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11:21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1461 0,'21'0'62,"1"0"-31,-22-22-15,0 1 0,0 0-16,0 0 15,0 0-15,0 0 16,0-1 0,0 1-1,-22 21 1,22-21-16,-21 21 0,21-21 15,-21 21-15,0 0 16,0 0 0,0 0-16,-1 0 15,1 21-15,0 0 16,0-21-16,0 21 0,0-21 16,21 22-16,-22-1 0,1-21 0,0 21 15,21 0-15,-21 0 0,0 0 16,21 1-16,-21-22 0,-1 21 15,22 21-15,-21-21 0,21 0 16,-21 22-16,0-22 0,21 0 0,0 21 16,0-20-16,-21 20 0,21-21 0,-21 21 15,21-20-15,0 20 0,0-21 16,0 0-16,0 22 0,0-22 0,0 0 16,0 0-16,0 0 0,0 0 15,0 1-15,21-1 0,0 0 0,0-21 16,-21 21-16,21 0 0,0-21 0,1 21 15,-1-21-15,0 0 16,0 22-16,0-22 16,0 0-16,1 0 0,-1 0 15,0 0-15,0 0 0,0 0 16,0 0-16,1-22 16,-1 22-1,-21-21-15,21 21 0,-21-21 16,21 0-1,0 21 1,-21-21-16,0 0 0,21 21 16,-21-22-16,22 22 15</inkml:trace>
  <inkml:trace contextRef="#ctx0" brushRef="#br0" timeOffset="3162.29">4403 2138 0,'21'0'47,"0"0"-31,0-21-16,0 0 15,0-1-15,1 22 0,-22-21 0,21 0 16,0 0-16,0 0 0,0 0 16,0-22-16,1 22 0,-1-21 0,0-1 15,0 1-15,0 0 0,0-1 16,-21 1-16,22 0 0,-1-1 0,-21 1 15,0 0-15,21-1 0,-21 1 16,21 21-16,-21-21 0,0 20 16,0-20-16,0 21 0,0 0 0,0-22 15,0 22-15,0 0 0,0 0 16,0 0-16,0 0 0,0-1 16,-21 1-1,0 21-15,0 0 16,21 21-1,0 1-15,-22-22 0,22 21 16,0 0-16,0 0 0,0 0 0,0 0 16,0 22-16,-21-22 0,21 0 15,0 0-15,0 22 0,-21-22 0,21 21 16,0-21-16,0 22 0,0-1 16,0-21-16,0 21 0,0 1 15,0-1-15,0 0 0,0 1 0,0-22 16,0 21-16,0 1 0,0-22 15,0 21-15,0-21 0,0 0 0,0 22 16,21-22-16,-21 0 0,21 0 0,-21 0 16,22 1-16,-1-1 0,0 0 15,-21 0-15,21-21 0,0 21 0,0-21 16,1 0-16,-1 0 0,0 0 16,0 0-16,0 0 0,0 0 15,1 0-15,-1-21 16,0 0-16,0 0 0,0 21 0,0-43 15,1 22-15,-1 0 0,0 0 16,0-21-16,0 20 0,0-20 0,22 21 16,-22-21-16,0-1 0,0 1 0,0 21 15,22-22-15,-22 22 0,0 0 16,0 0-16,0 0 0,1 0 0,-1-1 16,0 22-16,0 0 0,0-21 15,0 21-15,1 0 0,-1 0 0,0 0 16,0 21-16,-21 1 15,0-1-15,21 0 16,-21 0-16,0 0 0,21 0 0,-21 1 16,0-1-16,0 0 15,0 0-15,0 0 16,0 0-16,22-21 0,-22 22 16,0-44 30,0 1-46,0 0 16,0 0-16,0 0 16,0 0-16,0-1 0,0 1 15,-22 0-15,1 21 0,21-21 16,0 0-16,-21 21 0,0-21 16,0 21-16,0 0 0,-1 0 15,1 0-15,0 0 0,0 0 16,0 0-16,0 0 0,-1 0 15,1 21-15,21 0 0,-21-21 16,21 21-16,-21 0 0,0 0 16,21 22-16,-21-22 0,-1 85 15,22-85-15,-21 0 16,21 0-16,0 0 0,0 1 16,0-1-16,0 0 0,0 0 0,0 0 15,0 0-15,0 1 16,21-22-16,1 21 0,-1 0 15,0-21-15,0 21 16,0-21-16,0 0 16,1 0-16,-1 0 15,0-21-15,0 0 16,0 0-16,-21-1 0,21 22 16,1-21-16,-1 0 0,-21 0 0,21 0 15,0-22-15,-21 22 0,0 0 0,21 0 16,-21 0-16,21 0 0,-21-1 15,22 1-15,-22 0 0,0 0 0,0 0 16,21 0-16,-21-1 0,21 1 16,-21 0-1,0 42 32,0 0-47,0 1 16,0-1-1,0 0-15,0 0 0,0 0 0,0 0 16,0 1-16,0-1 0,0 0 16,0 0-16,0 0 0,0 0 15,0 1-15,0-1 0,0 0 16,0 0-16,0 0 0,0 0 16,21 1-16,0-22 15,0 21 1,1-21-1,-1 0-15,0 0 0,0 0 16,0 0-16,-21-21 16,21 21-16,1-22 0,-1 22 0,0-21 15,-21 0-15,21 21 0,21-21 0,-20 0 16,-1 0-16,-21-1 0,21 1 16,0 0-16,0 0 0,0 0 15,1-22-15,-1 22 0,-21 0 0,21 0 16,0-21-16,-21 20 0,0 1 15,21 0-15,0 0 0,-21 0 0,0 0 16,0-1-16,-21 22 31,0 22-15,21-1 0,-21 0-16,21 0 0,-21 0 0,0 0 15,21 1-15,0-1 0,0 0 16,0 0-16,0 0 15,0 0 1,0 1 0,21-1 15,0-21-31,0 0 16,0 0-16,-21 21 15,21-21-15,1 0 0,-1 21 16,0-21-16,-21 21 15,21-21-15,-21 21 16,0 1-16,21-1 16,-21 0-16,0 0 15,0 0 1,0 0-16,-21-21 16,21 22-16,-21-1 15,0-21-15,0 0 0,21 21 16,-22-21-1,1 0-15,0 0 16,0 0 0,21-21-16,0 0 0,0-1 15,0 1 1,-21 21-16,21-21 16,0 42 62,0 0-63,0 1 1,0-1-16,0 0 16,21-21-16,0 21 15,0-21-15,0 0 16,1 0-16,-1 0 0,0 0 15,0 0-15,0 0 0,0 0 16,1 0-16,-1 0 0,0 0 16,0 0-16,0 0 15,0-21-15,1 21 0,-1-21 0,0 0 16,0 21-16,0-22 0,0 1 0,1 0 16,-1 21-16,0-21 0,0 0 15,0 0-15,0-1 0,1 1 0,-1 0 16,0 0-16,0 0 0,0 0 0,0-1 15,22 1-15,-22 0 16,21-21-16,-21 21 0,-21-1 16,22 1-16,-1 0 0,-21 0 0,21 21 15,-21-21-15,0 0 16,0-1 0,-21 44 15,21-1-16,-21-21-15,21 21 0,-22-21 0,22 21 16,0 0-16,-21-21 0,21 21 16,-21 1-16,0-22 0,21 21 0,0 0 15,-21 0-15,0 0 16,21 0-16,0 1 16,0-1-16,-22-21 0,22 21 15,0 0 1,0 0-1,0 0-15,22 1 16,-1-22 15,0 0-31,0 0 0,0 0 16,0 21 0,1-21-1,-1 0-15,0 21 16,-21 0-1,0 0-15,0 0 32,0 1-17,0-1 1,-21-21-16,21 21 16,-21-21-16,-1 21 15,1-21-15,0 21 16,0-21-16,0 0 0,0 0 15,-1 0-15,1 0 16,0 0-16,0 0 16,0 0-16,0 0 15,-1 0-15,1 0 16,0 0 0,0 0-16,0 0 15</inkml:trace>
  <inkml:trace contextRef="#ctx0" brushRef="#br0" timeOffset="23631.04">1926 3217 0,'0'0'0,"0"-21"0,-21 21 15,0-21-15,21 0 16,0 0 0,0 0-1</inkml:trace>
  <inkml:trace contextRef="#ctx0" brushRef="#br0" timeOffset="23973.37">1990 2921 0,'0'-21'0,"0"42"0,0-63 16,0 21-16,0-1 16,0 1-16,21 0 15,-21 42 1,0 0 0,21 1-16,-21-1 0,0 0 0,0 21 15,0 1-15,0-1 0,21 0 16,-21 1-16,0 20 0,0-21 15,0 22-15,0-1 0,0 1 16,0-1-16,0-20 0,0 20 0,0-20 16,0-1-16,0 0 0,0 1 15,0-22-15,0 21 0,-21-21 0,21 0 16,0 1-16,0-1 0,0 0 16,0-42 15,0 0-31,0-1 0,0 1 15,0-21-15,0 21 0,0-22 0,0 1 16,0 0-16,0-1 0</inkml:trace>
  <inkml:trace contextRef="#ctx0" brushRef="#br0" timeOffset="25766.18">1841 2985 0,'0'-22'15,"0"44"-15,0-65 0,0 22 0,0 0 0,0 0 16,0 0-16,22-1 0,-1 1 0,21 0 16,-21 0-16,0 0 15,1 21-15,20-21 0,0 21 0,1 0 16,-1 0-16,0 0 0,22 0 16,-22 0-16,22 21 0,-22 0 0,-21 0 15,21 0-15,-20 22 0,-22-1 16,0 0-16,0 1 0,-43-1 15,22 0-15,-21 1 0,-22 20 0,22-21 16,0 1-16,-1-1 0,1-21 16,0 22-16,-1-22 0,22 0 0,0-21 15,0 21-15,0-21 0,21-21 32,21 0-32,0 0 15,0-1-15,0 1 0,0 0 0,1 0 16,20 0-16,-21 0 0,21 21 15,1-22-15,-1 22 0,0 0 0,1 0 16,-1 0-16,0 22 0,1-1 16,-1 0-16,0 0 0,1 0 15,-22 22-15,21-22 0,-21 21 0,1 0 16,-22 1-16,0-22 0,0 21 0,0 1 16,0-1-16,-22 0 0,1-21 15,-21 22-15,21-22 0,-22 21 0,1-21 16,0 1-16,-1-1 0,1-21 15,0 21-15,-1-21 0,1 0 0,0 0 16,-1 0-16,22 0 0,-21 0 16,21-21-16,-22 0 0,22-1 15,-21 1-15,21 0 0,0-21 0,-1 21 16,22-1-16,0-20 0,-21 0 16,21 21-16,0-1 0,0-20 0,0 21 15,0 0-15,0 0 0,0-1 16,21 44-1,1-1 1,-1 0-16,-21 0 0,21 21 16,0-20-16,-21-1 0,21 21 15,0-21-15,-21 0 0,22 1 16,-1 20-16,0-21 0,-21 0 0,21 0 0,0 1 16,0-22-16,1 21 15,-1 0-15,0-21 0,21 0 0,-21 0 16,1 0-16,20 0 0,0 0 15,1 0-15,-1 0 0,0-21 0,1 0 16,-1-1-16,0 1 0,1 0 0,-1-21 16,0 21-16,-21-22 0,22 1 15,-22 0-15,21-1 0,-21-20 16,1 20-16,-1-20 0,-21-1 0,0 1 16,21-1-16,-21 22 0,0 0 15,0-22-15,0 22 0,0 21 0,0-22 16,0 22-16,-21-21 0,21 21 0,-21 21 15,-1-21-15,1 21 0,0 0 16,21 21-16,-21-21 16,0 21-16,21 21 0,-21-21 15,21 22-15,0-22 0,0 21 0,0 22 16,0-22-16,0 0 0,0 1 16,0 20-16,0-20 0,0 20 0,0-21 15,0 1-15,0-1 0,0 0 0,0 1 16,0-1-16,0-21 0,0 22 15,21-22-15,0 0 0,0 0 0,-21 0 16,21-21-16,0 21 0,1-21 16,-1 0-16,0 0 0,0 0 0,0 0 15,0 0-15,1-21 0,20 0 16,-21 0-16,21 0 0,-20 21 16,-1-21-16,0-1 0,0-20 0,0 21 15,0 0-15,1-22 0,-1 22 16,-21 0-16,0-21 0,21 21 0,-21-1 15,21 1-15,-21 0 0,0 0 16,0 0-16,0 42 31,0 0-31,0 0 0,0 0 0,0 1 16,0 20-16,0-21 0,0 0 16,0 0-16,0 22 0,0-22 15,0 0-15,0 0 0,0 0 0,0 1 0,0-1 16,21 0-1,-21 0-15,21-21 0,1 0 0,-1 0 16,0 0-16,0 0 0,0 0 16,0 0-16,1-21 0,-1 21 15,21-21-15,-21 0 0,0-1 0,1 1 16,-1 0-16,0 0 0,0 0 0,-21-22 16,21 22-16,0 0 15,-21 0-15,0 0 0,22 0 0,-22-1 0,21 1 16,0 21-16,-21-21 15,0 42 17,0 0-32,0 1 15,0-1-15,0 0 0,0 0 16,0 0-16,0 0 0,0 1 0,0-1 16,0 0-16,0 0 0,0 0 0,0 0 15,0 1-15,21-22 0,0 21 16,-21 0-16,21-21 0,1 21 15,-1-21-15,0 0 0,0 0 0,0 0 16,0 0-16,22 0 16,-22 0-16,0-21 0,0 0 0,0 21 15,22-21-15,-22-1 0,0 1 16,0 0-16,0 0 0,1 0 16,-1-22-16,0 22 0,-21-21 15,0 21-15,21-22 0,-21 22 0,0-21 0,0 21 16,0 0-16,0-1 0,0 1 15,0 0-15,-21 21 0,0 0 16,0 0-16,-1 0 0,1 21 16,0 0-16,21 1 0,-21-1 15,21 21-15,-21-21 0,0 22 16,21-22-16,0 21 0,0-21 0,0 22 0,0-22 16,0 0-16,0 0 0,0 0 15,21 0-15,0 1 0,0-1 0,0 0 16,0-21-16,1 0 0,-1 21 15,0-21-15,0 0 0,21 0 16,-20 0-16,-1 0 0,0 0 0,21 0 16,-21-21-16,1 0 0,-1 21 0,0-21 15,0-1-15,0 1 0,0 0 16,1 0-16,-1-21 0</inkml:trace>
  <inkml:trace contextRef="#ctx0" brushRef="#br0" timeOffset="26281.89">5440 2921 0,'0'-21'0,"0"42"0,0-63 16,0 21-16,0-1 0,0 1 0,0 0 15,0 0-15,0 42 32,0 0-17,0 0-15,0 1 0,0 20 16,0 0-16,-21 22 0,21-1 0,-22 1 15,22 20-15,-21 1 0,21 0 0,0-1 16,-21 1-16,0 0 0,21-1 16,-21 22-16,0-21 0,21 21 0,-22-22 15,22 1-15,-21 0 0,0-1 0,21 1 16,-21-21-16,21-1 0,0 1 16,-21-1-16,21 1 0,-21-22 0,21 0 15,0 1-15,0-1 0,0-21 0,-22 21 16,22-20-16,0-1 15,0-42 1,0-1 0,0 1-16,0-21 0,22 21 0,-22-22 15,0 1-15,21 0 0,0-1 0,-21-20 16,0 21-16,21-22 0,0 1 16,-21-1-16,21 1 0</inkml:trace>
  <inkml:trace contextRef="#ctx0" brushRef="#br0" timeOffset="26634.54">5270 3704 0,'0'-21'0,"0"42"0,0-84 16,0 42-16,0-22 0,0 22 0,0 0 15,0-21-15,0 20 0,0 1 16,0 0-16,22-21 0,-1 21 0,0-1 16,21 1-16,-21 21 0,1-21 0,20 0 15,-21 21-15,21 0 0,1 0 16,-22 0-16,21 0 0,-21 0 0,1 0 15,-1 0-15,0 21 0,-21 0 0,0 22 16,0-22-16,0 21 0,0 0 16,-21 1-16,0-1 0,-22-21 0,22 22 15,-21-1-15,21-21 0,-22 0 16,22 0-16,0 22 0,-21-43 0,20 21 16,1 0-16,0-21 15,21-21 32,21 0-47,0 21 16,1 0-16,-22-21 0,21 21 0,0 0 15,0-22-15,0 22 0,0 0 16</inkml:trace>
  <inkml:trace contextRef="#ctx0" brushRef="#br0" timeOffset="27373.63">5757 3704 0,'43'0'16,"-22"0"-16,0-21 0,0 21 15,-21-21-15,21 21 0,0-21 16,1 0-16,-1-1 0,21 1 0,-21 0 16,0 0-16,1 0 0,20-22 0,-21 1 15,0 21-15,0-21 0,1 20 16,-1-20-16,-21 21 0,21 0 0,-21 0 15,0-1-15,-21 22 16,0 0 0,-22 0-16,22 22 0,0-22 0,0 21 15,0 0-15,-1 0 0,1 0 0,21 0 16,0 1-16,0-1 16,0 0-16,0 0 0,21-21 15,-21 21-15,22-21 0,20 0 16,-21 0-16,0 0 0,0 0 15,22 0-15,-22 0 0,0 0 0,0 0 16,0 0-16,1 21 0,-1-21 0,-21 22 16,21-1-16,-21 0 15,0 0-15,0 0 0,0 0 16,0 1-16,0-1 16,0 0-16,0 0 0,0 0 15,0 0-15,0 1 0,0-1 16,21 0-16,0-21 15,0 0-15,1 0 16,-1 0-16,0 0 0,0 0 0,0 0 16,22 0-16,-22-21 0,0 21 0,0-21 15,21-1-15,-20 1 0,-1 0 0,0 0 16,0 0-16,0 0 16,0-22-16,1 22 0,-1-21 0,-21 21 0,21-22 15,-21 22-15,0 0 0,0 0 16,0 0-16,0-1 15,0 44 1,0-1 0,-21 0-16,21 0 0,-21 21 15,21-20-15,-22-1 0,22 21 0,0-21 16,0 0-16,0 1 0,0-1 0,0 0 16,0 0-16,0 0 0,0 0 15,0 1-15,0-1 16,22-21-16,-1 0 15,0 0-15,-21-21 16,21-1-16,0 22 16,-21-21-16,21 0 0,-21 0 0,0 0 15,22-22-15,-1 22 0</inkml:trace>
  <inkml:trace contextRef="#ctx0" brushRef="#br0" timeOffset="27730.42">6985 3006 0,'0'-21'15,"0"42"-15,-21-42 0,0 21 0,-1 0 16,1 0-16,0 0 0,0 0 0,0 21 16,0 0-16,21 0 0,-22 0 15,22 0-15,0 1 0,0-1 16,0 0-16,0 0 16,22-21-16,-1 21 0,0-21 15,0 0-15,0 0 0,0 0 16,1 0-16,-1 0 0,-21-21 0,21 21 15,0-21-15,0 0 0,-21 0 16,0-1-16,0 1 0,0 0 0,0 0 16,0 0-16,0 0 0,0-1 15,-21 22-15,0 0 16,0 0-16,0 0 0,-1 0 0,1 0 16,0 22-16,0-1 0,-21-21 15,20 21-15,1 0 0,0 0 16,0 0-16,21 1 0,0-1 0,0 0 15,0 0-15,0 0 0,21 0 16,0-21-16,0 0 0,22 0 16,-1 22-16</inkml:trace>
  <inkml:trace contextRef="#ctx0" brushRef="#br0" timeOffset="28587.04">7451 3239 0,'0'21'16,"-22"0"-1,22 0-15,0 0 0,0 0 0,-21 1 16,21-1-16,-21 0 0,21 0 0,0 21 16,0-20-16,0 20 0,0-21 15,-21 0-15,21 22 0,0-22 0,-21 0 16,21 0-16,0 0 0,0 0 0,0 1 15,-21-22-15,21 21 0,0-42 47,0-1-47,0 1 16,0 0 0,21-21-16,-21 21 0,21-22 0,-21 22 15,21-21-15,0-1 0,0 22 0,1-21 16,-1 21-16,0 0 0,0-1 0,-21 1 15,21 0-15,0 21 0,1 0 16,-1 0 0,-21 21-16,0 0 0,0 1 0,0-1 15,0 0-15,0 0 0,0 21 16,0-20-16,21-1 0,-21 21 0,0-21 16,0 0-16,0 1 0,0-1 0,0 0 15,21 0-15,-21 0 0,21 0 16,0 1-16,1-22 15,-1 0-15,0 0 0,0 0 16,0 0-16,0 0 0,1 0 0,20-22 16,-21 22-16,0-21 0,0 0 15,22 0-15,-22-21 0,0 20 0,0-20 16,22 0-16,-22-1 0,0-20 0,0-1 16,0 22-16,0-21 0,1-1 15,-1 1-15,0-1 0,0 22 0,-21-22 16,0 1-16,0 20 0,0 1 0,0 0 15,0-1-15,0 22 0,0-21 16,0 21-16,0 0 0,0 42 31,-21 0-15,0 21-16,0 1 0,21-1 0,-22 0 16,22 1-16,-21-1 0,21 0 0,-21 22 15,21-1-15,0-20 0,-21 20 0,21 1 16,-21-22-16,21 21 0,-21-20 15,21 20-15,0-20 0,0-1 0,0-21 16,0 21-16,0-20 0,0 20 0,0-21 16,0 0-16,0 0 0,21-21 15,0 22-15,0-22 0,0 21 16,0-21-16,1 0 16,-1 0-16,0 0 0,0 0 15,0-21-15,0-1 0,1 22 16,-1-21-16,-21 0 0,21 0 0,0 0 15,-21 0-15,0-22 0,0 22 0,0 0 16</inkml:trace>
  <inkml:trace contextRef="#ctx0" brushRef="#br0" timeOffset="28803.1">7959 3175 0,'-22'0'0,"44"0"0,-44-21 16,44 21-1,20 0-15,-21 0 0,0 0 16,22 0-16,-1 0 0,0 0 0,1 0 16,20 0-16,-21 0 0,1 0 0,-1 0 15,0 0-15,1 0 0,-1 0 16,-21-21-16,0 21 0,1 0 0,-22-21 16,0-1-1</inkml:trace>
  <inkml:trace contextRef="#ctx0" brushRef="#br0" timeOffset="32431.18">9737 3366 0,'-22'0'16,"1"21"-1,21 0 1,0 0-16,0 0 0,0 0 15,0 1-15,0-1 0,0 0 0,0 0 16,0 21-16,0-20 0,21-22 0,1 21 16,-22 0-16,21 0 0,0 0 15,0-21-15,0 0 16,0 0-16,1 0 0,-1 0 16,0 0-16,0-21 0,0 21 15,0-21-15,1 0 0,-1 0 0,0-22 16,0 22-16,0-21 0,0-1 15,1 1-15,-1 0 0,0-1 16,0-20-16,0 21 0,0-22 0,1 22 16,-1-1-16,0 1 0,0 0 0,0 21 15,0-1-15,1 1 0,-1 0 0,0 21 16,0 21 0,-21 0-16,0 1 15,0-1-15,0 0 0,0 0 0,0 0 16,0 0-16,0 1 0,0-1 15,0 0-15,0 0 16,0 0-16,0 0 16,21-21-1,-21-21 1,0 0-16,0 0 16,0 0-16,0 0 0,0-1 15,0 1-15,0 0 16,0 0-16,0 0 0,0 0 0,0-1 15,-21 1-15,0 21 16,21-21-16,-21 21 16,0 0-16,-1 21 15,22 0-15,-21 1 0,0-1 0,21 0 16,-21 0-16,0 0 0,21 22 16,-21-22-16,-1 21 0,22 0 15,-21 1-15,21-1 0,0-21 0,0 22 16,0-1-16,0 0 0,0 1 0,0-22 15,0 21-15,0-21 0,21 22 16,-21-22-16,22 0 0,-1 0 0,0 0 16,21-21-16,-21 21 0,22-21 0,-22 0 15,21 0-15,-21 0 0,22 0 16,-1 0-16,0 0 0,1-21 0,-1 21 16,0-21-16,-20 0 0,20 0 0,-21 0 15,21-1-15,-20-20 0,-1 21 16,0-21-16,-21-1 0,21 1 15,-21 0-15,21-1 0,-21 22 0,0-21 16,0 21-16,0-1 0,0 1 0,0 0 16,-21 21-16,0 0 15,0 0-15,21 21 16,-21 0-16,21 1 16,0-1-16,0 0 0,0 0 15,0 0-15,0 0 0,21-21 16,0 22-16,0-22 0,0 0 15,0 0-15,1 0 0,-1 0 0,0 0 16,21 0-16,-21-22 0,1 1 16,20 21-16,-21-21 0,0 0 15,0 0-15,1 0 0,-1-1 0,-21 1 16,0 0-16,21 0 0,-21 0 0,21 0 16,-21-1-16,0 1 15,0 0 1,0 42-1,0 0 1,-21 1-16,0-1 0,21 0 0,-21 21 16,21-21-16,0 22 0,-22-22 0,22 21 15,-21 1-15,21-1 0,0-21 0,0 21 16,0 1-16,0-22 0,0 0 16,0 21-16,21-20 0,1-1 15,-1 0-15,0-21 0,0 21 0,0 0 16,0-21-16,1 0 0,-1 0 0,21 0 15,-21 0-15,0 0 0,22 0 16,-22 0-16,0-21 0,21 0 0,-20 0 16,20 0-16,-21-1 0,21 1 0,-20 0 15,-1-21-15,0-1 0,0 1 16,0 21-16,0-21 0,1-1 0,-1 1 16,-21 0-16,0-1 0,0 22 15,0 0-15,0 0 0,0 0 0,0-1 16,0 1-16,0 0 0,-21 21 15,-1 0-15,1 0 0,0 0 16,0 0-16,0 21 0,0 0 0,-1-21 16,1 43-16,21-22 0,0 0 15,-21 21-15,21 1 0,0-22 0,0 21 16,0 1-16,0-1 0,0 0 0,21-21 16,0 22-16,-21-22 0,22 21 0,-1-21 15,0 1-15,21-1 0,-21 0 16,22 0-16,-1 0 0,0-21 0,1 0 15,-1 21-15,0-21 0,1 0 16,20 0-16,-20 0 0,20 0 0,-21-21 16,1 21-16,-1-21 0,0 0 15,1 0-15,-1 0 0,0-1 0,-20 1 16,20-21-16,-21 21 0,0-22 0,0 1 16,1 21-16,-1-21 0,21-64 15,-42 63-15,0 22 16,0-21-16,0 21 0,0 0 15,-21 21-15,0 0 0,0 0 0,-1 0 16,1 0-16,0 0 0,0 0 16,0 0-16,0 21 0,-1 0 0,1 21 15,0-21-15,21 22 0,-21-22 16,0 21-16,0 1 0,21-22 0,0 21 16,-22-21-16,22 22 0,0-22 15,0 0-15,0 0 0,0 0 0,0 0 16,0 1-16,22-1 0,-1-21 15,0 0-15,0 0 16,0 0-16,0 0 0,1 0 16,-1-21-16,0-1 0,0 22 0,0-21 15,0 0-15,1-21 0,-1 21 0,0-22 16,-21 22-16,0-21 0,21-1 16,-21 1-16,21 21 0,-21-21 0,0-1 15,0 22-15,0 0 0,0 0 16,0 0-16,0 42 31,0 0-31,0 0 16,0 21-16,0-20 0,0 20 0,0-21 15,0 21-15,0 1 0,0-22 16,0 21-16,0-21 0,0 1 0,0 20 16,0-21-16,21 0 0,1 0 0,-1-21 15,-21 22-15,21-22 0,0 0 0,0 0 16,22 0-16,-22 0 15,0 0-15,0 0 0,0 0 0,0-22 16,22 1-16,-22 0 0,0 0 16,0 0-16,22-22 0,-22 22 0,0-21 15,21-22-15,-21 22 0,1 0 16,20-22-16,-21 22 0,0-22 0,0 22 16,22-64-16,-22 43 0,-21-1 15,21 22-15,-21 0 0,0-1 16,0 1-16,0 21 0,0-22 0,0 22 15,0 0-15,0 0 16,-21 42 0,21 0-16,-21 22 0,21-22 15,0 21-15,0 0 0,-21 1 16,-1-1-16,22 0 0,-21 1 0,21-1 16,0 22-16,0-22 0,-21 21 15,21-20-15,0-1 0,0 22 0,0-22 16,0 0-16,0 1 0,0-1 0,0 0 15,21-21-15,-21 22 0,21-22 0,1 0 16,-22 0-16,21 0 0,0 1 16,0-22-16,0 21 0,0-21 0,1 0 15,-1 0-15,0 0 0,0 0 0,21 0 16,-20 0-16,20 0 0,-21 0 16,21-21-16,-20-1 0,20 22 15,-21-21-15,21 0 0,-20 0 0,-1 0 16,0 0-16,0-22 0,0 22 0,0-64 15,-21 64-15,0-21 16,0 21-16,0-22 0,0 22 0,0 0 16,-21 21-1,0 21-15,0 0 16,21 1-16,-21-1 0,21 21 16,-21-21-16,21 0 0,0 22 15,0-22-15,0 0 0,0 21 0,0-20 0,0-1 16,0 0-16,21 0 0,-21 0 15,21-21-15,0 0 16,0 0-16,0 0 0,1 0 0,-1 0 16,0 0-16,0 0 0,0 0 0,0 0 15,1-21-15,20 21 0,-21-21 0,0 0 16,0 0-16,1-1 16,-1 1-16,-21-21 0,21 21 15,-21 0-15,21-22 0,-21 22 0,0 0 16</inkml:trace>
  <inkml:trace contextRef="#ctx0" brushRef="#br0" timeOffset="32689.55">13610 2963 0,'0'0'15,"21"0"1,0 0 0,1 0-16,-1 0 0,21 0 0,-21 0 15,22 0-15,-22 0 0,21 0 0,0 0 16,1-21-16,-22 21 0,21 0 16,-21 0-16,22-21 0,-22 21 0,0 0 15,0 0-15,0-21 0,1 21 16,-1 0-16,21-21 0</inkml:trace>
  <inkml:trace contextRef="#ctx0" brushRef="#br0" timeOffset="33355.17">15875 3281 0,'0'0'0,"63"-21"16,-41 0 0,-1-1-16,0 22 0,0-21 15,0 21-15,0-21 0,1 0 0,-1 21 16,0-21-16,-21 0 0,0-1 15,21 1-15,-21 0 0,0 0 0,0 0 16,0 0-16,-21 21 16,0-22-16,0 22 0,-1 0 0,1 0 15,0 0-15,0 0 0,-21 0 0,20 0 16,1 22-16,-21-1 16,21-21-16,-22 21 0,22 0 0,0 21 15,-21-20-15,21 20 0,-1-21 0,1 21 16,21 1-16,0-22 0,-21 21 0,21-21 15,0 22-15,0-22 0,0 0 16,0 0-16,21 0 0,-21 1 0,21-1 16,1-21-16,-1 0 0,21 0 0,-21 0 15,22 0-15,-22 0 0,21 0 16,-21 0-16,22-21 0,-22 21 0,21-22 16,-21 1-16,0 0 0,1 0 0,-1 0 15,0 0-15,0-22 0,0 22 0,0-21 16,-21 21-16,0-1 15,0 1-15,22 0 0,-22 0 0,0 0 16,0 0-16,0 42 16,-22 0-1,22 0-15,0 0 0,0 0 16,-21 22-16,21-22 0,0 21 0,0-21 16,0 22-16,0-22 0,0 0 0,0 21 15,0-20-15,21-1 0,1-21 16,-22 21-16,21 0 0,0-21 0,0 0 15,0 0-15,0 0 0,1 0 0,-1 0 16,0-21-16,-21 0 0,21 0 16,0-1-16</inkml:trace>
  <inkml:trace contextRef="#ctx0" brushRef="#br0" timeOffset="34237.68">17653 2519 0,'0'-21'0,"0"42"0,0-63 0,21 20 15,-21 1-15,0 0 0,0 0 16,0 0-16,-21 21 15,0 0-15,0 0 0,-1 0 16,1 0-16,0 21 16,-21 0-16,21 0 0,-1 22 0,1-22 15,0 21-15,0 0 0,-21 1 0,20-1 16,1 0-16,0 1 0,0 20 16,0-20-16,0-1 0,-1 0 0,1 1 15,21-1-15,0 0 0,0 1 0,0-1 16,0 0-16,21 1 0,1-22 15,-1 21-15,0-21 0,21 0 0,1 1 16,-22-1-16,21 0 0,0 0 0,1-21 16,20 0-16,-20 0 0,-1 0 15,0 0-15,22 0 0,-22 0 16,0 0-16,1 0 0,-1-21 0,0 0 16,1 0-16,-1-1 0,0-20 0,-20 21 15,20-21-15,-21-1 0,0 1 0,0-22 16,-21 22-16,0-21 0,22-1 15,-22 22-15,0-22 0,0 1 0,0-1 16,-22 1-16,1 20 0,0 1 16,0 0-16,-21-1 0,20 22 0,-20 0 15,21 0-15,-21 21 0,-1 0 0,1 0 16,21 0-16,-22 21 0,1 0 0,21 0 16,0 1-16,0-1 15,-1 21-15,1-21 0,0 22 0,21-22 16,-21 21-16,21-21 0,0 0 0,0 22 15,0-22-15,0 0 0,0 0 16,21 0-16,0-21 0,0 22 0,1-22 16,-1 0-16,21 0 0,-21 0 0</inkml:trace>
  <inkml:trace contextRef="#ctx0" brushRef="#br0" timeOffset="35326.06">19050 2244 0,'0'-21'0,"0"42"0,0-64 0,0 22 15,0 0-15,0 0 16,-21 21 0,21 21-1,0 0-15,-21 0 0,21 22 16,0-22-16,0 21 0,-22 1 0,22 20 15,-21-21-15,21 22 0,-21-1 0,21 1 16,0-1-16,-21 1 0,21-1 0,-21-20 16,21 20-16,-21 1 0,21-22 15,0 0-15,0 1 0,-22-1 16,1 0-16,21 1 0,-21-22 0,21 0 16,0 0-16,0 0 0,-21-21 15,21 22-15,0-44 31,0 1-31,0 0 0,0 0 16,0 0-16,0 0 0,21-22 0,-21 22 16,21-21-16,0 21 0,-21-1 0,22-20 15,-1 21-15,21 0 0,-21 0 0,0-1 16,22 1-16,-1 21 0,0-21 16,1 21-16,-1 0 0,0 0 0,1 0 15,-1 0-15,-21 0 0,22 21 16,-1 0-16,-21 1 0,0-22 15,0 21-15,-21 0 0,0 0 0,0 0 16,0 0-16,0 1 0,-21-1 0,0 0 16,-21 0-16,21 0 0,-22 0 15,1-21-15,21 22 0,-22-22 0,1 21 16,0-21-16,-1 0 0,22 0 0,0 0 16,-21 0-16,21 0 0,-1 0 15,1 0-15,0 0 16,21-21-1,21 21 17,0 0-32,1 0 0,-1 0 15,0 0-15,21 0 0,-21 0 0,1 0 16,20 21-16,0-21 0,-21 0 16,22 0-16,-1 0 0,22 0 0,-22 0 15,0-21-15,1 21 0,-22-22 0,21 22 16,0-21-16,-20 0 0,20 0 15,-21 0-15,0 0 0,0-1 0,1 1 16,-22-21-16,21 21 0,-21 0 16,21-22-16,-21 22 0,0 0 0,0 0 15,0 0-15,0-1 0,21 1 16,-21 0-16,21 21 16,-21 21-1,0 0-15,0 1 16,0-1-16,0 0 0,0 0 0,0 21 15,0-20-15,0 20 0,0 0 0,0 1 16,0-1-16,0 0 0,0 1 16,0-1-16,0 21 0,0-20 0,0-1 15,-21 22-15,21-22 0,0 0 0,0 1 16,-21 20-16,21-21 0,-21 1 16,0-1-16,21 22 0,-22-22 0,1 0 15,0 22-15,0-22 0,0 0 0,0 1 16,-1-1-16,1 0 0,-21 1 15,21-22-15,0 21 0,-22-21 0,22-21 16,-21 22-16,21-22 0,-22 21 0,22-21 16,0 0-16,0 0 0,0 0 15,-1 0-15,1-21 0,0 21 0,0-22 16,21 1-16,-21 21 0,21-21 0,0 0 16,0 0-16,0 0 0,0-1 15,0 1-15,0 0 0,0 0 0,0-21 16,0-1-16,0 22 0,21-21 0,0-1 15,0-20-15</inkml:trace>
  <inkml:trace contextRef="#ctx0" brushRef="#br0" timeOffset="35698.33">19875 2371 0,'0'0'0,"-21"0"0,0 21 16,21 0-16,0 0 15,0 0 1,21-21 0,0 0-16,1 0 0,-1 0 15,0 0-15,0-21 16,-21 0-16,0 0 15,0 0-15,0 0 0,0-1 16,0 1 0,-21 21-1,0 0 1,21 21 0,0 1-16,0-1 0,0 0 15,0 0-15,21 0 16,0 0-16,0 1 0,0-1 15,-21 0-15</inkml:trace>
  <inkml:trace contextRef="#ctx0" brushRef="#br0" timeOffset="36086.3">20278 2963 0,'0'0'0,"0"22"16,21-22-16,0 0 15,0 0-15,0 0 0,0 0 16,1 0-16,20 0 16,-21-22-16,0 22 0,22-21 0,-22 21 15,0-21-15,0 0 0,0 0 0,-21 0 16,0-1-16,0 1 0,0 0 16,0 0-16,0 0 0,-21 21 15,0 0-15,0 0 0,0 0 0,-22 0 16,22 0-16,0 21 0,-21-21 15,-1 63-15,1-20 16,21-1-16,0-21 0,-1 0 16,22 22-16,0-22 0,0 0 0,0 21 15,0-20-15,0-1 0,0 0 0,0 0 16,0 0-16,0 0 0,0 1 16,22-22-16,-1 21 0,0 0 0,0-21 15,0 0-15,0 0 0,1 0 16,20 0-16,-21 0 0,0 0 0,22 0 15,-22-21-15,0 21 0,21-21 0,1-1 16</inkml:trace>
  <inkml:trace contextRef="#ctx0" brushRef="#br0" timeOffset="36779.01">21209 2731 0,'0'0'16,"0"-43"-1,-21 43 17,0 0-32,-1 21 0,1 1 15,21 20-15,-21-21 0,0 0 0,0 22 16,21-22-16,-21 0 0,21 21 0,-22-21 16,22 22-16,0-22 0,0 0 15,0 0-15,0 22 0,0-22 0,0 0 16,0 0-16,0 0 0,0 0 0,0 1 15,22-1-15,-1-21 16,0 0-16,-21 21 0,42-21 16,-21 0-16,1 0 0,-1 0 0,21 0 15,-21 0-15,0-21 0,22 21 0,-22-21 16,21-1-16,-21 1 0,22 0 16,-22-21-16,21 21 0,-21-22 0,22 1 15,-22 0-15,21-1 0,-21-20 0,22 20 16,-1-20-16,-21-22 0,22 22 15,-22-1-15,21 1 0,-21-1 0,-21 22 16,21-22-16,-21 43 0,22-21 0,-22 21 16,0-22-16,0 22 15,0 0-15,-22 21 32,1 21-32,21 0 0,-21 1 15,0-1-15,0 21 0,21 0 0,-21 1 16,-1-1-16,1 0 0,21 1 0,-21 20 15,0-20-15,0 20 0,0-21 16,-1 1-16,22 20 0,-21-20 0,0-1 16,21 0-16,0 1 0,0-22 0,0 21 15,0-21-15,0 0 0,0 1 0,0 20 16,0-21-16,0 0 16,21 0-16,0-21 0,1 22 0,-1-22 15,0 0-15,0 0 0,21 0 0,-20 0 16,-1 0-16,0 0 15,0 0-15,21-22 0,-20 22 0,-1-21 16,0 21-16,0-21 0,-21 0 0,21 0 16,0 0-16,-21-1 0,22 1 0,-22 0 15,0 0-15,0 0 16,21 0-16,-21-22 0,0 22 0,0 0 16</inkml:trace>
  <inkml:trace contextRef="#ctx0" brushRef="#br0" timeOffset="37166.8">21653 2688 0,'0'0'15,"-21"0"1,42 0-1,22 0-15,-22 0 0,0 0 16,21 0-16,-20 0 0,20 0 16,-21 0-16,21 0 0,1 0 0,-22 0 15,21-21-15,-21 21 0,22 0 16,-22 0-16,0-21 0,0 21 16,0 0-16,1 0 0,-1-21 0,0 21 15,0-21 1,-21 42 62,-21-21-47</inkml:trace>
  <inkml:trace contextRef="#ctx0" brushRef="#br0" timeOffset="44167.12">1884 2561 0,'0'0'0,"21"-21"0,0-21 0,0-1 16,0 22-16,22-21 0,-22 0 0,0 20 15,0-20-15,0 21 0,1 0 0,-1 0 16,-21-1-16,-21 44 31,-1-1-31,1 0 0,0 21 16,0 22-16,-21-1 0,20 22 16,-20 21-16,0 0 0,21-1 15,-22 22-15,1 0 0,0 22 0,-22-22 16,22 21-16,-1-21 0,-20 21 15,21-21-15,-1-21 0,1 21 0,0-21 16,20-22-16,-20 1 0,21-22 16,0 1-16,21-1 0,0-20 0,0-1 15,0-21-15,0 0 0,0 1 16,0-1-16,21-42 16,-21-1-16,21-20 15,-21 21-15</inkml:trace>
  <inkml:trace contextRef="#ctx0" brushRef="#br0" timeOffset="44952.67">339 2858 0,'0'0'0,"0"-43"15,0 64 17,0 22-17,-22-22-15,22 21 0,-21 1 16,21-1-16,0 0 0,0 22 15,0-1-15,-21-20 0,21 20 16,-21 1-16,21-1 0,0-21 16,0 1-16,0 20 0,0-42 0,0 22 15,0-22-15,0 21 0,0-21 16,0 1-16,0-1 0,21-21 31,0 0-31,-21-21 0,0-1 16,21 22-16,-21-42 0,0 21 15,0 0-15</inkml:trace>
  <inkml:trace contextRef="#ctx0" brushRef="#br0" timeOffset="45128.57">106 3387 0,'0'0'0,"21"0"31,0 0-31,0 0 0,0 0 15,1 0-15,20 0 0,-21 0 16,0-21-16,0 21 0,22 0 16,-22-22-16,0 22 0,0-21 0,0 21 15,-21-21-15</inkml:trace>
  <inkml:trace contextRef="#ctx0" brushRef="#br0" timeOffset="46185.65">402 3429 0,'0'0'0,"21"0"15,0 0-15,1 0 16,-1 0-16,0-21 16,0 21-16,0-21 0,-21 0 0,21 21 15,-21-22-15,22 1 16,-22 0-1,-22 21-15,1 0 16,0 0-16,21 21 0,-21-21 16,0 21-16,0 1 0,-1 20 15,1-21-15,21 0 0,0 22 0,-21-22 16,21 0-16,0 21 0,0-21 16,0 1-16,0-1 0,0 0 0,0 0 15,21-21-15,0 21 16,1-21-16,-1 0 0,0 0 15,0 0-15,0 0 0,0-21 16,-21 0-16,22 21 0,-1-21 0,-21 0 16,0-1-16,21 1 0,0 0 15,-21 0-15,21 0 0,-21 0 32,0 42-17,0 0 1,0 0-16,0 0 0,0 0 15,-21 1-15,21-1 16,0 0-16,0 0 16,0-42 15,21 21-31,-21-21 16,0 0-16,21-1 0,-21 1 15,22 21-15,-22-21 0,0 0 16,21 21-1,-21 21 1,0 0 0,0 0-16,21 1 15,-21-1-15,0 0 16,21-21 0,0 0-1,0 0 1,-21-21-16,22 21 0,-22-21 15,21 21-15,-21-22 0,0 1 16,0 0-16,0 0 16,0 0-16,0 0 31,21 21 16,0 0-47,0 0 15,0-22 1,1 22-16,-22-21 0,0 42 47,0 1-47,0-1 0,0 0 16,-22 0-16,22 21 0,-21 1 0,0-1 15,21 22-15,-21-22 0,0 21 16,0 1-16,-1 21 0,1-22 0,0 1 15,0 20-15,0-20 0,0-1 16,21-20-16,0 20 0,-22-21 0,22 1 16,0-22-16,0 0 0,0 21 15,0-20-15,0-44 32,22 1-32,-22 0 15,21-21-15,-21-1 0,0 1 0,0 0 16,0-22-16</inkml:trace>
  <inkml:trace contextRef="#ctx0" brushRef="#br0" timeOffset="46445.5">804 3471 0,'21'0'0,"22"-21"15,-22 21-15,0-21 16,0 21-16,0 0 0,1 0 0,-1 0 15,-21 21-15,21 0 16,-21 1-16,0-1 0,0 0 0,0 21 16,0-21-16,-21 1 0,0 20 15,-1-21-15,1 0 0,0 0 0,0 1 16,0-1-16,0 0 0,-1-21 16,22 21-16,-21-21 15,21-21 1,0 0-16,0 0 15</inkml:trace>
  <inkml:trace contextRef="#ctx0" brushRef="#br0" timeOffset="46685.36">1164 2985 0,'-21'21'15,"21"0"-15,-21 0 0,21 21 16,0-20-16,0 20 0,0 0 16,0 1-16,-21-1 0,21-21 0,0 21 15,0 1-15,0-22 0,-22 21 16,22-21-16,0 22 0,0-22 0,0 0 16,0 0-16</inkml:trace>
  <inkml:trace contextRef="#ctx0" brushRef="#br0" timeOffset="47150.1">1228 3514 0,'0'0'0,"21"-21"15,-21-1 1,0 1-16,0 0 15,-21 21 17,-1 0-17,1 21-15,0 0 0,0 1 16,21-1-16,-21 0 0,0 0 16,21 0-16,0 0 0,0 1 0,0-1 15,0 0-15,21-21 31,0 0-15,0-21-16,0 21 0,0-21 16,-21-1-16,22 1 15,-22 0-15,21 0 0,-21 0 0,0 0 0,0-1 16,0 1 0,0 42-1,0 1-15,0-1 16,0 0-16,0 0 0,0 0 0,0 0 15,0 1-15,0-1 0,0 0 16,0 0-16,0 0 0,0 0 16,21-21 15,-21-21-31,21 0 16</inkml:trace>
  <inkml:trace contextRef="#ctx0" brushRef="#br0" timeOffset="47430.94">1460 2942 0,'0'21'0,"0"1"0,0-1 15,0 0-15,0 21 0,0-21 16,0 22-16,-21-1 0,21 0 15,0 1-15,-21-1 0,21 0 0,0 22 16,0-43-16,-21 21 0,21 1 16,0-1-16,-21-21 0,21 0 15,0 1-15,0-1 0,-21 0 0,21 0 16,0-42 15</inkml:trace>
  <inkml:trace contextRef="#ctx0" brushRef="#br0" timeOffset="47790.24">1482 3535 0,'21'21'15,"0"-21"-15,0 0 16,0 0-16,0 0 15,1 0-15,-22-21 0,21 0 16,0 0 0,-21-1-16,0 1 15,0 0 1,-21 21 0,0 0-16,-1 21 15,22 0-15,-21 1 0,21-1 16,-21 0-16,21 0 0,-21 0 0,21 0 15,0 1-15,0-1 0,0 0 16,0 0-16,0 0 0,0 0 0,0 1 16,21-22-16,0 0 15,0 0-15,1 0 0,-1 0 16,0 0-16,0-22 16,-21 1-16,0 0 0,0 0 15</inkml:trace>
  <inkml:trace contextRef="#ctx0" brushRef="#br0" timeOffset="48037.1">1355 3154 0,'-22'0'16,"44"0"-16,-65 0 0,64 0 31,1 0-31,-1 0 15,0 0-15,0 0 0,0-21 16,22 21-16,-22 0 0,0 0 0,0-21 16,0 21-16,0 0 0,1 0 15,-1-22-15</inkml:trace>
  <inkml:trace contextRef="#ctx0" brushRef="#br0" timeOffset="68029.96">3768 6011 0,'0'-21'15,"0"0"-15,0 0 0,0 0 16,0 0-16,-22-1 0,22 1 16,0 0-16,0 0 0,0 0 15,0 0-15,0-1 0,0 1 16,0 0-16,0 0 0,0 0 16,0 42 15,0 0-31,0 0 15,0 0-15,0 22 0,0-22 0,0 21 16,0 1-16,0-1 0,0 0 16,0 1-16,0-1 0,0 0 0,0 1 15,0-1-15,0 0 0,0 1 16,-21-1-16,21 0 0,0 1 0,-21-1 16,21-21-16,-21 21 0,21-20 0,-21-1 15,21 0-15,0 0 16,0-42 15,0 0-31,0 0 16,0-22-16,0 22 0,0-21 0,0-1 15,0 1-15,0-21 0,0 20 16,0-20-16,21 20 0,-21-20 0,0-1 16,21 1-16,-21 21 0,21-22 0,-21-84 31,0 127-31,0 0 0,0-1 0,21 44 31,-21 20-31,0-21 16,0 21-16,0 1 0,0-1 15,0 0-15,0 1 0,0 20 0,0-20 16,0-1-16,0 0 0,0-21 0,0 22 16,0-1-16,0-21 0,-21 22 15,21-22-15,0 21 0,0-21 0,0 0 16,0 1-16,0-1 15,0 0-15,0-42 32,0 0-17,0-1-15,0 1 16,21 0-16,-21 0 0,22 21 16,-1-21-16</inkml:trace>
  <inkml:trace contextRef="#ctx0" brushRef="#br0" timeOffset="69239.05">4276 6244 0,'-22'21'78,"22"1"-62,22-22 46,-1 0-62,0 0 16,0-22-1,-21 1-15,0 0 16,0 0 0,0 0-16,0 0 15,-21 21 17,0 0-17,21 21 1,-21-21-16,21 21 0,0 0 0,0 0 15,0 0 1,0 1 0,21-22-1,0 0 1,0 0 0,-21-22-16,0 1 15,0 0 1,0 0-16,0 0 15,-21 42 17,21 0-17,0 0 1,0 0-16,0 1 16,0-1 15,21-21 0,0 0 32,-21-21-1</inkml:trace>
  <inkml:trace contextRef="#ctx0" brushRef="#br0" timeOffset="71893.96">5588 5525 0,'0'-22'16,"0"1"-16,0 0 15,0 0-15,0 0 16,0 0-16,0-1 0,0 1 15,21 21 1,0-21-16,0 21 16,1 0-16,-1 0 0,0 0 0,0 0 15,21 21-15,-20-21 0,20 21 16,-21 1-16,21 20 0,1-21 16,-1 21-16,-21 1 0,22-1 0,-22 0 15,21 22-15,-21-22 0,0 22 16,1-22-16,-1 0 0,0 22 0,-21-22 15,0 1-15,0-1 0,0 0 0,0 1 16,0-1-16,0-21 0,0 21 16,0-20-16,0 20 0,0-21 15,0 0-15,0 0 0,0 1 0,0-44 32,0 1-32,0 0 15,0 0-15,21-21 0,0 20 0,0-20 16,-21 0-16,22-22 15,-1 22-15,0-22 0,21 1 0,-21-1 16,1 1-16,-1-22 0,0 22 0,0-1 16,0 22-16,0-22 0,1 22 15,-1 0-15,0-1 0,-21 22 0,0 0 16,21 0-16,-21 0 0,21 0 0,-21-1 16,21 22 15,1 0-16,-22 22 1,0-1-16,0 0 0,0 0 16,0 0-1,0 0-15,0 1 0,0-1 16,0 0-16,0 0 0</inkml:trace>
  <inkml:trace contextRef="#ctx0" brushRef="#br0" timeOffset="75073.55">7112 6096 0,'0'21'0,"0"-42"0,21 42 16,0-21-16,0 0 15,1 0-15,-22-21 0,21 0 0,0 0 16,0 21-16,-21-21 0,21-22 15,-21 22-15,21 0 0,-21 0 0,0-22 16,0 1-16,0 21 0,0-21 0,0-1 16,0 1-16,0 0 0,0 20 15,-21-20-15,0 21 0,0 0 0,-21 21 16,20 0-16,1 0 0,-21 0 0,0 0 16,20 0-16,-20 42 15,0-21-15,21 22 0,-22-22 0,1 21 16,21 22-16,-22-22 0,22 0 0,0 1 15,0-1-15,21 0 0,-21 1 16,21-22-16,0 21 0,0-21 0,21 22 16,0-22-16,0 0 0,0-21 0,1 21 15,20-21-15,-21 0 0,21 0 16,-20 0-16,20 0 0,-21 0 0,21 0 16,-20 0-16,-1-21 0,21 21 0,-21-21 15,0 0-15,-21-1 0,22 1 0,-1-21 16,-21 21-16,21-22 0,-21-126 31,0 148-31,21-21 0,-21-1 0,0 22 16,0-21-16,0 21 0,0-1 15,0 1-15,0 42 32,0 22-32,0-22 15,0 0-15,0 21 0,0 1 0,0-22 16,0 21-16,0 1 0,0-1 0,0-21 15,0 21-15,0-20 0,0 20 16,0-21-16,0 0 0,0 22 0,0-22 16,21-21-16,0 21 0,1 0 0,-1-21 15,0 0-15,0 0 16,21 0-16,-20 0 0,-1 0 16,0 0-16,21-21 0,-21 0 0,22 0 15,-22-1-15,21-20 0,-21 21 0,1-21 16,20 20-16,-21-20 0,0 0 15,0-1-15,1 1 0,-1 21 16,-21-21-16,0 20 0,0-20 0,0 21 16,-21 0-16,-1 21 0,1 0 15,-21 0-15,21 0 0,0 0 0,-1 0 16,1 21-16,0-21 0,21 21 16,0 0-16,0 0 0,0 1 15,21-22-15,0 21 0,1 0 0,-1 0 16,0 0-16,21 0 0,-21 1 0,1-1 15,20 0-15,-21 0 0,0 0 16,0 0-16,1 1 0,-22-1 16,0 0-16,0 0 0,0 0 0,0 0 15,0 1-15,0-1 16,0 0-16,0 0 0,0 0 16,21-21-1,0 0-15,0 0 16,0 0-16,0 0 0,1 0 0,20 0 15,-21 0-15,0-21 0,22 21 0,-22-21 16,21 0-16,-21 0 0,0-1 16,22 1-16,-22 0 0,0 0 0,0 0 15,0 0-15,1-22 0,-22 22 16,0 0-16,21-21 0,-21 20 0,0-20 16,0 21-16,0 0 0,0 0 0,0-1 15,0 1-15,-21 0 0,-1 21 16,1 0-16,0 0 0,0 0 15,0 0-15,0 21 0,-1 0 16,1 22-16,0-22 0,0 0 16,0 21-16,0-20 0,-1 20 15,-20 21-15,42-41 0,0-1 0,0 21 16,0-21-16,0 0 0,0 1 16,0-1-16,21-21 15,0 0 1,1 0-16,-1 0 0,0 0 0,0 0 15,-21-21-15,21-1 0,0 1 0,1 0 16,-1 0-16,0 0 16,0 0-16,-21-1 0,21-20 0,0 21 15,1 0-15,-22-22 0,21 22 0,-21 0 16,21 0-16,-21 0 0,0 0 16,0 42-1,0 0 1,0 0-16,0 0 0,0 22 15,0-22-15,0 0 0,0 21 16,0-21-16,0 1 0,0 20 0,0-21 16,0 0-16,0 0 0,21 1 0,0-1 15,-21 0-15,21-21 0,1 0 16,-22 21-16,21-21 0,0 0 0,0 0 16,0 0-16,0 0 0,1-21 0,-1 21 15,0-21-15,0 0 0,0-1 0,0 22 16,1-42-16,-1 21 0,-21 0 15,21 0-15,0-22 0,-21 22 0,0-21 16,21 21-16,0-1 0,-21 1 0,22 0 16,-22 0-16,0 42 31,0 0-31,0 0 16,0 1-16,0-1 0,-22 21 0,22-21 15,0 0-15,0 1 0,0-1 16,0 0-16,0 0 0,0 0 0,0 0 15,0 1-15,22-1 0,-1-21 16,0 0-16,0 0 0,0 0 16,22 0-16,-22 0 0,0 0 15,0 0-15,0-21 0,0-1 0,1 22 16,-1-21-16,0-21 0,0 21 16,0-22-16,0 22 0,-21-42 0,22 20 15,-1 1-15,0-21 0,0-1 16,-21 22-16,21-22 0,0 22 15,-21 0-15,22-1 0,-22 1 0,0 21 0,0 0 16,0-1-16,0 1 0,0 0 0,0 42 31,0 0-15,0 1-16,0-1 0,-22 21 0,22-21 16,-21 22-16,21-1 15,-21 0-15,21 22 0,0-22 0,0 0 16,-21 1-16,21-1 0,-21 0 0,21 1 15,-21-1-15,21 0 0,0-20 0,0 20 16,0-21-16,0 0 0,0 0 16,0 1-16,0-1 0,0-42 47,0-1-47,0 1 15,0 0-15,0 0 0,21 0 0,0 0 16,0-22-16,-21 22 0,21 21 15,0-21-15,1 0 0,-1 0 0,0-1 16,0 22-16,21 0 0,-20-21 16,-1 21-16,21 0 0,-21 0 0,0 0 15,22 0-15,-22 21 0,0-21 0,0 22 16,0-1-16,-21 0 0,0 0 16,0 0-16,0 0 0,0 1 15,0-1-15,-21 0 0,21 0 16,-21-21-16,0 21 0,0 0 0,0-21 15,-1 22-15,1-22 0,0 0 0,0 0 16,0 0-16,0 0 0,-1 0 16,1 0-16,0 0 15,0-22-15,0 1 16,21 0 0,0 42 46,0 0-62,21-21 0,0 0 16,-21 22-16,21-22 0,0 21 15,22-21-15,-22 0 0,0 21 0,21-21 16,1 0-16,-22 0 0,42 0 16,-20 0-16,-1 0 0,22 0 0,-22-21 15,21 0-15,-20 21 0,-1-22 0,0-20 16,1 21-16,-22 0 0,0-22 15,21-41-15,-20 41 0,-1-62 16,0 41-16,-21 1 16,21 20-16,-21-63 0,0 64 15,0 0-15,0 21 0,21-22 0,-21 1 16,0 21-16,0-22 0,0 22 0,0 0 16,0 0-16,0 0 0,0 0 0,21 21 15,-21-22-15,0 44 31,0-1-31,0 0 0,0 21 0,0-21 16,0 22-16,0-1 16,-21-21-16,21 22 0,0 20 0,0-21 15,0 1-15,0 20 0,0-20 0,0-1 16,0 0-16,0 1 0,0-1 0,0 0 16,0 1-16,0-22 0,0 21 15,0-21-15,0 0 0,21 1 0,-21-1 16,0 0-16,22-21 0,-1 21 15,0-21-15,0 0 0,0 0 16,0 0-16,1 0 16,-1-21-16,0 21 0,0-21 15,0 0-15,22 21 0,-22-22 0,0 1 16,0 0-16,0 0 0,0-43 16,1 43-16,-1-42 0,-21 20 15,0 22-15,0 0 0,0-21 16,0 21-16,0-1 0,0 1 15,-21 21-15,-1 0 16,1 0-16,0 21 0,0 1 16,0-1-16,0 0 0,-1 21 15,1-21-15,0 43 16,21-1-16,0-41 0,0-1 0,0 0 16,0 21-16,0-21 15,0 1-15,0-1 0,0 0 0,21-21 16,-21 21-16,21 0 0,1-21 0,-1 0 15,-21 21-15,21-21 0,0 0 0,21 0 16,-20 0-16,-1 0 0,21 0 0,0 0 16,-20 0-16,20 0 0,0-21 15,-21 21-15,22-21 0,-22 0 0,21 21 16,-21-21-16,1 0 0,20-22 0,-21 22 16,0-21-16,22 21 0,-22-22 15,0 1-15,0 0 0,21-22 16,-42 1-16,0 20 15,0 22-15,0 0 0,-21 21 16,0 0 0,0 0-16,0 0 15,0 21-15,21 0 0,-22 0 0,22 1 16,0-1-16,0 0 0,0 0 0,0 21 16,0-20-16,0-1 0,0 0 0,22 0 15,-1 0-15,0 0 0,0 1 16,-21-1-16,21 0 0,22 21 15,-22-42-15,-21 21 0,21 1 0,0-1 16,-21 0-16,0 0 16,0 0-16,-21-21 15,0 21 1,0-21-16,-1 0 0,1 0 0,0 0 16,0 0-16,0 0 0,0 0 15,-1 0-15,1-21 16,0 0-16,0 21 0,-21-21 15</inkml:trace>
  <inkml:trace contextRef="#ctx0" brushRef="#br0" timeOffset="75681.72">8530 5334 0,'21'42'16,"-21"-20"0,0-1-1,0 0 1,0 0-16,21-21 16,1 0-16,-1 0 15,0-21 1,-21 0-16,21 21 0,-21-21 15,0-1 1,-21 22 0,0 0-16,0 0 15,21 22 1,-22-22-16,22 21 0,0 0 31,0 0-15</inkml:trace>
  <inkml:trace contextRef="#ctx0" brushRef="#br0" timeOffset="76881.69">3704 7832 0,'-21'0'15,"21"-21"1,0-1 0,0 1-16,0 0 15,0 0-15,0 0 0,0 0 16,21 21-16,0-22 15,0 22-15,1 0 0,-1-21 0,0 21 16,0 0-16,0 0 0,0 0 16,1 0-16,-1 0 0,21 21 15,-21 1-15,0-1 0,1 21 0,-1-21 0,0 22 16,-21-1-16,21 21 16,-21-20-16,0-1 0,0 22 0,0-22 15,-21 21-15,0-20 0,-22-1 0,22 22 16,0-43-16,-21 21 0,-1 0 15,22 1-15,-21-22 0,0 0 0,20 0 16,-20 0-16,0 1 0,21-1 0,-22 0 16,22-21-16,0 0 0,0 0 15,0 0-15,-1 0 0,1 0 0,21-21 16,0 0-16,0-1 0,-21 1 16,21 0-16,0 0 0,0-21 15,0 20-15,0-20 0,0 0 0,0 21 16,0-22-16,21 22 0,0-21 15,1 21-15,-1-1 0,0 1 0,0 0 16,0 21-16,0 0 0,22 0 0,-22 0 16,0 0-16,21 21 0,-20 0 15,-1 22-15,0-22 0,0 21 0,-21-21 16,0 22-16,21-1 0,-21 0 16,0-20-16,0 20 0,0-21 0,0 21 15,21-20-15,-21-1 0,0 0 0,22 0 16,-22 0-16,0 0 0,21 1 15,0-22 1,-21 21-16,21-21 16,0 0-16,0-21 15,-21-1-15,22 22 0,-1-21 0,0 0 16</inkml:trace>
  <inkml:trace contextRef="#ctx0" brushRef="#br0" timeOffset="77170.17">4614 8255 0,'0'0'16,"21"0"-1,1 0 1,-22-21-16,21 21 16,-21-21-1,0 0 1,-21 21-1,-1 0 1,1 0-16,0 0 0,21 21 16,-21-21-16,0 0 0,21 21 15,0 0-15,21-21 32,0 0-32,21 0 15</inkml:trace>
  <inkml:trace contextRef="#ctx0" brushRef="#br0" timeOffset="77699.89">6371 7578 0,'21'-21'0,"-42"42"0,42-64 0,-21 22 0,0 0 15,0 42 17,0 22-32,0-22 0,0 21 15,0 0-15,0 1 0,-21-1 16,21 22-16,0-1 0,0 1 0,0-1 15,-21 1-15,21-1 0,-21 1 0,21-1 16,0-21-16,0 1 0,-21 20 16,21-42-16,0 22 0,-22-22 0,22 21 15,0-21-15,0 1 0,0-1 16,0-42 15,0-1-31,0 1 16,0 0-16,0 0 0,0-21 0,0-1 15,0 1-15</inkml:trace>
  <inkml:trace contextRef="#ctx0" brushRef="#br0" timeOffset="78286.03">6265 7832 0,'0'-21'0,"0"42"0,-21-64 0,21 22 0,-21 0 16,21 0-16,0 0 0,0-22 15,0 22-15,0 0 0,0 0 0,0 0 16,21 0-16,0-1 0,0 22 0,1-21 15,-1 0-15,21 0 16,-21 21-16,22 0 0,-22 0 0,21 0 16,0 21-16,1 0 0,-1 0 0,0 22 15,-20-22-15,20 21 0,0 22 16,-21-22-16,1 0 0,20 22 0,-21-1 16,-21 1-16,0-22 0,0 22 0,21-22 15,-21 22-15,0-22 0,0 0 16,0-21-16,0 22 0,0-22 0,0 0 15,0 0-15,21-42 32,-21 0-32,22 0 15,-1 0-15,-21-22 0,21 1 0,0 0 16,0-22-16,0 22 0,1-22 16,-1 1-16,0-1 0,0 22 15,21-22-15,-20 1 0,-1-1 0,0 22 16,0 0-16,21-1 0,-20 1 15,-1 21-15,-21 0 0,21 0 0,0 21 16,0 21-16,0 0 0,-21 0 16,0 21-16,22 1 0,-22-1 0,21 0 15,-21 22-15,0-22 0,0 22 16,0-1-16,0 1 0,0-1 0,0 1 16,-21-1-16,-1-20 0,22-1 0,-21 21 15,21-20-15,0-22 0,-21 21 16,21 1-16,-21-22 0,21 0 15,0 0-15,0 0 0,0 0 16,0-42 15,0 0-15,21 0-16,-21 0 0,21 0 16,0-1-16,1 1 0</inkml:trace>
  <inkml:trace contextRef="#ctx0" brushRef="#br0" timeOffset="80658.23">7726 8424 0,'0'0'0,"0"22"16,21-22 0,0 0-16,0 0 15,0-22-15,1 22 0,-1-21 16,0 0-16,21 21 0,-21-21 0,1 0 15,20-22-15,-21 22 0,0-21 16,0 21-16,1-22 0,-1 1 0,0 0 16,0-1-16,-21 1 0,0 21 15,0-21-15,0 20 0,0-20 0,0 21 16,0 0-16,-21 0 16,0 21-16,0 0 0,-1 0 15,1 0-15,0 21 0,0 0 0,21 0 16,-21 0-16,0 22 0,21-22 0,-22 21 15,22 0-15,0 1 0,0-22 16,0 21-16,0 1 0,0-22 0,0 21 16,0-21-16,0 22 0,0-22 0,22 0 15,-1 0-15,0 0 0,0-21 16,0 21-16,0-21 0,22 0 0,-22 0 16,0 0-16,0 0 0,22 0 15,-22-21-15,21 0 0,-21 21 0,0-21 16,22 0-16,-22-22 0,0 22 15,21-21-15,-20 0 0,-1-1 0,0-20 16,21 20-16,-21-20 0,1-1 0,20 22 16,-21-21-16,0-1 0,0 1 15,1-1-15,-1 22 0,0-1 0,-21 1 16,0 0-16,0-1 0,0 22 0,0 0 16,-21 21-1,0 21-15,-1 0 16,22 1-16,-21 20 0,0 0 0,21 1 15,-21-1-15,21 0 0,0 1 0,0-1 16,0 0-16,0 22 16,0-22-16,0 22 0,0-22 0,0 0 15,0 1-15,21-1 0,-21 0 0,21 1 16,0-22-16,1 21 0,-1-21 16,0 0-16,0-21 0,0 22 0,22-22 15,-22 0-15,21 0 0,-21 0 0,22 0 16,-1-22-16,-21 1 0,21 21 0,-20-42 15,20 21-15,-21 0 0,0-22 16,0 1-16,1 0 0,-1-1 0,-21-20 16,21 20-16,-21 1 0,21-21 15,0 20-15,-21 1 0,0 0 0,0-1 16,0 1-16,0 21 0,0 0 16,0-1-16,-21 44 31,21-1-31,-21 21 0,21-21 0,-21 22 15,21-1-15,0 0 0,0 1 16,-21-1-16,21 0 0,-22 22 0,22-22 16,0 0-16,0 1 0,0-1 0,-21 0 15,21 1-15,0-1 0,0-21 16,-21 0-16,21 1 0,0-1 16,0 0-16,21-21 15,0-21 1,-21 0-16,22-1 0,-1 1 15,-21 0-15,21 0 0,0 0 16,-21 0-16,21-1 0,0-20 0,-21 21 16,22 0-16,-1 0 0,-21-1 15,21 22-15,-21 22 16,21-1 0,-21 0-16,0 0 0,0 0 0,0 0 15,0 1-15,0-1 0,0 0 16,0 0-16,21-21 0,-21 21 0,21 0 0,-21 1 15,22-1-15,-1-21 16,0 0-16,0 0 0,0 0 16,0 0-16,1 0 0,-1 0 0,21 0 15,0 0-15,-20 0 0,20-21 0,0-1 16,1 22-16,-1-21 0,-21 0 16,21-21-16,-20 21 0,-1-1 0,0-20 15,0 0-15,0 21 0,0-22 0,-21 22 16,0 0-16,0 0 0,0 0 15,0-1-15,0 44 32,-21-1-32,21 0 0,-21 0 0,21 0 15,0 22-15,0-22 0,0 0 0,0 21 16,0-21-16,0 1 0,0-1 16,0 21-16,0-21 0,0 0 15,0 1-15,21-22 0,0 0 16,1 0-16,-1 0 0,0 0 15,0 0-15,21 0 0,-20 0 0,-1 0 16,0-22-16,0 1 0,0 0 0,0 0 16,1 0-16,-22 0 15,21-1-15,-21-20 0,0 21 0,0-21 0,0 20 16,0-20-16,0 21 0,-21-21 0,-1 20 16,22 1-16,-21 0 0,0 0 15,0 21-15,-21 0 0,20 0 0,1 0 16,0 0-16,0 0 15,21 21 1,21 0 0,0-21-16,0 0 0,22 0 0,-22 0 15,21 0-15,1 0 0,-1 0 16,-21 0-16,43 0 0,-22 0 0,0 0 16,22 0-16,-22 0 0,22-21 0,-22 21 15,21 0-15,-20-21 0,-1 21 0,0 0 16,-20-21-16,20 21 0,-21 0 0,0 0 15,0 0-15,-21-21 0,-21 21 32,0 0-32,0 0 0,0 21 15,0-21-15,-1 21 0,1 0 0,-21 0 16,21 0-16,0 1 0,-1-1 0,-20 21 16,0 22-1,21-22-15,21-21 0,0 21 16,-22-20-16,22-1 0,0 0 0,0 21 0,0 1 15,0-22-15,0 0 16,22-21-16,-1 0 0,0 21 0,0-21 16,0 0-16,22 0 15,-22 0-15,0-21 0,0 21 0,0-21 16,0 0-16,1-1 0,20 1 16,-21-21-16,0 21 0,0-22 0,1 1 15,20-43-15,-21 43 0,0-21 16,0 20-16,1-20 0,-1-1 15,0 22-15,0-22 0,-21 1 16,42-43-16,-42 21 0,0 43 16,0 0-16,22 21 0,-22-1 0,0 1 15,0 0-15,0 42 16,0 0 0,-22 1-16,22-1 0,0 21 15,-21 0-15,21 1 0,-21-1 0,21 22 16,0-22-16,0 0 0,0 1 15,0-1-15,0 0 0,-21 22 0,21-22 16,0 0-16,0 1 0,-21-1 0,21 0 16,0-20-16,0 20 0,0-21 0,0 21 15,0-20-15,0-1 0,0 0 0,21 0 16,-21 0-16,21 0 0,0-21 16,0 22-16,1-22 0,-1 0 15,0 0-15,0 0 0,0 0 0,22 0 16,-1-22-16,-21 1 0,21 21 15,1-21-15,-1 0 0,0 0 0,1 0 16,-1-22-16,0 22 0,-20-21 0,20-1 16,-21 22-16,43-63 15,-64 41-15,21 1 0,-21-22 16,0 22-16,0 21 0,0 0 16,-21 21-16,-1 0 0,1 0 0,0 0 15,0 0-15,0 21 0,0-21 16,-1 21-16,22 0 0,0 0 15,0 22-15,0-22 0,0 0 0,0 0 0,0 22 16,0-22-16,0 0 0,22 0 0,-1 0 16,0 0-16,-21 1 0,21-1 15,0 0-15,0 0 0,1 0 0,-22 0 16,0 1-16,21-1 16,-21 0-1,0 0-15,-21-21 0,-1 21 16,1-21-16,0 0 0,0 0 15,0 21-15,0-21 0,-1 0 16,1 0 0,0 0-16,0 0 0,0 0 15,0-21-15,-1 21 16,1-21-16,0 0 0,0 0 16,-21 0-16,-1-1 0</inkml:trace>
  <inkml:trace contextRef="#ctx0" brushRef="#br0" timeOffset="81026.56">8107 7895 0,'0'0'0,"21"0"16,0 0-16,0-21 0,22 21 16,-22 0-16,21-21 0,0 21 0,22-21 15,-22 21-15,22 0 0,-1-21 0,1 21 16,-22 0-16,22 0 0,-22-22 0,0 22 15,-21 0-15,1-21 0,-1 21 16,0 0-16,0 0 16,-42 0-1,0 0 1,0 0-16,-1 0 0,1 21 16,-21-21-16</inkml:trace>
  <inkml:trace contextRef="#ctx0" brushRef="#br0" timeOffset="82086.39">3429 10308 0,'0'-21'0,"-21"0"16,21 0-16,0 0 15,0-1-15,0 1 0,21 0 16,0 0-16,0 21 0,0-21 16,1 0-16,-1-1 0,0 22 15,0-21-15,21 21 0,-20 0 0,20 0 16,-21 0-16,21 0 0,-20 0 0,-1 0 16,0 0-16,0 21 0,0 1 15,0-1-15,-21 0 0,0 21 16,0-21-16,0 22 0,-21-22 0,0 21 15,0 1-15,-21-1 0,-1 0 16,1-21-16,0 22 0,-1-22 0,1 21 16,21-21-16,-22 1 0,22-22 15,0 21-15,0-21 0,0 0 16,21-21 0,0-1-16,0 1 15,21 21-15,0-21 0,0 0 0,0 0 16,22 0-16,-22 21 0,0-22 0,0 22 15,22 0-15,-22 0 16,21-21-16,-21 21 0,22 0 0,-1 0 16,-21 0-16,0 21 0,22-21 0,-22 22 15,0-1-15,-21 0 0,0 0 16,0 0-16,0 0 0,0 22 0,0-22 16,0 0-16,-21 21 0,0-20 0,-1-1 15,-20 21-15,21-21 0,-21 0 16,-1 1-16,1-1 0,0 0 0,20-21 15,-20 21-15,0-21 0,-1 0 0,1 21 16,0-21-16,-22 0 0,-20 0 16,62 0-16,-20 0 15,0 0-15,21 0 0,-1 0 0,1 0 16,0 0-16,0 0 0,21-21 16,0 0 15,0 0-31,21 0 15,0 21-15,22-22 0,-22 1 0,21 21 16</inkml:trace>
  <inkml:trace contextRef="#ctx0" brushRef="#br0" timeOffset="82422.2">4424 10499 0,'0'0'0,"-21"0"110,-1 0-110,1 0 15,0 0 1,21 21-16,-21-21 0,0 21 16,21 0-1,0-42 32,21 21-47,0-21 0</inkml:trace>
  <inkml:trace contextRef="#ctx0" brushRef="#br0" timeOffset="85760.56">6075 10626 0,'0'0'0,"-21"21"0,21 0 16,0 0-16,0 0 15,0-42 32,0 0-31,0 0-16,0 0 0,0 0 0,21-22 15,-21 22-15,0-21 16,0-1-16,21 1 0,0 0 0,-21-1 0,21 1 16,-21-21-16,0-1 0,21 22 15,-21-22-15,0 1 0,0-1 16,22 1-16,-22 20 0,21-20 0,-21 21 16,21 20-16,-21 1 0,21 0 0,0 21 15,-21 21 1,21 0-16,-21 1 0,0-1 0,0 0 15,0 21-15,0-21 0,0 1 0,0-1 16,0 0-16,22 0 0,-22 0 16,0 0-1,21-21 1,-21-21-16,21 21 0,-21-21 16,21 0-16,-21 0 0,0 0 15,0-1-15,0 1 0,0 0 16,0 0-16,0-21 0,-21 20 0,0 1 15,0 0-15,21 0 0,-22 0 0,1 0 16,0 21-16,0 0 16,0 21-16,21 0 0,0 0 15,-21 0-15,-1 22 0,1-1 0,21 21 16,-21-20-16,0 20 0,0 1 16,21-22-16,-21 22 0,-1-1 15,22 1-15,-21 20 0,21-20 0,0-22 16,0 22-16,0-1 0,0-21 15,0 1-15,0-1 0,21 0 0,1-20 16,-1-1-16,0 0 0,0 0 0,0 0 16,22-21-16,-22 0 0,0 0 0,21 0 15,-21 0-15,22-21 0,-22 21 16,21-21-16,1 0 0,-22 0 0,21-22 16,0 22-16,1-21 0,-22-1 0,21 1 15,-21 0-15,22-1 0,-22 1 16,0 0-16,0-1 0,0 1 15,1 21-15,-22 0 0,0 0 0,0-1 16,0 1-16,21 0 0,-21 42 31,0 0-31,0 1 0,-21-1 16,21 0-16,-22 21 0,22-21 16,0 22-16,0-1 0,-21 0 0,21 1 15,0-22-15,0 21 0,0-21 0,0 22 16,21-22-16,-21 0 0,22 0 0,-1-21 15,0 21-15,21-21 16,-21 0-16,22 0 0,-22 0 0,21 0 0,-21-21 16,22 0-16,-22 21 0,0-21 0,21 0 15,-20-22-15,-1 22 16,0-21-16,-21 21 0,0-22 0,21 1 16,-21 0-16,0-1 0,0 22 0,0-21 15,0 0-15,-42-22 0,21 43 16,-1 0-16,-20 0 0,21-1 15,-21 22-15,-1 0 0,22 0 0,-21 0 16,21 0-16,-22 22 0,22-1 0,-21 0 16,21 0-16,-1 0 15,1 22-15,0-22 0,21 21 0,0 0 16,0 1-16,0-1 0,0 0 0,0-20 16,21 20-16,22-21 0,-22 21 15,0-20-15,21-1 0,1 0 0,-1-21 16,-21 0-16,21 0 0,1 0 0,-1 0 15,0 0-15,1 0 0,-1-21 16,0 0-16,1-1 0,-1 1 0,0 0 16,1 0-16,126-148 15,-148 147 1,0-20-16,1 21 0,-1 0 16,-21 0-16,0-1 0,-21 22 31,21 22-16,0-1-15,0 0 0,-22 0 0,22 0 0,-21 22 16,21-22-16,-21 21 0,21-21 16,0 0-16,0 22 0,0-22 15,0 0-15,0 21 0,0-20 0,-21-22 16,21 21-16,0 0 0,0-42 47,0 0-47,21-1 0,-21 1 15,21 0-15,-21-21 0,0 21 0,21-22 16,1 1-16,-1 21 0,-21-22 16,21 1-16,0 21 0,0-21 15,0 20-15,22 1 0,-22-21 0,21 42 16,-21-21-16,22 21 0,-22-21 0,0 21 16,21 0-16,-20 0 0,-1 21 15,0 0-15,-21 0 0,0 0 0,21 0 16,-21 1-16,0-1 0,0 21 0,0-21 15,0 22-15,0-1 0,0-21 16,0 21-16,0-20 0,0 20 0,0-21 16,0 21-16,0-20 0,0-1 0,0 0 15,21 0-15,0-21 0,1 0 16,-1 0-16,0 0 16,0 0-16,0 0 15,0-21-15,1 0 0,-1 0 0,0-1 16,0 1-16,21-21 0,-20 21 0,-1-22 15,0 1-15,0 0 0,21 21 16,-20-22-16,-22 1 0,21 0 0,-21 20 16,21-20-16,-21 21 0,0 0 0,0 0 15,-21 21 1,0 0-16,-1 0 0,1 21 16,0 0-16,21 0 0,-21 0 15,21 0-15,0 1 0,0-1 0,0 21 16,0-21-16,21 0 0,0 1 15,-21 20-15,21-21 0,1 0 16,-1 0-16,-21 1 0,21-1 0,21 21 16,-42-21-16,0 0 15,0 1 1,-21-22 15,0-22-31,0 22 0,21-21 16,0 0-16,-21 21 0,-1-21 0,1 21 15,21-21-15,-21 0 0,0 21 16,0 0-16,0 0 16,21 21-1,0 0-15,0 0 16,0 0-16,0 0 16,0 1-16,21-1 15,-21 0-15,21-21 0,0 21 0,0-21 16,0 21-16,1-21 0,-1 0 0,0 0 15,0 0-15,0 0 0,22 0 0,-22 0 16,0 0-16,0 0 0,21 0 16,-20-21-16,-1 0 0,0 0 0,21 0 15,-21-1-15,1 1 0,-1-21 16,0 0-16,0-1 0,0 1 0,0 0 16,1-22-16,20-42 15,-21 43-15,0-1 0,0 1 0,1-22 16,-1 22-16,21-64 0,-42 63 15,21-42-15,-21 64 16,0 0-16,0-1 0,0 22 0,0 0 16,0 0-16,0 0 0,-21 21 15,0 0-15,0 21 16,21 0-16,0 0 0,0 0 16,-21 0-16,-1 22 0,22-1 0,-21 0 15,21 1-15,0-1 0,-21 22 0,0-22 16,21 21-16,-21-20 0,21 20 15,0-20-15,0-1 0,0 21 0,0-20 16,0-1-16,0 0 0,0 1 16,0-1-16,0-21 0,0 22 0,0-1 15,0-21-15,0 21 0,0-20 16,21-1-16,0 0 0,0 0 0,0 0 16,1-21-16,-1 0 15,0 0-15,0 0 0,0 0 0,0-21 16,1 0-16,-1 0 15,0 0-15,0-1 0,0 1 0,0 0 16,1-42-16,-22 20 16,21-20-16,-21 20 0,0 22 15,0 0-15,0 0 0,0 0 16,0 0-16,-21 21 16,-1 0-16,1 0 0,0 0 15,21 21 1,0 0-16,0 0 15,0 0 1,21-21-16,0 21 0,1-21 16,-22 22-16,21-22 0,-21 21 0,21 0 15,0 0-15,-21 0 16,0 0-16,0 1 0,0-1 16,0 0-16,0 0 15,0 0-15,0 0 0,0 1 0,21-1 16,-21 0-16,21 0 15,-21 0-15,22-21 0,-1 0 16,-21 21-16,21-21 0,0 0 0,0 0 16,0 0-16,1 0 0,-1 0 0,0 0 15,0 0-15,0-21 0,0 21 16,1-21-16,-1 0 0,0 0 0,0 0 16,0-1-16,0-41 0,1 21 15,-1 20-15,0-20 0,-21 21 16,0 0-16,21-22 0,-21 22 15,21 0-15,-21 0 0,0 0 16,0 0-16,0 42 47,0 0-47,-21 0 0,21 0 0,0 0 16,-21 1-16,21 20 0,0-21 15,0 0-15,0 22 0,0-22 0,0 0 0,0 21 16,0-21-16,0 1 0,0-1 15,21 0-15,0 0 0,0-21 16,1 21-16,20-21 16,-21 0-16,0 0 0,0 0 0,1 0 15,-1 0-15,0-21 16,-21 0-16,21 0 0,0 0 0,0-1 16,1-41-16,-22 42 0,21-22 15,-21-20-15,21 21 0,0-22 16,-21 43-16,0 0 0,0 0 15,0-1-15,0 44 32,0-1-32,0 0 15,0 0-15,0 0 0,-21 0 0,21 22 16,0-22-16,0 0 0,0 21 16,0-20-16,0-1 0,0 21 0,0-21 15,0 0-15,0 1 0,0-1 16,0 0-16,21-21 0,-21 21 0,21-21 15,0 0 1,1 0-16,-1 0 0,0 0 16,0 0-16,0 0 0,0-21 15,22 0-15,-22 21 0,21-21 0,-21-1 16</inkml:trace>
  <inkml:trace contextRef="#ctx0" brushRef="#br0" timeOffset="87485.49">11155 10033 0,'0'-21'16,"0"42"-16,0-63 0,0 21 16,-21 21-16,-1 0 0,22-22 0,-21 22 15,0 0-15,0 0 0,0 0 16,0 0-16,-1 22 0,1-1 16,0-21-16,0 21 0,0 0 0,0 21 15,21-20-15,-22-1 0,1 0 0,21 21 16,0-21-16,0 1 0,-21 20 15,21 0-15,0-21 0,0 22 0,0-22 16,0 21-16,0-21 0,0 1 0,0-1 16,21 0-16,0 0 0,1 0 0,-1-21 15,0 0-15,0 21 0,21-21 16,-20 0-16,20 0 0,0 0 16,-21 0-16,22-21 0,-22 0 0,21 0 15,-21 0-15,22 0 0,-22-1 0,0-20 16,21 0-16,-20 21 0,-1-22 0,0-20 15,0 20-15,0 1 0,0-21 16,1-1-16,-1 1 0,0-1 0,0-21 16,0 22-16,-21-1 0,0 1 0,0-1 15,0 22-15,21 0 0,-21-1 0,0 1 16,0 21-16,0 0 0,-21 21 31,21 21-31,0 0 16,-21 0-16,0 22 0,21-1 0,-21 0 15,0 1-15,21 20 0,0-21 0,-22 22 16,1-1-16,21 1 0,-21-22 16,21 22-16,0-1 0,0-20 0,0-1 15,0 0-15,0 1 0,0-1 0,0 0 16,0 1-16,0-22 0,0 21 0,21-21 16,0 0-16,1 1 0,-1-22 0,0 21 15,0-21-15,0 0 16,0 0-16,1 0 0,-1-21 0,0-1 15,21 22-15,-21-21 0,1 0 16,-1 0-16,0-21 0,21 20 0,-21 1 0,1-21 16,-1 21-16,0-22 0,-21 22 15,21 0-15,-21 0 0,21 0 16,-21 0-16,0-1 0,0 44 31,-21-1-31,0 0 16,21 0-16,0 0 0,0 22 15,0-22-15,-21 0 0,21 0 16,0 0-16,0 22 0,0-22 0,0 0 16,0 0-16,0 0 0,0 0 15,21-21-15,-21 22 0,21-22 0,0 0 16,0 0-16,1 0 0,-1 0 0,0 0 16,0 0-16,0 0 0,22 0 0,-22-22 15,21 22-15,-21-21 0,22 0 16,-22 0-16,0 0 0,0 0 15,0-1-15,-21-20 0,21 21 0,-21-21 0,22 20 16,-22-20-16,0 0 0,0 21 0,0-1 16,0-20-16,0 21 0,0 0 0,-22 0 15,1-1-15,0 1 0,0 21 16,21-21-16,-21 21 0,0 0 0,-1 0 16,1 0-16,0 0 0,-21 0 15,42 21-15,-21 0 0,-1 1 16,1-1-16,0-21 0,21 42 0,0-21 15,0 0-15,0 1 0,0-1 16,0 0-16,0 0 0,0 0 0,0 0 16,21 1-16,0-1 0,1 0 0,-22 0 15,21 0-15,0-21 0,0 21 0,0-21 16,0 0-16,1 0 0,-1 0 16,0 0-16,0 0 0,0 0 15,0 0-15,1 0 0,-1-21 0,21 0 16,-21 21-16,0-21 0,1 0 15,20 0-15,-21-1 0,0 1 0,0 0 16,22-21-16,-22 21 0,-21-1 16,0 1-16,0 0 0,0 0 0,0 0 15,-21 21 17,21 21-17,0 0-15,0 0 16,0 0-16,21-21 0,-21 22 15,0-1-15,21 0 0,0 0 0,-21 0 16,21 0-16,-21 1 16,22-1-16,-22 0 0,0 0 0,0 0 15,0 0-15,0 1 0,0-1 16,0 0-16,0 0 0,0 0 16,0 0-16,0 1 0,21-22 15,-21 21-15,21-21 16,0 0-1,0 0-15,0 0 0,1 0 16,-1-21-16,0 21 0,0-22 16,0 22-16,0-21 0,22 0 15,-22 0-15,21 0 0,-21 0 0,1-22 0,20 22 16,-21-21-16,43-22 16,-43 43-16,0-21 0,0-64 31,-21 85-31,0 0 15,-21 21-15,0 0 0,0 0 16,-1 21-16,1-21 0,0 21 16,21 0-16,0 0 0,0 0 15,0 1-15,0-1 0,0 0 16,0 0-16,0 0 0,0 0 16,21 1-16,0-1 0,-21 0 15,0 0-15,22 0 0,-22 0 16,21 1-16,-21-1 0,0 0 15,0 0-15,0 0 16,0 0-16,0 1 0,0-1 16,-21-21-1,21 21-15,-22-21 0,1 0 16,0 0-16,0 21 0,0-21 16,0 0-16,-1 0 0,1 0 0,0 0 15,0 0-15,0 0 16,0 0-16,21-21 0,0 0 15,0 0-15,-22-1 16,1 1-16,21 0 16,-21 0-16</inkml:trace>
  <inkml:trace contextRef="#ctx0" brushRef="#br0" timeOffset="87858.28">11430 9610 0,'0'0'15,"-21"0"-15,42 0 16,0 0-1,0 0-15,22 0 0,-22 0 16,21 0-16,0-21 0,1 21 0,20 0 16,-20 0-16,20-22 0,-21 22 0,22 0 15,-22 0-15,1-21 0,-1 21 0,0 0 16,-21 0-16,22-21 0,-22 21 16,0 0-16,0 0 15,0 0-15,-42 0 31,-21-21-15,0 21-16,-1 0 16,-20 0-16,-1 0 0</inkml:trace>
  <inkml:trace contextRef="#ctx0" brushRef="#br0" timeOffset="88278.33">9313 9779 0,'-21'0'0,"42"0"0,-63 0 16,21 0-16,0 0 0,42 0 31,21 0-31,-21-21 16,22 21-16,-1 0 0,0 0 15,22-21-15,-22 21 0,22 0 0,-1-21 16,-21 21-16,22 0 0,-22 0 0,1 0 16,-1 0-16,0 0 0,-21-22 0,1 22 15,-1 0-15,0 0 16,0 0-16,-21 22 78,-21-22-78,0 0 16</inkml:trace>
  <inkml:trace contextRef="#ctx0" brushRef="#br0" timeOffset="140994.31">2180 6350 0,'0'0'0,"0"-21"16,0 0-16,0 0 15,0-1-15,0 1 0,0 0 16,0 0-16,0 0 15,0 0-15,0-1 16,-21 22-16,21 22 31,0-1-15,0 0-16,0 0 0,21 0 16,-21 0-16,0 22 0,0-22 0,21 21 15,-21-21-15,0 22 0,0-22 16,21 0-16,-21 21 0,0-20 15,0-1-15,0 0 0,0 0 16,0 0-16,0 0 16,0-42 15,0 0-31,0 0 0,0 0 16,0 0-16,0-1 0,0-20 15,0 21-15,0-21 0,0 20 0,0-20 16,0 0-16,0 21 0,0-22 15,0 22-15,0-21 0,0 21 0,0-1 16,0 1-16,0 0 0,0 42 31,0 0-15,0 1-16,0-1 0,0 0 16,0 21-16,0-21 0,22 22 0,-22-22 15,0 21-15,0-21 0,0 22 16,0-22-16,0 0 0,0 21 0,0-20 15,0-1-15,0 0 0,0 0 16,0-42 15,0 0-15,0 0-16,0-22 0,0 22 16,0-21-16,0 21 0,0-22 0,0 22 15,0-21-15,0 21 0,0-22 16,0 22-16,0 0 0,0 0 0,0 0 15,0-1-15,0 44 32,0-1-32,0 21 15,0-21-15,0 0 0,0 22 0,21-22 16,-21 21-16,0-21 0,0 22 16,0-22-16,21 42 15,-21-41-15,21-1 0,-21 0 0,0 0 16,0 0-16,0 0 15,0 1-15,21-1 16,0-21 15,1 0-31,-1-21 16,-21-1-16,21 22 0,0-21 16,-21 0-16,21 0 0,0 21 15,1-21-15,-1 0 0,0-1 0,0-20 16,0 21-16,22 0 0,-22-22 0,21 22 15,0 0-15,-20-21 0,20 21 16,0-22-16,22 22 0,-22-21 16,0 21-16,1-22 0,-1 1 0,0 21 15,1-22-15,-1 22 0,0-21 0,1 21 16,-1 0-16,0-22 0,-20 22 16,20 0-16,-21 21 0,0-21 0,-21 0 15,0-1-15,21 22 0,-21-21 16,22 21-16,-22-21 15,0 42 17,-22 0-32,1 1 15,0 20-15,0-21 0,0 0 16,-22 22-16,22-22 0,-106 85 16,64-64-16,20-21 15,1 21-15,-21-20 0,20 20 16,-20-21-16,20 0 0,1 22 15,-21-22-15,20 0 0,22 0 0,-21 0 16,-1 0-16,22 1 0,0-1 0,0 0 16,-21 0-16,42 0 15,-22-21 1,1 0 31,21 21 0,-21-21 62,0 0-93,0 0 31,0-21-47,-1 0 15,22 0-15,0 0 16,-21 21-16,21-21 0,-21-1 15,21 1-15,0 0 16,-21 21-16,21-21 0,-21 0 16,0 21-16,-1-43 15,22 22-15,-21 21 16,21-21-16,-21 21 0,21-21 0,0 0 31,0 0-31,0 42 63,0 0-63,0 0 0,21-21 15,0 21-15,-21 22 0,22-22 0,-22 0 16,0 0-16,0 0 0,21 22 16,-21-22-16,21 0 0,-21 0 0,0 0 15,0 0-15,0 1 0,0-1 16,0 0-16,0 0 15,0-42 32,0 0-47,21 21 16,-21-21-16,0-1 0,0 1 16,0 0-16,0 0 15,21 21 16,-21 21-31,0 0 16,21 0-16,-21 1 0,0-1 16,0 0-16,0 0 15,0 0-15,0 0 16,22-21-16,-22 22 16,21-22-1,-42 0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08:1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1884 0,'21'21'16,"-21"0"-16,0 0 0,0 1 16,0-1-16,0 0 15,0 0-15,0 21 0,0-20 0,0-1 16,0 21-16,-21-21 0,21 0 0,0 22 16,0-22-16,0 0 0,0 0 15,0 0-15,0 1 0,-21-1 0,21 0 16,0 0-16,-21-21 0,0 0 31,21-21-15,0 0-16,0 0 0,0-1 15</inkml:trace>
  <inkml:trace contextRef="#ctx0" brushRef="#br0" timeOffset="1279.94">4170 1693 0,'21'0'15,"0"-21"-15,0 0 16,0 21-16,1-21 0,-1 0 0,21 0 15,-21-1-15,22 1 0,-22 0 16,21 0-16,-21 0 0,0 0 0,22-1 16,-43-20-16,21 21 0,-21 0 15,0 0-15,0-1 0,0 1 0,0 0 16,-21 21-16,0-21 0,-1 21 16,1 0-16,-21 0 0,21 0 15,-22 0-15,1 0 0,21 0 0,-21 21 16,-1 0-16,22 0 0,0 1 15,-21-1-15,20 0 0,1 0 0,21 21 16,-21-20-16,0 20 0,21 0 0,0-21 16,0 22-16,0-1 0,0 0 15,0-20-15,0 20 0,0 0 0,0-21 16,0 22-16,21-22 0,21 21 16,-20-21-16,-1 22 0,0-22 0,0 21 15,21-21-15,-20 22 0,-1-22 0,0 0 16,0 21-16,0-20 15,-21-1-15,0 0 0,0 0 0,0 0 16,0 0-16,-21 1 0,0-1 16,0 0-16,-22 0 0,22-21 0,-21 21 15,0-21-15,20 0 0,-20 0 0,0 0 16,21 0-16,-22 0 0,1-21 16,21 0-16,-22 0 0,22-22 0,0 22 15,-21-21-15,21 0 0,-1-1 0,1 1 16,0 0-16,0-1 15,21 1-15,0 21 0,0 0 0,0-22 0,-21 43 16,21-21-16,0 42 31,21 0-31,0 1 0,0-1 16,-21 0-16,21 21 0,1 1 0,-1-22 16,0 21-16,0-21 0,0 22 0,0-1 15,1-21-15,20 0 0,-21 22 16,0-22-16,0 0 0,1 0 0,20 0 15,-21 0-15,21-21 0,-20 0 0,20 0 16,0 0-16,1 0 0,-1-21 16,21 0-16,-20 0 0,-1 0 0,22 0 15,-22-22-15,21 1 0,-20 0 16,20-1-16,-20 1 0,-1-22 16,-21 22-16,21-21 0,-20-1 0,-1-21 15,0 22-15,0 21 0,-21-22 16,0 22-16,0-1 0,21 1 0,-21 21 15,0 0-15,0 0 0,0-1 0,0 44 32,0-1-32,0 0 0,-21 0 15,21 21-15,-21 1 0,21 20 16,0-20-16,0 20 0,-21-21 0,21 22 16,-21-22-16,21 22 0,0-22 0,0 0 15,0 1-15,0-22 16,0 21-16,0-21 0,0 22 0,0-22 15,21 0-15,0 0 0,0-21 16,0 0 0,0 0-1,1-21-15,-22 0 0,21 0 16,-21-22-16,0 22 0,0 0 16</inkml:trace>
  <inkml:trace contextRef="#ctx0" brushRef="#br0" timeOffset="1447.94">4889 1990 0,'0'0'0,"-21"0"0,21-21 31,21-1-15,1 22-16,-1 0 16,0 0-16,21-21 0,-21 21 0,22-21 15,-22 21-15,21 0 0,-21-21 16,22 0-16,-1 21 0,-21 0 0</inkml:trace>
  <inkml:trace contextRef="#ctx0" brushRef="#br0" timeOffset="3339.58">5757 1884 0,'0'0'0,"-21"0"0,0 0 16,0 0-16,0 21 0,-1-21 15,1 21-15,21 0 0,-21-21 0,21 22 16,-21-1-16,21 0 0,-21 0 16,21 0-16,0 22 0,0-22 0,0 0 15,0 0-15,0 0 0,0 22 16,21-22-16,-21 0 0,21 0 0,0-21 16,-21 21-16,21 0 0,1-21 15,-1 22-15,0-22 0,0 0 16,0 0-16,0 0 0,1-22 15,-1 22-15,0-21 0,0 0 0,21 0 16,-20 0-16,-1-22 0,0 22 0,21-21 16,-21 21-16,1-22 0,-1 1 15,0 0-15,0-1 0,-21 22 0,0-21 16,21 21-16,-21 0 0,0-1 0,0 44 31,0-1-15,-21 0-16,21 0 0,0 21 0,0 1 15,0-1-15,0-21 16,0 22-16,0-1 0,0-21 0,0 21 16,0-20-16,21 20 0,0-21 0,1 0 15,20 0-15,-21 1 0,21-22 16,-20 0-16,20 0 0,0 0 0,1 0 16,-1 0-16,0 0 0,22 0 0,-22-22 15,0 1-15,1 0 0,-1 0 16,0 0-16,-20 0 0,20-22 0,-21 22 15,0-21-15,0-1 0,1 1 0,-1 21 16,-21-21-16,0-1 0,0 22 16,0-21-16,0 21 0,-21-1 0,-1 1 15,1 0-15,-21 21 0,21 0 0,-22 0 16,1 0-16,0 0 0,-1 21 16,1 0-16,0 1 0,-1 20 15,22-21-15,-21 21 0,21-20 0,-22 20 16,43 0-16,-21-21 0,21 22 15,0-22-15,0 21 0,0-21 0,0 1 16,21-1-16,1 0 0,-1 0 0,0-21 16,21 0-16,-21 21 0,22-21 15,-1 0-15,-21 0 0,22 0 0,-1-21 16,-21 0-16,21 21 0,1-21 0,-22-22 16,0 22-16,21-21 0,-20 0 15,-1-1-15,0 1 0,-21-22 0,21 1 16,0-1-16,0 1 0,-21-22 0,0 22 15,22 20-15,-22-20 16,0 21-16,0-22 0,21 22 0,-21-1 16,0 22-16,0-21 0,0 21 0,0 0 15,0-1-15,0 1 0,0 0 16,-21 42 0,-1 0-16,22 1 0,-21-1 15,21 21-15,-21-21 0,21 22 0,-21-1 16,21 0-16,0 22 0,-21-22 0,21 22 15,-21-1-15,21-21 0,0 22 16,0-22-16,0 22 0,0-22 0,0 0 16,21 1-16,0-1 0,-21-21 15,21 0-15,0 22 0,22-22 16,-22 0-16,0-21 0,0 21 0,21-21 16,-20 0-16,-1 0 0,21 0 0,-21 0 15,22 0-15,-22 0 0,21-21 16,-21 0-16,22 21 0,-22-21 0,0 0 15,0-22-15,0 22 0,0-21 0,1 21 16,-1-22-16,0 1 0,-21 0 16,21 20-16,-21-20 0,0 0 0,0 21 15,0-1-15,0 1 0,0 0 16,-21 21-16,0 0 0,0 0 16,-1 0-16,1 21 0,-21 0 0,21 1 15,21-1-15,-21 21 0,-1 0 16,1-20-16,21 20 0,0 0 0,0 1 15,0-22-15,0 21 0,0-21 0,0 0 16,0 22-16,21-22 0,1-21 16,-1 21-16,0 0 0,21-21 0,-21 0 15,1 0-15,20 0 0,-21 0 0,21 0 16,-20 0-16,20-21 0,0 0 0,1 0 16,-22 0-16,21-1 0,-21-20 15,22 21-15,-22-21 0,0 20 0,0-20 16,0 0-16,0 21 0,-21-1 15,0 1-15,0 0 0,0 0 16,0 42 0,0 0-16,0 0 0,-21 1 15,0 20-15,0-21 0,21 21 16,-21-20-16,21-1 0,0 21 0,-21-21 16,21 0-16,-22 1 0,22-1 0,0 0 15,0 0-15,0 0 16,0-42 15,22 21-31,-1-21 0,0 0 16,-21 0-16,21-1 0,0 1 15,0-21-15,1 21 0,-1 0 0,0-1 16,-21 1-16,21 0 0,0 0 0,0 21 16,1 0-1,-1 21-15,-21 0 16,0 0-16,0 1 0,0-1 0,0 0 15,0 0-15,0 0 0,0 0 16,0 1-16,0-1 0,21 0 0,0 0 16,-21 0-16,21-21 15,0 0-15,1 0 0,-1 0 16,0 0-16,0 0 0,0-21 16,0 21-16,1-21 0,-1 0 15,0 0-15,0-1 0,0-20 0,0 0 16,1-1-16,-1-20 0,0 21 15,0-22-15,21 1 0,-20-1 0,-1 1 16,0-1-16,21 1 0,-21-1 0,1 22 16,-1-1-16,-21 1 0,0 21 15,0 0-15,0 0 0,0-1 0,-21 22 32,-1 22-32,1-1 0,0 0 0,0 0 15,0 21-15,0 1 0,-1-1 0,1 0 16,21 22-16,-21-1 15,21-20-15,-21 20 0,21 1 0,0-1 16,0-20-16,0-1 0,0 0 0,0 1 16,0-1-16,0 0 0,0-21 0,0 1 15,21-1-15,0 0 0,0 0 16,1-21-16,-1 21 0,0-21 16,0 0-16,0 0 0,0 0 0,1-21 15,-1 21-15,0-21 0,21 0 16,-21 0-16,1-1 0,-22-20 0,21 0 15,-21 21-15,0-22 0,0 1 0</inkml:trace>
  <inkml:trace contextRef="#ctx0" brushRef="#br0" timeOffset="3535.91">8594 1566 0,'-22'22'15,"44"-44"-15,-65 65 0,64-22 31,1-21-31,20 0 0,-21 0 16,21 0-16,-20 0 0,20 0 0,-21 0 16,21 0-16,1-21 0,-22 21 15,21 0-15,-21-21 0,22 21 16,-22 0-16,21-22 0,-21 1 0,22 21 16,-1-21-16,-21 21 0</inkml:trace>
  <inkml:trace contextRef="#ctx0" brushRef="#br0" timeOffset="4772.68">10901 2180 0,'0'0'15,"-21"0"-15,42 0 16,0-21-16,0 0 16,0 21-16,0-21 0,1 0 15,-1-1-15,-21 1 0,21-21 0,-21 21 16,0 0-16,0-22 0,0 1 0,0 21 15,0-22-15,-21 1 0,0 21 16,-1-21-16,-20 20 0,21 22 0,-21-21 16,20 21-16,-20 0 0,0 0 15,-1 21-15,1 1 0,0-1 16,-1 0-16,22 21 0,-21 1 0,0-22 16,20 21-16,1 0 0,0 1 0,0-1 15,0 0-15,21 1 0,0-22 16,0 0-16,0 21 0,0-20 0,0-1 15,21 0-15,0-21 0,0 21 0,0-21 16,22 0-16,-22 0 0,21 0 16,1 0-16,-1 0 0,0 0 0,1-21 15,-1 0-15,0 0 0,1-1 0,-1 1 16,0-21-16,1 0 0,-1-1 0,0 1 16,-21-22-16,22 1 15,-22-1-15,0 1 0,0-1 0,0 1 16,1-1-16,-1 1 0,-21 21 0,0-22 15,0 43-15,0-21 0,0 20 16,0 1-16,0 0 0,0 0 0,-21 42 16,-1 0-1,1 0-15,21 22 0,-21-22 0,0 21 16,21 1-16,0 20 0,-21-21 0,0 22 16,21-1-16,0 1 0,0-22 15,0 22-15,0-1 0,0-20 16,0-1-16,0 0 0,0 1 0,21-1 15,0-21-15,0 0 0,0 0 0,0 1 16,1-1-16,-1 0 0,21-21 16,-21 0-16,22 0 0,-22 0 0,21 0 15,0 0-15,-20 0 0,20-21 0,0 0 16,1-1-16,-22 1 0,21 0 16,0 0-16,-20 0 0,-1-22 0,0 1 15,0 0-15,0 21 0,-21-22 0,0 1 16,0 21-16,0-22 0,0 22 0,0 0 15,-21 0-15,0 21 16,0 0-16,0 0 0,-22 0 16,22 21-16,0 0 0,0 0 0,0 1 15,-1-1-15,1 21 0,0-21 16,21 22-16,0-1 0,-21-21 0,21 21 16,0-20-16,0-1 0,0 21 0,0-21 15,0 0-15,21 1 0,0-22 16,0 21-16,1 0 0,-1-21 0,21 0 15,0 0-15,-20 0 0,20 0 0,21 0 16,-20 0-16,-1-21 0,0 0 0,1-1 16,-1 1-16,0 0 0,1 0 15,-1-21-15,-21-1 0,22 1 16,-22-22-16,0 1 0,0-1 0,0 1 16,0-1-16,1 1 0,-22-1 15,0 1-15,0-1 0,0 22 0,0 0 16,0-1-16,0 22 0,0 0 0,0 0 15,0 0-15,0 42 16,-22-21-16,22 42 16,-21-21-16,0 22 0,21-22 15,0 21-15,-21 22 0,21-22 0,0 22 16,-21-22-16,21 21 0,0 1 0,0-22 16,0 22-16,0-22 0,0 0 0,21 1 15,0-1-15,-21-21 16,21 22-16,0-22 0,-21 0 0,22 0 15,-1-21-15,-21 21 0,21-21 0,0 0 16,0 0-16,0 0 0,1 0 16,-1-21-16,0 21 0,-21-21 15,21 0-15,-21 0 0,21-1 0,-21-20 16,0 21-16,0-21 0</inkml:trace>
  <inkml:trace contextRef="#ctx0" brushRef="#br0" timeOffset="4939.59">12277 1672 0,'0'0'0,"-22"0"0,1 0 16,42-21 15,1 21-31,-1 0 0,0 0 0,21 0 16,-21 0-16,22-21 0,-1 21 0,0 0 15,-20-21-15,20 0 0,0 21 16,1 0-16</inkml:trace>
  <inkml:trace contextRef="#ctx0" brushRef="#br0" timeOffset="6252.11">13335 2096 0,'21'0'31,"-21"-22"-15,21 1-16,0 0 0,1 0 0,-22 0 16,0 0-16,21-22 0,-21 22 0,21-21 15,-21-1-15,0 1 0,0 21 16,0-21-16,0 20 0,-21 1 0,0 0 16,-1 0-16,1 0 0,0 21 0,-21 0 15,21 0-15,-22 21 0,22 0 16,-21 21-16,21-20 0,-22 20 15,22 0-15,0-21 0,0 22 0,0-1 16,-1 0-16,1 1 0,21-1 0,0 0 16,0-20-16,0 20 0,0-21 15,0 0-15,21 0 0,1 1 0,-1-22 16,0 21-16,21-21 0,-21 0 0,22 0 16,-22 0-16,21 0 0,1 0 15,-22 0-15,21-21 0,-21-1 0,0 1 16,1 0-16,-1 0 0,21-21 15,-21 20-15,-21-20 0,21 0 0,1-1 0,-22 1 16,21 0-16,-21-1 0,0 1 16,0 21-16,0 0 0,0 0 15,0 42 1,-21 0 0,-1 21-16,22-21 0,0 22 0,-21-22 15,21 21-15,-21-21 0,21 22 0,0-22 16,0 21-16,0-21 0,0 1 15,0-1-15,0 0 0,0 0 0,0 0 16,21 0-16,0-21 0,1 0 16,-1 0-16,21 0 0,-21 0 0,0 0 15,1 0-15,-1-21 0,0 0 16,0 0-16,0 0 0,0 0 0,1-1 16,20-20-16,-42 0 0,21-1 15,0 22-15,0-21 0,-21 21 0,0 0 16,0-1-16,0 1 0,0 42 31,0 1-31,0-1 0,-21 0 0,0 0 16,21 0-16,-21 22 0,21-22 15,0 0-15,0 21 0,0-21 0,0 1 16,0-1-16,0 0 0,0 0 0,0 0 16,21-21-16,0 21 0,0-21 15,1 0-15,-1 0 0,0 0 0,0 0 16,0 0-16,22 0 0,-22-21 0,0 0 15,0 21-15,21-21 0,-20-21 16,-1 20-16,0-20 0,21 0 16,-21-1-16,1-20 0,-1-1 0,0 1 15,0-1-15,21-20 0,-20 20 0,-1 1 16,0 20-16,-21-20 0,21 21 16,-21-1-16,21 1 0,-21 21 0,0-22 15,0 22-15,0 42 31,-21 1-31,0-1 0,21 21 0,-21-21 16,0 22-16,-1-1 0,22 21 0,-21-20 16,0 20-16,0 1 15,21-1-15,0 1 0,-21-1 0,21-20 16,0 20-16,-21-21 0,21 1 0,0-1 16,0 0-16,0 1 0,21-22 0,0 0 15,-21 0-15,21 0 0,0 1 16,0-22-16,1 0 0,-1 0 0,0 0 15,0 0-15,21 0 0,-20 0 0,-1 0 16,21-22-16,-21 1 0,0 0 16,22 0-16,-1-21 0,-21 20 0,22-20 15,-22 0-15,21-1 0,-21 1 0,0 21 16,1-21-16,-22 20 0,0 1 0,0 0 16,-22 21-1,1 0-15,0 21 16,0-21-16,0 21 0,0 1 0,-1 20 15,22-21-15,0 0 0,-21 22 16,21-22-16,0 0 0,0 21 0,0-21 16,0 1-16,0-1 0,0 0 0,0 0 15,0 0-15,0 0 0,21 1 0,-21-1 16,0 0-16,0 0 0,0 0 16,0 0-1,-21-21 1,0 0-16,0 0 15,0 0-15,21-21 16,-21 21-16,-1-21 0,22 0 0,-21 21 16,0-21-16,0 0 0,0-1 0,0 1 15,-1 0-15</inkml:trace>
  <inkml:trace contextRef="#ctx0" brushRef="#br0" timeOffset="6455.99">13695 1270 0,'0'0'0,"-21"0"15,-1 0-15,1-21 0,0 21 16,0 0-16,21 21 47,-21-21-47,21 21 0,-21-21 15,-22 0-15</inkml:trace>
  <inkml:trace contextRef="#ctx0" brushRef="#br0" timeOffset="7224.1">2476 4593 0,'0'0'0,"-21"-21"16,21 0-16,-21 0 0,21-22 0,0 22 16,0 0-16,-21 0 0,21 0 15,0 0-15,-21 21 16,21 21-16,0 0 15,0 0-15,0 0 0,0 22 16,0-1-16,0 0 0,-21 1 0,21-1 16,-22 21-16,22 1 0,0-22 0,0 22 15,-21-22-15,21 22 0,0-22 16,-21 0-16,21 1 0,0-1 0,0-21 16,-21 21-16,21-20 15,0-1-15,0 0 0,0-42 31,21 21-31,0-21 16,0-22-16,1 22 0</inkml:trace>
  <inkml:trace contextRef="#ctx0" brushRef="#br0" timeOffset="7511.94">2603 4805 0,'22'0'0,"-22"21"0,0 0 16,21 0-16,-21 1 0,0-1 15,21-21-15,0 0 0,0 0 16,0 0 0,1 0-16,-1 0 0,0 0 0,0 0 0,0-21 15,-21-1-15,21 22 0,-21-21 16,22 21-16,-22-21 0,0 0 16,-22 21-16,1 0 15,0 0-15,0 0 0,-21 0 16,20 0-16,1 0 0,0 21 0,0-21 15,0 21-15,0 0 0,21 1 16,0-1-16,0 0 0,0 0 16,21-21-1,0 0-15,0 0 0,21 0 16</inkml:trace>
  <inkml:trace contextRef="#ctx0" brushRef="#br0" timeOffset="7840.39">4508 4149 0,'0'0'0,"-42"-43"16,21 22-16,0 21 15,0 0-15,-22 0 0,22 21 16,0 1-16,21 20 0,-21 0 15,21 1-15,-21-1 0,-1 21 0,22 1 16,0-1-16,-21 1 0,21-1 16,-21 1-16,0 21 0,21-22 0,-21 1 15,21 20-15,-21-20 0,21-1 0,0-20 16,-22 20-16,22-21 0,0 1 16,-21-1-16,21-21 0,0 0 0,0 1 15,0-1-15,0-42 31,0-1-31,-21 1 0,21 0 0</inkml:trace>
  <inkml:trace contextRef="#ctx0" brushRef="#br0" timeOffset="8280.14">3895 4741 0,'0'0'0,"-22"-42"0,1-85 16,21 106-16,0 0 15,0-22-15,0 22 0,0 0 0,0 0 16,21 0-16,1 0 0,20-1 0,-21 22 15,21-21-15,1 21 0,-22 0 16,42 0-16,-20 0 0,20 21 0,-20 1 16,20-1-16,1 21 0,-1 0 15,1 1-15,-22-1 0,21 22 0,-20-22 16,-1 21-16,0 1 0,1-1 0,-1 1 16,-21-1-16,22 1 15,-22-1-15,0-20 0,0-1 0,-21 0 16,0-20-16,21-1 0,-21 0 0,0 0 15,0 0-15,0-42 16,0 0 0,0 0-16,0 0 0,0-1 0,0-20 15,0-21-15,0 20 0,0-20 16,0-1-16,0 1 0,0-22 0,0 22 16,0-1-16,0-21 0,0 22 15,21-1-15,-21 1 0,0-1 0,22 22 16,-22 0-16,21 21 0,-21-22 0,0 22 15,0 0-15,21 21 16,0 0-16,0 0 16,-21 21-16,21-21 0,1 21 15,-1 0-15,0 1 0,0-1 0,0 0 16,22 0-16,-22 0 0,21 0 16</inkml:trace>
  <inkml:trace contextRef="#ctx0" brushRef="#br0" timeOffset="9768.45">5905 5038 0,'22'21'0,"-44"-42"0,44 63 0,-1-42 15,0 0-15,0 0 16,0 0-16,0-21 0,1 0 16,-1 0-16,0-1 0,-21-20 15,21 21-15,0-21 0,0 20 0,1-20 16,-22 0-16,0 21 0,0-22 0,0 1 15,0 0-15,-22 20 0,1-20 16,0 21-16,-21 0 0,21 0 0,-22 21 16,22 0-16,-21 0 0,-1 0 0,1 21 15,0 0-15,-1 0 16,1 21-16,0-20 0,-1 20 0,22 21 16,-21-20-16,21 20 0,0-20 0,-1 20 15,22 1-15,-21-22 0,21 0 16,0 1-16,0-1 0,21 0 0,1-21 15,20 1-15,-21-1 0,21-21 0,1 0 16,-1 0-16,22 0 0,-22 0 16,0 0-16,1 0 0,-1-21 0,0-1 15,1 1-15,-1-21 0,-21 21 0,0-22 16,22 1-16,-22 21 0,-21-21 16,21-22-16,-21 22 0,21-1 0,-21 1 15,0-21-15,0 41 0,0-20 16,0 21-16,0 0 0,0 0 15,0-1-15,0 44 16,0-1-16,0 21 0,0-21 16,-21 22-16,21-1 0,0 0 15,0 1-15,0-1 0,0 0 0,0 1 16,21-1-16,-21 0 0,21-21 0,0 1 16,1-1-16,-1 0 0,21-21 15,-21 0-15,22 0 0,-22 0 0,21 0 16,0 0-16,1-21 0,-1 0 0,0-1 15,1 1-15,-1 0 16,-21-21-16,0-1 0,1 1 0,-1 0 16,0-1-16,0 1 0,-21 0 0,21-1 15,-21 1-15,0 21 0,0 0 16,0 0-16,0-1 0,0 44 16,0-1-1,0 0-15,0 0 0,0 21 16,0 1-16,-21-1 0,21 0 0,-21 1 15,21-1-15,0 0 0,0 1 0,0-1 16,-21 0-16,21-20 0,0-1 16,0 21-16,-21-21 0,21 0 0,0 1 15,21-44 17,0 1-32,-21 0 0,21 0 15,0 0-15,-21 0 0,21-22 0,1 1 16,-1 0-16,-21-22 0,21 22 15,0-22-15,0 22 0,0 0 0,-21-1 16,22 1-16,-1 21 0,-21 0 0,21-1 16,-21 1-16,21 21 15,0 0-15,-21 21 0,0 1 16,0-1-16,0 0 0,0 0 0,0 21 16,0 1-16,0-1 0,0-21 15,0 22-15,0-1 0,0 0 16,0 1-16,0-22 0,0 0 0,0 21 15,0-21-15,21 1 0,1-1 16,-1-21 0,0 0-16,0-21 15,0 21-15,0-22 0,-21-20 0,22 21 16,-1 0-16,0-22 0,0 1 16,0 0-16,0-1 0,1 1 0,-1 0 15,0-1-15,0 1 0,0 0 0,0-1 16,1 22-16,-1 0 0,0 0 15,-21 0-15,0 42 32,0 0-32,0 0 15,0 0-15,0 1 0,0 20 0,0-21 16,0 21-16,0 1 0,-21-1 0,21-21 16,0 22-16,0-1 0,0 0 0,0 1 15,0-22-15,0 0 0,21 21 16,0-21-16,0-21 0,0 43 15,1-43-15,-1 0 0,21 0 0,-21 0 16,22 0-16,-22 0 0,21 0 16,0 0-16,-20-21 0,20-1 0,0 1 15,1 0-15,-1 0 0,-21-21 0,21 20 16,-20-20-16,-1 0 16,0-1-16,0 1 0,0-21 0,0 20 15,-21 1-15,0 0 0,0-1 0,0 22 16,0 0-16,0 0 0,0 0 0,-21 21 15,0 0-15,0 0 0,0 0 16,0 0-16,-1 21 0,1 0 0,-21 21 16,42-21-16,-21 22 0,0-1 0,21 0 15,-22 1-15,22-1 0,0 0 16,0 1-16,0-22 0,0 21 0,22 1 16,-1-22-16,0 21 0,0-21 0,0 0 15,0-21-15,1 22 0,-1-22 16,0 21-16,21-21 0,-21 0 15,64-21 1,-64-1-16,0 1 0,22 0 0,-22 0 16,21 0-16,-21 0 0,22-22 15,-1 22-15,0-21 0,1-1 0,-1 1 16</inkml:trace>
  <inkml:trace contextRef="#ctx0" brushRef="#br0" timeOffset="10088.27">9673 4360 0,'0'0'0,"-21"0"16,0 0-16,21 22 0,-21-22 0,-1 0 16,22 21-16,0 0 0,-21-21 15,21 21-15,21-21 31,1 0-31,-1 0 16,-21-21-16,0 0 0,0 0 16,0-1-16,0 1 15,0 0-15,-21 21 16,-1 0-16,1 0 16,21 21-1,0 0-15,0 1 0,0-1 16,0 0-16,0 0 0,0 0 15,0 0-15,0 1 0,0-1 0</inkml:trace>
  <inkml:trace contextRef="#ctx0" brushRef="#br0" timeOffset="10360.11">9504 4932 0,'0'21'0,"0"-42"0,0 63 0,-21-21 0,21 1 0,0-1 16,0 0-1,21-21 1,0 0-16,0 0 16,0 0-16,-21-21 15,0 0-15,-21 21 16,0-22 0,0 22-16,0 0 0,-1 0 15,22 22 16,0-1-15</inkml:trace>
  <inkml:trace contextRef="#ctx0" brushRef="#br0" timeOffset="11265.6">2074 6837 0,'-21'0'16,"0"0"-16,0 0 0,0 0 31,21-21-31,-22 0 0,22-1 16,0 1-16,0 0 15,0 0-15,22 0 0,-1 21 0,0-21 16,0-1-16,21 22 0,-20 0 16,-1 0-16,21 0 0,-21 22 0,22-1 15,-1 0-15,-21 0 0,0 21 16,22 1-16,-22-22 0,-21 21 0,21 1 15,-21-1-15,0 21 0,0-20 16,0-1-16,-21 22 0,-22-22 0,22 0 16,-21 1-16,0-1 0,-1 0 15,1 1-15,0-22 0,-1 0 16,1 0-16,21 0 0,-22-21 0,22 0 16,0 0-16,0 0 0,0 0 15,21-21-15,0 0 0,0 0 0,-21 0 16,21-22-16,0 22 0,0-21 15,0-1-15,0 22 0,0-21 0,0 21 16,21-22-16,-21 22 0,0 0 16,21 21-16,0 0 0,0 0 0,0 0 15,1 21-15,-1 22 16,0-22-16,0 0 0,0 21 0,-21 1 16,21-22-16,1 21 0,-1-21 15,0 22-15,0-22 0,0 0 16,-21 0-16,21 0 0,1 0 0,-1 1 15,0-1-15,0-21 16,0 21-16,0-21 0,1 0 16,-1 0-16,0-21 15,0 0-15,0-1 0,0 1 0,1 0 16</inkml:trace>
  <inkml:trace contextRef="#ctx0" brushRef="#br0" timeOffset="11444.49">2984 7218 0,'0'-21'15,"22"21"79,-1-21-78,0 21-16,0-22 0</inkml:trace>
  <inkml:trace contextRef="#ctx0" brushRef="#br0" timeOffset="12735.74">5397 6922 0,'22'0'15,"-1"-22"-15,-21 1 16,21 0-16,0 21 16,-21-21-16,21 0 0,-21 0 0,21-1 15,-21 1-15,22 0 0,-22 0 0,0-21 16,0 20-16,0 1 0,0-21 15,0 21-15,0 0 0,-22-1 16,1 22-16,0 0 0,0 0 16,-21 0-16,20 22 0,-20-1 15,21 21-15,-21-21 0,-1 22 0,22-1 16,-21 0-16,-1 1 0,1-1 0,0 0 16,21 22-16,-22-22 0,22 0 15,0 1-15,0-1 0,21-21 0,0 22 16,0-22-16,0 0 0,0 0 0,0 0 15,42-21 1,0 0-16,-20 0 0,20 0 0,0 0 0,-21-21 16,22 0-16,-1 0 0,0-22 15,1 22-15,-22 0 0,21-21 0,-21 21 16,22-22-16,-22 1 0,0 21 16,0-22-16,0 1 0,-21 0 0,22-1 15,-22 1-15,21 0 0,-21 21 0,0-1 16,0 1-16,0 42 31,-21 22-31,21-22 16,-22 0-16,1 21 0,21-20 0,0 20 15,0 0-15,0-21 0,0 22 0,0-22 16,0 21-16,0-21 0,21 22 0,22-22 16,-22 0-16,21 0 15,1 0-15,-1 1 0,0-1 0,1 0 16,20-21-16,-21 0 0,22 0 0,-22 0 15,22 0-15,-22 0 0,22-21 16,-22 0-16,21-1 0,1 1 0,-22 0 16,22 0-16,-1 0 0,1-22 0,-22 22 15,0-21-15,1 0 0,-1-1 16,0 1-16,-20 0 0,-1-1 16,0 1-16,-21 0 0,0-1 0,0 22 15,0 0-15,0 0 0,-21 0 16,-22 21-16,22 0 0,-21 0 0,0 0 15,20 21-15,-20 0 0,0 21 0,-1-21 16,1 1-16,0 20 0,21-21 16,-1 21-16,1-20 0,0 20 0,21-21 15,0 21-15,0-20 0,0-1 0,0 0 16,21 0-16,0 0 0,1-21 0,20 0 16,-21 21-16,21-21 0,-20 0 15,20 0-15,0 0 0,-21 0 0,22-21 16,-22 0-16,0 21 0,0-21 0,0 0 15,1 0-15,-1-1 0,-21 1 16,0 0-16,21-21 0,-21 21 16,21-1-16,-21 1 0,0 0 0,21 0 15,-21 0-15,0 42 32,0 0-32,0 0 0,0 0 15,0 22-15,0-22 0,0 21 0,0 1 16,0-1-16,0 21 0,0-20 15,0 20-15,0 1 0,0 20 0,0-20 16,-21-1-16,21 22 0,-21-21 0,0 20 16,21-20-16,0 20 0,0 1 0,-21-21 15,21 20-15,0-20 16,0 20-16,0-20 0,0-1 0,0-20 16,0-1-16,0 0 0,0 1 0,0-22 15,0 0-15,0 0 0,-22-42 31,22 0-31,0 0 0,0-22 16,0 1-16,0 0 0,0-1 0,0-20 16,0-1-16,0 1 0,0-1 0,0-20 15,0 20-15,0-20 0,0-1 0,22 21 16,-1-20-16,-21-1 0,0 22 16,21-1-16,0 1 0,-21-1 0,21 22 15,-21-1-15,0 1 0,21 0 16,1 21-16,-22-22 0,21 22 15,0 0-15,0 0 0,0-22 0,22 22 16,-22 0-16,0 0 0,21 0 0,-21 0 16,22-1-16</inkml:trace>
  <inkml:trace contextRef="#ctx0" brushRef="#br0" timeOffset="13123.52">7683 6710 0,'-21'0'15,"0"0"-15,42-21 32,0 21-32,1-21 15,-1-1-15,0 22 0,0-21 0,21 0 16,-20 0-16,-1 0 0,0 0 16,0-1-16,0 1 0,-21 0 0,0-21 15,0 21-15,0-1 0,0 1 0,0 0 16,-21 21-16,0 0 15,0 0-15,0 0 0,-22 21 0,22 0 16,-21 1-16,21 20 0,-1-21 0,-20 21 16,21 1-16,0-1 0,0 0 15,-1 1-15,22-1 0,0 0 0,0 1 16,0-1-16,0-21 0,0 22 16,22-22-16,-1 0 0,21 0 0,-21 0 15,22-21-15,-1 0 0,0 21 16,1-21-16,-1 0 0,-21 0 0,21 0 15,1 0-15,-1-21 0,-21 0 0,22 21 16,-22-21-16,21 0 0,-21 0 16,22-1-16,-22-20 0,21 21 0,0 0 15</inkml:trace>
  <inkml:trace contextRef="#ctx0" brushRef="#br0" timeOffset="13535.51">9631 6287 0,'0'0'0,"-21"-22"15,-1 22 16,22 22-15,22-22 15,-1 0-15,0 0-16,-21-22 31,0 1-15,0 42 31,0 1-32,0-1-15,0 0 16,0 0 0,0 0-16,0 0 0</inkml:trace>
  <inkml:trace contextRef="#ctx0" brushRef="#br0" timeOffset="13825.34">9525 6816 0,'0'0'0,"0"21"0,0 0 16,0 0-16,0 0 16,21-21-16,0 0 15,0 0-15,1 0 16,-1 0-1,-21-21-15,0 0 16,0 0 0,-21 21-1,-1 0-15,1 0 16,21 21 0,0 0-1</inkml:trace>
  <inkml:trace contextRef="#ctx0" brushRef="#br0" timeOffset="14965.01">2159 8932 0,'0'0'0,"-21"0"0,0 0 15,-1 0-15,1 0 0,0 0 16,0 0-16,21-21 15,0 0 1,0 0-16,0 0 16,21 0-16,0 21 0,0-22 15,1 22-15,-1 0 16,0-21-16,21 21 0,-21 0 0,1 0 16,20 0-16,-21 0 0,0 21 15,22 1-15,-22-1 0,0 0 0,-21 0 16,0 0-16,0 22 0,0-1 15,0-21-15,0 21 0,0-20 0,-21 20 16,-22-21-16,22 21 0,-21-20 0,0-1 16,20 0-16,-20 0 0,0 0 15,21 0-15,-22 1 0,22-22 0,0 0 16,0 0-16,21-22 16,0 1-1,0 0 1,21 0-16,-21 0 0,21 21 0,0-21 15,0 21-15,22-22 0,-22 22 0,0 0 16,0 0-16,22 0 0,-22 0 16,0 0-16,21 0 0,-21 22 0,22-1 15,-22-21-15,0 21 0,0 0 16,0 21-16,1-20 0,-22-1 0,0 0 16,0 21-16,0-21 0,0 1 0,-22 20 15,1-21-15,0 0 0,-21 0 16,-1 1-16,22-1 0,-21 0 0,0 0 15,-1-21-15,22 0 0,-21 21 16,21-21-16,-22 0 0,22 0 16,0 0-16,0 0 0,0 0 0,-1-21 15,1 21-15,0-21 0,21 0 16,-21 21-16,0-21 0,0-1 16,-1 1-1,22 0-15,0 0 16,0 0-1,22 21-15,-1-21 0,0 21 0</inkml:trace>
  <inkml:trace contextRef="#ctx0" brushRef="#br0" timeOffset="15248.85">3048 9313 0,'0'0'15,"21"0"1,0 0-16,0 0 16,1 0-1,-22-21-15,0 0 16,-22 21 0,1 0-1,0 0 1,0 0-1,21 21-15,0 0 0,-21-21 32,21 22-32</inkml:trace>
  <inkml:trace contextRef="#ctx0" brushRef="#br0" timeOffset="21023.71">5270 8678 0,'0'-21'31,"22"0"-15,-22 0-16,21 21 0,-21-21 15,21 0-15,-21-1 0,0 1 16,0 0-16,0 0 0,0 0 16,-21 21-1,0 0-15,-1 0 0,1 0 16,0 0-16,0 0 0,0 21 15,0 21-15,-1-21 0,1 22 16,0-1-16,0 0 0,0 1 0,21 20 16,0 1-16,-21-1 0,21-20 0,0 20 15,0-21-15,0 22 0,0-22 16,0 1-16,21-1 0,-21-21 0,21 0 16,0 22-16,21-22 0,-20-21 0,-1 21 15,21 0-15,0-21 0,1 0 16,-1 0-16,0 0 0,1 0 0,-1 0 15,0-21-15,1 0 0,-1 0 0,0-1 16,1 1-16,-1-21 0,0 21 16,1-22-16,-1 1 0,0 0 15,1-1-15,-22-20 0,21-1 0,-21 1 16,1-1-16,20 1 0,-21-1 16,0 1-16,0 21 0,1-22 0,-22 1 15,0 20-15,21-20 0,-21 20 0,0 22 16,0-21-16,0 21 0,0 0 15,0-1-15,-21 44 16,-1 20-16,22-21 0,0 21 16,-21 1-16,0 20 0,21-20 15,0 20-15,-21-21 0,21 22 16,-21-1-16,21 22 0,0-21 0,0-1 0,0 1 16,0-1-16,0-21 0,0 22 15,21-22-15,0 1 0,0-1 16,0-21-16,1 21 0,-1-20 0,0-22 15,21 21-15,-21 0 0,22-21 0,-22 0 16,21 0-16,1 0 0,-1-21 16,0 0-16,-21 21 0,22-22 0,-1 1 15,0-21-15,1 21 0,-1-22 0,0 1 16,1 21-16,-1-43 0,0 22 16,1 0-16,-1-22 0,0 22 15,-20-22-15,20 22 0,0 0 0,-21 21 16,1-22-16,20 22 0,-21 21 0,0 0 15,0 0 1,1 21-16,-22 22 0,0-22 16,0 21-16,0-21 0,0 22 0,0-22 15,0 21-15,0-21 0,0 22 16,0-22-16,21 0 0,-21 0 0,0 0 16,21 0-16,0-21 15,0 0-15,0-21 16,1 0-16,-1-21 15,-21 21-15,0-1 16,0-20-16,0 21 0,0-21 0,0-1 0,0 1 16,0 21-16,-21-22 15,-1 22-15,1 0 0,0 0 0,21 0 16,-21 21-16,0 0 0,0 0 0,-1 0 16,1 0-16,-21 21 0,21 0 15,0 0-15,-1 0 0,1 22 0,-21-1 16,21 0-16,0 1 0,-1 20 0,22-20 15,-21-1-15,21 0 0,-21 1 0,21-1 16,0 0-16,0 1 0,0-22 16,0 0-16,21 21 0,0-21 0,1 1 15,-1-22-15,0 21 0,0-21 0,0 0 16,22 0-16,-22 0 16,0 0-16,0-21 0,21-1 0,-20 22 15,-1-21-15,0 0 0,0-21 0,0 21 16,0-22-16,1 22 0,-1-21 0,-21-1 15,21-20-15,0 21 0,0-1 16,0-20-16,-21 20 0,22 1 0,-22 0 16,21 21-16,-21-1 0,0 1 0,0 0 15,0 42 1,0 0 0,0 1-16,0 20 0,0 0 15,0 1-15,0-22 0,0 42 0,0-20 16,0-1-16,0-21 0,0 21 15,21 1-15,0-1 0,0-21 0,-21 0 16,21 22-16,1-22 0,-1 0 0,0-21 16,0 21-16,0-21 0,22 0 15,-22 0-15,0 0 0,21 0 0,1 0 16,-22 0-16,21-21 0,0 0 0,1 0 16,-22 0-16,64-43 0,-43 43 15,-21-21-15,21-1 0,-20-20 16,20 20-16,-21 1 0,0 0 0,0-1 15,-21 1-15,0 21 0,0 0 16,0 0-16,0-1 0,-21 22 0,0 0 16,0 0-16,0 0 0,0 22 15,-1-1-15,1 0 0,21 0 0,0 0 16,0 0-16,0 1 0,0-1 0,0 21 16,0-21-16,21 0 0,1 22 15,-1-22-15,21 0 0,-21 0 0,0 22 16,1-22-16,20 0 0,-21 0 0,0 0 15,0 0-15,-21 1 0,22-22 16,-22 21-16,21 0 0,-21 0 16,-21-21-1,-1 0 1,1 0-16,0 0 0,0 0 0,0-21 16,21 0-16,-21 21 0,-1-21 15,1-1-15,0 22 0,21-21 0,-21 0 16,21 0-16,-21 21 0,21-21 0,-21 21 15,-1 0 1,22 21 0,0 0-16,0 0 15,0 0-15,0 1 0,0-1 0,0 0 16,0 0-16,22-21 0,-1 21 0,0 0 16,0-21-16,0 22 0,0-22 15,1 0-15,20 0 0,-21 0 16,21 0-16,1 0 0,-1 0 0,0 0 15,1 0-15,-1-22 0,22 1 0,-22 0 16,21 0-16,-20 0 0,-1 0 16,0-1-16,22-20 0,-22 0 0,-21 21 15,22-22-15,-1-20 0,-21 20 0,0 1 16,1 0-16,-22-22 0,0 43 0,0-21 16,0-1-16,0 22 0,0 0 15,-22 0-15,1 21 0,0 0 0,0 0 16,0 0-16,0 0 0,-1 0 0,22 21 15,0 0-15,-21 0 0,21 22 0,0-22 16,0 21-16,0 1 16,21-1-16,1 0 0,-22 1 0,21-22 15,0 21-15,0 0 0,0-20 0,-21 20 16,0-21-16,21 21 0,-21-20 0,0-1 16,0 0-16,0 0 0,-21 0 15,0 0-15,0-21 0,0 0 16,-22 22-16,22-22 0,-21 0 0,21 0 15,-22 0-15,22 0 0,0 0 0,0 0 16,42 0 15,-21-22-31,21 1 16,0 21-16,1-21 0,-1 0 0</inkml:trace>
  <inkml:trace contextRef="#ctx0" brushRef="#br0" timeOffset="21308.54">10456 8805 0,'0'0'0,"0"-42"16,0 21-1,-21 21-15,21-21 16,0 0-16,-21 21 0,21-22 15,0 44 48,0-1-63,0 0 16,0 0-16,0 0 15,0 0-15,0 1 0</inkml:trace>
  <inkml:trace contextRef="#ctx0" brushRef="#br0" timeOffset="21547.41">10456 9208 0,'0'0'0,"0"21"0,0 0 16,0-42 30,0 0-30,-21 21 47,0 0-48,0 0-15</inkml:trace>
  <inkml:trace contextRef="#ctx0" brushRef="#br0" timeOffset="22436.08">2709 10795 0,'0'0'0,"0"-21"0,0 0 15,0 0-15,0-1 0,0 1 16,-21 0-16,0 0 0,0 0 0,0 21 15,-1 0-15,1 0 0,-21 0 16,21 21-16,-22 0 0,22 21 0,-21-20 16,21 20-16,0 0 0,-1-21 15,1 22-15,0-1 0,0 0 0,0 1 16,0-1-16,-1 0 0,1 1 16,21-1-16,0-21 0,0 0 0,0 22 15,0-22-15,0 0 16,21-21-1,22 0-15,-22 0 0,21 0 0,1-21 16,-1 0-16,0 0 0,22-1 16,-1-20-16,-20 21 0,20 0 0,1-22 15,-22 22-15,0-21 0,1 21 0,-22 0 16,0-1-16,0 1 0,0 0 16,-21 42-1,-21 0-15,0 22 16,0-22-16,0 21 0,-1 1 15,1-1-15,0 0 0,21 1 0,-21 20 16,0-21-16,21 1 16,-21-1-16,21-21 0,0 22 0,0-22 15,0 21-15,0-21 0,0 0 0,0 1 16,0-1-16,21-21 16,0 0-16,0 0 0,0 0 15,0-21-15,1-1 0,-1 1 16</inkml:trace>
  <inkml:trace contextRef="#ctx0" brushRef="#br0" timeOffset="22599.99">3492 11155 0,'0'0'0,"43"-21"0,-22 0 0,-21-1 16,0 1-16,0 0 31,21 21-15,0 0-16,0 0 15,1 0-15,-1 0 0,-21-21 16,21 21-16,0 0 0</inkml:trace>
  <inkml:trace contextRef="#ctx0" brushRef="#br0" timeOffset="25389.11">6054 10689 0,'-22'21'0,"44"-42"0,-22 42 47,21-42-47,0 0 16,21 0-16,-21 0 0,1 0 0,20-1 15,0-20-15,-21 21 0,22-21 16,-22-1-16,21 1 0,-21 0 0,1 20 15,-1-20-15,-21 21 0,0-21 0,0 20 16,-21 1-16,-22 21 0,22 0 16,-21 0-16,-1 0 0,-20 0 0,-1 21 15,1 1-15,-1-1 0,22 0 16,-21 21-16,-1 1 0,22-1 16,21 21-16,-22-20 0,22-1 0,21 0 15,0 1-15,0-1 0,21 0 0,0 1 16,22-1-16,-1 0 0,-21 1 15,22-1-15,-1 0 0,0 1 0,1-1 16,-1 0-16,0 1 0,-21-22 0,1 21 16,20 1-16,-42-1 0,0 0 15,0-21-15,0 22 0,0-22 0,0 0 16,-21 0-16,0 0 0,-22 1 0,1-22 16,0 0-16,-1 21 0,-20-21 15,20 0-15,-20 0 0,21-21 16,-1-1-16,1 1 0,0 0 0,20-21 15,-20 21-15,21-22 0,0 1 0,0 0 16,21-1-16,0 1 0,-22 0 16,22-1-16,0 22 0,0 0 0,0 0 15,0 0-15,0-1 0,0 44 16,0-1 0,0 0-16,0 0 0,22 0 0,-1 22 15,-21-1-15,21-21 0,0 21 0,0 1 16,0-1-16,1 0 0,-1-20 15,0 20-15,21-21 0,-21 21 0,22-20 16,-22-1-16,21 0 0,1 0 16,-1-21-16,0 0 0,1 0 15,-1 0-15,0 0 0,22 0 0,-22 0 16,22-21-16,-1 0 0,1 0 0,-1-1 16,1-20-16,-22 21 0,21 0 15,-20-22-15,-1 1 0,0 21 0,-20-21 16,-1-1-16,0 1 0,-21 0 0,0-1 15,0 22-15,0 0 0,-21-21 0,0 42 16,-1-22-16,1 22 0,0 0 16,0 0-16,0 0 0,-22 0 0,22 0 15,0 22-15,0-1 0,0 21 0,0-21 16,-1 22-16,22-1 16,0 0-16,-21 1 0,21 20 0,0-21 15,0 1-15,0-22 0,21 21 0,1 1 16,-1-22-16,0 0 0,21 0 15,-21 0-15,22 0 0,-22-21 0,21 0 16,1 0-16,-1 0 0,0 0 0,1 0 16,-1-21-16,0 0 0,1 0 0,-1 0 15,0 0-15,-21-22 16,22 22-16,-1-21 0,-21-1 0,22 1 0,-22 0 16,21-1-16,0-20 0,-20 42 15,20-22-15,-21 1 0,0 21 0,0 0 16,1 0-16,-1 21 0,0 0 31,-21 21-31,0 0 16,0 0-16,0 0 15,0 0-15,0 1 0,21-22 0,-21 21 16,0 0-16,21-21 31,0 0-31,-21-21 16,22 0-16,-22-1 15,21 1-15,-21 0 0,0 0 0,0 0 16,0 0-16,0-1 16,-21 1-1,-1 21-15,1 0 16,0 0-16,0 0 0,0 0 0,0 21 16,21 1-16,-22-1 0,1 0 15,0 0-15,0 21 0,21-20 0,-21 20 16,21 0-16,-21-21 0,21 22 0,0-1 15,0 0-15,0 1 0,0-1 16,0-21-16,0 22 0,21-22 0,0 0 16,0 0-16,21 0 0,-20 0 0,20 1 15,0-22-15,1 0 0,-1 0 16,21 0-16,-20 0 0,-1-22 0,0 1 16,1 21-16,-1-21 0,-21 0 15,22-21-15,-22 20 0,0-20 0,0 0 16,0-1-16,0 1 0,1-21 15,-1-1-15,0 22 0,0-22 0,-21 1 16,21-1-16,0 1 0,-21-1 0,22 1 16,-22 20-16,0-20 0,0 21 0,0-1 15,0 22-15,0-21 0,0 21 16,0-1-16,0 44 16,-22-1-1,22 0-15,0 21 16,0 1-16,-21-1 0,21 0 0,-21 1 15,21-1-15,-21 0 0,21 22 0,0-22 16,0 0-16,0 22 0,0-22 0,0 22 16,0-22-16,0 0 0,0 1 15,0-1-15,0 0 0,21 1 0,0-22 16,0 0-16,1 0 0,-1 0 0,0 1 16,0-22-16,0 0 0,0 0 15,22 0-15,-22 0 0,21 0 0,-21-22 16,22 1-16,-22 0 0,0 0 15,21 0-15,22-43 0,-43 43 0,21-21 16,-20-1-16,-1 22 16,21-21-16,-21 21 0,0-22 0,1 22 15,-22 0-15,21 0 0,-21 0 16,0 42 0,-21 0-1,21 0-15,-22 0 0,22 22 0,-21-22 16,21 21-16,-21-21 0,21 22 0,0-1 15,0-21-15,0 22 0,0-22 0,0 0 16,0 21-16,0-21 0,21 1 16,0-22-16,1 21 0,-1-21 0,0 0 15,21 0-15,-21 0 0,22 0 0,-22 0 16,21 0-16,1-21 0,-22 21 16,21-22-16,-21 1 0,43-21 15,-43 0-15,0 20 0,0-20 16,0 21-16,22-21 0,-43-1 0,21 22 15,0 0-15,0 0 0,-21 0 0,0-1 16,0 1-16,0 42 31,0 1-31,0 20 16,0-21-16,-21 0 0,21 0 0,-21 22 16,21-22-16,0 0 0,0 21 15,0-20-15,0-1 0,0 0 16,0 0-16,21-21 0,-21 21 0,21-21 15,0 0-15,1 0 0,-1 0 16,0 0-16,21 0 0,-21 0 0,1 0 16,-1-21-16,0 0 0,0 0 15,0 0-15,-21-1 0,0 1 0,0 0 16,0-21-16,0-1 0,0 22 0,0-21 16,-21 21-16,0 0 0,21-1 0,-42 1 15,20 0-15,1 0 0,0 21 16,-21 0-16,21 0 0,-1 0 0,1 0 15,0 0-15,0 0 0,42 0 32,0 0-17,22 0-15,-22 0 0,21 0 16,0 0-16,-20 0 0,20 0 0,0 0 16,1 0-16,-22-21 0,21 21 0,0 0 15,-20 0-15,-1 0 0,21 0 0,-21 0 16,0 0-16,1 0 0,-1 0 15,0 21-15,0-21 0,0 21 0,-21 0 16,21 0-16,1 1 0,-22-1 0,21 0 16,-21 0-16,0 0 0,0 0 15,0 1-15,0-1 0,0 21 0,0-21 16,0 0-16,0 1 0,-21-1 16,21 0-16,0 0 0,0 0 0,-22 0 15,1 1-15,21-1 0,-21-21 47,21-21-47,0-1 16,0 1-16,0 0 0,0 0 15,0-21-15,0 20 0,21-20 0,0 0 16,-21-1-16,43 1 0,-22 0 0,0-1 16,0 1-16,22 0 15,-22-1-15,21 1 0,-21 21 0,0 0 16,22 0-16,-22-1 0,21 22 0,-21 0 15,1 0-15,-1 0 0,-21 22 0,21-1 16,-21 0-16,21 0 0,-21 0 16,0 22-16,0-1 0,0 0 0,0 1 15,0-1-15,0 0 0,0-21 0,0 22 16,0-1-16,0 0 0,0-20 0,-21-1 16,21 21-16,-21-21 0,21 0 15,-21 1-15,-1-22 31,22-22-15,0 1-16,0 0 16,-21 0-16,21 0 0,0-22 0,-21 22 15,0-21-15,0 0 0,0-1 0,-1 1 16</inkml:trace>
  <inkml:trace contextRef="#ctx0" brushRef="#br0" timeOffset="25631.95">9758 10541 0,'-21'-21'16,"42"42"-16,-64-42 0,22 0 0,0 0 0,0 21 15,21-22-15,-21 22 16,21-21 0,0 42 46,-21 1-46,-1-22-16,1 0 15,-21 0-15,21 21 0</inkml:trace>
  <inkml:trace contextRef="#ctx0" brushRef="#br0" timeOffset="25891.8">8276 10922 0,'-21'0'0,"42"0"0,-63 21 0,21-21 15,42 0 1,21 0 0,-21 0-16,22 0 0,-1 0 15,0-21-15,1 21 0,20 0 0,1 0 16,-1-21-16,-21 21 0,22 0 0,-1-21 15,-20 21-15,-1 0 16,0 0-16,-20-21 0,-1 21 0,0 0 16,0 0-16,0-22 0,0 1 15,-21 0-15,22 21 0,-1-21 16,0 21-16</inkml:trace>
  <inkml:trace contextRef="#ctx0" brushRef="#br0" timeOffset="26432.5">11578 10901 0,'0'21'47,"0"-42"31,-21 21-78,0 0 15,0 0-15,21-21 0,-22 21 0,1 0 16,0 0 15,21 21-15,0 0 0,21-21-1,-21 21-15,21-21 0</inkml:trace>
  <inkml:trace contextRef="#ctx0" brushRef="#br0" timeOffset="26808.28">11642 11282 0,'0'0'0,"0"21"15,-22 0-15,22 0 16,0 1-1,0-1 1,22-21 0,-1 0-1,0 0-15,-21-21 16,0-1 0,-21 22-1,0 0-15,-1 0 16,22 22-16,-21-22 15,0 21-15,21 0 0,0 0 16,0 0 0,21-21 15</inkml:trace>
  <inkml:trace contextRef="#ctx0" brushRef="#br0" timeOffset="29159.95">2074 13208 0,'-21'0'15,"42"0"32,0 0-47,1-21 0,20 21 16,0 0-16,22 0 0,-1 0 0,-20-21 16,20 21-16,1 0 15,-22 0-15,21-21 0,-20 21 0,-1-22 16,0 22-16,-20 0 0,-1 0 0,0 0 15,0 0-15,-42 0 32,0 0-17,0 0-15,-1 0 0,-20 0 0,21 0 16,0 0-16,-22 0 0,22 0 0,-21 0 16,21 0-16,-22 0 0,22 0 15,-21 0-15,21 0 0,-22 0 0,22 0 16,-21 0-16,21 0 15,0 0-15,-1 0 0,1 0 0,0 0 16,0 22-16,21-1 0,-21-21 0,0 21 16,21 0-16,-22 0 0,1 0 15,21 1-15,-21-1 0,0 0 0,21 21 16,-21-21-16,21 1 0,-21-1 16,-1 0-16,22 0 0,0 0 0,0 0 15,0 1-15,0-1 16,22-21 15,-22-21-15,21-1-16,0 22 0,0-21 15,0 0-15,0 21 16,1-21-16,20 21 0,-21 0 0,0 0 16,22 0-16,-22-21 0,21 21 15,-21 0-15,0 0 0,22 0 0,-22 21 16,21 0-16,-21-21 0,1 21 15,-1 0-15,0 22 0,0-22 0,-21 0 16,21 21-16,-21-20 0,0-1 0,0 21 16,0-21-16,-21 0 0,0 22 15,-21-22-15,20 0 0,-20 0 0,21-21 16,-21 21-16,-1 1 0,22-22 16,-21 0-16,21 0 0,-22 21 15,22-21-15,0 0 0,0 0 0,0 0 16,-1 0-16,1 0 0,21-21 15,-21 21-15,21-22 0,-21 22 16,21-21 0,0 0-1,0 0-15,21 0 16,0 21-16,0-21 0,22 21 16,-22-22-16</inkml:trace>
  <inkml:trace contextRef="#ctx0" brushRef="#br0" timeOffset="29448.78">3175 13631 0,'0'0'0,"21"0"32,0 0-32,-42 0 78,0 22-63,21-1-15,0 0 32</inkml:trace>
  <inkml:trace contextRef="#ctx0" brushRef="#br0" timeOffset="31472.02">2667 10795 0,'-21'0'31,"21"-21"-31,0 0 16,0 0-16,0-1 15,-21 1 1,21 0-16,0 0 0,0 0 16,0 0-16,-22-1 0,22 1 15,0 0-15,0 0 0,0 0 16,-21 21-16,21-21 0,-21 21 16,21-22-16,-21 22 15,0 22 1,0-1-16,21 21 15,-22-21-15,22 22 0,-21-22 16,21 21-16,-21 0 0,21 1 16,0-1-16,0 0 0,-21 1 15,21-1-15,-21 0 0,0 22 16,21-22-16,0 1 0,-22-1 0,1 0 16,0 1-16,21-22 0,0 21 15,-21-21-15,21 0 0,-21 1 0,21-1 16,-21-21-16,21 21 0,-22-21 31,22-21-31,0 0 16,0-1-16,0 1 15,0 0-15,0 0 0,0 0 0,0 0 16,22-1-16,-1 1 0,-21 0 16,21 21-16,0-21 0,-21 0 15,21 21-15,0 0 0,1-21 16,-1 21-16,0 0 0,0 0 0,0 0 15,22 0-15,-22 0 0,0 0 0,21 0 16,-21 0-16,1 0 0,20 0 16,-21 0-16,21 0 0,-20 0 0,-1 0 15,0 0-15,0-22 0,0 22 16,0 0-16,-21-21 0,22 21 16,-22-21-16,21 0 0,-21 0 15,0 0-15,21 21 0,-21-22 16,0 1-16,21 0 0,-21 0 15,0 0-15,0 0 16,0 42 15,0 0-31,0 0 0,0 21 16,0-20-16,-21 20 0,21 0 0,-21 1 16,21-1-16,-21 21 0,21 1 15,0-22-15,-22 22 0,1-22 0,21 22 16,0-22-16,-21 0 0,21 1 0,-21-1 15,21 0-15,-21 1 16,21-22-16,-21 21 0,21-21 0,0 0 0,0 1 16,-22-1-16,22 0 15,0-42 48,22 0-48,-1-1-15,-21 1 16,21 21-16</inkml:trace>
  <inkml:trace contextRef="#ctx0" brushRef="#br0" timeOffset="42392.48">5546 12869 0,'21'0'31,"0"0"-31,0 0 16,0 0-16,0-21 0,1 21 16,-1-21-16,0 21 15,0-21-15,21 0 0,-20 0 0,-1 21 0,0-22 16,0 1-16,0 0 0,-21 0 16,0 0-1,-21 21-15,0 0 0,-21 0 16,20 0-16,-41 0 0,21 0 0,-22 21 15,22-21-15,-22 21 0,1 0 16,20 22-16,-105 62 16,106-83-16,21-1 15,21 21-15,0-21 0,-21 22 0,21-22 16,0 0-16,0 0 0,0 0 0,21 22 16,0-22-16,0 0 0,0 0 15,22 0-15,-22 0 0,21 1 16,0-1-16,1 0 0,-22 0 0,21 0 15,1 22-15,-22-22 0,0 0 16,0 21-16,0-21 0,-21 22 0,0-22 16,0 21-16,0-21 0,-21 22 15,-21-22-15,21 0 0,-43 0 0,22 0 16,-1 1-16,-20-1 0,21 0 0,-22 0 16,22-21-16,-1 0 0,1 0 15,0 0-15,-1 0 0,22 0 0,-21-21 16,21 21-16,0-21 0,21 0 0,0-1 15,0 1-15,0 0 0,0 0 16,0 0-16,0 0 0,0-22 16,0 22-16,21 0 0,0 0 0,0-22 15,0 22-15,0 0 0,1 0 16,-1 0-16</inkml:trace>
  <inkml:trace contextRef="#ctx0" brushRef="#br0" timeOffset="44083.86">6075 13250 0,'0'0'15,"21"-21"-15,0 21 0,-21-21 0,0 0 16,-21 21 0,0 0-16,0 0 15,-1 0-15,1 21 0,0 0 0,0 0 16,0 1-16,0-1 0,-1 21 0,1 0 15,0-20-15,21 20 0,0 21 16,0-20-16,0-1 0,0 0 0,0 1 16,0-22-16,0 21 0,21-21 0,0 22 15,1-22-15,-1 0 0,21-21 16,-21 0-16,22 0 0,-22 0 0,21 0 16,0 0-16,1 0 0,-22-21 0,21-21 15,1 20-15,-1 1 0,21-21 16,-20 0-16,-1-1 0,0-20 15,1 20-15,-1 1 0,-21-21 0,22 20 16,-22-20-16,0-1 0,-21 1 16,0-1-16,0 22 0,0-22 0,0 22 15,0-21-15,-21 41 0,0-20 0,-1 42 16,1-21-16,0 21 16,0 21-16,0 0 0,21 0 0,-21 22 15,-1-1-15,22 0 0,-21 22 0,0-22 16,21 22-16,-21-22 0,21 22 15,0-1-15,-21-21 0,21 22 0,-21-22 16,21 22-16,0-22 0,0 0 16,0-20-16,0 20 0,0-21 15,0 0-15,0 0 0,0 1 0,21-22 16,0 0-16,0 0 16,0-22-16,0 1 15,1 0-15,-1 0 0,0-21 0,0 20 16,0 1-16,0-21 0,1 21 0,-1 0 15,0-1-15,0 22 0,-21-21 16,21 21-16,0 0 16,-21 21-16,0 1 0,0-1 15,22 21-15,-22-21 0,0 0 16,0 1-16,21-1 0,0 21 16,-21-21-16,21 0 0,0-21 0,-21 22 15,21-1-15,1-21 0,-1 0 16,21 0-16,-21 0 0,0 0 0,22 0 15,-22 0-15,21-21 0,1 21 0,-22-22 16,21 1-16,-21 0 0,22-21 0,-22 21 16,21-1-16,-21-20 0,22 0 15,-22 21-15,0-22 0,0 22 0,0-21 16,0 21-16,-21-1 0,22 1 16,-22 42-1,0 1 1,-22-1-16,22 21 0,0-21 15,-21 0-15,0 22 0,21-1 0,-21-21 16,21 22-16,0-22 0,0 21 16,0-21-16,0 0 0,0 1 0,0-1 15,21 0-15,0-21 0,0 0 16,1 0-16,-1 0 0,0 0 16,0 0-16,0-21 0,0 21 0,1-21 15,20-1-15,-21 1 0,0 0 0,0 0 16,-21 0-16,0-22 0,22 22 15,-22-21-15,0 21 0,0-22 0,0 22 16,-22 0-16,1-21 0,0 42 0,0-21 16,0-1-16,0 22 0,-22 0 15,22 0-15,0 0 0,0 0 16,0 0-16,42 0 31,0 0-31,21 0 0,1 0 16,-1 0-16,0 0 0,1 0 0,-1-21 15,0 21-15,1 0 0,-1-21 0,0 21 16,-21 0-16,22 0 0,-22 0 0,0 0 16,0 0-16,0 0 0,1 0 15,-22 21 1,0 0 0,-22 1-16,22-1 0,-21-21 15,0 21-15,21 21 0,0-21 16,0 1-16,0-1 0,0 0 0,0 0 15,0 0-15,0 0 0,0 1 0,0-1 16,21-21-16,0 0 16,1 0-16,-1 0 0,0 0 15,0 0-15,0 0 0,-21-21 16,21-1-16,-21 1 0,22 0 0,-22 0 16,0 0-16,0 0 0,0-22 15,0 22-15,0-21 0,0 21 0,0-1 16,0 1-16,-22 0 0,1 0 0,0 0 15,0 21-15,0 0 16,0 0-16,-1 0 0,1 0 0,0 0 16,0 21-16,21 0 15,21-21 1,0 0-16,0 0 0,1 0 16,-1 0-16,0 0 0,21 0 0,-21 0 15,22 0-15,-1 0 0,0 0 0,-20 0 16,20-21-16,0 0 0,1 0 15,-22-1-15,21 1 0,-21 0 16,0-21-16,1 21 0,-1-22 0,0 1 16,0 0-16,-21-1 0,0 1 0,0 0 15,0-1-15,0 1 0,0 21 16,0 0-16,0-1 0,0 1 0,-21 21 16,0 21-1,0 1-15,-1-1 0,1 21 16,-21 0-16,21 1 0,0 20 0,-1-20 15,22 20-15,-21-21 0,0 22 0,21-22 16,0 22-16,0-22 0,0 0 16,0 1-16,0-1 0,0 0 0,0 1 15,0-1-15,0-21 0,21 0 16,0 1-16,1-1 0,-22 0 0,21-21 16,0 0-16,0 0 0,0 0 15,0 0-15,1 0 0,-1 0 0,0 0 16,0-21-16,21 0 0,-20-1 0,-1 1 15,0 0-15,21 0 0</inkml:trace>
  <inkml:trace contextRef="#ctx0" brushRef="#br0" timeOffset="44364.7">9419 12975 0,'0'0'0,"0"-42"0,0 0 15,21 20-15,-21 1 0,0 0 16,0 0-16,0 0 0,0 0 0,0 42 15,0 0 1,0 0-16,0 21 0,0 1 16,0 20-16,0-20 0,0 20 0,0-21 15,0 22-15,0-1 0,0-20 0,-21 20 16,21-20-16,0-1 0,0 0 16,-21 1-16,21-1 0,0 0 0,-21-21 15,21 1-15,0-1 0,0 0 0,0 0 16,0 0-16,0-42 47,0 0-47,0 0 0</inkml:trace>
  <inkml:trace contextRef="#ctx0" brushRef="#br0" timeOffset="44819.44">9377 13039 0,'0'0'0,"0"-43"0,0 1 16,0 21-16,0-21 0,0 20 0,0 1 15,0 0-15,0 0 0,21 0 16,0 21-16,0 0 0,0 0 16,1 0-16,-1 0 0,0 0 0,21 21 15,1 0-15,-1 0 0,0 22 0,1-1 16,-22 0-16,21 1 16,-21-1-16,22 0 0,-43 22 0,21-22 15,-21 0-15,0 22 0,0-22 0,0 1 16,0-1-16,0 0 0,0 1 0,0-1 15,0-21-15,0 21 0,0-20 16,0-1-16,0 0 0,0-42 31,0 0-15,21-1-16,0-20 0,-21 21 16,21-21-16,0-1 0,-21 1 0,22 0 15,-1-1-15,0-20 0,0-1 16,0 1-16,22-1 0,-22 1 15,0-22-15,21 22 0,-21-1 0,1 1 16,-1 20-16,0 22 0,-21-21 0,0 21 16,0-1-16,0 44 31,0-1-31,0 0 16,-21 0-16,21 0 0,-21 0 15,21 1-15,0-1 0,0 0 16,0 0-16,0 0 0</inkml:trace>
  <inkml:trace contextRef="#ctx0" brushRef="#br0" timeOffset="46256.6">10774 13420 0,'0'0'0,"21"0"16,0 0-1,0 0-15,0-21 0,1-1 16,-1 22-16,0-21 0,-21 0 0,21 0 16,0 0-16,-21 0 0,0-1 0,0-20 15,0 21-15,0-21 16,0 20-16,0 1 0,-21 0 0,-21 0 16,21 21-16,-1 0 0,-20 0 0,21 0 15,-21 0-15,-1 21 0,1 0 0,21 0 16,-22 22-16,22-22 0,-21 21 15,21-21-15,0 22 0,-1-1 0,1-21 16,21 22-16,-21-22 0,21 21 0,0-21 16,0 0-16,0 22 0,0-22 15,21 0-15,0 0 0,1-21 0,-1 21 16,0-21-16,0 0 0,0 0 0,22 0 16,-22 0-16,0 0 0,0-21 0,21 0 15,-20 21-15,20-21 16,-21 0-16,0-22 0,0 22 0,22 0 15,-22-21-15,0 21 0,0-22 0,0 1 16,1 21-16,-22-22 0,0 22 0,21-21 16,-21 21-16,0 0 0,-21 21 31,-1 21-31,22 0 0,0 0 16,-21 0-16,21 0 0,0 1 0,0 20 15,0-21-15,0 0 0,0 22 16,21-22-16,1 0 0,-1 0 0,0 21 15,0-20-15,21-22 0,-20 21 0,-1 0 16,0-21-16,21 0 0,-21 0 16,1 0-16,20 0 0,-21 0 15,0-21-15,22 0 0,-22 21 0,0-22 16,0 1-16,21 0 0,-20 0 0,-1-21 16,0 20-16,0-20 0,0 21 0,0-21 15,1 20-15,-22 1 0,0 0 16,21 0-16,-21 0 0,0 42 15,-21 0 1,-1-21-16,22 42 0,0-20 0,-21-1 16,21 0-16,-21 0 0,21 21 15,0-20-15,0-1 0,0 0 0,0 0 16,0 0-16,0 0 0,0 1 16,0-1-16,0-42 46,0-1-46,0 1 0,0 0 0,0 0 16,0 0-16,21 0 0,0-22 0,-21 22 16,22 0-16,-1-21 0,0 20 15,-21-20-15,21 21 0,0 0 0,0 0 16,1-1-16,-1 1 0,0 21 0,0 0 16,0 0-16,0 0 0,1 21 15,-22 1 1,21-1-16,-21 0 0,0 21 15,0-21-15,0 1 0,0-1 0,21 0 16,-21 0-16,0 0 0,21 0 0,-21 1 16,0-1-16,0 0 0,21-21 31,0 0-15,1 0-16,-1 0 0,-21-21 15,21 21-15,0-21 0,0-1 0,0 1 16,1 0-16,-1 0 0,21 0 15,-21 0-15,0-22 0,22 22 0,-22 0 16,21-21-16,-21 20 0,1 1 0,-1 0 16,0 0-16,0 21 0,0 0 15,-21 21 1,0 0-16,0 0 16,0 22-16,0-22 0,-21 0 0,21 21 15,0-20-15,0-1 0,0 0 0,0 21 16,0-21-16,0 1 0,0-1 0,0 0 15,0 0-15,21-21 0,0 21 16,1 0-16,-1-21 0,21 0 0,-21 22 16,22-22-16,-22 0 0,21 0 0,-21 0 15,22 0-15,-1-22 0,-21 1 0,21 21 16,-20-21-16,20 0 0,0 0 16,-21-22-16,22 22 0,-22-21 15,21 0-15,-21 20 0,1-20 0,-1 0 16,0-1-16,-21 1 0,0 21 0,0 0 15,0 0-15,-21-1 0,0 22 16,-1 0-16,1 0 0,-21 22 0,21-1 16,0 0-16,-1 0 0,1 0 0,0 22 15,0-22-15,21 21 0,0-21 0,0 22 16,0-22-16,0 21 0,0-21 0,0 0 16,0 1-16,0-1 0,0 0 15,21 0-15,0 0 0,0 0 16,1-21-16,-1 0 0,0 0 15,0 0-15,0 0 0,0 0 0,1 0 16,-1 0-16,21 0 0,-21-21 16,0 0-16,22 0 0,-22 0 0,0 21 15,21-21-15,-20-22 0</inkml:trace>
  <inkml:trace contextRef="#ctx0" brushRef="#br0" timeOffset="46572.42">14182 12891 0,'0'0'0,"-22"0"0,-41-22 15,63 1-15,-21 21 0,42-21 47,0 0-47,0 21 0,0-21 16,1 21-16,-1-21 0,0-1 0,-21 1 15,21 0-15,-21 0 16,-21 21 0,0 0-16,0 0 15,-1 0-15,1 21 0,0-21 0,0 21 16,21 0-16,0 1 0,-21-1 16,21 0-16,0 0 0,0 0 15,0 0-15,0 1 0,0-1 0,0 0 16,0 0-16,0 0 0</inkml:trace>
  <inkml:trace contextRef="#ctx0" brushRef="#br0" timeOffset="46952.21">14033 13420 0,'0'0'0,"-21"0"0,21 21 16,0 0-16,21-21 31,1 0-31,-1 0 0,0 0 16,0 0-16,0 0 15,-42 0 17,0 0-32,21 21 0,-21-21 15,21 21-15,-21 1 0,-1-1 16,22 0-16,0 0 15,22-21 1,-1 0-16,0 0 16,0 0-16,0 0 15,0 0 1,1 0-16,-22-21 16,21 21-16,-21-21 15,0 0 1,0-1-16,-21 22 0,-1-21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09:18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11366 2794 0,'0'0'0,"0"-21"0,-21-21 0,0 20 16,21-20-16,0 0 0,-21 21 15,21-22-15,-21 1 0,21 0 0,0-1 16,0 22-16,0-21 0,0-1 0,0 22 15,0 0-15,21-21 0,0 21 16,-21-1-16,21 1 0,0 0 0</inkml:trace>
  <inkml:trace contextRef="#ctx0" brushRef="#br0" timeOffset="908.19">10710 1566 0,'0'0'0,"0"-42"15,0 21-15,0 0 16,0 0-1,21 21-15,1 0 32,-1 0-32,0 21 15,0 0-15,0 0 0,0 21 0,1 1 16,-1-1-16,21 0 0,0 1 16,-20 20-16,20 1 0,-21-1 0,21 1 15,-20-1-15,20 1 0,-21-1 16,0 1-16,0-1 0,1 1 15,-1-1-15,0 1 0,0-1 0,-21-20 16,0-1-16,21 0 0,-21 1 0,21-1 16,-21-21-16,0 21 0,0-20 0,0-1 15,0 0-15,0 0 16,0-42 0,0 0-16,0 0 15,0-22-15,22 1 0,-22 0 16,21-1-16,-21-20 0,21-1 0,0 1 15,-21-22-15,21 22 0,0-22 0,1 21 16,-1-20-16,21-1 0,-21 22 16,22-1-16,-1 1 0,0-1 15,-21 1-15,22 20 0,-22 1 0,0 21 16,0-22-16,0 22 0,-21 0 16,0 0-16,22 21 15,-22 21 16,0 0-15,0 0-16,0 1 0,0-1 16,0 0-16,0 0 0,0 0 0,0 0 15,0 1-15,0-1 0,0 21 16</inkml:trace>
  <inkml:trace contextRef="#ctx0" brushRef="#br0" timeOffset="2541.42">12488 2625 0,'0'0'15,"0"42"-15,21-42 16,1 0-16,-22-21 16,21 0-16,0 21 0,-21-21 15,21-22-15,0 22 0,-21 0 16,21-21-16,-21 20 0,22-20 0,-22 0 15,0 21-15,0-22 0,0 1 0,0 0 16,0 20-16,-22-20 0,1 21 16,0 0-16,0 0 0,0-1 0,0 1 15,-1 21-15,-20 0 0,21 0 16,-21 0-16,-1 21 0,22 1 0,-21-1 16,-1 21-16,22-21 0,-21 22 0,21-1 15,0 0-15,-1 1 0,1-1 16,0 21-16,21-20 0,-21-1 0,21 0 15,0 1-15,0-1 0,0 0 16,21-20-16,0-1 0,0 0 0,1 0 16,-1 0-16,0-21 0,21 0 15,-21 0-15,1 0 0,20 0 0,-21 0 16,21 0-16,-20-21 0,20 0 0,-21 0 16,0 0-16,0-22 0,1 22 15,-1-21-15,0-1 0,0 1 0,0-21 16,0 20-16,-21 1 0,22-22 0,-1 22 15,0 21-15,0-21 0,-21-1 16,21 22-16,0 0 0,-21 0 0,0 0 16,22 21-16,-22 21 31,0 0-31,0 21 16,0-21-16,-22 22 0,22-1 0,0 0 15,-21 1-15,0-1 0,21 0 16,-21 1-16,21-1 0,0-21 0,0 22 15,0-22-15,0 21 0,0-21 0,0 0 16,0 1-16,21-1 0,0-21 16,0 0-16,1 0 0,20 0 0,-21 0 15,21 0-15,-20-21 0,20 21 0,0-22 16,-21 1-16,22-21 0,-1 21 16,-21-22-16,22 1 0,-1 0 0,0-1 15,-21 1-15,22-21 0,-22 20 16,0 22-16,0-21 0,-21-1 15,0 22-15,0 0 0,0 0 0,-21 0 16,0 21-16,0 0 0,0 0 0,-22 0 16,22 0-16,0 0 0,-21 0 15,42 21-15,-22 0 0,22 0 16,0 0-16,22 1 0,-1-1 16,0 0-16,21 0 0,-21-21 0,22 21 15,-22 0-15,0 1 0,21-1 16,-20 0-16,-1 0 0,0 0 0,-21 0 15,0 1-15,21-1 0,-21 21 0,0-21 16,0 0-16,0 1 16,0-1-16,0 0 0,0 0 0,0 0 15,0 0-15,0 1 0,0-1 16,0 0-16,21-21 16,0 0-16,1 0 0,-1 0 0,0 0 15,0 0-15,21 0 0,-20 0 0,20 0 16,0 0-16,1-21 0,-1 0 0,0-1 15,1 1-15,20 0 0,-21-21 16,1 21-16,-1-22 0,-21 1 16,22 21-16,-22-22 0,0 1 0,0 0 0,-21 21 15,0-22-15,0 22 0,0 0 16,0-21-16,0 20 0,-21 1 16,0 0-16,0 21 0,-1 0 15,1 0-15,-21 0 0,21 0 0,0 0 16,-1 0-16,-20 21 0,21 0 15,0 1-15,-22-1 0,22 0 0,0 21 16,-21-21-16,21 22 0,-1-1 0,1 0 16,21-20-16,0 20 0,0 0 15,0-21-15,0 22 0,0-22 0,0 0 16,21 0-16,1 0 0,-1 1 0,0-1 16,0-21-16,21 0 0,-20 0 15,20 0-15,-21 0 0,0 0 0,22-21 16,-22-1-16,0 1 0,0 0 15,0 0-15,22-21 0,-22 20 0,0-20 16,-21 0-16,21-1 0,0 1 16,0 21-16,-21-21 0,0 20 0,22-20 15,-22 21-15,0 0 0,0 0 0,0-1 16,0 44 15,-22-1-31,22 21 0,0-21 16,-21 0-16,21 22 0,0-22 15,0 21-15,0-21 0,0 22 0,0-22 16,0 21-16,0-21 0,21 1 0,-21 20 16,22-21-16,-1-21 0,0 21 15,0-21-15,0 0 0,22 0 16,-22 0-16,42 0 0,-42 0 16,1 0-16,20-21 0,-21 0 0,0 0 15,0 0-15,43-85 16,-64 63-16,21 1 0,0 21 15,-21 0-15,21-22 0,-21 22 16,0 0-16,0 42 31,0 0-31,0 22 0,0-22 16,-21 0-16,21 0 0,0 22 0,0-22 16,0 0-16,0 0 15,0 21-15,0-20 0,0-1 0,0 0 16,0 0-16,0 0 0,0 0 15,21-21-15,1 0 32,-22-21-32,21 0 15,-21 0-15,0 0 0,0-22 0,21 22 16,-21-21-16</inkml:trace>
  <inkml:trace contextRef="#ctx0" brushRef="#br0" timeOffset="2851.75">14795 1905 0,'0'0'0,"-42"0"16,21 21-16,21 0 15,-21-21-15,21 22 0,0-1 16,0 0 0,21-21-16,0 0 15,0 0-15,0 0 0,1 0 16,-22-21-16,21 0 15,-21-1-15,0 1 0,0 0 16,0 0-16,0 0 16,-21 0-16,-1 21 15,1 0-15,0 0 16,21 21-16,-21-21 0,0 21 16,21 0-16,0 0 15,0 0-15,0 1 16,21-22-16,0 0 15,0 0-15</inkml:trace>
  <inkml:trace contextRef="#ctx0" brushRef="#br0" timeOffset="3468.16">15515 1524 0,'0'0'0,"0"-21"0,0-43 15,-21 43-15,21 0 0,-21 21 16,0 0-16,-1 0 16,22 21-16,-21 0 15,21 1-15,-21-1 0,21 21 16,0-21-16,0 22 0,-21 20 0,0-21 16,0 22-16,21-22 0,-22 22 0,22-22 15,-21 22-15,21-1 0,-21-21 0,21 22 16,-21-22-16,21 1 15,0-1-15,0 0 0,0 22 0,0-43 16,0 21-16,0 1 0,0-22 0,0 0 16,0 0-16,0 0 0,0 0 0,0-42 47,0 0-47,0 0 0,0-21 15,0 20-15,0 1 0,0-21 16,21 21-16,0-22 0,0 22 0,1 0 15,-1-21-15,0 21 0,21-1 16,-21 1-16,22 0 0,-22 0 16,0 21-16,21 0 0,-20 0 0,-1 0 15,0 0-15,0 0 0,0 0 0,0 0 16,1 21-16,-1 0 0,-21 0 0,0 1 16,21-1-16,-21 21 0,0-21 15,0 0-15,0 22 0,0-22 0,-21 0 16,0 0-16,-1 22 0,1-22 0,0 0 15,-21 0-15,21 0 0,-22 0 16,22 1-16,-21-22 0,21 21 0,-22-21 16,22 21-16,0-21 0,0 0 0,0 0 15,-1 0-15,22-21 47,22 21-47,-1-21 0,0-1 16,-21 1-16,21 0 0,0 0 0</inkml:trace>
  <inkml:trace contextRef="#ctx0" brushRef="#br0" timeOffset="3832.11">16044 1461 0,'0'-22'0,"0"44"0,0-65 15,0 22-15,0 0 0,21 0 16,-21 42 15,0 0-31,0 21 16,0-20-16,0 20 0,-21 21 0,0 1 16,0-22-16,21 43 0,-21-22 0,0 1 15,-1-1-15,1 1 0,0-1 16,21 1-16,-21-1 0,21-20 0,-21 20 15,21-20-15,0-1 0,0 0 0,-21-21 16,21 22-16,0-22 0,0 0 16,0 0-16,0 0 0,0 1 15,21-22 1,-21-22 0,21 1-16,0 21 0,0-21 15,-21 0-15,21 0 0,1 0 0,-1-1 16</inkml:trace>
  <inkml:trace contextRef="#ctx0" brushRef="#br0" timeOffset="4611.66">16129 2350 0,'21'0'47,"0"0"-47,0 0 0,1 0 16,-1 0-16,0 0 0,0 0 0,0-22 15,0 22-15,1-21 0,20 21 0,-21-21 16,0 0-16,0 0 0,-21 0 16,22-1-16,-1 1 0,0 0 0,-21 0 15,0 0-15,0 0 0,0-1 16,-21 22 0,0 0-16,-1 22 15,1-1-15,0 0 0,0 0 16,0 0-16,0 0 0,-1 1 0,1 20 15,0-21-15,0 0 0,21 22 16,0-22-16,0 21 0,-21-21 0,21 0 16,0 22-16,0-22 0,0 0 0,0 0 15,21 0-15,-21 1 0,21-1 16,0-21-16,-21 21 0,21-21 0,1 0 16,-1 0-16,0 21 0,0-21 0,21 0 15,-20 0-15,-1 0 0,21 0 0,-21-21 16,22 21-16,-22-21 0,21 0 15,-21-1-15,22 1 0,-22 0 0,0 0 16,21-21-16,-21 20 0,1-20 16,-1 21-16,0-21 0,0 20 15,0-20-15,0 0 0,1 21 0,-22-1 16,0-20-16,21 21 0,-21 0 0,0 0 16,-21 21 15,21 21-31,0 0 15,-22 0-15,22 0 0,0 0 16,0 1-16,0-1 0,0 0 16,0 0-16,0 0 0,0 0 15,22 1-15,-22-1 0,21 0 0,0 0 16,-21 0-16,21-21 0,0 21 16,-21 1-16,21-1 0,-21 0 15,22 0-15,-1 0 0,-21 0 0,0 1 16,0-1-16,0 0 0,0 0 15,-21-21 1,-1 21-16,1-21 0,0 0 16,0 0-16,0 0 0,0 0 0,-1 0 15,1 0-15,0 0 0,0 0 0,0 0 16,0 0-16,-1 0 0,1 0 16,0 0 15,0 21-16,0-21-15,0 0 16</inkml:trace>
  <inkml:trace contextRef="#ctx0" brushRef="#br0" timeOffset="6316.69">12700 3196 0,'0'0'0,"21"0"16,0 0-16,-21-21 15,21 21-15,1 0 16,-44 0 47,1 0-63,0 0 15,0 0-15,21 21 0,-21-21 0,0 0 16,-1 21-16,1-21 15,0 22-15,-21-22 0,21 21 0,-1-21 16,-20 21-16,21-21 0,-21 21 0,-1 0 16,1-21-16,0 21 0,-1-21 0,1 22 15,-22-1-15,22-21 0,-21 21 16,20 0-16,-20-21 0,20 21 0,-20 0 16,21-21-16,-22 22 0,22-1 0,-22-21 15,22 21-15,-22-21 0,1 21 16,-1-21-16,1 21 0,-1-21 15,1 0-15,-1 21 0,1-21 0,-22 0 16,22 22-16,-1-22 0,1 0 0,-1 21 16,1 0-16,-1-21 0,1 0 15,-1 21-15,1-21 0,-1 21 0,1-21 16,-22 0-16,22 21 0,-1-21 0,1 0 16,-1 22-16,-21-22 0,22 21 0,-1-21 15,1 21-15,-1-21 0,22 21 16,-21-21-16,-1 0 0,22 21 0,-22-21 15,22 0-15,-22 21 0,22-21 16,0 22-16,-1-22 0,1 0 0,21 0 16,-21 21-16,20-21 0,1 0 15,-21 0-15,21 21 0,0-21 0,-1 0 16,1 0-16,0 0 0,0 21 0,0-21 16,0 0-16,-1 0 0,1 0 15,0 0-15,0 0 16,21-21 15,0 0-31,21 0 0,0 21 16,0-22-16,1 1 0,-1 0 15,0 0-15,0 0 0,21 0 16,-20-1-16,-1 1 0,0 0 0,21 0 16,-21 0-16,1 0 0,-1-1 0,0 22 15,0-21-15,0 0 0,-21 0 16,21 0-16,1 0 15,-44 42 17,1-21-17,21 21-15,-21-21 0,0 21 0,21 0 16,-21 0-16,0-21 0,-1 22 16,1-1-16,0 0 0,0 0 0,21 0 15,-42 0-15,20 1 0,1-1 16,0-21-16,0 21 0,0 0 0,0 0 15,-1 0-15,1 1 16,21-1 0,0 0-1,21-21 1,1 0-16,-1 21 0,0-21 16,0 0-16,21 21 0,-20 0 0,20-21 15,-21 22-15,21-22 0,-20 21 0,20-21 16,0 0-16,1 21 0,-22-21 15,21 0-15,0 21 0,1-21 0,-22 21 16,21-21-16,-21 0 0,22 0 16,-22 0-16,0 0 0,0 0 0,0 0 15,1 0-15,-1 0 0,0 0 16,0 0-16,-21-21 16,21 21-16,-21-21 0,21 0 0,1 0 15</inkml:trace>
  <inkml:trace contextRef="#ctx0" brushRef="#br0" timeOffset="7790.55">16383 3154 0,'0'-42'16,"0"20"-1,0 1-15,-21 21 16,21-21-16,0 0 0,-21 21 15,-1-21 1,44 21 47,-1 0-48,-21 21-15,21-21 0,0 0 0,0 0 16,22 21-16,-22-21 0,21 0 0,-21 0 15,22 21-15,-1-21 0,0 21 16,22-21-16,-1 22 0,1-22 0,-1 21 16,22-21-16,0 21 0,-1-21 0,1 21 15,0 0-15,20 0 0,-20-21 16,21 22-16,-21-1 0,20-21 0,-20 21 16,21 0-16,-21 0 0,20-21 0,1 21 15,0 1-15,0-22 16,0 21-16,-22 0 0,22-21 0,-21 21 15,21 0-15,0-21 0,-1 21 0,-20-21 16,21 22-16,0-1 0,-22-21 16,22 21-16,-21-21 0,0 21 0,-22-21 15,1 0-15,20 0 0,-20 21 0,-1-21 16,-20 0-16,20 0 0,-21 0 16,22 0-16,-22 0 0,1 0 0,-1 0 15,-21 0-15,21 0 0,-20 0 0,-1 0 16,0 0-16,0 0 0,-21-21 15,0 0 1,0 0 0,0 0-16,-21 21 0,0-22 15,0 1-15,-1 0 0,1 21 16,0-21-16,-21 21 0,21-21 0,-1 21 16,1-21-16,0-1 0,0 22 15,0-21-15,0 0 0,-1 21 0,1-21 16,0 0-16,0 21 0,0-21 0,0 21 15,21-22-15,-22 22 16,1-21-16,42 21 63,1 0-48,-1 0-15,0 0 0,0 21 16,21 1-16,-20-22 0,-1 21 15,21 0-15,-21-21 0,22 21 16,-1 0-16,0 0 0,-21-21 0,22 22 16,-22-1-16,21-21 0,-21 21 0,1-21 15,-1 0-15,-21 21 0,21-21 16,-21 21 0,0 0-1,-21 1-15,0-22 16,-1 21-16,1-21 0,0 21 15,-21 0-15,-1 0 0,22 0 0,-21-21 16,0 22-16,-1-1 0,1 0 16,0 0-16,20 0 0,-20 0 0,21 1 15,-21-1-15,20 0 0,1 0 0,-21 21 16,21-42-16,0 22 16,-1-1-16,1-21 0,21 21 0,0 0 15,-21-21-15,0 21 16,21 0-1,21-21 32,0 0-47,0 0 16</inkml:trace>
  <inkml:trace contextRef="#ctx0" brushRef="#br0" timeOffset="13569.73">3450 3768 0,'0'0'0,"21"0"16,0-21-16,1 21 15,-22-22-15,21 1 16,0 21-16,0-21 0,-21 0 16,21 0-16,0 0 15,-21-1-15,0 1 16,0 0-16,0 0 16,0 0-16,0 0 15,-21 21-15,0 0 0,0-22 0,0 22 16,0 0-16,-1 0 0,-20 0 0,21 0 15,-21 0-15,-1 22 0,22-1 16,-21-21-16,-1 21 0,22 0 0,-21 0 16,21 0-16,-22 1 0,22 20 15,-21-21-15,21 0 0,0 22 0,-1-1 16,1-21-16,0 21 0,0 22 16,0-22-16,0 22 0,-1-22 0,1 22 15,21-1-15,-21 1 0,0-22 0,0 21 16,21-20-16,0 20 15,0-20-15,0-1 0,0 0 0,0 1 16,0-22-16,42 0 0,-21 21 16,0-21-16,22-21 0,-22 22 0,21-22 15,1 0-15,-1 0 0,0 0 0,22 0 16,-22 0-16,0-22 0,1 22 16,20-21-16,-20 0 0,-1 0 0,-21 0 15,21 0-15,-20-1 0,-1 1 0,0 0 16,-21 0-16,0 0 0,0 0 15,0-1-15,0 1 0,-21 0 0,0 0 16,-1 0-16,1 0 0,-21 21 16,21-22-16,0 22 0,-22 0 15,22 0-15,-21 0 0,21 0 0,-1 0 16,1 0-16,21-21 16,21 0 15,1 0-31,-1 21 0,21 0 0,-21 0 15,22 0-15,-22 0 0,0 0 0,21 0 16,-21 0-16,1 21 0,-1 0 16,0 0-16,0 22 0,-21-22 0,0 21 15,0-21-15,0 22 0,0-1 0,0 0 16,-21 1-16,0 20 16,0-20-16,-1 20 0,1 1 0,-21-1 15,21 22-15,0-22 0,-1 1 0,1-1 16,-21-20-16,21 20 0,21-21 15,-21 1-15,-1-1 0,22 0 0,-21-20 16,21-1-16,0 0 0,0 0 16,0 0-16,0-42 15,0 0 1,0 0-16,21 0 0,-21-1 16,22-20-16,-22 0 0,21-1 0,0 1 15</inkml:trace>
  <inkml:trace contextRef="#ctx0" brushRef="#br0" timeOffset="13932.37">4085 3620 0,'0'0'0,"0"-22"16,0 44 0,-21-1-1,21 0-15,0 0 0,0 21 0,0-20 16,-21 20-16,21 0 0,-21 22 0,21-22 16,-22 22-16,22-1 0,0 1 15,-21-22-15,21 21 0,-21-20 0,21 20 16,-21-20-16,21-22 0,0 21 15,0 0-15,0-20 0,0-1 0,0 0 16,0 0-16,0 0 16,0-42 15,21 0-31,0 21 0,0-21 16,-21 0-16</inkml:trace>
  <inkml:trace contextRef="#ctx0" brushRef="#br0" timeOffset="14372.11">4276 4170 0,'0'21'16,"0"0"0,-22 0-16,22 1 15,-21-1-15,21 0 0,0 21 0,0-21 16,-21 1-16,21-1 0,0 0 0,-21 0 15,21 21-15,0-20 0,0-1 16,0 0-16,0 0 0,21-21 16,0 0-16,0 0 0,1 0 15,-1 0-15,21 0 0,-21 0 0,0 0 16,1 0-16,20-21 0,-21 21 0,21-21 16,-20 0-16,-1 21 0,0-22 15,21 1-15,-21-21 0,1 21 0,-22 0 16,21-1-16,-21-20 0,0 0 0,0 21 15,0-22-15,0 22 16,0 0-16,-21-21 0,-1 20 0,22 1 16,-21 21-16,0 0 0,0-21 0,0 21 15,-22 0-15,22 0 0,0 21 16,0-21-16,-21 21 0,20 1 0,1-1 16,0 0-16,0-21 0,0 21 15,0 0-15,21 0 0,0 1 0,0-1 16,21-21-1,0 0-15,0 0 16,21-21-16,-20-1 0</inkml:trace>
  <inkml:trace contextRef="#ctx0" brushRef="#br0" timeOffset="14996.27">5122 3620 0,'0'0'0,"0"-43"16,-21 43-16,21-21 16,-21 21-16,0 21 15,21 0-15,-21 1 0,21-1 16,0 0-16,0 0 0,0 21 16,0 1-16,0-22 0,0 21 0,-22 22 15,22-22-15,0 0 0,0 22 0,0-22 16,-21 1-16,21 20 0,-21-21 15,21 1-15,-21-1 0,21-21 16,0 22-16,0-22 0,0 0 0,-21 0 16,21 0-16,0 0 0,0-42 47,0 0-47,0 0 0,0 0 15,21 0-15,-21-1 0,21 1 16,0 0-16,0-21 0,1 21 0,-22-1 15,21-20-15,0 21 0,0 0 0,0 0 16,0-1-16,1 1 0,-1 21 16,0-21-16,0 21 0,0 0 15,0 0-15,1 0 0,-1 0 16,0 0-16,0 21 0,0 0 16,-21 1-16,21-1 0,-21 0 0,22 21 15,-22-21-15,0 1 0,0-1 0,0 21 16,0-21-16,0 0 0,-22 1 15,1-1-15,0 0 0,0 0 0,0 0 16,0 0-16,-1 1 0,1-22 0,0 21 16,0-21-16,0 0 0,0 21 15,-1-21-15,1 0 0,0 0 16,0 0-16,0 0 0,0 0 16,-1 0-16,1 0 15,21-21 16,21 0-31,1 21 0,-22-22 16,21 22-16,0-21 0</inkml:trace>
  <inkml:trace contextRef="#ctx0" brushRef="#br0" timeOffset="15895.76">6181 4170 0,'0'0'0,"0"-21"0,0 0 16,0-1-16,0 1 0,0 0 15,0 0-15,0 0 0,0 0 16,-22 21-16,1 0 16,0 0-16,0 0 0,0 0 0,0 0 15,-1 21-15,1 0 0,0 0 16,0 0-16,0 0 0,0 1 0,-1 20 15,1-21-15,0 21 16,0-20-16,0 20 0,21-21 0,0 21 16,-21-20-16,21-1 0,0 21 0,0-21 15,0 0-15,0 1 16,0-1-16,21-21 0,0 21 16,0-21-16,0 0 0,0 0 0,1 0 15,-1 0-15,0-21 0,21 21 16,-21-21-16,1 21 0,-1-22 0,0 1 15,0 0-15,-21 0 0,21-21 0,0 20 16,1-20-16,-22 21 0,0-21 0,0 20 16,21-20-16,-21 21 0,0-21 15,0 20-15,0 1 0,0 0 16,0 0-16,0 42 31,0 0-31,0 0 0,-21 1 16,21-1-16,0 0 0,0 21 0,0-21 15,0 1-15,0 20 0,0-21 16,0 21-16,0-20 0,0-1 0,0 0 16,0 0-16,0 0 0,0 0 0,0 1 15,21-22-15,0 0 0,-21 21 0,21-21 16,0 0-16,0 0 0,1 0 16,-1 0-16,0 0 0,0-21 0,0 21 15,0-22-15,1 1 0,20 0 16,-21 0-16,0 0 0,0-22 0,1 22 15,-1-21-15,0 0 0,0-1 16,0 1-16,0-22 0,1 22 0,-1-21 16,0-1-16,0 22 0,0-22 0,0 22 15,-21-22-15,0 22 0,22 21 16,-22-21-16,0 20 0,0 1 0,-22 21 31,1 0-31,0 21 16,0 1-16,21-1 0,-21 21 0,21-21 15,-21 22-15,-1-1 0,22 0 0,0 1 16,0 20-16,-21-21 16,21 22-16,-21-1 0,21-20 0,-21 20 15,21-20-15,0 20 0,0-21 0,0 1 16,0-22-16,0 21 0,0-21 0,21 1 16,0-1-16,0 0 0,1 0 15,-1-21-15,0 0 0,0 0 0,21 0 16,-20 0-16,-1 0 0,0 0 0,0 0 15,0 0-15,0-21 0,1 0 0,-1 21 16,-21-21-16,21-1 0,0 1 16,-21 0-16,0 0 0,21-21 0,0 20 15</inkml:trace>
  <inkml:trace contextRef="#ctx0" brushRef="#br0" timeOffset="18129.59">22161 3027 0,'0'0'0,"22"-21"0,-1 21 0,-21-21 16,0-1-16,21 1 0,-21 0 15,21 0-15,-21 0 0,0 0 0,21-1 16,-21 1-16,0 0 0,0 0 15,0 0-15,0 0 0,0-1 16,0 1-16,0 0 16,-21 42-1,21 0-15,-21 1 16,0 20-16,21 0 0,0 1 0,0-1 16,-21 21-16,21 1 0,0-1 15,-22 1-15,22-1 0,-21 1 0,21-1 16,0 1-16,-21-1 0,0 1 0,0-22 15,21 22-15,-21-22 0,-1 0 16,1 1-16,0 20 0,21-42 0,-21 22 16,0-1-16,0 0 0,-1-20 0,1-1 15,21 0-15,-21 0 0,0 0 16,0-21-16,0 0 16,-1-21-16,22 0 15,0 0-15,-21 0 0,21-1 0,-21-20 16,21 21-16,0-21 0,0-1 0,0 22 15,0-21-15,0-1 0,0 1 16,21-21-16,0 20 0,-21 1 0,22 0 16,-1-1-16,-21 22 0,21-21 0,0 21 15,0-1-15,-21 1 0,21 0 16,1 21-16,-1 0 0,-21 21 16,21 0-16,0 1 0,-21 20 15,0-21-15,21 0 16,-21 22-16,21-1 0,-21-21 0,22 21 15,-22 1-15,0-22 0,0 21 0,21-21 16,-21 22-16,0-22 0,0 0 16,21 0-16,-21 0 0,21 1 0,-21-1 15,21 0-15,0-21 0,1 0 0,-22 21 16,42-21-16,-21 0 0,0 0 16,0 0-16,22 0 0,-22-21 0,21 0 15,1 21-15,-1-21 0,-21-1 0,21 1 16,-20 0-16,20-21 0,-21 21 0,21-22 15,-20 22-15,-1-21 0,0-1 16,0 22-16,0-21 0,0 0 16,-21 20-16,0 1 0,22 0 0,-22 0 15,0 0-15,0 0 0,21 21 16,-21 21 0,0 0-16,0 0 0,0 0 15,-21 22-15,-1-22 0,22 21 16,-21-21-16,0 22 0,21-22 0,-21 21 15,21-21-15,0 0 0,0 22 0,0-22 16,0 0-16,0 0 0,0 0 16,0 1-16,0-1 0,21 0 0,0-21 15,0 0-15,1 0 0,-1 0 16,21 0-16,-21 0 0,0 0 0,1 0 16,-1-21-16,0 21 0,0-21 15,0-1-15,0 1 0,1 0 0,-1 0 16,-21 0-16,0-22 0,21 1 0,0 0 15,-21-1-15,0 1 0,0 0 16,0-1-16,0 1 0,0 0 0,0 21 16,0-22-16,0 22 0,-21 0 0,0 21 15,0-21-15,-1 21 0,1 0 16,0 0-16,-21 0 0,21 0 0,-1 21 16,1 0-16,0 0 0,-21 0 0,21 1 15,21-1-15,-22 0 0,22 0 16,-21 0-16,21 0 0,0 1 15,0-1-15,0 0 0,21 0 16,1-21-16,-1 0 0,0 21 0,0-21 16</inkml:trace>
  <inkml:trace contextRef="#ctx0" brushRef="#br0" timeOffset="19389.39">23961 3366 0,'0'-22'0,"0"1"15,0 0-15,0 0 0,0 0 0,0 0 16,0-1-16,-22 22 16,1 0-16,0 0 15,0 0-15,0 22 0,0-1 0,-1 0 16,1 0-16,0 0 0,-21 0 0,21 22 15,-1-22-15,1 21 0,0 1 16,0-22-16,0 21 0,0 0 0,-1-20 16,22 20-16,-21-21 0,21 21 0,0 1 15,0-22-15,0 0 0,0 0 16,0 0-16,21 1 0,1-1 16,20 0-16,-21 0 0,21-21 0,1 21 15,-1-21-15,0 0 0,22 21 0,-22-21 16,22 0-16,-1 0 0,-20 0 15,20 0-15,-21 0 0,1 0 0,-1 0 16,0-21-16,1 21 0,-22-21 0,21 0 16,1 0-16,-1 0 0,-21-1 0,21 1 15,-20 0-15,20 0 0,-21-21 16,0 20-16,22-20 0,-22 21 0,0-21 16,-21-1-16,0 22 0,21-21 0,-21 21 15,0-22-15,0 22 0,0 0 16,0 0-16,-21 21 0,0 0 15,0 0-15,-1 0 0,1 0 0,0 0 16,0 0-16,-21 21 0,20 0 0,1 0 16,-21 0-16,21 1 0,0-1 15,-22 21-15,22-21 0,0 22 0,0-22 16,0 21-16,21-21 0,0 0 0,0 22 16,0-22-16,0 0 0,0 0 15,0 0-15,0 1 0,21-22 0,0 21 16,0-21-16,0 0 0,0 0 0,22 0 15,-22 0-15,0 0 0,0 0 0,22-21 16,-22-1-16,0 22 0,0-21 16,21 0-16,-20 0 0,-1 0 15,21 0-15,-21-22 0,0 22 0,1 0 16,-1 0-16,0 0 0,0-1 0,0 1 16,-21 0-16,0 0 15,0 42 1,-21 0-1,0 0-15,0 1 0,21-1 16,-21 0-16,21 0 0,-22 0 0,22 0 16,-21 22-16,21-22 0,0 0 0,0 0 15,0 0-15,0 1 0,0-1 0,0 0 16,0 0-16,21-21 16,1 21-16,20-21 0,-21 0 0,0 0 15,0 21-15,22-21 0,-22 0 0,21 0 16,-21 0-16,1 0 0,20-21 0,-21 21 15,0-21-15,0 0 0,1 21 16,-1-21-16,0-22 0,0 22 0,0 0 16,0-21-16,1-1 0,-1 1 0,0 0 15,21-22-15,-21 1 0,1-22 0,-1 22 16,21-1-16,-21 1 0,-21-1 16,21 22-16,1-1 0,-22 1 0,21 0 15,-21 21-15,0-22 0,0 22 16,0 0-16,-21 21 31,-1 0-31,1 21 0,0 0 16,0-21-16,21 21 0,-21 1 15,0 20-15,-1-21 0,1 21 0,0-20 16,21 20-16,-21 21 0,21-20 0,-21 20 16,21-20-16,0 20 0,-21-21 15,21 1-15,-22 20 0,22-20 0,0-1 16,0 0-16,0 1 0,0-22 0,0 21 15,0-21-15,0 0 0,0 22 0,22-22 16,-1 0-16,0 0 0,0-21 16,0 21-16,0 1 0,22-22 15,-22 0-15,21 0 0,-21 0 0,22 0 16,-1 0-16,-21 0 0,22 0 0,-22-22 16,0 1-16,21 21 0,-21-21 15,1 21-15,-1-21 0,-21 0 0,21 21 16,-21-21-16,21 21 0,-21-22 15,0 1-15,0 0 16,0 0 0</inkml:trace>
  <inkml:trace contextRef="#ctx0" brushRef="#br0" timeOffset="34124.54">804 6371 0,'0'0'0,"0"-21"0,0 0 16,0 0-16,0 0 16,0-1-16,0 1 0,0 0 15,0 0-15,0 0 16,0 42 46,0 0-62,0 0 0,0 22 0,0-22 16,0 21-16,0 0 0,0 1 16,0-1-16,0 0 0,0-20 15,-21 20-15,21 0 0,-21 1 0,21-1 16,0-21-16,0 0 0,0 22 15,0-22-15,0 0 0,0 0 0,0 0 16,0 0-16,0-42 47,0 0-31,0 0-16,0 0 0,0 0 0,0-22 15,0 1-15,0 21 0,0-22 16,0 1-16,0-21 0,0 20 0,0 1 15,0 0-15,0-1 0,0 1 16,0 0-16,0-1 0,0 22 16,0 0-16,0 0 0,0 0 0,0-1 15,21 22 1,0 22 0,-21-1-1,0 0-15,0 0 0,0 21 0,21-20 16,-21 20-16,0 21 0,0-20 15,0-1-15,0 0 0,0 22 0,0-22 16,0 1-16,0-1 0,0-21 16,0 21-16,0-20 0,0 20 0,0-21 15,-21 0-15,21 0 0,0 1 16,0-1 0,0-42 30,0-1-46,0 1 16,0 0-16,0 0 0</inkml:trace>
  <inkml:trace contextRef="#ctx0" brushRef="#br0" timeOffset="34552.67">1312 6646 0,'0'0'0,"0"22"15,0-1-15,0 0 16,0 0-1,21-21 1,1 0 0,-1-21-16,-21 0 15,0 0 1,0-1-16,0 1 16,0 0-1,-21 21 1,-1 0-1,1 21-15,21 0 0,0 1 16,-21-1-16,21 0 16,0 0-16,21-21 31,0 0-31,1 0 0,-1 0 16</inkml:trace>
  <inkml:trace contextRef="#ctx0" brushRef="#br0" timeOffset="36627.26">2857 6223 0,'0'-21'31,"-21"0"-15,0 21-16,0 0 16,0-21-16,0 21 0,-1 0 0,1 0 15,0 0-15,-21 0 16,21 0-16,-1 0 0,1 21 15,-21-21-15,21 21 0,0 0 0,-1 21 16,1-20-16,0 20 0,0 0 16,21 1-16,0-1 0,-21 21 0,21-20 15,0-1-15,-21 0 0,21-20 16,0 20-16,0 0 0,0-21 0,0 1 16,0-1-16,21 0 0,0 0 15,0 0-15,0-21 0,0 0 16,1 0-16,-1 0 0,0 0 15,0 0-15,21-21 0,-20 21 0,-1-21 16,21 0-16,-21 0 0,0-1 16,22-20-16,-22 21 0,0-21 15,0-1-15,0 1 0,1 0 0,-1-1 16,-21 1-16,0 0 0,21 20 16,-21-20-16,21 21 0,-21 0 0,0 0 15,0-1-15,0 1 0,0 42 31,-21 1-15,21-1-16,0 0 0,-21 21 16,21-21-16,0 22 0,0-22 0,0 21 15,0 1-15,0-22 0,0 21 0,0-21 16,0 22-16,0-22 0,0 0 16,0 0-16,21-21 0,0 21 15,0 0-15,0-21 0,1 0 16,-1 0-16,0 0 0,0 0 0,0 0 15,0 0-15,22-21 0,-22 0 0,0 0 16,21 0-16,-20 0 0,-1-1 16,0 1-16,0 0 0,0-21 0,-21-1 15,21 22-15,-21-21 0,22 0 16,-22 20-16,0-20 0,0 21 0,0 0 16,0 0-16,0-1 0,0 1 0,0 42 31,0 1-16,0 20-15,-22-21 16,22 0-16,-21 22 0,21-22 16,0 21-16,0-21 0,0 22 0,-21-22 15,21 0-15,-21 21 0,21-21 16,0 1-16,0-1 0,0 0 16,0 0-16,0-42 31,0 0-31,0 0 15,0-1-15,21 1 16,-21 0-16,21-21 0,-21 21 0,0-22 16,21 22-16,1-21 0,-1 21 0,-21-22 15,21 22-15,0-21 0,0 21 16,0-1-16,1 1 0,-1 21 16,0 0-16,0 0 15,0 21 1,-21 1-16,21-1 0,-21 0 0,0 0 15,0 21-15,0-20 0,0 20 16,22-21-16,-22 0 0,0 22 0,21-22 16,-21 0-16,0 0 0,0 0 0,21 0 15,0 1-15,0-1 16,0-21-16,1 0 0,-1 21 0,0-21 16,0 0-16,0 0 0,0 0 0,1 0 15,20-21-15,-21 0 0,0-1 16,0 22-16,1-21 0,-1 0 0,0-21 15,0 21-15,0-22 0,0 22 16,-21-21-16,22 21 0,-1-22 0,-21 22 16,0 0-16,0 0 0,21 0 0,-21-1 15,0 1 1,0 42 0,0 1-16,0-1 15,0 0-15,0 0 16,-21 0-16,21 22 0,0-22 0,0 0 15,0 21-15,0-21 0,0 1 0,0 20 16,0-21-16,0 0 0,0 0 16,21 1-16,0-22 0,0 21 0,0-21 15,1 0-15,-1 0 0,21 0 0,0 0 16,-20 0-16,20 0 0,-21-21 16,21-1-16,1 22 0,-22-21 0,21 0 15,-21-21-15,1 21 0,-1-1 0,0-20 16,-21 21-16,21-21 0,0-1 15,-21 22-15,21-21 0,-21 21 0,0-1 16,22 1-16,-22 0 0,0 0 0,0 0 31,0 42-15,0 0-16,0 0 16,0 0-16,0 22 0,-22-22 15,22 21-15,0 1 0,0-1 0,0 0 16,0 1-16,0-1 0,0 21 0,0-20 15,0 20-15,0-20 0,0 20 16,0 1-16,0-1 0,0 1 0,0-1 16,0 22-16,0-22 0,0 22 0,22-22 15,-22 1-15,21 21 0,-21-22 0,0 1 16,21-1-16,-21-21 0,21 22 16,-21-1-16,0-20 0,0-1 15,0 0-15,0-20 0,0-1 0,0 0 16,-21-21-1,0-21-15,0 0 0,21-22 16,-22 22-16,1-21 0,0-1 0,-21-20 16,21 21-16,-1-22 0,-20 1 0,21-1 15,0 1-15,0-1 0,-1 22 0,22-22 16,0 1-16,-21 20 0,21 1 16,0 0-16,0-1 0,0 1 15,0 21-15,0-21 0,0 20 0,21-20 16,1 21-16,-1-21 0,0-1 0,0 22 15,21-21-15,-20-1 0,20 1 16,-21 0-16,21-1 0,1 1 0</inkml:trace>
  <inkml:trace contextRef="#ctx0" brushRef="#br0" timeOffset="37259.93">5609 5990 0,'0'0'15,"-21"-21"-15,0-21 16,21 21-16,0-1 16,21 22-1,21 22-15,-21-1 16,1 0-16,-1 0 0,21 21 15,-21 1-15,0-22 0,22 21 0,-22 22 16,0-22-16,-21 0 0,21 22 0,-21-1 16,21-20-16,-21 20 0,0-20 15,0 20-15,0-21 0,0 1 0,0-22 16,0 21-16,0-21 0,0 1 0,0-1 16,0 0-16,0-42 31,0 0-31,0-1 0,0 1 15,0 0-15,0-21 0,22-1 0,-1 1 16,-21 0-16,21-22 0,0 22 16,0-22-16,-21 1 0,21-1 0,1 1 15,-1-1-15,0 22 0,0-21 0,0 20 16,0 1-16,1 0 0,-1-1 16,-21 22-16,21 0 0,0 0 0,-21 0 15,21 21-15,0 0 0,1 0 16,-22 21-16,0 0 15,0 0-15,21 0 0,-21 0 16,0 1-16,0-1 0,0 21 16,0-21-16,0 0 0</inkml:trace>
  <inkml:trace contextRef="#ctx0" brushRef="#br0" timeOffset="38852.71">6646 6498 0,'0'0'0,"21"0"0,1 0 16,-1 0-16,0-21 0,0 0 15,-21 0-15,21 0 0,0-1 16,-21 1-16,0 0 0,0 0 0,0 0 16,0 0-16,0-1 0,0-20 15,0 21-15,0 0 0,-21 0 0,0-1 16,0 1-16,0 0 0,0 0 0,-1 21 15,1 0-15,0 0 0,0 0 16,0 0-16,0 0 0,-1 21 0,1 0 16,-21 0-16,21 1 0,0 20 0,-1-21 15,1 21-15,21-20 0,-21 20 16,21 0-16,0 1 0,0-22 0,0 21 16,0 0-16,0-20 0,0-1 0,0 21 15,21-21-15,0-21 16,-21 21-16,22 1 0,-1-22 0,0 0 15,0 0-15,0 0 0,22 0 0,-22 0 16,0 0-16,0-22 0,0 1 0,0 0 16,1 21-16,-1-21 0,0-21 15,0 20-15,-21 1 0,21-21 0,0 0 16,1 20-16,-22-20 0,21 0 0,0 21 16,-21-22-16,0 22 0,0 0 15,21 0-15,-21 0 0,0-1 0,0 44 47,-21-1-47,21 0 0,0 0 16,-21 0-16,21 22 0,-21-22 0,21 21 15,-22-21-15,22 22 0,0-22 0,0 21 16,0-21-16,0 22 0,0-22 16,0 0-16,0 0 0,0 0 0,22-21 15,-1 21-15,0-21 0,0 0 0,21 0 16,-20 0-16,-1 0 0,0 0 15,21 0-15,-21 0 0,22-21 0,-22 0 16,21 0-16,-21 0 0,22 0 0,-22-1 16,42-41-16,-20 42 15,-22-22-15,0 1 0,21 21 0,-20-21 16,-1-1-16,0 22 0,-21 0 16,0-21-16,0 20 0,0 1 15,-21 21-15,0 0 0,-1 0 16,1 0-16,0 0 0,0 0 0,0 21 15,21 1-15,0-1 0,0 0 16,0 0-16,0 0 0,0 0 16,0 1-16,21-1 0,0 0 15,-21 0-15,21 0 0,0 0 0,-21 1 16,22-1-16,-22 0 0,0 0 0,0 0 16,0 0-16,0 1 0,21-1 15,-21 0-15,0 0 0,0 0 0,21 0 16,-21 1-16,21-1 15,0 0-15,0-21 0,1 21 0,-1-21 16,0 0-16,21 21 0,-21-21 16,22 0-16,-22 0 0,21 0 0,1 0 15,-1 0-15,0 0 0,1-21 0,-1 21 16,0-21-16,1 0 0,-1 0 0,-21-1 16,21 1-16,-20 0 0,-1 0 15,0-21-15,0-1 0,0 22 0,0-21 16,-21-1-16,0 1 0,0 0 0,0 21 15,0-22-15,0 22 0,0 0 0,0 0 16,-21 0-16,0 21 0,0 0 16,0 0-16,0 0 15,-22 0-15,22 21 0,0-21 0,0 21 16,-22 21-16,22-21 0,0 1 0,-21 20 16,21 0-16,-1-21 0,22 22 15,0-1-15,-21-21 0,21 22 0,0-22 16,0 21-16,0-21 0,0 0 0,0 1 15,21-22-15,1 21 0,-1-21 16,0 0-16,0 0 0,0 0 16,0 0-16,1 0 0,-1-21 15,0-1-15,0 1 0,0 21 0,0-42 0,1 21 16,-22 0-16,21-22 0,0 22 16,-21-21-16,0-1 0,21 22 15,-21-21-15,21 21 0,-21-22 0,0 22 16,0 0-16,0 0 0,0 42 31,0 0-31,0 0 16,-21 22-16,0-22 0,21 0 0,0 21 15,-21 1-15,21-22 0,0 21 0,0-21 16,0 1-16,0 20 0,0-21 0,0 0 16,21 0-16,0 1 0,0-1 15,0-21-15,1 0 0,-1 0 16,0 0-16,0 0 0,0 0 0,0 0 15,22-21-15,-22-1 0,0 22 16,0-21-16,0 0 0,1-21 16,-1 21-16,-21-1 0,21-20 0,0 21 15,0-21-15,-21-1 0,21 22 0,1 0 16,-22 0-16,0 0 0,0-1 0,0 1 16,0 42-1,0 1-15,0-1 16,-22 0-16,22 21 0,-21-21 0,21 22 15,-21-22-15,21 21 0,0-21 16,0 22-16,0-22 0,0 0 0,0 0 16,0 22-16,0-22 15,0 0-15,0 0 0,0 0 16,21-21 0,-21-21-1,0 0-15,21 0 0,-21 0 16,0-22-16,0 22 0,0 0 15,22 0-15</inkml:trace>
  <inkml:trace contextRef="#ctx0" brushRef="#br0" timeOffset="39020.62">8763 6054 0,'0'0'0,"-21"0"15,0 0-15,-1 0 0,1 0 16,0 0-16,0 0 15,42 0 17,0 0-32</inkml:trace>
  <inkml:trace contextRef="#ctx0" brushRef="#br0" timeOffset="39587.87">9186 5736 0,'0'-21'0,"0"42"0,0-63 16,0 21-16,0 42 31,0 0-31,0 0 0,0 0 0,0 22 16,-21-1-16,21 0 0,0-20 15,-21 20-15,21 21 0,0-20 0,-21-1 16,21 0-16,0 1 0,0 20 15,-21-20-15,21-1 0,-22 0 0,22 1 0,0-1 16,0-21-16,0 21 0,0-20 16,0-1-16,0 0 0,-21 0 15,21 0-15,0-42 32,0 0-17,0 0-15,0 0 0,0-1 0,0 1 16,0 0-16,0-21 0,21 21 0,-21-1 15,22 1-15,-1 0 0,0 0 0,0 0 16,0 0-16,22 21 0,-22-22 0,21 22 16,-21 0-16,22 0 0,-22 0 15,21 0-15,-21 0 0,0 22 16,1-22-16,-1 21 0,-21 0 0,0 0 16,0 0-16,0 0 0,0 1 0,0 20 15,0-21-15,0 0 0,0 0 0,-21 1 16,-1-1-16,1 0 0,0 0 15,0 0-15,0-21 0,-22 21 0,22-21 16,-21 22-16,21-22 0,-22 0 0,22 21 16,-21-21-16,21 0 0,0 0 0,-1 0 15,1 0 1,42 0 0,1 0-1,-1-21-15,-21-1 0,21 1 16,0 21-16,0-21 0</inkml:trace>
  <inkml:trace contextRef="#ctx0" brushRef="#br0" timeOffset="39900.69">9821 5715 0,'0'0'0,"0"-42"0,0-22 15,0 43-15,0 0 0,0 0 0,-21 21 16,21 21-1,0 0-15,0 0 16,0 22-16,0-1 16,0 0-16,0 22 0,0-22 0,0 22 15,0-1-15,0-21 0,0 22 0,0-22 16,-21 22-16,0-22 0,21 22 0,0-22 16,-21 0-16,-1 1 0,22-1 15,-21-21-15,21 21 0,-21-20 0,21-1 16,0 0-16,0 0 0,0 0 0,0-42 47,21 0-47,0 0 15,1 0-15</inkml:trace>
  <inkml:trace contextRef="#ctx0" brushRef="#br0" timeOffset="40276.47">9948 6308 0,'21'0'16,"1"0"0,-1 0-16,0 0 0,0 0 15,0 0-15,0-21 0,1 21 0,-1 0 16,0-22-16,0 1 0,21 21 0,-20-21 16,-1 21-16,-21-21 0,21 21 0,-21-21 15,21 0-15,-21-1 0,0 1 16,0 0-16,0 0 15,-21 21-15,0 0 16,-22 0-16,22 0 0,0 21 16,0-21-16,0 21 0,0 0 0,-1 22 15,1-22-15,0 0 0,0 21 16,21-20-16,0-1 0,0 21 0,0-21 16,0 0-16,0 22 0,0-22 0,0 0 15,0 0-15,21-21 0,-21 21 0,21-21 16,0 0-16,1 0 0,-1 0 0,0 0 15,0 0-15,0 0 16,0 0-16,-21-21 0,0 0 16,22 0-16,-22 0 0,21 21 0,-21-21 15,0-1-15,21 1 0</inkml:trace>
  <inkml:trace contextRef="#ctx0" brushRef="#br0" timeOffset="43933.92">11747 6244 0,'22'0'16,"-1"0"0,-21-21-16,21 21 0,-21-21 15,21 21-15,0-21 0,-21 0 0,0-1 16,21 1-16,-21 0 0,22 0 15,-22 0-15,0 0 0,0-1 16,0 1-16,0-21 0,-22 21 0,1 0 16,0-1-16,0 22 0,0-21 0,0 21 15,-1 0-15,1 0 0,-21 0 16,21 21-16,0-21 0,-22 22 0,22 20 16,0-21-16,0 21 0,-22-20 0,22 20 15,0 0-15,0-21 0,0 22 16,21-1-16,-21 0 0,21-20 0,0 20 15,0-21-15,0 21 0,0-20 0,0-1 16,21 0-16,-21 0 0,21-21 0,0 0 16,0 0-16,43 0 15,-43 0-15,0 0 0,21 0 16,-20-21-16,20 0 0,-21 0 0,21-1 16,-20-20-16,20 21 0,-21 0 0,21-22 15,-20 1-15,-1 21 0,21-21 0,-21-22 16,0 22-16,22-1 0,-22-20 15,0-1-15,0 1 0,0-1 0,1 22 16,-22-21-16,0-1 0,0 22 0,21-22 16,-21 43-16,0-21 0,0-1 15,0 22-15,0 0 0,-21 42 16,-1 0 0,22 1-16,-21 20 0,21 0 0,0 1 15,-21 20-15,0-21 16,21 22-16,0-22 0,-21 22 0,0-1 15,21-20-15,-22-1 0,22 0 0,-21 22 16,21-22-16,0-21 0,0 22 0,0-22 16,0 21-16,0-21 0,0 0 15,21 1-15,1-1 0,-1 0 0,0-21 16,21 0-16,-21 0 0,22 0 0,-22 0 16,0 0-16,21 0 0,-20 0 0,20-21 15,-21 21-15,21-21 0,-20-1 0,-1 1 16,0 0-16,0 0 0,0 0 15,0 0-15,1-22 0,-22 22 16,0-21-16,0 21 0,0-1 0,21 1 16,-21 0-16,0 0 0,0 0 0,-21 21 31,-1 21-31,22 0 0,-21-21 16,0 21-16,21 0 0,-21 22 0,21-22 15,0 0-15,0 0 0,0 0 0,0 1 16,0 20-16,0-21 0,0 0 0,0 0 15,0 1-15,0-1 16,21-21-16,0 21 0,0-21 0,1 0 16,-1 0-16,0 0 0,0 0 15,0 0-15,0 0 0,1-21 0,-1 21 16,0-21-16,0-1 0,0 1 16,0 0-16,1 0 0,-1 0 15,21 0-15,-21-1 0,0-20 0,22 21 16,-22-21-16,21 20 0,-21 1 0,1 0 15,20 0-15,-21 0 0,0 0 0,0 21 16,1 0 0,-1 0-16,-21 21 15,0 0 1,0 0 0,21-42 46,-21 0-62,0 0 0,0-1 16,0 1-1,-21 21-15,0 0 0,-1 0 16,1 0-16,0 0 16,0 21-16,0-21 0,0 22 15,21-1-15,-22 0 0,1 0 16,0 0-16,0 22 0,21-22 15,-21 0-15,21 0 0,-21 21 0,21-20 16,0-1-16,0 0 0,0 0 0,0 0 0,0 22 16,21-43-16,0 21 0,0 0 15,0 0-15,0-21 0,1 21 16,-1-21-16,21 0 0,-21 0 0,22 0 16,-22 0-16,0 0 0,21-21 0,-21 21 15,1-21-15,20 0 0,-21 0 0,0 21 16,0-43-16,1 22 0,-1 0 15,0-21-15,0 20 0,0-20 0,0 0 16,1-22-16,-1 22 0,0-22 0,0 22 16,-21-21-16,21-1 0,0 1 15,1-1-15,-22 1 0,0 20 0,21-20 16,-21 20-16,21 1 0,-21 21 16,0-21-16,0 20 0,0 1 0,0 42 31,-21-21-31,21 22 0,-21 20 15,21-21-15,0 21 0,-22 1 0,1-22 16,21 42-16,-21-20 0,21-1 0,0 0 16,-21 22-16,21-22 0,-21 1 0,21 20 15,-21-21-15,21 1 0,0-1 16,0 0-16,0 1 0,0-1 0,0-21 16,0 22-16,0-1 0,0-21 0,0 0 15,0 0-15,21 22 0,0-22 0,0 0 16,0 0-16,0 0 15,1-21-15,-1 0 0,21 0 16,-21 0-16,0 0 0,22 0 0,-22 0 16,21 0-16,-21 0 0,1-21 0,20 0 15,-21 21-15,21-21 0,-20 0 0,-1 0 16,0-1-16,0 1 0,0 0 0,22 0 16,-43-21-16,21 20 0,0-20 15,0 21-15,-21 0 0,0-22 0,0 22 16,0 0-16,0 0 0,0 0 0,0 0 15,0-1-15,-21 22 16,0 0-16,0 0 0,-1 0 16,1 0-16,-21 22 15,21-1-15,0 0 0,-1 0 0,1 0 16,21 0-16,-21 1 0,0-1 0,0 0 16,21 0-16,0 0 0,0 0 0,0 1 15,0-1-15,0 0 0,0 0 16,0 0-16,0 0 0,0 1 15,21-22-15,0 0 16,0 0-16,0 0 0,1 0 0,-1 0 16,0 0-16,0 0 0,0-22 15,0 22-15,1-21 16,-22 0-16,21 21 0,0-21 0,-21 0 16,0 0-16,21-22 0,0 22 15,-21 0-15,0 0 0,0 0 0,21-1 16,-21 1-16,0 0 0,0 42 47,-21 0-32,21 1-15,0-1 0,0 0 0,-21 0 16,21 0-16,0 0 0,0 1 16,0-1-16,0 0 0,0 0 15,0 0-15,0 0 0,0 1 16,0-1-16,21-21 0,-21 21 0,21-21 15,1 0-15,-1 21 0,0-21 16,0 0-16,0 0 0,0 0 16,1 0-16,-1-21 0,0 0 0,0 21 15,0-21-15,0-1 0,1 1 0,-1 0 16,0 0-16,-21 0 0,21 0 0,0-1 16,-21-20-16,21 21 0,-21 0 0,22 0 15,-22-1-15,0 1 0,0 0 16,0 0-16,-22 21 31,44 0 0,-22 21-15,21-21-16,0 0 0,0 0 16,0 0-16,0 0 0,1 0 15,-22 21-15,0 0 16,0 1-1,0-1-15,0 0 0,0 0 16,0 0-16,0 0 0,0 1 16,0-1-16,-22 0 0,22 0 15,0 0-15,0 0 16,0 1-16,0-1 0,0 0 16,22-21-1,-1 0-15,0 0 0,0 0 16,0 0-16,0 0 0,1 0 0,-1 0 15,0 0-15,21-21 0,-21 21 0,1-21 16,-1 21-16,0-22 0,0 1 0,0 0 16,0 0-16,1 0 0,-22 0 15,21-1-15,0-20 0,-21 21 0,0 0 16,21 0-16,-21-1 0,0 1 0,0 0 16,0 0-16,0 0 15,-21 21-15,0 0 16,0 21-16,-1 0 15,1 0-15,0 0 0,21 1 16,0-1-16,0 0 0,-21 0 0,21 21 16,0-20-16,0-1 0,0 0 0,0 0 15,0 0-15,0 0 0,0 1 0,0-1 16,21 0-16,0 0 16,0-21-16,1 21 0,20-21 15,-21 0-15,0 0 0,22 0 0,-22 0 16,21 0-16,-21 0 0,0 0 0,22 0 15,-22-21-15,21 21 0,-21-21 0,22 0 16,-22 21-16,0-21 0,21-1 16,1 1-16,-22 0 0,21 0 15,-21 0-15,22 0 0,-22-22 0,0 22 16,0 0-16,0 0 0,22-22 16,-43 22-16,0 0 0,0 0 15,0 0-15,-21 21 16,-1 0-1,1 0-15,0 0 0,0 0 0,0 0 16,0 21-16,-1 0 0,1 0 16,0 0-16,0 1 0,0-1 0,21 0 15,-21 0-15,21 0 0,-22 0 0,22 1 16,0-1-16,0 0 16,0 0-16,0 0 0,0 0 15,0 1-15,22-22 16,-1 0-16,0 0 15,0 0-15,0 0 16,-21-22-16,21 1 0,1 0 16,-22 0-16,21 0 0,0 0 15,-21-1-15,21-20 0,0 21 0,-21-21 16,21-1-16,1 1 0,-22 0 0,21-22 16,0 22-16,0-22 0,0 22 15,0-22-15,1 22 0,-22 0 0,0-1 16,21 22-16,-21-21 0,0 21 15,0 0-15,21 21 0,-21-22 0,-21 22 32,21 22-32,-21-22 0,-1 21 0,22 0 15,-21 21-15,21-21 16,0 22-16,-21-1 0,0 0 0,21 1 0,0 20 16,0-20-16,-21 20 0,21-21 0,-21 1 15,21 20-15,0-20 0,0-1 0,0 0 16,0 1-16,0-22 15,0 21-15,21-21 0,-21 0 0,21 22 0,0-22 16,-21 0-16,21-21 0,0 21 16,1-21-16,-1 0 0,0 21 0,0-21 15,0 0-15,0 0 0,1 0 0,20 0 16,-21 0-16,0-21 0,0 21 0,1-21 16,-1 21-16,0-21 0,0 21 15,0-21-15,0 21 0,-21-21 16,0-1-16,22 22 15,-22-21 1,-22 21 31,1 0-31</inkml:trace>
  <inkml:trace contextRef="#ctx0" brushRef="#br0" timeOffset="51192.5">2265 7832 0,'0'21'1046,"21"-21"423,0 0-1469,0 0 203,0-21-171,-21 0-17,22-1-15,-1 1 16,-21 0-16,21 0 15,-21 0 1,21 0-16,-21-1 0,0 1 16,0 0-1,0 0-15,-21 0 32,0 21-32,0 0 15,-1 0-15,1 0 0,0 21 16,0 0-16,0 0 0,0 0 15,21 1-15,-22-1 0,22 0 0,-21 21 16,21 1-16,-21-1 0,21 0 16,0 1-16,0 20 0,0-21 0,0 1 15,0 20-15,0-20 0,0-1 16,0 0-16,0 1 0,0-22 0,21 21 16,-21-21-16,21 0 15,1 1-15,-1-1 0,0 0 0,0-21 16,0 21-16,0-21 0,22 0 15,-22 0-15,0 0 0,21 0 0,-20 0 16,-1 0-16,21 0 0,-21-21 0,22 0 16,-22 21-16,21-21 0,-21-1 15,0 1-15,22-21 0,-22 21 0,0 0 16,0-22-16,0 1 0,-21 21 16,0-22-16,22 1 0,-22-21 0,0 20 15,0 1-15,0 0 0,0-1 0,0 1 16,0 21-16,-22-22 0,1 1 15,0 21-15,21 0 0,-21 0 16,0-1-16,0 1 0,-1 0 16,1 21-16,0 0 0,0 0 15,0 0-15,0 0 0,-1 0 16,-20 21-16,21 0 0,0 1 0,0 20 16,21-21-16,-22 21 0,1-20 15,21 20-15,-21 0 0,21 1 0,0-1 16,0 0-16,0 1 0,0-1 0,0 0 15,0 1-15,21-1 0,0-21 16,1 21-16,-1-20 0,0-1 16,21 0-16,-21 0 0,1 0 0,20-21 15,-21 0-15,21 0 0,-20 0 16,20 0-16,-21 0 0,0 0 0,22 0 16,-22-21-16,0 21 0,21-21 15,-21 0-15,1 0 0,-1-22 0,21 22 16,-21 0-16,0-21 0,-21 20 15,22-20-15,-22 21 0,21-21 0,-21 20 16,0 1-16,0 0 0,21 0 16,-21 0-16,0 42 31,0 0-31,0 21 16,0-20-16,0-1 0,0 21 0,-21 0 15,21-20-15,0 20 16,0-21-16,0 21 0,0-20 0,0 20 15,0-21-15,0 0 0,0 0 0,0 1 16,21-22-16,0 21 0,0-21 16,0 0-16,1 0 0,-1 0 0,0 0 15,0 0-15,21 0 0,-20 0 0,-1-21 16,0-1-16,21 22 0,-21-21 16,1 0-16,-1-21 0,0 21 0,-21-1 15,21 1-15,0-21 0,-21 0 16,0 20-16,21-20 0,-21 0 0,22-1 15,-22 22-15,0 0 0,0 0 0,0 0 16,0 0-16,0 42 31,0 0-15,0 0-16,0 0 0,0 22 16,0-22-16,0 21 0,0 0 0,0-20 15,0 20-15,0-21 0,0 21 16,0-20-16,0-1 0,0 0 0,0 0 15,21 0-15,0 0 0,0 1 0,0-22 16,0 0-16,22 0 0,-22 0 16,0 0-16,0 0 0,22 0 0,-22-22 15,0 1-15,21 21 0,-21-21 0,1-21 16,-1 21-16,21-22 16,-21 22-16,0-21 0,1-22 0,-1 22 15,0 0-15,-21-22 0,21 1 0,0 20 16,-21-20-16,21-1 0,-21 22 15,0 0-15,0-22 0,22 43 0,-22-21 16,0 20-16,0 1 0,0 0 0,-22 42 31,22 22-31,0-22 16,-21 0-16,21 21 0,-21-21 16,21 22-16,-21-1 0,21 0 0,0 1 15,0-1-15,0 22 0,0-22 0,0 0 16,0 22-16,0-22 15,0 0-15,0-20 0,0 20 0,0-21 16,0 21-16,0-20 0,0-1 0,0 0 16,0 0-16,21-21 15,0 0-15,-21-21 16,0 0-16,21 0 16,-21-1-16,0 1 0,0 0 15</inkml:trace>
  <inkml:trace contextRef="#ctx0" brushRef="#br0" timeOffset="51409.38">4085 7938 0,'0'0'0,"-21"0"0,42-22 32,0 22-17,0 0-15,1 0 0,-1-21 0,0 21 16,0 0-16,0-21 0,0 21 0,1 0 15,-1 0-15,-21-21 16,0 0 15,0 0-31</inkml:trace>
  <inkml:trace contextRef="#ctx0" brushRef="#br0" timeOffset="53128.41">4847 8043 0,'21'0'16,"0"0"-1,1 0-15,-1 0 16,-21-21-16,21 21 0,0-21 0,0 0 0,22 0 15,-22 21-15,0-21 0,0-1 16,-21 1-16,21 0 0,-21 0 16,0 0-16,0 0 15,-21-1-15,0 22 16,0 0-16,0 0 0,-1 0 16,1 0-16,-21 22 0,21-22 0,-22 21 15,22 0-15,0 0 0,-21 0 0,21 0 16,-1 1-16,22-1 0,0 0 15,0 0-15,0 0 0,0 0 16,0 1-16,22-1 0,-1 0 0,0-21 16,0 21-16,21 0 0,-20-21 15,20 21-15,-21 1 0,21-22 0,-20 21 16,-1 0-16,0 0 0,0 0 0,0 0 16,0-21-16,-21 22 0,0-1 0,0 0 15,0 0-15,0 0 0,0 0 16,0 1-16,-21-22 0,0 21 0,0 0 15,0-21-15,0 0 0,-1 0 0,1 0 16,0 0-16,0 0 0,0 0 16,0 0-16,-1-21 0,22 0 15,-21-1-15,21 1 0,-21 0 16,21 0-16,0 0 0,0 0 16,0-1-16,0 1 0,-21 0 0,21 0 15,0 42 16,0 0-31,0 0 16,0 1-16,0-1 0,0 0 0,21-21 16,0 21-16,0 0 0,-21 0 15,22-21-15,-1 22 0,0-1 0,0-21 16,0 0-16,22 0 0,-22 0 0,0 0 16,0 0-16,21 0 0,-20 0 0,20 0 15,-21 0-15,21-21 16,-20 21-16,20-22 0,-21 1 0,21 0 15,-20 21-15,-1-21 0,21 0 0,-21 0 16,0-1-16,-21 1 0,22 0 16,-22 0-16,21 0 0,-21 0 0,0-1 15,21 1-15,-42 42 32,0 1-17,21-1-15,-22 0 0,22 0 16,0 0-16,0 0 0,0 1 0,0-1 15,0 0-15,0 0 0,0 0 16,0 0-16,22 1 0,-1-1 16,0 0-16,0-21 0,0 21 0,0-21 15,1 0-15,20 0 0,-21 0 16,21 0-16,1 0 0,-22 0 0,21 0 16,1 0-16,-22 0 0,21 0 0,-21-21 15,22 21-15,-1-21 0,-21 0 0,0-1 16,22 22-16,20-84 15,-42 63-15,0-1 0,-21-20 16,0 21-16,22 0 0,-22-22 0,0 22 16,0 0-16,0 0 0,0 0 15,0 0-15,0-1 0,0 1 0,-22 21 16,1 0 0,0 0-16,0 21 15,0-21-15,0 22 0,-1-1 16,22 0-16,-21 21 0,0-21 0,0 1 15,21-1-15,0 21 0,0-21 0,0 0 16,0 1-16,0-1 0,0 0 16,0 0-16,0 0 0,0 0 15,21-21 1,0 0 0,0 0-16,1-21 15,-1 0-15,0 0 16,-21 0-16,21 0 0,-21-22 15,21 1-15,-21 0 0,21-1 0,-21 1 16,22 0-16,-22-1 0,21 1 16,-21 0-16,0-1 0,0 1 0,0 21 15,0 0-15,0-1 0,0 1 0,0 0 16,0 0 0,0 42-1,0 0-15,0 0 16,0 1-16,0-1 15,0 21-15,0-21 0,0 0 0,0 22 16,0-1-16,0-21 0,0 22 16,0-1-16,0 0 0,0-21 0,0 22 15,0-22-15,21 0 0,-21 0 16,0 0-16,21 1 0,-21-1 0,0 0 16,21-21-16,0 0 0,1 21 0,-1-21 15,0 0-15,0 0 0,0 0 16,0 0-16,1 0 0,-1-21 15,0 0-15,0 21 0,21-21 0,-20-1 16,-1 1-16,0 0 0,0 0 0,0 0 16,0 0-16,1-22 0,-22 22 15,0 0-15,0 0 0,0 0 0,0-1 16,0 1-16,0 0 16,-22 21-16,1 0 0,0 0 15,0 21-15,0-21 16,21 21-16,0 1 0,-21 20 0,21-21 15,-22 0-15,22 0 0,0 22 0,0-22 16,0 0-16,0 0 0,0 0 0,0 1 16,22-1-16,-1 0 0,-21 0 15,21-21-15,0 21 0,0-21 0,0 0 16,1 0-16,-1 0 0,0 0 0,0 0 16,0 0-16,0 0 15,1 0-15,-1 0 0,-21-21 0,21 0 16,0 0-16,-21 0 15,0-1-15,0 1 0,0 0 16,0 0-16,0 0 0,0 0 0,0-1 16</inkml:trace>
  <inkml:trace contextRef="#ctx0" brushRef="#br0" timeOffset="53376.27">6075 7853 0,'0'0'0,"-21"0"0,21-21 0,-22 21 15,1 0-15,42 0 63,1 0-48,-1 0-15,0 0 16,0 0-16,0 0 0</inkml:trace>
  <inkml:trace contextRef="#ctx0" brushRef="#br0" timeOffset="53804.02">8086 7747 0,'0'0'0,"0"-21"15,0-43-15,0 43 16,0 0-16,0 0 0,0 0 0,21 0 15,-21-1-15,0 1 16,0 42 0,0 1-16,0-1 15,0 0-15,0 21 0,0 1 16,-21-1-16,21 0 0,0 22 0,-22-1 16,22-20-16,-21 20 0,21 1 0,-21-22 15,21 21-15,0-20 0,0-1 16,0 0-16,-21 1 0,21-1 0,0-21 15,0 22-15,0-22 0,0 0 16,0 0-16,0-42 47,0 0-47,0 0 0,0-1 16,0 1-16</inkml:trace>
  <inkml:trace contextRef="#ctx0" brushRef="#br0" timeOffset="54672.05">7768 8086 0,'0'0'16,"-21"-21"-16,21-1 16,21 22 15,0 0-31,22 0 0,-22 0 0,21 0 16,22 0-16,-22 0 0,0 0 0,22 0 15,-22 0-15,0 0 0,22 0 16,-22-21-16,1 21 0,-1-21 0,0 21 15,1-21-15,-22 0 0,21 0 0,-21-1 16,0 1-16,1 0 0,-1-21 0,0 21 16,-21-22-16,0 22 0,0-21 15,0 21-15,0-22 0,0 22 0,0 0 16,0 0-16,0 0 0,-21 21 0,0 0 16,-1 0-1,1 0-15,21 21 0,-21 0 16,0 0-16,21 21 0,0-20 15,0 20-15,-21 0 0,21 1 16,-21-1-16,21 0 0,-22 1 0,22-1 16,0 0-16,0 1 0,0-1 0,0 0 15,0 1-15,-21-1 0,21 0 0,0-21 16,0 22-16,0-22 0,0 0 16,0 0-16,0 0 0,21-42 46,1 0-30,-1 0-16,-21 0 0,21 0 16,0-1-16,0 1 0,0-21 0,1 21 15,-1 0-15,0-1 0,0-20 0,0 21 16,-21 0-16,21 21 16,-21 21-1,0 0-15,0 0 16,0 0-16,0 1 0,0-1 15,0 0-15,0 0 0,0 0 0,0 0 16,0 1-16,0-1 0,0 0 0,22 0 16,-1 0-16,0-21 0,0 0 15,21 21-15,-20-21 16,-1 0-16,21 0 0,-21 0 0,22 0 16,-22 0-16,21 0 0,-21-21 0,22 21 15,-22-21-15,0 0 0,0 0 0,0 0 16,0-1-16,1 1 0,-1 0 0,-21-21 15,0-1-15,21 22 0,-21-21 16,0 21-16,0 0 0,0-22 0,0 22 16,0 0-16,-21 21 15,0 21-15,-1 0 16,22 0-16,0 22 0,0-22 16,-21 0-16,21 21 0,0-20 0,0-1 15,0 0-15,0 21 0,0-21 16,21 1-16,-21-1 0,22-21 0,-1 21 15,0 0-15,0-21 0,0 0 16,0 0-16,1 0 0,-1 0 16,0 0-1,-21-21-15,0 0 0,21 21 0,-21-21 16,0-1-16,0 1 0,0 0 0</inkml:trace>
  <inkml:trace contextRef="#ctx0" brushRef="#br0" timeOffset="55777.42">10583 7705 0,'0'0'0,"0"-21"0,0-1 16,21 22-16,-21 22 31,0-1-15,0 0-16,0 0 0,0 0 16,0 0-16,0 1 0,0-1 0,0 0 15,0 0-15,-21 0 0,21 22 0,0-22 16,-21 0-16,21 0 0,0 0 0,-21 0 15,21 1-15,-21-1 0,21 0 16,-21-21-16,21 21 0,-22-21 31,22-21-31,0 0 16,0 0-16,0-1 0,0-20 16,0 21-16,0 0 0,0-22 15,22 22-15,-22 0 0,21-21 0,0 21 16,-21-22-16,21 22 0,21 0 0,-20 0 15,-1 0-15,0-1 0,21 1 0,-21 21 16,1 0-16,20 0 0,-21 0 16,0 0-16,0 21 0,22 1 0,-22-1 15,0 0-15,0 0 0,0 0 0,-21 22 16,0-22-16,22 0 0,-22 21 16,0-21-16,0 22 0,0-22 0,0 0 15,0 0-15,0 22 0,0-22 16,0 0-16,0 0 0,-22 0 15,1-42 17,21 0-32,0 0 15,0 0-15,0-22 0,0 22 16,21 0-16,1 0 0,-22-22 0,21 22 16,0-21-16,21 21 0,-21-22 0,1 1 15,20 21-15,-21 0 0,21 0 16,1-1-16,-22 1 0,21 0 15,-21 21-15,1 0 0,20 0 0,-21 0 16,0 21-16,0 0 0,1 1 0,-1-1 16,-21 21-16,0-21 0,21 22 0,-21-22 15,0 21-15,0-21 0,0 22 16,0-22-16,0 21 0,0-21 0,0 22 16,0-22-16,0 0 0,0 0 0,0 0 15,0 0-15,-21-21 0,21 22 16,0-44 31,0 1-32,0 0-15</inkml:trace>
  <inkml:trace contextRef="#ctx0" brushRef="#br0" timeOffset="57132.05">12255 8022 0,'0'0'15,"0"-21"-15,22-21 16,-22 21-16,21-1 0,0 1 16,-21 0-16,0 0 15,21 0-15,-21 0 0,0-1 16,0 1-16,0 0 0,0 0 15,0 0-15,-21 0 0,0 21 16,-22 0-16,22 0 0,0 0 16,0 0-16,-21 0 0,20 0 0,-20 21 15,21-21-15,-21 21 0,20 0 16,-20 21-16,21-20 0,0-1 0,0 21 16,-22-21-16,22 22 0,0-22 0,21 21 15,-21-21-15,21 22 0,0-22 16,0 0-16,0 0 0,0 0 0,0 0 15,21 1-15,0-22 16,0 21-16,0-21 0,1 0 0,20 0 16,-21 0-16,0 0 0,22-21 0,-22-1 15,21 22-15,-21-21 0,0 0 0,1 0 16,20 0-16,-21 0 0,-21-1 16,21-20-16,0 21 0,1 0 0,-22-22 15,0 22-15,21-21 0,-21 21 0,21 0 16,-21-22-16,0 22 0,0 0 0,0 0 15,0 42 32,0 0-47,0 0 0,0 0 16,0 1-16,-21 20 0,21-21 0,0 21 16,-21-20-16,21-1 0,0 21 0,0-21 15,0 22-15,0-22 0,0 0 16,0 0-16,0 0 0,0 0 0,21-21 15,0 22-15,0-22 0,21 0 16,-20 0-16,-1 0 0,0 0 0,0 0 16,0-22-16,22 22 0,-22-21 0,0 0 15,0 0-15,21 0 0,-20 0 16,-1-1-16,0 1 0,0-21 16,0 21-16,0-22 0,1 22 0,-1 0 15,-21-21-15,0 21 0,21-1 0,-21 1 16,0 0-16,-21 21 31,21 21-31,0 0 16,-21-21-16,21 22 0,-22 20 0,22-21 15,-21 0-15,21 0 0,0 22 0,0-22 16,0 0-16,0 21 0,0-20 0,0-1 16,0 0-16,21 0 0,-21 0 15,22 0-15,-1 1 0,0-22 0,21 0 16,-21 0-16,1 0 0,20 0 15,-21 0-15,21 0 0,-20 0 0,-1 0 16,21-22-16,-21 22 0,0-21 0,22 0 16,-22 0-16,0 0 0,0 0 15,0-22-15,1 22 0,-1-21 0,-21 21 16,0-1-16,21-20 0,-21 21 0,0 0 16,0 0-16,0-1 0,0 1 15,0 42 16,0 1-31,-21-1 0,21 0 16,-21 0-16,21 0 0,-22 0 16,22 22-16,0-22 0,0 0 0,-21 0 15,21 22-15,0-22 0,-21 0 0,21 0 16,0 0-16,0 0 0,0 1 16,0-1-1,0-42 16,0-1-31,0 1 0,0 0 16,0 0-16,0 0 0,0 0 0,0-22 16,21 22-16,0-21 15,-21 21-15,22-22 0,-1 22 0,0 0 16,0-21-16,0 20 0,0 1 0,1 0 16,-1 0-16,0 0 0,0 21 0,0 0 15,0 0-15,1 0 0,-1 0 0,0 0 16,0 21-16,0 0 15,-21 0-15,0 0 0,21 1 0,-21-1 16,22 21-16,-22-21 0,0 0 0,0 22 16,0-22-16,0 21 0,0-21 0,0 1 15,0 20-15,0-21 0,0 0 0,0 0 16,0 1-16,0-1 0,0 0 31,0-42 0,0 0-31,-22-1 16,22 1-16,-21 0 0,21 0 16,-21-21-16</inkml:trace>
  <inkml:trace contextRef="#ctx0" brushRef="#br0" timeOffset="57360.27">12890 7408 0,'0'0'0,"-21"0"16,21-21-1,-21 21 1</inkml:trace>
  <inkml:trace contextRef="#ctx0" brushRef="#br0" timeOffset="58331.77">14076 7641 0,'0'0'0,"-21"0"15,21-21 16,21 0-15,0 21-16,-21-21 0,21 21 16,0-21-16,0 21 0,1-22 15,-1 22-15,0 0 0,0 0 16,0 0-16,0 0 0,1 0 16,-1 22-16,-21-1 15,0 0-15,0 0 0,21 0 0,-21 0 16,0 22-16,0-22 0,0 0 0,0 21 15,0-20-15,0 20 0,0-21 16,0 0-16,0 22 0,0-22 0,0 0 16,0 0-16,0 0 0,0 0 0,-21-21 15,21 22-15,-21-22 16,-1 0 0,22-22-16,0 1 15,0 0-15,0-21 0,0 21 16,0-22-16,0 1 0,0 21 15,22 0-15,-22-22 0,21 22 16,0-21-16,0 21 0,0-22 0,0 22 16,1 0-16,-1-21 0,0 20 0,0 22 15,0-21-15,0 21 0,1 0 16,-1 0-16,0 0 0,0 21 16,-21 1-16,0-1 0,21 0 15,0 0-15,-21 0 0,0 0 0,0 22 16,0-22-16,0 0 0,22 21 0,-22-20 15,0-1-15,0 0 0,0 21 0,0-21 16,0 1-16,0-1 0,0 0 0,0 0 16,0 0-1,0-42 17,0 0-32,0 0 0,0 0 15,0-1-15,0 1 0,0 0 16,0-21-16,21 21 0,-21-1 0,21-20 15,0 21-15,-21-21 0,21-1 16,0 22-16,1-21 0,-1 21 0,0-22 16,21 22-16,-21 0 0,1 0 0,-1 0 15,21 21-15,-21 0 0,0 0 0,1 0 16,20 21-16,-21 0 0,0 0 0,-21 0 16,21 0-16,1 22 0,-22-22 15,21 21-15,-21-21 0,0 22 0,0-1 16,0-21-16,0 22 0,0-22 0,0 21 15,0-21-15,0 0 0,0 1 0,0-1 16,0 0-16,0 0 0,0 0 16,0 0-16,0-42 47,0 0-47,0 0 0,21 0 15,-21 0-15,21-1 0,0 1 0,0 0 16</inkml:trace>
  <inkml:trace contextRef="#ctx0" brushRef="#br0" timeOffset="58736.54">15579 7684 0,'21'-22'47,"0"22"-47,0-21 16,0 21-16,0-21 0,1 21 15,-1-21-15,0 21 16,-21-21-16,0 0 0,21 21 0,-21-22 16,21 1-16,-21 0 0,0 0 15,0 0-15,0 0 0,0-1 16,-21 22 0,0 22-1,0-22-15,0 21 0,21 0 0,-22 0 16,1 21-16,0-20 0,0-1 15,0 21-15,21-21 0,0 22 0,-21-22 16,21 0-16,0 21 0,0-21 0,0 1 16,0-1-16,0 21 0,0-21 15,21 0-15,-21 1 0,21-22 0,0 21 16,0 0-16,0-21 0,1 21 16,-1-21-16,0 0 0,0 0 0,0 0 15,0 0-15,1-21 0,-1 21 16,0-21-16,0 0 0,0 21 0,0-22 15,1 1-15,20 0 0</inkml:trace>
  <inkml:trace contextRef="#ctx0" brushRef="#br0" timeOffset="59055.87">16298 7133 0,'0'0'0,"0"-21"0,0 0 0,0 0 16,0 0-16,0-1 0,0 44 31,-21-1-15,21 0-16,0 0 0,0 21 0,0 1 15,0-1-15,-21 0 0,21 1 16,0-1-16,0 0 0,-21 22 0,21-22 16,0 1-16,0-1 0,0 0 15,0 1-15,0-1 0,0-21 0,0 21 16,0-20-16,0 20 0,0-21 0,-21 0 15,21 0-15,0 1 0,0-1 0,0 0 16,21-21 15,-21-21-31,21 0 16,-21-1-16,21-20 0,0 21 16,0 0-16</inkml:trace>
  <inkml:trace contextRef="#ctx0" brushRef="#br0" timeOffset="59664.55">16637 7091 0,'0'0'0,"0"-64"16,0 43-16,0 42 31,0 1-15,0-1-16,0 0 0,0 21 0,0-21 15,-21 22-15,21-1 0,0 0 16,0 1-16,0-1 0,-21 22 16,21-22-16,0 0 0,-22 1 0,22-1 15,0-21-15,-21 21 0,21 1 0,0-22 16,0 21-16,0-21 0,0 1 0,-21-1 16,21 0-16,0 0 0,0 0 15,-21-21-15,21 21 0,0-42 47,0 0-47,0 0 0,0 0 16,21 0-16,-21-1 15,21-20-15,-21 21 0,21 0 0,-21 0 16,22-22-16,-1 22 0,0 0 16,0 0-16,0 0 0,0-1 0,1 1 15,-1 0-15,0 21 0,0 0 0,0-21 16,0 21-16,1 0 0,-1 0 15,0 21-15,-21 0 0,21 0 16,-21 1-16,0 20 0,0-21 16,0 0-16,0 0 0,0 22 0,0-22 15,0 0-15,0 0 0,0 0 0,0 1 16,0-1-16,-21 0 0,0 0 0,21 0 16,0 0-16,-21 1 15,-1-1-15,22-42 47,0-1-31,0 1-16,0 0 15,0 0-15,22 0 0,-1 21 16,-21-21-16</inkml:trace>
  <inkml:trace contextRef="#ctx0" brushRef="#br0" timeOffset="60084.31">17145 7599 0,'0'0'0,"21"-21"0,0 0 16,-21-1 0,-21 22-1,0 0 1,0 22-16,0-1 0,-1 0 16,22 0-16,0 0 0,-21 0 0,21 1 15,-21-1-15,21 0 0,-21 0 16,21 21-16,0-20 0,0-1 0,0 0 15,0 0-15,0 0 0,0 0 16,21-21-16,0 0 0,0 0 16,1 0-16,-1 0 0,0 0 15,21 0-15,-21 0 16,1 0-16,-1-21 0,0 0 0,0 0 0,0 21 16,-21-21-16,21 0 0,1-22 15,-22 22-15,21 0 0,-21 0 0,0 0 16,0-22-16,0 22 0,0 0 15,0 0-15,-21 21 0,-1 0 16,1 0-16,0 0 0,0 0 16,0 0-16,0 0 0,-1 0 0,22 21 15,-21 0-15,21 0 16,0 0 0,21 1-1,1-22-15,-1 0 16</inkml:trace>
  <inkml:trace contextRef="#ctx0" brushRef="#br0" timeOffset="60758.04">17674 7662 0,'0'0'0,"21"0"0,-21-21 16,21 21-16,-21-21 0,0 0 15,0 0-15,-21 21 31,0 0-31,0 0 16,0 21-16,21 0 0,-21 0 16,-1 0-16,1-21 0,0 22 15,21-1-15,-21 0 0,0 0 0,21 0 16,0 22-16,0-22 0,0 0 0,0 0 16,0 0-16,0 0 0,0 1 15,0-1-15,0 0 0,21-21 16,0 0-16,0 0 15,0 0-15,1 0 0,-1 0 16,0 0-16,0-21 0,0 0 16,0-1-16,-21 1 0,22 0 15,-1 0-15,0 0 0,-21-22 0,21 1 16,0 0-16,0-1 0,1 1 0,-22-21 16,21 20-16,0-20 0,0-1 15,-21 22-15,0-22 0,21 22 0,-21 0 16,21-1-16,-21 22 0,0-21 0,0 21 15,0 0-15,0-1 0,0 44 47,0-1-47,0 0 16,0 0-16,0 0 0,-21 22 0,21-22 16,-21 21-16,21 0 0,-21 1 15,21-1-15,0 0 0,0 1 16,-21-1-16,21 0 0,-21 1 0,21-22 15,-22 21-15,22 1 0,0-22 0,0 21 16,0-21-16,0 22 0,0-22 0,0 0 16,0 0-16,0 0 0,0 0 0,22 1 15,-1-1-15,0-21 16,-21 21-16,21-21 0,0 0 16,0 0-16,1 0 0,-1 0 15,0 0-15,0-21 0,0 0 16,-21-1-16,21 22 0,1-21 15,-22 0-15,0 0 16,21 21-16,-21-21 0,0 0 0</inkml:trace>
  <inkml:trace contextRef="#ctx0" brushRef="#br0" timeOffset="61372.91">15981 7303 0,'-21'0'16,"42"0"-16,-64 0 0,22 0 0,0 0 16,0 0-16,42 0 15,0 0-15,0 0 16,22 0-16,-1 0 0,0 0 0,1 0 15,-1 0-15,0 0 0,22 0 16,-22 0-16,1 0 0,-1 0 16,0 0-16,1 0 0,-1 0 0,-21 0 15,21 0-15,-20 0 0,-1 0 0,0 0 16,0 0-16,0 21 31,-21 0 0,-21-21-31,0 0 16,0 0-16</inkml:trace>
  <inkml:trace contextRef="#ctx0" brushRef="#br0" timeOffset="69172.38">5736 11642 0,'0'21'0,"0"0"31,0-42 63,21 21-94,-21-21 0,0 0 15,0-1-15,0 1 16,0 0-16,0 0 16,0 0-16,0 0 0,0-1 0,21 1 15,-21 0-15,0 0 0,22 0 16,-22 0-16,0-1 16,0 1-16,0 42 31,0 1-31,0-1 15,0 0-15,0 21 0,0-21 0,0 22 16,0-1-16,0 0 0,0 1 0,0-1 16,0 0-16,0 22 0,0-22 15,0 22-15,0-22 0,0 22 0,0-22 16,-22 0-16,22 1 0,-21-1 0,21 0 16,0 1-16,0-22 0,0 0 15,0 21-15,-21-42 0,21 21 0,0 1 16,-21-22-1,21-22 17,-21 1-32,21 0 0,0 0 15,0-21-15,0 20 0,0 1 0,0-21 16,0 21-16,0-22 0</inkml:trace>
  <inkml:trace contextRef="#ctx0" brushRef="#br0" timeOffset="69560.16">5524 11642 0,'0'0'0,"-21"-21"0,-21-22 16,21 22-16,21 0 16,0 0-16,0 0 0,0-1 15,0 1-15,0 0 0,21 0 0,21 0 16,-21 0-16,22-1 0,-22 22 0,21-21 15,1 21-15,-1 0 0,0 0 16,1 0-16,20 0 0,-21 0 0,1 0 16,-1 21-16,0 1 0,1-1 15,-22 0-15,21 21 0,-21-21 16,1 22-16,-22-22 0,0 21 0,0-21 16,0 22-16,0-22 0,0 21 0,-22-21 15,1 1-15,0 20 0,-21-21 0,-1 0 16,22 0-16,-21 22 0,0-22 15,-1-21-15,22 21 0,0 0 0,0 0 16,0-21-16,-1 0 0,44-21 47,-1 21-47,0-21 0,0 21 16,0 0-16</inkml:trace>
  <inkml:trace contextRef="#ctx0" brushRef="#br0" timeOffset="70172.83">7070 11705 0,'21'0'0,"-42"0"0,63-21 16,-42 0-16,21 21 0,-21-21 15,21 0-15,-21-1 16,21 1-16,-21 0 0,0 0 16,-21 21-1,0 0-15,0 0 16,0 0-16,0 0 0,-1 0 0,1 21 16,-21-21-16,21 21 0,-22 0 15,22 1-15,-21-1 0,21 0 0,0 0 16,-22 0-16,22 0 0,0 1 0,0-22 15,0 21-15,21 0 0,0 0 0,0 0 16,0 0-16,0 1 16,21-1-1,0-21-15,0 0 0,0 0 16,0 21-16,1-21 0,20 21 16,-21-21-16,0 0 0,0 0 0,22 21 15,-22-21-15,0 0 0,0 21 0,0-21 16,1 22-16,-1-22 0,0 21 15,-21 0-15,21 0 16,-21 0-16,0 0 16,-21-21-16,0 22 0,0-1 0,-1-21 15,-20 21-15,21-21 0,-21 0 16,-1 21-16,22-21 0,-21 0 0,-1 0 16,1 0-16,0 0 0,21 0 0,-22 0 15,1 0-15,21 0 16,0 0-16,-1 0 0,1 0 0,0 0 15,0 0-15,0 0 0,21-21 47,21 21-47,0 0 0,0-21 16,22 0-16,-22 21 0,21-22 0</inkml:trace>
  <inkml:trace contextRef="#ctx0" brushRef="#br0" timeOffset="70536.62">7641 11557 0,'0'0'0,"0"-21"0,0 0 15,0 42 32,0 0-47,0 0 0,0 0 0,0 22 16,21-22-16,-21 0 0,21 21 0,-21-20 15,0 20-15,0 0 0,0-21 0,22 22 16,-22-1-16,0-21 16,0 22-16,0-22 0,0 21 0,0-21 15,0 0-15,0 1 0,0-1 0,21 0 16,-21 0-16,21-21 47,-21-21-47,0 0 0,0 0 0,0-1 15,21 1-15,0 0 0,-21 0 16</inkml:trace>
  <inkml:trace contextRef="#ctx0" brushRef="#br0" timeOffset="70859.95">8107 11599 0,'0'-21'0,"21"-21"16,-21 21-16,0 42 47,-21 0-47,0 0 15,21 0-15,-22 1 0,1-1 0,0 21 16,0-21-16,0 22 0,0-22 0,-1 21 15,1 0-15,0 1 16,0-1-16,-21-21 0,20 22 0,1-22 16,0 21-16,0-21 0,21 0 0,-21 22 15,0-22-15,21 0 16,-22 0-16,44-21 31,-1-21-15,0 21-16,-21-21 0,21 0 15,0 0-15,-21-1 0,21 22 0</inkml:trace>
  <inkml:trace contextRef="#ctx0" brushRef="#br0" timeOffset="71791.8">8594 11621 0,'0'0'16,"0"-22"-16,0 1 0,0 0 16,-22 21-16,22-21 0,-21 21 0,0-21 15,0 21 17,21 21-32,0 0 0,-21 0 15,21 0-15,0 1 0,0-1 16,0 0-16,0 21 0,0-21 0,0 1 15,0 20-15,0-21 0,0 21 16,-21-20-16,21 20 0,-22-21 0,22 21 16,0-20-16,-21-1 0,21 0 0,0 0 15,0 0-15,0 0 0,0 1 0,-21-22 16,0 0 15,21-22-31,0 1 0,0 0 16,0 0-16,0 0 0,0-22 15,0 22-15,0-21 0,0 21 0,0-22 16,0 1-16,0 21 0,21-21 16,0-1-16,0 22 0,-21-21 0,22-1 15,-1 22-15,0-21 0,-21 21 16,21 0-16,0-1 0,0 1 0,1 0 16,-1 0-16,0 21 0,0 0 0,21 0 15,-20 0-15,-1 0 0,0 0 16,0 21-16,0 0 0,0 0 0,1 1 15,-1-1-15,-21 21 0,21-21 0,0 22 16,-21-22-16,0 21 0,0-21 0,0 0 16,0 22-16,0-22 0,0 0 15,0 21-15,0-20 0,0-1 0,0 0 16,0 0-16,0 0 0,0 0 16,0 1-16,0-44 46,0 1-30,0 0-16,0 0 0,0 0 0,0 0 16,0-1-16,21 1 0,-21 0 15,21 0-15,1-21 0,-22 20 0,21 1 16,0-21-16,0 21 0,0 0 0,0-22 16,1 22-16,-1 0 0,0 0 15,0 0-15,0-1 0,0 1 16,1 0-16,-1 21 0,0 0 0,0 0 15,0 0-15,0 0 0,1 0 16,-1 0-16,-21 21 0,0 0 16,21 1-16,-21-1 0,0 21 0,21-21 15,-21 22-15,0-22 0,0 21 0,0 0 16,0-20-16,0 20 0,0 0 0,0-21 16,0 22-16,0-22 0,-21 0 15,21 21-15,-21-20 0,21-1 0,0 0 16,0 0-16,-21 0 0,-1-21 15,22 21-15,-21-21 32,21-21-17,0 0-15,0 0 0,0 0 16,0 0-16,0-1 0</inkml:trace>
  <inkml:trace contextRef="#ctx0" brushRef="#br0" timeOffset="72853.44">10541 11409 0,'21'-21'15,"0"21"1,-21-21-16,0-1 16,21 22-16,-21-21 15,0 0-15,-21 21 16,0 0 0,0 0-16,0 0 0,0 0 15,-1 0-15,1 21 0,0-21 0,0 21 16,0-21-16,0 22 0,-22-1 15,22-21-15,0 21 0,0 0 16,0 0-16,-1-21 0,1 21 0,21 1 16,-21-1-16,21 0 0,0 0 15,0 0 1,21 0 0,0-21-16,1 22 15,-1-22-15,0 0 0,0 0 16,0 21-16,0-21 0,1 0 15,-1 21-15,0-21 0,0 0 16,0 0-16,0 21 0,1-21 0,-1 0 16,-21 21-16,21 0 0,0-21 0,-21 22 15,0-1 1,0 0 0,0 0-1,-21-21-15,0 0 0,21 21 0,-21-21 16,-1 0-16,1 21 0,0-21 0,0 22 15,0-22-15,0 21 16,-1-21-16,1 0 16,42 0 46,1 0-46,-22-21-16,21 21 0,0 0 15,0 0-15,0 0 16,0 0-16,-21 21 16,0 0-16,0 0 15,0 0-15,0 0 16,0 1-16,0-1 0,0 0 0,-21 0 16,21 0-16,-21 0 0,0 1 0,0 20 15,0-21-15,-1 0 0,1 0 16,0 22-16,21-22 0,0 0 0,-21 0 15,21 0-15,-21-21 0,21 22 0,0-1 16,0 0-16,0 0 16,21-21 15,-21-21 16</inkml:trace>
  <inkml:trace contextRef="#ctx0" brushRef="#br0" timeOffset="73856.12">10160 13928 0,'0'0'0,"-21"0"31,21-21-16,0-1 1,0 1-16,21 21 16,0 0-16,0-21 0,0 21 0,1 0 15,-1 0-15,0 0 0,0-21 16,0 21-16,0 0 16,1 0-16,-1 0 0,0 0 15,-21 21-15,0 0 16,0 0-16,0 1 15,-21-1-15,0 0 16,-1 0-16,-20 0 0,21-21 0,0 21 16,-22 1-16,22-1 0,0 0 0,-21 0 15,21 0-15,-1 0 0,-20 1 0,21-1 16,21 0-16,-21 0 0,21 0 0,-21 0 16,21 1-16,0-1 0,0 0 15,21 0 1,0-21-1,0 0-15,0 0 0,-21 21 0,21-21 16,1 0-16,-1 0 0,0 0 0,0 0 16,0 0-16,0 0 0,1 0 0,-1 0 15,0 0-15,0 0 16,-21 21-16,0 1 0,21-1 16,-21 0-16,0 0 15,0 0-15,0 0 16,0 1-16,0-1 0,0 0 15,0 0-15,0 0 0,0 0 0,0 1 16,0-1-16,0 0 0,0 0 0,0 0 16,0 0-16,0 1 0,0-1 15,-21 0-15,21 0 0,-21-21 16,21 21-16,-21-21 16,0 0-16,-1 0 15,22-21 1,-21 0-16,21 0 0,0 0 0,0-22 15,0 22-15,0-21 0</inkml:trace>
  <inkml:trace contextRef="#ctx0" brushRef="#br0" timeOffset="74439.78">9758 12764 0,'0'0'16,"-64"21"-16,43-21 15,0 0-15,0 0 16,42 0 15,21 0-31,-21-21 16,22 21-16,-22 0 0,21-22 0,1 22 15,-1 0-15,21-21 0,-20 0 0,20 21 16,-20 0-16,20-21 0,1 21 16,-22 0-16,21-21 0,-20 21 0,20 0 15,-20 0-15,-1 0 0,21 0 0,-20 0 16,-22 0-16,21 0 0,1 0 0,-22 0 15,0 0-15,0 0 0,0 0 0,-42 0 47,0 0-31,0 0-16,21 21 0,-21-21 16,-1 0-16,1 0 0,0 21 0,0-21 15</inkml:trace>
  <inkml:trace contextRef="#ctx0" brushRef="#br0" timeOffset="74846.56">9715 12975 0,'0'0'0,"-21"0"15,0 0 1,42 0 15,0 0-31,1 0 0,20 0 0,-21 0 16,21 0-16,1 0 0,-1 0 0,0 0 16,1 0-16,-1 0 0,22 0 0,-22 0 15,21 0-15,-20 0 0,20 0 16,-20 0-16,-1 0 0,21-21 0,-20 21 15,-1 0-15,0 0 0,1 0 0,-1 0 16,-21 0-16,22 0 0,-22 0 0,0 0 16,0 0-16,0 0 0,0 0 15,1 0-15,-44 0 47,1 0-47,0 0 0,0 21 16,0-21-16,0 0 0,-1 0 0</inkml:trace>
  <inkml:trace contextRef="#ctx0" brushRef="#br0" timeOffset="75276.31">9800 13314 0,'0'0'0,"-21"0"0,0 0 15,42 0 17,21 0-17,-21 0-15,1 0 0,-1 0 0,21 0 16,0 0-16,1 0 0,-1 0 15,0 0-15,1 0 0,-1 0 0,0 0 16,22 0-16,-22-21 0,1 21 0,-1 0 16,0 0-16,1 0 0,-1 0 0,0 0 15,1 0-15,-22 0 0,21 0 16,-21-21-16,0 21 0,1 0 0,-1 0 16,0 0-16,0 0 0,0 0 0,0 0 15,-42 0 16,0 0-15,0 21-16,0-21 16,0 0-16,-1 0 0,1 0 0,0 0 15,0 21-15,-21-21 0</inkml:trace>
  <inkml:trace contextRef="#ctx0" brushRef="#br0" timeOffset="75632.11">9758 13589 0,'0'0'0,"-21"0"0,-1 0 0,1 0 0,21 21 16,21-21 15,1 0-15,20 0-16,-21 0 0,21 0 0,-20 0 15,41 0-15,-21 0 0,1 0 0,-1 0 16,0 0-16,22 0 0,-22 0 0,1 0 16,-1-21-16,0 21 0,-21 0 15,22 0-15,-22 0 0,0 0 0,21 0 16,-20 0-16,-1 0 0,0 0 16,0 0-16,0-21 15,-21 0 16,-21 21-15,0 0-16,0 0 0,0-21 0,-1 21 16,1 0-16</inkml:trace>
  <inkml:trace contextRef="#ctx0" brushRef="#br0" timeOffset="82784.56">5990 10266 0,'0'-21'0,"0"0"15,0-1 1,0 44 46,0-1-62,-21 0 0,21 0 16,0 0-16,0 0 0,0 1 0,0 20 16,0-21-16,0 0 0,0 0 0,-21 1 15,21-1-15,0 0 0,0 0 16,0 0-1,0-42 32,0 0-47,0 0 0,0 0 16</inkml:trace>
  <inkml:trace contextRef="#ctx0" brushRef="#br0" timeOffset="83181.25">6011 9906 0,'0'0'0,"-21"0"0,21 21 0,-21 0 0,21 1 16,0-1-1,21-21 17,0 0-32,0 0 0,1 0 15,-1 0-15,-21-21 16,0-1 0,0 1-16,0 0 15,-21 21 1,-1 0-16,1 0 15,0 21-15,21 0 16,0 1-16,-21-22 16,21 21-16,0 0 0,0 0 15,0 0 1,21 0-16,0-21 16</inkml:trace>
  <inkml:trace contextRef="#ctx0" brushRef="#br0" timeOffset="83748.53">6477 10139 0,'0'0'0,"-21"0"31,21 21-31,0 0 16,0 0-16,0 1 0,0-1 16,0 0-16,0 0 0,0 0 0,0 0 15,0 1-15,-21-1 0,21 0 16,-22 0-16,22 0 0,0 0 16,-21 1-16,21-1 0,-21-21 15,21-21 16,0-1-15,0 1-16,0 0 0,0 0 16,0 0-16,0-22 0,21 22 15,0 0-15,1 0 0,-1 0 0,0-22 16,0 22-16,21 0 0,-20 0 0,-1 21 16,21-21-16,-21 0 0,0 21 15,22 0-15,-22 0 0,0 0 0,0 0 16,0 0-16,1 21 0,-1 0 15,0-21-15,-21 21 0,0 0 0,0 22 16,0-22-16,0 0 0,0 21 16,0-21-16,0 22 0,0-22 0,0 0 15,0 21-15,0-20 0,0-1 0,0 0 16,0 0-16,0 0 16,0 0-1,0-42 1,0 0-16,0 0 15,0-21-15,21 20 16,0 1-16,-21-21 0</inkml:trace>
  <inkml:trace contextRef="#ctx0" brushRef="#br0" timeOffset="84100.83">7281 9737 0,'0'0'0,"0"21"47,0 0-47,0 0 0,0 0 0,0 22 16,0-22-16,0 21 0,0-21 15,0 22-15,0-22 0,-21 21 16,21-21-16,0 22 0,-21-22 0,21 21 15,0 1-15,0-22 0,0 21 0,0-21 16,0 0-16,0 22 0,0-22 0,0 0 16,0 0-16,0 0 0,0 1 15,0-1-15,0 0 0,21-21 32,-21-21-17,21 0 1,-21-1-16,0 1 0,0 0 15,21 0-15</inkml:trace>
  <inkml:trace contextRef="#ctx0" brushRef="#br0" timeOffset="84357.19">7197 10139 0,'0'0'16,"-43"-21"-1,43 0 1,21 21-16,1 0 0,-1 0 15,0-22-15,0 22 0,0 0 16,0 0-16,1 0 0,-1 0 16,0-21-16,0 21 0,0 0 0,0 0 15,1 0 17</inkml:trace>
  <inkml:trace contextRef="#ctx0" brushRef="#br0" timeOffset="85087.89">8848 10202 0,'0'-21'16,"21"21"-1,0-21-15,0 0 16,0 0-16,0 0 15,1-1-15,-22 1 0,21 0 16,-21 0-16,0 0 0,0 0 0,0-1 16,0 1-16,0 0 0,-21 0 15,-1 21-15,1 0 0,-21 0 16,21 0-16,0 0 0,-1 0 16,-20 0-16,21 21 0,-21 0 0,20 0 15,1 1-15,-21 20 0,21-21 16,0 21-16,-1-20 0,1 20 0,0 0 15,0-21-15,21 22 0,-21-22 0,21 21 16,0-21-16,0 22 0,0-22 16,0 0-16,0 0 0,0 0 15,21-21-15,0 22 0,0-22 0,0 0 16,1 0-16,-1 0 0,0 0 0,0 0 16,0-22-16,0 1 0,22 0 0,-22 0 15,0 0-15,21 0 0,-20-1 16,-1-20-16,0 21 0,42-85 15,-41 64-15,-1 21 0,-21-22 16,21 22-16,-21 0 0,0-21 16,0 20-16,0 1 0,0 42 31,0 1-15,0-1-16,0 0 0,-21 0 15,21 0-15,0 22 0,0-22 0,0 0 16,0 21-16,0-21 0,0 22 0,0-22 15,0 0-15,21 0 0,-21 0 0,21 1 16,0-1-16,0 0 0,1 0 16,-1-21-16,0 0 0,0 0 15,0 0-15,0 0 0,1 0 0,-1 0 16,0 0-16,-21-21 0,21 0 16,0 21-16,0-21 15,-21-1-15,22 1 0,-1 21 16,-21-21-16,42 0 0</inkml:trace>
  <inkml:trace contextRef="#ctx0" brushRef="#br0" timeOffset="85400.51">9991 10012 0,'0'0'0,"21"0"15,-21-21-15,21 21 16,0 0 0,0 0-16,0-21 0,1 21 15,-1 0-15,0 0 0,0 0 16,0 0-16,0 0 0,1 0 16,-1 0-16,0 0 15,0 0-15,0 0 16,-42 0 31,0 21-32,0-21-15</inkml:trace>
  <inkml:trace contextRef="#ctx0" brushRef="#br0" timeOffset="85628.38">10033 10181 0,'-21'21'0,"0"1"16,42-22 15,0 0-31,0 0 0,0 0 16,0 0-16,1 0 0,-1 0 16,0 0-16,0-22 15,0 22 1,-21-21-16,21 21 15,1 0-15,-1 0 0,-21-21 16,21 21-16,0 0 16</inkml:trace>
  <inkml:trace contextRef="#ctx0" brushRef="#br0" timeOffset="86020.16">11091 9758 0,'-21'0'15,"21"21"1,-21-21-1,21 21-15,0 0 0,-21 1 16,21-1-16,0 0 0,-21 21 0,21-21 16,0 1-16,0 20 0,-22-21 0,22 0 15,-21 22-15,21-22 0,0 0 16,-21 21-16,21-21 0,-21 1 16,21-1-16,0 0 0,0 0 0,0 0 15,0 0-15,-21 1 0,21-1 16,0-42 15,21 21-15,-21-22-16,0 1 0,21 0 0,0 0 15</inkml:trace>
  <inkml:trace contextRef="#ctx0" brushRef="#br0" timeOffset="86528.51">11388 9800 0,'0'-21'0,"0"42"0,0-63 16,21 42-16,-21-21 15,0 42 1,0 0 0,0 0-16,0 0 0,-21 1 0,21-1 15,0 0-15,-22 21 0,1-21 16,0 22-16,21-22 0,0 21 0,-21-21 15,21 1-15,-21 20 0,21-21 16,0 0-16,0 22 0,0-22 0,0 0 16,0 0-16,0 0 0,0 0 0,21 1 15,0-22-15,-21 21 0,21-21 16,0 0-16,1 0 0,-1 0 0,0 0 16,0 0-16,21 0 0,-20 0 0,-1 0 15,0-21-15,0 21 0,0-22 0,0 1 16,1 0-16,-1 0 0,0 0 0,0 0 15,-21-22-15,21 22 0,-21-21 16,21-1-16,-21 1 0,0 0 0,0 21 16,0-22-16,0 1 0,0 0 0,0 20 15,0 1-15,-21 0 0,0 0 0,0 21 16,0-21-16,0 21 0,-1 0 16,-20 0-16,21 0 0,0 0 15,0 0-15,-1 0 0,1 21 0,0-21 16,21 21-16,-21-21 0,21 21 15,0 0-15,0 1 16,0-1 0,21-21-16,0 21 15,0-21-15</inkml:trace>
  <inkml:trace contextRef="#ctx0" brushRef="#br0" timeOffset="86868.34">12404 10033 0,'0'-21'16,"0"42"140</inkml:trace>
  <inkml:trace contextRef="#ctx0" brushRef="#br0" timeOffset="87164.17">12361 10372 0,'21'0'31,"-21"21"-31,22-21 16,-22 21-16,0 0 15,0 0-15,0 1 16,0-1-16,0 0 0,-22 0 15,1 0-15,0 0 0,0 1 16,-21-1-16,20 0 0,-20-21 0,0 21 16,21 0-16,-22 0 0,1 1 0,0-22 15,-1 21-15,22 0 0,-21-21 0,21 21 16,-1 0-16</inkml:trace>
  <inkml:trace contextRef="#ctx0" brushRef="#br0" timeOffset="94960.38">20426 5398 0,'0'0'0,"0"-22"15,0 1-15,0 0 0,0 0 16,0 0-16,0 0 0,0-1 16,0 1-16,0 0 0,0 0 15,0 0-15,0 0 16,0 42-1,0 0-15,0 0 16,0 0-16,0 22 0,0-22 16,0 21-16,0 0 0,0 1 0,0-22 15,0 21-15,0 1 0,0-1 0,0 21 16,0-20-16,0-1 0,0 0 16,0 1-16,0-1 0,-21-21 0,21 22 15,-22-1-15,22-21 0,0 0 0,-21 0 16,21 1-16,0-44 31,0 1-31,0 0 0,0 0 0,21 0 16,1-22-16,-22 1 0,0 21 15,0-21-15,21-1 0,-21 1 0,21 0 16,-21-22-16,0 22 0,0-1 16,21 1-16,-21 0 0,21-1 0,-21 22 15,0-21-15,0 21 0,0 0 0,21 21 31,-21 21-31,0 21 0,0-21 16,0 0-16,0 22 0,0-1 0,0 0 16,0 1-16,0 20 0,-21-20 0,21-1 15,0 0-15,0 1 0,0-22 16,0 21-16,-21-21 0,21 0 0,0 1 16,0-1-16,0 0 0</inkml:trace>
  <inkml:trace contextRef="#ctx0" brushRef="#br0" timeOffset="95280.07">20997 5694 0,'0'21'16,"0"0"-1,21-21 17,-21-21-32,22 21 15,-22-21-15,0 0 16,0 0-16,-22 21 31,1 21-15,21 0-16,-21-21 0,21 21 15,0 0 1,21-21 15,0 0-31</inkml:trace>
  <inkml:trace contextRef="#ctx0" brushRef="#br0" timeOffset="96929.02">22712 5821 0,'21'0'16,"-21"-21"15,21 21-31,-21-21 0,21-1 16,0 1-16,-21 0 0,22 0 0,-1 0 15,0 0-15,0-1 0,0 1 0,-21 0 16,0 0-16,0 0 0,0 0 16,0-22-16,0 22 0,0 0 0,-21 0 15,0 0-15,0 21 0,0-22 0,-1 22 16,1 0-16,0 0 0,-21 0 0,21 0 16,-22 22-16,22-22 0,-21 21 15,-1 0-15,22 21 0,-21-21 16,0 22-16,-1-1 0,22 0 0,0 1 15,0-1-15,0 0 0,-1 1 16,22-1-16,0-21 0,0 22 0,0-22 16,0 21-16,0-21 0,22 0 0,-1-21 15,0 22-15,0-22 0,0 0 0,22 0 16,-22 0-16,85-22 16,-64 1-16,0 0 0,-21 0 15,22-21-15,-22 20 0,21 1 0,-21-21 16,1 0-16,-1-1 0,-21 1 15,0 21-15,21-22 0,-21 1 0,0 0 16,0 21-16,0-1 0,0 1 16,0 0-16,0 42 31,-21 0-31,21 22 0,0-22 0,0 21 16,-21-21-16,21 22 0,0-1 0,0-21 15,0 22-15,0-1 0,0-21 0,0 0 16,21 22-16,0-43 0,0 21 15,21 0-15,-20-21 0,20 0 0,-21 0 16,21 0-16,1 0 0,-1 0 0,0 0 16,1-21-16,-1 0 0,0-1 15,-20 1-15,20 0 0,0 0 0,-21-21 16,1 20-16,20-20 0,-21 21 16,-21-21-16,21-1 0,-21 1 0,21 21 15,-21-22-15,0 22 0,0 0 16,0 0-16,-21 21 15,0 21-15,21 0 16,-21 0-16,0 1 0,21 20 0,-21-21 16,-1 21-16,22 1 0,-21-22 15,0 21-15,21 1 0,-21-22 0,21 21 16,-21-21-16,21 0 0,-21 1 0,21-1 16,0 0-16,21-42 31,0 21-16,0-21-15,-21-1 0,21 1 0,0 0 16,-21-21-16,22 21 0,-1-22 16,0 22-16,-21-21 0,21 21 0,0-22 15,0 1-15,1 21 0,-1 0 0,0-1 16,-21 1-16,21 0 0,0 21 0,0 0 31,-21 21-31,0 0 0,0 1 0,0-1 16,0 21-16,0-21 0,0 22 15,0-22-15,0 21 0,0-21 0,22 22 16,-22-22-16,0 21 0,0-21 0,21 0 16,0 1-16,0-1 0,0 0 15,0 0-15,1-21 0,20 0 0,-21 0 16,0 0-16,22 0 0,-22 0 0,0 0 16,21 0-16,-21-21 0,1 0 15,-1 0-15,0-1 0,21 1 0,-21 0 16,1-21-16,-1 21 0,0-22 0,-21 22 15,21-21-15,0-1 0,0 22 16,-21 0-16,0 0 0,22 0 0,-22 0 16,0 42-1,0 0 1,-22 0-16,22 21 0,-21-20 0,21-1 16,0 21-16,0-21 0,0 22 15,0-22-15,0 0 0,0 21 0,0-21 16,0 1-16,0-1 0,21 0 0,1-21 15,-1 21-15,0-21 0,21 0 16,-21 0-16,1 0 0,20 0 0,0 0 16,-21 0-16,1-21 0,20 0 0,0 0 15,-21-1-15,22 1 0,-22 0 16,0 0-16,0 0 0,0-22 0,1 22 16,-1 0-16,-21-21 0,0 21 15,21-1-15,-21 1 0,0 0 0,0 0 16,0 0-16,0 42 31,0 0-31,0 0 0,0 0 16,-21 1-16,21 20 0,0-21 0,-21 21 15,21 1-15,-22-1 0,22 0 16,0 1-16,-21-1 0,21 0 0,0 22 16,0-22-16,-21 22 0,21-1 0,0 1 15,0-1-15,-21 1 0,21-1 0,0 1 16,0-1-16,0 1 0,0-1 0,0-20 15,0 20-15,0 1 0,0-22 16,0 0-16,0 1 0,0-1 16,0 0-16,0-21 0,0 22 0,0-22 15,0-42 1,0 0-16,-21-1 0,0 1 16,-1 0-16,1-21 0,21 21 0,-21-22 15,0 1-15,0 0 0,0-1 0,21 1 16,-22 0-16,22-1 0,0 1 15,0 0-15,0-1 0,0 1 16,22 21-16,-1-22 0,-21 1 0,21 21 0,0-21 16,0 20-16,-21-20 0,21 21 0,1 0 15,-1-22-15,0 22 0,0-21 16,0 0-16,0-1 0,1 22 16,20-64-16</inkml:trace>
  <inkml:trace contextRef="#ctx0" brushRef="#br0" timeOffset="97628.63">26331 5249 0,'0'0'0,"-21"-21"0,0 0 16,0 0-16,21 0 0,0 0 0,-21-1 16,21 1-16,0 0 15,0 0-15,0 0 16,21 21-16,0 0 0,0 0 0,0 21 15,22 0-15,-1 0 0,0 22 16,1-1-16,-1 0 0,0 1 0,-21 20 16,22 1-16,-22-22 0,0 21 0,-21 1 15,0-1-15,0 1 0,0-1 0,-21-20 16,0 20-16,0-20 16,21-22-16,0 21 0,-22-21 0,22 0 15,0-42 1,22 0-16,-1-21 15,0 21-15,0-22 0,0 1 16,0 0-16,1-1 0,-1-20 0,0 20 16,21-20-16,-21-1 0,1 1 0,20-1 15,0 1-15,-21-22 0,22 22 16,-1-1-16,-21 1 0,22-1 0,-22 1 16,21 20-16,-21 1 0,0 21 0,-21 0 15,0 0-15,0 42 16,0 0-16,0 0 15,0 0-15,0 22 0,0-1 0,0 0 16,0 1-16,0-1 0,0 0 0,0 1 16</inkml:trace>
  <inkml:trace contextRef="#ctx0" brushRef="#br0" timeOffset="100171.94">27347 5673 0,'0'0'16,"21"0"-16,1 0 0,-1 0 15,0-21-15,-21-1 0,21 22 16,0-42-16,0 21 0,-21 0 0,22 0 16,-22-1-16,0-20 0,21 21 15,-21-21-15,21 20 0,-21-20 0,0 0 16,0 21-16,0-22 0,0 22 16,0-21-16,-21 21 0,0 21 15,-1 0-15,1 0 0,0 0 0,0 21 16,-21 21-16,20-21 0,1 22 15,0-22-15,-21 21 0,21 0 0,-1 1 16,1-22-16,0 21 0,0 1 0,21-1 16,-21-21-16,21 21 0,0-20 15,0-1-15,0 0 0,0 0 0,21-21 16,0 21-16,0-21 0,0 0 16,1 0-16,-1 0 0,0 0 0,0 0 15,0-21-15,0 0 0,1 0 16,-1 0-16,0-1 0,0 1 0,0 0 15,-21 0-15,0-21 0,21 20 0,1-20 16,-22 21-16,21-21 0,-21 20 16,0-20-16,0 21 0,0 0 0,0 0 15,0-1-15,0 44 16,0-1-16,0 0 16,0 21-16,0-21 0,-21 22 15,21-22-15,0 21 0,-22 1 0,22-22 16,0 21-16,0-21 0,0 22 15,0-22-15,0 0 0,22 0 16,-1 0-16,0 0 0,-21 1 0,21-22 16,0 0-16,22 0 0,-22 0 0,0 0 15,21 0-15,-21-22 0,22 1 0,-1 0 16,-21 21-16,22-42 0,-1 21 16,0-1-16,-21-20 0,22 21 0,-22-21 15,0 20-15,0-20 0,0 21 0,1-21 16,-1 20-16,-21-20 0,0 21 15,0 0-15,0 0 0,0-1 16,0 1-16,-21 21 0,-1 0 0,1 0 16,21 21-16,0 1 0,-21-1 15,21 0-15,0 0 0,0 21 16,0-20-16,0-1 0,0 21 0,0-21 16,21 0-16,-21 1 0,21 20 0,1-21 15,-22 0-15,21 0 0,0 1 16,-21-1-16,21-21 0,0 21 0,0 0 15,1-21-15,-1 0 0,0 0 0,0 0 16,0 0-16,0 0 0,22 0 16,-22 0-16,21 0 0,-21-21 0,22 21 15,-22-21-15,21 0 0,1 21 16,-22-22-16,0 1 0,21-21 0,-21 21 16,1 0-16,-1-22 0,0 22 15,-21-21-15,0 21 0,0-22 0,0 22 16,0 0-16,0-21 0,0 20 0,0 1 15,-21 21-15,0 0 16,-1 0-16,-20 0 0,21 0 0,0 21 16,-22 1-16,22-1 0,0 0 0,-21 0 15,21 21-15,-1-20 0,1-1 16,0 21-16,21-21 0,0 0 0,0 22 16,0-22-16,0 0 0,0 0 0,0 0 15,0 1-15,0-1 0,21-21 16,0 0-16,1 0 15,-1 0-15,0 0 0,0 0 0,0 0 16,0 0-16,1-21 0,-1-1 0,0 1 16,0 0-16,0 0 0,0 0 15,-21 0-15,22-1 0,-1-20 0,-21 21 16,21 0-16,-21-22 0,21 22 0,-21 0 16,0 0-16,0 42 31,0 0-31,-21 0 0,0 1 15,21-1-15,-21 0 0,21 21 16,0-21-16,0 22 0,0-22 16,0 0-16,0 0 0,0 0 0,0 1 15,0-1-15,21 0 0,0-21 0,0 0 16,0 21-16,0-21 0,1 0 0,-1 0 16,21 0-16,-21 0 0,0-21 15,22 0-15,-22 21 0,0-21 0,0-1 16,0 1-16,1 0 0,-1 0 0,0-21 15,0 20-15,0 1 0,0 0 16,-21-21-16,22 21 0,-22-1 16,-22 44 15,22-1-31,-21 0 0,0 0 16,0 0-16,21 22 0,0-22 0,-21 0 15,21 21-15,0-21 0,0 1 0,0-1 16,0 0-16,0 0 0,21 0 15,0 0-15,0-21 0,0 0 0,22 22 16,-22-22-16,21 0 0,-21 0 0,22 0 16,-22 0-16,21-22 0,-21 22 15,1-21-15,-1 0 0,0 0 0,0-21 16,0 20-16,0-20 0,1 21 0,-1-21 16,0-1-16,0 1 0,0 0 15,-21-1-15,21 1 0,1-22 16,-1 22-16,-21-21 0,0 20 0,21-20 15,0 20-15,-21 1 0,0 21 16,0-21-16,0 84 16,0-21-1,0 21-15,0 1 0,-21-1 16,21 0-16,-21 1 0,0-1 0,-1 22 16,22-22-16,-21 0 0,0 1 0,0 20 15,21-21-15,0 1 0,0-1 16,-21-21-16,21 22 0,0-22 0,0 0 15,0 0-15,0 0 0,0 0 16,21-21 0,-21-21-1,21 0-15,0 0 0,-21 0 0,21 0 16,1-1-16,-1-20 0,21 21 0,-21-21 16,0 20-16,22 1 0,-22-21 15,21 21-15,-21 0 0,1-1 0,-1 22 16,0 0-16,0-21 0,0 21 0,0 0 15,1 21-15,-1 1 16,-21-1-16,21 0 0,-21 0 16,0 21-16,0-20 0,0-1 0,0 21 15,0-21-15,0 0 16,0 1-16,0-1 0,0 0 0,0 0 16,-21 0-16,0-21 0,-1 0 0,22 21 15,-21-21-15,0 0 0,0 0 16,0 0-16,0 0 0,-1 0 0,1-21 15,0 21-15,0-21 0,0 0 0,0 0 16,-1 21-16,22-21 0,-21 21 16,0 0-16,21-22 0,-21 22 0,21 22 31,0-1-31,0 0 16,21 0-16,0-21 15,22 21-15,-22-21 0,0 21 0,21-21 16,-21 0-16,22 0 0,-22 0 15,21 0-15,-21 0 0,22 0 16,-22 0-16,21 0 0,1 0 0,-22-21 16,21 0-16,-21 0 0,22 0 0,-22 0 15,0-1-15,0-20 0,21 0 16,-20 21-16,-1-22 0,21 1 0,-21-22 16,22 22-16,-22 0 0,21-22 0,-21 1 15,0 20-15,1-20 0,-1-1 16,0 22-16,0-21 0,-21 20 0,0 1 15,0 21-15,0 0 0,0-1 16,0 1-16,-21 42 16,0-21-16,21 43 15,-21-22-15,-1 21 0,1 1 16,0-1-16,0 21 0,21-20 0,-21 20 16,0 1-16,21-22 0,0 22 0,0-22 15,-22 0-15,22 1 0,0 20 16,0-21-16,0-20 0,0 20 0,0 0 15,22-21-15,-22 1 0,21-1 0,0 0 16,0 0-16,21-21 0,1 0 16,-1 0-16,0 0 0,1 0 0,-1 0 15,0 0-15,22 0 0,-22-21 16,-21 0-16,22 0 0,-22-1 16,21 1-16,-21 0 0,1-21 0,-1 21 15,0-1-15,0-20 0,-21 21 0,0 0 16,0 0-16,-21 21 15,0 0 1,0 21-16,-1-21 0,1 21 0,0 0 16,21 0-16,0 0 0,-21 22 15,21-22-15,0 0 0,0 21 0,0-20 16,0-1-16,0 0 0,0 0 16,21 0-16,0-21 0,0 21 0,1-21 15,-1 0-15,0 0 0,0 0 16,0 0-16,22 0 0,-22 0 0,0 0 15,0-21-15,21 21 0,1-63 16,-22 42-16,0-1 16,-21 1-16,21 0 0,-21 0 0,0 0 15,0 0-15,0-1 0,0 1 16,0 0-16,0 0 0,-21 0 0</inkml:trace>
  <inkml:trace contextRef="#ctx0" brushRef="#br0" timeOffset="100392.81">29273 4826 0,'0'0'15,"-21"0"-15,0 0 0,0 0 31,0 0-15,21 21-16,-21 0 16,-1-21-16</inkml:trace>
  <inkml:trace contextRef="#ctx0" brushRef="#br0" timeOffset="103827.01">22712 7430 0,'0'-22'0,"0"1"16,21 0-1,-21 0-15,0 0 0,0 0 16,0-1-16,0 1 0,0 0 16,-21 0-16,0 0 0,-1 0 0,-20-1 15,21 1-15,-21 21 16,20-21-16,-20 21 0,0 0 0,-1 0 16,22 0-16,-21 0 0,0 21 0,-1 0 15,22 22-15,-21-22 0,21 21 0,-1 1 16,1-1-16,0 21 0,0-20 15,0-1-15,21 0 0,0 1 0,0-1 16,0-21-16,0 22 0,0-22 0,0 0 16,0 0-16,21 0 0,0 0 0,0-21 15,0 0-15,1 0 0,20 0 0,-21 0 16,21-21-16,1 21 0,-22-21 16,21 0-16,1 0 0,-1-22 0,0 22 15,1-21-15,-1 21 0,0-22 16,-21 1-16,22-21 0,-22 20 0,0 1 15,0-22-15,0 22 0,1-21 16,-22 20-16,0 1 0,0 0 0,0-22 16,0 22-16,0 21 0,0-22 0,0 22 15,0-21-15,-22 21 0,1 21 16,0 0-16,0 21 16,0-21-16,21 42 0,-21-21 0,-1 22 15,22-1-15,-21 0 0,21 22 0,-21-1 16,0 1-16,21-22 0,0 22 15,0-1-15,0 1 0,0-22 0,0 21 16,0-20-16,0-1 0,21-21 16,0 22-16,0-22 0,1 0 0,-1 0 15,21-21-15,0 0 0,1 0 0,-22 0 16,21 0-16,1 0 0,-1 0 16,-21-21-16,21 0 0,1 0 0,-1-1 15,-21 1-15,22 0 0,-22 0 0,0-21 16,0 20-16,0-20 0,-21 0 0,0-1 15,0 22-15,0-21 0,0 0 16,0 20-16,0 1 0,-21 0 0,0 21 16,0 0-16,0 0 0,-1 0 15,1 21-15,0 22 0,21-22 0,-21 0 16,21 21-16,-21 1 0,21-1 16,0-21-16,0 21 0,0 1 15,0-22-15,0 21 0,0-21 0,21 1 16,0-1-16,0 0 0,0 0 0,1 0 15,-1-21-15,0 0 0,0 0 0,21 0 16,-20 0-16,20 0 0,-21 0 16,21 0-16,1-21 0,-1 0 0,-21 0 15,22 0-15,-1-1 0,-21 1 0,21 0 16,-20 0-16,20-21 0,-21 20 0,21-20 16,-20 0-16,-1 21 0,0-22 15,0 22-15,0 0 0,0 0 16,1 21-16,-1 0 15,-21 21 1,0 0-16,0 0 0,0 0 16,0 1-16,0-44 62,0 1-62,0 0 16,0 0-16,0 0 0,0 0 15,0-1-15,0 1 0,0 0 0,0 0 16,0 0-16,-21 21 0,-1 0 16,1 0-16,0 0 15,0 21-15,21 0 0,-21 0 16,0 0-16,21 22 0,-22-1 0,1-21 16,21 22-16,0-1 0,-21 0 0,21 1 15,-21-22-15,21 21 0,0-21 16,0 22-16,0-22 0,0 0 0,21 0 15,0 0-15,0 0 0,1 1 0,-1-22 16,21 0-16,-21 0 0,22 0 0,-22 0 16,21 0-16,0-22 0,-20 22 0,20-21 15,0 0-15,-21 0 16,1 0-16,20 0 0,-21-22 0,0 22 16,0-21-16,1-1 0,20 1 0,-21-21 15,0 20-15,0-20 0,1 20 0,20-20 16,-21 21-16,0-22 0,0 22 0,1-1 15,-1 1-15,0 0 0,0 21 16,-21-22-16,0 22 0,0 0 0,0 0 16,0 0-16,-21 42 15,0 0 1,0 0-16,-1 21 0,1 1 0,0-1 16,0 0-16,21 1 0,0 20 0,-21-20 15,21 20-15,0 1 0,0-22 16,0 0-16,0 22 0,0-22 0,0 0 15,21-20-15,0 20 0,-21 0 16,42-21-16,-20 1 0,-1-1 0,21 0 16,-21 0-16,22-21 0,-1 0 0,0 0 15,22 0-15,-22 0 0,0 0 0,22 0 16,-22 0-16,1-21 0,-1 0 16,0 21-16,1-21 0,-22-1 0,0 1 15,0-21-15,0 21 0,0 0 0,1-22 16,-22 22-16,21-21 0,-21 21 0,21-22 15,-21 1-15,0 21 0,0 0 0,0-1 16,0 1-16,0 0 0,-21 21 16,0 0-16,-1 0 0,1 21 15,0 0-15,0 1 0,0-1 16,0 0-16,-22 21 0,22-21 0,0 22 16,0-1-16,0-21 0,-1 22 15,22-22-15,0 21 0,-21-21 0,21 0 16,0 1-16,0-1 0,0 0 0,0 0 15,21-21-15,1 0 0,-1 0 0,0 0 16,0 0-16,0 0 0,0 0 0,1 0 16,-1 0-16,0-21 0,0 0 15,0 0-15,-21-1 0,21 1 16,1 0-16,-1 0 0,0-21 0,0 20 0,-21-20 16,21 21-16,0-21 0,1-1 15,-22 22-15,0-21 0,21 21 16,-21-1-16,21 1 0,-21 0 0,0 42 31,0 0-31,0 1 0,0-1 0,0 0 16,0 0-16,-21 21 0,21-20 15,0 20-15,-21-21 0,21 21 0,0-20 16,0 20-16,0-21 0,0 0 0,0 0 16,0 1-16,0-1 0,0 0 15,21-21-15,0 0 0,-21 21 0,21-21 16,0 0-16,0 0 0,1 0 15,-1 0-15,0 0 0,0-21 0,0 21 16,0-21-16,1 21 0,-1-21 0,0-1 16,0 1-16,0 0 0,0 0 0,1-21 15,20 20-15,-21-20 0,0 0 16,0 21-16,1-22 0,-1 1 0,0 21 16,-21 0-16,21-1 0,-21 1 0,-21 21 31,21 21-31,-21 1 15,21-1-15,0 0 0,0 21 16,0-21-16,0 1 0,0-1 0,0 21 16,0-21-16,21 0 0,0 1 0,-21-1 15,0 0-15,21 0 0,-21 0 0,21 0 16,-21 1-16,0-1 16,22 0-16,-1-21 15,-21 21-15,21-21 0,0 0 16,0 0-16,0 0 0,1 0 0,-1 0 15,0 0-15,21 0 0,-21 0 0,22 0 16,-1 0-16,-21 0 0,22 0 16,-1-21-16,0 21 0,-21-21 0,22 0 15,-22-1-15,0 1 0,21 0 16,-20 0-16,-1 0 0,0 0 0,0-22 16,0-20-16,-21 42 0,21-1 15,-21 1-15,0-21 0,0 21 16,0 0-16,-21 21 15,0 0 1,21 21-16,-21 0 16,0 0-16,21 0 15,0 0-15,0 1 0,0-1 0,-21 0 16,21 0-16,0 0 0,-22 0 0,22 22 16,0-22-16,0 0 0,0 0 0,0 0 15,0 1-15,0-1 16,22 0-16,-1-21 0,0 21 0,0-21 15,0 0-15,0 0 0,22 0 16,-22 0-16,21 0 0,-21 0 0,22 0 16,-22 0-16,21 0 0,-21 0 0,1-21 15,-1 0-15,0 21 0,0-21 0,0-1 16,0 1-16,1-21 0,-1 21 0,0-22 16,0 22-16,0-21 0,0 0 15,1 20-15,20-20 0,-21 0 16,0-1-16,0 22 0,1 0 0,-1 0 0,0 0 15,0 21-15,0 0 0,0 0 16,-21 21 0,22 0-16,-22 0 0,0 0 0,0 1 15,0 20-15,21-21 0,-21 0 0,21 0 16,-21 1-16,0-1 0,0 0 0,0 0 16,21-21 15,-21-21-16,0 0-15,0 0 16,0-1-16,0 1 0,0 0 16,0 0-16,0 0 0,-21 0 15,21-1-15,-64 1 16,43 21-16,-21 0 16,21 21-16,0-21 0,-1 22 15,1-1-15,-21 0 0,21 21 16,0-21-16,-1 1 0,1 20 15,0-21-15,0 21 0,0-20 0,21-1 16,0 42-16,0-42 0,0 1 16,0-1-16,21 0 0,0-21 0,-21 21 0,21-21 15,0 0-15,1 0 0,-1 0 16,0 0-16,0 0 0,0 0 0,22 0 16,-22-21-16,0 0 0,0 21 15,0-21-15,0-1 0,1-20 0,-1 21 16,0-21-16,0 20 0,0-20 0,0 0 15,1-22-15,-1 1 0,0 20 16,0-20-16,0-1 0,22-63 16,-22 85-16,0-21 0,0-1 0,-21 22 15,0-1-15,21 22 0,-21 0 16,0 0-16,-21 42 16,0 0-16,0 0 0,0 22 15,-1-1-15,1 0 0,21 1 0,-21 20 16,21-20-16,-21 20 0,21 1 15,0-1-15,0-21 0,0 22 16,0-22-16,0 22 0,0-22 0,0 0 16,0-20-16,21 20 0,0-21 0,-21 0 15,21 0-15,1 1 0,-22-1 0,21-21 16,0 0-16,0 0 16,0 0-16,0 0 0,1-21 15,-1-1-15,-21 1 0</inkml:trace>
  <inkml:trace contextRef="#ctx0" brushRef="#br0" timeOffset="104968.81">29316 7176 0,'0'0'0,"0"-22"15,0 1-15,21 0 0,0 0 16,-21 0-16,21 0 0,-21-1 16,0 44-1,0-1 1,0 0-16,0 21 15,0-21-15,0 22 0,0-22 0,0 21 16,0 1-16,0-22 0,0 21 0,0-21 16,0 0-16,0 1 0,0-1 0,0 0 15,0 0-15,0 0 16,0 0-16,0-42 31,0 0-31,0 0 16,0 0-16,0 0 0</inkml:trace>
  <inkml:trace contextRef="#ctx0" brushRef="#br0" timeOffset="105292.63">29506 6858 0,'0'0'0,"0"-42"0,-21-22 16,0 64-16,0 0 0,0 0 15,-1 0-15,1 0 16,21 21-16,0 1 15,21-22 1,1 0-16,-1 0 0,0 0 16,0 0-16,0 0 15,0 0-15,-21-22 0,0 1 16,0 0-16,0 0 16,0 0-16,-21 21 0,0 0 15,0-21-15,0 21 0,0 0 0,-1 0 16,1 0-16,0 21 0,21 0 0,0 0 15,-21 0-15,21 0 0,0 1 16,0-1-16,0 0 0,0 0 16,0 0-16,0 0 0,0 1 0,0-1 15,21-21-15,-21 21 0,0 0 0,21-21 16,0 0-16</inkml:trace>
  <inkml:trace contextRef="#ctx0" brushRef="#br0" timeOffset="107104.7">29803 7049 0,'0'0'16,"21"0"-16,0 0 0,-21 21 0,21-21 0,-21 21 16,0 0-16,0 0 0,0 0 15,0 1-15,0-1 16,0 21-16,0-21 0,0 0 16,0 1-16,-21 20 0,21-21 0,0 0 15,-21 0-15,21 1 0,0-1 0,0 0 16,0 0-16,0 0 15,0-42 17,0 0-32,0 0 0,0 0 15,0-1-15,0-20 0,0 21 16,21-21-16,0 20 0,0-20 0,0 0 16,22-1-16,-22 1 0,21 21 0,-21-21 15,22-1-15,-22 22 0,21 0 16,-21 0-16,22 0 0,-22 21 15,21 0-15,-21 0 0,1 0 0,-1 0 16,-21 21-16,0 0 0,0 0 16,0 21-16,0-20 0,0-1 0,0 21 15,0 0-15,0 1 0,0-22 0,0 21 16,0 1-16,0-22 0,0 0 0,0 21 16,0-21-16,0 1 0,0-1 15,0 0-15,21-21 0,0 0 16,0 0-16,0 0 0,1 0 0,-1 0 15,21 0-15,-21 0 0,0-21 16,22 0-16,-22-1 0,0 1 0,21 0 16,-20-21-16,-1 21 0,0-22 15,0 1-15,0 21 0,0-22 16,-21 1-16,22 0 0,-22 21 0,0-22 16,0 22-16,0 0 0,-22 21 15,1 0-15,0 0 0,0 0 16,0 21-16,0-21 0,21 42 15,0-20-15,0-1 0,0 21 0,0-21 16,0 22-16,0-1 0,0-21 0,0 21 16,0-20-16,0 20 15,0-21-15,21 21 0,0-20 0,-21-1 0,0 0 16,0 0-16,0-42 47,-21 21-47,0-21 0,21 0 15,-22 21-15,22-22 0,-21 22 16,21-21-16,-21 21 16,21 21-1,21-21 1,0 22-16,1-22 0,-1 0 16,0 21-16,0-21 0,0 0 15,22 0-15,-22 0 0,21 0 0,-21 0 16,22 0-16,-1 0 0,-21 0 15,21 0-15,-20 0 0,20-21 0,-21-1 16,0 22-16,0-21 0,1-21 0,-1 21 16,0 0-16,0-22 0,0 22 15,0-21-15,-21-1 0,0 22 0,22 0 16,-22 0-16,0 0 0,0 0 0,0-1 16,0 44-1,0-1 1,0 0-16,-22 0 0,22 0 0,-21 22 15,21-22-15,0 21 16,0-21-16,0 22 0,0-22 0,21 21 16,1-21-16,-1 0 0,0 1 0,0-1 15,0 0-15,0 0 0,1 0 16,20-21-16,0 0 0,-21 0 0,22 0 16,-22 0-16,21 0 0,1 0 0,-1 0 15,0 0-15,1-21 0,-1 21 16,0-21-16,-21 0 0,1 0 0,20-22 15,-21 22-15,0-21 0,0-1 0,-21 1 16,22 0-16,-22-1 0,0 1 16,0 21-16,0-21 0,0 20 0,0 1 15,-22 0-15,1 21 0,0 0 16,0 0-16,-21 0 0,20 0 16,-20 0-16,0 0 0,21 21 0,-22 0 15,22 22-15,0-22 0,-21 21 0,20-21 16,22 22-16,0-1 0,-21 0 15,21-20-15,0 20 0,0 0 0,0-21 16,0 1-16,21-1 0,1 0 16,-1 0-16,0 0 0,0-21 0,0 0 15,0 0-15,1 0 0,-1 0 0,0 0 16,0 0-16,-21-21 0,21 0 16,0 0-16,22-43 15,-22 43-15,0-21 0,0-1 0,-21 1 16,21 0-16,1-1 0,-1-20 15,0 21-15,0-22 0,0 22 0,0-22 16,1 1-16,-1-1 0,0 22 0,0-22 16,-21 1-16,21 21 0,-21-1 15,0 1-15,0 21 0,0 0 0,-21 21 32,0 21-32,0 21 0,-43 85 15,43-85-15,0 22 16,0-22-16,0 1 0,-1 20 0,1-21 15,21 22-15,0-22 0,0 22 0,0-22 16,0 22-16,0-22 16,0 0-16,21 1 0,22-1 0,-22 0 15,0 1-15,21-22 0,-20 0 0,20 0 16,-21-21-16,21 21 0,-20-21 16,20 0-16,0 0 0,1 0 0,-1 0 15,0 0-15,1-21 0,-22 21 16,21-21-16,0 0 0,1 0 0,-22-1 15,21-20-15,-21 21 0,1-21 0,-1-1 16,0 1-16,0 21 0,-21-22 16,0 22-16,0 0 0,0 0 0,-42 21 15,21 0-15,-1 0 16,1 21-16,0 0 0,-21 0 16,21 1-16,-1 20 0,22 0 0,0 1 15,0-22-15,0 21 0,0 0 16,0-20-16,0-1 0,0 21 0,22-21 15,-1 0-15,0-21 0,0 22 16,0-22-16,0 0 0,22 0 0,-22 0 16,0 0-16,21 0 0,-20 0 0,-1 0 15,21-22-15,-21 22 0,0-21 16,1 0-16,20 0 0,-21 0 16,0 0-16,0-22 0,1 22 0,-22-21 15,0-1-15,0 22 0,0-21 0,0 21 16,0-22-16,0 1 0,-22 21 15,1-21-15</inkml:trace>
  <inkml:trace contextRef="#ctx0" brushRef="#br0" timeOffset="107320.58">31729 6562 0,'0'0'16,"-85"-21"-1,64 21-15,21-22 0,-21 22 16,0 0 0,21 22 15,-22-1-31,1 0 16,0 0-16,0-21 0,0 21 0,-22 0 15,1 1-15</inkml:trace>
  <inkml:trace contextRef="#ctx0" brushRef="#br0" timeOffset="107872.18">23728 8721 0,'0'0'0,"0"-21"0,0-1 0,-21 1 16,21 0-16,-22 0 0,22 0 0,0 0 16,0-1-16,0 1 0,0 0 0,0 0 15,0 0-15,0 0 16,0 42-1,0 21 1,0-21-16,0 22 0,0-1 0,0 0 16,0 22-16,0-22 0,0 22 0,-21-22 15,0 0-15,21 22 0,-21-22 16,0-21-16,21 22 0,-21-1 0,21-21 16,0 0-16,-22 0 0,22 1 0,-21-1 15,21 0-15,0 0 0,-21-21 16,21 21-16,-21-21 0,0 0 15,0 0-15,-1 0 16,1-21-16,0 0 0</inkml:trace>
  <inkml:trace contextRef="#ctx0" brushRef="#br0" timeOffset="108672.36">22966 8975 0,'0'0'0,"42"0"31,-21 0-31,0 0 0,22 0 16,-22 0-16,21 0 0,22 0 0,-1 0 16,1-21-16,-1-1 0,22 22 0,-22-21 15,22 0-15,-21 0 0,-1 0 16,1 0-16,-1-1 0,-21 1 0,1-21 16,-1 21-16,0-22 0,-20 22 0,-1-21 15,0 21-15,0-22 0,-21 22 0,21-21 16,-21 21-16,0 0 0,0-1 15,0 1-15,0 42 16,0 1 0,0 20-16,0 0 0,-21 1 0,21-1 15,-21 0-15,0 22 0,21-22 0,-21 22 16,21-22-16,-22 21 0,1-20 16,0-1-16,21 0 0,-21 1 0,0-22 15,21 21-15,-21-21 0,21 1 0,-22-1 16,22 0-16,0-42 47,0 0-47,0-1 15,22 1-15,-1 0 0,0 0 0,-21-21 16,21 20-16,0-20 0,0 21 0,1 0 16,-1 0-16,0-1 0,-21 1 15,21 0-15,0 21 0,0 0 16,-21 21-16,0 0 0,0 1 15,0-1-15,0 0 0,0 0 0,0 0 16,0 22-16,22-22 0,-22 0 0,0 0 16,0 0-16,21-21 0,-21 21 15,21 1-15,0-22 0,0 0 0,0 21 16,1-21-16,-1 0 0,21 0 16,-21 0-16,22 0 0,-22 0 0,21 0 15,0-21-15,1-1 0,-22 22 0,21-21 16,1 0-16,-22 0 0,21 0 15,-21 0-15,0-22 0,1 22 0,-22 0 16,0-21-16,0 20 0,0-20 0,0 21 16,0-21-16,0 20 0,0 1 0,0 0 15,-22 21-15,1 0 0,0 0 16,0 0-16,0 21 0,0 0 16,21 22-16,0-1 0,0-21 0,0 22 15,0-1-15,0-21 0,0 21 0,0-20 16,0-1-16,0 21 0,0-21 15,21 0-15,0-21 0,0 22 16,0-22-16,0 0 0,1 0 16,-1 0-16,0 0 0,0 0 15,0 0-15,0 0 0,22-22 0,-22 1 16,0 0-16,0 21 0,22-21 0</inkml:trace>
  <inkml:trace contextRef="#ctx0" brushRef="#br0" timeOffset="109372.48">25950 8721 0,'-21'0'16,"0"0"-16,0 21 0,0 0 16,-1 0-16,1 0 0,0 1 0,21-1 15,-21 21-15,0-21 0,21 22 16,-21-22-16,21 0 0,0 21 0,-22-21 15,22 1-15,0-1 0,-21 0 0,21 0 16,0 0-16,0 0 0,0 1 16,0-44 15,0 1-15,0 0-16,0 0 0,0 0 15,21 0-15,1-22 0,-1 22 0,-21-21 16,21-1-16,0 1 0,0 0 15,0 21-15,1-22 0,-1 1 0,21 21 16,-21-22-16,0 43 0,1-21 0,-1 21 16,0 0-16,0 0 0,0 0 0,0 21 15,1 22-15,-1-22 16,0 0-16,-21 21 0,0 1 0,0-22 16,21 21-16,-21-21 0,0 22 0,0-22 15,0 21-15,0-21 0,0 1 0,0-1 16,0 0-16,0 0 0,-21 0 15,0-21-15,21 21 16,-21-21-16,-1 0 16,22-21-16,0 0 15,0 0-15,0 0 0,0 0 0,0-1 16,0 1-16,22 0 0,-1-21 16,0 21-16,0-22 0,0 1 0,0 0 15,1-1-15,20 1 0,-21 21 0,0-22 16,22 22-16,-22 0 0,0 0 0,21 21 15,-21 0-15,1 0 0,-1 21 16,0 0-16,0 0 0,0 1 0,0 20 16,1 0-16,-1-21 0,-21 22 15,0-1-15,0-21 0,0 22 0,0-1 16,0-21-16,0 0 0,0 22 0,0-22 16,0 0-16,-21 0 15,-1 0-15,1-21 0,21 21 16,-21-21-16,21-21 31,0 0-31,21 21 0</inkml:trace>
  <inkml:trace contextRef="#ctx0" brushRef="#br0" timeOffset="110510.64">27432 8805 0,'0'0'15,"0"-21"-15,0 0 0,0 0 0,0 0 0,0-22 16,0 22-16,0 0 0,-21 0 16,0 0-16,-1 21 0,1 0 15,-21 0-15,21 0 0,0 0 0,-22 21 16,22 0-16,-21 0 0,-1 0 0,22 22 16,-21-22-16,21 21 0,-22 1 15,22-1-15,0 0 0,0-21 16,0 22-16,21-1 0,0-21 0,0 0 15,0 22-15,0-22 0,0 0 0,0 0 16,21-21-16,-21 21 0,21-21 0,0 0 16,0 0-16,1 0 0,-1 0 15,0 0-15,21 0 0,-21 0 0,1-21 16,-1 0-16,0 0 0,0 0 0,0 0 16,0-1-16,1 1 0,-1-21 0,0 21 15,0-22-15,0 1 0,0 0 16,1 21-16,-22-22 0,0 22 0,21 0 15,-21 0-15,0 0 0,0 42 32,0 0-32,-21 0 0,21 0 15,-22 0-15,22 22 0,0-22 0,-21 21 16,21-21-16,-21 22 0,21-22 0,0 21 16,0-21-16,0 1 0,0-1 0,0 0 15,21 0-15,0 0 0,1-21 16,-1 21-16,0-21 0,0 0 15,21 0-15,-20 0 0,-1 0 0,0 0 16,0-21-16,0 0 0,22 21 0,-43-21 16,42 0-16,-42 0 0,21-22 15,0 22-15,0 0 0,1-21 16,-22 20-16,0-20 0,21 21 0,-21 0 16,0 0-16,0-1 0,0 44 31,-21-1-31,21 0 0,0 0 15,-22 21-15,22-20 0,-21-1 0,21 21 16,0-21-16,0 0 0,0 1 0,0-1 16,0 0-16,0 0 0,21 0 15,1-21-15,-1 0 0,0 0 16,0 0-16,0 0 0,0 0 0,1 0 16,-1 0-16,0 0 0,0 0 0,0-21 15,0 0-15,1 21 0,-1-21 16,-21 0-16,21-1 0,0 1 15,0-21-15,0 21 0,-21 0 0,22-22 16,-22 22-16,21 0 0,-21 0 0,0 0 16,0 42 15,-21 0-31,21 21 0,-22-21 16,22 1-16,-21-1 0,0 0 0,21 0 15,0 0-15,-21 0 0,0 1 0,21-1 16,0 0-16,-21 0 15,-1-21-15,22-21 47,0 0-47,0 0 16,22-1-16,-1 1 0,0-21 16,-21 21-16,21 0 0,0-22 0,0 1 15,22 21-15,-22-22 0,21 1 0,-21 21 16,22 0-16,-1 0 0,0-1 15,1 1-15,-22 0 0,21 21 0,-21 0 16,22 0-16,-22 0 0,-21 21 16,21 0-16,-21 22 0,0-22 0,0 21 15,0 1-15,0-1 0,0-21 0,0 21 16,-21 1-16,21-1 16,0-21-16,0 22 0,-21-22 0,21 0 15,-21 0-15,21 0 0,-22 0 0,22 1 16,-21-22-16,0 0 15,0 0 1,21-22-16,0 1 16</inkml:trace>
  <inkml:trace contextRef="#ctx0" brushRef="#br0" timeOffset="110744.5">27834 8467 0,'0'0'0,"-21"-21"0,-21-1 16,20 22-1,1 0-15,42 0 47,1 0-31,-22 22-16,0-1 15,21-21 1</inkml:trace>
  <inkml:trace contextRef="#ctx0" brushRef="#br0" timeOffset="113158.23">29697 8784 0,'0'0'0,"0"-63"16,0 42 0,0 42 15,0 0-31,0 0 16,0 21-16,0-20 0,0 20 15,0-21-15,0 21 0,-21-20 0,21 20 16,-22 0-16,22-21 0,-21 1 0,21 20 15,-21-21-15,0 0 0,21 0 0,0 1 16,-21-22-16,21-22 47,0 1-47,0 0 0,0 0 16,0 0-16,0 0 0,21-22 0,0 22 15,-21 0-15,21-21 0,0-1 0,1 22 16,-1-21-16,0-1 0,0 22 0,21-21 15,-20 21-15,-1 0 0,0-1 16,0 1-16,0 21 0,0 0 0,1 0 16,-1 0-16,0 21 0,0 1 15,-21-1-15,0 21 0,21-21 16,-21 22-16,21-22 0,-21 21 0,0 0 16,0-20-16,0 20 0,0-21 0,0 21 15,0-20-15,0-1 0,0 0 16,-21 0-16,21 0 0,-21-21 15,21 21-15,-21-21 0,0 0 16,0 0-16,21-21 16,0 0-16,0 0 15,0 0-15,21 0 0,0-22 16,0 22-16,0-21 0,0 21 0,22-22 16,-22 1-16,0 0 0,21 20 0,-20-20 15,20 21-15,-21-21 0,21 20 16,-20 22-16,20-21 0,-21 21 0,21 0 15,-20 0-15,-1 0 0,0 21 16,0-21-16,-21 22 0,0-1 16,0 21-16,0-21 0,0 22 0,0-22 15,0 21-15,0-21 0,0 22 0,0-1 16,0-21-16,0 0 0,0 22 0,0-22 16,0 0-16,0 0 0,0 0 15,0 0-15,21 1 0,0-22 16,1 0-16,-1 0 0,0 0 15,0 0-15,0 0 0,0 0 16,1 0-16,-1-22 0,21 22 0,-21-21 16,0 0-16,22 0 0,-22 0 0,0 0 15,0-1-15,0 1 0,1-21 16,-1 21-16,0-22 0,-21 22 16,21-21-16,-21 21 0,0 0 0,0-22 15,0 22-15,0 0 0,-21 21 31,0 0-31,0 21 0,21 0 0,0 0 16,-22 22-16,22-22 0,-21 0 0,21 21 16,0-20-16,0 20 0,0-21 15,0 0-15,0 22 0,0-22 0,0 0 16,21 0-16,1 0 0,-1-21 0,-21 21 16,21-21-16,0 0 0,0 0 15,0 0-15,1 0 0,-1 0 16,21 0-16,-21 0 0,0 0 0,1-21 15,20 0-15,-21 21 0,0-21 0,0-21 16,-21 20-16,22-20 0,-1 21 16,0-21-16,0-1 0,0-20 0,0 20 15,1-20-15,-1 21 0,0-1 16,21-20-16,-21 20 0,1-20 0,-22 21 16,21-1-16,0 1 0,-21 0 0,0 20 15,0 1-15,0 0 0,0 42 16,-21 0-1,21 1-15,-21 20 0,-1 0 0,1 1 16,21-1-16,0 0 16,-21 1-16,21-1 0,0 21 0,0-20 15,0 20-15,0-20 0,0-1 0,0 0 16,0 1-16,21-1 0,-21 0 16,21-21-16,1 1 0,-1-1 0,0 0 15,0 0-15,0-21 0,0 0 0,1 0 16,-1 0-16,0 0 15,0-21-15,0 0 0,0 21 0,1-21 16,-22-22-16,21 22 0,0-21 0,0-1 16,-21 1-16,21 0 0,0-22 15,1 22-15,-1 0 0,0-22 0,0 22 16,0-22-16,0 22 0,1 0 16,-1-1-16,-21 1 0,0 21 15,0 0-15,21-1 0,-21 44 16,0-1-1,-21 0-15,0 21 0,-1-21 0,22 22 16,-21-1-16,0 0 0,0 1 0,21-1 16,-21 0-16,0 1 0,21-1 15,-22 0-15,22 1 0,0-1 0,-21 0 16,21-20-16,-21 20 0,21-21 16,0 0-16,0 0 0,0 1 15,0-44 16,21 1-31,-21 0 16,21 0-16,1 0 0,-22 0 0,21-1 16,0 1-16,0-21 0,0 21 15,0 0-15,1-1 0,-1 1 0,-21 0 16,21 0-16,0 21 0,0 0 0,-21 21 31,21-21-31,-21 21 0,0 0 0,0 1 16,0 20-16,0-21 0,0 0 15,0 22-15,0-22 0,0 0 0,0 21 16,0-21-16,0 1 0,0-1 16,22-21-16,-22 21 0,21 0 15,0-21-15,0 0 16,0 0-16,0 0 0,1 0 16,-1 0-16,-21-21 15,21 0-15,0 0 0,0-22 16,-21 22-16,21 0 0,1 0 0,-22-22 15,0 22-15,21 0 0,-21 0 16,21 0-16,-21 42 31,0 0-31,-21 0 0,21 0 16,-21 1-16,21-1 0,0 0 0,0 0 16,0 0-16,0 0 15,0 1-15,0-1 0,0 0 0,0 0 16,21-21-1,0 0-15,0 0 0,0 0 0,0 0 16,1 0-16,-1 0 0,0 0 0,0-21 16,0 0-16,0 0 15,-21-1-15,22-20 0,-22 21 0,0 0 16,21-22-16,-21 1 0,0 21 16,0-21-16,0 20 0,0 1 0,0 0 15,0 0-15,0 0 0,-21 21 16,-1 0-16,1 0 15,0 0-15,0 0 0,0 0 16,0 21-16,-1 0 0,22 0 16,-21 0-16,21 1 0,0-1 15,0 0-15,0 0 0</inkml:trace>
  <inkml:trace contextRef="#ctx0" brushRef="#br0" timeOffset="113752.68">33316 8890 0,'0'-21'0,"0"42"0,0-63 0,-21 21 16,0-1-16,0 1 0,0 21 16,-1 0-16,1 0 0,0 0 15,0 0-15,0 0 0,0 21 16,-1 1-16,1-1 0,0 21 0,0-21 15,21 22-15,-21-22 0,21 0 16,-21 21-16,21-21 0,0 1 0,0-1 16,0 0-16,0 0 0,0 0 0,0 0 15,21-21-15,-21 22 16,21-22-16,0 0 0,0 0 0,0 0 16,1 0-16,-1 0 0,0 0 15,0-22-15,0 1 16,0 0-16,1 0 0,-1 0 0,-21 0 15,21-22-15,0 1 0,0 0 16,0-1-16,-21 1 0,22 0 0,-1-22 16,-21 22-16,21-22 0,0 22 15,0-22-15,-21 22 0,21 0 0,1 21 16,-22-22-16,21 22 0,-21 0 16,0 42-1,-21 0 1,-1 0-16,1 22 0,21-22 15,-21 21-15,0 1 0,0-1 0,0 0 16,21 1-16,0-1 0,-22 21 16,22-20-16,0-1 0,0 0 0,0 1 15,0-1-15,0 0 0,0-20 16,0 20-16,0-21 0,22 0 0,-1 0 16,-21 1-16,21-22 0,0 0 0,0 21 15,0-21-15,1 0 16,-1 0-16,0 0 0,0 0 0,-21-21 15,0-1-15,21 22 0,-21-21 16,21 0-16,-21 0 0,0 0 16</inkml:trace>
  <inkml:trace contextRef="#ctx0" brushRef="#br0" timeOffset="114124.47">31178 8742 0,'22'0'15,"-1"0"-15,0 0 0,0 0 16,0 0-16,0 0 0,22 0 0,-22 0 16,21-21-16,1 21 0,-22 0 15,21 0-15,0 0 0,1 0 0,-22 0 16,0 0-16,0 0 0,0 0 0,1 0 16,-22-21-16,21 21 0,-21-22 62</inkml:trace>
  <inkml:trace contextRef="#ctx0" brushRef="#br0" timeOffset="116224.01">22606 10901 0,'0'0'0,"21"-21"0,0 0 16,-21-1-16,21 22 0,-21-21 16,0 0-16,22 0 0,-22 0 15,21 21-15,-21-21 16,0 42 0,0 0-16,0 0 0,21 0 15,-21 0-15,0 1 0,0 20 16,0 0-16,0-21 0,0 22 15,0-1-15,0 0 0,0 1 0,0 20 16,0-20-16,-21-1 0,21 0 0,0-21 16,0 22-16,-21-1 0,21-21 0,0 0 15,0 1-15,-22-1 0,22 0 16,-21-21 15,21-21-31,0 0 0,0-1 16,-21 1-16,21 0 0,0 0 15</inkml:trace>
  <inkml:trace contextRef="#ctx0" brushRef="#br0" timeOffset="116508.26">22585 10986 0,'0'0'16,"-21"-22"-16,-1-62 16,22 63-16,0-1 0,0 1 0,0 0 15,0 0-15,0 0 0,0 0 0,22-1 16,-1 1-16,0 0 0,21 0 0,-21 21 15,22 0-15,-1-21 0,0 21 16,1 0-16,-1 21 0,0 0 0,1 0 16,-22 0-16,0 22 0,0-22 15,-21 21-15,0-21 0,0 22 0,0-1 16,0-21-16,-21 22 0,0-22 16,0 21-16,0-21 0,-22 0 0,22 22 15,-21-22-15,-1 0 0,22 0 0,-21-21 16,21 21-16,-22 1 0,22-22 0,0 0 15,42-22 17,0 22-32</inkml:trace>
  <inkml:trace contextRef="#ctx0" brushRef="#br0" timeOffset="116920.02">23516 10901 0,'42'0'15,"-84"0"-15,106-21 0,-43 0 0,-21-1 0,0 1 16,0 0-16,0 0 16,-21 0-16,-1 21 0,1 0 15,-21 0-15,21 0 0,0 0 16,-22 21-16,22 0 0,0 0 0,0-21 16,0 21-16,-1 22 0,1-22 0,21 0 15,0 0-15,0 0 0,0 1 16,0-1-16,0 0 0,0 0 0,21 0 15,1 0-15,-1-21 0,0 22 16,21-1-16,-21 0 0,1 0 0,-1-21 16,0 21-16,0 0 0,0 1 15,0-22-15,-21 21 0,0 0 0,0 0 16,0 0-16,-21 0 0,0 1 16,-21-1-16,21-21 0,-22 21 0,1 0 15,21-21-15,-22 21 0,1-21 16,21 0-16,-21 0 0,20 21 0,1-21 15,0 0-15,0 0 0,0 0 0,0 0 16,21-21 15,21 21-15,0-21-16,0 0 0,0 21 0</inkml:trace>
  <inkml:trace contextRef="#ctx0" brushRef="#br0" timeOffset="117211.85">24088 10859 0,'-22'-43'16,"1"22"0,0 21-16,0 0 0,0 0 15,21 21 1,0 0-16,0 1 0,0-1 15,0 0-15,0 21 0,21-21 0,-21 1 16,21 20-16,-21-21 0,21 21 0,0-20 16,-21 20-16,0-21 0,0 21 0,22-20 15,-22-1-15,0 0 0,21 0 16,-21 0-16,0 0 0,0 1 16,0-44 15,0 1-31</inkml:trace>
  <inkml:trace contextRef="#ctx0" brushRef="#br0" timeOffset="117458.72">24363 10795 0,'0'0'0,"0"-21"0,0 0 0,0 0 16,-21 21-16,-1 0 15,1 0-15,0 0 0,0 21 16,21 0-16,-21 0 0,21 0 0,-21 22 15,21-22-15,0 21 0,-22-21 0,1 22 16,21-22-16,-21 21 0,21-21 16,-21 22-16,21-1 0,0-21 0,0 0 15,-21 22-15,21-22 0,0 0 0,-21-21 16,21 21-16,0 0 0,0-42 31,21 0-15</inkml:trace>
  <inkml:trace contextRef="#ctx0" brushRef="#br0" timeOffset="118149.84">24659 10816 0,'0'-21'16,"0"42"-1,0 0-15,0 1 16,0 20-16,0-21 0,-21 0 15,21 22-15,0-22 0,0 21 0,-21-21 16,21 22-16,0-22 0,0 21 16,0-21-16,0 0 0,0 22 0,-21-22 15,21 0-15,0 0 0,-22-21 0,22 21 16,-21-21 15,21-21-31,0 0 0,0 0 0,0 0 16,0-22-16,0 22 0,0-21 0,0 21 15,0-22-15,21 1 0,-21 0 16,22 21-16,-1-22 0,0 1 16,-21 0-16,21 20 0,0-20 0,0 21 15,22-21-15,-22 20 0,0 22 0,0 0 16,0 0-16,1 0 0,-1 0 0,0 0 16,0 22-16,0-1 0,0 0 15,1 0-15,-1 21 0,-21-20 0,0 20 16,0-21-16,21 21 0,-21-20 0,0 20 15,0-21-15,0 21 0,0-20 0,0-1 16,0 0-16,0 0 0,0 0 16,0 0-16,0-42 31,0 0-15,0 0-16,0 0 0,0 0 15,21-1-15,0-20 0,-21 21 0,21-21 16,1 20-16,20-20 0,-21 0 0,0-1 15,22 22-15,-22-21 0,21 0 16,-21 20-16,22 1 0,-22 0 0,0 21 16,21 0-16,-21 0 0,1 21 0,-1 0 15,-21 22-15,21-22 0,-21 21 16,0-21-16,0 22 0,0-1 16,0-21-16,0 22 0,0-1 0,0-21 15,0 21-15,0-20 0,-21-1 16,0 21-16,21-21 0,-22 0 0,22 1 15,-21-22-15,21 21 0,-21 0 0,0-21 16,21-21 15</inkml:trace>
  <inkml:trace contextRef="#ctx0" brushRef="#br0" timeOffset="118889.01">27305 10774 0,'0'0'16,"0"-21"-16,21 0 0,-21-1 0,0 1 0,0 0 15,0-21-15,0 21 0,0-1 0,0-20 16,0 21-16,0 0 0,0 0 16,0-1-16,0 1 0,-21 0 0,0 21 15,0 0-15,-1 0 0,-20 0 0,21 0 16,-21 21-16,-1 0 16,1 1-16,0-1 0,-22 0 0,22 0 15,21 21-15,-22-20 0,1-1 0,21 0 16,0 0-16,21 0 0,0 0 15,0 1-15,21-1 16,0-21-16,21 21 0,-21-21 16,1 0-16,20 21 0,-21-21 0,21 21 15,1 0-15,-22-21 0,0 22 16,0-1-16,0 0 0,1 0 0,-22 21 16,0-20-16,0-1 0,0 0 0,0 0 15,-22 21-15,1-20 0,0-1 0,-21 21 16,-1-21-16,22 0 15,-21 1-15,0-22 0,20 21 0,1 0 16,0-21-16,0 0 0,0 0 0,42 0 31,0 0-15,0 0-16,0-21 0,1 21 16,-1 0-16,0-21 0,0 21 0,0 0 0,0 0 15,-21 21-15,0 0 16,0 0-16,0 0 0,0 0 15,0 22-15,-21-22 0,0 21 0,0 1 16,0-1-16,0 0 0,-1 1 16,1-22-16,21 21 0,0 0 0,-21 1 15,21-22-15,0 21 0,0-21 16,0 1-16,21-1 0,0 0 0,1 0 16,-1 0-16,21-21 0,-21 0 0,22 0 15,-1 0-15,-21 0 0,21 0 0,-20 0 16,20-21-16,-21 0 0,0 21 0,0-21 15,1 0-15,-1-1 0,-21 1 16,0 0-16,0 0 0,0 0 16</inkml:trace>
  <inkml:trace contextRef="#ctx0" brushRef="#br0" timeOffset="119436.61">24109 13335 0,'0'0'0,"21"-63"15,-21 41-15,21 22 0,-21-21 16,0 0-16,0 42 31,0 0-31,0 1 0,0-1 16,0 0-16,0 0 0,0 0 0,0 0 15,0 1-15,0-1 0,0 0 0,0 0 16,-21 0-16,21 0 0,-21 1 16,21-1-16,0 0 0,-21-21 0,21 21 15,0-42 17,0 0-32,0 0 0</inkml:trace>
  <inkml:trace contextRef="#ctx0" brushRef="#br0" timeOffset="119752.44">24193 12912 0,'0'0'0,"-21"-43"0,0 22 15,0 0-15,0 21 16,21 21 0,0 0-16,0 1 0,0-1 15,21-21 1,-21 21-16,21-21 0,0 0 15,0 0-15,1-21 0,-1 0 16,0-1-16,-21 1 0,21 0 16,-21 0-16,0 0 0,0 0 15,0-1-15,0 1 0,-21 21 0,0-21 16,0 21-16,-1 0 0,1 0 16,0 0-16,0 0 0,0 0 0,0 21 15,21 0-15,0 1 0,-22 20 16,22-21-16,0 0 0,0 22 15,0-22-15,0 0 0,0 21 0,0-21 16,0 1-16,0-1 0,22 0 16</inkml:trace>
  <inkml:trace contextRef="#ctx0" brushRef="#br0" timeOffset="120455.8">24596 13123 0,'0'22'0,"21"-1"15,-21 0-15,0 0 16,0 0-16,0 0 0,0 1 0,0-1 16,0 0-16,0 0 0,0 0 15,0 0-15,0 1 0,-21-1 16,21 0-16,0 0 0,0 0 0,-22-21 16,22 21-16,-21-21 15,0 0-15,21-21 31,0 0-31,0 0 0,0 0 16,21 0-16,0-1 0,1-20 16,-1 21-16,0-21 0,0 20 0,21-20 15,-20 21-15,-1-21 0,0 20 0,0 1 16,0 21-16,0 0 0,1 0 16,-1 0-16,-21 21 15,21 1-15,-21-1 16,0 21-16,0-21 0,0 0 15,0 22-15,0-22 0,0 0 0,0 21 16,21-20-16,-21-1 0,21 0 0,-21 0 16,0 0-16,21 0 0,1 1 0,-1-22 15,0 0-15,0 0 0,0 0 16,0 0-16,1 0 0,-1 0 0,0 0 16,0-22-16,0 1 0,0 0 0,1 0 15,-1-21-15,0 20 0,0-20 16,-21 0-16,21-1 0,0 1 0,-21 0 15,22-22-15,-1 1 0,0 20 0,-21-20 16,0-1-16,21 22 16,-21-21-16,0 41 0,21-20 0,-21 21 15,0 0-15,0 42 16,0 21 0,-21 1-16,21-1 0,-21 0 0,21 22 15,-21-22-15,21 22 0,0-22 0,0 21 16,0-20-16,0-1 0,0 0 15,0 1-15,0-1 0,0-21 0,0 22 16,0-22-16,0 0 0,21 0 0,-21 0 16,21-21-16,0 0 15,0 0-15,1 0 16,-1 0-16,0-21 0,-21 0 16,21 21-16,0-21 0,-21 0 0,0-22 15,0 22-15,21 0 0,-21 0 16</inkml:trace>
  <inkml:trace contextRef="#ctx0" brushRef="#br0" timeOffset="120640.7">25273 12975 0,'0'0'0,"21"0"31,0-21-31,0 21 16,1 0-16,-1 0 0,0 0 15,0 0-15,21 0 0,-20 0 0,-1 0 16,0 0-16,21-21 0,1 21 0,-22 0 16,21-21-16,22 21 0</inkml:trace>
  <inkml:trace contextRef="#ctx0" brushRef="#br0" timeOffset="121225.02">26860 13272 0,'0'0'15,"43"0"-15,-22-22 16,0 22 0,0-21-16,-21 0 0,21 0 0,1 0 15,-1 0-15,0-1 0,0 1 16,0-21-16,-21 21 0,0-22 0,0 22 15,0-21-15,0 0 0,0-1 0,0 22 16,-21-21-16,0 21 0,0-1 16,0 22-16,-22 0 0,1 0 0,-22 0 15,22 0-15,0 22 0,-1-1 16,1 0-16,0 21 0,-1 1 16,22-1-16,-42 21 0,42-20 15,-1-1-15,22 0 0,-21 1 0,21-22 16,0 21-16,0-21 0,0 1 0,0-1 15,21 0-15,1 0 0,-1-21 16,0 0-16,21 0 0,-21 0 0,1 0 16,20 0-16,-21 0 0,21-21 0,-20 0 15,20 21-15,-21-21 0,21-1 16,-20-20-16,20 21 0,-21-21 0,0 20 16,0-20-16,22 0 0,-22-1 0,0 1 15,0 21-15,0 0 0,-21 0 16,0-1-16,0 44 15,0-1 1,0 0-16,0 0 0,-21 0 0,21 22 16,0-22-16,0 21 0,0-21 15,0 0-15,0 22 0,0-22 0,0 0 16,21 0-16,1 0 0,-1 1 0,0-1 16,0-21-16,0 0 15,0 0-15,1 0 0,-1 0 16,0 0-16,0-21 0,0-1 15</inkml:trace>
  <inkml:trace contextRef="#ctx0" brushRef="#br0" timeOffset="121439.9">27813 12827 0,'-21'0'16,"21"-21"-16,21 21 31,0-21-31,0 21 0,0 0 16,1 0-16,-1 0 0,21 0 0,-21 0 15,0 0-15,1 0 16,-1 0-16,-42 0 31</inkml:trace>
  <inkml:trace contextRef="#ctx0" brushRef="#br0" timeOffset="121592.33">27622 13123 0,'0'0'0,"-21"43"15,42-43 17,1 0-32,20 0 0,-21 0 15,0 0-15,22 0 0,-22-21 16,21 21-16,-21-22 0,22 22 0</inkml:trace>
  <inkml:trace contextRef="#ctx0" brushRef="#br0" timeOffset="121896.15">28554 12615 0,'0'-21'0,"0"42"0,-21-42 47,21 42-47,0 1 0,0 20 15,0-21-15,0 21 0,0-20 0,0 20 16,0 0-16,0 1 0,0-1 16,0-21-16,-22 21 0,22 1 0,0-22 15,0 21-15,0-21 0,-21 1 0,21-1 16,0 0-16,0 0 0,0 0 15,0-42 17,21 21-32,1-21 0,-1 0 15</inkml:trace>
  <inkml:trace contextRef="#ctx0" brushRef="#br0" timeOffset="122280.09">28935 12658 0,'0'0'0,"0"-21"0,21-1 15,-21 1-15,-21 42 32,0 1-32,-1-1 15,22 0-15,-21 0 0,0 21 0,0-20 16,21 20-16,0 0 0,-21-21 0,21 22 16,0-22-16,0 21 0,0-21 15,0 22-15,0-22 0,21 0 16,0 0-16,0-21 0,0 21 0,1-21 15,20 0-15,-21 0 0,21 0 16,-20 0-16,20 0 0,-21-21 0,0 21 16,0-21-16,22 0 0,-22-21 0,0 20 15,0-20-15,-21 21 0,21-21 16,1-1-16,-22 1 0,0 21 0,0-22 16,0 22-16,0 0 0,0 0 0,0 0 15,-22 21-15,1 0 0,0 0 0,0 0 16,0 0-16,0 0 0,-1 0 15,1 0-15,0 0 0,0 0 16,21 21-16,21-21 31,0 0-31,0 0 0</inkml:trace>
  <inkml:trace contextRef="#ctx0" brushRef="#br0" timeOffset="122492.97">29760 12637 0,'0'0'0,"0"-22"15,0 1 1,-21 21 0,21 21 15,0 1-16,0-1 1,0 0-16</inkml:trace>
  <inkml:trace contextRef="#ctx0" brushRef="#br0" timeOffset="122719.84">29676 13039 0,'0'0'0,"0"21"0,0 0 16,0 0-16,0 0 15,0 1-15,0-1 0,-22 0 0,22 0 16,-21 21-16,0-20 0,21 20 0,-21-21 16,0 0-16,0 0 0,-1 22 15,1-22-15,21 0 0,-42 0 0,21 0 16,0 1-16,-1-22 0,-20 21 0</inkml:trace>
  <inkml:trace contextRef="#ctx0" brushRef="#br0" timeOffset="123376.47">26882 14647 0,'0'0'15,"-22"-21"-15,22 0 16,0 0-16,22 0 16,-1 21-16,0 0 15,0 0-15,21 0 0,-20 0 16,-1 0-16,0 0 0,21 0 0,-21 0 16,-21 21-16,0 0 0,0 21 15,0-20-15,0-1 0,0 0 0,-21 0 16,-21 21-16,21-20 15,-22-1-15,22 21 0,-21-21 0,0 0 16,20 22-16,-20-22 0,21 0 0,0 0 16,0 22-16,-1-22 0,22 0 0,0 0 15,0 0-15,0 0 16,22-21-16,-1 22 0,0-22 0,0 21 16,0-21-16,22 21 0,-22 0 0,21 0 15,-21-21-15,0 21 0,22 1 0,-22-1 16,0 0-16,0 0 0,-21 0 0,0 22 15,21-22-15,-21 0 0,0 0 16,0 0-16,0 0 0,0 1 0,0-1 16,0 0-16,0 0 0,0 0 15,-21 0-15,0 1 0,21-1 0,-21 0 16,0 0-16,0 0 0,21 0 16,-22 1-16,1-1 0,0 0 0,0-21 15,0 21-15,21 0 0,-21-21 16,-1 21-16,1-21 0,0 0 15,0 0-15,0 0 16,21-21-16</inkml:trace>
  <inkml:trace contextRef="#ctx0" brushRef="#br1" timeOffset="196665.76">6032 10774 0,'0'0'0,"-21"0"0,0 0 0,0 0 0,0 21 32,0-21-32,-1 0 15,1 0-15,0 0 16,0 0-16,0 0 0,0 0 16,-1 0-16,1 0 0,0 0 15,0 21-15,0-21 0,0 0 16,-1 0-16,1 0 0,0 0 15,0 0-15,0 0 16,0 0-16,-1 0 16,44 21 124,-1-21-140,0 0 16,0 0 0,0 0-16,0 0 15,1 0-15,-1 0 0,0 0 0,0 0 16,0 0-16,0 0 0,1 0 15,-1 0-15,0 22 0,0-22 16,0 0-16,0 0 0,1 0 0,-1 0 16,0 0-16,0 0 15,0 0-15,22 0 0,-22 0 0,0 0 16,0 0-16,0 0 0,0 0 0,1 0 16,-1 0-16,0 0 0,0 0 15,0 0-15,0 0 0,1 0 16,-1 0-16,0 0 0,0 0 0,0 0 15,0 0-15,1 0 0,-1 0 16,0 0-16,21 0 0,-21 0 0,1 0 16,20 0-16,-21 0 0,21-22 15,-20 22-15,20 0 0,-21 0 16,0 0-16,22 0 0,-22 0 0,0 0 16,0 0-16,0 0 0,0 0 0,1 0 15,-1 0-15,0 0 16,0 0-16,0 0 0,0 0 15,22 0 1,-22 0-16,0 0 0,0 0 0,0 0 16,1 0-16,-1-21 0,0 21 15,0 0-15,0 0 0,0 0 0,1 0 16,-1 0-16,0 0 16,0 0-16,0 0 0,0 0 15,1 0-15,-1 0 0,0 0 16,0 0-16,0 0 0,0 0 15,1 0-15,20 0 0,-21 0 16,21 0-16,-20 0 0,20 0 0,-21 0 16,21 0-16,-20 0 0,20 0 0,-21 0 15,0 0-15,22 0 0,-22 0 16,0 0-16,0 0 0,0 0 0,0 0 16,1 0-16,-1 0 0,0 0 15,0 0-15,0 0 16,0 0-16,22 0 0,-22-21 0,0 21 15,0 0-15,22 0 0,-22 0 0,0 0 16,21 0-16,-21 0 0,1 0 0,20 0 16,-21 0-16,0 0 0,22 0 15,-22 0-15,0 0 0,21 0 0,-21 0 16,1 0-16,-1 0 0,21 0 0,-21 0 16,0 0-16,1 0 0,20 0 15,-21 0-15,21 0 0,-20 0 0,-1 0 16,21 0-16,-21 0 0,0 0 15,22 0-15,-22 0 0,0 0 0,0 0 16,0 0-16,1 0 16,-1 0-16,0 0 31,0 0-15,0 0-16,0 0 15,1 0-15,-1 0 0,0 0 0,0 0 16,64 0-1,-43 0-15,-21 0 0,0 0 0,22 0 16,-22 0-16,0 0 0,0 0 0,0 0 16,1 0-16,-1 0 0,0 0 15,0 0-15,0 0 0,0 0 16,1 0-16,-1 0 16,0 0-16,0 0 0,0 0 0,0 0 15,22 0-15,-22 0 0,21 0 0,-21 0 16,1 0-16,20 0 0,-21 0 15,0 0-15,0 0 0,1 0 0,-1 0 16,0 0-16,0 0 0,0 0 0,0 0 16,1 0-16,-1 0 15,0 0-15,0 0 16,0 0-16,0 0 0,1 0 0,-1 0 16,0 0-16,0 0 0,0 0 15,22 0-15,-22 0 0,0 0 0,0 0 16,0 0-16,0 0 15,1 0 1,-1 0-16,0 0 0,0 0 16,0 0-16,0 0 0,1 0 0,-1 0 15,0 0-15,0 0 0,0 0 16,22 0-16,-22 0 0,0 0 0,21 0 16,-21 0-16,1 0 0,-1 0 0,0 0 15,0 0-15,0 0 0,0 0 16,1 0-16,-1 0 31,0 0-31,0 0 16,0 0-1,0 0 17,1 0-17,-1 0-15,0 0 16,0 0-16,0 0 15,0 0 1,1 0-16,-1 0 16,0 0-16,0 0 31,-42 0 188,0-21-204</inkml:trace>
  <inkml:trace contextRef="#ctx0" brushRef="#br1" timeOffset="-205731.67">8869 13272 0,'21'-22'15,"0"22"1,0-21 0,0 21-16,-21-21 15,22 21-15,-22-21 0,21 21 16,-21-21-16,21 21 0,-21-21 0,0-1 15,0 1-15,0 0 16,0 0-16,0 0 16,-21 21-16,0-21 15,-1 21-15,1 0 0,0 0 0,-21 0 16,21 0-16,-1 0 0,1 0 16,-21 21-16,21-21 0,0 21 0,-1 0 15,-20 0-15,21-21 0,0 21 0,0 1 16,-1-1-16,22 0 0,-21 0 15,21 0-15,0 0 16,0 1-16,0-1 0,21 0 16,1-21-16,-1 21 15,0-21-15,0 21 0,0-21 16,0 21-16,1 1 0,20-22 0,-21 21 16,0 0-16,0-21 0,1 21 15,-1 0-15,0 0 0,-21 1 16,0-1-16,0 0 0,0 0 15,0 0-15,-42 0 0,20 1 16,1-22-16,-21 21 0,0-21 0,-1 21 16,1-21-16,21 0 0,-22 0 15,1 0-15,21 0 0,0 0 0,0 0 16,-1 0-16,1 0 0,0-21 16,21 0-1,-21 21-15,21-22 0,0 1 16,0 0-16,0 0 15,21 21-15,0 0 16,0-21-16,1 21 16,-1 0-16,21-21 0</inkml:trace>
  <inkml:trace contextRef="#ctx0" brushRef="#br1" timeOffset="-205236.34">9229 13229 0,'0'0'15,"0"-21"1,0 0-16,-22 21 31,1 21-31,21 0 0,0 0 16,-21 1-16,0-1 0,0 0 0,21 0 15,-21 21-15,-1-20 0,22 20 16,-21-21-16,21 0 0,0 22 0,0-22 16,0 0-16,0 0 0,0 0 0,0 0 15,0 1-15,21-1 16,1-21-16,-1 0 0,21 0 16,-21 0-16,0 0 0,1 0 0,-1-21 15,0-1-15,0 22 0,0-21 16,0 0-16,1 0 0,-1 0 15,-21 0-15,0-22 0,0 22 0,0 0 16,0 0-16,0-22 0,0 22 0,0 0 16,0 0-16,-21 0 0,-1 0 0,22-1 15,-21 1-15,0 21 0,0 0 16,0 0-16,0 0 0,-1 0 0,1 0 16,0 0-16,0 0 0,0 21 15,21 1-15,0-1 16,0 0-16,0 0 15,21 0 1,0-21-16,0 0 0,0 0 16</inkml:trace>
  <inkml:trace contextRef="#ctx0" brushRef="#br1" timeOffset="-204940.51">9652 13187 0,'0'21'31,"0"0"-31,0 0 16,0 1-16,0-1 0,-21 0 16,21 0-16,0 0 0,0 0 0,0 22 15,-21-22-15,21 0 0,-22 21 0,22-20 16,0-1-16,0 0 0,0 21 0,0-21 15,-21 1-15,21-1 16,0 0-16,0 0 0,0-42 47,0 0-31,0 0-16</inkml:trace>
  <inkml:trace contextRef="#ctx0" brushRef="#br1" timeOffset="-204615.69">9631 13229 0,'0'0'0,"0"-21"0,-21-21 15,21 21-15,0-1 16,0 1 0,21 21-16,0 0 0,0 0 15,21 0-15,-20-21 0,-1 21 0,21 0 16,-21 0-16,0 0 0,22 21 15,-22-21-15,21 43 16,-21-22-16,1 0 0,-22 0 0,0 0 16,0 0-16,0 1 0,0-1 0,-22 0 15,-20 0-15,21-21 0,0 21 16,0 0-16,-22 1 0,22-22 0,0 21 16,0-21-16,0 0 0,-1 21 0,1-21 15,0 0-15,0 0 0,21 21 0,21-42 47,0 21-47,0-21 16</inkml:trace>
  <inkml:trace contextRef="#ctx0" brushRef="#br1" timeOffset="-204256.9">10710 13039 0,'0'0'0,"0"-21"16,-21 21-16,0 0 15,0 0-15,0 21 16,21 0-16,-22-21 0,1 21 0,21 0 15,-21 22-15,0-22 0,21 0 0,-21 0 16,21 21-16,-21-20 0,-1 20 16,22-21-16,0 0 0,0 22 0,-21-22 15,21 21-15,0-21 0,0 0 0,0 22 16,0-22-16,0 0 0,0 0 0,0 0 16,21 1-16,1-22 15,-1 0-15,21 0 0,-21 0 16,0 0-16,1 0 0,-1 0 0,21-22 15,-21 22-15,22-21 0,-22 21 0,21-21 16</inkml:trace>
  <inkml:trace contextRef="#ctx0" brushRef="#br1" timeOffset="-203719.3">11303 13229 0,'0'0'15,"0"-42"1,0 21-16,-21 0 0,21-1 16,-21 22-16,-1 0 0,1 0 15,0 0-15,0 0 0,0 0 16,0 22-16,-1-1 16,1 0-16,0 0 0,0 0 15,0 0-15,0 1 0,-1 20 0,1-21 16,21 0-16,0 0 0,-21 1 0,21-1 15,-21 21-15,21-21 0,0 0 16,0 1-16,0-1 0,0 0 16,21-21-16,0 0 0,-21 21 0,21-21 15,1 0-15,-1 0 0,0 0 0,0-21 16,0 21-16,0-21 16,1 0-16,-1-1 0,0 1 15,0 0-15,0 0 0,0 0 0,1 0 16,20-85-1,-21 85-15,-21-1 0,0 1 16,0 0-16,0 42 31,0 0-31,0 1 0,0-1 16,0 21-16,0-21 16,0 0-16,0 1 0,-21-1 0,21 0 15,0 0-15,0 0 0,0 0 0,0 1 16,0-1-16,0 0 15,21-21-15,-21 21 0,21-21 16,0 0-16,1 0 0,-1 0 16,0 0-16,0 0 0,0 0 15,0-21-15,1 21 0</inkml:trace>
  <inkml:trace contextRef="#ctx0" brushRef="#br1" timeOffset="-203312.17">11705 12827 0,'0'0'0,"21"0"31,0 0-31,1 0 15,-1 21-15,0 0 0,0 1 0,0-1 16,0 21-16,1-21 0,-1 22 16,0-1-16,0-21 0,0 21 0,-21 1 15,0-1-15,0 0 0,0-20 0,0 20 16,0-21-16,0 21 0,0-20 16,-21 20-16,0-21 0,0 0 15,0 22-15,-1-22 0,1 0 0,0 0 16,0 0-16,-21 0 0,20 1 0,1-22 15,0 21-15,0 0 0,0-21 0,0 0 16,21 21-16,-22-21 0,1 0 16,21-21 15,0 0-31,0 0 16,21 21-16,1-22 0</inkml:trace>
  <inkml:trace contextRef="#ctx0" brushRef="#br1" timeOffset="-196928.07">6350 15452 0,'21'0'16,"0"0"-1,-21-21-15,0-1 16,0 1 0,0 0-1,0 0-15,0 0 16,-21 21-16,0-21 0,0 21 16,0 0-16,-1 0 0,1 0 15,0 0-15,0 0 16,0 21-16,0-21 0,21 21 15,-22 0-15,1 0 0,0 0 0,21 1 16,0-1-16,-21 0 0,21 0 16,-21 0-16,21 22 0,0-22 15,0 0-15,0 0 0,0 0 0,0 0 16,21-21-16,0 0 0,0 0 16,0 0-16,1 0 0,-1 0 15,0 0-15,0 0 0,21-21 16,-20 0-16,-1 21 0,0-21 0,0 0 15,0 0-15,-21-1 0,21 1 16,1 0-16,-22 0 0,21 0 0,-21 0 16,0-1-16,0 1 0,0 0 0,0 0 15,-21 42 17,21 0-17,0 0-15,0 1 0,0-1 16,0 21-16,0-21 0,-22 0 0,22 22 15,0-22-15,0 0 0,0 21 0,0-20 16,0-1-16,0 0 0,0 0 16,22 0-16,-1-21 0,0 21 15,0-21-15,0 0 0,0 0 16,1 0-16,-1 0 0,-21-21 0,21 21 16,0-21-16,0 0 15,0 0-15</inkml:trace>
  <inkml:trace contextRef="#ctx0" brushRef="#br1" timeOffset="-196408.33">6900 15028 0,'-21'0'16,"0"0"0,21 22-16,0-1 15,0 0-15,-21 0 0,21 21 0,0 1 16,0-1-16,0-21 15,0 22-15,0-1 0,0 0 0,0 1 0,-21-1 16,21 0-16,0-21 0,0 22 0,0-22 16,0 0-16,0 0 0,0 0 15,0 1-15,0-1 0,0 0 16,-22-21-16,1 0 31,21-21-15,0 0-16,0-1 0,0 1 15,0 0-15,0 0 0,0 0 16,21 0-16,1-1 0,-1 1 16,0 0-16,0 21 0,0-21 15,22 21-15,-22-21 0,0 21 0,0 0 16,0 0-16,0 0 0,1 0 16,-1 21-16,-21 0 0,0 0 0,21 0 15,-21 1-15,0-1 0,0 0 16,0 0-16,0 0 0,-21 0 0,0 1 15,-1-1-15,1-21 0,0 21 16,0-21-16,0 21 0,-22-21 0,22 0 16,0 21-16,0-21 0,0 0 15,0 0-15,21-21 47,21 0-47,0 21 0,0-21 16,0 21-16</inkml:trace>
  <inkml:trace contextRef="#ctx0" brushRef="#br1" timeOffset="-196096.28">7556 15261 0,'0'0'15,"-21"0"1,0 0-16,0 0 16,0 21-16,21 1 0,0-1 0,-21 0 15,21 0-15,-22 0 0,1 22 16,21-22-16,0 21 0,0-21 0,0 22 16,-21-22-16,21 21 0,0-21 0,0 0 15,0 1-15,0-1 0,0 0 16,21 0-16,0 0 0,-21 0 0,22-21 15,-22 22-15,21-22 0,0 0 0,0 0 16,0 0-16,0 0 0,1 0 0,-1 0 16,0 0-16,0-22 15,0 1-15</inkml:trace>
  <inkml:trace contextRef="#ctx0" brushRef="#br1" timeOffset="-195147.28">8361 15282 0,'0'0'0,"0"-21"15,-21 21 1,-1 0-16,1 0 16,0 0-1,0 0-15,0 0 0,21 21 16,-21-21-16,-1 22 0,22-1 0,-21 0 15,21 0-15,0 0 16,0 0-16,0 1 16,0-1-16,21-21 15,-21 21-15,22-21 0,-22 21 16,21-21-16,0 21 0,-21 0 16,21-21-16,0 22 0,-21-1 15,0 0-15,0 0 16,0 0-1,-21 0 1,0-21-16,0 0 0,0 0 0,21 22 16,-22-22-16,1 0 15,42 0 17,1 0-32,-22-22 0,21 22 15,0 0 1,-21 22-16,0-1 15,0 0-15,0 0 16,0 0-16,0 0 0,0 22 0,0-22 16,0 0-16,0 0 15,-21 22-15,0-22 0,21 0 0,-22 0 16,22 0-16,0 0 0,0 1 0,0-1 16,-21 0-16,21 0 15,-21 0-15</inkml:trace>
  <inkml:trace contextRef="#ctx0" brushRef="#br1" timeOffset="-194443.62">8255 17357 0,'0'0'0,"21"0"0,0-21 16,-21-1 0,0 1-16,-21 42 47,0-21-47,0 22 0,0-1 15,-1 0-15,1 0 0,0 0 16,0 0-16,0 1 0,21 20 0,0-21 15,0 0-15,0 22 0,0-22 0,0 0 16,21 21-16,0-21 0,0 1 16,0-1-16,22 0 0,-22 0 0,0 0 15,21 0-15,-20 1 0,-1-22 16,21 21-16,-42 0 0,21-21 16,0 21-16,-21 0 0,0 0 15,-21 1 1,0-22-16,0 21 0,0 0 0,-22-21 15,22 21-15,-21 0 0,0-21 0,20 21 16,-20 1-16,21-22 0,-21 21 16,20-21-16,1 0 0,0 0 0,0 0 15,21-21 1,0-1-16,0 1 0,21-21 16</inkml:trace>
  <inkml:trace contextRef="#ctx0" brushRef="#br1" timeOffset="-193604.19">8657 16616 0,'0'0'16,"21"-21"-16,0 0 0,-21-1 15,0 1 1,-21 21-1,0 0-15,0 0 0,0 0 16,0 0-16,-1 0 0,-20 0 0,21 0 16,0 0-16,0 21 0,21 1 15,-22-1-15,22 0 16,0 0-16,0 0 16,22 0-16,-1 1 0,0-1 15,0 0-15,-21 0 0,21 0 0,0 0 16,1 1-16,-1-1 0,0-21 0,-21 21 15,0 0-15,0 0 0,0 0 16,0 1-16,0-1 16,0 0-16,-21-21 0,0 21 15,-22-21-15,22 0 0,0 0 16,-21 0-16,20 0 0,1 0 0,-21 0 16,21 0-16,0 0 0,-1 0 15,1-21-15,21 0 16,0 0-16,0-1 15,0 1-15,21 21 16,1-21-16,-1 21 16,0 0-16,0 0 0,0 0 15</inkml:trace>
  <inkml:trace contextRef="#ctx0" brushRef="#br1" timeOffset="-193156.76">9059 16574 0,'0'0'0,"0"-22"0,0 1 16,-21 21 15,0 21-31,21 1 16,-21-1-16,0 0 0,21 21 15,-22-21-15,22 1 0,0-1 0,0 21 16,0-21-16,0 0 0,0 22 16,0-22-16,0 0 0,0 0 0,22-21 15,-1 21-15,0-21 16,0 22-16,0-22 0,0 0 0,1 0 16,-1 0-16,0 0 0,0-22 15,0 22-15,0-21 0,-21 0 16,0 0-16,22 0 0,-22-22 0,0 22 15,0 0-15,0-21 0,0-1 16,0 22-16,-22 0 0,22-21 0,-21 21 16,0-1-16,0 22 0,0-21 15,0 21-15,-1 0 0,1 0 16,0 0-16,0 0 0,0 21 0,0 1 16,21-1-16,0 0 15,0 0-15,0 0 0,0 0 16,21-21-16</inkml:trace>
  <inkml:trace contextRef="#ctx0" brushRef="#br1" timeOffset="-192862.72">9525 16489 0,'0'0'0,"0"21"32,0 0-32,0 0 15,0 1-15,0-1 0,-21 0 0,21 0 16,0 21-16,0-20 0,-21 20 0,21-21 16,0 0-16,0 0 0,-22 22 15,22-22-15,0 0 0,0 0 16,0 0-16,0 1 0,0-1 15,0 0 1</inkml:trace>
  <inkml:trace contextRef="#ctx0" brushRef="#br1" timeOffset="-192564.26">9483 16531 0,'0'-21'0,"0"42"0,21-63 0,0 21 16,0 0-16,0 21 0,0 0 16,1 0-16,-1 0 15,0 0-15,0 0 0,21 0 0,-20 0 16,-1 0-16,0 21 0,0 0 16,-21 0-16,0 0 0,0 0 15,0 1-15,0-1 0,0 0 0,-21-21 16,21 21-16,-21 0 0,0 0 0,-1 1 15,1-22-15,0 21 0,0-21 16,0 21-16,0-21 0,-1 0 0,1 21 16,0-21-16,42-21 47,0 21-47</inkml:trace>
  <inkml:trace contextRef="#ctx0" brushRef="#br1" timeOffset="-192212.04">10414 16193 0,'0'0'0,"0"-22"16,-21 44 15,0-1-31,21 0 16,-22 0-16,1 0 0,0 22 0,0-22 15,21 21-15,-21-21 0,0 22 0,-1-1 16,1 0-16,0 1 0,0-22 16,21 21-16,-21 0 0,0 1 0,21-22 15,0 21-15,0-21 0,-22 22 0,22-22 16,0 0-16,0 0 0,0 0 15,22 1-15,-1-22 16,0 0-16,0 0 0,0 0 16,0 0-16,1 0 0,-1 0 15,0-22-15,0 22 0,21-21 16</inkml:trace>
  <inkml:trace contextRef="#ctx0" brushRef="#br1" timeOffset="-191696.33">10816 16510 0,'0'0'0,"0"-42"16,0 21-16,0-1 0,-21 22 0,21-21 16,-21 21-16,0 0 0,-1-21 15,1 21-15,0 0 0,0 0 16,0 0-16,21 21 0,-21-21 15,-1 21-15,1 1 0,21-1 16,-21 0-16,0 0 0,21 0 0,-21 0 16,21 1-16,0-1 0,0 0 0,0 0 15,0 0-15,0 0 0,0 1 16,0-1-16,0 0 0,21-21 16,0 0-16,0 0 15,0 0-15,1 0 16,-1 0-16,0-21 0,0 21 0,0-21 15,-21-1-15,21 1 0,1 0 16,-22 0-16,0 0 0,21 0 0,-21-1 16,21 1-16,-21 0 0,0 42 47,0 0-47,0 1 0,0-1 0,0 0 15,0 0-15,0 0 0,0 0 16,0 1-16,0-1 15,0 0-15,0 0 0,0 0 0,0 0 16,21-21-16,0 0 16,0 0-1,1 0-15,-1 0 16,-21-21-16,21 0 0,-21 0 0,21 0 16</inkml:trace>
  <inkml:trace contextRef="#ctx0" brushRef="#br1" timeOffset="-191358.7">11112 16193 0,'0'-22'0,"0"44"0,22-22 47,-1 0-47,0 21 0,-21 0 15,21 0-15,0 0 0,-21 22 16,21-22-16,1 0 0,-22 21 0,0 1 16,21-22-16,-21 21 0,21-21 0,-21 22 15,0-1-15,0 0 0,0 1 16,0-22-16,-21 21 0,0 0 0,-1-20 16,1 20-16,0-21 0,-21 21 0,-1-20 15,22-1-15,-21 0 16,0 0-16,-1 0 0,1 0 0,21 1 15,-22-1-15,22-21 0,-21 21 0,21-21 16,0 0 0</inkml:trace>
  <inkml:trace contextRef="#ctx0" brushRef="#br1" timeOffset="-186571.31">4466 11621 0,'0'-22'0,"0"1"16,0 0 0,0 0-16,0 0 0,0 0 15,0-1-15,0 1 16,0 0-16,0 0 15,0 0-15,0 0 32,0 42 15,0 0-32,0 0-15,0 0 0,0 0 16,0 1-16,0-1 0,0 0 0,0 0 15,0 0-15,0 0 0,0 1 16,21-1-16,-21 0 0,0 0 0,0 0 16,0 0-16,0 1 0,21-1 0,-21 0 15,0 21-15,0-21 0,0 1 16,22 20-16,-22-21 0,0 0 16,0 22-16,0-22 0,0 21 0,0-21 15,0 22-15,0-22 0,0 0 0,21 21 16,-21-21-16,0 22 0,0-22 15,0 0-15,0 21 0,0-20 0,0 20 16,0-21-16,0 21 0,0-20 0,0 20 16,0 0-16,0 1 0,0-22 15,0 21-15,0 0 0,0 1 0,0-1 16,0 0-16,0 1 0,0-1 0,0 0 16,0 1-16,0-1 0,0 0 15,0-20-15,0 20 0,0 0 0,0-21 16,0 22-16,0-22 0,0 21 15,0-21-15,0 22 0,0-22 0,0 21 16,0 1-16,0-22 0,0 21 16,0-21-16,0 22 0,0-1 0,0 0 15,-21-21-15,-1 22 0,22-1 0,0 0 16,-21 1-16,21-1 0,0-21 0,-21 22 16,21-1-16,-21 0 0,21 1 15,0-1-15,0 0 0,-21-21 0,21 22 16,0-1-16,0 0 0,0 1 0,-21-1 15,21 0-15,0 1 0,-22-1 16,22 0-16,0 1 0,0-1 0,0 0 16,0 1-16,-21-1 0,21-21 15,-21 22-15,21-1 0,0 0 0,0 1 16,0-1-16,-21 0 0,21 1 16,-21-1-16,0 0 0,21 1 0,0-1 15,0 0-15,0 1 0,0-1 0,0 21 16,-22-41-16,22 20 0,0 0 0,0 1 15,0-1-15,-21 0 0,21 1 16,0-1-16,0-21 0,0 21 0,0 1 16,0-1-16,0-21 0,0 22 0,0-1 15,0-21-15,0 21 0,0-20 16,0 20-16,0-21 0,0 21 16,0-20-16,0 20 0,0-21 0,0 21 15,0-20-15,0-1 0,0 21 0,0-21 16,0 0-16,0 1 0,0 20 15,0-21-15,0 21 0,0-20 0,0-1 16,0 21-16,0-21 0,0 0 0,0 1 16,0-1-16,0 0 0,0 21 0,0-21 15,0 1-15,0-1 0,0 0 16,0 0-16,0 0 0,0 0 0,0 1 16,0-1-16,0 0 0,0 0 15,0 0-15,0 0 0,0 1 16,0-1-16,0 0 15,0 0-15,0 0 16,0 0-16,21 1 0,-21-1 16,0 0-16,0 0 15,0 0-15,0 0 0,0 1 16,0-1-16,0 0 31,22-21-15,-22 21-1,0 0-15,0 0 16,0 1 0,0-1-1,0 0 1,0 0 0,0-42 62,0 0-78,0 0 15,0-1-15,0 1 16,0 0-16</inkml:trace>
  <inkml:trace contextRef="#ctx0" brushRef="#br1" timeOffset="-186060.21">3937 17082 0,'0'-22'31,"0"44"1,0-1-17,21-21-15,-21 21 0,21 0 0,0 0 16,1 0-16,-1 1 0,0-1 15,-21 0-15,21 0 0,0 0 16,0 0-16,-21 1 0,0-1 16,22 0-16,-22 0 0,21 0 0,0 0 15,-21 1-15,0-1 16,0 0-16,0 0 0,0 0 16,0 0-1,21-21 32,-21-21-16,0 0-31,0 0 16,0 0-16,0 0 16,0-1-16,0 1 0</inkml:trace>
  <inkml:trace contextRef="#ctx0" brushRef="#br1" timeOffset="-185279.13">4551 17082 0,'0'0'0,"21"0"16,-21-22-16,21 22 0,-21-21 31,21 21 0,-21 21 1,-21 1-32,21-1 0,-21-21 15,21 21-15,-21 0 0,0 0 16,21 0-16,-22 1 0,1-1 0,0 0 15,21 0-15,0 0 0,-21-21 16,0 21-16,21 1 0,0-1 16,0 0-16,-21 0 0,21 0 15,0 0-15,-22-21 0,22 22 0,0-1 16,0 0 0,0 0 15,0 0 16,0 0 0,22-21 31,-22-21-63,21 0 1,0 0 0,-21 0-16,0 0 15,0-1 1,21 22-16,-21-21 0,21 21 0,-21-21 15,0 0-15,0 0 0,21 21 0,-21-21 16,22 21-16,-22-22 0,0 1 31,21 21-31,-21-21 16,21 21 0</inkml:trace>
  <inkml:trace contextRef="#ctx0" brushRef="#br1" timeOffset="-182580.28">2328 10033 0,'0'0'0,"0"-21"32,-21 21-17,0 0-15,0 0 0,0 0 16,-1 0-16,1 0 0,0 21 15,-21 0-15,21 0 0,-1 1 0,1-1 16,-21 21-16,21 0 0,0 1 0,-1-1 16,1 22-16,21-22 0,-21 21 15,21-20-15,0 20 0,-21-20 16,21-1-16,0 0 0,0 1 0,0-22 16,21 21-16,0-21 0,-21 0 15,21-21-15,1 22 0,-1-22 0,0 0 16,0 0-16,21 0 0,-20 0 0,-1 0 15,21 0-15,-21 0 0,22-22 16,-22 1-16,21 21 0,-21-21 0,22 0 16,-1 0-16,-21-22 0,21 22 15,1 0-15,-22-21 0,21 21 16,-21-22-16,22 1 0</inkml:trace>
  <inkml:trace contextRef="#ctx0" brushRef="#br1" timeOffset="-182296.6">2984 9885 0,'0'0'16,"0"-21"-16,0 42 15,0 0 1,-21 21-16,21-20 0,0 20 16,-21 0-16,0-21 15,21 22-15,-21-1 0,0 22 0,21-22 16,0 0-16,-22 1 0,1 20 0,21-21 15,0 1-15,-21-1 0,0 0 16,21 1-16,-21-22 0,21 0 0,0 21 16,0-20-16,0-1 0,21-42 31,0 21-15,0-22-16,0 1 0,1 0 15,-1 0-15,0 0 0</inkml:trace>
  <inkml:trace contextRef="#ctx0" brushRef="#br1" timeOffset="-181779.89">3492 10308 0,'0'0'0,"0"-21"0,0 0 15,0 0-15,-21 21 0,21-21 16,-21 21-16,0 0 0,0 0 15,0 0-15,-1 0 0,1 0 16,0 0-16,0 21 0,0-21 16,0 42-16,-1-21 0,-20 0 0,21 22 15,0-22-15,0 21 0,-1 1 16,22-1-16,-21-21 0,21 21 16,-21 1-16,21-22 0,0 0 0,0 0 15,0 0-15,0 1 0,21-22 16,0 0-16,1 0 15,20 0-15,-21 0 0,0 0 0,0 0 16,1-22-16,-1 1 0,21 0 0,-21 0 16,0 0-16,1 0 0,-1-22 15,0 22-15,0-21 0,-21 21 0,21-22 16,0 22-16,-21-21 0,0 21 0,0-1 16,22 1-16,-22 0 15,0 0-15,0 42 16,0 0-16,0 0 15,0 1-15,-22 20 0,22-21 16,0 21-16,0-20 0,0 20 0,0-21 16,0 21-16,0-20 0,0-1 0,0 21 15,0-21-15,0 0 0,0 1 16,0-1-16,0 0 16,22-21-1,-1-21-15,0 0 16,0-1-16</inkml:trace>
  <inkml:trace contextRef="#ctx0" brushRef="#br1" timeOffset="-181280.18">4022 10287 0,'0'0'0,"0"-21"15,0 0-15,-22 21 47,1 0-47,0 21 0,0-21 16,0 21-16,0 0 0,-1 0 16,1 1-16,0-1 0,0 0 15,0 0-15,21 0 0,-21 0 0,21 1 16,0-1-16,0 0 0,0 0 15,0 0 1,21-21-16,0 0 0,0 0 16,0 21-16,0-21 0,1 0 0,-1 0 15,0 22-15,0-1 0,0-21 16,-21 21-16,21 0 0,-21 0 16,0 0-16,0 1 15,-21-1-15,0-21 16,21 21-16,-21-21 15,0 0-15,0 0 0,-1 0 0,1 0 16,0 0-16,0 0 0,0 0 16,0 0-16,-1 0 0,1 0 15,21-21-15,-21 21 16,21-21-16,0-1 16,0 1-1,21 21 1,0 0-16,-21-21 0</inkml:trace>
  <inkml:trace contextRef="#ctx0" brushRef="#br1" timeOffset="-180727.49">4466 10372 0,'0'0'0,"0"-43"15,0 22-15,0 0 32,-21 21-32,0 0 15,0 0-15,-1 0 0,1 0 0,0 0 16,21 21-16,-21 0 0,0-21 0,0 22 15,-1-1-15,1 0 0,0 0 16,0 0-16,21 0 0,0 1 16,0-1-16,0 0 0,0 0 15,0 0 1,21-21-16,0 21 16,0-21-16,1 22 0,-1-22 15,0 0-15,0 21 0,0-21 16,-21 21-16,21-21 0,1 21 0,-22 0 15,0 0-15,0 1 16,0-1-16,-22 0 16,1-21-16,0 21 0,0-21 15,0 21-15,0-21 0,-1 0 0,1 0 16,0 21-16,0-21 0,0 0 0,0 0 16,-1 0-16,1 0 15,0 0 16,21-21 1</inkml:trace>
  <inkml:trace contextRef="#ctx0" brushRef="#br1" timeOffset="-166836.17">23707 12213 0,'0'0'0,"21"0"0,0 0 0,0 0 16,0 0-16,0 0 15,-21-21 32,-21 21 0,0 0-47,0 0 0,0 0 16,0 0-16,-1 0 0,1 0 15,0 0-15,0 0 0,0 0 16,0 0-16,-1 0 0,1 0 0,0 0 15,0 0-15,0 0 0,0 21 16,-1-21-16,1 0 0,0 0 0,0 0 16,0 0-16,0 0 15,-1 0-15,1 0 0,21 21 0,-21-21 16,0 0-16,0 0 0,0 0 0,-1 0 16,1 0-1,0 0-15,21 22 0,-21-22 16,0 0-1,21 21 1,0 0 0,-21 0-16,-1 0 15,22 0-15,-21 1 16,21-1 0,0 0-16,0 0 0,0 0 15,0 0-15,0 1 0,0-1 16,0 0-16,0 0 0,0 0 15,0 0-15,0 1 0,0 20 0,0-21 16,0 21-16,0-20 0,0 20 0,-21-21 16,21 21-16,0-20 0,-21 20 15,21-21-15,0 21 0,0 1 0,0-22 16,-21 21-16,21-21 0,0 22 0,0-1 16,0-21-16,0 22 0,0-22 15,0 21-15,0 0 0,-21-20 16,21 20-16,0 0 0,0 1 0,0-1 15,0 0-15,0-21 0,0 22 0,0-1 16,-22-21-16,22 22 0,0-22 16,-21 21-16,21-21 0,0 22 0,0-22 15,0 0-15,0 0 0,0 21 0,0-20 16,0-1-16,0 0 0,0 0 0,0 0 16,0 0-16,0 1 0,0-1 15,0 0-15,0 0 0,0 0 16,0 0-16,0 1 0,0-1 0,0 0 15,0 0-15,-21 0 0,21 0 16,0 1-16,0-1 0,0 0 16,0 0-16,0 0 0,0 0 15,-21 1-15,21-1 0,0 0 16,0 0-16,0 0 0,0 0 16,0 1-16,0-1 15,0 0-15,0 0 47,21-21-47,0 0 16,0 0-1,1 0 1,-22 21-16,21-21 0,0 0 16,0 0-16,0 0 15,0 0-15,1 0 16,-1 0-16,0 0 0,0 0 15,0 0-15,0 0 16,1 0-16,-1 0 0,0 0 0,0 0 16,0 0-16,22 0 0,-22 0 0,21 0 15,-21 0-15,22 0 0,-1 0 16,0 0-16,1 0 0,-1 0 16,0 0-16,1 0 0,-22 0 0,21 0 0,0 0 15,1 0-15,-1 0 0,-21 0 16,22 0-16,-1 0 0,-21 0 15,21 0-15,-20 0 0,20-21 0,0 21 16,-21 0-16,22 0 0,-1 0 0,0 0 16,-20 0-16,20-21 0,0 21 0,-21 0 15,1 0-15,20 0 0,-21 0 0,0 0 16,22 0-16,-43-21 0,21 21 16,0 0-16,-21-21 15,21 21-15,-21-22 16,0 1-1,0 0-15,-21 0 32,21 0-32,-21 21 15,0 0-15,-1 0 0,22-21 0,-21 21 16,0 0-16,0 0 0,0 0 16,21-22-16,-21 22 15,-1 0-15,44 0 63,-1 0-48,0 0-15,0 0 16,0 0-16,0 0 0,1 0 16,-1 0-16,0 0 0,0 0 0,0 0 15,0 0-15,1 0 0,-1 0 0,0 0 16,-21 22 15,-21-1-15,0 0-16,-1 0 0,1 0 15,0 0-15,0-21 0,0 22 0,0-1 16,-1 0-16,1 0 0,0 0 16,0 0-16,-21 1 0,20-1 15,1 0-15,0 0 0,0 0 0,0-21 16,0 21-16,-1 1 0,1-1 0,0-21 15,0 21-15,0 0 16,0-21-16,21-21 31,21 21-31,0-21 0,0-22 16</inkml:trace>
  <inkml:trace contextRef="#ctx0" brushRef="#br1" timeOffset="-165530.91">23770 12023 0,'-21'0'16,"0"0"15,21-21-15,-21 21-1,21 21 79,0 0-94,0 0 16,0 0-16,21 0 15,0-21-15,-21 22 0,21-1 16,0-21-16,0 21 0,1-21 15,-1 21-15,21-21 0,-21 0 16,0 21-16,1-21 0,-1 0 0,0 0 16,0 0-16,-21 21 31,-21 1-15,0-22-1,0 0-15,-1 21 0,-20-21 0,21 0 16,0 21-16,-22-21 0,22 21 0,0 0 15,-21-21-15,21 21 0,-22 1 16,22-22-16,0 21 0,0 0 16,0-21-16,-1 21 0,1-21 0,21 21 15,-21 0 1</inkml:trace>
  <inkml:trace contextRef="#ctx0" brushRef="#br1" timeOffset="-153803.66">22669 16489 0,'22'-21'0,"-1"21"15,0 0-15,-21-21 0,0-1 16,0 1 0,0 0-1,-21 21-15,0 0 0,-1-21 0,1 21 16,0 0-16,-21 0 0,21 0 15,-1 0-15,-20 0 0,21 0 0,-21 21 16,20 0-16,-20-21 0,21 21 0,0 1 16,0-1-16,21 0 0,0 0 15,0 0-15,0 0 0,0 1 16,0-1-16,0 0 0,0 0 0,0 0 16,0 0-16,21 1 15,0-22-15,0 0 0,0 0 16,0 0-16,1 0 0,-1 0 15,21-22-15,-21 1 0,0 21 0,22-21 16,-22 0-16,0 0 0,21 0 16,-20-1-16,-1 1 0,0 0 0,0 0 15,-21 0-15,0 0 0,21-1 0,-21 1 16,0 0-16,0 0 16,0 42-1,0 0 1,0 0-16,0 1 0,0-1 15,-21 0-15,21 21 0,0-21 0,0 1 16,-21 20-16,21-21 0,0 0 16,0 0-16,0 1 0,0-1 0,0 0 15,0 0-15,21-21 0,0 0 16,0 0-16,1 0 16,-1-21-16,-21 0 0,21 0 0,0-1 15</inkml:trace>
  <inkml:trace contextRef="#ctx0" brushRef="#br1" timeOffset="-153336.93">23114 16129 0,'0'0'0,"0"21"31,0 0-31,0 1 0,0-1 0,-21 0 16,21 0-16,0 21 0,0-20 0,0-1 15,0 21-15,0-21 0,0 0 16,0 1-16,0 20 0,0-21 0,0 0 16,0 0-16,0 1 0,0-1 15,-21-21-15,21 21 16,-22-21-16,22-21 47,0 0-47,0-1 15,22 22-15,-1-21 0,0 21 16,0-21-16,0 21 0,0-21 16,1 21-16,-1 0 0,0 0 15,-21 21 1,0 0-16,0 0 16,0 1-16,-21-1 15,0 0 1,-1-21-16,1 21 0,0-21 0,-21 21 15,21 0-15,-1-21 0,1 22 0,0-22 16,21 21-16,-21-21 16,42-21-1,0-1 1</inkml:trace>
  <inkml:trace contextRef="#ctx0" brushRef="#br1" timeOffset="-153058.6">23855 16425 0,'0'0'0,"0"-21"15,0 0 1,-21 21-16,-1 0 0,1 0 0,-21 0 16,21 0-16,0 0 0,-22 0 0,22 21 15,0 0-15,0-21 0,0 22 16,-1-1-16,1 0 0,0 0 0,21 0 15,0 0-15,0 1 0,0-1 0,0 0 16,0 0-16,0 0 0,0 0 16,21 1-16,0-1 0,1 0 0,-1-21 15,21 21 1,-21-21-16,0 0 0,22 0 0,-22 0 16,21 0-16,-21-21 0,22 0 0</inkml:trace>
  <inkml:trace contextRef="#ctx0" brushRef="#br1" timeOffset="-152494.99">24850 16341 0,'21'-21'0,"-42"42"0,42-64 16,-21 22-1,-21 21-15,-1-21 0,1 21 16,0 0-16,0 0 0,0 0 0,-22 0 16,22 0-16,-21 0 0,21 0 15,0 21-15,-22 0 0,22-21 0,0 22 16,0-22-16,0 21 0,21 0 16,-22 0-16,22 0 0,0 0 15,0 1-15,0-1 16,22-21-1,-22 21-15,21-21 0,0 0 0,-21 21 16,21-21-16,0 0 0,0 21 16,-21 0-16,22 1 15,-22-1 1,-22 0 0,1-21-16,21 21 0,-21-21 0,-21 21 15,21-21-15,-1 21 0,1-21 0,0 0 16,0 22-16,42-22 47,0 0-47,0 21 15,1-21-15,-22 21 16,21-21-16,-21 21 0,0 0 16,0 0-16,0 1 0,0-1 0,0 0 15,0 0-15,-21 0 16,21 0-16,0 1 0,-22-1 0,1 0 15,21 0-15,0 0 0,-21 0 16,21 1-16</inkml:trace>
  <inkml:trace contextRef="#ctx0" brushRef="#br1" timeOffset="-152067.64">24807 17399 0,'21'0'16,"1"0"-16,-1 0 0,0 0 15,0 0-15,0 0 16,0-21-16,1 21 0,-1 0 15,0 0-15,0 0 16,0 0-16,-21 21 0,21 0 16,-21 0-16,0 1 0,0-1 15,0 0-15,0 0 0,-21 0 16,0 0-16,21 1 0,-21-1 0,0 0 16,0 0-16,-1 0 0,22 0 15,-21 22-15,21-22 0,-21-21 0,21 21 16,-21 0-16,21 0 0,0 1 15,-21-1-15,0-21 16,21 21-16,-22-21 16,1 0-1,21-21 1,0 0-16,0-1 16,0 1-16</inkml:trace>
  <inkml:trace contextRef="#ctx0" brushRef="#br1" timeOffset="-151404.55">24807 17082 0,'0'0'0,"-21"0"0,0 0 0,0 0 15,21 21-15,-21-21 0,-1 0 16,1 0-16,42 0 47,22 0-47,-22 0 0,21 0 16,1 0-16,20 0 0,-21 0 0,22 0 15,-22 0-15,22 0 0,-22 0 0,22 0 16,-22 0-16,0 0 0,1 0 15,20 0-15,-42 0 0,22 0 0,-1 0 16,-21 0-16,0 0 0,0 0 16,1 0-16,-44 0 47,1 0-47,0 0 15,0 21-15,0-21 16,0 0-16,-22 0 0</inkml:trace>
  <inkml:trace contextRef="#ctx0" brushRef="#br1" timeOffset="-151071.74">24617 17251 0,'21'0'31,"0"0"-15,0 0-16,22 0 0,-1 0 0,0 0 15,1 0-15,-1 0 0,0 0 0,1 0 16,20 0-16,-21 0 0,1 0 16,20 0-16,-20 0 0,-1 0 0,0 0 15,1 0-15,-22 0 0,21 0 16,-21 0-16,0 0 0,1 0 0,-1 0 15,-21-21 1,21 21-16,0 0 47,0-21-31</inkml:trace>
  <inkml:trace contextRef="#ctx0" brushRef="#br1" timeOffset="-150628">26183 16828 0,'0'-22'0,"0"44"0,0-65 0,0 22 16,0 0-16,21 0 0,-21 0 15,21-1-15,-21 1 16,22 21 0,-22 21-1,21 1-15,-21-1 16,0 0-16,0 0 0,0 21 0,0-20 16,0 20-16,21-21 0,-21 21 0,21-20 15,-21 20-15,0-21 0,0 21 16,21-20-16,-21-1 0,21 21 0,-21-21 15,0 0-15,22 1 0,-22-1 16,0 0-16,0 0 16,21 0-16,-21 0 15,0-42 32,0 0-31,21 21-16,-21-21 0,21 0 15,0 0-15,-21-1 0,21 1 0,-21 0 16</inkml:trace>
  <inkml:trace contextRef="#ctx0" brushRef="#br1" timeOffset="-150307.18">26585 16912 0,'0'-42'15,"0"127"-15,0-128 0,0-20 0,0 42 16,0-1-16,0 1 0,0 0 15,0 0 1,-21 21-16,0 0 0,0 0 16,21 21-16,-21 0 0,-1 0 15,1 1-15,-21 20 0,21 0 0,0-21 16,-22 22-16,22-1 0,-21-21 0,-1 22 16,22-1-16,-21-21 15,0 21-15,20-20 0,-20-1 0,21 0 0,0 0 16,0 0-16,-1 0 15,1 1-15,0-1 0,0 0 0,0 0 16,0-21 0,21 21-16,0-42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14:53.67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1460 2709 0,'0'0'0,"0"-21"15,0 0 1,0 0-16,0 0 16,0 0-16,0-1 15,0 1-15,0 0 31,-21 21-31,21 21 32,0 0-32,0 1 0,0-1 0,0 21 15,0-21-15,0 22 0,0-1 16,0 0-16,0 1 0,0-1 16,0 0-16,0 1 0,0-1 0,0 0 15,0 22-15,0-22 0,0 0 16,0 1-16,-21-1 0,21 0 0,-21-20 15,21 20-15,0-21 0,0 0 16,0 0-16,0-42 47,0 0-47,0 0 0,0 0 16,0-22-16,0 22 0,0-21 15,0 0-15,0-1 0,21 1 16,-21 0-16,21-1 0,-21 1 0,0 0 15,0-1-15,0-20 0,21 20 16,-21 1-16,0 21 0,0-21 0,0-1 16,0 22-16,0-21 0,0 21 15,0-1-15,0 44 32,0-1-32,0 21 0,22-21 15,-22 0-15,0 22 0,0-22 16,0 21-16,0-21 0,0 22 15,0-22-15,0 21 0,0-21 0,0 22 16,0-22-16,0 0 0,0 21 16,0-20-16,-22-1 0,22 21 0,0-21 15,0 0-15,0 1 0,-21-1 16,21 0-16,0 0 16</inkml:trace>
  <inkml:trace contextRef="#ctx0" brushRef="#br0" timeOffset="1337.64">2222 3112 0,'0'-22'31,"0"44"31,0-1-46,0 0 0,0 0 15,22-42 16,-1 21-47,-21-21 0,0 0 15,0-1 1,0 1-16,0 0 16,-21 21 15,-1 21-15,1-21-16,21 21 0,-21 1 15,21-1-15,0 0 16,0 0-16,0 0 15,21-21 17,0 0-32,1-21 15,-1 21-15,-21-21 0,21 21 16,-21-21-16,0 0 31,-21 21 16,21 21-47,-21-21 16,21 21-16</inkml:trace>
  <inkml:trace contextRef="#ctx0" brushRef="#br0" timeOffset="8692.17">3852 3281 0,'0'21'0,"0"0"16,0 0-16,0 1 0,0-1 15,0 0 1,0 0-16,0 0 16,0 0-16,21-21 15,-21-21 32,0 0-31,0 0-16,22 0 0,-22-22 0,0 22 15,0 0-15,21-21 0,-21-1 0,0 1 16,0 21-16,21-21 0,0-1 16,0 1-16,-21 0 0,21-1 0,-21 1 15,22 0-15,-1-1 0,0 1 0,0 21 16,0 0-16,-21-1 0,21 1 16,1 0-16,-1 21 0,0 0 15,0 0-15,-21 21 16,0 0-16,0 1 15,0-1-15,0 0 0,0 0 16,0 0-16,0 0 0,0 1 31,21-22-15,-21-22-16,21 1 16,-21 0-16,0 0 15,0 0-15,0 0 0,0-1 0,0 1 16,0 0-16,0 0 15,-21 0-15,0 21 16,0 0-16,0 0 0,0 0 16,-1 21-16,1 0 15,0 0-15,0 22 0,21-22 16,-21 0-16,0 21 0,-1 1 0,22-1 16,-21 0-16,21-21 0,-21 22 15,21-1-15,0 0 0,0 1 0,0-1 16,0 0-16,0 1 0,0-22 0,21 21 15,0-21-15,1 1 0,20-1 16,-21 0-16,0 0 0,22 0 0,-1-21 16,0 0-16,1 0 0,-1 0 0,0 0 15,1 0-15,-1-21 0,21 21 16,-20-21-16,-1 0 0,0 0 0,1-1 16,-1-20-16,0 21 0,1 0 0,-1-22 15,-21 22-15,22-21 16,-22 21-16,0-22 0,0 22 0,0-21 15,-21 21-15,0-22 0,0 22 0,0-21 16,0 21-16,0 0 0,0-1 16,0 1-16,-21 21 0,21-21 15,-21 21-15,0 0 0,0 0 0,-1 21 16,1-21-16,-21 21 0,21 1 16,0-1-16,-22 21 0,22-21 0,-21 0 15,21 22-15,-1-1 0,1-21 0,0 22 16,0-22-16,21 21 0,0-21 15,0 22-15,0-22 0,0 0 0,0 0 16,21-21-16,0 21 0,0-21 16,1 0-16,20 0 0,-21 0 0,21 0 15,-20 0-15,-1-21 0,21 21 16,-21-21-16,22 0 0,-22 0 0,0-1 16,0 1-16,0 0 0,-21-21 0,21 21 15,-21-1-15,22-20 0,-22 21 16,0 0-16,0 0 0,0-1 0,0 1 15,0 0-15,0 0 0,-22 21 32,1 0-32,21 21 15,-21 0-15,21 0 0,0 1 0,0-1 16,0 21-16,0-21 16,0 0-16,0 22 0,0-22 0,0 0 15,0 21-15,21-20 0,0-1 0,1 0 16,-1 0-16,0 0 0,0-21 15,0 0-15,0 21 0,22-21 0,-22 0 16,21 0-16,-21 0 0,22-21 0,-22 21 16,0-21-16,21 0 0,-20 0 0,-1 0 15,0-1-15,21 1 0,-21 0 16,1 0-16,-22 0 0,21-22 16,0 22-16,0 0 0,0-21 0,-21 21 0,0-1 15,0 1-15,0 0 16,21 0-16,-21 0 0,0 0 0,0 42 31,-21 0-15,21 0-16,0 0 0,0 22 15,-21-22-15,21 0 0,0 0 0,-21 21 16,21-20-16,0 20 0,0-21 0,0 0 16,0 22-16,0-22 0,0 0 15,0 0-15,0 0 0,0 0 0,0 1 16,-21-22 31,21-22-47,0 1 0,0 0 15,0 0-15,0-21 0,0 20 0,0 1 16,0-21-16,21 21 0,-21-22 16,21 1-16,0 21 0,0-21 0,1 20 15,-1-20-15,0 21 0,0 0 0,21 0 16,-20-1-16,-1 1 0,0 21 15,21 0-15,-21 0 0,1 0 0,-1 0 16,0 0-16,0 21 0,0 1 0,0-1 16,1 0-16,-22 0 0,21 21 15,-21-20-15,0-1 0,0 21 16,0-21-16,0 22 0,0-22 0,0 21 16,0-21-16,0 0 0,0 1 0,0 20 15,0-21-15,0 0 0,0 0 16,0 1-16,-21-44 31,21 1-15,0 0-16,0-21 0,0 21 15,0-22-15</inkml:trace>
  <inkml:trace contextRef="#ctx0" brushRef="#br0" timeOffset="9428.49">5165 889 0,'0'0'0,"-43"-42"16,22 42-16,0 0 15,0 0-15,0 0 0,-22 21 16,22-21-16,0 42 0,0-21 0,0 22 16,-1-1-16,1 0 0,0 1 0,0 20 15,0 1-15,0-22 16,21 22-16,0-1 0,0 1 0,0-22 16,0 21-16,0-20 0,0-1 0,21 0 15,0 1-15,0-22 0,0 21 16,22-42-16,-22 21 0,21-21 0,-21 0 15,22 0-15,-22 0 0,21 0 0,-21 0 16,22-21-16,-22 0 0,-21 0 16,21-21-16,0 20 0,-21-20 0,0 21 15,0-21-15,0 20 0,0-20 16,0 21-16,0-21 0,-21 20 0,0 1 16,21 0-16,-21 21 15,21 21 1,0 22-1,0-22-15,0 0 0,21 21 16,-21 1-16,0-1 0,0 21 16,21-20-16,-21 20 0,21-20 0,-21 20 15,0-21-15,0 22 0,0-22 0,0 1 16,0-1-16,0 0 0,0 1 16,0-22-16,0 21 0,0-21 0,0 0 15,0 1-15,0-1 0,0 0 16,0-42 15,0 0-31,0-1 16,21-20-16,0 21 0</inkml:trace>
  <inkml:trace contextRef="#ctx0" brushRef="#br0" timeOffset="9714.7">5842 953 0,'-21'-22'0,"42"44"0,-63-44 0,20 44 15,22-1-15,-21 0 0,21 21 16,0-21-16,-21 43 0,21-22 16,0 22-16,-21-22 0,21 22 0,0-1 15,0 1-15,0-1 0,-21 1 16,21-22-16,0 21 0,-21-20 0,21-1 15,0 0-15,0-20 0,0 20 0,0-21 16,0 0-16,0 0 16,21-42 15,0 0-31,-21 0 0,21 0 0</inkml:trace>
  <inkml:trace contextRef="#ctx0" brushRef="#br0" timeOffset="10071.79">6011 1439 0,'0'0'0,"-21"0"0,21 22 0,-21-1 0,0 21 15,0-21-15,21 0 0,-22 22 0,22-22 16,-21 21-16,21 1 0,0-22 16,0 0-16,0 21 0,0-21 0,0 1 15,0-1-15,21 0 0,1-21 16,-1 0-16,0 0 0,0 0 15,0 0-15,0 0 0,1-21 16,-1 0-16,0 21 0,0-22 16,-21 1-16,0 0 0,21-21 15,-21 21-15,0-22 0,0 22 0,0-21 16,0 21-16,0-22 0,0 22 0,-21 0 16,0 0-16,0 0 0,0 21 15,-1 0-15,1 0 0,0 0 0,0 0 16,0 21-16,0 0 0,-1-21 0,1 21 15,21 0-15,0 0 0,0 1 16,0-1-16,21-21 16,1 0-16,-1 0 0,21 0 15,-21 0-15</inkml:trace>
  <inkml:trace contextRef="#ctx0" brushRef="#br0" timeOffset="10560.52">6435 995 0,'0'0'0,"0"-21"0,-22-22 16,1 43-1,21 22-15,-21-1 0,21 0 16,0 21-16,0 1 0,0-1 0,0 0 16,0 1-16,0-1 0,0 0 15,0 22-15,0-22 0,0 0 16,0 22-16,0-22 0,0 1 0,0-1 15,0 0-15,0 1 0,0-22 16,0 21-16,0-21 0,0 0 16,0-42 15,0 0-31,0 0 0,0 0 16,0 0-16,0-22 0,21 22 0,0-21 15,1 21-15,-1-22 0,0 22 16,0 0-16,0 0 0,22 0 0,-22 21 15,0 0-15,0 0 0,21 0 0,-20 0 16,-1 0-16,0 0 16,0 21-16,0-21 0,0 21 0,-21 0 15,0 21-15,0-20 0,0-1 0,0 21 16,0-21-16,0 22 0,-21-22 16,0 0-16,0 21 0,-21-21 0,20 1 15,1-1-15,-21 0 0,21 0 0,0-21 16,-22 21-16,22-21 0,0 0 15,0 0-15,21-21 16,0 0 0,0 0-16,21 21 0,0-21 0</inkml:trace>
  <inkml:trace contextRef="#ctx0" brushRef="#br0" timeOffset="11314.1">7451 1376 0,'0'-21'0,"0"42"0,-22-63 15,1 42-15,0-22 0,0 22 16,0 0-16,0 0 0,-1 0 16,1 22-16,0-1 15,0 0-15,0 0 0,21 0 16,-21 22-16,-1-22 0,22 21 0,-21 0 15,21-20-15,0 20 0,0-21 0,0 0 16,0 22-16,0-22 0,0 0 16,21-21-16,1 0 15,-1 0-15,0 0 0,-21-21 16,21 21-16,0-21 0,0-1 16,1 1-16,-22 0 0,21-21 0,0 21 15,-21-1-15,21-41 16,-21 21-16,21 20 0,-21 1 0,0 0 15,0 0-15,0 42 32,0 0-32,0 0 0,0 1 15,-21 20-15,21-21 0,-21 21 0,21-20 16,0 20-16,0-21 0,0 21 0,0-20 16,0 20-16,0-21 0,0 0 15,21 0-15,0 1 0,-21-1 0,21-21 16,1 0-16,-1 0 0,0 0 0,0 0 15,0 0-15,0-21 0,22-1 16,-22 1-16,21 0 0,-21-21 0,1 21 16,-1-22-16,0 1 0,21 0 0,-21-1 15,1 1-15,-1-22 0,0 22 16,0-21-16,0-1 0,-21 1 16,21-1-16,-21 1 0,22 20 0,-22-20 15,0 42-15,0-22 0,0 22 16,0 0-16,-22 21 0,1 0 15,0 21-15,0 0 0,0 22 16,0-22-16,-1 42 0,1-20 0,21-1 16,0 21-16,-21-20 0,21 20 0,0 1 15,0-22-15,0 22 0,0-1 16,0-21-16,0 22 0,0-22 0,0 1 16,0-1-16,21 0 0,0-21 15,-21 1-15,22-1 0,-1 0 16,-21 0-16,21-21 0,0 0 0,0 0 15,0 0-15,1-21 16,-1 0-16,0 0 0,-21-1 0,0 1 16,21 0-16,0 0 0,-21 0 15</inkml:trace>
  <inkml:trace contextRef="#ctx0" brushRef="#br0" timeOffset="14944.81">7451 2900 0,'0'0'0,"0"-21"15,-22 21 1,1 0 0,0 0-16,0 0 0,0 0 0,0 21 15,-1 21-15,1-21 0,0 1 16,0 20-16,0 0 0,21 1 0,-21-1 16,-1 0-16,22 1 0,0-1 0,0 0 15,0 1-15,0-1 16,0-21-16,0 0 0,22 0 0,-1 1 15,0-1-15,21-21 0,-21 0 0,22 0 16,-1 0-16,0 0 0,1-21 16,-1-1-16,22 1 0,-22 0 0,21 0 15,1-21-15,-22-1 0,22 1 0,-1 0 16,-20-22-16,20 22 0,-21-1 0,1-20 16,-22-1-16,21 22 0,-21-21 15,1-1-15,-1 1 0,0-1 0,-21 1 16,0-1-16,0 22 0,0-1 0,0 1 15,0 21-15,0 0 0,0 0 16,-21 42 0,0 21-16,-1-21 0,1 22 15,0 20-15,21-21 0,-21 22 16,0-1-16,0 1 0,21-1 0,0 1 16,-22-1-16,22 1 0,0-1 0,0 1 15,0-22-15,0 22 0,22-22 16,-22 0-16,42 1 0,-21-1 0,0-21 15,22 0-15,-22 1 0,21-1 0,0-21 16,-20 0-16,20 0 0,0 0 0,1 0 16,-1-21-16,0-1 0,1 1 15,-1 0-15,0 0 0,1-21 0,-22 20 16,21-20-16,-21 0 0,22-1 16,-22 1-16,0 0 0,0-1 0,-21-20 15,0 21-15,0 20 0,0-20 16,0 0-16,0 21 0,0-1 0,-21 22 15,0 0-15,0 0 0,-1 0 0,1 0 16,-21 0-16,21 22 0,-22-1 16,1 0-16,0 0 0,21 21 0,-22-20 15,22 20-15,0 0 0,0 1 0,0-1 16,21 0-16,-22-21 0,22 22 16,0-22-16,0 21 0,0-21 0,22 1 15,-1-1-15,0-21 0,21 0 16,-21 0-16,22 0 0,-22 0 0,21 0 15,-21 0-15,1-21 0,20 21 0,-21-22 16,0-20-16,0 21 0,1 0 16,-1 0-16,-21-22 0,0 1 0,21 21 15,-21-22-15,21 1 0,-21 21 0,0-21 16,0-1-16,0 22 0,0 0 16,0 0-16,0 0 0,0 42 31,-21 0-31,21 0 15,-21 0-15,21 22 0,0-22 16,-21 21-16,21-21 0,0 22 0,0-1 16,0-21-16,0 21 0,21 1 0,-21-22 15,21 0-15,0 21 0,0-20 16,0-1-16,1-21 0,-1 21 0,21-21 16,-21 0-16,22 0 0,-22 0 0,21 0 15,-21 0-15,22-21 0,-22 0 0,21-1 16,-21 1-16,22-21 0,-22 21 15,21-22-15,-21 22 0,22-21 0,-22 0 16,21-1-16,-21 22 0,0-21 0,1 21 16,-1-22-16,-21 22 0,0 0 15,-21 21 1,-1 21-16,1-21 16,21 21-16,-21 0 0,21 1 0,-21 20 15,21-21-15,0 0 0,0 0 0,0 22 16,0-22-16,0 21 0,0-21 15,0 1-15,0 20 0,0-21 0,0 0 16,0 0-16,0 1 0,0-1 0,0 0 16,0 0-16,0-42 31,0 0-15,0 0-16,0-1 0,0 1 0,-21 0 15,21 0-15,-21 0 0,21 0 16,-22-1-16,22 1 15,-21 21-15,0 0 16,21 21-16,0 1 16,0-1-16,0 0 15,0 0-15,0 0 0,0 0 16,0 1-16,0-1 0,21-21 0,0 21 16,1-21-16,-1 0 0,0 21 0,0-21 15,0 0-15,0 0 0,22 0 16,-22 0-16,21 0 0,1-21 0,-22 0 15,21 21-15,0-21 0,1-1 16,-1-20-16,0 21 0,1-21 0,-22-1 16,21 22-16,1-21 0,-22-1 15,0 1-15,0 0 0,0 21 0,-21-22 16,0 22-16,0 0 0,0 0 0,0 0 16,-21 21-1,0 0-15,0 0 0,0 21 16,21 0-16,0 0 0,0 0 0,0 0 15,0 1-15,0 20 0,0-21 0,21 0 16,0 22-16,0-22 0,0 0 0,0 21 16,1-21-16,-1 22 0,0-22 15,-21 0-15,0 0 0,21 0 16,-21 1-16,0-1 0,0 0 0,0 0 16,0 0-16,-21-21 15,0 0-15,0 0 16,-1 0-16,1 0 0,21-21 15,-21 21-15,0-21 0,0 0 16,21 0-16,21 42 63,0 0-63,0-21 0,0 0 0,1 0 0,-1 0 15,0 21-15,0-21 0,0 0 16,0 0-16,22 0 0,-22 0 15,21-21-15,-21 21 0,22-21 0,-22 0 16,21-1-16,-21 22 0,22-42 0,-22 21 16,21 0-16,-21-22 0,22 22 0,-22-21 15,0 21-15,0-22 0,0 22 16,-21 0-16,22-21 0,-22 21 0,0-1 16,0 1-16,-22 21 15,1 0-15,21 21 16,0 1-16,-21-22 0,0 21 15,21 0-15,0 21 0,0-21 0,0 1 16,0 20-16,0-21 0,0 0 16,0 22-16,0-22 0,21 0 0,-21 0 15,21 0-15,0 0 0,1 1 0,20-22 16,-21 0-16,0 0 16,0 0-16,1 0 0,20 0 0,-21 0 15,0-22-15,22 1 0,-22 0 0,0 0 16,0 0-16,21 0 0,-20-22 0,-1 1 15,0 0-15,0 20 0,-21-20 16,21-21-16,0 20 0,1 1 0,-1 0 16,-21-1-16,0 1 0,0 0 15,0-1-15,0 1 0,21 21 0,-21 0 16,0-1-16,0 44 31,0-1-31,-21 21 0,21 0 0,-21 1 16,21-1-16,0 0 0,0 22 0,0-1 15,-22 1-15,22-1 0,0 22 16,-21-21-16,21 20 0,0-20 0,0 20 16,-21-20-16,0 21 0,21-22 0,-21 1 15,21 20-15,0-20 0,-21 20 0,-1-20 16,22-1-16,-21 1 0,21-22 0,0 1 16,0-1-16,0 0 0,0 1 15,0-22-15,0 0 0,0 0 16,21-21-16,1 0 15,-1 0-15,0 0 0,0-21 0,0 0 16,0 0-16,1-1 0,-1 1 0,0 0 16,0-21-16,0-1 0,0 1 0,1 0 15,-22-22-15,21 22 0,-21-22 0,21 1 16,-21-1-16,0 22 0,0-21 16,0 20-16,-21-20 0,0 20 0,-22-20 15,22 21-15,-21-1 0,21 22 0,-22-21 16,22 21-16,0-1 0,0 1 15,0 0-15,21 0 0,0 0 16,0 0 0,0-1-16,21 22 0,0-21 0,0 21 15,0-21-15,0 21 0,22-21 0,-22 0 16,0 21-16,0-21 0,22-1 16,-22 22-16,0-21 0,0 0 0,0 21 15,0-21-15,1 0 0,-1 0 0,0 21 16,0-22-16,-21 1 0,0 0 15,0 0-15,0 0 0,0 0 16,0-1 0,-21 22-1,21 22-15,0-1 16,-21 0-16,21 0 0,-21 0 0,21 0 16,0 1-16,0-1 0,0 0 15,0 0-15,0 0 0,0 0 16,0 1-16,0-1 0,21 0 0,0 0 15,0-21-15,0 21 0,0-21 0,22 0 16,-22 0-16,0 0 0,21 0 16,1 0-16,-1 0 0,-21-21 0,22 0 15,-1 21-15,-21-21 0,21 0 16,-20-1-16,-1 1 0,0 0 0,0 0 16,0-21-16,0 20 0,1 1 0,-22 0 15,0 0-15,21 0 0,-21 0 16,0-1-16,0 1 0,0 0 0,0 0 15,-21 21 1,-1 0 0,1 0-16,0 21 0,21 0 0,0 0 15,-21 1-15,21 20 0,-21-21 0,21 0 16,0 22-16,0-22 0,0 21 0,0-21 16,21 0-16,0 22 0,0-22 15,0 0-15,22 0 0,-22 0 0,21 1 16,1-22-16,-1 0 0,0 21 15,1-21-15,-1 0 0,0 0 0,1 0 16,-1-21-16,21-1 0,-20 22 16,-1-21-16,22 0 0,-22 0 0,0-21 15,1 20-15,-1 1 0,-21-21 0,0 0 16,22 20-16,-43-20 0,21 0 0,-21 21 16,0-1-16,0 1 0,0 0 15,0 0-15,0 0 0,-21 21 0,21-21 16,-22 21-16,1 0 0,-21 0 0,21 21 15,0 0-15,-22 0 0,22 0 0,0 0 16,0 1-16,-22-1 0,22 0 16,21 0-16,-21 0 0,21 22 15,0-22-15,0 0 0,0 0 0,0 0 16,0 0-16,0 1 0,21-22 16,0 0-16,1 0 0,-1 0 0,0 0 15,0 0-15,0 0 16,0 0-16,1-22 0,-1 1 0,0 0 15,0 0-15,-21 0 0,21 0 16,22-106-16,-22 84 0,0 1 16,0-22-16,0 1 0,0-1 15,1 1-15,-1 21 0,0-22 16,0 1-16,0 20 0,-21 1 0,0 0 16,21 20-16,-21 1 0,0 0 0,-21 42 31,21 0-31,-21 1 0,0-1 15,0 21-15,0-21 0,21 43 0,-22-22 16,1 22-16,21-1 0,0-21 0,0 22 16,0-1-16,0 1 0,0-22 15,0 1-15,0 20 0,0-42 0,21 22 16,1-1-16,-1-21 0,0 21 0,-21-20 16,21-1-16,0-21 0,0 21 0,1-21 15,-1 0-15,0 0 16,0 0-16,0 0 0,0 0 0,1-21 15,-1 0-15,0-1 16,0 1-16,-21 0 0,0 0 0,0-21 16,21 20-16,-21-20 0,0 21 0,0-21 15,0-1-15</inkml:trace>
  <inkml:trace contextRef="#ctx0" brushRef="#br0" timeOffset="15135.71">12531 2307 0,'-43'0'0,"86"0"0,-107 21 0,22-21 16,21 0-16,-1 0 0,22 22 0,-21-22 15,21 21 17,-21-21-32,0 0 15,0 0-15,0 0 0,-1 0 16,1 0-16,-21 0 0,-22 0 0</inkml:trace>
  <inkml:trace contextRef="#ctx0" brushRef="#br0" timeOffset="15295.62">10583 2307 0,'0'0'0,"-21"0"16,21 21-16,-21-21 15,21 22-15,-21-22 0,21 21 16,-21-21-16,-1 0 0,1 0 0,0 21 16</inkml:trace>
  <inkml:trace contextRef="#ctx0" brushRef="#br0" timeOffset="16068.22">2836 5017 0,'0'0'0,"-21"0"0,21-22 0,0 1 15,0 0-15,0 0 16,21 0-16,0 0 0,1-1 0,-1 1 16,0 0-16,0-21 0,0 21 0,22-1 15,-22 1-15,0 0 0,-21 0 16,0 0-16,0 0 0,0-1 15,0 1-15,0 0 0,0 0 16,-21 21-16,0-21 0,-22 0 0,22 21 16,-21 0-16,-1 0 0,1 0 0,21 0 15,-21 0-15,-1 21 0,22 0 16,0-21-16,0 42 0,21-21 0,0 22 16,0-1-16,42 22 0,-21-1 15,0-21-15,22 22 0,-22-1 16,0-20-16,21 20 0,-20-20 0,-1-1 15,0 0-15,-21 1 0,0-1 0,0 0 16,0-21-16,0 1 0,-21 20 16,-22-21-16,1 0 0,0-21 0,-1 21 15,-20-21-15,-1 22 0,1-22 16,-1 0-16,1 0 0,-1-22 0,1 1 16,21 21-16,-22-21 0,1 0 15,20 0-15,1-22 0,0 22 0,-1-21 16,22 21-16,0-22 0,0 1 15,21 0-15,-21-1 0,21 22 0,0-21 16,0 21-16,21 0 0,0-1 16,0-20-16,21 21 0,-20 0 0,20 0 15,0 21-15</inkml:trace>
  <inkml:trace contextRef="#ctx0" brushRef="#br0" timeOffset="16330.07">3302 4551 0,'-21'0'15,"0"21"-15,-1 0 16,1 22-16,21-22 0,-21 21 16,21 0-16,-21 22 0,21-1 15,0-20-15,0 20 0,-21 1 16,21-1-16,-21 1 0,21-22 0,-22 0 15,22 1-15,0-1 0,0-21 0,0 22 16,0-22-16,22 0 16,-1-21-16,0 0 0,0 0 15,-21-21-15,0 0 16</inkml:trace>
  <inkml:trace contextRef="#ctx0" brushRef="#br0" timeOffset="16484.98">2984 5186 0,'-21'-21'15,"42"42"-15,-63-63 0,21 42 0,21-22 16,-21 22-16,21-21 0,21 21 16,21-21-1,-21 21-15,22 0 0,-22-21 0,42 0 16,-20 21-16,-1-21 0,22 21 16,-22-22-16,21 22 0,-20 0 0,-1-21 15</inkml:trace>
  <inkml:trace contextRef="#ctx0" brushRef="#br0" timeOffset="17908.45">3958 5017 0,'0'0'0,"21"0"16,-21-22-16,21 22 15,-21-21-15,0 0 0,0 0 16,22 0-16,-22 0 0,0-1 15,0 1-15,0 0 0,0 0 16,-22 21-16,1 0 0,0 0 16,0 0-16,0 0 0,0 21 15,-1 0-15,1 22 0,0-1 16,0 0-16,21 1 0,-21-1 0,0 0 16,-1 1-16,1-1 15,0 21-15,21-41 0,0 20 0,0-21 16,0 21-16,0-20 0,0-1 0,21-21 15,0 21-15,1-21 16,-1 0-16,0 0 0,21-21 0,-21 0 16,1-1-16,-1 1 0,21 0 0,-21 0 15,0 0-15,-21-22 0,22 22 16,-22-21-16,21 0 0,-21-1 0,21 1 16,-21 0-16,0-1 0,0 1 15,0 0-15,0 20 0,0 1 0,0 0 16,0 0-16,0 42 15,0 0 1,0 0-16,0 22 0,0-22 0,0 21 16,0 1-16,-21-1 0,21 0 0,0 1 15,-21-1-15,21 0 0,0 1 16,0-22-16,0 21 0,0-21 0,21 0 16,0-21-16,0 22 0,0-22 0,0 0 15,1 0-15,20 0 0,-21 0 16,21 0-16,1-22 0,-1 1 0,-21 0 15,22 0-15,-1 0 0,-21-22 0,21 1 16,1 0-16,-22-1 0,21 1 16,-21-21-16,1-1 0,-1 22 0,0-22 15,0 1-15,0 20 0,-21 1 16,21 0-16,-21-1 0,0 1 16,0 21-16,0 0 0,-21 21 15,0 21-15,0-21 16,21 21-16,-21 0 0,0 22 15,-1-1-15,1 0 0,0 1 0,0-1 16,21 21-16,0-20 0,-21 20 0,21 1 16,0-22-16,0 0 0,0 1 15,0 20-15,0-42 0,0 22 0,21-22 16,0 21-16,0-21 0,22-21 0,-22 22 16,0-22-16,21 21 15,-21-21-15,22 0 0,-22 0 0,0 0 16,21-21-16,-20-1 0,20 1 0,-21 0 15,0 0-15,0 0 0,1 0 0,-1-1 16,0-20-16,0 21 0,0-21 16,-21 20-16,0-20 0,0 21 0,0 0 15,21 0-15,-21 42 32,0 0-32,0 0 0,-21 0 15,21 22-15,0-22 0,0 0 0,0 21 16,0-21-16,0 1 0,0-1 15,0 21-15,0-21 0,0 0 16,21-21-16,1 22 0,-1-22 16,0 0-16,0 0 0,0 0 0,0 0 15,1 0-15,-1 0 0,0 0 16,21-22-16,-21 1 0,1 0 0,20 0 16,-21 0-16,21-22 0,-20 1 0,20 21 15,-21-21-15,21-1 0,-20 1 16,20 0-16,-21-1 0,0 1 0,0 21 15,1 0-15,-1-1 0,0 1 0,0 0 16,0 21 0,0 21-16,-21 0 15,0 1-15,0-1 0,0 0 16,0 0-16,0 0 0,0 0 0,0 1 16,0-1-16,0 0 15,22-21 16,-22-21-31,0 0 0,0-1 16,0 1-16,0 0 0,0 0 16,0 0-16,0 0 0,0-1 0,0 1 15,0 0-15,-22-21 16,1 42-16,0 0 0,0 0 16,0 0-16,0 21 0,21 0 0,-22 0 15,1 0-15,0 22 0,0-22 16,21 21-16,-21 1 0,21-1 15,-21-21-15,21 21 0,0 1 0,0-22 16,0 21-16,0-21 0,21 1 0,0-1 16,-21 0-16,21-21 0,0 21 0,0-21 15,1 0-15,-1 21 0,0-21 16,0 0-16,0 0 0,0 0 0,1 0 16,-1 0-16,-21-21 0,21 21 15,-21-21-15,21 0 16,-21 0-16,21 21 0,-21-22 0,21 1 15,-21-21-15,0 21 0,0 0 0,0-22 16</inkml:trace>
  <inkml:trace contextRef="#ctx0" brushRef="#br0" timeOffset="18108.82">5884 4318 0,'0'0'15,"-42"0"1,21 0-16,0 0 0,-1 21 16,22 0-1,-21-21 32</inkml:trace>
  <inkml:trace contextRef="#ctx0" brushRef="#br0" timeOffset="18343.68">4360 4720 0,'0'0'0,"-21"21"0,0 1 15,42-22 1,0 0-16,22 0 15,-1 0-15,-21 0 0,21 0 0,1 0 16,41 0 0,-41-22-16,-1 22 0,-21 0 0,0 0 0,1 0 15,-1-21-15,0 21 0,-21-21 0,21 21 16,0 0-16,-21-21 0,43 21 16</inkml:trace>
  <inkml:trace contextRef="#ctx0" brushRef="#br0" timeOffset="19112.25">7345 4784 0,'42'-43'16,"-21"22"-16,-21 0 0,0 0 0,21 0 15,-21 0-15,0-1 0,0 1 16,0 0-16,0 0 0,0 0 0,0 0 16,-21 21-16,0 0 0,0 0 0,0 0 15,0 0-15,-1 0 0,-20 0 16,21 21-16,-21 0 0,-1 0 0,1 0 15,0 0-15,20 22 0,-20-22 0,21 21 16,0-21-16,0 22 0,21-22 16,0 21-16,0-21 0,0 1 0,0-1 15,0 0-15,21 0 0,0 0 0,0 0 16,21-21-16,-20 0 0,-1 22 16,0-22-16,21 0 0,-21 0 0,1 0 15,-1 0-15,0 0 0,0 0 16,0-22-16,0 22 0,-21-21 0,0 0 15,0 0 1,-21 21 0,0 0-16,0 0 0,-21 0 0,20 0 15,-20 21-15,21 0 0,-21-21 0,-1 21 16,22 22-16,-21-22 0,21 0 16,-1 21-16,1-20 0,0-1 0,21 0 15,-21 21-15,21-21 0,0 1 16,21-1-16,0-21 0,0 0 15,1 21-15,-1-21 0,21 0 0,-21 0 16,0 0-16,22 0 0,-22 0 16,21 0-16,-21-21 0,1 21 0,-1-21 15,0-1-15,0 22 0,0-21 0,0 21 16,1 0-16,-1 0 16,-21 21-1,0 1-15,0-1 16,-21 0-16,-1 21 0,1-21 0,0 22 15,0-1-15,21 0 0,-21 1 16,0-1-16,-1 0 0,22 1 16,-21-1-16,0 0 0,21 1 0,0-22 0,-21 21 15,21-21-15,-21 1 0,21-1 16,-21 0-16</inkml:trace>
  <inkml:trace contextRef="#ctx0" brushRef="#br0" timeOffset="20587.91">8742 4763 0,'0'-22'16,"0"44"-16,21-65 0,-21 22 0,-21 42 31,0-21-31,21 43 0,-22-22 16,1 21-16,21 0 0,-21 1 0,0-1 15,21 0-15,-21 1 0,0-1 0,-1 0 16,1 1-16,21-1 0,-21-21 0,0 22 15,0-22-15,21 0 0,0 0 16,-21 0-16,21 0 16,0-42-1,0 0-15,0 0 16,21 0-16,0 0 0,0-22 16,0 22-16,-21-21 0,21-1 0,1 1 15,-1 0-15,0-1 0,0 1 0,0 0 16,0-1-16,1 22 0,-1 0 0,0 0 15,0 21-15,0 0 16,-21 21-16,21 0 0,1 0 16,-22 22-16,21-22 0,-21 21 0,0 1 15,0-22-15,21 21 0,-21 0 16,21-20-16,-21 20 0,0-21 0,21 21 16,-21-20-16,21-1 0,1 0 15,-1 0-15,0-21 0,0 0 16,0 0-16,0 0 0,1 0 0,-1 0 15,21 0-15,-21-21 0,22 0 16,-22 0-16,0-1 0,21 1 0,-21 0 16,22-21-16,-22 21 0,0-22 0,0 1 15,0 21-15,1-22 0,-1 1 0,0 0 16,0-1-16,-21 22 0,0 0 16,0 0-16,0 0 0,0 0 0,0 42 31,0 0-31,0 0 0,0 0 15,-21 22-15,21-22 0,-21 21 0,21 0 16,-21 1-16,21-22 0,0 21 16,0 1-16,0-1 0,0-21 0,0 0 15,0 22-15,0-22 0,21 0 0,0 0 16,0-21-16,0 0 0,0 21 16,22-21-16,-22 0 0,21 0 0,1 0 15,-1-21-15,-21 0 0,21 21 0,-20-21 16,20 0-16,-21-1 0,-21 1 0,0 0 15,0-21-15,0 21 0,0-1 0,0-20 16,0 0-16,-21 21 0,0-22 16,-22 22-16,22 0 0,-21 0 0,21 0 15,-22-1-15,1 1 0,21 21 16,-21 0-16,20 0 0,1 0 0,0 0 16,0 0-16,42 0 31,21 0-31,-20 0 0,20-21 0,0 21 15,22-21-15,-22 21 0,22-21 16,-1 21-16,1 0 0,-1 0 0,-21 0 16,22 0-16,-22 0 0,22 0 0,-22 0 15,-21 0-15,0 0 0,1 21 0,-1 0 16,0 0-16,-21 0 0,0 1 0,0-1 16,0 21-16,0-21 15,0 0-15,0 1 0,0 20 0,0-21 16,0 0-16,0 0 0,-21 22 0,21-22 15,-21 0-15,21 0 0,0 0 0,0 1 16,0-1-16,0 0 16,-22-21-1,22-21 1,0 0-16,0-1 16,0 1-16,0 0 0,0-21 0,0 21 15,22-22-15,-1 22 0,-21-21 16,21-1-16,0 1 0,0 0 0,0-1 15,1 1-15,-1 21 0,0 0 16,0 0-16,0-1 0,0 22 0,1 0 16,-1 0-16,-21 22 0,21-1 15,-21 0-15,21 0 0,-21 21 16,0-20-16,21 20 0,-21 0 0,0-21 16,0 22-16,0-1 0,0-21 0,0 22 15,0-22-15,0 0 0,0 0 0,0 0 16,0 0-16,0 1 0,0-1 15,0 0-15,0-42 47,0 0-47,0-1 0,21 1 16,1 0-16,-1 0 0,21 0 0</inkml:trace>
  <inkml:trace contextRef="#ctx0" brushRef="#br0" timeOffset="21504.18">11409 5101 0,'0'0'15,"-21"21"-15,-1 1 16,44-44 15,-1 22-31,0-21 0,0 0 16,0 0-16,0 0 0,22 0 15,-22-22-15,0 22 0,21-21 0,1-1 16,-22 1-16,21 0 0,-21-1 0,22 1 16,-22 0-16,21-22 0,-21 43 0,1-21 15,-22-1-15,0 22 0,0 0 16,0 0-16,-22 21 15,1 21-15,0 0 16,0 22-16,0-22 0,21 21 16,-21-21-16,21 22 0,0-1 15,0 0-15,21 1 0,0-1 0,0 0 16,21 1-16,-20-1 0,-1-21 0,0 21 16,21-20-16,-21 20 0,1-21 0,-1 0 15,-21 0-15,0 1 16,-21-22-1,-1 0-15,1 0 0,0 0 16,0-22-16,0 1 0,-22 21 0,22-21 16,0 0-16,0 0 0,0 21 0,0-21 15,-1-1-15,1 22 16,0 0-16,21 22 31,0-1-31,0 0 0,0 0 16,21 0-16,0-21 0,1 21 15,-1 1-15,0-22 0,0 21 0,0-21 16,0 0-16,22 0 0,-22 0 0,21 0 16,-21 0-16,22 0 0,-1 0 0,0 0 15,-20-21-15,20-1 0,0 1 0,-21 0 16,1 0-16,20-21 16,-21-1-16,0 1 0,0 0 0,1-1 0,-1-20 15,0 20-15,0-20 0,0-1 0,0 1 16,1-1-16,-1 1 0,-21-1 15,0 22-15,21-21 0,-21 20 16,0 1-16,0 0 0,0 20 0,0 1 16,0 0-16,0 42 15,0 0-15,-21 1 0,21 20 16,-21 0-16,-1 22 0,22-22 0,-21 22 16,0-1-16,21 1 0,0-1 0,-21 1 15,21-1-15,0 1 0,0-1 0,0-21 16,0 22-16,0-22 0,0 1 15,0-1-15,0-21 0,0 21 16,21-20-16,-21-1 0,21-21 0,0 21 16,1-21-16,-1 0 0,0 0 15,0 0-15,0-21 0,-21 0 16,21-1-16,-21 1 16,22 0-16,-22-21 0,0 21 0,0-1 15,0-20-15,0 0 0,0 21 0,0-22 16,0 22-16</inkml:trace>
  <inkml:trace contextRef="#ctx0" brushRef="#br0" timeOffset="21688.08">12382 4657 0,'0'0'0,"-21"0"15,0 0-15,0 0 16,42 0 0,21 0-1,-20 0-15,-1 0 0,21 0 0,-21 0 16,0 0-16,22 0 0,-22 0 15,0 0-15,21 0 0,-20 0 0,-1-21 16,0 21-16,21 0 0,-21 0 0,1-22 16,-1 22-16,0 0 0,0 0 0,0 0 15</inkml:trace>
  <inkml:trace contextRef="#ctx0" brushRef="#br0" timeOffset="23179.82">13271 4995 0,'22'0'16,"-44"0"-16,65 0 0,-22 0 0,0 0 0,0-21 15,-21 0-15,21 21 0,1-21 16,-1 0-16,-21-22 0,0 22 0,0-21 16,21 21-16,-21-22 0,0 22 0,0-21 15,0 0-15,0 20 0,0-20 0,0 21 16,0-21-16,0 20 0,-21 22 15,21-21-15,-21 21 0,-1 0 16,-20 0-16,21 0 0,0 21 0,-22 1 16,1-1-16,21 21 0,-21-21 0,-1 22 15,22-1-15,-21 0 0,21 1 0,-1-1 16,1 0-16,21 1 0,-21-1 16,21 0-16,0 1 0,0-22 0,21 21 15,0-21-15,1 0 0,-1-21 0,0 22 16,21-22-16,-21 0 0,1 0 0,20 0 15,-21 0-15,21 0 0,-20-22 16,-1 1-16,21 21 0,-21-21 0,0-21 16,1 21-16,-1-22 0,0 22 0,0-21 15,0-1-15,0 1 0,1 0 16,-1-22-16,-21 22 0,21 0 0,-21-1 16,21 1-16,-21 0 0,0 20 15,0 1-15,0-21 0,0 21 16,-21 42-1,21 0-15,-21 0 0,0 0 16,21 22-16,0-22 0,0 21 16,0 1-16,0-1 0,0 21 0,21-20 15,0-1-15,0 0 0,0 1 0,22-1 16,-22-21-16,0 22 0,21-22 16,-21 0-16,22 0 0,-22-21 15,21 0-15,-21 0 0,1 0 0,20 0 16,-21 0-16,0-21 0,22 0 0,-22 0 15,0-1-15,0-20 0,-21 0 0,21-1 16,0 1-16,1 0 0,-1-1 0,0-20 16,-21-1-16,21 22 0,0-21 15,0-1-15,1 1 0,-1-1 0,0 1 16,0-1-16,-21 22 0,0-1 0,0 1 16,0 0-16,0 21 0,0-1 15,0 44 1,0-1-16,-21 0 0,0 21 15,21 1-15,-21-1 0,-1 0 16,1 1-16,21 20 0,-21-21 16,0 191-1,0-169-15,21-1 0,0-20 0,0 20 16,0-21-16,0 22 0,0-22 0,0-21 16,21 22-16,-21-1 0,21-21 15,0 0-15,0 1 0,1-22 0,-1 0 16,0 21-16,0-21 0,21 0 0,-20 0 15,-1 0-15,21-21 0,-21-1 0,0 1 16,22 0-16,-22 0 0,0 0 0,0-22 16,0 22-16,22-21 0,-22 0 15,-21-1-15,21 22 0,0-21 0,0-1 16,-21 22-16,0 0 0,0 0 16,0 0-16,-21 42 15,0 0 1,21 0-16,0 22 0,-21-22 15,21 21-15,-21 0 0,21-20 0,0 20 16,0 0-16,0-21 0,0 22 0,0-22 16,21 0-16,0 0 0,-21 0 0,21 1 15,0-22-15,1 0 0,-1 21 16,0-21-16,0 0 0,0 0 16,0 0-16,1 0 0,20-21 0,-21 21 15,0-22-15,22 1 0,-1 0 0,-21 0 0,21-21 16,1 20-16,-22-20 0,21 0 15,1-1-15,-1 1 0,0 0 16,-21-1-16,22 22 0,-22-21 0,0 21 16,0-22-16,0 22 0,1 21 0,-1 0 15,-21 21 1,0 1 0,0-1-16,0 0 15,0 0-15,21-21 47,-21-21-31,21 21-16,-21-21 0,0 0 15,0-1-15,0 1 16,0 0 0,-21 21-16,0 0 15,0 21-15,-1 0 0,1 1 16,0-1-16,-21 21 0,21-21 0,-1 22 15,22-22-15,-21 21 0,0 0 0,21-20 16,-21 20-16,21 0 0,0-21 0,0 22 16,0-22-16,0 0 0,21 0 15,0 0-15,0 1 0,-21-1 16,22-21-16,-1 0 0,0 21 0,0-21 16,0 0-16,0 0 0,1 0 0,-1 0 15,0-21-15,0 0 0,0-1 16,0 1-16,1 0 0,-1-21 0,-21 21 15,21-1-15,-21-20 0,21 0 16,-21-1-16,0 1 0,0 0 0,0-1 16,0 1-16,0 21 0</inkml:trace>
  <inkml:trace contextRef="#ctx0" brushRef="#br0" timeOffset="23512.63">15176 3979 0,'0'0'0,"-21"0"16,42 0 15,1 0-31,-1-21 15,0 21-15,0 0 0,0-21 16,-21 0 0,21 21-16,-21-21 15,-21 21 1,0 0-16,0 0 31,0 0-31,0 21 0,-1 0 16,1-21-16,0 0 0</inkml:trace>
  <inkml:trace contextRef="#ctx0" brushRef="#br0" timeOffset="23811.97">14055 4318 0,'0'0'0,"21"0"16,0 0-16,0 0 0,0 0 16,0 0-16,22 0 0,-22-21 15,21 21-15,1 0 0,-1-21 0,-21 21 16,21 0-16,-20 0 0,20-21 0,-21 21 16,0 0-16,0 0 0,1-22 15,-44 22 32,1 0-47,0 0 16,-21 0-16,21 0 15</inkml:trace>
  <inkml:trace contextRef="#ctx0" brushRef="#br0" timeOffset="29328.16">19643 2180 0,'-22'0'0,"22"-21"47,0 0-47,0 0 0,0 0 15,22-1 1,-1 22-16,-21-21 0,21 21 0,0 0 15,0-21-15,0 21 0,1 0 16,-1 0-16,0 0 0,0 0 16,0 0-16,0 0 0,1 0 15,-1 21-15,0 0 0,-21 22 0,0-22 16,0 21-16,0-21 0,0 22 16,0-1-16,0 22 0,-21-1 0,0-21 15,-1 22-15,-20-1 0,21-20 0,-21 20 16,-1-20-16,1-1 0,0 0 15,-1 1-15,1-1 0,0-21 0,-1 0 16,1 0-16,0 1 0,20-1 0,-20-21 16,21 0-16,-21 0 0,20 0 15,1 0-15,0 0 0,0-21 16,0-1-16,21 1 16,0 0-16,0 0 0,0 0 15,0 0-15,0-1 0,0-20 0,21 21 16,0-21-16,0 20 0,0 1 0,1 0 15,-1-21-15,0 42 0,21-21 16,-21-1-16,1 22 0,20 0 0,-21 0 16,0 0-16,0 22 0,22-1 0,-22 0 15,0 0-15,0 21 0,0-20 16,-21-1-16,22 21 0,-1-21 16,-21 0-16,0 22 0,21-22 0,0 0 15,-21 0-15,21 0 0,-21 1 0,0-1 16,0 0-16,0 0 0,21-21 15,-21 21-15,0 0 16,22-21 0,-1-21-1,0 0-15,0 0 16</inkml:trace>
  <inkml:trace contextRef="#ctx0" brushRef="#br0" timeOffset="29536.04">20341 2773 0,'0'-21'16,"0"0"46,21 21-62,-21-22 16,0 1-1,0 0-15,21-21 0,-21 21 16,22-1-16</inkml:trace>
  <inkml:trace contextRef="#ctx0" brushRef="#br0" timeOffset="30664.41">21802 910 0,'0'0'15,"21"-21"-15,0 21 0,0-21 0,0 0 16,-21 0-16,21 21 16,1 0-16,-22 42 31,0-21-31,0 21 0,-22-20 0,1 20 16,0 0-16,0 1 0,0 20 0,0-21 15,-1 1-15,1 20 0,0-20 16,-21-1-16,21 0 0,-1 1 0,1-1 15,0 0-15,0-21 0,0 22 0,0-22 16,-1 0-16,1 0 0,0-21 16,0 0-16,0 21 0,0-21 0,-1 0 15,22-21 1,-21 21-16,21-21 0,0 0 16,0 0-16,0 0 0,0-1 0,0 1 15,0-21-15,21 21 0,1 0 0,-1-22 16,-21 22-16,21 0 0,0 0 15,-21 0-15,21-1 0,0 22 16,1 0-16,-1 22 16,-21-1-16,0 0 15,0 21-15,0-21 0,21 1 0,-21 20 16,21-21-16,-21 21 0,21-20 0,-21-1 16,21 0-16,1 0 0,-1 0 15,-21 0-15,21 1 0,0-22 16,21 0-16,-20 0 0,-1 0 0,21 0 15,-21 0-15,22 0 0,-22 0 16,21-22-16,-21 1 0,0 21 0,22-21 16,-22 0-16,0-21 0,0 20 0,0 1 15,1-21-15,-1 21 0,0 0 16,-21-22-16,21 22 0,-21 0 0,21 0 16,-21 0-16,0 42 31,0 0-31,0 0 0,-21 0 15,21 0-15,-21 1 0,21-1 0,0 21 16,0-21-16,0 0 16,0 1-16,0-1 0,0 0 0,0 0 15,0 0-15,21 0 0,0-21 0,0 0 16,1 0-16,20 0 0,-21 0 16,0 0-16,22 0 0,-22 0 0,21-21 15,-21 0-15,22 21 0,-22-21 0,0-21 16,0 20-16,0 1 0,0 0 15,1-21-15,-22 21 0,0-22 0,0 22 16,0-21-16,0-1 0,0 22 0,-22 0 16,1 0-16,0 0 0,0 0 15,0 21-15,0 0 0,-1 0 0,1 0 16,-21 0-16,21 21 0,0 0 16,-22 0-16,22 0 0,0 0 15,0 1-15,21-1 0,-21 0 0,21 0 16,0 0-16,0 0 0,0 1 15,21-22-15,0 0 16,21 0-16,1 0 0</inkml:trace>
  <inkml:trace contextRef="#ctx0" brushRef="#br0" timeOffset="30962.24">23389 1185 0,'0'-63'15,"0"42"-15,-21 0 16,0 21-16,0 0 16,-1 21-16,1 0 0,0 0 15,0 0-15,0 0 0,0 22 16,-1-22-16,1 21 0,0-21 0,0 22 16,0-1-16,21-21 0,-21 22 0,21-1 15,-22 0-15,22-21 0,0 22 16,0-22-16,0 21 0,0-21 0,0 1 15,22-1-15,-1 0 0,0-21 0,0 0 16,0 21-16,22-21 16,-22 0-16,21 0 0,0 0 0,1-21 15,-1 21-15,0-21 0,1 0 0,-1-1 16,0 1-16,1 0 0</inkml:trace>
  <inkml:trace contextRef="#ctx0" brushRef="#br0" timeOffset="31697.37">23918 1376 0,'0'0'0,"0"-42"15,0 20-15,0 1 0,0 0 16,-21 21 0,0 0-16,0 0 15,0 0-15,-1 0 0,1 21 16,0 0-16,0 1 0,0-1 0,0 0 16,-1 0-16,1 0 0,0 0 0,0 1 15,21-1-15,0 21 0,0-21 16,0 0-16,0 1 0,0-1 0,0 0 15,0 0-15,0 0 0,21-21 16,0 0 0,0 0-16,1 0 0,-1-21 15,0 0-15,0 0 0,0 0 16,0-1-16,1-20 0,-1 21 16,-21 0-16,21 0 0,0-22 0,0 22 15,-21 0-15,0-21 0,21 20 16,-21 1-16,22 21 15,-22 21 1,-22 1-16,1-1 16,0 21-16,21-21 15,0 0-15,0 1 0,0 20 0,0-21 16,0 21-16,0-20 0,0-1 0,21 42 16,-21-42-16,21 1 15,1-22-15,20 21 0,-21-21 0,0 0 16,0 0-16,22 0 0,-22 0 0,0 0 15,0-21-15,0-1 0,1 1 16,-1 0-16,0-21 0,0 21 16,0-22-16,0 22 0,1-21 0,-1-1 15,0-20-15,0 21 0,21-22 16,-20 1-16,-1 20 0,0-20 0,0-1 16,0 22-16,-21 0 0,0-1 0,0 22 15,0 0-15,0 0 0,-21 42 31,0 0-31,21 0 0,-21 22 16,0-1-16,-1 0 0,1 1 0,0-1 16,0 0-16,21 22 0,0-22 0,-21 0 15,21 1-15,-21 20 0,21-20 16,0-1-16,0 0 0,0-21 16,0 22-16,0-1 0,0-21 0,0 0 15,0 22-15,0-22 0,21 0 16,0-21-16,0 0 15,0 0-15,0 0 0,1 0 16,-1 0-16,0-21 0,0 0 16,0 0-16,-21-1 15,0 1-15</inkml:trace>
  <inkml:trace contextRef="#ctx0" brushRef="#br0" timeOffset="32316.01">21463 1947 0,'0'0'0,"-21"0"0,-22 0 16,22 22-16,0-22 15,0 0 1,21 21-16,-21-21 0,0 0 15,21 21-15,0 0 47,21-21-47,0 0 0,21 0 0,1 0 16,-1 0-16,21 0 0,22 0 16,-21 0-16,41 0 0,-20 0 0,21 0 15,21 0-15,0 0 0,21 0 0,0 0 16,0 0-16,1 0 0,-1 0 15,0 0-15,0 0 0,0 0 0,0 0 16,1 0-16,-22-21 0,-22 21 0,1 0 16,-21-21-16,0 21 0,42-21 15,-64-1-15,-21 22 0,-20 0 16,20 0-16,-21-21 0,0 21 0,0 0 16,1 0-16,-1 0 0,0 0 31,-21 21 0,-21 1-31,0-22 16,-22 21-16,22-21 0,-21 21 0,-1-21 15,1 21-15</inkml:trace>
  <inkml:trace contextRef="#ctx0" brushRef="#br0" timeOffset="32812.73">22796 2858 0,'-21'-22'15,"21"1"-15,0 42 47,21 1-31,1-1-16,-1 0 0,0 0 0,0 0 15,21 0-15,-20 22 0,20-22 0,0 21 16,-21 1-16,22-1 0,-1 0 0,-21 1 16,22-1-16,-22 0 0,0 1 15,0-1-15,0-21 0,0 21 0,1 1 16,-1-22-16,0 0 0,-21 0 0,21 0 16,-21 1-16,0-1 15,0-42 16,0-1-31,0 1 16,0 0-16,0 0 0,0 0 16,0 0-16,0-1 0,21 1 0,-21 0 15</inkml:trace>
  <inkml:trace contextRef="#ctx0" brushRef="#br0" timeOffset="33236.49">23834 2688 0,'0'0'0,"0"-42"15,0 21 1,-22 21-16,1 0 0,0 0 0,0 0 16,0 21-16,-22 0 0,22 0 15,0 0-15,-21 1 0,-1-1 16,22 21-16,-42-21 0,20 22 0,1-1 15,-21 0-15,-1 1 0,1-1 0,-1 0 16,1 1-16,-1 20 0,-21 1 0,22-22 16,-1 21-16,1-20 0,-1-1 15,22 0-15,0 1 0,-1-1 16,22-21-16,-21 0 0,21 1 0,0-1 16,21 0-16,-22-21 0,22 21 15,0 0 1,0-42 78,-21 0-79</inkml:trace>
  <inkml:trace contextRef="#ctx0" brushRef="#br0" timeOffset="34324.14">20849 4530 0,'21'-21'0,"0"21"16,1-22-16,-1 1 0,0 21 0,0-21 15,0 0-15,0 0 0,1 0 0,-1-1 16,0 1-16,-21 0 0,0 0 0,0 0 15,0 0-15,0-1 0,0 1 16,-42 21-16,20 0 0,-20 0 0,0 0 16,-1 0-16,-20 0 0,-1 21 0,1-21 15,-1 22-15,1-1 16,-1 21-16,1-21 0,21 22 0,-1-22 16,1 21-16,0-21 0,20 22 0,1-22 15,21 0-15,0 21 0,0-21 0,21 1 16,22 20-16,-1-21 0,0 0 15,1 22-15,20-22 0,-20 0 0,20 21 16,-21-21-16,22 22 0,-43-22 0,21 0 16,-20 21-16,-22-20 0,0-1 0,0 0 15,-22 0-15,-20 0 0,0 0 16,-22-21-16,1 22 0,-1-22 16,-20 0-16,20 21 0,1-21 0,-1 0 15,1 0-15,20 0 0,1 0 0,0 0 16,20 0-16,1-21 0,0 21 15,21-22-15,0 1 0,0 0 0,0 0 16,0 0-16,0 0 0,21-1 0,22-20 16,-22 21-16,21-21 0,0 20 15,1-20-15,20 21 0,-20-21 0</inkml:trace>
  <inkml:trace contextRef="#ctx0" brushRef="#br0" timeOffset="34577.99">21251 4318 0,'0'0'0,"21"0"16,-42 21 0,0 0-16,0 1 0,21-1 0,-21 0 15,0 21-15,-1-21 0,1 22 16,0-1-16,21 0 0,-21 1 0,0 20 16,0-20-16,21-1 0,-22 21 0,1-20 15,0-1-15,21 22 0,-21-22 0,21-21 16,-21 21-16,21-20 0,0-1 15,0 0-15,0 0 0,0 0 0,21-21 32,0 0-32,-21-21 15,21 0-15,0 0 0,-21 0 16</inkml:trace>
  <inkml:trace contextRef="#ctx0" brushRef="#br0" timeOffset="34735.89">20976 4868 0,'0'0'0,"-21"0"0,21-21 15,0 0 1,21 0 0,0 21-16,0 0 0,22 0 15,-22-21-15,21 21 0,1 0 0,-1-21 16,21-1-16,-20 22 0,-1 0 0,22 0 16,-22-21-16,0 21 15,1 0-15</inkml:trace>
  <inkml:trace contextRef="#ctx0" brushRef="#br0" timeOffset="36124.12">21971 4741 0,'0'0'15,"42"0"1,-42-21-16,21 0 0,1 0 16,-22 0-16,0 0 0,0-1 15,0 1-15,-22 21 16,1-21-16,0 21 0,0 0 0,0 0 15,0 0-15,-1 0 0,1 0 16,-21 0-16,21 21 0,0 0 0,-22 1 16,22 20-16,-21-21 0,21 21 15,-1 1-15,1-22 0,-21 21 0,21 1 16,21-1-16,0-21 0,0 21 0,0-20 16,0 20-16,0-21 0,0 0 15,21 0-15,0-21 0,21 0 16,-20 0-16,-1 0 0,21 0 0,0-21 15,-20 0-15,20 0 0,-21 0 0,21 0 16,-20-1-16,-1-20 0,0 0 0,0 21 16,0-22-16,0 1 0,-21 0 15,0 20-15,22-20 0,-1 0 16,-21 21-16,0-22 0,0 22 0,0 0 16,0 42 15,0 0-31,-21 0 0,21 22 0,0-22 15,-22 21-15,1-21 0,21 22 0,-21-1 16,21-21-16,0 22 0,0-22 16,0 21-16,0-21 0,0 0 0,0 1 15,42-22-15,-42 21 0,43-21 0,-22 0 16,0 0-16,0 0 0,22 0 0,-1-21 16,-21-1-16,21 1 0,1 0 15,-1 0-15,0-21 0,1 20 16,-1-20-16,-21 0 0,22-1 0,-1 1 15,-21 0-15,21-22 0,-20 22 0,-1-22 16,21 22-16,-21-21 0,-21 20 16,21-20-16,-21 20 0,22 22 0,-22-21 15,0 21-15,0 0 0,-22 42 32,1 0-32,0 0 0,0 21 0,0 1 15,0-1-15,-1 0 0,1 1 0,0 20 16,0-20-16,0-1 0,0 21 15,-1-20-15,22-1 0,-21 22 0,21-22 16,0 0-16,0 1 0,0-22 16,0 21-16,21-21 0,1 0 0,-1 1 15,0-1-15,21-21 0,-21 0 16,1 0-16,20 0 0,-21 0 0,0 0 16,22 0-16,-22-21 0,0-1 0,21 1 15,-21 0-15,1 0 0,-1 0 0,42-106 31,-42 84-31,-21 22 0,22 0 0,-22 0 16,0 0-16,0 0 0,0 42 31,0 0-31,0 0 16,0 21-16,-22-20 0,22 20 16,0-21-16,-21 21 0,21-20 0,0 20 15,0-21-15,0 21 0,0-20 0,0-1 16,21 0-16,1 0 0,-1-21 15,-21 21-15,21-21 0,0 0 0,0 0 16,0 0-16,1 0 0,-1 0 16,0-21-16,0 0 0,0 0 0,0 0 15,1-1-15,-1 1 0,0-21 16,21 0-16,-21 20 0,1-20 16,20 0-16,0-1 0,-21 1 0,22 0 0,-1 21 15,-21-22-15,0 22 0,22 21 0,-22-21 16,0 21-16,-21-21 15,21 21-15,0 0 0,-21 21 16,0 0 0,0 0-16,0 0 15,22-21 1,-1 0 0,-21-21-1,0 0 1,0 0-1,0 0 1,-21 21-16,-1 0 16,1 0-16,0 0 0,0 0 15,21 21-15,-42-21 0,20 21 16,1 0-16,0 0 0,0 22 0,0-22 16,0 21-16,-1-21 0,1 22 0,0-1 15,21-21-15,0 22 0,0-22 0,0 21 16,0-21-16,0 0 0,21 1 15,0-1-15,1 0 0,20 0 0,-21-21 16,0 0-16,22 0 0,-22 0 0,21 0 16,-21 0-16,22 0 0,-22-21 15,0 21-15,21-21 0,-21 0 16,1-1-16,-1 1 0,0 0 0,0 0 16,-21 0-16,21-22 0,0 22 0,-21-21 15,0 21-15,22-22 0,-1 22 0,-21 0 16</inkml:trace>
  <inkml:trace contextRef="#ctx0" brushRef="#br0" timeOffset="36316.15">23939 4255 0,'-21'0'15,"42"0"-15,-63 0 0,42-22 16,-21 22-16,0 0 47,21-21-47,-21 21 0,-1 0 15,1 0-15</inkml:trace>
  <inkml:trace contextRef="#ctx0" brushRef="#br0" timeOffset="36516.04">22627 4339 0,'0'0'0,"-21"21"16,21 1-1,21-22-15,0 0 16,0 0-16,22 0 0,-22 0 16,21 0-16,-21 0 0,22 0 0,-22 0 15,21 0-15,1 0 0,-22 0 0,21 0 16,-21-22-16,22 22 0,-1-21 0,0 21 15</inkml:trace>
  <inkml:trace contextRef="#ctx0" brushRef="#br0" timeOffset="37244.98">25082 4424 0,'0'0'15,"22"-21"-15,-1 21 0,-21-21 0,21-1 16,0 1-16,-21 0 0,0 0 16,0 0-16,0 0 15,-21 21 1,0 0-16,0 0 0,-1 0 0,1 0 15,0 0-15,0 21 0,-21 0 0,20 0 16,-20 0-16,21 0 0,0 1 16,-22-1-16,22 0 0,0 0 0,0 0 15,0 0-15,0 1 0,21-1 0,0 0 16,0 0-16,0 0 16,0 0-16,0 1 0,21-1 15,0-21-15,0 0 0,0 21 0,0-21 16,1 0-16,-1 0 0,0 0 15,0 0-15,0 0 0,0 0 16,1 0-16,-1-21 16,-21 0-16,-21 21 15,-1 0 1,1 0-16,0 0 16,0 0-16,0 21 0,0-21 0,-1 21 15,-20 0-15,21 0 0,0-21 0,21 21 16,-21 1-16,21-1 0,-22 0 0,22 0 15,0 0-15,0 0 16,22-21-16,-1 0 0,21 0 16,-21 0-16,22 0 0,-1 0 15,-21 0-15,21 0 0,1 0 0,-22 0 16,21 0-16,-21 0 0,1 0 16,-1 0-16,0 0 0,0 0 0,-21 22 31,0-1-31,0 21 0,-21-21 15,0 0-15,0 22 0,-1-22 16,1 21-16,0-21 0,0 22 0,0-22 16,0 21-16,21-21 0,-22 1 0,1-1 15,21 0-15,-21 0 0,21 0 16,-21-21 0,0 0-16,0 0 15,-1 0-15,1 0 0</inkml:trace>
  <inkml:trace contextRef="#ctx0" brushRef="#br0" timeOffset="38756.49">18775 6435 0,'0'0'0,"21"-21"0,-21-1 0,0 1 0,21 0 16,-21 0-16,0 42 31,0 0-31,0 22 0,0-1 0,0 0 16,0 1-16,0-1 0,-21 21 0,21-20 15,-21 20-15,0-20 0,21-1 16,-22 21-16,1-20 0,21-1 0,-21 0 15,21 1-15,-21-22 0,21 21 16,0-21-16,0 1 0,0-1 0,21-21 31,0 0-31,0-21 0,1-1 16,-1 1-16,0 0 0,0-21 0,0 21 16,-21-1-16,21-20 0,1 21 15,-22-21-15,0-1 0,21 22 0,0-21 16,-21-1-16,21 22 0,-21 0 0,0 0 15,0 0-15,0 42 32,0 0-32,0 0 0,0 0 0,0 1 15,0 20-15,0-21 0,0 21 0,0-20 16,0 20-16,0 0 0,0-21 0,0 22 16,21-1-16,0-21 0,-21 0 0,22 1 15,20-1-15,-21 0 0,21 0 16,-20-21-16,20 0 0,0 0 0,1 0 15,-1 0-15,0 0 0,1-21 0,-1 0 16,0 0-16,1-1 0,-1 1 0,-21 0 16,0 0-16,0 0 0,1 0 15,-1-1-15,0-20 0,-21 21 16,21 0-16,-21-22 0,0 22 0,0 0 16,0 0-16,0 0 0,0 42 31,0 0-31,0 0 15,0 22-15,-21-22 0,0 0 0,0 21 16,21-21-16,0 1 0,-22 20 0,22-21 16,0 21-16,0-20 0,0-1 0,0 0 15,0 0-15,22 0 0,-1-21 16,21 0-16,-21 0 16,0 0-16,22 0 0,-22-21 0,21 21 15,-21-21-15,1 0 0,-1 0 16,0-1-16,-21 1 0,21 0 0,-21 0 15,0 0-15,0 0 0,0-1 0,0 1 16,-21 0-16,0 0 0,0 0 16,-1 0-16,1-1 0,0 1 15,0 21-15,0 0 0,21-21 16,21 0 0,0 21-16,0 0 15,0 0-15,1-21 0,20 21 0,-21 0 16,21 0-16,-20 0 0,20-21 0,0 21 15,1 0-15,-22 0 0,21 21 16,-21-21-16,22 21 0,-22 0 0,0 0 16,0 0-16,-21 1 0,21 20 15,-21-21-15,0 0 0,0 0 0,0 22 16,0-22-16,0 0 0,0 0 0,0 0 16,0 1-16,-21-1 0,0 0 15,0-21-15,0 0 16,21-21-1,0 0 1,0-1-16,0 1 0,0 0 0,21 0 16,0 0-16,0-22 0,0 22 0,0-21 15,1 21-15,20-22 16,0 1-16,-21 0 0,22 21 0,-1-22 16,0 22-16,1 21 0,-22-21 0,21 21 15,-21 0-15,22 21 0,-22-21 0,0 21 16,-21 22-16,21-22 0,-21 0 15,0 21-15,0-21 0,0 22 0,0-22 16,0 21-16,0-21 0,0 1 0,0 20 16,0-21-16,-21 0 0,21 0 0,0 1 15,0-1-15,-21 0 0,21 0 16,21-42 31,0 0-47,0 0 0</inkml:trace>
  <inkml:trace contextRef="#ctx0" brushRef="#br0" timeOffset="39580.11">21505 7133 0,'21'-21'16,"1"21"-16,-22-21 15,21 0-15,0 0 0,21-1 0,-21 1 16,1 0-16,20 0 16,-21-21-16,21 20 0,-20-20 0,20 0 15,-21-1-15,0 1 0,22 0 0,-22-1 16,-21 22-16,0-21 0,0 21 0,0 0 16,0-1-16,0 1 0,0 0 15,-21 21-15,-1 0 0,1 0 0,0 0 16,-21 21-16,21 0 0,-1 1 0,1 20 15,0-21-15,21 0 0,0 22 0,0-1 16,0-21-16,0 21 16,0-20-16,21 20 0,0-21 0,1 21 15,-1-20-15,0-1 0,-21 0 0,21 0 0,0 0 16,-21 0-16,0 1 0,0-1 16,0 0-16,-21-21 31,0 0-16,0-21-15,21 0 0,-21 21 0,-1 0 16,22-22-16,-21 22 0,0-21 16,0 21-1,21 21 1,0 1 0,0-1-16,21-21 0,0 21 15,0-21-15,1 21 0,-1-21 16,0 0-16,0 0 0,0 0 15,0 0-15,1 0 0,-1 0 16,0 0-16,21 0 0,-21 0 0,1-21 16,-1 0-16,0 0 0,21-1 0,-21 1 15,1 0-15,-1 0 0,0-21 0,0-1 16,0 1-16,0 0 0,1-1 16,-1-20-16,0 20 0,0-20 0,0-1 15,0 22-15,1-21 0,-22 20 0,21 1 16,-21 0-16,0 20 0,21 1 15,-21 0-15,0 42 16,-21 0 0,0 1-16,-1 20 0,22 0 0,-21 1 15,0 20-15,0-21 0,21 1 0,0 20 16,0-20-16,-21-1 0,21 0 16,0 1-16,0-1 0,0-21 0,0 21 15,0-20-15,0-1 0,21 0 0,-21 0 16,21-21-16,0 0 0,0 0 15,1 0-15,-1 0 0,0 0 16,0 0 0,-21-21-16,0 0 15,0 0-15,0-1 0,0 1 16,0 0-16</inkml:trace>
  <inkml:trace contextRef="#ctx0" brushRef="#br0" timeOffset="39769">22310 6625 0,'-22'0'0,"44"0"32,-1 0-32,0 0 15,0 0-15,0 0 0,22-21 16,-22 21-16,21 0 0,-21-21 0,22 21 16,-1 0-16,-21 0 0,0-21 15,0 21-15,1 0 0,-1-21 0,0 21 16,0-22-16,0 22 0</inkml:trace>
  <inkml:trace contextRef="#ctx0" brushRef="#br0" timeOffset="41205.39">23029 6922 0,'0'0'0,"21"21"0,1-21 0,-1 0 15,0 0-15,0 0 16,0 0-16,0 0 0,1 0 0,-1 0 16,0-21-16,0 21 0,-21-22 15,0 1-15,21 0 0,-21 0 16,0 0-16,21-22 0,-21 22 0,0 0 16,0-21-16,0 21 0,0-1 0,0 1 15,-21 21-15,0 0 0,0 0 0,0 0 16,0 0-16,-1 0 0,1 21 15,0 1-15,0-1 0,0 0 0,-22 0 16,22 21-16,0-20 0,0-1 16,0 0-16,0 21 0,-1-21 0,22 1 15,0 20-15,0-21 0,0 0 0,0 0 16,0 1-16,22-1 16,-1-21-16,0 0 0,0 0 0,0 0 15,0 0-15,1 0 0,-1 0 0,21-21 16,-21-1-16,0 22 0,1-21 0,-1 0 15,0 0-15,-21 0 0,21-22 16,0 22-16,0-21 0,-21 0 0,22 20 16,-22-20-16,21 0 0,-21-1 0,0 22 15,0 0-15,0 0 0,0 0 0,-21 42 32,21 0-17,-22 0-15,1 0 0,21 1 0,0 20 0,-21-21 16,21 64-1,0-64-15,0 21 0,0-21 0,0 1 16,21-1-16,-21 0 0,21-21 16,1 21-16,-1 0 0,0-21 0,0 0 15,0 0-15,0 0 0,1 0 0,-1 0 16,0 0-16,0-21 0,0 21 0,0-21 16,1 0-16,-1 0 0,0-22 15,0 22-15,0-21 0,0-1 0,-21 1 16,22-21-16,-1 20 0,0-20 15,-21-1-15,21 22 0,-21-22 0,21 22 16,-21 0-16,0-1 0,0 22 0,0 0 16,0 0-16,0 0 0,0 42 31,-21 0-31,0 0 0,0 22 0,21-1 16,0-21-16,-21 21 0,21 22 15,-22-22-15,22 1 0,0 20 0,0-21 16,0 1-16,0-1 0,22 0 0,-22 1 15,0-1-15,21 0 0,0-20 0,0-1 16,0 0-16,-21 21 0,21-42 0,1 21 16,-1 1-16,0-22 15,0 0-15,0 0 0,0 0 16,1 0-16,-1-22 0,0 1 0,0 0 16,0-21-16,0 21 0,-21-1 15,22 1-15,-22-21 0,21 21 16,-21 0-16,0-1 0,0 1 0,0 42 31,0 1-15,-21-1-16,21 21 0,-22-21 0,22 0 15,0 1-15,0-1 0,0 0 16,0 0-16,0 0 0,0 0 0,0 1 16,0-1-16,0 0 0,22-21 15,-1 0-15,0 21 0,0-21 0,0 0 16,0 0-16,1 0 0,-1-21 15,0 21-15,0-21 0,21 0 16,-20-1-16,-1 1 0,21 0 0,-21 0 16,0 0-16,22-22 0,-22 22 0,0-21 15,0 21-15,0-22 0,1 22 0,-1 0 16,0 0-16,-21 0 0,0 0 0,21 21 31,-21 21-31,0 0 0,0 0 16,0 0-16,0 0 15,0 1 1,21-44 31,-21 1-31,0 0-16,0 0 15,0 0 1,-21 21-1,0 0-15,0 0 16,0 21-16,-1 0 0,1 0 0,0 0 16,0 1-16,0-1 0,0 0 15,21 0-15,0 21 0,0-20 16,0-1-16,0 0 0,0 0 0,0 0 16,0 0-16,0 1 0,0-1 0,0 0 15,21 0-15,0-21 0,0 0 16,0 0-16,0 0 15,1 0-15,-1 0 0,0 0 0,0-21 16,0 21-16,0-21 0,1 0 0,-1-1 16,0 1-16,-21 0 0,0 0 15,21-21-15,0 20 0,0-20 0,-21 21 16</inkml:trace>
  <inkml:trace contextRef="#ctx0" brushRef="#br0" timeOffset="41528.71">24469 6223 0,'0'0'0,"-22"0"0,1 0 15,0 0-15,0 0 0,21 21 16,21-21 15,0 0-15,-21-21-16,21 0 0,1 21 15,-22-21-15,-22 21 47,1 21-31,0-21-16,21 21 15,-21 0-15,0-21 0</inkml:trace>
  <inkml:trace contextRef="#ctx0" brushRef="#br0" timeOffset="41808.55">23707 6625 0,'0'0'0,"21"0"32,0 0-32,0 0 0,0 0 15,0 0-15,22 0 0,-22 0 0,0 0 16,0 0-16,0 0 0,1 0 0,-1 0 16,0 0-16,-21-21 15,21 21 1,-21-21-1,0 0 17,-21 21-32</inkml:trace>
  <inkml:trace contextRef="#ctx0" brushRef="#br0" timeOffset="128468.44">5736 9356 0,'-21'0'63,"0"0"-32,21 21 0,21-21 0,0 21-31,0-21 0,0 0 16,1 0-16,-1 0 0,0 0 0,21 21 16,-21-21-16,22 0 0,-1 0 15,0 0-15,1 0 0,20 0 0,-20 0 16,-1 0-16,21 0 0,-20-21 0,20 21 16,1 0-16,-1 0 0,1-21 15,-22 21-15,22 0 0,-1 0 16,-21-21-16,22 21 0,-22 0 0,1 0 15,-22-21-15,21 21 0,-21 0 0,0 0 16,1-22-16,-1 22 0,0 0 0,-21-21 16,21 21-16,-21-21 15,21 21-15,-21-21 16,0 0 0,-21 21-1,0-21-15,0 21 16,-22 0-16,22 0 0,0 0 0,-21 0 15,-1 0-15,1 0 0,0 0 16,-22 0-16,22 0 0,-22 0 16,22 0-16,-21 0 0,-1 0 0,22 0 15,-22 0-15,22 21 0,-22-21 0,22 21 16,-21-21-16,20 0 0,1 21 0,0-21 16,20 0-16,-20 21 0,21-21 15,0 0-15,0 0 0,-1 21 0,1-21 16,0 0-1,21 22-15,-21-22 32,21 21-1,-21-21-15,21 21 15,0 0 16,0 0 31,0 0-63,0 1 1,0-1-16,0 0 16,0 0-16,0 0 0,0 0 0,0 22 15,-21-1-15,21-21 0,-22 22 0,22 20 16,0-21-16,0 1 0,0-1 0,0 0 16,0 1-16,0-1 0,0 0 15,0 1-15,0-1 0,0-21 16,0 22-16,0-22 0,0 0 0,0 0 0,0 0 15,0 0-15,0 1 16,22-22 0,-1 0-16,-21-22 15,21 1-15,-21 0 0,21 0 16,0-21-16,0 20 0,1 1 0,-1-21 16</inkml:trace>
  <inkml:trace contextRef="#ctx0" brushRef="#br0" timeOffset="128872.21">6816 9313 0,'0'0'0,"21"-21"0,-21 0 15,0 0 1,0 42 31,0 0-47,0 0 16,0 1-16,0-1 0,0 21 0,0-21 15,0 22-15,0-1 0,0 0 0,0 22 16,0-22-16,0 0 0,0 1 15,0-1-15,0 0 0,0 1 0,-21-1 16,21 0-16,0-20 0,-22-1 0,22 0 16,0 0-16,0 0 0,0 0 0,0 1 15,-21-22 1,0 0 0,0 0-16,0 0 15,0 0-15,-1 0 0</inkml:trace>
  <inkml:trace contextRef="#ctx0" brushRef="#br0" timeOffset="130249.33">5630 10181 0,'0'-21'31,"21"21"1,1 0-17,-1 0-15,-21 21 0,21-21 16,-21 21-16,0 1 0,0-1 15,0 0-15,0 0 0,0 0 0,0 0 16,0 1-16,0 20 16,0-21-16,-21 0 0,0 0 0,-1 1 15,1-1-15,-21 0 0,21 21 0,0-21 16,-22 1-16,22-1 0,-21 0 0,21-21 16,-22 21-16,22 0 15,0 0-15,-21-21 0,20 22 0,-20-22 16,21 21-16,0-21 0,0 0 0,-1 21 15,1-21-15,0 21 0,0 0 16,0-21-16,21 21 16,-21-21-16,21 22 0,0-1 0,0 0 15,-22 0-15,22 0 0,0 0 0,-21 1 16,21-1-16,0 0 0,0 21 0,0 1 16,0-22-16,0 21 0,0 0 15,0 1-15,-21-1 0,21 0 0,0 1 16,0 20-16,0-20 0,0 20 0,0 1 15,0-1-15,0-21 0,0 22 16,21-1-16,-21-20 0,21 20 16,1 1-16,-22-22 0,21 0 0,0 22 15,0-22-15,0 1 0,-21-22 0,21 21 16,1-21-16,-1 0 0,21 1 0,-21-1 16,0 0-16,1-21 0,20 0 0,-21 0 15,21 21-15,-20-21 0,-1 0 16,21 0-16,-21 0 0,0 0 0,1 0 15,20 0-15,-21 0 0,0 0 0,22 0 16,-22 0-16,0-21 0,0 21 0,21 0 16,-20 0-16,-1 0 0,21 0 0,-21 0 15,0 0-15,22 0 0,-1 0 16,-21 0-16,22 0 0,-1 0 0,0 0 16,1 0-16,-1 0 0,0 0 15,1 0-15,-1 21 0,0-21 0,22 21 16,-22-21-16,0 21 0,22-21 0,-22 0 15,1 22-15,-1-22 0,0 0 0,1 0 16,-1 0-16,0 0 0,-21 0 0,22 0 16,-22 0-16,21 0 0,-21 0 0,1 0 15,-1-22-15,0 1 0,0 21 0,0 0 16,-21-21-16,21 0 0,1 21 16,-22-21-16,21 0 15,0 21-15,-21-22 16,21 22-16,0-21 0,0 21 15,1-21-15,-1 21 0,0-21 16,-21 0-16,21 21 0,-21-21 16,21 21-16,-21-22 0,0 1 0,0 0 15,0 0-15,0 0 0,0-22 16,0 22-16,0-21 0,0 0 0,0-1 16,0 1-16,0 0 0,0-22 15,0 22-15,0-22 0,0 1 0,-21 20 16,21-20-16,-21-1 0,0 22 0,0-21 15,-1-1-15,1 22 0,0-1 16,0-20-16,0 21 0,0-1 0,-1 1 16,1 0-16,0-1 0,0 1 0,0 0 15,21-1-15,0 1 0,0 0 0,0 20 16,0-20-16,0 21 0,0 0 16,0 0-16,0-1 0,0 1 0,0 0 15,0 0-15,0 0 16,0 0-16,0-1 15,0 1 1,0 0 0,-21 0 15,-1 0-15,22 0-1,0-1 1,-21 22-1,0 0 1,0 0-16,0 0 16,0 0-16,-1 0 0,-20 0 15,21 0-15,-21 0 0,20 0 0,-20 0 16,21 0-16,-21 0 0,20 0 16,1 0-16,0 0 0,21-21 0,0 0 15,0 0-15,0 0 0,0-22 0</inkml:trace>
  <inkml:trace contextRef="#ctx0" brushRef="#br0" timeOffset="131200.79">11472 8721 0,'0'0'0,"0"-21"0,0-1 0,0 1 15,0 0-15,0 0 16,-21 21-16,21-21 0,0 0 16,0-1-16,0 44 31,0-1-31,0 0 16,0 21-16,0 1 0,0-1 0,0 0 15,0 22-15,0-1 0,-21 1 16,21-1-16,-21 22 0,0-22 0,-1 22 15,22 0-15,-21 21 0,0-22 0,0 22 16,0 0-16,0-21 0,-1 20 0,1 1 16,0 0-16,0 0 0,0 0 0,21 0 15,0-1-15,-21 22 16,21-21-16,-22 0 0,22 0 0,0-21 16,0 20-16,0-20 0,0 0 0,0-1 15,0 1-15,0-21 0,0-1 0,0 1 16,0-22-16,0 21 0,0-20 0,0-22 15,0 21-15,22-21 0,-22 1 0,21-22 16,0 0-16,0-22 0,0 1 16,-21 0-16,0 0 0,21-21 15,1-1-15,-22 1 0,21-22 0</inkml:trace>
  <inkml:trace contextRef="#ctx0" brushRef="#br0" timeOffset="132232.21">11684 8530 0,'-21'-21'16,"0"21"-1,21-21-15,-22 21 0,22-21 16,0 0-16,-21 21 16,42 0 15,1 0-31,-1 0 15,21 0-15,0 0 0,1 0 16,20 0-16,22 0 0,-22 0 0,22 0 16,0 0-16,21 0 0,-22 0 0,43 0 15,-21 0-15,21 0 0,21 0 16,0 0-16,-21 0 0,22 0 16,20 0-16,-21 0 0,21 0 0,1 0 15,-22 0-15,21 0 0,-21 0 0,22 0 16,-22 0-16,0 0 0,0 0 0,0 0 15,-21 0-15,0 0 0,-42 0 16,21 0-16,-21 0 0,-22 0 0,1 0 16,-22 0-16,0 0 0,1 0 0,-22 0 15,0 0-15,0 0 0,0 0 0,0 0 16,-21 21 15,0 0-31,-21 0 16,0 21-16,21-20 0,-21 20 0,0 21 15,0 1-15,21-22 0,-22 43 0,1-22 16,21 1-16,-21 21 0,21-1 16,0 1-16,0 0 0,0-1 0,0 22 15,0 0-15,21 0 0,0-22 0,1 43 16,-22-21-16,21 0 0,0 21 0,-21 0 16,0 0-16,0-21 0,0 21 0,0 0 15,0 0-15,-21 0 0,0-21 0,-1 0 16,1-1-16,-21 1 0,21 0 15,-22-21-15,1-1 0,21 1 0,-21-21 16,20 20-16,1-20 0,0-22 16,0 22-16,0-22 0,0 0 0,21 1 15,0-22-15,-22 21 0,22-21 0,-21 0 16,21 1-16,0-1 0,-21 0 16,0 0-16,0-21 0,21 21 15,-21-21-15,-1 21 16,1-21-16,0 0 0,0 0 15,0 0-15,0 0 0,-1 0 0,1 0 16,-21 0-16,0 0 0,20 0 16,-41-21-16,21 21 0,-22-21 0,-21 21 0,1-21 15,-22 21-15,0-21 0,-21 21 16,-21-21-16,0-1 0,-22 22 0,1 0 16,-21-21-16,-1 21 0,1 0 15,-1 0-15,1 0 0,-1 0 0,22 0 16,-22 0-16,22 0 0,21 0 0,0 0 15,-1 0-15,22 0 0,0 0 0,0 0 16,22 0-16,20 0 0,0 0 0,1 0 16,41 0-16,-20 0 0,20 0 0,22 0 15,-21 0-15,42-21 16,0 0 0,0 0-16,21 0 0,0-1 0,0-20 15</inkml:trace>
  <inkml:trace contextRef="#ctx0" brushRef="#br0" timeOffset="133053.26">11599 8805 0,'0'0'15,"0"-21"-15,0 0 16,21 21 47,1 0-63,-1 21 0,0-21 15,21 0-15,1 0 0,-1 21 16,0-21-16,1 0 0,41 0 15,-20 0-15,-1 22 0,22-22 0,21 0 16,-22 0-16,43 0 0,0 0 0,22 0 16,-1 0-16,21 0 0,-21 0 15,43 0-15,-22 0 0,22 0 0,-22 0 16,21-22-16,-20 22 0,-1 0 0,0 0 16,-20 0-16,20 0 0,-42 0 15,21 0-15,-42 0 0,0 0 0,-22 0 16,-20 0-16,-1 0 0,-20 0 15,-22 0-15,0 0 0,0 0 0,0 0 0,-21-21 32,22 21-17,-1 0 48,-21-21-48,-21 21 17</inkml:trace>
  <inkml:trace contextRef="#ctx0" brushRef="#br0" timeOffset="137248.91">2921 12531 0,'0'0'0,"-21"21"0,0-21 16,-1 0-16,1 0 0,-21 21 15,21-21-15,0 21 0,-1-21 0,1 0 16,0 0-16,0 21 16,42-21 31,0-21-47,0 21 0,22-21 15,-22 21-15,21-21 0,1 0 16,-1 21-16,21-21 0,1-1 0,21 1 15,20 0-15,1-21 16,21 21-16,-21-1 0,21-20 0,0 0 16,0 21-16,0-22 0,0 22 0,0-21 15,0 21-15,-21-22 0,0 22 16,-22 0-16,1 0 0,-21 0 0,-22-1 16,0 1-16,-21 21 0,1-21 15,-1 21-15,-21-21 0,0 0 16,-21 21-1,-1 0-15,1 0 16,0 0-16,0 0 0,0 0 0,-22 0 16,22 0-16,0 0 0,-21 0 0,-1 0 15,1 0-15,21 0 16,-21 0-16,-1 0 0,22 0 0,-21 0 16,21 0-16,-1 0 0,1 0 0,42 0 46,1 0-46,-1 0 0,0 0 16,0 0-16,0 0 0,0-21 0,22 21 16,-22 0-16,21 0 0,-21-22 0,1 22 15,20 0-15,-21 0 0,0 0 16,0 0-16,1 0 0,-22 22 16,0-1-16,0 0 15,0 0-15,0 21 0,0-20 16,-22 20-16,1 0 0,-21 1 0,21-1 15,0 0-15,-1-21 0,-20 22 16,21-1-16,21-21 0,0 0 0,-21 1 16,21-1-16,0 0 0,0 0 0,-21 0 15,21 0-15,0 1 32,21-22 1452,-21-22-1484,21 22 47,0 0 781,0 0-828,0 0 0,1 0 16,20 0-16,-21 0 15,0-21-15,0 21 0,22-21 0,-22 21 16</inkml:trace>
  <inkml:trace contextRef="#ctx0" brushRef="#br0" timeOffset="138663.85">16129 11070 0,'0'0'0,"-42"0"0,20 0 0,1 0 15,-21 0-15,21 0 0,0 0 0,-22 0 16,22 0-16,0 0 0,-21 0 0,20 0 15,1 0-15,0 0 0,0 0 0,0 0 16,0 0-16,-1 0 0,1 0 16,42 0 15,1 21-15,20-21-16,0 0 0,1 22 0,20-22 15,1 21-15,20-21 0,22 21 16,0 0-16,233 21 15,-234-20-15,44-1 0,-22 0 0,21 21 16,0-21-16,0 1 0,21-1 0,-20 21 16,-1-21-16,21 0 0,-21 22 0,-21-22 15,21 0-15,-21 0 0,-21-21 16,-21 21-16,0 1 0,-22-22 0,1 0 16,-22 0-16,0 0 0,1 0 15,-22 0-15,21 0 0,-21 0 16,-21-22-16,0 1 0,0 0 15,-21 0-15,0 21 16,0-21-16,0 0 0,-22 21 0,22-22 16,0 1-16,-21 21 0,20-21 0,1 0 15,0 21-15,0-21 0,0 0 0,0 21 16,-1-22-16,1 22 0,0-21 0,0 21 16,0 0-16,0 0 0,-1-21 15,1 21-15,0 0 0,0 0 16,0 0-16,21-21 15,-21 21-15,42 0 32,0 0-32,21 21 0,-21-21 15,22 21-15,-1-21 0,0 21 0,1-21 16,20 22-16,-20-22 0,-1 21 0,0-21 16,1 21-16,-1-21 0,-21 0 0,21 21 15,-20 0-15,-22 0 16,0 1-16,-22-1 15,1 0-15,-21-21 0,0 21 16,-1 0-16,-20 0 0,20 1 0,-20-1 16,21 0-16,-22 0 0,1 0 15,20 0-15,-20 1 0,-1 20 0,22-21 16,0 0-16,-1 0 0,1 1 16,0-1-16,20-21 0,1 21 0,0 0 15,0-21-15,21 21 0,21-21 47,0 0-47,0 0 0</inkml:trace>
  <inkml:trace contextRef="#ctx0" brushRef="#br0" timeOffset="144398.39">5228 13653 0,'0'0'0,"21"-22"0,-21 1 0,21 21 15,1-21-15,-1 0 0,-21 0 0,21 0 16,0-1-16,0 1 15,-21 0-15,0 0 16,0 0-16,0 0 16,-21 21-16,0 0 0,0 0 15,0 0-15,-1 0 16,1 0-16,0 21 0,0-21 0,-21 21 16,20 21-16,-20-21 0,21 22 15,-21 20-15,-1-20 0,1 20 0,0-21 16,-1 22-16,22-1 0,-21-20 15,21 20-15,-1-20 0,22-1 0,0 0 16,0 1-16,0-1 0,0 0 0,0 1 16,22-22-16,-1 0 15,21 0-15,-21 0 0,22 0 0,-22 1 16,21-22-16,0 0 0,1 0 0,-22 0 16,21 0-16,1 0 0,-1 0 15,-21-22-15,21 1 0,1 0 0,-22 0 16,0 0-16,0 0 0,-21-1 0,0 1 15,0 0-15,0 0 0,-21 0 16,0 0-16,0-1 0,0 1 0,-1 0 16,1 0-16,0 21 0,0-21 0,21 42 47,21 21-47,-21-21 15,21 22-15,0-1 0,1 0 16,-22 22-16,21-1 0,-21 1 0,0-1 15,0 1-15,0 21 0,-21-22 0,-1 1 16,1 20-16,0-20 0,0 20 16,21-20-16,0 21 0,-21-22 0,0 1 15,21-1-15,0-21 0,0 1 0,0-1 16,0-21-16,0 0 0,0 1 16,0-1-16,0-42 15,0-1 1,0 1-16,0 0 15,0-21-15,0-1 0</inkml:trace>
  <inkml:trace contextRef="#ctx0" brushRef="#br0" timeOffset="144709.21">5884 13610 0,'0'0'0,"0"-21"0,21 21 16,-42 42-1,0-20-15,0-1 16,0 21-16,21 0 0,-21 22 0,-1-22 16,1 1-16,0 20 0,21-21 15,-21 1-15,21-1 0,-21 0 0,21 1 16,-21-1-16,21 0 0,0 1 0,0-1 15,0-21-15,0 0 0,0 1 16,0-1-16,21 0 0,0-21 0,0 0 16,0 0-16,0 0 0,22-21 15,-22 0-15,0-1 0,0 1 16,22-21-16</inkml:trace>
  <inkml:trace contextRef="#ctx0" brushRef="#br0" timeOffset="145048.01">6223 13991 0,'0'0'0,"21"0"0,-42 0 32,0 21-32,0 1 0,-1-1 15,1 0-15,0 21 0,0-21 0,0 1 16,21 20-16,0-21 0,0 0 16,0 22-16,0-22 0,0 0 0,0 0 15,0 0-15,0 0 0,21 1 0,0-22 16,0 0-16,0 0 0,22 0 15,-22 0-15,0 0 0,21 0 16,-20 0-16,20-22 0,-21 1 0,0 0 16,22 0-16,-22 0 0,0 0 0,-21-22 15,0 22-15,0 0 0,0 0 16,0 0-16,0-1 0,-21 1 0,-22 0 16,22 21-16,0 0 0,-21-21 0,-1 21 15,22 0-15,-21 0 0,21 0 16,-22 0-16,22 0 0,0 0 0,21 21 15,21-21 1,22 0 0</inkml:trace>
  <inkml:trace contextRef="#ctx0" brushRef="#br0" timeOffset="145536.75">7070 13674 0,'21'-21'0,"-42"42"0,63-85 15,-42 43-15,21 0 0,-21 0 16,-21 21 0,0 0-16,21 21 0,-21 0 15,-1 0-15,22 22 0,0-1 0,-21 0 16,21 1-16,-21-1 0,21 21 0,-21-20 16,21-1-16,0 0 0,0 1 15,-21-1-15,21 0 0,0 1 16,0-22-16,-21 21 0,21-21 0,-22 1 15,22-1-15,-21 0 0,0-21 32,21-21-17,0 0-15,0-1 0,0 1 16,21 0-16,0 0 0,1 0 16,-22 0-16,42-1 0,-21 1 0,0 0 15,0 21-15,22 0 0,-22-21 16,21 21-16,-21 0 0,22 0 0,-22 0 0,21 21 15,-21 0-15,1-21 16,-1 21-16,0 1 0,-21-1 0,0 0 16,0 0-16,0 0 0,0 0 0,-42 22 15,20-22-15,-20 0 0,0-21 16,-1 21-16,1 0 0,0 1 0,-22-22 16,22 21-16,21-21 0,-22 0 0,22 0 15,0 0-15,0 0 0,42 0 31,0 0-31,0 0 0,1-21 0,20-1 16,-21 22-16</inkml:trace>
  <inkml:trace contextRef="#ctx0" brushRef="#br0" timeOffset="146276.85">7937 14097 0,'22'0'16,"-44"0"-16,65-21 0,-22 21 0,-21-21 0,0 0 15,0-1-15,-21 22 16,0 0 0,-1 0-16,1 0 0,0 22 15,0-1-15,-21 0 0,20 0 16,-62 85 0,63-64-16,-1-21 0,22 22 15,0-22-15,0 0 0,0 21 0,0-20 16,0-1-16,0 0 15,22-21-15,-1 0 0,0 0 16,0 0-16,0 0 0,22 0 0,-22-21 16,0 0-16,0-1 0,0 1 0,0 0 15,22-21-15,-22 21 0,-21-22 16,21 22-16,0 0 0,0-21 0,-21 20 16,0-20-16,22 21 0,-22 0 0,0 0 15,0-1 1,0 44-1,0-1-15,0 0 0,0 0 16,0 0-16,-22 0 0,22 22 16,0-22-16,-21 21 0,21-21 0,0 1 15,0 20-15,0-21 0,0 0 0,21 0 16,1 1-16,-1-1 0,-21 0 16,21-21-16,21 0 0,-21 0 0,1 0 15,-1 0-15,21 0 0,-21 0 0,22 0 16,-22-21-16,21 0 0,0-1 0,-20-20 15,20 21-15,0-21 16,1 20-16,-1-20 0,0 0 0,-21-1 0,22 1 16,-22-21-16,21 20 0,-21 1 0,1-22 15,-1 1-15,-21 21 16,0-1-16,0-20 0,0 20 0,0 22 16,0-21-16,0 21 0,-21 0 0,-1-1 15,1 22-15,0 0 0,0 0 16,0 22-16,0-1 0,-1 0 0,1 21 15,0 1-15,0 20 0,21-21 0,0 22 16,0-1-16,0-20 0,0 20 16,0-20-16,0 20 0,0-21 0,21 1 15,21-1-15,-20 0 0,-1 1 0,0-22 16,21 21-16,-21-21 0,22 1 16,-1-22-16,-21 21 0,22-21 15,-22 0-15,21 0 0,0 0 0,1 0 16,-22-21-16,21 21 0,1-22 15,-22-20-15,21 21 0,-21-21 0</inkml:trace>
  <inkml:trace contextRef="#ctx0" brushRef="#br0" timeOffset="147559.92">19410 12319 0,'0'0'0,"42"-106"16,-21 85-16,-21 0 0,21-21 16,-21 20-16,22 22 0,-22-21 0,0 0 15,21 21-15,-21 21 16,0 22-16,0-22 16,0 21-16,0 22 0,0-22 0,-21 21 15,-1-20-15,1 20 0,0 1 0,0-1 16,0 1-16,0-1 0,-22-20 15,22 20-15,-21 1 0,-1-1 0,22-21 16,-21 1-16,21-1 0,-22 0 16,22 1-16,0-22 0,0 0 0,0 0 15,0-21-15,-1 21 0,1-21 0,0 0 16,0 0 0,21-21-16,-21 0 0,21 0 0,0 0 15,0-22-15,0 1 0,0 21 0,0-21 16,0-1-16,21-20 0,0 20 15,-21 1-15,21 0 0,-21-1 0,21 1 16,1 21-16,-22 0 0,0 0 0,21 21 16,0 0-16,0 0 0,-21 21 15,0 0-15,0 21 16,21-21-16,-21 22 0,0-22 16,21 21-16,-21 1 0,0-1 0,0-21 15,22 21-15,-1 1 0,-21-22 0,21 0 16,0 0-16,0 0 0,0 1 15,1-1-15,20 0 0,-21-21 0,21 0 16,-20 0-16,20 0 0,0 0 0,1 0 16,-1-21-16,-21 21 0,21-21 0,1-1 15,-1 1-15,-21 0 0,22 0 16,-22 0-16,21-22 0,-21 22 0,0-21 16,1 0-16,-22 20 0,21-20 0,-21 21 15,21 0-15,-21-22 0,0 22 16,0 0-16,-21 42 31,0 0-31,-1 1 0,22-1 16,-21 0-16,0 21 0,21-21 0,0 1 15,0 20-15,0-21 0,-21 0 16,21 0-16,0 22 0,0-22 0,21 0 16,-21 0-16,21-21 0,0 0 15,1 0-15,-1 0 0,0 0 0,0 0 16,0 0-16,0 0 0,22 0 15,-22-21-15,0 21 0,0-21 0,0 0 16,1-22-16,-1 22 0,0 0 16,-21-21-16,0 21 0,0-22 0,0 1 15,0 21-15,0-22 0,0 22 0,-21 0 16,0 0-16,-1 0 0,1 21 16,0 0-16,0 0 0,0 0 0,-22 0 15,22 0-15,0 0 0,0 21 0,0 0 16,0 0-16,21 0 0,0 1 0,-22-1 15,22 0-15,0 0 0,0 0 16,0 0-16,0 1 0,22-22 0,-1 0 16,0 21-16,21-21 0,-21 0 15</inkml:trace>
  <inkml:trace contextRef="#ctx0" brushRef="#br0" timeOffset="148529.32">20976 12721 0,'0'0'0,"21"-21"0,-21 0 0,0 0 16,21 0-16,-21-1 0,0 1 16,0 0-16,-21 0 15,0 21-15,0 0 0,0 0 16,-22 21-16,22 0 0,0-21 0,0 21 16,0 22-16,-22-22 0,22 21 15,0-21-15,0 22 0,0-1 16,0 0-16,-1-20 0,22 20 0,-21 0 15,21-21-15,0 22 0,0-22 0,0 0 16,21 0-16,1 0 0,-1 1 16,21-1-16,-21-21 0,22 0 0,-1 21 15,0-21-15,1 0 0,-1 0 0,0 0 16,1 0-16,41-21 0,-41 0 16,-1-1-16,0 1 0,-21 0 15,22 0-15,-22 0 0,21-22 0,-21 22 16,1-21-16,-22 21 0,0-22 0,21 22 15,-21 0-15,0 0 0,0 0 16,0 0-16,0-1 0,-21 22 16,-1 0-16,1 0 0,0 0 0,0 0 15,0 22-15,-22-1 0,22 0 0,0 0 16,0 0-16,0 0 0,0 1 0,-1 20 16,22-21-16,-21 0 0,21 22 15,0-22-15,0 0 0,0 0 16,21-21-16,1 21 0,-1-21 15,0 0-15,0 0 0,0 0 0,0 0 16,1 0-16,-1-21 0,0 21 16,0-21-16,0 0 0,0 0 0,1-1 15,-1-20-15,0 21 0,-21 0 16,21-22-16,0 22 0,-21 0 0,0-21 16,21 42-16,-21-21 0,0-1 15,0 44 1,0-1-16,0 0 15,0 0-15,-21 0 0,21 0 16,0 22-16,0-22 0,0 0 0,0 21 16,0-20-16,0-1 0,0 0 0,0 0 15,0 0-15,21 0 0,1 1 0,-1-22 16,0 21-16,0-21 0,0 0 16,0 0-16,22 0 0,-22 0 0,0 0 15,0 0-15,0-21 0,1-1 16,-1 1-16,0 0 0,0 0 0,0-21 15,0 20-15,1-41 0,-1 21 16,-21-1-16,21-20 0,0-1 0,0 1 16,0-1-16,1 1 0,-1 20 0,-21-20 15,0 21-15,21-1 0,-21 22 0,0-21 16,0 21-16,0 42 16,0 0-1,-21 0-15,0 21 0,21 1 0,-22-1 16,1 0-16,0 1 0,21 20 15,0-20-15,-21 20 0,21 1 0,-21-22 16,21 21-16,0-20 0,0-1 16,0 0-16,0-20 0,0 20 0,0-21 15,0 0-15,21 0 0,0-21 16,0 22-16,0-22 0,1 0 16,-1 0-16,0 0 0,0 0 0,0-22 15,0 22-15,1-21 0,-1 0 0,0 0 16,-21 0-16,21 0 0,-21-1 0,0-20 15,0 21-15,0 0 0</inkml:trace>
  <inkml:trace contextRef="#ctx0" brushRef="#br0" timeOffset="153992.51">12361 9631 0,'0'0'0,"-21"0"0,0 0 15,0 0-15,0 0 16,-1 0-16,1 0 16,42 0 30,1 0-46,-1 0 0,0 0 0,21 0 16,1 0-16,-1-21 0,21 21 16,1 0-16,21 0 0,-1 0 0,43 0 15,0 0-15,0 0 0,21 0 0,-21 0 16,22 0-16,-1 0 0,0 0 16,0-21-16,0 21 0,-21 0 0,-21 0 15,21 0-15,-42 0 0,-1 0 0,1-22 16,-21 22-16,-22 0 0,0 0 0,-21 0 15,1 0-15,-1 0 0,0 0 16,-21-21 0,-21 21-1,0 0 1,-1 0-16,1 0 0,0 0 16,0 0-16,0 0 0,-22 0 0,22 0 15,0 21-15,-21-21 0</inkml:trace>
  <inkml:trace contextRef="#ctx0" brushRef="#br0" timeOffset="154424.26">12277 10393 0,'0'0'0,"21"0"47,0 0-47,0 0 0,21 0 15,1 0-15,-1-21 0,0 21 0,43-21 0,-21 21 16,20 0-16,22 0 0,0-22 15,0 22-15,21-21 0,0 0 0,0 21 16,0-21-16,0 21 0,0-21 16,0 21-16,0-21 0,-21 21 0,-1-22 15,1 22-15,-21 0 0,-22 0 0,1-21 16,-22 21-16,1 0 0,-1 0 0,-21 0 16,0 0-16,0 0 0,-42 0 31,0 0-16,-21 0-15,21 0 0,-22 0 0,1 0 0,0 0 16,-22 0-16,22 21 0,-22-21 16,1 22-16</inkml:trace>
  <inkml:trace contextRef="#ctx0" brushRef="#br0" timeOffset="154771.76">12319 10816 0,'0'0'16,"-42"21"-16,20-21 0,22 22 15,22-22 1,20 0-16,0 0 0,1 0 16,-1 0-16,21 0 0,1 0 0,21 0 15,-1 0-15,22 0 0,0 0 16,0 0-16,0 0 0,-1 0 0,22 0 15,-21 0-15,0 0 0,0 0 0,-21 0 16,20 0-16,-20 0 0,0-22 0,-22 22 16,22 0-16,-43 0 0,22 0 0,-22 0 15,0-21-15,-20 21 0,-1 0 16,0 0-16,0 0 0,-21-21 16,-21 21-1,0 0-15,-22 0 16,1 0-16,0 0 0,-1 0 0,-20 21 15,-1-21-15,1 21 0</inkml:trace>
  <inkml:trace contextRef="#ctx0" brushRef="#br0" timeOffset="155100.57">12340 11472 0,'0'0'0,"-21"22"0,21-1 16,21 0-16,0-21 15,22 0-15,-1 0 0,0 0 16,22 0-16,-22 0 0,43 0 0,-1 0 16,1 0-16,0 0 0,21 0 0,-22 0 15,22 0-15,0 0 0,-21 0 0,20 0 16,-20 0-16,0 0 0,-1 21 0,1-21 15,-21 0-15,20 0 0,-41 0 0,20 21 16,-21-21-16,1 0 16,-22 0-16,0 0 0,0 0 0,-21 21 15,-21-21 1,0 0-16,-21 0 0,-1 0 16,1 0-16,-22 0 0</inkml:trace>
  <inkml:trace contextRef="#ctx0" brushRef="#br0" timeOffset="158846.6">6181 11472 0,'0'0'0,"-22"0"0,1 0 0,0 0 16,0 0-16,0 0 0,0 0 0,-1 0 15,1 0-15,0 0 16,42 0 15,0 0-31,1 0 0,-1 0 0,21 0 16,0 0-16,-20 0 0,20 0 16,0-21-16,1 21 0,20 0 0,-21 0 15,1 0-15,20 0 0,-20 0 16,20 0-16,-21 0 0,22 0 15,-22 0-15,1-21 0,-1 21 0,-21 0 16,21 0-16,-20 0 0,-1 0 0,0 0 16,-21-21-1,-21 21-15,0 0 16,-22 0-16,22 0 0,-21 0 0,-1 0 16</inkml:trace>
  <inkml:trace contextRef="#ctx0" brushRef="#br0" timeOffset="159096.46">6117 11642 0,'0'0'0,"-42"21"0,-1 21 15,43-21-15,0 1 16,22-22 0,-1 0-16,0 0 0,21 0 15,-21 0-15,22 0 0,-1 0 0,-21 0 16,22 0-16,-1 0 0,0 0 15,1 0-15,-1 0 0,0 0 0,1 0 16,-22 0-16,21 0 0,0 0 0,-20 0 16,-1 0-16,0 0 0,0 0 0,-21-22 31,-21 22-31,0 0 16,-22 0-16</inkml:trace>
  <inkml:trace contextRef="#ctx0" brushRef="#br0" timeOffset="159304.35">6054 11896 0,'0'0'0,"-43"21"15,43 0 1,21-21 0,1 0-16,20 0 0,-21 0 15,0 21-15,22-21 0,-1 0 0,0 0 16,1 0-16,-1 0 0,0 0 0,1 0 15,20 0-15,-21 0 0,1 0 0,-1 21 16,-21-21-16,22 0 0,-22 0 16,0 0-16</inkml:trace>
  <inkml:trace contextRef="#ctx0" brushRef="#br0" timeOffset="163132.93">6646 12615 0,'-21'0'31,"0"0"-31,21-21 63,0 0-47,0 0-16,21 21 15,-21-21-15,0 0 16,0-1-1,0 1 1,0 0 0,0 42-1,0 0 1,-21 1-16,21-1 0,0 0 16,0 21-16,0 1 0,0-1 0,-21 0 15,21 1-15,-21-1 0,-1 21 0,22-20 16,0-1-16,0-21 0,-21 22 0,21-1 15,-21-21-15,21 0 0,-21 0 16,21 1-16,0-1 0,0 0 0,-21-21 16,21 21-16,-21-21 31,21-21-15,0 0-1,0 0-15,0-1 0,21 1 16,0 0-16,-21 0 0</inkml:trace>
  <inkml:trace contextRef="#ctx0" brushRef="#br0" timeOffset="163436.26">6837 12552 0,'21'-21'16,"-42"42"-16,42-63 0,0 20 0,-21 1 16,0 0-16,0 0 15,0 42 1,-21 0-1,21 0-15,-21 1 0,0 20 0,21-21 16,0 21-16,-22 1 0,1-1 0,21 22 16,-21-22-16,21 0 0,0 1 0,-21-1 15,0 0-15,0 1 0,21-22 16,-22 21-16,22-21 0,-21 22 0,0-22 16,21 0-16,0 0 0,0 0 0,-21-21 15,21 21-15,-21-21 0,21 22 16,-21-22-16,-1 0 15,1 0-15,0 0 16,0 0-16,0-22 0,0 1 16,-1 0-16,1 0 0,0 0 15</inkml:trace>
  <inkml:trace contextRef="#ctx0" brushRef="#br0" timeOffset="163809.44">6244 12933 0,'0'0'0,"0"-21"16,0 42 15,0 0-31,0 0 16,0 22-16,21-22 0,-21 0 15,21 0-15,-21 0 0,0 0 0,0 22 16,0-22-16,22-21 0,-22 21 0,21 0 16,-21 0-16,0 1 0,21-22 15,0 0 1,0 0-16,0 0 15,1 0-15,-1 0 0,0 0 0,-21-22 16,21 22-16,0-21 0,22 0 0,-22 0 16,0 0-16,0 21 0,0-21 15,0-1-15,1 1 0,20 0 0,-21 21 16,0-21-16,0 21 0,1 0 16,-1-21-16,0 0 15,0 21-15,0 0 31,0 0-15,-21-22-16,0 1 16</inkml:trace>
  <inkml:trace contextRef="#ctx0" brushRef="#br0" timeOffset="169056.08">7493 16235 0,'0'-21'15,"0"0"1,0-1-16,0 1 15,0 0-15,21 21 0,-21-21 0,0 0 16,21 0-16,-21-1 0,0 1 16,0 0-16,0 0 0,0 0 0,21 0 15,-21-1-15,0 1 0,0 0 16,22 21-16,-22-21 0,0 42 47,0 21-47,0-20 15,-22 20-15,1 0 0,0 22 0,21-22 16,-21 0-16,0 1 0,0 20 16,-1-20-16,22-1 0,-21 0 0,0 1 15,21-1-15,0-21 0,0 21 0,-21-20 16,21 20-16,0-21 0,0 0 16,-21 0-16,21 1 0,0-1 15,0 0-15,0-42 47,0 0-47,0-1 16,0 1-16</inkml:trace>
  <inkml:trace contextRef="#ctx0" brushRef="#br0" timeOffset="169657.25">7959 16447 0,'-22'21'31,"22"0"-15,0 0 15,22-21-15,-1 0 0,0-21-16,-21 0 15,21 0 1,-21-1-16,0 1 15,-21 21 1,0 0 0,0 21-1,21 1-15,0-1 16,0 0 0,21-21-1,0 0 1,0 0-16,0-21 15,-21 0 1,0-1 0,0 1-16,-21 21 15,0 0 1,0 0-16,0 0 0,-1 0 16,22 21-1,-21 1-15,21-1 16,0 0-1</inkml:trace>
  <inkml:trace contextRef="#ctx0" brushRef="#br0" timeOffset="171588.32">9334 15812 0,'0'-22'15,"0"1"1,0 0-16,0 0 15,0 0-15,0 0 16,0-1 0,0 1-1,22 21-15,-22-21 0,0 0 32,0 0-17,0 42 16,0 0-15,0 0-16,0 0 0,0 22 16,0-22-16,0 21 0,0-21 15,0 22-15,0-1 0,0 22 0,0-22 16,0 0-16,0 1 0,0-1 0,0 0 16,0-21-16,0 22 0,0-22 15,0 21-15,0-21 0,0 1 16,0-1-16,0 0 0,0-42 47,0 0-47,0-1 15,0 1-15,0 0 0,0 0 16,0 0-16,0-22 0,0 22 0,0 0 16,21-21-16,-21 21 0,21-1 0,0-20 15,21 21-15,-20 0 16,-1 0-16,21 21 0,-21-22 0,22 22 0,-1 0 15,0 0-15,-21 0 0,22 22 0,-1-22 16,0 21-16,-20 21 16,20-21-16,-21 0 0,0 22 0,-21-22 15,0 0-15,0 21 0,0-20 0,-21-1 16,0 21-16,-21-21 0,20 0 16,-20 1-16,0-22 0,21 21 0,-22-21 15,22 0-15,-21 21 0,21-21 0,-1 0 16,1 0-16,0 0 0,0 0 15,0 0-15,21-21 47,21 0-47,0 21 0,0-22 16,0 22-16,1-21 0,-1 0 0</inkml:trace>
  <inkml:trace contextRef="#ctx0" brushRef="#br0" timeOffset="171992.37">10033 16002 0,'0'-21'0,"0"42"0,0-63 0,21 42 15,-21-21-15,0-1 0,21 1 0,-21 0 16,21 21 0,1 0-16,-1 0 0,0 0 15,0 21-15,0 0 0,0 1 16,1-1-16,-1 0 0,0 0 15,0 21-15,0-20 0,-21 20 0,0-21 16,0 21-16,0-20 0,0-1 0,0 0 16,0 0-16,0 0 0,0 0 15,0 1-15,0-1 0,0-42 47,0-1-47,0 1 0,0 0 16,0 0-16,0 0 0,0 0 15,0-22-15,0 22 0,21-21 16,1 21-16,-22-1 0,0-20 0,21 21 16,0 0-16,0 0 0,-21-1 15,21 1-15,0 21 0,1 0 16,-1 0-16,0 0 16,0 0-16,-21 21 15,21-21-15,0 22 0</inkml:trace>
  <inkml:trace contextRef="#ctx0" brushRef="#br0" timeOffset="172365.15">10668 16129 0,'0'0'0,"0"21"0,0 0 15,21-21 1,0 0-16,0 0 16,1 0-16,-1 0 0,0 0 15,21-21-15,-21 21 0,1-21 0,20 21 16,-21-21-16,0 0 0,22 21 15,-22-21-15,0-1 0,-21 1 0,0 0 16,0 0-16,0 0 0,-21 21 16,0-21-16,-1 21 15,1 0-15,-21 0 0,21 0 0,0 0 16,-22 21-16,22 0 0,0 0 16,0 0-16,0 0 0,-1 22 15,1-22-15,0 21 0,21-21 0,0 1 16,0 20-16,0-21 0,0 0 15,0 0-15,0 1 0,0-1 0,21 0 16,0-21-16,1 21 0,-1 0 0,0-21 16,0 0-16,0 0 0,0 0 15,1 0-15,20 0 0,-21 0 0,0 0 16,22 0-16,-22-21 0,0 21 0,21-21 16,-21 21-16,22-21 0,-22 21 15,0-21-15</inkml:trace>
  <inkml:trace contextRef="#ctx0" brushRef="#br0" timeOffset="173368.58">11642 16066 0,'0'0'0,"21"-22"0,0 1 15,-21 0-15,0 0 0,0 0 16,0 0-16,0-1 16,-21 22-16,0 0 15,-1 0-15,1 22 0,0-22 0,0 21 16,0 0-16,0 0 0,-1 21 15,-20-20-15,21-1 0,0 21 0,0-21 16,-1 22-16,22-22 0,0 0 0,-21 21 16,21-21-16,0 1 15,0-1-15,0 0 0,0 0 16,21-21-16,1 0 16,-1 0-16,0 0 15,0 0-15,0-21 0,0 21 0,1-21 16,-22 0-16,21-1 0,0 1 0,0 0 15,-21-21-15,21 21 0,0-22 16,1 22-16,-22-21 0,0 21 0,21-1 16,-21 1-16,21 0 0,-21 0 15,0 0-15,0 42 16,0 0 0,0 0-1,0 0-15,0 22 0,0-22 0,0 0 16,0 0-16,0 22 0,0-22 0,0 0 15,0 0-15,0 0 0,21 0 16,0 1-16,-21-1 0,21 0 0,1 0 16,-1-21-16,-21 21 0,21-21 0,0 0 15,21 0-15,-20 0 0,-1 0 16,21 0-16,-21 0 0,22 0 0,-22 0 16,21-21-16,0 0 0,-20 0 0,20 0 15,0-1-15,-21 1 0,22 0 16,-22 0-16,0 0 0,21-22 0,-20 22 15,-22 0-15,21 0 0,-21 0 16,0 0-16,0-1 0,0 1 16,0 0-16,-21 21 0,-1 0 15,-20 0-15,21 0 0,0 0 16,0 21-16,-22 0 0,22 1 16,0-1-16,0 0 0,0 0 0,-1 0 15,1 22-15,21-22 0,0 0 16,0 0-16,0 0 0,0 0 0,0 1 15,0-1-15,0 0 0,21 0 16,1-21 0,-1 0-16,0 0 0,0 0 0,0 0 15,0-21-15,1 21 0,-1-21 16,21 0-16,-21-1 0,0 1 16,1 0-16,20-21 0,-21-1 0,0 1 15,0 0-15,22-22 0,-22 22 0,0-22 16,0 22-16,0-21 0,1 20 15,-1 1-15,0 0 0,0-1 0,-21 1 16,0 21-16,0 0 0,0-1 0,0 1 16,0 42 15,0 1-31,-21 20 0,21-21 0,-21 21 16,21 1-16,0-1 0,0 22 15,0-22-15,0 21 0,0-20 16,0 20-16,0-20 0,0 20 15,0-21-15,0 1 0,0-1 0,0-21 16,21 22-16,0-22 0,-21 0 0,21 0 16,0 0-16,1-21 0,-1 0 15,0 0-15,0 0 0,21 0 0,-20 0 16,20 0-16,-21 0 0,21 0 0,-20-21 16,20 0-16,-21 21 0,0-21 0,22 0 15,-22-1-15</inkml:trace>
  <inkml:trace contextRef="#ctx0" brushRef="#br0" timeOffset="174422.62">18415 15685 0,'0'-22'0,"-21"22"0,0-21 16,21 0 0,0 0-16,0 0 15,0 0-15,0-1 0,21 22 16,0-21-16,0 0 0,0 21 15,0 0-15,1-21 0,-1 21 0,0 0 16,0 0-16,0 0 0,0 21 16,1 0-16,-1 0 0,-21 1 15,0-1-15,0 21 0,0-21 16,0 22-16,0-1 0,0 0 0,0-21 16,-21 22-16,-22 20 0,22-20 15,-21-1-15,-1-21 0,22 21 0,-21 1 16,-22-1-16,22-21 0,0 0 0,-1 22 15,1-22-15,0-21 0,21 21 16,-22 0-16,1-21 0,21 0 0,0 0 16,-22 0-16,22 0 0,0 0 15,0-21-15,21 0 16,0 0-16,0 0 0,0-22 0,0 22 16,0-21-16,0 21 0,0-22 0,21 1 15,0 21-15,0 0 16,0-1-16,1 1 0,-1 0 0,0 21 15,0 0-15,0 0 0,22 0 0,-22 0 16,0 0-16,0 21 0,0 0 16,0 1-16,1-1 0,-1 21 0,0-21 15,0 0-15,0 22 0,-21-22 0,0 0 16,0 21-16,21-20 0,-21-1 16,22 0-16,-22 0 0,0 0 15,21 0-15,-21 1 16,21-22-1,0 0-15,0-22 16,0 22-16,1-21 0,-1 0 16</inkml:trace>
  <inkml:trace contextRef="#ctx0" brushRef="#br0" timeOffset="174616.5">19050 16002 0,'0'0'0,"0"-21"15,0 0 1,21 21 15,0 0-15,0-21 0,-21-1-1,22 22-15</inkml:trace>
  <inkml:trace contextRef="#ctx0" brushRef="#br0" timeOffset="175293.44">19770 15177 0,'0'-22'15,"21"22"1,0 0-16,0 0 0,0-21 16,0 21-16,22 0 0,-1 0 0,-21 0 15,22 0-15,20 0 0,-21-21 16,1 21-16,20 0 0,-20 0 0,-1 0 16,-21 0-16,21 0 15,-20 0-15,-44 0 16,1 0-16,-21 0 15,21 0-15,-22 0 0,1 0 16,21 0-16,-21 0 0,-1 0 0</inkml:trace>
  <inkml:trace contextRef="#ctx0" brushRef="#br0" timeOffset="175724.19">19897 15113 0,'21'0'0,"-42"0"0,-1 0 0,22 21 16,-21 0-16,0-21 0,21 22 15,-21-1-15,0 0 0,21 0 16,0 21-16,-21-20 0,21-1 0,-22 0 15,1 21-15,21-21 0,-21 1 16,21-1-16,0 0 0,0 0 16,0 0-16,0 0 0,0 1 15,21-22 1,0 0 0,1 0-16,-1 0 0,0 0 15,0-22-15,21 22 0,-20 0 16,-1 0-16,0 0 0,0 0 15,21 0-15,-20 0 0,20 0 0,-21 0 16,0 0-16,22 0 0,-22 22 16,0-22-16,0 21 0,0 0 15,0-21-15,-21 21 0,0 0 0,0 0 16,0 1-16,0-1 0,-21-21 0,0 21 16,0 0-16,0 0 0,0-21 15,-22 21-15,22 1 0,-21-22 0,21 0 16,-1 21-16,-20-21 0,21 0 0,0 0 15,0 0-15,-1 0 0,1 0 16,0 0-16,0 0 16,0 0-16,21-21 15,0-1 1,21 1 0,0 0-16,0 0 0</inkml:trace>
  <inkml:trace contextRef="#ctx0" brushRef="#br0" timeOffset="176753.6">20722 15007 0,'0'0'15,"21"-21"-15,-21-21 0,0 21 0,0-1 16,0 1-16,0 0 0,0 0 0,0 42 31,0 0-31,0 0 0,0 22 16,0-1-16,0 0 0,0 22 15,0-22-15,0 22 0,-21-1 0,0 1 16,21-22-16,-21 22 0,0-1 16,-1-21-16,1 1 0,0-1 0,0 0 15,21 1-15,-21-22 0,21 21 0,-21-21 16,21 1-16,-22-22 0,22 21 16,0-42 15,0-1-31,22 22 0,-1-21 15,0-21-15,21 21 0,-21 0 0,1-22 16,20 22-16,0-21 0,-21 21 0,22-1 16,-1 1-16,-21-21 15,22 42-15,-22-21 0,0 0 0,0 21 16,0 0-16,0 0 0,-21 21 16,0 0-1,-21 0-15,0-21 0,-21 21 16,21 0-16,-1 1 0,-20-22 0,0 21 15,21-21-15,-1 21 0,1-21 16,0 0-16,0 0 0,0 21 0,0-21 16,21 21-16,0 0 15,0 1 1,0-1-16,0 0 0,21 0 16,0-21-16,0 21 0,-21 0 15,21-21-15,0 22 0,1-1 0,-1-21 16,0 21-16,0-21 0,21 0 15,-20 0-15,20 0 0,0 0 0,1 0 16,-1 0-16,0 0 0,1 0 0,20 0 16,-21-21-16,22 0 0,-22 21 15,22-22-15,-22 1 0,0 0 0,1 0 16,-1 0-16,43-64 16,-64 43-16,0 21 0,-21-1 15,0-20-15,0 21 0,0 0 0,0 0 16,-21 21-16,0 0 15,0 0-15,-1 0 16,1 0-16,-21 21 0,21 0 0,0-21 16,-22 21-16,22 0 0,0 22 0,0-22 15,0 0-15,21 0 0,0 0 16,0 0-16,0 1 0,0-1 0,0 0 16,21 0-16,0-21 15,0 0-15,0 0 0,0 0 0,1 0 16,-1 0-16,0 0 0,0-21 15,0 0-15,0 0 0,1 21 0,-1-22 16,0 1-16,0 0 0,0 0 16,0 0-16,1 21 0,-22-21 15,21 21-15,-21 21 16,0 0-16,0 0 16,0 0-16,-21 22 0,-1-22 15,22 21-15,-21 0 0,0 1 0,0-1 16,21 22-16,-21-22 0,0 21 0,-1-20 15,1 20-15,0-20 0,21-1 16,0 0-16,-21-21 0,21 22 0,-21-22 16,21 0-16,0 0 0,0 0 0,0 1 15,21-44 17,0 1-32,-21 0 0,21 0 15,0 0-15,1-22 0,-1 1 16,21 0-16</inkml:trace>
  <inkml:trace contextRef="#ctx0" brushRef="#br0" timeOffset="178528.09">22394 15304 0,'0'-22'0,"0"44"0,0-65 16,-21 64-1,0 1-15,21-1 16,-21 0-16,0 0 0,21 21 15,0-20-15,-22 20 0,1-21 0,21 0 16,0 22-16,0-22 0,0 0 16,-21 0-16,21 0 0,0 0 0,0 1 15,21-22 17,0 0-32,1 0 0,-1-22 0,0 1 15,0 0-15,0 0 0,0 0 16,1 0-16,20-1 0,-21 1 0,0 0 15,0 0-15,1 0 0,-1 0 0,-21 42 32,0 0-32,0 0 15,0 0-15,0 0 16,0 1-16,0 20 0,0-21 16,0 0-16,0 0 0,0 1 15,0-1-15,21-21 0,0 0 16,0 21-16,0-21 0,1 0 0,-1 0 15,0 0-15,0 0 0,0 0 16,0-21-16,1 0 0,-1 21 0,0-22 16,21 1-16,-21-21 0,1 21 0,-1 0 15,0-22-15,0 22 0,-21 0 16,21-21-16,-21 20 0,21 1 16,-21 0-16,0 42 31,-21-21-31,0 21 0,21 1 15,0-1-15,0 21 0,-21-21 0,21 0 16,0 1-16,0-1 0,0 21 16,0-21-16,0 0 0,0 1 0,21-1 15,0 0-15,0-21 0,1 0 16,-1 0-16,0 0 0,0 0 0,0 0 16,0 0-16,1 0 0,-1-21 15,0 21-15,0-21 0,0-22 0,0 22 16,1-21-16,20-1 0,-21 1 15,0 0-15,0-22 0,1 22 16,-22-22-16,21 1 0,-21-1 0,21 22 16,-21 0-16,0-1 0,0 22 0,0-21 15,0 21-15,-21 21 16,0 21-16,21 0 16,0 21-16,-22-20 0,1 20 0,21 0 15,-21 22-15,21-22 0,0 0 16,-21 22-16,0-22 0,21 22 0,-21-22 15,21 0-15,0 1 0,0-1 0,-22 0 16,22-20-16,-21 20 0,21-21 16,-21 0-16,21 0 0,0 1 15,0-44 17,0 1-32,21 21 15,0-21-15,1 0 0,-22 0 0,21 0 16,0-1-16,0 1 0,-21 0 0,21 0 15,0 0-15,1 21 16,-1 0 0,0 21-1,-21 0-15,0 0 16,21-21-16,0 21 0,-21 1 16,21-22-16,-21 21 15,22-21-15,-1 0 0,0 0 16,0 0-16,0 0 15,0 0-15,1 0 0,-1 0 0,0 0 16,0 0-16,0 0 0,0-21 0,1-1 16,-1 22-16,0-21 0,0 0 0,0 0 15,0 0-15,1 0 0,-1-1 16,-21 1-16,0 0 0,0 0 0,0 0 16,0 0-16,-21 21 31,-1 0-16,1 0-15,0 21 0,21 0 16,-21 0-16,0-21 0,21 21 16,0 0-16,0 1 0,0-1 15,0 0-15,0 0 0,0 0 16,21-21 0,0 21-16,0-21 0,22 0 0,-22 22 15,0-22-15,21 0 0,-21 0 0,1 0 16,20 0-16,-21 0 0,0 0 15,22 0-15,-22-22 0,0 1 0,0 0 16,-21 0-16,21 0 0,0 0 0,-21-1 16,22-20-16,-22 21 15,0 0-15,0 0 0,0-1 0,0 1 16,-22 21 15,22 21-31,-21-21 0,21 22 0,-21-1 16,0 0-16,21 0 0,0 0 15,0 0-15,0 1 0,0-1 16,0 0-16,0 0 0,0 0 16,21-21-16,0 0 0,0 21 0,1-21 15,-1 0-15,0 0 16,0 0-16,0 0 0,0-21 16,1 0-16,-1 0 0,0 0 15,0 0-15,0-22 0,0 22 0,22-42 16,-22 20-16,0 1 0,21-22 15,-20 1-15,-1 21 0,0-22 0,0 22 16,0-1-16,-21 1 0,0 21 0,21-21 16,-21 20-16,-21 22 15,0 0 1,0 22-16,0-22 0,21 42 0,-21-21 16,-1 0-16,1 22 0,21-1 15,-21 0-15,0 1 0,21-1 0,0 0 16,0 1-16,-21-1 0,21 0 15,0 1-15,-21-22 0,21 21 16,0-21-16,0 0 0,0 1 0,0-1 16,0 0-16,0 0 0,21-21 15,0 21-15,0-21 16,0 0-16,0 0 0,1 0 0,-1 0 16,0 0-16,0 0 0,0-21 15,0 21-15,-21-21 0,22 21 16,-1-21-16,0 0 0,0-1 15,-21 1-15,21 0 0,-21 0 0</inkml:trace>
  <inkml:trace contextRef="#ctx0" brushRef="#br0" timeOffset="178780.96">24638 15198 0,'0'0'0,"-21"0"0,42 0 31,0 0-15,21 0-16,-20 0 0,20 0 0,-21-21 16,21 21-16,1 0 0,-22 0 15,21 0-15,-21 0 0,22 0 0,-22-22 16,0 22-16,0 0 0,0 0 0,1 0 31,-44 0 0,1 22-31,-21-1 16</inkml:trace>
  <inkml:trace contextRef="#ctx0" brushRef="#br0" timeOffset="179196.6">22691 16214 0,'0'0'0,"0"-43"15,-22 43-15,1 0 16,0 0-16,0 22 0,21-1 16,-21 0-16,0 0 15,-1 0-15,22 22 0,0-22 16,0 0-16,-21 21 0,21-21 0,-21 22 16,21-22-16,-21 0 0,21 0 0,-21 0 15,21 22-15,0-22 0,0 0 16,-21 0-16,21 0 15,0-42 17,0 0-32,0 0 0,0 0 15,0 0-15</inkml:trace>
  <inkml:trace contextRef="#ctx0" brushRef="#br0" timeOffset="179500.43">22542 16171 0,'22'-21'15,"-44"42"-15,44-63 0,-1 21 0,-21 0 0,0 0 16,21 21-16,0-22 0,0 1 16,0 0-16,1 0 0,-1 21 15,0 0-15,21-21 0,-21 21 0,22 0 16,-22 0-16,21 0 0,-21 0 16,1 0-16,20 0 0,-21 21 0,0 0 15,-21 0-15,0 0 0,0 1 16,0-1-16,-21 21 15,0-21-15,0 0 0,0 1 0,-22-22 0,22 21 16,-21 0-16,-1 0 0,22 0 16,-21-21-16,0 21 0,20-21 15,1 22-15,0-1 0,0-21 0,0 21 16,21 0 0,0 0-1,42-21 1</inkml:trace>
  <inkml:trace contextRef="#ctx0" brushRef="#br0" timeOffset="179888.03">23135 16383 0,'0'0'0,"0"-21"0,0 0 16,-21 21 15,0 21-31,21 0 15,-21-21-15,-1 21 0,22 0 16,-21 1-16,21 20 0,0-21 0,-21 0 16,21 0-16,0 1 0,-21-1 0,21 0 15,0 0-15,0 0 0,0 0 16,21-21-16,0 0 0,0 0 16,1 0-16,-1 0 15,21 0-15,-21 0 0,0 0 16,1-21-16,20 0 0,-21 0 0,0 0 15,0 0-15,-21-1 0,22 1 0,-22 0 16,0-21-16,21 21 0,-21-1 16,0 1-16,0 0 0,0 0 0,0 0 15,-21 0-15,-1 21 0,1 0 0,0 0 16,0 0-16,0 0 0,0 0 0,-1 0 16,1 0-1,21 21-15,0 0 0,0 0 16,21-21-16</inkml:trace>
  <inkml:trace contextRef="#ctx0" brushRef="#br0" timeOffset="181524.11">23643 16298 0,'21'-21'15,"-42"42"-15,42-63 16,-21 63 15,0 0-31,0 1 0,-21-1 16,21 0-16,-21 0 0,21 0 15,0 0-15,0 1 0,0-1 0,-21 0 16,21 0-16,0 0 0,-21-21 16,21 21-16,0 1 0,0-1 15,21-42 16,0 21-31,0-22 16,0 1-16,0 0 0,1 0 16,-1 0-16,0 0 0,0-1 0,0 1 15,0 0-15,1 21 0,-1-21 16,0 21-16,-21 21 47,0 0-47,0 0 15,0 1-15,0-1 0,0 0 16,0 0-16,0 0 16,0 0-1,21-21-15,0 0 0,0 0 16,1 0-16,-1 0 16,0-21-16,0 21 0,-21-21 15,21 0-15,0 0 0,1 0 0,-1-1 16,-21-20-16,21 21 15,0 0-15,-21-22 0,0 22 0,21 0 16,-21 0-16,0 0 0,21 21 0,-21-21 16,0 42 15,-21 0-31,0 0 16,21 0-16,0 0 15,0 1-15,0-1 0,0 0 16,0 0-16,0 0 0,-21-21 0,21 21 15,0 1-15,0-1 16,0 0-16,21-21 16,0 21-16,-21 0 0,21-21 15,1 0-15,-1 0 0,0 0 16,0 0-16,0 0 0,0 0 0,1 0 16,20 0-16,-21 0 0,0 0 0,22 0 15,-22 0-15,21-21 0,-21 21 16,0-21-16,1 0 0,20 0 0,-21-1 15,0 1-15,-21 0 0,21 0 0,-21 0 16,22 0-16,-22-1 0,0 1 16,0 0-16,0 0 0,-22 21 15,1 0-15,0-21 0,0 21 0,0 0 16,0 0-16,-1 0 0,1 0 16,0 21-16,0-21 0,0 21 15,0-21-15,21 21 0,0 0 0,-22 1 0,22-1 16,-21 0-16,21 0 15,0 0-15,0 0 0,0 1 16,21-1 0,1-21-16,-1 0 15,0 0-15,0 0 0,0 0 16,0-21-16,1 21 0,-22-22 16,21 1-16,0-21 0,0 21 15,0-22-15,0 22 0,1-21 0,-1-22 16,0 22-16,0 0 0,0-1 15,0 1-15,-21 0 0,0 21 0,0-22 16,0 22-16,0 0 0,0 0 16,-21 21-1,0 21 1,0-21-16,21 21 0,-21 0 16,21 22-16,0-22 0,-21 0 0,21 21 15,0-21-15,-22 22 0,22-1 16,0-21-16,0 22 0,0-22 0,0 0 15,0 21-15,0-21 0,0 1 0,0-1 16,0 0-16,0 0 0,22 0 16,-1-21-16,0 21 0,0-21 0,0 0 15,0 22-15,1-22 0,-1 0 16,0 0-16,0 0 0,0 0 16,0 0-16,22 0 0,-22 0 0,0-22 15,0 1-15,0 21 0,1-21 0,-1 0 16,0 0-16,-21 0 0,21-22 15,-21 22-15,21 0 0,-21 0 0,0 0 16,0-1-16,-21 22 31,0 22-31,0-22 0,21 21 16,-21 0-16,21 0 16,-22 0-16,22 0 0,0 1 15,-21-1-15,21 0 0,0 0 16,0 0-16,0 0 15,21-21-15,1 22 16,-1-22-16,0 0 0,0 0 0,0 0 16,0 0-16,1 0 0,-1 0 15,0-22-15,0 22 0,0-21 0,0 0 16,1 21-16,-1-21 0,0 0 0,0 0 16,-21-1-16,21 1 15,0 21-15,-21 21 31,0 1-31,0-1 16,0 0-16,0 0 0,0 0 16,0 0-16,0 1 0,0-1 15,0 0 1,22-21-16,-1 0 31,-21-21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24:5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5969 1355 0,'0'21'0,"0"0"15,0 0-15,0 0 0,0 1 16,0-1-16,0 0 0,0 0 0,0 21 15,0-20-15,0 20 0,-21-21 16,21 0-16,0 22 0,0-22 16,0 0-16,-21 0 0,21 21 0,-22-20 15,22-1-15,-21 0 0,21 0 16,-21 0-16,0-21 0,0 0 16</inkml:trace>
  <inkml:trace contextRef="#ctx0" brushRef="#br0" timeOffset="644.75">6075 1439 0,'0'0'0,"0"-21"16,-43-42-16,22 42 15,0-1-15,21 1 0,-21 0 0,21 0 16,-21 0-16,21 0 0,0-1 16,0 1-16,0 0 0,0 0 0,0 0 15,0 0-15,0-1 16,0 44-1,0-1-15,0 0 16,0 0-16,0 0 0,0 22 16,0-1-16,0 0 0,0 1 15,0-1-15,0 0 0,0 22 0,0-1 16,0-20-16,0 20 0,0 1 16,0-1-16,0-21 0,0 22 0,0-22 15,-21 1-15,21-1 0,0 0 16,0-21-16,-22 22 0,22-22 0,0 0 15,0 0-15,0 0 0,0 1 0,0-1 16,0-42 31,0-1-47,0 1 16,0 0-16,0 0 15,0 0-15,22 0 0</inkml:trace>
  <inkml:trace contextRef="#ctx0" brushRef="#br0" timeOffset="979.56">6413 1884 0,'0'21'0,"-21"-21"15,21 21-15,-21-21 0,21 21 16,-21-21-16,21 22 15,21-22 17,0 0-32,0-22 0,1 1 15,-22 0 1,0 0 0,-22 21-16,1 0 15,0 0-15,0 0 16,21 21-16,0 0 15,0 0 1,21-21 15,0 0-15</inkml:trace>
  <inkml:trace contextRef="#ctx0" brushRef="#br0" timeOffset="1607.99">7599 1334 0,'0'0'0,"-21"-22"0,-1 1 0,1 0 15,21 0-15,0-21 0,0 20 0,0 1 16,0-21-16,0 21 0,0 0 0,21-1 16,1 1-16,-1 0 0,21 0 15,-21 0-15,22 21 0,-22 0 16,21 0-16,0 21 0,1 0 15,20 0-15,-20 22 0,-1-1 0,0 0 16,-21 1-16,22 20 0,-1-21 0,-21 22 16,0-1-16,1 1 0,-1-1 15,0 22-15,-21-21 0,0-1 0,0 22 16,0-22-16,0-20 0,0 20 0,0-21 16,0 1-16,0-1 0,-21 0 15,21-20-15,-21-1 0,21 0 16,0-42-1,0 0-15,0-1 0,0 1 0,0-21 16,0 0-16,21-22 16,0 22-16,0-43 0,-21 22 0,0-22 15,21 0-15,-21 1 0,21-1 0,1 21 16,-22-20-16,0-1 0,21 22 16,0-1-16,-21 22 0,21-1 0,-21 1 15,0 0-15,0 21 0,0-1 16,0 1-16,21 21 0,0 0 31,1 0-31,-22 21 0,21-21 16,-21 22-16,0-1 0,21-21 0,0 21 15,-21 0-15,21 0 0,-21 0 16</inkml:trace>
  <inkml:trace contextRef="#ctx0" brushRef="#br0" timeOffset="3255.17">9207 2011 0,'-21'0'0,"0"-21"16,21 0-16,0-1 0,0 1 16,0 0-16,0 0 0,0 0 15,0-22-15,0 22 0,0-21 0,21 0 16,-21-1-16,0 1 0,0 21 0,0-22 16,0 1-16,0 21 0,0-21 15,0 20-15,-21 1 0,0 0 0,0 21 16,0-21-16,-1 21 0,-20 0 0,21 0 15,-21 0-15,20 21 0,-20-21 16,0 21-16,21 22 0,-22-22 0,22 21 16,-21 0-16,21 1 0,-1 20 15,1-20-15,0 20 0,0-21 16,21 22-16,0-22 0,0 1 0,0-1 16,0 0-16,0-21 0,21 22 0,0-22 15,0-21-15,1 21 0,20-21 16,-21 0-16,21 0 0,-20 0 0,20 0 15,0 0-15,-21-21 0,22 0 0,-22 0 16,21-1-16,-21 1 0,1-21 16,-1 21-16,0-22 0,0 1 0,0 0 15,-21-22-15,0 22 0,0-22 0,0 22 16,21 0-16,-21-1 16,0 22-16,0 0 0,0 0 0,0 0 15,0 0-15,0 42 16,0 0-1,0 21-15,0-21 0,0 22 0,0-1 16,0 0-16,0 1 0,0-1 0,0 22 16,0-22-16,0 0 0,0 1 15,22-22-15,-22 21 0,21-21 0,-21 22 16,21-22-16,0 0 0,0-21 0,0 21 16,1-21-16,-1 0 0,0 0 15,0 0-15,0 0 0,22 0 16,-22-21-16,21 0 0,-21 0 0,22-1 0,-22-20 15,21 21-15,0-21 16,-20-22-16,20 22 0,-21-22 0,21 22 16,-20-22-16,-22 22 0,0 0 0,0-1 15,0 1-15,0 21 0,0 0 16,0 0-16,-22-1 0,1 22 0,0 0 16,-21 0-16,21 0 0,-1 0 0,1 0 15,0 22-15,0-1 16,21 0-16,0 0 0,0 0 0,0 0 15,42 1-15,-21-1 0,1 21 0,-1-21 16,21 0-16,-21 1 16,0-1-16,22 0 0,-22 21 0,0-21 15,0 1-15,0-1 0,-21 0 0,0 21 16,0-21-16,0 1 0,0-1 16,0 0-16,0 0 0,0 0 0,0 0 15,0 1-15,0-1 0,0 0 0,0 0 16,22 0-1,-1-21-15,0 0 0,0 0 16,21 0-16,-20 0 0,20 0 0,0 0 16,1-21-16,-22 21 0,21-21 0,0 0 15,1 0-15,-1-1 0,0 1 16,-20 0-16,20-21 0,0 21 16,-21-22-16,1 1 0,-1 0 0,0-1 15,-21 1-15,0 21 0,0-22 16,0 1-16,0 21 0,0-21 0,-21 20 15,-43 1 1,43 21-16,0 0 0,0 0 0,-22 0 16,22 21-16,-21-21 0,21 22 0,0-1 15,-1 21-15,1-21 0,0 22 0,0-1 16,0-21-16,0 21 0,21 1 16,0-1-16,0-21 0,0 22 0,0-22 15,0 21-15,0-21 0,0 0 16,0 1-16,21-1 0,-21 0 0,21-21 15,0 0-15,0 21 0,0-21 16,1 0-16,-1 0 0,0 0 0,0 0 16,0-21-16,22 0 0,-22 0 0,0-1 15,0 1-15,21 0 0,-20 0 16,-1-21-16,0-1 0,0 1 0,0 0 16,0-1-16,1 1 0,-22 0 0,0 20 15,0-20-15,0 21 0,0 0 16,0 0-16,-22 42 31,1 21-31,21-21 0,-21 0 16,21 22-16,0-1 0,-21 0 15,21-20-15,0 20 0,-21 0 0,21-21 16,0 22-16,0-22 0,0 21 0,0-21 16,0 1-16,21-1 0,0 0 15,0-21-15,0 0 0,1 21 0,20-21 16,-21 0-16,0 0 0,22 0 0,-22-21 15,21 0-15,-21 0 0,22-1 16,-22 1-16,21 0 0,-21 0 0,0-21 16,1 20-16,-1-20 0,0 21 15,0 0-15,0-22 0,-21 22 0,0 0 16,0 0-16,0 42 31,0 0-31,-21 0 16,21 22-16,0-22 0,0 0 15,0 0-15,0 0 0,0 22 0,0-22 16,0 0-16,0 0 0,0 0 16,0 1-16,21-22 0,0 21 15,1-21-15,-1 0 16,0 0-16,-21-21 0,21-1 16,0 1-16</inkml:trace>
  <inkml:trace contextRef="#ctx0" brushRef="#br0" timeOffset="3591.3">11451 1291 0,'0'0'0,"-21"-21"0,-64 21 16,64 0-16,-21 0 0,21 0 16,-1 21-16,1-21 0,0 21 0,0 1 15,21-1-15,0 0 0,0 0 16,0 0-16,21 0 15,0-21-15,22 0 0,-22 0 0,0 0 16,0 0-16,0 0 0,0 0 16,1 0-16,-1-21 0,0 21 15,-21-21-15,0 0 0,0 0 0,0 0 16,0-1-16,0 1 0,0 0 0,-21 0 16,0 21-16,-1-21 0,1 21 15,0-21-15,0 21 0,0 0 0,0 0 16,-1 0-16,1 21 0,0 0 0,0 0 15,0 0-15,21 0 0,-21 1 16,21-1-16,0 0 0,0 0 16,42-21-16,-21 0 0,0 0 0,22 0 15</inkml:trace>
  <inkml:trace contextRef="#ctx0" brushRef="#br0" timeOffset="4190.96">12001 953 0,'0'0'0,"0"-43"0,-21-41 16,0 62-16,0 1 0,21 0 0,-21 21 15,0 0-15,-1 0 16,22 21-16,-21 0 0,21 22 16,0-1-16,0 0 0,0 1 0,0-1 15,0 22-15,0-22 16,0 21-16,-21 1 0,21-1 0,0-20 15,-21 41-15,21-20 0,0-1 0,0 1 16,-21-1-16,0 1 0,21-1 16,-22 1-16,22-22 0,0 1 0,0-1 15,-21 0-15,21 1 0,-21-22 0,21 0 16,0 0-16,0 0 0,0 0 0,0-42 31,0 0-15,0 0-16,0-21 0,0 20 15,0-20-15,0 21 0,0-21 0,0 20 16,21-20-16,0 0 16,1 21-16,-1-22 0,21 22 0,-21 0 15,22-21-15,-1 20 0,0 22 0,1-21 16,-1 0-16,-21 21 0,21 0 16,1 0-16,-22 0 0,21 0 0,-21 21 15,1 0-15,-1 1 0,0-1 0,-21 21 16,0-21-16,0 22 0,0-22 15,0 21-15,-21-21 0,0 22 0,-1-22 16,-20 21-16,21-21 0,-21 0 0,-1 1 16,1-1-16,0 0 0,-1 0 0,1 0 15,0 0-15,20-21 0,-20 22 16,21-22-16,0 21 0,0-21 16,-1 0-16,1 0 0,0 0 15,21-21 1,0-1-1,21 1-15,0 0 0,1 0 0,-1 0 16,21 0-16,-21-22 0</inkml:trace>
  <inkml:trace contextRef="#ctx0" brushRef="#br0" timeOffset="4555.64">12742 826 0,'0'0'0,"0"-22"0,0 1 0,0-21 16,0 63-1,0 0 1,0 0-16,0 22 0,-21-1 16,21 0-16,0 22 0,0-1 0,-21 1 15,21-1-15,0 1 0,0-1 0,-21 22 16,0 0-16,-1-1 0,1-20 15,0 21-15,0-22 0,0 22 0,0-43 16,-1 22-16,1-1 0,0-21 0,0 1 16,21-22-16,0 21 0,-21-21 15,21 1-15,-21-1 0,21 0 16,0 0-16,0 0 16,0-42-1,0 0-15,21 0 16,0 0-16,0-1 15,-21-20-15,21 21 0,0-21 0</inkml:trace>
  <inkml:trace contextRef="#ctx0" brushRef="#br0" timeOffset="4971.42">12806 1905 0,'0'21'16,"0"0"-16,21-21 15,0 0-15,0 0 16,0 0-16,1 0 0,20 0 0,-21-21 16,21 21-16,1-21 0,-22 0 15,21 0-15,1 21 0,-22-21 0,0-1 16,21 1-16,-42-21 0,21 21 0,1-22 16,-22 22-16,0 0 15,0-21-15,0 21 0,0-1 0,0 1 0,-22 0 16,1 21-16,0 0 15,-21 0-15,21 0 0,-1 0 0,-20 21 16,0 0-16,21 1 0,-22 20 16,22 0-16,-21 1 0,21-1 0,-1 0 15,1 1-15,0-1 0,0 0 0,0 1 16,21-1-16,0 0 0,0-21 16,0 1-16,0 20 0,21-42 0,0 21 15,0 0-15,22-21 0,-22 0 0,21 0 16,0 0-16,1 0 0,-1 0 0,0 0 15,1 0-15,-1-21 0,-21 0 16,22 21-16,-22-21 0,21 0 16,-21 21-16,0-22 0,1 1 0,-1 21 15,-21-21-15,21 0 0</inkml:trace>
  <inkml:trace contextRef="#ctx0" brushRef="#br0" timeOffset="6127.02">6159 3683 0,'0'0'0,"-21"21"0,0-21 16,0 0-16,0 0 0,-22 0 0,22 0 15,0 0-15,0 0 0,0 0 16,21-21-16,0 0 15,0 0-15,0 0 0,21 21 16,0-22-16,0 1 0,22 0 0,-22 0 16,0 0-16,21 0 0,-21-1 15,1 22-15,-1-21 0,21 21 0,-21 0 16,22 0-16,-22 0 0,0 0 0,21 21 16,-21 1-16,1-1 0,-1 0 15,0 0-15,0 21 0,0 1 16,0-22-16,1 21 0,-22 22 0,0-22 15,0 0-15,0 22 0,0-22 16,0 22-16,-22-1 0,-20-20 0,21 20 16,-21-21-16,20 22 0,-20-22 0,0 1 15,-1-1-15,1 0 0,-21-21 0,-22 43 16,43-43-16,-1-21 16,1 0-16,0 0 0,-1 0 0,22 0 15,-21 0-15,21-21 0,-1 0 0,1 0 16,0-1-16,21 1 0,0-21 15,0 0-15,0 20 0,0-20 0,0 0 16,21-1-16,0 1 0,1 21 16,20-21-16,-21 20 0,0 1 0,22 0 15,-22 0-15,0 21 0,21 0 16,-21 0-16,22 0 0,-22 0 0,0 0 16,21 21-16,-20 0 0,-1 0 0,0 22 15,0-22-15,0 21 0,0 1 16,1-22-16,-1 21 0,-21 0 0,21-20 15,-21 20-15,21-21 0,0 21 0,-21-20 16,0-1-16,0 0 0,21 0 0,-21 0 16,22 0-16,-22 1 0,21-22 15,0 0 1,0 0-16,0 0 16,0-22-16,1 1 0</inkml:trace>
  <inkml:trace contextRef="#ctx0" brushRef="#br0" timeOffset="6451.35">7197 4085 0,'0'21'16,"-22"-21"-16,22 22 16,0-1-16,0 0 15,0 0 1,22-21-1,-1 0 1,-21-21 0,-21 21-1,-1 0-15,1 0 0,0 0 16,0 0-16,21 21 16,-21 0-16,0-21 0,21 21 15,-22-21-15,22 22 0,0-1 0,0 0 16,0-42 31,22 21-47</inkml:trace>
  <inkml:trace contextRef="#ctx0" brushRef="#br0" timeOffset="27516.65">9186 3704 0,'21'-21'0,"-21"0"0,22 0 15,-22 0-15,21-1 0,-21 1 0,0 0 16,0 0-16,21 0 0,-21 0 16,21-1-16,0 1 0,-21 0 0,0 0 15,21 0-15,-21 0 0,22-1 0,-22 1 16,0 0-16,0 0 0,21 0 16,-21 42 15,0 0-31,-21 0 0,-1 22 15,22-1-15,-21 0 0,0 22 16,0-22-16,0 22 0,0-22 0,-22 21 16,22 1-16,0-1 0,-21 1 0,-1-1 15,1 1-15,21-1 0,-22 1 16,1-1-16,0-20 0,-1-1 0,22 0 16,-21 1-16,21-22 0,-22 0 0,43 0 15,-21 0-15,21 1 0,-21-22 16,21-22-1,0 1-15,0 0 16,21 0-16,0-21 0,1 20 0,-1-20 16,0 21-16,0-21 0,0-1 15,0 1-15,1 21 0,-1-22 0,0 1 16,0 21-16,0 0 0,-21 0 0,21-1 16,1 22-16,-1 0 15,-21 22-15,21-1 0,-21 21 16,21-21-16,-21 22 0,0-22 0,21 21 15,-21 0-15,21 1 0,1-22 0,-22 21 16,21-21-16,0 1 0,-21-1 16,21 0-16,0 0 0,0 0 15,1 0-15,-1-21 0,21 0 0,-21 0 16,0 0-16,1 0 0,20 0 0,-21 0 16,21 0-16,-20-21 0,20 0 15,0 0-15,1 0 0,-1 0 0,0-22 16,1 22-16,-1-21 0,-21-1 0,21 1 15,1-21-15,-22 20 0,21-20 16,-21 20-16,1-20 0,-1 21 0,0-22 16,-21 22-16,0-22 0,0 22 0,0 0 15,0-22-15,-21 22 0,-22-1 0,22 1 16,0 0-16,-21-1 0,-1 1 16,22 21-16,-21 0 0,0 0 15,-1-1-15,1 22 0,0 0 0,-1 0 16,1 0-16,0 22 0,-22 20 15,22-21-15,21 43 0,-22-22 0,1 21 16,0-20-16,20 20 0,1 1 0,0-1 16,0 22-16,21-22 0,0 1 15,0-1-15,0 1 0,21-1 0,0 1 16,0-22-16,1 1 0,-1-1 16,21 0-16,0-21 0,-20 22 0,20-22 0,0 0 15,1-21-15,20 21 16,1-21-16,-22 0 0,21 0 0,22 0 15,-21 0-15,-1-21 0,22 21 0,-22-21 16,1 0-16,-1 0 0,1-22 0,-1 22 16,-20 0-16,-1-21 0,0 20 15,1-20-15,-1 0 0,0-1 0,-21 1 16,1 0-16,-22 21 0,0-22 0,21 22 16,-21 0-16,0 0 0,0 0 15,0-1-15,-21 22 0,-1 0 0,1 0 16,0 0-16,-21 0 0,21 22 0,-1-1 15,-20 0-15,0 0 0,21 0 0,-22 22 16,22-1-16,0 0 16,-21-21-16,20 22 0,1-1 0,21 0 15,0-20-15,0-1 0,0 21 0,0-21 16,0 0-16,0 1 0,21-22 16,1 0-16,-1 0 0,0 0 15,21 0-15,-21 0 0,22 0 0,-22-22 16,0 22-16,21-21 0,-20 0 0,-1-21 15,21 21-15,-21-1 0,0-20 0,-21 21 16,22-21-16,-22-1 0,21 1 16,-21 21-16,0-22 0,0 22 0,0 0 15,0 0-15,0 0 0,0 0 0,0 42 32,0 0-17,0 0-15,-21 21 0,-1-20 0,22 20 16,0 0-16,0-21 0,0 22 0,0-22 15,0 21-15,0-21 0,0 1 16,0-1-16,0 0 0,0 0 0,0 0 16,22-21-16,-1 0 0,0 0 0,0 0 15,0 0-15,0 0 0,1 0 0,-1 0 16,0-21-16,21 0 0,-21 0 16,22 0-16,-22-22 0,21 22 0,-21-21 15,22-1-15,-22 1 0,21 0 16,-21-22-16,1 22 0,20 0 0,-21-1 15,0-20-15,0 20 0,-21 1 16,22-21-16,-22 20 0,21 1 0,-21 0 16,0-1-16,21 1 0,-21 21 0,0 0 15,0-1-15,0 1 0,0 42 32,0 1-32,-21-1 0,0 21 0,-1 0 15,22 1-15,-21-1 0,0 0 16,21 22-16,-21-22 0,0 1 0,21 20 15,-21-21-15,21 22 0,-22-22 0,22 1 16,-21-1-16,21 0 0,0 1 0,0-1 16,0 0-16,0-21 15,21 22-15,1-22 0,-1 0 0,0 0 16,0 0-16,0-21 0,22 22 0,-22-22 16,21 0-16,-21 0 0,22 0 0,-22 0 15,21 0-15,0 0 0,-20 0 0,20-22 16,-21 22-16,21-21 0,-20 0 15,-1 0-15,21 0 0,-21 0 0,0-1 16,1-20-16,-1 21 0,0 0 0,0-22 16,-21 1-16,0 21 0,21-21 0,-21-1 15,0 22-15,0 0 0,0-21 16,0 20-16,0 1 0,-21 21 16,0 0-16,0 0 15,0 0-15,-22 0 0,22 21 0,0 1 16,0-1-16,0 0 0,-1 21 15,1-21-15,0 22 0,21-1 0,0-21 16,0 22-16,0-22 0,0 0 0,0 0 16,0 0-16,0 0 0,0 1 0,0-1 15,21-21 1,0 0-16,1 0 0,-1 0 16,0 0-16,0-21 0,0 21 15,0-22-15,1 1 0,-1 0 0,0 0 16,0 0-16,0 0 0,0-22 15,-21 22-15,0 0 0,22-21 0,-22 20 16,21-20-16,-21 21 0,0 0 0,0 0 16,0 42-1,0 0 1,0 0-16,0 0 0,0 22 0,0-22 16,0 21-16,0 0 0,0-20 0,0 20 15,0-21-15,0 0 0,0 22 0,0-22 16,21 0-16,0 0 0,0 0 15,0-21-15,1 21 0,-1-21 16,0 22-16,0-22 0,0 0 0,0 0 0,1 0 16,20 0-16,-21 0 0,0-22 15,0 1-15,1 0 0,-1 21 16,0-21-16,-21 0 0,0 0 0,21-22 16,-21 22-16,21-21 0,-21 21 0,21-22 15,-21 1-15</inkml:trace>
  <inkml:trace contextRef="#ctx0" brushRef="#br0" timeOffset="27825.47">11239 3535 0,'0'0'0,"-42"21"16,63-21 15,22 0-31,-22 0 0,21 0 0,0 0 16,22-21-16,-22 21 0,22 0 0,-1-21 15,-20 21-15,20 0 0,1-21 16,-22 21-16,0 0 0,1 0 0,-1 0 16,-21 0-16,0 0 0,0 0 15,-42 0 16</inkml:trace>
  <inkml:trace contextRef="#ctx0" brushRef="#br0" timeOffset="29559.88">12996 3344 0,'0'0'0,"0"-21"0,0 0 16,0 0-16,0 0 15,0 0-15,0-1 0,0 1 16,0 0-16,0 0 0,0 0 16,0 0-16,-21 21 15,21-22-15,-21 22 16,0 0-16,21 22 0,-21-1 15,-1 0-15,22 21 0,-21 1 16,0 20-16,0-21 0,21 22 0,-21-1 16,0 1-16,-1-1 0,22 1 0,-21-1 15,0-20-15,21 20 0,-21-20 0,21 20 16,0-21-16,0 1 0,0-1 16,0 0-16,0-20 0,0 20 0,21-21 15,0 0-15,0 0 0,1 1 0,-1-1 16,21-21-16,-21 0 0,0 21 0,22-21 15,-22 0-15,21 0 0,1 0 16,-22 0-16,21 0 0,0-21 16,-20 0-16,20 21 0,0-22 0,-21 1 15,22 0-15,-22 0 0,21-21 0,-21 20 16,22-20-16,-22 21 0,0-21 16,0-1-16,0 22 0,1-21 0,-1 21 15,-21-1-15,0 1 0,21 0 0,-21 0 16,0 42 15,-21 0-31,0 0 0,21 1 16,-22 20-16,22-21 0,-21 0 0,21 22 15,-21-22-15,21 0 0,0 0 0,0 21 16,0-20-16,0-1 16,0 0-16,21-21 0,0 21 15,1-21-15,-1 0 0,0 0 0,0 0 16,0 0-16,0 0 0,1 0 0,20-21 15,-21 21-15,0-21 0,22 0 16,-22-1-16,0 1 0,21 0 0,-21 0 16,1-21-16,-1 20 0,0 1 0,0-21 15,-21 21-15,21 0 0,-21-1 0,21 1 16,-21 0-16,0 0 16,0 42-1,-21 0-15,21 0 16,-21 1-16,0-1 0,21 21 15,-21-21-15,0 22 0,21-22 0,-22 21 16,22 0-16,0 1 0,0-1 16,-21 0-16,21 1 0,0-1 0,0 0 15,0 1-15,0-1 0,0 0 0,0 1 16,0-22-16,0 21 0,0 1 0,0-1 16,0 0-16,-21 1 0,21-1 15,0 0-15,-21 1 0,0-22 0,21 21 16,-21-21-16,-1 22 0,1-22 0,0 0 15,0 0-15,-21 0 0,20-21 0,-20 21 16,21-21-16,-21 0 0,-1 0 0,22 0 16,-21 0-16,-1 0 0,1 0 15,21 0-15,-21 0 0,20-21 16,1 21-16,0-21 0,0 0 0,21 0 16,0 0-16,0-1 15,0 1-15,0 0 0,0 0 16,0 0-16,21 21 15,0-21-15,0-22 0,1 22 0,-1 0 16</inkml:trace>
  <inkml:trace contextRef="#ctx0" brushRef="#br0" timeOffset="29927.67">14478 3810 0,'0'0'0,"0"-42"0,0-22 15,0 43-15,0 0 16,0 42 15,0 0-31,0 0 0,0 22 0,0-1 16,0 0-16,0 22 0,0-22 0,-21 22 16,21-1-16,-21 1 0,-1 20 0,22-20 15,-21-1-15,0-20 0,0 20 0,0 1 16,-22-22-16,22 22 0,0-22 15,0 21-15,21-20 0,-21-1 16,0 0-16,-1 1 0,22-1 0,0-21 16,-21 0-16,0 22 0,21-22 0,-21 0 15,21 0-15,0 0 0,0-42 47,21 0-47,0 0 0,-21 0 16,21 0-16,1-1 0,-22-20 0,21 0 15,0-1-15,0 1 0</inkml:trace>
  <inkml:trace contextRef="#ctx0" brushRef="#br0" timeOffset="30235">14414 4085 0,'0'-42'0,"0"84"0,0-126 0,-21 62 0,21-20 15,0 21-15,0-21 0,0 20 0,0 1 16,21 0-16,1 0 0,-1 0 15,0 0-15,0-1 0,0 1 0,0 21 16,22 0-16,-22-21 0,0 21 0,21 0 16,-20 0-16,-1 0 0,0 21 0,0 0 15,0 1-15,0-1 0,1 0 16,-22 21-16,0-21 0,0 22 16,0-22-16,0 0 0,0 21 0,-22-20 15,1 20-15,0-21 0,0 0 0,0 0 16,0 1-16,-1-1 0,1-21 15,-21 21-15,21-21 0,0 0 0,21 21 16,-22-21-16,22-21 31,22 21-31,-1-21 0,0 0 16,21-1-16</inkml:trace>
  <inkml:trace contextRef="#ctx0" brushRef="#br0" timeOffset="30907.44">15113 3979 0,'42'0'16,"-21"-21"-16,1 21 15,-22-21-15,21 21 0,0 0 0,0-21 16,0 21-16,0-21 0,22 0 0,-22 21 16,0-22-16,21 1 0,-20 0 15,-1 21-15,0-21 0,0 0 0,0 0 16,-21-1-16,21 1 0,-21 0 0,0 0 15,-21 21 1,0 0-16,0 0 16,0 0-16,-22 0 0,22 21 15,0 0-15,0 0 0,0 1 0,0-1 16,21 0-16,-22 0 0,22 0 0,-21 22 16,21-22-16,-21 21 0,21-21 15,0 22-15,0-22 0,0 0 0,0 21 16,0-21-16,0 1 0,0-1 0,21-21 15,0 21-15,1 0 0,-1-21 0,0 0 16,0 0-16,0 0 0,22 0 16,-22 0-16,21 0 0,0 0 0,1-21 15,-22 21-15,21-21 0,1 0 16,-1-22-16,0 22 0,-21-21 0,22 21 16,-1-22-16,0 1 0,1 0 15,-1-1-15,0 22 0,1-21 0,-22-1 16,21 22-16,-21-21 0,1 21 0,-22 0 15,0-1-15,0 1 16,-22 21 0,-20 0-16,21 21 0,0 1 0,0-1 15,-1-21-15,1 21 0,21 0 0,0 21 16,-21-20-16,21-1 0,0 0 0,0 0 16,0 0-16,0 0 15,21 1-15,0-1 0,-21 0 0,22 0 16,-1 0-16,0 0 0,-21 1 0,21-22 15,-21 21-15,21 0 0,-21 0 0,0 0 16,0 0-16,0 1 16,-21-22-16,0 21 15,0-21-15,0 21 0,-1-21 16,1 0-16,0 0 0,0 0 0,0 0 16,0 0-16,-1 0 0,1 0 15,0 0-15,-21-21 0,21 21 0,-22-21 16,1 21-16</inkml:trace>
  <inkml:trace contextRef="#ctx0" brushRef="#br0" timeOffset="31327.39">12721 3302 0,'0'0'0,"-21"0"16,42 0-1,0 0-15,22 0 16,-1 0-16,21 0 0,1-21 15,21 21-15,-1 0 0,1 0 0,21-21 16,-22 21-16,22 0 0,0-21 0,-21 21 16,21 0-16,-22 0 0,1 0 15,0 0-15,-22 0 0,1 0 0,-22-22 16,0 22-16,-21 0 0,1 0 0,-1 0 16,0 0 30,-21 22-46,0-1 16,0 0-16,0 0 16</inkml:trace>
  <inkml:trace contextRef="#ctx0" brushRef="#br0" timeOffset="35241.74">8276 5969 0,'0'0'0,"0"-21"16,0 0-16,0 0 0,0-1 15,0 1-15,0 0 0,0 0 16,0 0-16,0 0 0,0-1 15,0 1-15,-21 0 0,21 0 0,0 0 16,0 42 0,0 21-1,0-21-15,0 43 0,0-22 0,0 22 16,0-1-16,0-20 0,0 20 0,-21 1 16,21-1-16,-21 1 15,21-1-15,0 1 0,0-22 0,0 21 16,-22-20-16,22-1 0,-21 0 0,21 1 15,-21-22-15,21 0 0,0 21 0,0-20 16,0-44 15,21 1-31,-21 0 0,21 0 16,1-21-16,-1-1 0</inkml:trace>
  <inkml:trace contextRef="#ctx0" brushRef="#br0" timeOffset="35441.62">8572 6265 0,'22'0'0,"-1"0"16,-21-21-16,0 0 31,21 21 31,0 0-62,0 0 0,0 0 16,22 0-16</inkml:trace>
  <inkml:trace contextRef="#ctx0" brushRef="#br0" timeOffset="35695.54">9779 6075 0,'0'21'16,"-21"-21"-16,21 21 16,0 0-16,-21 1 0,21 20 15,0-21-15,-22 0 0,22 22 0,0-1 16,0-21-16,-21 21 0,21-20 16,0 20-16,-21-21 0,21 0 0,0 22 0,0-22 15,-21 0-15,21 0 16,-21-21-16,21-21 31,0 0-31,21 0 0</inkml:trace>
  <inkml:trace contextRef="#ctx0" brushRef="#br0" timeOffset="35951.4">9885 5800 0,'0'-21'0,"0"42"0,-21-64 0,-1 22 0,1 21 15,0-21-15,0 21 0,0 0 0,21-21 16,0 0 15,0 0-15,21 21-16,-42 0 47,21 21-47,-21 0 0,21 0 15,0 0-15,0 0 16,0 1-16,21-1 0,0 0 16,0 0-16</inkml:trace>
  <inkml:trace contextRef="#ctx0" brushRef="#br0" timeOffset="36667.31">10456 6033 0,'-21'0'16,"0"0"-16,0 21 0,0 0 16,-1-21-16,22 21 0,0 0 15,0 0-15,-21 22 16,21-22-16,0 0 0,-21 21 0,21-20 16,0 20-16,0-21 0,0 21 0,-21-20 15,21-1-15,0 21 0,0-21 16,0 0-16,0-42 31,0 0-15,0 0-16,0 0 0,0 0 0,0-22 15,21 22-15,0-21 0,0-1 0,1 1 16,-1 21-16,0-21 0,0-1 16,0 1-16,0 21 0,1 0 0,-1-1 15,0 1-15,0 21 0,0 0 16,0 0-16,1 0 0,-1 21 0,-21 1 15,0-1-15,0 21 0,0-21 16,0 22-16,0-22 0,0 21 0,0 0 16,0-20-16,0 20 0,21 0 0,-21-21 15,21 1-15,-21 20 0,0-21 0,21 0 16,0-21-16,1 21 0,-1-21 16,0 0-16,0 0 0,21 0 0,-20 0 15,20 0-15,-21-21 0,0 0 0,22 21 16,-22-21-16,21 0 0,-21-22 0,0 22 15,22-21-15,-22 21 0,0-22 16,0 1-16,0 0 0,1-1 0,-1-20 16,0-1-16,0 22 0,-21-21 15,21-1-15,-21 1 0,21 20 0,-21-20 16,0 20-16,0 22 0,0 0 16,0 0-16,0 0 0,-21 21 15,0 21-15,0 0 0,0 21 0,21 1 16,-21-1-16,-1 22 0,22-22 0,0 21 15,0-20-15,0 20 0,0-20 16,0 20-16,0-21 0,0 1 0,0-1 16,0 0-16,0-20 0,0 20 0,22-21 15,-1 0-15,0 0 0,-21 1 16,21-1-16,0 0 0,0-21 16,1 0-16,-1 0 0,0 0 15,0 0-15,-21-21 0,21 0 16,-21-1-16,21 22 0,-21-42 0,0 21 15</inkml:trace>
  <inkml:trace contextRef="#ctx0" brushRef="#br0" timeOffset="36871.19">11176 6033 0,'-21'0'16,"42"0"15,0 0-31,21 0 0,1 0 0,-1 0 15,43 0-15,-43-22 16,22 22-16,-22 0 0,21-21 0,-20 21 16,-1 0-16,0-21 0,1 21 0,-22 0 15,0 0-15,-42 0 16,0 0 0</inkml:trace>
  <inkml:trace contextRef="#ctx0" brushRef="#br0" timeOffset="37592.69">7133 8128 0,'0'0'0,"0"-21"0,-21-21 16,21 20-1,0 1-15,0 0 0,21 0 0,0 0 16,0 0-16,1-1 0,-1 1 0,0 21 16,0 0-16,0-21 0,22 21 0,-22 0 15,21 0-15,-21 21 16,22 0-16,-1 22 0,-21-1 0,21 0 15,-20 1-15,-1-1 0,0 0 0,0 22 16,-21-22-16,0 1 0,0-1 16,-21 0-16,0 1 0,0-1 0,-22 0 15,1-21-15,0 22 0,-22-22 0,22 0 16,-1 0-16,-20 0 0,21 1 0,-22-22 16,22 0-16,-1 0 0,1 0 15,21 0-15,-21-22 0,20 22 0,1-21 16,21 0-16,0 0 0,0 0 0,0-22 15,0 22-15,0-21 0,0 21 16,21 0-16,1-1 0,-1 1 16,0 0-16,21 21 0,-21 0 0,1 0 15,-1 0-15,0 21 0,21 0 0,-21 1 16,1-1-16,-1 0 0,0 21 16,0-21-16,0 1 0,-21 20 0,21-21 15,-21 21-15,22-20 0,-22-1 0,21 21 16,-21-21-16,0 0 0,0 1 15,0-1-15,21 0 0,-21 0 16,21-21-16,0 0 16,0 0-16,-21-21 15</inkml:trace>
  <inkml:trace contextRef="#ctx0" brushRef="#br0" timeOffset="37771.6">8107 8297 0,'0'0'0,"0"-21"16,21 21 15,0 0-15,0 0-16,0 0 15,1 0-15,-1-21 0</inkml:trace>
  <inkml:trace contextRef="#ctx0" brushRef="#br0" timeOffset="38467.6">9207 7620 0,'0'-42'15,"0"84"-15,-21-84 0,0 42 0,0 0 0,21 21 16,-21 0-16,21 21 15,-21-20-15,21 41 0,0-21 0,0 22 16,0-22-16,-22 22 0,22-1 16,0 1-16,0-1 0,0-20 0,0 20 0,0-21 15,0 1-15,-21-22 16,21 21-16,0-21 0,-21 1 0,21-1 16,0 0-16,0 0 0,-21-42 31,21-21-31,0 20 15,0 1-15,0-21 0,0 0 16,0-1-16,0 1 0,0-22 0,0 1 16,0 21-16,0-22 0,21 1 0,0 20 15,0-20-15,1 20 16,-1 1-16,0 0 0,0-1 0,0 22 16,0 0-16,1 0 0,-1 0 0,21 0 15,-21 21-15,0 0 0,1 0 0,-22 21 16,21 0-16,0 0 0,-21 21 15,0-20-15,0 20 0,0-21 0,0 21 16,0 1-16,-21-22 0,0 21 0,-1 1 16,1-22-16,-21 0 0,21 21 0,-22-21 15,22 1-15,-21-1 0,21-21 16,21 21-16,-21-21 0,42 0 31,-21-21-31,21 0 0,21 21 16,-21 0-16,22 0 0,-22 0 15,21 0-15,-21 0 0,22 21 0,-22-21 16,21 21-16,-21 21 0,22-21 0,-22 1 16,0 20-16,0-21 0,0 21 15,-21-20-15,0 20 0,0-21 0,0 0 16,0 0-16,-21 22 0,0-22 0,-21 0 16,-1-21-16,1 21 0,-21 0 0,20 1 15,-20-22-15,-1 21 0,22-21 0,-22 0 16,22 0-16,0 0 0,-1 0 15,1 0-15,21 0 0,21-21 16,0-1-16,21 1 16,0 0-16,22 0 0,-1 0 0,0-22 15</inkml:trace>
  <inkml:trace contextRef="#ctx0" brushRef="#br0" timeOffset="38867.87">10054 7916 0,'0'0'16,"-42"0"0,21 0-16,-1 0 0,-20 22 0,21-1 0,0 0 15,0 21-15,-22-21 0,22 22 16,0-1-16,21 0 0,-21-20 16,0 20-16,21 0 0,0-21 0,0 22 15,0-22-15,0 21 0,0-21 0,0 1 16,21-1-16,0-21 0,0 21 0,0-21 15,22 0-15,-22 0 0,21 0 0,-21 0 16,22 0-16,-1 0 0,-21-21 16,21 21-16,-20-21 0,20-1 0,-21 1 15,0 0-15,0 0 0,-21-21 0,0 20 16,0-20-16,0 21 0,-21-21 0,0-1 16,0 1-16,-21 21 0,20 0 15,-20-22-15,0 43 0,-1-21 16,1 21-16,0 0 0,21 0 0,-22 0 15,22 0-15,0 0 0,0 21 0,21 0 16,0 1-16,0-1 16,21 0-16,0 0 0,21-21 15,1 0-15,-1 21 0,0-21 0,1 0 16,-1 0-16,0 0 0,1 0 0</inkml:trace>
  <inkml:trace contextRef="#ctx0" brushRef="#br0" timeOffset="39243.66">10795 8001 0,'0'0'0,"42"-21"0,-21 0 0,22 0 16,-64 21 0,-1 0-16,1 0 0,0 0 15,0 0-15,-21 21 0,20 0 16,1 21-16,-21-21 0,21 22 0,0-1 16,21-21-16,0 22 0,-22-1 0,22 0 15,0-21-15,0 22 0,0-22 0,0 0 16,22 0-16,-22 0 0,21 1 0,21-22 15,-21 0-15,0 21 0,1-21 16,20 0-16,-21 0 0,0 0 0,22 0 16,-22-21-16,0 21 0,21-22 0,-21 1 15,1 0-15,20 0 0,-21-21 0,0 20 16,0-20-16,-21 0 0,0-1 0,0 1 16,0 0-16,0-1 15,0 1-15,0 0 0,-21-1 0,0 22 16,0 0-16,0 0 0,-22 21 0,22 0 15,0 0-15,-21 0 0,21 0 0,-22 21 16,22 0-16,0 0 0,-21 1 0,42-1 16,-22 0-16,22 0 0,-21 0 15,21 0-15,0 1 0,0-1 0,21-21 16,1 0-16,20 0 0</inkml:trace>
  <inkml:trace contextRef="#ctx0" brushRef="#br0" timeOffset="39519.41">11747 7493 0,'0'0'0,"0"-42"0,0-22 15,0 43-15,0 0 16,-21 42 0,21 0-16,-21 22 0,0-1 15,0 0-15,0 1 0,-1 20 0,22 1 16,-21-22-16,0 43 0,0-22 15,0 1-15,0-1 0,21 1 0,-22-1 16,22-21-16,-21 22 0,21-22 16,0 1-16,0-1 0,0-21 0,0 0 15,0 0-15,0 1 0,0-1 0,21-21 32,1 0-32,-1-21 0,0-1 15,0 1-15,0 0 0</inkml:trace>
  <inkml:trace contextRef="#ctx0" brushRef="#br0" timeOffset="39871.21">11790 8128 0,'0'0'0,"0"21"0,0 22 16,0-22-16,0 0 16,21-21-1,0 0-15,0 0 0,22 0 16,-22 0-16,0 0 0,0 0 15,21-21-15,-20 21 0,20-21 0,0-1 16,1 22-16,-22-21 0,0 0 0,0 0 16,0-21-16,-21 20 0,0 1 0,0-21 15,0 21-15,0 0 0,0-1 16,-21 22-16,0 0 0,0 0 16,0 0-16,-22 22 0,22-1 0,0 0 15,-21 21-15,20 1 0,1-22 16,0 21-16,0 0 0,0-20 0,21 20 15,0 0-15,0-21 0,0 1 16,0-1-16,0 0 0,21 0 0,0 0 16,0 0-16,0-21 0,1 0 0,20 22 15,-21-22-15,21 0 0,1 0 0,-1 0 16,0 0-16,1 0 0,-1-22 0,0 1 16</inkml:trace>
  <inkml:trace contextRef="#ctx0" brushRef="#br0" timeOffset="40719.12">13102 7916 0,'0'0'0,"0"-21"0,-63-42 15,41 42-15,1 21 0,-21 0 0,21 0 16,0 0-16,-22 0 0,22 21 0,-21 0 16,21 0-16,-1 21 0,-20-20 15,21 20-15,0 0 0,-22 1 0,22-1 16,21 0-16,-21 1 0,21-22 0,-21 21 15,21 0-15,0-20 0,0-1 0,0 0 16,0 0-16,21 0 0,0-21 0,0 0 16,1 0-16,-1 0 0,0 0 15,21 0-15,-21 0 0,1 0 16,20-21-16,-21 0 0,0 0 0,0 0 0,1-1 16,-1 1-16,0 0 0,0-21 0,0-1 15,0 1-15,1 21 0,-22-21 16,0-1-16,0 22 0,0-21 0,0 21 15,0 42 1,0 0 0,-22 0-16,22 21 0,0-20 0,-21 20 15,21-21-15,0 0 0,0 22 0,0-22 16,0 0-16,21 0 0,1 0 0,-1 0 16,0 1-16,21-22 0,-21 21 15,22-21-15,-1 0 0,0 0 16,-20 0-16,20 0 0,0 0 0,-21 0 15,22-21-15,-22 21 0,0-22 0,0 1 16,0 0-16,1 0 0,-1 0 0,-21-22 16,0 1-16,21 21 0,0-21 0,-21-1 15,21 1-15,-21 21 0,0 0 16,0-1-16,0 44 16,-21-1-16,0 0 15,0 0-15,21 21 0,-21 1 0,-1-22 16,22 21-16,0-21 0,-21 22 0,0-22 15,21 21-15,-21-21 0,21 1 0,0-1 16,0 0-16,-21 0 16,21 0-16,-21-21 15,21-21 17,0 0-32,0 0 0,0-22 0,0 22 15,0-21-15,0 0 0,0-1 0,21 1 16,0-22-16,0 22 0,0 0 15,0-1-15,22 1 0,-22 0 0,0 21 16,21-22-16,-20 43 0,20-21 0,-21 21 16,0 0-16,22 0 0,-22 0 0,21 21 15,-21 0-15,0 1 0,1-1 0,20 21 16,-21 0-16,21-20 16,-20 20-16,-1 0 0,0 1 0,0-22 15,-21 21-15,0-21 0,0 0 0,0 22 16,0-22-16,0 0 0,0 0 0,-21 0 15,0 1-15,0-22 0,21 21 16,-22 0-16,1-21 0,0 0 0,21 21 16,-21-21-16,0 0 0,0 0 0,-1 21 15,1-21-15</inkml:trace>
  <inkml:trace contextRef="#ctx0" brushRef="#br0" timeOffset="41675.39">7197 9800 0,'0'0'0,"0"-21"16,0 0-16,-22 0 16,1 0-16,21-1 0,0 1 15,0 0 1,0 0-16,21 21 0,1 0 15,-1 0-15,0 0 0,0 0 0,0 0 16,0 0-16,1 21 0,-1 0 0,0 0 16,0 22-16,-21-22 0,0 21 15,0-21-15,0 22 0,0-22 0,-21 21 16,0-21-16,0 1 0,-1 20 0,1-21 16,0 0-16,-21-21 0,21 21 15,-1 1-15,1-22 0,0 0 0,0 0 16,21-22-1,0 1 1,0 0-16,21 21 16,0-21-16,0 21 0,1 0 15,-1 0-15,0 0 0,0 0 16,0 21-16,0 0 0,22 0 0,-22 1 16,0-1-16,0 0 0,0 21 15,1-21-15,-22 22 0,0-22 0,0 21 16,0-21-16,0 22 0,-22-1 0,1-21 15,-21 0-15,21 22 0,-22-22 0,1 0 16,0 0-16,21 0 0,-22 1 16,-20-22-16,20 0 0,1 0 0,21 0 15,-21 0-15,-1 0 0,22-22 0,0 22 16,-21-21-16,42 0 0,-22 21 16,1-21-16,0 0 0,21 0 15,-21-1-15,21 1 0,0 0 16,0 0-16,0 0 15,21 21-15,0-21 0</inkml:trace>
  <inkml:trace contextRef="#ctx0" brushRef="#br0" timeOffset="41903.25">8001 10118 0,'0'0'0,"-21"0"79,21 21-64,-21-21-15,21 21 0,-22-21 0,1 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26:1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9800 9821 0,'0'-21'16,"0"0"-1,0 0-15,0 0 16,0 0-16,0-1 16,0 1-16,21 21 0,-21-21 0,0 0 15,21 0-15,-21 0 16,0 42 31,22-21-32,-1 0 1,0 0-16,0 0 16,0-21-16,0-1 0,1 1 0,-1 0 15,0 0-15,-21 0 0,21 0 16,0-1-16,-21 1 0,0 0 0,0 0 15,0 0-15,0 0 0,0-1 16,0 1-16,0 0 0,0 0 0,-21 21 16,0 0-1,0 0-15,0 21 0,21 21 0,-22-20 16,1 20-16,0 21 0,0 1 0,0-1 16,0 22-16,-1 0 0,22-1 0,-21 1 15,21 0-15,0-1 0,0 22 16,0-21-16,0 0 0,0-1 0,0 1 15,0 0-15,0-22 0,0 1 0,0-1 16,0-21-16,0 1 0,0-1 0,0-21 16,21 0-16,1 1 0,-1-1 0,0-21 15,0 0-15,0 0 0,0-21 16,1-1-16,20 1 0,0 0 16,-21-21-16,22-1 0,-22 1 0,0 0 15,0-1-15,-21 1 0,0 0 0,0-22 16,0 22-16,-21-22 0,0 22 0,0 0 15,-22-1-15,1 1 0,0 21 0,-1 0 16,-20 0-16,21-1 0,-1 1 16,1 21-16,21 0 0,-22 0 0,22 0 15,0 0-15,42 0 16,0 0 0,1-21-16,20 21 0,0-21 0,1 0 15,-1 21-15,0-21 16,1-1-16,-1-20 0,21 21 0,-20-21 15,-1-1-15,22 1 0,-22-22 0,21 22 16,-20-21-16,-1-1 0,0 22 0,1-22 16,-1 1-16,-21 20 0,0 1 15,-21 0-15,0 21 0,0-1 0,0 1 16,0 0-16,-21 21 0,0 0 0,0 0 16,0 0-16,0 0 0,-1 21 0,1 0 15,0 22-15,0-22 0,21 21 16,0 1-16,-21 20 0,21 1 0,-21-22 15,21 21-15,0 1 0,0-22 0,0 22 16,0-22-16,0 0 0,0 1 16,0-1-16,0-21 0,21 0 0,0 1 15,0-1-15,0 0 0,0-21 16,1 0-16,-1 0 0,21 0 0,0 0 16,-20 0-16,20-21 0,0 0 0,22-1 15,-22 1-15,0 0 0,1 0 0,-22-21 16,21 20-16,1-20 0,-22 21 15,0-21-15,-21 20 0,0-20 0,0 21 16,0 0-16,0 0 0,0 42 16,0 0-1,-21 0-15,21 0 0,-21 0 0,21 22 16,0-22-16,0 21 16,-22-21-16,22 22 0,0-22 0,0 0 15,0 0-15,0 0 0,22 1 0,-22-1 16,21 0-16,0-21 0,0 0 0,0 0 15,22 0-15,-22 0 0,0 0 0,21 0 16,-21 0-16,22 0 0,-1-21 0,-21 0 16,22-1-16,-22 1 0,21 0 15,-21 0-15,0-21 0,-21 20 0,0-20 16,0 21-16,0-21 0,0-1 0,0 1 16,0 21-16,-21-22 0,0 22 0,0-21 15,0 21-15,-22 0 0,1 21 0,21 0 16,-21 0-16,-1 0 15,1 0-15,0 21 0,-1 0 0,1 0 16,21 21-16,0-20 0,-1 62 16,1-41-16,21-22 0,0 21 0,0 0 15,21-20-15,22 20 0,-22-21 0,21 0 16,1 0-16,-1 1 0,21-1 16,1 0-16,-22-21 0,22 0 0,-1 0 15,1 0-15,-1 0 0,1 0 0,20-21 16,-20 21-16,-1-21 0,1-1 0,-1 1 15,1 0-15,-22 0 0,1 0 0,-1 0 16,-21-22-16,-21 22 0,0 0 0,0-21 16,0 20-16,0-20 15,0 21-15,-21-21 0,0 20 0,-22 1 16,22 21-16,-21 0 0,21 0 0,-22 0 16,22 0-16,-21 21 0,21 1 0,-22-1 15,22 0-15,0 21 0,0 1 0,0-22 16,21 21-16,0-21 0,0 22 15,0-22-15,0 21 0,0-21 0,0 0 16,21-21-16,-21 22 0,21-22 0,0 0 16,22 0-16,-22 0 0,0 0 0,0 0 15,0 0-15,0 0 0,1-22 0,-22 1 16,21 21-16,0-21 0,-21 0 0,21 0 16,-21 0-16,0-22 15,0 22-15,0 0 0,0 0 0,0-22 16,0 22-16,0 0 0,0 42 31,0 0-31,0 22 0,0-22 16,0 0-16,0 0 0,0 22 0,0-22 15,0 0-15,0 21 0,0-21 16,21 1-16,0-1 0,1 0 0,-1-21 16,0 21-16,0-21 0,21 0 0,-20 0 15,20 0-15,-21 0 0,21 0 16,1 0-16,-22-21 0,21 0 0,1 0 15,-22-1-15,21 1 0,0 0 0,-20-21 16,20 21-16,-21-22 0,0 1 0,22-22 16,-22 22-16,0-21 0,0-1 15,0 1-15,0-1 0,-21 1 0,0-1 16,0 1-16,0-1 0,0 1 0,0 20 16,0 22-16,0-21 0,0 21 15,-21 21-15,0 0 0,0 21 0,0 0 16,0 0-16,-1 21 0,1 1 15,0-1-15,0 22 0,0-1 16,0-21-16,21 22 0,-22-1 0,22 1 16,0-1-16,0 1 0,0-22 0,0 1 15,22-1-15,-1 0 0,0 1 0,0-22 16,0 0-16,0 0 0,1 0 16,20 0-16,-21-21 0,0 0 0,22 0 15,-1 0-15,-21 0 0,21 0 0,1 0 16,-22-21-16,21 0 0,1 0 0,-22 0 15,21 0-15,-21-1 0,0 1 0,1-21 16,-1 0-16,-21 20 0,0-20 0</inkml:trace>
  <inkml:trace contextRef="#ctx0" brushRef="#br0" timeOffset="189.4">12679 9546 0,'0'0'15,"-43"21"-15,1 1 0,0-22 0,21 21 0,-1 0 16,1-21-16,21 21 0,21-21 15,1 21-15,20-21 16,0 0-16,1 0 0,20 0 0,-21 0 16,43-21-16,-21 21 0,-1-21 0,1 0 15,20 0-15,-20 21 0,-22-22 0,22 1 16,-22 0-16,-21 21 0,0 0 16,-21-21-16</inkml:trace>
  <inkml:trace contextRef="#ctx0" brushRef="#br0" timeOffset="895.4">7683 11472 0,'0'0'0,"22"-21"0,-22-63 15,0 62-15,-22 22 16,1-21-16,0 21 0,0 0 15,21 21-15,-21 1 0,21-1 16,-21 21-16,21-21 0,0 22 0,-22-1 16,22 0-16,0 1 0,-21-1 0,21 0 15,0 1-15,0-1 0,0 0 0,0-21 16,0 22-16,0-22 0,0 0 16,21 0-16,1 0 0,-1 1 0,0-22 15,0 0-15,21 0 0,-20 0 16,-1 0-16,21-22 0,-21 1 0,22 0 15,-22 0-15,0 0 0,0 0 16,0-1-16,0 1 0,1 0 0,-22 0 16,0 42-1,0 0 1,0 0-16,0 1 0,0 20 16,0-21-16,-22 21 0,22-20 0,-21 20 15,21-21-15,0 21 0,0-20 0,-21 20 16,21-21-16,-21 0 0,21 0 0,0 1 15,0-1-15,-21-21 16,21 21-16,0-42 16,21 0-1</inkml:trace>
  <inkml:trace contextRef="#ctx0" brushRef="#br0" timeOffset="1051.32">8276 11896 0,'-21'0'31,"0"0"-15,21 21 15,21-21-15</inkml:trace>
  <inkml:trace contextRef="#ctx0" brushRef="#br0" timeOffset="1979.67">9842 11938 0,'0'0'0,"43"-21"0,20-43 15,-42 43 1,-21 0-16,22 0 0,-22 0 0,0 0 15,0-1-15,0 1 0,0 0 0,0-21 16,0 21-16,-43-1 0,22 1 0,0 0 16,-21 0-16,-1 21 0,1 0 15,-22 0-15,22 21 0,-21 0 0,20 0 16,-20 22-16,20-1 0,1 0 0,0 1 16,-1-1-16,22 22 0,0-1 0,0-21 15,21 1-15,0-1 0,0 0 16,0 1-16,0-22 0,21 0 0,0 0 15,0 0-15,22 1 0,-22-22 0,0 0 16,21 0-16,1 0 0,-1-22 16,-21 1-16,22 0 0,-1 0 0,0-21 15,1 20-15,-1-20 0,0 0 16,-21-1-16,22-20 0,-22 21 0,21-22 16,-21 1-16,1-1 0,-1 1 0,0-22 15,-21 21-15,0-20 0,0 20 0,0 1 16,0-1-16,0 22 0,0 0 15,0-1-15,0 22 0,0 0 0,-21 21 16,0 0-16,-1 21 0,22 0 16,-21 22-16,21-1 0,0 0 0,-21 22 15,21-1-15,0 1 16,0-1-16,0 1 0,0-1 0,0-20 16,0 20-16,21 1 0,0-22 0,-21 0 15,22 1-15,-1-1 0,0 0 0,0-21 16,0 22-16,0-22 0,1-21 0,-1 21 15,21-21-15,-21 0 0,22 0 16,-22 0-16,21-21 0,-21 21 0,0-21 16,22 0-16,-22-1 0,0-20 0,0 21 15,0 0-15,1-22 0,-1 22 0,-21-21 16,21 21-16,-21-22 0,0 22 0,21 0 16,-21 0-16,-21 42 31,0 0-31,21 22 0,-21-22 15,-1 0-15,22 21 0,0 1 0,-21-22 16,21 21-16,0 0 0,0-20 0,0 20 16,0-21-16,0 21 0,0-20 15,21-22-15,-21 21 0,22 0 0,-1-21 16,21 0-16,-21 0 0,0 0 0,22 0 16,-22-21-16,21 0 0,-21-1 0,22 1 15,-22 0-15,0 0 0,21-21 0,-20 20 16,-22-20-16,0 0 0,21 21 15,-21-22-15,0 1 0,0 0 0,0-1 16,-21 22-16,-1-21 0,1 21 0,0-1 16,0 1-16,-21 21 0,20 0 15,-20 0-15,21 0 0,-21 0 0,20 21 16,1 1-16,0-1 0,0 0 16,0 0-16,21 21 0,-21-20 0,21-1 15,0 0-15,0 0 0,0 0 16,21-21-16,0 0 0,0 0 0,21 0 15,-20 0-15,20 0 0</inkml:trace>
  <inkml:trace contextRef="#ctx0" brushRef="#br0" timeOffset="2471.65">11366 11324 0,'0'0'15,"0"-42"-15,0 0 0,0 20 0,0 1 0,0 0 16,0 0-16,-21 21 15,0 0-15,21 21 0,-21-21 0,21 42 16,-21-20-16,21 20 0,0 0 16,0 1-16,0-1 0,0 0 0,0 1 15,0 20-15,-21-21 0,21 1 0,0-1 16,-22 0-16,22 1 0,0-1 0,0 0 16,-21 1-16,0-1 0,21-21 0,0 0 15,0 22-15,0-22 16,0 0-16,0-42 31,0 0-31,0 0 0,21-1 0,0 1 16,1-21-16,-1 21 0,0 0 0,0-22 15,21 22-15,-20 0 0,20 0 16,-21 0-16,21-1 0,1 1 0,-1 21 16,-21 0-16,22 0 0,-22 0 0,21 0 15,-21 21-15,0 1 0,1-1 0,-1 0 16,0 0-16,-21 0 0,0 0 0,0 22 15,0-22-15,0 0 0,-21 21 0,0-20 16,-1-1-16,-20 0 0,21 21 0,0-21 16,-22 1-16,1-1 15,21-21-15,-21 21 0,20-21 0,1 0 16,0 21-16,0-21 0,0 0 16,21-21-1,0 0-15,0 0 0,21-1 0,0 1 16,0 0-16,0 0 0,1-21 0,-1-1 15</inkml:trace>
  <inkml:trace contextRef="#ctx0" brushRef="#br0" timeOffset="2755.24">12361 11091 0,'43'-42'16,"-86"84"-16,107-105 0,-43 42 0,0 0 15,-21 42 1,0 0-16,0 21 0,-21 1 15,21-1-15,-21 21 0,0-20 0,21 20 16,-22 1-16,22-1 0,-21-20 0,0 20 16,21-21-16,0 22 0,0-22 0,-21 1 15,21-1-15,-21 0 0,21 1 16,0-1-16,-21-21 0,21 21 0,-22-20 16,22-1-16,-21 0 0,21 0 0,0 0 15,0 0 1,21-21-1,1-21-15,-1 0 0,21 0 0,-21 0 16,0 0-16,22-1 0,-22-20 16,21 21-16</inkml:trace>
  <inkml:trace contextRef="#ctx0" brushRef="#br0" timeOffset="3095.56">12763 11726 0,'22'0'16,"-44"0"-16,65 0 31,-43 22-31,21-22 0,0 0 15,0 0-15,0 0 16,1 0-16,-1 0 0,0 0 16,0 0-16,0 0 0,22 0 15,-22-22-15,0 1 0,0 21 0,0-21 16,0 0-16,1 0 0,-1 0 0,-21-22 16,0 22-16,0 0 0,0 0 0,0 0 15,0-1-15,-21 22 16,-1 0-16,1 0 0,-21 22 15,21-1-15,-22 0 0,22 0 0,0 0 16,0 22-16,0-22 0,0 21 0,-1-21 16,1 0-16,21 22 0,0-22 0,0 0 15,0 0-15,0 0 0,0 1 16,21-1-16,1-21 0,-1 0 16,0 0-16,0 0 0,0 0 0,0 0 15,1 0-15,20 0 0,-21-21 16,-21-1-16,21 1 0,0 0 15</inkml:trace>
  <inkml:trace contextRef="#ctx0" brushRef="#br0" timeOffset="4003.28">17886 4826 0,'0'-21'16,"21"21"-1,0-21-15,0 21 16,0-21-16,22 21 0,-22 0 16,21 0-16,-21-22 0,22 22 0,-1 0 15,-21 0-15,22-21 0,-22 21 0,0 0 16,-42 0 15,-22 0-31,22 0 0,-21 0 0,0 0 16</inkml:trace>
  <inkml:trace contextRef="#ctx0" brushRef="#br0" timeOffset="4418.05">17780 4741 0,'0'0'0,"-21"43"15,0-22-15,-1 0 16,22 0-16,-21 0 0,0 22 15,21-22-15,-21 21 0,0-21 0,21 1 16,0 20-16,-21-21 0,21 0 0,-22 0 16,22 1-16,0-1 0,0 0 15,22-21 17,-1 0-32,-21-21 0,21 21 0,0-21 15,0-1-15,0 22 0,1-21 16,-1 21-16,0 0 0,21-21 15,-21 21-15,1 0 0,20 0 0,0 0 16,-21 0-16,22 0 0,-1 21 0,-21 0 16,22 1-16,-22-1 0,0 0 0,-21 21 15,0-21-15,0 1 0,0 20 16,0-21-16,-42 21 0,20-20 0,1-1 16,-21 0-16,0 21 0,-1-21 0,22 1 15,-21-1-15,-1-21 0,22 21 0,0 0 16,-21-21-16,21 0 0,-1 0 15,1 0-15,0 0 16,0-21 0,21 0-16,0 0 15,0-1-15,21 22 0,0-21 16,0 0-16</inkml:trace>
  <inkml:trace contextRef="#ctx0" brushRef="#br0" timeOffset="4587.96">18711 5165 0,'0'0'0,"21"0"78,1 0-78,-1 0 0</inkml:trace>
  <inkml:trace contextRef="#ctx0" brushRef="#br0" timeOffset="6490.93">20151 4720 0,'0'0'0,"42"-21"16,0 0-16,-21 0 0,1 0 15,-1-1-15,0 1 0,-21 0 0,21 0 16,-21 0-16,21 0 0,-21-1 0,0 1 16,0 0-16,-21 21 0,0 0 15,-21 0-15,20 0 0,-20 0 16,0 0-16,-22 0 0,22 21 0,0 0 16,-22 1-16,22-1 0,21 0 0,-22 0 15,22 0-15,0 0 0,0 1 0,21-1 16,0 0-16,0 0 0,0 0 15,21 0-15,0 22 0,0-22 0,0 0 16,1 21-16,20-20 0,-21 20 16,0-21-16,22 21 0,-22-20 0,0 20 15,21-21-15,-21 21 0,1-20 16,-1 20-16,-21-21 0,0 0 0,0 0 16,0 1-16,0-1 0,-21 0 0,-1 0 15,-20 0-15,0 0 0,-1-21 0,1 22 16,-21-22-16,-1 0 0,1 0 0,-1 0 15,1 0-15,20 0 0,-20 0 16,20 0-16,1 0 0,0-22 0,21 1 16,-1 0-16,22 0 0,0 0 0,0-22 15,0 22-15,0-21 0,0 0 0,22-1 16,-1 1-16,0 0 16,0-1-16,0 22 0,0-21 0,1 21 15,-1 21-15,0 0 0,0 0 16,0 42-16,-21-21 15,0 21-15,0-20 0,0 20 16,0 0-16,0 1 0,0-1 0,21 0 16,-21 1-16,0-1 0,22 0 0,-22-21 15,21 22-15,0-22 0,-21 0 0,21 0 16,0 0-16,0 1 0,1-1 16,20-21-16,-21 0 0,21 0 0,1 0 15,-22 0-15,21 0 0,1-21 0,-1-1 16,21 1-16,-20 0 0,20 0 15,-20 0-15,-1-22 0,21 22 0,-20-21 16,-1-22-16,0 22 0,1-21 16,-1-1-16,0 1 0,1-1 0,-1 1 15,-21-1-15,22 1 0,-22-1 0,21-42 16,-21 64-16,-21 0 0,0-1 16,0 22-16,0 0 15,0 42-15,0 0 16,0 22-16,-21-22 0,0 21 15,0 0-15,0 1 0,-1 20 16,-20 1-16,21-22 0,0 22 16,0-1-16,-22 1 0,22-22 0,0 21 15,0-20-15,0-1 0,21 0 0,0 1 16,0-1-16,0-21 0,0 0 0,0 1 16,0-1-16,0 0 0,21-21 15,0 0-15,0 0 0,21 0 0,-20 0 16,20 0-16,0 0 0,-21 0 0,22 0 15,-1-21-15,0 0 0,1 21 0,-1-22 16,0 1-16,1-21 0,-22 21 16,21 0-16,-21-22 0,-21 1 0,0 21 15,22-22-15,-22 1 0,0 0 0,0 21 16,0-22-16,0 22 0,0 0 16,-22 21-16,1 0 0,0 0 15,0 0-15,0 0 0,0 21 0,-1 0 16,1 0-16,0 1 0,21-1 0,0 21 15,0-21-15,0 22 0,0-22 0,0 21 16,0-21-16,0 0 0,0 1 16,21-1-16,0 0 0,-21 0 0,22 0 15,-1 0-15,0-21 0,-21 22 0,21-1 16,0-21-16,0 21 0,1 0 16,-1-21-16,-21 21 0,21-21 15,0 0-15,0 0 16,0 0-16,1 0 0,-1 0 15,0 0-15,21 0 0,-21 0 0,22 0 16,-22 0-16,21 0 0,-21-21 0,1 0 16,20 0-16,-21 0 0,21-1 0,-20 1 15,-1 0-15,21 0 0,-21 0 16,0 0-16,1-1 0,-1 1 0,0 0 16,-21 0-16,21 21 15,-21 21 1,-21 0-16,0 0 15,21 1-15,-21-1 0,-1 0 16,22 0-16,-21 0 0,21 0 16,0 1-16,0-1 0,0 0 15,0 0 1,21-21 0,1 0-16,-1-21 15,0 0-15,0 21 0,0-21 16,0-1-16,22 22 0,-22-21 0,0 0 15,0 0-15,0 21 0,22-21 16,-22 21-16,0 0 0,0 0 16,0 0-1,-21 21-15,0 0 0,0 0 16,0 0-16,0 1 16,0-1-16,0 0 15,0 0-15,22 0 0,-1-21 16,21 21-16,-21-21 0,22 0 0,-22 0 15,127 22-15,-85-22 16,1 0-16,-22 0 0,22 0 16,-1 0-16,1-22 0,-1 1 0,-20 21 15,20-21-15,-21-21 0,-20 21 0,20-22 16,-21 1-16,0 0 0,-21-1 0,0 1 16,0-22-16,0 22 0,0 0 0,0-1 15,-21 1-15,0 21 0,0 0 16,0 0-16,-22 21 0,1 0 15,0 0-15,-1 0 0,1 21 0,0 0 16,-1 21-16,1-21 0,0 22 16,-1-1-16,22 0 0,-21 1 0,21-1 15,-1-21-15,22 22 0,0-1 0,0-21 16,0 21-16,22-20 0,-1-1 0,0 21 16,21-21-16,-21 0 0,22 1 0,-22-1 15,21 0-15,-21 0 0,22 21 16,-22-20-16,0-1 0,-21 0 0,0 21 15,21-21-15,-21 22 0,0-1 0,0 0 16,0 1-16,0-1 0,-21 0 0,0 1 16,0 20-16,0-20 0,-1-1 15,1 0-15,0 1 0,0-1 16,0 0-16,0-21 0,-1 22 0,22-22 16,-21 0-16,0 0 0,0-21 0,21 21 15,-21-21-15,0 0 0,21-21 16,0 0-1,0 0-15,21-21 0,0 20 16,-21-20-16</inkml:trace>
  <inkml:trace contextRef="#ctx0" brushRef="#br0" timeOffset="6729.8">22648 4720 0,'-21'-21'0,"-42"0"16,41 21-16,1-21 0,0 21 15,0 0-15,0 0 16,0 0 46</inkml:trace>
  <inkml:trace contextRef="#ctx0" brushRef="#br0" timeOffset="6963.66">21209 4847 0,'21'0'15,"0"0"-15,0 0 16,1 0-16,20 0 0,0 0 0,22 0 16,-22 0-16,22 0 0,-1-21 15,-21 21-15,22 0 0,-1 0 16,-20-21-16,-1 21 0,0 0 0,-20 0 16,-1 0-16,0 0 0,-42 0 31,0 0-31,-1 21 0</inkml:trace>
  <inkml:trace contextRef="#ctx0" brushRef="#br0" timeOffset="7887.66">17441 6773 0,'0'0'16,"21"0"-16,1-21 16,-22 0-16,-22 21 15,1 0 1,0 0-16,0 0 0,0 21 0,-22 0 15,22 1-15,0-1 0,0 21 0,0 0 16,-22-20-16,22 20 0,0 0 16,0 1-16,0-1 0,0 0 0,-1 1 15,22-1-15,0 0 0,0 1 0,0-22 16,0 21-16,22-21 0,-1 0 0,0 1 16,0-1-16,21-21 0,1 0 0,-1 21 15,0-21-15,1 0 0,-1 0 16,0 0-16,1-21 0,-1 0 15,-21 21-15,0-22 0,22 1 0,-43 0 16,0 0-16,21 0 0,-21-22 0,0 22 16,0 0-16,-21 0 0,0-21 0,-1 20 15,1 22-15,0-21 0,0 0 0,-21 21 16,20 0-16,-20 0 0,21 0 16,0 21-16,-22 0 0,22 1 0,0-1 15,0 0-15,21 0 0,-21 0 0,21 22 16,-21-22-16,21 0 0,0 0 0,0 0 15,0 0-15,0 1 0,0-1 0,0 0 16,21-21 0,0 0-16,0 0 0</inkml:trace>
  <inkml:trace contextRef="#ctx0" brushRef="#br0" timeOffset="8171.5">18076 7133 0,'21'0'47,"1"0"-47,-1-21 16,-21 0-1,0 0 1,-21 21-16,-1 0 15,1 0-15,0 0 0,0 0 16,0 0-16,0 0 0,-1 21 0,22 0 16,0 0-1,22-21 1,-1 0-16,0 0 0,0 0 0</inkml:trace>
  <inkml:trace contextRef="#ctx0" brushRef="#br0" timeOffset="9767.75">19452 6879 0,'0'0'0,"0"-21"15,0-42-15,0 20 16,-21 22-16,0 0 0,0 0 16,-1 0-16,1 21 0,0 0 15,-21 0-15,21 0 0,-1 21 0,-20 0 16,21 21-16,-21-21 0,20 22 0,1-1 16,0 0-16,0 22 0,0-22 0,0 1 15,-1 20-15,1 1 0,21-22 16,0 0-16,0 22 0,0-22 0,0 0 15,21-20-15,1 20 0,20-21 0,0 0 16,1 0-16,-1 1 0,21-22 0,1 0 16,-1 0-16,1 0 0,-1 0 0,1 0 15,-1-22-15,-20 1 0,20 0 0,-20 0 16,20 0-16,-21-22 16,-20 1-16,20 0 0,0-1 0,-21-20 15,1 21-15,-1-22 0,0 1 0,0-22 16,0 21-16,-21 1 0,0-22 0,21 22 15,-21-1-15,0 1 0,0 20 0,0 1 16,0 21-16,0 0 0,0 42 16,-21 21-1,21 1-15,-21-1 0,0 0 0,0 22 16,21-1-16,-21 1 0,-1-1 0,22-20 16,-21 20-16,21 1 0,-21-1 15,21-21-15,-21 1 0,21-1 0,0 0 16,0 1-16,0-22 0,0 21 15,0-21-15,0 1 0,21-22 32,0-22-32,-21 1 15,21 0-15,1 0 0,-1 0 0,0-22 16,0 1-16,0 21 0,0-21 0,1 20 16,-1 1-16,0 0 0,-21 0 0,21 0 15,0 21-15,0 21 16,-21 0-16,0 0 15,22 0-15,-22 1 0,0-1 0,0 21 16,0-21-16,21 0 0,0 22 0,0-22 16,-21 0-16,21 0 0,22 0 15,-22 1-15,21-22 0,-21 21 0,22-21 16,-1 21-16,21-21 0,-20 0 0,-1 0 16,0 0-16,22 0 0,-22 0 15,1-21-15,20 0 0,-21-1 0,-20 1 16,20 0-16,-21 0 0,21-21 0,-20-1 15,-1 1-15,0 0 0,0-1 0,0 1 16,-21-22-16,21 22 0,-21 0 0,0 21 16,0-22-16,0 22 0,0 0 15,-21 21-15,0 0 0,0 0 0,0 0 16,-22 0-16,22 0 0,-21 21 16,21 0-16,-22 0 0,22 22 0,-21-22 15,21 21-15,-22 1 0,22-1 0,0 0 16,0 1-16,0-1 0,21 0 15,-21-21-15,21 22 0,0-22 0,0 21 16,0-21-16,21 1 0,0-1 0,0-21 16,0 0-16,0 0 0,1 0 15,20 0-15,-21 0 0,0 0 0,0-21 16,1-1-16,-1 1 0,0 0 0,0 0 16,0 0-16,-21-22 0,21 1 15,1 0-15,-22-1 0,0 1 0,21 0 16,-21-1-16,21 1 0,-21 21 15,0 0-15,0 0 0,0-1 0,0 1 16,0 42 0,0 1-16,-21-1 0,21 0 15,-21 0-15,-1 0 0,22 22 0,-21-22 16,21 21-16,-21 0 0,21-20 0,0 20 16,-21 0-16,21-21 0,0 22 0,0-22 15,0 0-15,0 0 0,21 0 0,0 1 16,0-1-16,1-21 0,-1 0 15,21 0-15,-21 0 0,22 0 0,-22 0 16,21 0-16,0 0 0,-20-21 0,20-1 16,0 22-16,1-21 0,-22-21 15,21 21-15,0-22 0,-20 22 0,-1-21 16,21 0-16,-21-1 0,0 1 16,1 0-16,-22-1 0,0 1 0,0 21 15,0 0-15,0-1 0,0 1 0,-22 21 31,1 0-31,0 21 0,21 1 16,0-1 0,0 0-16,21-21 31,0 0-31,1 0 0,-1 0 16,0 0-16,0 0 0,0 0 15,0 0-15,1 0 0,-1 0 0,0 0 16,0-21-16,0 21 15,-21 21-15,0 0 16,0 0-16,0 0 0,0 1 0,-21 20 16,21-21-16,-21 21 0,0-20 15,0 20-15,21 0 0,-22-21 0,22 22 16,0-22-16,0 21 0,0-21 0,0 1 16,22-1-16,-1 0 0,0-21 15,0 21-15,0-21 0,0 0 0,1 0 0,20 0 16,-21 0-16,21 0 0,1 0 15,-22 0-15,21-21 0,-21 0 16,1 21-16,-1-21 0,0-1 0,-21 1 16,0-21-16,0 21 0,0-22 0,0 1 15</inkml:trace>
  <inkml:trace contextRef="#ctx0" brushRef="#br0" timeOffset="10823.14">17335 8911 0,'-21'0'16,"0"0"-16,0-21 15,0 0-15,0 0 0,-1 21 16,1-21-16,0-1 0,21 1 0,0 0 16,0 0-16,0-21 0,0 20 0,0 1 15,0-21-15,21 21 0,0 0 16,1-1-16,20 1 0,-21 0 0,21 0 15,1 0-15,-22 0 0,21 21 0,1 0 16,-1 0-16,0 0 0,-21 0 0,1 0 16,-1 21-16,0 0 0,-21 0 0,0 0 15,0 22-15,0-22 16,-21 21-16,-22 0 0,1 1 0,0-1 16,-1 0-16,1 1 0,-21-1 0,20 0 15,1 1-15,0-1 0,20-21 0,1 22 16,0-22-16,21 21 0,0-21 0,0 0 15,0 1-15,21-1 0,0 0 16,1-21-16,20 0 0,0 0 16,1 0-16,20 0 0,-21 0 0,1 0 15,20 0-15,-20 0 0,-22-21 0,21 0 16,-21 21-16,0-22 0,1 1 0,-22 0 16,0 0-16,0 0 0,0 0 15,0-22-15,-22 22 16,1 0-16,0 0 0,0 21 0,0-21 15,-22 21-15,22 0 0,0 0 0,0 0 16,-21 0-16,20 0 0,1 21 0,0-21 16,0 21-16,0 0 0,0-21 0,21 21 15,-22-21-15,22 21 0,-21-21 0,21 22 16,21-22 0,1 0-1,-1-22-15</inkml:trace>
  <inkml:trace contextRef="#ctx0" brushRef="#br0" timeOffset="11667.04">16891 8530 0,'21'0'31,"0"0"-31,0 0 16,1 0-16,-1 0 0,0 0 0,21 21 15,-21-21-15,22 0 0,20 0 0,-20 0 16,20 0-16,-21 0 0,22 0 0,-22-21 16,22 21-16,-22-21 15,0 21-15,-20-21 0,20 21 0,-21-21 16,0 0-16,0 21 0,-21-22 0,0 1 16,0 0-16,0 0 15,-21 21-15,0 0 0,0 0 16,0 0-16,0 0 15,-1 0-15,1 21 0,0 21 0,0-20 16,0 20-16,0 0 0,-1 22 16,1-22-16,0 22 0,0-1 0,0 1 15,0-1-15,21-21 0,-22 22 0,22-1 16,-21-20-16,21 20 0,0-20 16,-21-1-16,21-21 0,0 21 0,0-20 15,0 20-15,0-21 0,0 0 0,0 0 16,0 1-16,0-44 47,0 1-47,0 0 15,0 0-15,0 0 0,0 0 0,0-1 16,0-20-16,0 21 0</inkml:trace>
  <inkml:trace contextRef="#ctx0" brushRef="#br0" timeOffset="12114.92">16997 8657 0,'0'0'0,"-21"0"16,42 0 15,0-21-31,21 21 0,1 0 16,-22 0-16,21-21 0,22 21 0,-22 0 15,21-21-15,-20 0 0,20 21 16,-20 0-16,-1 0 0,0-22 16,1 22-16,-22 0 0,0 0 0,0 0 15,0 0-15,-21-21 0,-21 21 32,0 21-32,0 1 0,0-22 0,-1 42 15,22-21-15,-21 21 0,0-20 16,0 20-16,0 21 0,0-20 0,-1 20 15,1-20-15,21 20 0,-21-21 0,0 1 16,0 20-16,0-20 0,21-1 0,0-21 16,0 21-16,-22-20 0,22 20 0,0-21 15,-21 0-15,21 0 0,0 1 16,0-1-16,0-42 47,0-1-47,0 1 15,0 0-15,0 0 0,0 0 0,0 0 16,0-1-16</inkml:trace>
  <inkml:trace contextRef="#ctx0" brushRef="#br0" timeOffset="12377.41">16954 9123 0,'0'0'0,"-21"0"0,-21 21 15,21-21 1,21 21-1,21-21-15,21 0 0,-21 0 16,22 0-16,-1 0 0,0 0 0,22 0 16,-1 0-16,-20-21 0,20 21 0,1 0 15,-1 0-15,1-21 0,-22 21 16,22 0-16,-22 0 0,0-21 0,1 21 16,-22 0-16,0 0 0,0 0 0,-21-21 15,-21 21 16,0 0-31,21-22 16</inkml:trace>
  <inkml:trace contextRef="#ctx0" brushRef="#br0" timeOffset="12699.23">18457 9017 0,'0'0'0,"0"21"0,-21-21 16,21 21 0,21-21-1,0 0-15,1 0 0,-1 0 16,0 0-16,0-21 0,-21 0 15,21 21-15,-21-21 0,0 0 16,-21 21 0,0 0-16,0 0 0,0 0 15,-1 0-15,1 0 0,0 0 16,0 21-16,21 0 16</inkml:trace>
  <inkml:trace contextRef="#ctx0" brushRef="#br0" timeOffset="18003.34">20002 9271 0,'0'0'0,"-21"21"0,0-21 16,0 0 0,21-21 15,0 0-16,21 0-15,0 21 0,-21-21 0,0-1 16,21 1-16,1-21 0,-22 21 16,0-22-16,0 22 0,21-21 0,-21 0 15,21-22-15,-21 22 0,21-1 16,-21-20-16,0 21 0,21-22 0,-21 22 16,21-1-16,-21-20 0,0 21 0,0-1 15,0 1-15,0 0 0,0-1 16,0 22-16,0 0 0,0 0 0,0 63 31,0-21-31,0 22 0,-21-1 16,0 0-16,21 22 0,-21-22 15,21 22-15,0-1 0,0 1 0,0-1 16,0-21-16,-21 22 0,21-22 0,0 22 16,0-22-16,0 0 0,0-20 0,0 20 15,0-21-15,0 0 0,0 0 16,21-21-16,0 0 15,0 0-15,0 0 0,1 0 16,-1 0-16,21-21 0,-21 0 0,22 0 16,-22 0-16,21 0 0,-21-1 0,22-20 15,-22 21-15,21-21 0,-21-1 0,22 22 16,-22-21-16,0-1 0,0 22 16,0-21-16,0 21 0,-21 0 0,22 21 15,-22 21 1,0 0-16,0 0 0,0 0 0,-22 22 15,1-1-15,0-21 0,21 21 16,-21 1-16,21-1 0,0-21 0,-21 22 16,21-22-16,0 21 0,0-21 0,0 0 15,0 1-15,0-1 0,21 0 16,0-21-16,0 0 0,0 21 0,1-21 16,-1 0-16,0 0 0,21 0 0,-21 0 15,1-21-15,-1 0 0,0 21 16,0-21-16,0-1 0,0 1 0,-21 0 15,22 0-15,-22 0 0,0 0 0,0-1 16,0 1-16,-22-21 0,1 21 0,0-22 16,0 22-16,0-21 0,0 21 15,-22 0-15,22-1 0,0 1 0,0 0 16,21 0-16,0 0 16,21 0-1,0 21-15,0 0 16,0 0-16,22 0 0,-22 0 0,21-22 15,-21 22-15,22 0 0,-22 0 16,21 0-16,-21 0 0,22 0 0,-22 22 16,21-1-16,-21 0 0,22 0 0,-22 0 15,0 22-15,0-22 0,0 21 0,1-21 16,-22 22-16,21-22 0,-21 21 16,0-21-16,0 0 0,0 1 0,0 20 15,0-21-15,0 0 0,0 0 16,0 1-16,0-1 0,-21-21 0,21 21 15,0-42 17,0 0-32,0-1 15,0 1-15,0 0 0,0 0 16,0 0-16,21-22 0,0 22 0,-21-21 16,21 0-16,21-1 0,-20 1 0,-1 0 15,233-128 16,-233 170-31,0 0 16,0 0-16,0 21 0,1 1 0,-1-1 16,0 21-16,0-21 0,0 22 0,-21-1 15,0-21-15,21 21 0,-21 1 0,0-22 16,0 0-16,0 21 0,0-20 16,0-1-16,0 0 0,0 0 0,0 0 15,0 0-15,-21-21 0,21 22 16,0-44 15,21 1-15</inkml:trace>
  <inkml:trace contextRef="#ctx0" brushRef="#br0" timeOffset="18741.43">22881 8742 0,'0'0'0,"0"-21"0,0-43 16,0 43-16,0 0 0,-21 21 16,21-21-16,-21 0 0,-22 21 15,22 0-15,0-22 0,0 22 0,-21 0 16,20 0-16,-20 0 0,21 22 0,-21-1 16,20 0-16,1 0 0,-21 0 0,21 22 15,0-1-15,-22 0 0,22 1 16,0-1-16,0 0 0,21-21 15,0 22-15,0-1 0,0-21 0,0 0 16,21 1-16,0-1 0,0 0 0,0-21 16,22 0-16,-22 0 0,21 0 0,1 0 15,-22 0-15,21 0 0,-21 0 0,22-21 16,-1 21-16,-21-21 0,0-1 16,22 1-16,-1-42 0,-21 42 15,0-1-15,0-20 0,-21 21 0,22-21 16,-1 20-16,-21-20 0,21 21 0,-21 0 15,0 0-15,21 21 16,-21 21 0,0 0-16,0 0 15,0 21-15,-21 1 0,21-1 0,-21 0 16,21 1-16,0-1 0,-21 0 0,21 22 16,0-22-16,-22 1 0,22 20 15,0-21-15,0 22 0,0-1 0,-21 1 16,21-22-16,-21 22 0,0-1 0,21 22 15,-21-22-15,21 1 0,0-1 0,-21 1 16,21 21-16,0-22 0,0 1 0,0-1 16,0 1-16,0-1 0,0-21 0,21 22 15,-21-22-15,0 1 0,0-22 16,0 0-16,0 0 0,-21 0 16,-1-21-16,1-21 15,0 0-15,21 0 16,-21 0-16,0-1 0,21-20 0,-21 0 15,-1-1-15,1 1 0,21-21 0,-21 20 16,21-20-16,0 20 0,0-20 0,0-1 16,0 1-16,0-1 0,21 1 0,0-22 15,1 22-15,-1-1 0,21 1 16,0-1-16,1 1 0,-1-1 0,0 1 16,22 20-16,-22-20 0,22 21 0,-22-1 15,0 1-15,1 21 0,-1 0 16,0-1-16,1 1 0,-22 21 0,0 0 15,0 0-15</inkml:trace>
  <inkml:trace contextRef="#ctx0" brushRef="#br0" timeOffset="19606.93">17843 10901 0,'0'21'16,"-21"-21"-16,0 0 0,0 0 16,0 0-16,0 0 0,-1 0 0,-20-21 15,21 0-15,0 21 0,0-21 16,-1-1-16,22 1 0,-21 0 0,0 0 15,21 0-15,-21-22 0,21 22 0,0-21 16,0 0-16,0-1 0,0 22 0,0-21 16,21-1-16,0 1 0,0 21 0,22-21 15,-22 20-15,0 1 0,21 21 0,-20-21 16,-1 21-16,21 0 0,-21 0 16,0 0-16,1 0 0,-22 21 0,0 0 15,0 22-15,0-22 0,0 21 0,0 1 16,0-1-16,-22 0 0,-20 1 0,21-1 15,0 0-15,-22 1 0,1-1 0,21 0 16,0 1-16,-22-1 0,22 0 16,0 1-16,0-1 0,21-21 0,0 21 15,0-20-15,0-1 0,0 0 0,0 0 16,0 0-16,0 0 0,21-21 0,0 0 16,0 0-16,1 0 0,-1 0 0,21 0 15,-21-21-15,0 0 0,1 0 16,-1 0-16,21 0 0,-42-1 0,21 1 15,-21 0-15,21 0 0,-21-21 0,0 20 16,0 1-16,0 0 0,0 0 0,-21 0 16,0 0-16,0-1 0,0 1 15,-22 0-15,22 21 0,0 0 0,-21 0 0,21 0 16,-1 0-16,-20 0 0,21 0 16,0 21-16,0 0 0,-1-21 0,1 22 15,21-1-15,0 0 0,0 0 0,-21-21 16,21 21-16,0 0 0,0 1 15,21-22-15</inkml:trace>
  <inkml:trace contextRef="#ctx0" brushRef="#br0" timeOffset="19903.77">18309 10795 0,'0'-21'16,"0"0"-1,0 0 1,0 42 15,0 0-15,0 0-1,0 0 1,21-21 15,0 0-31,-21-21 0</inkml:trace>
  <inkml:trace contextRef="#ctx0" brushRef="#br0" timeOffset="29771.75">20659 10393 0,'0'-21'16,"0"0"-16,0-1 16,0 1-1,21 0 1,-21 42 15,0 0-31,0 1 0,0 20 16,0 0-16,0 1 0,0-1 0,0 0 15,-21 1-15,21 20 0,-22-21 16,22 1-16,-21-1 0,0 0 0,21 1 16,-21-1-16,0 0 0,0-20 0,-1 20 15,22-21-15,-21 21 0,21-20 16,-21-1-16,21 0 0,0 0 15,0-42 1,0 0 0,0 0-16,0-1 0,0 1 15,0 0-15</inkml:trace>
  <inkml:trace contextRef="#ctx0" brushRef="#br0" timeOffset="30263.47">20447 10689 0,'0'0'0,"0"-42"0,-42-85 16,42 85-16,0 20 0,0-20 0,0 0 15,0 21-15,0-22 0,0 22 16,0 0-16,0 0 0,21 0 0,0-1 16,0 1-16,0 21 0,22-21 15,-22 21-15,21 0 0,-21 0 0,22 0 16,-1 0-16,0 0 0,22 0 0,-22 21 16,0 0-16,-20 1 0,20-1 0,-21 21 15,0-21-15,0 22 16,-21-22-16,0 21 0,0 0 0,-21-20 0,0 20 15,0-21-15,0 0 0,-22 0 0,1 1 16,21-1-16,-21 0 0,-1 0 0,22-21 16,-21 0-16,21 21 0,-1-21 15,44-21 17,-1 21-32,0 0 0,0 0 15,21 0-15,-20 0 0,20 0 0,0 0 16,-21 0-16,22 0 0,-1 21 0,-21-21 15,22 21-15,-1 1 0,-21-1 0,21 0 16,-20 0-16,-1 21 0,0-20 0,-21-1 16,0 0-16,0 0 0,0 21 0,-21-20 15,0-1-15,-1 0 0,-20 21 16,0-21-16,-1 1 0,-20-1 0,21 0 16,-1 0-16,1 0 0,0-21 15,-1 21-15,1-21 0,21 0 0,0 0 0,-1 0 16,1 0-16,0 0 0,0 0 15,21-21-15,0 0 16,0 0-16,21 0 0,0 21 16,0-21-16,1-1 0,-1 1 0</inkml:trace>
  <inkml:trace contextRef="#ctx0" brushRef="#br0" timeOffset="30843.25">21421 10753 0,'0'0'0,"-22"0"32,22 21-32,-21 0 15,21 0-15,0 0 0,0 22 16,0-22-16,0 0 0,0 0 0,0 0 16,0 1-16,0 20 0,0-21 0,0 0 15,0 0-15,21 1 0,1-1 16,-1-21-16,0 0 0,21 0 15,-21 0-15,1 0 0,20 0 16,-21-21-16,0 21 0,22-22 0,-22 1 16,21 0-16,-21 0 0,0 0 0,1 0 15,-1-1-15,0-20 0,0 21 16,-21 0-16,0 0 0,0-22 0,21 22 16,-21 0-16,0 0 0,0 0 15,0 42 1,0 0-1,0 0-15,0 0 0,0 22 0,0-22 16,-21 0-16,21 21 0,0-21 0,0 22 16,0-1-16,0-21 0,0 22 0,0 20 15,0-21-15,0 1 0,0-1 0,21 0 16,-21 1-16,21-1 0,-21 0 0,0 1 16,0-1-16,0 0 0,0 1 0,0-22 15,0 21-15,-21-21 0,-21 1 16,21 20-16,-22-21 0,1 0 0,0 0 15,-1 1-15,1-1 0,0 0 0,-22 0 16,22-21-16,0 0 0,-1 21 16,-20-21-16,20 0 0,1 0 0,0 0 15,-1 0-15,1-21 0,21 21 0,-21-21 16,20 0-16,1 21 0,0-21 0,21-1 16,0 1-16,0 0 15,0 0-15,0 0 0,0 0 0,42-1 16,-20-20-16,-1 0 0,21 21 0</inkml:trace>
  <inkml:trace contextRef="#ctx0" brushRef="#br0" timeOffset="31127.51">22267 10329 0,'0'0'0,"0"-21"0,0 0 16,0 0-16,-21 21 15,0 21 1,21 0-16,0 22 0,-21-1 0,21 0 16,0 22-16,0-22 0,0 22 0,0-22 15,0 0-15,0 22 0,0-22 16,0 0-16,0 1 0,-21-1 0,21 0 0,-22-20 16,22 20-16,0-21 15,0 21-15,-21-20 0,21-1 0,0 0 16,0 0-16,0 0 0,21-21 31,1-21-31,20 0 0,-21 21 16</inkml:trace>
  <inkml:trace contextRef="#ctx0" brushRef="#br0" timeOffset="31548.64">22585 10986 0,'21'0'0,"0"21"15,0-21-15,0 0 16,1 0-16,-1 0 0,0 0 16,0 0-16,21 0 0,-20-21 15,-1-1-15,0 22 0,21-21 0,-21 21 16,1-21-16,20 0 0,-21 0 0,0 21 16,-21-21-16,21-1 0,-21 1 0,0 0 15,0 0-15,0 0 0,0 0 0,-21-1 16,0 22-16,0 0 15,0 0-15,0 22 0,-22-22 16,22 21-16,-21 0 0,21 0 16,-1 21-16,-20-20 0,21-1 0,0 21 15,0-21-15,-1 0 0,1 1 0,21 20 16,0-21-16,0 0 0,0 0 0,0 1 16,0-1-16,0 0 0,0 0 0,21-21 15,1 21-15,-1-21 0,0 0 0,0 0 16,0 0-16,0 0 0,1 0 0,20 0 15,-21 0-15,0 0 0,22-21 16,-22 21-16,0-21 0,21 0 0,-21 0 16,1 21-16,-1-22 0,0 1 0,0 0 15,0 0-15,0 0 0,1 0 16,-22-1-16,0 1 0,0 0 0</inkml:trace>
  <inkml:trace contextRef="#ctx0" brushRef="#br0" timeOffset="31824.03">22331 10520 0,'-21'0'0,"-1"-21"15,22 0-15,22 21 16,20 0-16,-21 0 15,21-22-15,1 22 0,-1 0 0,0 0 16,22-21-16,-22 21 0,22-21 0,-1 21 16,-20 0-16,-1-21 0,0 21 0,1 0 15,-1-21-15,-21 21 0,0 0 0,0-21 16,1 21-16,-22-22 0,0 1 16,21 0-16,-21 0 15,0 0-15,0 0 0</inkml:trace>
  <inkml:trace contextRef="#ctx0" brushRef="#br0" timeOffset="33032.36">26501 5969 0,'21'0'15,"0"0"-15,0 0 16,0-21-16,0 21 0,-21-21 15,22 0-15,-1 21 0,0-22 16,0 1-16,21 0 0,-20 0 0,-1 0 16,0 0-16,-21-1 0,0 1 0,21 0 15,-21 0-15,0 0 0,0 0 16,-21-1-16,0 1 0,0 0 16,-1 21-16,-20-21 0,21 21 0,-21 0 15,-1 0-15,1 0 0,21 0 0,-22 0 16,1 21-16,0 0 0,21 0 15,-22 1-15,1 20 0,21-21 0,0 21 16,-22-20-16,22 20 0,21-21 0,0 21 16,-21-20-16,21 20 0,0-21 15,0 0-15,0 0 0,21 1 0,0-22 16,0 21-16,1-21 0,-1 0 0,0 0 16,21 0-16,-21 0 0,22 0 0,-1 0 15,0-21-15,-20 21 16,20-22-16,0 1 0,-21 21 0,22-21 15,-22 0-15,0 0 0,0 0 0,0-1 16,-21 1-16,22 0 0,-22 0 16,0 0-16,0 0 0,0-1 0,0 1 15,-22 21 1,1 0-16,21 21 0,0 1 0,-21-1 16,0 21-16,0 0 0,21-20 15,0 20-15,0 0 0,-21 1 0,21-1 16,-22 0-16,22 1 0,0 20 0,0-21 15,0 1-15,-21-1 16,21 0-16,-21 1 0,21-22 0,-21 21 16,21-21-16,0 22 0,0-22 0,-21 0 15,21 0-15,-21 0 0,-1-21 0,1 22 16,0-22-16,0 21 16,0-21-16,0 0 15,-1 0-15,1 0 0,21-21 16,-21 21-16,21-22 0,-21 22 0,21-21 15,-21 21-15,21-21 0,0 0 16,0 0-16,0 0 0,0-1 16,0 1-16,21 0 0,0 21 15,0-21-15,0 0 0,1 21 16</inkml:trace>
  <inkml:trace contextRef="#ctx0" brushRef="#br0" timeOffset="33380.16">27114 6329 0,'0'-21'16,"22"21"15,-1 0-16,-21-21-15,21 21 16,-21-22 0,-21 22 15,0 0-31,-1 0 16,1 22-1,0-22-15,21 21 16</inkml:trace>
  <inkml:trace contextRef="#ctx0" brushRef="#br0" timeOffset="33936.01">28088 5948 0,'21'0'16,"0"0"0,1-21-16,-1 21 0,0 0 15,-21-21-15,21 21 0,0 0 0,0 0 16,1-22-16,-1 1 15,0 21-15,0-21 16,0 21-16,-21-21 0,0 0 16,0 0-16,-21-1 15,0 22-15,0 0 0,0 0 16,-22 0-16,22 0 0,-21 0 0,-1 0 16,1 0-16,0 0 0,-1 0 15,22 22-15,-21-1 0,21 0 16,21 0-16,0 0 0,0 0 0,0 1 15,0-1-15,21 0 16,0 0-16,0 0 0,0 0 0,22 1 16,-1-1-16,0 21 0,-20-21 0,20 0 15,-21 22-15,21-22 0,-20 0 0,-1 21 16,0-20-16,0 20 0,-21-21 16,0 0-16,0 0 0,0 22 0,0-22 15,-21 0-15,0-21 0,-22 21 0,22 0 16,-21-21-16,0 0 0,-22 22 15,22-22-15,-1 0 0,-20 0 0,21 0 16,20 0-16,-20 0 0,21 0 16,-21 0-16,20 0 0,22-22 15,-21 22-15,21-21 0,0 0 16,0 0-16,0 0 0,21 0 16,1-1-16,-1-20 0,0 21 0</inkml:trace>
  <inkml:trace contextRef="#ctx0" brushRef="#br0" timeOffset="34471.22">28892 5630 0,'0'0'0,"0"-21"0,0 0 0,0 0 0,0 0 16,0 0-16,0 42 31,0 21-31,-21 0 0,0 1 0,21-1 15,-21 22-15,0-1 0,0 1 16,21-22-16,-22 21 0,1 1 0,21-1 16,-21 1-16,0-22 0,21 22 0,0-22 15,-21 0-15,21 1 0,-21-1 16,21 0-16,0-20 0,0 20 0,0-21 16,0 0-16,0 0 0,0 1 15,0-44 16,0 1-31,0 0 16,0-21-16,21 21 0,0-1 0,0-20 16,0 0-16,22-1 0,-22 1 0,21 0 15,0-1-15,1 1 0,-1 21 16,0-21-16,1 20 0,-1 1 0,0 0 16,-20 0-16,-1 21 0,0 0 0,0 0 15,0 21-15,0 0 0,-21 0 16,0 1-16,0 20 0,0-21 0,0 0 15,0 22-15,0-1 0,0-21 0,0 21 16,-21-20-16,21 20 16,-21-21-16,21 0 0,0 0 0,0 1 15,-21-1-15,21 0 0,-21 0 0,0-21 16,21 21-16,21-42 47,21 0-47,-21 0 0,0 21 0,22-21 15</inkml:trace>
  <inkml:trace contextRef="#ctx0" brushRef="#br0" timeOffset="34860">29739 6181 0,'0'0'16,"0"-21"0,0 42-1,-21 0 1,21 0-16,-21 0 0,0 0 15,-1 1-15,22-1 0,0 0 16,-21 21-16,0-21 0,21 1 0,-21-1 16,21 0-16,0 21 0,0-21 0,0 1 15,0-1-15,0 0 16,21-21-16,0 21 0,0-21 0,1 0 16,-1 0-16,21 0 0,-21 0 0,0 0 15,1 0-15,20-21 0,-21 21 0,0-21 16,-21 0-16,21-22 15,1 22-15,-1-21 0,-21 21 0,0-22 16,0 1-16,0 0 0,0-1 0,0 22 16,0-21-16,-21 21 0,21-1 15,-22 1-15,1 21 0,0 0 0,0-21 16,0 21-16,0 0 0,-1 0 0,1 0 16,0 0-16,0 21 0,0-21 15,0 21-15,21 1 0,0-1 16,21-21-1,0 0-15,0 0 0</inkml:trace>
  <inkml:trace contextRef="#ctx0" brushRef="#br0" timeOffset="35227.79">30522 5694 0,'21'-42'0,"-42"84"0,64-127 16,-43 43-16,0 0 0,21 20 15,-21 1-15,21 0 0,-21 0 16,0 42 0,0 0-1,0 0-15,-21 1 0,21 20 0,-21 0 16,-1 1-16,22-1 16,-21 0-16,0 22 0,0-22 0,0 22 15,0-1-15,-1-21 0,1 22 0,0-22 16,0 22-16,0-22 0,0 0 15,21 1-15,0 20 0,0-42 0,0 22 16,0-1-16,0-21 0,0 0 0,21 1 16,-21-1-16,21 0 0,0 0 15,0-21-15,0 0 0,1 0 0,-1 0 16,0 0-16,0 0 0,0 0 0,0-21 16,1 0-16,-1 0 0,0-1 0,0 1 15,0 0-15,0 0 0,1 0 16,-1-22-16,0 22 0,-21-21 15,21 21-15,-21 0 0</inkml:trace>
  <inkml:trace contextRef="#ctx0" brushRef="#br0" timeOffset="35539.61">30374 5948 0,'0'0'0,"-21"0"16,21-21-1,21 21-15,0 0 0,22 0 16,-22 0-16,21 0 0,-21 0 16,22 0-16,-1 0 0,0 0 15,1 0-15,-1-21 0,0 21 0,22 0 16,-22 0-16,0 0 0,1 0 16,-1-22-16,0 22 0,1 0 0,-22 0 15,21-21-15,-21 21 0,1 0 0,-1-21 16,0 21-1,0 0-15,-42 0 47,0 0-31,0 0-16,-22 21 0</inkml:trace>
  <inkml:trace contextRef="#ctx0" brushRef="#br0" timeOffset="37179.66">5736 13504 0,'0'0'16,"-21"-21"-16,0 0 15,21 0-15,-21 0 0,21 0 16,0-1-16,0 1 0,0 0 15,21 0-15,0 0 0,0 21 16,0-21-16,0 21 0,1 0 16,20-22-16,-21 22 0,21 0 0,-20 0 15,20 0-15,0 0 0,-21 0 0,22 22 16,-22-1-16,0 0 0,0 0 16,-21 21-16,0-20 0,0 20 0,0-21 15,-21 21-15,0 1 0,0-22 0,-22 21 16,1 1-16,0-22 0,-1 21 15,-20-21-15,21 0 0,-22 1 0,22-1 16,-1 0-16,1-21 0,0 0 0,21 21 16,-1-21-16,1 0 0,21-21 31,0 0-31,21 0 16,1 21-16,-1-22 0,21 1 0,0 21 15,1 0-15,-1 0 0,0 0 16,1 0-16,20 0 0,-20 0 0,20 0 15,-21 21-15,1 1 0,20-1 0,-42 0 16,22 0-16,-22 21 0,0-20 16,-21 20-16,0 0 0,0-21 0,-21 22 15,0-1-15,-22 0 0,1 1 0,-21-22 16,20 21-16,-20 1 0,20-22 0,-20 0 16,21 0-16,-1 0 15,1-21-15,0 0 0,20 0 0,1 0 16,0 0-16,21-21 0,0 0 15,0 0-15,0 0 0,0-1 16,-21 22-16,21-21 0,0 0 0,0 0 16,0 0-16,21 21 15,0-21-15,0 21 0,1-22 16,20 22-16,-21 0 0,0-21 16,0 21-16</inkml:trace>
  <inkml:trace contextRef="#ctx0" brushRef="#br0" timeOffset="37371.55">6900 13970 0,'21'0'0,"-42"0"0,64 0 0,-43-21 16,0 0-16,-22 21 15,1 0-15,21-21 0,0-1 31,21 1-31,1 21 16,-1-21-16,0 21 0,0-21 0</inkml:trace>
  <inkml:trace contextRef="#ctx0" brushRef="#br0" timeOffset="38024.58">10329 13102 0,'0'0'0,"0"-21"0,21 0 16,1-64-1,-1 64-15,-21 0 0,0 0 0,21 0 16,0-1-16,0 22 0,0 0 15,-21 22-15,22-1 16,-1 0-16,0 21 0,21 1 16,-21-1-16,1 0 0,20 22 0,0-22 15,-21 0-15,22 22 0,-1-22 0,-21 22 16,22-22-16,-22 22 0,0-1 0,0-21 16,0 1-16,0-1 0,1 0 15,-22 1-15,21-1 0,-21-21 0,0 0 16,0 1-16,0-1 0,-21-21 31,21-21-31,-22 21 0,22-22 16,-21-20-16,21 21 0,0-21 15,0-1-15,0-20 0,0 20 0,0-20 16,0-1-16,21 1 0,1-1 0,-1 1 16,0-1-16,0 1 0,21 21 15,-20-22-15,-1 1 0,0 20 0,0 1 16,0 0-16,0 20 0,1-20 0,-1 21 15,0 0-15,0 21 0,-21-21 0,21 21 16,0 0-16,1 21 16,-1 0-16,-21 0 15,21 0-15</inkml:trace>
  <inkml:trace contextRef="#ctx0" brushRef="#br0" timeOffset="39451.26">12065 13674 0,'0'0'0,"21"0"0,21 0 15,-20-21 1,-22-1-16,0 1 0,0 0 16,0 0-16,0-21 0,0 20 0,0-20 15,0 21-15,0-21 0,-22 20 0,1-20 16,0 0-16,0 21 0,0-22 15,0 22-15,-22-21 0,22 21 0,-21 21 16,21-22-16,-22 22 0,1 0 16,21 0-16,-22 22 0,1-1 0,21 0 15,-21 0-15,20 0 0,1 22 0,0-1 16,0-21-16,0 21 0,21 1 0,0-1 16,0 0-16,0 22 0,0-22 15,0 1-15,0-22 0,0 21 0,21-21 16,42 43-16,-41-43 15,-1-21-15,21 0 0,-21 0 0,22 0 16,-22 0-16,0-21 0,21 21 16,-21-21-16,22-1 0,-22 1 15,0-21-15,21 21 0,-20 0 0,-1-22 16,0 1-16,0 0 0,0-1 0,-21 22 16,21-21-16,1-1 0,-22 1 15,0 21-15,21 0 0,-21 0 0,21-1 16,-21 1-16,0 42 15,0 1 1,0 20-16,0-21 16,-21 0-16,21 22 0,-21-22 0,21 21 15,0 0-15,0-20 0,0 20 0,0 0 16,0-21-16,0 22 0,0-22 0,21 0 16,0 0-16,0 0 0,0-21 15,0 0-15,1 22 0,-1-22 16,21 0-16,-21 0 0,22 0 0,-22-22 15,21 1-15,0 0 0,-20 0 0,20 0 16,-21 0-16,21-22 0,-20 22 0,-1-21 16,0-1-16,0 1 0,0 21 15,-21-21-15,0-1 0,0 1 0,0 21 16,0-22-16,0 22 0,0 0 0,0 0 16,-21 21-16,21-21 0,-21 21 15,0 0-15,21 21 16,0 0-16,0 0 0,0 0 0,0 1 15,0-1-15,0 21 0,21-21 16,-21 22-16,21-22 0,0 21 0,-21 0 16,0-20-16,21 20 0,1-21 0,-22 21 15,21 1-15,0-1 16,0-21-16,0 0 0,0 1 0,1-1 16,20 0-16,-21-21 0,21 21 0,1-21 15,-1 0-15,0 0 0,1 0 0,-1 0 16,0 0-16,1 0 0,-1-21 15,22 0-15,-22 0 0,0 21 16,-21-22-16,22-20 0,-22 21 0,0 0 0,0-22 16,0 1-16,1 0 0,-22-1 0,0 1 15,0 0-15,0 21 0,0-22 16,0 1-16,0 21 0,0 0 16,-22-1-16,1 1 0,0 0 0,0 21 15,0 0-15,0 0 0,-1 0 0,-20 21 16,21 0-16,0 1 0,-22-1 0,22 21 15,0-21-15,0 22 0,0-22 16,0 21-16,-1 0 0,22-20 0,0 20 16,0-21-16,0 21 0,0-20 0,0-1 15,0 0-15,22 0 0,-1-21 0,0 0 16,0 0-16,0 0 0,0 0 16,1 0-16,-1 0 0,0-21 15,0 0-15,0 0 0,0-1 16,1 1-16,-1 0 0,-21-21 0,0 21 15,21-22-15,21-41 16,-42 41-16,0 22 0,21 0 16,-21 0-16,22 0 0,-22-1 0,0 44 31,0-1-31,0 0 0,0 0 0,0 0 16,0 0-16,0 22 0,0-22 15,0 0-15,0 21 0,0-20 16,0-1-16,0 21 0,0-21 0,0 0 15,21 1-15,0-22 0,0 21 0,0-21 16,22 21-16,-22-21 0,21 0 0,-21 0 16,22 0-16,-1 0 0,-21-21 15,21 0-15,-20-1 0,20 1 0,-21 0 16,0 0-16,0 0 0,1-22 0,-1 22 16,0 0-16,0 0 0,-21 0 15,0 0-15,0-1 0,21 22 0,-21 22 31,0-1-31,0 0 0,0 0 16,-21 0-16,21 22 0,-21-22 16,21 0-16,0 0 0,0 21 0,0-20 15,0-1-15,0 0 0,0 0 16,0 0-16,21-21 31,0 0-31,-21-21 0</inkml:trace>
  <inkml:trace contextRef="#ctx0" brushRef="#br0" timeOffset="39751.1">14414 13039 0,'-21'0'0,"21"21"0,-21-21 16,21 21-16,0 0 0,0 0 15,21-21-15,0 0 16,1 0-16,-1 0 0,0 0 16,0 0-16,-21-21 0,0 0 15,0 0-15,0 0 16,0 0-16,0-1 0,0 1 0,-21 0 16,0 0-16,0 0 0,-1 21 15,1 0-15,0 0 0,0 0 0,0 0 16,0 0-16,-1 21 15,22 0-15,0 0 0,0 0 16,0 1-16,0-1 0,0 0 0,22 0 16</inkml:trace>
  <inkml:trace contextRef="#ctx0" brushRef="#br0" timeOffset="40284.32">15092 12721 0,'0'0'0,"-21"-21"16,21 0-16,0 0 0,-22 21 0,1 0 15,0 0-15,21 21 16,0 0-16,-21 0 16,21 22-16,0-1 0,0 0 0,-21 1 15,21-1-15,0 0 0,0 1 0,-21 20 16,21-21-16,0 1 0,-22-1 0,22 0 15,-21 1-15,0-1 0,21 0 0,-21 1 16,21-22-16,-21 21 0,21-21 16,-21 1-16,21-1 0,0 0 0,0 0 15,-22-21 1,1-21 0,21 0-16,0 0 0,0-1 15,0-20-15,0 21 0,21 0 16,1-22-16,-1 22 0,0 0 0,21 0 15,-21-21-15,22 20 0,-1 22 0,-21-21 16,22 21-16,-1 0 0,0 0 0,-21 0 16,22 0-16,-22 21 0,0 1 0,21-1 15,-20 0-15,-22 0 0,21 0 16,-21 0-16,0 22 0,0-22 0,0 0 16,-21 21-16,-1-20 0,-20-1 0,21 21 15,-21-21-15,-1 0 0,1 1 16,0-1-16,-1 0 0,1-21 0,0 21 15,20 0-15,-20-21 0,21 0 16,0 0-16,0 0 16,21-21-16,0 0 15,21 0-15,0 0 0,0-22 16</inkml:trace>
  <inkml:trace contextRef="#ctx0" brushRef="#br0" timeOffset="40571.08">15981 12637 0,'0'0'0,"-21"21"32,21 0-32,-22 0 0,1 21 15,21 1-15,-21-1 0,0 0 16,0 22-16,21-22 0,-21 22 0,-1-1 15,1 1-15,0-22 0,0 22 0,21-22 16,-21 21-16,0-20 0,-1-1 0,22 0 16,0 1-16,0-1 0,0 0 0,-21-20 15,21-1-15,0 0 0,0 0 16,0 0-16,21-21 31,1 0-31,-1-21 0</inkml:trace>
  <inkml:trace contextRef="#ctx0" brushRef="#br0" timeOffset="41007.83">16277 13356 0,'-21'0'0,"42"0"0,-42 21 16,0-21-16,0 22 15,21-1-15,21-21 31,0 0-31,21 0 0,-21 0 0,1 0 16,20 0-16,0 0 0,1 0 0,-1 0 16,0 0-16,1-21 0,-1-1 0,0 22 15,1-21-15,-22 0 0,21 0 16,-21 0-16,0-22 0,1 22 0,-1 0 16,-21-21-16,0 21 0,0-1 0,0 1 15,0 0-15,0 0 0,-21 21 16,-1 0-16,1 0 0,0 0 15,-21 0-15,-1 21 0,1 0 0,0 0 16,-1 22-16,1-22 0,0 21 0,-1 1 16,1-1-16,0 0 0,-1 1 15,1-1-15,21 0 0,0 1 0,21-1 16,0 0-16,0 1 0,0-22 16,0 21-16,21-21 0,21 22 0,-21-22 15,22 0-15,-1 0 0,0 0 0,1 0 16,-1 1-16,0-1 0,1-21 0,-1 0 15,-21 0-15,22 0 0,-1 0 0,0 0 16,-21 0-16,22 0 0,-22 0 16,21 0-16</inkml:trace>
  <inkml:trace contextRef="#ctx0" brushRef="#br0" timeOffset="41963.19">12065 14880 0,'63'-42'0,"-20"21"0,-1-22 0,-190 149 0,317-233 0,-126 106 15,-1 0-15,-21-21 0,0 20 0,22 1 16,-22 0-16,0 0 0,0 0 16,0 0-16,0 21 0,1-22 0,-1 22 15,-21 22 1,-21-1-16,-1 0 15,1 21-15,0-21 0,-21 22 16,-1-1-16,-20 0 0,21 22 0,-43-22 16,21 1-16,-20 20 0,-1 1 0,-21-22 15,22 21-15,-22 1 0,0-22 0,0 22 16,0-22-16,-21 22 16,21-22-16,-21 0 0,22 1 0,-22-1 15,21 0-15,21 1 0,-21-22 0,22 21 16,-1 0-16,-21-20 0,43 20 0,-22-21 15,0 21-15,22-20 0,-1-1 16,1 21-16,-1-21 0,1 0 0,20 1 16,-20-1-16,21-21 0,20 21 0,-20-21 15,21 0-15,0 0 0,0 0 0,21-21 16,0 0-16,0-1 16,0 1-16,21 0 0,0-21 0,0 21 15,0-1-15,22-20 0,-22 21 0,21 0 16,-21-22-16,22 22 0,-22 0 15,21 0-15,-21 0 0,0 0 16,1 21-16,-1-22 0,0 1 0,0 21 16,0-21-16,-42 42 31,-21 0-31,21-21 0,-1 22 16,1-1-16,-21 0 0,21 0 0,-22 0 15,22 0-15,-21 22 0,21-22 0,0 21 16,-1-21-16,1 22 0,0-22 0,0 21 15,0-21-15,21 22 0,0-22 16,0 0-16,0 0 0,0 0 16,21 1-16,0-1 0,0-21 15,0 0-15,1 21 0,20-21 0,-21 0 16,21 0-16,1 0 0,-1 0 16,22 0-16,-22 0 0,21-21 0,-20 21 15,20-21-15,1-1 0,-22 1 0,22 0 16,-1 0-16,22 0 0</inkml:trace>
  <inkml:trace contextRef="#ctx0" brushRef="#br0" timeOffset="42844.88">14541 14711 0,'0'0'0,"-21"-21"0,-21-43 15,21 64-15,21-21 0,-21 21 0,-1 0 32,22 21-1,0 0-31,22-21 0,-1 22 16,21-1-16,-21-21 0,22 21 0,20 0 15,-21 0-15,43 0 0,-21 1 0,41-1 16,-20 0-16,42 0 0,0 0 0,0 0 15,21 1-15,0-1 0,22 21 16,-22-21-16,21 22 0,1-22 16,-22 0-16,0 21 0,0-21 0,-21 22 15,0-22-15,0 0 0,-21 0 0,21 22 16,-21-22-16,0 0 0,-22-21 16,22 21-16,-21 0 0,-1 0 0,-20-21 15,21 22-15,-1-22 0,-20 0 0,20 0 16,-20 0-16,-1 21 0,1-21 15,-1 0-15,-20 0 0,-1 0 0,0 0 16,1 0-16,-1 0 0,-21 0 0,0 0 16,-21-21-16,0-1 0,0 1 15,0 0-15,0 0 0,-21 0 16,0 0-16,-21-1 0,21 1 16,-1 0-16,-20 0 0,0 0 0,-1 0 15,1-1-15,0 1 0,-1 0 16,1 21-16,0-21 0,-1 21 0,22 0 15,-21 0-15,21 0 0,0 0 0,-1 0 16,1 0-16,42 0 31,1 0-31,20 0 0,-21 0 0,21 21 16,1-21-16,-1 0 0,0 21 0,1-21 16,-1 0-16,-21 21 0,22-21 15,-22 0-15,0 22 0,0-22 0,-21 21 16,0 0-16,0 0 15,0 0-15,-21 0 0,-21 1 16,20 20-16,-20-21 0,21 21 0,-21 1 16,-1-22-16,1 21 0,0 1 0,20-22 15,-20 21-15,21-21 0,-21 22 0,20-22 16,1 0-16,0 0 0,0 0 16,0-21-16,21 21 0,0 1 0,-21-22 15,-1 0-15,1 0 0,0 0 16,0 0-16</inkml:trace>
  <inkml:trace contextRef="#ctx0" brushRef="#br0" timeOffset="50251.18">6900 15960 0,'0'-21'0,"0"-1"0,0 1 16,0 0-16,0 0 15,-21 0-15,0 21 16,0 0-16,-22-21 0,22 21 16,0 0-16,0 0 0,0 0 15,-22 0-15,1 21 0,21 0 0,-21 0 16,-1 21-16,1 1 0,0 20 0,-1 1 16,1-22-16,21 22 0,-22-1 15,22 1-15,0-1 0,0 1 16,0-1-16,21-21 0,0 22 0,0-22 15,0 22-15,0-22 0,0 0 16,0 1-16,21-22 0,0 21 0,0-21 16,22 1-16,-22-22 0,0 21 15,21-21-15,1 0 0,-1 0 0,-21 0 16,21 0-16,1-21 0,-1 21 16,0-22-16,1 1 0,-22 0 0,21 0 15,-21 0-15,1 0 0,-22-22 0,0 22 16,0 0-16,0 0 0,0 0 15,0-1-15,-43 1 0,22 0 0,0 0 16,-21 21-16,20 0 0,1-21 16,-21 21-16,21 0 0,0 0 0,-1 0 15,1 0-15,42 0 47,1 0-47,-22 21 0,21 0 0,21 0 16,-21 22-16,0-22 0,1 21 15,-22 0-15,21 1 0,-21-1 0,21 0 16,-21 1-16,0-1 0,0 0 16,0 1-16,0-1 0,-21 0 0,0 1 15,-1-1-15,1 0 0,0 1 0,-21-1 16,21 0-16,-1 1 0,1-1 16,0-21-16,21 0 0,-21 1 0,21-1 15,-21 0-15,21-42 31,0 0-15,0-22-16,0 22 0,21-21 16</inkml:trace>
  <inkml:trace contextRef="#ctx0" brushRef="#br0" timeOffset="50540.01">7302 16129 0,'0'0'0,"22"-21"0,-22 0 16,0 42-1,-22 0 1,1 21-16,21 1 0,-21-22 0,0 21 16,0 22-16,0-22 0,-1 0 15,1 1-15,21 20 0,-21-20 0,0-1 16,21 0-16,-21 22 0,0-22 0,21 0 15,-22-20-15,22 20 0,0-21 16,0 21-16,-21-20 0,21-1 0,0 0 16,0 0-16,0-42 31,21 21-31</inkml:trace>
  <inkml:trace contextRef="#ctx0" brushRef="#br0" timeOffset="50903.67">7345 16679 0,'0'22'0,"-21"-22"15,21 21-15,0 21 0,-22-21 0,22 0 16,-21 1-16,21 20 0,0-21 16,0 0-16,0 0 0,0 22 0,0-22 15,0 0-15,0 0 0,21-21 16,1 0-16,-1 0 15,0 0-15,0 0 0,0 0 16,22 0-16,-22 0 0,0-21 0,0 0 16,0 0-16,0 0 0,-21-1 15,0 1-15,22-21 0,-22 21 0,0-22 16,0 22-16,0 0 0,-22-21 16,22 21-16,-21-1 0,0 1 0,0 21 15,0 0-15,-22 0 0,22 0 0,0 0 16,0 0-16,0 0 0,0 21 15,-1-21-15,22 22 0,0-1 0,0 0 16,0 0-16,0 0 16,22-21-1,20 0-15,-21 0 0,21 0 0</inkml:trace>
  <inkml:trace contextRef="#ctx0" brushRef="#br0" timeOffset="51415.38">8213 16235 0,'0'0'16,"0"-21"-16,0 0 0,0-1 0,0 1 0,-22 21 15,1 0 1,21 21-16,-21 1 0,0-1 16,21 21-16,-21 0 0,21 1 15,0-1-15,-21 0 0,-1 1 16,1 20-16,21-20 0,-21-1 0,0 0 15,21 1-15,-21-1 0,21 0 0,-21 1 16,-1-22-16,22 21 0,0-21 16,0 0-16,-21-21 0,21 22 0,0-1 15,-21-21 1,21-21 0,0-1-16,0 1 0,0 0 15,0-21 1,21 21-16,0-1 0,1 1 0,-1 0 15,21-21-15,-21 21 0,0-1 0,22 22 16,-22-21-16,21 21 0,-21 0 16,1 0-16,-1 0 0,0 0 0,0 0 15,-21 21-15,0 1 0,21-1 0,-21 0 16,0 21-16,0-21 0,0 1 16,0-1-16,0 0 0,0 0 0,-21 0 15,0 0-15,0 1 0,0-22 0,-22 21 16,22 0-16,-21-21 0,21 21 15,-22-21-15,22 0 0,-21 21 16,21-21-16,-1 0 0,1 0 0,0 0 16,21-21-1,21 0 1,0 0-16,1 21 0</inkml:trace>
  <inkml:trace contextRef="#ctx0" brushRef="#br0" timeOffset="52114.98">8763 16785 0,'21'-63'16,"-21"42"-16,0-1 16,-21 1-16,0 21 0,0 0 0,-1 0 15,1 0-15,0 0 0,0 0 0,0 0 16,0 0-16,-1 21 0,1 22 15,0-22-15,0 0 0,0 21 0,21-20 16,0-1-16,-21 21 0,21-21 0,0 0 16,0 1-16,0-1 0,0 0 15,0 0-15,21-21 0,0 0 16,0 0-16,0 0 0,0 0 0,1 0 16,-1 0-16,0-21 0,0 21 15,0-21-15,0 0 0,1-1 16,-1 1-16,0 0 0,0 0 0,-21-21 15,21 20-15,-21 1 0,21 0 16,-21-21-16,22 21 0,-22-1 16,0 44-1,0-1 1,0 0-16,-22 0 0,22 21 0,-21-20 16,21 20-16,0-21 0,0 0 0,0 22 15,0-22-15,0 0 0,0 0 16,0 0-16,0 0 0,21 1 0,22-1 15,-22-21-15,21 0 0,-21 0 0,22 0 16,-1 0-16,0 0 16,1 0-16,-1-21 0,0-1 0,1 1 15,-1 0-15,0 0 0,-20 0 0,-1 0 16,21-22-16,-21 1 0,0 21 16,1-22-16,-1 1 0,-21-21 0,0 20 15,0 1-15,0 21 0,0-22 0,0 1 16,0 21-16,0 0 0,0 0 15,-21 21 1,-1 0-16,22 21 0,-21 21 0,0-21 16,0 22-16,21-1 0,-21 0 15,0 1-15,21-1 0,0 21 0,-22-20 16,22-1-16,0-21 0,0 22 16,0-22-16,0 21 0,0-21 15,22 0-15,-22 1 0,21-22 0,0 21 16,0-21-16,0 0 0,0 0 0,22 0 15,-22 0-15,0-21 0,0-1 16</inkml:trace>
  <inkml:trace contextRef="#ctx0" brushRef="#br0" timeOffset="52699.65">10223 16425 0,'-21'-21'0,"42"42"0,-42-63 0,21 21 0,0 0 16,0 0 0,21 21-1,1 21-15,-1 0 0,0 0 0,0 21 16,21 1-16,-20-1 0,-1 0 0,0 1 15,0 20-15,0 1 16,0 42-16,1 21 16,-22-85-16,0 0 0,0-21 15,0 22-15,0-22 0,0 0 16,0-42 15,0 0-31,0 0 0,0-1 0,0 1 16,0-21-16,0 0 0,21-1 0,0-20 15,0 20-15,0-20 0,0-1 16,1 22-16,20-21 0,-21 20 0,0 1 16,22 0-16,-22-1 0,0 1 15,0 21-15,0 0 0,-21-1 0,21 22 16,1 0-16,-22 22 16,0-1-16,0 0 0,0 0 15,21 0-15,-21 22 0</inkml:trace>
  <inkml:trace contextRef="#ctx0" brushRef="#br0" timeOffset="54019.41">11451 16912 0,'0'0'0,"0"-42"0,0-22 15,0 43-15,0-21 0,0 0 0,-21 20 16,0 1-16,0 0 0,-1 0 16,1 0-16,0 21 0,0 0 0,0 0 15,0 0-15,-1 0 0,-20 21 16,21 0-16,0 0 0,0 22 0,-22-1 16,22-21-16,0 21 0,0 1 15,0-1-15,-1 0 0,1 1 0,21-1 16,0-21-16,0 22 0,0-22 0,0 0 15,0 0-15,21 0 0,1-21 16,-1 0-16,0 21 0,0-21 0,21 0 16,-20 0-16,20-21 0,0 21 0,-21-21 15,22 0-15,-22 0 0,0 0 16,21-1-16,-20 1 0,-22-21 16,21 21-16,0-22 0,0 1 0,-21 0 15,0-1-15,0 22 0,21-21 16,-21 21-16,0 0 0,0-1 0,0 1 15,0 42 1,0 1-16,0-1 0,-21 0 16,21 21-16,0-21 0,0 22 0,-21-1 15,21-21-15,0 22 0,0-22 0,0 21 16,0-21-16,0 0 0,0 1 16,21-1-16,0-21 0,0 21 0,1-21 15,-1 0-15,0 0 0,21 0 16,-21 0-16,22 0 0,-1-21 15,-21 0-15,22-1 0,-22 1 0,21 0 16,-21 0-16,0 0 0,22-22 0,-22 1 16,-21 21-16,21-21 0,-21-1 15,21 1-15,-21 0 0,0-1 0,0 22 16,0 0-16,0 0 0,0 0 0,-21 21 31,0 21-31,21 0 0,0 0 0,0 21 16,0-20-16,-21-1 0,21 21 15,0-21-15,0 22 0,0-22 16,0 21-16,0-21 0,0 0 0,0 1 0,0-1 16,21 0-16,-21 0 0,21 0 15,0 0-15,0-21 0,1 22 16,-1-22-16,21 0 0,-21 21 0,22-21 16,-1 0-16,0 0 0,-21 0 0,22 0 15,-1 0-15,0 0 0,1-21 16,-22 21-16,21-22 0,-21 22 0,22-21 15,-22 0-15,0 0 0,0 0 16,-21-22-16,0 22 0,0-21 0,0 0 16,0 20-16,0-20 0,0 0 0,0 21 15,0-22-15,0 22 0,0 0 16,-21 21-16,0 0 16,0 21-16,0 0 15,-1 0-15,-20 22 0,21-22 16,0 21-16,0 1 0,-1-1 0,22-21 15,0 21-15,-21-20 0,21 20 0,0-21 16,0 0-16,0 0 16,21 1-16,1-22 0,-1 0 15,0 0-15,0 0 0,0 0 0,0 0 16,1-22-16,-1 1 0,0 0 16,0 0-16,0 0 15,0-22-15,-21 22 0,22 0 0,-22-21 0,21 21 16,-21-22-16,0 22 0,21 0 15,-21 42 17,0 0-32,0 0 0,0 22 15,0-22-15,0 0 0,0 0 0,0 0 16,0 1-16,0-1 0,0 0 0,0 0 16,21 0-16,0-21 15,0 0-15,1 0 0,20 0 0,0 0 16,1 0-16,-22 0 0,21 0 0,-21 0 15,22-21-15,-22 0 16,0 21-16,0-21 0,0 0 0,-21-1 16,21 1-16,1 0 0,-22 42 31,0 0-15,0 1-16,-22-1 0,1 0 0,21 0 15,0 0-15,0 0 0,-21 1 16,21-1-16,0 0 15,0-42 17,21 0-17</inkml:trace>
  <inkml:trace contextRef="#ctx0" brushRef="#br0" timeOffset="54171.32">13229 16574 0,'0'0'0,"0"-43"16,-21 43-16,0 0 16,0 0-16,42 0 31</inkml:trace>
  <inkml:trace contextRef="#ctx0" brushRef="#br0" timeOffset="54644.05">13652 16362 0,'0'0'16,"0"-21"-16,22-22 0,-1 22 15,-21 0-15,0 42 16,0 0-16,0 1 16,-21 20-16,-1-21 0,1 21 15,0 1-15,0-1 0,0 22 0,0-22 16,-22 21-16,22-20 0,0 20 0,0-20 15,0-1-15,-1 21 0,1-41 16,21 20-16,0-21 0,0 21 16,0-20-16,0-1 0,0 0 15,0-42 17,0 0-32,21-1 0,1 1 15,-1-21-15,0 21 0,21-22 16,-21 1-16,22 21 0,-1-21 0,-21 20 15,22 1-15,-1 0 0,-21 21 0,0 0 16,0 0-16,1 0 0,-1 0 16,-21 21-16,0 0 0,0 1 15,0-1-15,0 0 0,0 21 0,0-21 16,-21 1-16,-1-1 16,1 0-16,0 21 0,0-21 0,-21 1 15,20-22-15,-20 21 0,21 0 0,-21-21 16,-1 21-16,22 0 0,0-21 15,-21 0-15,20 0 0,22-21 32,0 0-32,43 21 0,-22-21 15</inkml:trace>
  <inkml:trace contextRef="#ctx0" brushRef="#br0" timeOffset="54894.91">14266 16425 0,'43'-42'0,"-86"84"0,128-126 15,-64 63-15,0 21 0,-21 21 16,0 21 0,-21-21-16,0 0 15,0 22-15,0-1 0,-1 0 0,1 1 16,0-1-16,0 0 0,0 1 0,0 20 16,-1-20-16,1-1 0,0 0 15,0 1-15,21-22 0,-21 21 0,21-21 16,-21 0-16,21 1 0,0-1 0,0 0 15,21-21 1,21 0 0,-21 0-16,0-21 0,1 0 15,20-1-15</inkml:trace>
  <inkml:trace contextRef="#ctx0" brushRef="#br0" timeOffset="55224.13">14478 16764 0,'0'0'0,"0"21"15,0 0-15,-21 1 16,21-1-16,0 0 16,0 0-16,21 0 0,0 0 15,0-21-15,0 0 0,22 22 16,-1-22-16,0 0 0,1 0 0,-22 0 16,21 0-16,1 0 0,-1 0 15,0-22-15,1 1 0,-22 21 16,0-21-16,0 0 0,0 0 0,-21 0 15,0-1-15,0 1 0,0 0 0,-21 21 16,0 0 0,0 21-16,-22 0 0,22 1 0,0-1 15,0 0-15,-21 21 0,20-21 0,1 1 16,0 20-16,21-21 0,0 0 16,0 0-16,0 1 0,0-1 15,0 0-15,21-21 16,0 0-16,1-21 15,-22 0-15</inkml:trace>
  <inkml:trace contextRef="#ctx0" brushRef="#br0" timeOffset="56435.53">19008 15939 0,'0'0'0,"21"-22"0,-21 1 0,21 21 0,-21-21 16,21 0-16,-21 0 0,0 0 15,21 21-15,-21-22 0,21 1 0,-21 0 16,0 0-16,0 42 31,-21 0-31,0 0 0,0 43 16,21-22-16,-21 22 0,0-1 0,-1 1 15,1 20-15,0-20 0,-21-1 16,21-20-16,-1 20 0,-20 1 0,21-22 16,0 0-16,-22 1 0,22-1 0,0 0 15,0-20-15,0-1 0,0 0 16,-1 0-16,1-21 0,0 0 0,0 0 15,0 0-15,0 0 16,-1-21-16,22 0 0,0 0 0,-21-1 16,21-20-16,0 21 15,0-21-15,0 20 0,0-20 0,0 0 16,0-1-16,21 22 0,-21-21 0,22 21 16,-1-22-16,-21 22 15,21 21-15,0 0 0,-21 21 16,0 1-16,0-1 0,21 21 0,-21-21 15,21 22-15,-21-22 0,0 21 16,0-21-16,22 0 0,-1 22 0,-21-22 16,21 0-16,0 0 0,-21 0 0,21 1 15,0-1-15,1-21 16,-1 0-16,0 21 0,0-21 0,21 0 0,-20 0 16,-1 0-16,21-21 0,0 0 15,-20 21-15,20-22 0,0 1 16,1-21-16,-1 21 0,0 0 0,-21-22 15,22 22-15,-22-21 0,0 21 0,0-22 16,0 22-16,-21 0 0,0 0 0,0 0 16,0-1-16,-21 22 15,0 22-15,0-1 16,-21 0-16,20 0 0,1 0 0,21 0 16,-21 1-16,0 20 0,21-21 15,-21 0-15,21 0 0,0 22 0,0-22 16,0 0-16,0 0 0,21 0 0,0 1 15,0-1-15,0-21 16,1 21-16,20 0 0,-21-21 0,21 0 16,1 0-16,-1 0 0,0 0 0,1-21 15,-1 0-15,0 0 0,-20-1 16,20 1-16,-21 0 0,0-21 0,0 21 16,1-22-16,-22 1 0,0 21 0,0-22 15,0 1-15,0 21 0,0-21 16,0 20-16,-22 1 0,1 21 0,0 0 15,0 0-15,-21 0 0,20 0 16,1 0-16,-21 21 0,21-21 0,0 22 16,-1-1-16,1 0 0,0 0 15,21 0-15,0 0 0,0 1 0,0-1 16,21 0-16,0-21 0,1 0 16,20 0-16,-21 0 0</inkml:trace>
  <inkml:trace contextRef="#ctx0" brushRef="#br0" timeOffset="57324.03">20405 16298 0,'0'0'15,"21"-21"-15,-21 0 16,0 0-16,-21 21 16,-1 0-16,1 0 0,-21 0 15,21 0-15,0 21 0,-1 0 16,1 0-16,-21-21 0,42 43 0,-21-22 15,0 0-15,-1 0 0,22 22 16,-21-22-16,21 0 0,0 0 0,0 21 16,0-20-16,0-1 0,0 0 0,0 0 15,21 0-15,1 0 0,20 1 16,-21-1-16,0 0 0,22-21 0,-1 0 16,0 0-16,1 0 0,20 0 0,-21 0 15,1 0-15,-1 0 16,0-21-16,-20 0 0,20 21 0,-21-22 15,0 1-15,0-21 0,1 21 0,-1 0 16,-21-1-16,21-20 0,-21 21 0,0 0 16,0 0-16,0-1 0,0 1 15,0 0-15,0 0 0,-21 21 0,0 0 16,-1 0-16,1 0 0,0 21 16,0-21-16,21 21 0,-21 0 15,0 1-15,21-1 0,-22 0 0,22 0 16,-21 0-16,21 0 0,0 1 15,0-1-15,21-21 16,1 0 0,-1 0-16,0 0 0,0 0 15,0 0-15,0-21 0,1-1 16,-1 1-16,-21 0 0,21 0 16,-21 0-16,21 0 0,-21-1 15,0 44 1,0-1-1,0 0-15,0 0 0,0 0 16,0 0-16,0 1 0,0-1 0,0 0 16,0 42-1,21-41-15,0-22 0,1 0 16,-1 0-16,0 0 0,0 0 16,21 0-16,-20 0 0,-1 0 15,0-22-15,0 1 0,0 21 0,0-21 16,1-21-16,-1 21 0,0-1 0,0-20 15,0 0-15,-21-1 0,21 1 16,1-21-16,-1-1 0,0 1 0,0-1 16,0 1-16,-21 20 0,0-20 0,21 20 15,-21 1-15,0 21 0,0-21 16,0 20-16,-21 44 16,0-22-16,0 42 0,0 0 15,0 1-15,-1-1 0,1 21 16,0-20-16,0 20 0,0 1 15,0-22-15,21 22 0,0-1 0,0-21 16,0 1-16,0-1 0,0 0 0,0 1 16,0-1-16,0-21 0,0 22 15,21-22-15,0 0 0,0 0 16,0-21-16,0 0 0,1 0 0,-1 0 16,0 0-16,0-21 0,0 21 15,0-21-15,1 0 0</inkml:trace>
  <inkml:trace contextRef="#ctx0" brushRef="#br0" timeOffset="57767.77">22098 15960 0,'0'0'0,"0"-21"0,-21-22 15,21 22 1,0 0-16,21 21 15,0 21 1,-21 0-16,0 22 0,0-22 16,21 21-16,-21 0 0,21 22 0,1-22 15,-22 22-15,21-22 0,0 22 0,-21-22 16,21 21-16,-21-20 0,0-1 16,0 0-16,0 1 0,0-22 15,0 21-15,0-21 0,0 1 0,0-1 16,0 0-16,0-42 31,0 0-31,0-1 0,0 1 16,0 0-16,0-21 0,0 21 0,21-22 15,0-20-15,1 20 0,20-20 16,-21 21-16,21-43 0,1 21 0,-1 1 16,0-1-16,1 1 0,-1 21 15,-21-1-15,0 1 0,1 21 0,-1 0 16,-21-1-16,0 44 31,0-1-31,0 0 0,0 0 16,0 0-16,0 22 0,0-1 0,0-21 15</inkml:trace>
  <inkml:trace contextRef="#ctx0" brushRef="#br0" timeOffset="59107.93">23220 16658 0,'0'0'0,"0"-21"0,21-64 15,0 64-15,-21-21 16,0 21-16,0-22 0,0 1 0,0 0 16,0-1-16,0 1 0,0 21 0,0 0 15,-21 0-15,0-1 0,0 22 16,-22 0-16,22 0 0,0 0 15,0 22-15,-22 20 0,22-21 0,-21 0 16,21 22-16,-22-1 0,22-21 16,0 21-16,0-20 0,0 20 15,21-21-15,-21 21 0,21-20 0,0-1 0,0 0 16,0 21-16,21-42 0,0 21 16,0 1-16,0-22 0,0 0 15,1 0-15,-1 0 0,0 0 0,0 0 16,0 0-16,0-22 0,1 22 0,-1-21 15,-21 0-15,21 0 0,0-21 16,0 20-16,0-20 0,-21 21 0,22-21 16,-1-1-16,-21 22 0,0 0 0,0 0 15,0 42 17,-21 0-32,21 0 15,-22 0-15,1 22 0,21-22 0,0 0 16,0 0-16,0 22 0,0-22 15,0 0-15,0 0 0,0 0 0,0 0 16,0 1-16,21-1 0,1-21 16,-1 21-16,0-21 0,21 0 0,-21 0 15,22 0-15,-1 0 0,0 0 0,1 0 16,-22 0-16,21-21 0,-21 0 16,1-1-16,20 1 0,-21-21 0,0 21 15,0-22-15,-21 22 0,0-21 0,22 21 16,-22-22-16,0 22 0,0 0 15,0 0-15,0 0 0,-22 0 16,1 21-16,0 0 0,0 0 16,21 21-16,0 0 15,0 0-15,0 0 0,0 0 16,0 1-16,0-1 0,0 0 0,0 0 16,0 0-16,0 0 0,0 1 0,0-1 15,0 0-15,0 0 0,0 0 16,0 0-16,0 1 0,0-1 0,0 0 15,0 0-15,0 0 0,21-21 16,-21 21-16,21-21 0,0 22 16,22-1-16,-22-21 0,21 0 0,1 0 15,-22 0-15,21 0 0,-21 0 16,22 0-16,-22 0 0,0-21 16,21 21-16,-21-22 0,1 1 0,-1 0 15,0 0-15,0-21 0,-21 20 0,21-20 16,0 21-16,1-21 0,-22-1 15,21 22-15,0 0 0,-21-21 0,0 20 16,0 1-16,-21 21 31,0 21-31,-1-21 0,1 22 0,0-1 16,21 0-16,-21 0 0,0 0 0,0 0 16,21 1-16,-22 20 0,22-21 15,0 0-15,0 0 0,0 1 16,0-1-16,0 0 0,22-21 31,-1 0-31,0 0 16,-21-21-16,21 0 15,0-1-15,-21 1 0,21 0 16,1 0-16,-1 0 0,-21 0 0,0-1 16,21 22-16,-21-21 0,21 21 15,-21 21 1,0 1-16,0-1 15,-21-21-15,21 21 0,0 0 0,0 0 16,0 0 0,0 1-16,0-1 0,21 0 15,0-21-15,22 0 0,-1 21 16,-21-21-16,21 0 0,-20 0 16,-1 0-16,0 0 0,21 0 0,-21-21 15,1 0-15,-1 0 0,0-1 16,0 1-16,0 0 0,0 0 15,-21 0-15,0 42 32,0 0-32,0 0 0,0 0 0,0 1 15,-21-1-15,21 0 0,-21-21 16,21 21-16,0 0 0,0 0 16,0 1-16,0-1 0,0-42 46,21-1-46,0 1 0</inkml:trace>
  <inkml:trace contextRef="#ctx0" brushRef="#br0" timeOffset="59292.82">24828 16362 0,'0'0'0,"-21"-21"0,0 0 16,0 21-16,21-22 15,-21 22-15,21-21 63</inkml:trace>
  <inkml:trace contextRef="#ctx0" brushRef="#br0" timeOffset="59763.03">25188 15896 0,'0'0'0,"0"-21"0,0 0 15,0 42 1,-21 0-16,0 0 0,21 1 16,-21-1-16,0 21 0,-1 0 0,22 1 15,-21-1-15,21 0 0,-21 1 16,0-1-16,0 0 0,21 1 0,0-22 15,0 21-15,0 1 0,0-1 0,0-21 16,0 21-16,0-20 0,-21-1 0,21 0 16,-22 0-16,22 0 0,0 0 15,-21-21-15,21-21 47,0 0-47,21 0 0,1 0 16,-1 0-16,0-1 0,0 22 0,0-21 15,22 21-15,-22 0 0,0-21 16,0 21-16,0 0 0,0 0 0,1 0 16,-1 0-16,0 21 0,0 0 15,0 1-15,-21-1 0,0 21 16,0-21-16,0 0 0,0 22 0,0-22 16,-21 0-16,-21 0 0,21 0 0,-1 1 15,1-1-15,-21-21 0,21 21 16,-22-21-16,22 0 0,0 21 15,0-21-15,0 0 0,0 0 0,-1 0 16,22-21 0,0 0-16,0 0 0</inkml:trace>
  <inkml:trace contextRef="#ctx0" brushRef="#br0" timeOffset="60051.86">25760 15875 0,'0'-42'16,"0"84"-16,0-105 0,0 84 31,-21 0-31,21 0 0,-22 21 16,1 1-16,0-1 0,0 0 0,0 1 16,0-1-16,-22 22 0,22-22 15,0 21-15,-21-20 0,20 20 0,1-20 16,0-1-16,0 0 0,0 1 0,0-1 15,-1 0-15,22-21 0,-21 22 16,21-22-16,0 0 0,0 0 0,21-21 31,1-21-15,-1 0-16,0 0 0,-21 0 0,21-1 16</inkml:trace>
  <inkml:trace contextRef="#ctx0" brushRef="#br0" timeOffset="60363.2">25612 16468 0,'0'0'0,"21"0"32,0 0-17,0 0-15,0 0 16,0 0-16,1 0 0,-1 0 16,0 0-16,0 0 0,0-21 0,0 21 15,1 0-15,-22-22 16,21 1-16,0 0 0,-21 0 15,-21 21 1,0 0 0,-1 0-16,1 0 0,0 0 0,0 21 15,-21 0-15,20-21 0,1 21 0,21 1 16,-21-1-16,21 0 0,-21 0 0,21 0 16,0 0-16,0 1 15,21-22 1,0 0-16,0 0 0,1-22 15,-1 1-15,21 0 0,-21 0 16</inkml:trace>
  <inkml:trace contextRef="#ctx0" brushRef="#br0" timeOffset="60955.49">25739 11811 0,'0'0'0,"0"-21"0,21 0 0,-21 0 16,0-1-16,0 44 31,0-1-31,-21 0 0,-1 21 0,22-21 15,0 22-15,0-1 0,-21 22 16,0-22-16,21 0 0,-21 1 16,21-1-16,0 0 0,-21 1 0,21-1 15,-21-21-15,21 21 0,0-20 0,0-1 16,0 0-16,0 0 0,21-21 31,0 0-31,0 0 0,0-21 0,22 0 16</inkml:trace>
  <inkml:trace contextRef="#ctx0" brushRef="#br0" timeOffset="61151.38">26141 12129 0,'0'0'0,"21"0"0,-21-22 15,21 22 95,0-21-110,0 21 0,1-21 15,-1 21-15</inkml:trace>
  <inkml:trace contextRef="#ctx0" brushRef="#br0" timeOffset="61415.23">27517 11557 0,'0'-21'15,"0"42"1,-22 0-16,1 22 16,21-22-16,0 21 0,-21-21 0,0 22 15,0-1-15,0 21 0,21-20 0,-22-1 16,1 22-16,0-22 0,21 0 15,-21 1-15,0-1 0,21 0 0,0-21 16,0 22-16,-21-22 0,21 0 16,0 0-16,0 0 0,21-21 31,-21-21-31,21 0 0</inkml:trace>
  <inkml:trace contextRef="#ctx0" brushRef="#br0" timeOffset="61723.03">27284 11748 0,'0'0'16,"0"-43"-16,-21 1 0,21 0 0,0 20 0,0-20 16,0 21-16,0 0 0,0-22 15,21 22-15,0 21 0,0-21 0,0 21 16,22 0-16,-1 0 0,0 0 16,1 0-16,-1 0 0,0 21 0,22 0 15,-22 1-15,0 20 0,1-21 16,-1 21-16,-21 1 0,0-1 0,1 0 15,-22 22-15,0-22 0,0 1 0,-22 20 16,-20-21-16,21 1 0,-21-1 16,-1-21-16,1 22 0,-22-22 0,22 21 15,0-21-15,-22 0 0,22 1 0,0-22 16,-22 21-16,22-21 0,21 0 0,-22 21 16,22-21-16,0 0 0,42 0 15,0 0 1,0 0-16,22-21 0,-1 0 15,0 21-15</inkml:trace>
  <inkml:trace contextRef="#ctx0" brushRef="#br0" timeOffset="62055.84">28109 12086 0,'21'0'31,"1"0"-31,-1 0 0,0-21 16,0 21-16,0-21 0,22 21 16,-22-21-16,0 0 0,0 21 15,0-22-15,0 1 0,-21 0 0,0 0 16,0 0-16,0 0 0,0-1 0,0 1 16,-21 21-16,0 0 15,0 0-15,0 0 0,-22 0 0,22 21 16,0 1-16,0-1 0,0 0 0,0 21 15,-1-21-15,1 1 0,0 20 16,21-21-16,0 0 0,0 22 0,0-22 16,0 0-16,0 0 0,0 0 15,21 0-15,0 1 0,1-22 0,20 21 0,-21-21 16,21 0-16,1 0 0,20 0 16,-20 0-16</inkml:trace>
  <inkml:trace contextRef="#ctx0" brushRef="#br0" timeOffset="62303.21">29041 11875 0,'0'0'0,"0"-22"0,0 1 0,0 0 15,0 0-15,-22 21 0,1 0 0,0 0 16,0 0-16,-21 0 0,20 0 0,1 21 16,-21 0-16,21 0 0,-22 22 15,22-22-15,0 21 0,0-21 16,0 22-16,21-1 0,0-21 0,0 22 15,0-22-15,0 21 0,0-21 0,0 0 16,0 1-16,21-1 0,0 0 16,0-21-16,0 0 0,1 21 0,20-21 15,-21 0-15,21 0 0,-20 0 0,20 0 16,0-21-16,-21 0 0,22 21 0,-22-21 16</inkml:trace>
  <inkml:trace contextRef="#ctx0" brushRef="#br0" timeOffset="62543.08">29527 11430 0,'0'0'16,"0"-106"-16,0 85 15,-21 21-15,0 0 0,0 0 16,0 0-16,0 21 0,21 0 0,0 1 16,-64 83-1,64-62-15,-21 20 0,0-20 0,0-1 16,-1 0-16,1 1 0,0-1 0,0 0 15,21 1-15,0-1 0,0 0 16,0-21-16,0 22 0,0-22 0,0 21 16,0-21-16,0 1 0,21-1 0,21 0 15,-20-21-15,20 21 0,-21-21 16,21 0-16,1 0 0</inkml:trace>
  <inkml:trace contextRef="#ctx0" brushRef="#br0" timeOffset="63299.71">30014 12023 0,'0'0'0,"0"-21"0,21-22 0,-21 1 16,0 21-16,0-22 0,0 22 0,0 0 15,0 0-15,-21 21 0,0 0 16,0 0-16,0 0 0,0 0 0,-22 0 16,22 0-16,-21 21 0,21 0 0,-22 0 15,22 1-15,0 20 0,0-21 16,0 21-16,-1-20 0,22 20 15,-21-21-15,21 0 0,0 22 0,0-22 16,0 0-16,0 0 0,21 0 16,1-21-16,-1 0 0,0 0 15,0 0-15,0 0 0,0 0 16,-21-21-16,22 0 0,-1 21 0,0-21 16,0-22-16,0 22 0,0 0 15,1-21-15,-22 21 0,21-22 0,0 22 16,-21 0-16,0 0 0,0 42 31,0 0-31,-21 0 0,21 0 16,0 1-16,-21-1 0,21 21 0,-22-21 15,22 22-15,0-22 0,0 0 0,0 0 16,0 21-16,0-20 0,22-1 16,-1 0-16,0 0 0,21 0 0,-21 0 15,1-21-15,-1 0 0,0 0 0,0 0 16,0 0-16,0 0 0,1-21 15,-1 21-15,0-21 0,-21-21 16,21 21-16,0-1 0,0-20 0,1 0 16,-1-1-16,21 1 0,-21 21 15,0-21-15,1 20 0,-1-20 0,21 42 16,-21-21-16,0 21 0,1 0 0,-1 0 16,0 21-1,0 0-15,0 0 0,0 1 0,-21 20 16,0-21-16,0 21 0,22-20 0,-22 20 15,21 0-15,-21-21 0,0 22 16,0-22-16,0 0 0,0 0 0,0 0 16,0 1-16,-21-22 31,21-22-31,-22 22 16,22-21-16,0 0 0,0-21 0,0 21 15,0-1-15,0 1 0,0-21 16,22 0-16,-1 20 0,0-20 0,0 0 15,0-1-15,0 1 0,1 0 16,20 21-16,-21-1 0,0 1 16,22 0-16,-22 21 0,0 0 0,0 0 15,0 0-15,0 0 0,1 21 0,-22 0 16,21 1-16,0-1 16</inkml:trace>
  <inkml:trace contextRef="#ctx0" brushRef="#br0" timeOffset="63645.51">31263 12192 0,'-21'21'15,"42"-21"1,0 0 0,0 0-16,1 0 0,-1 0 15,21 0-15,-21-21 0,0 0 16,1 21-16,-1-21 0,0 0 0,-21-1 15,21 1-15,-21-21 0,21 21 0,-21 0 16,0-1-16,0 1 0,0 0 16,-21 21-16,0 0 0,0 0 0,-22 0 15,22 0-15,-21 21 0,21 0 16,-22 22-16,22-22 0,-21 21 16,21-21-16,0 22 0,21-1 0,0-21 15,0 22-15,0-22 0,0 21 16,0-21-16,0 22 0,21-22 0,21 21 15,0-21-15,22 0 0,-22 1 0,1-1 16,20 0-16,-21 0 0,-20-21 16,20 0-16,-21 0 0</inkml:trace>
  <inkml:trace contextRef="#ctx0" brushRef="#br0" timeOffset="64459.41">25781 13504 0,'0'-21'15,"0"0"1,21 0-16,-21 0 0,21 0 16,0-1-16,1 1 0,-1 0 15,0 21-15,0-21 0,0 21 0,0 0 16,1 0-16,-1 0 0,-21 21 16,21 0-16,0 0 0,0 1 0,0 20 15,-21 0-15,0 22 0,0-22 0,0 0 16,0 22-16,0-22 0,-21 1 15,0-1-15,-21 0 0,21 1 16,-1-22-16,-20 21 0,0-21 0,21 0 16,-22-21-16,22 22 0,0-1 0,-21-21 15,20 0-15,1 0 0,0 0 0,0 0 16,21-21-16,-21-1 16,21 1-16,0-21 0,0 21 15,0 0-15,0-1 0,0 1 0,21 0 16,0 0-16,0 21 0,0 0 15,1 0-15,-1 0 16,0 21-16,-21 0 0,21 0 0,0 1 16,0-1-16,1 0 0,-1 0 0,0 0 15,-21 0-15,21 1 0,0-1 0,-21 0 16,21 0-16,-21 0 0,22-21 16,-1 21-16,0-21 0,0 0 15,0 0-15,0 0 0,1 0 0,-1 0 16,0-21-16</inkml:trace>
  <inkml:trace contextRef="#ctx0" brushRef="#br0" timeOffset="64616.32">26712 13716 0,'-42'-42'0,"21"42"15,42 0 16,0 0-31,21 0 16,-20 0-16</inkml:trace>
  <inkml:trace contextRef="#ctx0" brushRef="#br0" timeOffset="64899.52">27898 13208 0,'0'0'0,"21"-42"0,0 21 16,0-22-16,0 22 0,-21 0 0,0 0 16,0 42-1,0 0-15,0 0 0,0 0 16,0 22-16,-21-1 0,0 0 0,0 1 16,0-1-16,21 0 0,-22 1 0,1-1 15,0 0-15,21 1 0,0-1 16,-21 0-16,21-20 0,0 20 0,-21-21 15,21 0-15,0 22 0,0-22 0,0 0 16,-21-21 0,-1 0-1</inkml:trace>
  <inkml:trace contextRef="#ctx0" brushRef="#br0" timeOffset="65095.41">27538 13843 0,'-21'21'0,"42"-42"0,-64 42 0,22-21 15,21 21-15,-21-21 0,21 22 16,21-1 0,0-21-16,1 0 0,-1 0 15,0 0-15,21 0 0,-21 0 16,22 0-16,-22 0 0,21-21 16,1 21-16,-1-22 0,-21 1 0,21 21 15,1-21-15,-22 0 0,0-21 0,0 20 16,0 1-16,1-21 0,-22 0 0,0-1 15</inkml:trace>
  <inkml:trace contextRef="#ctx0" brushRef="#br0" timeOffset="65287.3">27834 13208 0,'0'0'0,"-42"-21"0,21 0 0,-1 0 16,1-1-16,0 22 0,0-21 0,21 0 16,0 0-16,0 0 15,21 21 1,0 0-16,0 0 15,1-21-15,-1 21 0,0 0 0,0 0 16,0 0-16,0 0 0,1 0 0,-1 0 16,21 0-16,-21 0 0,22 0 15,-22 0-15,21 0 0,-21 0 0,22 0 16,-1 0-16</inkml:trace>
  <inkml:trace contextRef="#ctx0" brushRef="#br0" timeOffset="65879.53">28575 13250 0,'0'0'16,"0"22"-16,-42 20 16,42-21-16,-22 0 0,22 22 0,-21-22 15,21 0-15,-21 0 0,0 0 16,21 0-16,-21 1 0,21-1 0,0 21 16,-21-42-16,21 21 0,-22 0 0,22 1 15,0-1-15,0 0 0,0 0 16,-21-21-1,21-21 17,0 0-32,0 0 15,0-1-15,0 1 0,21 0 0,1-21 16,-22 21-16,21-1 0,0-20 0,0 21 16,-21 0-16,21 0 0,0 21 15,-21-22-15,22 22 0,-22 22 31,21-1-31,-21 0 0,0 0 16,0 0-16,0 0 0,0 1 0,0-1 16,0 0-16,0 0 15,0 0-15,21 0 0,0-21 16,0 0-16,0 0 0,1 0 16,-1 0-16,0 0 0,0-21 15,0 0-15,0 21 16,1-21-16,-22 0 0,21 0 0,0-1 0,0-20 15,0 21-15,0 0 0,-21 0 16,22-1-16,-22 1 0,21 21 16,-21 21-1,0 1-15,0-1 16,-21 0-16,-1 0 0,1 0 0,21 22 16,0-22-16,-21 0 0,21 0 15,-21 0-15,21 0 0,-21 1 0,21-1 16,0 0-16,0 0 0,0 0 15,21-21 1,0 0 0,0 0-16</inkml:trace>
  <inkml:trace contextRef="#ctx0" brushRef="#br0" timeOffset="66043.44">29146 13272 0,'0'0'16,"0"-22"-16,0-41 15,0 42-15,-21 21 0,21-21 16,-21 21-16,42 0 31,0 0-15,1 21-16,-1-21 0,0 0 0</inkml:trace>
  <inkml:trace contextRef="#ctx0" brushRef="#br0" timeOffset="66283.3">29718 13081 0,'0'0'0,"0"21"31,-21-21-31,0 21 0,21 1 16,-22 20-16,22-21 0,-21 0 0,0 22 15,0-22-15,21 21 0,-21-21 16,0 22-16,21-22 0,0 21 0,-22 0 15,22-20-15,0 20 0,0-21 16,0 0-16,0 22 0,0-22 0,0 0 16,22 0-16,-1-21 15,0 0-15</inkml:trace>
  <inkml:trace contextRef="#ctx0" brushRef="#br0" timeOffset="66439.21">29527 13504 0,'0'0'0,"-21"0"0,21-21 0,0 0 32,21 21-17,1 0-15,-1 0 16,0 0-16,21 0 0,-21 0 0,1 0 16,20 0-16,0 0 0,22 0 15</inkml:trace>
  <inkml:trace contextRef="#ctx0" brushRef="#br0" timeOffset="67287.44">30565 13483 0,'-22'-21'16,"-20"0"-16,42 0 16,-21 21-1,0 0-15,0 0 0,-1 0 16,1 0-16,0 0 0,-21 21 15,21 0-15,-22-21 0,22 21 16,-21 0-16,-1 1 0,22-1 0,-21 0 16,21 21-16,0-21 0,-1 1 0,22-1 15,0 0-15,0 0 0,0 0 16,0 0-16,0 1 0,22-22 16,-1 0-16,0 21 0,0-21 15,21 0-15,-20 0 16,-1 0-16,0-21 0,21-1 0,-21 22 15,1-21-15,-1 0 0,0 0 0,0-21 16,21 20-16,-20-20 0,-1 21 16,0-21-16,-21 20 0,0 1 0,21 0 15,-21 0-15,0 42 32,-21 0-32,21 0 0,0 1 15,0-1-15,0 21 0,0-21 0,0 0 16,0 1-16,0-1 0,0 0 15,0 0-15,21 0 0,0-21 16,0 0-16,1 0 0,-1 0 16,0 0-16,0 0 0,0 0 15,0-21-15,1 21 0,-1-21 16,0-21-16,0 20 0,-21 1 0,21-21 16,0 0-16,-21 20 0,0-20 0,22 0 15,-1-1-15,-21-20 0,21 21 16,-21-1-16,0 1 0,0 21 0,0-22 15,0 22-15,0 0 0,-21 42 32,21 0-32,-21 22 0,21-22 15,0 21-15,-22-21 0,22 22 16,-21-1-16,21 0 0,0 1 0,0-22 16,0 21-16,0 1 0,0-1 15,0-21-15,0 0 0,0 22 0,0-22 16,21-21-16,1 21 0,-1-21 15,0 0-15,0 0 0,0 0 0,0 0 16,1 0-16,-1 0 0,0-21 0,0 21 16,0-21-16,0-1 0,1 1 15,-1 0-15,0 0 0,0 0 0,0 21 16,-21-21-16,0 42 31,0 0-15,-21 0-16,0 0 0,21 0 15,-21 1-15,21-1 0,0 0 0,-21 0 16,21 0-16,-22-21 0,22 21 0,0 1 16,-21-22-16,21 21 15</inkml:trace>
  <inkml:trace contextRef="#ctx0" brushRef="#br0" timeOffset="67457.19">31327 13399 0,'-22'-22'0,"44"44"0,-65-65 0,43 22 0,-21 21 15,21-21-15,-21 21 0,0-21 16,21 0-16,21 21 31,0 0-31,0 0 0</inkml:trace>
  <inkml:trace contextRef="#ctx0" brushRef="#br0" timeOffset="67963.89">31665 13568 0,'0'-21'15,"0"0"1,21 21-1,1 0 1,-1 0-16,-21 21 16,0 0-16,0 0 15,0 0-15,0 0 0,0 1 16,-21-1-16,-1 0 0,1 0 0,0 0 16,0 0-16,-21 1 0,20-1 15,1-21-15,0 21 0,0 0 0,0 0 16,0-21-16,-1 21 0,22 1 31,22-22-15,-1 0-16,0 0 0,0 0 0,0 0 15,22 21-15,-22-21 0,21 21 16,-21-21-16,22 21 0,-22 0 0,21 0 16,-21 1-16,-21-1 0,0 0 15,21 0-15,-21 0 0,0 0 0,0 1 16,0-1-16,-21 0 0,0-21 0,0 21 15,0 0-15,-22-21 0,22 21 16,-21-21-16,21 0 0,0 22 0,-22-22 16,22 21-16,0-21 0,0 0 15,0 0-15,-1 0 0,1 0 16,0 0-16,21-21 16,0-1-16,21 22 15,0-21-15,1 0 0,-1 0 16,21 0-16,0 0 0</inkml:trace>
  <inkml:trace contextRef="#ctx0" brushRef="#br0" timeOffset="68247.25">32279 13653 0,'0'0'0,"0"-22"16,0 1-1,-21 21 1,0 0-16,0 0 0,21 21 15,0 1-15,-22-1 16,22 0-16,0 0 0,0 0 16,0 0-16,22 1 15,-1-1-15,0-21 0,0 0 0,0 21 16,0-21-16,1 0 0,20 0 0,-21 0 16,0 0-16,0 0 0,1 0 15,-1 0-15,0 0 0,-42 0 31,-22 0-15,22 0-16,-21 0 0,0 0 0</inkml:trace>
  <inkml:trace contextRef="#ctx0" brushRef="#br0" timeOffset="69063.92">26247 14774 0,'-22'0'16,"22"-21"15,22 21-16,-22-21-15,21 21 0,0 0 0,0 0 16,0 0-16,0 0 0,1 0 16,-1 21-16,0 0 0,-21 1 0,0-1 15,0 0-15,0 0 0,0 0 0,-21 0 16,0 22-16,-22-22 0,22 0 16,-21 0-16,-1 0 0,22 1 0,-21-1 15,21 0-15,0 0 0,-1 0 0,1-21 16,21 21-16,-21-21 0,42 0 31,0 0-31,1 0 16,-1 0-16,0 0 0,0 0 0,0 0 15,0 0-15,22 0 0,-22 0 16,0 0-16,0 0 0,0 22 0,1-1 16,-1 0-16,0 0 0,-21 0 0,0 0 15,0 1-15,0-1 0,0 0 0,-21 0 16,0 0-16,-22-21 0,1 21 15,21 1-15,-22-22 0,1 0 0,0 21 16,21-21-16,-22 0 0,22 0 0,0 0 16,0 0-16,0 0 0,-1 0 0,1 0 15,21-21 1,0-1-16,21 1 16,1 0-16,-1 21 0,0-21 15</inkml:trace>
  <inkml:trace contextRef="#ctx0" brushRef="#br0" timeOffset="69227.84">26712 15177 0,'0'-22'16,"0"1"0,0 0-1,21 21 1,1-21-1,-1 21-15,21-21 0</inkml:trace>
  <inkml:trace contextRef="#ctx0" brushRef="#br0" timeOffset="70127.32">27601 14817 0,'21'-43'0,"-42"86"0,64-107 15,-22 43-15,0 0 0,-21 0 16,21 21-16,-21 21 15,-21 0-15,0 0 16,0 22-16,-1-1 0,1-21 0,21 21 16,-21 1-16,0 20 0,21-20 15,0-1-15,-21 0 0,21 1 16,0-1-16,0 0 0,0-21 0,0 22 16,0-22-16,0 0 0,0 0 0,21 0 15,0 1-15,0-1 0,0-21 0,1 0 16,-1 0-16,0 0 0,21 0 15,-21-21-15,1-1 0,-1 22 0,0-21 16,21-21-16,-21 21 0,1-22 0,-22 1 16,21 0-16,0-1 0,0 1 15,0-21-15,0 20 0,1-20 0,-1 20 16,0-20-16,0 21 0,0-22 0,-21 22 16,0-1-16,0 22 15,0 0-15,0 0 0,0 42 16,-21 0-16,21 22 15,-21-22-15,0 21 0,0 0 16,-1 1-16,22-1 0,0 0 0,0 22 16,0-22-16,0 1 0,0 20 0,0-21 15,0 1-15,0-1 0,0-21 0,22 22 16,-1-22-16,0 0 0,0 0 16,0 0-16,22 0 0,-22-21 15,0 0-15,0 0 0,21 0 0,-20 0 16,-1-21-16,0 0 0,0 0 15,0 0-15,0 0 0,1-22 0,-22 1 16,21 0-16,0-1 0,0 1 0,-21-22 16,21 22-16,0-21 0,1-1 15,-22 1-15,0-1 0,21 1 0,-21 20 16,21 1-16,-21 0 0,0 20 0,0 1 16,0 0-16,-21 42 15,0 22-15,-1-22 0,1 21 16,21 0-16,-21 1 0,0-1 0,21 0 15,-21 22-15,21-22 0,0 1 16,0 20-16,0-21 0,0 1 16,0-1-16,0 0 0,0 1 0,21-1 15,0-21-15,0 22 0,0-22 0,1 0 16,-1 0-16,0-21 0,0 0 16,0 0-16,22 0 0,-22 0 0,0 0 15,0-21-15,0 0 0,0 0 0,1-1 16,-1 1-16,0-21 0,-21 0 15,21 20-15,0-20 0,0 0 0,1 21 16,-1-1-16,-21 1 0,0 0 0,0 0 16,0 42-1,-21 0-15,-1-21 16,1 21-16,21 1 0,-21 20 0,21-21 16,-21 0-16,21 22 0,-21-22 0,21 0 15,0 0-15,0 0 0,0 0 16,0 1-16,0-1 0,21-21 15,0 0-15,0 0 16,0 0-16,1 0 16</inkml:trace>
  <inkml:trace contextRef="#ctx0" brushRef="#br0" timeOffset="70299.23">29231 14859 0,'0'-21'16,"0"42"-16,0-63 0,0 21 0,0-1 15,0 1 1,-21 21-16,0 0 31,0 0-15,-1 21 0</inkml:trace>
  <inkml:trace contextRef="#ctx0" brushRef="#br0" timeOffset="70447.14">28533 14944 0,'-64'21'15,"128"-42"-15,-128 63 0,85-42 32,0 0-32,1 0 0,-1 0 15,21 0-15,0 0 0</inkml:trace>
  <inkml:trace contextRef="#ctx0" brushRef="#br0" timeOffset="70888.89">29506 14520 0,'0'0'0,"0"-21"0,0 0 0,0 0 15,-21 21-15,0 0 16,21 21-16,-21 0 0,0 0 15,21 1-15,-22 20 0,22-21 0,0 21 16,-21 1-16,21-22 0,-21 21 0,21 1 16,-21-1-16,21 0 0,0 1 15,0-1-15,0 0 0,0-21 0,0 22 16,0-1-16,0-21 0,21 22 0,0-22 16,0 0-16,-21 0 0,22-21 15,-1 0-15,0 0 0,0 0 16,0 0-16,0 0 0,-21-21 15,22 0-15,-1 21 0,0-43 16,0 22-16,0 0 0,0 0 0,1 0 16,-22 0-16,21-1 0,-21 1 15,21 21-15,-21-21 0,0 42 32,0 0-32,-21 1 0,0-1 0,21 0 15,-22 0-15,22 0 0,0 0 16,-21 1-16,21-1 0,-21 0 0,21 0 15,0 0-15,0 0 0</inkml:trace>
  <inkml:trace contextRef="#ctx0" brushRef="#br0" timeOffset="71055.78">29803 14986 0,'0'-21'0,"0"42"0,0-84 0,0 41 15,0 1-15,0 0 0,0 0 16,0 0-16,0 0 0,-22 21 16,44 0 15,-1 0-31,0 0 16,0 0-16</inkml:trace>
  <inkml:trace contextRef="#ctx0" brushRef="#br0" timeOffset="71571.5">30289 15028 0,'0'0'0,"-21"0"0,0 22 0,0-22 16,0 0-16,42 0 31,0 0-31,0 0 0,0 0 0,1 0 16,20 0-16,-21 0 0,0 0 0,0 0 15,1 0-15,-22 21 16,0 21-16,0-21 16,-22 0-16,1-21 0,-21 22 15,21-1-15,-22 0 0,22 0 16,-21-21-16,0 21 0,20 0 0,-20 1 16,21-22-16,0 21 0,0-21 0,-1 21 15,22 0 1,22 0-1,-1-21-15,0 0 0,0 0 0,0 21 16,0 1-16,1-22 16,-22 21-16,21-21 0,0 21 0,0 0 0,0 0 15,0 0-15,1 1 0,-1-22 16,0 21-16,-21 0 0,0 0 16,0 0-16,0 0 0,0 1 0,0-1 15,0 0-15,0 0 0,-21 0 16,0 0-16,-22-21 0,22 0 15,-21 22-15,21-22 0,-22 0 0,1 0 16,0 0-16,-1 0 0,1 0 0,0 0 16,-1 0-16,1 0 0,0-22 0,20 22 15,-20-21-15,21 21 16,0 0-16,0-21 0,21 0 0,0 0 16,21 21-16,0-21 0,21-1 0,1 22 15,-1-21-15</inkml:trace>
  <inkml:trace contextRef="#ctx0" brushRef="#br0" timeOffset="73039.35">31030 15240 0,'0'0'0,"21"-42"0,1-1 0,-22 22 16,0 0-16,0-21 0,0 21 15,0-1-15,-22 22 0,1 0 16,0 0-16,0 0 0,-21 0 0,20 0 15,-20 22-15,21-22 0,-21 42 16,20-21-16,1 0 0,0 22 0,-21-22 16,42 21-16,-21-21 0,21 0 0,0 1 15,0 20-15,0-21 0,0 0 16,0 0-16,21-21 0,0 0 16,0 0-16,0 0 0,0 0 15,1 0-15,-1-21 0,0 0 16,-21 0-16,21 0 0,0 0 0,0-1 15,-21 1-15,22 0 0,-1-21 0,0 21 16,-21-1-16,0 1 16,21 0-16,-21 42 31,-21 0-31,21 1 0,0-1 16,-21 0-16,0 21 0,21-21 0,0 1 15,0-1-15,0 0 0,0 0 0,0 0 16,21 0-16,0-21 15,0 0-15,0 0 0,0 0 0,1 0 16,-1 0-16,0-21 16,0 21-16,0-21 0,0 0 0,-21-21 15,22 20-15,-1-20 0,0 0 0,0-1 16,0 1-16,0-21 16,1 20-16,-1-20 0,0 20 0,0-20 15,0 21-15,0-1 0,1 22 0,-22-21 16,0 21-16,-22 21 15,1 21 1,0 21-16,0-21 0,0 0 16,0 22-16,21-1 0,-22-21 0,22 22 15,-21-1-15,21 0 0,0 1 0,0-1 16,0 0-16,0 1 0,21-22 16,1 21-16,-1 0 0,0-20 0,-21-1 15,21-21-15,0 21 0,0-21 16,1 0-16,-1 0 15,0 0-15,0-21 0,0 0 16,0 21-16,-21-22 0,22 1 16,-1-21-16,0 21 0,0 0 0,-21-1 15,21 1-15,-21 0 0,21 21 16,-21 21 0,0 0-16,-21 1 15,0-1-15,21 0 0,-21 0 16,21 0-16,0 0 0,0 1 0,0-1 15,0 0-15,0 0 0,0 0 16,0 0-16,21-21 0,0 22 16,0-22-16,22 0 0,-22 21 0,0-21 15,0 0-15,22 0 0,-22 0 16,0 0-16,0-21 0,0 21 16,0-22-16,-21 1 0,22 0 0,-1 0 15,-21 0-15,0 0 0,0-1 16,21 22-16,-21 22 31,0-1-31,0 0 16,-21 0-16,21 0 0,0 0 15,0 1 1,0-1 0,21-21-1,0-21 1,-21-1-16,0 1 15,0 0-15,0 0 0,0 0 16,0 0-16,0-22 0,0 22 0,0 0 16,0 0-16,0-22 0,0 22 15,0 0-15,0 0 0,21 0 0,0 0 16,1-1-16,-1 1 0,21 21 0,-21 0 16,22-21-16,-22 21 0,21 0 15,-21 0-15,0 21 0,1-21 0,-1 21 16,0 22-16,-21-22 15,0 0-15,0 21 0,0-20 0,0 20 16,0-21-16,0 21 0,0-20 16,0 20-16,0-21 0,0 0 0,0 0 15,-21 1-15,21-1 0,0 0 16,-21-21 15,21-21-31,0 0 0,0-1 16,0 1-16,0 0 0,21 0 15,0 0-15,0 0 0,0-1 16,22 1-16,-22-21 0,21 0 16,0 20-16,1 1 0,-1-21 0,-21 21 15,22 21-15,-22-21 0,21 21 16,-21 0-16,-21 21 16,0 0-16,0 0 0,0 0 15,0 0-15,-21 1 0,0 20 0,0-21 16,0 0-16,-1 0 0,1 1 15,21-1-15,-21 0 0,0 0 16,0-21-16,0 0 31,21-21-15,-22 0-16</inkml:trace>
  <inkml:trace contextRef="#ctx0" brushRef="#br0" timeOffset="73228.25">32660 14774 0,'0'0'0,"0"-21"15,-21 21 1,21 21 31,-21-21-32</inkml:trace>
  <inkml:trace contextRef="#ctx0" brushRef="#br0" timeOffset="73437.13">31305 14859 0,'0'0'0,"-21"0"0,0 21 16,42-21-1,0 21-15,1-21 0,-1 0 0,21 0 16,0 0-16,1 0 16,-1 0-16,0 0 0,1 0 0,-1 0 15,0 0-15,1 0 0,-22 0 16,0 0-16,21 0 0,-42-21 16</inkml:trace>
  <inkml:trace contextRef="#ctx0" brushRef="#br0" timeOffset="74188.64">26416 15896 0,'0'0'0,"0"21"31,-21 1-15,0-1-16,21 21 0,0-21 0,-22 22 16,1-22-16,0 21 0,21-21 15,-21 22-15,21-22 0,0 0 0,0 0 16,0 0-16,0 0 0,0 1 15,21-1-15,0-21 16,0 0-16,1 0 0,-1 0 0,0 0 16,0-21-16,0-1 0,22 22 0,-22-21 15,0 0-15,0 21 0,21-21 0,-20 0 16,-1 0-16,-21-1 0,21 22 16,-21-21-16,21 21 0,-21 21 31,0 1-31,0-1 15,-21 0-15,0 0 0,21 0 0,-21 0 16,21 1-16,0-1 0,-22 0 0,22 0 16,-21 0-16,21 0 0,0 1 15,21-22 32</inkml:trace>
  <inkml:trace contextRef="#ctx0" brushRef="#br0" timeOffset="74347.64">27030 16108 0,'0'0'0,"0"-21"0,21 21 16,-21-21-16,21 21 16,0 0 15,0 0-31,1 0 0,-1 0 15</inkml:trace>
  <inkml:trace contextRef="#ctx0" brushRef="#br0" timeOffset="75222.14">27665 16298 0,'0'-21'0,"0"0"0,0 0 0,0 0 16,0 0-16,21-1 0,0 1 0,-21-21 16,21 21-16,-21-22 0,21 1 15,-21 21-15,0 0 0,0-22 0,0 22 16,0 0-16,0 42 31,-21 0-31,0 1 0,0-1 16,21 0-16,-21 21 0,0 1 0,-1-22 15,22 21-15,0 0 0,-21-20 0,0 20 16,21-21-16,0 21 0,-21-20 16,21-1-16,0 0 0,0 0 0,0 0 15,0 0-15,0-42 47,0 0-47,0 0 16,0 0-16,0-22 0,0 22 0,0-21 15,0 0-15,0-1 0,0 1 16,21 0-16,0-1 0,0-20 0,1 20 16,20 1-16,-21 0 0,21-1 0,-20 22 15,20 0-15,0 0 0,-21 0 16,22 21-16,-22 0 0,0 0 0,0 0 16,0 21-16,1-21 0,-22 21 0,0 0 15,0 22-15,0-22 0,0 0 16,-22 0-16,1 0 0,0 22 0,-21-22 15,21 0-15,-1 0 0,-20-21 0,21 21 16,0 0-16,-22-21 0,22 0 16,0 22-16,0-22 0,0 0 15,0 21-15,21 0 16,-22-21-16,22 21 0,0 0 16,0 0-16,0 1 15,0-1-15,0 0 0,22 0 16,-1 0-16,0 0 0,0-21 15,0 22-15,0-22 0,1 21 0,20-21 16,-21 0-16,21 0 0,-20 0 16,20 0-16,0 0 0,1 0 0,-1 0 15,0 0-15,1-21 0,-1-1 0,0 22 16,-21-21-16,1 0 16,20 0-16,-42 0 0,21 0 0,-21-1 15,21 1-15,-21 0 0,0 0 16,0 0-16,-21 21 15,0 0-15,0 0 0,0 21 16,-1 0-16,1 0 0,0 0 16,21 1-16,0-1 0,0 0 0,0 0 15,0 0-15,0 0 0,0 1 16,0-1-16,0 0 0,0 0 16,21-21-16,0 0 0,1 21 0,-1-21 15,21 0-15,-21 0 16,0 0-16,22 0 0,-22 0 0,21-21 15</inkml:trace>
  <inkml:trace contextRef="#ctx0" brushRef="#br0" timeOffset="75415.17">28914 16277 0,'0'0'0,"-22"0"16,44 0 15,-1 0-31,0 0 0,0 0 16,0 0-16,0 0 0,1 0 15,-1-21-15,0 21 0,-21-21 0,21 21 16,0 0-16</inkml:trace>
  <inkml:trace contextRef="#ctx0" brushRef="#br0" timeOffset="75647.03">29337 16129 0,'0'21'15,"0"0"1,0 1 0,0-1-16,-21-21 0,21 21 0,0 0 15,0 0-15,0 0 16,-21-21-16,21 22 0,0-1 15,-22 0-15,1-21 16</inkml:trace>
  <inkml:trace contextRef="#ctx0" brushRef="#br0" timeOffset="75821.94">29295 16150 0,'-43'64'0,"86"-128"0,-22 43 0,-21-21 0,21-1 15,-21 22-15,21-21 0,-21 21 0,0 0 16,0-1-16,0 1 0,0 0 16,0 0-1,21 21 1,-21 21-16,0 0 16,21-21-16,-21 21 0,0 1 0,22-1 15</inkml:trace>
  <inkml:trace contextRef="#ctx0" brushRef="#br0" timeOffset="76699.44">29803 16129 0,'0'21'31,"0"0"-31,0 1 16,0-1-16,0 0 15,0 0-15,0 0 16,0 0-16,-22-21 16,22 22-16,-21-22 0,42-22 62,1 22-62,-22-21 0,21 21 0,0-21 16,0 0-16,0 0 0,0 0 0,1 21 15,-1-22-15,0 1 0,0 0 0,-21 0 16,21 21-16,0 0 0,1 0 16,-22 21-1,0 0 1,0 0-16,0 1 0,0-1 16,-22 0-16,22 0 0,0 0 0,0 0 15,0 1-15,0-1 0,0 0 16,22-21-16,-1 21 15,0-21-15,0 0 0,0 0 16,0 0-16,1 0 0,-1 0 0,0 0 16,0-21-16,0 21 0,0-21 15,1 0-15,-1 21 0,0-22 16,0 1-16,0 0 0,-21 0 0,21 21 16,1-21-16,-22 0 0,21-1 15,-21 1-15,0 42 31,0 1-15,0-1-16,0 0 16,0 0-16,0 0 15,21 0-15,0-21 0,0 0 16,0 0-16,1 0 0,-1 0 16,0 0-16,0 0 0,0 0 0,0 0 15,-21-21-15,22 0 0,-1 21 0,-21-42 16,21 21-16,0-1 0,-21-20 15,0 21-15,21-21 0,0-22 0,1 22 16,-22-1-16,21 1 0,0 0 0,0-1 16,0 1-16,-21 21 0,21 0 15,-21 0-15,22-1 0,-22 44 32,-22-1-32,1 0 15,0 21-15,0 1 0,0-22 0,0 21 16,-1 0-16,1 1 0,0-1 0,0 0 15,0 1-15,0-1 0,-1 0 16,22-20-16,0-1 0,0 0 0,0 0 16,0 0-16,0 0 0,0 1 15,22-22-15,-1 0 16,0 0-16,0 0 0,0 0 0,22 0 16,-22 0-16,0-22 0,0 22 0,0-21 15,0 21-15</inkml:trace>
  <inkml:trace contextRef="#ctx0" brushRef="#br0" timeOffset="76891.33">30755 16044 0,'0'0'0,"-21"0"16,42 0-1,0 0-15,0 0 16,1 0-16,-1 0 0,0 0 0,0 0 15,0 0-15,0 0 0,1 0 0,-1 0 16,0 0-16,0 0 16,-21-21-1</inkml:trace>
  <inkml:trace contextRef="#ctx0" brushRef="#br0" timeOffset="77104.21">30628 16002 0,'0'0'0,"-21"0"0,0 0 16,0 0-16,-1 0 16,1 0-16,0 0 15,0 0-15,21 21 16,-21-21 0,42 0 15,0 0-31,0 21 15</inkml:trace>
  <inkml:trace contextRef="#ctx0" brushRef="#br0" timeOffset="78019.83">31221 16193 0,'0'-22'0,"0"-20"16,0 21-16,0 0 0,0 0 15,0-1-15,0 1 16,-21 21-16,-1 0 16,1 0-16,0 0 0,0 0 0,0 21 15,0-21-15,-1 22 0,1-1 16,0 0-16,0 0 0,0 0 0,21 0 15,0 1-15,-21-1 0,21 0 0,0 0 16,0 0-16,0 0 16,21-21-1,0 0-15,0 0 0,0 0 16,0 0-16,1-21 16,-1 21-16,0-21 0,0 21 0,0-21 15,0 0-15,1 0 0,-1 21 16,-21-22-16,21 1 0,0 0 0,0 21 15,-21-21-15,0 42 32,-21 0-32,21 0 15,0 1-15,-21-1 0,21 0 16,0 0-16,0 0 16,0 0-16,21 1 0,0-1 0,0-21 15,22 21-15,-22 0 0,21-21 0,-21 0 16,22 21-16,-22-21 0,0 0 15,0 0-15,0 0 0,1 0 16,-22-21-16,21 0 0,-21 0 16,21 0-16,-21-1 0,0-20 0,21 0 15,0 21-15,0-22 0,-21-20 0,22 20 16,-1 1-16,0 0 0,0-1 16,-21 22-16,0-21 0,21 21 0,-21 0 15,0-1-15,0 1 0,-21 21 31,0 21-31,21 1 0,-21-1 16,0 21-16,21-21 0,-22 22 16,22-1-16,0 0 0,0-21 0,0 22 15,0-1-15,0 0 0,0-20 16,0-1-16,0 21 0,0-21 0,0 0 16,0 1-16,22-22 15,-1 0 1,0 0-16,0 0 0,0 0 15,-21-22-15,21 22 0,1-21 16,-1 0-16,0 0 0,0 21 16,0-21-16,0 21 15,-42 0 1,0 21 0,0 0-16,0 0 0,0 0 15,21 1-15,-22-22 0,22 21 16,-21-21-16,21 21 0,0 0 15,21-21 32</inkml:trace>
  <inkml:trace contextRef="#ctx0" brushRef="#br0" timeOffset="78204.03">32046 16023 0,'0'-21'0,"0"42"0,0-63 16,-21 21-16,0 21 0,0 0 16,0 0-16,-1 0 15,1 0 1,21 21-16,0 0 16,21 0-1,1-21-15,-1 0 0</inkml:trace>
  <inkml:trace contextRef="#ctx0" brushRef="#br0" timeOffset="78683.75">32343 16193 0,'-22'0'15,"1"0"-15,21 21 31,0 0-15,0 0 0,0 0-1,0 0-15,0 1 16,21-22 0,1 0-16,-1 0 15,-21 21-15,0 0 16,-21-21-1,-1 21-15,1-21 0,0 21 0,0-21 16,0 21-16,0-21 0,-1 22 16,1-1-16,0-21 0,0 21 0,21 0 15,-21-21-15,21 21 0,0 0 16,0 1-16,0-1 0,0 0 16,21-21-16,0 21 0,-21 0 15,0 0-15,0 1 0,0-1 16,0 0-16,-21-21 0,0 21 15,0-21-15,-1 0 0,-20 0 16,21 21-16,-21-21 0,-1 0 0,22 0 16,-21 0-16,21 0 0,-22 0 0,22 0 15,0 0-15,0 0 0,0-21 16,21 0 0,21 21-16,0 0 0</inkml:trace>
  <inkml:trace contextRef="#ctx0" brushRef="#br0" timeOffset="79012.8">32766 16362 0,'21'-21'0,"-42"42"0,63-63 0,-21 20 15,1 22-15,20-21 16,-21 0-16,0 0 0,0 21 0,22-21 15,-43 0-15,21 21 0,-21-22 0,-21 22 32,0 0-32,-22 0 0,22 0 15,-21 0-15,-1 22 0,1-1 16,0 0-16,-1 0 0,1 0 0,21 0 16,0 1-16,0-1 0,21 0 15,0 0-15,0 0 0,0 0 16,21 1-16,0-22 0,0 21 15,0-21-15,0 0 0,1 0 0,-1 0 16,0 0-16,0 0 0,0 0 0,0 0 16</inkml:trace>
  <inkml:trace contextRef="#ctx0" brushRef="#br0" timeOffset="80159.72">26479 17018 0,'0'0'0,"-21"0"16,42 0 31,1 0-47,-1 0 16,0 0-16,0 0 0,0 0 15,0 0-15,1 0 0,-1 0 0,0 0 16,0 0-16,0-21 0,0 21 15,-21-21-15,-21 21 16,0 0-16,0 0 16,0 0-16,-22 0 15,1 0-15,0 0 0,-1 0 0,1 0 16,21 0-16,-21 21 0,20-21 0,1 21 16,0-21-16,21 21 0,0 0 15,0 1-15,21-1 16,0-21-16,1 21 15,20-21-15,-21 21 0,0-21 0,22 21 16,-22-21-16,21 21 0,-21-21 0,22 22 16,-22-1-16,0 0 0,0-21 15,0 21-15,-21 0 0,0 0 16,0 1-16,-21-22 16,0 21-16,0-21 15,0 0-15,-22 0 0,22 0 0,-21 21 16,21-21-16,-22 0 0,22 0 15,0 0-15,0 0 0,0 0 0,-1 0 16,1 0-16,0 0 0,42-21 47</inkml:trace>
  <inkml:trace contextRef="#ctx0" brushRef="#br0" timeOffset="80340.62">27051 17293 0,'0'0'0,"0"-21"47,21 21-47,0-21 16,0 21-1,-21-21-15,0 0 16,22-1-16</inkml:trace>
  <inkml:trace contextRef="#ctx0" brushRef="#br0" timeOffset="81439.57">28300 17082 0,'0'0'16,"0"-22"-16,21 1 15,-21 0-15,0 0 0,0 0 0,0 0 0,0-1 16,-21 22-16,0 0 15,-22 0-15,1 0 0,0 0 16,-22 22-16,22-22 0,-22 21 0,22 21 16,0-21-16,-1 22 0,1-22 0,0 21 15,20 0-15,1-20 0,-21 20 16,42 0-16,-21 1 0,0-22 0,21 21 16,-22 0-16,22-20 0,0 20 15,0-21-15,0 0 0,0 0 0,22 1 16,-1-1-16,0-21 0,21 0 0,-21 0 15,43 0-15,-22 0 0,22 0 16,-1-21-16,-20-1 0,20 1 0,-21 0 16,22 0-16,-43 0 15,21 0-15,-20-1 0,-1 22 0,-21-21 16,0 0-16,0 0 0,-21 21 16,-1 0-1,1 0-15,0 0 0,0 0 0,0 21 16,0 0-16,-1 0 0,22 1 15,-21-1-15,21 0 0,0 0 16,0 0-16,0 0 0,21 1 16,1-22-16,-1 0 15,0 0-15,21 0 0,-21 0 0,22 0 16,-1 0-16,-21 0 0,22-22 16,-22 1-16,0 0 0,0 21 15,0-21-15,-21 0 0,0 0 0,0-1 16,0 1-16,0 0 0,-21 0 15,0 0-15,0 0 0,-22 21 0,22 0 16,-21-22-16,21 22 0,0 0 0,-1 0 16,1 0-16,0 0 0,0 22 15,21-1-15,21 0 16,0-21-16,0 0 0,1 21 16,20-21-16,-21 0 0,21 0 15,1 0-15,-1 0 0,0 0 0,-20 0 16,20 0-16,0 0 0,1 0 15,-22 0-15,0-21 0,0 21 16,0 0-16,0-21 0,1 21 16,-22 21-1,-22 0 1,1 0-16,0 0 0,21 22 16,-21-22-16,0 21 0,21-21 15,-21 22-15,-1-1 0,22 0 0,0-20 16,-21 20-16,0 0 0,0 1 15,21-1-15,0-21 0,-21 21 0,21-20 16,-21 20-16,21-21 0,-22 0 0,22 0 16,0 1-16,0-1 15,0-42 17,0-1-32,0 1 0,0-21 15</inkml:trace>
  <inkml:trace contextRef="#ctx0" brushRef="#br0" timeOffset="81687.42">28596 17674 0,'64'-148'32,"-149"339"-32,106-234 0,64-147 0,-64 147 0,0 22 0,0-21 15,0 21-15,1 0 0,-1 21 16,0-22-16,21 22 0,-21 0 16,1 0-16,-1 0 0,21 0 0,-21 0 15,-21 22-15,0-1 0,0 0 16,0 0-16,0 0 0,-21 0 15,0 1-15,-21-1 0,20 0 0,-20 0 16,21-21-16,-21 21 0,-1 0 16,1-21-16,21 22 0,0-22 0,-1 0 15,1 0-15,42 0 32,1 0-32,-1 0 0</inkml:trace>
  <inkml:trace contextRef="#ctx0" brushRef="#br0" timeOffset="82191.64">29083 17378 0,'85'-21'0,"-64"0"16,-127 63-16,233-84 0,-106 42 0,0 0 0,-42 21 31,0 0-31,0-21 16,0 21-16,-1 0 0,22 0 0,0 1 15,0-1-15,0 0 16,22-21-16,-1 21 15,0-21-15,0 0 0,0 0 16,22 0-16,-22 0 0,21 0 16,-21-21-16,22 21 0,-22-21 0,0 0 15,21 21-15,-21-22 0,1 1 16,-1 0-16,-21 0 0,21 0 0,0 0 16,-21-1-16,0 1 0,0 0 0,0 42 46,0 0-46,0 1 0,-21-1 16,0 0-16,0 21 0,21 1 0,-22-1 16,1-21-16,0 21 0,21 1 0,0-1 15,0 0-15,-21 1 16,21-1-16,0 0 0,0 1 0,0-22 0,0 21 16,0-21-16,0 22 15,0-22-15,0 0 0,0 0 0,0 0 16,-21-21-1,0 0-15,-1 0 16,1 0-16,0 0 0,0-21 0,0 21 16,-22-21-16,22 0 0,0 0 15,-21 21-15,21-21 0,-1-1 0,22 1 16,0 0-16,0 0 0,0 0 0,0 0 16,0-1-16,22 1 0,-1 0 15</inkml:trace>
  <inkml:trace contextRef="#ctx0" brushRef="#br0" timeOffset="82653.39">30184 17060 0,'0'0'16,"42"-21"-16,-21 21 0,0-21 0,0 21 15,-21-21-15,22 21 0,-1 0 16,-21 21-16,21 0 15,-21 0-15,0 22 16,0-22-16,0 21 0,0 1 0,0-1 16,0 0-16,0 1 0,0-1 15,-21 0-15,0 1 0,21-1 0,-22 0 16,1-21-16,0 22 0,21-22 0,-21 0 16,0-21-16,21 21 0,-21-21 15,21-21 16,0 0-31,0 0 16,0 0-16,21-1 0,0-20 16,0 21-16,0-21 0,0-1 0,1 1 15,-1 0-15,21-1 0,-21 1 16,22 0-16,-22-1 0,21-20 16,0 20-16,-20 1 0,20 0 0,-21 21 15,0-1-15,0 1 0,1 0 0,-1 21 16,-21 21-1,0 0-15,0 1 16,-21-1-16,-1 0 16,22 0-16,0 0 0,-21 0 15,21 1-15,0-1 0</inkml:trace>
  <inkml:trace contextRef="#ctx0" brushRef="#br0" timeOffset="83952.79">30840 17420 0,'42'0'16,"-21"0"-16,-21-21 15,21 21-15,-21-21 0,22 0 0,-22 0 16,0-1-16,0 1 0,21 0 0,-21 0 16,0 0-16,0 0 0,0-1 15,-21 22-15,-1 0 0,1 0 0,0 0 16,0 0-16,0 0 0,0 22 15,-1-1-15,-20 0 0,21 0 0,0 21 16,0-20-16,-1-1 0,1 21 16,0-21-16,21 22 0,0-22 15,0 21-15,0-21 0,0 0 0,0 1 16,0-1-16,0 0 0,21 0 16,0-21-16,1 0 0,-1 0 15,0 0-15,0 0 0,0-21 16,0 21-16,1-21 0,-1 0 0,0-1 15,-21 1-15,21-21 0,0 21 16,0 0-16,1-22 0,-22 22 0,0 0 16,21 0-16,-21 0 0,-21 21 31,21 21-15,-22 0-16,22 0 0,-21 0 15,21 0-15,-21 1 0,21-1 0,0 21 16,0-21-16,0 0 0,0 1 0,0-1 15,21 0-15,22 0 0,-22 0 16,21 0-16,0-21 0,22 22 0,-22-22 16,1 0-16,20 0 0,-21 0 15,-20 0-15,20 0 0,-21 0 0,21-22 16,-20 1-16,-1-21 0,-21 21 16,21 0-16,-21-22 0,21 1 0,-21 21 15,0-22-15,0 22 16,0 0-16,0 0 0,-21 0 0,0 21 15,0 0-15,-1 0 0,1 0 16,0 0-16,21 21 0,-21 0 16,0 0-16,21 0 0,0 1 0,0-1 15,0 21-15,0-21 0,0 22 16,0-22-16,0 0 0,0 0 0,0 0 16,21 0-16,0-21 0,0 22 15,0-22-15,22 0 0,-22 21 0,21-21 16,1 0-16,-1 0 0,0 0 15,1 0-15,-1 0 0,-21 0 0,21-21 16,1-1-16,-22 1 0,0 0 16,21 0-16,-20-21 0,-22 20 15,0 1-15,0-21 0,0 21 16,0 0-16,0-1 0,-22 22 0,1-21 16,0 21-16,0 0 0,0 0 0,0 0 15,-22 0-15,22 0 0,0 21 16,0 1-16,0-1 0,-1 0 0,22 0 15,0 0-15,0 0 0,0 1 16,0-1-16,0 0 0,0 0 0,0 0 16,22 0-16,-1 1 0,0-22 15,0 21-15,0-21 16,0 0-16,1 0 0,-1 0 16,0-21-16,-21-1 0,21 22 15,0-21-15,0 0 0,1 0 16,-22 0-16,21-22 0,0 22 0,-21 0 15,0 0-15,0 42 32,0 0-17,-21 0-15,0 1 0,21-1 16,0 0-16,0 0 16,0 0-16,21-21 15,0 21 1,0-21-16,0 0 0,0 0 15,1 0-15,-1-21 0,0 21 16,0-21-16,0 0 0,0 21 16,1-21-16,-1 0 0,0-1 0,0 1 15,0 21-15,0-21 0,1 21 16,-22-21-16,0 42 16,0 0-1,-22 0-15,1 1 0,0-22 16,0 21-16,0 0 0,21 0 15,0 0-15,-21 0 16,21 1-16,0-1 16,21-21 15,-21-21-15,0-1-16,21 1 15,-21 0-15,0 0 0,21 0 0</inkml:trace>
  <inkml:trace contextRef="#ctx0" brushRef="#br0" timeOffset="84139.69">32491 17230 0,'0'0'0,"0"-21"16,21 21 62,0 0-62,0 0-16,0 0 0,1 0 0</inkml:trace>
  <inkml:trace contextRef="#ctx0" brushRef="#br0" timeOffset="84659.38">33020 17060 0,'0'-21'16,"-21"42"0,0 1-16,-1-22 15,1 21-15,21 0 0,-21 0 16,0 21-16,0-20 0,0-1 0,-1 21 16,1-21-16,0 22 0,0-22 15,0 21-15,0 0 0,-1-20 0,1 20 16,0 0-16,0-21 0,21 22 15,-21-22-15,0 0 0,21 0 0,0 0 16,-22-21-16,22 22 16,-21-22-16,21 21 0,0-42 31,0-1-15,21 1-16,1 21 0,-22-21 15,21 0-15,21 0 0,-21 0 16,0-1-16,22 1 0,-1 0 0,-21 21 15,22-21-15,-22 21 0,21 0 16,-21 0-16,0 0 0,1 0 0,-1 0 16,-21 21-16,21 0 0,-21 0 15,0 1-15,0-1 16,0 0-16,0 0 0,-21 0 0,0-21 16,-1 21-16,1 1 0,0-1 15,0-21-15,-21 0 0,20 21 0,1-21 16,-21 0-16,21 0 0,0 0 15,-1 0-15,1 0 0,0 0 0,0 0 16,42-21 15,-21 0-31,21 21 0,22-22 16</inkml:trace>
  <inkml:trace contextRef="#ctx0" brushRef="#br0" timeOffset="84972.21">33486 17060 0,'21'-21'0,"-42"42"0,63-63 0,-21 21 15,-21 0-15,21 0 0,-21-1 16,0 44 15,0-1-31,0 0 0,0 0 16,-21 0-16,0 0 0,-21 22 0,20-22 15,-20 21-15,0 1 0,21-22 16,-22 21-16,1 0 0,0 1 16,-1-22-16,22 21 0,-21 1 15,21-1-15,-22-21 0,22 21 0,0-20 16,21-1-16,0 0 0,-21 0 16,21 0-16,0 0 0,21-21 31,0 0-31,0-21 15</inkml:trace>
  <inkml:trace contextRef="#ctx0" brushRef="#br0" timeOffset="85559.38">33253 17568 0,'21'0'0,"0"0"15,0 0 1,0 0-16,1 0 15,-1 0-15,0 0 0,0 0 16,0 0-16,0 0 0,1 0 0,-1-21 16,-21 0-16,21 21 0,-21-21 15,21 21-15,-21-21 0,0 0 16,-21 21 0,0 0-16,0 0 0,-1 0 15,1 21-15,0-21 0,0 21 16,0 0-16,0-21 0,-1 21 15,1 0-15,0 1 0,21-1 16,0 0-16,-21 0 0,21 0 16,0 0-16,0 1 15,0-1-15,21-21 16,0 0-16,0 0 0,1 0 16,-1 0-16,0 0 0,0 0 0,21 0 15,-20 0-15,-1-21 0,0-1 16,21 22-16,-21-21 0,1 21 0,-1-21 15,0 21-15,0 0 0,-21-21 16,21 21-16,-42 0 16,0 0-1,0 0-15,0 0 0,21 21 16,-22 0-16,1-21 0,21 21 0,-21 1 16,0-1-16,21 0 15,0 0-15,0 0 0,0 0 16,0 1-16,0-1 0,0 0 15,0 0 1,-21-21-16,21-21 47,0 0-47,0 0 16,0-1-16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3:27:46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2582 0,'0'-21'15,"0"0"1,0 0-1,0 0 1,0 0-16,0-1 0,0 1 16,0 0-1,-21 21-15,0 0 0,0 21 16,0 0-16,0 22 0,-1-22 16,1 21-16,21 1 0,-21-1 15,0 0-15,0 1 0,0 20 0,-1-21 16,1 1-16,0-1 0,0 0 0,0 22 15,21-22-15,0 1 0,0-22 16,0 21-16,0 0 0,21-20 0,0-1 16,0 21-16,22-42 0,-22 21 0,21 0 15,0-21-15,1 0 16,-1 0-16,0 0 0,22-21 0,-22 0 16,22 0-16,-1 0 0,-20 0 0,20-22 15,1 22-15,-22-21 0,21 21 0,-20-22 16,-1 1-16,0 0 0,1-1 15,-22-20-15,0 20 0,0-20 0,0-1 16,1 22-16,-22-21 0,21-1 0,-21 1 16,0 20-16,0-20 0,0 42 15,0-22-15,0 22 0,0 0 0,0 0 16,0 42-16,-21 0 16,21 0-16,-22 0 0,22 22 15,0 20-15,0-20 0,-21 20 16,0 1-16,0-1 0,21-21 0,-21 22 15,21-1-15,0-20 0,-21 20 16,21-20-16,0-1 0,0 0 0,0-21 16,0 22-16,0-22 0,0 21 0,0-21 15,0 1-15,0-1 0,0 0 16,21-21-16,0 0 16,0 0-16,0 0 0,0-21 15,1 21-15</inkml:trace>
  <inkml:trace contextRef="#ctx0" brushRef="#br0" timeOffset="1289.06">7578 3006 0,'21'-43'15,"-21"22"-15,0 0 16,0 0-16,0 0 0,0 0 15,0-1-15,-21 1 0,21 0 16,-22 0-16,1 21 0,0-21 0,0 0 16,0 21-16,0 0 0,-1 0 0,1 0 15,0 0-15,0 21 0,0 0 16,0 0-16,-1 21 0,1-20 16,0-1-16,0 21 0,0-21 0,0 22 15,-1-22-15,22 21 0,-21-21 0,21 0 16,0 22-16,0-22 0,0 0 15,0 0-15,0 0 0,21-21 16,1 0-16,-1 0 0,0 0 0,0 0 16,21 0-16,-20 0 0,-1-21 15,0 0-15,21 21 0,-21-21 0,1 0 16,-1 0-16,0-1 0,0 1 0,0 0 16,-21 0-16,21-21 0,-21 20 0,22 1 15,-22-21-15,0 21 16,0 0-16,0-22 0,0 22 0,0 0 15,0 0-15,0 42 32,0 0-32,0 0 0,0 0 15,0 1-15,0 20 0,-22-21 0,22 0 16,-21 0-16,21 22 0,0-22 16,0 0-16,0 0 0,0 0 0,0 1 15,0-1-15,0 0 0,0 0 0,0 0 16,21-21-16,1 0 0,-1 21 15,0-21-15,21 0 0,-21 0 0,1 0 16,20-21-16,0 21 0,1-21 16,-1 0-16,-21 0 0,21 0 0,1-1 15,-1 1-15,0 0 0,-20 0 16,20-21-16,-21 20 0,0 1 0,0-21 16,1 0-16,-1 20 0,-21-20 0,21 21 15,-21 0-15,0 0 0,-21 21 31,0 0-31,-1 0 0,22 21 0,0 0 16,-21 0-16,21 0 0,0 0 0,0 1 16,0-1-16,0 21 0,0-21 15,0 0-15,0 1 0,0-1 0,21 0 16,-21 0-16,22 0 0,-1 0 16,-21 1-16,21-1 0,-21 0 15,21-21-15,-21 21 0,-21-21 31,0 0-31,0 0 16,-1 0-16,1-21 16,0 0-16,0 0 15,0 21-15,21-22 0,0 1 16,-21 42 15,21 1-31,0-1 16,0 0-16,0 0 15,0 0-15,21 0 16,-21 1-16,21-22 0,0 0 16,-21 21-16,21-21 0,0 0 0,1 0 15,-1 0-15,0 0 0,21 0 0,-21 0 16,22-21-16,-22-1 0,21 22 16,1-21-16,-22 0 0,21 0 0,0 21 15,1-21-15,-1-22 0,-21 22 0,22 0 16,-1 0-16,-21-21 0,0 20 15,0-20-15,1 21 0,-1-21 16,-21 20-16,21-20 0,-21 21 0,0 0 16,0 0-16,-21 21 15,0 0-15,-1 0 16,22 21-16,-21-21 0,21 21 0,-21 0 16,21 0-16,0 0 0,0 1 0,0-1 15,0 0-15,0 21 0,0-21 16,0 1-16,0-1 0,0 0 0,21 0 15,0-21-15,1 21 0,-22 0 0,21 1 16,-21-1-16,21-21 0,-21 21 0,0 0 16,0 0-16,-21-21 15,0 21-15,-1-21 16,1 0-16,0 0 0,0 22 0,-21-22 16,20 0-16,1 0 0,0 0 0,0 0 15,21 21 1</inkml:trace>
  <inkml:trace contextRef="#ctx0" brushRef="#br0" timeOffset="2024.24">6583 4953 0,'0'0'0,"0"-21"0,0 0 16,21 21-16,-21-21 15,21 42 1,-21 0 0,0 0-16,0 0 0,0 22 15,0-22-15,0 21 0,0 0 16,0 1-16,0-1 0,0 0 0,0 1 15,0-1-15,0-21 0,0 22 0,0-1 16,0 0-16,-21 43 16,21-64-16,0 0 0,-21 0 15,21 1-15,0-1 0,0 0 0,0 0 16,0 0-16,0-42 47,21 21-47,0-21 0</inkml:trace>
  <inkml:trace contextRef="#ctx0" brushRef="#br0" timeOffset="2343.71">7048 5440 0,'0'21'31,"0"0"-16,22-21 1,-1 0-16,0 0 16,0 0-16,0 0 0,0-21 15,1 21-15,-1-21 0,0 21 16,-21-21-16,0 0 0,0-1 16,-21 22 15,0 0-31,-1 0 15,1 22-15,21-1 16,0 0 0,0 0-16,21-21 31</inkml:trace>
  <inkml:trace contextRef="#ctx0" brushRef="#br0" timeOffset="10140.24">8445 5059 0,'0'0'0,"-21"-42"0,0 20 0,21 1 0,-21-21 16,0 21-16,21 0 0,-21-1 16,21-20-16,0 21 0,0 0 0,0 0 15,0-1-15,21 22 16,0 0-16,0 0 16,0 0-16,22 22 15,-22-1-15,0 21 0,0-21 0,21 22 16,-20 20-16,-1-21 0,0 1 0,21 20 15,-21-20-15,1 20 0,-22-21 0,21 1 16,0 20-16,-21-20 0,0-1 16,21 0-16,-21-21 0,21 22 0,-21-22 15,0 0-15,0 0 0,0 0 0,0 1 16,0-44 0,0 1-16,0 0 15,0-21-15,0 21 0,0-22 0,0 1 16,0 0-16,21-22 0,-21 1 0,22-1 15,-1 1-15,-21-22 16,21 21-16,0-20 0,-21 20 0,21-20 16,-21 20-16,21 1 0,1 20 0,-1 1 15,-21 0-15,21-1 0,0 22 16,0 0-16,0 21 0,1 0 16,-22 21-16,21 0 0,0 22 0,0-22 15,-21 21-15,0 0 0,21 22 0,-21-1 16,0 1-16</inkml:trace>
  <inkml:trace contextRef="#ctx0" brushRef="#br0" timeOffset="11486.55">9377 5652 0,'0'0'0,"21"0"16,0 0-16,0 0 15,0-22-15,1 1 0,-1-21 0,21 21 16,-21 0-16,0-22 0,1 22 0,-1-21 15,0-1-15,0 1 0,-21 0 0,0-1 16,0-20-16,0 21 0,0-1 16,-21 1-16,-21 0 0,20 20 0,1 1 15,0 0-15,-21 21 0,21 0 0,-22 21 16,22 0-16,-21 22 0,21-22 16,-22 21-16,22 1 0,-21 20 0,21-21 15,-1 1-15,1 20 0,-21-20 16,42-1-16,-21 0 0,21 1 0,0-1 15,0-21-15,0 21 0,0-20 16,21-1-16,0-21 0,0 0 16,0 0-16,22 0 0,-22-21 0,0 21 15,21-22-15,-20 1 0,20 0 0,-21 0 16,0-21-16,0 20 0,1-20 16,-1 21-16,0-21 0,-21-1 0,21 1 15,-21 0-15,0 20 0,0-20 0,0 0 16,0-1-16,0 22 0,0 0 0,0 0 15,0 42 1,0 0-16,0 0 16,0 22-16,-21-22 0,21 21 0,-21 1 15,21-1-15,0-21 0,0 21 0,0 1 16,0-1-16,0-21 0,0 22 16,0-22-16,0 0 0,21 0 0,0 0 15,0 0-15,0 1 0,22-22 0,-22 0 16,21 0-16,1 0 0,20 0 15,-21-22-15,1 1 0,20 0 0,-20 0 16,-1 0-16,0 0 0,1-22 0,-1 22 16,0 0-16,-21-21 0,1-1 0,-1 1 15,-21 0-15,0 20 0,0-20 16,0 0-16,0 21 0,0-1 16,-21 1-16,-1 0 0,1 21 0,0 0 15,0 0-15,0 21 0,0 0 0,21 1 16,0-1-16,0 21 0,-22-21 15,22 0-15,0 22 0,0-22 0,0 21 16,0-21-16,0 22 0,22-22 0,-1 21 16,-21-21-16,21 1 0,0-1 0,0 21 15,0-21-15,-21 0 16,22 1-16,-1-1 0,0-21 0,0 21 16,0-21-16,0 0 0,1 0 0,20 0 15,-21 0-15,21 0 0,1 0 0,-1-21 16,0 21-16,1-21 0,-1-1 15,0 1-15,1 0 0,-22 0 16,0-21-16,0 20 0,0 1 0,1-21 16,-22 0-16,21 20 0,-21-20 0,0 0 15,0 21-15,0-22 0,0 22 0,-21 0 16,-1 0-16,1 21 0,0 0 16,0 0-16,0 0 0,-22 21 0,22 0 15,0 0-15,-21 0 0,21 22 0,-1-22 16,-20 21-16,21-21 0,0 22 0,0-1 15,-1-21-15,22 22 0,0-22 16,0 21-16,0-21 0,0 0 16,0 1-16,22-22 0,-1 0 0,0 0 15,0 0-15,21 0 0,-20 0 0,-1 0 16,0 0-16,21-22 0,-21 1 16,1 0-16,20 0 0,-21 0 0,0 0 15,0-1-15,1-20 0,-22 21 0,21-21 16,0 20-16,-21-20 0,0 21 0,0 0 15,21-43 1,-21 85 0,0 1-16,0-1 0,0 0 15,0 21-15,0-21 0,0 22 0,-21-22 16,21 21-16,0-21 0,0 1 16,0 20-16,0-21 0,0 0 15,21 0-15,0 1 0,0-1 0,1-21 16,20 0-16,-21 0 0,21 0 0,-20 0 15,20 0-15,0 0 0,-21-21 0,22 21 16,-22-22-16,0 1 0,0 0 16,0 0-16,1 0 0,-1 0 0,0-22 15,-21 22-15,0-21 0,21 21 0,-21-22 16,21 22-16,-21 0 0,0 0 0,0 0 16,0 42-1,0 0 1,0 0-16,-21 0 0,21 22 15,-21-22-15,21 0 0,0 0 0,0 0 16,0 22-16,0-22 0,0 0 0,0 0 16,0 0-16,21-21 31,-21-21-31,21 0 16</inkml:trace>
  <inkml:trace contextRef="#ctx0" brushRef="#br0" timeOffset="11799.37">11578 4847 0,'0'0'0,"-21"0"0,-64 0 16,64 21-16,0 1 0,0-1 16,21 0-16,0 0 0,0 0 0,0 0 15,0 1-15,0-1 0,0 0 16,21-21-16,0 0 0,0 0 15,0 0-15,1 0 0,-1-21 16,-21 0-16,21-1 0,-21 1 16,0 0-16,0 0 0,0 0 15,0-22-15,0 22 0,0-21 0,-21 21 16,0-22-16,-1 22 0,1 0 0,0 0 0,0 21 16,0 0-16,0 0 15,-1 0-15,1 0 0,0 0 16,21 21-16,0 0 0,0 0 0,0 1 15,0-1-15,0 0 0,0 0 0,0 0 16,42-21-16</inkml:trace>
  <inkml:trace contextRef="#ctx0" brushRef="#br0" timeOffset="12282.63">12086 4636 0,'0'-43'0,"0"86"0,-21-107 15,0 43-15,0 21 0,-1 0 16,22 21-16,-21 0 16,21 0-16,-21 1 0,21 20 0,0 0 15,0 1-15,0-1 0,0 0 0,0 22 16,0-1-16,-21 1 0,21-22 0,0 22 16,0-22-16,0 21 0,0-20 15,0-1-15,0 0 0,0 1 0,0-1 16,-21-21-16,21 0 0,0 1 0,0-1 15,-21 0-15,-1-21 32,22-21-32,0 0 0,0-1 15,0 1-15,0 0 0,0 0 0,0-21 16,0 20-16,22-20 0,-1 21 0,0-21 16,21 20-16,-21 1 0,22 0 0,-22 0 15,21 0-15,-21 21 0,1 0 16,-1 0-16,0 21 0,0-21 0,-21 21 15,0 21-15,0-20 0,0-1 0,0 0 16,0 21-16,0-21 0,0 22 0,-21-22 16,0 0-16,0 21 0,-1-20 15,1-1-15,-21 0 0,21 0 0,0 0 16,-22 0-16,22-21 0,0 22 16,0-22-16,0 0 0,-1 0 0,1 0 15,21-22-15,0 1 16,0 0-16,21 0 0,22 0 15,-22 0-15</inkml:trace>
  <inkml:trace contextRef="#ctx0" brushRef="#br0" timeOffset="12516.49">12636 4509 0,'0'-22'0,"0"44"0,0-65 0,0 22 0,0 42 31,0 0-31,0 22 15,0-22-15,-21 21 0,21 1 0,0-1 16,-21 21-16,21 1 0,-21-1 0,21 1 16,-21-1-16,21 1 0,0-1 0,-21 1 15,21-22-15,-22 22 0,22-22 16,-21 0-16,21-20 0,0 20 0,0-21 16,0 0-16,0 0 0,21-21 15,1 0-15,-1 0 16,0 0-16</inkml:trace>
  <inkml:trace contextRef="#ctx0" brushRef="#br0" timeOffset="13092.16">12763 5376 0,'22'0'16,"-1"0"-1,0 0-15,0 0 16,0-21-16,0 0 0,22 21 0,-22-21 15,0 0-15,21 21 0,1-21 0,-22-1 16,21-20-16,-21 21 0,1 0 0,-1-22 16,-21 22-16,21 0 0,-21 0 0,0 0 15,0 0-15,-21 21 16,0 0-16,-1 0 0,1 21 0,-21 0 16,21 21-16,0-21 0,-22 22 15,22-1-15,0 0 0,0-20 0,0 20 16,-1 0-16,1 1 0,21-22 15,0 21-15,0-21 0,0 0 0,0 1 16,0-1-16,21 0 0,1-21 0,-1 0 16,0 0-16,21 0 0,-21 0 0,22 0 15,-22 0-15,21 0 0,1-21 0,20 0 16,-21-1-16,1 1 0,20 0 16,-20-21-16,20 21 0,1-22 15,-22 22-15,0-21 0,22-1 0,-43-20 16,21 21-16,-21-1 0,1 1 0,-22 0 15,0 20-15,0 1 0,-22 21 16,-20 0-16,21 0 16,-21 43-16,20-22 0,1 0 0,-21 21 15,21 1-15,21-22 0,0 21 0,0 0 16,0 1-16,0-22 0,0 21 16,0-21-16,21 1 0,0 20 0,0-21 15,0 0-15,-21 0 0,22 1 16,-22-1-16,-22-21 15,1 0 1,0 0-16,0 0 0,0 0 16,0 0-16,-1 0 0,1 0 0,-21 0 15,21 0-15,0 0 0,-22 0 0,22 0 16,-21 0-16</inkml:trace>
  <inkml:trace contextRef="#ctx0" brushRef="#br0" timeOffset="13944.46">6286 7705 0,'0'0'0,"22"-21"16,-22-1 0,0 1-16,0 0 15,0 0-15,0-21 16,0 20-16,0 1 0,21 0 16,0 21-16,0 0 15,0 0-15,0 0 0,1 0 0,-1 0 16,21 21-16,-21 22 0,0-22 15,22 21-15,-22 0 0,0 1 0,-21-1 16,0 22-16,0-22 0,0 21 0,-21 1 16,0-1-16,-22 1 0,1-22 15,0 22-15,-22-22 0,22 0 16,-22 1-16,22-1 0,-21-21 0,20 0 16,1 1-16,0-22 0,-1 0 0,22 0 15,0 0-15,0-22 0,0 1 16,21 0-16,0 0 0,0 0 0,0-22 15,0 1-15,21 0 0,0-1 0,0 1 16,21 0-16,-20-1 0,-1 22 0,21 0 16,-21 21-16,0 0 0,1 0 15,-1 0-15,21 21 0,-21 0 0,0 22 16,-21-22-16,22 21 0,-1 1 0,0-22 16,-21 21-16,0 0 0,21-20 15,0 20-15,-21-21 0,21 0 16,-21 22-16,22-22 0,-22 0 0,21-21 0,-21 21 15,21-21-15,0 0 16,0 0-16,0 0 16,1 0-16,-1-21 0</inkml:trace>
  <inkml:trace contextRef="#ctx0" brushRef="#br0" timeOffset="14087.94">7091 7980 0,'0'0'15,"0"-21"1,21 21 0,0 0-1,0 0-15,0-21 0,22 21 16</inkml:trace>
  <inkml:trace contextRef="#ctx0" brushRef="#br0" timeOffset="15224.35">8255 7705 0,'0'0'0,"0"-21"0,-21 21 15,21 21 1,-21 0-16,21 0 16,0 21-16,0-20 0,0 20 15,0 0-15,0 1 0,0-1 0,0 21 16,0-20-16,0-1 0,0 0 0,0 1 15,0-22-15,0 21 0,0-21 0,0 1 16,0-1-16,0 0 16,-22-21-16,1 0 15,21-21-15,-21 0 16,21-22-16,0 22 0,0 0 0,0-21 16,0-1-16,0 1 0,0-22 15,21 22-15,-21-21 0,21-1 0,1 22 16,-1-1-16,0-20 0,0 42 15,21-22-15,-20 22 0,-1 0 0,0 21 16,0 0-16,0 0 0,0 21 16,1 22-16,-1-22 0,0 21 0,-21 0 15,21 1-15,-21 20 0,21-20 0,-21-1 16,0 21-16,21-20 0,-21-1 0,22 0 16,-22 1-16,21-22 0,-21 0 15,0 0-15,0 0 0,0 1 0,21-22 16,0 0-1,-21-22-15,21 1 16,0-21-16,1 21 16,-22 0-16,21-22 0,0 1 15,0 0-15,0-1 0,0 1 0,22 0 16,-22-1-16,0 1 0,0 0 0,0 20 16,-21-20-16,22 21 0,-1 21 15,0 0 1,-21 21-16,0 0 0,0 22 0,0-22 15,0 21-15,0 0 0,21 1 0,-21-1 16,0 0-16,0 1 0,21-22 0,0 21 16,-21 1-16,22-22 0,-1 0 15,-21 21-15,21-21 0,0-21 0,0 22 16,-21-1-16,21-21 0,1 0 0,-1 0 16,0 0-16,0 0 0,0 0 15,0-21-15,1-1 0,-1 1 16,0 0-16,0 0 0,0 0 0,22-22 15,-22 22-15,0-21 0,21 0 0,-21-1 16,1 1-16,20 0 0,-21-1 0,21 1 16,-20-22-16,-1 43 0,0-21 0,-21 0 15,0 20-15,0 1 0,-21 0 16,0 21-16,-1 0 0,-20 0 0,21 0 16,0 21-16,-22 0 0,22 22 15,0-22-15,0 21 0,0-21 0,0 22 0,-1-1 16,22 22-16,-21-22 15,21 0-15,0 1 0,0-1 0,0 0 16,0 1-16,21-22 0,1 21 0,-1-21 16,42 0-16,-20-21 0,-1 0 15,0 0-15,22 0 0,-22 0 0,22 0 16,-22-21-16,21 0 0,-20 0 16,-1 0-16,0 0 0,1-1 0,-1-20 15,-21 21-15,22-21 0,-22-1 16,0-20-16,21 20 0,-21-20 0,22-1 0,-22 22 15,0-43-15,21 22 0,-20-1 0,-1 1 16,-21-1-16,0-20 16,0 41-16,0 22 0,0 42 15,-21 22 1,-1-1-16,22 0 0,-21 1 0,0 20 16,21 1-16,0-22 0,0 22 0,0-1 15,0 1-15,0-22 0,0 21 16,0-20-16,0-1 0,0 0 0,21 1 15,0-22-15,-21 0 0,22 0 0,-1 0 16,0 1-16,0-22 0,0 0 0,22 0 16,-22 0-16,21-22 0,-21 22 0,22-21 15,-1 0-15,-21-21 0,21 21 16,-20-22-16,20 1 0</inkml:trace>
  <inkml:trace contextRef="#ctx0" brushRef="#br0" timeOffset="15928.42">11070 7684 0,'21'-85'0,"-42"170"0,63-234 0,-20-62 16,-22 147-16,0 22 15,0 0-15,0 20 0,-22 44 16,22-1 0,-21 21-16,21 22 0,0-22 0,0 21 15,0 1-15,0-1 0,0-20 0,0 20 16,0 1-16,0-1 0,0-20 0,0 20 16,0-21-16,0 1 0,0-1 15,0-21-15,-21 22 0,21-22 16,0 0-16,-21 0 0,21-42 31,0 0-31,0 0 0,21-1 0,0 1 16,0 0-16,1-21 0,-1-1 0,0 22 15,0-21-15,0 21 0,0-22 16,1 22-16,-1 0 0,0 21 0,0 0 16,-21 21-1,0 0-15,0 1 0,0-1 0,0 21 16,0-21-16,0 22 0,0-22 0,0 0 15,0 21-15,0-21 0,0 1 16,0-1-16,21 0 0,0-21 16,1 0-16,-1 21 0,0-21 0,0 0 15,21 0-15,-20 0 0,20 0 0,0-21 16,1 0-16,-22 21 0,21-21 0,0-1 16,-20 1-16,20 0 0,-21 0 0,21 0 15,-20 0-15,-1-1 0,0 1 0,21 0 16,-42 0-16,21 0 0,-42 42 31,21 0-31,-21 0 16,0 22-16,21-22 0,-21 21 0,0-21 15,21 22-15,-22-22 0,22 0 16,0 0-16,0 0 0,0 22 0,0-22 16,22 0-16,-1 0 0,0-21 15,21 0-15,-21 0 0,1 0 16,-1 0-16,21 0 0,-21-21 0,0 0 15,22 21-15,-22-21 0,21-1 0,-21 1 16,1-21-16,-1 0 16,0-1-16,-21 1 0,0 0 0,0-1 0,0 1 15,0 0-15,0 20 0,0-20 16,-21 21-16,0 0 0,-1 21 0,1 0 16,-21 0-16,21 0 0,-22 0 15,1 0-15,21 0 0,-21 21 0,20 0 16,1 0-16,0 0 0,0 1 0,21-1 15,0 0-15,0 0 0,21 0 16,0-21-16,22 21 0,-22 1 0</inkml:trace>
  <inkml:trace contextRef="#ctx0" brushRef="#br0" timeOffset="16680.28">13166 7747 0,'0'-21'0,"0"42"0,0-63 15,0-1-15,0 22 0,0 0 16,-22 21-16,-20 0 0,21 0 0,-21 0 16,20 0-16,-20 0 0,0 21 0,21 0 15,-22 1-15,1-1 0,0 21 0,20-21 16,-20 22-16,21-1 0,0 0 0,-22 1 16,22-1-16,21 0 0,0 1 15,-21-1-15,21-21 0,0 21 0,0-20 16,0-1-16,21 0 0,0 0 0,1 0 15,-1-21-15,0 0 0,21 0 0,-21 0 16,22 0-16,-1 0 0,-21-21 0,22 0 16,-1 0-16,-21 0 0,21-22 15,1 22-15,-22-21 0,0-1 16,21 1-16,-20-21 0,-1 20 0,21-20 16,-21-1-16,0 1 0,1-22 0,-1 22 15,0-22-15,0 21 0,-21-20 0,21 20 16,-21 22-16,0 0 0,0-1 15,0 22-15,0 0 0,0 42 16,-21 0-16,0 0 0,0 22 16,0-1-16,-1 0 0,1 22 0,0-1 15,0-20-15,0 20 0,0 1 16,-1-1-16,1 1 0,0-1 0,0 1 16,21-1-16,0-20 0,0 20 0,0-21 15,0 1-15,0-22 0,21 21 16,0-21-16,0 1 0,1-1 0,20 0 15,0-21-15,-21 0 0,22 0 0,-1 0 16,0 0-16,1-21 0,-1 21 0,0-21 16,1-1-16,-1 1 0,0 0 15,1 0-15,63-85 16,-85 64-16,0-1 0,0 1 0,0 0 16,-21 21-16,0-1 0,0-20 0,-21 42 31,0 21-31,21 0 0,0 22 15,-21-22-15,0 21 16,21-21-16,0 22 0,0-1 0,0 0 16,0-20-16,0 20 0,0-21 0,0 21 0,0-20 15,0-1-15,0 0 0,0 0 16,0 0-16,0 0 0,0 1 16,-22-22-16,22 21 0,-21-21 15,0 0-15,0 0 0,0 0 0,0 0 16,-1-21-16,1 21 15,0-22-15,0 1 0,0 21 0,0-42 16,-22 21-16,1 0 0,0-22 0</inkml:trace>
  <inkml:trace contextRef="#ctx0" brushRef="#br0" timeOffset="16920.62">10245 7641 0,'0'0'16,"21"0"-16,0 0 15,21 0-15,22 0 0,-22 0 0,22-21 16,-1 21-16,22-21 0,-1 21 0,-20-21 16,21 21-16,-1-21 0,1 21 15,-22 0-15,1-22 0,-22 22 16,-21 0-16,22 0 0,-43-21 0,-21 21 15,-1 0 1,-20 0-16</inkml:trace>
  <inkml:trace contextRef="#ctx0" brushRef="#br0" timeOffset="17740.2">6540 10478 0,'0'0'0,"-42"0"16,21 0-16,0 0 0,21-22 16,0 1-16,0 0 0,0 0 15,0 0-15,21 21 0,0-21 16,0-1-16,0 22 0,22 0 0,-22 0 15,21 0-15,1 0 0,-1 0 0,-21 22 16,21-1-16,-20 21 0,-1-21 16,-21 22-16,0-1 0,0-21 0,0 21 15,-21 1-15,-22-1 0,1 0 0,0-20 16,-1 20-16,-20-21 0,20 21 0,-20-20 16,21-1-16,-1 0 0,1 0 15,21-21-15,0 0 0,-1 0 0,44-21 31,-1 0-31,0 21 16,21-21-16,1 21 0,20 0 16,-21 0-16,22 0 0,-22 0 0,22 0 15,-1 0-15,-20 0 0,-1 21 0,0 0 16,1 0-16,-22 0 0,0 22 0,-21-22 16,0 0-16,0 21 0,-21 1 15,0-22-15,-22 21 0,-20-21 0,-1 22 16,22-22-16,-22 21 0,1-21 0,-1 0 15,1 1-15,21-1 0,-1 0 16,1-21-16,0 0 0,20 0 0,1 0 16,0 0-16,0 0 0,0 0 15,21-21 1,0 0-16,0-1 0,21 1 16,0 0-16,0 21 0</inkml:trace>
  <inkml:trace contextRef="#ctx0" brushRef="#br0" timeOffset="17919.09">7345 11007 0,'0'-21'16,"0"-1"15,21 1-16</inkml:trace>
  <inkml:trace contextRef="#ctx0" brushRef="#br0" timeOffset="19298.31">9017 10118 0,'0'0'0,"0"-43"0,0 22 0,0 0 16,0-21-16,-21 21 0,0-1 0,-1 22 15,1 0-15,0 0 16,0 0-16,0 22 0,0-1 0,-22 21 16,22 0-16,0 1 0,0 20 0,0 1 15,21-1-15,-22 1 0,1 20 0,21-20 16,-21-1-16,21 1 0,0-1 15,0 1-15,0-1 0,0-20 0,21-1 16,22 0-16,20 22 0,-21-43 16,1 0-16,20-21 0,-20 0 15,-1 0-15,21 0 0,-20 0 0,-1 0 16,0-21-16,1 0 0,-1 0 16,-21 0-16,22-1 0,-22 1 0,21-21 15,-21 21-15,0-22 0,1 1 0,-1 0 16,0-1-16,0 1 0,-21 0 0,21 21 15,-21-22-15,0 22 0,0 0 16,0 42 0,0 21-16,0-20 0,0 20 0,0-21 15,0 21-15,0 1 0,0-1 0,0-21 16,0 22-16,0-1 0,0-21 16,0 0-16,0 0 0,21 1 0,22-1 15,-22 0-15,0-21 0,21 0 0,1 0 16,-1 0-16,0 0 0,-20 0 15,20 0-15,0-21 0,1 21 0,-22-21 16,21-1-16,-21 1 0,0 0 16,1 0-16,-22 0 0,0 0 0,0-22 15,0 1-15,0 21 0,0-22 0,0-20 16,-22 21-16,-20-1 0,21-20 0,-21 20 16,20 22-16,-20-21 0,0 21 15,-1 21-15,1 0 0,0 0 0,-1 21 16,22-21-16,-21 42 0,21-21 0,-22 1 15,22 20-15,21 0 0,0-21 0,0 22 16,0-22-16,0 0 0,0 21 16,21-20-16,1-22 0,-1 21 15,21-21-15,0 0 0,1 0 0,-1 0 16,22 0-16,-22 0 0,21 0 0,1 0 16,-1 0-16,1-21 0,-1 21 0,1-22 15,-22 1-15,1 0 0,-1 0 16,-21 0-16,21-22 0,-20 22 0,-1 0 15,0 0-15,0-21 0,0 42 0,0-22 16,1 22-16,-22 22 16,0-1-16,0 0 15,0 21-15,0-21 0,0 22 0,0-1 16,0 0-16,0-20 0,-22 20 0,22-21 16,-21 21-16,21-20 0,-21-1 15,21 0-15,0 0 0,0 0 0,0 0 16,0 1-1,0-44 1,0 1-16,0 0 16,21 0-16,0 0 0,1-22 15,-22 22-15,21 0 0,0-21 16,0-1-16,0 1 0,22 0 0,-22-1 16,21 1-16,-21 0 0,22-1 0,-1 22 15,0 21-15,-21 0 0,1 0 0,-1 0 16,0 0-16,-21 21 0,0 22 15,0-22-15,0 21 0,0 1 16,0-1-16,0-21 0,-21 21 0,0 1 16,21-1-16,-22-21 0,22 22 0,0-22 15,0 0-15,0 0 0,0 0 0,22 0 16,20 1-16,-21-22 0,21 0 0,1 21 16,-1-21-16,0 0 0,-20 0 15,20 0-15,0 0 0,1-21 0,-1 21 16,-21-22-16,21 1 0,1 21 0,-22-21 15,21 0-15,-21 0 0,22-22 16,-22 22-16,0-21 0,0 21 0,-21-22 16,0 1-16,0 21 0,0-21 15,0 20-15,0 1 0,-21 21 16,0 0-16,0 0 0,21 21 0,-21 1 16,-1-1-16,22 0 0,0 0 0,0 21 15,0-20-15,0 20 0,0-21 0,0 21 16,0-20-16,0-1 0,0 21 15,0-21-15,22 0 0,-1 1 0,0-1 16,0 21-16,0-21 0,0 0 0,1 1 16,-22-1-16,21 0 0,-21 0 15,-21-21 1,-1 0-16,1 0 16,0 0-16,0 0 0,0 0 15,0 0-15,21-21 16,0 0-16,0 0 15,0-1-15,0 1 0,21 21 16,0-21-16</inkml:trace>
  <inkml:trace contextRef="#ctx0" brushRef="#br0" timeOffset="19572.61">12488 9885 0,'0'0'0,"0"-42"0,0 20 15,-21 44 1,0-1-16,0 21 16,21 0-16,0 1 0,-21-1 15,21 0-15,-22 22 0,22-1 0,0 22 16,0-21-16,-21-1 0,0 22 0,21-22 16,-21 1-16,21-1 0,0-20 0,0 20 15,-21-21-15,21 1 0,0-22 0,0 21 16,0-21-16,0 1 0,21-1 15,0-21 1,0 0-16,0 0 0,-21-21 16,22-1-16,-22 1 15</inkml:trace>
  <inkml:trace contextRef="#ctx0" brushRef="#br0" timeOffset="19756.5">12192 10520 0,'0'0'0,"-42"0"0,20-21 0,1 21 15,0 0-15,0 0 0,42 0 32,0-21-32,0 21 0,1 0 15,20 0-15,0 0 0,1 0 0,-1 0 16,0 0-16,-21 0 0,22 0 0,-1-22 16,-21 22-16,22 0 0,-22 0 15,0 0-15,21-21 0,-21 21 0</inkml:trace>
  <inkml:trace contextRef="#ctx0" brushRef="#br0" timeOffset="20180.25">12848 10668 0,'0'0'0,"-21"0"15,0-42-15,21 21 16,0-1-16,0 1 15,0 0-15,0 0 0,21 21 0,0-21 16,0 0-16,0 21 0,1 0 0,20 0 16,-21 0-16,21 0 0,-20 0 0,20 21 15,-21 0-15,0 0 0,0 21 0,1-20 16,-1 20-16,0 0 0,-21-21 16,21 22-16,-21-1 0,0-21 0,0 22 15,0-1-15,0-21 0,0 0 0,0 0 16,0 1-16,0-1 0,0 0 0,-21-21 15,21-21 17,0 0-32,0-1 15,0 1-15,21 0 0,0-21 0,0 21 16,1-22-16,-1 22 0,0-21 0,0-1 16,0 1-16,0 0 0,22-1 0,-22 1 15,0 0-15,0 21 0,0-22 0,1 43 16,-1-21-16,0 0 0,0 21 15,0 0 1,-21 21-16</inkml:trace>
  <inkml:trace contextRef="#ctx0" brushRef="#br0" timeOffset="20595.93">13949 10456 0,'-21'0'15,"-1"0"-15,1 0 16,0 22-16,0-22 0,0 21 0,21 0 16,-21 0-16,-1 21 0,1-20 0,0 20 15,21-21-15,0 21 0,-21-20 16,21 20-16,0-21 0,0 21 0,0-20 16,0-1-16,0 0 0,0 0 0,21 0 15,0 0-15,-21 1 0,21-22 16,1 0-16,20 0 0,-21 0 0,0 0 15,0 0-15,22 0 0,-22 0 0,0-22 16,0 1-16,22 0 0,-22 0 0,0 0 16,0 0-16,21-1 0,-20-20 15,-1 0-15,21 21 0,-21-22 0,0 1 16,1 0-16,-1 20 0,-21 1 0,0 0 16,0 42-1,0 0-15,0 1 0,-21 20 16,21-21-16,0 21 0,-22-20 15,22 20-15,0-21 0,0 0 0,0 22 16,0-22-16,0 0 0,0 0 16,22 0-16,-1 0 0,0 1 0,0-22 15,0 0-15,0 0 0,1 0 16,-1 0-16,0 0 0</inkml:trace>
  <inkml:trace contextRef="#ctx0" brushRef="#br0" timeOffset="20848.04">15092 10478 0,'0'-43'16,"0"86"-16,0-128 0,0 64 0,0 0 0,-21-1 15,-1 22-15,1 0 0,-21 0 16,21 22-16,0-1 0,-1 0 16,1 21-16,0 1 0,0-1 0,0 0 15,0 1-15,-1-1 0,1 0 16,21-21-16,0 22 0,0-1 0,0-21 15,0 22-15,0-22 0,0 0 0,21 0 16,1 0-16,-1 0 0,0 1 16,21-1-16,1-21 15,-22 0-15,0 0 0,21-21 0,-21-1 16,1 22-16,-1-21 0</inkml:trace>
  <inkml:trace contextRef="#ctx0" brushRef="#br0" timeOffset="21132.4">15769 9694 0,'0'0'0,"0"-42"0,0-21 15,0 41-15,-21 22 16,0 0-16,0 0 0,-1 22 16,22-1-16,-21 21 0,0 0 15,21 1-15,-21 20 0,0-20 0,21 20 16,-21 1-16,-1-1 0,22 22 0,-21-22 15,0 22-15,0-22 0,0 22 16,21-21-16,-21-1 0,-1 1 0,22-1 0,0-21 16,0 1-16,-21-1 15,21 0-15,0-20 0,0-1 0,0 0 16,0 0-16,21-21 16,22 0-16,-22 0 15,0 0-15,0-21 0,22 0 0</inkml:trace>
  <inkml:trace contextRef="#ctx0" brushRef="#br0" timeOffset="21720.55">15960 10520 0,'21'-21'16,"-42"42"-16,63-63 0,-42 20 0,-21 44 31,0-1-31,-1 0 0,1 0 0,0 21 16,0-20-16,21 20 0,-21-21 0,21 0 15,-21 22-15,21-22 0,0 0 16,0 21-16,0-21 0,0 1 0,0-1 15,21-21-15,0 21 0,-21 0 0,21-21 16,0 0-16,22 0 0,-22 0 0,0 0 16,0 0-16,0 0 0,22-21 0,-22 21 15,0-21-15,21 0 0,-21-1 0,1 1 16,-1-21-16,0 21 0,0-22 16,0 1-16,-21 0 0,21-1 0,-21 1 15,0 0-15,0-1 0,-21 22 0,0 0 16,0 0-16,-21 21 0,20 0 15,-20 0-15,0 21 0,-1 0 0,22 0 16,-21 1-16,21 20 0,0-21 16,-1 21-16,1-20 0,21 20 0,0-21 15,0 21-15,0-20 0,0-1 0,21 0 16,-21 0-16,22-21 0,-1 21 0,0-21 16,21 0-16,-21 0 0,1 0 0,20 0 15,-21 0-15,0 0 0,22-21 0,-22 21 16,21-21-16,0 0 0,-20 21 15,20-21-15,0-1 0,1 1 0,-22 0 16,0 0-16,21 0 0,-21 21 0,-21-21 16,22 21-16,-1 0 15,-21 21 1,0 0-16,-21 0 0,21 0 16,-22 0-16,1 1 0,21-1 0,-21 0 15,21 0-15,0 0 0,0 0 0,0 1 16,0-1-16,0 0 0,0 0 15,21-21 17,0-21-32,-21 0 0,0 0 15,0-1-15,0 1 16,0-21-16</inkml:trace>
  <inkml:trace contextRef="#ctx0" brushRef="#br0" timeOffset="21932.43">15557 10033 0,'0'0'0,"-42"-21"0,-43 0 15,85 0 1,22 21 0,20 0-16,-21 0 15,0 0-15,22-22 0,-1 22 0,0 0 0,-21 0 16,22 0-16,-1 0 15,0-21-15,-20 21 0,20 0 0,-21-21 16,0 0-16,0 21 0,1-21 0,-1 0 16</inkml:trace>
  <inkml:trace contextRef="#ctx0" brushRef="#br0" timeOffset="23388.94">16023 4763 0,'0'0'0,"0"-43"15,-21 22-15,21 0 0,0 0 0,0-22 16,0 22-16,0 0 0,0-21 0,0 21 16,0-22-16,0 22 0,0 0 0,0-21 15,21 20-15,-21 1 0,21 21 16,-21 21-1,0 1-15,0 20 0,0 0 0,0-21 16,0 22-16,0-1 0,0 0 0,0 22 16,0-22-16,0 1 0,0-1 0,0 0 15,0-21-15,21 22 16,-21-22-16,0 0 0,22 0 0,-22 0 16,0-42-1,0 0 1,0 0-16,0 0 0,0-22 0,0 22 15,0-21-15,0 0 0,0 20 16,0-20-16,0 0 0,0-1 0,0 1 16,0-21-16,0 20 0,0 1 0,0-22 15,0 22-15,0 0 0,0-1 0,0 22 16,-22 0-16,22 0 0,-21 21 16,0 0-16,21 21 15,0 21-15,0-20 0,0 20 16,0 0-16,0 1 0,0-1 0,0 0 15,0 1-15,0-1 0,0 0 16,0 1-16,0 20 0,0-21 0,0 1 16,0-22-16,0 21 0,0 1 0,0-22 15,0 0-15,0 21 0,0-21 0,0 1 16,0-1 0,0 0-1,21-21 1,-21 21-16,21 0 31,1-21 16,-1 0-47,0 0 16,0 0-1,0 0-15,0-21 0,1 21 0,-1-21 16,21 21-16,0-21 0,22 0 0,-22-1 15,22 1-15,20-21 0,1 21 0,0-22 16,21 1-16,21-21 0,0 20 16,21-20-16,21 20 0,0-20 0,1-1 15,-1-20-15,22 20 0,20-20 16,-20 20-16,-1 1 0,1-1 0,-22 1 16,22 20-16,-43 1 0,0 0 15,-21 20-15,-42 1 0,-1 0 0,-20 21 16,-22 0-16,0 0 0,-20 0 0,-1 0 15,-21 21 64,-21-21-64,-1 0 1,1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14:26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1524 974 0,'0'21'78,"0"0"-46,0 0-17,0 0 17,0 1-1,0-44 31,0 1-62,0 0 16,-21 0 0,21 0-16,-21 0 0,21-1 15,0 1 1,-22 0-16,22 0 0,-21 21 0,0-21 15,21 0-15,-21-1 0,21 1 16,0 0-16,-21 0 0,21 0 16,0 0-1,0-1-15,0 1 32,21 21-32,0 0 15,0 0-15,0 21 16,1-21-16,20 22 0,-21-1 15,0 21-15,22-21 0,-22 22 0,21-22 16,-21 21-16,0 0 0,22 1 16,-22 20-16,0-20 0,21-1 15,-20 0-15,-1 1 0,0-1 0,0 21 16,0-20-16,0-1 0,1 0 16,-22 1-16,21-1 0,-21 0 0,21 22 15,-21-22-15,0 1 0,21-1 0,0 0 16,-21-21-16,21 22 0,-21-22 15,0 0-15,22 0 0,-1 0 0,-21 1 16,21-1 0,0-21-16,-21-21 15,0-1-15,21 22 16,-21-42-16,21 21 0,-21-21 16,0-1-16,22 1 0,-1-22 0,-21 22 15,21-21-15,0-1 0,-21 1 16,21-1-16,0 1 0,1-1 0,-1 1 15,0-22-15,-21 21 0,21 1 0,0-1 16,0 1-16,1 21 0,-22-1 16,21 1-16,-21 0 0,21 20 0,-21-20 15,0 21-15,21 0 0,0 0 16,-21-1-16,0 44 78,0-1-62,0 0-1,-21-21 188,0 0-171,21 21-17,0 0 17,0 0-17,21 1-15,0-1 0,-21 0 16</inkml:trace>
  <inkml:trace contextRef="#ctx0" brushRef="#br0" timeOffset="3516.64">3048 1588 0,'0'0'0,"21"0"16,0 0-1,0-22-15,-21 1 16,22 0-16,-1 0 16,-21 0-16,0 0 0,0-1 0,0 1 15,0 0-15,0 0 0,0 0 16,0 0-16,0-22 0,-21 43 0,21-21 15,-22 0-15,1 0 0,0 21 16,0 0-16,0-21 0,0 21 16,-1 0-16,1 0 0,0 21 15,21 0-15,-21 0 16,0 0-16,0 0 0,-1 1 0,1-1 16,0 0-16,0 21 0,0-21 0,0 22 15,21-22-15,-22 21 0,1 1 16,21-22-16,-21 21 0,21 0 0,0-20 15,0 20-15,0-21 0,0 0 16,0 0-16,0 1 0,0-1 0,0 0 16,21 0-16,0-21 0,1 21 15,-1-21-15,0 0 0,0 0 16,0 0-16,0-21 0,1 21 16,-1-21-16,0 0 0,0 0 15,0-1-15,22-20 0,-22 0 16,0 21-16,0-22 0,0 1 0,0 0 15,22-1-15,-22 22 0,0-21 16,0 21-16,0-1 0,1-20 0,-22 21 16,0 0-16,21 21 0,-42 21 47,-1 0-47,22 0 15,0 0-15,-21 1 0,0-1 0,21 0 16,-21 21-16,21-21 0,-21 1 0,21 20 15,0-21-15,0 0 0,0 22 16,0-22-16,0 0 0,0 0 16,0 0-16,0 0 0,21-21 15,0 0-15,0 0 16,0 0-16,1 0 0,-1 0 0,21-21 16,-21 21-16,22-21 0,-22 0 15,21 21-15,0-42 0,1 20 0,-22 1 16,21 0-16,-21-21 0,22 21 0,-22-1 15,0-20-15,0 21 0,0-21 16,-21 20-16,22 1 0,-22 0 0,0 0 16,0 0-16,0 0 0,-22 21 15,1 0-15,0 0 0,0 0 16,0 0-16,0 0 0,-1 21 16,22 0-1,0 0-15,0 0 16,0 0-16,22 1 0,-1-1 15,0 0-15,0 0 0,-21 0 0,21-21 16,0 21-16,-21 1 0,22-1 16,-22 0-16,0 0 0,0 0 0,0 0 15,21 1-15,-21-1 16,0 0-16,21 0 0,-21 0 16,0 0-16,21-21 0,0 22 0,0-22 15,1 21-15,-1-21 16,0 0-16,21 0 15,-21 0-15,1 0 0,-1 0 0,21 0 16,-21 0-16,0 0 0,22-21 0,-22 21 16,21-22-16,-21 1 0,22 21 15,-22-21-15,21 0 0,-21-21 0,22 20 16,-22 1-16,0-21 0,21 21 0,-20 0 16,-22-22-16,21 22 0,-21 0 15,21-21-15,-21 20 0,0 1 0,0 0 16,0 0-16,-21 21 15,0 0-15,-1-21 0,1 21 0,0 0 16,0 0-16,0 0 0,0 0 16,-1 0-16,1 21 0,-21 0 0,21-21 15,0 42-15,-1-20 0,-20-1 16,21 0-16,0 21 0,0-21 0,-1 22 16,1-1-16,0-21 0,21 22 15,0-22-15,0 0 0,0 21 0,0-21 16,0 1-16,0-1 0,21-21 15,0 0-15,1 0 0,-1 0 16,0 0-16,0 0 0,21 0 0,-20-21 16,-1 21-16,21-22 0,-21 1 15,0 0-15,22 0 0,-22 0 0,0 0 16,0-22-16,0 22 0,1-21 16,-1 21-16,-21-1 0,21 1 0,-21-21 15,21 42-15,-21-21 0,0 0 16,0-1-16,0 44 31,0-1-31,-21 0 16,21 0-16,-21 0 0,0 22 0,21-22 15,0 21-15,-22-21 0,22 0 0,-21 22 16,21-22-16,0 0 0,0 21 16,0-20-16,0-1 0,0 0 15,21 0-15,1-21 0,-1 0 0,0 0 16,0 0-16,21 0 0,-20 0 15,20 0-15,0 0 0,-21-21 16,22 21-16,-22-21 0,21 0 0,-21-1 16,22 1-16,-22 0 0,0-21 0,0 21 15,0-22-15,1 22 0,-1 0 16,0-21-16,0 20 0,-21 1 0,0 0 16,21 0-16,-21 0 0,0 42 46,-21 0-46,21 0 0,-21 0 16,0 1-16,21-1 0,-21 21 16,21-21-16,0 0 0,0 22 0,0-22 15,0 0-15,0 0 0,0 0 0,0 1 16,0-1-16,21 0 0,0-21 16,0 21-16,0-21 0,0 0 0,1 0 15,20 0-15,-21 0 0,0 0 0,22 0 16,-22 0-16,0 0 0,21-21 0,-21 0 15,1 0-15,20-1 0,-21-20 16,0 0-16,0-1 0,1 1 0,20 0 16,-21-1-16,0-20 0,0 21 15,-21-22-15,22 22 0,-1-22 16,0 1-16,-21 20 0,0 1 0,21 0 16,-21-1-16,0 1 0,0 21 0,0 0 15,0 0-15,0-1 0,0 44 31,0-1-31,0 0 16,0 21-16,0 1 0,-21-1 0,21 0 16,0 1-16,-21-1 0,21 0 0,-21 22 15,21-22-15,-22 0 0,22 1 16,0-1-16,0 0 0,-21 1 0,21-1 16,0-21-16,-21 22 0,21-22 15,0 0-15,0 0 0,0 0 0,0 0 16,0 1-16,0-1 15,0-42 1,0-1 0,0 1-16,0 0 15,0 0-15,21 0 0,0 0 0,-21-1 16,22 1-16,-22 0 0,21 0 0,0 0 16,0 0-16,0-1 0,0 1 15,1 21-15,-1-21 0,0 21 16,0 0-16,0 0 0,22 0 0,-22 0 0,0 0 15,0 0-15,0 0 0,0 21 16,1-21-16,-1 21 0,-21 1 16,21-22-16,-21 21 0,21 0 0,-21 0 15,0 0-15,0 0 0,0 1 0,0-1 16,0 0-16,-21 0 0,0 0 16,0-21-16,21 21 0,-22 1 0,1-22 15,0 21-15,0-21 0,0 0 0,0 0 16,-1 0-16,1 0 0,0 0 15,0 0-15,0 0 0,0-21 16,-1-1-16,1 1 16,21 0-16,0 42 62,0 0-46,0 1-16,0-1 15,21-21-15,1 0 0,-1 21 0,0-21 16,0 0-16,0 0 0,0 0 16,1 0-16,20 0 0,-21 0 0,21 0 15,1 0-15,-22 0 0,21 0 0,-21-21 16,22 0-16,-22-1 0,0 1 0,0 0 16,22-21-16,-22 21 0,0-22 15,0 1-15,0 0 0,0-1 16,1-20-16,-1 20 0,-21 1 0,21-64 15,-21 64-15,0-22 16,0 22-16,0 0 0,0-22 0,0 22 16,0 0-16,0 20 0,0-20 0,0 21 15,0 0-15,0 0 0,0-1 16,-21 44 0,21-1-16,0 0 15,0 21-15,-21-21 0,21 22 16,-22-1-16,22 22 0,-21-22 15,21 0-15,0 1 0,0 20 0,0-21 16,0 1-16,0-1 0,0 0 16,0 1-16,0-22 0,0 21 0,0 1 15,0-22-15,21 21 0,1-21 0,-1 0 16,-21 1-16,21-1 0,0 0 16,-21 0-16,21 0 0,0-21 0,1 0 15,-1 21-15,21-21 0,-21 0 0,22 0 16,-22 0-16,21 0 0,-21 0 15,22 0-15,-1-21 0,-21 21 0,21-21 16,-20 0-16,-1 0 0,21 0 16,-21-1-16,0 1 0,1-21 0,-1 21 15,0-22-15,-21 22 0,21-42 16,-21 20-16,0 22 16,0 0-16,0 0 0,0 0 0,-21 21 31,0 0-31,0 21 15,-1 0-15,1-21 0,21 21 0,-21 0 16,21 1-16,-21 20 0,0-21 16,21 0-16,0 0 0,-21 1 0,21 20 15,-22-21-15,22 0 0,0 0 0,0 1 16,0-1-16,0 0 0,0 0 16,0 0-16,22-21 15,-1 0-15,0 21 0,0-21 0,0 0 16,0 0-16,22 0 0,-22 0 0,21 0 15,-21 0-15,22 0 0,-22 0 16,21-21-16,-21 0 0,22 0 0,-22 21 16,21-21-16,-21-22 0,22 22 0,-22 0 15,0 0-15,21-21 0,-20 20 16,20-41-16,-21 42 16,0-43-16,0 43 0,-21 0 15,0 0-15,-21 21 16,0 0-16,0 0 0,0 0 15,0 0-15,-1 0 0,22 21 16,-21 0-16,0 0 0,21 0 16,0 1-16,0-1 0,0 0 15,0 0-15,0 0 0,0 0 0,0 1 16,0-1-16,21 0 0,0 0 0,1 0 16,-1 0-16,0 1 15,-21-1-15,21-21 0,-21 21 16,21-21-16,-21 21 0,0 0 15,0 0 1,-21-21 0,0 0-16,0 0 0,0 0 15,-1 0-15,1 0 16,0 0-16,0 0 16,0 0-16,0 0 15,-1 0-15,1 0 0,0 0 0,0-21 16,-21 0-16,20 21 0,1-21 15</inkml:trace>
  <inkml:trace contextRef="#ctx0" brushRef="#br0" timeOffset="4052.34">4995 974 0,'0'21'31,"0"0"-15,0 0-1,21-21 1,1 0-1,-1 0-15,0 0 16,-21-21-16,0 0 0,0 0 16,0 0-1,-21 21 1,0 0-16,-1 0 16,1 0-16,0 0 0,0 21 15,21 0 1,0 0-16,0 0 0,0 0 15,0 1-15,21-22 0,-21 21 16,0 0-16,0 0 16,0 0-16</inkml:trace>
  <inkml:trace contextRef="#ctx0" brushRef="#br0" timeOffset="5212.58">1799 2201 0,'-21'0'0,"42"0"0,-63 0 15,21 0-15,-1 0 16,1 0-1,0 0 1,42 0 15,0 0-31,1 0 16,-1 0-16,0 0 0,0 0 0,21 0 16,-20 0-16,20 0 0,0 0 15,1-21-15,-1 21 0,0 0 16,1 0-16,-1 0 0,0 0 0,22 0 15,-22 0-15,22 0 0,-22 0 16,21 0-16,-20 0 0,20 0 0,1 0 16,-22 0-16,22 0 0,-1 0 0,1 0 15,-1-21-15,1 21 0,-1 0 16,1 0-16,20-21 0,-20 21 0,20 0 16,1 0-16,0-21 0,-1 21 0,1 0 15,0 0-15,-1 0 0,1-21 16,0 21-16,-22 0 0,22 0 15,0 0-15,-1 0 0,22-22 0,-21 22 16,-1 0-16,1-21 0,0 21 16,-1 0-16,1 0 0,0 0 0,-1 0 15,1 0-15,0 0 0,-22 0 0,22 0 16,-22 0-16,22 0 0,-21 0 16,20-21-16,-20 21 0,-1 0 0,1 0 15,-1 0-15,1 0 0,-1-21 0,1 21 16,-22 0-16,22 0 0,-1 0 0,1 0 15,-1 0-15,22 0 0,-22 0 16,1 0-16,-1 0 0,1 0 0,-1 0 16,1-21-16,-1 21 0,1 0 0,-1 0 15,-20 0-15,20 0 16,-21 0-16,22 0 0,-1 0 0,-20 0 16,20-21-16,1 21 0,-22 0 0,22 0 15,-22 0-15,21 0 0,-20 0 0,20 0 16,-20-22-16,20 22 0,-21 0 15,1 0-15,-22 0 0,21 0 0,1 0 16,-22 0-16,0 0 0,0 0 0,21 0 16,-20 0-16,-1 0 0,0 0 15,0 0-15,0 0 0,0 0 16,1 0 15,-44 0 32,1 0-48,0 0-15,0 0 0,-21 0 0,20 0 16,-20 0-16,0 0 0</inkml:trace>
  <inkml:trace contextRef="#ctx0" brushRef="#br0" timeOffset="15908.08">3577 3768 0,'0'-21'15,"0"-1"1,0 1-1,0 0 1,0 0 0,0 0-1,0 0 17,0 42 14,0 0-30,0 0-16,0 0 16,0 0-16,0 1 0,0-1 15,0 0-15,0 21 0,0-21 16,0 1-16,0-1 0,-21 21 0,21 0 16,0-20-16,0 20 0,0 0 0,-21 1 15,21-1-15,0 0 0,0-21 16,0 22-16,0-1 0,0 0 15,0 1-15,0-1 0,0 0 16,-21 1-16,21-22 0,0 21 0,0 1 16,0-22-16,-22 21 0,22-21 15,0 22-15,0-22 0,0 0 0,0 0 16,0 0-16,0 0 0,0 1 0,0-1 16,-21-21-1,21-21 1,0-1-1,0 1-15,0 0 0,0 0 0,0-21 16</inkml:trace>
  <inkml:trace contextRef="#ctx0" brushRef="#br0" timeOffset="16664.05">3704 3704 0,'0'0'0,"-21"0"16,0 0 0,42 0 46,0 0-46,0 0-16,0 0 0,1 0 0,-1 0 15,0 0-15,21 0 0,-21 0 16,22 0-16,-22 0 0,21 0 0,1 0 16,-22 0-16,21-21 0,0 21 0,1 0 15,-1 0-15,0 0 16,1 0-16,-1 0 0,0 0 0,-20 0 0,20-21 15,0 21-15,-21 0 0,1 0 16,-1 0-16,0 0 0,-21-21 31,0 0-15,-21 21 0,0-22-16,-1 22 15,1-21-15,0 21 0,0-21 16,-21 21-16,20 0 0,1 0 15,0 0-15,0-21 0,-21 21 0,20 0 16,1 0-16,0 0 0,-21 0 16,21 0-16,-1 0 0,1 0 0,-21 0 15,21 0-15,0 0 0,-22 21 16,22-21-16,-21 0 0,-1 21 0,22 0 16,-21-21-16,21 22 0,-22-22 15,22 0-15,0 21 0,-21-21 16,21 21-16,21 0 15,21-21 1,0 0-16</inkml:trace>
  <inkml:trace contextRef="#ctx0" brushRef="#br0" timeOffset="17468.59">4635 3662 0,'-21'0'63,"0"0"-63,0 21 16,21 0-1,-21 0-15,21 1 16,0-1-16,0 0 0,0 0 0,-21 0 15,21 0-15,-22 1 0,22 20 16,0 0-16,-21 1 0,21-1 16,0 0-16,0 1 0,-21-1 15,21 0-15,-21 1 0,21-1 0,0 21 16,-21-20-16,0-1 0,21 0 16,-22 1-16,22-1 0,-21-21 0,21 22 15,0-1-15,0 0 0,-21 1 0,21-22 16,0 21-16,-21-21 0,21 0 15,0 1-15,0-1 0,0 0 0,0 0 16,0 0 0,0-42 15,0 0-31,21 21 0,-21-21 16</inkml:trace>
  <inkml:trace contextRef="#ctx0" brushRef="#br0" timeOffset="19187.81">3514 4763 0,'21'0'63,"-21"21"-48,0 0-15,0 0 0,21 0 16,-21 0-16,0 1 15,0-1-15,0 21 0,0-21 0,0 0 16,0 1-16,0-1 0,0 0 0,0 0 16,0 0-16,0 0 0,0 1 15,-21-1-15,21 0 0,0 0 16,-21 0-16,21 0 0,0 1 16,-22-1-16,22 0 0,-21-21 15,21 21-15,-21 0 0,21 0 16,0 1-16,-21-22 0,21 21 15,-21-21-15,21 21 0,-21 0 16,-1-21-16,22 21 0,-21-21 16,0 0-16,21 21 0,-21 1 15,0-22-15,21 21 16,-21-21-16,-1 0 0,1 21 0,21 0 16,-21-21-1,0 0-15,0 21 0,0-21 16,-1 21-16,1-21 15,0 22-15,0-22 0,0 21 0,0-21 16,21 21-16,-22-21 0,1 21 16,0-21-16,0 21 0,0 0 15,0-21-15,21 22 0,-22-1 16,1-21-16,21 21 0,-21 0 0,0-21 16,0 21-16,0 0 0,-1-21 15,1 22-15,0-1 0,0-21 0,21 21 16,0 0-16,-21-21 0,0 21 15,-1 0-15,1 1 16,21-1-16,-21 0 16,0 0-16,21 0 0,-21 0 0,21 1 15,0-1-15,0 0 0,-21 0 16,-1 0-16,22 0 0,-21 1 16,21-1-16,0 21 0,0-21 0,-21 22 15,21-22-15,0 21 0,-21-21 16,21 22-16,0-1 0,0 0 0,0-21 15,-21 22-15,21-1 0,-21 0 16,21 1-16,-22-1 0,22-21 0,0 22 16,-21-1-16,0 0 0,21 22 15,0-22-15,0 22 0,0-22 16,0 21-16,0-20 0,0 20 16,0 1-16,0-22 0,0 22 0,0-22 15,0 21-15,0-20 0,0 20 0,0 1 16,0-1-16,0 1 0,0-1 15,0 22-15,0-22 0,0 22 0,-21-21 16,21 20-16,0-20 0,0 20 16,0-20-16,0 21 0,0-1 0,0-20 15,0 20-15,0-20 0,0 21 0,0-22 16,21 1-16,-21-1 0,0-21 16,0 22-16,21-22 0,-21 1 0,21-1 15,-21 0-15,0 1 0,22-22 16,-22 21-16,21-21 0,-21 0 15,0 1-15,0-1 0,0-42 32,0-1-32,0 1 0,0 0 15</inkml:trace>
  <inkml:trace contextRef="#ctx0" brushRef="#br0" timeOffset="21855.86">4445 4784 0,'0'21'62,"0"0"-46,0 0-16,0 0 15,-21-21-15,21 22 0,0-1 0,-21 0 16,21 0-16,0 0 16,0 0-16,0 1 0,0-1 15,0 0-15,0 0 16,0 0-16,-22 0 16,22 1-16,0-1 0,0 0 15,0 0-15,0 0 0,0 0 0,0 1 16,0-1-16,0 0 15,0 0-15,0 0 16,0 0-16,0 1 0,22-1 16,-22 0-1,21-21-15,0 21 0,-21 0 16,21-21-16,0 0 0,-21 21 0,21-21 16,1 0-16,-1 0 0,-21 22 15,21-22-15,0 0 0,0 0 0,-21 21 16,21-21-16,1 0 15,-1 0-15,-21 21 0,63-21 16,-42 21-16,1-21 16,-1 0-16,0 21 15,0-21-15,0 0 0,-21 21 16,21-21-16,1 22 16,-22-1-1,21 0-15,-21 0 16,21-21-16,-21 21 0,0 0 15,0 1-15,21-22 0,-21 21 0,0 0 16,21 0-16,-21 0 16,0 0-16,0 1 0,0-1 0,0 0 15,0 0-15,0 0 0,0 0 16,0 1-16,0-1 0,0 21 16,0-21-16,0 0 0,-21 22 0,21-22 15,-21 0-15,21 21 0,-21 1 0,21-22 16,0 21-16,0 1 0,-21-1 15,21-21-15,-22 21 0,22 1 0,0-1 16,0 0-16,0 1 0,-21-1 16,21 0-16,-21 1 0,21-1 0,0-21 15,0 22-15,-21-1 0,0 43 16,21-43-16,0 0 0,0 22 16,0-22-16,-21 0 0,21 1 15,0-1-15,0 0 0,0 1 0,0-22 0,-22 21 16,22 1-16,0-22 0,0 21 15,0-21-15,-21 0 0,21 22 16,0-22-16,-21 21 0,21-21 0,0 1 16,-21 20-16,21-21 0,0 21 0,0-20 15,0 20-15,0-21 0,0 21 16,0 1-16,0-22 0,0 21 0,0 1 16,0-22-16,0 21 0,0-21 0,0 22 15,0-1-15,0-21 0,21 21 0,-21-20 16,21 20-16,-21-21 15,21 0-15,-21 22 0,0-22 0,0 0 16,0 21-16,0-21 0,0 1 0,0 20 16,0-21-16,0 0 0,0 22 0,22-22 15,-22 21-15,0-21 0,21 0 16,-21 22-16,0-22 0,0 0 0,0 21 16,0-20-16,0-1 0,0 0 0,0 0 15,0 21-15,0-20 0,0-1 0,0 0 16,0 0-16,0 0 0,0 0 15,0 1-15,0-1 0,0 0 0,0 0 16,0 0-16,0 0 0,0 1 16,0-1-16,0 21 0,0-21 15,-21 0-15,21 1 0,0-1 0,0 0 16,-22 0-16,22 0 0,0 0 16,0 1-16,0-1 0,0 0 15,-21-21-15,21 21 0,-21-21 16,21 21-16,-21-21 15,21 21-15,-21-21 16,0 22 0,-1-1-1,1-21-15,21 21 16,-21-21-16,0 0 16,21 21-16,-21-21 15,0 21-15,-1 0 16,1 1-16,0-22 15,0 0-15,0 0 0,21 21 16,-21-21-16,-1 0 0,1 0 0,0 0 16,0 21-16,0-21 0,0 0 15,-1 0-15,1 0 0,0 0 16,0 0-16,0 0 0,0 0 16,-1 0-16,1 0 0,0 0 15,0 0-15,0-21 0,0 21 0,-1 0 16,1 0-16,0 0 0,0 0 15,-21 0-15,20 0 0,1 0 16,0-21-16,-21 21 0,21 0 0,-1-22 16,-20 22-16,21 0 0,-21 0 0,20 0 15,-20 0-15,21-21 0,0 21 0,-22 0 16,22 0-16,0 0 0,-21 0 16,21 0-16,-1 0 0,1 0 0,-21 0 15,21 0-15,0 0 0,-1 0 0,1 0 16,-21 0-16,21 0 0,0 0 0,-22 0 15,22 0-15,0 0 0,-21 0 16,20 0-16,1 0 0,-21 0 0,21 0 16,0 0-16,-1 0 0,-20 0 0,21 0 15,0 0-15,0 0 16,-1 0-16,-20 0 0,21 0 0,0 0 16,0 0-16,-1 0 0,1 0 0,0 0 15,0 0-15,0 0 0,0 0 16,-1 0-1,1 0-15,0 0 16,0 0 0,0 0-1,0 0 1,-1 0 15,1 0-15,0 0 15,21-21 0,0 0 1,0 0-17,0 0-15,0-1 16,0 1-16,0 0 15,-21 21-15,21-21 16,0 0-16,0 42 47,21-21-31,0 21-16,0 0 0</inkml:trace>
  <inkml:trace contextRef="#ctx0" brushRef="#br0" timeOffset="28305.97">825 11642 0,'-21'0'31,"0"21"-31,0-21 16,0 0-16,0 0 0,-22 0 0,22 0 16,-21 0-16,-1 0 0,22 0 15,-21 0-15,0 0 0,20 21 16,1-21-16,-21 0 0,21 0 16,0 0-16,-1 0 0,1 0 15,21 21 32,21-21-31,1 0-1,-1 0-15,21 0 0,-21 0 0,0 0 16,22 0-16,-1 0 0,-21 0 16,22 0-16,-1 0 0,0 0 0,1-21 15,-1 21-15,0 0 16,1-21-16,-1 21 0,0 0 0,-21 0 15,43 0-15,-22-21 0,1 21 0,-1 0 16,0 0-16,1-21 0,20 21 16,-21 0-16,1 0 0,-1-22 0,0 22 15,1 0-15,-22 0 0,21 0 16,-21-21-16,1 21 0,-1 0 0,0 0 16,0 0-16,0 0 0,0 0 15,-21-21-15,22 21 16,-22-21-1,0 0 1,0 0-16,-22 21 0,1-22 16,0 1-16,0 21 0,0-21 15,0 0-15,-1 0 0,1 0 0,0 21 16,-21-22-16,21 1 0,-1 0 16,1 21-16,0-21 0,0 0 0,0 21 15,0-21-15,-1 21 0,1 0 16,21-22-16,-21 22 0,0 0 15,21 22 32,0-1-31,21 0-16,0-21 0,0 21 16,1 0-16,-1 0 0,0-21 15,0 22-15,0-1 0,0-21 16,22 21-16,-22-21 0,0 21 0,0-21 15,0 0-15,1 21 0,-1-21 0,0 0 16,0 0-16,0 21 16,0-21-16,1 22 31,-22-1-15,0 0-1,-22-21-15,1 21 16,0 0-16,0 0 0,-21 1 15,20-1-15,1 0 0,0 0 16,-21 0-16,21 0 0,-1 1 0,-20-1 16,21 21-16,0-21 0,-22 0 15,22 1-15,0-1 0,21 0 0,-21 0 16,0 0-16,21 0 0,-21-21 16,21 22-16,0-44 62,0 1-46,0 0-16</inkml:trace>
  <inkml:trace contextRef="#ctx0" brushRef="#br0" timeOffset="30813.08">2879 10943 0,'0'0'0,"21"-21"0,0 21 0,0-21 16,0 0-16,0 21 0,1-21 16,-22-1-16,21 22 0,-21-21 15,-21 21 1,-22 21 0,22 1-16,-21-1 0,21 0 0,-22 21 15,1-21-15,0 22 0,-1 20 16,1-20-16,21 20 0,-22-21 0,22 22 15,-21-22-15,21 22 0,21-22 16,0 0-16,0 1 0,0-22 0,0 21 16,21-21-16,0 1 0,0-22 15,22 21-15,-22 0 0,21-21 0,0 0 16,1 0-16,-1 0 0,-21 0 16,22 0-16,-22 0 0,21-21 0,-21 21 15,22-21-15,-22-1 0,0 22 16,-21-21-16,0 0 0,21 21 0,-21-21 15,0 0-15,0 0 0,0-1 16,0 1-16,-21 0 0,0 0 16,21 42 31,21 0-32,0 0-15,-21 1 0,0-1 16,21 21-16,-21-21 0,21 22 0,-21-22 15,0 21-15,0 0 0,0-20 16,0 20-16,0 0 0,0 22 0,-21-22 16,0 0-16,21 1 0,0 20 0,0-20 15,-21-1-15,21 0 0,-21 1 16,21-1-16,0-21 0,-21 21 0,21-20 16,0-1-16,0 0 0,0 0 0,0 0 15,0-42 16,0 0-31,21 0 16,-21 0-16,21-1 0,0-20 16,-21 0-16,0 21 0,21-43 0,0 22 15</inkml:trace>
  <inkml:trace contextRef="#ctx0" brushRef="#br0" timeOffset="31116.93">3619 11091 0,'22'-21'0,"-44"42"0,65-84 0,-22 42 16,-21 0-16,21 21 0,-21-22 16,0 1-16,0 42 15,0 1 1,0-1-16,0 21 0,-21-21 16,0 22-16,21-1 0,-21 21 0,21-20 15,-22 20-15,22-20 0,-21 20 16,21-21-16,0 1 0,-21-1 0,21 0 15,-21-20-15,21 20 0,-21-21 0,21 0 16,0 0-16,0 1 0,0-1 16,0 0-16,0 0 0,21-21 31,0 0-31,0-21 16,0 0-16,22 21 0,-22-21 15,21-1-15,-21 1 0</inkml:trace>
  <inkml:trace contextRef="#ctx0" brushRef="#br0" timeOffset="32276.56">4127 11430 0,'0'-42'0,"0"84"0,22-105 0,-1 41 15,-21 1-15,0 0 0,0 0 0,0 0 16,0 0-16,0-1 0,0 1 16,-21 21-16,-1 0 0,1 0 15,0 0-15,0 21 0,-21 1 0,20-1 16,1 0-16,0 0 0,0 21 0,0 1 15,0-22-15,-1 21 16,1 1-16,0-22 0,21 21 0,0-21 16,0 22-16,0-22 0,0 0 0,0 0 15,0 0-15,21-21 16,0 0-16,1 0 0,-1 0 16,0 0-16,0 0 0,0 0 0,0-21 15,1 21-15,-1-21 0,0 0 16,0 0-16,0-1 0,-21 1 0,21 0 15,-21-21-15,22 21 0,-22-22 0,0 22 16,0-21-16,21 21 0,-21-1 16,0 1-16,0 0 0,0 0 0,0 42 47,0 0-47,0 0 0,0 22 15,0-22-15,0 0 0,0 0 16,0 22-16,0-22 0,0 0 0,0 0 15,0 0-15,0 0 0,21 1 0,-21-1 16,21-21-16,0 21 0,0-21 16,1 0-16,-1 0 0,0 0 0,0 0 15,21 0-15,-20 0 0,-1-21 0,21 21 16,-21-21-16,22-1 0,-22 1 16,0 21-16,21-21 0,-21 0 15,1-21-15,-1 20 0,0 1 0,21 0 0,-21 0 16,-21-21-16,22 20 0,-22 1 15,0 0-15,-22 21 32,1 0-32,0 21 15,0 0-15,21 1 16,0-1-16,0 0 0,0 0 0,0 21 16,0-20-16,0-1 0,0 0 15,0 0-15,21 0 0,0 0 0,0 1 16,-21-1-16,0 0 15,0 0-15,0 0 16,-21-42 31,0 21-47,0-21 16,0 21-16,21-21 0,-21 21 15,-1 0-15,22 21 31,0 0-15,0 0-16,22-21 16,-1 0-16,0 0 0,0 0 15,0 0-15,0 0 0,1 0 16,-1 0-16,0 0 0,21 0 0,-21 0 16,22-21-16,-22 21 0,21-21 0,-21 0 15,22 0-15,-22-1 0,0 1 16,21-21-16,-20 21 0,-1-22 0,0 22 15,0-21-15,0 0 0,0 20 0,-21-20 16,0 0-16,0 21 0,0-22 16,0 22-16,0 0 0,0 0 15,-21 21-15,0 0 0,0 0 16,21 21-16,-21 21 16,21-21-16,0 1 0,0-1 0,0 0 15,0 21-15,0-21 0,0 22 16,0-22-16,0 0 0,0 21 15,0-20-15,21-1 0,-21 0 0,0 0 16,0 21-16,0-20 0,0-1 16,0 0-16,0 0 15,0 0-15,-21-21 16,0 0 0,-1 0-1,1-21-15,0 0 16,0 0-16,0 21 0,0-21 15,-1-1-15,1 1 0</inkml:trace>
  <inkml:trace contextRef="#ctx0" brushRef="#br0" timeOffset="33136.1">868 13229 0,'-21'0'0,"42"0"0,-85 0 16,43 21-16,-21-21 0,21 0 15,-22 22-15,1-1 0,0-21 0,20 0 16,1 21-16,0-21 0,0 0 16,21 21-16,21-21 15,0 0 1,22 0-16,-1 0 0,0 0 15,1 0-15,-1 0 0,21 0 0,1 0 16,-1-21-16,1 21 0,-1-21 16,22 21-16,-21 0 0,20-21 15,-20 21-15,-22 0 0,22 0 0,-22-22 16,-21 22-16,0 0 0,0 0 16,-21-21-1,-21 21-15,0 0 0,0 0 16,0 0-16,-22 0 0,22-21 0,-21 21 15,21 0-15,0 0 0,21-21 16,0 0 0,21 0-1,0 21 1,0 0-16,0 0 0,22 0 16,-22 0-16,0 0 0,0 0 0,0 0 15,0 0-15,1 21 0,-1-21 16,-21 21-16,0 0 0,0 0 15,0 0-15,0 1 0,-21-1 16,-1 21-16,1-21 0,0 0 0,-21 22 16,21-22-16,-1 21 0,-20-21 15,21 1-15,0-1 0,0 21 0,21-21 16,0 0-16,21-42 31,0 0-15,0 21-16,21-42 0,-20 21 0</inkml:trace>
  <inkml:trace contextRef="#ctx0" brushRef="#br0" timeOffset="33463.91">2201 12975 0,'0'0'0,"0"-21"0,0 0 15,-21 21 1,0 21-1,21 0-15,0 22 16,0-1-16,0-21 0,0 43 16,0-22-16,0 0 0,-21 22 0,21-1 15,-21 1-15,-1 20 0,1-20 0,21 21 16,-21-1-16,0 1 0,21-22 16,0 22-16,-21-21 0,21 20 0,-21-20 15,21-1-15,0 1 0,0-22 16,0 0-16,0 1 0,0-22 0,0 0 15,0 0-15,0-42 16,0 0 0,0 0-16,0-22 0,0 1 0,0 0 15,0-1-15,0-20 16,21-1-16,-21 1 0,0-1 0</inkml:trace>
  <inkml:trace contextRef="#ctx0" brushRef="#br0" timeOffset="33757.74">2032 13526 0,'0'-64'16,"0"128"-16,0-191 0,0 84 0,0 1 0,0 0 15,0-1-15,0 1 0,0 0 16,21 20-16,0-20 0,0 21 0,1-21 16,20 20-16,-21 1 0,21 21 15,1 0-15,-1 0 0,0 0 0,1 0 16,-22 21-16,21 22 0,1-22 16,-22 21-16,-21 1 0,0-22 0,0 21 15,0-21-15,0 22 0,-21-22 16,-1 21-16,-20-21 0,21 0 15,-21 1-15,-1-1 0,22 0 0,-21 0 16,21-21-16,-22 21 0,22-21 16,0 0-16,0 0 0,21-21 31,0 0-15,21 0-16,0 0 0,0-1 0,0 1 15,1-21-15,20 0 16,0-1-16,1 1 0</inkml:trace>
  <inkml:trace contextRef="#ctx0" brushRef="#br0" timeOffset="34004.6">2773 12764 0,'21'-43'0,"-42"86"0,63-107 0,-21 43 15,-21 0-15,0 0 0,0-1 16,0 44 0,0-1-1,0 0-15,0 21 0,0 1 0,0-1 16,-21 21-16,21-20 0,-21 20 0,21-20 15,0 20-15,-21-21 0,0 1 16,21-1-16,-22 0 0,22 43 16,-21-64-16,21 22 0,0-22 15,0 0-15,0 0 0,0 0 16,0 0-16,21-21 16,1 0-1,-22-21-15,21 0 0,0 0 0,21 0 16,-21 21-16</inkml:trace>
  <inkml:trace contextRef="#ctx0" brushRef="#br0" timeOffset="35824">3238 13102 0,'22'-21'16,"-44"42"-16,44-63 0,-22 21 0,0 0 0,0-1 0,0 1 16,0-21-16,0 21 15,0 0-15,-22-1 0,1 22 16,0 0-16,-21 0 0,21 0 15,-1 22-15,1-1 0,0 21 16,0-21-16,0 22 0,0-1 0,-1 0 16,1 1-16,21-1 0,0-21 15,-21 21-15,21 1 0,0-22 0,0 0 16,0 0-16,0 0 0,0 1 0,0-1 16,21-21-16,0 0 15,1 0-15,-1 0 0,0 0 0,0 0 16,21 0-16,-20-21 0,-1 21 0,21-22 15,-21 1-15,0 0 0,1-21 16,20 21-16,-21-1 0,0-20 16,-21 21-16,21-21 0,1-1 0,-22 22 15,0-21-15,0 21 0,21-1 16,-21 1-16,0 0 0,0 0 0,-21 42 31,21 0-15,0 0-16,-22 22 0,22-22 0,-21 0 15,21 21-15,0-20 0,0-1 16,0 21-16,0-21 0,0 0 0,0 1 16,0-1-16,21 0 0,1 0 15,-1-21-15,0 21 0,0-21 16,0 0-16,0 0 0,1 0 16,20 0-16,-21 0 0,0 0 0,0-21 15,1 21-15,-1-21 0,0 0 16,21 0-16,-21-1 0,1 1 0,-1 0 15,-21 0-15,21 0 0,0 0 0,0-1 16,-21 1-16,0 0 0,0 0 16,0 0-16,-21 21 31,21 21-31,0 0 0,0 0 16,0 0-16,0 1 0,0-1 15,0 0-15,0 0 0,21 0 16,0 0-16,-21 1 0,22-22 0,-22 21 15,0 0-15,0 0 0,0 0 16,0 0 0,-22-21 15,1-21-31,0 21 0,21-21 16,-21 21-16,0 0 0,0-21 0,-1 21 15,1 0-15,0 0 16,21 21-1,0 0 1,0 0 0,21 1-16,0-22 15,1 0-15,-1 0 0,0 21 0,0-21 16,0 0-16,0 0 0,22 0 0,-22 0 16,0 0-16,21-21 0,-20 21 0,-1-22 15,0 1-15,0 0 0,0 0 16,0 0-16,22-22 0,-22 22 0,0-21 15,0 0-15,-21-1 0,21-20 16,1 20-16,-1-20 0,-21-1 0,21 22 16,0-21-16,-21 20 0,0-20 15,0 20-15,0 1 0,21 0 0,-21 21 16,0-22-16,0 22 0,0 0 16,0 42-1,-21 0 1,0 0-16,21 1 0,0 20 0,-21 0 15,21 1-15,-21 20 0,21-21 16,0 22-16,0-22 0,0 22 0,0-22 16,0 0-16,0 22 0,0-22 0,0-21 15,0 22-15,0-22 0,0 21 0,21-21 16,-21 1-16,21-1 0,0-21 16,0 21-16,0-21 0,1 0 15,-1 0-15,0 0 0,0 0 0,0 0 16,0 0-16,1-21 0,-1 21 15,21-21-15,-21-1 0,0 1 0,1 0 16,-22 0-16,21-21 0,0 20 0,0 1 16,-21-21-16,21 21 0,-21 0 15,0-1-15,0 1 0,0 42 32,0 1-32,0-1 15,0 0-15,0 0 0,0 0 0,0 0 16,0 1-16,0 20 0,0-21 0,0 0 15,21-21-15,1 21 0,-22 1 16,21-1-16,0-21 0,0 21 16,0-21-16,0 0 0,1 0 15,-1 0-15,0 0 0,0 0 16,0-21-16,0 21 0,1-21 16,-1-1-16,0 1 0,0 0 0,0 0 15,0-21-15,-21 20 0,22-20 0,-1 21 16,0-21-16,-21-1 0,21 1 15,0 21-15,0-22 0,-21 22 0,0 0 16,22 0-16,-22 0 0,21 21 0,-21 21 47,0 0-47,0 0 0,21 0 16,-21 1-1,21-22-15,0 0 16,-21-22 15,0 1-15,0 0-1,-21 21 17,0 0-32,21 21 0,-21 0 15,0-21-15,21 22 0,-22 20 0,1-21 16,21 0-16,0 22 0,-21-22 15,21 0-15,-21 21 0,21-21 0,-21 1 16,21 20-16,0-21 0,0 0 0,0 0 16,0 1-16,0-1 0,0 0 15,21 0-15,0-21 0,0 0 16,0 0-16,1 0 16,-1 0-16,0 0 0,0 0 0,21 0 15,-20 0-15,-1 0 0,0-21 16,0 21-16,0-21 0,0 0 15,1 21-15,-22-22 0,21 1 0,0 0 16,-21 0-16,0 0 0,0 0 0,0-1 16,0 1-16,0 0 0,0-21 15,0 21-15,0-22 0,0 22 0</inkml:trace>
  <inkml:trace contextRef="#ctx0" brushRef="#br0" timeOffset="36159.98">5313 12298 0,'0'0'0,"-21"21"16,-1 0-16,1-21 0,0 21 16,21 1-16,0-1 31,21-21-31,0 0 15,1 0 1,-1 0-16,-21-21 16,0-1-16,0 1 15,-21 21 32,-1 0-47,22 21 31,-21-21-31,0 0 0,21 22 0,-21-22 16,0 0-16</inkml:trace>
  <inkml:trace contextRef="#ctx0" brushRef="#br0" timeOffset="36460.85">4127 12742 0,'0'0'0,"0"22"16,22-22-1,-1 0-15,21 0 0,-21 0 16,22 0-16,-1 0 0,0 0 0,1 0 16,-1 0-16,0-22 0,1 22 15,-22 0-15,21 0 0,0-21 0,-20 21 16,-1 0-16,0 0 0,0 0 0,0 0 15,-21-21-15,21 21 0,-42 21 47,-21 0-47,21 1 16,0-22-16,-22 42 0</inkml:trace>
  <inkml:trace contextRef="#ctx0" brushRef="#br0" timeOffset="37756.53">677 15071 0,'0'0'0,"-21"0"0,0 0 16,0 0-16,0 0 0,-1 0 15,1 0-15,-21 0 0,21 0 16,-22 0-16,22 0 0,-21 0 16,21 0-16,-22 0 0,22 0 0,0 0 15,-21 0-15,21 0 16,-1 0-16,1 0 0,0 0 15,0 0-15,21 21 16,21-21 0,0 21-16,22-21 0,-22 0 15,42 21-15,-20-21 0,20 0 0,1 0 16,-1 0-16,22 0 0,-22 0 16,22 0-16,0 0 0,-22 0 0,22 0 15,-1 0-15,1-21 0,0 21 16,-22 0-16,22-21 0,-22 21 0,-20 0 15,-1 0-15,0-21 16,-20 21-16,-1 0 0,0 0 0,-21-21 31,-21 21-31,0 0 0,-1-22 16,1 1-16,-21 21 0,21 0 16,-22-21-16,22 21 0,-21-21 0,21 21 15,-22-21-15,1 21 0,21-21 16,-21 21-16,20 0 0,1-22 0,-21 22 15,21-21-15,0 21 16,42 0 15,0 0-15,21 0-16,-21 0 16,22 0-16,-22 0 0,21 0 0,1 0 15,-1 0-15,0 0 0,1 0 16,-1 0-16,-21 0 0,21 0 0,1 0 15,-22 21-15,0-21 0,0 0 16,0 0-16,-21 22 0,0-1 0,0 0 16,-21 0-1,0 0-15,0 0 0,0 1 0,-22-1 16,1 0-16,21 0 0,-21 0 16,20 22-16,-20-22 0,21 0 15,-21 0-15,20 0 0,1 0 16,0 1-16,0-1 0,21 0 15,-21-21-15,0 0 16,21 21-16,0-42 78</inkml:trace>
  <inkml:trace contextRef="#ctx0" brushRef="#br0" timeOffset="47264.06">2667 14647 0,'0'-21'15,"21"21"1,0-21-16,0 0 16,-21 0-16,22 0 15,-22-1-15,21 22 0,-21-21 16,0 0-16,0 0 0,0 0 0,0 0 15,0-1-15,0 1 0,0 0 16,-21 0-16,-1 21 0,1 0 16,-21 0-1,21 0-15,0 21 0,-22 0 0,1 0 16,21 22-16,-22-1 0,1 0 16,0 1-16,21-1 0,-22 22 0,1-22 15,21 0-15,0 1 0,-1 20 16,1-21-16,21 1 0,0-22 0,0 21 15,0 1-15,0-22 0,21 21 16,1-21-16,-1 0 0,21 1 0,-21-1 16,22-21-16,-1 0 0,0 0 15,1 0-15,-1 0 0,0 0 0,22 0 16,-22-21-16,0-1 0,-20 22 16,20-21-16,0-21 0,-21 21 15,22 0-15,-22-1 0,0 1 0,0 0 16,-21-21-16,21 21 0,-21-1 15,22 1-15,-22 0 0,0 0 16,0 42 0,0 0-1,0 0-15,-22 1 0,22-1 16,-21 0-16,21 0 0,0 0 16,0 0-16,0 1 0,0-1 0,0 0 15,0 0-15,21 0 16,1 0-16,-1-21 0,0 0 15,21 0-15,-21 0 16,1 0-16,-1-21 0,21 0 0,-21 21 16,0-21-16,22 0 0,-22 0 0,0-1 15,-21 1-15,0 0 0,21 0 16,-21 0-16,0-22 0,0 22 0,0 0 16,-21-21-16,0 21 0,0-1 15,0 1-15,-22 21 0,22-21 0,0 21 16,-21 0-16,20 0 0,1 0 15,-21 21-15,21 0 0,0-21 0,21 22 16,0 20-16,0-21 0,0 0 0,0 0 16,0 1-16,0-1 15,21 0-15,21-21 0,-21 21 16,0-21-16,22 0 0,-22 0 16,21 0-16,1 0 0,-1 0 0,0 0 15,1 0-15,-1-21 0,0 0 0,1 21 16,-1-21-16,-21-1 0,21 1 15,1 0-15,-22 0 0,21-21 0,-21 20 16,1 1-16,-1-21 0,-21 21 16,0 0-16,21-1 0,-21 1 0,0 42 31,0 1-31,0-1 16,-21 0-16,21 21 0,-21 1 15,-22 84-15,22-64 16,0-21-16,0 22 0,21-1 15,0 1-15,-21-1 0,21-20 0,0-1 16,0 22-16,0-22 0,0-21 16,0 21-16,0-20 0,0-1 0,0 0 15,0 0-15,0-42 32,0 0-32,0 0 15,0-1-15,0-20 0,0 21 16,0-21-16,0-1 0,0 1 0</inkml:trace>
  <inkml:trace contextRef="#ctx0" brushRef="#br0" timeOffset="47544.41">3662 14838 0,'21'-21'0,"-42"42"0,42-63 0,0-1 16,0 22-16,-21 0 0,21 21 16,1-21-16,-1 0 0,0 21 0,0 0 15,0-22-15,0 22 0,1 0 0,-1 0 16,0 0-16,0 0 0,0 22 15,0-1-15,1 0 0,-22 0 16,0 0-16,0 0 0,0 22 0,0-22 16,-22 0-16,1 0 0,0 22 15,-21-22-15,-1 0 0,22 0 0,-21 0 16,21-21-16,-22 21 0,22 1 16,0-22-16,0 0 0,21 21 0,21-21 31,0 0-31,0 0 15,1-21-15,-1-1 0,0 1 0,0 21 16,21-21-16,-20 0 0</inkml:trace>
  <inkml:trace contextRef="#ctx0" brushRef="#br0" timeOffset="47828.25">4233 14647 0,'0'-21'0,"0"42"0,21-42 15,-21 42 1,0 1-16,-21-1 15,21 0-15,0 21 0,0-21 0,-21 22 16,21-1-16,0 0 0,0 22 16,-21-22-16,21 1 0,0 20 0,0 1 15,0-22-15,-21 21 0,0 1 0,21-22 16,0 1-16,-22-1 0,1 0 16,0 1-16,21-1 0,-21-21 0,21 0 15,0 22-15,-21-22 16,21 0-16,0-42 31,0 0-15,0-1-16,0 1 0,21-21 15,-21 0-15,21-1 0,0 1 0,0 0 16</inkml:trace>
  <inkml:trace contextRef="#ctx0" brushRef="#br0" timeOffset="48860.69">4212 15071 0,'0'0'0,"0"-43"0,0 1 0,0 0 0,0-1 16,0 1-16,0 21 0,0-21 15,21 20-15,-21 1 0,0 0 0,0-21 16,21 21-16,1-1 0,-1 22 0,0-21 16,0 0-16,0 21 15,0 0-15,1 0 0,-1 0 0,0 0 16,0 0-16,0 21 0,0 0 16,-21 1-16,0-1 0,0 0 0,0 21 15,0-21-15,0 1 0,0-1 0,0 0 16,-21 0-16,0 0 0,0 0 15,0 1-15,0-22 0,-1 21 0,1-21 16,0 0-16,0 0 0,0 0 16,0 0-1,21 21 32,21-21-31,-21 21-16,21 0 0,0-21 15,-21 21-15,21-21 0,0 22 0,1-22 16,-1 0-16,0 21 0,0-21 0,0 0 16,22 0-16,-22 0 0,21 0 15,-21 0-15,22 0 0,-22-21 0,21 21 16,-21-22-16,22 1 0,-22 0 0,0 0 16,0 0-16,0 0 0,0-1 15,-21 1-15,0-21 0,22 21 0,-22-22 16,21 22-16,-21 0 0,0-21 15,0 21-15,0-1 0,0 1 16,0 42 15,0 1-31,-21-1 16,21 0-16,-22 0 0,22 21 0,-21-20 16,21-1-16,0 0 0,0 21 15,0-21-15,0 1 0,0-1 0,0 0 16,21 0-16,1-21 0,-1 0 15,-21 21-15,21-21 0,0 0 16,0 0-16,0 0 0,1 0 0,-1 0 16,0-21-16,0 21 0,0-21 0,0 0 15,1 0-15,-1 21 16,0-43-16,-21 22 0,21 0 0,-21 0 16,21-22-16,-21 22 0,0 0 0,0 0 15,0 0-15,0 0 0,0-1 16,-21 22-1,0 0 1,21 22 0,21-22 15,0 0-31,0 0 0,1 0 16,-1 0-16,0 0 0,0-22 0,0 22 15,0 0-15,1-21 16,-1 21-16,0 0 0,-21-21 0,21 21 15,0 0 1,-21 21-16,0 0 16,0 1-16,0-1 0,0 21 0,0-21 15,-21 0-15,21 22 0,0-22 0,0 0 16,0 0-16,0 22 0,0-22 16,0 0-16,0 0 0,21 0 0,0-21 15,1 21-15,-1 1 0,21-22 16,-21 0-16,22 0 0,-1 0 15,0 0-15,-21 0 0,22 0 0,-1 0 16,-21 0-16,22-22 0,-22 1 0,21 21 16,-21-21-16,0 0 0,1 21 15,-22-21-15,0 0 0,0-1 0,0 1 16,0 0 0,-22 21-16,-20 0 0,21 0 15</inkml:trace>
  <inkml:trace contextRef="#ctx0" brushRef="#br0" timeOffset="49869.01">720 16701 0,'-43'0'0,"86"0"0,-128 0 0,21 0 15,43 0-15,-21 0 0,21 0 16,0 0-16,-1 0 0,1 0 0,0 0 16,0 0-16,42 0 31,21 0-31,1 0 16,-1 0-16,0 21 0,1-21 15,20 0-15,-20 0 0,20 0 0,1 0 16,-1 0-16,1 0 0,20 0 15,-20 0-15,20 0 0,-20-21 16,-1-1-16,1 22 0,-22 0 0,1 0 16,-1-21-16,-21 21 0,0 0 15,-21-21-15,0 0 0,-21 21 16,0-21-16,-21 21 16,-1-21-16,1 21 0,0 0 0,-1-22 15,1 22-15,0 0 16,-1-21-16,22 21 0,0 0 0,0-21 15,0 21-15,42 0 32,0-21-32,21 21 0,-21 0 15,22 0-15,-1 0 0,0 0 16,1 0-16,-1 0 0,-21 0 0,0 0 16,1 21-16,-1 0 0,-21 0 15,0 1-15,0-1 0,0 0 0,-21 0 16,-1 21-16,-20 1 0,0-1 15,-1-21-15,1 22 0,0-1 16,-1 0-16,1-21 0,21 22 16,-21-22-16,20 0 0,1 0 15,0 0-15,21 1 0,21-44 32,0 22-32,1-21 0,-1 0 15,21-21-15</inkml:trace>
  <inkml:trace contextRef="#ctx0" brushRef="#br0" timeOffset="50410.21">2709 16320 0,'0'-22'0,"43"22"15,-43-21-15,21 21 0,-21-21 0,21 0 16,0 0-16,0 0 16,-21-1-16,0 1 0,21 0 0,-21 0 15,0 0-15,0 0 0,0-1 16,0 1-16,0 0 0,-21 21 0,0 0 16,0 0-16,-21 0 0,-1 0 15,1 21-15,0 0 0,-22 1 16,22 20-16,-1-21 0,22 21 0,-21 1 15,21-22-15,0 21 0,21-21 16,0 1-16,0-1 0,0 0 0,21 0 16,0 0-16,21 0 0,-21-21 15,22 22-15,-1-1 0,0-21 0,1 21 16,-1-21-16,0 21 0,1 0 16,-22-21-16,21 21 0,-21 1 0,1-1 15,-1-21-15,-21 21 0,0 0 16,0 0-16,0 0 0,-21 1 0,-1-1 15,-20-21-15,0 21 0,-22 0 16,22 0-16,-22-21 0,1 21 0,-1-21 16,1 0-16,21 0 15,-22 0-15,22 0 0,21 0 0,-22 0 16,22 0-16,0 0 0,0-21 16,21 0-16,0 0 0,0 0 15,21 0-15,0-1 16,0 22-16,0-21 0,1 0 15,20 0-15,-21 21 0,21-21 0,1 0 16</inkml:trace>
  <inkml:trace contextRef="#ctx0" brushRef="#br0" timeOffset="50676.06">3111 16087 0,'0'0'0,"0"-43"16,-21 43-1,0 22-15,21-1 16,-21 0-16,21 21 0,0-21 16,-21 22-16,21-1 0,-21 0 0,21 22 15,0-22-15,-22 1 0,22-1 16,0 0-16,0 1 0,0-1 0,0 0 16,0 1-16,0-22 15,0 21-15,0-21 0,0 0 0,0 1 16,0-1-16,0-42 31,0-1-31,0 1 16</inkml:trace>
  <inkml:trace contextRef="#ctx0" brushRef="#br0" timeOffset="50839.97">2900 16531 0,'0'0'0,"-21"0"16,42 0 15,0 0-31,0 0 16,0 0-16,0 0 0,1-21 0,20 21 15,-21 0-15,21-21 0,-20 21 16,20 0-16,-21-21 0,21 0 0</inkml:trace>
  <inkml:trace contextRef="#ctx0" brushRef="#br0" timeOffset="51680.49">3323 16531 0,'0'0'0,"0"21"15,21-21 17,0 0-32,22 0 0,-22 0 0,0-21 15,21 0-15,-20 21 0,20-21 16,0 21-16,-21-21 0,22 0 0,-22-1 15,0 22-15,0-21 0,0 0 16,-21 0-16,0 0 0,0 0 16,-21 21-16,0 0 0,-21 0 0,21 0 15,-22 0-15,22 0 0,-21 0 16,21 21-16,-22 0 0,22 0 0,0 0 16,0 0-16,0 1 0,21-1 15,0 21-15,0-21 0,0 0 16,0 1-16,0-1 0,0 0 15,21 21-15,21-21 0,-21-21 0,0 22 16,22-1-16,-1-21 0,-21 0 16,22 21-16,-1-21 0,0 0 0,1 0 15,-1 0-15,0 0 0,-21-21 0,22 0 16,-1-1-16,-21 22 0,22-21 16,-22 0-16,0 0 0,0 0 0,0 0 15,0-1-15,-21 1 0,0 0 16,22-21-16,-22 21 0,0-1 15,0 1-15,-22 21 32,1 0-32,21 21 0,-21 1 0,0-22 15,21 21-15,0 0 0,0 0 16,-21 0-16,21 0 0,0 22 0,0-22 16,0 0-16,0 0 0,0 0 15,0 1-15,21-1 0,-21 0 16,21-21-16,0 0 0,0 0 15,1 0-15,-1 0 0,0 0 0,0 0 16,21 0-16,-20-21 0,-1 0 0,21 21 16,-21-22-16,22 1 0,-22-21 15,0 21-15,21-22 0,-21 22 16,1-21-16,20 0 0,-21-1 16,0-20-16,0-1 0,22 22 0,-22-22 15,0 1-15,0-1 0,0 22 0,-21 0 16,0-1-16,0 22 0,0 0 15,-21 0-15,0 21 0,0 0 0,0 21 16,0 0-16,-22 22 0,22-1 16,0 0-16,0 22 0,0-22 15,-1 22-15,22-22 0,-21 21 0,21-20 16,0-1-16,0 0 0,0 1 16,0-1-16,21-21 0,1 22 0,-1-22 0,-21 0 15,21 0-15,0 0 16,21 0-16,-20-21 0,-1 0 0,0 0 15,0 0-15,21 0 0,-20 0 16,-1 0-16,0-21 0,0 0 0,0 21 16,0-21-16,1 0 0</inkml:trace>
  <inkml:trace contextRef="#ctx0" brushRef="#br0" timeOffset="55404.25">3514 17314 0,'21'0'47,"-21"22"31,0-1-78</inkml:trace>
  <inkml:trace contextRef="#ctx0" brushRef="#br0" timeOffset="55597.66">3556 17590 0,'0'21'16,"21"-21"15,0 0 0,0 0-31,-21 21 16</inkml:trace>
  <inkml:trace contextRef="#ctx0" brushRef="#br0" timeOffset="55772.56">3619 17801 0,'0'0'15,"0"21"1,0-42 46</inkml:trace>
  <inkml:trace contextRef="#ctx0" brushRef="#br0" timeOffset="67084.31">3111 5821 0,'22'0'63,"-1"0"-63,0 0 15,0 0-15,0 0 0,0 0 16,1 0-16,20 0 0,-21 0 0,0 0 16,0 0-16,1 0 0,20 0 0,-21 0 15,0-21-15,0 21 0,22 0 16,-22 0-16</inkml:trace>
  <inkml:trace contextRef="#ctx0" brushRef="#br0" timeOffset="67300.17">3768 5800 0,'21'0'15,"0"0"-15,0 0 16,0 0-16,0 0 0,1 0 16,-1 0-1,0-21-15,0 21 0,0 0 16,0 0-16,1 0 15,-1 0-15,0 0 16,0-22-16,0 22 0,0 0 0,1 0 16,-1-21-16</inkml:trace>
  <inkml:trace contextRef="#ctx0" brushRef="#br0" timeOffset="67489.59">4424 5715 0,'0'0'15,"21"0"-15,0 0 0,0 0 16,0 0-16,1 0 15,-1 0 1,0 0-16,21 0 0,-21 0 0,1 0 16,-1 0-16,0 0 0,21 0 0,-21 0 15,1 0 1</inkml:trace>
  <inkml:trace contextRef="#ctx0" brushRef="#br0" timeOffset="68141.77">2963 6244 0,'0'0'16,"0"21"-16,-21 1 62,42-22-15,0 0-47,1 0 31,-1-22-31,0 22 32,0 0-32,0 0 15,0 0 1,1 0-16,-1 0 15,0 0 1,0 0-16,0 0 16,0 0-16,1 0 0,-1 0 0,0 0 15,0 0-15,0 0 0,0 0 16,1 0-16,-1 0 0,21 0 0,-21 0 16,0 0-16,1 0 0,20 0 15,-21 0-15,0 0 0,22 0 16,-22 0-16,0 0 0,0 0 15</inkml:trace>
  <inkml:trace contextRef="#ctx0" brushRef="#br0" timeOffset="68307.67">3810 6244 0,'21'0'0,"0"0"16,-63 0-16,105 0 0,-41-21 0,-1 21 15,0 0 1,0 0-16,0 0 16,0 0-1,1 0-15,-1 0 16,0 0-16,0 0 15,0 0 1,0 0-16,1 0 16,-1 0-16</inkml:trace>
  <inkml:trace contextRef="#ctx0" brushRef="#br0" timeOffset="68480.58">4360 6223 0,'43'0'15,"-170"0"-15,211 0 0,-20 0 0,-43 0 16,0 0 31,0 0-32</inkml:trace>
  <inkml:trace contextRef="#ctx0" brushRef="#br0" timeOffset="68944.42">2794 6816 0,'0'0'0,"0"21"63,21-21-48,0 0 1,0 0-16,1 0 0,-1 0 16,0 0-1,0 0-15,0 0 0</inkml:trace>
  <inkml:trace contextRef="#ctx0" brushRef="#br0" timeOffset="69137.32">3344 6795 0,'43'0'16,"-86"0"-16,170-22 15,-106 22-15,1 0 16,-1 0 0,0 0 15,0 0-31,0 0 16,0 0-16,1 0 15,-1 0-15,0 0 0,0 0 16,0 0-16,0 0 0,1 0 0</inkml:trace>
  <inkml:trace contextRef="#ctx0" brushRef="#br0" timeOffset="69308.36">4127 6731 0,'22'0'0,"-44"0"0,65 0 16,-22 0-16,-21-21 16,21 21-16,0 0 15,0 0-15,1-21 16,-1 21-1,0 0-15,0 0 0,0 0 16,0 0 0,1-21-16</inkml:trace>
  <inkml:trace contextRef="#ctx0" brushRef="#br0" timeOffset="69752.11">2752 7303 0,'0'0'0,"0"-22"47,21 22-32,0 0 48,0 0-63,0 0 16,0 0-16,1 0 0,-1 0 15,0 0-15,0-21 0,0 21 16</inkml:trace>
  <inkml:trace contextRef="#ctx0" brushRef="#br0" timeOffset="69937">3535 7154 0,'21'0'16,"-42"0"-16,84 0 0,-42-21 0,1 21 0,-1 0 16,0 0-16,0-21 15,0 21-15,0 0 31,-21-21-15,22 21-16,-1 0 16,0 0-1</inkml:trace>
  <inkml:trace contextRef="#ctx0" brushRef="#br0" timeOffset="70113.91">4127 7091 0,'0'0'0,"22"0"15,-1 0-15,0 0 32,0 0-32,0 0 15,0 0-15,1 0 16,-1 0-16,0 0 0,0 0 16</inkml:trace>
  <inkml:trace contextRef="#ctx0" brushRef="#br0" timeOffset="70492.73">2963 7726 0,'0'0'0,"0"21"15,21-21 17,1 0-32,-1 0 0,0 0 15,0 0-15,0 0 0,0 0 16,1-21-16,-1 21 0,21 0 16,-21 0-16,0-21 0,22 21 0,-22 0 15,0-21-15,21 21 0</inkml:trace>
  <inkml:trace contextRef="#ctx0" brushRef="#br0" timeOffset="70699.74">3831 7662 0,'21'0'0,"-42"0"0,63 0 16,-20 0 0,-1 0-16,0 0 15,0 0-15,0 0 16,0 0-16,1-21 15,-1 21-15,0 0 0,0-21 16,0 21-16,0 0 16,-21-21-16,22 21 15,-1 0-15,-21-21 0</inkml:trace>
  <inkml:trace contextRef="#ctx0" brushRef="#br0" timeOffset="70868.63">4318 7557 0,'-21'0'62,"0"0"-62</inkml:trace>
  <inkml:trace contextRef="#ctx0" brushRef="#br0" timeOffset="71172.45">2879 8276 0,'21'0'31,"0"0"-31,0 0 16,-21-21-16,21 21 0,0 0 0,1 0 15,-1-21-15,0 21 0,0-21 16,0 21-16,0 0 0,1 0 15,20-21-15,-21 21 0,21 0 0,-20-22 16,20 22-16,-21 0 0,21-21 16</inkml:trace>
  <inkml:trace contextRef="#ctx0" brushRef="#br0" timeOffset="71382.34">4233 8170 0,'21'0'0,"1"0"16,-1 0 15,0 0-15,-21-21-16,21 21 0,0 0 16,0 0-16</inkml:trace>
  <inkml:trace contextRef="#ctx0" brushRef="#br0" timeOffset="71740.64">3090 8932 0,'0'0'0,"21"0"16,22-21-16,-22 21 15,21-21-15,-21 21 0,1 0 0,-1 0 16,0-21-16,0 21 0,0 0 0,0-21 16,22 21-16,-22 0 0,0 0 15,0-21-15,0 21 0,22 0 0,-22-22 16,0 22-16,21-21 0,-20 21 0,20-21 16,-21 21-16,0-21 0,43 21 15</inkml:trace>
  <inkml:trace contextRef="#ctx0" brushRef="#br0" timeOffset="71925.53">4233 8763 0,'21'21'0,"-21"0"16,22-21 15,-22 22-16</inkml:trace>
  <inkml:trace contextRef="#ctx0" brushRef="#br0" timeOffset="72382.09">3514 9335 0,'42'0'0,"-21"0"16,0 0-16,22 0 0,-22-22 0,21 22 15,-21 0-15,22-21 0,-22 0 0,21 21 16,-21 0-16,22-21 0,-22 21 16,0 0-16,0 0 0,0 0 0,0-21 15</inkml:trace>
  <inkml:trace contextRef="#ctx0" brushRef="#br0" timeOffset="72548.52">4170 9335 0,'21'0'16,"-42"0"-16,63 0 0,-21 0 16,0 0-1,1 0 1,-44-22 31</inkml:trace>
  <inkml:trace contextRef="#ctx0" brushRef="#br0" timeOffset="73391.78">804 9758 0,'0'-21'16,"-21"21"-16,21-21 15,0 42 1,0 0-1,-21 0-15,21 0 0,0 0 0,0 22 16,0-1-16,0-21 0,-21 22 16,21-1-16,0-21 0,0 21 0,0-20 15,0 20-15,0-21 0,0 0 16,0 0-16,-21 1 0,21-1 0,0 0 16,-22 0-16,22 0 15,-21-21 1</inkml:trace>
  <inkml:trace contextRef="#ctx0" brushRef="#br0" timeOffset="73816.06">677 9927 0,'0'0'0,"0"-42"15,0 21-15,0 0 0,0-1 16,21 22-1,1 0-15,-1 0 16,0 22-16,0-1 0,0 0 0,22 0 16,-22 21-16,21-20 0,-21 20 15,0-21-15,1 21 0,-1 1 0,0-22 16,0 21-16,0-21 0,-21 22 16,0-22-16,21 0 0,-21 0 15,22 0-15,-22 1 0,21-1 16,-21-42-1,0-1 1,0 1-16,0-21 16,0 21-16,0 0 0,21-22 0,-21 22 15,0-21-15,21-1 0,-21 1 16,0 0-16,0-22 0,0 22 0,0 0 16,0-1-16,0 22 0,21-21 15,-21 21-15,0-1 0,0 1 0,21 21 31,1 0-31,-1 21 16,-21 1-16,0-1 16,21 0-16,-21 21 0,21-21 0,-21 1 15</inkml:trace>
  <inkml:trace contextRef="#ctx0" brushRef="#br0" timeOffset="75023.91">1545 10181 0,'21'0'0,"0"0"0,1-21 31,-1 21-31,-21-21 0,21 21 0,-21-21 16,0 0-16,21-1 0,-21 1 16,0 0-16,0 0 0,0 0 15,-21 21-15,0 0 16,0 0-16,-1 0 0,1 0 0,0 0 15,-21 0-15,21 21 0,-22 0 16,22 0-16,-21 0 0,21 1 0,-1-1 16,1 0-16,21 0 0,0 0 15,0 0-15,0 1 0,0-1 16,0 0-16,21 0 0,1-21 16,-1 0-16,0 0 0,0 0 0,0 0 15,0 0-15,22 0 0,-22 0 16,0 0-16,0-21 0,0 21 15,1-21-15,-1 21 0,-21-21 0,0-1 16,21 1-16,-21 0 16,0 0-16,0 0 0,0 0 0,0-1 15,0 1-15,0 42 47,0 1-47,0-1 0,0 0 16,0 0-16,0 0 15,0 0-15,0 1 0,0-1 0,0 0 16,21 0-16,0 0 16,0-21-16,1 0 0,-1 0 15,0 0-15,0 0 16,0 0-16,0 0 0,1-21 0,-1 21 16,-21-21-16,21 0 0,0 21 0,-21-21 15,21-1-15,-21 1 0,0 0 16,0 0-16,0 0 0,0 0 0,0-1 15,0 1-15,0 42 47,0 1-47,0-1 16,0 0-16,0 0 0,0 0 16,0 0-16,-21 1 0,21-1 15,0 0-15,0 0 0,-21-21 0,21 21 16,0 0-16,0 1 15,0-44 17,0 1-32,0 0 15,0 0-15,0 0 16,0 0-16,0-1 0,21 1 0,-21 0 16,21 0-16,0 0 0,-21 0 15,22-1-15,-1 1 16,0 21-16,0 0 15,0 0-15,0 0 16,-21 21-16,22 1 16,-22-1-16,21 0 0,-21 0 15,0 0-15,0 0 0,0 1 16,0-1-16,0 0 16,0 0-16,0 0 15,0-42 32,21 0-47,0 0 16,-21 0-16,21-1 0,0 1 0,-21 0 15,22 0-15,-1 0 0,0 0 16,0-1-16,0 22 0,0-21 0,1 0 16,-1 21-16,0 0 0,0 0 0,0 0 15,0 21 1,-21 0-16,22-21 0,-22 22 0,0-1 15,0 0-15,0 0 0,0 0 16,0 0-16,0 1 0,0-1 16,0 0-16,0 0 15,0 0-15,0 0 16,0-42 31,21 0-32,0 0-15</inkml:trace>
  <inkml:trace contextRef="#ctx0" brushRef="#br0" timeOffset="75441.67">2773 10139 0,'21'0'62,"0"0"-62,0 0 0,0 0 16,1 0-16,-1 0 0,-21-21 0,21 21 15,0-21-15,0 21 0,0-22 16,-21 1-16,22 21 0,-22-21 0,21 0 16,-21 0-16,0 0 15,0-1 1,-21 22-16,-1 0 0,1 0 0,0 0 15,0 22 1,0-22-16,0 21 0,21 0 0,-22 0 16,1 0-16,21 0 0,0 1 0,0-1 15,-21 21-15,21-21 0,0 0 16,0 1-16,0-1 0,0 0 0,0 0 16,21 0-16,-21 0 15,21-21-15,1 0 0,-22 22 0,21-22 16,0 0-16,0 0 0,0 0 0,0 0 15,1 0-15,-1-22 0,0 22 16,0-21-16,-21 0 0,21 21 0,-21-21 16,21 21-16,-21-21 0</inkml:trace>
  <inkml:trace contextRef="#ctx0" brushRef="#br0" timeOffset="76268.73">635 10583 0,'0'0'0,"-42"0"16,20 0-16,1 22 0,-21-22 15,21 0-15,0 0 0,-1 21 16,1-21-16,0 0 0,0 0 0,0 0 16,0 0-1,21 21-15,-22-21 0,44 0 31,-1 0-15,0 21-16,0-21 0,0 0 16,0 0-16,22 0 0,-22 0 15,21 21-15,1-21 0,20 0 16,-21 0-16,22 0 0,-1 0 0,1 0 16,21 0-16,-1 0 0,1 0 15,21 0-15,0 0 0,-1 0 0,1 0 16,0 0-16,0 0 0,-21 0 0,20-21 15,1 21-15,0 0 0,0 0 16,-21 0-16,20 0 0,-20 0 0,21 0 16,-43 0-16,22-21 0,-21 21 15,-1 0-15,-21 0 0,1 0 0,-22 0 16,21 0-16,-21-21 0,1 21 16,-1 0-16,-21-21 31,21 21-31,-21-22 109,0 1-93,-21 0-16,21 0 15</inkml:trace>
  <inkml:trace contextRef="#ctx0" brushRef="#br0" timeOffset="77888.99">7133 10075 0,'0'0'0,"21"0"0,0 0 0,1-21 15,-1 21-15,0-21 16,0 21-16,0-21 0,0 21 15,1-21-15,-1 21 0,0-21 0,0 21 16,0-22-16,-21 1 0,0 0 16,0 0-16,0 0 15,0 0-15,-21 21 0,0 0 16,0 0-16,0 0 0,-1 0 0,-20 0 16,21 0-16,0 0 15,-22 21-15,22 0 0,0-21 0,0 21 16,0 0-16,0 0 0,-1 1 0,22-1 15,0 0-15,0 0 16,43 21-16,-22-20 16,0-1-16,21-21 0,-20 21 0,-1 0 15,0 0-15,21-21 0,-21 21 16,1 1-16,-1-1 0,0-21 0,0 21 16,-21 0-16,0 0 0,0 0 0,0 1 15,0-1-15,-21 0 16,0 0-16,0 0 0,-1 0 15,-20-21-15,21 22 0,0-22 0,-22 0 16,22 21-16,0-21 0,0 0 16,0 0-16,0 0 0,-1 0 0,1 0 15,0 0-15,0-21 16,21-1 0,0 1-16,0 0 15,21 0-15,0 0 0,0 0 16,1-1-16,-1 1 0</inkml:trace>
  <inkml:trace contextRef="#ctx0" brushRef="#br0" timeOffset="78196.35">7641 9821 0,'0'-21'0,"0"42"0,0-63 0,0 21 16,0 0-16,0 0 15,0 42 1,0 0-16,0 21 16,0-21-16,0 22 0,0-22 0,0 21 15,0 1-15,0-1 0,0-21 16,-21 21-16,21 1 0,0-1 0,0-21 16,-21 22-16,21-1 0,-21-21 0,21 21 15,-22-20-15,22-1 0,0 0 16,0 0-16,-21 0 0,21 0 15,0 1-15,21-44 32,1 1-17,-1 0-15,0 0 0</inkml:trace>
  <inkml:trace contextRef="#ctx0" brushRef="#br0" timeOffset="78584.13">7895 10075 0,'21'-21'0,"-42"21"32,21 21-32,-21 1 0,21-1 15,-21 0-15,21 0 16,-21 0-16,21 0 0,0 1 0,0-1 16,0 21-16,0-21 0,0 0 0,0 1 15,0-1-15,0 0 0,0 0 16,21-21-16,0 21 0,0-21 0,0 21 15,0-21-15,1 0 0,-1 0 16,0 0-16,0 0 0,0 0 16,0-21-16,1 21 0,-22-21 15,0 0-15,21 0 0,-21 0 0,0-1 16,21 1-16,-21 0 0,0 0 0,0 0 16,0-22-16,0 22 0,-21 0 15,0 0-15,21 0 0,-22 21 0,1-21 16,0 21-16,0 0 15,0 0-15,0 0 16,21 21 0,21-21 15</inkml:trace>
  <inkml:trace contextRef="#ctx0" brushRef="#br0" timeOffset="79013.88">8297 10054 0,'0'0'0,"0"-21"15,21 21 1,1 0 0,-1 0-16,-21 21 15,21 0-15,0 1 0,-21-1 16,0 0-16,0 0 0,0 0 15,0 0-15,0 1 0,0-1 16,0 0-16,0 0 0,0 0 0,0 0 16,0 1-16,0-1 0,0 0 0,0 0 15,0 0-15,0 0 16,0-42 15,0 0-31,0 0 16,0 0-16,0 0 0,21-1 0,0-20 15,-21 21-15,22-21 0,-22 20 16,21 1-16,0-21 0,-21 21 0,21 0 16,0-1-16,-21 1 0,0 0 0,21 0 15,1 21-15,-22-21 16,21 21 0,0 21-1,-21 0 1,0 0-16,21-21 0</inkml:trace>
  <inkml:trace contextRef="#ctx0" brushRef="#br0" timeOffset="79424.45">8784 10245 0,'21'0'15,"0"0"-15,1 0 0,-1 0 16,0 0-16,0 0 15,0 0-15,22 0 0,-22-21 0,0 21 16,0-22-16,21 1 0,-20 21 16,-1-21-16,0 0 0,21 21 0,-21-21 15,-21 0-15,22-1 0,-1 1 16,-21 0-16,0 0 16,-21 21-16,-1 0 15,1 0-15,0 0 0,-21 21 16,21-21-16,-1 21 0,1 0 0,0 1 15,0-1-15,0 0 0,-22 21 16,43-21-16,0 1 16,-21-1-16,21 0 0,0 0 0,0 21 15,0-20-15,0-1 0,0 0 0,0 0 16,0 0-16,21 0 16,1-21-16,-1 0 0,0 0 0,0 0 15,0 0-15,0 0 0,1 0 0,-1 0 16,0 0-16,0 0 0,0-21 15,0 21-15,-21-21 0,22 0 0,-1 0 16,0 0-16,0-1 0,-21 1 0,0 0 16</inkml:trace>
  <inkml:trace contextRef="#ctx0" brushRef="#br0" timeOffset="79796.75">7641 9843 0,'21'-22'15,"0"22"-15,22 0 16,-22 0-16,21 0 0,-21 0 16,22-21-16,-1 21 0,0 0 0,-20 0 15,20 0-15,0 0 0,-21 0 16,22-21-16,-22 21 0,0 0 0,0 0 16,0 0-16,1 0 0,-22 21 62,-22-21-62,22 21 0,-21-21 0,21 22 16</inkml:trace>
  <inkml:trace contextRef="#ctx0" brushRef="#br0" timeOffset="80529.28">6625 10816 0,'-21'0'15,"42"0"-15,-21 0 63,21 0-63,0 0 0,1 0 0,-1 21 16,0-21-16,0 0 0,21 0 15,1 0-15,-1 0 0,0 0 0,22 0 16,-22 0-16,22 0 0,-1 0 0,1 0 15,-1 0-15,1 0 0,-1 0 16,22 0-16,0 0 0,-1-21 16,1 21-16,21 0 0,0 0 0,-22 0 15,22 0-15,0 0 0,21 0 16,0 0-16,0 0 0,0 0 0,0 0 16,-21 0-16,0 0 0,-1 0 0,-20 0 15,0 0-15,-22 0 0,1 0 0,-22 0 16,-21-21-16,22 21 0,-22 0 15,0 0-15,-21-21 16,0 0 0,21 21 31,-21-21-1</inkml:trace>
  <inkml:trace contextRef="#ctx0" brushRef="#br0" timeOffset="81556.32">6562 11324 0,'0'0'0,"0"-21"16,21 0-16,0 0 15,0 21-15,-21-21 0,0 42 31,0 0-31,0 0 16,0 0-16,0 22 0,0-22 0,0 21 16,0 0-16,0-20 0,0 20 15,0 0-15,-21-21 0,21 22 16,0-22-16,0 0 0,0 21 0,0-20 16,0-1-16,0 0 0,-21-21 15,21 21-15,0 0 0,0 0 16,0-42 15,0 0-15,0 0-16</inkml:trace>
  <inkml:trace contextRef="#ctx0" brushRef="#br0" timeOffset="81732.22">6879 11599 0,'0'-21'15,"21"21"48,0 0-63,1 0 16,-1 0-16,0 0 0</inkml:trace>
  <inkml:trace contextRef="#ctx0" brushRef="#br0" timeOffset="82360.87">7578 11388 0,'0'-21'15,"-22"21"16,22 21-31,0 0 0,0 0 16,0 0-16,-21 0 0,21 1 0,0-1 16,-21 21-16,21-21 0,-21 0 15,21 22-15,0-22 0,0 0 16,-21 0-16,21 22 0,-21-22 0,21 0 16,0 0-16,0 0 0,-22-21 0,22 21 15,0 1-15,0-44 47,22 22-47,-1-21 0,-21 0 16,21 0-16,0 0 0,-21 0 0,21-1 15,0 1-15,1 0 0,-1 0 0,0 0 16,0 21-16,0 0 16,0 0-1,-21 21 1,0 0-16,22 0 0,-22 0 15,0 1-15,21-1 0,-21 0 16,21-21-16,-21 21 0,0 0 0,21-21 16,0 0-16,0 21 0,1-21 15,-1 0-15,0 0 0,0 0 0,0 0 16,0-21-16,1 21 0,-1-21 16,0 0-16,0 0 0,0 0 0,0-1 15,-21 1-15,0 0 0,0-21 16,0 21-16,0-22 0,0 22 0,0-21 15,0 21-15,0-22 0,-21 22 16,0 0-16,0 0 0,21 0 16,-21 21-16,0 0 0,-1 0 15,22 21 1,22 0-16,-1 0 16,0-21-16,-21 21 0,21 0 0,0-21 15</inkml:trace>
  <inkml:trace contextRef="#ctx0" brushRef="#br0" timeOffset="82820.6">8551 11578 0,'0'-21'15,"0"0"1,0 0-16,0 0 0,0-1 16,0 1-16,-21 21 15,0 0-15,0 0 16,0 0-16,-1 0 0,1 21 15,0 1-15,0-1 0,21 0 0,-21 21 16,0-21-16,-1 1 0,22-1 0,0 21 16,-21-21-16,21 0 0,0 1 15,0-1-15,0 0 0,0 0 0,0 0 16,21-21-16,1 0 16,-1 0-16,0 0 15,0 0-15,0-21 16,0 0-16,1 21 0,-1-21 0,0 0 15,0-1-15,0 1 0,-21-21 0,21 21 16,1 0-16,-22-1 0,0 1 16,0 0-16,0 0 0,0 42 31,0 0-15,0 0-16,-22 1 0,22-1 0,-21 0 15,21 0-15,0 0 0,0 0 0,0 1 16,0-1-16,0 0 0,0 0 15,0 0-15,21-21 16,1 0 0,-1 0-16,0 0 0,0-21 15,0 21-15</inkml:trace>
  <inkml:trace contextRef="#ctx0" brushRef="#br0" timeOffset="83116.45">9017 11197 0,'0'-42'0,"0"84"0,0-105 0,0 20 16,0 22-16,0 0 0,0 42 31,0 0-31,0 1 0,0 20 16,0 0-16,0 1 16,0-1-16,0 21 0,0-20 0,0-1 15,0 0-15,0 22 0,-21-22 0,0-21 16,21 22-16,-22-1 0,22-21 15,0 0-15,0 1 0,-21 20 0,21-21 16,0 0-16,0 0 16,0-42 15,21 21-31,1-21 0,-22 0 16,21 0-16,0 0 0,-21-1 15,21 1-15,0 0 0</inkml:trace>
  <inkml:trace contextRef="#ctx0" brushRef="#br0" timeOffset="83460.77">9229 11599 0,'0'0'0,"21"0"0,0 0 15,0 0 1,0 0-16,0-21 0,1 21 16,-1 0-16,-21-21 0,21 21 0,0-21 15,0 0-15,0 0 0,-21-1 16,22 1-16,-22 0 0,0 0 15,0 0-15,-22 21 32,1 21-17,0 0-15,21 0 0,-21 0 0,0 1 16,0-1-16,-1 0 0,22 0 0,0 0 16,-21 22-16,21-22 0,0 0 0,0 0 15,0 0-15,0 0 16,0 1-16,0-1 0,21-21 15,1 0-15,-1 0 0,0 0 16,0 0-16,0 0 16,0 0-16,1-21 0,-1 21 15,-21-22-15,21 1 0,0 21 16,-21-21-16,21 0 0</inkml:trace>
  <inkml:trace contextRef="#ctx0" brushRef="#br0" timeOffset="83840.06">9673 11430 0,'0'-21'15,"-21"63"-15,42-63 0,-21-21 0,0 21 0,21 21 16,0 0 0,1 0-16,-1 0 15,0 0-15,0 0 0,-21 21 0,21 0 16,0 0-16,1 0 0,-1-21 16,-21 21-16,21 22 0,-21-22 0,21 0 0,-21 0 15,0 0-15,0 1 16,0-1-16,0 0 0,0 0 0,0 0 15,0 0-15,0 1 16,0-44 15,0 1-15,0 0-16,0 0 0,0 0 0,0 0 16,0-1-16,21 1 0,0-21 0,1 21 15,-22-22-15,21 1 0,0 21 16,0-21-16,0 20 0,-21-20 15,21 21-15,1 21 0,-1-21 0,-21 0 16,21 21-16,0 0 16,0 0-16</inkml:trace>
  <inkml:trace contextRef="#ctx0" brushRef="#br0" timeOffset="84148.89">9059 11218 0,'0'0'0,"21"0"31,1 0-31,-1 0 0,0-21 0,21 21 16,22-21-16,-22 0 16,0 21-16,1-21 0,-1 21 0,0-21 15,1 21-15,-1 0 0,0-22 0,1 22 16,-22-21-16,0 21 0,0 0 0,0 0 16,-42 0 15,0 0-16,0 21-15,0-21 0</inkml:trace>
  <inkml:trace contextRef="#ctx0" brushRef="#br0" timeOffset="85232.27">6498 12806 0,'0'-21'16,"0"0"-1,0-1 1,0 1-16,21 21 0,-21-21 15,21 21-15,1-21 0,-1 21 0,-21-21 16,21 21-16,0-21 16,0 21-16,0 0 0,1-22 0,-1 22 15,0 0-15,0 0 0,0 0 16,0 0-16,1 0 0,-22 22 16,21-1-16,0 21 0,0-21 0,-21 0 15,0 22-15,21-1 0,-21 0 0,0-20 16,0 20-16,0 0 0,0 1 15,0-1-15,-21-21 0,0 21 0,0-20 16,0 20-16,-1-21 0,1 0 16,0 0-16,-21 1 0,21-1 15,-1 0-15,1 0 0,-21-21 0,21 21 16,0-21-16,-1 0 0,1 0 0,0 21 16,0-21-16,0 0 15,21-21-15,-21 0 0,21 0 16,0 0-16,-22 0 0,22-1 15,0 1-15,0 0 0,0 0 16,0 0-16,0 0 0,22-1 16,-22 1-16,21 21 0,0 0 15,0 0 1,0 0-16,-21 21 0,21-21 0,1 22 16,-22-1-16,21 0 0,0 0 0,-21 0 15,21 0-15,0 1 16,0-22-16,1 21 0,-22 0 0,21 0 15,0-21-15,-21 21 0,21 0 16,0 1-16,0-22 31,1 0-31,-1-22 16,-21 1 0,21 0-16,0 21 0,-21-21 0</inkml:trace>
  <inkml:trace contextRef="#ctx0" brushRef="#br0" timeOffset="85630.04">7154 13102 0,'21'0'31,"1"0"-16,-1 0-15,0 0 16,0 0-16,-21-21 16,21 21-16,-21-21 15,0 0 1,-21 21 15,0 0-31,0 0 31,21 21-31,0 0 32,21-21-1,-21-21 0,21 0-15,0 21-16</inkml:trace>
  <inkml:trace contextRef="#ctx0" brushRef="#br0" timeOffset="86440.64">7895 12700 0,'0'-21'16,"0"0"-1,0 0 1,0-1-16,-21 22 31,42 0 94,0 0-125,-21-21 16,0 0 15,-21 21 0,0 0-31,0 0 16,42 0 31,0 0-32,0 0-15,0 21 0,1-21 16,20 0-16,-21 0 0,21 0 0,1 0 16,-22 0-16,21 0 0,1 21 0,-1-21 15,0 0-15,-21 0 0,22 0 0,-1 0 16,-21 0-16,0 0 0,1 0 15,-22-21 1,-22 21-16,1 0 16,0 0-16,0 0 15,0 0-15</inkml:trace>
  <inkml:trace contextRef="#ctx0" brushRef="#br0" timeOffset="86762.46">8170 12637 0,'0'0'0,"0"63"15,0-42-15,0 0 16,0 1-16,0 20 0,0-21 16,0 21-16,0-20 0,0 20 0,0 0 15,0-21-15,0 22 0,0-22 0,0 21 16,0 1-16,21-22 0,-21 0 16,0 21-16,0-21 0,0 1 0,0-1 15,0 0-15,0 0 0,-21 0 16,0 0-16,0 1 0,0-22 15,-22 0-15,22 21 0,0-21 0,-21 0 16,21 0-16,-1 0 0,-20 0 0,21 0 16,-21 0-16,20 0 0,1-21 0,0 21 15,0-22-15,0 22 0,21-21 16,0 0-16,0 0 16,0 0-16,21 21 15,21-21-15,-21-1 0,1 22 16,20-21-16,0 21 0</inkml:trace>
  <inkml:trace contextRef="#ctx0" brushRef="#br0" timeOffset="88053.24">8382 13018 0,'0'0'0,"0"-22"16,0 44 15,0-1-31,0 0 15,0 0-15,0 0 0,0 0 0,0 1 16,0-1-16,0 0 0,0 21 0,0-21 16,0 1-16,0-1 0,0 0 15,0 0-15,0 0 16,21-21 0,0 0-16,0 0 15,1 0-15,-1-21 0,0 0 16,0 21-16,-21-21 0,21 0 0,0-1 15,1 1-15,-1 0 0,-21-21 0,21 21 16,-21-1-16,21-20 0,-21 21 16,21 0-16,-21-22 0,0 22 0,0 0 15,0 42 17,-21 0-32,21 1 15,-21-1-15,21 21 0,0-21 0,-21 0 0,21 1 16,0 20-16,0-21 0,0 0 15,0 0-15,0 22 0,21-22 16,0 0-16,0 0 0,0-21 16,1 0-16,-1 21 0,0-21 0,0 0 15,21 0-15,-20 0 0,-1 0 16,21-21-16,-21 0 0,0 21 0,1-21 16,-1 0-16,0 0 0,0-1 15,21 1-15,-20 0 0,-22-21 0,21 21 16,0-1-16,0 1 0,-21 0 15,0 0-15,0 0 0,0 42 32,0 0-32,0 0 15,-21 0-15,21 1 0,0-1 0,0 0 16,0 0-16,0 21 0,0-20 0,0-1 16,0 0-16,21 0 15,-21 0-15,21-21 0,0 0 0,1 0 16,-1 21-16,0-21 0,0 0 15,0 0-15,0 0 0,1-21 0,-22 0 16,21 0-16,0 0 16,0 0-16,0-1 0,0 1 0,1 0 15,-1-21-15,0 21 0,0-22 0,21 1 16,-20 0-16,-22 20 16,21 1-16,0 0 0,0 21 0,-21-21 15,21 21 1,0 21-1,-21 0 1,0 0-16,0 1 16,0-44 31,0 1-32,0 0 1,-21 21-1,0 0-15,0 0 16,0 21-16,21 0 16,-21 1-16,21-1 15,-22 0-15,22 0 0,0 0 0,0 0 16,0 22-16,0-22 0,0 0 0,0 0 16,0 0-16,0 1 0,0-1 15,22 0-15,-1-21 0,0 21 0,0-21 16,0 0-16,22 0 0,-22 0 0,21 0 15,0 0-15,1 0 0,-1 0 0,22 0 16,-22 0-16,0-21 16,1 0-16,-1 0 0,-21-1 0,21 1 15,-20 0-15,20 0 0,-21 0 16,0 0-16,0-22 0,1 1 0,-22 0 16,0 20-16,0 1 0,0 0 15,-22 21-15,1 0 16,0 0-16,21 21 0,-21 0 15,0 1-15,0-1 0,21 0 16,0 0-16,0 0 0,-22 22 0,22-22 16,0 0-16,0 0 0,0 0 15,0 0-15,22-21 0,-22 22 0,21-1 16,0-21-16,0 0 0,0 0 16,0 0-16,1 0 0,-1 0 15,0 0-15,0 0 0,0-21 0,0 21 16,1-22-16,-1 1 0,0 0 15,-21 0-15,21 0 0,-21 0 16,0-1-16,0 1 0,0 0 0,0-21 16,0 21-16</inkml:trace>
  <inkml:trace contextRef="#ctx0" brushRef="#br0" timeOffset="88265.12">9652 12531 0,'-21'0'0,"42"0"0,-63 0 15,20 0-15</inkml:trace>
  <inkml:trace contextRef="#ctx0" brushRef="#br0" timeOffset="89392.47">6752 14542 0,'0'0'0,"0"-22"16,0 1-1,0 0-15,0 0 16,21 0-16,0 21 0,-21-21 16,22 21-16,-1-22 0,0 22 0,0 0 15,0 0-15,0-21 16,1 21-16,-1 0 0,0 0 0,0 0 16,0 0-16,0 21 0,1 1 0,-1-22 15,-21 21-15,0 0 0,0 21 16,0-21-16,0 1 0,0-1 0,0 0 15,-21 21-15,-1-21 0,1 1 0,0-1 16,-21 0-16,21 0 0,-1-21 16,1 21-16,0-21 0,21 21 15,-21-21-15,21-21 32,0 0-32,0 0 15,21 21-15,0 0 16,-21-21-16,21 21 0,1 0 15,-1 0-15,0 0 0,0 0 0,0 0 16,0 0-16,1 0 0,-1 0 0,0 0 16,0 0-16,-21 21 0,21 0 15,-21 0-15,0 0 0,0 1 16,0-1-16,0 0 0,0 0 0,-21 0 16,0 0-16,0 1 0,0-1 15,-1-21-15,1 21 0,-21 0 0,21-21 16,0 21-16,-22-21 0,22 0 0,0 0 15,-21 0-15,20 0 0,1 0 16,0 0-16,0 0 0,0 0 16,0 0-16,-1 0 0,1 0 0,0-21 15,0 21 1,21-21-16,0 0 31,21 21-15,-21-21-16,21-1 0,0 22 0,1 0 15</inkml:trace>
  <inkml:trace contextRef="#ctx0" brushRef="#br0" timeOffset="89575.88">7514 14753 0,'21'0'16,"-42"0"-16,63-21 0,-42 0 47</inkml:trace>
  <inkml:trace contextRef="#ctx0" brushRef="#br0" timeOffset="90120.57">8149 14669 0,'21'0'0,"-42"0"0,42-22 0,0 1 16,-21 0-16,0 0 0,0 0 16,0 0-16,0-1 15,0 1-15,0 0 0,-21 0 16,0 21-16,0 0 0,0 0 15,0 0-15,-1 0 16,1 21-16,0 0 0,0 0 0,0 1 16,0 20-16,-1-21 0,1 0 0,0 22 15,21-22-15,-21 21 0,21-21 16,0 0-16,0 1 0,0-1 0,0 0 16,0 0-16,21 0 0,0-21 0,0 0 15,1 21-15,-1-21 0,0 0 16,0 0-16,0 0 0,0-21 15,1 0-15,20-21 16,-21 21-16,-21-1 0,0 1 0,21 0 16,-21-21-16,21 21 0,-21-22 15,0 22-15,22-21 0,-22 21 0,0-1 16,0 1-16,0 0 0,0 42 31,0 22-31,0-22 16,0 0-16,0 0 0,-22 21 15,22-20-15,0 20 0,0-21 0,0 21 16,0-20-16,0-1 0,0 0 0,0 0 16,0 0-16,0 0 0,0 1 15,22-22-15,-1 21 0,0-21 16,0 0-16,0 0 0,0-21 16,1-1-16,-1 1 0,0 0 15,0 0-15</inkml:trace>
  <inkml:trace contextRef="#ctx0" brushRef="#br0" timeOffset="90392.41">8594 14203 0,'0'-42'15,"0"84"-15,0-106 0,0 43 0,0-21 16,-22 42-16,1 0 0,0 0 16,21 21-1,-21 0-15,21 0 0,0 22 0,-21-1 16,21 0-16,0 1 0,0-1 15,0 22-15,0-22 0,0 21 0,0-20 16,0-1-16,0 0 0,-21 1 16,21-1-16,0-21 0,0 0 15,0 22-15,0-22 0,0 0 16,0 0-16,21-21 16,0 0-1,0 0-15,-21-21 16,21 21-16,0-21 0,-21 0 0,22 0 15</inkml:trace>
  <inkml:trace contextRef="#ctx0" brushRef="#br0" timeOffset="91680.19">8911 14520 0,'0'0'0,"0"-21"0,-21 21 31,0 0-31,0 0 0,-1 0 0,1 0 16,0 21-16,0 1 0,0-1 0,0 0 15,-1 0-15,22 0 0,0 0 16,0 1-16,-21-1 0,21 0 0,0 0 16,0 0-16,0 0 0,0 1 0,21-1 15,1 0-15,-1-21 16,0 0-16,0 0 0,21 0 16,-20 0-16,20 0 0,-21 0 0,21 0 0,-20 0 15,20-21-15,-21 0 0,21-1 16,-20 1-16,-1 0 0,0-21 15,0 21-15,0-22 0,-21 1 0,21-22 16,1 22-16,-22-21 0,21 20 16,-21-20-16,0 20 0,0 1 0,0 21 15,0-21-15,0 20 0,0 1 0,-21 21 32,-1 21-32,22 1 0,-21-1 15,0 0-15,21 21 0,0 1 0,-21-1 16,21 0-16,-21 1 15,21-1-15,0 21 0,0-20 0,0-22 16,0 21-16,0 1 0,0-22 0,0 21 16,0-21-16,0 0 0,0 1 15,0-1-15,0 0 16,21-42 15,0 0-31,0-1 16,0 1-16,-21 0 0,22 21 15,-1-21-15,-21 0 0,21 0 16,0 21 0,-21 21-1,0 0-15,0 0 16,0 0-16,21 0 16,-21 1-16,21-22 0,-21 21 0,22-21 15,-1 21-15,0-21 0,-21 21 16,21-21-16,0 0 0,0 0 15,1 0-15,-1 0 0,0 0 16,0-21-16,0 0 0,0 21 0,22-21 16,-22 21-16,0-22 0,0 22 0,-21-21 15,21 0-15,1 21 0,-22-21 16,21 21-16,-21 21 47,0 0-47,0 0 15,0 1-15,0-1 16,21-21 0,0 21-16,0-21 15,0 0-15,1 0 0,-1 0 0,0 0 16,0 0-16,0 0 0,22-21 16,-22 21-16,0-21 0,-21-1 15,21 1-15,0 0 0,-21-21 16,0 21-16,0-1 0,0-20 0,0 21 15,-21-21-15,0 20 16,-21 1-16,20 0 0,1 21 0,-21 0 16,21 0-16,0 0 0,-22 0 0,22 0 15,0 0-15,0 21 0,0-21 16,21 21-16,0 1 0,0-1 0,0 0 16,0 0-16,0 0 0,0 0 15,21 1-15,0-22 0,21 21 16,-21 0-16,22-21 0,-1 0 0,-21 0 15,22 0-15,-1 0 0,0 0 0,1 0 16,-1 0-16,0-21 0,1 21 16,-22-21-16,21-1 0,-21 1 15,0 0-15,22 0 0,-1-64 16,-21 43-16,0 0 0,1-1 16,-22-20-16,0 20 0,21 1 0,-21 0 15,0-1-15,0 1 0,0 0 0,0 21 16,0-1-16,0 1 0,0 0 0,-21 21 15,-1 0-15,1 21 16,0 0-16,0 1 0,0-1 0,21 21 16,0 0-16,-21 1 0,21-1 0,-22 0 15,22 22-15,0-22 0,0 22 16,0-22-16,22 0 0,-1 1 16,-21-1-16,21 0 0,0 1 0,0-22 15,-21 21-15,21-21 0,1-21 16,-1 22-16,-21-1 0,21-21 0,0 0 15,0 0-15,0 0 0,1 0 0,-1 0 16,0 0-16,0 0 0,0-21 16,0-1-16,1 22 0</inkml:trace>
  <inkml:trace contextRef="#ctx0" brushRef="#br0" timeOffset="91836.1">10795 14753 0,'0'0'0,"0"21"16,21-21-1,-21 22-15,21-22 16,0 0-16,1 0 31,-44 0-15</inkml:trace>
  <inkml:trace contextRef="#ctx0" brushRef="#br0" timeOffset="93004.44">6837 15833 0,'21'-21'16,"-21"-1"-16,0 44 46,0-1-46,-21 0 16,0 0-16,-1 21 0,22-20 16,-21 20-16,0 0 0,0-21 0,0 22 15,21-1-15,-21-21 0,-1 0 16,1 22-16,21-22 0,-21 0 0,0 0 16,0-21-16,21-21 46,0 0-46,21 0 16,0 0-16,0 21 16,0-22-16,1 1 0,-1 0 0,0 0 15,0 21-15,0-21 0,22 0 16,-22 21-16,0-22 0,21 22 0,-21 0 16,1 0-16,-1-21 0,0 21 0,0 0 15,0 0-15,-21-21 16,21 21-16,-21-21 15,0 0 1,0 0-16,0-1 16,-21 44 15,0-1-15,21 0-16,-21 21 0,0-21 0,21 22 15,-21-22-15,21 21 0,-22-21 16,22 22-16,-21-22 0,0 21 0,21-21 15,0 1-15,0 20 0,0-21 16,-21 0-16,21 0 0,0 1 16,0-1-16,0 0 15,0-42 17,0 0-17,21-1-15,0 1 16,-21 0-16</inkml:trace>
  <inkml:trace contextRef="#ctx0" brushRef="#br0" timeOffset="93300.79">7281 16108 0,'0'21'31,"0"0"-31,21-21 16,1 0-16,-1 0 15,0 0-15,0 0 0,0 0 16,-21-21-16,21 21 0,-21-21 0,22 21 16,-22-21-16,0 0 15,0-1-15,0 1 16,-22 21-16,1 0 16,0 0-16,0 0 15,0 0-15,21 21 16,0 1-1</inkml:trace>
  <inkml:trace contextRef="#ctx0" brushRef="#br0" timeOffset="93928.43">8022 16023 0,'0'0'0,"21"-21"16,0 0-16,1 21 0,-22-21 0,21 0 16,-21-1-16,21 1 0,0 0 15,-21 42 16,0 0-31,0 22 0,-21-22 16,21 21-16,-21 1 0,0-1 16,21 21-16,-22-20 0,1 20 0,0-20 15,0 20-15,21-21 0,-21 22 16,0-1-16,-1 1 0,1-1 0,0 1 16,21-1-16,-21-20 0,21 20 0,0-42 15,0 22-15,0-22 0,0 0 16,0 0-16,0-42 15,0 0 1,0 0-16,0-22 0,0 1 16,0 21-16</inkml:trace>
  <inkml:trace contextRef="#ctx0" brushRef="#br0" timeOffset="94216.27">7895 16341 0,'21'-170'15,"-42"382"-15,21-254 0,42-170 0,-20 149 0,-1 20 16,-21 22-16,21-21 0,0 21 15,0-1-15,0 1 0,1 0 0,41 0 16,-42 21-16,22 0 0,-22 0 16,21 0-16,0 21 0,-20 0 15,-1 0-15,21 22 0,-42-22 0,0 21 16,0 1-16,0-22 0,0 21 16,-21-21-16,0 0 0,0 22 0,-1-22 15,-20 0-15,0-21 0,-1 21 16,1 0-16,21-21 0,-21 0 15,-1 22-15,22-22 0,0 0 0,0 0 16,0 0-16,-1 0 0,22-22 31,22 1-31,-1 21 16,0-21-16,21 0 0,-21 21 0</inkml:trace>
  <inkml:trace contextRef="#ctx0" brushRef="#br0" timeOffset="94552.39">8445 16150 0,'0'0'0,"0"-21"16,22 21-16,-1 0 16,0-21-16,0 21 0,0-21 15,-21 0-15,21 21 0,1-22 0,20 1 16,-21 0-16,0 21 0,22-21 16,-22 0-16,0 0 0,21-43 15,-42 43 1,-21 21-1,0 0-15,0 21 0,0 0 16,-1 0-16,1 1 0,0 20 16,0-21-16,0 0 0,21 22 15,0-22-15,0 21 0,0-21 0,0 0 16,0 1-16,0-1 0,0 0 16,0 0-16,21-21 0,-21 21 0,21-21 15,0 0-15,0 0 0,22 0 0,-22 0 16,0 0-16,0 0 0,22 0 15,-22 0-15,21-21 0,-21 0 0,22 0 16,-22 0-16,21-1 0,-21 1 0,0-21 16,22 21-16</inkml:trace>
  <inkml:trace contextRef="#ctx0" brushRef="#br0" timeOffset="94808.24">9377 15558 0,'0'-43'0,"0"149"0,0-169 0,0-1 0,0 43 16,-21 21-1,-1 0-15,1 21 0,21 0 16,-21 22-16,21-22 0,0 21 16,0 0-16,-21 1 0,21-1 0,0 0 15,0 22-15,0-22 0,0 1 0,-21-1 16,21 0-16,0 1 0,0-22 16,0 21-16,0-21 0,0 0 0,0 1 15,0-1-15,0 0 0,0-42 47,0 0-47,0-1 16,21 1-16,-21-21 0</inkml:trace>
  <inkml:trace contextRef="#ctx0" brushRef="#br0" timeOffset="94980.14">9144 15854 0,'-21'0'15,"-22"-21"-15,107 42 16,-149-42-16,85 0 0,0-1 0,0 1 15,21 21-15,1 0 0,-1 0 16,0-21-16,21 21 0,1 0 16,-1 0-16,0 0 0,1 0 15,-1 0-15,0 0 0,1 0 0,-1 0 16,0 0-16,1 0 0,-22 0 16,21 0-16,-21 0 0,0 21 0</inkml:trace>
  <inkml:trace contextRef="#ctx0" brushRef="#br0" timeOffset="95367.92">9737 15875 0,'0'0'16,"0"-21"-1,0 0-15,0 0 16,21 21 0,0 0-1,0 0-15,0 0 0,0 0 16,1 21-16,-1 0 0,0 21 15,0-21-15,0 1 0,-21 20 0,0-21 16,0 21-16,0-20 0,0 20 16,0-21-16,0 0 0,0 22 0,0-22 15,0 0-15,-21 0 0,0 0 16,0-21-16,21-21 31,0 0-31,0 0 16,0 0-16,0-22 0,0 22 15,21 0-15,0-21 0,0-1 16,-21 1-16,21 0 0,1 20 0,-1-20 16,-21 0-16,21 21 0,0-1 15,0 1-15,-21 0 0,0 0 0,21 21 16,1-21-16,-1 21 16</inkml:trace>
  <inkml:trace contextRef="#ctx0" brushRef="#br0" timeOffset="95804.67">10435 15769 0,'-21'0'15,"0"0"1,0 0-16,-1 21 15,1 1-15,0-1 0,0 0 16,0 0-16,21 43 16,0-43-16,-21 0 0,21 0 0,0 21 15,0-20-15,0-1 0,0 0 0,0 0 16,21 0-16,0 0 0,0-21 16,0 0-16,0 0 15,1 0-15,-1 0 0,0 0 16,0 0-16,0 0 0,0-21 0,1 0 15,-1 0-15,-21-21 16,0 20-16,0-20 0,0 0 0,0 21 16,0-22-16,0 1 0,0 21 0,0-22 15,0 22-15,0-21 0,-21 21 16,-1 0-16,1 21 0,21-22 0,-21 22 16,0 0-16,0 0 0,0 0 0,-1 0 15,1 0-15,0 22 16,21-1-16,0 0 15,21-21-15,0 0 16,1 0 0,-1 0-16,21 0 0</inkml:trace>
  <inkml:trace contextRef="#ctx0" brushRef="#br0" timeOffset="96118.49">10985 15367 0,'0'0'15,"0"-21"-15,0 0 0,0 0 0,0-1 16,-21 22-16,0 0 16,0 0-16,0 22 0,0-1 15,21 0-15,-22 0 16,1 21-16,21 1 0,0-1 0,0 0 16,-21 1-16,21-1 0,-21 0 0,21 1 15,-21-1-15,21 0 0,0 1 16,0 20-16,0-20 0,0-1 0,0 0 15,0 1-15,0-22 0,0 21 0,0-21 16,0 0-16,0 1 0,21-1 16,0-21-16,0 0 0,0 0 15,1 0-15,-1 0 0,0 0 16,0 0-16,-21-21 0,21-1 16,0 1-16,1 0 0,-22 0 15,0 0-15</inkml:trace>
  <inkml:trace contextRef="#ctx0" brushRef="#br0" timeOffset="96705.18">9165 16849 0,'0'21'125</inkml:trace>
  <inkml:trace contextRef="#ctx0" brushRef="#br0" timeOffset="96893.07">9123 17103 0,'0'0'0,"0"21"15,0 0 1,0 0 15</inkml:trace>
  <inkml:trace contextRef="#ctx0" brushRef="#br0" timeOffset="97089.48">9080 17336 0,'0'21'16,"22"-21"-16,-1 0 47,0 0-16</inkml:trace>
  <inkml:trace contextRef="#ctx0" brushRef="#br0" timeOffset="105004.46">3789 5419 0,'21'0'93,"0"0"-77,0 0-16,0 0 16,1 0-16,-1-21 15,0 21-15,0-22 16</inkml:trace>
  <inkml:trace contextRef="#ctx0" brushRef="#br0" timeOffset="117980.34">3577 5440 0,'-21'0'16,"21"-21"-1,-21 21-15,0 0 16,-1 0-16,1 0 16,42 0 46,1-21-62,-1 21 0,0 0 0,0 0 16,0 0-16,0 0 15,22 0-15,-22 0 0,21 0 0,1 0 16,-22 0-16,21 0 0,0 0 16,1 0-16,-1 0 0,0 0 0,1 0 15,-22 0-15,21 0 0,-21 0 16,22 0-16,-22 0 0,0 0 0,0 0 16,0 0-16,1 0 15,-44 0 16,1 0-31,0 0 0,0 0 16,0 0-16,0 0 0,-1 0 16,1 0-16,0 0 0,0 0 15,-21 0-15,-1 0 0,1 0 16,0 0-16,-1 0 0,1 0 16,-22 0-16,22 0 0,0 0 0,-1 0 15,1 0-15,0 0 0,21 0 16,-22 0-16,22 0 0,0 0 0,0 0 15,42 0 32,21 0-47,-21 0 0,22 0 0,-22 0 16,21 0-16,22 0 0,-22 0 16,22 0-16,-22-22 0,21 22 0,-20 0 15,20-21-15,-20 21 16,-1-21-16,0 21 0,1 0 0,-1 0 15,-21 0-15,21 0 0,-20 0 16,-1 0-16,-42 0 16,-22 0-1,22 0-15,0 0 16,-21 0-16,-43 0 16,43 0-16,-22 0 0,1 21 0,-1-21 15,-21 21-15,22-21 0,-22 0 16,22 0-16,20 0 0,1 0 0,0 22 15,21-22-15,-1 0 0,1 0 16,42 0 0,1 0-16,-1 0 0,21 0 15,0 0-15,1 0 0,20 0 16,-20 0-16,20 0 0,-21-22 0,22 22 16,-22 0-16,22 0 0,-22 0 15,22-21-15,-22 21 0,0 0 0,1-21 16,-22 21-16,21 0 0,-21 0 15,0 0-15,-42 0 32,0 0-32,0 0 15,0 0-15,0 0 0,-1 0 0,1 21 16,0-21-16,0 0 16,0 21-16,0 1 0</inkml:trace>
  <inkml:trace contextRef="#ctx0" brushRef="#br0" timeOffset="118600.19">3344 5800 0,'-21'21'15,"42"-42"-15,-63 42 0,21-21 0,-22 0 0,22 0 16,0 0-16,0 0 0,0 0 15,0 0-15,-1 0 0,1 0 0,0 0 16,0 0-16,0 0 16,42 0 31,0 0-47,21 0 15,-20 0-15,20 0 0,21 0 0,-20 0 16,41 0-16,-20 0 0,21 0 15,-1-21-15,1 21 0,0 0 0,-1-21 16,1 21-16,0 0 0,-1-22 16,-20 1-16,20 21 0,1 0 0,0 0 15,-1 0-15,-20-21 16,-1 21-16,1 0 0,-22 0 0,1 0 16,-22 0-16,21 0 0,-21 0 15,0 0-15,1 0 16,-1 0-1,-42 0 17,-1 0-17,1 0-15,-21 0 0,21 21 0,-22-21 16,1 0-16,-21 21 0,20 1 16,1-22-16</inkml:trace>
  <inkml:trace contextRef="#ctx0" brushRef="#br0" timeOffset="119171.87">2646 6265 0,'0'0'16,"-21"0"-16,-1 0 15,44 0 32,-1 0-47,21 0 0,-21 0 16,0 0-16,22 0 0,-22 0 15,21 0-15,22 0 0,-22 0 16,0 0-16,22 0 0,-1 0 0,22 0 16,0 0-16,21 0 0,-22-21 15,22 21-15,0 0 0,0 0 0,-22 0 16,22 0-16,21 0 0,-21 0 15,0 0-15,21 0 0,-21 0 0,-22 0 16,22 0-16,-21 0 0,-22 0 0,1 0 16,-22-21-16,1 21 0,-22 0 15,21 0-15,-63 0 47,0 0-47,0 0 16,-1 0-16,1 0 15,0 0-15,0 0 0,0 0 16,0 0-16,-1 0 0,-20 0 0,21 0 16</inkml:trace>
  <inkml:trace contextRef="#ctx0" brushRef="#br0" timeOffset="119765.53">2646 6795 0,'-21'21'0,"42"-42"0,-64 42 16,43 0-16,-21-21 0,21 21 47,21-21-16,1 0-31,-1 0 0,21 0 16,0 0-16,1 0 0,-1 0 15,22 0-15,-22 0 0,21 0 0,22 0 16,0-21-16,21 21 0,-1 0 16,-20 0-16,21-21 0,0 21 0,0 0 15,-1-21-15,-20 21 0,21 0 16,-21-22-16,20 22 0,-20-21 15,0 21-15,-1 0 0,-20 0 0,-22 0 16,1-21-16,-1 21 0,-21 0 16,0 0-16,0 0 0,-42 0 31,0 0-31,0 0 16,0 0-16,0 0 0,-22 0 0,22 0 15,-21 0-15,-1 0 0,1 0 16,0 21-16,-1-21 0,-20 21 15</inkml:trace>
  <inkml:trace contextRef="#ctx0" brushRef="#br0" timeOffset="120244.77">2392 7303 0,'-21'21'16,"42"-42"-16,-64 42 0,22 0 0,0-21 15,0 0-15,0 0 0,0 0 16,42 0-1,0 0-15,21 0 16,-21 0-16,43 0 0,-22 0 16,22 0-16,-1 0 0,1 0 0,20 0 15,-20 0-15,21 0 0,-1 0 16,22-21-16,-21 0 0,21 21 0,-1 0 16,22-22-16,-42 22 0,21 0 15,0-21-15,-22 21 0,1 0 16,-21-21-16,-1 21 0,1 0 0,-22 0 15,0 0-15,1 0 0,-22 0 16,0 0-16,0 0 0,-21-21 16,-21 21 15,0 0-31,0 0 16,-1 0-16,1 0 0,-21 0 15,21 0-15,-22 0 0</inkml:trace>
  <inkml:trace contextRef="#ctx0" brushRef="#br0" timeOffset="120716.52">2730 7747 0,'-21'0'0,"42"0"0,-63 21 16,21-21-16,0 21 0,0-21 16,-1 0-16,1 0 15,21 22-15,21-22 16,1 0 0,20 0-16,-21 0 0,21 0 15,1 0-15,20 0 0,-20 0 0,20 0 16,1-22-16,-1 22 0,1 0 15,20 0-15,1-21 0,0 21 0,-1 0 16,1 0-16,0-21 0,-1 21 0,1 0 16,0 0-16,-1 0 0,1-21 15,0 21-15,-1 0 0,1-21 0,0 21 16,-1 0-16,-20 0 0,20 0 0,-20 0 16,-1 0-16,-20-21 0,-1 21 15,0 0-15,1 0 0,-22 0 16,0 0-16,0 0 0,-42 0 31,0 0-31,0 0 16,0 0-16,-22 0 0,1 0 0,0 0 15,-1 0-15,-20 0 0,-1 0 16,1 0-16,-1 21 0,1-21 0</inkml:trace>
  <inkml:trace contextRef="#ctx0" brushRef="#br0" timeOffset="121144.32">2582 8424 0,'-21'0'0,"42"0"0,-63 0 0,21 22 0,0-22 16,-1 21-16,1-21 0,0 0 0,21 21 15,21-21 1,0 0 0,1 0-16,20 0 0,0 0 15,1 0-15,20 0 0,1 0 16,-1 0-16,1 0 0,-1-21 0,1 21 16,20 0-16,1-21 0,0-1 15,20 22-15,1-21 0,-21 21 0,21 0 16,-22-21-16,1 21 0,0-21 0,-1 21 15,1 0-15,0 0 0,-22-21 16,22 21-16,-22 0 0,-20 0 0,20 0 16,-20-21-16,-1 21 0,-21 0 0,0 0 15,0 0-15,1 0 0,-44 0 32,1 0-32,0 0 15,-21 0-15,21 0 16,-22 0-16,-20 0 0,20 21 0,-20-21 15,-1 21-15</inkml:trace>
  <inkml:trace contextRef="#ctx0" brushRef="#br0" timeOffset="121513.14">2709 8848 0,'-21'0'0,"42"0"0,-63 21 16,42 0-16,0 0 16,21-21-16,0 0 15,0 0-15,22 0 0,-1 0 16,0 0-16,22 0 0,-22 0 0,22 0 16,-1 0-16,22-21 0,-22 21 0,22-21 15,0 21-15,-1 0 0,1-21 16,0 21-16,-1 0 0,-20 0 0,21-21 15,-22 21-15,1 0 0,-1 0 16,-21 0-16,22 0 0,-22 0 0,1 0 16,-22 0-16,21 0 0,-21 0 15,0 0-15,-21 21 32,-21-21-32,0 0 0,0 0 15,-21 21-15,20-21 0,-20 0 0,0 0 16,-22 21-16,1-21 0</inkml:trace>
  <inkml:trace contextRef="#ctx0" brushRef="#br0" timeOffset="121780.5">2730 9292 0,'0'21'16,"0"1"-16,22-22 15,-1 0-15,21 0 0,-21 0 0,22 0 16,-1 0-16,21 0 0,-20 0 16,20 0-16,22 0 0,0 0 0,-1 0 15,1 0-15,0 0 0,-1 0 0,22 0 16,-21 0-16,-1 0 0,1 21 16,0-21-16,-1 0 0,1 0 0,-21 21 15,-1-21-15,-21 0 0,1 0 0,-1 0 16,-21 0-16,0 0 0,1 0 15,-22-21-15,0 0 0</inkml:trace>
  <inkml:trace contextRef="#ctx0" brushRef="#br0" timeOffset="123760.02">5228 5609 0,'0'-21'16,"0"0"-1,21 21-15,-21-21 32,21 21-32,-21 21 47,0 0-47,0 0 15,0 0-15,0 1 0,0-1 16,0 0-16,0 21 0,0-21 15,0 1-15,0-1 0,0 21 0,0-21 16,0 0-16,0 22 0,0-22 16,0 0-16,0 21 0,0-20 0,0-1 15,0 21-15,22-21 0,-22 0 16,0 1-16,0 20 0,0-21 16,0 0-16,0 0 0,21 22 0,-21-22 15,0 0-15,0 21 0,21-20 16,-21 20-16,0-21 0,0 0 0,0 22 15,0-22-15,21 0 0,-21 0 16,0 0-16,0 0 0,0 1 0,0-1 16,21 0-16,-21 0 0,0 0 15,0 0-15,0 1 0,0-1 16,0 0-16,0 0 0,0 0 31,0 0-31,0 1 31,-21-22 1,0 0-17,0 0 1,0 0-16,-1 0 16,1 0-1,0 0-15,0 0 0,0 0 16,0 0-1,21-22 64,0 1-48,0 0-31,0 0 0,0 0 15,0 0-15,0-1 16,0 1-16,0 0 0,0 0 16,0 0-16,0 0 15,0-1-15,0 1 16,0 0-16,0 42 47,0 0-47,0 1 0,21-1 15,-21 0-15,0 0 16,21 0-16,-21 0 0,0 1 0,0-1 16,0 0-16,0 0 0,21 0 0,0 0 15,-21 1-15,0-1 16,21-21 0,1 0-1,-1 0 1,0 0-16,0 0 0,0 0 15,0-21-15,1 21 0,-1-22 16,0 22-16,-21-21 0,21 21 16,0-21-16,0 21 0,1-21 15,-1 0-15,0 0 16,-21-1-16,21 1 16,0 0-16,-21 0 0,0 0 15,0 0-15,0-22 16,0 22-16,0 0 0</inkml:trace>
  <inkml:trace contextRef="#ctx0" brushRef="#br0" timeOffset="124580.55">5334 5673 0,'0'-21'15,"0"-1"1,0 44 31,-21-1-47,0 0 0,-1 0 0,22 0 15,-21 0-15,0 22 0,21-22 16,-21 0-16,0 0 0,21 0 0,0 1 16,-21-1-16,21 0 0,-22 0 15,22 0-15,-21-21 0,21 21 16,0-42 31,21 0-47,1 0 15,-22 0-15,21 0 0,-21-1 0,21 1 16,0 0-16,-21 0 0,0-21 16,21 20-16,0 1 0,-21 0 0,0 0 15,0 0-15,0 0 0,22 21 16,-22-22-16,0 44 31,21-22-31,-21 21 0,0 0 16,0 0-16,21 0 0,-21 0 15,21 1-15,0-1 0,-21 0 16,21 0-16,1 0 0,-22 0 0,21 1 16,0-1-16,0 0 15,-21 0-15,21-21 0,-21 21 16,21-21-16,-21 21 15,-21-21 32,0 0-31</inkml:trace>
  <inkml:trace contextRef="#ctx0" brushRef="#br0" timeOffset="148752.03">8572 2477 0,'0'0'0,"-21"-22"0,21 1 0,-21 0 0,21 0 0,-21 0 15,21 0-15,0-1 0,0 1 16,0 0-16,0 0 15,21 21-15,0-21 0,0 21 0,1 0 16,-1 0-16,0 0 0,0 0 16,0 0-16,0 0 15,-21 21 17,0 0-17,0 0-15</inkml:trace>
  <inkml:trace contextRef="#ctx0" brushRef="#br0" timeOffset="149160.79">8932 2223 0,'-21'-22'0,"-21"1"16,21 0-16,-1 21 0,1 0 15,21-21-15,-21 21 0,0 0 0,0 0 16,0 0-16,-1 0 0,1 0 16,0 0-16,0 21 0,0-21 15,21 21-15,-21 0 0,-1 1 16,22-1-16,-21 21 0,21-21 0,-21 22 16,0-1-16,21 0 0,-21 22 15,21-22-15,0 22 0,-21-22 0,21 0 16,-22 22-16,22-22 0,0 0 0,-21 1 15,21-1-15,-21 0 0,0 1 16,21-22-16,0 21 0,0-21 0,-21 22 16,21-22-16,0 0 0,-21 0 0,21 0 15,0 1-15,0-44 47,0 1-47,0 0 16,0 0-16,0 0 0,0 0 0,0-1 15,0-20-15,21 0 0,-21 21 0,21-22 16,-21 1-16</inkml:trace>
  <inkml:trace contextRef="#ctx0" brushRef="#br0" timeOffset="149779.92">8382 2413 0,'0'-42'0,"0"84"0,0-105 0,0 20 16,0 22-16,0 0 0,0 0 15,0 0-15,0-1 0,0 1 16,0 0-16,21 21 16,0 0-16,0-21 0,1 21 0,-1 0 15,0 0-15,0 0 0,21 0 16,-20 0-16,20 21 0,0 0 0,1 0 16,20 1-16,-21 20 0,1 0 0,-1 1 15,0-1-15,1 21 0,-1-20 16,0 20-16,-20-20 0,-1 20 15,0-21-15,-21 1 0,0 20 0,0-20 16,0-1-16,0 0 0,0-21 0,0 22 16,0-1-16,0-21 0,0 22 15,0-22-15,0 0 0,0 0 0,0 0 16,0 0-16,0 1 16,0-44-1,0 1 1,0 0-16,0-21 0,0 21 0,0-22 15,0 1-15,0 0 0,0-1 16,0-20-16,0 20 0,0-20 0,0-22 16,0 22-16,0-1 0,21 1 0,0-1 15,0 22-15,1-22 16,-22 22-16,21 0 0,0 21 0,-21-1 0,0-20 16,21 21-16,0 21 0,-21-21 15,21 0-15,-21-1 16,22 22-16,-1 0 15,0 0 17,0 0-17,0 0 17,0 0-32,1 0 31,-22 22-16,0-1-15,21 0 16</inkml:trace>
  <inkml:trace contextRef="#ctx0" brushRef="#br0" timeOffset="151481.57">10012 2900 0,'0'0'0,"21"0"16,0 0 0,0 0-1,-21-21-15,0 0 0,21 21 16,-21-22-16,0 1 0,0 0 16,0 0-16,0 0 0,0 0 15,0-1-15,0 1 0,0 0 16,-21 21-16,21-21 0,-21 21 15,0 0-15,0 0 0,0 0 16,-1 0-16,1 0 0,-21 0 16,21 0-16,0 0 0,-22 21 15,22 0-15,0 0 0,-21 1 0,20-1 16,1 0-16,-21 21 0,21-21 0,0 22 16,-1-22-16,1 21 0,0-21 15,21 1-15,-21 20 0,21-21 0,0 0 16,0 22-16,0-22 0,0 0 15,21 0-15,0-21 0,0 0 16,1 21-16,-1-21 0,0 0 0,0 0 16,21 0-16,-20-21 0,20 21 0,-21-21 15,0 0-15,22 21 0,-22-21 16,0-1-16,21 1 0,-21-21 16,1 21-16,-1 0 0,0-22 0,0 22 15,0-21-15,0 21 0,1-22 0,-22 22 16,0-21-16,21 21 0,-21-1 15,21 22-15,-21-21 0,0 0 0,0 42 32,0 0-32,0 1 15,0-1-15,-21 0 0,21 21 0,0-21 16,0 1-16,0-1 0,0 0 16,0 21-16,0-21 0,0 1 0,0-1 15,21 0-15,-21 0 16,21-21-16,0 0 0,0 21 0,1-21 15,-1 0-15,21 0 0,-21 0 0,0 0 16,1 0-16,20 0 0,-21-21 16,0 21-16,0-21 0,1 0 0,-1 0 15,0-1-15,-21 1 0,0 0 0,21 0 16,0 0-16,-21-22 0,21 22 16,-21 0-16,0-21 0,0 21 0,0-1 15,0 1-15,0 0 0,-21 42 47,21 0-47,0 1 0,0-1 0,-21 0 16,21 21-16,0-21 0,-21 1 15,21-1-15,0 0 0,0 0 0,0 0 16,0 0-16,0 1 0,0-1 0,-21 0 16,21 0-16,0 0 0,0 0 15,0-42 48,0 0-63,0 0 0,0 0 15,0 0-15,0-1 0,0 1 16,0 0-16,0-21 0,0 21 0,0-1 16,21 1-16,0-21 0,-21 21 15,21 0-15,0-1 0,-21 1 0,22 0 16,-1 0-16,0 21 0,0 0 0,0-21 15,0 21-15,1 0 0,-1 0 16,0 0-16,0 0 0,0 21 16,0-21-16,1 21 0,-1 0 0,0 0 15,0 1-15,0-1 0,0 0 16,-21 0-16,0 0 0,22 0 0,-22 1 16,0-1-16,0 0 0,0 0 0,0 0 15,0 0-15,0 1 16,0-1-16,0 0 0,0-42 62,0 0-62,21-1 16,-21 1-16,21 0 0,0 0 0,0 0 16,0-22-16,1 22 0,20-21 15,-21 21-15,0-22 0,22 22 0,-22-21 16,21 21-16,-21 0 0,0-1 15,22 1-15,-22 0 0,0 21 0,0 0 16,0 0-16,1 0 16,-22 21-16,0 0 0,0 1 0,21-1 15,-21 21-15,0-21 0,0 0 16,0 22-16,0-22 0,0 21 0,0-21 16,0 22-16,-21-22 0,21 0 0,0 21 15,-22-20-15,1-1 0,21 0 0,-21-21 16,21 21-16,0 0 0,0 0 15,-21 1-15,21-1 16,0-42 15,0-1-15,0 1-16,21 0 0,0 0 16,-21 0-16,21 0 0,1-1 0</inkml:trace>
  <inkml:trace contextRef="#ctx0" brushRef="#br0" timeOffset="151848.37">11642 2900 0,'0'0'16,"21"0"-1,0 0 1,0 0-16,0 0 0,0 0 16,1-21-16,-1 0 0,0 21 0,21 0 15,-21-22-15,1 1 16,20 21-16,-21-21 0,0 0 0,0 0 15,1 0-15,-22-1 0,0 1 0,0 0 16,0 0-16,0 0 0,0 0 16,0-1-16,-22 22 15,1 0-15,0 0 0,0 0 0,-21 0 16,20 22-16,1-1 0,0 0 0,-21 0 16,21 21-16,-1-20 0,1 20 15,21-21-15,-21 0 0,21 22 0,-21-22 16,21 0-16,0 21 0,0-21 15,0 1-15,0-1 0,0 0 16,21 0-16,0-21 0,0 21 16,1 0-16,-1-21 0,0 0 0,21 0 15,-21 0-15,22 0 0,-22 0 0,21 0 16,1 0-16,-1 0 0,0 0 16,1 0-16</inkml:trace>
  <inkml:trace contextRef="#ctx0" brushRef="#br0" timeOffset="152453.03">12827 2794 0,'0'-21'0,"0"42"0,0-63 16,0 21-16,0-1 0,0 1 16,-21 21-16,21-21 0,-21 0 0,-1 0 15,1 21-15,0 0 16,0 0-16,0 0 15,0 0-15,-1 21 0,1 0 0,0 0 16,0 0-16,-21 1 0,20-1 0,1 0 16,0 0-16,-21 0 0,21 0 15,-1 1-15,1 20 0,0-21 0,0 0 16,0 0-16,21 1 0,0-1 16,0 0-16,0 0 0,0 0 15,0 0-15,21-21 16,0 0-16,0 0 0,0 0 0,1 0 15,-1 0-15,21 0 0,-21 0 0,0 0 16,22-21-16,-22 0 0,0 0 16,21 0-16,-20 0 0,20-1 0,-21-20 15,0 0-15,22-1 0,-22 1 0,21 0 16,-21-22-16,22 1 0,-22-1 16,21 1-16,-21-1 0,22 1 0,-22 20 15,0-20-15,0 21 0,0-1 0,-21 1 16,0 0-16,0 20 0,0 1 15,0 0-15,0 0 0,-21 21 16,0 0 0,0 21-16,-22 0 0,22 22 0,0-22 15,0 21-15,0 0 0,0 22 16,-1-22-16,1 22 0,0-1 0,21-20 16,0 20-16,0 1 0,0-22 0,0 21 15,0-20-15,0-1 0,0 0 16,21-20-16,0 20 0,1-21 0,-1 0 15,0 0-15,0 1 0,0-22 0,0 21 16,1-21-16,-1 0 0,0 0 0,0 0 16,0 0-16,0 0 15,1 0-15,-1-21 0,0-1 0,0 22 16</inkml:trace>
  <inkml:trace contextRef="#ctx0" brushRef="#br0" timeOffset="155800.85">14817 2858 0,'0'-22'16,"0"1"-16,0 0 15,0 0 1,0 0-16,0 0 0,0-1 15,0 1-15,0 0 0,0 0 0,21 0 16,-21 0-16,21-1 0,21 1 16,-21 0-16,1 0 0,20 0 15,-21 21-15,21 0 0,1 0 16,-22 0-16,21 0 0,-21 0 0,22 0 16,-22 21-16,0 21 0,0-21 0,0 1 15,-21 20-15,0 0 0,0-21 16,0 22-16,0-1 0,0 0 0,0-20 15,-21 20-15,0-21 0,21 0 0,0 22 16,-21-22-16,0 0 0,21 0 16,0 0-16,-21-21 15,21-21 17,0 0-32,0 0 15,0 0-15,21-1 0,-21 1 0,21 0 16,0-21-16,0-1 0,0 1 0,22 0 15,-22-1-15,106-105 16,-106 127-16,0 0 16,0 0-16,1 0 0,-1 21 15,0 0-15,-21 21 0,21 0 16,-21 0-16,21 0 0,-21 22 0,21-1 16,-21-21-16,0 21 0,0 1 15,0-1-15,0 0 0,0-20 0,0 20 16,0 0-16,0-21 0,0 1 15,0-1-15,0 0 0,0 0 0,0 0 16,22-42 31,-22 0-47,21 0 0,0 0 16,0-1-16,-21 1 0,21-21 0,0 0 15,1 20-15,-1-20 0,21-21 0,-21 20 16,0 1-16,22 0 0,-22 20 15,0-20-15,0 21 0,0 0 0,1 0 16,-1 21-16,0 0 16,-21 21-16,0 0 15,0 0-15,0 0 0,0 22 0,0-22 16,0 21-16,0 0 0,0-20 16,0 20-16,0 0 0,-21-21 0,21 22 15,0-22-15,0 21 0,0-21 0,0 22 16,0-22-16,0 0 0,0 0 15,21 0-15,0 1 0,0-22 16,0 21-16,22-21 0,-22 0 0,21 0 0,1 0 16,-1 0-16,0 0 0,1 0 0,-1 0 15,0-21-15,1-1 0,-22 1 16,21 0-16,-21 0 0,22 0 16,-22-22-16,0 22 0,0-21 0,-21 0 15,0 20-15,21-20 0,-21 0 16,0 21-16,0-22 0,0 22 0,0 0 15,0 0-15,-21 21 0,0 0 0,0 0 16,0 0-16,-1 21 16,1 0-16,0 0 0,0 0 0,21 1 15,-21 20-15,21-21 0,-21 21 0,21-20 16,0-1-16,0 21 0,0-21 16,0 0-16,21 1 0,0-1 0,0 0 15,-21 0-15,42-21 0,-20 21 0,-1-21 16,21 0-16,-21 0 0,22 0 0,-22 0 15,21 0-15,-21 0 16,22 0-16,-22 0 0,0-21 0,21 0 16,-21 0-16,1-22 0,-1 22 0,21-21 15,-21 21-15,0-22 0,1 1 16,-1 0-16,0-1 0,0 22 0,0-21 16,-21 21-16,0 0 0,0-1 15,0 44 1,-21-1-16,0 0 15,21 0-15,0 0 0,0 22 0,-21-22 16,21 0-16,0 21 0,0-21 16,0 22-16,0-22 0,0 0 15,0 0-15,0 22 0,0-22 0,0 0 16,0 0-16,-21 0 0,21 0 16,0 1-16,0-44 46,0 1-46,0 0 16,0 0-16,0 0 0,21 0 0,-21-22 16,21 22-16,-21-21 0,21 21 0,0-22 15,-21 1-15,21 21 0,1-22 16,-1 22-16,0 0 0,0 0 16,21 0-16,-20 0 0,-1 21 0,0 0 15,0 0-15,0 0 0,0 0 16,1 21-16,-1 0 0,-21 0 0,21 0 15,0 22-15,-21-22 0,0 0 16,0 21-16,0-21 0,0 22 0,0-22 16,0 21-16,0-21 0,0 1 0,0-1 15,0 0-15,0 0 0,0 0 16,0 0 0,0-42 15,0 0-31,21 0 15,0 0-15,1 0 0,-22-22 0,21 22 16,21-21-16,-21 21 0,0-22 16,1 1-16,20 0 0,0-1 15,-21 22-15,22-21 0,-22 21 0,21-1 16,-21 1-16,1 21 0,-1 0 0,0 0 16,-21 21-16,21 1 15,-21-1-15,0 0 0,0 0 0,0 21 16,0-20-16,0 20 0,0-21 0,0 21 15,0-20-15,0 20 0,0-21 16,0 0-16,0 22 0,0-22 0,0 0 16,0 0-16,0 0 0,0 0 0,21 1 15,0-1-15,1 0 16,-1-21-16,0 0 0,0 0 0,0 0 16,0 0-16,1 0 0,-1 0 0,0-21 15,21 21-15,-21-21 0,1-1 16,-1 1-16,0-21 0,21 21 0,-21-22 15,22 1-15,-22 21 0,0-21 0,21-22 16,-20 43-16,-1-21 0,0-1 16,-21 1-16,0 21 0,0 0 0,0-1 15,-21 44 17,0-1-32,-1 0 0,1 21 0,0-21 15,0 22-15,0-22 0,21 21 0,-21-21 16,21 22-16,-22-22 0,22 0 15,0 21-15,0-20 0,0-1 0,0 0 16,0 0-16,0 0 0,0 0 0,22-21 16,-1 22-16,0-22 15,0 0-15,0 0 0,0 0 16,1 0-16,-1 0 0,0-22 16,0 1-16,0 0 0,0 0 15,1 0-15,-1 0 0,-21-1 16,21-20-16,0 21 0,0-21 0,0-1 15,-21 1-15,0 0 0,0-1 16,22 1-16,-22 21 0,0-22 0,0 1 16,0 21-16,-22 0 0,1 0 15,0-1-15,0 1 0,0 21 0,0 0 16,-22 0-16,22 0 0,0 0 0,0 21 16,-22 1-16,22-1 0,0 0 15,0 0-15,0 21 0,0-20 16,21-1-16,0 21 0,0-21 0,0 22 0,0-22 15,0 21-15,0-21 0,0 0 16,0 1-16,21-1 0,0 0 0,0 0 16,21-21-16,-20 21 0,20-21 0,0 0 15,1 0-15,-1 0 16,0 0-16,1 0 0,-1 0 0,0 0 16,1-21-16,-1 0 0,0 0 0,-21 0 15,22-1-15,-22-20 0,0 21 16,0 0-16,-21-22 0,0 1 15,0 21-15,0 0 0,0 0 16,0-1-16,-21 22 16,0 0-16,0 22 0,21-1 15,0 0-15,0 0 0,0 0 16,0 0-16,0 1 0,0 20 16,0-21-16,0 0 0,0 22 0,0-22 0,0 0 15,0 0-15,21 0 16,-21 0-16,21 1 0,-21 20 15,21-21-15,0-21 0,1 21 0,-1-21 16,0 0-16,0 0 16,0 0-16,0 0 0,1 0 15,-1 0-15,0 0 0,21 0 0,-21-21 16,1 0-16,-1 21 0,21-21 16,-21 0-16,0-1 0,1-20 0,-1 21 15,0-21-15,0 20 0,0-20 16,0 21-16,1-21 0,-22 20 15,0 1-15,0 0 0,0 42 32,0 0-32,-22 1 0,22-1 15,-21 0-15,0 0 0,0 21 0,21-20 16,0-1-16,-21 21 0,21-21 0,0 0 16,0 1-16,0 20 0,0-21 15,0 0-15,21 0 0,0-21 16,0 22-16,0-22 15,1 0-15,-1 0 0,0 0 0,0 0 16,21-22-16,-20 22 0,-1-21 0,0 0 16,0 0-16,0 0 0,0 0 15,1-1-15,-1 1 0,0 0 16,0-21-16,0 21 0,-21-1 0,21-20 16,1 21-16,-22 0 0,0 0 15,0-1-15,0 44 31,0-1-31,0 0 0,0 0 0,-22 0 16,22 22-16,-21-22 0,21 21 16,0 0-16,0 1 0,0-1 0,0 22 15,0-22-15,0 21 0,0 1 0,0-22 16,21 22-16,-21-1 0,0 1 16,0-22-16,0 22 0,0-1 15,0-21-15,0 22 0,0-22 0,0 1 16,-21 20-16,0-21 0,0 1 0,0-1 15,-22-21-15,22 22 0,-21-22 0,0-21 16,-43 0 0,85-21-16,-21-1 0,0 1 15,21-21-15,-22 21 0,22-22 16,0 1-16,0 0 0,0-22 0,0 22 0,0-22 16,22 22-16,-1-21 0,0-1 15,0 1-15,0-1 0,0 1 16,22-1-16,-1-21 0,0 22 15,-20 21-15,62-43 0,-20 0 16,-1 43-16,-20 0 16,-1-22-16</inkml:trace>
  <inkml:trace contextRef="#ctx0" brushRef="#br0" timeOffset="156905.04">21653 2117 0,'0'-21'0,"0"-1"15,0 1-15,22 0 16,-1 0-16,0 0 0,-21 0 16,21-1-16,0 1 15,0 0-15,-21 0 0,22 0 0,-22 0 16,21-1-16,-21 44 15,0-1 1,0 0-16,-21 0 0,-1 21 0,-20 22 16,21-22-16,0 22 0,-22-22 15,1 22-15,21 20 0,-21-20 0,20-1 16,-20 22-16,21-22 0,-21 1 0,20-1 16,-20-20-16,21 20 0,0-20 0,0-1 15,-1-21-15,1 0 0,21 0 16,0 1-16,-21-22 0,0 0 15,0 0-15,0 0 0,21-22 16,0 1 0,-22 0-16,22-21 0,0 21 0,0-22 15,0 1-15,0 0 0,0-1 0,0-20 16,22 20-16,-22 1 0,21 0 16,0-1-16,-21 22 0,21-21 0,-21 21 15,21 21-15,0 0 16,-21 21-16,0 0 15,22 0-15,-22 0 0,21 22 0,-21-22 16,0 21-16,0 1 0,0-22 0,21 21 16,0-21-16,-21 22 15,21-22-15,0 0 0,1 0 0,-1 0 0,0 0 16,0 1-16,0-22 0,22 21 16,-22-21-16,21 0 0,-21 0 0,22 0 15,-22 0-15,21 0 0,-21 0 16,22 0-16,-22-21 0,0-1 0,21 22 15,-21-21-15,1-21 0,-1 21 0,0 0 16,0-22-16,-21 22 0,21-21 16,0 21-16,-21-1 0,0 1 0,0 0 15,0 0-15,0 42 32,0 0-32,0 0 0,0 1 15,0-1-15,-21 0 0,21 0 0,-21 0 16,21 0-16,0 1 0,0-1 15,0 0-15,0 0 0,21 0 0,0 0 16,1 1-16,-1-1 0,0-21 16,0 0-16,0 0 0,0 0 15,1 0-15,20 0 0,-21 0 0,0 0 16,0-21-16,1 21 0,20-22 0,-21 1 16,0 0-16,0 0 0,-21-21 15,22 20-15,-22-20 0,21 0 0,-21-1 16,0 1-16,0 0 0,0-1 15,0 22-15,-21-21 0,-1 21 16,1 0-16,0 21 0,0-22 0,0 22 16,0 0-16,-22 0 0,22 0 0,0 0 15,0 22-15,0-1 0,-1 0 16,1 0-16,0 0 0,21 0 0,-21 1 16,21-1-16,-21 0 0,21 0 0,0 21 15,0-20-15,0-1 0,0 0 16,21-21-16,0 21 0,21 0 0,-20-21 15,20 0-15,0 0 0,1 0 0</inkml:trace>
  <inkml:trace contextRef="#ctx0" brushRef="#br0" timeOffset="158848.49">23093 2498 0,'106'-148'31,"-212"296"-31,212-318 0,-106 149 0,0 0 15,-22 21 1,1 0-16,0 0 0,0 0 16,0 21-16,-22-21 0,22 21 0,-21 22 15,21-22-15,-22 0 0,22 21 16,-21 1-16,21-22 0,0 21 0,-1 1 16,22-22-16,0 21 0,0 0 15,0-20-15,0 20 0,0-21 16,22 0-16,-1 0 0,21 1 0,-21-1 15,22 0-15,-1-21 0,21 0 0,-20 21 16,-1-21-16,0 0 0,1 0 16,-1 0-16,0 0 0,1 0 0,-22-21 15,21 0-15,1 0 0,-22 21 0,21-22 16,-21-20-16,22 21 0,-22 0 16,0-22-16,0 1 0,0 21 0,0-21 15,-21-1-15,0 22 0,0 0 0,0-21 16,0 20-16,0 1 15,-21 21-15,0 0 0,0 0 16,-21 0-16,20 0 0,1 0 0,-21 21 16,21 1-16,-22-1 0,22 0 15,0 21-15,-21-21 0,21 1 0,21 20 16,-22-21-16,22 0 0,-21 0 16,21 1-16,0 20 0,0-21 0,0 0 15,21 0-15,1-21 0,-1 0 16,0 22-16,0-22 0,0 0 15,0 0-15,1 0 0,-1 0 0,0 0 16,0-22-16,0 1 0,0 21 0,1-21 16,-1 0-16,0-21 0,0 20 15,0 1-15,0-21 0,-21 21 16,22-22-16,-22 22 0,21 0 0,-21 0 16,0 0-16,-21 42 31,-1 0-31,22 0 15,0 0-15,-21 22 0,21-22 16,0 0-16,0 0 0,0 0 0,0 1 16,0-1-16,0 0 0,0 0 0,21-21 15,1 21-15,-1-21 0,0 0 16,0 21-16,0-21 0,22 0 0,-22 0 16,0 0-16,21 0 0,-21 0 15,1-21-15,-1 21 0,0-21 16,0 0-16,0 0 0,0-22 0,1 22 15,-1-21-15,0-22 0,0 22 0,0-21 16,0 20-16,1-20 0,-1-1 16,0 22-16,0-22 0,-21 1 0,21 21 15,-21-1-15,21 1 0,-21 0 0,0 20 16,0 1-16,0 0 16,-21 21-1,0 21-15,21 0 0,-21 22 16,0-1-16,21-21 0,-21 22 0,-1-1 15,22 0-15,0 22 0,-21-22 16,0 0-16,21 22 0,-21-22 16,21 1-16,0 20 0,0-21 0,0 1 15,0-1-15,0 0 0,0-20 0,0 20 16,21-21-16,0 0 0,-21 0 16,21 1-16,1-22 0,-1 21 15,0-21-15,0 0 0,0 0 16,0 0-16,1 0 0,-1-21 15,0-1-15,0 1 0,0 21 0,0-42 16,1 21-16,20 0 0,-21-1 16,0-20-16,0 21 0,1 0 0,-22-22 15,21 22-15,0 0 16,-21 0-16,0 42 31,-21 0-31,0-21 0,21 21 0,0 1 16,-22-1-16,1 0 0,21 21 0,-21-21 15,21 1-15,0-1 0,0 0 16,0 0-16,0 0 0,0 0 16,21-21-16,0 0 0,1 22 15,-1-22-15,0 0 0,21 0 16,-21 0-16,1 0 0,20 0 16,-21 0-16,21 0 0,1 0 0,-22-22 0,21 1 15,-21 21-15,22-21 0,-22 0 16,0 0-16,21 0 0,-20-1 15,-22 1-15,-22 21 32,1 0-17,21 21-15,-21-21 0,21 22 16,0-1-16,-21-21 0,21 21 16,0 0-16,0 0 0,0 0 15,0 1 1,0-1-16,21-21 15,0 0-15,0 0 16,1 0-16,-1 0 16,-21-21-16,0-1 0,0 1 15,0 0-15,0 0 16,0 0-16,0 0 0,0-1 0,0 1 16,0 0-16,0 0 0,0 0 15,0 0-15,0-1 0,0 1 16,0 0-1,21 21-15,0 0 16,0 0-16,0 0 16,1 0-16,-1 0 15,0 0-15,0 21 16,0 0-16,-21 1 0,21-22 16,1 21-16,-22 0 0,0 0 0,21 0 15,-21 0-15,21 1 0,-21-1 16,0 0-16,0 0 0,0 0 15,0 0-15,0 1 16,-21-1-16,0 0 16,21 0-1,-22-21 17,22-21-32,0 0 15,0 0 1,0-1-16,22 1 0,-1 0 15,0 0-15,0 0 0,0 0 0,0-22 16,1 22-16,-1-21 0,21 21 16,-21-1-16,0 1 0,1 0 15,-1 21-15,0 0 0,0 0 0,0 0 16,-21 21-16,0 0 0,0 1 16,0-1-16,0 0 0,0 21 0,0-21 15,-21 22-15,0-22 0,0 0 0,21 21 16,-21-20-16,-1-1 0,1 0 15,21 0-15,0 0 0,-21 0 16,21 1-16,-21-22 16,21-22 15,0 1-15,0 0-16</inkml:trace>
  <inkml:trace contextRef="#ctx0" brushRef="#br0" timeOffset="159072.35">25167 2201 0,'-21'0'0,"42"0"0,-63 0 16,21-21-16,-1 21 0,1 0 0,21-21 15,-21 21-15,0 0 78,0 0-78,0 0 0</inkml:trace>
  <inkml:trace contextRef="#ctx0" brushRef="#br0" timeOffset="159304.85">24024 2201 0,'0'0'0,"21"22"15,22-22-15,-22 0 0,21 0 16,-21 0-16,22 0 0,-1 21 16,-21-21-16,21 0 0,1 0 0,-22 0 15,21 0-15,-21 0 0,1 0 0,-1 0 16,0 0-16,-63-21 47,20 21-47,1 0 0</inkml:trace>
  <inkml:trace contextRef="#ctx0" brushRef="#br0" timeOffset="161329.44">8107 4297 0,'0'0'0,"0"-21"16,0 0-16,0-1 0,0 1 15,0 0-15,0 0 0,0 0 0,0 0 16,0-1-16,-21 44 31,21-1-31,-22 0 16,22 21-16,-21 1 0,21-1 15,0 0-15,-21 1 0,0-1 0,0 21 16,0-20-16,21-1 0,-22 0 0,1 1 16,0 20-16,0-20 0,21-1 15,0-21-15,-21 21 0,21-20 0,0-1 16,0 0-16,0 0 0,21-21 31,0-21-31,0 0 16,0 0-16,1-22 0,-1 22 0,21-21 15,-21 21-15,0-22 0,1 22 16,-1-21-16,0-1 0,0 22 0,0-21 16,0 21-16,1 0 0,-22-1 0,0 1 15,21 0-15,-21 42 32,0 0-32,0 1 0,0-1 0,0 0 15,0 0-15,0 0 0,0 22 16,0-22-16,0 0 0,0 21 0,0-21 15,0 1-15,0 20 0,0-21 16,21 0-16,-21 0 0,21 1 16,0-22-16,0 0 0,1 0 15,-1 0-15,0 0 0,21-22 16,-21 1-16,1 0 0,20 0 16,0 0-16,-21-22 0,22 22 0,-1 0 15,-21-21-15,22-1 0,-22 1 16,21 21-16,-21-21 0,0-22 0,1 22 15,-1-1-15,0 1 0,0 0 16,-21-1-16,21 22 0,-21 0 0,0 0 0,0 0 16,0 0-16,-21 21 15,0 21 1,21 0-16,-21 0 0,0 21 0,21-20 16,-22 20-16,22 0 0,-21-21 0,0 22 15,21-1-15,0 0 0,0 1 16,0-22-16,0 21 0,0 1 0,0-1 15,0-21-15,0 21 0,0-20 0,21 20 16,-21-21-16,21 0 0,1 0 16,20 1-16,-21-22 0,21 0 0,-20 0 15,20 0-15,0 0 0,22 0 16,-22-22-16,-21 1 0,22 0 16,-22 0-16,0 0 0,0 0 15,0-1-15,0 1 0,-21-21 0,0 21 16,22 0-16,-22-22 0,21 22 0,-21-21 15,0 21-15,0-1 0,0-20 16,0 21-16,0 0 0,0 0 16,-21 21-1,-1 0-15,22 21 16,0 0-16,0 0 0,-21 0 0,21 0 16,-21 1-16,21-1 0,-21 21 0,21-21 15,0 0-15,0 1 0,0 20 16,0-21-16,0 0 0,0 0 15,0 1-15,0 20 0,0-21 0,21 0 16,0 0-16,0 1 0,1-22 16,-1 0-16,0 0 0,0 0 15,0 0-15,22 0 0,-22 0 0,21-22 16,-21 22-16,0-21 0,22 0 0,-22 0 16,0 0-16,21 0 0,-20-1 15,-22 1-15,21 0 0,0 0 16,-21-21-16,21 20 0,-21 1 0,0 0 15,0 0-15,0 0 0,0 0 0,0-1 0,0 1 16,0 0 0,0 42 15,0 0-31,0 1 16,0-1-16,0 0 0,0 0 0,0 0 15,0 0-15,0 1 0,0-1 0,21 0 16,-21 0-16,21 0 0,-21 0 15,22 1-15,-1-1 0,0-21 16,0 21-16,0-21 0,22 0 0,-22 0 16,21 21-16,0-21 0,1 0 15,-1 0-15,0 0 0,1 0 0,-1-21 16,0 21-16,1-21 0,-22 0 0,21 21 16,-21-22-16,1 1 0,-1 0 15,0 0-15,-21 0 0,0 0 0,21-1 16,-21 1-16,0 0 0,0-21 15,0 21-15,0-1 0,0 1 0,0 0 16,-21 21-16,0 0 0,0 0 16,-1 0-16,1 0 15,0 21-15,21 0 0,0 1 0,-21-1 16,21 0-16,0 0 0,0 21 0,0-20 16,0-1-16,0 0 0,0 0 0,0 0 15,0 0-15,21 1 16,0-22-16,0 21 0,-21 0 0,22-21 15,-1 0-15,0 21 0,0-21 16,0 0-16,0 0 16,1 0-16,-1-21 0,0 21 15,0-21-15,21 0 0,-20-1 0,20 1 16</inkml:trace>
  <inkml:trace contextRef="#ctx0" brushRef="#br0" timeOffset="162013.1">11409 4572 0,'-21'-21'16,"21"0"-1,0 0-15,-22-1 16,22 1-16,0 0 16,0 0-16,22 0 0,-1 0 15,0-1-15,0 1 0,0 0 0,0 0 16,22 0-16,-22 0 0,0 21 0,0-22 15,0 22-15,1 0 0,-1 0 0,0 0 16,-21 22-16,0-1 16,0 0-16,0 21 0,0-21 0,0 1 15,0 20-15,-21 0 0,21-21 0,-21 22 16,21-22-16,0 21 0,0-21 16,0 22-16,0-22 0,0 0 15,0 0-15,0 0 0,0 1 0,21-1 16,0-21-16,21 0 0,-21 0 0,1 0 15,20 0-15,-21 0 0,21 0 16,-20 0-16,20-21 0,-21-1 0,21 22 16,-20-21-16,20 0 0,-21 0 0,0-21 15,0 20-15,1 1 0,-1-21 0,0 21 16,-21 0-16,0-22 0,21 22 16,-21 0-16,21 0 0,-21 0 0,0 42 46,-21 0-46,0 0 0,0 0 16,21 22-16,0-22 0,-21 21 0,21 0 16,-22 1-16,22-1 0,-21 0 0,21 1 15,0 20-15,0-20 0,0 20 16,0 1-16,0-22 0,0 21 0,-21 1 16,21-1-16,-21 1 0,21-22 0,-21 22 15,21-22-15,-21 22 0,-1-22 16,1-21-16,0 21 0,0-20 0,0-1 15,0 0-15,-1 0 0,-20-21 0,21 0 16,0 0-16,0 0 0,-22-21 0,22 0 16,0 0-16,-21 21 0,20-22 15,1 1-15,-21 0 0,21 0 0,0 0 16,21 0-16,0-1 0,0 1 0,0 0 16,0 0-16,0 0 0,21 0 15,0-1-15,0 1 0,21 0 0,-20-21 16,41-1-16,-21 22 0,22-21 0</inkml:trace>
  <inkml:trace contextRef="#ctx0" brushRef="#br0" timeOffset="162896.54">12573 4360 0,'0'-21'0,"0"42"0,0-63 15,0 21-15,0 0 0,-21 21 16,0 0-16,-1 0 0,1 21 15,0 0-15,0 0 0,21 0 16,-21 1-16,0-1 0,21 21 16,-22-21-16,22 22 0,0-22 0,0 0 15,0 21-15,0-21 0,0 1 0,0-1 16,22 0-16,-1 0 0,0 0 16,0 0-16,0-21 0,22 0 0,-22 0 15,0 0-15,21 0 0,-21 0 16,1 0-16,20 0 0,-21 0 0,0-21 0,0 0 15,1 0-15,-1 0 16,0 0-16,-21-1 0,0-20 0,21 21 16,-21-21-16,0-1 0,0 1 0,0 0 15,0-1-15,0 1 0,0 21 0,-21-22 16,0 22-16,0 0 0,-1 21 16,1 0-16,0 0 0,-21 0 0,21 0 15,-1 21-15,-20 0 0,21 1 0,0-1 16,-22 21-16,22-21 0,0 22 15,0-1-15,21-21 0,0 21 0,0 1 16,0 41 0,0-62-16,21-1 0,0 0 0,0 0 0,22 0 15,-22-21-15,21 0 16,-21 0-16,22 0 0,-22 0 0,21 0 16,1 0-16,-1 0 0,-21-21 0,21 21 15,-20-21-15,20 0 0,-21 0 0,0-1 16,22 1-16,-22 0 0,0-21 15,0 21-15,0-22 0,0 22 16,-21 0-16,0-21 0,0 20 0,0 1 0,0 0 16,-21 21-1,21 21 1,-21 0-16,0 1 0,21-1 0,-21 21 16,21-21-16,0 0 0,0 1 0,0-1 15,0 0-15,0 21 16,0-21-16,0 1 0,21-22 0,0 21 15,0 0-15,0-21 0,1 0 0,-1 21 16,0-21-16,0 0 0,0 0 0,22 0 16,-22 0-16,0 0 0,0-21 15,0 21-15,0-21 0,1 0 0,-1 21 16,0-22-16,0 1 0,0 0 0,0-21 16,-21 21-16,0-1 0,0-20 15,22 21-15,-22 0 0,0 0 0,21-1 16,-21 1-16,0 42 31,-21 1-31,21-1 0,-22 0 16,1 0-16,21 21 0,0-20 15,-21-1-15,21 0 0,0 0 0,0 0 16,0 0-16,0 1 0,0-1 0,0 0 16,0 0-16,21-21 0,0 21 15,1-21-15,-1 0 16,0-21-16,-21 0 15</inkml:trace>
  <inkml:trace contextRef="#ctx0" brushRef="#br0" timeOffset="164275.95">15071 4064 0,'21'-21'0,"-42"42"0,63-63 0,-42 21 16,21-1-16,-21-20 0,21 21 0,-21 0 15,0 0-15,0-22 0,0 22 0,0 0 16,0 0-16,0 0 0,0-1 15,-21 1-15,0 0 0,0 21 0,0 0 16,-22 0-16,1 0 0,21 0 16,-22 0-16,1 21 0,0 0 0,-1 22 15,1-22-15,0 21 0,-1 1 16,1-1-16,0 21 0,-1-20 0,1 20 16,0-20-16,21 20 0,-1-21 0,1 22 15,21-22-15,0 1 0,0-1 16,21-21-16,1 21 0,-1-20 0,21 20 15,-21-21-15,22 0 0,-1-21 0,21 21 16,-20 1-16,-1-22 0,22 0 0,-1 0 16,-21 0-16,22 0 0,-1 0 15,1-22-15,-1 1 0,-20 21 16,20-21-16,-20 0 0,-1 0 0,-21 0 16,21-1-16,-20-20 0,-22 21 0,0-21 15,0-1-15,0 22 0,0-21 16,0-1-16,0 22 0,-22 0 0,1 0 15,-21 0-15,21 21 0,-22 0 0,1 0 16,0 0-16,21 0 0,-22 21 16,1 0-16,0 0 0,-1 22 15,1-22-15,0 21 0,20-21 0,1 22 16,0-22-16,21 21 0,0-21 0,0 0 16,0 1-16,0-1 0,21 0 15,22 0-15,-1-21 0,-21 21 16,21-21-16,1 0 0,-1 0 0,0 0 15,-20 0-15,20 0 0,0-21 0,-21 0 16,22 21-16,-22-21 0,0 0 16,0-1-16,-21 1 0,0 0 0,21 0 15,-21 0-15,0 0 0,0-1 0,0 1 16,0 0-16,0 0 0,-21 21 31,21 21-31,0 0 16,0 0-16,0 1 15,0-1-15,0 0 0,0 0 16,0 0-16,0 0 0,21-21 0,1 22 16,-1-22-16,0 0 0,0 21 0,21-21 15,-20 0-15,20 0 0,-21 0 0,21 0 16,-20 0-16,-1 0 0,21-21 16,-21 21-16,0-22 0,1 1 0,-1 0 15,0 21-15,0-21 0,-21 0 0,0-22 16,21 22-16,-21 0 0,21 0 0,-21-21 15,0 20-15,0 1 0,0 0 16,0 0-16,0 42 31,0 0-31,0 0 16,0 1-16,0 20 0,0-21 0,-21 0 16,0 22-16,21-22 0,0 0 0,-21 21 15,21-21-15,-21-21 0,21 22 0,0-1 16,0 0-1,0-42 17,0 0-32,0-1 15,0 1-15,0 0 0,21 0 16,0-21-16,0 20 0,0-20 16,1 21-16,-1-21 0,63-22 15,-62 43-15,20 0 0,-21 0 16,21-1-16,-20 22 0,-1 0 0,0 0 15,0 0-15,0 22 0,0-1 0,-21 0 16,0 21-16,0-21 0,0 22 0,0-22 16,0 0-16,0 21 0,0-20 15,0-1-15,0 0 0,0 0 0,0 0 16,0 0-16,0 1 16,-21-22 15,0-22-31,0 22 15,21-21-15,0 0 0</inkml:trace>
  <inkml:trace contextRef="#ctx0" brushRef="#br0" timeOffset="166147.9">17018 4572 0,'0'21'0,"21"-21"15,0 0 1,0 0-16,1-21 16,-1 0-16,0 21 0,-21-21 15,21 0-15,0-1 0,0 1 0,22 0 16,-22-21-16,0-1 0,21 22 16,1-21-16,-1-22 0,0 22 0,1 0 15,-22-1-15,21-20 0,1 21 16,-22 20-16,0-20 0,0 21 0,-21 0 15,0 0-15,-21 21 16,0 0 0,0 21-16,-1 0 0,1 0 15,21 21-15,-21-20 0,21 20 0,0 0 16,0 1-16,0-22 0,0 21 16,0 0-16,0 1 0,0-22 0,0 21 15,21-21-15,-21 22 0,21-22 0,-21 0 16,0 0-16,0 0 0,0 1 15,-21-22 1,0 0 0,0 0-16,0 0 0,0 0 15,-1-22-15,1 22 0,21-21 16,-21 0-16,0 21 0,0-21 0,21 0 16,0 42 15,0 0-16,21-21-15,0 21 0,0 0 0,0-21 16,1 22-16,-1-1 0,21-21 0,-21 21 16,170 0-1,-170-21 1,21 0-16,1 0 0,-1-21 0,-21 21 16,21-21-16,-20 0 0,-1-1 0,21 1 15,-21 0-15,0-21 0,1-1 16,-1 1-16,0 0 0,0-1 0,21-20 15,-20-1-15,-1 1 0,0-1 0,0 22 16,0-21-16,0 20 0,1 1 16,-22 0-16,0 20 0,21-20 0,-21 21 15,0 0-15,0 42 32,-21-21-32,-1 21 0,22 21 15,-21-20-15,0-1 0,0 21 0,21-21 16,-21 22-16,0-1 0,21 21 15,0-20-15,0-1 0,-22 0 0,22 22 16,0-22-16,0 1 0,0-1 0,0-21 16,0 21-16,0-20 0,0 20 0,0-21 15,0 0-15,22 0 0,-1 1 16,0-22-16,0 0 0,0 0 16,0 0-16,1 0 0,20 0 0,-21 0 15,0 0-15,22-22 0,-22 22 16,21-21-16,-21 0 0,22 0 15,-22 0-15,0-22 0,0 22 0,0 0 16,0 0-16,1-21 0,-22 20 0,21 22 16,-21-21-16,0 0 0,0 42 31,-21 0-31,-1 1 16,1-1-16,21 0 0,0 0 15,0 0-15,0 0 0,0 1 0,0-1 16,0 0-16,0 0 0,0 0 0,0 0 15,0 1-15,21-22 0,1 21 16,-1-21-16,0 0 16,0 0-16,21 0 0,-20 0 15,-1 0-15,0 0 0,0 0 0,0 0 16,0 0-16,1-21 0,-1-1 16,0 1-16,0 0 0,-21 0 0,0 0 15,0-22-15,21 22 0,-21-21 0,0 0 16,0-1-16,0 1 0,0 0 0,0 20 15,-21 1-15,0-21 0,21 21 16,-21 21-16,0-21 0,-1 21 0,1 0 16,0 0-16,0 0 0,0 21 15,-22 0-15,22 0 0,0 0 0,0 0 16,0 22-16,0-1 0,-1-21 16,22 22-16,0-22 0,0 21 0,0-21 15,0 0-15,0 1 0,22-1 16,-1 0-16,0 0 0,21 0 0,-21-21 15,1 0-15,20 0 0,-21 0 0,21 0 16,-20 0-16,20 0 0,-21 0 16,21 0-16,-20-21 0,20 21 0,-21-21 15,0 0-15,22 0 0,-22-1 0,21-20 16,-21 0-16,0 21 16,1-1-16,-1 1 0,0 0 0,0 0 15,0 0-15,-21 42 31,0 0-15,-21 0-16,0 0 0,21 1 0,0 20 16,0-21-16,-21 0 0,21 0 0,0 1 15,0-1-15,0 0 0,0 0 16,0 0-16,0 0 0,21-21 0,-21 22 16,21-22-16,0 0 0,0 21 0,22-21 15,-22 0-15,0 0 0,21 0 0,-20 0 16,20 0-16,-21 0 0,21 0 15,-20-21-15,-1-1 0,0 22 0,0-21 16,0 0-16,0 0 0,1 0 16,-1-22-16,-21 22 0,0 0 0,0-21 15,0 21-15,0-1 0,0 1 16,0 0-16,-21 21 16,-1 21-1,22 0-15,-21 1 0,0-1 16,21 0-16,0 0 0,0 21 0,0-20 15,0-1-15,0 0 0,0 0 0,0 0 16,0 0-16,0 1 0,21-22 0,0 21 16,1 0-16,-1-21 0,0 0 15,0 0-15,0 0 0,22 0 16,-22 0-16,0 0 0,0 0 0,0 0 0,0 0 16,1 0-16,-1-21 0,0 0 15,-21-1-15,21 1 16,-21 0-16,0 0 0,0-21 0,0 20 15,0 1-15,0-21 0</inkml:trace>
  <inkml:trace contextRef="#ctx0" brushRef="#br0" timeOffset="166371.78">18563 3852 0,'-21'0'0,"42"0"0,-63 0 15,63 0 1,21 0-16,-21 0 0,1 0 16,20 0-16,0 0 0,-21 0 15,22 0-15,-1 0 0,-21 0 0,22 0 16,-22 0-16,0 0 0,0 0 0,-21-21 16,21 21-16,-21-21 15,0 0-15</inkml:trace>
  <inkml:trace contextRef="#ctx0" brushRef="#br0" timeOffset="166856.5">21590 4085 0,'0'0'0,"0"-21"16,0 0-16,0 0 0,0-22 15,0 22-15,0 0 0,21 0 0,0-21 16,-21 20-16,21 1 0,-21 0 0,0 0 16,0 0-16,-21 42 31,0 21-31,0 1 16,21-1-16,-21 0 0,0 22 15,-1-1-15,1 1 0,0-22 16,0 22-16,0-22 0,21 21 0,-21 22 15,-1-64-15,22 22 0,0-1 0,-21-21 16,21 0-16,0 0 16,0 1-16,0-1 0,0 0 0,0 0 15,-21-21-15,0 0 16,0 0-16,0-21 16,-1 0-16,1 0 0</inkml:trace>
  <inkml:trace contextRef="#ctx0" brushRef="#br0" timeOffset="167648.1">21103 4424 0,'0'-64'32,"85"64"-17,-170 64-15,212-149 0,-106 85 0,22 0 16,-1 0-16,21-21 0,-20 21 16,20-21-16,1 0 0,-1 21 0,1-21 15,-1-1-15,1 22 0,-22-21 0,0 0 16,1 0-16,-1 0 0,-21-22 15,22 22-15,-22 0 0,-21-21 0,0 21 16,21-22-16,-21 22 0,0-21 16,0 21-16,0-1 0,0 1 0,0 0 15,0 0-15,-21 21 16,0 0-16,-1 21 16,1 0-16,21 22 0,-21-22 15,0 21-15,0 0 0,0 22 0,-1-22 16,1 1-16,0-1 0,0 21 0,21-20 15,-21-1-15,0 0 0,21 1 16,-22-22-16,22 21 0,0-21 0,0 1 16,-21-1-16,21 0 0,0 0 0,0 0 15,21-42 17,1 0-17,-1 0-15,0 0 0,0-1 16,0 1-16,0 0 15,1-21-15,-1 21 0,0-1 0,0 1 16,-21 0-16,21 21 0,-21-21 0,21 21 16,-21 21-1,0 0 1,0 0-16,0 1 0,0-1 16,0 0-16,0 0 0,0 0 15,0 0-15,0 1 0,0-1 16,22-21-16,-1 21 15,0-21-15,0 0 0,0 0 0,0 0 16,1 0-16,-1 0 0,21 0 16,-21 0-16,22 0 0,-1-21 15,0 21-15,-21-21 0,22-1 0,-22 1 16,21 0-16,-21 0 0,1 0 16,-22 0-16,0-22 0,0 22 0,0 0 15,0 0-15,0 0 0,-22-1 16,1 22-16,0 0 0,0 0 15,0 0-15,0 22 0,-1-1 16,22 0-16,0 0 0,0 0 16,0 0-16,0 1 0,0-1 0,0 0 15,22 0-15,-1 0 0,0-21 16,0 21-16,0 1 0,0-1 16,1-21-16,-1 0 0,0 0 15,0 0-15,0 0 0,0 0 0,1 0 16,-1 0-16,0-21 15,0 21-15,0-22 0</inkml:trace>
  <inkml:trace contextRef="#ctx0" brushRef="#br0" timeOffset="168120.35">23135 3725 0,'0'-21'0,"0"42"0,0-63 15,21 42 1,-21 21 0,21 0-16,-21 1 0,0-1 0,0 21 15,22 0-15,-22 1 0,21-1 0,0 0 16,-21 1-16,0 20 0,21-20 16,-21 20-16,21-21 0,-21 1 0,0-1 15,21 0-15,1-20 0,-22 20 0,21-21 16,-21 0-16,0 0 0,0 1 15,21-22 1,-21-22 0,0 1-16,0 0 15,21 0-15,-21-21 0,0 20 0,21-20 16,0-21-16,-21 20 0,22 1 16,-1-22-16,0 1 0,0 21 15,0-22-15,0 22 0,1-22 0,20 22 16,-21 0-16,-21-1 0,21 1 0,0 21 15,-21 0-15,0-1 0,0 1 16,22 21-16,-22 21 16,0 1-1,0-1-15,0 0 0,0 0 16,0 0-16,0 0 0,0 22 0,0-22 16,0 0-16,0 21 0,0-20 15,21 20-15,0 0 0</inkml:trace>
  <inkml:trace contextRef="#ctx0" brushRef="#br0" timeOffset="169548.67">24088 4403 0,'21'0'0,"-106"-21"0,149 42 16,-22-21-16,-21 0 0,-21-21 16,21 21-16,0-22 0,-21 1 0,0 0 15,0 0-15,0 0 0,0 0 16,0-22-16,0 22 0,0 0 15,0-21-15,0 20 0,0 1 0,0-21 16,-21 21-16,0 21 16,0 0-16,0 0 0,0 0 0,-1 21 15,-20 0-15,0 0 0,21 0 0,-22 22 16,22-22-16,-21 21 0,21-21 16,-1 22-16,1-1 0,0-21 0,0 22 15,21-22-15,0 0 0,0 0 0,0 0 16,0 0-16,21 1 15,0-22-15,0 0 0,1 0 0,-1 0 16,21 0-16,-21 0 0,0 0 16,1 0-16,-1 0 0,21-22 15,-21 1-15,0 0 0,1 21 0,-1-42 16,-21 21-16,21-1 0,0 1 0,0-21 16,-21 21-16,21-22 0,-21 1 15,22 21-15,-22 0 0,21 0 0,-21-1 16,0 1-16,0 42 15,0 1 1,0-1-16,0 0 0,0 0 0,-21 0 16,21 22-16,0-22 0,-22 0 0,22 0 15,0 0-15,0 0 0,0 1 16,0-1-16,22-21 0,-1 21 0,0-21 16,-21 21-16,21-21 0,0 0 15,0 0-15,1 0 0,-1 0 16,0-21-16,0 0 0,0 0 15,-21-1-15,21 1 0,1 0 0,-22 0 16,21-21-16,0-1 0,0 1 16,-21 0-16,21-22 0,0 22 0,1-22 15,-22 22-15,21-22 0,0 22 0,-21-21 16,21 20-16,-21 22 0,0-21 16,0 21-16,0-1 0,0 1 0,-21 42 31,0 1-31,0-1 15,-1 0-15,1 0 0,0 21 0,0 1 16,21-1-16,-21 0 0,0 1 0,21-1 16,0 22-16,-22-1 0,22-21 15,-21 22-15,21-22 0,0 1 0,0-1 16,0 0-16,0 1 0,0-1 0,0-21 16,21 0-16,-21 0 0,22 1 15,-22-1-15,21-21 0,0 0 16,0 0-16,0 0 0,0 0 15,1-21-15,-1 21 0,0-22 16,0 1-16,0 0 0,0 0 0,1 0 16,-1-22-16,0 22 0,-21-21 15,21 21-15,0-22 0,0 22 0,-21-21 16,22 21-16,-22 0 0,0-1 16,0 44-1,0-1-15,0 0 16,0 0-16,-22 21 0,22-20 15,-21-1-15,21 0 0,0 21 0,0-21 16,0 1-16,0-1 0,0 0 0,0 0 16,0 0-16,21-21 15,1 0-15,-1 0 0,0 21 0,0-21 16,0 0-16,0 0 0,1 0 0,-1 0 16,0 0-16,0-21 15,0 0-15,0 21 0,1-21 0,-1 0 16,0 0-16,0-1 0,0-20 0,0 21 15,1 0-15,-1-22 0,-21 22 16,21 0-16,-21 0 0,21 21 0,-21-21 16,0 42 15,0 0-31,-21 0 0,21 0 16,-21 1-16,21-1 0,-21 0 15,21 0-15,0 0 0,0 0 0,0 1 16,0-1-16,0 0 0,21 0 15,0-21-15,0 21 0,0-21 16,22 0-16,-22 0 0,0 21 16,21-21-16,-21 0 0,1 0 0,-1 0 15,21 0-15,-21-21 0,0 21 0,1-21 16,-1 0-16,-21 0 0,21 0 16,0-1-16,-21 1 0,21-21 0,-21 0 15,21 20-15,-21-20 0,0 21 0,0 0 16,0 0-16,0-1 0,-21 22 15,0 0 1,0 22-16,21-1 0,-21 0 0,0 0 16,-1 21-16,22-20 0,0-1 15,0 0-15,0 21 0,-21-21 16,21 1-16,0-1 0,0 0 0,0 0 16,0 0-16,0 0 15,21-21-15,-21 22 0,22-22 16,-1 0-16,0 0 0,0 0 15</inkml:trace>
  <inkml:trace contextRef="#ctx0" brushRef="#br0" timeOffset="171552.74">7239 6160 0,'0'0'0,"21"0"31,-21-22-15,21 22-16,-21-21 0,21 21 0,-21-21 16,22 0-16,-22 0 15,0 0-15,0-1 0,0 1 0,0 0 16,0 0-16,0 0 0,0 0 0,0-1 15,-22 1-15,1 0 16,0 0-16,-21 21 0,21-21 0,-1 0 16,-20 21-16,0 0 0,-1 0 0,1 0 15,0 21-15,-1 0 0,1 21 16,0-21-16,-1 22 0,22-22 0,-21 21 16,21 1-16,0-1 0,-1 21 15,22-20-15,0-1 0,0 0 0,0 1 16,0-1-16,22 0 0,-1-20 0,21 20 15,-21-21-15,22-21 0,-22 21 16,21-21-16,0 0 0,1 0 0,-1-21 16,0 21-16,1-21 0,-1 0 15,-21-22-15,22 22 0,-1 0 16,-21-21-16,0 21 0,0-1 0,1-20 16,-1 21-16,-21-21 0,0 20 0,0-20 15,0 0-15,0 21 0,0-1 16,0-20-16,0 21 0,0 0 15,0 42 1,0 0-16,0 0 0,-21 0 16,21 22-16,0-22 0,-22 21 0,22 1 15,0-22-15,0 21 0,0-21 0,0 22 16,0-1-16,0-21 0,0 0 16,22 0-16,-1 1 0,0-1 15,0-21-15,0 0 0,22 0 0,-22 0 16,21 0-16,-21 0 0,22-21 15,-22-1-15,21 1 0,-21 0 0,0 0 16,1 0-16,-1 0 0,0-1 0,-21 1 16,0-21-16,0 21 0,21-22 15,-21 22-15,0 0 0,0 0 0,0 0 16,0 0-16,0-1 0,0 44 31,0-1-31,0 0 0,0 0 16,0 0-16,-21 22 15,21-22-15,0 0 0,0 21 0,-21-21 16,21 1-16,-21-1 0,21 0 0,0 0 16,-22 0-16,22 0 15,0-42 1,22 21 0,-1-21-16,-21 0 0,21 0 15,0 0-15,0-1 0,0 1 0,1 0 16,-1-21-16,0 21 0,0-1 0,0 1 15,0 0-15,1 0 0,-1 0 16,0 21-16,0 0 0,0 0 0,0 0 16,-21 21-1,22 0-15,-22 0 0,0 0 16,0 1-16,21-1 0,-21 21 0,0-21 16,0 0-16,0 22 0,0-22 0,0 21 15,0-21-15,21 1 0,-21 20 16,21-21-16,-21 0 0,21 0 0,0-21 15,1 22-15,-1-22 0,0 0 0,0 0 16,0 0-16,22 0 0,-1-22 16,0 22-16,1-21 0,-1 0 0,0-21 15,1 21-15,-22-1 0,21-20 16,-21 21-16,0 0 0,1-22 0,-22 22 16,0-21-16,0 21 0,0-22 15,0 22-15,-22 0 0,22 0 0,-21 0 16,0 0-16,0-1 0,-21 1 0,20 21 15,1 0-15,0 0 0,0 0 16,0 21-16,-22 1 0,22-22 0,0 21 16,0 0-16,0 21 0,21-21 15,-21 1-15,-1 20 0,22-21 0,-21 21 0,21-20 16,0 20-16,0-21 0,0 21 16,0-20-16,0 20 0,0-21 0,0 0 15,0 0-15,21-21 0,1 0 16,-1 0-16,0 0 15,0 0-15,0-21 0,0 0 16,1 0-16,41-43 0,-42 22 16,43-21-16,-22 20 0,0 1 15,-20-22-15,20 22 0,0-21 16,-21 20-16,22-20 0,-22-1 0,21 1 16,-21-1-16,1 1 0,20-43 15,-21 42-15,-21 1 16,0 42-16,0 0 0,-21 21 15,0 21-15,0 0 0,-1 21 16,1 1-16,0-1 0,0 21 16,0-20-16,0 20 0,-1 1 15,1 63-15,21-64 0,0-20 16,0 20-16,0-21 0,0 1 16,21-1-16,1 0 0,-1-20 0,0 20 15,0-21-15,0 0 0,22 0 0,-22 1 16,0-1-16,42-21 0,-41 0 15,-1 0-15,0 0 16,0 0-16,0 0 0,0-21 0,1-1 0,-1 1 16,0 0-16</inkml:trace>
  <inkml:trace contextRef="#ctx0" brushRef="#br0" timeOffset="174195.08">10435 5842 0,'21'0'16,"-21"-21"0,0 0-16,0 0 0,0-1 15,0 1-15,0 0 16,0 0-16,-21 21 15,21-21-15,-21 21 0,0 0 16,0 21-16,-1-21 0,1 21 16,0 21-16,-21-20 0,21 20 0,-22 0 15,22 1-15,0-1 0,-21 0 16,20 1-16,1-1 0,0 0 0,0 1 16,21-1-16,0 0 0,0 1 15,0-22-15,0 0 0,21 21 0,0-21 16,22-21-16,-1 22 0,0-22 0,1 0 15,-1 0-15,21 0 0,-20 0 0,-1-22 16,22 1-16,-22 0 0,0 0 0,22 0 16,-22 0-16,0-22 15,1 22-15,-1-21 0,0 21 0,-20-22 16,-1 1-16,0-22 0,0 22 0,0-21 16,0 20-16,-21-20 0,0 20 0,0-20 15,0 21-15,0 20 0,0 1 16,0 0-16,0 42 15,-21 0-15,0 1 0,21 20 16,-21 0-16,0 1 0,21-1 16,-21 0-16,21 1 0,-22-1 0,1 0 15,21 22-15,0-43 0,-21 21 0,0 1 16,21-1-16,-21-21 0,21 0 0,0 22 16,-21-22-16,21 0 15,0 0-15,-22-21 0,44-21 47,-1 0-47,0 0 0,0 21 0,0-22 16,-21-20-16,21 21 0,1 0 0,-1 0 15,0-1-15,0 1 0,0 21 0,-21-21 16,0 0-16,21 21 16,1 21-1,-22 0-15,0 0 0,0 1 16,0-1-16,0 0 0,21 0 15,-21 0-15,21 0 0,-21 1 16,21-1-16,0 0 0,0 0 0,22-21 16,-22 21-16,21-21 0,1 0 0,-22 0 15,21 0-15,0 0 0,1 0 16,-1 0-16,-21 0 0,22-21 0,-1 21 16,-21-21-16,21 0 0,-20 0 0,20-1 15,-21 1-15,0 0 0,-21 0 0,0-21 16,21 20-16,-21-20 0,0 0 0,0-1 15,0 22-15,0-21 0,0 0 16,-21 20-16,0 1 0,0 0 0,0 0 16,0 21-16,-1 0 0,1 0 15,-21 0-15,21 21 0,0 0 16,-22 0-16,22 22 0,0-22 0,-21 21 16,20-21-16,1 22 0,0-1 0,0-21 15,21 22-15,0-22 0,0 21 0,0-21 16,0 0-16,0 1 0,21-22 15,0 21-15,0-21 0,22 21 0,-22-21 16,0 0-16,21 0 0,-20 0 0,-1-21 16,21 21-16,-21-21 0,0-1 0,1 22 15,-1-21-15,0 0 0,0 0 16,0 0-16,-21 0 0,0-22 0,21 22 16,-21 0-16,0-21 0,0-1 15,0 22-15,0 0 0,0 42 31,-21 0-15,21 0-16,0 1 0,0-1 0,0 21 16,0-21-16,0 0 0,0 1 0,0-1 15,0 0-15,21 0 16,1-21-16,-1 0 0,0 0 0,0 0 16,0 0-16,0 0 0,1 0 0,-1 0 15,21 0-15,-21 0 0,0-21 0,1 21 16,-1-21-16,0 0 0,0-1 15,0 1-15,0 0 0,-21 0 16,22 0-16,-22 0 0,0-1 0,21-20 16,-21 21-16,21 0 0,-21 0 0,0-1 15,0 1-15,21 21 16,-21 21-16,0 1 16,0-1-16,0 0 0,0 0 0,0 0 15,-21 0-15,21 22 0,0-22 0,0 0 16,-21 0-16,21 0 0,0 1 15,0-1-15,0 0 0,-21-21 0,21 21 16,0-42 31,21 21-47,0-21 0,0 0 0,0-1 16,0 1-16,1-21 15,-22 21-15,21 0 0,0-1 0,0 1 16,0 0-16,0 0 0,1 0 0,-1 0 15,0 21-15,0 0 0,0 0 16,-21 21-16,0 0 0,0 0 16,0 0-16,0 0 0,0 1 0,21-1 15,-21 0-15,0 0 0,0 0 16,0 0-16,0 1 0,22-1 16,-1-21-16,0 0 15,0 0 1,0 0-16,0 0 0,1 0 15,-1-21-15,42-43 16,-42 43-16,1 0 16,-1-22-16,42-20 0,-20 42 15,20-64-15,-21 43 16,22 21-16,-22-1 0,1 1 16,-1 0-16,0 21 0,-21 0 0,1 0 15,-1 0-15,0 21 0,-21 0 0,21 1 16,-21-1-16,0 0 0,0 0 15,0 21-15,0-20 0,0-1 0,0 0 0,0 0 16,-21 0-16,21 0 16,0 1-16,21-44 47,-21 1-47,0 0 15,0 0-15,0 0 0,0 0 16,0-1-16,0 1 0,0 0 15,0 0-15,0 0 0,0 0 0,-21 21 16,0 0-16,0 0 0,-1 0 16,1 0-16,-21 0 0,21 21 15,0 0-15,-22 0 0,22 0 16,-21 0-16,-1 1 0,22 20 0,0-21 16,-42 43-16,41-43 0,22 0 15,0 21-15,-21-21 0,21 1 0,0-1 16,0 0-16,21 0 15,1-21-15,-1 0 0,0 0 16,21 0-16,-21 0 0,1 0 0,-1 0 16,21 0-16,-21 0 0,0-21 0,1 21 15,-1-21-15,0 0 0,0 21 0,0-22 16,-21 1-16,0 0 16,21 0-16,-21 0 0,22 0 0,-22-1 15,0-20-15,0 21 0,21 21 0,-21-21 0,0 0 16,21 21-16,-21 21 31,0 0-15,0 0-16,0 0 0,0 22 0,-21-22 15,0 0-15,21 21 0,-22-21 0,22 22 16,0-22-16,-21 21 0,0 1 16,21-1-16,-21 0 0,21 22 0,0-22 15,0 22-15,0-22 0,0 21 0,0 1 16,0-22-16,0 22 0,0-22 15,0 22-15,0-22 0,0 21 0,0-20 16,0 20-16,0-20 0,0-1 16,0 0-16,0-21 0,-21 22 0,0-22 15,-22 0-15,22-21 0,0 21 0,-21-21 16,20 0-16,-20 0 0,21 0 16,-21-21-16,-1 21 0,22-21 0,-42-43 15,41 43-15,1-21 0,0 21 16,0-22-16,21 22 0,0-21 0,0 0 15,0-1-15,21 22 0,0-21 16,0-1-16,22 1 0,-22 0 0,42-1 16,43-62-16,-63 41 0,20 1 15,64-43-15,-63 42 0,-1 22 16,43-85-16,-43 85 0,-20-22 16,-1 22-16,22-64 15,-43 64-15,0-43 0,0 21 16,-21 22-16,0 21 15,-21 21-15,0 0 16,0 0-16,-1 0 0,1 21 0,0 0 16,21 22-16,0-22 0,0 21 0,-21-21 15,21 22-15,0-22 0,0 21 0,0-21 16,0 22-16,21-22 16,0 0-16,-21 0 0,21-21 0,1 21 15,-1 0-15,0-21 0,0 0 0,0 0 16,0 0-16,1 0 0,-1 0 0,0 0 15,21 0-15,-21 0 0,1 0 16,-1-21-16,0 0 0,21 21 0,-21-21 16,22 0-16,-22 21 0,21-21 0,-21 21 15</inkml:trace>
  <inkml:trace contextRef="#ctx0" brushRef="#br0" timeOffset="174869.09">14563 6096 0,'0'-21'16,"0"42"-16,21-21 16,0 0-16,0 0 15,0-21-15,0 21 16,1-21-16,-22 0 0,21 21 0,0-22 16,0 1-16,0 0 0,0-21 15,1 21-15,-1-1 0,0-20 0,0 21 16,-21-21-16,0 20 0,21 1 0,-21 0 15,0 0-15,0 0 0,-21 42 32,21 0-32,-21 0 0,0 0 15,21 22-15,0-22 0,-21 0 16,21 21-16,0-20 0,0 20 16,0-21-16,0 0 0,0 0 0,0 1 15,0-1-15,0 0 0,21 0 0,0 0 16,0-21-16,0 0 0,0 0 15,1 0-15,-1 0 0,0 0 0,21 0 16,-21 0-16,1-21 0,-1 0 16,0 21-16,21-21 0,-21 0 0,1-1 15,-1-20-15,0 21 0,21-21 16,-21-1-16,22 1 0,-22-22 0,21 22 16,-21-21-16,22-1 0,-22 22 0,0-22 15,0 22-15,0 0 0,-21-1 16,22 22-16,-22 0 0,0 0 0,0 0 15,-22 21 1,1 21-16,0-21 0,0 42 16,0-21-16,0 22 0,-1-22 0,1 21 15,0 0-15,0 1 0,21 20 16,0-20-16,-21-1 0,21 0 0,0 1 16,0-1-16,0 0 0,0 1 0,0-22 15,0 21-15,0-21 0,21 0 0,0 1 16,-21-1-16,21-21 15,0 21-15,1-21 0,-1 0 0,21 0 16,-21 0-16,0 0 0,1 0 16,-1 0-16,0 0 0,0-21 0,0 21 15,0-21-15,22-1 0,-43 1 16,21 0-16,0 21 0,0-21 0,0 0 16,-21 0-16,0-1 0,0 1 0,0-21 15,0 21-15,0 0 0</inkml:trace>
  <inkml:trace contextRef="#ctx0" brushRef="#br0" timeOffset="175092.43">15536 5715 0,'-42'0'16,"105"0"0,-84 0-16,0 0 0,42 0 0,0 0 15,1 0-15,-1-21 0,21 21 16,-21 0-16,22-21 0,-22 21 0,21-21 15,0 21-15,-20-22 0,20 22 0,-21 0 16,0-21-16,22 21 0,-22-21 0,0 21 16,0-21-16,0 21 0,-21-21 15,0 0-15,0-1 16,-21 22-16,0 0 16</inkml:trace>
  <inkml:trace contextRef="#ctx0" brushRef="#br0" timeOffset="175412.3">14922 5461 0,'0'21'16,"0"-42"-16,-21 42 0,21 0 15,21-21 1,1 0-1,-1-21-15,0 21 16,-21-21-16,21 0 0,-21 0 16,0 0-1,0-1 1,-21 22-16,0 0 16,0 22-16,21-1 15,0 0 1,0 0-16,0 0 15,21-21-15,0 0 0,0 0 16,0 21-16</inkml:trace>
  <inkml:trace contextRef="#ctx0" brushRef="#br0" timeOffset="176628.24">17103 5779 0,'-22'21'16,"1"-21"-1,0 0 1,21-21 0,0-1-1,0 1 1,21 0-16,0 0 0,1 0 15,-1 0-15,0-1 0,21 1 0,-21 0 16,1 21-16,20-21 0,-21 0 16,21 0-16,-20 21 0,20 0 0,-21-22 15,0 22-15,0 0 0,1 0 0,-1 0 16,-21 22-16,21-1 16,-21 0-16,0 21 0,0-21 0,0 22 15,0-1-15,0 0 0,0-20 0,0 20 16,-21 0-16,21-21 0,-21 22 0,21-22 15,0 21-15,0-21 16,-22 1-16,22-1 0,-21-21 0,21 21 16,-21 0-16,21-42 47,0 0-47,0 0 15,0-1-15,21 1 0,-21 0 0,21 0 16,22-21-16,-22-1 0,0 22 15,21-21-15,-20-1 0,20 1 16,0 0-16,-21 21 0,22-22 0,-1 22 16,-21-21-16,22 42 0,-22-21 0,21-1 15,-21 22-15,0 0 0,1 0 16,-1 22-16,0 20 0,-21-21 16,0 0-16,0 22 0,0-22 0,0 21 15,0 0-15,0-20 0,0 20 16,0-21-16,0 21 0,0-20 0,0 20 15,-21-21-15,0 0 0,21 0 0,0 1 16,-22-1-16,22 0 0,-21-21 16,0 21-16,0-21 31,0 0-15,21-21-16,-21 0 15,21 0-15,-22-1 0,1 22 16,21-21-16</inkml:trace>
  <inkml:trace contextRef="#ctx0" brushRef="#br0" timeOffset="178600.98">18838 5757 0,'0'-21'47,"0"0"-47,0 0 0,0 0 16,0 0-1,21-1-15,1 1 16,-1 0-16,-21 0 0,21 0 0,0 21 16,0-21-16,0-1 0,1 22 15,-1 0-15,0-21 0,0 21 0,0 0 16,0 0-16,1 0 0,-1 21 0,0-21 16,-21 43-16,0-22 0,21 21 0,-21-21 15,0 22-15,0-1 0,0 0 16,0 1-16,0-1 0,-21-21 0,21 22 15,-21-22-15,0 21 0,21-21 0,0 0 16,-22 1-16,22-1 0,-21-21 0,21 21 16,0-42 15,21 0-15,1 21-16,-22-22 0,21 1 0,0 0 15,0 0-15,0-21 0,22 20 16,-22 1-16,0-21 0,21 0 0,-21 20 15,1-20-15,20 0 0,-21 21 0,0-1 16,0-20-16,1 42 0,-1-21 16,-21 42-1,0 0-15,0 0 16,-21 22-16,-1-22 0,1 0 16,21 21-16,-21-20 0,0 20 15,21-21-15,-21 0 0,21 22 0,0-22 16,0 0-16,0 0 0,0 0 0,21 0 15,0 1-15,0-22 16,0 0-16,22 0 0,-22 0 0,21 0 16,1 0-16,-22 0 0,21 0 0,0 0 15,-20-22-15,20 1 0,-21 0 0,21 21 16,-20-21-16,20-21 0,-21 20 16,0-20-16,22 21 0,-22-21 15,0-1-15,0 1 0,0 0 0,0-1 0,1 1 16,-22 0-16,0-1 15,21 22-15,-21 0 0,0 0 0,0 0 16,-21 42 0,-1 0-16,1 21 0,0-21 15,0 22-15,0-1 0,0 0 16,21 1-16,-22-1 0,22 0 16,-21-20-16,21 20 0,0 0 0,0-21 15,0 1-15,0-1 0,21 0 0,1 0 16,-1-21-16,0 21 0,0-21 0,21 0 15,-20 0-15,20 0 0,0 0 0,-21 0 16,22 0-16,-1-21 0,-21 0 0,22 21 16,-22-42-16,21 20 15,-21 1-15,0-21 0,-21 21 0,22-22 16,-22 1-16,0-21 0,0 20 0,0 1 16,0 0-16,-22-1 0,1 1 15,0 0-15,0 20 0,-21 1 0,20 0 16,-20 21-16,21 0 0,-21 0 0,-1 0 15,22 0-15,-21 21 0,21 0 16,-1 1-16,1-1 0,0 21 0,0-21 16,21 22-16,0-1 0,0-21 15,0 21-15,21-20 0,0-1 0,0 0 16,22 0-16,-1 0 0,0 0 0,22-21 16,-22 0-16</inkml:trace>
  <inkml:trace contextRef="#ctx0" brushRef="#br0" timeOffset="179484.48">21505 5461 0,'21'-42'0,"-42"84"0,42-105 0,1 41 16,-22 1-16,0 0 0,0 0 16,0 42-1,-22-21-15,1 21 16,0 22-16,0-22 0,0 0 0,0 21 15,-1 1-15,1-1 16,0 0-16,0 1 0,0-1 0,0-21 16,21 21-16,0 1 0,0-1 0,0-21 15,0 0-15,0 22 0,21-22 0,0-21 16,0 21-16,0 0 0,22-21 16,-1 0-16,0 0 0,1 0 0,-22 0 15,21 0-15,0 0 0,-20 0 16,20-21-16,-21 0 0,21 0 0,-20 0 15,-1-22-15,-21 22 0,0-21 16,0-1-16,0 1 0,0-21 0,0 20 0,0 1 16,-21 0-16,-1-1 0,1 22 0,-21-21 15,0 21-15,20 21 16,-20-22-16,0 22 0,-1 0 0,22 0 16,-21 0-16,21 22 0,0-22 0,21 21 15,0 0-15,0 0 16,0 0-16,42 0 0,-21 1 0,21-22 15,1 21-15,-1 0 0,22-21 0,-22 0 16,21 0-16,-20 0 0,20 0 16,1 0-16,-22 0 0,22-21 0,-22 21 15,0-21-15,1-1 0,-22 1 0,21 21 16,-21-21-16,0 0 0,-21 0 16,0-22-16,0 22 0,0 0 0,0 0 15,0 0-15,0 0 16,-21-1-16,0 22 15,0 0-15,0 22 0,0-1 16,21 0-16,-22 21 0,1-21 0,21 22 16,0-1-16,-21 0 0,21 1 0,0 20 15,-21 1-15,21-22 0,0 22 16,0-1-16,0 1 0,0-1 0,0 1 16,0-22-16,0 21 0,0 1 0,21 21 15,-21-22-15,0 1 0,0 20 0,0-20 16,0-1-16,0 1 0,0 20 15,-21-20-15,21-22 0,-21 22 0,21-22 16,0 0-16,-21 1 0,-1-1 16,1-21-16,21 22 0,0-22 0,-21 0 15,0-21-15,0 0 16,21-21-16,-21 0 0,-1-1 16,22 1-16,0-21 0,0 21 15,0-22-15,0 1 0,0 0 0,0-1 16,0-20-16,0-1 0,0 1 0,0-22 15,22 22-15,-1-22 0,0 0 0,-21 22 16,21-1-16,0 1 0,0 21 16,1-1-16,-1 1 0,0 0 15,0-1-15,0 22 0,0 0 0,1 0 16,41-43-16,-21 43 0,1 0 16,-1 0-16,0 0 0,22-1 15</inkml:trace>
  <inkml:trace contextRef="#ctx0" brushRef="#br0" timeOffset="181192.31">23156 5588 0,'0'0'0,"0"-21"16,0 0-1,21 0-15,1 21 16,-1-22-16,0 1 15,0 0-15,0 0 0,0 0 0,-21 0 16,22-1-16,-22 1 0,21 0 16,0-21-16,-21 21 0,0-22 0,21 1 15,-21 0-15,21-1 0,-21 1 0,0 0 16,0 20-16,0-20 0,0 21 16,0 0-16,0 0 0,-21 42 15,0 0-15,21 0 16,-21 0-16,0 22 15,21-1-15,-22 0 0,1 1 0,0 20 0,21-21 16,-21 1-16,21 20 0,-21 1 16,21-22-16,0 22 0,0-22 15,0 21-15,0-20 0,0 20 0,0-20 16,0-1-16,21-21 0,0 21 0,0-20 16,0-1-16,1 0 0,-1-21 15,0 0-15,0 0 0,0 0 0,0 0 16,22 0-16,-22 0 0,0 0 0,21-21 15,-20 0-15,20-1 0,-21 1 0,0 0 16,0-21-16,1-1 0,-1 22 16,0-21-16,0 0 0,-21 20 15,0 1-15,0 0 0,0 0 0,-21 21 32,0 21-32,21 0 15,-21 0-15,21 1 0,-22-1 0,22 21 16,0-21-16,0 0 0,0 1 15,0-1-15,0 0 0,22 0 0,-1 0 16,0-21-16,0 21 0,0-21 0,0 0 16,22 0-16,-22 0 0,21 0 0,-21 0 15,22 0-15,-22 0 0,21 0 16,-21 0-16,1-21 0,-1 0 0,0 0 16,0-21-16,0 20 0,0-20 15,-21 21-15,0-21 0,22 20 16,-22-20-16,0 21 0,21 0 0,-21 0 15,-21 42 1,-1 0 0,22 0-16,0 0 0,-21 0 0,0 1 15,21 20-15,-21-21 0,0 0 0,21 22 16,0-22-16,0 0 0,-21 0 0,21 0 16,-22 0-16,22 1 0,0-1 15,0 0-15,-21-21 16,21-21 15,0 0-15,21-1-16,1 1 0,-1 0 0,0-21 15,-21 21-15,21-22 0,0 1 16,0 21-16,1-22 0,-1 1 0,0 21 16,0 0-16,0 0 0,0-1 15,1 1-15,-1 21 16,0 0-16,-21 21 15,0 1-15,0-1 0,0 0 0,0 0 16,0 21-16,0-20 0,0 20 0,0-21 16,0 0-16,0 22 0,0-22 15,0 0-15,0 21 0,0-21 16,0 1-16,0-1 0,0 0 16,21-42 30,-21 0-46,21-1 0,-21 1 16,21 0-16,1 0 0,-1-21 0,0-1 16,0 22-16,0-21 0,0-1 0,1 1 15,-1 21-15,0 0 0,0 0 16,0-1-16,0 1 0,1 0 0,-1 21 16,0 0-1,-21 21-15,0 0 0,0 1 16,0-1-16,0 0 15,0 21-15,0-21 0,0 1 0,0-1 16,0 0-16,0 0 0,21 0 0,-21 0 16,0 1-16,21-1 0,-21 0 15,21 0-15,1-21 0,-1 21 0,0-21 16,0 0-16,0 0 0,0 0 16,1 0-16,-1 0 0,0 0 15,0-21-15,0 0 0,-21 0 0,21 0 16,1-1-16,-1 1 0,0 0 15,0-21-15,-21 21 0,21-1 16,-21-20-16,21 21 0,-21 0 0,0 0 16,0-1-16,-21 22 31,0 0-31,21 22 0,-21-1 0,0 0 16,0-21-16,-1 42 0,22-21 0,0 1 15,-21-1-15,21 0 0,0 21 16,0-21-16,0 1 0,0-1 0,0 0 15,0 0-15,21 0 0,-21 0 0,22 1 16,-1-22-16,0 21 0,0-21 0,0 0 16,0 0-16,1 0 15,20 0-15,-21 0 0,0 0 16,0-21-16,1-1 0,-1 22 0,0-42 16,-21 21-16,21 0 0,0-22 15,0 22-15,1-21 0,-22 0 0,21 20 16,0-20-16,-21 21 0,0 0 0,0 0 15,21-1-15,-21 1 0,0 42 32,0 1-32,0-1 0,-21 0 15,21 0-15,0 0 0,0 0 0,0 22 16,-21-22-16,21 0 16,0 0-16,0 0 0,0 1 0,0-1 15,0 0-15,0 0 0,0 0 16,-21-21-1,21-21 17,0 0-32,0 0 0,-22 0 15,22-22-15</inkml:trace>
  <inkml:trace contextRef="#ctx0" brushRef="#br0" timeOffset="181388.2">24807 5249 0,'-63'0'16,"232"22"-16,-275-44 0,22 22 0,62 0 15,1 0 1,0 0 31</inkml:trace>
  <inkml:trace contextRef="#ctx0" brushRef="#br0" timeOffset="181608.08">23177 5355 0,'-21'21'0,"42"-42"0,-63 42 16,42 1-16,21-22 15,22 0-15,-22 0 16,0 0-16,21 0 0,1 0 16,-1 0-16,-21 0 0,21 0 15,1 0-15,-1 0 0,0 0 0,1 0 0,-22 0 16,21 0-16,-21 0 0,1-22 0,-22 1 16</inkml:trace>
  <inkml:trace contextRef="#ctx0" brushRef="#br0" timeOffset="184564.05">10012 7916 0,'0'-21'32,"0"0"-17,0 0-15,0 0 16,21 0-16,-21-1 0,0 1 16,0 0-16,0 0 15,0 0-15,0 0 0,0-1 0,-42 1 16,20 0-16,1-21 0,-21 21 0,0-1 15,-1 1-15,1 0 0,21 0 0,-22 21 16,1 0-16,0 0 16,-1 0-16,22 0 0,-21 0 0,21 21 15,0 0-15,-22 0 0,22 22 0,0-22 16,0 21-16,0 1 0,-1-22 16,22 21-16,0 22 0,0-22 0,0 0 15,0 1-15,0-1 0,0 0 0,0-21 16,0 22-16,22-22 0,-1 0 0,0-21 15,0 21-15,21-21 0,-20 0 16,-1 0-16,21 0 0,-21 0 0,22-21 16,-22 0-16,21 0 0,-21 0 0,22-1 15,-1-20-15,0 21 16,-21-21-16,22-1 0,-1 1 0,-21 0 16,22-1-16,-22 1 0,0 0 0,0-22 15,0 22-15,0-22 0,1 1 16,-1 20-16,0-20 0,-21-1 0,0 22 15,21 0-15,-21-1 0,0 22 0,0 0 16,0 0-16,0 0 0,-21 21 31,0 21-31,21 21 0,0 1 0,-21-1 16,21 0-16,-22 1 0,1 20 16,21-21-16,0 22 0,0-22 0,0 1 15,-21 20-15,21-21 0,0 1 16,0-1-16,0 0 0,0 1 0,0-1 15,21 0-15,-21-20 0,21-1 16,1 21-16,-1-21 0,0-21 0,0 21 16,0-21-16,0 0 0,1 0 0,-1 0 15,0 0-15,21-21 0,-21 0 0,1 21 16,-1-42-16,0 21 0,0-1 16,0 1-16,0 0 0,-21 0 15,0-21-15,22 20 0,-22 1 0,21-21 0,-21 21 16,0 0-16,0-1 0,0-20 15,0 21-15,0 0 0,0 42 47,0 0-47,-21 0 0,21 0 16,0 1-16,0-1 0,0 0 16,0 21-16,0-21 0,0 1 0,0-1 15,0 0-15,0 0 0,0 0 0,21 0 16,-21 1-16,21-1 0,0-21 15,0 0-15,-21 21 0,21-21 0,1 0 16,-1 0-16,0 0 0,0 0 0,21-21 16,-20 21-16,-1-21 0,0-1 15,0 1-15,0 21 0,0-21 0,1 0 16,-1-21-16,-21 20 0,21 1 16,-21 0-16,21-21 0,0 21 0,-21-1 15,0 1-15,0 0 0,21 0 0,-21 0 16,22 21-16,-22-21 0,0 42 31,0 0-31,0 0 0,0 0 16,0 0-16,-22 1 0,22 20 0,-21-21 15,21 0-15,0 22 0,0-22 0,0 0 16,0 0-16,0 0 0,0 0 16,0 1-16,0-1 0,21 0 0,1 0 15,-1-21-15,21 0 0,-21 0 16,0 0-16,22 0 0,-22 0 0,21 0 15,-21 0-15,22 0 0,-22-21 16,21 0-16,-21 0 0,22-1 0,-22 22 16,0-42-16,0 21 0,0 0 0,1 0 15,-1-1-15,-21 1 0,0 0 0,0 0 16,0 0-16,0 0 0,0-1 0,0 1 16,-21 21-1,-1 0 1,22 21-16,0 1 15,0-1-15,0 0 16,0 0-16,0 0 16,22-21-16,-1 21 0,-21 1 0,21-1 15,0 0-15,-21 0 0,0 0 16,21 0-16,0-21 0,-21 22 16,22-22-16,-1 21 0,0-21 15,0 0-15,0 0 0,0 0 0,1 0 16,-1 0-16,0 0 0,0 0 0,21 0 15,-20 0-15,-1-21 0,21 21 0,-21-22 16,0 22-16,1-21 0,-1 0 0,0 0 16,0 0-16,-21 0 0,0-1 15,21 1-15,-21 0 0,21 0 0,-21 0 16,0 0-16,0-1 0,0 1 16,0 0-16,0 0 15,0 42 1,0 0-16,-21-21 15,21 21-15,-21 1 0,21-1 0,-21 21 16,21-21-16,0 0 0,0 1 0,0-1 16,0 0-16,0 0 0,0 0 15,0 0-15,21 1 0,0-22 0,0 21 16,1-21-16,-1 0 0,0 21 16,0-21-16,21 0 0,1 0 0,-22 0 15,21 0-15,-21 0 0,22 0 0,-22-21 16,0 21-16,0-21 0,0-1 15,1 1-15,-1 0 0,0 0 16,0 0-16,-21 0 0,0-1 0,0 1 16,21-21-16,-21 21 0,21 0 0,-21-1 0,0 1 15,0 0-15,0 0 0,0 42 32,0 0-32,0 0 0,-21 1 15,21-1-15,-21 0 0,21 0 0,-21 0 16,21 22-16,0-22 0,-21 0 15,21 0-15,0 0 0,0 0 16,-21-21-16,21 22 0,0-1 0,0 0 16,0-42 15,21 0-31,-21-1 0,21 22 16,-21-21-16,0 0 0,21 0 15,-21 0-15,21 0 0,0-22 16,-21 22-16,22 0 0,-22 0 0,0 0 15,21-1-15,0 1 0,0 21 0,-21-21 16,21 21-16,0 0 16,-21 21-16,0 0 15,0 1-15,0-1 0,0 0 0,0 0 16,0 0-16,22 0 0,-22 1 0,21 20 16,-21-21-16,21 0 0,0 0 0,0 1 15,0-1-15,1 0 0,20 0 16,-21 0-16,21-21 0,1 0 15,-1 0-15,0 0 0,1 0 0,-1 0 0,0 0 16,22 0-16,-22-21 0,1 0 0,-1 21 16,0-21-16,-21 0 0,22-1 15,-22 1-15,0-21 0,0 21 16,0 0-16,1-22 0,-22 1 0,0-22 16,0 22-16,0 0 0,0 21 15,0-22-15,0 22 0,0 0 0,-22 0 16,1 21-16,0 0 15,0 0-15,0 21 0,-22 0 0,22 0 16,0 0-16,0 1 0,0 20 0,0-21 16,-1 21-16,1-20 0,21-1 15,0 42-15,0-42 0,0 1 16,0-1-16,21 0 0,1 0 16,-1-21-16,0 0 0,0 0 0,0 0 15,22 0-15,-22 0 0,0 0 0,0 0 16,0 0-16,0-21 0,1 21 15,-1-21-15,0 21 0,0-21 0,-21-1 16,21 22-16,-21-21 0,21 0 16,-21 0-16,22 21 0,-1-21 0,-21 0 15,21 21-15,-21-22 0,21 22 16,-21 22 0,0-1-16,0 0 0,0 21 0,0 1 15,0-1-15,0 0 0,0 1 16,0 20-16,0 1 0,0-1 0,-21-21 15,21 22-15,-21-22 0,21 22 0,0-22 16,0 22-16,-21-22 0,21 0 0,0 1 16,-22 20-16,1-21 0,21 1 15,-21-1-15,0 0 0,0 1 0,0-1 16,-1 0-16,1 1 0,0-1 0,0-21 16,-21 22-16,20-22 0,22 0 15,-21 0-15,0 0 0,21-42 31,0 0-31,0 0 16,0 0-16,0-1 0,0 1 0,21-21 16,-21 0-16,0-1 0,0-20 15,0 20-15</inkml:trace>
  <inkml:trace contextRef="#ctx0" brushRef="#br0" timeOffset="184784.92">12382 7176 0,'-21'-22'16,"42"44"-16,-63-65 0,21 22 0,0 21 15,21-21-15,0 0 0,0 0 16,0-1 0,0 1-1,21 0-15,0 21 16,0 0-16,0-21 0,1 21 0,-1 0 15,0 0-15,0 0 0,0 0 16,0-21-16</inkml:trace>
  <inkml:trace contextRef="#ctx0" brushRef="#br0" timeOffset="188121.24">15663 7662 0,'-21'0'0,"42"0"0,-63 0 15,21 0-15,21 22 0,21-44 32,0 22-17,0-21-15,0 0 16,1 21-16,-1-21 0,0 0 0,0 0 15,0-1-15,0 1 0,1 0 0,-1-21 16,0 21-16,0-22 0,-21 22 0,0-21 16,0-1-16,0 22 0,0-21 15,0 21-15,0 0 0,-21-1 0,0 1 16,0 0-16,-1 21 0,1 0 0,0 0 16,0 0-16,0 21 0,-22 0 0,22 22 15,0-22-15,0 21 0,0 1 16,21-1-16,0 0 0,0 1 15,0-1-15,0 0 0,0 1 0,0-22 16,0 21-16,0-21 0,21 0 0,0 1 16,0-1-16,0-21 0,1 21 15,-1-21-15,21 0 0,-21 0 0,0 0 16,22 0-16,-22 0 0,21-21 0,-21 21 16,22-21-16,-1-1 0,-21 22 0,22-21 15,-22 0-15,21 0 0,-21 0 0,22-22 16,-22 22-16,21 0 0,-21-21 15,0-1-15,22 22 0,-22-21 16,0 0-16,0 20 0,0 1 0,1 0 16,-22 0-16,21 21 0,0 0 0,-21 21 15,21 0-15,-21 22 16,0-22-16,0 21 0,0-21 16,0 22-16,0-22 0,0 21 0,-21 0 15,0-20-15,0 20 0,-1-21 0,1 0 16,21 0-16,-21 1 0,0-1 0,0 0 15,0-21-15,21 21 16,0-42 0,21 0-1,0 0-15,0 21 0,0-22 16,0-20-16,22 21 0,-22 0 16,0-22-16,21 1 0,1 0 15,-22 21-15,21-22 0,-21 1 16,22 0-16,-22-1 0,0 1 0,-21 21 0,0 0 15,0-1-15,-21 22 32,0 0-32,0 22 0,-1-1 0,1 21 15,0-21-15,0 0 0,0 22 0,21-1 16,0-21-16,0 22 0,-21-22 0,21 21 16,0-21-16,0 0 0,0 22 15,21-22-15,0 0 0,0 0 0,0-21 16,0 21-16,1 1 0,20-22 0,-21 0 15,21 0-15,1 0 0,-1 0 16,0 0-16,1 0 0,20-22 0,-20 1 16,-1 21-16,0-21 0,1 0 15,-22 0-15,21 0 0,-21-1 0,0-20 16,1 21-16,-1-21 0,-21 20 16,21-20-16,-21 0 0,0-1 0,0-20 15,0 21-15,0 20 0,-21 1 16,0 0-16,-1 21 0,1 0 0,0 0 15,0 21-15,0 0 0,0 1 16,21-1-16,0 21 0,-22 0 0,22-20 16,0 20-16,0 0 0,0-21 15,0 22-15,0-22 0,0 21 0,0-21 16,22 1-16,-1-1 0,0 0 16,21 0-16,1-21 0,-1 21 0,-21-21 15,21 0-15,1 0 0,-1 0 0,0 0 16,-20 0-16,20 0 0,-21-21 15,21 0-15,-20 21 0,-1-21 0,21 0 16,-21-1-16,0-20 0,-21 21 16,22-21-16,-1-1 0,0 1 0,0 0 15,-21-1-15,21 22 0,0-21 0,1 21 16,-1-22-16,0 22 16,-21 0-16,21 21 0,0 0 15,-21 21-15,21 0 16,-21 0-16,0 1 0,0-1 15,0 0-15,0 0 16,0-42 31,0 0-31,0 0-16,0-1 15,0 1-15,0 0 0,0 0 16,0 0-16,-21 0 0,0 21 31,0 0-31,0 0 16,21 21-16,-21 0 0,-1 0 15,22 21-15,-21-20 0,0 20 16,21-21-16,0 21 0,-21 1 0,21-22 0,-21 21 16,21-21-16,0 22 0,0-22 15,0 21-15,0-21 0,0 1 0,21-1 16,0 0-16,0 0 0,0 0 0,22-21 15,-22 21-15,0-21 0,21 0 16,-20 0-16,20 0 0,0 0 0,-21 0 16,22 0-16,-1-21 0,-21 21 15,22-21-15,-22 0 0,0 0 0,21 0 16,-21-1-16,1 1 0,-1-21 16,0 21-16,0-22 0,0 1 0,0 0 0,-21 21 15,22-22-15,-22 22 0,0 0 16,0 0-16,0 0 0,-22 42 31,1 0-31,0 0 0,21 0 16,-21 22-16,21-22 0,-21 0 15,21 21-15,0-21 0,0 22 0,0-22 16,0 0-16,0 0 0,0 0 0,0 1 16,21-1-16,0 0 0,0-21 0,0 0 15,1 0-15,-1 0 0,0 0 16,0 0-16,0 0 0,0 0 0,1 0 15,-1-21-15,0 21 0,0-21 0,-21-1 16,21 1-16,0 0 0,-21-21 0,43-22 16,-22 22-16,-21 0 15,0-1-15,21 1 0,0 21 0,-21-22 16,0 22-16,0 0 0,0 0 0,0 0 16,0 42-1,0 0-15,0 0 16,0 0-16,0 1 0,-21 20 15,21 0-15,-21-21 0,21 22 0,0-1 16,0-21-16,0 22 0,0-22 0,0 21 16,21-21-16,0 0 0,0 1 0,-21-1 15,43 0-15,-22-21 0,0 0 16,0 21-16,0-21 0,22 0 0,-22 0 16,0 0-16,0 0 0,22-21 0,-22 21 15,0-21-15,0 0 0,0-1 0,0-20 16,1 21-16,-1-21 0,0-1 0,0 1 15,0-22-15,0 1 0,1 21 16,20-85-16,-21 63 16,0 22-16,0-22 0,1 22 0,-1-43 15,-21 43-15,0 21 16,0 0-16,-21 21 16,-1 0-16,1 21 0,0 0 0,0 0 15,0 21-15,0-20 0,-22 62 16,43-41-16,-21 20 0,21-21 15,-21 1-15,21 20 0,0-20 0,0 20 16,0-21-16,0 1 0,0-1 0,0 0 16,21 1-16,0-22 0,0 0 0,22 21 15,-22-20-15,0-22 0,21 21 16,-20-21-16,20 0 0,-21 0 16,21 0-16,-20 0 0,20 0 0,-21-21 0,21-1 15,-20 22-15,20-21 0,-21 0 16,0-21-16,0 21 0,1-22 0,-1 22 15,-21-21-15,63-64 16,-63 64 0,0 63-1,-21 0 1,21 0-16,-21 0 0,21 22 0,-21-22 16,21 0-16,0 0 0,0 21 0,0-20 15,0-1-15,0 0 0,0 0 0,0 0 16,0 0-16,0 1 15,21-22-15,0 0 0,0 0 16,0 0-16,1 0 0,-1 0 16,0 0-16,0 0 0,0 0 0,22-22 15,-22 22-15,0-21 0,0 0 0,0 0 16,0-21-16,1 20 0,20-41 16,-21 42-16,0-43 15,0 43-15,1-21 0,-22 63 47,-22 0-47,22 0 0,-21 0 0,0 22 16,21-22-16,0 0 0,0 0 15,0 0-15,0 1 0,0-1 0,0 0 16,0 0-16,0 0 0,0 0 16,0 1-16,21-22 15,0 0-15,1 0 0,-1 0 16,0 0-16,0-22 0,0 22 0,0-21 15,-21 0-15,0 0 0,22 0 16,-22 0-16,0-1 0,0-20 0,0 21 16,0-21-16,0 20 0,0-20 0,0 21 15,-22 0-15,22 0 0,-21-1 16,0 1-16,0 21 0,21-21 16,-21 21-16,42 0 31,0 0-16,21 0-15,-20 0 0,-1 0 16,21 0-16,-21 0 0,22 0 0,-22-21 16,21 21-16,0 0 0,-20 0 0,20 0 15,-21 0-15,21 0 0,-20 0 0,-1 0 16,0 0-16,-21 21 16,21 0-16,-21 22 0,0-22 0,0 0 15,0 0-15,0 21 0,21-20 0,-21-1 16,0 21-16,0-21 0,0 0 0,0 1 15,0-1-15,0 0 0,0 0 16,0 0-16,0 0 0,0 1 16,0-1-16,-21-21 15,0 0 1,21-21 0,0-1-1,0 1-15,0 0 0,0 0 0,0-21 16,21 20-16,0-20 0,0 0 0,1 21 15,20-43-15,-21 22 0,0 21 16,22-22-16,-1 1 0,21-22 16,-41 43-16,20 0 0,-21 0 15,43 21-15,-43 0 0,0 0 16,-21 21-16,0 0 0,21 22 16,-21-22-16,0 21 0,0 0 15,0 1-15,0-22 0,0 21 0,-21 1 16,21-1-16,0-21 0,-21 21 0,21-20 15,0-1-15,0 0 0,0 0 0,0 0 16,-21-21-16,21 21 0,-22-21 47,22-21-31,-21 0-16,0 0 0,21 0 15,-21 0-15,0-1 0</inkml:trace>
  <inkml:trace contextRef="#ctx0" brushRef="#br0" timeOffset="188340.63">20849 6773 0,'-85'0'15,"276"0"-15,-297 0 16</inkml:trace>
  <inkml:trace contextRef="#ctx0" brushRef="#br0" timeOffset="188584.68">19643 7006 0,'0'21'0,"0"-42"0,0 64 32,21-43-17,0 0-15,0 0 0,21 0 0,-20 0 16,-1 0-16,0 0 0,21-22 0,-21 22 15,1 0-15,-1 0 0,0 0 16,0 0-16,0 0 0,-21-21 16,-21 21-1,-21 0 1,21 0-16</inkml:trace>
  <inkml:trace contextRef="#ctx0" brushRef="#br1" timeOffset="196328.82">7133 2350 0,'0'0'0,"0"-22"0,0 1 15,0 0-15,0 0 0,0 0 16,0 0-16,-21-1 0,21 1 16,0 0-16,-21 0 0,0 0 15,-1 21 1,22 21 0,-21 0-16,21 0 0,0 0 15,-21 1-15,21-1 0,0 0 0,0 21 16,0-21-16,0 1 0,0-1 0,0 0 15,0 0-15,0 0 16,0 0-16,0 1 0,21-1 16,-21 0-16,21-21 15,-21 21-15,22-21 0</inkml:trace>
  <inkml:trace contextRef="#ctx0" brushRef="#br1" timeOffset="196704.61">7387 2159 0,'0'-21'16,"-21"21"-16,0 0 16,0 0-16,-1 0 15,1 0-15,21-21 63,0 0-48,0 42 32,0 0-47,-21 0 0,21 0 16,0 0-16,-21 1 0,21-1 15,0 0-15,0 0 0,0 0 0,0 0 16,0 1-16,0-1 0,0 0 0,0 0 16,21 0-16,0 0 0,0 1 15,-21-1-15,22 0 0,-1-21 16</inkml:trace>
  <inkml:trace contextRef="#ctx0" brushRef="#br1" timeOffset="198444.77">22839 6646 0,'0'0'0,"0"22"47,0-1-31,-21 0-1,-1-21 1,22 21-16,-21-21 16,0 0-16,0 0 15,0 0-15,0 0 16,21-21 0,0 0-16,0 0 15,21 21-15,0-22 16,0 22-16,0 0 15,0 0-15,1 0 16,-22 22-16,0-1 16,21 0-16,-21 0 15,0 0 1,0 0-16,-21-21 16,21 22-16,-22-22 0,22 21 0,-21-21 15,0 0-15,0 0 0,0 0 16,0 0-1,21-21 1,0-1 0,21 22-16,0-21 0,0 0 0,0 21 15,0-21-15,-21 0 0,22 21 16,-1 0-16,0 0 0,0 0 16,0 0-16,-21 21 15,0 0-15,0 0 0,0 0 16,-21 1-16,0-1 0,0 0 0,0 21 15,-1-21-15,-20 1 16,0-1-16,21 21 0,-22-21 0,1 0 0,21 1 16,0-22-16,-1 21 0,1-21 0</inkml:trace>
  <inkml:trace contextRef="#ctx0" brushRef="#br1" timeOffset="199069.92">23410 6625 0,'-21'0'15,"0"0"64,21-21-79,0 0 15,0 42 32,0 0-31,0 0-1,0 1 1,0-1-16,-21-21 31,0 0-31,-1 0 16,1 0 15,21-21-15,0-1-16,0 1 15,21 21 1,1 0 0,-1 0-1,-21 21-15,0 1 0,0-1 16,0 0-16,0 0 0,0 0 0,0 0 15,-21 1-15,-1-1 0,1 21 0,0-21 16,-21 0-16,21 22 0,-22-22 0,1 0 16,0 0-16,-1 22 0,1-22 15,0 0-15</inkml:trace>
  <inkml:trace contextRef="#ctx0" brushRef="#br1" timeOffset="203852.49">9694 3450 0,'-21'0'16,"0"0"-16,0 0 15,0 0-15,-1 0 16,22-21-16,-21 21 0,21 21 31,0 0-15,0 1-16,0-1 16,21-21-16,1 0 15,-1 21-15,21-21 0,0 0 16,1 0-16,-1 0 0,22 21 0,20-21 15,-20 0-15,20 0 0,22 0 0,-21 0 16,21 0-16,0 0 0,-1 0 16,22 0-16,0 0 0,22 0 0,-22 0 15,0 0-15,0 21 0,-22-21 0,22 21 16,0-21-16,-21 0 0,0 22 16,-21-22-16,-1 0 0,-20 21 0,-1-21 15,1 0-15,-22 0 0,1 0 0,-22 0 16,21 0-16,-42 21 0,21-21 15,-42 0 17,0 0-32,42 0 47,0 0-47</inkml:trace>
  <inkml:trace contextRef="#ctx0" brushRef="#br1" timeOffset="204592.15">15600 3323 0,'-21'0'15,"-1"0"-15,1 0 0,0 0 16,0 0-16,0 0 0,0 0 15,-1 0-15,1 0 0,0 21 16,0-21-16,21 22 31,21-22-15,0 0-16,0 0 0,22 0 0,-1 0 16,0 0-16,1 0 0,20 0 15,1 0-15,-1 0 0,22 0 0,21 0 16,0 0-16,21 0 0,0 0 0,21 0 15,-21 0-15,21 0 0,0 0 16,0 0-16,0 0 0,1 21 0,-22-21 16,0 0-16,-22 0 0,1 0 15,0 0-15,-21 0 0,-1 0 0,-20 0 16,-1 0-16,1 0 0,-22 0 16,1-21-16,-22 21 0,0 0 0,0-22 15,0 22-15,0 0 0,1 0 16,-1 0-1,0 0 17,0 0-17,-21-21 1,21 21-16,0-21 0</inkml:trace>
  <inkml:trace contextRef="#ctx0" brushRef="#br1" timeOffset="205437.1">21802 3154 0,'-43'0'0,"86"0"0,-107 0 16,22 0-16,-1 0 0,22 0 0,-21 0 15,21 0-15,-22 0 0,22 0 0,0 0 16,0 0-16,0 0 0,0 0 15,42 21 17,0-21-32,21 0 15,-21 21-15,43-21 0,-22 0 0,22 0 16,-1 0-16,22 0 0,0 0 16,-1 0-16,22 0 0,21 0 0,0 0 15,0 0-15,0 0 0,21 0 0,-21 0 16,21 0-16,-21 0 15,22 0-15,-22 0 0,0 0 0,0 0 16,0 0-16,-22 0 0,1 0 0,-21 0 16,0 0-16,-22 0 0,1 0 15,-1 0-15,-21 0 0,1 0 0,-1 0 16,-21 0-16,0 0 0,1-21 0,-44 21 47,1-21-47,0 21 0,0 0 15,0 0 1,0 0-16,-1 0 0,22 21 16,-21 0-16,0 0 0,-21 1 15</inkml:trace>
  <inkml:trace contextRef="#ctx0" brushRef="#br1" timeOffset="206989.17">4000 9800 0,'0'0'0,"0"-21"0,0 0 0,0 0 15,0 0-15,0-1 0,0 1 0,0 0 16,0 0-1,0 0-15,0 42 32,0 0-17,0 0-15,0 22 0,0-22 0,0 21 16,0 0-16,0 1 0,0-1 0,-21 0 16,21 22-16,-21-22 0,0 1 0,0 20 15,21-21-15,-21 22 0,-1-22 16,22 22-16,-21-22 0,0 22 15,0-22-15,21 0 0,-21 1 0,0-1 0,21-21 16,0 21-16,-22-20 0,22-1 0,-21 0 16,0 0-1,21-42 1,0 0 0,0 0-16,0-22 0,0 22 0,21-21 15,0-1-15</inkml:trace>
  <inkml:trace contextRef="#ctx0" brushRef="#br1" timeOffset="207328.97">4085 9652 0,'0'-21'15,"0"42"1,0 0-1,0 22-15,0-22 16,0 21-16,0 0 0,0 1 0,0-1 16,0 0-16,0 22 0,0-22 0,0 1 15,0 20-15,0-21 0,0 22 0,-21-22 16,21 1-16,0 20 0,0-21 16,-21 1-16,21-1 0,-21-21 0,21 22 15,-22-22-15,22 21 0,0-21 0,0 0 16,-21-21-16,21 22 0,-21-22 15,21-22 17,0 1-32,0-21 0,0 21 15,0 0-15,0-22 0,0 22 0,0-21 16</inkml:trace>
  <inkml:trace contextRef="#ctx0" brushRef="#br1" timeOffset="207822.69">4106 9567 0,'0'-21'16,"-21"21"0,0 0-16,0 0 15,0 21-15,-1 1 0,22-1 0,-21-21 16,0 42-16,0-21 0,0 0 0,0 22 15,-1-22-15,1 0 0,0 21 16,21-20-16,-21-1 0,0 21 0,21-21 16,0 0-16,21-42 47,0 0-47,-21 0 0,21 0 0,0 0 15,-21-1-15,22-20 0,-1 21 16,0 0-16,0 0 0,-21-22 15,21 22-15,0 0 0,1 0 0,-1 0 16,0 21-16,0 0 16,0 21-16,0-21 15,-21 21-15,22 0 0,-1 0 0,0 22 16,-21-22-16,21 0 0,0 21 0,0-21 16,1 1-16,-1-1 0,-21 0 0,21 21 15,0-42-15,0 21 0,0 1 16,1-1-16,-22 0 0,21-21 0,0 0 15,-21 21-15,21-21 16,0 0 0,-21-21-1,0 0-15</inkml:trace>
  <inkml:trace contextRef="#ctx0" brushRef="#br1" timeOffset="-197100.33">8297 5228 0,'0'0'0,"0"-21"15,-21 21 110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20:57.0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8572 5292 0,'-21'0'0,"-21"0"16,21 0-1,21 21-15,21-21 32,0 0-17,0 0-15,0 0 0,1 0 16,20 0-16,-21 0 0,21 0 0,-20 0 15,20 0-15,0 0 0,1 0 0,-1 0 16,0 0-16,1 0 0,-1 0 0,0 0 16,1 0-16,-1 0 0,0 0 15,1 0-15,-1 0 0,0 0 16,22 0-16,-22 0 0,22 0 0,-1 0 16,22 0-16,-22 0 0,22 0 0,-22-21 15,22 21-15,-21 0 0,-1 0 16,22 0-16,-22-21 0,-20 21 0,20 0 15,1 0-15,-22 0 0,0 0 0,22 0 16,-22 0-16,0 0 0,1 0 0,-1 0 16,0 0-16,1 0 0,-1 0 15,0 0-15,1 0 0,-1 0 0,0 0 16,22 0-16,-22 0 0,1 0 0,20 0 16,-21 0-16,22 0 0,-22 0 15,22 0-15,-22 0 0,0 0 0,22 0 16,-22 0-16,22 0 0,-22 0 15,22 0-15,-22 0 0,21 0 0,-20 0 16,20 0-16,1 0 0,-22 0 0,22 0 16,-22 0-16,21 0 0,-20 0 0,-1 0 15,22 0-15,-22 0 0,0 0 0,1 0 16,-1 0-16,21 0 0,-20 0 16,-1 0-16,0-22 0,1 22 0,-1 0 15,0 0-15,1 0 0,-1 0 0,22 0 16,-22-21-16,0 21 0,1 0 0,-1 0 15,21 0-15,-20-21 0,-1 21 16,22 0-16,-22 0 0,21 0 16,-20-21-16,20 21 0,-20 0 0,20 0 15,1 0-15,-1 0 0,1-21 0,-1 21 16,1 0-16,-1 0 0,1 0 0,-1 0 16,1 0-16,-22 0 0,21 0 0,1 0 15,-22 0-15,22-21 0,-22 21 16,0 0-16,22 0 0,-22 0 0,22 0 15,-22 0-15,0 0 0,22 0 0,-22 0 16,1 0-16,20 0 0,-21 0 0,1 0 16,20-22-16,-20 22 0,-1 0 15,0 0-15,1 0 0,20 0 16,-21 0-16,1 0 0,-1 0 0,0 0 16,1 0-16,-1 0 0,0 0 0,1 0 15,-1 0-15,0 0 0,1 0 0,-1 0 16,0 0-16,1 0 0,-1 0 15,0 0-15,22 0 0,-22 0 0,1 0 16,-1 0-16,0 0 0,1 0 0,-1 0 16,21 0-16,-20 0 0,-1 0 0,0 0 15,1 0-15,-1 0 0,22 0 0,-22 0 16,21 0-16,1 0 0,-1 0 16,1 0-16,-22 0 0,22 0 0,-1-21 15,22 21-15,-22 0 0,1 0 16,-1 0-16,1 0 0,-1 0 0,1 0 15,-22-21-15,22 21 0,-1 0 0,1 0 16,-22 0-16,22 0 0,-1-21 16,-21 21-16,1 0 0,-1 0 0,0-21 15,22 21-15,-43 0 16,0-21-16,22 21 0,-22 0 0,21 0 0,-21-22 16,22 22-16,-22-21 0,21 21 15,0 0-15,-20 0 0,20-21 0,-21 21 16,21 0-16,-20 0 0,20 0 0,-21-21 15,0 21-15,22 0 0,-22 0 16,0 0-16,21 0 0,1 0 0,-22 0 16,21 0-16,0 0 0,1 0 15,-1 0-15,0 0 0,1 0 0,-1 0 16,22 0-16,-22 0 0,0 0 0,1 0 16,20 0-16,-21 0 0,1 0 0,-1 0 15,0 0-15,-20 0 0,20-21 0,0 21 16,1 0-16,-22 0 0,21 0 15,0 0-15,1 0 0,-1 0 0,0 0 16,-20 0-16,20-21 0,0 21 0,1 0 16,-1 0-16,0 0 0,1 0 15,-1 0-15,0 0 0,1 0 16,-1 0-16,-21 0 0,21 0 0,1 0 16,-1 0-16,-21 0 0,22 0 0,-22 0 15,21 0-15,-21 0 0,22 0 0,-22 0 16,0 0-16,0 0 0,0 0 0,0 0 15,1 0-15,-1 0 0,0 0 16,0 0-16,0 0 0,0 0 0,1 0 16,20 0-16,-21 0 0,0 0 0,0 0 15,1 0-15,20 0 0,-21 0 0,0 0 16,0 0-16,22 0 16,-1 0-16,0 0 0,-20 0 15,20 0-15,-21 0 0,21 0 0,-20 0 16,20 0-16,-21 0 0,21 0 0,-20 0 15,20 0-15,-21 21 0,21-21 16,-20 0-16,20 0 0,-21 0 0,21 0 16,-20 0-16,20 0 0,0 0 0,-21 0 15,22 0-15,-22 0 0,21 21 0,1-21 16,-22 0-16,21 0 0,-21 0 16,22 0-16,-1 0 0,-21 0 15,21 0-15,1 0 0,-22 0 0,21 0 0,-21 0 16,22 0-16,-22 0 0,21 0 0,-21 0 15,22 0-15,-22 0 16,0 0-16,21 0 0,-20 0 0,-1 0 16,0 0-16,21 0 0,-21 0 0,1 0 15,-1 21-15,21-21 0,-21 0 0,0 0 16,1 0-16,20 0 0,-21 21 16,0-21-16,0 0 0,1 0 0,-1 0 15,0 21-15,0-21 0,0 0 0,0 0 16,22 0-16,-22 0 0,0 22 15,0-22-15,22 0 0,-22 0 0,0 0 16,0 21-16,21-21 0,-20 0 16,-1 0-16,0 0 0,0 0 0,0 0 15,0 0-15,1 0 16,-1 0-16,0 0 0,0 0 16,0 0-16,0 0 15,1 0 16</inkml:trace>
  <inkml:trace contextRef="#ctx0" brushRef="#br0" timeOffset="2899.32">7493 9800 0,'0'0'0,"0"21"16,0 1-1,0-1 1,0 0-16,21-21 16,-21 21-1,0 0 1,21-42 31,-21 0-47,0 0 15,21 21-15,-21-21 0,22-1 0,-22 1 16,0 0-16,0 0 16,0 0-16,0 0 0,0-1 15,0 1-15,-22 0 0,1 0 16,21 0-16,-21 0 0,21-1 0,-21 1 16,0 0-16,0 0 0,21 0 15,-22 0-15,1-1 0,0-20 0,0 21 16,0 0-16,0 0 0,-1-22 15,1 22-15,-21-21 0,21 21 0,-22-22 16,1 22-16,0-21 0,-1 21 0,1-22 16,0 22-16,-22-21 0,22 21 0,0-1 15,-22-20-15,22 21 0,-22 0 16,22 0-16,0-1 0,-22 1 0,22 0 16,-22 0-16,22 0 0,0 0 15,-1 21-15,1-22 0,0 1 0,-1 21 0,22-21 16,-21 0-16,21 21 0,-1 0 15,1-21-15,0 21 0,0 0 16,0 0-16,0-21 0,-1 21 16,1 0-16,0 0 0,0 0 15,0 0-15,0 0 0,-1 0 16,1 0-16,0 0 0,0 0 16,0 0-16,21-22 62,21 22-15,0 0-31,0 0-16,0-21 15,1 21-15</inkml:trace>
  <inkml:trace contextRef="#ctx0" brushRef="#br0" timeOffset="3376.64">6181 8340 0,'0'0'0,"0"-21"16,0-1 0,0 1-16,0 42 62,-22 1-62,1-22 0,-21 21 0,21-21 16,-22 21-16,1 0 0,0 0 0,-22-21 15,22 21-15,-22 1 0,1-1 16,-1-21-16,1 21 0,21 0 0,-1-21 16,1 0-16,0 0 0,20 0 0,1 0 15,21 21-15,21-21 47,1 21-47,-1-21 0,0 22 0,0-22 16,21 21-16,-20-21 0,-1 21 15,21 0-15,-21 0 0,0 0 0,22 1 16,-22-1-16,0 0 0,0 0 0,22 21 16,-22-20-16,21-1 0,-21 0 15,0 0-15,1 0 0,-1 0 0,21 1 16,-21-1-16,0 21 0,1-42 15,-22 21-15,21 0 0,-21 1 16</inkml:trace>
  <inkml:trace contextRef="#ctx0" brushRef="#br0" timeOffset="11211.8">10816 6668 0,'0'0'0,"-21"0"0,-21 0 16,20 21-16,-20-21 0,21 21 0,-21-21 15,20 0-15,1 0 0,0 21 16,0-21-16,0 0 16,42 0 46,0 0-62,0 0 16,0 0-16,1 0 0,-1 0 15,0 0-15,0 0 0,21 0 0,1 0 16,-1 0-16,0 0 0,1 0 16,-1 0-16,0 0 0,22 0 0,-22 0 15,1 0-15,-1 0 0,0 0 16,1 0-16,-1 0 0,-21 0 0,21 0 16,1 0-16,-1 0 0,-21 0 0,22 0 15,-1 0-15,0 0 0,-21-21 0,106 21 31,-84 0-31,147-21 16,-147 0-16,-1 21 0,0 0 16,1 0-16,-1 0 0,-21-22 0,21 22 15,-20 0-15,20 0 0,-21 0 0,0 0 16,0-21-16,1 21 0,20 0 16,-21 0-16,0 0 0,0 0 0,1 0 15,20 0-15,-21-21 0,21 21 0,1 0 16,-1 0-16,0 0 0,1 0 15,20 0-15,-20 0 0,20 0 0,-21 0 16,22 0-16,-22 0 0,1 0 0,-1 0 16,-21 0-16,21 0 0,-20 0 0,-1 0 15,0 0-15,0 0 0,0 0 16,0 0-16,1 0 0,-1 0 16,0 0-16,0 0 0,0 0 15,0-21-15,1 21 0,-1 0 0,0 0 16,21 0-16,-21 0 0,22 0 15,-22 0-15,21 0 0,1 0 0,20 0 16,-21 0-16,1 0 0,-1 0 0,0 0 16,1 0-16,-1 0 0,0 0 0,1 0 15,-1 0-15,-21 0 0,22 0 16,-1 0-16,-21 0 0,21 0 0,-20 0 16,-1-21-16,0 21 0,0 0 0,0 0 15,0 0-15,1 0 0,-1 0 0,0 0 16,0-21-16,0 21 15,0 0-15,1 0 0,-1 0 16,0 0-16,21 0 0,-21 0 0,22 0 16,-1 0-16,0 0 0,22 0 0,-22 0 15,1 0-15,20 0 0,-21 0 0,22 0 16,-22 0-16,22 21 0,-22-21 16,0 0-16,1 0 0,-1 0 0,-21 0 15,0 0-15,1 0 0,-1 0 0,0 0 16,0 0-16,0 0 15,0 0-15,1 0 0,-1 0 16,0 0-16,0 0 0,21 0 16,-20 0-16,-1 0 0,21 0 15,-21 0-15,22 0 0,-22 0 0,21 0 16,0 0-16,-20 0 0,20 0 0,0 0 16,1 0-16,-22 0 0,21 0 15,0 0-15,-20 0 0,20 0 0,-21 0 16,21 0-16,1 0 0,-22 0 0,21 0 15,-21 0-15,1 0 0,20 0 0,-21-21 16,0 21-16,22 0 0,-22 0 0,0 0 16,0 0-16,0 0 0,22 0 15,-22-22-15,21 22 0,-21 0 0,22 0 16,-1 0-16,-21 0 0,21 0 0,1 0 16,-1 0-16,0 0 0,-20 0 0,20 0 15,0-21-15,-21 21 16,22 0-16,-22 0 0,0 0 0,21 0 15,-20-21-15,20 21 0,-21 0 0,0 0 16,0 0-16,22 0 0,-22-21 0,21 21 16,-21 0-16,22 0 0,-22 0 15,21 0-15,-21 0 0,22 0 0,-22 0 16,21 0-16,-21 0 0,1 0 0,20 0 16,-21 0-16,0 0 0,0 0 0,1 0 15,-1 0-15,0 0 0,0 0 16,0 0-1,0 0-15,1 0 0,-1-21 16,0 21-16,0 0 0,0 0 16,0 0-16,1 0 0,-1 0 0,0 0 15,0-21-15,0 21 0,22 0 16,-22 0-16,0 0 0,0 0 0,0 0 16,0 0-16,1 0 0,-1 0 0,0 0 15,0 0-15,0 0 0,0 0 0,1 0 16,-1 0-16,21 0 0,-21 0 15,0 0-15,1 0 0,20 0 0,-21 0 16,21 0-16,1 0 0,-22 0 0,21 0 16,1 0-16,-22 0 0,0 0 0,21 0 15,-21 0-15,1 0 16,-1 0-16,0 0 0,0 0 16,0 0-16,0 0 0,43 0 31,-43 0-31,0 0 0,0 0 0,1 0 15,-1 0-15,0 0 0,0 0 0,0 0 16,0 0-16,1 0 0,-1 0 16,0 0-16,0 0 15,0 0-15,0 0 16,1 0-16,-1 0 0,0 0 16,0 0-16,0 0 15,0 0 1,1 0-16,-1 0 15,0 0 1,0 0-16,-42 0 109,0 0-93,0 0-16,-22-22 0,22 22 0,-21 0 16,-22 0-16</inkml:trace>
  <inkml:trace contextRef="#ctx0" brushRef="#br0" timeOffset="12677">10837 8340 0,'0'0'0,"-42"0"15,21 0 1,0 0-16,-1 0 0,1 0 0,-21 0 16,21 0-16,0 0 0,-1 0 0,1 0 15,0 0-15,0 0 0,0 0 0,0 0 16,-1 0-16,1 0 0,0-21 16,0 21-16,0 0 0,21-22 15,-21 22 1,42 0 31,0 0-47,0 0 15,0 0-15,0 0 0,22 0 16,-22 0-16,0-21 0,0 21 16,22 0-16,-22 0 0,21 0 0,0 0 15,-20 0-15,41 0 0,-21 0 0,1 0 16,20 0-16,1-21 0,-22 21 0,22 0 15,20 0-15,-20 0 0,-1 0 0,1 0 16,20-21-16,-20 21 0,21 0 16,-1 0-16,1 0 0,0 0 0,20 0 15,-20-21-15,0 21 0,-1 0 16,1 0-16,0 0 0,-22 0 0,22 0 16,-22 0-16,22 0 0,-21 0 0,20 0 15,-20 0-15,-1 0 0,1 0 0,20-21 16,-20 21-16,-1 0 0,22 0 0,0 0 15,-22-22-15,22 22 0,0 0 16,-1 0-16,22 0 0,-21-21 0,21 21 16,-22 0-16,1 0 0,0 0 0,-1 0 15,1 0-15,-22 0 0,22 0 0,-21 0 16,-1 0-16,1 0 0,-1 0 0,-21 0 16,22 0-16,-1 0 0,1 0 15,-22 0-15,22 0 0,20 0 0,-20 0 0,-1 0 16,1 0-16,21 0 0,-22 0 0,22 21 15,-22-21-15,22 0 0,-22 0 16,22 22-16,-21-22 0,20 0 16,-20 0-16,-1 21 0,-20-21 0,20 0 15,-21 0-15,1 0 0,-1 0 0,0 0 16,1 0-16,-22 0 0,21 0 0,1 0 16,-22 0-16,21 0 0,0 0 0,1 0 15,-1 21-15,0-21 0,22 0 0,-22 0 16,22 0-16,-1 0 0,-20 21 0,20-21 15,1 0-15,-1 0 0,1 21 0,-1-21 16,1 0-16,-22 0 0,21 21 0,-20-21 16,-1 0-16,22 0 0,-22 0 15,0 0-15,1 0 0,-22 0 16,21 0-16,0 0 0,-20 0 0,20 0 16,-21 0-16,0-21 0,22 21 0,-1-21 15,-21 21-15,21-21 0,1 21 0,-22-21 16,21 21-16,1 0 0,-1-21 0,0 21 15,1 0-15,-1 0 0,0 0 0,1 0 16,-1 0-16,0 0 0,1 0 0,-1 0 16,0 0-16,1 0 0,-1 0 0,-21 0 15,21 0-15,1 0 0,-1 0 0,0 0 16,-20 0-16,20 0 16,0 0-16,-21 0 0,1 0 0,20 0 15,-21 0-15,0 0 0,0 0 0,1 0 16,-1 0-16,0 0 0,0 0 15,0 0-15,0 0 16,1 0 0,-1 0 31,-21-22-16,0 1-31</inkml:trace>
  <inkml:trace contextRef="#ctx0" brushRef="#br0" timeOffset="37076.05">16954 10287 0,'0'-21'16,"0"0"-16,0 0 15,0-1 1,0 1-16,0 0 15,0 0-15,-21 21 0,21-21 16,-21 0-16,0 21 16,0-22-1,21 1-15,-21 21 0,-1 0 16,1 0-16,0 0 0,0 0 16,0 0-16,0 0 0,-1 0 15,1 0-15,0 21 0,0 1 16,0-22-16,0 21 0,-1 0 0,1 0 15,0 0-15,0 0 0,21 1 0,0 20 16,-21-21-16,21 21 0,-21 1 0,21-22 16,-22 21-16,22 1 0,0-22 15,0 21-15,0-21 0,0 22 0,0-22 16,0 0-16,0 0 0,22 0 0,-1 0 16,-21 1-16,21-1 0,0 0 0,0-21 15,0 21-15,1-21 16,-1 0-16,0 0 0,0 0 0,0 0 15,22 0-15,-22 0 16,0-21-16,21 0 16,-21 0-16,-21-1 0,0 1 0,22-21 15,-22 21-15,21 0 0,-21-22 16,0 1-16,21 21 0,-21-22 0,0 1 16,0 21-16,0-21 0,0 20 0,0-20 15,21 21-15,-21 0 0,0 0 0,0-1 16,0 1-16,0 0 0,0 0 15,0 0-15,0 0 16,0 42 0,0 0-1,0 0 1,0 0-16,0 0 0,0 1 0,0-1 16,0 21-16,0-21 0,0 22 0,0-22 15,0 21-15,0-21 0,21 22 0,-21-1 16,21-21-16,-21 21 0,0-20 15,0-1-15,22 21 0,-1-21 0,-21 0 16,21 1-16,0-22 0,-21 21 0,21 0 16,0-21-16,1 0 0,-22 21 0,21-21 15,0 0-15,0 0 0,0 0 0,0 0 16,1 0-16,-1 0 16,0 0-16,-21-21 15,21 21-15,0-21 16,-21 0-16,21-1 0,1 1 15,-22 0-15,21 0 0,0 0 16,0 0-16,0-1 0</inkml:trace>
  <inkml:trace contextRef="#ctx0" brushRef="#br0" timeOffset="37527.85">18203 10202 0,'0'0'0,"-21"0"16,0 0-1,42 0 17,0 0-32,0 0 0,1 0 15,20 0-15,-21 0 0,0 0 16,0-21-16,1 21 0,-1 0 16,0 0-16,0 0 0,0 0 15,0 0-15,1 0 16,-1 0-16,0 0 15,0 0 1</inkml:trace>
  <inkml:trace contextRef="#ctx0" brushRef="#br0" timeOffset="37905.17">18182 10393 0,'0'0'0,"-21"0"0,0 0 15,21 21-15,0 0 32,21-21-17,0 0 1,0 0-16,0 0 0,1 0 16,-1 0-16,0 0 0,0 0 15,0 0-15,0 0 0,1 0 0,-1 0 16,0-21-16,64 21 15,-64 0 1,-21-21 62</inkml:trace>
  <inkml:trace contextRef="#ctx0" brushRef="#br0" timeOffset="38499.83">19494 9906 0,'-21'-21'15,"21"0"-15,0 0 32,0-1-17,0 44 32,0-1-47,0 0 0,0 0 0,0 0 16,0 0-16,0 1 0,0-1 0,0 0 15,-21 21-15,21-21 0,0 1 0,-21 20 16,21-21-16,0 21 16,0-20-16,0-1 0,0 21 0,-21-21 0,21 22 15,0-22-15,-21 21 0,21-21 0,0 0 16,0 1-16,0 20 0,0-21 16,0 0-16,-22 0 0,22 1 15,0-1-15,0 0 16,22-42 31,-22 0-47,21-1 15,0 1-15,0 0 0,0 0 16,0 0-16,1 0 0</inkml:trace>
  <inkml:trace contextRef="#ctx0" brushRef="#br0" timeOffset="39323.87">20151 9843 0,'0'-22'16,"-22"22"-16,1 0 15,0 0 1,0 0 0,0 22-16,21-1 15,0 0-15,-21 0 0,-1 0 16,22 0-16,-21 1 0,21-1 15,-21 21-15,21-21 0,0 0 0,-21 1 16,21-1-16,0 0 0,-21 0 16,21 21-16,0-20 0,0-1 15,0 0-15,0 0 0,0 21 0,0-20 16,0-1-16,0 0 0,0 0 0,0 0 16,0 0-16,21 1 0,0-1 15,0 0-15,0-21 16,1 0-16,-22 21 0,21-21 15,0 0-15,0 0 0,0 0 16,0 0-16,1 0 0,-1 0 16,0-21-16,0 21 15,0-21-15,0 0 16,1 21-16,-1-22 0,0 22 0,-21-21 16,21 0-16,0 21 0,-21-21 15,21 21-15,-21-21 0,22 0 0,-1-1 16,-21 1-16,0 0 15,0 0-15,0 0 0,21 0 16,-21-1-16,0 1 0,0 0 0,0 0 16,0 0-16,0 0 0,0-1 15,0 1-15,0 0 0,0 0 0,0 0 16,0 0-16,-21-1 16,0 1-16,21 0 0,-22 0 0,1 21 15,0-21-15,0 21 0,0-21 16,0 21-16,-1 0 0,1 0 15,0 0-15,0 0 16,0 0-16,0 0 0,-1 0 16,1 21-16,0-21 0,21 21 15,-21-21-15,21 21 0,-21-21 0,21 21 16,-21-21-16,21 21 0,-22 1 16,1-1-1,42-21 16,1 0-15,-1 0-16</inkml:trace>
  <inkml:trace contextRef="#ctx0" brushRef="#br0" timeOffset="39900.14">21399 9948 0,'0'0'0,"-21"0"16,21 22-16,-21-22 15,21 21-15,0 0 16,0 0-1,0 0 1,21-21 0,-21-21 15,0 0-15,-21 0-1,0 21-15,0 0 31,21 21 1,0 0-1,21-21-15,0 0-16,0 0 15,-21 21-15</inkml:trace>
  <inkml:trace contextRef="#ctx0" brushRef="#br0" timeOffset="40688.21">21378 10372 0,'0'0'0,"0"21"47,0 0-16,0 0-31,0 0 0,0 1 16,0-1-16,0 0 15,0 0-15,0 0 16,0 0-16,-21 1 15,0-22-15,21 21 0,-21-21 16,0 21 0,-1-21-1,1 0-15,21-21 16,0 0 0,0-1-16,0 1 15,0 0-15,0 0 16,0 0-16,21 0 15,1 21-15,-1 0 16,0 0 0,-21 21-1,0 0-15,0 0 16,0 0-16,0 0 16,0 1-16,0-1 0,-21-21 15,0 21-15,21 0 16,-22-21-16,1 0 15,0 0 1,21-21 0,0 0-16,0 0 15,0-1-15,0 1 16,0 0-16,21 0 16,0 21-16,1-21 15,-1 21-15,0 0 16,0 0-16,0 21 15,-21 0-15,0 0 16,0 0-16,0 1 16,0-1-16,0 0 0,0 0 15,0 0-15,0 0 0,-21 1 0,0-1 16,0 21-16,-22-21 0,22 0 0,-21 1 16,21-1-16,-22 0 0,22 0 0,-21 0 15,0 0-15,20 1 0,-20-1 16,21 0-16,0-21 0,0 0 0,-1 0 15,1 0-15,0 0 0</inkml:trace>
  <inkml:trace contextRef="#ctx0" brushRef="#br0" timeOffset="42072.12">19113 10922 0,'0'0'0,"-21"0"0,0 0 16,0 0-16,21 21 15,-21-21-15,0 0 0,-1 0 16,1 0-1,0 0-15,0 0 47,21 21-31,21-21 15,0 0-31,0 0 0,1 0 16,-1 0-16,0 0 0,0 0 0,21 0 15,-20 0-15,20 0 0,-21 0 16,21 0-16,1 0 0,-1 0 0,22 0 16,-22 0-16,0 0 0,22 0 0,-22 0 15,22-21-15,-22 21 0,0 0 16,22 0-16,-22 0 0,0 0 0,-20 0 16,20 0-16,0-21 0,-21 21 15,22 0-15,-22 0 0,21 0 0,-21 0 16,1-21-16,-1 21 0,0 0 15,0 0-15,0 0 16,0-21-16,1 21 16,-1 0-16,-42 0 78,-1 0-78,1 0 0,0 0 15,0 0-15,0 0 16</inkml:trace>
  <inkml:trace contextRef="#ctx0" brushRef="#br0" timeOffset="42748.25">19198 11007 0,'0'0'0,"-63"21"16,41-21-16,1 0 0,0 0 16,0 21-16,0-21 15,0 0-15,-1 0 16,1 0-16,0 0 16,42 0 46,0 0-46,1 0-16,-1 21 0,0-21 0,0 0 15,0 0-15,0 0 0,22 0 0,-22 0 16,21 21-16,1-21 0,-1 0 0,0 0 16,1 0-16,-1 0 0,21 0 15,-20 0-15,-1 0 0,22 22 16,-22-22-16,21 0 0,-20 0 0,-1 0 15,0 0-15,1 0 0,-1 0 0,0 0 16,1 0-16,-22 0 0,21 0 0,-21 0 16,1 0-16,-1-22 0,0 22 0,0 0 15,0-21-15,0 21 16,1 0-16,-1 0 16,-21-21-1,-21 21 48,-1 0-48,1 0-15,0 0 16,0 0-16</inkml:trace>
  <inkml:trace contextRef="#ctx0" brushRef="#br0" timeOffset="43359.99">19135 11091 0,'-22'0'15,"1"0"-15,42 0 63,1 0-63,-1 0 0,0 0 15,0 0-15,21 22 0,-20-22 0,20 0 16,0 0-16,-21 0 0,22 21 0,-1-21 16,0 0-16,1 0 0,-1 0 0,0 0 15,1 0-15,-1 0 0,0 0 0,1 0 16,-1 0-16,0 0 0,-20 0 15,20 0-15,-21 0 0,21 0 16,-20 0-16,-1 0 0,0 0 0,0 0 16,0 0-16,0 0 0,1 0 0,-1 0 15,0 0-15,0 0 16,0-21 15,-42 21 32,0 0-63,0 0 15,0 0-15</inkml:trace>
  <inkml:trace contextRef="#ctx0" brushRef="#br0" timeOffset="44592.29">19304 11007 0,'-21'0'16,"0"0"0,42 0 46,0 0-62,0 0 0,0 0 0,0 0 16,1 0-16,20 0 0,-21 0 15,0 0-15,22 0 0,-1 0 16,0-21-16,1 21 0,-1 0 0,0 0 16,1 0-16,-1 0 0,0 0 0,1 0 15,-1 0-15,0 0 0,-21 0 0,22 0 16,-1 0-16,-21 0 0,0 0 0,1 0 16,-1 0-16,0 0 0,0 0 15,0 0-15,0 0 31,-21 21 188,-21-21-203,21 21-16,0 0 47,0-42 421,0 0-452,0 0 0</inkml:trace>
  <inkml:trace contextRef="#ctx0" brushRef="#br0" timeOffset="48389.6">20087 9652 0,'0'0'0,"0"-21"110,0 0-95,0 0 1,0-1-1,0 1-15,0 0 0,0 0 16,0 0 0,0 0-16,0-1 15,0 1-15,0 0 16,0 0-16,-21 0 16,21 0-16,0-1 15,0 1-15,0 0 16,-21 21-16,21-21 0,-21 0 15,21 0-15,-22-1 16,22 1-16,-21 0 16,21 0-16,-21 0 15,0 0-15,0 21 16,21-22-16,0 1 16,-21 21-16,21-21 0,-22 21 15,22-21-15,0 0 0,-21 0 16,0 21-16,21-22 0,-21 22 0,21-21 15,-21 21-15,21-21 16,-21 21-16,-1 0 0,22-21 0,-21 0 16,0 21-16,0 0 15,21-21-15,-21 21 0,0 0 16,-1 0-16,22-22 0,-21 22 16,0 0-16,0 0 0,0-21 15,0 21-15,-1 0 0,1 0 0,0 0 16,0-21-16,0 21 0,0 0 15,-1 0-15,1 0 16,21-21-16,-21 21 0,0 0 16,0 0-16,0 0 0,-1-21 15,1 21-15,0 0 16,0 0-16,0 0 0,0 0 0,21-21 16,-22 21-16,1 0 0,0 0 0,0 0 15,0 0-15,0 0 0,-1 0 16,1 0-16,0-22 0,0 22 0,0 0 15,0 0-15,-1 0 0,1 0 16,0 0-16,0 0 0,0 0 0,0 0 16,-1 0-16,1 0 0,0 0 0,0-21 15,0 21 1,0 0-16,-1 0 0,1 0 16,0 0-16,0 0 0,0 0 0,0 0 15,-1 0-15,1 0 0,0 0 16,0 0-16,0 0 0,0 0 0,-1 0 15,1 0-15,0 0 0,-42 0 32,41 0-32,1 0 0,0 0 0,-21 0 0,21 0 15,-1 0-15,-20 0 0,21 0 0,0 0 16,0 0-16,-1 0 0,1 0 0,0 0 16,0 0-16,0 0 0,0 0 15,-1 0-15,22 21 0,-21-21 16,0 0-16,0 0 0,0 0 15,0 0 1,-1 0-16,22 22 0,-21-22 16,0 0-16,0 0 0,21 21 15,-21-21-15,0 21 0,-1-21 16,22 21-16,-21-21 16,0 0-16,0 0 0,0 21 15,0-21-15,-1 0 16,1 0-16,0 0 15,0 21-15,0-21 16,0 0 0,-1 22-16,1-22 15,0 21 1,0-21-16,0 0 16,21 21-16,-21-21 15,-1 21-15,1-21 0,0 21 16,0-21-16,0 21 0,0-21 15,-1 22-15,1-22 16,0 21-16,21 0 0,-21-21 16,21 21-16,-21-21 0,0 0 0,21 21 15,-22-21 1,22 21-16,-21-21 0,21 22 16,-21-22-1,21 21-15,-21-21 0,0 21 16,21 0-16,0 0 15,-21-21-15,21 21 16,-22-21-16,22 22 0,0-1 16,-21-21-16,21 21 15,-21-21-15,21 21 0,0 0 16,-21-21 0,21 21-16,0 1 15,-21-22-15,0 21 0,21 0 16,0 0-1,0 0-15,-22-21 16,22 21-16,0 1 0,0-1 16,0 0-1,0 0 1,0 0 0,-21 0-16,21 1 15,0-1 1,0 0-1,0 0 1,0 0 0,0 0-1,0 1 1,-21-22 0,21 21-16,0 0 15,-21-21 1,21 21-16,-21-21 31,21-21 0,-21 21-15,21-21-16,0 0 16,-22 21-16,22-22 0,0 1 15,0 0-15,0 0 0,-21 21 16,21-21-16,0 0 0,0-1 15,-21 22-15,21-21 0,0 0 16,0 0-16,-21 21 0,21-21 16,-21 21-16,0 0 0,21-21 0,-22-1 15,1 1 1,21 0 0,-21 21-1,21-21-15,0 42 110,21-21-110,-21 21 0,0 0 15,21-21-15,-21 22 0,22-22 0,-1 21 16,-21 0-16,0 0 15,21-21-15,-21 21 0,21 0 0,-21 1 16,0-1-16,21 0 16,-21 0-16,21 0 0,-21 0 15,0 1-15,0-1 16,0 0-16,0 0 16,22-21-16,-22 21 15,21-21 1,0 0 46,-21-21-46,21 21 0,0-21-16,-21 0 15,21 0-15,1 21 16,-22-22-16,21 22 0,-21-21 0,0 0 15,21 21-15,0-21 0,0 21 0,0-21 16,1 0-16,-1 21 0,0-22 16,0 22-16,0 0 0,0-21 15,1 21-15,-1-21 0,0 21 16,0 0-16,0 0 0,0-21 16,1 21-16,-44 21 78,1-21-78,0 21 0,0-21 15,0 21-15,0-21 0,21 22 16,-22-22-16,1 21 0,0-21 16,21 21-16,-21-21 0,0 21 0,0-21 15,-1 21-15,1-21 0,21 21 16,-21-21-16,21 22 15,-21-22-15,0 0 0,21 21 16,-21-21-16,21 21 0,-22 0 31,22-42 126</inkml:trace>
  <inkml:trace contextRef="#ctx0" brushRef="#br0" timeOffset="52880.26">16722 13250 0,'0'-21'31,"0"0"-15,0 0 0,0 0-16,0 0 15,0-1 1,-22 22-16,1-21 15,0 21-15,0 0 0,0 0 16,0 0-16,-1 0 0,1 0 16,0 0-16,0 0 0,0 0 15,0 0-15,-1 0 0,1 0 0,0 0 16,0 21-16,0-21 0,21 22 16,-21-22-16,-1 0 0,22 21 0,-21-21 15,21 21-15,-21-21 0,0 21 16,0 0-16,0 0 15,-1-21-15,22 22 0,-21-1 0,0-21 16,21 21-16,-21 0 0,0 0 0,21 0 16,-21 1-16,-1-1 0,22 0 15,0 0-15,0 0 0,-21 0 0,21 22 16,-21-22-16,21 0 0,0 0 0,0 0 16,0 1-16,0-1 0,0 0 15,0 0-15,0 0 0,0 0 0,0 1 16,21-1-16,-21 0 15,21 0-15,1-21 0,-1 0 0,0 21 16,0-21-16,0 0 16,0 0-16,1 0 0,-1 0 15,0 0-15,0 0 0,0 0 16,0 0-16,1-21 0,-1 21 0,0-21 16,0 21-16,0-21 0,0 21 15,1-21-15,-1-1 0,0 1 16,0 0-16,0 0 0,0 0 15,1-22-15,-22 22 0,21 0 0,0 0 16,0 0-16,-21-22 0,21 22 16,-21 0-16,21 0 0,-21 0 0,22 0 15,-22-1-15,0 1 0,21 0 16,-21 0-16,21 0 0,-21 0 0,0-1 16,0 1-16,0 0 15,0 0 1,0 0-1,0 42 48,0 0-63,-21-21 0,21 21 16,-21-21-16,21 21 0,0 1 0,-22-22 15,22 21-15,0 0 0,0 0 0,0 0 16,0 0-16,0 1 0,0-1 0,0 0 15,0 0-15,0 0 16,0 0-16,0 1 0,0 20 0,0-21 16,0 0-16,0 0 0,0 1 15,0-1-15,0 0 0,0 0 0,22-21 16,-22 21-16,21 0 16,0-21-16,0 0 0,0 22 15,0-22-15,1 0 0,-1 0 16,0 0-16,0 0 0,0 0 15,0 0 1,1 0-16,-1-22 16,0 22-16,-21-21 15,0 0-15,0 0 16,21 0-16,0 0 16</inkml:trace>
  <inkml:trace contextRef="#ctx0" brushRef="#br0" timeOffset="53388.97">17399 13250 0,'21'0'32,"0"0"-32,0 0 0,1 0 15,-1 0-15,0 0 0,0 0 16,0 0-16,0 0 0,1 0 15,-1 0-15,0 0 16,0 0-16,0 0 16,-21 22-1</inkml:trace>
  <inkml:trace contextRef="#ctx0" brushRef="#br0" timeOffset="53597.85">17505 13377 0,'0'22'16,"21"-22"15,0 0-31,0 0 15,0 0 1,1 0-16,-1 0 0,-21-22 16,21 22-16,0-21 0</inkml:trace>
  <inkml:trace contextRef="#ctx0" brushRef="#br0" timeOffset="56018.29">18267 13145 0,'0'-22'0,"0"1"16,0 0-1,0 0 1,0 0-16,21 0 0,0 21 16,0-22-16,-21 1 15,21 0-15,1 0 0,-1 0 0,0-22 16,0 22-16,0 0 0,22-21 0,-22 21 16,0-1-16,21-20 0,-21 21 0,22 0 15,-1 0-15,-21-22 0,22 22 16,-1 0-16,-21 21 0,21-21 0,1 0 15,-1-1-15,0 22 0,1-21 0,-1 21 16,0 0-16,1 0 0,20 0 0,-20 0 16,-1 0-16,21 0 0,-20 0 15,-1 0-15,0 0 0,-20 0 0,20 0 16,-21 0-16,0 0 0,0 21 16,1-21 15,-1 0-16,0 0 1,0-21-16,0 21 0,0-21 16,1 0-16,-1 21 0,21-21 0,-21 21 15,0-21-15,1-1 0,41 1 16,-42 0-16,0 0 0,1 0 0,20 0 16,-21 21-16,21-22 0,-20 1 15,20 0-15,-21 21 0,21-21 0,1 21 16,-22-21-16,21 21 0,1 0 15,-1 0-15,0 0 0,1 0 0,-1 0 16,0 0-16,1 0 0,20 0 16,-21 0-16,1 0 0,-1 0 0,0 0 15,-20 0-15,20 0 0,-21 21 0,21-21 16,-20 0-16,-1 0 0,0 21 0,21-21 16,-21 0-16,1 0 0,-1 0 15,0 0-15,0 0 0,0 0 0,0 0 16,1 0-16,20 0 0,-21 0 0,0 0 15,0-21-15,22 0 0,-22 21 16,21 0-16,1-21 0,-22 21 0,21 0 16,0-22-16,1 22 0,-1 0 15,0 0-15,1 0 0,-1 0 0,0 0 16,1 0-16,-1 0 0,0 0 16,1 0-16,-22 0 0,21 22 0,1-22 15,-1 21-15,0-21 0,1 21 0,-22 0 16,21-21-16,-21 21 0,0 0 15,1 1-15,-1-1 0,0 0 16,-21 0-16,0 0 0,21 22 0,0-22 0,-21 0 16,21 0-16,1 21 0,-22-20 0,21-1 15,0 0-15,0 21 0,-21-21 16,21 1-16,0-1 0,-21 0 16,0 0-16,0 0 0,0 0 0,0 1 15,-21-22 16,0 21-15,21 0 0,0 0-16,0 0 15,0 0-15,0 1 0,21-1 0,-21 21 16,21-21-16,1 0 0,-1 22 0,-21-22 16,21 21-16,0-21 0,0 22 0,0-22 15,1 21-15,-1-21 0,-21 22 16,0-22-16,0 21 0,0-21 0,0 22 15,0-22-15,0 21 0,0-21 16,0 22-16,-21-22 0,-1 21 0,1-21 16,0 1-16,0-1 0,0 0 15,0 0-15,-22 0 0,22-21 0,0 21 16,0 1-16,-22-22 0,22 0 0,0 0 16,0 21-16,0-21 0,0 0 15,-1 21-15,1-21 0,0 0 16,0 21-16,0-21 0,0 21 15,21 0-15,-22-21 16,1 22-16,21-1 0,-21 0 16,21 0-16,-21 0 0,21 0 15,-21 1-15,21-1 0,-21-21 0,21 21 16,0 0-16,0 0 0,0 0 16,-22 1-16,22-1 0,-21 21 0,21-21 15,-21 0-15,21 1 0,-21-1 0,0 0 16,0 0-16,-1 0 0,1-21 0,0 21 15,0-21-15,-21 0 0,20 22 16,-20-22-16,0 0 0,-1 0 0,1 0 16,0 0-16,-1 0 0,1 0 0,21 0 15,-21 0-15,-1 0 0,22 0 0,-21 0 16,21 0-16,-22 0 0,22-22 16,0 22-16,-21 0 0,20 0 15,1-21-15,0 21 0,-21 0 0,21 0 16,-22 0-16,22 0 0,0 0 0,-21 0 15,20 0-15,1 0 0,0 0 0,0 0 16,0 0-16,0 0 0,-1 21 0,1-21 16,21 22-16,-21-22 0,0 21 15,21 0-15,-21-21 16,21 21-16,-21-21 0,-1 0 16,22 21-16,-21-21 0,0 0 15,0 0-15,0 21 0,0-21 0,-1 0 0,1 0 16,-21 0-16,21 0 0,0 0 15,-22 0-15,1 0 0,21 0 16,-22-21-16,1 21 0,-21-21 0,20 0 16,1 0-16,0 0 0,-22-1 0,22 1 15,-1 0-15,1 0 0,-21 0 0,20 0 16,1-1-16,-43 1 0,43 0 16,0 0-16,-1 21 15,22-21-15,-21 21 0,21 0 0,-22 0 0,43-21 16,-21 21-16,0 0 0,0 0 15,0 0 32,21 21-31,-22-21-16,1 0 16,21 21-1,-21-21-15,0 0 0,21 21 16,0 0-16,-21-21 0,0 0 0,21 21 15,-22-21-15,1 22 0,0-22 16,0 21-16,0-21 16,0 21-16,-1-21 0,1 21 15,0-21-15,21 21 0,-21-21 16,0 0-16,0 0 0,-1 0 0,1 0 16,0 0-16,0 0 0,-21 0 15,20 0-15,1 0 0,-21 0 0,21 0 16,-22-21-16,22 0 0,-21 21 0,21-21 15,0 0-15,-22 21 0,22-22 0,0 1 16,0 0-16,0 0 0,21 0 16,-22 0-16,22-1 15,0 1-15,-21 21 16,21-21 0,-21 21-16,0 0 31,0 0-31,0 0 15,-1 0-15,1 0 16,0 0-16,0 0 16,0 0-1,21-21-15,-21 21 0,21-21 16,-22 21-16,22-21 0,-21-1 0,0 1 16,0 0-16,21 0 0,0 0 15,-21 0-15,0-1 0,21 1 0,-22 0 16,1 0-16,21-21 0,-21 20 0,21 1 15,-21 0-15,0-21 16,0 21-16,21-1 0,0 1 0,-22 0 16,22 0-16,-21 0 0,21 0 0,0-1 15,0 1-15,0 0 16,0 0-16,0 0 16,0 0-16,0-1 0,21 1 15,1 0-15,-22 0 0,0 0 16,21 0-16,-21-1 15,21 22-15,-21-21 16,21 21-16,-21-21 47,21 0-31</inkml:trace>
  <inkml:trace contextRef="#ctx0" brushRef="#br0" timeOffset="57239.76">19685 13145 0,'0'0'0,"0"-22"0,0 1 16,0 0-16,0 0 31,0 0-31,-21 42 31,0 0-31,21 0 16,-22-21-16,22 43 0,-21-22 0,0 0 16,21 21-16,-21-21 0,0 22 0,0-1 15,21-21-15,-22 22 0,22-1 0,-21 0 16,21-21-16,0 22 0,-21-1 16,21-21-16,0 0 0,-21 22 0,21-22 15,0 0-15,0 0 0,0 0 16,0-42 31,21 0-47,0 21 0,-21-21 15,21 0-15,1 0 0,-1-1 0,0 1 16</inkml:trace>
  <inkml:trace contextRef="#ctx0" brushRef="#br0" timeOffset="57852.41">20214 13123 0,'0'0'16,"-21"0"0,0 0-16,0 0 0,21 22 0,-22-22 15,1 21-15,0 0 0,0-21 0,21 21 16,-21 0-16,0 0 0,21 22 0,-22-22 15,22 0-15,0 0 0,-21 22 0,21-22 16,0 0-16,0 21 0,0-21 16,0 1-16,0 20 0,0-21 0,0 0 15,0 0-15,0 1 0,0-1 0,0 0 16,0 0-16,21-21 0,1 21 16,-1-21-16,0 0 15,0 0-15,21 0 0,-20 0 0,-1 0 16,21 0-16,0 0 0,-20-21 0,20 0 15,0 21-15,1-21 0,-22-22 0,21 22 16,-21-21-16,0 21 0,22-22 0,-22 1 16,0 21-16,-21-21 0,21-1 15,-21 22-15,21-21 0,-21 21 0,0-22 16,0 22-16,0 0 0,0 0 0,-21 0 16,0-1-16,0 1 0,-21 21 0,20-21 15,-20 21-15,0 0 0,21-21 16,-22 21-16,1 0 0,21 0 15,-22 0-15,1 21 0,21-21 0,-21 21 16,20 0-16,1 1 0,0-1 0,0 0 16,0 21-16,0-21 0,-1 1 15,1 20-15,0-21 0,21 0 0,-21 0 16,21 1-16,0-1 0,0 0 0,0 0 16,0 0-16,0 0 0,0 1 15,0-1-15,0 0 16,21-21-16,0 21 0,0-21 15,1 21-15,-1-21 0,0 0 16,0 0-16,0 0 0,0 0 0,1 0 16,20 0-16,-21 0 15,0-21-15</inkml:trace>
  <inkml:trace contextRef="#ctx0" brushRef="#br0" timeOffset="64420.68">16362 15960 0,'0'0'0,"21"0"16,-21-21-16,21 21 15,0-22-15,0 1 0,-21 0 16,22 0-16,-1 21 0,-21-21 15,0 0-15,21-1 16,-21 1-16,0 0 0,0 0 16,0 0-16,0 0 0,-21 21 15,21-22-15,-21 22 16,-1 0-16,1 0 0,0 0 16,-21 0-16,21 0 0,-22 0 0,1 22 15,0-1-15,-1 0 0,1 0 16,0 0-16,-1 22 0,1-22 0,0 21 15,20 0-15,1 1 0,0-1 0,0 0 16,0 1-16,21-22 0,0 21 16,0 1-16,0-22 0,0 0 0,0 0 15,0 0-15,0 0 0,21 1 0,0-22 16,0 0-16,0 21 0,1-21 16,-1 0-16,0 0 0,0 0 0,21 0 15,-20-21-15,20 21 0,-21-22 0,21 1 16,-20 0-16,20 0 0,-21 0 15,21-22-15,-20 22 0,20-21 16,-21 0-16,21 20 0,-20-20 0,-1 0 16,0-1-16,0 1 0,0 21 15,0 0-15,-21 0 0,22-1 0,-22 44 32,0-1-32,0 0 15,0 21-15,0 1 0,0-1 0,0 0 16,0 1-16,0-1 0,0 0 0,0 1 15,0-1-15,0-21 0,0 21 16,21-20-16,-21-1 0,21 0 16,0 0-16,0 0 0,0-21 15,-21 21-15,22-21 0,-1 0 16,0 0-16,0 0 0,0 0 16,0 0-16,-21-21 0,22 0 0,-1 0 15,0 21-15,0-21 0,0 0 16,-21-1-16,21 1 0</inkml:trace>
  <inkml:trace contextRef="#ctx0" brushRef="#br0" timeOffset="64655.55">17462 16023 0,'22'0'16,"-44"0"-16,65 0 0,-22 0 15,0 0-15,0 0 16,0 0-16,1 0 0,-1-21 16,0 21-16,0 0 0,0 0 15,0 0-15,1 0 0,-1 0 16,-42 0 15,-1 0-31</inkml:trace>
  <inkml:trace contextRef="#ctx0" brushRef="#br0" timeOffset="64803.97">17462 16150 0,'0'0'16,"-21"0"-16,21 21 0,0 1 31,21-22-31,1 0 16,-1 0-16,0 0 0,0 0 15,0 0-15,0 0 0,1 0 0,-1-22 16,21 1-16,-21 21 0,22-21 15</inkml:trace>
  <inkml:trace contextRef="#ctx0" brushRef="#br0" timeOffset="65115.8">18796 15685 0,'21'0'0,"-42"21"32,21 0-32,-21 0 15,21 21-15,0 1 0,0-22 0,-21 21 16,21 1-16,0-1 0,0 0 16,0 1-16,0-1 0,0 0 0,0-21 15,-22 1-15,22 20 0,0-21 16,0 0-16,0 0 0,0 1 15,22-22 17,-1-22-17,21 1-15,-21 0 0,0-21 16</inkml:trace>
  <inkml:trace contextRef="#ctx0" brushRef="#br0" timeOffset="65484.2">19325 15706 0,'0'0'0,"0"-21"16,0 42 0,0 0-16,0 21 15,-21-21-15,0 1 0,0 20 16,-1 0-16,22-21 0,0 22 0,-21-1 16,21-21-16,0 22 0,0-22 0,0 21 15,0-21-15,0 0 0,0 1 16,21-22-16,-21 21 0,22-21 0,-1 0 15,0 0-15,21 0 0,-21 0 0,1 0 16,-1-21-16,21-1 0,-21 1 16,0 0-16,22 0 0,-22 0 15,0-22-15,0 1 0,0 0 0,-21 21 16,0-22-16,0 1 0,0 21 16,0-22-16,0 22 0,0 0 0,0 0 15,-21 21-15,0 0 0,-21-21 0,21 21 16,-1 0-16,1 0 0,0 0 15,0 0-15,-21 0 0,20 0 16,1 0-16,0 21 0,21 0 16,-21-21-16,0 0 0,0 0 15,-1 0-15,1 21 0</inkml:trace>
  <inkml:trace contextRef="#ctx0" brushRef="#br0" timeOffset="67329.72">15917 16785 0,'0'0'0,"-21"0"0,0 0 0,-21 0 32,20 0-32,1 0 0,0 0 0,0 0 15,0 0-15,-22 0 0,22 0 16,0 0-16,42 0 62,0 0-62,1 0 16,-1 0-16,0 0 16,0 0-16,0 0 0,0 0 15,1 0-15,-1 0 0,0 0 0,0 0 16,0 0-16,22 0 0,-22 0 15,0 0-15,0 0 0,21 0 16,-20 0-16,20 0 0,0 0 0,-21 0 16,22 0-16,20 0 0,-20 0 15,20 0-15,-21 0 0,22 0 0,-1 0 16,1 0-16,-1 0 0,1 0 16,-1 0-16,-20 0 0,41 0 0,-20 0 15,-22 21-15,22-21 0,-1 0 0,1 0 16,-1 0-16,1 0 0,-1 0 15,-20 0-15,20 0 0,1 0 0,-22 0 16,21 0-16,-20 0 0,20 0 16,-20 0-16,20 0 0,-21 0 0,1 0 15,-1 0-15,22 0 0,-22 0 16,0 0-16,1 0 0,20 0 16,-21 0-16,1-21 0,-1 21 0,0 0 15,1 0-15,-1 0 0,0-21 0,1 21 16,-22 0-16,21 0 0,1 0 15,-22 0-15,21-21 0,-21 21 0,0 0 16,22 0-16,-22 0 0,0 0 16,21-21-16,-20 21 0,-1 0 0,0 0 15,0 0-15,0 0 0,0 0 0,1-21 16,-1 21-16,0 0 16,0 0-16,0 0 0,0 0 0,1-22 15,-1 22-15,0 0 0,0 0 16,0 0-16,0 0 0,1 0 0,-1-21 15,0 21-15,0 0 0,0 0 0,0 0 16,1 0-16,-1 0 16,0 0-16,0 0 0,0 0 15,0-21-15,1 21 0,-1 0 16,0 0 0,0 0-1,-21-21-15,0 0 47,0 0-31,-21-1-1,0 22-15,0 0 0,-1-21 16,1 21-16,0 0 16,0-21-16,0 21 0,0 0 15,-1 0-15,1 0 16,0 0-16,21-21 0,-21 21 15,0 0 1,21 21 47,21-21-48,0 21-15,0-21 16,0 0-16,1 0 0,-1 21 0,0-21 15,0 0-15,0 0 0,0 0 16,1 0-16,-1 0 0,0 22 0,0-22 16,0 0-16,0 0 15,1 0-15,-1 0 0,-21 21 63,-21-21-48,-1 0-15,22 21 0,-21-21 16,0 21-16,0-21 0,0 21 0,0-21 16,-1 21-16,1 1 0,-21-1 15,21-21-15,0 21 0,-1 0 0,1 0 16,0-21-16,0 21 0,0 1 0,0-1 16,-1 0-16,1 0 0,0 0 15,0-21-15,21 21 0,-21 1 0,0-1 16,21 0-16,-22 0 15,1 0-15,21 0 16,0 1 0,0-44 46,0 1-46,0 0-16,21 0 15,1 0-15,-1 0 0,0-1 0,0 1 16,21-21-16</inkml:trace>
  <inkml:trace contextRef="#ctx0" brushRef="#br0" timeOffset="68083.8">20891 15981 0,'0'0'0,"0"-21"0,0-22 31,-21 43-31,21-21 0,0 42 47,0 1-47,0-1 16,0 0-16,21 0 0,1 21 15,-1-20-15,0-1 0,0 21 0,0-21 16,0 22-16,1-22 0,-1 21 16,21-21-16,-21 22 0,22-1 0,-22-21 15,0 21-15,21-20 0,-21 20 16,1-21-16,20 21 0,-21-20 0,0-1 15,0 21-15,1-21 0,-1 0 16,0 1-16,-21-1 0,21 0 0,0 0 16,-21 0-16,21-21 15,-21 21-15,22-21 0,-1 0 47,-21-21-31,0 0-16,21 0 0,-21 0 15,0 0-15,21-1 16,-21 1-16,21 0 0,0 0 16</inkml:trace>
  <inkml:trace contextRef="#ctx0" brushRef="#br0" timeOffset="68737.42">21738 15981 0,'0'-21'16,"0"0"-1,0-1-15,-21 1 16,0 21 0,21-21-16,-21 21 15,-1 0 1,1 0-16,0 0 16,0 21-16,0 0 0,0 1 0,-1-1 15,1 0-15,-21 21 0,0 1 16,20-1-16,-20 0 0,0 22 0,-1-22 15,22 0-15,-21 1 0,0-1 16,-22 0-16,22 1 0,-1-1 0,1 0 16,0 1-16,21-1 0,-22 0 0,1 1 15,21-22-15,-22 21 16,22-21-16,0 1 0,0-1 0,0 0 0,0 0 16,21 0-16,0 0 15,-22 1-15,44-22 125,-22-22-78,21 22-31,-21-21-1</inkml:trace>
  <inkml:trace contextRef="#ctx0" brushRef="#br0" timeOffset="74368.16">19706 17420 0,'21'0'16,"0"0"-1,1 0-15,-1 0 16,0 0-16,0 0 0,0 0 16,0 0-1,-21-21-15,-21 21 31,0 0-15,0 0-16,0 0 0,0 0 16,-1 0-16,1 0 0,0 0 0,-21 0 15,21 0-15,-22 0 0,1 0 16,0 21-16,-1-21 0,1 0 16,0 21-16,-22-21 0,1 22 0,20-22 15,-20 0-15,-1 21 0,22-21 0,-22 0 16,1 21-16,-1-21 0,22 0 15,-21 0-15,-1 0 0,22 21 0,-22-21 16,1 0-16,-1 0 0,1 0 0,20 0 16,-20 0-16,21 0 0,-22 0 15,22 0-15,-1 0 0,1 0 0,-21 0 16,20 0-16,1 0 0,0 0 16,-1 0-16,1 0 0,0 0 0,-22 0 15,22 0-15,-1 0 0,-20 0 16,-1 0-16,22 0 0,-21 0 15,-22 0-15,21 0 0,1 0 0,21 0 16,-22 0-16,1 0 0,20 0 0,-20 0 16,20 0-16,1 0 0,0 0 15,21 0-15,-22 0 0,1 0 0,21 0 16,-22 0-16,22 0 0,0 0 0,-21 0 16,21 0-16,-22 0 0,22 0 15,-21 0-15,21 0 0,-22 0 0,22 0 16,-21 0-16,21 0 0,-22 0 15,22 0-15,0 0 0,-21 0 0,20 0 16,1-21-16,0 21 0,0 0 16,0 0-16,0 0 0,-22 0 0,22 0 15,0 0-15,0 0 0,-22 0 16,22 0-16,0 0 0,0 0 0,-21 0 16,20 0-16,1 0 0,0 0 15,42 0 32,0 0-47,-21-21 16,22 21-16,-1-21 0,0 21 0,0 0 15,-21-22-15,21 22 0,0 0 16,1-21-16,-1 21 0,0-21 0,0 21 16,0-21-16,0 21 0,1-21 0,-1 21 15,0-21-15,21 21 0,-21-22 16,1 22-16,-1 0 0,0 0 0,0-21 15,0 21-15,0-21 0,1 21 16,-44 21 47,22 0-63,-21-21 15,0 0-15,0 22 0,0-1 16,0-21-16,-1 0 0,1 21 15,0-21-15,0 0 0,0 21 0,0-21 16,-22 0-16,22 21 0,0-21 0,0 0 16,0 0-16,-1 21 0,1 1 15,0-22-15,0 0 16,21 21-16,-21-21 16,21 21-16,0 0 15,0 0 1,21-21-1,-21 21-15,21-21 0,0 22 0,0-1 16,1-21-16,-1 21 0,21-21 0,-21 21 16,0 0-16,1-21 0,-1 21 15,0 1-15,21-22 0,-21 21 0,1 0 16,-1-21-16,-21 21 0,21-21 0,0 0 16,0 21-16,0-21 15,-21 21-15,22-21 0,-1 0 0,0 0 47,0 0-16,0 0-15</inkml:trace>
  <inkml:trace contextRef="#ctx0" brushRef="#br0" timeOffset="75786.2">20764 17505 0,'0'-21'16,"0"0"-16,0-1 16,22 22 31,-22 22-47,0-1 15,0 0-15,0 0 16,0 0-16,0 0 15,0 1-15,0-1 0,0 0 0,0 0 16,0 0-16,0 0 16,0 1-16,0-1 15,0 0-15,0 0 0,0 0 16,-22 0-16,22 1 16,0-1-1,0 0 1,0 0-1,22-21 32,-1 0-31,0 0-16,0-21 0,21 21 16,-20 0-16,20-21 0,0 0 15,1 21-15,-1-22 0,0 1 16,22 0-16,-1 0 0,1 0 0,-1-22 15,22 22-15,0 0 0,-1-21 16,1 21-16,21-1 0,-22 1 0,1 21 16,0-21-16,-22 0 0,1 21 0,-22 0 15,22 0-15,-43-21 0,21 21 16,-21 0-16,0 0 0,1 0 0,-1 0 16,-42 0 93,-1 0-93,1 0-1,0 0-15</inkml:trace>
  <inkml:trace contextRef="#ctx0" brushRef="#br0" timeOffset="90440.56">19177 15431 0,'0'0'0,"0"-22"109,21 22-109,-21-21 16,21 0-16,-21 0 15,0 0-15,0 0 16,-21 21 15,0 0-31,0 21 16,0 0-16,-1 0 16,1-21-16,21 21 0,-21 0 0,0-21 15,21 22-15,-21-1 0,21 0 16,0 0-16,0 0 15,0 0 1,21-21 0,0 0-16,0 0 15,-21-21-15,0 0 16,21 21-16,-21-21 0,22 21 16,-22-21-16,0 0 0,0-1 15,0 1-15,0 42 47,0 1-47,-22-1 16,22 0-16,-21-21 0,21 21 15,0 0-15,0 0 16,0 1 0,21-22 15,1 0-31,-22-22 15,0 1 1,0 0 0,21 21-1,-21-21-15,0 42 47,0 0-31,0 0-1,0 1 1,21-22 62,-21-22-78,0 1 16,21 21-16,-21-21 15,21 0-15,-21 0 16,0 0-16,0-1 16,0 1-1,0 0-15,21 21 16,-21-21-16,0 0 16,0 0-16,0-1 15,0 1-15,0 0 16,0 0-16,0 0 15,0 0-15,-21-1 16,0 1-16,21 0 0,0 0 16,-21 0-16,0 0 15,0-1-15,21 1 16,0 0-16,-22 21 0,22-21 16,-21 21-16,21-21 0,-21 21 0,21-21 15,-21-1-15,0 1 0,0 0 16,21 0-16,-22 0 0,1 0 15,21-1-15,-21 1 0,0 0 0,0 0 16,21 0-16,-21 0 0,-1-1 16,22 1-16,-21 21 0,0-21 0,21 0 15,-21 0-15,21 0 0,-21 21 16,0-22-16,-1 1 16,22 0-16,-21 21 15,0-21-15,0 21 0,21-21 16,-21 21-16,0-21 0,-1 21 15,22-22-15,-21 22 0,0 0 16,0-21-16,0 21 0,0 0 0,-1-21 16,1 21-16,0 0 0,0-21 15,0 21-15,0 0 16,-1 0-16,1-21 0,0 21 0,21-21 0,-21 21 16,0 0-16,0 0 0,-1 0 15,1 0-15,0 0 16,0 0-16,0-22 0,0 22 15,-1 0-15,1 0 0,0 0 16,0-21-16,0 21 0,0 0 16,-1 0-16,1 0 0,0 0 0,-21 0 15,21 0-15,-1 0 16,1 0-16,0 0 0,0 0 0,-21 0 16,20 0-16,1 0 0,0 0 0,0 0 15,0 0-15,0 0 0,-1 0 0,1 0 16,0 0-16,0-21 15,0 21-15,0 0 0,-1 0 0,1 0 16,0 0-16,0 0 0,0 0 0,0 0 16,-1 0-16,1 0 0,0 0 0,0 0 15,0 0-15,0 0 0,-1 0 16,1 0-16,0 0 0,0 0 16,0 0-16,0 0 0,-1 0 15,1 0-15,0 0 0,0 21 16,0-21-16,0 0 0,-1 0 15,1 0-15,0 21 0,0 1 16,0-22-16,0 0 0,-1 21 0,1-21 16,0 0-16,21 21 0,-21-21 15,21 21-15,-21-21 0,0 0 16,21 21-16,-22-21 0,1 21 0,0 1 16,0-1-1,0 0-15,0 0 0,-1-21 16,22 21-16,-21 0 0,0-21 0,21 22 15,-21-1-15,21 0 16,-21 0-16,0-21 0,21 21 0,-22 0 16,1 1-16,21-1 15,0 0-15,-21-21 0,21 21 0,-21-21 16,21 21-16,0 0 0,0 1 16,-21-22-16,21 21 0,-21 0 15,21 0-15,0 0 0,-22-21 0,1 21 16,0 1-16,21-1 0,-21-21 0,21 21 15,0 0-15,-21 0 16,0 0-16,21 1 16,-22-22-16,22 21 0,0 0 15,-21 0 1,21 0-16,-21 0 16,21 1-16,0-1 15,0 0 1,-21 0-16,21 0 15,-21-21 1,0 21 0,-1-21-1,1 0-15,21-21 16,-21 0-16,0 0 16,21 0-16,-21 0 0,21-1 0,-21 1 15,21 0-15,-22 0 0,22 0 16,0 0-16,0-1 0,-21 1 0,21 0 15,-21 21-15,21-21 0,0 0 16,0 0-16,-21-1 16,21 1-16,0 0 15,0 42 48,0 0-63,0 1 0,21-1 15,-21 0-15,0 0 0,0 0 16,21 22-16,-21-22 0,0 0 16,21 0-16,-21 0 0,0 0 0,0 1 15,0-1-15,0 0 0,22 0 16,-22 0-16,0 0 0,21 1 0,-21-1 16,0 0-16,0 0 0,0 0 15,21 0-15,0-21 16,-21 22-1,21-22 1,0 0 0,1 0-16,-1 0 15,-21-22-15,21 22 0,0-21 16,0 0-16,0 0 0,1 21 16,-1-21-16,0 0 0,0-1 0,0 22 0,22-21 15,-22 0-15,21 0 0,-21 21 16,22-21-16,-22 0 0,21 21 15,0-22-15,-20 1 0,20 21 0,0-21 16,-21 21-16,22 0 0,-22 0 16,0-21-16,0 21 0,0 0 0,-21 21 47,-21 0-47,0-21 15,0 21-15,0-21 16,0 22-16,-1-1 0,1-21 15,0 21-15,0-21 0,0 0 0,0 21 16,-1-21-16,1 0 0,-21 21 16,21-21-16,0 0 0,-22 21 0,22-21 15,0 22-15,0-22 0,0 0 0,-1 21 16,1-21-16,0 0 0,0 21 16,0-21-16,0 0 0,-1 0 0,22 21 15,-21-21-15,0 0 0,0 0 16,21 21-16,-21-21 15,0 21 1,-1-21 31,1-21-16,21 0-31,0 0 16,0 0-16,0 0 15,-21-1-15,21 1 0,0 0 0,-21 21 16,21-21-16,0 0 0,0-22 0,0 22 16,-21 0-16,21 0 0,0 0 15,0 0-15,0-1 0,0 1 0,0 0 16,0 0-16,0 0 31,0 42-15,0 0-1,0 0-15,0 0 0,0 1 16,0-1-16,0 0 0,0 0 16,0 0-16,0 22 0,0-22 0,0 0 15,21 21-15,-21-21 0,0 1 0,0-1 16,21 0-16,-21 0 16,0 0-16,0 0 15,0-42 32,0 0-47,0 0 16,0 0-16,0 0 15,0-1 17,21 22-1,0 22-31,1-22 15,-1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22:44.9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4762 1122 0,'0'0'0,"22"0"0,-1 0 78,-21-21-78,0 0 16,0-1 0,0 1-16,0 0 0,0 0 15,0 0-15,0 0 0,-21-1 16,-1 1-16,22 0 0,-21 0 16,0 0-16,0 0 0,0 21 15,0-22-15,-1 22 16,1 0-16,0 0 15,0 0-15,0 0 16,0 0-16,-1 0 0,1 22 16,21-1-16,-21 0 0,0 0 15,21 0-15,0 0 0,-21 22 16,21-22-16,-21 0 0,21 21 0,-22-20 16,22 20-16,-21 0 0,21-21 15,-21 22-15,21-22 0,0 21 0,0-21 16,-21 22-16,21-22 0,0 21 15,0-21-15,0 1 0,0 20 0,0-21 16,0 0-16,0 0 0,0 1 0,21-1 16,0-21-16,-21 21 0,21 0 15,1-21-15,-22 21 0,21-21 0,0 0 16,0 0-16,0 0 16,0 0-16,1 0 0,-1 0 15,0-21-15,0 21 0,0-21 16,0 0-16,1 21 0,-1-21 15,0-1-15,-21 1 0,21 0 0,0 0 16,0 0-16,1 0 0,-1-1 0,0 1 16,0 0-16,0-21 0,-21 21 15,21-1-15,-21-20 0,22 21 0,-22-21 16,0 20-16,21 1 0,-21-21 0,0 21 16,0 0-16,21-1 0,-21 1 15,0 0-15,0 0 16,-21 21 15,0 21-15,21 0-16,0 0 15,0 1-15,0-1 0,0 0 0,-22 21 16,22-21-16,0 1 0,0 20 0,0-21 16,0 0-16,0 22 0,0-22 15,0 0-15,0 21 0,0-21 0,0 1 16,0-1-16,0 0 0,22 0 15,-22 0-15,21 0 0,0 1 0,0-1 16,0 0-16,0 0 16,1-21-16,-1 0 15,0 0-15,0 0 16,0 0-16,0 0 16,-21-21-16,22 0 0,-1 0 15,-21-1-15,21 22 0,0-21 16</inkml:trace>
  <inkml:trace contextRef="#ctx0" brushRef="#br0" timeOffset="375.88">6032 1122 0,'-21'21'0,"42"-21"31,1 0-15,-1 0-16,0 0 0,0 0 15,0 0-15,0 0 16,1 0-16,-1 0 0,0-21 16,0 21-16,0 0 0,0 0 15,1 0 1</inkml:trace>
  <inkml:trace contextRef="#ctx0" brushRef="#br0" timeOffset="680.22">6096 1397 0,'0'0'15,"-21"0"-15,0 0 0,21 21 16,21-21 15,0 0-31,0 0 16,0 0-16,0 0 16,1 0-16,-1 0 0,0 0 15,0 0 1,-21-21-1,21 21-15,-21-21 32</inkml:trace>
  <inkml:trace contextRef="#ctx0" brushRef="#br0" timeOffset="1211.35">7027 826 0,'0'0'0,"0"-22"16,-21 22-16,21-21 31,-21 21-31,21 21 16,0 1-1,0-1-15,0 0 0,0 0 0,0 0 16,0 0-16,0 22 0,0-22 0,0 21 16,0-21-16,0 22 0,0-22 15,0 21-15,0 1 0,0-22 0,0 21 16,0-21-16,0 22 0,0-22 16,0 0-16,0 21 0,0-21 15,0 1-15,0-1 0,0 0 16,0 0-16,0 0 0,0-42 62,0 0-62,0 0 16,0 0-16,21-1 0</inkml:trace>
  <inkml:trace contextRef="#ctx0" brushRef="#br0" timeOffset="2355.1">7387 910 0,'0'0'0,"0"-21"15,0 0-15,-21 21 16,0 0-1,21 21 17,0 0-32,0 0 15,-21 22-15,21-22 0,0 0 16,0 0-16,-22 0 0,22 22 0,0-22 16,0 0-16,0 21 0,0-20 15,0-1-15,0 21 0,0-21 0,0 0 16,0 1-16,0-1 0,0 0 0,0 0 15,0 0-15,0 0 16,0 1-16,0-1 0,22-21 16,-1 0-16,-21 21 15,21-21-15,0 0 16,0 0-16,0 0 0,1 0 16,-1 0-16,0-21 0,0 21 15,0 0-15,-21-21 0,21 21 16,1-22-16,-1 22 0,-21-21 0,21 21 15,0-21-15,-21 0 0,21 21 0,0-21 16,-21 0-16,22-1 0,-22 1 0,21 0 16,-21 0-16,0 0 0,21 0 15,-21-1-15,21-20 0,-21 21 0,0 0 16,0 0-16,0-22 0,0 22 0,0 0 16,0-21-16,0 20 0,-21 1 15,0 0-15,21-21 0,-21 21 0,-1-1 16,1 22-16,0-21 0,21 0 15,-21 21-15,0 0 0,0-21 16,-1 21-16,1 0 0,0 0 0,0 0 16,0 0-16,0 0 0,-1 0 15,1 21-15,0 0 16,21 0-16,-21 1 0,21 20 16,-21-21-16,21 0 0,0 0 15,0 22-15,-21-22 0,21 0 0,0 21 16,-22-20-16,22-1 0,0 21 0,0-21 15,0 0-15,0 22 0,0-22 16,0 0-16,0 0 0,0 0 0,0 1 16,0-1-16,0 0 0,0 0 15,0 0-15,0 0 0,22-21 16,-1 22-16,0-22 0,0 21 16,0-21-16,0 0 0,1 0 15,-1 0-15,0 0 0,0 0 16,0 0-16,0 0 0,1 0 15,-1 0-15,0 0 0,-21-21 0,21 21 16,0-22-16,0 22 0,-21-21 0,22 21 16,-22-21-16,21 0 0,-21 0 15,0 0-15,21 21 0,-21-22 0,0-20 16,0 21-16,21 0 0,-21 0 0,0-22 16,0 22-16,0-21 15,0 21-15,0-22 0,-21 22 0,0-21 16,21 21-16,0-1 0,-21-20 0,-1 21 15,1 0-15,0 0 0,21-1 16,-21 22-16,0-21 0,0 21 16,-1-21-16,1 21 0,0 0 15,0 0-15,0 0 0,0 21 16,-1 0-16,1 1 0,21-1 16,0 0-16,-21 0 0,0 21 15,21-20-15,-21-1 0,21 0 0,0 21 16,0-21-16,-21 1 0,21-1 0,0 0 15,0 0-15,0 0 16,0 0-16,0 1 0,0-1 16,0 0-16,0 0 15,21-21 1</inkml:trace>
  <inkml:trace contextRef="#ctx0" brushRef="#br0" timeOffset="5827.33">7324 741 0,'0'21'15,"0"-42"95,0 0-95,0 0-15,0-1 16,0 1-16,0 0 16,0 0-1,0 0-15,-22 21 0,22-21 16,0-1-16,-21 22 15,21-21-15,-21 21 0,21-21 16,0 0-16,-21 21 0,0-21 16,0 21-16,-1-21 0,22-1 15,-21 22-15,0 0 16,0-21-16,0 21 16,21-21-16,-21 21 0,-1 0 0,22-21 15,-21 21 1,0 0-16,21-21 0,-21 21 0,0 0 15,0-21-15,-1 21 16,1-22-16,0 22 0,0 0 16,21-21-16,-21 21 0,0 0 15,-1 0-15,1-21 0,0 21 16,0 0-16,0 0 0,0 0 0,-1-21 16,1 21-16,0 0 0,0 0 15,0-21-15,0 21 0,-1 0 0,1 0 16,0 0-16,0-21 0,0 21 0,0 0 15,-1 0-15,1 0 0,0 0 16,0 0-16,0 0 0,0 0 16,-1-22-1,1 22-15,0 0 0,0 0 16,0 0 0,0 0-1,-1 0 1,1 0-16,0 0 15,0 0 1,0 0-16,0 0 0,-1 0 16,1 22-16,0-22 15,0 0-15,0 0 0,0 0 16,-1 0-16,1 0 16,0 0-16,0 21 15,0-21-15,0 0 0,-1 0 16,1 0-1,0 0-15,21 21 16,-21-21-16,0 0 16,0 0-16,21 21 0,-22-21 0,1 0 15,0 21-15,0-21 0,0 21 16,0-21-16,-1 0 16,22 22-16,-21-22 0,21 21 15,-21-21-15,0 0 16,0 21-16,0-21 0,21 21 15,-22-21-15,1 0 16,21 21-16,-21-21 0,0 21 16,0-21-1,21 22-15,-21-22 0,21 21 16,-22-21 0,22 21-16,-21-21 0,21 21 15,-21 0-15,21 0 16,-21-21-16,21 22 15,-21-22-15,21 21 16,0 0-16,0 0 31,0 0-31,-21-21 16,21 21-16,0 1 31,0-1 32,0-42 46,0-1-109,0 1 16,0 0-16,0 0 15,0 0-15,0 0 0,0-1 16,0 1-16,0 0 0,0 0 16,0 0-16,0 0 15,0-1-15,0 1 0,0 0 16,0 0-16,0 0 15,0 0-15,0-1 16,0 1 15,-22 21 1,22 21-17,0 1 1,0-1-16,-21 0 15,21 0-15,0 0 0,0 0 0,0 1 16,0-1-16,0 0 16,0 0-16,0 0 0,0 0 0,0 1 15,0-1-15,0 0 0,0 0 16,0 0-16,0 0 0,0 1 16,0-1-16,0 0 0,0 0 15,0 0 1,0 0-1,21-21 48,-21-21-47,22 21-1,-22-21-15,21 21 0,0-21 0,0 21 16,0 0-16,0-21 15,1 21-15,20-21 0,-21 21 16,0 0-16,0 0 0,22 0 0,-22-22 16,0 22-16,21 0 0,-20 0 15,-1 0-15,0 0 0,0 0 0,0 0 16,0 0 0,-21 22-1,0-1 1,-21-21-1,0 0-15,0 0 16,0 0-16,0 0 16,21 21-16,-22-21 0,1 0 15,0 0-15,0 0 0,0 0 16,0 0-16,-22 0 0,22 0 0,0 0 16,-21 0-16,20 0 0,1 21 15,0-21-15,0 0 0,0 0 16,0 21-16,-1-21 15,1 0 1,21 21 31,-21-21 109,21 22-93,21-22-63,0 0 15,1 0-15,-1 21 16</inkml:trace>
  <inkml:trace contextRef="#ctx0" brushRef="#br0" timeOffset="21255.44">3683 3895 0,'0'0'0,"-21"0"0,21 21 0,-21-21 0,-1 0 16,1 0-16,0 0 0,0 0 15,0-21 1,21 0-16,0-1 16,0 1-16,0 0 15,21 0-15,0 0 0,0 0 0,0-1 16,1 22-16,-1-21 0,0 0 15,0 0-15,21 21 0,-20 0 0,-1-21 16,0 21-16,0 0 0,21 0 16,-20 21-16,-1 0 0,0 0 0,0 0 15,0 1-15,0 20 0,-21 0 0,22-21 16,-22 22-16,21 20 0,-21-20 16,0-1-16,0 21 0,0-20 0,0-1 15,0 0-15,0 1 0,0-1 0,0 0 16,0 1-16,0-22 15,0 0-15,0 0 0,0 0 0,0 1 16,0-1-16,0-42 31,0-1-31,0 1 16,0 0-16,0-21 0,0-1 0,0 1 16,0 0-16,0-1 0,0-20 15,21 21-15,0-22 0,-21 22 0,21-22 16,0 22-16,1 0 0,-1-1 15,0 1-15,0 21 0,0 0 0,0-1 16,1 1-16,-1 0 0,0 21 0,0 0 16,0 0-16,0 0 15,1 21-15,-1 0 0,0 22 0,0-22 16,-21 21-16,0 1 0,21-1 16,-21 21-16,0-20 0,0 20 0,0-20 15,0 20-15,0-21 0,0 1 0,0-1 16,0 0-16,0 1 0,0-22 15,0 0-15,0 0 0,21 0 0,1 1 16,-1-22-16,0 0 0,0 0 16,0 0-16,22 0 0,-22-22 15,0 1-15,0 0 0,0 0 0,22-21 16,-22 20-16,0-20 0,0 0 0,-21-1 16,21 1-16,0 0 0,1-22 15,-22 22-15,21 0 0,-21-1 16,21 1-16,-21 21 0,0-22 0,21 22 15,-21 0-15,0 0 16,0 42 0,0 0-1,0 0-15,0 22 0,0-22 16,0 21-16,0 1 0,0-1 0,0 0 16,0 1-16,0-1 0,0 0 0,0 1 15,0-1-15,0-21 16,0 21-16,0-20 0,0-1 0,21 0 0,-21 0 15,21 0-15,1-21 0,-1 0 16,0 0-16,0 0 0,0 0 16,-21-21-16,21 0 0,1 0 0,-1 0 15,0-1-15,0 1 0,0 0 0,0-21 16,-21 21-16,22-22 0,-22 1 16,21 0-16,-21-1 0,0 1 0,21 0 15,-21 20-15,21-20 0,-21 0 0,0 21 16,21-1-16,-21 1 0,21 0 15,-21 42 17,0 0-32,0 1 0,0 20 15,0-21-15,-21 21 0,21 1 16,-21-1-16,21 0 0,0 1 0,0-1 16,0 0-16,0 1 0,0-22 15,0 21-15,0-21 0,21 22 0,0-22 16,1 0-16,-1 0 0,0-21 0,0 0 15,21 0-15,-20 0 0,20 0 16,0 0-16,1-21 0,-22 0 0,21 0 16,0 0-16,1-1 0,-22 1 0,0-21 15,21 21-15,-20-22 0,-1 1 0,-21 0 16,21-1-16,-21 1 16,21 0-16,-21-1 0,21 22 0,-21-21 15,0 21-15,0 0 0,0-1 0,0 1 16,0 42 15,0 1-31,-21-1 0,21 0 0,0 0 16,0 21-16,0-20 0,0 20 15,0-21-15,0 21 0,-21 1 0,21-22 16,0 21-16,0-21 0,0 22 0,0-22 16,0 0-16,0 0 0,0 0 0,0 1 15,0-1-15,-21-42 47,21-1-47,0 1 16,0 0-16,0 0 0,0-21 0,0 20 15,0-20-15,0 0 0,21-1 0,0 22 16,0-21-16,-21 0 0,21 20 16,1-20-16,-1 21 0,0 0 0,0 0 15,0 21-15,0 0 0,1 0 16,-1 0-16,0 0 0,0 21 15,0-21-15,-21 21 0,0 21 16,21-21-16,1 1 0,-22 20 16,21-21-16,-21 21 0,21 1 0,0-22 0,-21 21 15,0-21-15,21 22 16,-21-22-16,21 0 0,-21 0 0,0 0 16,0 1-16,0-44 31,0 1-16,22 0-15,-22 0 0,21-21 0,0 20 16,-21-20-16,21 0 0,0-1 0,0 1 16,1-21-16,-1 20 0,0 22 15,21-21-15,-21-1 0,22 22 0,-22 0 16,21 0-16,1 0 0,-22 21 16,21 0-16,-21 0 0,0 0 15,22 21-15,-1 42 16,-42-20-16,21-22 0,-21 21 0,0 1 15,0-1-15,0 0 0,0-21 0,0 22 16,0-1-16,0 0 0,0-20 16,0-1-16,0 21 0,0-21 0,0 0 15,0 1-15,-21-1 0,21-42 47,0-1-47,0 1 0,0 0 16,21-21-16,0-1 0</inkml:trace>
  <inkml:trace contextRef="#ctx0" brushRef="#br0" timeOffset="22627.71">7387 3429 0,'0'0'0,"-21"-21"0,0-43 16,21 43-16,-21 0 15,-1 0-15,22 0 0,-21 21 0,21-21 16,-21 21 0,21 21-1,0 0-15,0 0 0,0 21 0,0-20 16,0 20-16,21 0 0,0 22 0,1-22 16,-22 0-16,0 22 0,21-22 15,-21 22-15,0-22 0,0 22 0,0-1 16,0-21-16,0 1 0,0 20 0,0-20 15,0-1-15,0-21 0,0 0 0,0 22 16,0-22-16,0 0 16,0-42-1,0 0 1,0-1-16,0 1 16,0-21-16,0 21 0,0-22 0,0 22 15,0-21-15,21 0 0,-21 20 0,21-20 16,0 21-16,0 0 0,1 0 0,-1-1 15,0 1-15,0 0 0,0 21 16,22 0-16,-22 0 0,0 0 0,21 0 16,-21 21-16,1 0 0,20 1 0,-21-1 15,0 0-15,-21 0 0,0 0 16,21 22-16,-21-22 0,0 0 0,0 21 16,0-21-16,-21 1 0,0-1 0,0 0 15,0 0-15,0 0 0,-1 0 0,1 1 16,-21-22-16,21 0 15,0 21-15,-1-21 0,1 0 0,0 0 16,0 0-16,0-21 0,0-1 16,-1 22-16,22-21 0,-21 0 0,21 0 15,-21 21-15,0 0 16,21 21 15,0 0-31,0 0 16,21 1-16,0-1 0,0 0 15,1 0-15,-1 0 0,0-21 0,0 21 16,0 1-16,22-22 0,-22 0 0,21 21 16,0-21-16,1 0 15,-1 0-15,0 0 0,-20 0 0,20 0 16,0-21-16,1 21 0,-1-22 0,-21 1 16,21 0-16,-20 0 0,-1 0 0,21 0 15,-21-1-15,-21-20 0,21 21 16,1-21-16,-22-1 0,21 1 0,-21 0 15,0-1-15,0 1 0,0 0 0,0 20 16,0-20-16,0 21 0,0 0 16,0-22-16,0 22 0,-21 21 31,-1 21-31,1 1 0,0-1 16,21 0-16,-21 21 0,21-21 0,-21 22 15,21-1-15,0 0 0,0 1 16,0-22-16,0 21 0,0 1 0,0-22 15,21 21-15,0-21 0,-21 0 0,21 22 16,0-43-16,1 21 0,-1 0 16,0-21-16,21 0 0,-21 0 15,1 0-15,20 0 0,-21-21 0,21 21 16,-20-21-16,20 0 0,-21-1 0,21-20 16,-20 21-16,-1-21 0,21 20 15,-21-20-15,0 0 0,-21-1 16,22 1-16,-1 0 0,-21 21 0,0-22 15,0 22-15,0-21 0,0 21 0,0-1 16,-21 22 0,-1 0-16,1 0 0,0 22 15,0-22-15,21 21 0,0 0 0,-21 0 16,21 0-16,0 0 0,-21 22 16,21-22-16,0 0 0,0 0 15,0 0-15,21-21 0,0 0 0,0 22 16,0-22-16,0 0 0,1 0 0,-1 0 15,0-22-15,0 22 0,0-21 16,0 0-16,22 0 0,-22 0 16,0 0-16,0-1 0,0 1 0,1 21 15,-1-21-15,0 0 0,0 21 0,-21 21 32,0 0-17,0 0-15,0 1 0,0 20 0,0-21 16,0 21-16,0 1 0,-21-1 0,21 0 15,-21 1-15,21-1 0,0-21 16,0 22-16,0-1 0,0-21 0,0 0 16,0 22-16,0-22 0,21-21 0,-21 21 15,21-21-15,0 0 0,0 0 16,1 0-16,-1-21 16,0 21-16,-21-21 0,21-1 15,0-20-15,-21 21 0,21-21 16,1 20-16</inkml:trace>
  <inkml:trace contextRef="#ctx0" brushRef="#br0" timeOffset="22963.54">10477 3704 0,'0'0'0,"-21"0"16,42 0 15,1 0-31,-1 0 0,0 0 0,0 0 16,21 0-16,-20 0 0,20 0 0,0 0 15,1 0-15,-22 0 0,21 0 16,-21 0-16,0 0 0,1 0 0,-1 0 16,-42 0 15,-1 21-31,1-21 0,0 0 0</inkml:trace>
  <inkml:trace contextRef="#ctx0" brushRef="#br0" timeOffset="23167.43">10414 3979 0,'0'0'0,"-21"22"0,21-1 0,0 0 16,21-21-1,0 0-15,0 0 16,0 0-16,1 0 0,-1 0 16,0 0-16,21 0 0,-21 0 0,1 0 15,20 0-15,-21 0 0,0 0 0,0-21 16,1 21-16,-1 0 0,0-21 0,0-1 15,0 22-15,0 0 0,1-21 16,-1 21-16,0-21 0,21 0 0</inkml:trace>
  <inkml:trace contextRef="#ctx0" brushRef="#br0" timeOffset="23539.22">12001 3387 0,'-21'-21'16,"0"-1"-16,21 1 0,0 0 0,-21 0 16,21 0-16,-21 21 0,0 0 15,21 21 1,0 21-16,0-21 15,0 22-15,0-1 0,0 0 0,0 1 16,0-1-16,0 22 0,0-22 16,0 0-16,0 1 0,0-1 15,0 21-15,0-20 0,0-1 0,0 0 16,-22 1-16,22-22 0,-21 21 0,21-21 16,0 22-16,0-22 0,0 0 0,0 0 15,21-42 16,1 0-31,-1 0 0,0 0 16,-21-1-16,42 1 0</inkml:trace>
  <inkml:trace contextRef="#ctx0" brushRef="#br0" timeOffset="24035.45">12488 3493 0,'0'0'0,"0"-22"0,0 1 15,-21 21 1,0 0 0,21 21-16,-21 1 15,21-1-15,-21 0 0,21 0 0,0 21 16,-22 1-16,1-22 0,0 21 16,21 1-16,0-22 0,-21 21 0,0 0 15,21 1-15,0-22 0,0 21 0,0 1 16,0-22-16,0 21 0,0-21 15,0 0-15,0 1 0,0-1 16,21 0-16,0-21 0,0 0 0,0 21 16,1-21-16,-1 0 0,21 0 0,-21 0 15,0 0-15,1-21 0,20 0 0,-21 0 16,0 21-16,0-22 0,22 1 0,-22 0 16,0-21-16,0 21 0,0-1 15,1-20-15,-1 21 0,-21-21 0,0 20 16,21-20-16,-21-64 15,0 64-15,0 0 0,0-1 0,0 1 0,-21 0 16,0-1-16,-1 22 16,1-21-16,0 42 0,-21-21 0,21 21 15,-1 0-15,-20 0 0,21 0 0,-21 0 16,20 0-16,1 0 0,0 21 0,0-21 16,0 21-16,0-21 0,-1 21 15,22 0-15,-21-21 0,21 21 0,0 1 16,0-1-16,0 0 15,21-21-15,1 21 16,20-21-16</inkml:trace>
  <inkml:trace contextRef="#ctx0" brushRef="#br0" timeOffset="24325.29">13610 3598 0,'0'-21'15,"0"0"1,0 0 0,-21 21 46,21 21-46,-21 0-16,21 0 15,0 1-15</inkml:trace>
  <inkml:trace contextRef="#ctx0" brushRef="#br0" timeOffset="24583.15">13652 3979 0,'0'0'0,"0"43"15,0-22 1,0 0-16,0 0 0,0 0 16,0 1-16,0-1 0,0 0 15,0 0-15,-21 0 16,0 0-16,21 1 0,-21-1 0,0 0 15,0 0-15,-1 0 0,-20 0 0,21 1 16,-21-22-16,20 21 0,-20 0 0,0-21 16,-1 0-16,1 21 0,0-21 0,-1 0 15,1 0-15,0 0 0,-22 0 16,22 0-16</inkml:trace>
  <inkml:trace contextRef="#ctx0" brushRef="#br0" timeOffset="25631.12">3831 4953 0,'-21'0'15,"0"0"-15,0 0 16,42 0 31,0 0-32,0 0-15,0 0 0,0 0 0,1 0 16,-1 0-16,0 0 0,21 0 0,-21 0 16,22 0-16,-1 0 0,0 0 15,1 0-15,20 0 0,1 0 0,-1 0 16,1 0-16,20 0 0,1 0 15,0 0-15,-1-21 0,1 21 16,21-21-16,-21 21 0,20-21 0,1-1 16,0 22-16,21-21 0,-21 21 0,21 0 15,-21-21-15,0 21 0,-1-21 16,1 21-16,0 0 0,0 0 0,0 0 16,0 0-16,-1-21 0,1 21 0,0 0 15,0 0-15,0 0 0,0 0 16,-22 0-16,22 0 0,0 0 0,0 0 15,0 0-15,-1 0 0,1 0 0,-21 0 16,0 21-16,-1-21 0,-20 0 0,20 0 16,-20 0-16,-1 21 15,1-21-15,-22 21 0,22-21 0,-22 0 16,0 0-16,1 0 0,-1 0 0,0 0 16,-20 21-16,20-21 0,-21 0 0,0 0 15,0 0-15,1 0 16,-1 0-1,0 0 17,0 0-17,-42 0 32,0 0-31,0 0-16,-1 0 0</inkml:trace>
  <inkml:trace contextRef="#ctx0" brushRef="#br0" timeOffset="27220.66">4551 2138 0,'0'0'16,"-21"0"-16,-1 0 0,1 0 0,0 0 0,0 0 15,0 0-15,0 0 0,-22 0 0,22 0 16,0 0-16,0 0 0,0 0 15,-1 0-15,1 0 0,0 0 0,0 0 47,42 0-15,0 21-32,0-21 15,1 0-15,20 0 0,0 0 0,1 0 16,-1 0-16,21 0 0,1 0 15,-1 0-15,22 0 0,-21 0 0,20 0 16,1 0-16,0-21 0,-1 21 0,-20 0 16,20 0-16,-20-21 0,-1 21 15,-20 0-15,20 0 0,-20 0 0,-22 0 16,21 0-16,-21 0 0,0 0 16,1 0-1,-22-21 32</inkml:trace>
  <inkml:trace contextRef="#ctx0" brushRef="#br0" timeOffset="31635.15">12552 3090 0,'0'0'0,"0"22"16,0-1 0,0-42 62,0-1-78,0 1 15,0 0-15,0 0 16,0 0-16,0 0 16,0-1-16,0 1 0,0 0 15,0 0-15,0 0 0,0 0 0,0-1 16,0 1-16,0-21 16,0 21-16,-21 0 0,-1-1 0,22-20 15,-21 21-15,21 0 0,-21-22 0,0 22 16,21-21-16,-21 21 0,21 0 0,-21-22 15,-1 22-15,1 0 0,21 0 16,-21 0-16,0-1 0,0 1 0,0 0 16,-1 21-16,-20-21 0,21 0 0,0 21 15,0-21-15,-22-1 0,22 22 0,0-21 16,-21 0-16,20 21 0,-20-21 16,21 21-16,0-21 0,-22 0 0,22 21 15,0-22-15,0 22 0,-21-21 0,20 0 16,1 21-16,0-21 15,0 21-15,-21 0 0,20-21 0,1 0 16,-21 21-16,0-22 0,20 22 0,-20 0 16,-21-21-16,20 21 0,1 0 15,0-21-15,-22 21 0,22 0 0,-22 0 16,22-21-16,0 21 0,-22 0 0,22-21 16,-1 21-16,1 0 0,0 0 15,-1 0-15,1 0 0,0 0 0,-1 0 16,1 0-16,0 0 0,21 0 0,-22 21 15,1-21-15,0 21 0,-22-21 16,22 21-16,-1 0 0,-20-21 0,-1 22 16,1-22-16,21 21 0,-22-21 15,1 21-15,-1-21 0,1 21 16,20-21-16,-20 21 0,20-21 0,1 0 16,0 21-16,-1-21 0,1 22 0,0-22 15,-1 21-15,1-21 0,0 21 16,-1-21-16,1 21 0,0 0 0,-1-21 15,1 21-15,0 1 0,-22-1 0,22-21 16,0 21-16,-22 0 0,22 0 16,-1 0-16,1 1 0,0-1 0,21 0 15,-22 21-15,22-21 0,-21 1 0,21 20 16,-1-21-16,-20 0 16,21 22-16,0-22 0,0 0 0,-1 21 15,22-21-15,-21 1 0,0-1 0,0 21 16,0-21-16,0 0 0,-1 1 0,1-1 15,0-21-15,21 21 0,-21 0 16,0 0-16,0-21 0,-1 0 0,22 21 16,-21-21-16,21-21 31,0 0-15,0 0-16,21 0 0,-21 0 15,22-1-15,-1 1 0,-21 0 16,21 0-16,0 0 0,-21 0 15,0-22-15,21 22 0,-21-21 0,21 21 16,-21-1-16,0-20 0,0 21 16,0 0-16,0 0 0,0-1 0,0 1 15,22 0-15,-22 0 0,0 0 0,21 21 32,-21 21-17,0 0-15,0 21 16,0-20-16,0-1 15,0 0-15,0 21 0,-21-21 0,21 22 16,-22-22-16,22 21 0,-21 1 16,21-22-16,-21 21 0,21-21 15,-21 0-15,0 22 0,21-22 0,0 0 16,0 0-16,0 0 0,0 1 16,0-1-1,21-21 1,0 0-16,21 21 0,-20-21 15,-1 0-15,0 0 0,21 21 0,-21-21 16,22 0-16,-22 21 0,21-21 16,-21 0-16,22 21 0,-22-21 0,21 22 15,-21-22-15,1 0 0,-1 21 0,0-21 16,0 21-16,0-21 16,-21 21-16,0 0 15,-21-21-15,0 21 16,0-21-16,0 22 0,-1-1 0</inkml:trace>
  <inkml:trace contextRef="#ctx0" brushRef="#br0" timeOffset="43316.05">7302 5969 0,'0'0'0,"0"-21"47,0 0-31,0 0-1,0-1 1,0 1-1,0 0-15,0 0 16,0 0-16,0 0 16,0-1-16,0 1 0,0 0 0,22 21 15,-22-21-15,0 0 0,21 0 0,-21-1 16,0 1-16,0 0 16,0 0-16,0 0 0,0 0 15,0-1 1,0 44 31,0-1-47,0 0 0,0 21 0,0-21 15,0 22-15,0-22 0,0 21 16,0 1-16,0-1 0,0 21 16,0-20-16,0-1 0,0 0 0,0 1 15,0-1-15,0 0 0,0 1 0,0-1 16,0 0-16,0 1 0,0-1 15,0-21-15,0 22 0,0-1 0,0-21 16,0 21-16,0-20 0,0 20 0,0-21 16,0 0-16,0 0 0,0 1 0,0-1 15,0 0-15,0 0 16,0-42 15,0 0-15,0 0-16,0-1 15,0 1-15,0 0 16,0 0-16,0 0 0,0 0 16,0-1-16,0 1 0,0 0 15,0 0-15</inkml:trace>
  <inkml:trace contextRef="#ctx0" brushRef="#br0" timeOffset="44007.66">7239 5800 0,'0'-21'78,"0"-1"-62,0 1-1,0 0 1,21 21-16,-21-21 0,21 21 16,-21-21-16,21 21 15,-21-21-15,22 21 0,-1-22 0,0 22 16,0-21-16,0 0 0,0 21 16,1 0-16,20-21 0,-21 21 15,0 0-15,22 0 0,-22 0 0,21 0 16,-21 0-16,22 0 0,-22 0 0,0 21 15,21 0-15,-21 0 0,1 1 16,-22-1-16,21 21 0,-21-21 16,0 22-16,0-22 0,0 21 0,0 0 15,-21-20-15,-22 20 0,22 0 0,-21 1 16,-1-22-16,1 21 0,0 0 0,-1-20 16,1-1-16,21 21 0,-21-21 15,20 0-15,1 1 0,0-22 0,0 21 16,0-21-16,21 21 0,-21-21 15,21-21 79,21 21-78,0 0-16</inkml:trace>
  <inkml:trace contextRef="#ctx0" brushRef="#br0" timeOffset="44960.63">7853 6668 0,'0'0'16,"21"0"31,-21-22-47,0 1 0,21 21 0,0-21 16,-21 0-16,21 0 0,1 0 0,-22-1 15,21 1-15,-21 0 0,21-21 0,-21 21 16,0-1-16,0-20 15,21 21-15,-21 0 0,0 0 0,0-22 16,0 22-16,0 0 0,0 0 16,0 0-16,-21 21 15,0 21 1,0 0 0,21 0-16,-22-21 0,22 21 0,0 0 15,0 1-15,0-1 0,0 0 0,0 0 16,0 0-16,0 0 0,0 1 15,0-1-15,22-21 16,-1 0 0,0 0-16,0 0 0,0 0 15,0-21-15,1-1 0,-1 22 16,0-21-16,-21 0 0,21 21 16,0-21-16,0 0 0,-21 0 0,22-1 15,-1 1-15,-21 0 0,21 0 16,-21 0-16,21 21 0,-21-21 0,0-1 15,21 1 1,-21 42 15,0 1-31,0-1 16,0 0-16,0 0 0,0 0 0,0 0 0,0 22 16,0-22-16,-21 0 0,21 21 15,0-20-15,0 20 0,0-21 16,0 21-16,0-20 0,0-1 0,0 0 15,0 0-15,0 0 0,21 0 0,0 1 16,1-22-16,-22 21 0,21-21 0,0 0 16,0 0-16,0 0 0,0 0 0,1 0 15,-1 0-15,0-21 0,0-1 16,0 22-16,0-21 0,1 0 0,-1 0 16,0 0-16,0 0 0,0-1 0,0 1 15,-21-21-15,22 21 0,-22 0 0,21-22 16,-21 22-16,21 0 0,-21 0 15,0 0-15,0-1 16,0 44 15,0-1-31,0 0 0,-21 0 16,21 21-16,0-20 0,0-1 0,0 0 16,0 0-16,0 0 0,0 0 15,0 1-15,0-1 0,0 0 0,0 0 16,0 0-16,0 0 0,0 1 15,0-44 32,21 1-31,-21 0-16,21 0 0</inkml:trace>
  <inkml:trace contextRef="#ctx0" brushRef="#br0" timeOffset="45275.45">8826 6054 0,'0'0'0,"-21"0"16,21 21-16,21-21 31,1 0-15,-1 0-16,-21-21 15,0 0 1,-21 21 0,-1 0-16,1 0 0,0 0 15,0 0-15,0 0 0,0 0 0,-1 0 16,1 21-16,21 0 0,-21-21 16,21 21-16,0 0 0,0 0 15,0 1-15,21-1 16,0-21-1,1 0-15,-1 0 0,0 0 0</inkml:trace>
  <inkml:trace contextRef="#ctx0" brushRef="#br0" timeOffset="46239.65">9419 6265 0,'0'0'0,"-21"0"32,21 22-17,0-1-15,0 0 0,-21 21 0,21-21 16,0 1-16,0 20 0,0-21 15,0 21-15,0-20 0,0 20 0,0-21 16,0 0-16,-21 0 0,21 1 0,0-1 16,0 0-16,0 0 0,-22-21 0,22 21 15,0-42 17,-21 0-17,21 0-15,0 0 0,0-1 0,0 1 16,0 0-16,0 0 0,0-21 0,0 20 15,0-20-15,0 21 0,0-21 16,0 20-16,0-20 0,21 21 16,1 0-16,-1 0 0,-21-1 0,21 1 15,0 0-15,0 21 0,0 0 0,1 0 16,-1 0-16,0 0 0,21 0 0,-21 21 16,1-21-16,-1 21 0,0 1 0,0 20 15,0-21-15,0 0 0,1 22 16,-22-22-16,0 21 0,21-21 0,-21 22 15,0-22-15,0 0 0,0 0 0,0 21 16,0-20-16,0-1 0,0 0 16,0 0-16,-21-21 0,21 21 15,-22-21 1,22-21 0,0 0-16,0 0 0,0 0 15,0-22-15,0 22 0,22 0 0,-1-21 16,-21-1-16,21 1 0,0 21 0,0-22 15,0 1-15,1 21 0,20 0 0,-21 0 16,0-1-16,22 1 0,-22 0 16,21 21-16,-21 0 0,0 0 0,1 0 15,-1 0-15,0 0 0,0 21 0,0-21 16,0 21-16,1 1 0,-22 20 16,0-21-16,0 0 0,0 22 0,0-22 0,0 21 15,0-21-15,0 0 0,0 1 16,0 20-16,0-21 0,0 0 15,0 0-15,0 1 0,0-1 16,0 0-16,-22 0 16,22-42 15,0 0-31,0 0 16,0-1-16,0 1 0,0 0 15,22 0-15</inkml:trace>
  <inkml:trace contextRef="#ctx0" brushRef="#br0" timeOffset="46515.5">10583 6181 0,'0'0'16,"0"-21"-16,0 42 16,0 0-1,0 0-15,0 0 0,-21 0 0,21 1 16,0 20-16,0-21 0,-21 21 0,21-20 15,0-1-15,-21 21 0,21-21 0,0 0 16,0 1-16,0-1 0,0 0 0,-21 0 16,21 0-16,0 0 15,-22-21-15,22-21 47,0 0-47,0 0 16,22 0-16,-22 0 0,21-1 0</inkml:trace>
  <inkml:trace contextRef="#ctx0" brushRef="#br0" timeOffset="46859.31">10668 5884 0,'-21'0'15,"0"0"-15,-1 0 16,22 22-16,0-1 0,0 0 15,0 0 1,22-21-16,-1 0 16,0 0-16,0 0 0,0 0 15,-21-21-15,21 21 0,1-21 0,-1 0 16,-21-1-16,0 1 16,0 0-16,0 0 0,0 0 15,-21 21-15,-1 0 0,1-21 16,0 21-16,0 0 15,0 0-15,0 0 0,-1 0 16,22 21-16,0 0 0,-21 0 16,21 0-16,0 0 0,0 1 15,0-1-15,0 0 0,0 0 16,21 0-16,1-21 16,-1 0-16,0 0 15</inkml:trace>
  <inkml:trace contextRef="#ctx0" brushRef="#br0" timeOffset="48213.04">11388 5525 0,'0'0'0,"0"-22"0,-22-41 16,22 42-16,-21 0 15,21-1-15,0 1 16,-21 21-1,21 21-15,-21-21 16,21 22-16,0 20 0,0-21 0,0 21 16,0 1-16,0-1 0,-21 0 15,21 1-15,-21 20 0,21-20 0,-22 20 16,22-21-16,-21 22 0,21-22 16,0 1-16,-21 20 0,0-21 0,21 1 15,0-1-15,0 0 0,0 1 0,0-1 16,0 0-16,0-20 0,0-1 15,0 0-15,0 0 0,0 0 0,0 0 16,21-21-16,0 0 16,0 0-16,1 0 0,-1 0 0,0 0 15,0-21-15,0 0 0,0 0 16,1 0-16,-1-22 0,0 22 0,0 0 16,0-21-16,0 21 15,1-22-15,-1 22 0,0 0 0,0-21 0,-21 20 16,0 1-16,21 0 0,-21 0 15,21 21-15,-21-21 0,0 42 32,0 0-32,0 0 15,0 0-15,-21 1 0,21 20 16,0-21-16,-21 0 0,21 0 0,0 1 16,0-1-16,0 0 0,0 0 0,0 0 15,0 0-15,0 1 0,0-1 0,0 0 16,21-21-1,0 0-15,1 0 0,-1 0 16,0 0-16,0-21 0,-21 0 0,21 21 16,0-22-16,1 1 0,-22 0 15,21 0-15,0 0 0,0 0 0,0-1 16,-21 1-16,21 0 0,1 0 0,-1-21 16,0 20-16,-21 1 0,21 0 15,-21 0-15,21 0 0,-21 42 47,0 0-47,0 0 16,0 0-16,0 1 0,0-1 15,0 0-15,0 0 0,0 0 16,0 0-16,0 1 0,0-1 0,0 0 16,0 0-16,0 0 0,0 0 15,0 1-15,21-1 0,1-21 16,-1 0-16,0 0 15,0 0-15,0 0 16,0-21-16,1-1 16,-22 1-16,21 0 0,0 0 0,-21 0 15,21 0-15,0-1 0,0 1 0,1 0 16,-22 0-16,21 0 0,0 0 0,0-1 16,0 1-16,-21 0 0,21 21 15,1 0-15,-22 21 47,0 0-47,0 1 0,0-1 16,-22 0-16,22 0 0,-21 0 0,21 0 15,-21 1-15,21-1 0,0 0 16,0 0-16,0 0 0,0 0 0,0 1 16,0-1-16,21-21 15,0 21-15,1-21 0,-1 0 0,0 0 16,0 0-16,0 0 0,0 0 0,22 0 15,-22 0-15,0 0 0,21 0 0,-20-21 16,20 21-16,-21-21 0,21-1 0,-20 22 16,-1-21-16,21 0 0,-21 0 0,22 0 15,-22 0-15,0-1 0,0 1 16,0 0-16,22-21 0,-22 21 16,0-1-16,0 1 0,0-21 0,-21 21 15,0 0-15,21-1 0,-21 1 16,0 0-16,-21 21 15,0 0-15,0 0 0,0 21 16,0 0-16,-1 1 0,1-1 0,0 0 16,0 0-16,0 21 15,0-20-15,21-1 0,0 0 0,0 0 0,0 21 16,0-20-16,0-1 0,0 0 0,0 0 16,0 21-16,0-20 0,21-22 15,0 21-15,0 0 0,0-21 0,0 0 16,22 21-16,-22-21 0,21 0 0,-21 0 15,1 0-15,20 0 0,-21-21 0,0 21 16,22-21-16,-22 0 0,21-1 16,-21 1-16,0 0 0,1 0 0,20 0 15,-21 0-15,21-43 16,-20 43-16,-1-21 0,0 20 0</inkml:trace>
  <inkml:trace contextRef="#ctx0" brushRef="#br0" timeOffset="48691.43">12446 5503 0,'0'0'0,"-21"0"16,21 22-16,0-1 16,0 0-16,0 0 15,21-21 32,0 0-47,-21-21 16,21 21-16,-21-21 0,0 0 31,-21 21-31,0 0 16,0 0-16,21 21 15,-21 0-15,21 0 16,-22-21-16,22 21 0,0 0 15,0 1 1,22-22 0,-1 0-16,0 0 15</inkml:trace>
  <inkml:trace contextRef="#ctx0" brushRef="#br0" timeOffset="49259.63">11430 5969 0,'0'0'15,"21"0"17,0 0-32,0 0 15,1 0-15,-1 0 0,21 0 16,-21-21-16,22 21 0,-1-21 0,0 21 15,-21 0-15,22 0 0,-22-21 16,21 21-16,-21 0 0,1 0 0,-1 0 16</inkml:trace>
  <inkml:trace contextRef="#ctx0" brushRef="#br0" timeOffset="50631.07">14668 6498 0,'-21'21'16,"21"-42"31,21 21-47,1-21 15,-22 0-15,21 0 0,-21 0 16,21-22-16,0 22 15,-21 0-15,0 0 0,21-22 0,0 22 16,1-21-16,-22 21 0,0-22 0,21 1 16,0 0-16,-21 21 0,21-22 0,-21 1 15,0 0-15,0-1 0,21 1 0,-21 21 16,0-22-16,0 1 0,0 21 16,0 0-16,0 0 0,0-1 15,-21 44 1,21-1-1,0 0-15,0 0 0,-21 0 16,21 22-16,-21-22 0,21 21 0,-21 0 16,21 1-16,-22-1 0,22 0 15,0 1-15,0-22 0,-21 21 0,21 1 16,0-1-16,-21 0 0,21 1 0,0-1 16,0 0-16,0 1 0,0-1 15,0-21-15,0 0 0,0 22 0,21-22 16,0 0-16,1 0 0,-1-21 0,0 21 15,0-21-15,0 0 0,0 0 0,22 0 16,-22 0-16,0 0 0,21-21 0,-20 0 16,20 0-16,-21 0 0,0-1 0,22 1 15,-22 0-15,0-21 16,0 21-16,0-22 0,0 22 0,-21-21 16,22 21-16,-22-1 0,21 1 0,-21 0 15,0 0-15,0 42 31,-21 0-15,-1 0-16,22 1 0,0-1 16,0 0-16,0 0 0,-21 0 0,21 22 15,0-22-15,0 0 0,0 0 0,0 0 16,21 0-16,-21 1 0,22-1 0,-1-21 16,0 21-16,0-21 0,0 0 0,0 0 15,22 0-15,-22 0 0,21 0 0,-21 0 16,22-21-16,-22 0 0,21 21 15,-21-22-15,1 1 0,-1 0 16,0 0-16,0-21 0,0 20 0,0-20 16,1 21-16,-22-21 0,21 20 0,0-20 15,-21 21-15,21 0 0,-21 0 0,0-1 16,0 1-16,0 42 31,0 1-15,-21-1-16,21 0 0,0 0 0,0 0 15,-21 22-15,21-1 0,-21 0 0,21 1 16,0-1-16,0 0 0,0 1 0,0-1 16,-22 21-16,22-20 0,-21-1 15,21 22-15,-21-22 0,21 0 0,0 1 16,0 20-16,0-21 0,-21 1 0,21-1 16,-21 0-16,21 1 0,0-1 0,0 0 15,-21 1-15,21-22 0,-22 0 16,1 21-16,0-42 0,0 0 15,0 0-15,0 0 16,-1 0-16,1 0 0,0 0 0,0-21 16,0 21-16,0-21 0,-1 0 0,1 21 15,0-21-15,0 0 0,0-1 0,0 22 16,21-21-16,0 0 0,-22 21 0,22-21 16,-21 0-16,21 0 0,0-1 15,0 1-15,0 0 0,21 0 16,1 0-16,-1 0 0</inkml:trace>
  <inkml:trace contextRef="#ctx0" brushRef="#br0" timeOffset="51031.69">16192 6011 0,'0'0'0,"0"-21"0,0 0 15,0 0-15,-21 21 16,0 0 0,21 21-16,0 0 15,0 0-15,-21 22 0,21-22 0,0 21 16,-21 1-16,21-1 0,0 0 16,0 22-16,0-22 0,0 22 0,0-1 15,0 1-15,0-22 0,0 21 0,0 1 16,-21-22-16,21 22 0,0-22 0,0 0 15,-22 1-15,22-1 0,0 0 16,0-20-16,-21 20 0,0 0 0,21-21 0,-21 22 16,0-22-16,21 0 0,-21 0 0,-1 0 15,22 1-15,0-1 0,-21-21 16,42-21 15,-21-1-31,22 1 16,-22 0-16,21 0 0,-21-21 0,21 20 15,-21 1-15,0 0 0,21-21 0,0-1 16</inkml:trace>
  <inkml:trace contextRef="#ctx0" brushRef="#br0" timeOffset="51376.5">16108 6117 0,'0'0'0,"0"-21"0,0 0 16,0 0-16,0 0 0,0-1 0,0 1 15,0 0-15,0 0 16,21 21-16,21 0 0,-21-21 16,1 21-16,-1 0 0,21 0 0,0 0 15,-20 0-15,20 21 0,0-21 16,-21 21-16,22 0 0,-22 0 0,0 1 16,0-1-16,-21 0 0,21 0 0,-21 0 15,0 0-15,0 22 0,-21-22 0,0 0 16,0 0-16,0 0 0,-22 1 0,22-22 15,-21 21-15,21 0 0,-22-21 16,1 21-16,21-21 0,-21 0 16,20 0-16,1 21 0,-21-21 0,21 0 15,0 0-15,21-21 47,21 21-47,0-21 0,0 0 0,21 21 16</inkml:trace>
  <inkml:trace contextRef="#ctx0" brushRef="#br0" timeOffset="52075.72">16806 6096 0,'21'0'15,"1"0"-15,-1 0 0,-21-21 16,21 21-16,0-21 0,0 21 15,-21-21-15,21-1 16,1 1-16,-1 0 0,-21 0 16,0 0-16,0 0 0,0-1 15,0 1-15,0 0 16,0 0 0,-21 21-16,-1 0 0,1 0 15,0 0-15,0 0 0,0 21 16,0 0-16,21 0 0,-22-21 15,22 22-15,0-1 0,-21 21 16,0-21-16,21 0 0,0 1 0,0-1 16,0 21-16,0-21 0,0 0 0,0 1 15,0 20-15,0-21 0,0 0 0,0 0 16,0 1-16,21-1 0,0 0 16,1 0-16,-1-21 0,0 0 0,0 0 15,0 0-15,0 0 0,1 0 16,20 0-16,-21 0 0,21 0 15,-20 0-15,20-21 0,0 0 0,-21 21 16,22-21-16,-22-1 0,21 1 0,-21 0 16,22-21-16,-22 21 0,0-1 0,0-20 15,0 21-15,1-21 0,-22 20 0,21 1 16,-21 0-16,0 0 0,0 0 16,0 0-16,0-1 0,-21 22 15,-1 0-15,1 0 0,0 0 16,21 22-16,-21-1 0,0 0 0,21 0 15,0 21-15,0-20 16,0-1-16,0 0 0,0 0 0,0 0 16,0 0-16,0 1 0,0-1 15,0 0-15,0 0 0,0 0 16,0 0-16,0 1 0,0-1 16,0 0-16,0 0 15,0 0-15,-21-21 0,-1 0 16,1 0-16,0 21 15,0-21-15,0 0 0,0 0 16,-1 0-16,1 0 16,0 0-16,21-21 0,-21 21 0,21-21 15,-21 0-15,0 21 0,21-21 16</inkml:trace>
  <inkml:trace contextRef="#ctx0" brushRef="#br0" timeOffset="52459.5">14647 5652 0,'0'0'0,"0"-22"15,21 22-15,1 0 0,-1 0 16,21 0-16,-21 0 0,22 0 0,-1 0 16,0 0-16,22 0 0,-22 0 0,22 0 15,-22 0-15,21 0 0,-20 0 16,-1 0-16,0 0 0,1 0 0,-22 0 15,21 0-15,-21 0 0,1 0 16,-44 0 15,-20 0-31,21 22 16,-21-22-16,-1 21 0</inkml:trace>
  <inkml:trace contextRef="#ctx0" brushRef="#br0" timeOffset="53111.64">7874 7070 0,'0'0'15,"-42"0"1,20 0-16,1 0 16,21 21-16,21 0 15,1-21 1,20 0-16,0 21 0,22-21 0,-1 0 15,1 0-15,20 0 0,22 0 0,0 0 16,21 0-16,0 0 0,21 0 0,0 0 16,22-21-16,-1 21 0,0 0 0,1-21 15,-1 21-15,0-21 16,1 21-16,-22 0 0,0 0 0,0-21 16,-21 21-16,0 0 0,-21 0 0,-21 0 15,-1 0-15,-20 0 0,-22 0 0,1 0 16,-1 0-16,-21 0 0,0 0 0,-21-22 15,0 1 32,21 21-31,1-21 0,-1 21-16,0 0 0,0 0 15,21-21-15</inkml:trace>
  <inkml:trace contextRef="#ctx0" brushRef="#br0" timeOffset="53755.37">14393 6752 0,'0'0'0,"-21"0"16,0 0-16,0 0 0,-22 0 15,22 0-15,0 21 0,0-21 16,0 0 0,0 0-16,21 22 15,21-22 17,0 0-32,21 0 15,1 0-15,-1 0 0,0 0 0,1 0 16,20 0-16,1 0 0,20 0 0,-20 21 15,42-21-15,-22 0 0,22 21 0,0-21 16,21 0-16,-21 0 0,21 21 0,0-21 16,0 0-16,0 0 0,-21 0 0,21 0 15,-22 0-15,1 0 0,0 0 0,0 0 16,-21 0-16,-22 0 16,1 0-16,-1 0 0,-21 0 0,1 0 15,-1 0-15,0 0 0,-20 0 0,-1 0 16,-21 21 31,-21-21-32,21 21 1,-22-21-16,1 0 16,0 0-16,0 0 15,0 0-15,0 0 0,-1 0 16</inkml:trace>
  <inkml:trace contextRef="#ctx0" brushRef="#br0" timeOffset="61160.65">4530 8276 0,'0'21'63,"0"1"15,0-44 125,0 1-187,0 0-1,0 0 1,0 0 0,0 0-1,-22 21 1,22-22-16,0 1 15,-21 21-15,21-21 16,0 0 0,0 0-1,0 0 17,0-1-1,0 1-16,0 0 32,0 0 250,0 0-281,0 0-1,0-1 1,0 1 0,0 0 15,0 42 16,0 0-47,0 1 15,0-1-15,0 0 0,0 21 16,0-21-16,0 22 0,0-22 16,0 21-16,0 1 0,0-1 0,0 0 15,0 1-15,0 20 0,-21-21 16,21 1-16,-21-1 0,21 0 0,0 1 16,0-1-16,-21 0 0,21-20 0,-21 20 15,21-21-15,-22 21 0,22-20 16,0-1-16,0 0 0,0 0 0,0 0 15,-21-21 32,21-21-15,-21 21-17,21-21 1,0 0-1,0 0 1</inkml:trace>
  <inkml:trace contextRef="#ctx0" brushRef="#br0" timeOffset="62045.07">4932 8573 0,'0'-22'47,"0"1"-32,0 42 79,0 1-78,0-1-1,0 0 1,21-21 0,0 0-16,0 0 15,0 0-15,-21-21 0,22 0 16,-22-1 0,0 1-16,0 0 15,-22 0 16,1 21-15,0 21-16,0-21 16,21 21-16,0 0 15,0 1 1,21-22 0,0 0-1,0 0-15,-21-22 16,22 22-16,-1-21 15,-21 0-15,0 0 16,-21 21 0,-1 0-1,1 0-15,0 0 32,0 0-17,42 0 32,0 0-47</inkml:trace>
  <inkml:trace contextRef="#ctx0" brushRef="#br0" timeOffset="62847.49">6011 8043 0,'0'-21'0,"0"42"0,0-63 0,0 21 0,0 0 16,0 0-16,0-1 0,0 1 0,0 0 16,0 0-16,0 0 15,0 0 1,0 42-1,0 0 1,0 0-16,0 0 0,0 22 16,0-22-16,0 21 0,0 0 0,0 1 15,0 20-15,0-20 0,0-1 0,0 0 16,0 1-16,0 20 0,0-21 16,0-20-16,0 20 0,0 0 0,0-21 15,0 22-15,0-22 0,0 0 0,0 0 16,0 0-16,0 1 15,0-1-15,0-42 47,-21-1-31,21 1-16,0 0 16,0 0-1,0 0 1,0 0-16,0-1 15,0 1 1,21 0-16,0 0 16,-21 0-16,22 0 15,-1-1-15,0 1 0,0 0 16,0 0-16,0 0 0,1 0 16,-1-1-16,0 1 0,0 0 0,0 21 15,0 0-15,1-21 0,-1 21 16,0 0-16,0 21 0,0 0 15,0-21-15,1 21 0,-1 1 0,0-1 16,0 0-16,0 21 0,-21-21 16,0 1-16,0-1 0,0 0 0,0 0 15,0 0-15,0 0 0,0 1 0,-21-1 16,0 0-16,-21 0 0,20 0 0,1 0 16,-21 1-16,21-1 0,0-21 15,-22 21-15,22-21 0,0 0 0,0 0 16,0 0-16,-1 0 0,1 0 15,0 0-15,0 0 0,0 0 0,0 0 16,-1 0 0,22-21-1,0 0-15,22-1 16,-1 22-16,0-21 0,0 21 16,-21-21-16</inkml:trace>
  <inkml:trace contextRef="#ctx0" brushRef="#br0" timeOffset="63593.07">6900 8297 0,'0'0'0,"0"-21"16,0 0-1,0 42 1,0 0-1,0 1-15,0-1 16,0 0-16,0 0 0,0 0 0,0 0 16,0 1-16,0-1 0,0 0 0,0 0 15,0 0-15,0 0 0,21-21 16,1 22-16,-1-1 0,0-21 16,0 0-16,0 0 0,0 0 15,1 0-15,-1 0 0,0 0 0,0 0 16,0 0-16,0-21 0,1-1 15,-1 22-15,0-21 0,-21 0 16,21 0-16,0 0 0,-21 0 0,21-1 16,-21 1-16,22 0 0,-22 0 15,0 0-15,0 0 0,0-1 16,0 44 31,0-1-32,0 0-15,0 0 0,0 0 0,0 22 16,0-22-16,0 0 0,0 21 0,0-21 16,0 22-16,-22-22 0,22 21 0,0 1 15,0-1-15,0 21 0,0-20 16,0-1-16,0 22 0,0-22 0,0 21 16,0-20-16,22 20 0,-1-20 0,0 20 15,0-21-15,-21 1 0,0-1 0,21 43 16,0-64-16,-21 21 0,0-21 15,0 1-15,0-1 0,-21 0 16,0-21-16,0 0 0,0 0 0,0 0 16,-1 0-16,-20 0 0,21 0 15,0-21-15,0 0 0,-22-1 0,22 1 16,0 0-16,0 0 0,-22-21 0,22 20 16,21-20-16,-21 21 0,21-21 15,0-1-15,-21 1 0,21 21 0,0-22 16,0 1-16,0 0 0,0 21 0,21-22 15,0 1-15,-21 0 0,21 20 0,1-20 16,-1 0-16,0 21 0,0-22 16,0 1-16,0 21 0,1-22 15,-1 22-15,0-21 0,0 21 0,0-22 0,0 22 16,1 0-16,-1 0 0,0 0 0</inkml:trace>
  <inkml:trace contextRef="#ctx0" brushRef="#br0" timeOffset="63975.75">7980 7811 0,'0'-64'16,"0"43"-1,-21 42 17,21 0-32,-22 22 0,22-22 15,0 21-15,0 0 0,0 1 0,0 20 16,0-20-16,0-1 0,-21 21 0,21-20 16,0 20-16,-21-20 0,21-1 15,0 0-15,0 1 0,-21-1 0,21-21 16,-21 21-16,21-20 0,-21-1 0,21 0 15,-22 0-15,22 0 0,0 0 0,0-42 47,22 0-31,-1 0-16,0 0 0,-21 0 16,21-1-16</inkml:trace>
  <inkml:trace contextRef="#ctx0" brushRef="#br0" timeOffset="64431.48">8149 8403 0,'21'0'15,"0"0"1,1 0 0,-1 0-16,0 0 0,0 0 15,0 0-15,0 0 16,1 0-16,-1 0 0,0-21 15,0 21-15,-21-21 0,21 21 0,0-21 16,-21 0-16,22-1 0,-22 1 16,0 0-16,0 0 0,0 0 15,0 0-15,0-1 0,0 1 0,-22 0 16,1 21-16,0 0 16,-21 0-16,21 0 0,-1 0 0,1 21 15,-21 0-15,21 1 0,0-1 16,-1 0-16,1 21 0,0-21 0,0 22 15,0-22-15,21 21 0,0-21 16,0 22-16,0-22 0,0 21 0,0-21 16,0 1-16,0-1 0,21 0 15,0 0-15,21-21 0,-20 21 0,-1-21 16,0 0-16,0 0 0,21 0 0,-20 0 16,-1 0-16,0 0 0,0 0 0,21 0 15,-20 0-15,-1 0 0,0-21 16,0 21-16,0-21 0,0 21 0,1-21 15,-1 0-15,0 21 0,-21-22 0,21 1 16,-21 0-16,21 0 0,-21 0 16,0 0-16,0-1 0,0 1 0</inkml:trace>
  <inkml:trace contextRef="#ctx0" brushRef="#br0" timeOffset="64743.82">8064 7916 0,'-21'0'16,"42"0"-16,-63 0 0,63 0 31,0 0-31,1 0 0,20 0 0,0 0 16,1-21-16,-1 21 0,0 0 0,1 0 15,-1 0-15,0-21 0,1 21 16,-1 0-16,-21 0 0,21 0 0,-20 0 16,-1 0-16,0 0 0,-21-21 15,21 21-15,-42 0 47</inkml:trace>
  <inkml:trace contextRef="#ctx0" brushRef="#br0" timeOffset="65851.31">4508 9948 0,'0'22'16,"-21"-22"-1,0 21-15,0-21 16,0 0-16,0 0 16,-1 0-1,22-21 17,0-1-32,22 22 15,-22-21-15,21 21 16,0 0-16,0-21 0,0 21 15,0 0-15,1 0 0,-1 0 16,0 0-16,0 0 16,0 0-16,0 21 0,1-21 0,-1 21 15,0 1-15,0-1 0,-21 0 0,0 21 16,0-21-16,0 1 0,0 20 16,0-21-16,0 21 0,0-20 0,0 20 15,0 0-15,0-21 0,-21 22 0,0-22 16,0 21-16,-1 1 0,1-22 15,0 0-15,-21 0 0,21 0 0,-1 0 16,-20 1-16,21-1 0,0 0 0,-22-21 16,22 0-16,0 0 0,0 0 15,-21 0-15,20 0 0,1 0 0,0 0 16,0-21-16,0 21 0,0-21 16,-1-1-16,1 1 0,21-21 0,0 21 15,0 0-15,0-22 0,0 22 16,0 0-16,0 0 0,0-22 0,0 22 15,21 0-15,1 0 0,-22 0 16,21 21-16,0 0 0,0-21 16,0 21-16,0 0 0,1 0 0,20 0 15,-21 21-15,0-21 0,0 21 0,1 0 16,-1 0-16,0 0 0,-21 1 16,21-1-16,-21 21 0,0-21 0,21 0 15,-21 22-15,0-22 0,0 0 0,0 0 16,0 0-16,0 1 0,0-1 15,0 0-15,0 0 16,0 0-16,0 0 16,0-42 15,21 0-15,1 0-16</inkml:trace>
  <inkml:trace contextRef="#ctx0" brushRef="#br0" timeOffset="66152.47">5059 10329 0,'0'0'0,"21"0"63,0 0-63,-21-21 0,21 21 15,0-21-15,-21 0 32,-21 21 30</inkml:trace>
  <inkml:trace contextRef="#ctx0" brushRef="#br0" timeOffset="68140.22">6096 10562 0,'-21'0'15,"0"0"-15,21-21 16,0 0-1,0 0-15,0 0 0,21 21 0,-21-43 16,21 22-16,0 0 0,0 0 16,0-22-16,1 22 0,-1-21 15,0 0-15,21-1 0,-21 1 0,1 0 16,-1-1-16,0 1 0,0 21 0,0-22 16,0 1-16,-21 21 0,0 0 15,0 0-15,0-1 0,-21 22 16,0 0-16,0 0 0,0 22 15,0-22-15,-1 21 0,1 21 16,0-21-16,21 0 0,0 1 0,0-1 16,-21 21-16,21-21 0,0 0 0,0 1 15,0-1-15,21 0 0,0 0 0,-21 0 16,43 22 0,-22-22-16,0 0 0,0 21 0,0-21 15,0 1-15,1-1 0,-1 0 0,-21 0 16,0 0-16,0 0 0,0 1 15,0-1-15,-21-21 16,-1 21-16,1-21 0,0 0 16,0 0-16,0 0 0,0 0 0,-1 0 15,1-21-15,0 0 0,0-1 16,21 1-16,-21 0 0,21 0 16,-21 21-16,21-21 0,0 42 46,0 0-46,0 0 0,21 0 16,0 1-16,-21-1 0,21 0 16,0-21-16,-21 21 0,21 0 0,1-21 15,20 0-15,-21 21 0,0-21 0,0 0 16,1 0-16,20 0 0,-21 0 16,21 0-16,-20-21 0,20 0 0,-21 0 15,21 0-15,-20 0 0,20-1 0,-21 1 16,0-21-16,0 21 0,1-22 15,20 1-15,-42 0 0,21-1 0,0 1 16,-21 0-16,21-1 0,-21-20 0,0 21 16,22-1-16,-22 1 0,0 0 15,0-1-15,0 22 0,0 0 16,0 0-16,0 0 0,0 42 16,0 0-1,-22 21-15,22-21 0,-21 22 0,21-1 16,0 0-16,-21 1 0,21-1 15,-21 0-15,21 1 0,-21-1 0,21 22 16,-21-22-16,21 0 0,0 22 0,0-22 16,0 0-16,0-20 0,0 20 15,0-21-15,0 0 0,0 0 0,0 1 16,0-1-16,21-21 31,-21-21-31,21-1 0,0 1 0,0 0 16,0 0-16,-21 0 0,22-22 15,-1 22-15,0-21 0,0 21 0,-21-22 16,21 22-16,0 0 0,1 0 0,-22 0 16,21 0-16,0 21 15,0 0 1,-21 21-16,21 0 16,-21 0-16,0 0 0,0 0 0,0 1 15,21-1-15,-21 0 0,22 0 0,-1 0 16,-21 0-16,21 1 15,0-1-15,-21 0 0,21 0 0,0-21 16,1 21-16,-1-21 0,0 0 16,0 0-16,0 0 0,0 0 0,1 0 15,-1 0-15,0 0 0,0-21 16,0 0-16,0 0 0,1 21 0,-1-21 16,0-22-16,0 22 0,-21 0 0,21-21 15,0 20-15,1-20 0,-22 21 0,21 0 16,-21 0-16,21-1 0,-21 1 0,0 0 15,0 42 32,-21-21-47,21 21 0,-21 1 0,21-1 16,0 0-16,0 21 0,0-21 16,0 1-16,0-1 0,0 21 0,0-21 15,0 0-15,0 1 0,0-1 0,21 0 16,0 0-16,0-21 0,0 21 0,22-21 15,-22 0-15,0 0 16,0 0-16,0 0 0,22 0 0,-22 0 16,0-21-16,21 0 0,-21 21 0,1-21 15,-1 0-15,0-1 0,0-20 16,0 21-16,-21-21 0,0 20 0,21-20 16,-21 0-16,0-1 0,0 1 15,0 0-15,0 21 0,0-22 0,-21 1 16,0 21-16,0 0 0,0-1 0,0 1 15,-22 21-15,22 0 0,-21 0 0,21 0 16,-22 0-16,22 0 0,-21 21 16,21 1-16,-1-1 0,1 0 0,-21 0 15,42 0-15,-21 0 0,21 22 0,0-22 16,0 0-16,0 21 0,0-20 0,0 20 16,0-21-16,21 21 0,0-20 15,0-1-15,0 0 0,22 0 16,-22 0-16,21 0 0,1 1 0,-1-22 15,0 0-15,1 0 0,-1 0 0,0 0 16,22 0-16,-22 0 0,0-22 0,1 1 16,-1 0-16,0 0 0,1 0 15,-1 0-15,-21-22 0,22 22 0,-1-21 16,-21-1-16,21 22 0,-20-21 0,20-22 16,-21 22-16,21 0 0,-20-22 15,-1 22-15,21-22 0,-21 22 0,0 0 16,-21-1-16,22 1 0,-22 21 0,0 0 15,0 0-15,0-1 0,-22 22 32,1 22-32,0 20 15,0-21-15,0 0 0,0 22 0,-1-1 16,22-21-16,0 21 0,0 1 0,-21-1 16,21 0-16,0 1 0,0-1 0,0-21 15,0 22-15,0-22 0,0 21 16,0-21-16,0 22 0,0-22 0,0 0 15,0 0-15,0 0 0,0 0 0,21 1 16,1-1-16,-1-21 0,0 21 16,0-21-16,0 0 0,0 0 15,1 0-15,-1 0 0,0 0 16,0-21-16,21 0 0,-20 21 16,-1-22-16,0 1 0,0 0 0,0 0 15,0 21-15,1-21 0,-22-22 0,21 22 16,-21 0-16,21 0 0,-21-21 0,0 20 15</inkml:trace>
  <inkml:trace contextRef="#ctx0" brushRef="#br0" timeOffset="68395.07">8615 9800 0,'-21'0'16,"42"0"-16,-64 21 0,22-21 0,42 0 15,1 0-15,20 0 16,0 0-16,1 0 15,-1 0-15,21 0 0,-20 0 0,20 0 16,-20 0-16,20 0 0,-21 0 0,1-21 16,-1 21-16,0 0 0,-20-21 0,20 21 15,-21 0-15,0-21 0,0 21 16,1 0-16,-1-21 0,0 21 16,0 0-16,-42 0 46</inkml:trace>
  <inkml:trace contextRef="#ctx0" brushRef="#br0" timeOffset="69519.42">4254 11832 0,'-21'0'0,"0"0"16,0 0-16,21-21 16,0 0-1,0 0 1,21 21-1,0-21-15,0 21 0,1-22 0,-1 22 16,0 0-16,0 0 0,0 0 16,0 0-16,1 0 0,-1 0 0,0 0 15,0 22-15,0-22 0,0 21 0,1 0 16,-1-21-16,-21 21 0,0 0 16,0 22-16,0-22 0,0 0 0,0 0 15,0 21-15,0-20 0,-21-1 16,-1 21-16,1-21 0,0 0 15,0 1-15,0-1 0,0-21 0,-1 21 16,1-21 0,0 0-1,21-21-15,0 0 16,0-1-16,0 1 16,21 21-16,0 0 0,1-21 15,-1 21-15,0 0 16,0 0-16,21 0 0,-20 0 0,-1 0 0,0 0 15,21 0-15,-21 0 0,1 21 16,20 0-16,-21-21 0,0 22 16,0-1-16,1 0 0,-22 0 0,0 21 15,0-20-15,0-1 0,0 0 16,-22 0-16,1 0 0,0 0 0,-21 22 16,-1-22-16,22 0 0,-42 0 0,20 0 15,1-21-15,0 22 0,-1-1 16,22-21-16,-21 0 0,21 0 0,0 0 15,-1 0-15,1 0 0,0 0 0,0 0 16,21-21-16,0-1 0,-21 1 16,0 0-16,21 0 15,0 0-15,-22 21 16,22-21-16,0-1 16,22 22 15,-1-21-31,0 21 0,0-21 15,0 21-15</inkml:trace>
  <inkml:trace contextRef="#ctx0" brushRef="#br0" timeOffset="69875.73">5292 12129 0,'0'-22'31,"21"22"-15,0 0 0,-21-21-16,-21 21 46,0 0-46,-1 21 16,1-21-16,0 22 0,21-1 16,-21 0-1,21 0 1,21-21 0,0 0-16,0 0 0,1 0 15,-1 0-15,21-21 0,-21 0 16</inkml:trace>
  <inkml:trace contextRef="#ctx0" brushRef="#br0" timeOffset="70194.94">6308 11853 0,'0'-21'15,"0"42"17,0 1-32,-22-1 0,22 21 0,0-21 15,0 22-15,0-22 0,0 21 16,0 0-16,0-20 0,-21 20 0,21 0 16,0-21-16,-21 22 0,21-22 15,0 0-15,0 0 0,-21 0 0,21 1 16,-21-1-16,21 0 0,-21-21 15,21-21 17,0 0-32,0-1 0,0 1 15,0 0-15</inkml:trace>
  <inkml:trace contextRef="#ctx0" brushRef="#br0" timeOffset="70559.74">6265 11599 0,'0'0'0,"-21"0"15,21 22-15,-21-22 0,0 0 0,21 21 16,0 0 0,21-21-1,0 0 1,0 0-16,0-21 0,1 21 0,-1-21 15,0 21-15,0-22 0,0 1 16,-21 0 0,0 0-16,0 0 0,-21 21 0,0 0 15,0 0-15,0 0 16,-1 0-16,1 0 0,0 0 16,21 21-16,-21 0 0,0 0 15,21 0-15,0 1 16,0-1-16,0 0 0,0 0 15,0 0-15,21-21 16,0 0-16,0 21 16,0-21-16,1 0 0</inkml:trace>
  <inkml:trace contextRef="#ctx0" brushRef="#br0" timeOffset="71479.73">6858 11748 0,'-21'0'16,"0"0"-16,21 21 15,-22 0-15,22 0 16,-21-21-16,21 21 0,0 0 16,0 1-16,0-1 0,0 0 0,0 0 15,0 0-15,0 22 0,0-22 0,0 0 16,0 21-16,0-21 15,0 1-15,0-1 0,0 21 0,0-21 16,0 0-16,0 1 0,0-1 0,0 0 16,0 0-1,0-42 17,0 0-32,0 0 0,0-1 15,0 1-15,0 0 0,0-21 0,21-1 16,1 1-16,-1 0 0,0-1 15,21 22-15,-21-21 0,22 0 0,-22 20 16,21-20-16,-21 21 0,22 0 0,-22 21 16,0-21-16,0 21 0,0 0 15,1 0-15,-1 0 0,-21 21 16,21 0-16,-21 21 16,0-21-16,0 1 0,0 20 0,0-21 15,0 21-15,0-20 0,0 20 16,0 0-16,0-21 0,0 22 0,0-22 15,21 0-15,-21 0 0,0 0 0,21 1 16,0-1-16,-21 0 0,22-21 0,-1 0 16,0 0-16,0 0 0,0 0 15,0 0-15,1 0 0,-1 0 0,0 0 16,0-21-16,21 0 0,-20-1 0,-1 1 16,0 0-16,0 0 0,0 0 15,0-22-15,1 1 0,-1 0 0,0-1 16,0 1-16,21-21 0,-20-1 15,-1 22-15,0-22 0,0 1 0,0 20 16,0 1-16,1-21 0,-1 20 0,-21 22 16,0-21-16,0 21 0,0-22 15,0 22-15,0 0 0,0 0 16,0 42 15,-21 0-31,21 0 0,-22 0 16,1 22-16,21-22 0,-21 21 0,21-21 15,0 22-15,-21-1 0,0 0 16,0 1-16,21-1 0,0-21 16,0 22-16,-22-1 0,22 0 0,0 1 15,0-1-15,0 0 0,0 1 0,0-1 16,0 0-16,0-21 0,0 22 0,0-22 16,22 0-16,-22 0 0,21 0 15,-21 1-15,21-1 0,0-21 0,0 0 16,0 0-16,1 0 0,-1 0 15,0 0-15,0 0 0,0-21 0,0 21 16,1-22-16,-1 1 0,0 0 16,0 21-16,0-21 0,0 0 0,-21 0 15,22-1-15,-1 1 0,-21 0 16,0 0-16,0 0 0,21-22 0,-21 22 16,0 0-16,0-21 0,0 21 0</inkml:trace>
  <inkml:trace contextRef="#ctx0" brushRef="#br0" timeOffset="71831.53">7789 11642 0,'-21'0'0,"42"0"0,-84 0 0,42 0 16,-1 0-16,1 0 0,21-21 31,21-1-31,22 22 0,-1 0 16,0-21-16,1 21 0,-1 0 0,22 0 15,-22 0-15,0-21 0,1 21 16,-1 0-16,0 0 0,-21 0 0,1 0 16,-1 0-16,0 0 0,0 0 15,0 0 1,0 0 15,-42 0 63</inkml:trace>
  <inkml:trace contextRef="#ctx0" brushRef="#br0" timeOffset="72911.05">4593 13483 0,'0'-21'0,"0"0"16,-21 0-16,0 21 15,21-21-15,-21 21 16,-1 0-16,1 0 16,21 21-16,0 0 0,0 0 0,-21 21 15,21-20-15,0 20 0,-21 0 16,21 1-16,0-1 0,-21 21 0,0-20 15,21-22-15,-22 21 0,1 1 16,21-22-16,-21 21 0,21-21 16,-21 0-16,21 1 0,-21-1 15,0-21 1,21-21 0,0-1-16,0 1 0,0 0 15,0 0-15,0 0 0,21 0 0,0-1 16,0 1-16,0 0 0,0 21 15,1-21-15,-1 21 0,0 0 16,0 0-16,21 0 0,-20 0 0,-1-21 16,0 21-16,0 0 0,21 0 15,-20 0-15,-1 0 0,0 0 0,0 0 16,0-21-16,0 21 16,-21-22-1,0 1-15,0 0 0,0 0 16,0 0-16,0 0 15,-21 21 1,21-22-16,-21 22 16,21 22-16,0-1 15,0 0-15,-21 0 16,21 21-16,-21-20 0,21-1 0,0 21 16,-21 0-16,21-20 0,0 20 0,0 0 15,0-21-15,-22 22 0,22-22 16,0 21-16,0-21 0,0 22 15,0-22-15,0 0 0,0 0 0,0 0 16,-21 1-16,21-1 0,0 0 0,0 0 16,0-42 46,0 0-62,0 0 16,0-1-16,0 1 15,0 0-15,0 0 16,21 0-16</inkml:trace>
  <inkml:trace contextRef="#ctx0" brushRef="#br0" timeOffset="73395.77">5440 13991 0,'-21'0'46,"-1"0"-46,44-21 47,-1 21-47,-21-21 16,21 0-16,-21 0 16,0-1-16,0 1 15,-21 21 1,0 0 15,-1 21-31,22 1 16,0-1-1,0 0 1,0-42 46</inkml:trace>
  <inkml:trace contextRef="#ctx0" brushRef="#br0" timeOffset="76168.02">6244 14139 0,'0'0'0,"0"22"16,0-1-1,0-42 64,0-1-64,21 1-15,-21 0 16,21 21-16,-21-21 15,22 21-15,-22-21 0,0 0 16,0-1-16,21 1 16,-21 0-16,21 21 0,-21-21 15,21 0-15,-21 0 0,0-1 16,21 1-16,-21-21 0,21 21 0,-21 0 16,0-22-16,0 22 0,22-21 15,-22-1-15,21 22 0,-21-21 0,0 0 16,0 20-16,0 1 0,0-21 15,0 21-15,0 0 0,0 42 47,0 0-47,-21 0 0,-1 0 16,22 22-16,-21-1 0,21 0 0,0 1 16,0-1-16,0 0 0,0 1 15,-21 20-15,21-21 0,0 1 16,0-1-16,0-21 0,0 22 0,0-22 15,0 21-15,0-21 0,0 0 0,21 1 16,0-22-16,-21 21 0,22 0 16,-1-21-16,0 0 0,0 0 15,0 0-15,0 0 0,1 0 0,-1-21 16,21 21-16,-21-21 0,0-1 16,22 1-16,-22 0 0,21 0 0,-21 0 15,22-22-15,-22 22 0,0 0 0,0 0 16,0 0-16,1 0 0,-1-1 0,-21 1 15,21 21-15,-21-21 16,0 42 0,0 0-1,0 1-15,0-1 0,0 0 16,0 0-16,0 0 16,0 0-16,0 22 0,-21-22 0,21 0 15,0 0-15,0 0 0,0 1 0,0-1 16,0 0-16,0 0 15,0 0-15,21-21 32,0 0-32,0 0 0,0-21 15,1 0-15,-1 21 0,0-21 16,-21 0-16,21-1 0,-21 1 16,21 0-16,-21 0 0,0 0 0,0 0 15,0-1-15,0-20 0,0 21 0,-21 0 16,0 21-16,0-21 0,0-1 15,-1 22-15,1 0 0,0 0 16,21 22 15,21-22-31,0 0 16,1 0-16,-1 0 0,0 0 0,0 0 16,21 0-16,-20 0 0,-1-22 0,21 22 15,-21 0-15,0-21 0,1 21 16,20 0-16,-21-21 0,0 21 0,0-21 15,1 21-15,-1 0 0,0 0 16,-21 21 0,0 0-1,0 0-15,0 1 0,0-1 16,0 0-16,0 0 0,0 0 16,0 0-16,0 1 0,-21-1 15,21 0-15,-21 0 0,21 0 0,0 0 16,0 1-16,-22-1 0,22 0 15,-21-21-15,21-21 47,0 0-47,0-1 16,0 1-16,21 0 0,1 0 0,-1 0 16,-21-22-16,21 22 0,0-21 15,-21 21-15,21-22 0,0 1 0,1 21 16,-1 0-16,0-22 0,0 22 0,0 21 15,0-21-15,1 0 0,-1 21 16,0 0-16,0 21 16,-21 0-16,21 0 0,0 22 15,-21-22-15,22 0 0,-22 0 0,0 0 16,21 22-16,0-22 0,-21 0 16,21 21-16,0-20 0,0-1 15,-21 0-15,22 0 0,-1 0 0,0 0 16,0 1-16,0-22 0,0 21 0,1-21 15,-1 0-15,0 0 0,0 0 16,0 0-16,0 0 0,1 0 16,-1-21-16,0-1 0,0 1 15,-21 0-15,21 0 0,0-21 0,1 20 16,-22-20-16,21 21 0,0-21 0,0-1 16,0 1-16,0-22 0,22 22 15,-22 21-15,0-21 0,21 20 16,-20 1-16,-1 0 0,21 0 0,-21 21 15,0 0-15,1 0 0,-1 0 16,0 0-16,-21 21 0,21 0 0,0 0 16,0 1-16,1-1 0,-22 0 0,0 0 15,0 0-15,0 22 0,0-22 0,0 0 16,0 0-16,0 0 16,0 0-16,0 1 15,0-44 1,21 1-1,0 0-15,-21 0 16,0 0-16,0 0 0,0-1 16,0-20-16,0 21 0,0 0 0,0 0 15,0-22-15,-21 22 0,0 0 0,21 0 16,-22 0-16,1 21 0,0 0 16,0 0-16,0 0 0,0 0 0,-22 0 15,22 21-15,0-21 0,0 21 0,-22 0 16,22 0-16,-21 22 0,21-22 15,0 21-15,-1-21 0,1 22 0,0-1 16,0-21-16,21 21 0,-21 1 0,21-22 16,0 0-16,0 0 0,0 0 0,0 1 15,0-1-15,21 0 0,0-21 16,0 0-16,0 0 0,1 0 16,-1 0-16,21 0 0,-21 0 0,0 0 15,22 0-15,-22-21 0,21 0 0,-21-1 16,1 1-16,-1 0 0,0 0 15,0 0-15,0 0 0,0-22 0,1 22 16,-1 0-16,-21 0 0,21 0 0,-21-1 16,21 1-16,-21 0 0,0 0 15,0 42 32,0 0-47,0 0 0,0 1 16,0-1-16,0 21 15,0-21-15,0 22 0,0-22 0,0 21 16,0 0-16,0-20 0,0 20 0,0 0 16,0 1-16,0-1 0,0 0 0,0 22 15,0-22-15,0 22 0,0-22 16,0 21-16,0-20 0,0 20 0,0-20 16,0 20-16,0-21 0,0 22 0,0-22 15,0 1-15,-21-1 0,0 0 0,0 1 16,-1-1-16,22 0 0,-21 1 0,0-1 15,0 0-15,0-21 0,21 22 16,-21-22-16,-1 21 0,1-21 0,21 1 16,-21-1-16,0 0 0,21 0 15,-21-21-15,0 21 0,-1-21 16,1 0-16,0-21 16,21 0-16,0-21 15,-21 20-15,21-20 0,0 21 16,-21-21-16,21-22 0,0 22 0,0-22 15,0 22-15,0-22 0,0 22 0,0-21 16,0-1-16,0 22 0,0-22 0,0 1 16,0-1-16,21 1 0,0 20 15,0-20-15,-21-1 0,21 22 0,1 0 16,-1-1-16,0 1 0,0 0 16,21 21-16,-20-22 0,-1 22 0,21 0 15,-21 0-15,22 0 0,-22 21 0,0-22 16,0 1-16,0 21 0,22-21 15,-22 0-15,0 21 0,0-21 0,-21 0 16,21 21-16,0-22 0,-21 1 0</inkml:trace>
  <inkml:trace contextRef="#ctx0" brushRef="#br0" timeOffset="77723.14">17886 7472 0,'-21'0'16,"42"0"0,0 0-16,0 0 15,0 0-15,0 0 0,1-21 0,20 21 16,-21 0-16,0 0 0,22 0 0,-22 0 15,21 0-15,-21 0 0,22 0 0,-22 0 16,0 0-16,0 0 0,0 0 16,0 0-16,1 0 0,-1 0 15,-42 0 1,-1 0-16,-20 0 0,21 0 16,0 0-16</inkml:trace>
  <inkml:trace contextRef="#ctx0" brushRef="#br0" timeOffset="78279.34">17949 7472 0,'-21'-21'0,"0"21"31,0 0-31,21 21 16,-21 0-16,21 0 15,-22 0-15,22 1 0,0-1 0,0 0 16,-21 0-16,0 21 0,21-20 0,0-1 15,-21 0-15,0 0 0,0 0 16,-1 0-16,22 1 0,-21-1 0,21 0 16,-21-21-16,21 21 0,0-42 47,21 0-32,0 0 1,1 21-16,-1 0 0,-21-22 0,21 22 15,0 0-15,0 0 0,22 0 0,-22-21 16,0 21-16,0 0 0,21 0 0,-20 0 16,20 0-16,-21 0 0,21 21 15,-20-21-15,20 22 0,-21-1 0,0-21 16,0 21-16,1 0 0,-22 0 0,0 0 16,0 1-16,0-1 0,-22 0 15,1 0-15,0 0 0,-21 0 0,21 1 16,-22-1-16,1 0 0,0 0 15,20 0-15,-20 0 0,21-21 0,-21 22 16,20-22-16,1 0 0,0 0 0,0 0 16,0 0-16,0 0 15,-1 0 1,22-22 0,0 1 15,0 0-16,22 21-15,-1 0 16</inkml:trace>
  <inkml:trace contextRef="#ctx0" brushRef="#br0" timeOffset="78623.63">18563 7938 0,'-21'0'16,"42"0"31,-21-22-47,21 22 0,0 0 15,-21-21-15,0 0 16,-21 21 15,0 0-31,0 0 0,0 0 16,0 0-16,-1 0 15,22 21 1,0 0 0</inkml:trace>
  <inkml:trace contextRef="#ctx0" brushRef="#br0" timeOffset="80724.81">18775 7789 0,'0'22'0,"0"-1"16,0 0-1,0 0-15,0 0 16,21-21-1,0 0-15,0 0 0,0 0 16,1 0-16,-1-21 0,21 21 16,-21-21-16,0 0 0,22 21 15,-22-21-15,21-1 0,1 1 0,-22 0 16,21 0-16,0 0 0,-20 0 0,20-22 16,-21 22-16,0-21 0,22 21 0,-22-22 15,0 1-15,-21 21 0,0-22 16,21 1-16,-21 0 0,21-1 0,-21 1 15,0 0-15,0 21 0,0-22 0,0 22 16,0 0-16,0 0 0,0 0 0,0-1 16,0 1-16,-21 21 0,0 0 15,0 0-15,0 21 16,-1 1-16,1-1 0,0 21 0,0-21 16,21 43-16,-21-22 0,0 22 15,-1-22-15,22 21 0,-21 1 16,21-1-16,-21 1 0,0-1 0,21 22 15,-21-21-15,21-1 0,0 22 0,-21-1 16,21-20-16,-22 21 0,22-22 0,-21 22 16,21-22-16,0 1 0,0 20 0,0-20 15,0-1-15,0 1 0,0-1 0,0-20 16,0-1-16,0 22 0,0-43 16</inkml:trace>
  <inkml:trace contextRef="#ctx0" brushRef="#br0" timeOffset="82425.67">19198 9123 0,'21'-21'0,"-42"42"0,106-85 16,-64 22-16,21 21 0,-21-21 15,22 20-15,-22-20 0,21 0 16,1-1-16,-22-20 0,0 21 0,0-1 16,0 1-16,0-22 0,-21 22 15,0-21-15,0 20 0,0-20 0,0 20 16,-21-20-16,0 21 0,0-22 0,0 22 16,0-22-16,-1 43 0,1-21 0,-21-1 15,21 22-15,0 0 0,21 0 0,-22 0 16,1 21-16,0-21 15,42 21 17,0 0-32,1-22 0,-1 22 15,21 0-15,-21-21 0,22 0 16,-22 0-16,21 0 0,0 0 16,-20-1-16,20 1 0,0-21 0,1 0 15,-22 20-15,21-20 0,-21 0 0,0-22 16,22 22-16,-22 0 0,0-1 0,-21-20 15,0 20-15,21 1 0,-21 21 16,0-21-16,0 20 0,0 1 0,0 0 16,0 0-16,-21 42 31,21 0-31,0 0 16,-21 22-16,0-22 0,21 21 0,-21 1 15,21 20-15,0-21 0,0 1 16,-22 20-16,22-20 0,-21-1 0,21 21 15,-21-20-15,21-1 0,0 0 0,0-20 16,0 20-16,0-21 0,0 21 16,0-20-16,0-1 0,21-21 0,0 21 15,1 0-15,-1-21 0,0 0 16,0 0-16,0 0 0,0 0 0,1 0 16,-1-21-16,0 21 0,21-21 0,-42 0 15,21-1-15,1 1 16,-1 0-16,0 0 0,-21 0 0,0 0 15,21-1-15,-21 1 0,0 0 0,21 0 16,-21 0-16,0 0 0,0-1 0,0 44 47,0-1-47,0 0 0,0 0 16,0 0-16,0 0 0,0 1 0,0 20 15,0-21-15,0 0 0,0 0 0,0 1 16,0-1-16,21 0 0,1-21 0,-22 21 15,21 0-15,0-21 16,0 0-16,0 0 0,0 0 0,1 0 0,20 0 16,-21 0-16,0 0 0,22 0 0,-22 0 15,0-21-15,21 0 0,-21 0 16,1 0-16,-1-1 0,0 1 0,0 0 16,0 0-16,-21-21 0,0 20 15,21-20-15,-21 0 0,0 21 0,0-22 16,0 1-16,-21 21 0,21-22 0,-21 22 15,0 0-15,-21 0 0,20 0 0,1 21 16,-21 0-16,21 0 0,-22 0 16,22 0-16,-21 21 0,21 0 0,0 0 15,-22 0-15,22 1 0,0 20 0,0-21 16,21 21-16,0-20 0,0 20 0,0-21 16,0 21-16,0-20 0,0-1 0,21 21 15,0-21-15,0 0 16,0 1-16,22-1 0,-22 0 0,21-21 15,1 21-15,-1-21 0,0 0 0,22 0 16,-22 0-16,22 0 0,-22 0 0,21 0 16,-20 0-16,20 0 0,-20-21 0,20 0 15,-21 0-15,1 21 0,-1-22 16,0 1-16,1 0 0,-22 0 0,0-21 16,0 20-16,0 1 0,1-21 0,-22 21 15,0 0-15,0-22 0,0 22 0,0-21 16,0 21-16,0-1 0,-22 1 15,1 21-15,0 0 16,0 0-16,0 0 0,0 0 0,-1 21 16,1 1-16,0-1 0,0 0 0,0 0 15,0 21-15,-1-20 0,1 20 0,21-21 16,-21 0-16,21 22 0,0-22 16,0 0-16,0 0 0,0 0 0,0 0 15,21-21-15,0 0 0,1 0 16,-1 0-16,0 0 0,0 0 0,0 0 15,0 0-15,1 0 0,-1 0 0,0-21 16,0 0-16,0 0 0,0 0 16,1 0-16,-22-22 15,0 22-15,21 0 0,-21-21 0,21 20 16,-21 1-16,0 0 0,0 0 0,0 0 16,0 0-16,0 42 31,0 0-31,0 0 0,0 0 15,0 22-15,0-22 0,0 0 0,0 0 16,0 0-16,0 0 0,0 1 0,0-1 16,0 0-16,0 0 0,21-21 0,-21 21 15,21-21-15,0 21 0,1-21 16,-1 0-16,0 0 0,0 0 0,0 0 16,0 0-16,22 0 0,-22-21 15,0 0-15,21 0 0,-20 0 0,-1 21 16,0-43-16,0 22 0,0 0 0,0-21 15,1-1-15,-1 1 0,0 0 16,0-1-16,0-20 0,0-1 0,1 1 16,-22 21-16,0-22 0,0 22 0,0-1 15,0 1-15,0 21 0,0-21 0,0 20 16,0 1-16,0 42 16,-22-21-1,22 22-15,-21 20 0,0-21 0,21 0 16,0 22-16,0-1 0,0 0 0,0 1 15,0-1-15,-21 21 16,21-20-16,0-1 0,0 0 0,0 1 16,0-1-16,0-21 0,0 22 0,0-1 15,0-21-15,0 0 0,0 0 0,0 1 16,21-1-16,-21 0 0,21-21 0,0 21 16,1-21-1,-1 0-15,0 0 0,0-21 16,0 0-16,0 0 15,1-1-15,-1 1 16,-21 0-16,21 0 0,-21 0 0,0-22 0,0 22 16</inkml:trace>
  <inkml:trace contextRef="#ctx0" brushRef="#br0" timeOffset="82662.89">21865 7281 0,'0'0'0,"0"22"0,-21-22 15,42 0 1,0 0-16,0 0 16,22 0-16,-22 0 0,21-22 15,1 22-15,-22-21 0,21 21 0,-21-21 16,22 21-16,-22 0 0,21-21 16,-21 21-16,0 0 0,-21-21 0,22 21 15,-1-21-15,-42 21 31,-1 21-15,1 0-16,0 0 0</inkml:trace>
  <inkml:trace contextRef="#ctx0" brushRef="#br0" timeOffset="82987.7">17928 9631 0,'0'0'16,"0"-21"-16,-21 21 16,0 0-1</inkml:trace>
  <inkml:trace contextRef="#ctx0" brushRef="#br0" timeOffset="83707.81">17928 9716 0,'0'-22'15,"21"1"1,0 21-16,-21-21 16,22 21-16,-1-21 0,0 0 15,-21 0 1,21 21-16,-21-22 0,21 1 15,-21 0 1,0 0-16,21 21 0,-21-21 0,0 0 16,-21 21-1,0 0 1,0 0-16,0 0 0,0 0 16,-1 0-16,1 21 0,0-21 0,21 21 15,-42 21-15,21-21 0,-1 1 0,1 20 16,0 0-16,-21 1 0,21-1 15,-1 0-15,-20 1 0,21-1 0,0 0 16,0 22-16,-1-22 0,1 0 0,0 1 16,21-1-16,0 0 0,0 1 15,0-22-15,0 21 0,0 1 0,0-22 16,21 0-16,0 21 0,22-21 0,-22-21 16,0 22-16,21-22 0,1 0 15,-22 0-15,21 0 0,-21 0 0,22 0 16,-22 0-16,21 0 0,-21-22 0,22 1 15,-22 21-15,0-21 0,-21 0 0,0 0 16,0 0-16,0-1 0,0 1 0,0 0 16,0-21-16,-21 21 0,0-1 0,0 1 15,-1 21-15,1-21 0,-21 0 16,21 21-16,0 0 0,-1 0 0,-20 0 16,21 0-16,0 0 0,0 21 15,21 0-15,-22-21 0,22 21 0,-21 1 16,21-1-16,0 0 0,-21 0 0,21 0 15,0 0-15,0 1 0,0-1 16,0 0-16,0 0 0,0 0 16,21-21-1,0 0-15,1 0 16,-1 0-16</inkml:trace>
  <inkml:trace contextRef="#ctx0" brushRef="#br0" timeOffset="84376.74">18436 10054 0,'0'21'0,"21"-21"62,0 0-46,-21-21-1,0 0 1,0 42 46,-21-21-62,21 21 16,0 1 0,0-1-16,0 0 15,21-21 1,1 0 0,-1 0-16,0 0 15,-21-21 1,0 0-16,0-1 31,0 1-15,-21 21-1,0 0 1,21 21-16,-22-21 16</inkml:trace>
  <inkml:trace contextRef="#ctx0" brushRef="#br0" timeOffset="85377.25">19664 9991 0,'0'0'0,"42"0"15,-21 0 1,-21-21-16,21 21 0,-21-22 0,0 1 15,0 0-15,0 0 16,0 0-16,0 0 16,-21 21-1,0-22-15,0 22 0,-21 0 0,-1 0 16,22 0-16,-21 0 0,-1 0 0,1 22 16,0-22-16,-1 21 0,1 0 0,21 21 15,-21-21-15,20 1 0,1 20 0,0-21 16,21 21-16,0-20 0,0-1 15,0 21-15,0-21 0,0 0 0,0 1 16,0-1-16,21 0 0,22-21 0,-22 21 16,0 0-16,0-21 0,21 0 15,43 0-15,-64 0 0,0 0 16,1-21-16,20 0 0,-21 0 16,0 0-16,0-1 0,1 1 15,-1 0-15,0-21 0,-21 21 0,21-22 16,0 1-16,-21 0 0,21-1 0,-21 1 15,22 0-15,-22-22 0,21 22 0,-21-22 16,0 22-16,0 0 0,0-22 16,0 43-16,0-21 0,0 20 0,0 1 15,0 0-15,0 0 0,-21 42 16,-1 0-16,1 22 16,21-1-16,-21 0 0,21 1 0,0-1 15,0 21-15,0-20 0,0-1 16,0 22-16,0-22 0,0 0 0,0 1 15,0-1-15,0-21 0,0 21 16,21-20-16,-21-1 0,0 21 0,21-21 16,1-21-16,-22 21 0,21 1 0,0-22 15,0 0 1,0 0-16,0 0 0,1 0 16,-1-22-16,0 1 0,-21 0 15,21 21-15,0-21 0,0 0 0,-21 0 16</inkml:trace>
  <inkml:trace contextRef="#ctx0" brushRef="#br0" timeOffset="85764.02">20151 9800 0,'0'0'0,"0"21"16,-22-21 0,22 22-16,-21-1 0,21 0 0,0 0 15,-21 21-15,21-20 0,0-1 16,0 0-16,0 21 0,0-21 0,0 1 15,0-1-15,0 0 0,0 0 0,0 0 16,0 0-16,21-21 0,0 0 16,1 0-16,-1 0 0,0 0 15,0 0-15,0 0 0,0 0 0,1-21 16,-1 21-16,0-21 0,0 0 16,0 0-16,0 0 0,1-1 15,-22-20-15,0 21 0,0 0 0,0-22 16,0 1-16,0 21 0,0-21 0,-22 20 15,22 1-15,-21 0 0,0 21 0,0-21 16,0 21-16,0 0 0,-22 0 0,22 0 16,0 21-16,0 0 0,0-21 15,21 21-15,-22 1 0,1-1 0,21 0 16,0 0-16,0 0 0,0 0 0,0 1 16,0-1-16,0 0 0,21-21 15,1 0-15,-1 0 0,0 0 16,21 0-16,-21 0 15</inkml:trace>
  <inkml:trace contextRef="#ctx0" brushRef="#br0" timeOffset="86172.06">20659 9779 0,'0'-21'0,"0"42"0,0-63 0,0 21 16,0 42 15,0 0-31,0 0 0,0 21 15,-22-20-15,22 20 0,-21-21 0,21 21 16,0-20-16,0 20 0,0-21 0,0 0 16,0 0-16,0 22 15,0-22-15,21 0 0,1 0 16,-1-21-16,0 0 0,0 0 0,21 21 16,-20-21-16,-1 0 0,0 0 0,0 0 15,0-21-15,0 21 0,1-21 0,-1 0 16,0 21-16,0-21 0,-21 0 15,0-22-15,21 22 0,-21 0 0,21-21 16,-21 20-16,0-20 0,0 21 0,0 0 16,0 0-16,0-1 0,0 44 31,0-1-31,0 0 16,-21 0-16,21 0 15,0 0-15,-21 1 0,21-1 0,0 0 16,0 0-16,0 0 15,21-21 1,0 0-16,1 0 16</inkml:trace>
  <inkml:trace contextRef="#ctx0" brushRef="#br0" timeOffset="86727.73">21272 9398 0,'0'0'15,"0"-21"-15,-21 0 0,21 0 16,-21 21-16,21 21 16,-21 0-1,21 0-15,0 21 16,0-20-16,0 20 0,0-21 0,0 21 16,-21 1-16,21-1 0,0 0 0,-21 1 15,21-1-15,0 0 0,0-20 0,0 20 16,0-21-16,0 21 0,0-20 0,0-1 15,0 0-15,0 0 0,0 0 16,-22-21 15,22-21-15,0 0-16,0 0 0,0 0 16,22-1-16,-1-20 15,0 21-15,0 0 0,0 0 0,22-1 16,-1 1-16,43 0 15,-43 21-15,0 0 0,-21 0 0,1 0 16,20 0-16,-21 21 0,0 0 16,0 1-16,1-1 0,-1 0 0,-21 0 15,0 0-15,0 22 0,0-22 0,0 0 16,-21 0-16,-1 21 0,1-20 0,0-1 16,-21 0-16,-1 0 0,1-21 15,0 21-15,-1 0 0,22 1 16,-21-22-16,0 21 0,-1-21 0,22 0 15,0 0-15,0 0 0,0 0 0,-1 0 16,1 0-16,21-21 16,0-1-16,0 1 15,21 0-15,1 0 0,-22 0 16,21 21-16,0-43 0,0 22 16,21 0-16,-20 0 0</inkml:trace>
  <inkml:trace contextRef="#ctx0" brushRef="#br0" timeOffset="87047.55">21907 9229 0,'0'-21'16,"0"42"-16,0-64 0,0 22 16,0 42-1,0 1-15,0-1 0,0 21 16,-21-21-16,21 22 0,0-1 0,-21 0 15,21 1-15,0 20 0,0-21 0,0 22 16,0-1-16,0-20 0,0-1 0,0 0 16,0 22-16,0-43 0,0 21 15,0 1-15,0-22 0,0 0 16,0 0-16,0 0 0,0 1 0,0-1 16,0 0-16,21-21 15,0 0 1,1 0-16,-1 0 0,-21-21 15,21 0-15,0-1 0,0 1 16,0 0-16,1 0 0,-1 0 0,0-22 16</inkml:trace>
  <inkml:trace contextRef="#ctx0" brushRef="#br0" timeOffset="87423.34">22204 9843 0,'0'21'0,"0"0"16,21-21-1,0 0 1,0 0-16,0 0 0,1 0 0,-1 0 16,21 0-16,-21 0 0,22-21 0,-22 21 15,0-21-15,21-1 0,-21 22 16,1-21-16,-22 0 0,0 0 0,21 0 16,-21 0-16,0-1 0,0 1 0,0 0 15,0 0-15,-21 21 0,-1 0 16,1 0-16,-42 0 0,20 0 15,22 21-15,-21 0 0,0 22 16,20-22-16,1 21 0,0-21 0,0 22 16,0-1-16,0-21 0,21 21 0,0-20 15,0-1-15,0 21 0,0-21 0,0 0 16,21 1-16,0-22 16,21 0-16,-21 21 0,1-21 0,20 0 15,-21 0-15,21 0 0,-20 0 0,-1 0 16,0 0-16,0 0 0,0 0 0,0-21 15,1 21-15,-22-22 0,21 22 16,-21-21-16,0 0 16</inkml:trace>
  <inkml:trace contextRef="#ctx0" brushRef="#br0" timeOffset="88488.35">17399 11684 0,'0'-21'16,"-21"21"15,21 21 1,0 0-32,0 0 15,21-21 1,0 0-16,0 0 0,0 0 0,22 0 15,-22 0-15,0 0 0,0 0 16,0 0-16,1 0 0,-1 0 0,0 0 16,0-21-16,0 21 0,0-21 0,1 0 15,-1 0-15,-21 0 16,21 21-16,-21-22 16,21 1-16,-21 0 15,0 42 32,0 0-47,0 22 0,0-22 16,0 0-16,0 21 0,0-20 0,0 20 15,-21 0-15,21 1 0,0-1 0,-21 0 16,21 1-16,0 20 0,0-21 0,0 1 16,0-1-16,0-21 0,0 22 15,0-1-15,0-21 0,0 21 0,0-20 16,0-1-16,0 0 0,0 0 0,0 0 15,0 0 1,-21-42 15,21 0-15,0 0-16,0 0 16,0 0-16,-22-1 0,22 1 15</inkml:trace>
  <inkml:trace contextRef="#ctx0" brushRef="#br0" timeOffset="88824.16">17357 12277 0,'-22'0'0,"44"0"0,-65 0 16,22 0-16,0 21 0,42-21 31,0 0-31,0 0 15,1 0-15,20-21 0,0 21 16,-21 0-16,22-21 0,-22 21 0,21 0 16,-21-22-16,22 22 0,-22-21 0,0 21 15,21 0-15,-20 0 0,-1-21 0,0 21 16,0 0-16,0 0 16,0-21-16,1 21 15</inkml:trace>
  <inkml:trace contextRef="#ctx0" brushRef="#br0" timeOffset="89187.97">18267 12086 0,'0'-21'31,"21"21"-15,0 0-16,0 0 15,0 0-15,1-21 0,-1 21 16,0-21-1,-42 21 17,0 0-32,-1 0 15,1 0 1,21 21 15,21-42 47</inkml:trace>
  <inkml:trace contextRef="#ctx0" brushRef="#br0" timeOffset="89701.19">19579 11684 0,'0'0'0,"0"-21"0,-21 0 0,21 0 15,-21 21-15,0 0 0,21-22 16,-22 22-16,1 0 0,0 0 0,0 0 15,0 0-15,0 22 0,-1-1 0,1 0 16,-21 0-16,21 0 0,0 0 0,21 22 16,-22-22-16,1 21 0,21 1 0,-21-1 15,21 0-15,0 1 0,0-1 16,0 0-16,0 1 0,0-22 16,21 21-16,0-21 0,1 22 0,-1-22 15,0 0-15,0 0 0,0 0 0,22 0 16,-22-21-16,0 0 0,21 22 0,-21-22 15,22 0-15,-1 0 0,-21 0 16,22 0-16,-22-22 0,21 1 0,-21 21 16,22-21-16,-22 0 0,0 0 0,0 0 15,0-22-15,0 22 0,1-21 0</inkml:trace>
  <inkml:trace contextRef="#ctx0" brushRef="#br0" timeOffset="90195.03">20066 11621 0,'0'-22'0,"0"44"0,0-65 0,0 22 15,0 0-15,-21 21 16,0 0-16,-1 0 0,1 21 16,21 0-16,-21 0 0,0 1 15,21-1-15,-21 21 0,21-21 0,0 22 16,0-22-16,0 21 0,-21 0 0,21 1 16,0-1-16,-22 0 0,22 1 0,0-22 15,0 21-15,0 1 0,0-22 16,0 21-16,0-21 0,0 0 0,0 1 15,0-1-15,0 0 0,0 0 16,0-42 15,0 0-31,0 0 16,0-1-16,0-20 0,22 21 16,-1-21-16,-21-1 0,21 1 0,0 0 15,21 20-15,-20-20 0,-1 0 0,21 21 16,-21-1-16,22-20 0,-22 42 0,21-21 15,-21 21-15,0 0 0,1 0 16,-1 0-16,0 0 0,0 21 0,-21 0 16,21 22-16,-21-22 0,0 0 15,0 21-15,0-21 0,0 22 0,0-22 16,0 21-16,0-21 0,0 1 0,-21-1 16,0 0-16,21 0 15,0 0-15,-21 0 0,0-21 16,21 22-16,-22-22 15,22-22 1,0 1 0,22 0-16,-1 0 0,0 0 15,0 0-15</inkml:trace>
  <inkml:trace contextRef="#ctx0" brushRef="#br0" timeOffset="91187.98">20870 11790 0,'0'-21'0,"0"42"0,21-63 0,-21 20 16,0 1-16,0 0 0,0 0 0,0 0 15,0 0-15,-21 21 16,0 0-16,0 0 0,0 0 16,-22 0-16,22 21 0,0-21 0,-21 42 15,21-21-15,-1 0 0,1 1 0,0 20 16,0-21-16,0 21 0,0 1 0,-1-22 15,22 21-15,-21 1 0,21-22 16,0 21-16,0-21 0,0 22 0,0-22 16,0 0-16,0 0 0,0 0 15,21 0-15,1-21 0,-1 22 16,0-22-16,0 0 0,0 0 0,0 0 16,1 0-16,-1-22 0,0 1 15,0 21-15,0-21 0,0 0 0,1 21 16,-22-21-16,21 0 0,0-22 0,0 22 15,-21-21-15,21 21 0,0-22 0,-21 22 16,0-21-16,22-1 0,-22 22 0,0 0 16,21 0-16,-21 0 15,0 42 17,-21-21-32,21 21 0,-22 0 0,22 0 15,-21 1-15,21-1 0,-21 0 16,21 21-16,0-21 0,0 1 0,0 20 15,0-21-15,0 0 0,0 0 0,0 1 16,0-1-16,0 0 0,21 0 0,-21 0 16,21-21-16,1 0 0,-1 21 0,0-21 15,0 0-15,21 0 0,-20 0 16,-1 0-16,0 0 0,0 0 0,21 0 16,-20-21-16,-1 21 0,0-21 0,-21 0 15,21 0-15,0 0 0,0-1 0,1 1 16,-1-21-16,0 0 0,0 20 15,0-20-15,0 0 0,-21-1 16,22 22-16,-22-21 0,21 21 0,-21 0 16,0-1-16,0 1 0,-21 21 15,-1 0 1,1 0-16,21 21 0,-21-21 0,21 22 16,-21-1-16,21 0 0,-21 0 15,21 0-15,0 0 0,0 1 16,21-22-1,0 0-15,0 0 0,0 0 0,1 0 16,-1 0-16,0 0 16,0-22-16,0 22 0,0-21 15,1 0-15,-1 0 0,0 0 16,-21 0-16,0-1 0,21 22 0,-21-21 16,21 21-16,-42 21 31,0 1-16,21-1-15,-21 21 0,0-21 0,-1 0 16,22 22-16,0-22 0,-21 21 0,21 1 16,-21-22-16,21 0 0,0 21 15,0-21-15,0 1 0,0-1 0,0 0 16,21-21-16,0 0 0,1 21 16,-1-21-16,21 0 0,0 0 15,1 0-15,-1 0 0,-21 0 0,22 0 16,-22-21-16,21 21 0,-21-21 15,0 0-15,22 21 0,-22-22 0,-21 1 16,21 0-16,-21 0 16,-21 21-16,0 0 15</inkml:trace>
  <inkml:trace contextRef="#ctx0" brushRef="#br0" timeOffset="92295.92">17822 13780 0,'21'0'16,"-42"0"46,0 0-46,0 0-16,0-22 0,0 1 16,-1 0-1,22 0-15,0 0 16,0 0-16,0-1 0,0 1 0,22 0 15,-1-21-15,21 21 0,-21-1 16,0 1-16,1 0 0,20 0 0,-21 0 16,0 0-16,0-1 0,1 22 15,-1 0-15,0 0 0,0 0 16,-21 22 0,0-1-16,0 0 0,-21 21 0,0-21 15,0 22-15,-1-1 0,1 22 0,-21-22 16,21 0-16,-22 1 0,1-1 15,21 21-15,-21-20 0,20-22 0,1 21 16,0 1-16,21-22 0,0 0 0,0 0 16,0 0-16,21 0 0,0 1 0,22-22 15,-22 0-15,0 0 0,21 0 16,1 0-16,-22 0 0,21 0 0,1 0 16,-22 0-16,21-22 0,0 1 15,-20 0-15,-1 0 0,0 0 0,0 0 16,-21-1-16,0-20 0,0 21 15,0 0-15,-21 0 0,0-22 0,0 22 16,-1 0-16,-20 0 0,21 0 0,-21 21 16,20 0-16,-20 0 0,21 0 0,0 0 15,-22 0-15,22 21 0,0 0 16,0-21-16,0 21 0,21 21 0,-21-20 16,21-1-16,-22 0 0,22 0 0,0 0 15,0 0-15,0 1 0,0-1 0,0 0 16,22 0-16,-1-21 15,0 0-15,0 21 0,0-21 16,0 0-16,22 0 0,-22 0 16</inkml:trace>
  <inkml:trace contextRef="#ctx0" brushRef="#br0" timeOffset="92639.72">18648 13737 0,'0'21'31,"0"1"-31,0-1 16,0 0 0,21-21-16,0 0 15,0 0-15,0 0 0,1 0 16,-1-21-1,-21 0-15,0-1 16,0 1-16,-21 0 16,-1 21-16,1 0 31,0 0-31,42 0 47,0 0-32</inkml:trace>
  <inkml:trace contextRef="#ctx0" brushRef="#br0" timeOffset="93479.48">19939 13568 0,'42'0'15,"-42"-21"-15,21 21 0,1-21 16,-1-1-16,0 22 0,0 0 15,0-21-15,0 0 0,1 0 16,-1 21-16,0-21 0,-21 0 16,0-1-16,0 1 15,-21 21-15,0 0 0,-22-21 16,22 21-16,0 0 0,-21 0 16,20 0-16,-20 0 0,0 0 0,21 0 15,-1 0-15,-20 21 0,42 0 16,-21 1-16,21-1 0,-21 0 0,21 0 15,0 0-15,0 22 0,0-22 0,0 0 16,21 21-16,0-21 0,0 1 16,0-1-16,1 0 0,-1 0 0,0 0 15,21 0-15,-21 1 0,1-1 0,20 0 16,-21 0-16,0 0 0,-21 0 0,21-21 16,-21 22-16,0-1 0,0 0 15,0 0-15,-21 0 0,0 0 16,0-21-16,-21 22 0,20-22 0,-20 21 15,0-21-15,-22 0 0,22 0 16,0 0-16,-22 0 0,22 0 16,-1 0-16,22 0 0,-21 0 0,21-21 15,0-1-15,-22 22 0,43-21 0,-21 0 16,0 0-16,21-21 0,-21 20 0,21 1 16,0-21-16,0 21 0,0-22 15,0 22-15,0 0 0,0 0 0,0 0 16,0 42-1,21-21 1,-21 21-16,21 0 16,0 0-16,0 1 0,1-1 0,-1-21 15,0 21-15,0 0 0,0-21 0,0 21 16,1-21-16,20 0 0,-21 0 16,21 0-16,-20 0 0,20 0 0</inkml:trace>
  <inkml:trace contextRef="#ctx0" brushRef="#br0" timeOffset="93788">20532 13314 0,'0'0'0,"0"-42"0,0 20 0,0 1 16,0 0-16,0 42 31,0 0-31,0 1 0,0-1 16,0 21-16,0-21 0,0 22 15,-22-1-15,22 21 0,0-20 0,-21-1 16,21 0-16,0 22 0,-21-22 0,21 1 16,0-1-16,0 0 0,0-21 15,0 22-15,-21-22 0,21 0 0,0 0 16,-21 0-16,21 1 0,0-1 0,0 0 16,0-42 15,0 0-31,0-1 15,0 1-15,0 0 0,0-21 16,0 21-16,0-1 0</inkml:trace>
  <inkml:trace contextRef="#ctx0" brushRef="#br0" timeOffset="93975.9">20320 13674 0,'0'0'0,"-21"0"0,0 0 16,21-21-16,0-1 15,21 22 1,0 0-16,21-21 0,-21 21 15,22 0-15,-22 0 0,21 0 0,-21-21 16,22 21-16,-22 0 0,0 0 0,21 0 16,-20 0-16,-1 0 15,0-21-15,0 21 0,0 0 0,0 0 16,1 0-16,-1 0 0,0 0 0,0 0 16,0 0-16</inkml:trace>
  <inkml:trace contextRef="#ctx0" brushRef="#br0" timeOffset="94411.64">20976 13653 0,'0'-22'15,"0"1"-15,0 0 16,21 0-16,-21 0 16,21 21-16,-21-21 0,22 21 15,-1 0-15,0 0 16,0 0-1,0 21-15,-21 0 0,21 0 16,-21 0-16,0 22 0,22-22 0,-22 21 16,0-21-16,21 22 0,-21-22 0,0 21 15,0-21-15,0 22 0,0-22 16,0 0-16,0 0 0,0 0 0,0 0 16,0 1-16,0-1 0,-21-21 15,21 21-15,0-42 31,0 0-31,0-1 16,0 1-16,0 0 0,0-21 16,21 21-16,0-22 0,-21 1 0,21 21 15,0-22-15,-21 1 0,21 21 16,-21-21-16,22 20 0,-1 1 0,0 0 16,-21 0-16,21 0 0,0 21 0,-21-21 15,21 21-15,1 0 16,-1 0-1,0 0-15,0 0 0,0 21 16</inkml:trace>
  <inkml:trace contextRef="#ctx0" brushRef="#br0" timeOffset="94683.47">21738 13547 0,'0'0'0,"0"21"47,0 0-47,0 0 0,0 0 16,-21 1-16,21-1 0,-21 21 0,21-21 15,0 0-15,0 22 16,0-22-16,-21 0 0,21 0 0,0 22 16,0-22-16,-22 0 0,22 0 15,0 0-15,0 0 0,-21-21 16,21-21 15,21 0-15,-21 0-16,0 0 0,22 0 0</inkml:trace>
  <inkml:trace contextRef="#ctx0" brushRef="#br0" timeOffset="95027.28">21759 13250 0,'0'0'0,"-21"0"0,0 0 0,0 0 0,0 0 16,-1 22-16,22-1 15,0 0-15,0 0 0,0 0 16,22-21-16,-1 0 16,0 0-16,0 0 0,0 0 15,0 0-15,1 0 0,-1 0 0,-21-21 16,0 0-16,0 0 15,0 0-15,0-1 16,-21 1-16,-1 21 16,1 0-16,0-21 0,0 21 15,0 0-15,0 0 0,-1 0 0,1 0 16,21 21-16,-21-21 0,21 21 16,-21 1-16,21-1 0,-21-21 0,21 21 15,0 0-15,0 0 0,0 0 0,0 1 16,0-1-16,21 0 0,0-21 15,0 21-15,0-21 0</inkml:trace>
  <inkml:trace contextRef="#ctx0" brushRef="#br0" timeOffset="95568.31">22034 13653 0,'0'21'63,"0"0"-48,0 0-15,0 0 0,0 0 16,0 1-16,0-1 0,0 0 0,0 0 16,0 0-16,-21 0 0,21 1 15,-21-1-15,21 0 0,0 0 16,-21-21-16,21 21 15,-21-21 1,21-21 0,0 0-16,0 0 15,0 0-15,0-1 0,0 1 0,21 0 16,0-21-16,-21-1 0,21 22 16,0-21-16,1 0 0,20-1 0,-21 22 15,0 0-15,0-21 0,1 20 0,20 22 16,-21-21-16,0 21 0,0 0 0,1 0 15,20 0-15,-21 0 16,0 21-16,0-21 0,1 22 0,-22 20 0,0-21 16,0 0-16,0 22 0,0-22 15,0 21-15,0-21 0,0 0 0,0 22 16,0-22-16,0 0 0,0 0 16,0 0-16,0 1 0,-22-1 0,1-21 15,21 21-15,-21 0 0,0-21 16,21 21-16,-21-21 15,21-21 17,0 0-32,21 0 0,0 21 15,0-21-15</inkml:trace>
  <inkml:trace contextRef="#ctx0" brushRef="#br0" timeOffset="96379.36">23135 13568 0,'0'-21'16,"0"42"-16,0-63 0,0 20 0,0-20 0,-21 21 15,0 21-15,0-21 0,-1 0 16,-20 21-16,21 0 0,0 0 0,-22 0 16,22 21-16,-21 0 0,21 0 0,-22 0 15,22 0-15,0 1 0,0 20 16,-21 0-16,42-21 0,-22 22 15,22-22-15,0 21 0,0-21 0,0 1 16,0-1-16,22 21 0,-1-42 0,0 21 16,0 0-16,0-21 0,0 0 15,22 0-15,-22 0 0,0 0 0,21 0 16,-20 0-16,20 0 0,-21 0 0,0-21 16,0 0-16,1 21 0,-1-21 0,0 0 15,0 0-15,0-1 0,-21-20 16,21 21-16,1 0 0,-22 0 0,0-1 15,21 1-15,-21 0 0,0 0 16,21 21 0,-21 21-1,0 0-15,0 0 16,0 22-16,0-22 16,0 0-16,0 0 0,0 0 0,0 22 15,0-22-15,0 21 0,0-21 0,0 22 16,0-22-16,0 21 0,0 1 15,0-22-15,0 21 0,21 0 0,-21-20 16,0 20-16,21 0 0,-21 22 0,0-22 16,0 0-16,0 1 0,0-1 0,0 22 15,0-22-15,0 0 16,0 1-16,0-1 0,0 0 0,0-21 16,0 22-16,0-22 0,0 0 0,21 21 15,-21-20-15,0-1 0,-21-21 47,21-21-47,-21-1 0,0 1 16,0 0-16,0 0 0,-1 0 0,1-22 15,0 22-15,0-21 0,0 0 0,0-1 16,21-20-16,0 20 0,0 1 16,0-21-16,0 20 0,21 1 0,0-22 15,21 22-15,-21 0 0,22-22 16,-1 22-16,0 0 0,1-1 15,-1 1-15,0 0 0,22-1 0,-22 22 16,1 0-16,-1 0 0,0 0 0,-21-1 16,22 1-16,-22 21 0,0 0 0,0 0 15,0 0-15,1 0 0,-1 0 16,0 0 0,-42 0-1,0 0 1,-1 0-16</inkml:trace>
  <inkml:trace contextRef="#ctx0" brushRef="#br0" timeOffset="97551.71">18013 15812 0,'0'0'16,"0"21"-16,0 0 31,21-21 1,-21-21-17,21 21-15,-21-21 0,21-1 0,-21 1 16,0 0-16,21 21 15,-21-21-15,0 0 0,0 0 0,0-1 16,0 1-16,0 0 0,0 0 0,-21 0 16,0 0-16,0-1 0,0 1 15,0 21-15,-1 0 0,-20 0 16,21 0-16,0 0 0,0 0 0,-1 0 16,1 21-16,-21 1 0,21 20 15,0-21-15,-1 0 0,1 22 16,0-22-16,0 0 0,21 21 0,-21-21 15,21 22-15,0-22 0,0 0 0,0 0 16,0 0-16,0 1 0,21-1 16,0-21-16,0 0 0,22 0 0,-22 0 15,0 0-15,21 0 0,-21-21 0,22-1 16,-1 1-16,-21 0 0,22 21 0,-22-21 16,0 0-16,0-22 0,0 43 15,0-21-15,-21 0 0,0 0 0,0 0 16,0 0-16,0-1 0,0 1 15,0 42 17,0 1-32,0-1 15,0 0-15,0 21 0,0-21 0,0 22 16,0-22-16,0 21 0,0 1 16,0-1-16,0-21 0,0 21 0,0 1 15,0-1-15,0 0 0,0-20 0,0 20 16,0 0-16,0-21 0,0 1 15,0-1-15,0 0 0,0 0 0,0 0 16,0 0-16,-21 1 16,0-22-16,0 0 0,0 0 0,0 0 15,-1 0 1,-20-22-16,21 22 0,0-21 0,21 0 16,-21 21-16,-1-21 0,1 21 0,0-21 15,21 0 1,21 21 15,0-22-31,1 1 0,-1 21 0,0 0 16,21-21-16</inkml:trace>
  <inkml:trace contextRef="#ctx0" brushRef="#br0" timeOffset="97759.58">18690 16002 0,'21'-21'0,"-42"42"0,42-63 0,-21 21 16,21 21 62,1 0-78,-1 0 16,0 0-16</inkml:trace>
  <inkml:trace contextRef="#ctx0" brushRef="#br0" timeOffset="98055.41">19240 15558 0,'0'0'16,"0"-22"-16,0 1 0,0 0 0,22 0 0,-22 0 15,0 42 16,0 0-31,0 0 0,0 0 0,0 22 16,0-22-16,0 21 0,0 1 16,0-1-16,0 0 0,0 1 15,-22-1-15,22 0 0,0 1 0,0-1 16,0 0-16,-21 1 0,21-1 0,-21 0 16,21-21-16,0 1 0,-21 20 15,21-21-15,0 0 0,0 0 16,0-42 15,0 0-31,0 0 16,21 0-16,0-22 0</inkml:trace>
  <inkml:trace contextRef="#ctx0" brushRef="#br0" timeOffset="98591.62">19283 15579 0,'0'0'0,"21"-21"16,-21-1-16,0 1 0,21 0 0,-21 0 15,21 21-15,-21-21 0,21 21 16,1-21-16,-1-1 16,0 22-16,0 0 0,0 0 0,22 0 15,-22 0-15,0 0 0,0 0 16,0 0-16,22 0 0,-22 22 0,0-22 16,0 21-16,0 21 0,0-21 0,1 0 15,-1 22-15,-21-22 0,0 21 16,0-21-16,0 1 0,-21 20 15,-1-21-15,1 0 0,0 22 0,-21-22 16,21 0-16,-22 0 0,1 0 16,21-21-16,-22 21 0,22 1 0,0-22 15,0 0-15,21-22 16,21 22 0,0-21-16,0 21 0,1-21 15,-1 21-15,0-21 0,21 21 0,-21 0 16,1 0-16,-1 0 0,0 0 0,21 0 15,-21 0-15,1 21 16,-1 0-16,0-21 0,0 21 0,0 1 0,-21-1 16,21 0-16,-21 0 0,0 0 15,0 0-15,0 1 0,0 20 16,-21-21-16,0 0 0,0 0 0,-21 1 16,20-1-16,1 0 0,-21 0 0,21 0 15,-22 0-15,1-21 0,21 22 0,0-22 16,-22 0-16,22 21 0,0-21 15,0 0-15,0 0 16,21-21-16,0-1 16,0 1-16,0 0 0,0 0 15,21 21-15,0-21 0,0 0 16,0-1-16,1 1 0,-1 0 0,0 0 16</inkml:trace>
  <inkml:trace contextRef="#ctx0" brushRef="#br0" timeOffset="99363.27">20362 15685 0,'0'0'0,"0"-22"16,-21 22-16,21 22 16,-21-1-16,0-21 15,0 21-15,21 0 0,0 0 16,-22 22-16,1-22 0,21 0 0,-21 21 0,21-21 15,-21 1-15,21 20 0,0-21 16,0 0-16,0 0 0,0 1 16,0-1-16,0 0 0,21-21 15,0 0-15,0 0 0,1 0 16,-1 0-16,0 0 0,0 0 16,0-21-16,0 0 0,1-1 0,-1 22 15,0-21-15,0-21 0,-21 21 0,0 0 16,0-1-16,0-20 0,0 21 0,0-21 15,0 20-15,0 1 0,0-21 16,0 21-16,-21 0 0,21-1 16,-21 1-16,0 0 0,-1 21 15,1 0-15,0 0 16,42 0 15,0 0-31,1 0 0,-1 0 0,0 0 16,21 0-16,-21 0 0,22 0 15,-22-21-15,0 21 0,21 0 0,-20 0 16,-1 0-16,0 0 0,21 0 0,-21 0 16,1 0-16,-1 0 15,-21 21-15,0 0 16,0 0-16,0 1 16,0-1-16,0 0 0,-21-21 15,-1 21-15,22 0 0,0 0 0,0 1 16,0-1-16,-21 0 0,21 0 15,0 0-15,0 0 0,21 1 16,1-22-16,-1 21 16,0-21-16,0 0 0,21 0 0,-20 0 15,-1 0-15,0 0 0,21-21 0,-21 21 16,1-22-16,-1 1 0,0 21 16,-21-21-16,21 0 0,-21 0 0,21-22 15,-21 22-15,0 0 0,0-21 0,0 21 16,0-22-16,0 22 0,0 0 15,0 0-15,0 0 0,-21 21 16,0 0-16,0 0 0,0 0 16,-1 0-16,1 0 0,0 21 15,21 0-15,-21 0 0,0 0 16,21 0-16,21-21 31,0 0-31</inkml:trace>
  <inkml:trace contextRef="#ctx0" brushRef="#br0" timeOffset="100864.8">21590 15261 0,'21'-42'0,"-42"84"0,42-126 0,-21 62 0,0 1 16,0 0-16,0 0 0,-21 21 15,0 0 1,0 21-16,-1 0 0,1 0 0,21 22 15,-21-22-15,0 21 0,0 1 0,21-1 16,-21 0-16,21 1 0,0-1 16,-22 0-16,1 1 0,21-1 0,0 0 15,0 1-15,-21-1 0,0-21 0,21 21 16,0 1-16,-21-1 0,21-21 0,0 22 16,0-22-16,0 0 0,0 0 15,0 0-15,21 0 0,0-21 16,0 22-16,0-22 0,1 0 0,-1 0 15,0 0-15,0 0 0,21 0 16,-20-22-16,20 22 0,0-21 0,-21 0 16,22 0-16,-1 0 0,-21 0 0,0-22 15,22 22-15,-22 0 0,0-21 16,-21 20-16,21-20 0,-21 21 0,0-21 16,0 20-16,0 1 0,0 0 15,-21 21 1,0 0-16,0 21 15,0 0-15,-1 1 0,22-1 16,0 0-16,-21 0 0,0 0 16,21 0-16,-21 1 0,21-1 15,0 0-15,0 0 0,0 0 0,0 0 16,0 1-16,21-1 0,0 0 16,0-21-16,1 0 0,-1 21 15,0-21-15,21 0 0,-21 0 0,22 0 16,-1 0-16,0 0 0,1 0 0,-22-21 15,21 0-15,1 21 0,-1-21 16,21-1-16,-20 1 0,-1 0 16,0 0-16,1 0 0,-22 0 0,21-22 15,1 22-15,-22 0 0,0 0 16,0 0-16,-21-1 0,0 1 0,0 0 16,0 0-16,0 0 0,-21 21 15,0-21-15,0 21 0,-1 0 0,1 0 16,0 0-16,0 0 0,0 0 15,0 21-15,-1 0 0,1-21 0,0 21 16,0 0-16,0 0 0,0 1 0,-1-1 16,1 21-16,21-21 0,0 0 15,0 1-15,0-1 0,0 0 0,0 0 16,0 0-16,21-21 16,1 21-16,-1-21 15,0 0-15,0 0 0,0 0 0,0 0 16,1 0-16,-1-21 0,0 21 0,0-21 15,0 0-15,0 21 0,1-21 16,-1 0-16,0-1 0,-21 1 0,21-21 16,0 21-16,0 0 0,1-1 0,-1 1 15,-21 0-15,0 0 0,0 0 16,-21 21 0,-1 21-16,22 0 0,-21-21 15,0 21-15,21 0 0,-21 1 16,21-1-16,-21 0 0,21 0 15,0 0-15,0 0 0,0 1 16,0-1-16,0 0 0,21-21 0,0 21 16,21 0-16,-20-21 0,-1 21 15,0-21-15,0 0 0,21 0 0,-20 0 16,-1 0-16,0 0 0,0 0 0,0 0 16,0 0-16,1-21 0,-1 21 15,0-21-15,0 0 0,0 0 0,0 0 16,1-1-16,-1 1 0,21 0 15,-21 0-15,0 21 0,1-21 0,-1 21 16,0 0-16,-21-21 0,0 42 47,0 0-47,-21 0 16,0 0-16,21 0 0,-22 1 15,1-1-15,21 0 16,-21 0-16,21 0 0,-21-21 0,21 21 15,0 1-15,0-1 0,-21 0 16,21 0 0,0-42 15,0 0-15,0 0-16,0-1 15,21 1-15,0 0 0,0-21 16,0 21-16,1-1 0,-1-20 0,21 21 15,-21 0-15,22-22 0,-22 22 0,0 0 16,21 0-16,-21 21 0,1 0 0,-1 0 16,0 0-1,21 0-15,-21 0 0,1 0 0,-22 21 0,0 0 16,0 0-16,21 1 0,-21-1 0,0 0 16,0 0-16,0 0 0,0 22 15,0-22-15,-21 21 0,21-21 0,-22 0 16,1 1-16,0 20 0,21-21 0,-21 0 15,21 0-15,-21 1 16,21-1-16,-21-21 0,-1 21 16,1-21 15,0-21-15</inkml:trace>
  <inkml:trace contextRef="#ctx0" brushRef="#br0" timeOffset="131963.21">10393 8022 0,'-21'0'94,"-1"0"-94,1-21 16,21 0-1,-21 21 1,21-21-16,0 0 0,0-1 16,0 1-1,21 21-15,-21-21 0,21 21 16,-21-21-16,22 21 0,-1 0 0,0-21 16,0 21-16,0-21 0,0 21 0,1 0 15,-1 0-15,0 0 0,21 0 0,1 0 16,-22 0-16,21 0 0,0 0 15,1 0-15,-1 0 0,0 21 0,1-21 16,-1 21-16,0 0 0,-20 0 16,20 0-16,-21 1 0,0-1 0,-21 0 15,0 0-15,21 0 0,-21 0 0,0 22 16,0-22-16,0 0 0,0 21 16,0-20-16,-21-1 0,0 21 0,0-21 15,0 0-15,0 22 0,-1-22 0,-20 21 16,21-21-16,0 22 0,-22-22 0,22 0 15,0 21-15,-21-20 0,21 20 0,-1 0 16,1-21-16,0 22 0,0-1 16,0-21-16,0 22 0,-1-1 0,22 0 15,-21-21-15,21 22 0,-21-1 0,0 0 16,21 1-16,0-22 0,-21 21 16,0 1-16,-1-1 0,22 0 0,-21 1 15,0-1-15,21 0 0,0 1 16,-21-1-16,0 21 0,21-20 0,-21-1 15,21 0-15,0 22 0,0-22 0,-22 1 16,22-1-16,0 0 0,-21 1 0,21-1 16,0 0-16,0 1 0,0-1 0,0 0 15,0 1-15,0-1 0,0 0 0,0 1 16,0-1-16,0 0 0,21 1 16,-21-1-16,22 0 0,-22-21 0,21 22 15,0-1-15,0 0 0,-21 1 0,21-22 16,0 21-16,1 1 0,20-22 15,-21 0-15,0 21 0,22-21 0,-1 1 16,-21-1-16,21 0 0,1 0 0,-22 0 16,21 0-16,1 1 0,-1-22 0,-21 21 15,21-21-15,1 0 0,-22 0 16,21 0-16,1 0 0,-22 0 0,0 0 16,0 0-16,0-21 0,0-1 0,1 22 15,-22-21-15,0 0 0,0 0 16,0 0-1,-22 21 1,1 0-16,0 0 16,0 0-16,0 0 15,0 0-15,21 21 0,-22 0 16,1-21-16,21 21 0,-21-21 16,0 21-16,21 1 0,0-1 0,0 0 15,-21 0-15,21 0 0,-21 0 0,21 1 16,0 20-16,-22-21 0,1 21 0,21-20 15,-21 20-15,21 0 0,0 1 0,-21-1 16,21 0-16,-21 1 0,0-1 16,21 0-16,0 1 0,0 20 0,-22-21 15,22 22-15,-21-22 0,21 22 0,-21-1 16,21 1-16,0-1 0,-21-20 16,21 20-16,0 1 0,0-1 0,0 1 15,0-1-15,0 1 0,0-1 0,0 1 16,0-1-16,0 22 0,0-22 15,0 1-15,0-1 0,0 1 0,0-1 16,0 1-16,0-1 0,0 1 0,0-1 16,0 1-16,0-1 0,0 1 0,0-1 15,0 1-15,0-1 0,0 1 0,0-1 16,0 1-16,-21-1 0,21-20 0,0 20 16,0 1-16,0 20 0,0-20 15,0-1-15,-21 1 0,21-1 0,-22-20 16,22 20-16,-21 1 0,21-1 15,-21-21-15,0 22 0,21-22 0,-21 1 16,0 20-16,-1-21 0,1 1 0,0-22 16,0 21-16,0 1 0,0-22 0,-22 0 15,22 0-15,0 0 0,0 0 16,-22 1-16,22-22 0,0 21 0,0-21 16,-21 0-16,20 0 0,1 0 0,0 0 15,-21 0-15,21 0 0,-1 0 0,-20 0 16,21 0-16,0 0 0,-22 0 0,22 0 15,0 0-15,0-21 16,21-1-16,0 1 16,0 0-16,0 0 15,0 0-15,0 0 0,21-1 0,0 1 16,-21-21-16,21 0 0,1 20 0</inkml:trace>
  <inkml:trace contextRef="#ctx0" brushRef="#br0" timeOffset="134039.54">10985 9165 0,'-21'0'16,"0"0"-16,0 21 15,21 1-15,0-1 16,0 0-16,0 0 0,0 0 16,0 0-16,21 1 15,0-22-15,0 0 0,1 21 0,20-21 16,-21 0-16,21 0 0,-20 0 16,20 0-16,0 0 0,-21 0 0,22 0 15,-22-21-15,21-1 0,-21 22 0,1-21 16,-1 0-16,0 0 0,0 0 0,0 0 15,-21-22-15,0 22 16,0 0-16,0 0 0,0 0 0,0-1 16,0 1-16,0 0 0,-21 0 15,0 21 1,21 21-16,0 0 16,0 0-16,-21 1 0,21-1 0,0 21 15,-21-21-15,21 22 0,0-22 16,-22 21-16,22 0 0,0 1 15,0-1-15,-21-21 0,21 43 0,-21-22 16,21 0-16,0 1 0,0-1 0,0 0 16,-21 1-16,21-1 0,-21 0 0,21-20 15,-21 20-15,21-21 0,0 21 0,0-20 16,-22-1-16,1 0 0,21 0 16,-21 0-16,0-21 0,0 0 15,0 0-15,-1 0 0,1 0 16,0 0-16,0 0 0,-21-21 0,20 21 15,1-21-15,-21 0 0,21 0 0,-22-1 16,22 1-16,-21 0 0,21 0 0,0 0 16,-1 0-16,1-1 15,0 22-15,21-21 0,0 42 32,0 1-17,0-1-15,21 0 0,0 0 0,1 0 16,-1 0-16,0 1 0,0-22 15,0 21-15,22 0 0,-1-21 0,-21 21 16,21-21-16,1 0 0,-22 0 0,21 0 16,1 0-16,-1 0 0,0 0 0,1 0 15,-1-21-15,0 0 0,-21 21 0,22-21 16,-22-1-16,0 1 0,0 0 16,0 0-16,1-21 0,-1 20 0,-21 1 15,0-21-15,21 21 0,-21 0 16,21-1-16,-21 1 0,0 0 0,0 0 15,0 0-15,0 42 32,0 0-32,0 0 15,0 0-15,0 1 0,0-1 0,0 0 16,0 21-16,0-21 0,0 1 0,0-1 16,0 0-16,-21 0 0,21 0 15,0 0-15,-21 1 0,21-1 16,0-42 15,0-1-15,0 1-16,0 0 0,0 0 0,0 0 15,0 0-15,21-1 0,-21 1 0,21 0 16,0 0-16,-21 0 0,21 0 0,1-1 16,-1 1-16,0 0 0,0 21 15,0 0-15,0 0 0,1 0 16,-1 0-16,-21 21 15,0 0-15,0 1 0,0-1 16,21 0-16,-21 0 0,0 0 0,0 0 16,0 22-16,0-22 0,0 0 0,0 0 15,21-21-15,-21 21 0,21 1 16,-21-1-16,21-21 16,1 0-16,-1 0 0,0 0 15,0 0-15,0 0 0,0 0 0,1-21 16,-1-1-16,0 1 0,0 21 0,0-21 15,0-21-15,1 21 0,-22-1 0,21-20 16,0 0-16,-21-1 0,21 1 0,0 0 16,-21-1-16,21 1 0,1-21 0,-22 20 15,0 1-15,21 0 0,-21-1 16,21-20-16,-21 20 0,21 22 0,-21-21 16,0 0-16,0 20 0,0-20 15,0 21-15,0 0 0,0 0 16,0 42-1,0 0-15,-21 0 0,21 0 16,-21 22-16,21-22 0,-21 21 16,21 0-16,0 1 0,-22-1 0,22 0 15,-21 1-15,0 20 0,21-20 0,0-1 16,0 21-16,-21-20 0,21-1 0,0 0 16,-21 1-16,21-1 0,0 0 0,0-20 15,0 20-15,0-21 0,21 0 0,0 0 16,0 1-16,-21-1 0,21-21 0,1 0 15,-1 0-15,0 0 16,0 0-16,21 0 0,-20 0 0,-1 0 16,0-21-16,0 21 0,0-22 0,0 1 15,1 0-15,-1 0 0,0-21 0,0 20 16,0-20-16,0 21 0,-21-21 0,22-1 16,-1 22-16,-21-21 0,0 21 0,0-22 15,0 22-15,0 0 0,-21 21 16,21 21-1,-22 0-15,22 0 0,-21 1 16,21-1-16,-21 21 16,21-21-16,0 0 0,0 1 0,0 20 15,0-21-15,0 0 0,0 0 0,0 1 16,0-1-16,0 0 0,0 0 0,0 0 16,0 0-16,21-21 15,0 0-15,1 0 0,-1 0 0,0 0 16,0 0-16,0-21 0,0 21 0,1-21 15,-1 21-15,0-21 0,0 0 0,0 21 16,0-21-16,1 21 0</inkml:trace>
  <inkml:trace contextRef="#ctx0" brushRef="#br0" timeOffset="135900.07">13271 9631 0,'0'-21'0,"0"42"0,22-42 15,-1 0-15,0-1 0,-21 1 16,0 0-16,0 0 0,0 0 15,-21 21 1,0 0-16,-1 0 16,1 0-16,-21 0 0,21 21 15,0 0-15,-1-21 0,1 21 0,0 0 16,0 1-16,0-1 0,0 0 0,21 0 16,0 0-16,-22 0 0,22 1 0,0-1 15,0 0-15,0 0 16,0 0-16,0 0 0,22-21 15,-1 0-15,0 0 0,0 0 16,0 0-16,0 0 0,1 0 0,-1-21 16,0 21-16,0-21 0,0 0 0,0 0 15,1 0-15,-1-1 16,-21 1-16,0 0 0,21-21 0,0 42 16,-21-21-16,0-1 0,0 1 0,21 0 15,-21 0 1,0 42-1,0 0 1,0 0-16,0 1 0,-21-1 0,21 0 16,-21 0-16,21 21 0,0 1 0,0-1 15,0 0-15,0 1 0,0-1 16,0 22-16,21-22 0,-21 21 0,21-20 16,-21 20-16,21 1 0,-21-1 0,22 1 15,-22-1-15,21 1 0,-21 20 16,0-20-16,0-22 0,0 22 0,0-1 15,0-20-15,0 20 0,0-21 0,-21 1 16,-1-1-16,1 0 0,-21-20 0,0 20 16,-1-21-16,-20 0 0,20 0 0,-20 1 15,21-22-15,-22 0 0,1 0 0,20 0 16,-20 0-16,20 0 0,-20-22 0,21 22 16,-1-21-16,22 0 0,0-21 15,0 21-15,0-1 0,21-20 0,-22 0 16,22 21-16,0-22 0,0 1 0,0 0 15,22-1-15,-1-20 0,0 20 0,0-20 16,0 21-16,22-22 0,-1 1 0,0-1 16,1 22-16,-1-22 0,21 1 0,-20-1 15,20 1-15,1-1 0,-1 22 0,1-22 16,-22 22-16,22-21 0,-22 20 16,0 1-16,1 0 0,-22-1 15,21 22-15,-21-21 0,0 21 0,1-22 0,-1 22 16,-21 0-16,0 0 0,0 0 0,0-1 15,21 22-15,-21-21 0,-21 21 47,21 21-47,-21 1 0,-1-1 16,1 0-16,21 0 16,0 0-16,-21 0 0,21 1 15,0-1-15,-21 0 0,21 0 16,0 0-16,0 0 15,0 1-15,0-1 16,21-21-16,0 21 0,0-21 16,-21 21-1,22-21-15,-1 0 16,0 0-16,0 0 16,0 0-1,0 0 1,1 0-1,-1 0 17,0 0-32,0 0 47,0 0-47,0 0 31,1 0-16,-22-21 1,21 21-16,-21-21 16,21 21-16,0 0 0,-21-21 15,0-1-15,21 22 0,0-21 0,1 0 16,-22 0-16,21 0 0,0 0 16,-21-1-16,0 1 0,21 0 0,-21 0 15,21 0-15,-21 0 0,0-1 16,0 1-16,0 0 15,-21 21 1,0 0-16,0 0 0,0 0 16,-1 0-16,1 21 0,21 0 0,0 1 15,0-1-15,0 0 16,21 0 0,1-21-16,-1 0 15,0 0-15,0 21 0,0-21 16,0 0-16,-21 21 15,0 1 1,22-22-16,-22 21 16,0 0-16,0 0 15,0 0-15,0 0 0,0 1 16,0-1-16,21 0 16,-21 0-16,0 0 0,0 0 15,21-21-15,-21 22 16,21-1-16,0-21 15,0 0-15,1 0 0,-1 0 16,0 0-16,0 0 0,0 0 16,0-21-16,1 21 0,-1-22 0,0 1 15,0 21-15,0-21 0,0 0 0,1-21 16,-1 20-16,0 1 0,0-21 16,0 21-16,0-22 0,1 22 0,-1-21 15,0 21-15,-21 0 0,0-1 0,0 1 16,0 0-16,0 0 0,-21 21 31,0 0-31,-1 0 0,22 21 16,0 0-16,0 0 0,0 1 15,0-1-15,0 0 0,0 0 16,0 0-16,0 0 0,0 1 16,0-1-16,0 0 0,0 0 15,22-21-15,-1 21 0,0 0 16,-21 1-16,21-1 15,-21 0-15,0 0 47,-21-21-47,0 0 0,0 0 16,-1 0 0,1 0-16,0-21 15,21 0 1,0 0-16,-21 21 15,21-22-15,-21 1 0</inkml:trace>
  <inkml:trace contextRef="#ctx0" brushRef="#br0" timeOffset="136407.41">12255 9059 0,'0'0'15,"-21"0"-15,-42 0 16,42 0-16,-1 0 0,1 0 16,42 0-1,1 0 1,-1 0-16,21 0 0,-21 0 15,22 0-15,-1 0 0,0-21 0,1 21 16,-1-21-16,0 21 0,1-21 0,-1 0 16,0 21-16,1 0 0,-1-21 0,-21 21 15,0 0-15,0 0 0,1-22 0,-1 22 16,-42 0 31,-1 0-47,1 0 0,0 0 0,-21 0 15,21 22-15,-1-22 0,1 0 16</inkml:trace>
  <inkml:trace contextRef="#ctx0" brushRef="#br0" timeOffset="142384.71">23029 7049 0,'-21'21'15,"0"-21"48,0 0-48,21-21 17,0-1-17,0 1 1,0 0-1,0 0 1,21 21 0,0 0-16,-21-21 0,21 0 15,0 21-15,1 0 0,-1-22 16,0 22-16,0 0 0,0 0 16,0-21-1,1 21-15,-1 0 0,0 0 16,21 0-16,-21 0 0,1 0 15,-1 0-15,0 0 0,21 0 0,-21 0 16,1 0-16,20 0 0,-21 0 16,0 0-16,0 21 0,1 1 15,-22-1-15,0 0 16,0 0-16,0 0 16,0 0-16,-22 1 0,1-1 15,21 0-15,0 0 0,-21 0 0,21 0 16,-21 1-16,0 20 0,21-21 15,-21 0-15,-1 0 0,1 22 16,0-22-16,21 0 0,-21 0 0,0 22 16,0-22-16,-1 0 0,1 0 0,0 0 15,0 22-15,0-22 0,0 0 0,-1 0 16,1 0-16,0 22 0,0-22 16,0 0-16,0 0 0,-1 0 0,1 22 15,0-22-15,0 0 0,21 0 0,0 21 16,-21-20-16,21-1 0,-21 0 0,21 21 15,0-21-15,0 1 0,0-1 0,-22 0 16,22 21-16,0-21 0,0 1 16,0-1-16,0 0 0,0 0 15,0 0-15,0 0 0,0 1 0,22-1 16,-22 0-16,21-21 0,0 21 0,0 0 16,0 0-16,0-21 0,1 22 15,-1-22-15,0 0 0,0 21 16,21-21-16,-20 21 0,20-21 0,-21 0 15,21 0-15,1 0 0,-1 0 0,0 0 16,1 0-16,-22 0 0,21 0 0,1 0 16,-22 0-16,21 0 0,-21 0 0,22-21 15,-22 21-15,0 0 0,0-21 16,0 21-16,-21-22 31,-21 22-15,0 0-1,0 22-15,0-22 16,-1 21-16,1-21 0,0 21 16,0 0-16,0-21 0,21 21 15,-21-21-15,-1 21 0,1 1 16,21-1-16,-21 0 0,0-21 0,21 21 16,0 0-16,-21 22 0,0-22 15,-1 0-15,22 21 0,-21-21 0,0 22 0,21-1 16,0 0-16,-21 1 15,21-1-15,0 0 0,-21 1 0,21-1 16,0 0-16,0 1 0,0-1 0,0 0 16,0 1-16,0-1 0,0 0 0,0 1 15,0-1-15,0 22 0,0-22 0,21 0 16,-21-21-16,21 22 0,-21-1 0,0 0 16,0 1-16,21-22 0,-21 21 0,0-21 15,21 1-15,-21 20 0,0-21 0,0 0 16,0 0-16,0 1 0,0-1 15,0 0-15,0 0 16,0 0-16,0 0 0,0 1 0,0-1 16,0 0-16,0 0 0,-21 0 15,0-21-15,21 21 0,-21 1 16,0-1-16,0-21 0,-1 21 0,1 0 16,0-21-16,0 21 0,0 0 0,0 1 15,-1-22-15,1 21 0,-21-21 0,21 21 16,0 0-16,-1-21 0,1 0 0,-21 21 15,21-21-15,0 0 0,-1 21 0,1-21 16,0 0-16,0 0 16,21 22-16,-21-22 15,0 0 17,42 0 264,-21-22-155,0 1 593,21 21-655,-21-21-64</inkml:trace>
  <inkml:trace contextRef="#ctx0" brushRef="#br0" timeOffset="145033.32">21188 4784 0,'0'-21'15,"21"-1"-15,-21 1 16,0 0-16,0 0 15,0 0-15,0 0 16,0-1-16,-21 1 0,0 21 16,-1 0-16,1 0 0,0 0 0,0 0 15,-21 0-15,20 0 0,-20 21 0,0 1 16,21-1-16,-22 0 0,22 0 0,-21 21 16,21 1-16,-22-1 0,22 0 15,0 1-15,0-1 0,0 0 0,-1 1 16,22-1-16,0 0 0,0 1 0,0-1 15,0-21-15,22 0 0,-1 1 0,0-1 16,0 0-16,0 0 0,0-21 16,22 0-16,-22 0 0,0 0 0,21 0 15,-20 0-15,20-21 0,-21 0 16,0 0-16,22-1 0,-22 1 0,0-21 16,0 21-16,0-22 0,0 1 0,1 0 15,-1-1-15,0-20 0,0 21 0,-21-22 16,21 22-16,0-22 0,-21 1 0,22 20 15,-22-20-15,0 21 0,0-22 16,0 22-16,0-1 0,0 1 0,0 0 16,0-1-16,0 22 0,-22-21 0,22 21 15,-21 21-15,0 0 0,0 0 16,21 21-16,-21 0 16,21 0-16,-21 22 0,21-1 0,-22 0 15,1 22-15,21-22 0,-21 22 0,21-22 16,0 21-16,-21 1 0,21-1 0,0 1 15,-21-1-15,21 1 0,0-1 0,0-20 16,0-1-16,0 22 0,21-43 16,-21 21-16,21-21 0,0 0 0,22 1 15,-22-1-15,0-21 0,21 0 0,-21 0 16,22 0-16,-22 0 0,21-21 0,1-1 16,-1 1-16,-21 0 0,21 0 0,1-21 15,-22 20-15,0-20 0,21 0 16,-20 21-16,-1-22 0,-21 1 15,21 0-15,-21-1 0,0 22 0,0-21 16,0 21-16,0-1 0,-21 22 16,0 0-1,-1 22-15,1-1 0,0 21 16,21-21-16,-21 22 0,0-22 0,21 21 16,0 0-16,-21 1 0,21-1 0,-22-21 15,22 22-15,0-22 0,0 21 0,0-21 16,0 0-16,22 1 0,-1-1 0,0-21 15,0 0-15,21 0 0,-20 0 16,-1 0-16,21 0 0,-21 0 0,22 0 16,-22-21-16,0-1 0,0 1 0,21 21 15,-20-42-15,-1 21 0,-21 0 16,21-1-16,0 1 0,0-21 0,0 21 16,-21 0-16,22-22 0,-1 22 0,-21 0 15,21 21-15,-21-21 0,21 21 0,0 0 31,-21 21-31,0 0 16,0 0-16,0 0 0,0 1 16,0-1-16,0 0 15,21-21 1,-21-21 0,0 0-1,0-1-15,0 1 16,0 0-16,0 0 15,-21 21 1,0-21-16,0 21 16,0 21-1,21 0-15,-21 0 0,-1 0 16,22 1-16,-21 20 0,0-21 0,21 0 16,-21 22-16,21-22 0,-21 0 0,21 21 15,0-21-15,0 1 0,0-1 16,0 0-16,0 0 0,21 0 15,0 0-15,0-21 0,22 22 0,-22-22 16,0 0-16,21 0 0,-21 0 0,22 0 16,-22 0-16,21 0 0,-21 0 0,1 0 15,20-22-15,-21 1 0,0 21 0,0-21 16,1 0-16,-1 0 0,0 0 0,-21-1 16,21 1-16,0-21 0,0 21 15,-21 0-15,0-1 0,0 1 0,22 0 16,-22 42-1,-22 0 1,1 1-16,0-1 0,21 0 16,-21 0-16,0 0 0,21 22 0,0-22 15,0 0-15,-21 0 0,21 0 0,0 0 16,0 1-16,0-1 16,0 0-16,21-21 15,0-21 1,0 0-16,0-1 15,0 1-15,1 0 0</inkml:trace>
  <inkml:trace contextRef="#ctx0" brushRef="#br0" timeOffset="145344.15">22669 4699 0,'0'0'16,"-21"0"-16,0 0 0,0 0 0,0 21 0,0 0 15,-1-21-15,1 22 0,0-1 0,21 0 16,0 0-16,0 0 16,21-21-1,0 0-15,1 0 0,-1 0 0,0 0 16,0 0-16,0-21 0,0 0 0,-21 0 16,22 21-16,-22-21 0,0-1 15,0 1-15,0 0 0,0 0 16,-22 21-16,1 0 15,0 0-15,0 0 0,0 0 0,0 0 16,-1 0-16,1 21 0,0-21 0,0 21 16,21 0-16,-21-21 0,21 22 0,0-1 15,0 0-15,0 0 16,21 0 0</inkml:trace>
  <inkml:trace contextRef="#ctx0" brushRef="#br0" timeOffset="146188.04">23156 5017 0,'-21'21'15,"21"0"-15,0 0 16,0 0-16,-21 0 15,21 1-15,0-1 0,-21 0 0,21 0 16,0 0-16,0 0 0,0 1 0,-21-1 16,21 0-16,0 0 0,0 0 15,-22-21-15,22 21 16,0-42 0,0 0-1,0 0-15,0 0 16,0 0-16,0-1 0,0 1 0,0-21 15,22 21-15,-1-22 0,0 22 16,0 0-16,0-21 0,0 21 0,1-1 16,-1 22-16,0-21 0,0 0 0,0 21 15,0 0-15,1 0 0,-1 0 0,0 21 16,0 0-16,0 1 0,-21-1 16,0 0-16,21 21 0,-21-21 15,0 1-15,0 20 0,0-21 0,0 0 16,0 22-16,0-22 0,0 0 0,0 0 15,-21 0-15,21 0 0,-21-21 32,21-21-17,0 0 1,0 0-16,0 0 0,0 0 0,0-1 16,21 1-16,-21-21 0,21 21 0,1-22 15,-1 22-15,0 0 0,0-21 0,0 21 16,0-1-16,1 1 0,-1 21 0,0 0 15,0-21-15,0 21 0,22 0 16,-22 0-16,0 21 0,0 0 0,0-21 16,-21 22-16,21 20 0,1-21 0,-22 0 15,21 0-15,-21 22 0,0-22 0,0 0 16,0 21-16,0-20 0,0-1 0,0 0 16,0 0-16,0 0 15,-21 0-15,-1 1 0,22-1 0,-21-21 16,21 21-16,-21 0 0,0-21 15,0 0-15,21-21 16,0 0 0,0 0-16,21 21 0,0-22 15</inkml:trace>
  <inkml:trace contextRef="#ctx0" brushRef="#br0" timeOffset="146972.59">24469 5080 0,'0'0'0,"0"-21"0,-22 0 15,1 0-15,0 21 0,0 0 0,-21-22 16,20 22-16,1 0 0,0 0 0,0 0 16,0 0-16,0 22 0,-22-1 0,22 0 15,0 0-15,0 0 0,21 0 0,-21 1 16,21 20-16,-22-21 0,22 0 15,0 0-15,0 1 0,0 20 0,0-21 16,0 0-16,22 0 0,-1-21 16,0 0-16,-21 22 0,21-22 15,0 0-15,0 0 0,1 0 0,-1 0 16,0 0-16,-21-22 0,21 22 0,0-21 16,0 0-16,-21 0 0,22 21 15,-1-21-15,-21-22 0,0 22 0,0 0 16,0 0-16,21 0 0,-21 0 0,0-1 15,0 44 17,0-1-32,0 0 15,0 0-15,0 0 0,0 0 0,0 1 16,0-1-16,0 0 0,0 0 0,0 0 16,0 0-16,0 1 0,0-1 15,21 0-15,0 0 0,0-21 16,1 0-16,-1 0 15,0 0-15,0 0 0,0 0 0,0 0 16,1-21-16,-1 21 0,0-21 0,21 0 16,-21-1-16,1 1 0,-1 0 0,0 0 15,0-21-15,0 20 0,0-20 0,1 0 16,-1-1-16,0-20 0,0 21 0,0-22 16,-21 1-16,21 20 0,1-20 15,-1 20-15,-21 1 0,21 0 0,-21 21 16,0-1-16,0 1 0,0 0 15,-21 42 1,21 0-16,-21 1 16,-1 20-16,1 0 0,21 1 15,-21-1-15,0 0 0,0 1 0,0 20 16,-1-21-16,22 1 0,-21-1 0,0 22 16,21-43-16,0 21 0,0 0 0,0 1 15,0-22-15,0 0 0,0 21 0,0-20 16,21-1-16,0 0 15,1-21-15,-1 0 0,0 0 16,0 0-16,0 0 0,0 0 16,1 0-16,-1 0 0,-21-21 0,0 0 15,21 21-15,-21-22 16,0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24:52.6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910 1164 0,'0'0'0,"0"-21"16,0 0 0,-21 21-1,0 0 1,21 21-1,0 0 1,0 0-16,0 22 0,0-22 0,0 21 16,0 1-16,0-1 0,0 0 15,0 1-15,21 20 0,-21 1 0,21-22 16,-21 21-16,0 1 0,0-1 16,21-20-16,-21 20 0,0-20 0,21 20 15,-21-21-15,0 1 0,0-1 0,0-21 16,0 22-16,0-22 0,0 0 15,0 0-15,22 0 0,-22 0 0,0-42 47,0 0-31,0 0-16,0 0 0,0 0 0,0-22 16,0 22-16,0-21 0,-22-1 15,22 22-15,0-21 0,0 0 0,0-1 16,0 1-16,0 21 0,0-22 0,0 22 15,0 0-15,0 0 0,22 0 16,-1 21-16,0-21 0,0 21 0,0-22 16,22 22-16,-22 0 0,21 0 15,0 22-15,1-1 0,-1 0 0,0 0 16,1 21-16,-1-20 0,0 20 16,-20-21-16,-1 21 0,-21-20 15,0 20-15,0 0 0,0-21 16,0 22-16,-21-22 0,-22 21 0,22-21 15,-21 1-15,-1-1 0,22 0 16,-21 0-16,21 0 0,-22-21 0,22 0 16,0 0-16,0 0 0,0 0 15,0 0-15,-1 0 0,1 0 0,0 0 16,21-21 0,0 0-1,0 0 1,21 21-16,0-21 15,1 21-15,-1-22 0</inkml:trace>
  <inkml:trace contextRef="#ctx0" brushRef="#br0" timeOffset="340.89">1778 1630 0,'-21'0'157</inkml:trace>
  <inkml:trace contextRef="#ctx0" brushRef="#br0" timeOffset="1188.45">889 1376 0,'0'-21'15,"0"0"1,21 21 0,0-22-16,0 22 0,1-21 15,-1 21-15,0-21 0,0 21 16,0 0-16,22-21 0,-1 21 0,-21 0 15,21 0-15,1 0 16,-22 0-16,21 0 0,1 21 0,-22 0 16,0 0-16,0 1 0,0-1 15,0 0-15,-21 0 0,0 21 0,0-20 16,0-1-16,-21 0 0,0 21 16,0-21-16,0 1 0,0-1 0,-1 0 15,1 0-15,0 0 0,0 0 16,0-21-16,21 22 0,-21-22 15,-1 21-15,22-42 63,0-1-63</inkml:trace>
  <inkml:trace contextRef="#ctx0" brushRef="#br0" timeOffset="61844.45">1820 1990 0,'0'21'16,"-21"-21"15,0 0 0,21-21-15,0 0-1,0-1-15,0 1 0,0 0 16,0 0-16,21 21 0,-21-21 16,21 0-16,0-22 0,-21 22 15,22 0-15,-22 0 0,21 0 0,0-1 16,-21 1-16,21 21 0,-21-21 16,21 21-16,-21-21 0,21 21 15,1 0 1,-22 21-16,0 0 0,0 0 15,0 1-15,0-1 0,0 0 0,0 21 16,0-21-16,0 22 0,0-22 16,0 21-16,0-21 0,0 22 0,0-22 15,0 21-15,0-21 0,0 22 16,21-22-16,-21 0 0,21 0 16,-21 0-16,21 1 0,0-22 15,0 0-15,1 0 0,-1 0 16,0 0-16,0 0 0,0 0 0,22 0 15,-22 0-15,21-22 0,-21 1 16,22 0-16,-22 0 0,0 0 0,21 0 16,-21-1-16,1 1 0,-1-21 15,-21 21-15,21 0 0,0-22 0,-21 22 16,0-21-16,0 21 0,21-1 0,-21 1 16,0 0-16,21 0 0,-21 0 15,0 0-15,0 42 47,0 0-47,0 0 0,0 0 16,0 0-16,0 22 0,0-22 15,0 21-15,0 1 0,0-22 0,0 21 16,0 0-16,0 1 0,0-1 16,0 0-16,0 1 0,0-1 0,0 22 15,0-22-15,0 21 0,0 1 0,0-22 16,0 22-16,0-22 0,0 0 15,0 22-15,0-22 0,0 1 0,0-1 16,0 0-16,0-21 0,0 22 16,-21-22-16,0 0 0,21 21 15,-21-20-15,0-22 0,0 21 0,-1 0 16,-20-21-16,21 0 0,0 0 0,-22 0 16,1 0-16,21 0 0,-21 0 15,-1 0-15,1 0 0,0 0 0,20-21 16,-20 21-16,21-21 0,-21-1 15,20 22-15,1-21 0,0 21 0,21-21 16,-21 21-16,21-21 0,-21 21 16,0-21-16,21 0 15,0-1-15,0 1 16,0 0-16,0 0 16,0 0-16,21 0 15,0-1-15,0-20 0</inkml:trace>
  <inkml:trace contextRef="#ctx0" brushRef="#br0" timeOffset="62296.19">3154 1334 0,'-21'0'15,"-1"21"1,22 0-16,0 0 0,0 0 0,-21 0 15,21 1-15,-21-1 0,21 21 16,-21 0-16,21 1 0,0 20 16,0-20-16,-21 20 0,21-21 0,-21 22 0,21-22 15,0 1-15,-22-1 16,1 0-16,21 1 0,-21-1 0,21-21 16,0 0-16,0 0 0,0 1 0,0-1 15,0 0-15,0 0 16,0-42 31,0 0-47,0 0 0,21-1 15,0-20-15</inkml:trace>
  <inkml:trace contextRef="#ctx0" brushRef="#br0" timeOffset="62820.89">3365 1905 0,'0'21'16,"22"-21"15,-1 0-16,0 0-15,0 0 0,0 0 16,0-21-16,1 21 0,-1-21 0,0 21 16,-21-21-16,21 0 0,0 21 15,-21-22-15,0 1 0,0 0 16,21 21-16,-21-21 0,0 0 0,0 0 16,0-1-16,0 1 15,-21 21-15,0 0 16,0 0-1,0 0-15,0 0 0,21 21 0,-22 1 16,1-1-16,0 0 0,0 0 16,21 21-16,-21-20 0,21 20 15,-21 0-15,21-21 0,0 22 0,-22-22 16,22 21-16,0-21 0,0 1 0,0-1 16,0 0-16,0 0 0,22 0 15,-1 0-15,0-21 0,0 0 0,0 22 16,0-22-16,1 0 0,-1 0 0,0 0 15,0 0-15,0 0 0,0 0 16,1 0-16,-1 0 0,0-22 0,0 22 16,-21-21-16,21 21 0,0-21 0,1 0 15,-22 0-15,0 0 0,21-1 16,0 1-16,-21 0 0,21-21 16</inkml:trace>
  <inkml:trace contextRef="#ctx0" brushRef="#br0" timeOffset="63187.59">2815 1461 0,'0'0'0,"21"0"32,0 0-32,1-22 0,-1 22 0,0 0 15,21 0-15,-21-21 0,22 21 0,-1-21 16,-21 21-16,22 0 0,-1-21 16,-21 21-16,21 0 0,-20 0 0,-1 0 15,21-21-15,-21 21 0,0 0 16,1 0-16,-22 21 31,0 0 0,-22-21-31,44 0 16</inkml:trace>
  <inkml:trace contextRef="#ctx0" brushRef="#br0" timeOffset="64180.01">4932 1799 0,'-21'21'15,"-1"-21"-15,1 0 0,0 0 16,0 0-16,21 22 0,21-22 47,0 0-47,22 0 15,-22 0-15,21 0 16,-21 0-16,22 0 0,-1 0 0,0 0 16,1 0-16,-1 0 0,0-22 0,22 22 15,-22 0-15,22 0 0,-22 0 16,21 0-16,-20 0 0,20-21 0,-20 21 15,20 0-15,-21 0 0,1 0 0,-1-21 16,0 21-16,-20 0 0,20 0 16,-21 0-16,0 0 0,0 0 0,1-21 15,-1 21-15,-21-21 16,0 0 0,0-1-1,-21 1-15,-1 0 16,1 0-16,0 21 15,0 0-15,0 0 16,0-21-16,-1 21 0,1 0 0,0 0 16,0 0-16,0 0 0,0 0 15,-1 0-15,44 0 32,-1 0-32,0 0 15,0-21-15,0 21 16,0 0-16,1 0 0,20 0 0,-21 0 15,0 0-15,0 0 0,1 0 0,-1 0 16,0 21-16,0-21 0,-21 21 16,21 0-16,-21 0 0,0 0 15,0 1-15,0-1 0,0 0 16,-21 0-16,21 21 0,-21-20 16,-21-1-16,20 0 0,1 21 0,0-21 15,0 1-15,21-1 0,-21 0 0,21 0 16,-21-21-16,21 21 0,0 0 15,21-21 17,-21-21-17,21 21-15,-21-21 0,21 0 16</inkml:trace>
  <inkml:trace contextRef="#ctx0" brushRef="#br0" timeOffset="65171.95">7218 1418 0,'21'0'31,"0"0"-15,0-21-1,-21 0-15,21 0 16,1 0 0,-22-1-16,21 1 0,-21 0 0,0 0 15,0 0-15,21 0 16,-21-1-16,0 1 0,0 0 0,0 0 16,0 0-16,0 0 0,0 42 46,0 0-30,0 0-16,0 0 0,0 0 16,0 1-16,0-1 0,0 21 0,0-21 15,0 22-15,0-22 0,21 0 16,-21 21-16,0-21 0,21 1 16,-21 20-16,0-21 0,0 0 0,0 0 15,0 22-15,0-22 0,0 0 0,0 0 16,0 0-16,0 1 0,0-1 15,0 0-15,0 0 0,0 0 16,-21-21-16,0 21 0,0 1 16,0-22-16,-1 0 0,1 0 15,0 0-15,-21 0 0,21 0 16,-1 0-16,1 0 0,0 0 0,0 0 16,0 0-16,0 0 0,-1 0 15,1 0 1,42 0 15,1 0-31,-1 0 16,0 0-16,0 0 0,0 0 0,22 0 15,-22 0-15,0 0 0,21 0 16,-21 0-16,1 0 0,20 0 0,-21 0 16,0 0-16,0 0 0,1 0 0,-1 0 15,0 0 63,-21-22-78,21 22 0</inkml:trace>
  <inkml:trace contextRef="#ctx0" brushRef="#br0" timeOffset="65936.44">8234 995 0,'0'-21'0,"0"42"0,0-63 0,0 20 0,0 1 15,0 0-15,0 0 0,0 0 0,0 0 16,0-1-16,0 1 16,0 42 15,0 1-31,0-1 15,0 21-15,0-21 0,0 22 0,0 20 16,0-21-16,0 1 0,0-1 0,0 22 16,0-22-16,0 0 0,0 22 15,0-22-15,0 0 0,0 1 0,0-1 16,0 0-16,0 1 0,0-22 0,0 21 16,0-21-16,0 1 0,-21 20 15,21-21-15,0 0 0,-22-21 16,22-21 15,-21 0-31,21 0 0,0 0 16,0-1-16,0 1 0,0 0 15,0-21-15,0 21 0,21-1 0,-21 1 16,0 0-16,22 0 0,-1 0 16,0 0-16,0-1 0,0 22 0,-21-21 15,21 21-15,1-21 0,-1 21 0,21 0 16,-21 0-16,0 0 0,1 0 15,20 0-15,-21 21 0,0 0 0,0-21 16,1 22-16,-1-1 0,0 0 0,-21 0 16,21 21-16,-21-20 0,0-1 15,0 0-15,-21 21 0,0-21 0,0 1 16,-22-1-16,22 0 0,-21 0 0,21 0 16,-22 0-16,22 1 0,-21-22 15,21 21-15,-1-21 0,1 0 16,0 0-16,0 0 15,0 0-15,21-21 32,0-1-17,21 1-15,0 0 0,0 0 16,0 21-16</inkml:trace>
  <inkml:trace contextRef="#ctx0" brushRef="#br0" timeOffset="66692.5">9038 1376 0,'0'0'15,"0"-21"-15,0 0 16,-21 21-16,0 21 31,21 0-31,-21 0 0,21 0 16,0 0-16,0 1 0,0-1 0,0 0 16,-22 21-16,22-21 0,0 1 15,0 20-15,0-21 0,0 0 0,0 0 16,0 1-16,0-1 0,22 0 0,-1-21 15,0 21-15,0-21 0,21 0 16,-20 0-16,-1 0 0,0-21 16,0 21-16,0-21 0,22 0 0,-22-1 15,0 1-15,-21 0 0,21 0 0,0-21 16,0 20-16,-21 1 16,0 0-16,22-21 0,-22 21 0,21-1 15,-21 1-15,0 0 0,0 0 16,0 0-1,0 42 1,0 0 0,0 0-16,0 0 0,0 1 0,0 20 15,0 0-15,0 1 0,0-1 16,0 0-16,0 1 0,0 20 0,0-21 16,0 22-16,0-22 0,0 22 0,0-22 15,0 22-15,0-22 0,0 0 0,0 1 16,0 20-16,0-21 15,0 1-15,0-22 0,0 21 0,0 1 16,0-1-16,0-21 0,-21 21 0,-1-20 16,1 20-16,0-21 0,0 0 0,0 0 15,0-21-15,-1 22 0,1-1 0,0-21 16,-21 0-16,21 0 0,-22 0 16,1 0-16,21 0 0,-22 0 0,22 0 15,-21 0-15,21-21 0,0-1 0,-1 22 16,1-21-16,0 0 0,0 0 0,0 0 15,21 0-15,0-1 16,0 1-16,0 0 0,0 0 16,0 0-16,0 0 0,21-1 15,0 1-15,-21 0 0,21 0 0,0 0 16,1 0-16,-1-1 0</inkml:trace>
  <inkml:trace contextRef="#ctx0" brushRef="#br0" timeOffset="67069.3">9948 910 0,'0'0'0,"-21"0"15,0 0 1,21 21-16,0 22 0,0-22 16,-21 21-16,21-21 0,-21 22 15,21-1-15,0 22 0,-22-22 0,22 0 16,-21 1-16,0 20 0,21-21 0,0 1 16,-21 20-16,0-20 0,21-1 15,0 0-15,0 1 0,0-1 0,-21-21 16,21 0-16,0 0 0,0 1 15,0-1-15,0 0 16,0-42 0,0 0-1,0-1-15,21 1 0,-21 0 16,0 0-16,21 0 0</inkml:trace>
  <inkml:trace contextRef="#ctx0" brushRef="#br0" timeOffset="67521.03">9991 1588 0,'21'0'0,"0"0"0,0 0 16,0 0-16,0 0 16,1 0-16,-1 0 0,0 0 15,0 0-15,0 0 0,0 0 0,-21-22 16,22 22-16,-1 0 0,0-21 0,0 21 15,-21-21-15,21 0 0,-21 0 0,21 21 16,-21-21-16,0-1 0,0 1 16,0 0-16,0 0 0,0 0 15,0 0-15,0-1 0,-21 22 16,0 0 0,0 0-16,0 0 15,0 22-15,-1-1 0,1 0 0,0 0 16,21 0-16,-21 0 0,0 22 0,21-22 15,-21 0-15,21 0 0,0 22 16,0-22-16,0 0 0,0 0 0,0 21 16,0-20-16,0-1 0,21 0 0,0-21 15,-21 21-15,21 0 0,0-21 16,0 21-16,-21 1 0,22-22 0,-1 0 16,0 0-16,0 0 0,0 0 0,0 0 15,1 0-15,-1 0 16,0 0-16,0-22 0,-21 1 15,21 21-15,-21-21 0,21 0 0,1 21 16,-22-21-16,0 0 0,0-22 0</inkml:trace>
  <inkml:trace contextRef="#ctx0" brushRef="#br0" timeOffset="67887.83">9758 1101 0,'-21'0'16,"21"-21"-16,42 21 0,-21 0 15,0 0-15,22 0 0,-22-22 0,21 22 16,0 0-16,1 0 0,-1 0 15,0 0-15,22-21 0,-43 21 0,21 0 16,1 0-16,-1 0 0,-21 0 0,0 0 16,1 0-16,-1 0 0,0 0 15,0 0 1,-21 21 15,0 1-15,21-1 15</inkml:trace>
  <inkml:trace contextRef="#ctx0" brushRef="#br0" timeOffset="70291.71">12658 1778 0,'0'0'0,"21"0"16,-42 0 62,-1 0-78,1 0 16,0 0-16,0 0 0,0 0 15,0 0-15,-22 0 0,22 0 16,-21 0-16,-1 0 0,1 0 0,0 0 16,-1 0-16,1 0 0,21 0 0,-21 0 15,-1 0-15,22 0 0,0 0 16,0 0-16,0 0 0,-1 0 0,1 0 15,42 0 32,1 0-47,-1 0 0,21 0 0,-21 0 16,22 0-16,-1 0 0,0 0 0,1 0 16,20 0-16,1 0 0,-22 0 15,21 0-15,22 0 0,-21 0 0,20 21 16,-20-21-16,20 0 0,1 0 0,-21 0 15,20 0-15,-20 0 0,-1 0 16,22 0-16,-22 0 0,-20 0 0,20 0 16,1 0-16,-22 0 0,0 0 0,1-21 15,-1 21-15,-21-21 0,0 21 0,1 0 16,-1-21-16,0 0 16,-21-1-1,0 1-15,-21 0 0,0 21 16,-1-21-16,1 21 0,-21-21 15,21 21-15,0-21 0,-1 21 0,1-22 16,0 22-16,0 0 0,0-21 0,-22 21 16,22 0-16,0 0 0,0-21 0,0 21 15,0 0-15,-1 0 0,1 0 16,42 0 15,1 0-15,-22 21-16,21-21 15,0 0-15,0 0 0,21 0 0,-20 0 16,-1 0-16,21 0 0,-21 21 0,0-21 16,22 0-16,-22 0 0,0 0 15,0 0-15,22 0 0,-22 0 0,-21 22 16,21-22-16,0 0 0,-21 21 16,0 0-16,0 0 15,0 0-15,-21 0 16,0 1-16,0 20 0,-1-21 15,1 0-15,0 22 0,0-22 0,0 21 16,0 0-16,-1-20 0,1 20 16,0-21-16,0 21 0,0-20 15,21-1-15,-21 21 0,21-21 0,-22 0 16,22 1-16,-21-22 0,21 21 0,0 0 16,0 0-16,-21-21 46,0 0-30,21-21-16,0 0 16,0 0-16,0-1 15</inkml:trace>
  <inkml:trace contextRef="#ctx0" brushRef="#br0" timeOffset="73171.75">15367 1566 0,'0'22'31,"-21"-22"48,0 0-79,-1 0 15,1 0-15,0 0 0,0 0 16,0 0-16,0 0 0,-1 0 15,1 0-15,0 0 0,0 0 16,0 0-16,0 0 16,-1 0-1,44 0 63,-1 0-62,0 0-16,0 0 0,0 0 16,0 0-16,1 0 0,-1 0 0,0 0 15,21 0-15,-21 0 0,1 0 0,-1 0 16,-21-22-16,21 22 0,0 0 16,0 0-16,0 0 0,1 0 15,-1 0-15,0 0 0,0 0 0,0 0 16,0 0-16,1 0 15,-44 0 17,-20 0-17,21 0-15,0 0 0,-22 0 0,1 0 16,0 0-16,21 0 0,-22 0 16,1 0-16,0 0 0,20 0 0,-20 22 15,21-22-15,0 0 0,0 0 0,-1 0 16,1 0-1,42 0 17,1 0-32,-1 0 15,21 0-15,-21 0 0,0 0 0,22 0 16,-22 0-16,0 0 0,21 0 0,-20 0 16,-1 0-16,0 0 0,0 0 15,0 0 32,0 0-31,1 0-16,-1 0 15,-21-22-15,21 22 0</inkml:trace>
  <inkml:trace contextRef="#ctx0" brushRef="#br0" timeOffset="73644.42">15960 1291 0,'0'0'16,"0"-21"-1,0 0-15,-22 21 47,1 0-31,21 21-1,0 0-15,0 0 0,0 1 0,0-1 16,0 0-16,0 0 0,0 0 16,-21 22-16,21-22 0,0 21 0,0 0 15,0-20-15,-21 20 0,21 0 0,0 1 16,0-22-16,0 21 0,0-21 15,0 22-15,0-22 0,0 0 16,0 0-16,0 0 0,0 0 0,0 1 16,0-1-16,-21-21 0,21 21 15,0-42 48,0 0-63,0-1 15,0 1-15,21 0 0,-21 0 0,21 0 16,0 0-16,-21-1 0</inkml:trace>
  <inkml:trace contextRef="#ctx0" brushRef="#br0" timeOffset="74448.32">16425 1482 0,'-21'0'16,"0"-21"-1,0 21 1,21-22 0,-21 22-16,21-21 15,0 0 1,0 0-16,0 0 15,0 0-15,0-1 16,0 1 0,0 0-16,21 21 0,0-21 15,0 21-15,0-21 16,0 21-16,1 0 0,-1 0 16,0 0-16,0 0 0,0 0 15,0 0-15,1 21 0,-22 0 16,21 0-16,-21 0 0,0 1 15,0-1-15,0 0 16,0 0-16,0 21 0,0-20 0,-21-1 16,21 0-16,-22 0 0,1 21 15,0-20-15,0-1 0,0 21 0,0-21 16,-1 22-16,1-22 0,0 0 0,0 0 16,0 21-16,0-20 0,-22-1 15,43 0-15,-21-21 0,0 21 0,0 0 16,0 0-16,-1 1 0,1-22 15,21 21-15,-21-21 16,21-21 15,0-1-15,0 1 0,0 0-16,21 21 0,0-21 15,1 21-15,-1 0 16,0 0-16,0 0 15,0 0-15,0 0 0,1 0 16,-1 0-16,0 21 0,0 0 16,-21 0-16,21-21 0,0 22 15,1-1-15,-1-21 16,0 21-16,0-21 0,0 0 16,0 0-16,1 0 15,-1 0 1,0 0-1,-21-21 1,0 0 15,0-1-15,0 1-16,21 0 0,0 0 16</inkml:trace>
  <inkml:trace contextRef="#ctx0" brushRef="#br0" timeOffset="75140.25">17124 1609 0,'0'0'0,"-21"-21"0,21-1 15,-22 22-15,1-21 16,21 0-16,-21 21 15,0-21-15,0 0 16,21 0-16,-21-1 0,-1 1 16,22 0-16,0 0 15,0 0-15,0 0 16,0-1-16,0 1 0,0 0 16,0 0-16,22 21 0,-1-21 15,0 0-15,0 21 0,21-22 0,-20 22 16,-1 0-16,21-21 0,-21 21 0,0 0 15,1 0-15,-1 0 0,0 0 16,0 0-16,0 0 0,0 21 0,1 1 16,-22-1-16,0 0 0,0 0 15,0 0-15,0 0 16,0 1-16,-22-1 0,1 0 0,0 0 16,0 21-16,21-20 0,-21-1 0,0 0 15,-22 0-15,22 21 0,0-20 16,0-1-16,0 21 0,-1-21 0,1 0 15,0 1-15,0 20 0,0-21 0,21 0 16,0 0-16,-21 1 0,21-1 16,0 0-16,0 0 0,0 0 15,21-21 1,0 0-16,0 0 0,0 0 0,0 0 16,1 0-16,20 0 0,-21 0 15,0-21-15,0 21 0,1-21 0,-1 0 16,0 21-16,0-21 0,-21-1 0,21 1 15,-21 0-15,0 0 0,0 0 16,0 0-16,0-1 16,-21 1-16,0 0 0,0 21 0,0 0 15,-1 0-15,1 0 0,0 0 0,0 0 16,0 0-16,0 0 0,-1 0 16,1 21-16,0-21 0,0 21 0,0 1 15,0-22-15,21 21 0,-22 0 16,22 0-1,22-21 1</inkml:trace>
  <inkml:trace contextRef="#ctx0" brushRef="#br0" timeOffset="75664.35">17992 1080 0,'0'-22'16,"0"1"-16,0 0 0,0 0 15,21 21 1,-21 21 0,0 0-1,0 0-15,0 1 0,0 20 16,0-21-16,21 21 0,-21 1 15,0-1-15,0 0 0,0 1 0,0-1 16,0 0-16,0 1 0,0 20 0,0-20 16,0-1-16,0 0 0,0-21 15,0 22-15,0-1 0,0-21 0,0 22 16,0-22-16,-21 0 0,21 0 16,0 0-16,0-42 46,21 0-30,-21 0-16,0 0 0,21-1 0,0 1 16,-21 0-16,21 0 0,1 0 15</inkml:trace>
  <inkml:trace contextRef="#ctx0" brushRef="#br0" timeOffset="76105.1">18457 1482 0,'0'0'0,"0"-21"0,0-1 15,0 1 1,0 42 15,0 1-31,-21-1 0,21 0 16,-21 0-16,21 21 0,0-20 16,0-1-16,0 21 0,0-21 15,0 0-15,0 22 0,0-22 0,0 0 16,0 0-16,0 0 0,0 1 0,21-1 15,0-21-15,0 0 0,1 0 16,-1 0-16,0 0 0,0 0 16,0 0-16,0 0 0,22 0 0,-22-21 15,0-1-15,0 1 0,0 0 16,1 0-16,-22-21 0,0 20 16,0-20-16,0 21 0,0-21 0,0 20 15,0-20-15,0 21 0,0 0 16,-22 0-16,1-1 0,0 22 0,0-21 15,0 21-15,0 0 16,-1 0-16,1 0 0,0 0 0,0 0 16,0 0-16,0 0 0,-1 0 15,22 21-15,-21-21 16,21-21 15,-21 0-31</inkml:trace>
  <inkml:trace contextRef="#ctx0" brushRef="#br0" timeOffset="76404.92">18076 1228 0,'-21'0'16,"42"0"-16,-21 0 31,21 0-31,1 0 15,20 0-15,0-21 0,1 21 0,-1 0 16,21 0-16,-20-22 0,-1 22 16,0 0-16,1 0 0,-22-21 0,21 21 15,-21 0-15,22 0 0,-22 0 0,0-21 16,0 21 0,0 0-1</inkml:trace>
  <inkml:trace contextRef="#ctx0" brushRef="#br0" timeOffset="77067.8">19579 1270 0,'0'-42'16,"0"21"-16,0 42 46,0 0-46,0 0 0,0 0 0,0 0 16,0 22-16,0-22 0,0 21 16,0-21-16,0 22 0,0-1 0,0 0 15,0-20-15,0 20 0,0 0 0,0 1 16,-21-22-16,21 21 0,0-21 16,0 0-16,-21 1 0,21-1 0,0 0 15,0 0-15,0-42 47,0 0-31,0 0-16,0-1 15,0 1-15,0 0 0,21 0 16,-21 0-16,21 0 0</inkml:trace>
  <inkml:trace contextRef="#ctx0" brushRef="#br0" timeOffset="77816.37">20108 1418 0,'0'-21'16,"-21"21"-16,0 0 15,0-21-15,21 0 16,0 0-1,0-1-15,0 1 16,0 0-16,0 0 16,0 0-16,21 21 15,0-21-15,0 21 0,-21-22 0,21 22 16,1 0-16,-1-21 0,0 21 0,0-21 16,0 21-16,0 0 15,1 0-15,-1 0 0,0 0 0,0 21 16,-21 0-16,21-21 0,-21 22 0,0-1 15,0 0-15,0 0 0,0 0 16,0 22-16,0-22 0,-21 0 0,0 0 16,0 21-16,-22-20 0,22-1 0,0 21 15,-21-21-15,21 22 0,-22-22 16,22 21-16,-21-21 0,21 22 0,-1-22 16,1 0-16,0 0 0,0 0 0,21 0 15,-21-21-15,21 22 16,-21-22-16,21-22 31,0 1-15,21 0-16,-21 0 15,21 21-15,0-21 0,0 21 16,-21-21-16,21 21 0,1 0 16,-1 0-16,0 0 15,0 0-15,0 21 0,0 0 16,1-21-16,-1 21 0,-21 0 15,21-21-15,0 21 0,0-21 16,0 0-16,1 22 0,-1-22 16,0 0-16,0 0 0,0 0 15,0 0 1,1-22-16,-22 1 16,0 0-16,0 0 15,0 0-15,0 0 16,21 21-1,-21-22-15,21 22 63,-21-21-63,21 21 0</inkml:trace>
  <inkml:trace contextRef="#ctx0" brushRef="#br0" timeOffset="78524.98">21124 1482 0,'0'-21'0,"-21"21"15,0 0-15,21-22 16,-21 22-1,21-21-15,-21 21 16,21-21-16,-22 21 0,1 0 0,21-21 16,0 0-16,-21 21 0,0-21 0,21-1 15,-21 22-15,21-21 0,0 0 16,-21 21-16,21-21 0,0 0 0,0 0 16,0-1-16,0 1 15,0 0-15,21 0 0,0 21 0,0-21 16,0 21-16,0 0 0,1-21 0,-1 21 15,0 0-15,0 0 0,0 0 16,0 0-16,1 0 0,-1 0 16,0 0-16,-21 21 0,0 0 15,0 0-15,0 0 16,0 0-16,0 1 0,-21-1 0,0 0 16,-1 0-16,1 21 0,-21-20 0,21-1 15,0 21-15,-22-21 0,22 0 16,0 22-16,0-22 0,0 0 0,-1 21 15,1-20-15,0-1 0,0 21 0,21-21 16,-21 0-16,21 1 0,0-1 16,0 0-16,0 0 0,21 0 15,0-21-15,0 0 16,0 0-16,1 0 0,-1 0 0,21 0 16,-21 0-16,0 0 0,1 0 15,-1 0-15,0-21 0,0 0 0,0 0 16,-21 0-16,21-1 0,-21 1 15,0 0-15,0 0 0,0 0 16,0 0-16,0-1 0,-21 1 0,21 0 16,-21 0-16,0 21 0,0 0 0,0 0 15,-1 0-15,1 0 16,0 0-16,0 0 0,0 0 0,0 0 16,21 21-16,-22-21 0,1 0 0,21 21 15,-21-21-15,21 21 16,-21-21-16,21 22 15</inkml:trace>
  <inkml:trace contextRef="#ctx0" brushRef="#br0" timeOffset="91695.92">1037 3937 0,'21'0'15,"0"0"-15,1 0 16,-1 0-16,0-21 0,0 21 16,0-21-16,0 21 0,1-21 15,-1 21-15,0-22 0,0 1 0,0 21 16,0-21-16,-21 0 15,0 0-15,0 0 0,0-1 16,0 1-16,-21 21 16,0 0-16,0 0 15,-21 0-15,20 0 16,-20 0-16,21 0 0,-21 0 0,-1 21 16,1 1-16,0-1 0,20-21 15,-20 21-15,0 21 0,21-21 0,-1 1 16,1-1-16,0 0 0,0 0 15,21 0-15,0 0 0,0 1 0,0-1 16,0 0-16,0 0 16,21-21-16,0 21 0,0-21 0,1 21 15,-1-21-15,21 0 0,-21 22 16,0-22-16,1 21 0,20 0 0,-21-21 16,21 21-16,-20 0 0,-1-21 15,0 21-15,0 1 0,0-1 16,0 0-16,1 0 0,-22 0 15,0 0-15,0 1 0,0-1 16,-22 0-16,1 0 0,0-21 0,0 21 16,-21 0-16,20 1 0,-20-1 15,21-21-15,-21 0 0,-1 21 0,1-21 16,21 0-16,-22 0 0,1 0 16,21 0-16,-21-21 0,20 0 0,-20 21 15,21-22-15,0 1 0,0 0 16,-1 21-16,1-21 0,0 21 0,21-21 15,-21 21-15,21-21 16,21 21 15,0 0-31,0-22 16,1 1-16,-1 21 0,0-21 16</inkml:trace>
  <inkml:trace contextRef="#ctx0" brushRef="#br0" timeOffset="93151.7">1736 3725 0,'0'-21'15,"0"42"-15,0-63 0,21 21 0,-21 0 16,21 0-16,0-1 0,-21 44 47,0-1-31,0 21-16,0-21 0,0 22 15,0-1-15,0 0 0,0 1 0,-21 20 16,21 1-16,-21-1 15,0 1-15,21-1 0,-22 1 0,22-1 16,0-21-16,0 1 0,0-1 16,0-21-16,0 22 0,0-22 0,0 0 15,0 0 1,0-42 0,0 0-16,0 0 15,22-22-15,-22 22 0,21 0 16,0-21-16,-21-1 0,21 1 0,0 0 15,0-1-15,-21 1 0,22 0 16,-1-1-16,0 1 0,0 21 16,0-22-16,0 22 0,1 21 0,-1-21 15,0 21-15,0 0 0,0 0 16,0 0-16,1 21 0,-1 0 0,-21 1 16,0-1-16,21 0 0,-21 21 15,0 43-15,0-43 0,0 1 16,0-22-16,0 21 0,0 0 15,0-20-15,0 20 0,21-21 0,-21 0 16,21 0-16,-21 1 0,21-22 0,1 0 16,-1 0-16,0 0 0,0 0 15,21 0-15,-20 0 0,-1-22 16,0 1-16,0 21 16,21-21-16,-20-21 0,-1 21 0,0-1 15,21-20-15,-21 0 0,1 21 0,-1-22 16,0 1-16,-21 0 0,21-1 15,0 22-15,-21-21 0,0 21 0,0-1 16,0 1-16,0 0 16,0 42-1,0 22 1,0-22-16,0 0 0,0 21 16,-21 1-16,21-22 0,0 21 0,-21 0 15,21 1-15,0-22 0,0 21 16,0-21-16,0 22 0,0-22 15,0 0-15,0 0 0,21-21 0,0 21 16,0-21-16,1 0 0,-1 0 16,0 0-16,0 0 0,0 0 0,0 0 15,22-21-15,-22 0 0,0 0 0,0 21 16,0-21-16,1 0 0,-1-22 16,-21 22-16,21 0 0,-21-21 0,0-1 15,0 22-15,0-21 0,0-1 0,0 1 16,0 0-16,0 21 0,0-22 15,0 22-15,-21 0 0,0-21 0,-1 42 16,1-22-16,0 1 0,0 21 16,-21 0-16,20 0 15,1 0-15,0 0 0,0 0 0,21 21 16,-21 1-16,0-1 0,-1 0 0,22 0 16,-21 21-16,21-20 0,0 20 15,0 0-15,0 1 0,0-22 0,0 21 16,21 0-16,1-20 0,-1-1 15,21 21-15,-21-21 0,0 0 0,1-21 16,-1 22-16,21-22 0,-21 0 0,0 0 16,1 0-16,20 0 0,-21 0 15,21 0-15,-20-22 0,20 1 0,-21 0 16,21 0-16,-20 0 0,20-22 16,-21 22-16,0-21 0,22 0 15,-22-22-15,0 22 0,0-1 0,0 1 16,0 0-16,-21-22 0,0 22 0,22 0 15,-22-1-15,0 22 0,21-21 16,-21 21-16,0-1 0,0 1 0,0 0 16,0 0-16,-21 21 15,-1 21 1,22 0-16,-21 0 0,21 1 0,0 20 16,0-21-16,0 21 0,0-20 15,-21 20-15,21 0 0,0 1 0,-21-1 16,21 0-16,0 1 0,-21-1 15,21 21-15,0-20 0,0-22 16,0 21-16,0 1 0,0-22 0,0 21 16,0-21-16,0 0 0,21 1 0,0-1 15,0-21-15,-21 21 0,21-21 16,1 0-16,-1 0 0,0 0 16,0 0-16,0 0 0,0 0 15,1-21-15,-22 0 16,21-1-16,0 1 0,0 0 15,-21-21-15,0 21 0,0-1 0,0 1 16,21-21-16,-21 21 0,0-22 16</inkml:trace>
  <inkml:trace contextRef="#ctx0" brushRef="#br0" timeOffset="93424.57">3471 3810 0,'-21'0'0,"42"0"0,-42 21 16,42-21 0,0 0-16,1 0 15,-1 0-15,0 0 0,21 0 16,-21 0-16,1 0 0,20 0 0,-21-21 16,0 21-16,0 0 0,1 0 15,-1-21-15,0 21 0,0 0 16,0 0-16,-42 0 62</inkml:trace>
  <inkml:trace contextRef="#ctx0" brushRef="#br0" timeOffset="94624.51">5419 3916 0,'-22'0'31,"1"0"-15,0 0 0,0 0-16,0 0 15,0 0-15,-1 0 16,1 0-16,0 0 0,0 0 0,0 0 15,0 0-15,-1 0 0,1 21 0,0-21 16,0 0-16,0 0 0,0 0 16,-1 0-16,1 0 0,0 0 0,0 0 15,0 0-15,0 0 0,-1 0 16,1 0-16,0 0 47,42 0-32,0 0 1,22 0-16,-22 0 0,21 0 0,1 0 16,-1 21-16,21-21 0,-20 0 0,20 0 15,1 0-15,-1 0 0,22 0 16,-22 0-16,22 0 0,-21 0 0,20 0 16,-20 0-16,-1 0 0,1 0 0,-1 0 15,1 0-15,-22 0 0,0 0 16,1 0-16,-1 0 0,0 0 0,-20 0 15,20 0-15,-21 0 0,21 0 0,-20 0 16,-1 0-16,0-21 0,-21 0 31,0 0-15,0 0-16,-21-1 16,0 22-16,-1-21 0,1 21 15,0-21-15,0 0 0,0 21 16,0 0-16,-1 0 0,1-21 0,0 21 15,0 0-15,0 0 0,0 0 0,-1 0 16,1 0-16,0 0 0,0 0 16,0 0-1,42 0 17,0 0-32,0 0 15,0 0-15,1 0 0,-1 0 0,21 0 16,-21 0-16,22 0 0,-22 0 0,21 0 15,-21 0-15,22 0 0,-22 0 16,0 0-16,0 0 0,0 0 0,0 0 16,1 0-16,-1 0 15,-21 21-15,0 0 16,-21 0 0,-1 0-16,1-21 0,0 22 0,0-1 15,0 21-15,0-21 0,-22 0 0,22 22 16,0-22-16,0 21 0,0-21 15,-1 22-15,1-22 0,0 0 16,0 21-16,0-20 0,21-1 0,-21 0 16,21 0-16,-22-21 0,22 21 0,-21 0 15,21 1-15,-21-22 16,21 21-16,-21-21 16,21-21 15,0-1-31,0 1 15,0 0-15</inkml:trace>
  <inkml:trace contextRef="#ctx0" brushRef="#br0" timeOffset="95708.48">8213 3598 0,'0'0'0,"-22"0"16,1 0 0,0 0-16,0 0 15,0 0-15,0 0 16,-1 0 0,22-21-16,-21 21 0,0-21 0,21 0 15,0 0-15,0 0 0,0-1 16,0-20-16,0 21 0,0 0 15,0 0-15,0-22 0,21 22 0,0 0 16,1 0-16,-1 0 0,0 21 0,0-22 16,0 22-16,0 0 0,1 0 15,-1 0-15,0 22 0,21-1 0,-21 0 16,1 21-16,-1 1 0,0-22 0,0 21 16,0 0-16,-21 1 15,21-1-15,-21 0 0,0 22 0,0-22 16,0 1-16,0-1 0,-21 0 0,0 1 15,0-1-15,-21 0 0,20 1 16,-20-1-16,21 0 0,-21 1 0,-1-22 16,1 21-16,21-21 0,-22 0 0,1 1 15,21-1-15,-21 0 0,20-21 0,-20 0 16,21 0-16,-21 0 0,20 0 16,1 0-16,0 0 0,0-21 0,0 0 15,0-1-15,21 1 0,0-21 0,-22 21 16,22-22-16,0 22 15,0-21-15,0 0 0,0 20 0,22-20 16,-22 21-16,21 0 0,0 0 0,0-1 16,0 22-16,0-21 0,1 21 15,20 0-15,-21 0 0,0 0 0,22 0 16,-22 0-16,0 21 0,21-21 0,-21 22 16,1-1-16,-1 0 0,0 0 0,0 21 15,-21-20-15,21-1 0,0 21 16,1-21-16,-22 0 0,21 1 0,-21-1 15,21 0-15,-21 0 0,21 0 0,0 0 16,-21 1-16,21-1 16,1-21-1,-1 0-15,0-21 16,0-1-16,-21 1 0,21 0 16,0 0-16,1-21 0</inkml:trace>
  <inkml:trace contextRef="#ctx0" brushRef="#br0" timeOffset="96352.11">9017 3302 0,'0'0'0,"0"-21"0,0 0 0,-21 0 0,21-1 16,-21 1-16,-1 21 15,22 21 1,0 22-1,0-22-15,0 21 0,0-21 0,0 22 16,0-1-16,0 22 0,0-22 16,0 0-16,0 1 0,0-1 0,0 0 15,0 1-15,0-1 0,0 0 0,0 1 16,0-1-16,0 0 0,0-21 16,0 22-16,0-22 0,-21 0 0,21 0 15,0 0-15,-21 1 0,21-1 16,-21-21 15,21-21-31,0-1 0,0 1 16,0 0-16,0 0 0,0 0 0,0 0 15,0-22-15,0 22 0,0 0 16,0 0-16,21-22 0,0 22 0,-21 0 16,21 0-16,1 0 0,-1 0 0,0-1 15,21 1-15,-21 21 0,1-21 16,-1 21-16,0 0 0,21 0 0,-21 0 15,1 0-15,-1 0 0,21 0 16,-21 21-16,0-21 0,1 21 0,-1 1 16,0-1-16,0 0 0,-21 0 15,0 0-15,0 22 0,0-22 0,0 0 16,0 0-16,0 21 0,-21-20 0,0 20 16,0-21-16,-1 0 0,-20 22 0,21-22 15,-21 0-15,20 0 0,1-21 16,0 21-16,-21-21 0,21 0 0,-1 0 15,1 0-15,0 0 0,0 0 16,21-21 31,0 0-31,0 0-16,21 21 15,0-21-15,0-1 0,1 22 16</inkml:trace>
  <inkml:trace contextRef="#ctx0" brushRef="#br0" timeOffset="97143.87">9821 3662 0,'0'-21'15,"0"0"-15,-21 21 16,0 0-1,21 21 1,0 0-16,0 0 16,0 0-16,0 0 0,0 1 0,0-1 15,0 0-15,0 0 0,0 0 16,21 0-16,-21 1 0,21-1 16,-21 0-16,0 0 0,21-21 0,1 21 15,-1-21-15,0 0 16,0 0-16,0 0 0,0 0 0,1 0 15,-1-21-15,0 0 0,0 21 0,0-21 16,0 0-16,1-1 0,-1 22 16,0-21-16,0 0 0,0 0 15,-21 0-15,21 0 0,-21-1 0,22 1 16,-22 0-16,21 0 0,-21 0 16,0 0-16,0-1 15,0 44 16,0-1-15,0 0-16,0 0 0,0 0 16,0 0-16,0 22 0,0-22 15,0 21-15,-21 1 0,21-1 0,0 0 16,-22 22-16,22-1 0,0-20 16,0 20-16,0 1 0,0-1 0,0 1 15,0-1-15,0 1 0,22-1 0,-1 1 16,0-1-16,0 1 0,-21-1 15,21 1-15,0-22 0,-21 21 0,0-20 16,0-1-16,0 22 0,0-43 0,0 21 16,0 0-16,0-20 0,-21-1 0,21 0 15,-21 0-15,0 0 0,0-21 0,0 0 16,-1 0-16,-20 0 0,21 0 0,0-21 16,-22 0-16,22 21 0,0-21 15,-21 0-15,21-22 0,-22 22 0,22-21 16,-21 21-16,21-22 0,-1 1 15,1 0-15,0-1 0,0 1 0,21-22 16,0 22-16,0 0 0,0-22 0,0 22 16,0 0-16,0-22 0,0 22 0,21-1 15,0-20-15,0 21 0,1-1 16,-1-20-16,0 20 0,0 1 0,0 0 16,22-1-16,-22 22 0,0-21 0,0 21 15,0 0-15,0-1 0,1 1 0,-1 0 16,0 0-16,0 21 15,-21-21-15,21 0 0,0 21 16,1-22-16</inkml:trace>
  <inkml:trace contextRef="#ctx0" brushRef="#br0" timeOffset="97584.62">10753 3069 0,'0'0'0,"0"-21"0,0 0 15,0 0-15,0 0 16,-22 21-1,22 21-15,0 0 16,0 0-16,0 0 0,0 0 0,0 22 16,0-1-16,0 0 0,0 1 15,0-1-15,0 0 0,-21 1 0,21 20 16,0-20-16,0-1 0,0 0 0,-21 1 16,21-22-16,-21 21 0,21 0 0,0-20 15,-21-1-15,21 0 0,0 0 16,0 0-16,0 0 0,0 1 15,-21-1-15,21 0 16,0-42 15,0 0-15,0-1-16,0 1 0,0 0 16,21 0-16,-21 0 0,21 0 0</inkml:trace>
  <inkml:trace contextRef="#ctx0" brushRef="#br0" timeOffset="98084.6">10858 3683 0,'0'0'0,"22"0"0,-1 0 0,-21 21 16,21-21-16,0 0 16,0 0-16,0 0 0,1 0 15,-1 0-15,0 0 0,0 0 16,0 0-16,0-21 0,1 21 0,-1-21 15,0 21-15,0-21 0,0 21 0,-21-21 16,21-1-16,1 1 16,-22 0-16,21 0 0,-21 0 0,0 0 15,0-1-15,0 1 0,0 0 16,-21 0-16,-1 21 16,1-21-16,0 21 0,0 0 15,0 0-15,0 0 0,-1 21 16,-20 0-16,21-21 0,0 21 0,0 0 15,-1 1-15,1 20 0,0-21 0,0 0 16,0 22-16,21-22 0,0 0 16,-21 21-16,21-21 0,0 1 0,0 20 15,0-21-15,0 0 0,0 0 0,0 1 16,0-1-16,21 0 0,0 0 16,0-21-16,0 21 15,0-21-15,1 0 0,-1 0 0,0 0 16,0 0-16,0 0 0,0 0 15,1 0-15,-1 0 0,0-21 16,0 21-16,0 0 0,0-21 0,-21 0 16,22 0-16,-1 21 15,-21-22-15,0 1 0,21 0 16,-21 0-16,21 0 0,-21 0 16,0-1-16,0 1 0,0 0 0</inkml:trace>
  <inkml:trace contextRef="#ctx0" brushRef="#br0" timeOffset="98430.4">10689 3196 0,'0'0'0,"-21"0"0,42 0 31,0 0-15,22 0-16,-22-21 0,0 21 0,21 0 16,1 0-16,-22 0 0,21 0 15,-21 0-15,22-21 0,-22 21 0,0 0 16,0 0-16,0 0 0,0 0 0,1 0 16,-1 0-16,-21-21 15,0 42 63,21-21-78</inkml:trace>
  <inkml:trace contextRef="#ctx0" brushRef="#br0" timeOffset="99476.81">13229 3598 0,'-21'0'16,"0"0"-16,0 0 15,-1 0-15,1 0 0,0 0 0,-21 0 16,21 0-16,-22 0 0,1 0 0,21 0 16,-22 0-16,1 0 0,0 0 15,21 0-15,-22 0 0,1 0 16,21 0-16,-22 0 0,22 0 0,0 0 16,0 0-16,0 0 15,42 0 16,0 0-31,0 0 16,0 0-16,1 0 0,20 22 0,0-22 16,1 0-16,20 0 0,1 0 15,-1 0-15,1 0 0,20 0 0,-20 0 16,20 0-16,1 0 0,0 0 0,-22 0 16,22 0-16,-22 0 0,1 0 0,-1 0 15,1 0-15,-22 0 16,1 0-16,-1 0 0,0-22 0,1 22 15,-1-21-15,-21 21 0,21-21 0,-20 21 16,-1 0-16,0-21 0,0 21 0,-21-21 16,21 0-1,-21-1-15,0 1 16,-21 21-16,0-21 0,0 21 0,0-21 16,-1 0-16,-20 21 0,21-21 0,-21 21 15,20-22-15,-20 22 0,21-21 16,0 0-16,0 21 0,-1 0 0,1 0 15,0-21-15,0 21 0,0 0 32,42 0-1,0 0-15,0 21-16,0-21 0,22 0 0,-22 21 15,21-21-15,1 0 0,-22 0 16,21 21-16,0-21 0,1 0 0,-22 0 15,21 0-15,-21 0 0,1 0 0,-1 22 16,0-22-16,0 0 0,-21 21 31,0 0-31,-21 0 16,0 0-16,0 0 16,-22 1-16,22-1 0,0 0 0,-21 0 15,20 0-15,1 0 0,-21 1 16,21 20-16,-22-21 0,22 0 0,0 0 15,0 1-15,0-1 0,0 0 0,-1 0 16,1-21-16,0 21 0,21 0 0,-21-21 16,21 22-16,-21-22 15,21 21 1,21-21 15,0-21-31</inkml:trace>
  <inkml:trace contextRef="#ctx0" brushRef="#br0" timeOffset="104088.58">15282 3493 0,'-21'0'500,"0"0"-485,0 0 16,0 0 1,-1 0 93,1 0-110,0 0-15,0 0 16,0 0-16,0 0 0,-1 0 16,1 0-16,0 0 15,0 0-15,0 0 0,0 0 16,-1 0-16,1 0 15,0 0 1,0 0-16,0 0 16,21 21-1,21-21 48,0 0-63,0 0 0,0 0 15,1 0-15,-1 0 0,0 0 16,0 0-16,0 0 0,22 0 16,-22 0-16,21 0 0,-21 0 0,22 0 15,-1 0-15,-21 0 0,21 0 0,1 0 16,-22 0-16,21-21 0,-21 21 0,1 0 16,-1 0-16,0 0 15,-42 0 48,0 0-48,-1 0 1,22-22 0,0 1-16,0 0 15</inkml:trace>
  <inkml:trace contextRef="#ctx0" brushRef="#br0" timeOffset="104936.11">16002 3154 0,'-21'0'16,"0"0"0,-1 0-1,1 0 1,21-21 15,0 0-31,0-1 16,0 1-1,21 0-15,1 21 16,-1-21-16,0 0 0,0 21 16,0 0-16,0 0 0,1-21 15,-1 21-15,0 0 0,0 0 16,0 0-16,0 0 0,1 0 0,-1 0 16,0 21-16,-21 0 0,21-21 15,-21 21-15,0 0 0,0 0 0,0 1 16,0-1-16,0 0 0,0 21 0,-21-21 15,0 1-15,-22-1 0,22 0 16,-21 21-16,21-21 0,0 1 16,-22-1-16,22 0 0,-21-21 0,21 21 15,-1 0-15,1-21 0,21 21 16,-21-21-16,21-21 47,21 21-47,-21-21 15,21 21-15,1 0 0,-1-21 16,0 21-16,0 0 0,0 0 0,0 0 16,1 0-16,-1 0 0,0 0 15,0 0-15,0 0 0,0 0 16,1 0-16,-22 21 0,21 0 0,0 0 16,-21 1-16,0-1 0,21 0 15,-21 0-15,0 0 0,0 0 16,0 1-16,0-1 0,0 0 0,-21 0 15,0 0-15,0 0 0,-1 1 16,-20-22-16,21 21 0,-21 0 0,20-21 16,-20 21-16,21-21 0,-21 0 15,20 0-15,-20 0 0,21 21 16,0-21-16,0 0 0,-1 0 0,1 0 16,0 0-16,0 0 15,21-21-15,-21 21 16,21-21-1,-21 21-15,21-21 32,0 0-17,0-1-15,21 1 0,0 21 16,0-21-16</inkml:trace>
  <inkml:trace contextRef="#ctx0" brushRef="#br0" timeOffset="105599.74">16700 3217 0,'0'-21'0,"0"0"15,0 0-15,0 0 16,0 0-16,22-1 15,-1 1-15,0 0 16,0 0-16,-21 0 16,21 21-16,0-21 0,1 21 15,-1 0-15,0-22 16,0 22-16,0 0 0,0 0 16,-21 22-16,0-1 0,22 0 15,-22 0-15,0 0 0,0 22 0,0-22 16,0 21-16,0 0 0,-22 1 15,1-22-15,0 21 0,0 1 0,0-1 16,-22 0-16,22 1 0,0-22 0,-21 21 16,-1-21-16,22 22 0,-21-22 15,21 0-15,0 0 0,-1 0 16,1-21-16,0 21 0,0-21 0,21-21 47,0 0-32,21 0-15,-21 0 0,21 21 16,0-21-16,1 21 0,-1-22 16,0 22-16,0 0 15,0 0-15,0 0 0,1 0 16,-1 22-16,0-1 0,0 0 16,-21 0-1,21 0-15,0-21 0,1 21 16,-1-21-1,0 22-15,0-22 0,0 0 16,0 0 0,-21-22-1,0 1 1,0 0-16,0 0 16,22 0-16,-22 0 15,21-1-15,0 1 0,-21 0 0</inkml:trace>
  <inkml:trace contextRef="#ctx0" brushRef="#br0" timeOffset="106128.15">17441 3027 0,'0'0'0,"-21"0"15,0 0-15,21 21 47,21-21-47,0 0 0,0 0 16,22 0-16,-22 0 0,0 0 0,0 0 15,0 0-15,1 0 16,-1 0-16,0-21 0,0 21 0,0-21 16,0 0-16,1 21 0,-22-22 15,0 1-15,21 0 0,0 0 16,-21 0-16,0 0 15,0 42 17,0 0-32,0 0 0,-21 0 15,21 0-15,-21 1 0,-1 20 16,22-21-16,0 21 0,-21 1 0,0-1 16,21 0-16,-21 1 0,0-1 0,21-21 15,-21 22-15,21-1 0,-22 0 16,22-21-16,-21 22 0,21-22 15,-21 0-15,21 21 0,0-20 0,0-1 16,0 0-16,0 0 0,0 0 16,0 0-1,-21-21 17,21-21-17,0 0 1,0 0-16,0 0 15,0 0-15</inkml:trace>
  <inkml:trace contextRef="#ctx0" brushRef="#br0" timeOffset="106448.96">17335 3493 0,'0'0'0,"22"0"31,-1 0-15,0 0-16,0 0 0,0 0 0,0 0 16,22-22-16,-22 22 0,0 0 0,0 0 15,0 0-15,1 0 0,-1 0 16,0 0-16,0 0 0,-21-21 16,21 21-16,0 0 0,1 0 31,-44 0 31,1 0-46,21-21 0</inkml:trace>
  <inkml:trace contextRef="#ctx0" brushRef="#br0" timeOffset="107219.71">18267 3006 0,'0'0'0,"0"-21"0,21 21 0,0 0 16,0-22-16,-21 1 15,21 21 1,-21-21-16,0 0 0,-21 21 31,0 0-31,0 0 0,0 0 16,0 21-16,-22 0 0,22 0 0,0 1 15,-21 20-15,20 0 0,1 1 16,0-1-16,0 0 0,0 22 0,0-22 16,-1 0-16,1 22 0,21-22 0,0-21 15,0 22-15,0-1 0,0-21 16,0 0-16,0 1 0,0-1 0,0 0 15,21-21-15,1 21 0,-1-21 16,0 0-16,0 0 0,0 0 0,0 0 16,22 0-16,-22 0 0,0 0 15,0 0-15,0-21 0,1 0 0,-1 21 16,0-21-16,0-1 0,-21 1 16,0 0-16,0 0 0,0 0 15,0 0-15,0-1 0,0 1 0,-21 21 16,0-21-16,0 21 0,-1 0 0,1 0 15,0 0-15,0 0 0,0 0 0,0 0 16,21 21-16,-22-21 16,1 21-16,21 1 0,0-1 15,-21-21-15,21 21 0,0 0 16,21-21 0,0 0-16,1 0 15,-1 0-15,21 0 0</inkml:trace>
  <inkml:trace contextRef="#ctx0" brushRef="#br0" timeOffset="107764.4">18754 3323 0,'0'0'0,"0"-21"0,0 0 16,0 0-16,0 0 15,-22-1-15,1 1 16,0 0-16,21 0 0,0 0 0,0 0 15,0-1-15,0 1 16,0 0-16,0 0 0,0 0 0,21 0 16,0 21-16,-21-22 0,43 1 0,-22 21 15,0 0-15,0-21 0,0 21 16,22 0-16,-22 0 0,0 0 0,0 0 16,0 0-16,1 21 0,-1 0 0,0 1 15,0 20-15,0-21 0,-21 0 16,0 22-16,0-22 0,0 21 0,0-21 15,-21 22-15,0-1 0,0-21 16,0 21-16,-1 1 0,1-22 16,-21 21-16,21-21 0,0 22 0,-1-22 15,1 0-15,21 0 0,0 0 0,0 1 16,0-1-16,0 0 0,21-21 16,1 0-16,-1 0 15,0 0-15,0 0 0,0 0 0,0 0 16,22 0-16,-22 0 0,0 0 0,0 0 15,0-21-15,1 0 16,-22-1-16,0 1 0,0 0 0,0 0 16,0 0-16,0-22 0,0 22 0,0 0 15,-22 0-15,1 0 0,0 0 16,0 21-16,21-22 0,-21 22 16,0 0-16,-1 0 0,1 0 0,0 0 15,0 0-15,21 22 0,-21-22 16,21 21-16,21-21 15,0 0 1,0 0-16</inkml:trace>
  <inkml:trace contextRef="#ctx0" brushRef="#br0" timeOffset="108084.21">20002 2752 0,'0'-21'0,"0"42"0,0-64 16,0 65 15,0 20-31,-21-21 0,21 21 0,0 1 16,-21-1-16,21 0 0,-21 22 0,21-22 15,0 22-15,0-22 0,-21 22 16,21-22-16,-21 21 0,21-20 0,0-1 15,0 0-15,0-20 0,0 20 16,-22-21-16,22 0 0,0 0 0,-21 1 16,21-1-1,21-21 1,1 0-16,-1-21 16,-21-1-16,21 22 0,0-21 0</inkml:trace>
  <inkml:trace contextRef="#ctx0" brushRef="#br0" timeOffset="108457">20341 3154 0,'-21'21'16,"0"0"-16,21 0 16,-21 1-16,-1 20 0,22-21 0,0 21 15,-21-20-15,0 20 0,21-21 0,-21 21 16,21-20-16,0-1 0,0 0 15,0 0-15,0 0 0,0 0 0,0 1 16,21-22-16,0 0 0,0 21 0,1-21 16,-1 0-16,0 0 15,0 0-15,21-21 0,-20 21 0,-1-22 16,0 1-16,0 0 0,0 0 16,0 0-16,1 0 0,-22-22 0,0 22 15,21-21-15,-21-1 0,0 22 16,0-21-16,0 21 0,0 0 0,-21-1 15,-1 22-15,1 0 0,0 0 16,0 0-16,0 0 0,0 0 16,-1 22-16,1-1 0,0-21 15,21 21-15</inkml:trace>
  <inkml:trace contextRef="#ctx0" brushRef="#br0" timeOffset="108712.85">19875 3006 0,'0'0'0,"0"-21"0,22-1 16,-1 22 0,0-21-16,0 21 0,21 0 15,-20 0-15,20-21 0,0 21 0,1 0 16,-1 0-16,0 0 0,-21 0 0,22-21 15,-1 21-15,0 0 0,1 0 16,-1 0-16,-21 0 0,22-21 16,-1 21-16,-21 0 0,0 0 0,0 0 15,1 0-15,-1 0 0,0 0 16,0 0-16,0 0 16</inkml:trace>
  <inkml:trace contextRef="#ctx0" brushRef="#br0" timeOffset="109640.32">22204 3069 0,'0'-21'31,"-21"21"-15,-1-21 0,22 0-16,0 0 15,0-1 1,22 22-16,-1 0 16,0-21-16,0 21 0,0-21 15,0 21-15,1 0 0,-1 0 16,0 0-16,0 0 0,0 0 0,0 21 15,1 0-15,-22 1 0,0-1 0,0 0 16,0 0-16,0 0 0,-22 22 16,1-22-16,-21 0 0,21 21 0,-22-21 15,1 1-15,0 20 0,-1-21 0,22 0 16,-21 0-16,0 1 0,20-22 16,-20 21-16,21-21 0,0 0 15,21-21 16,21-1-31,0 1 16,0 21-16,0-21 0,1 21 0,-1-21 16,0 21-16,0 0 0,0 0 0,22 0 15,-22 0-15,21 0 0,-21 0 16,22 0-16,-1 0 0,0 21 0,-21-21 16,22 21-16,-22 0 0,0 1 0,0-1 15,0 0-15,-21 0 0,0 0 16,0 0-16,-21 1 0,0-1 15,0 0-15,0-21 0,-22 21 16,22-21-16,-21 21 0,0-21 0,-1 0 16,22 21-16,-21-21 0,21 22 15,-22-22-15,22 0 0,0 0 0,0 0 16,0 0-16,-1 0 0,1 0 0,0-22 16,0 22-16,21-21 15,-21 21-15,21-21 16,0 0-16,0 0 15,21 21-15,0-21 0,0-1 16,0 1-16,1 0 0</inkml:trace>
  <inkml:trace contextRef="#ctx0" brushRef="#br0" timeOffset="110192.01">23050 3090 0,'0'0'0,"0"-21"16,-21 21-16,21-21 16,0 0-16,0 0 15,0 0-15,21 21 16,1-22-16,-1 22 0,0-21 0,0 21 16,0 0-16,0-21 0,1 21 15,-1 0-15,0 0 0,0 0 0,0 21 16,0 0-16,1 1 0,-22-1 15,0 0-15,0 0 0,0 21 16,0 1-16,0-22 0,-22 21 0,1 1 16,0-1-16,0-21 0,0 21 0,0 1 15,-22-22-15,22 0 0,-21 0 16,21 0-16,-22 1 0,22-1 0,0 0 16,0-21-16,0 0 0,-1 0 15,44-21 16,-1 21-31,0-21 0,0-1 16,0 22-16,0-21 0,1 21 16,-1 0-16,0 0 15,0 0-15,0 0 0,0 21 16,1 1-16,-1-1 0,0-21 16,0 21-16,0-21 0,0 21 15,1-21-15,-1 0 0,-21 21 16,21-21-16,0 0 15,-21-21 32,0 0-47,0 0 16,21 0-16,0-1 0</inkml:trace>
  <inkml:trace contextRef="#ctx0" brushRef="#br0" timeOffset="110662.74">23812 2900 0,'-21'0'0,"0"-21"0,0 21 16,42 21 15,0-21-16,0 0-15,1 0 0,20 0 16,-21 21-16,21-21 0,-20 0 0,-1 0 16,21 0-16,-21 0 0,0 0 0,1 0 15,20 0-15,-21 0 0,0-21 16,22 21-16,-22-21 0,0 21 0,0-21 16,-21-1-16,0 1 15,0 42 16,-21 1-15,0-1-16,0 21 0,21-21 16,0 22-16,-22-1 0,1 0 0,0 1 15,0-1-15,21 0 0,-21 1 0,0-1 16,21 0-16,-22 1 0,1-1 16,21 0-16,0-21 0,-21 1 0,0-1 15,21 0-15,-21 0 0,21 0 0,0 0 16,-21-21 15,21-21-31,-22 0 16,22 0-16,-21 0 0</inkml:trace>
  <inkml:trace contextRef="#ctx0" brushRef="#br0" timeOffset="110864.62">23728 3302 0,'0'0'16,"-21"0"-1,21-21 1,21 21-16,0 0 0,0 0 0,0 0 16,0 0-16,1-21 0,-1 21 0,21 0 15,-21 0-15,0 0 0,22-21 16,-22 21-16,0 0 0,21 0 0,-20-22 16,-1 22-16,0-21 0,0 21 15,21 0-15,-20-21 0,-1 21 0,0-21 16,0 21-16,21-21 0</inkml:trace>
  <inkml:trace contextRef="#ctx0" brushRef="#br0" timeOffset="111296.89">24786 2879 0,'-21'-21'15,"0"21"-15,0 0 16,-1 0-16,1 0 15,0 0-15,0 21 16,0-21-16,0 21 0,21 0 0,-22 21 16,1-20-16,0-1 0,0 21 0,21-21 15,-21 22-15,21-1 0,-21 0 16,21 1-16,-22-1 0,22 0 0,0 1 16,0-22-16,0 21 0,0-21 0,0 22 15,22-22-15,-1 0 0,0 0 0,0 0 16,0-21-16,22 21 0,-22-21 15,0 0-15,0 0 0,0 0 0,0 0 16,1 0-16,-1 0 0,0-21 16,0 0-16,-21 0 0,0-21 15,0 20-15,0 1 0,0 0 16,0 0-16,0 0 0,0 0 0,-21-1 16,0 1-16,0 21 0,-1 0 0,1 0 15,0 0-15,0 0 0,0 0 16,0 0-16,-1 0 0,22 21 15,-21-21-15,21 22 0,0-1 16,0 0 0,21-21-16,1 0 15,-1 0-15</inkml:trace>
  <inkml:trace contextRef="#ctx0" brushRef="#br0" timeOffset="111791.88">25358 3112 0,'0'0'0,"-22"-22"0,-20-20 15,42 21-15,-21 0 0,21 0 0,-21-1 16,21 1-16,0 0 16,0 0-16,21 21 0,0-21 15,0 21-15,0 0 0,22-21 16,-22 21-16,0 0 15,0 0-15,0 0 0,1 0 0,-1 0 16,0 0-16,-21 21 0,0 0 16,0 0-16,0 0 0,0 0 0,0 1 15,-21 20-15,0-21 0,-22 21 16,22 1-16,0-1 0,-21 0 0,-1-20 16,22 20-16,0 0 0,-21 1 0,20-22 15,22 21-15,0-21 0,0 0 16,0 1-16,0-1 0,0 0 0,0 0 15,0 0-15,22-21 0,-1 0 0,0 21 16,0-21-16,0 0 0,0 0 16,1 0-16,-1 0 15,-21-21-15,0 0 0,0 0 16,21 0-16,-21 0 0,0-1 0,0 1 16,0 0-16,-21 21 0,21-21 15,-21 0-15,-1 21 0,1 0 0,0 0 16,0 0-16,0 0 0,-22 0 0,22 0 15,0 0-15,0 0 0,0 0 0,0 0 16,-1 0-16,1 0 0,0 0 16,0 0-16,0 0 0,0 0 0,-1 0 15</inkml:trace>
  <inkml:trace contextRef="#ctx0" brushRef="#br0" timeOffset="115197.12">1439 6181 0,'0'0'0,"0"-21"0,0-1 16,0 1-1,0 42 17,0 1-32,0-1 15,21 0-15,-21 0 0,0 21 16,0 1-16,0-22 0,0 21 0,0 1 16,0-1-16,0 0 0,0-21 15,0 22-15,0-22 0,0 21 0,0-21 16,0 1-16,0-1 0,0 0 15,22-21-15,-22 21 16,21-21 15,-21-21-31,21 0 16,-21 0-16,21-1 0,-21 1 0,0-21 16</inkml:trace>
  <inkml:trace contextRef="#ctx0" brushRef="#br0" timeOffset="115608.2">1714 5779 0,'0'0'16,"-42"0"-16,21 0 15,21 21-15,-21 0 0,0-21 0,-1 21 16,22 0-16,0 0 0,-21 1 15,21-1-15,0 0 0,0 0 16,21-21 0,1 0-16,-1 0 0,0 0 15,0 0-15,0 0 0,0-21 16,1 21-16,-1-21 0,-21 0 0,0-1 16,0 1-16,0 0 15,0 0-15,0 0 0,-21 21 16,-1-21-16,1 21 0,0-22 15,0 22-15,0 0 0,0 0 16,-1 0-16,-20 0 0,21 22 16,0-1-16,0 0 0,21 0 0,-22 0 15,22 0-15,-21 22 0,21-22 16,0 0-16,0 21 0,0-20 0,0-1 16,0 0-16,21 0 0,1 21 15,-1-42-15,0 22 0,21-1 0,-21-21 16</inkml:trace>
  <inkml:trace contextRef="#ctx0" brushRef="#br0" timeOffset="116148.89">2159 6075 0,'0'-21'15,"-21"0"-15,0 21 16,21 21-1,0 0 1,0 0-16,0 0 0,0 0 16,0 1-16,0-1 0,0 21 0,0-21 15,0 22-15,0-1 0,0 0 16,0 1-16,0-1 0,-22-21 16,22 21-16,-21-20 0,21 20 15,0-21-15,0 0 0,-21 0 16,0-21-1,21-21 1,0 0-16,0 0 0,0-21 16,0 20-16,21-20 0,0 21 15,-21-21-15,21-1 0,1 1 0,-1 0 16,0-1-16,0 1 0,21 0 16,-20-1-16,20 22 0,0 0 0,-21 0 15,22 21-15,-22 0 0,0 0 16,21 0-16,-20 0 0,-1 21 15,-21 0-15,21 0 0,-21 0 0,21 22 16,-21-22-16,0 21 0,0 1 16,0-1-16,0-21 0,0 21 0,0 1 15,0-1-15,0 0 0,0 1 0,0-22 16,0 0-16,0 0 0,0 0 16,0 1-16,0-1 0,21-21 15,0 0 1,1-21-16,-1 21 0,0-22 0,-21-20 15,21 21-15,0-21 0,0 20 0,1-20 16,-1 0-16,21-1 16</inkml:trace>
  <inkml:trace contextRef="#ctx0" brushRef="#br0" timeOffset="116494.69">3154 5567 0,'0'-21'16,"0"42"-16,0-63 0,0 20 0,0 1 15,-21 21 1,21 21-16,-22 1 16,22-1-16,0 0 0,0 21 0,0-21 15,0 22-15,0-1 0,0 22 16,0-22-16,0 21 0,-21-20 16,21-1-16,0 22 0,0-22 0,-21 21 15,21-20-15,-21-1 0,21 0 16,-21 1-16,21-1 0,0 0 0,0 1 15,0-22-15,0 21 0,0-21 0,0 1 16,0-1-16,0 0 16,21-21-16,0 0 15,0 0-15,0 0 0,1-21 16,-1 21-16,-21-21 0,21-1 16,0 22-16,-21-21 0,0 0 0,21 0 15,0 0-15,-21 0 0,0-1 16,22-20-16,-22 21 0,0 0 15</inkml:trace>
  <inkml:trace contextRef="#ctx0" brushRef="#br0" timeOffset="116764.54">3027 6033 0,'0'0'0,"-21"0"15,42-22 1,0 22-16,0 0 15,21-21-15,-20 21 0,20-21 16,-21 0-16,21 21 0,1 0 0,-1-21 16,0 21-16,1 0 0,-22 0 15,21-21-15,-21 21 0,1 0 16,-1 0-16,0 0 0,0 0 16,-21-22 15,0 1-16,21 21 1,-21-21-16</inkml:trace>
  <inkml:trace contextRef="#ctx0" brushRef="#br0" timeOffset="117568.34">5186 6033 0,'-43'0'0,"86"0"0,-107 0 0,22-22 16,21 22-16,-22 0 0,22 0 0,0 0 16,-21 0-16,21 0 0,-1 0 15,44 0 16,-1 0-31,21 0 0,0 0 16,22 0-16,-22 22 0,22-22 0,20 0 16,-20 0-16,42 0 0,-22 0 15,22 0-15,-21 0 0,21 0 16,0 0-16,-1 0 0,-20 0 0,21 0 16,-21 0-16,20 0 0,-20 0 0,0-22 15,-22 22-15,1 0 0,-1-21 0,-20 21 16,-1-21-16,-21 21 0,0 0 15,0 0-15,-21-21 0,0 0 0,0 0 16,0-1-16,-21 22 0,0-21 16,-21 21-16,-1-21 0,22 21 15,-21 0-15,-22-21 0,22 21 0,0 0 16,21 0-16,-22 0 0,22 0 0,-21-21 16,21 21-16,-1 0 15,44-21 1,-1 21-1,0 0-15,21 0 0,1 0 16,-1 0-16,0 0 0,1 0 0,-1 0 16,-21 0-16,21 0 0,-20 0 0,-1 21 15,0 0-15,0 0 16,-21 0-16,0 0 0,0 22 0,-21-22 16,0 0-16,0 0 0,-22 22 15,22-22-15,-21 0 0,-1 21 0,22-21 0,-21 1 16,0-1-16,20 0 0,1 0 15,0 0-15,0 0 0,0 1 16,0-1-16,-1 0 0,1-21 16,42 0 15,1 0-31,-1-21 0</inkml:trace>
  <inkml:trace contextRef="#ctx0" brushRef="#br0" timeOffset="118568.13">8932 5567 0,'0'-21'0,"0"42"0,0-63 15,0 20-15,0 1 16,0 0-16,0 0 0,-21 21 16,21-21-16,0 42 31,0 21-16,0-21-15,0 22 0,0-1 0,0 0 16,0 22-16,0-22 0,0 22 0,0-1 16,0 1-16,-21-1 0,0-20 15,0 20-15,-1 1 0,1-1 0,21-21 16,-21 22-16,21-22 0,-21 1 0,21-1 16,0-21-16,0 0 0,0 0 0,0 1 15,0-44 16,0 1-31,0-21 0,0 21 16,0-22-16,21 22 0,-21-21 0,0 0 16,0-22-16,0 22 15,21-1-15,-21-20 0,21-1 0,-21 1 16,0-1-16,0 1 0,0-1 0,22 1 16,-22 21-16,0-1 0,0 1 0,0 0 15,0 20-15,0 1 0,0 0 16,-22 21-16,1 0 0,0 21 15,0 0-15,0 22 0,0-22 16,-1 21-16,1 1 0,0 20 16,-21-21-16,21 1 0,-1 20 0,-20-20 15,21-1-15,-21 0 0,20 1 0,-20-1 16,21-21-16,0 21 0,0-20 0,-1-1 16,22-42 15,22-1-31,-1 1 15,0 0-15,0 0 0,-21 0 0,42-22 16,-20 22-16,-1 0 0,0 21 16,0-21-16,21 0 0,-20 21 0,-1 0 15,21 0-15,-21 0 0,0 0 0,22 21 16,-22 0-16,21 0 0,-21-21 16,1 21-16,20 1 0,-21-1 0,0 0 15,0-21-15,1 21 0,20 0 16,-21-21-16,0 0 0,0 21 0,1-21 15,-1 0-15,0 0 16,0 0 0,0 0-16,-21-21 15,0 0-15,0 0 0,21 0 16,1 0-16,-1-1 0</inkml:trace>
  <inkml:trace contextRef="#ctx0" brushRef="#br0" timeOffset="119112.35">9588 5376 0,'0'-21'16,"0"42"-16,0-63 0,-21 42 0,0 0 15,0 0-15,21 21 16,0 0-16,0 1 0,0-1 16,0 21-16,0 0 0,0 1 15,0-1-15,0 0 0,0 22 0,0-22 16,0 22-16,0-22 0,0 0 0,0 22 15,0-22-15,0 1 0,0-1 16,0 0-16,0 1 0,0-22 0,-21 21 16,21-21-16,0 0 0,0 1 0,0-1 15,0 0-15,-21-21 0,21-21 47,0 0-47,0-1 0,0 1 0,0 0 16,0 0-16,0 0 0,0 0 0,0-22 15,21 22-15,0-21 0,0 21 0,21-22 16,-20 22-16,20 0 0,0-21 16,-21 20-16,22 22 0,-1-21 0,0 0 15,1 21-15,-1 0 0,-21 0 0,22 0 16,-22 21-16,21 0 0,-21-21 0,0 22 16,-21-1-16,0 21 0,22-21 15,-22 0-15,0 1 0,0-1 0,-22 21 16,1-21-16,0 0 0,0 1 0,-21-1 15,20 21-15,-20-42 0,0 21 16,21 0-16,-22 1 0,22-22 0,-21 21 16,21-21-16,-1 0 0,1 0 15,0 0-15,0 0 0,0 0 0,0 0 16,21-21 0,0-1-1,21 1-15,0 0 0,0 21 16,0-21-16,22 0 0</inkml:trace>
  <inkml:trace contextRef="#ctx0" brushRef="#br0" timeOffset="119731.99">10414 5821 0,'0'0'0,"0"-21"15,0 0-15,0 42 31,0 0-31,0 0 16,0 0-16,0 0 0,0 1 0,0 20 16,0-21-16,0 0 0,0 22 0,0-22 15,0 0-15,0 21 0,0-21 16,0 1-16,21-1 0,0-21 16,0 0-16,1 0 0,-1 0 15,0 0-15,0 0 0,0 0 0,22-21 16,-22-1-16,0 22 0,0-21 0,0 0 15,22 0-15,-22-21 0,0 20 0,0 1 16,0-21-16,0 21 0,1-22 16,-1 22-16,0 0 0,0 0 0,-21-21 15,0 20-15,0 1 0,21 21 16,-21 21 0,0 1-16,0-1 0,0 0 15,0 0-15,0 0 16,0 22-16,0-22 0,0 21 0,-21-21 15,21 22-15,-21-1 0,21 0 0,0 1 16,-21-1-16,21 0 0,-21 22 0,21-22 16,0 22-16,0-1 0,0-21 0,0 1 15,0 20-15,0-20 0,0-1 16,-22 0-16,22 1 0,0-22 0,-21 21 16,21-21-16,0 0 0,-21-21 0,0 22 15,0-22-15,0 21 0,-1-21 16,1 0-16,-21 0 0,21 0 0,0-21 15,-1-1-15,-20 22 0,21-21 0,-21 0 16,20 21-16,1-21 0,-21 0 16,21 21-16,0-21 0,-1-1 15,1 22-15,0-21 0,21 0 0,0 0 16,-21 21-16,21-21 0,0 0 0,0-1 16,0 1-16,0 0 0,0 0 15,0 0-15,0-22 0,21 22 0,-21 0 16,21-21-16</inkml:trace>
  <inkml:trace contextRef="#ctx0" brushRef="#br0" timeOffset="120087.93">11324 5017 0,'0'0'0,"0"-43"15,0 22-15,0 0 16,21 21-16,-21 21 16,0 0-16,0 0 0,0 22 15,0-1-15,0 0 0,0 1 16,0-1-16,0 22 0,0-22 0,0 21 16,0-20-16,-21 20 0,21-20 0,-21 20 15,21-21-15,0 22 0,-21-22 16,21 1-16,0-1 0,0-21 0,0 21 15,0-20-15,-21-1 0,21 0 16,0 0-16,0 0 0,0 0 16,0-42 15,0 0-31,21 21 0,0-21 16,-21 0-16,21 0 0,0-22 0,0 22 15</inkml:trace>
  <inkml:trace contextRef="#ctx0" brushRef="#br0" timeOffset="120553.66">11515 5715 0,'0'21'16,"21"-21"0,0 0-16,0 0 15,0 0-15,0 0 16,1 0-16,-1 0 0,0 0 15,0 0-15,0-21 0,0 21 0,1 0 16,-1-21-16,0 21 0,-21-21 0,21 21 16,-21-21-16,21-1 0,-21 1 15,0 0-15,0 0 0,0 0 16,0 0-16,0-1 16,0 1-16,-21 21 15,0 0-15,0 0 16,0 0-16,-1 0 15,22 21-15,-21 1 0,21-1 0,-21 21 16,0-21-16,21 22 0,0-22 0,-21 21 16,21-21-16,0 22 0,0-22 0,-21 21 15,21-21-15,0 22 0,0-22 16,0 0-16,0 0 0,21 0 0,0-21 16,-21 21-16,21-21 0,0 0 0,0 0 15,1 0-15,-1 0 0,0 0 16,0 0-16,0 0 0,0 0 15,1-21-15,-1 0 16,-21 0-16,21 21 0,-21-21 0,0 0 16,0-1-16,21 22 0,-21-21 0,0 0 15,21-21-15,-21 21 0,0-1 0</inkml:trace>
  <inkml:trace contextRef="#ctx0" brushRef="#br0" timeOffset="120899.97">11366 5228 0,'0'0'0,"0"21"16,43-21-1,-22 0-15,0 0 16,0 0-16,22 0 0,-22 0 15,21 0-15,0 0 0,-20 0 0,20 0 16,0-21-16,-21 21 0,22 0 0,-22 0 16,0 0-16,0 0 0,0 0 15,1 0-15,-1-21 16,-42 21 46,-1 0-62</inkml:trace>
  <inkml:trace contextRef="#ctx0" brushRef="#br0" timeOffset="122289.38">12679 5503 0,'0'0'0,"-43"22"0,22-22 0,0 0 0,0 0 15,0 21-15,0-21 0,-1 0 16,22 21 0,22-21-16,-1 0 0,21 0 15,0 0-15,1 0 0,-1 0 16,22 21-16,-1-21 0,22 0 0,-22 0 15,22 0-15,0 0 0,-22 0 0,22 0 16,-22 0-16,22 0 0,-22 0 0,1 0 16,-1 0-16,1 0 0,-1 0 15,1 0-15,-22 0 0,1 0 0,-1-21 16,-21 21-16,21 0 0,-20-21 0,-1 0 16,0 21-16,-21-22 0,0 1 15,0 0-15,0 0 0,0 0 16,0 0-1,-21 21-15,0-22 0,-1 22 0,1 0 16,-21-21-16,21 21 0,-22-21 0,1 21 16,21 0-16,-21 0 0,20 0 0,1 0 15,0 0-15,0 0 0,0 0 16,42 0 0,0 0-1,0 0-15,0 0 0,1 0 0,20 0 16,-21 0-16,21 0 0,-20 0 0,20 0 15,-21 0-15,0 0 0,22 21 16,-22 0-16,0 1 0,-21-1 16,0 0-16,0 0 0,0 0 15,0 0-15,-21 1 0,0 20 16,-1 0-16,1-21 0,-21 22 0,21-1 16,-22-21-16,1 22 0,0-1 15,21 0-15,-22-21 0,22 1 0,-21 20 16,21-21-16,-1 0 0,1 0 0,21 1 15,-21-1-15,0-21 16,0 0-16,0 0 16</inkml:trace>
  <inkml:trace contextRef="#ctx0" brushRef="#br0" timeOffset="123020.3">15028 5398 0,'0'0'16,"-21"21"-16,0-21 0,0 0 0,0 0 0,-1 21 15,1-21-15,0 0 0,0 0 0,0 21 16,0-21-16,-1 0 0,1 0 0,0 0 16,0 0-16,21 21 0,-21-21 15,42 0 17,0 0-17,0 0-15,22 0 0,-1 0 0,-21 0 16,43 0-16,-22 0 0,0-21 15,22 21-15,-22 0 0,0 0 0,1-21 16,-1 21-16,0 0 0,-20 0 0,-1 0 16,0 0-16,0 0 0,-42 0 31,0 0-15,0 0-16,-1 0 0,22-21 62,22 21-62,-1-21 0</inkml:trace>
  <inkml:trace contextRef="#ctx0" brushRef="#br0" timeOffset="123628.18">15875 5186 0,'0'0'0,"-42"0"16,20 0-16,1 0 0,0 0 0,21-21 15,-21 21-15,21-21 16,0-1-16,0 1 0,0 0 16,0 0-16,21 0 15,0 0-15,0-1 0,1 1 16,-1 0-16,0 0 0,0 0 0,21 0 15,-20-1-15,20 22 0,-21-21 16,21 21-16,-20 0 0,20 0 0,-21 0 16,0 21-16,0 1 0,1-1 0,-22 0 15,0 21-15,0 1 0,0-1 16,0-21-16,-22 43 0,1-22 0,-21 0 16,21 1-16,-22-1 0,1 0 0,-21 1 15,20-1-15,1 0 0,0 1 16,-1-22-16,1 21 0,21-21 0,-22 0 15,22 1-15,0-22 0,0 21 0,0-21 16,0 0-16,-1 0 16,22-21-1,0-1-15,0 1 0,0 0 0,0 0 16,0 0-16,0 0 0,0-1 0,22 1 16,-1 0-16,0 0 0,0 21 15,-21-21-15,21 21 0,0 0 16,1 0-16,-1 0 0,0 0 15,21 0-15,-21 21 0,1 0 0,-1 0 16,21-21-16,-21 21 0,0 1 16,1 20-16,20-21 0,-21 0 0,0 0 15,0-21-15,1 22 0,-1-1 0,0 0 16,0 0-16,0-21 16,-21 21-16,21-21 15,1 0-15,-1 0 16,0-21-16,-21 0 15,21 21-15,0-21 0</inkml:trace>
  <inkml:trace contextRef="#ctx0" brushRef="#br0" timeOffset="123910.16">16722 4911 0,'0'0'0,"0"-21"0,0-1 16,0 1-16,0 42 15,0 1-15,0-1 0,0 0 16,0 21-16,0 1 0,0-1 0,0 0 16,0 1-16,0-1 0,0 21 0,0-20 15,0-1-15,-22 22 0,22-22 16,-21 0-16,21 1 0,-21-1 16,0 0-16,21 1 0,-21-1 0,21-21 15,0 0-15,0 0 0,-21 1 0,21-1 16,0 0-16,0-42 31,21 0-15,-21-1-16</inkml:trace>
  <inkml:trace contextRef="#ctx0" brushRef="#br0" timeOffset="124455.83">17187 5059 0,'0'0'0,"0"-21"0,0 0 0,0-1 16,0 1-16,0 42 16,0 1-16,0-1 15,0 21-15,0-21 0,0 22 16,-21-1-16,0-21 0,21 21 0,-21 1 16,0-22-16,-1 21 0,1-21 0,21 22 15,-21-22-15,0 0 0,0 0 0,21 0 16,-21-21-16,21 22 0,21-22 31,0 0-15,0-22-16,0 22 0,0 0 0,1 0 15,-1-21-15,0 21 0,0 0 0,0 0 16,0 0-16,1 0 16,-1-21-16,0 21 0,0 0 0,0 0 15,0-21-15,1 21 0,-1-21 16,0 21-16,-21-21 0,0-1 15,21 22-15,-21-21 0,0 0 0,0 0 16,0 0-16,0 0 16,0 42 15,-21 0-31,21 0 16,0 21-16,-21-20 0,21-1 15,-21 21-15,-1-21 0,22 22 0,-21-1 16,21-21-16,-21 21 0,0-20 0,21-1 15,0 0-15,0 0 0,0 0 0,0 0 16,0 1-16,0-1 16,21-42 15,0 21-31,-21-22 0,21 1 0,1 0 16,-1 0-16,0 0 0</inkml:trace>
  <inkml:trace contextRef="#ctx0" brushRef="#br0" timeOffset="124876.11">17886 4995 0,'0'0'0,"0"-21"0,0 42 32,21-21-17,0 0-15,0 0 0,0 0 16,1 0-16,20 0 0,-21 0 0,21 0 15,1 0-15,-1 0 0,0 0 16,1 0-16,-22 0 0,21 0 0,-21-21 16,1 21-16,-1-21 0,0 21 0,-21-21 15,-21 42 17,0 0-32,-1 0 0,1 22 15,0-22-15,0 21 0,0 1 16,0-1-16,-1 0 0,1 1 0,0 20 15,0-21-15,0 1 0,21-1 0,-21 0 16,-1-20-16,22 20 0,-21 0 0,21-21 16,0 22-16,0-22 0,-21 0 0,21 0 15,0 0-15,-21 1 16,21-1-16,0-42 47,0-1-47,0 1 0,0 0 15,0 0-15,0 0 0</inkml:trace>
  <inkml:trace contextRef="#ctx0" brushRef="#br0" timeOffset="125103.98">17928 5376 0,'-21'0'0,"42"0"0,-21 0 31,21 0-31,0 0 0,1 0 15,20 0-15,-21 0 0,21 0 16,-20 0-16,20 0 0,0 0 0,-21 0 16,1 0-16,20 0 0,-21 0 0,0-21 15,0 21-15,1 0 0,-1 0 16,-21-21 0,21 21-16,0-21 15,-21 0-15,21 0 0,0 21 16</inkml:trace>
  <inkml:trace contextRef="#ctx0" brushRef="#br0" timeOffset="129048.28">18859 5419 0,'0'21'15,"22"-21"17,-1 0-17,0 0 16,0 0-31,0 0 16,0 0 0,1 0-1,-1 0-15</inkml:trace>
  <inkml:trace contextRef="#ctx0" brushRef="#br0" timeOffset="129245.17">19240 5440 0,'22'0'15,"-1"0"48,0 0-47,0 0-1</inkml:trace>
  <inkml:trace contextRef="#ctx0" brushRef="#br0" timeOffset="130783.85">18923 4995 0,'0'-21'47,"-21"21"-32,21-21-15,-21 21 0,21-21 16,0 0-16,0 0 15,0-1 1,0 1-16,0 0 16,0 0-16,0 0 15,0 42 1,0 0 0,-22 21-16,1 1 0,0-22 0,21 21 15,-21 1-15,0-1 16,0 0-16,-1 1 0,22-1 0,-21 0 15,0-21-15,0 22 0,21-22 0,-21 0 16,21 21-16,0-20 0,0-1 16,21 0-1,0-21-15,0 0 0,0 0 16,22 0-16,-22 0 0,0-21 0,0 21 16,22-21-16,-22-1 0,0 22 0,0-21 15,21 0-15,-20 0 0,-1 0 16,0 0-16,0-22 0,0 22 0,0 0 15,1 0-15,-1 0 0,-21-1 16,0 44 0,0-1-16,0 0 0,0 21 15,-21-21-15,21 22 0,-22-22 16,1 21-16,21-21 0,-21 22 0,21-1 16,0-21-16,-21 22 0,21-22 0,-21 21 15,21-21-15,0 0 0,-21 22 0,21-22 16,0 0-16,0 0 15,21-21 17,0-21-32,0 21 0</inkml:trace>
  <inkml:trace contextRef="#ctx0" brushRef="#br0" timeOffset="131252.59">19706 5228 0,'0'0'0,"0"-21"0,-21 0 0,0 21 16,0-21-16,-1 0 0,22-1 16,0 1-16,0 0 0,0 0 0,0 0 15,22-22-15,-1 22 0,21-21 0,0 21 16,-20-22-16,20 22 0,0-21 16,1 21-16,-1 0 0,0 21 0,1-22 15,-22 22-15,21 0 0,-21 0 0,0 0 16,1 22-16,-22-1 0,0 21 15,0-21-15,0 22 0,0-1 16,0 0-16,-22 1 0,1-1 0,0 0 16,0 1-16,-21-1 0,20 0 0,1 1 15,0-1-15,0-21 0,0 0 0,0 0 16,21 1-16,0-1 0,0 0 16,0 0-16,21 0 15,0-21-15,0 0 0,0 0 16,0 0-16,1-21 0,-1 21 0,-21-21 15,21 0-15,-21 0 0,0-1 16,0 1-16,0 0 16,0 0-16,0 0 0,-21 0 15,21-1-15,-21 1 0,-1 0 0,1 21 16,0-21-16,0 21 16,42 0 15,0 0-31,0 0 15,1 0-15,20 0 0</inkml:trace>
  <inkml:trace contextRef="#ctx0" brushRef="#br0" timeOffset="131697.35">20489 5017 0,'0'0'0,"0"-43"16,0 22-16,0 0 15,0 0-15,0 0 16,21-1-16,1 22 0,-1-21 0,0 21 15,0-21-15,0 21 0,22 0 0,-22 0 16,0 21-16,21 0 0,-21 1 16,1 20-16,-1-21 0,-21 0 0,0 22 15,0-22-15,0 21 0,0-21 0,-21 0 16,-1 22-16,1-22 0,0 0 0,-21 0 16,21 0-16,-22 1 0,22-1 15,0-21-15,-21 21 0,20-21 16,44 0 15,-1 0-31,21 0 0,-21 0 16,22 0-16,-22 0 0,21 21 0,-21-21 15,22 21-15,-22 0 0,0-21 0,21 22 16,-42-1-16,21-21 0,-21 21 0,22 0 16,-22 0-16,0 0 0,0 1 15,-22-1-15,1-21 0,0 21 16,0 0-16,0-21 0,-22 21 0,22-21 15,-21 21-15,21-21 0,0 0 0,-22 0 16,22 22-16,0-22 0,0 0 0,0 0 16,-1 0-1,22-22 1,22 1-16,-1 0 0,21 0 0,-21 0 16</inkml:trace>
  <inkml:trace contextRef="#ctx0" brushRef="#br0" timeOffset="132080.14">21463 4995 0,'21'-21'16,"-42"42"-16,63-63 0,-21 21 0,-21 0 0,-21 21 31,0 21-31,0 0 0,-21 0 16,20 22-16,1-22 0,-21 21 15,21 0-15,-22 1 0,22 20 0,0-20 16,0-1-16,0 0 0,0 1 0,21-22 15,0 21-15,0-21 0,0 22 0,0-22 16,21 0-16,0 0 0,0 0 16,0-21-16,22 0 0,-22 0 0,21 0 15,-21 0-15,22 0 0,-22 0 0,21-21 16,-21 0-16,0 0 0,1 21 0,-1-21 16,-21-1-16,0 1 0,0 0 15,0 0-15,-21 0 16,-1 21-16,1 0 0,0 0 0,0 0 15,-21 0-15,-1 0 0,22 0 0,0 0 16,-21 0-16,20 21 0,1-21 0,0 0 16,21 21-16,21 0 15,0-21 1,1 0-16,-1 0 0,0 0 0,21 0 16,1-21-16,-22 21 0</inkml:trace>
  <inkml:trace contextRef="#ctx0" brushRef="#br0" timeOffset="132495.9">21950 5186 0,'0'-21'16,"0"42"-16,0-85 0,0 43 0,0 0 0,0 0 15,0-21-15,0 20 0,0 1 0,0 0 16,0 0-16,0 0 0,21 0 16,0-1-16,0 1 0,0 0 0,22 21 15,-22 0-15,21-21 0,-21 21 0,22 0 16,-22 0-16,21 21 0,-21 0 15,1 0-15,-22 1 0,0 20 0,0 0 16,0-21-16,0 22 0,-22-1 0,1 0 16,0-20-16,-21 20 0,-1 0 0,22 1 15,-21-22-15,21 21 0,-22-21 16,22 0-16,0 1 0,21-1 16,0 0-16,0 0 0,0 0 15,21-21-15,0 0 0,1 0 0,20 0 16,-21 0-16,0 0 0,22 0 0,-22 0 15,21 0-15,-21 0 0,0-21 16,1 0-16,-1 21 0,0-21 0,-21 0 16,0-1-16,0 1 0,0 0 0,0-21 15,-21 21-15,0-1 0,-1 1 0,1 21 16,0-21-16,0 21 0,0 0 16,0 0-16,-1 0 15,44 0 16</inkml:trace>
  <inkml:trace contextRef="#ctx0" brushRef="#br0" timeOffset="132780.28">23241 4593 0,'0'0'0,"21"-42"0,-21 0 0,0 20 0,0-20 16,0 21-16,0 0 0,0 42 31,0 21-31,-21-21 0,0 22 0,0 20 16,21-20-16,-22 20 0,1 1 0,0-1 15,0 22-15,0-22 0,0 1 16,-1-22-16,22 22 0,-21-22 16,0 0-16,0 1 0,21-22 0,0 21 15,-21-21-15,21 0 0,-21-21 0,21 22 16,21-22-1,0-22 1,0 22-16,0-21 0,0 0 0,22 0 16,-22 0-16</inkml:trace>
  <inkml:trace contextRef="#ctx0" brushRef="#br0" timeOffset="133100.6">23537 4974 0,'0'0'0,"-21"21"16,0 1-1,21-1-15,-21 0 0,21 0 0,-21 21 16,21-20-16,0-1 0,0 21 16,0-21-16,0 0 0,0 1 0,0-1 15,21 0-15,0-21 0,0 21 0,0-21 16,22 0-16,-22 0 0,0 0 0,21 0 16,1 0-16,-22 0 0,21-21 0,0 0 15,-20 0-15,20-1 0,-21 1 16,0 0-16,0-21 0,-21 21 15,0-22-15,0 1 0,0 21 0,0-22 16,0 22-16,-21 0 0,0 0 0,-21 21 16,21 0-16,-22 0 0,1 0 15,21 0-15,-22 0 0,1 21 0,21 0 16,0-21-16,-22 21 0,22 1 0,21-1 16,0 0-16,-21-21 0,0 21 0,0-21 15</inkml:trace>
  <inkml:trace contextRef="#ctx0" brushRef="#br0" timeOffset="133376.45">22648 4720 0,'-21'0'0,"42"0"0,-42-21 0,21 0 15,21 21 1,0 0-16,22-21 0,20 21 0,1 0 15,-1 0-15,22 0 0,-22-21 0,43 21 16,-21 0-16,0 0 0,20 0 16,1 0-16,-21 0 0,0 0 0,-22 0 15,22 0-15,-43 0 0,0-22 0,1 22 16,-22 0-16,0 0 0,0 0 0,-21 22 62,-21-22-62</inkml:trace>
  <inkml:trace contextRef="#ctx0" brushRef="#br0" timeOffset="136712.64">18648 6604 0,'0'0'16,"-21"0"-16,-1-21 15,22 0-15,-21 21 0,21-21 16,0-1-16,0 1 0,0-21 0,0 21 15,0 0-15,21-22 0,1 22 16,-1 0-16,-21 0 0,42 0 0,-21-1 16,0 22-16,1 0 0,20 0 0,-21 0 15,0 0-15,22 0 0,-22 22 0,0-1 16,0 0-16,21 21 0,-42 1 0,0-1 16,0 0-16,0 1 0,0 20 15,0-21-15,-21 1 0,0 20 0,-21-20 16,-1-1-16,1 0 0,0-21 15,-1 22-15,1-22 0,-21 0 0,20 0 16,1 0-16,0 1 0,-1-22 0,22 0 16,0 0-16,-21 0 0,20 0 0,1 0 15,21-22-15,0 1 0,0 0 16,0 0-16,0 0 0,0-22 0,0 22 16,0 0-16,0 0 0,21 0 0,1 21 15,-1 0-15,0 0 0,0 0 0,0 0 16,0 0-16,1 0 0,20 21 0,-21 0 15,0 0-15,22 0 0,-22 1 0,0-1 16,0 0-16,0 21 0,0-21 16,1 1-16,-1-1 0,-21 0 15,0 0-15,21 0 0,-21 0 0,0 1 16,21-22-16,-21 21 0</inkml:trace>
  <inkml:trace contextRef="#ctx0" brushRef="#br0" timeOffset="136964.5">19537 6329 0,'0'0'0,"0"21"31,-21-21-31,21 42 0,-22-20 16,22 20-16,0 0 0,0 1 0,-21-1 15,21 0-15,-21 1 0,21-1 0,0 0 16,0 1-16,-21-1 0,0 0 0,0-21 16,21 22-16,-22-1 0,1-21 0,0 0 15,21 1-15,-21-1 0,0 0 0,21 0 16,0-42 0,21 0-1</inkml:trace>
  <inkml:trace contextRef="#ctx0" brushRef="#br0" timeOffset="137448.22">19981 6414 0,'21'21'16,"-21"0"-16,0 0 16,0 0-16,0 0 0,0 22 0,-21-22 15,0 0-15,21 21 0,-21-20 0,0-1 16,0 21-16,-1-21 0,1 0 15,0 1-15,0-22 0,0 21 0,0-21 16,21-21 15,21 21-31,0 0 16,0-22-16,0 22 0,0 0 16,1 0-16,-1 0 0,0 0 15,0 0-15,0 0 0,0 0 0,1 0 16,-1-21-16,0 21 0,0 0 0,21 0 15,-20-21-15,-1 21 0,0-21 0,0 21 16,0-21-16,-21 0 0,21 21 0,-21-22 16,0 1-16,0 0 15,0 0-15,-21 21 16,21 21 0,-21 0-16,0 0 15,21 1-15,0 20 0,0-21 0,-21 0 16,21 22-16,-21-22 0,21 0 0,-22 0 15,22 21-15,0-20 0,0-1 16,0 0-16,0 0 0,0 0 16,22-21-1,-1 0 1,0-21-16,0 0 0,0 21 0,22-21 16</inkml:trace>
  <inkml:trace contextRef="#ctx0" brushRef="#br0" timeOffset="137713.07">20659 6392 0,'0'0'0,"21"-42"16,-21 21-16,21 21 15,0-21-15,0 21 0,0 0 16,1 0-16,-1 0 0,21 0 0,-21 0 16,0 0-16,1 21 0,-1 0 0,0 0 15,0 0-15,0 22 0,0-1 0,-21 0 16,0 1-16,22-1 0,-22-21 15,0 22-15,0-1 0,-22 0 0,1 1 16,0-22-16,0 21 0,0-21 16,0 22-16,-1-22 0,1 0 0,21 0 15,-21 0-15,21-42 32,0 0-17</inkml:trace>
  <inkml:trace contextRef="#ctx0" brushRef="#br0" timeOffset="137887.97">20743 6773 0,'0'-21'16,"0"0"-1,21 21 1,1-21-16,-1 21 0,0 0 16,0 0-16,0-21 0,0 21 0,1 0 15,-1-21-15,0-1 0,21 22 0,-21-21 16,22 21-16,-22-21 0,21 21 15,-21-21-15,22 21 0,-22-21 0,21 21 16,1-21-16</inkml:trace>
  <inkml:trace contextRef="#ctx0" brushRef="#br0" timeOffset="138503.65">21675 6477 0,'-22'0'15,"22"-21"-15,0 0 31,0 0-15,0-1 0,0 1-16,0 0 0,0 0 0,0 0 15,0 0-15,0-1 16,22 22-16,-22-21 16,0 42-1,0 1-15,0-1 0,0 21 0,0-21 16,0 22-16,-22-1 0,22-21 0,-21 21 15,21 1-15,0-22 0,-21 21 0,21-21 16,0 1-16,0 20 0,0-21 16,0 0-16,0 0 0,21-21 15,0 0 1,1 0-16,-1 0 0,21 0 0,-21 0 16,0-21-16,22 0 0,-22 0 0,0 21 15,0-21-15,0 0 0,1-1 0,-1 1 16,-21 0-16,21 21 0,-21-21 15,0 42 1,0 0-16,0 0 0,-21 1 16,0-1-16,-1 0 0,22 21 0,0-21 15,-21 1-15,0 20 0,21-21 0,0 0 16,0 0-16,0 1 0,0-1 0,0 0 16,0 0-16,0 0 15,21-21-15,0 0 16,22 0-16,-22 0 0,0 0 15,21 0-15,1-21 0,-22 21 0</inkml:trace>
  <inkml:trace contextRef="#ctx0" brushRef="#br0" timeOffset="138940.4">22352 6604 0,'0'0'0,"-21"-21"0,0 0 0,-1 0 0,1-1 16,0-20-16,21 21 0,0 0 0,0-22 15,0 22-15,0-21 0,21 21 0,0 0 16,22-1-16,-22 1 0,21 0 0,1 0 16,-1 21-16,0 0 15,1 0-15,-22 0 0,21 21 0,0 0 16,-20 0-16,-1 22 0,0-22 0,-21 21 16,0 1-16,0-1 0,0 0 0,-21 1 15,-22-1-15,22 0 0,-21-21 0,0 22 16,-1-1-16,1-21 0,0 22 15,-1-22-15,22 0 0,0 0 0,0 0 16,21 0-16,0 1 0,21-22 16,0 0-16,0 0 0,22 0 15,-22 0-15,21 0 0,0-22 0,1 22 16,-22-21-16,21 0 0,-21 0 0,1 0 16,-1 0-16,0-1 15,-21 1-15,0 0 0,0 0 0,0 0 16,-21 0-16,0-1 0,-22 22 0,22 0 15,0 0-15,-21 0 0,20 0 0,-20 0 16,21 0-16,0 0 0,0 0 0,-1 0 16,22 22-1,22-22 1,-1 0-16</inkml:trace>
  <inkml:trace contextRef="#ctx0" brushRef="#br0" timeOffset="139436.1">23241 6392 0,'0'0'0,"0"-42"16,0 21-16,21 21 16,0-21-16,0 21 0,1 0 0,-1 0 15,0 0-15,21 0 0,-21 0 0,1 0 16,20 0-16,-21 0 0,0 21 15,22 0-15,-22 0 0,-21 0 16,0 1-16,0 20 0,0-21 16,-21 0-16,21 0 0,-43 1 0,22-1 15,-21-21-15,21 21 0,-22 0 0,1 0 16,0-21-16,20 21 0,1-21 16,0 0-16,0 0 0,42 0 31,0 0-31,0 0 0,1 0 0,20 0 15,-21 22-15,21-22 0,-20 0 0,-1 21 16,21 0-16,-21-21 0,0 21 16,1 0-16,-1-21 0,-21 21 0,0 1 15,21-1-15,-21 0 0,0 0 16,0 0-16,0 0 0,-21-21 16,0 22-16,-22-1 0,22 0 15,0-21-15,-21 0 0,20 21 0,-20-21 16,21 0-16,-21 0 0,-1 0 15,22 21-15,0-21 0,-21 0 0,20 0 16,1 0-16,21-21 16,21 0-1,1 0-15,-1 21 0,0-21 0,21-1 16,-21 1-16</inkml:trace>
  <inkml:trace contextRef="#ctx0" brushRef="#br0" timeOffset="139827.9">24447 6287 0,'22'-22'0,"-44"44"0,44-65 0,-22 22 0,0 0 15,0 0-15,-22 21 16,-20 0-16,21 21 16,0 0-16,-22 0 0,22 22 15,-21-1-15,21 0 0,-22 1 0,1-1 16,21 0-16,0 1 0,-22-1 0,1 85 15,42-106-15,0 0 16,0 22-16,0-22 0,0 0 16,21 0-16,0-21 0,22 21 0,-22-21 15,0 0-15,21 0 0,-20 0 16,20 0-16,-21 0 0,0 0 0,0-21 16,-21 0-16,22 0 0,-22 0 15,0-1-15,0 1 0,-22 0 16,1 0-16,0 21 0,0-21 0,0 21 15,-22 0-15,22 0 0,0 0 0,0 0 16,0 0-16,0 0 0,-1 0 16,44 0 15,-1 0-31,0 0 0,0 0 16,21 0-16,-20 0 0</inkml:trace>
  <inkml:trace contextRef="#ctx0" brushRef="#br0" timeOffset="140311.71">24892 6604 0,'0'0'0,"-64"-42"16,43 42 0,21-21-16,-21-1 0,0 22 0,21-21 0,0 0 15,0 0-15,0 0 0,0 0 0,0-1 16,0-20-16,21 21 0,0 0 15,22 0-15,-22-22 0,0 22 16,21 0-16,1 21 0,-1-21 0,-21 0 16,21 21-16,1 0 0,-22 0 0,21 0 15,-21 0-15,1 0 0,-1 21 0,-21 0 16,21 0-16,-21 0 0,0 0 0,0 1 16,0 20-16,-21-21 0,0 21 15,-22 1-15,22-1 0,-21-21 0,-1 22 16,1-1-16,0-21 0,-1 21 0,22-20 15,-21 20-15,21-21 0,0 0 16,21 0-16,0 1 0,21-1 0,0-21 16,0 0-16,21 0 15,-20 0-15,20 0 0,-21 0 0,21 0 16,1 0-16,-22 0 0,0-21 0,0-1 16,0 22-16,-21-21 0,22 0 0,-22 0 15,0 0-15,0 0 0,0-1 16,-22 1-16,1 0 0,0 21 15,0 0-15,0-21 0,0 21 16,-1 0-16,1 0 0,0 0 16,21 21-16,-21 0 15,21 0-15,0 1 16</inkml:trace>
  <inkml:trace contextRef="#ctx0" brushRef="#br0" timeOffset="144500.26">889 8700 0,'0'21'0,"0"0"31,0-42 47,21 21-62,0-21-16,0-1 0,-21 1 16,22 0-16,-1 0 0,0 0 0,21 0 15,-21-22-15,1 1 0,20 0 16,-21-1-16,0 1 0,22 0 0,-22-1 16,0-20-16,21 20 0,-21-20 15,1 21-15,-1-1 0,0 1 16,-21 0-16,21-1 0,-21 1 15,0 0-15,0 20 0,0 1 0,0 0 16,0 0-16,-21 21 16,0 0-16,0 21 15,-1 0-15,1 0 16,0 22-16,0-1 0,0 0 0,21 1 16,0 20-16,-21-20 0,-1 20 15,22 1-15,-21-1 0,21-21 0,0 22 16,-21-1-16,21-20 0,0-1 15,0 0-15,0-20 0,0 20 0,21-21 16,-21 21-16,21-20 16,1-1-16,-1-21 0,0 21 0,0-21 15,0 0-15,0 0 0,22 0 16,-1 0-16,-21 0 0,22-21 0,-22 0 16,21-1-16,-21 1 0,22 0 0,-22 0 15,0 0-15,0 0 0,0-1 16,0 1-16,1 0 0,-22-21 0,21 21 15,-21-1-15,21 1 0,-21 0 16,0 0-16,0 42 47,0 0-47,0 0 16,0 1-16,0 20 0,0-21 15,0 21-15,0-20 0,0 20 0,0-21 16,0 0-16,0 22 0,0-22 15,0 0-15,0 0 0,0 0 0,21-21 16,0 0-16,0 0 16,1 0-16,-1 0 0,0-21 15,0 0-15,21 21 0,-20-42 0,-1 20 16,0 1-16,0 0 0,0 0 16,0 0-16,-21 0 0,0-1 0,0 1 15,0 0-15,0 0 0,0 0 0,-21 0 16,0-1-16,0 22 15,0 0-15,0 0 0,-1 0 0,1 0 16,0 0-16,0 0 0,0 0 16,21 22-1,21-22 1,21 0 0,-21 0-16,1 0 0,-1-22 0,21 1 15,-21 0-15,22 21 0,-1-21 16,0 0-16,1 0 0,-22-1 0,21 1 15,0 21-15,-20-21 0,-1 21 0,21 0 16,-21 0-16,0 0 0,1 0 16,-1 0-16,-21 21 15,0 0-15,0 1 0,0-1 0,0 0 16,0 0-16,0 21 0,0-20 16,0 20-16,0-21 0,0 21 0,0-20 15,0-1-15,0 21 0,0-21 0,0 0 16,0 22-16,-21-22 0,21 0 15,0 0-15,-22-21 0,22 21 0,-21-21 32,0 0-17,21-21-15,0 0 16,0 0-16,0 0 0,0 0 16,0-22-16,21 22 0,0-21 0,1 21 15,-1-22-15,0 1 0,0 0 0,0 20 16,0-20-16,22 0 0,-22 21 15,0-1-15,21 1 0,-20 0 0,-1 21 16,0 0-16,0 0 0,0 0 0,0 21 16,-21 0-16,0 1 0,22-1 15,-1 0-15,0 21 0,-21-21 0,21 22 16,-21-22-16,21 21 0,0-21 0,-21 1 16,22 20-16,-1-21 0,0 0 15,0 0-15,0-21 0,0 22 16,1-1-16,-1-21 0,0 0 0,0 0 15,0 0-15,0 0 0,1 0 16,-1 0-16,0-21 0,0-1 0,0 1 16,-21 0-16,21 0 0,1 0 0,-22 0 15,21-1-15,0-20 0,0 21 0,0-21 16,0-1-16,1 1 0,20 0 16,-21-1-16,21 1 0,-20 0 0,20 20 15,0 1-15,-21 0 0,22 0 0,-22 0 16,21 21-16,-21 0 0,1 0 15,-1 0-15,21 21 0,-21 0 0,0 0 16,-21 0-16,22 1 0,-1-1 16,-21 0-16,21 0 0,-21 21 0,0-20 15,0-1-15,0 0 0,21 0 16,-21 0-16,21 0 16,-21-42 15,0 0-31,0 0 15,0 0-15,0 0 0,0-1 16,0 1-16,0 0 0,0 0 0,-21 0 16,0 0-16,0-1 0,0 1 15,-1 0-15,1 21 0,0 0 0,0 0 16,0 0-16,-22 0 0,22 0 0,-21 0 16,21 21-16,-22 0 0,22 22 15,-21-22-15,21 0 0,0 21 16,-1 1-16,1-22 0,0 21 0,0 1 15,21-22-15,0 21 0,0 0 0,0-20 16,0-1-16,0 0 0,21 0 16,0 0-16,0 0 0,1-21 0,20 0 15,-21 0-15,0 0 0,22 0 0,-22 0 16,0-21-16,21 0 0,-21 0 16,1 0-16,-1 0 0,0-1 15,0 1-15,0 0 0,0-21 0,1 21 0,-22-22 16,21 22-16,-21-21 0,21 21 0,-21-22 15,21 22-15,-21 0 16,0-21-16,0 20 0,21 1 16,-21 0-16,0 42 31,0 0-31,0 1 16,0-1-16,0 0 0,0 21 0,0-21 15,0 1-15,0 20 0,0 0 0,0 1 16,0-22-16,0 21 0,0 0 0,0 1 15,0 20-15,0-20 16,0-1-16,0 21 0,0 1 0,0-22 16,0 22-16,0-1 0,0 1 0,0-1 15,0-20-15,0 20 0,0 1 0,0-22 16,0 21-16,0-20 0,0-1 16,0 22-16,0-22 0,0-21 0,0 21 15,-21 1-15,0-22 0,21 21 0,-21-21 16,0 1-16,-1-1 0,1 0 0,0-21 15,0 21-15,0-21 16,0 0-16,-1 0 0,-20 0 16,21-21-16,0 0 0,0 0 0,-1-1 15,1 1-15,0-21 0,0 0 0,0-1 16,21 1-16,0 0 0,0-22 16,0 22-16,0-22 0,0 1 15,0-1-15,21 1 0,0-1 0,0 1 16,0-1-16,1 1 0,-1-1 0,21 22 15,-21 0-15,0-1 0,1 22 16,20-21-16,-21 21 0,0-1 0,0 1 16,1 0-16,-1 21 0,0 0 0,-21-21 15,21 21-15,0 0 16,0 0 46,1-21-62</inkml:trace>
  <inkml:trace contextRef="#ctx0" brushRef="#br0" timeOffset="145336.26">5482 8488 0,'0'0'0,"-21"0"0,0 0 0,0-21 0,-1 21 15,1 0-15,0 0 0,0-21 16,0 21-16,-22 0 0,22 0 0,0 0 16,0 0-16,0 0 0,0 0 0,-1 0 15,1 0-15,42 0 47,1 0-47,-1 0 16,0 0-16,21 0 0,1 0 0,-1 0 15,0 0-15,22 0 0,-22 0 0,22 0 16,-1 0-16,22 0 0,-22 0 16,1 0-16,-1 0 0,1 0 0,-1-22 15,1 22-15,-1-21 0,-20 21 0,-1 0 16,0-21-16,1 21 0,-1 0 0,0 0 16,-21-21-16,1 21 0,-1 0 15,-21-21-15,0 0 16,-21 21-16,-1-22 15,1 22-15,-21 0 0,21-21 16,-22 21-16,22 0 0,-21 0 0,21-21 16,-22 21-16,22 0 0,0-21 15,0 21-15,0 0 0,0 0 0,-1-21 16,1 0-16,0 21 16,42 0 15,0 0-31,1 0 0,-1 0 15,0 0-15,0 0 0,0 0 16,0 0-16,22 0 0,-43 21 0,42-21 16,0 21-16,-20 0 15,-1-21-15,0 21 0,-21 0 16,0 1-16,0-1 16,0 0-16,0 0 0,0 21 0,0-20 15,-21-1-15,0 21 0,-22-21 0,22 0 16,0 22-16,0-22 0,0 21 0,-22-21 15,22 1-15,0-1 0,0 0 16,0 0-16,-1 0 0,1-21 16,21 21-16,-21-21 0,0 22 0,0-22 15,0 0 1,21-22 0,0 1-1</inkml:trace>
  <inkml:trace contextRef="#ctx0" brushRef="#br0" timeOffset="146380.26">8340 8149 0,'21'0'0,"0"0"15,-21 21-15,0 1 32,0-1-17,-21-21 17,0-21-32,-1 21 0,1-22 0,21 1 15,-21 0-15,0 0 16,21 0-16,0 0 0,0-22 0,0 22 15,0 0-15,0-21 0,0-1 0,21 22 16,0-21-16,0 21 0,22-22 0,-1 22 16,0 0-16,1-21 0,-1 42 15,0-22-15,1 1 0,-1 21 0,0 0 16,1 0-16,-22 21 0,0 1 0,-21-1 16,0 0-16,0 0 0,0 21 0,-21 1 15,-21 20-15,-1-20 0,1 20 16,0 1-16,-22-1 0,22 1 0,-22-1 15,1 1-15,20-22 0,1 21 0,0-20 16,21-1-16,21-21 0,0 22 0,0-22 16,0 0-16,0 0 0,21 0 15,21-21-15,-21 0 0,22 0 16,-1 0-16,0 0 0,1 0 0,-1-21 16,21 0-16,-20 0 0,20 0 0,-20-1 15,-1 1-15,0 0 0,1 0 0,-22 0 16,0 0-16,0-1 0,-21 1 15,0 0-15,0 0 0,-21-21 0,0 20 16,0 1-16,-22 0 0,22 0 0,-21 0 16,-1 21-16,22-21 0,-21 21 0,0 0 15,20 0-15,-20 0 0,21 0 16,0 0-16,0 0 0,-1 21 0,1-21 16,21 21-16,0 0 0,0 0 15,0 0-15,21-21 16,1 0-16,20 0 0,0 0 0,1 0 15,-1 0-15,0 0 0</inkml:trace>
  <inkml:trace contextRef="#ctx0" brushRef="#br0" timeOffset="146980.43">9927 7599 0,'-21'-21'0,"42"42"0,-42-63 0,0 20 0,0 1 16,21 0-16,-22 21 0,1 0 16,0 0-16,0 21 0,21 0 15,-21 22-15,21-22 16,-21 21-16,21 1 0,0-1 0,0 21 16,0-20-16,0 20 0,-22 1 0,22-1 15,-21-20-15,21 20 0,0 1 0,0-1 16,-21-21-16,21 1 0,0-1 15,0 0-15,-21 1 0,21-22 0,0 0 16,0 0-16,0 0 0,0 1 16,0-44 15,21 1-31,-21 0 16,21 0-16,-21 0 0,21 0 0,1-22 15,-1 22-15,-21-21 0,21-1 0,21 22 16,-21-21-16,1 21 0,-1-22 0,21 22 15,0 0-15,-20 0 0,20 0 0,-21 0 16,21 21-16,-20 0 0,20 0 16,-21 0-16,21 21 0,-20 0 0,-1 0 15,0 0-15,0 0 0,0 1 0,-21 20 16,0-21-16,0 21 0,0-20 0,0 20 16,0 0-16,-21-21 0,0 22 15,-21-22-15,20 21 0,-20-21 0,0 1 16,-1-1-16,22 0 0,-21 0 15,0-21-15,20 21 0,1-21 0,0 0 16,0 0-16,0 0 0,0 0 16,-1 0-16,22-21 15,0 0 1,0 0 0,0 0-1,22 21-15,-22-22 0,21 22 16,0-21-16</inkml:trace>
  <inkml:trace contextRef="#ctx0" brushRef="#br0" timeOffset="147640.03">10795 8149 0,'-21'0'31,"0"0"-31,21 21 16,-22 1-16,22-1 0,-21 0 0,21 0 15,0 0-15,0 0 0,0 1 16,0-1-16,0 0 0,0 0 16,0 0-16,21 0 15,1-21-15,-1 0 0,21 0 16,-21 0-16,0 0 0,1-21 15,-1 21-15,21-21 0,-21 21 0,0-21 16,1 0-16,-1 0 0,0-1 0,21 1 16,-42 0-16,21 0 0,1 0 15,-1 0-15,-21-1 0,0 1 16,0 0-16,21 0 0,-21 0 16,0 42 15,0 0-31,0 0 0,0 0 15,-21 22-15,21-22 0,-21 0 16,-1 21-16,1 1 0,21-1 0,-21-21 16,0 22-16,0 20 0,0-21 0,21 1 15,0 20-15,0 1 0,0-1 16,0 1-16,0-1 0,0 1 0,0-1 0,0 1 16,0-1-16,0-20 0,0 20 0,21-21 15,-21 22-15,0-22 0,0-21 16,0 22-16,0-22 0,-21 21 0,-1-21 15,1-21-15,-21 0 16,21 0-16,0 0 0,-22 0 0,1-21 16,21 21-16,-22-21 0,1 0 0,0 0 15,-1 0-15,1 21 0,21-22 0,-21 1 16,20 0-16,1 0 0,0 0 0,0 0 16,21-1-16,0 1 0,0 0 15,0 0-15,0 0 0,0 0 0,0-1 16,0 1-16,21 0 0,0 0 0,0-21 15,1-1-15,-1 22 0,0-21 16,21-22-16</inkml:trace>
  <inkml:trace contextRef="#ctx0" brushRef="#br0" timeOffset="147936.85">11790 7472 0,'0'0'0,"0"-21"0,0-22 16,-21 65 0,21-1-16,-22 0 0,22 0 15,0 21-15,0 22 0,-21-22 0,0 22 16,0-1-16,21 1 0,0-1 16,-21 1-16,0-1 0,-1 1 0,1-1 15,21-20-15,0 20 0,0-21 0,-21-20 16,21 20-16,0 0 0,0-21 0,0 1 15,0-1-15,0 0 16,21-21 0,0 0-16,1-21 15,-1 0-15,0-1 0,21 1 0,-21 0 16,1-21-16</inkml:trace>
  <inkml:trace contextRef="#ctx0" brushRef="#br0" timeOffset="148320.16">11959 8128 0,'0'0'0,"0"21"0,-21 0 16,21 1-16,0-1 16,21-21-1,0 0 1,0 0-16,22 0 0,-22 0 0,21 0 16,1-21-16,-1 21 0,0-22 0,1 1 15,-22 0-15,21 0 0,0 0 0,-20 0 16,20-1-16,-21 1 0,0 0 0,-21-21 15,0 21-15,0-1 16,0 1-16,0 0 0,-21 21 0,0 0 16,-21 0-16,20 0 0,-20 0 0,0 0 15,-1 21-15,1 0 0,0 22 0,-1-22 16,1 21-16,21 1 0,-21 20 0,20-21 16,1 1-16,21-1 0,0 0 0,0-20 15,0 20-15,0-21 0,0 21 16,21-20-16,1-1 0,20 0 0,-21-21 15,21 21-15,-20-21 0,20 0 0,0 0 16,-21 0-16,22 0 0,-1 0 0,0 0 16,-20-21-16,20 21 0,-21-21 0,0 0 15,0-1-15,1 1 0,-1 0 16,0 0-16,-21 0 0,0-22 0,21 22 16</inkml:trace>
  <inkml:trace contextRef="#ctx0" brushRef="#br0" timeOffset="148628.29">11620 7493 0,'-21'0'0,"42"0"0,-63 0 0,63 0 31,22 0-16,-1 0-15,0 0 0,22 0 0,-22 0 16,22 0-16,-1 0 0,1-21 0,-1 21 16,1 0-16,-1-21 0,1 21 0,-22 0 15,0-21-15,-21 21 0,1 0 16,-1 0-16,0 0 0,-42 0 31,0 0-31,-1 0 16,1 0-16,0 0 0,0 0 0,0 0 15,0 0-15,-1 0 0</inkml:trace>
  <inkml:trace contextRef="#ctx0" brushRef="#br0" timeOffset="161728.48">1418 11091 0,'-21'0'0,"42"0"0,-63 0 0,21-21 15,-1 21-15,1 0 0,0 0 0,0 0 16,0 0-16,-22 0 0,22 0 16,0 0-16,-21 21 0,21 1 0,-1-22 15,1 21-15,21 0 16,0 0-16,-21 0 0,21 0 15,0 1-15,0-1 0,0 0 0,0 0 16,21 0-16,0 0 16,1-21-16,-1 0 0,0 22 0,21-22 15,-21 0-15,22 0 0,-1 0 16,0-22-16,1 1 0,20 0 0,1 0 16,-22-21-16,22 20 0,-1-20 15,-21 21-15,22-21 0,-22-1 0,22 1 16,-22 21-16,-21-22 0,22 1 15,-22 0-15,21-1 0,-42 1 0,21 0 16,-21 21-16,0-22 0,0 1 16,0 0-16,0 20 0,0-20 15,0 21-15,-21 0 0,21 0 0,-21-1 16,0 22-16,0 0 16,-1 0-16,1 0 0,0 22 0,0-1 15,0 21-15,0-21 0,-1 22 16,-20-1-16,21 0 0,0 22 0,0-22 15,-22 22-15,22-1 0,0 22 0,0-22 16,0 22-16,-1 0 0,1 20 16,0-20-16,0 0 0,0-1 0,0 22 15,21-21-15,0 0 0,0-1 16,0 1-16,0-22 0,0 22 0,0-21 16,0-22-16,21 21 15,0-20-15,-21-1 0,21 0 0,0-20 16,-21-1-16,21 0 0,1 0 0,-22 0 15,21-21-15,0 0 16,0 0-16,-21-21 0,21 0 16,0 0-16,1-22 0,-22 1 15,21 0-15,0-1 0,0 1 0,-21-21 16,21-1-16,-21 22 0,21-22 0,-21 1 16,0-1-16,0 22 0,0 0 15,0-22-15,-21 22 0,0 21 0,-21-22 16,21 22-16,-22-21 0,1 42 15,0-21-15,-22 21 0,43-22 16,-21 22-16,-1 0 0,22 0 0,0 0 16,0 0-16,42 0 31,0 0-31,21 0 0,-20 0 16,-1 0-16,21-21 0,-21 0 0,22 0 15,-1 0-15,-21 0 0,21-22 16,1 22-16,-1-42 0,0 20 0,1 1 15,-1-22-15,0 1 0,22-1 16,-22 1-16,1-1 0,20 22 0,-21-21 16,1 20-16,-22 1 0,21 0 0,-21-1 15,-21 1-15,0 21 16,0 0-16,0-1 0,0 1 16,-21 21-16,0 0 15,0 0-15,0 0 0,0 21 0,-1 1 16,1-1-16,0 0 0,0 21 0,0 1 15,0-1-15,21 0 0,0 22 16,-22-1-16,22 1 0,-21-1 0,0 1 16,21-1-16,0 22 0,0-22 15,-21 1-15,21-22 0,0 22 0,0-22 16,0 0-16,0 1 0,0-1 16,0-21-16,21 0 0,0 1 15,0-22-15,1 0 0,-1 0 0,0 0 16,21 0-16,1 0 0,-22 0 15,21-22-15,0 1 0,1 0 0,-22-21 16,21 21-16,-21-1 0,22-20 0,-22 21 16,0-21-16,0 20 0,0-20 15,1 21-15,-1-21 0,-21 20 0,0 1 16,21-21-16,-21 21 0,0 0 16,0-1-16,-21 44 31,21-1-31,-21 0 15,21 0-15,0 0 0,0 22 0,0-1 16,0-21-16,0 21 0,0-20 0,0 20 16,0-21-16,0 0 0,21 0 15,-21 1-15,21-1 0,0 0 0,-21 0 16,21-21-16,0 0 0,1 0 0,-1 0 16,0 0-16,0 0 0,0 0 15,0 0-15,1 0 0,-1-21 0,21 21 16,-21-21-16,0 0 0,1-1 0,-1 1 15,0 0-15,0 0 0,0 0 16,-21 0-16,0-22 0,21 22 0,-21 0 16,0-21-16,0-1 0,0 22 15,0-21-15,0-1 0,-21 22 16,0-21-16,0 21 0,0 0 0,0-1 16,-1 22-16,-20-21 0,21 21 0,0 0 15,-22 0-15,22 0 0,0 21 16,-21-21-16,21 22 0,-1-1 0,1 21 15,21-21-15,0 0 0,-21 22 16,21-1-16,0 0 0,0 1 0,0-1 16,0-21-16,0 22 0,21-1 15,0-21-15,1 21 0,-22-20 0,21-1 16,0 21-16,21-21 0,-21-21 0,1 21 16,20 1-16,-21-22 0,21 0 15,1 0-15,20 0 0,-20 0 16,20 0-16,-21 0 0,22-22 0,-1 1 15,1 0-15,-1 0 0,-20 0 0,20 0 16,-20-22-16,-1 22 0,0 0 16,-21 0-16,22 0 0,-22-1 0,-21-20 15,0 21-15,21 0 0,-21 0 0,0-1 16,0 1-16,0 0 0,0 0 0,0 0 16,0 0-16,-21 21 0,21-22 15,-21 22-15,0 0 0,-1 0 16,1 0-16,0 0 0,0 22 15,0-22-15,0 42 16,-1-21-16,1 0 0,21 0 0,-21 1 16,21 20-16,-21-21 0,21 0 0,0 22 15,0-22-15,0 0 0,0 0 16,0 0-16,0 0 0,21-21 16,0 0-16,0 0 0,1 0 15,-1 0-15,0 0 0,0 0 16,21 0-16,-20-21 0,-1 0 0,0 21 15,0-21-15,0 0 0,0 0 16,1-1-16,-1 1 0,-21 0 0,21-21 16,0 21-16,-21-1 0,0 1 15,21 0-15,0 0 0,-21 0 16,0 42 15,0 0-31,0 0 16,0 0-16,0 1 0,0-1 0,0 0 15,-21 0-15,21 0 0,0 0 16,0 22-16,0-22 0,0 0 0,0 0 16,0 0-16,0 1 0,21-1 15,1-21-15,-1 21 16,0-21-16,0 0 0,0 0 16,22 0-16,-22 0 0,0 0 0,21-21 15,-21 21-15,22-21 0,-22-1 0,21 1 16,-21 0-16,22 0 0,-22 0 0,21-22 15,-21 22-15,1-21 0,-1 0 16,0-1-16,0 1 0,0-22 0,0 22 16,1-21-16,-1 20 0,0-20 0,0 20 15,0 1-15,0 0 0,1-1 16,-1 22-16,-21-21 0,0 21 0,0 0 16,0-1-16,0 1 0,0 0 15,-21 21 16,-1 21-31,1 0 0,21 1 16,-21-1-16,21 21 0,0-21 16,-21 22-16,21-22 0,-21 21 0,0 0 15,21 1-15,-22-1 0,1 0 0,21 22 16,0-22-16,-21 1 0,21 20 0,-21-21 16,21 1-16,0-1 0,0 0 15,0-20-15,0 20 0,0-21 0,0 0 16,0 0-16,21 1 0,0-1 0,0 0 15,1-21-15,-1 21 16,0-21-16,0 0 0,0 0 16,0 0-16,1 0 0,-1-21 15,0 0-15,0 21 0,0-21 0,0-1 16,1 1-16,-1 0 0,0 0 0,0 0 16,0 0-16,-21-1 0,0 1 15,21-21-15,-21 21 0,0 0 0,0-1 16</inkml:trace>
  <inkml:trace contextRef="#ctx0" brushRef="#br0" timeOffset="162033.31">4635 11028 0,'0'0'0,"-21"0"0,-42 0 15,84 0 16,0 0-31,0 0 16,0 0-16,1 0 0,20 0 0,-21 0 16,21 0-16,-20 0 0,-1 0 0,21 0 15,-21 0-15,0 0 0,1 0 0,-1 0 16,0 0-16,0 0 0,0 0 16,0 0-1,1 0-15,-22-21 47</inkml:trace>
  <inkml:trace contextRef="#ctx0" brushRef="#br0" timeOffset="162905.81">6202 11218 0,'0'0'0,"-21"0"0,-1 0 16,1 0-16,0-21 0,0 21 0,0 0 15,0 0-15,-1 0 0,1 0 16,0 0-16,0 0 0,42 0 47,0 0-47,0 0 0,1 0 0,20 0 15,0 0-15,-21 0 0,43 0 0,-22 0 16,1 0-16,20 0 0,1 0 16,-1 0-16,22 0 0,-22 0 0,22 0 15,0 0-15,-22 0 0,22 0 0,-1 0 16,-20 0-16,21 0 0,-22-21 0,1 21 16,-22 0-16,21 0 0,-20-21 15,-1 21-15,-21 0 0,22-21 16,-22 21-16,0 0 0,0-21 0,0 21 15,-21-22-15,0 1 0,0 0 16,0 0-16,-21 21 16,0 0-16,0-21 0,0 0 15,-1 21-15,-20 0 0,21-22 0,-21 22 16,20 0-16,-20 0 0,0 0 0,21 0 16,-22 0-16,22 0 0,0 0 0,0 0 15,0 0-15,-1 0 0,1 0 16,42 0 15,1 0-31,-1 0 0,0 0 16,0 0-16,21 0 0,-20 0 0,20 0 15,-21 0-15,21 0 0,1 0 0,-22 0 16,0 0-16,21 0 0,-20 0 16,-1 0-16,0 0 0,0 0 0,0 0 15,-21 22 1,0-1-16,-21 0 0,0 0 15,0 0-15,0 0 0,-22 1 0,22-1 16,-21 21-16,21 0 0,-22-20 16,22 20-16,-21 0 0,21 1 0,-22-1 15,22-21-15,0 21 0,0 1 0,0-22 16,-1 0-16,22 0 0,0 0 16,0 1-16,0-1 0,0 0 15,0-42 16,0 0-15,0-1-16,0 1 16</inkml:trace>
  <inkml:trace contextRef="#ctx0" brushRef="#br0" timeOffset="164459.99">9504 10816 0,'0'0'16,"0"-42"-16,21 21 16,-21 0-16,21 21 0,-21-22 0,21 1 15,-21 0-15,0 0 0,21 21 0,-21 42 32,0-21-17,0 1-15,-21 20 0,0 0 16,0 1-16,21-1 0,-42 21 0,20-20 15,1 20-15,0-20 0,0 20 16,0-21-16,0 1 0,-1-1 0,1 0 16,0 1-16,21-22 0,0 0 0,-21 0 15,21 0-15,-21-21 16,21-21 0,0 0-1,21 0-15,0 0 0,-21 0 0,21-1 16,0 1-16,1 21 0,-1-21 0,0 21 15,0 0-15,0-21 0,0 21 16,1 0-16,20 0 0,0 0 16,-21 0-16,22 0 0,-1 0 0,0 0 15,22-21-15,-22 21 0,1 0 0,-22 0 16,21 0-16,0-21 0,-20 21 16,-1-22-16,0 22 0,0-21 0,0 21 15,0-21-15,-21 0 0,0 0 16,0 0-16,0-1 0,0 1 0,0 0 15,0 0-15,0 0 0,0-22 0,0 22 16,0 0-16,-21 0 16,21 0-16,-21 21 0,21 21 15,0 0 1,-21 0-16,21 0 0,-21 1 16,0 20-16,21-21 0,-22 21 15,1 1-15,21-1 0,-21 0 0,0 1 16,0-1-16,0 0 0,-1 1 0,1-1 15,21 0-15,-21-20 0,21 20 0,-21-21 16,21 0-16,0 0 0,0 1 16,0-1-16,0-42 31,0-1-15,0-20-16,21 21 0</inkml:trace>
  <inkml:trace contextRef="#ctx0" brushRef="#br0" timeOffset="165060.64">10901 10668 0,'0'0'0,"-43"-21"15,22 21-15,0 0 16,0 21-16,21 0 16,-21 0-16,21 1 0,-21 20 0,21 0 15,0-21-15,0 22 0,-22-1 0,22 0 16,-21 1-16,21-1 0,0 22 0,-21-22 16,0 0-16,21 1 0,-21-1 0,0 0 15,21 1-15,-22-1 0,22-21 16,0 0-16,0 0 0,-21 1 0,21-1 15,-21-21 1,21-21 0,0-1-16,0 1 15,0 0-15,0 0 0,21-21 0,0 20 16,1 1-16,-22-21 0,21 21 16,0 0-16,21-22 0,-21 22 0,1 0 15,20 0-15,-21 0 0,21 21 0,-20-22 16,20 22-16,-21 0 0,21 0 15,-20 0-15,-1 0 0,0 22 0,0-22 16,0 21-16,0 0 0,1 21 0,-22-21 16,0 1-16,0 20 0,0-21 0,0 0 15,0 0-15,-22 22 0,1-22 0,0 0 16,0 0-16,0 0 0,-22 1 16,22-1-16,-21-21 0,21 21 0,-22-21 15,22 0-15,0 21 0,-21-21 0,21 0 16,-1 0-16,1 0 0,0 0 15,0 0-15,21-21 32,0 0-17,21 21-15,0-21 0,0-1 0,1 22 16,-1-21-16</inkml:trace>
  <inkml:trace contextRef="#ctx0" brushRef="#br0" timeOffset="165739.26">11472 11049 0,'0'0'15,"-21"21"17,21 0-32,0 1 15,0-1-15,0 21 0,0-21 0,0 0 16,0 1-16,0-1 0,0 21 0,0-21 15,0 0-15,0 1 0,0-1 16,0 0-16,0 0 0,21 0 0,0-21 16,1 21-16,-1-21 0,0 0 0,0 0 15,0 0-15,22 0 0,-22 0 0,21-21 16,-21 0-16,22 21 0,-22-21 16,21 0-16,-21 0 0,0-1 0,22-20 15,-22 21-15,0 0 0,-21-22 16,21 22-16,0 0 0,-21-21 0,22 21 15,-22-1-15,0 1 0,0 0 16,-22 21 15,1 0-31,21 21 0,-21-21 16,21 21-16,0 1 0,0-1 16,-21 0-16,21 0 0,-21 21 0,21-20 15,-21-1-15,21 21 0,0-21 16,0 22-16,0-22 0,-22 21 0,22 0 15,-21-20-15,21 20 0,0 0 0,0-21 16,-21 22-16,21-1 0,-21-21 0,21 22 16,-21-1-16,21 0 0,0-21 0,-21 22 15,-1-1-15,1-21 0,21 22 16,-21-1-16,0-21 0,0 21 0,0-20 16,-1-1-16,1 0 0,0 21 0,0-42 15,0 21-15,0 1 0,-1-22 0,1 21 16,0-21-16,-21 0 0,21 0 0,-1 0 15,-20 0-15,21 0 0,-21 0 16,20 0-16,-20 0 0,21 0 0,-21-21 0,20 21 16,1-22-16,0 1 15,21 0-15,-21 21 0,21-21 16,0 0-16,-21 21 0,21-21 0,0-1 16,0 1-16,0 0 15,0 0-15,0 0 0,21 0 0,0-22 16,-21 22-16,21 0 0</inkml:trace>
  <inkml:trace contextRef="#ctx0" brushRef="#br0" timeOffset="166124.04">12340 10478 0,'0'-22'0,"0"44"0,0-65 0,0 22 0,0 0 15,0 0-15,0 42 32,0 0-32,0 21 15,0 1-15,0-1 0,-21 0 16,21 1-16,-21 20 0,21-20 0,0 20 15,-21 1-15,21-22 0,-22 21 0,1-20 16,21-1-16,-21 22 0,21-22 0,-21 0 16,0 1-16,21-22 0,0 21 0,0-21 15,-21 0-15,21 1 0,0-1 16,-22 0-16,44-21 31,-1-21-31,-21 0 16,21-1-16,0 1 0,0 0 0,0-21 15,1 21-15</inkml:trace>
  <inkml:trace contextRef="#ctx0" brushRef="#br0" timeOffset="166584.76">12531 11113 0,'0'0'0,"0"21"16,21-21 15,0 0-31,0 0 0,0 0 0,0 0 16,22 0-16,-22-21 0,0 21 0,21-22 15,-20 1-15,-1 21 0,21-21 16,-21 21-16,0-21 0,1 0 16,-1 0-16,0-1 0,-21 1 15,0 0-15,0 0 0,0 0 16,-21 21-16,0 0 15,-1 0-15,1 0 0,0 0 0,0 0 16,0 21-16,-22 0 0,22-21 16,0 21-16,0 0 0,0 1 0,0 20 15,-1-21-15,22 0 0,0 22 0,-21-22 16,21 21-16,0-21 0,-21 0 0,21 1 16,0 20-16,0-21 0,0 0 0,0 0 15,0 1-15,21-1 0,0-21 0,1 21 16,-1 0-16,0-21 0,0 0 15,0 0-15,0 0 0,1 0 16,20 0-16,-21 0 0,0 0 0,22 0 16,-22 0-16,0-21 0,21 21 0,-21-21 15,1 0-15,-1-1 0,0 1 0,0 0 16,-21 0-16,21 0 0,-21 0 0,21-22 16,-21 22-16,0-21 0,0 21 0</inkml:trace>
  <inkml:trace contextRef="#ctx0" brushRef="#br0" timeOffset="166984.54">12467 10520 0,'0'0'0,"-21"0"0,-43-21 15,43 21-15,0 0 16,42 0 15,0 0-31,1 0 16,20-21-16,0 21 0,-21 0 0,43 0 16,-22 0-16,1 0 0,20-22 15,-21 22-15,22 0 0,-1 0 16,1-21-16,-1 21 0,1 0 0,-1 0 15,1 0-15,-22 0 0,1 0 0,-1 0 16,0 0-16,-21 0 0,1 0 0,-1 0 16,0 0-16,-42 0 31,0 0-31,-1 0 16,1 0-16,0 0 0,0 0 15,0 0-15,0 0 0,-1 0 0,1 0 16,0 0-16</inkml:trace>
  <inkml:trace contextRef="#ctx0" brushRef="#br0" timeOffset="171316.06">1503 14012 0,'0'22'16,"21"-22"31,0 0 109,0 0-140,0 0 15,1 0 16,-1 0 1218,0 0-1249,0-22-16,0 22 16,-21-21-1,21 21-15,-21-21 0,22 21 16,-22-21-16,0 0 0,0 0 15,0-1-15,0 1 0,0 0 16,-22 0-16,1 0 0,0 21 16,-21-21-16,21 21 0,-22 0 15,1 0-15,-22 0 0,22 0 0,0 0 16,-22 0-16,22 0 0,0 21 16,-1 0-16,1 0 0,0 0 0,20 22 15,1-22-15,0 21 0,21 0 16,0-20-16,0 20 0,0 0 0,0 1 15,0-1-15,0 0 0,21 1 16,0-1-16,1-21 0,-1 0 16,0 22-16,0-22 0,21-21 15,-20 21-15,20-21 0,-21 0 0,21 0 16,1 0-16,-22-21 0,21 0 16,1-1-16,-1 1 0,0-21 0,1 21 15,-1-22-15,0 1 0,1 21 16,-22-21-16,21-22 0,-21 22 0,0-1 15,1-20-15,-1 21 0,0-22 0,0 22 16,-21-22-16,21 1 0,-21 20 16,0-20-16,0 21 0,0-1 0,0 1 15,0 0-15,0 20 0,0 1 16,0 0-16,-21 21 16,0 0-16,21 21 15,-21 0-15,21 22 0,-21-1 16,-1 22-16,22-1 0,-21 1 0,0-1 15,0 1-15,21 20 0,-21-20 16,21-1-16,-21-20 0,21 20 0,0 1 16,0-22-16,0 21 0,0-20 15,0-1-15,21-21 0,0 0 0,0 22 16,0-43-16,0 21 0,22-21 16,-22 0-16,21 0 0,-21 0 0,22-21 15,-1 0-15,0-1 0,1 1 0,-1-21 16,0 21-16,-20-22 15,20 22-15,0-21 0,-21 21 0,1-22 16,-1 22-16,0 0 0,-21 0 0,0 0 16,0 0-16,0-1 0,0 44 31,0-1-15,-21 0-16,0 0 0,21 0 0,-22 22 15,22-22-15,0 0 0,0 21 0,0-21 16,0 1-16,0-1 0,0 21 15,22-21-15,-1 0 0,0 1 0,0-22 16,0 21-16,0-21 0,1 0 16,-1 0-16,21 0 0,-21 0 15,22 0-15,-1-21 0,0-1 0,1 1 16,-22 0-16,21-21 0,0 21 0,1-22 16,-22 22-16,0-21 0,0-1 15,-21 1-15,0 0 0,0-1 0,0 1 16,0 21-16,-21-21 0,0-1 15,0 22-15,0-21 0,-22 42 0,1-21 16,0 21-16,-1 0 0,1 0 0,-22 0 16,22 21-16,0 0 0,-1 0 15,1 0-15,0 22 0,21-22 0,-1 21 16,22 0-16,0-20 0,0 20 16,0 0-16,0-21 0,22 22 15,-1-22-15,21 21 0,-21-21 0,22 1 16,-22-1-16,21 0 0,0-21 15,1 0-15,-22 0 0,21 0 0,1 0 16,-22 0-16,21-21 0,0 21 0,-20-21 16,-1-1-16,21 1 0,-21 0 15,0 0-15,22-21 0,-22 20 0,0 1 16,-21-21-16,21 21 0,-21-22 16,21 22-16,-21 0 0,0-21 0,0 21 15,22-1-15,-22 1 0,0 42 31,0 1-31,0-1 16,0 0-16,0 0 0,0 21 0,0-20 16,0-1-16,-22 21 0,22-21 0,0 0 15,0 22-15,0-22 0,0 0 16,0 0-16,0 0 0,22 1 0,-1-22 16,-21 21-16,21-21 0,0 0 15,0 0-15,22 0 0,-22 0 0,0-21 16,21 21-16,1-22 0,-22 1 0,21 0 15,-21 0-15,0 0 0,1-22 16,-1 22-16,0 0 0,-21-21 0,0 21 16,0-22-16,0 22 0,0 0 15,0 0-15,0 0 0,0-1 16,0 44 0,0-1-1,0 21-15,0-21 0,0 0 0,0 1 16,0 20-16,0-21 0,0 21 15,0-20-15,0-1 0,0 0 0,21 0 16,-21 0-16,21 0 0,22 1 0,-22-22 16,21 0-16,-21 0 0,22 0 15,-1 0-15,0 0 0,-21-22 0,22 1 16,-1 0-16,0 0 0,1 0 0,-22-22 16,21 22-16,-21-21 15,1 21-15,-1-22 0,0 1 0,-21-21 16,21 20-16,-21-20 0,0 20 0,0-20 15,0-1-15,0 22 0,0 0 16,0-1-16,0 1 0,0 21 0,0 0 16,0 0-16,-21-1 0,0 22 15,21 22-15,-21-1 0,21 0 16,0 21-16,0-21 0,0 43 0,0-22 16,0 22-16,-22-1 0,22-20 0,0 20 15,0 1-15,-21-22 0,21 0 16,0 1-16,0-1 0,0 0 0,0 1 15,0-1-15,0-21 0,0 0 16,0 0-16,0 1 0,0-1 16,-21-21-16,21-21 15,0-1 1,0 1-16,0 0 0,0 0 0,0 0 16,21-22-16,0 1 0,1 21 15,-22-21-15,21 20 0,21-20 0,-21 21 16,0 0-16,1 0 0,20-1 0,-21 1 15,21 21-15,1 0 0,-22 0 16,21 0-16,-21 0 0,1 21 16,20 1-16,-21-22 0,0 21 0,-21 0 0,0 0 15,21 0-15,-21 22 0,0-22 16,0 0-16,-21 0 0,0 21 16,0-20-16,-21 20 0,20-21 0,-20 0 15,0 22-15,-1-22 0,1 0 0,0 0 16,-1 0-16,22 0 0,0-21 15,0 0-15,0 0 0,0 0 0,-1-21 32,22 0-32,0 0 0,0 0 0,0 0 15,0-1-15,0 1 0,22 0 16,-1-21-16,-21 21 0</inkml:trace>
  <inkml:trace contextRef="#ctx0" brushRef="#br0" timeOffset="171643.87">4995 13272 0,'0'0'0,"0"-22"0,-21 22 0,21 22 31,0-1-31,0 0 0,0 21 0,0-21 15,-21 22-15,21 20 0,0-20 16,0 20-16,0 1 0,-21-22 0,21 21 16,-21-20-16,21 20 0,-22-20 0,1-1 15,21 0-15,0 1 0,-21-1 16,21-21-16,-21 21 0,21-20 0,0-1 16,0 0-16,0 0 0,0 0 15,0-42 16,21 0-31,0 0 0,0 0 0,-21-1 16,22-20-16,-1 0 0</inkml:trace>
  <inkml:trace contextRef="#ctx0" brushRef="#br0" timeOffset="172048.63">5122 13885 0,'0'0'0,"0"22"0,0-1 0,-21-21 16,21 21-16,0 0 15,21-21 1,0 0-16,1 0 0,-1 0 0,0 0 16,21-21-16,1 0 0,-22 21 0,21-21 15,0-1-15,-20 1 0,20 0 0,-21 0 16,21 0-16,-20-22 16,-1 22-16,0-21 0,-21 21 0,0-22 15,0 1-15,0 21 0,0-21 0,0 20 16,0 1-16,-21 0 0,0 21 0,-1 0 15,1 0-15,0 0 0,-21 0 16,21 21-16,-22 0 0,22 22 0,-21-22 16,21 21-16,-1 1 0,1-1 0,0 0 15,0 1-15,21 20 0,-21-21 16,21-20-16,0 20 0,0 0 0,0-21 16,0 22-16,0-22 0,0 0 15,0 0-15,0 0 0,0 1 0,21-22 0,0 21 16,0-21-16,0 0 15,1 0-15,20 0 0,-21 0 16,0 0-16,22 0 0,-22 0 0,21-21 16,0-1-16,-20 1 0,20 0 0,-21 0 15,21-21-15,-20 20 0</inkml:trace>
  <inkml:trace contextRef="#ctx0" brushRef="#br0" timeOffset="172756.23">6858 13568 0,'-21'0'0,"42"0"0,-63 0 15,20 0-15,1-21 0,0 21 16,42 0 0,0 0-1,1 0-15,83 21 16,-41-21-16,-22 0 0,22 21 0,-1-21 0,1 0 16,-1 0-16,1 0 0,-1 0 15,22 0-15,-22 0 0,22 0 16,-21 0-16,-1-21 0,22 0 0,-22 21 15,1-21-15,-22-1 0,22 22 0,-22-21 16,0 0-16,1 21 0,-22-21 0,21 0 16,-21 0-16,0 21 0,1-22 15,-1 22-15,-21-21 0,0 0 0,-21 0 16,-1 21-16,-20 0 16,0-21-16,-1 21 0,1 0 15,0 0-15,-1 0 0,1-21 16,0 21-16,21 0 0,-22 0 0,22 0 15,0 0-15,42 0 32,0-22-32,0 22 0,22 0 15,-22 0-15,21 0 0,1 0 0,-1 0 16,0-21-16,1 21 0,-1 0 0,0 0 16,1 0-16,-22 0 0,21 0 0,-21 0 15,0 0-15,1 0 0,-1 21 16,0 1-16,-21-1 0,0 0 15,0 0-15,0 21 0,-21-20 16,0 20-16,-22 0 0,22 1 0,0-1 16,-21 0-16,20-21 0,-20 22 0,0-1 15,21 0-15,-1-20 0,-20-1 16,21 0-16,0 0 0,21 0 0,-21 0 16,-1 1-16,1-22 0,0 21 15,0-21-15,0 0 16,0 0-16,-1 0 0,1 0 15,21-21-15,-21-1 0</inkml:trace>
  <inkml:trace contextRef="#ctx0" brushRef="#br0" timeOffset="173608.26">10668 13335 0,'-21'0'0,"0"0"0,-1 0 16,1 0-16,0 0 0,0 21 0,0-21 16,0 0-16,-1 0 0,1 0 15,-21 0-15,21 0 0,0 0 0,-1 0 16,-20 0-16,21 0 0,0 0 0,21-21 16,-21 21-16,21-21 15,0 0-15,0 0 0,0-1 16,21-20-16,0 21 0,21 0 0,-21 0 15,1-1-15,20 1 0,0 0 0,1 0 16,-1 0-16,0 0 0,1 21 16,-1 0-16,0 0 0,1 0 0,-22 0 15,0 0-15,0 21 0,0 0 0,-21 0 16,0 0-16,0 22 0,-21-1 16,-21 0-16,-1 1 0,1-1 15,0 0-15,-22 22 0,22-22 0,-22 22 16,22-22-16,0 21 0,-1-20 0,1-1 15,21 0-15,0 1 0,21-1 0,0-21 16,0 22-16,0-22 0,0 0 16,21-21-16,0 21 0,0-21 0,22 0 15,-22 0-15,21 0 0,-21 0 0,22 0 16,-1-21-16,0 21 0,1-21 0,-1 0 16,-21-1-16,21-20 15,1 21-15,-22 0 0,21-22 0,-21 1 0,1 21 16,-1-21-16,-21-1 0,0 1 15,0 21-15,-21-22 0,-22 22 0,22 0 16,-21 0-16,-1 21 0,1 0 16,0 0-16,-1 0 0,1 0 0,0 0 15,21 0-15,-1 0 0,1 21 0,0-21 16,21 21-16,-21 0 0,21 1 16,21-22-1,0 0-15,22 0 0,-22 0 0,21 0 16,0 0-16</inkml:trace>
  <inkml:trace contextRef="#ctx0" brushRef="#br0" timeOffset="174156.96">11642 12869 0,'0'0'0,"0"-21"0,0 0 0,0 0 15,-22 0-15,22 0 0,-21 21 16,0 0-16,0 0 0,21 21 15,0 0-15,-21 0 0,0 21 0,21 1 16,-22-1-16,22 0 0,-21 1 16,21 20-16,0-20 0,0-1 0,-21 21 15,21-20-15,-21 20 0,21-20 16,-21-1-16,21 21 0,0-20 0,-21-1 16,21-21-16,0 22 0,-22-1 0,22-21 15,0 0-15,0 0 0,0 1 16,-21-22-16,21-22 31,-21 1-31,21 0 0,0 0 16,0 0-16,0-22 0,21 22 15,0-21-15,1 0 0,20 20 0,-21-20 16,0 21-16,22-21 0,-22 20 0,21 1 16,-21 21-16,22-21 0,-22 21 0,0 0 15,21 0-15,-21 0 0,1 0 16,-1 21-16,-21 0 0,21 1 15,-21-1-15,0 0 0,0 21 0,0-21 16,0 22-16,-21-22 0,0 21 0,-1-21 16,1 22-16,-21-22 0,21 0 0,0 0 15,-22 0-15,22 1 0,-21-1 16,21 0-16,-22 0 0,22-21 0,0 0 16,0 21-16,0-21 0,-1 0 15,1 0-15,21-21 16,0 0-1,0 0-15,21 0 16,1-1-16,-1 22 0,0-21 16,0 0-16,21 0 0</inkml:trace>
  <inkml:trace contextRef="#ctx0" brushRef="#br0" timeOffset="174769.46">12234 13314 0,'-21'0'16,"0"21"0,21 0-16,-21 0 0,0 1 0,21-1 15,0 0-15,-22 0 0,22 21 0,0-20 16,-21-1-16,21 21 16,0-21-16,0 0 0,0 1 0,0-1 15,0 0-15,0 0 0,21 0 0,1-21 16,-1 21-16,0-21 0,21 0 0,-21 0 15,22 0-15,-22 0 0,21 0 16,1-21-16,-22 21 0,21-21 0,0 0 16,-20-21-16,-1 20 0,21 1 0,-21-21 15,0 0-15,1 20 0,-1-20 0,0 21 16,0-21-16,0 20 0,-21 1 0,0 0 16,21 0-16,1 0 15,-22 42 1,0 0-16,0 0 15,-22 0-15,1 1 0,0-1 0,21 21 16,-21 0-16,21 1 0,-21-1 0,0 0 16,21 1-16,0-1 0,0 22 15,0-22-15,-22 21 0,22-20 0,0-1 16,-21 22-16,21-22 0,0 0 0,0 1 16,0 20-16,-21-21 0,0 22 0,0-22 15,0 22-15,21-22 0,-22 0 0,-20 1 16,21-1-16,0 0 0,-22-20 15,22-1-15,-21 0 0,0 0 0,-1 0 16,22 0-16,-21-21 0,-1 0 16,22 0-16,-21 0 0,21 0 0,-22 0 15,22-21-15,0 0 0,0 21 0,0-21 16,0 0-16,21 0 0,-22-1 16,1 1-16,21 0 0,0 0 15,0 0-15,-21 0 0,21-1 16,0 1-16,0 0 0,0 0 15,0-21-15,21 20 0,0-20 0,1 0 16,-1-1-16,0 1 0</inkml:trace>
  <inkml:trace contextRef="#ctx0" brushRef="#br0" timeOffset="175108.38">13271 12700 0,'0'-21'0,"0"42"0,0-63 0,0 21 16,0-1-16,0 44 31,0 20-31,0-21 0,0 43 16,0-22-16,-21 21 0,0 1 0,0-1 15,0 1-15,0 21 0,-22-22 16,22 1-16,0-1 0,0 1 15,0-1-15,-22 1 0,22-1 0,21-21 16,-21 1-16,0-1 0,21 0 0,0 1 16,-21-22-16,21 0 0,0 0 0,0 0 15,0 1-15,21-22 32,0-22-32,0 1 0,0 0 15,0 0-15,1-21 0,20 20 0,-21-20 16,21 21-16</inkml:trace>
  <inkml:trace contextRef="#ctx0" brushRef="#br0" timeOffset="175536.14">13398 13526 0,'0'0'0,"0"21"16,0 0-1,22-21-15,-1 0 16,0 0-16,0 0 0,0 0 0,0 0 15,1 0-15,20-21 0,-21 0 16,0-1-16,22 22 0,-22-21 0,0 0 16,21 0-16,-21 0 0,1 0 0,-22-1 15,0 1-15,21 0 0,-21 0 16,0 0-16,0 0 0,0-1 16,-21 22-16,-1 0 0,1 0 0,0 0 15,0 0-15,-21 0 0,-1 0 0,1 22 16,21-1-16,-22 0 0,1 0 0,0 21 15,21 1-15,-22-1 0,22-21 0,0 22 16,0-1-16,0 0 0,21 1 16,0-1-16,0-21 0,0 21 0,0-20 15,21-1-15,0 0 0,0 0 0,0 0 16,22-21-16,-22 21 0,21-21 0,0 0 16,-20 0-16,20 0 0,0 0 15,1 0-15,-22 0 0,21-21 16,0 21-16,1-21 0,-1 0 0,-21 0 15,22 0-15,-22-1 0,21 1 0,-21 0 16,0 0-16,1 0 0,-1 0 0,-21-1 16,21 1-16,-21 0 0,0 0 0</inkml:trace>
  <inkml:trace contextRef="#ctx0" brushRef="#br0" timeOffset="175932.92">13060 12996 0,'0'0'0,"-21"0"0,-43 0 15,85 0 1,0 0 0,1 0-16,20 0 0,0 0 0,1 0 15,-1 0-15,21-21 0,-20 21 0,-1 0 16,22-21-16,-22 0 16,0 21-16,1 0 0,-1 0 0,-21 0 15,21 0-15,-20 0 0,-1-21 0,0 21 16</inkml:trace>
  <inkml:trace contextRef="#ctx0" brushRef="#br0" timeOffset="177989.06">17928 10456 0,'0'-42'16,"0"21"-1,-21 0-15,21 0 16,0-1 0,0 1-16,0 0 15,0 0 1,0 0-16,0 0 0,0-1 16,0 44 15,0-1-31,0 0 15,0 21-15,0 22 0,0-22 0,0 22 16,0-1-16,-21 1 0,21-1 0,-21 1 16,-1-1-16,1-21 0,0 22 15,0-22-15,0 1 0,0-1 0,-1 0 16,1-21-16,0 1 0,21-1 0,0 0 16,-21 0-16,21-42 31,0 0-31,0 0 0,0-1 0,0 1 15,21 0-15,0 0 0,0 0 16,-21 0-16,22-1 0,-1 1 0,0 0 16,0 21-16,-21-21 0,21 21 0,0 0 15,1-21-15,-1 21 0,0 0 0,0 0 16,0 0-16,22 0 0,-22-21 16,0 21-16,0 0 0,0 0 0,0 0 15,1-22-15,-1 22 0,0 0 0,0-21 16,-21 0-16,21 0 0,-21 0 15,21 0-15,-21-1 0,0 1 16,0 0-16,0-21 0,0 21 0,0-1 16,0 1-16,0 0 0,0 0 0,0 42 31,-21 0-31,21 0 0,-21 22 0,0-22 16,21 21-16,-21 1 0,21-1 15,-21 0-15,-1 1 0,22-1 0,0-21 16,0 21-16,-21 1 0,21-22 0,0 21 15,-21-21-15,21 1 0,0 20 0,0-21 16,0 0-16,0 0 0,0 1 16,-21-1-16,21 0 0,-21 0 15,21-42 32,0 0-47,0 0 0,21-1 16,0 1-16,0 0 0</inkml:trace>
  <inkml:trace contextRef="#ctx0" brushRef="#br0" timeOffset="178336.86">18415 10901 0,'21'0'0,"0"0"16,-21 21-1,21-21-15,1 0 0,-1 0 16,0 0-16,0 0 0,0 0 16,0 0-16,1 0 15,-1 0 1,-21-21 0,-21 21-16,-1 0 15,1 0-15,0 0 0,0 0 16,0 0-16,0 21 15,-1-21-15,22 21 16,-21-21-16,21 21 16,21-21 31,-21-21-47,22 21 0,-1-21 15</inkml:trace>
  <inkml:trace contextRef="#ctx0" brushRef="#br0" timeOffset="179220.33">19304 10562 0,'-21'0'15,"0"-21"-15,-1 21 32,22-21-32,-21 21 0,21-21 15,0 0 1,0-1-16,0 1 16,0 0-16,21 0 15,1 0-15,-1 0 0,0-1 0,21 1 16,-21 21-16,22-21 0,-1 0 15,0 0-15,1 21 0,-1 0 0,0-21 16,1 21-16,-1 0 0,-21 0 0,22 0 16,-22 0-16,0 21 0,0 0 15,0 0-15,-21 0 0,0 22 0,0-22 16,0 0-16,0 21 0,-21 1 16,0-1-16,-21-21 0,20 21 0,-20 1 15,0-1-15,-22 0 0,22 1 0,-22-1 16,22-21-16,-21 22 0,-1-1 0,22 0 15,-22-21-15,22 22 0,0-22 16,-1 0-16,22 21 0,-21-20 0,21-22 16,-1 21-16,22 0 0,-21-21 15,21 21-15,0-42 47,21 0-47,1 0 16,-1 21-16,0-22 0,0 1 0,0 0 15,0 21-15,1-21 0,-1 0 0,0 21 16,0-21-16,0 21 0,0 0 0,1 0 16,-1 0-16,0 0 0,0 0 0,0 0 15,0 21 1,-21 0-16,22-21 0,-22 21 0,21-21 16,0 21-16,-21 0 0,21-21 0,0 22 15,22-22-15,-22 0 0,0 0 0,21 0 16,-21 0-16,1 0 0,-1 0 0,21 0 15,-21 0-15,0 0 16,1 0-16,-1-22 0,0 1 0,0 21 16,-21-21-16,21 0 0,-21 0 15,0 0-15,0-1 0,0 1 16,21 0-16,-21 0 0,22 21 16,-22-21-16,21 21 31,0 21 0,-42-21 32,0 0-48,-1 21-15,1-21 0</inkml:trace>
  <inkml:trace contextRef="#ctx0" brushRef="#br0" timeOffset="182840.62">17886 12785 0,'0'-21'47,"21"21"-47,-21-22 16,21 1-16,-21 0 0,0 0 15,21 0-15,-21 0 0,21-1 16,1 1-16,-22 0 0,0 0 0,0 0 15,21 21-15,-21-21 0,0 42 32,0 0-32,0 0 0,0 0 15,-21 22-15,21-1 0,0 0 0,-22 1 16,1-1-16,0 0 0,0 1 16,0-1-16,0 0 0,-1 1 15,1-1-15,0 0 0,-21 1 0,21-22 16,-1 21-16,1-21 0,0 0 0,0 1 15,0-1-15,0 0 0,21-42 47,21 0-47,0-1 0,0 1 0,0 21 16,0-21-16,1 0 0,-1 21 0,21 0 16,-21 0-16,0 0 0,1 0 15,20 0-15,-21 0 0,21 0 0,-20 0 16,20 0-16,-21 0 0,21 0 15,-20 0-15,-1 0 0,21 0 0,-21 0 16,0 0-16,1 0 0,-1 0 0,0-21 16,0 21-16,0-21 0,0-1 15,-21 1-15,22 0 0,-22 0 16,21-21-16,-21 20 0,21-20 0,-21 21 16,0-21-16,0-1 0,0 1 0,21 0 15,-21 20-15,0-20 0,0 21 16,0 0-16,-21 42 15,21 0-15,-21 21 16,0-20-16,-1 20 0,1 0 0,21 1 16,-21-1-16,0 0 15,0 22-15,0-22 0,-1-21 0,22 22 16,-21-1-16,21 0 0,-21-21 0,21 22 16,0-22-16,0 21 0,-21-21 0,21 1 15,0-1-15,0 0 0,0 0 16,0 0-16,0 0 0,0 1 15,0-44 17,0 1-17,0 0-15,0 0 16,0 0-16,0 0 0,0-1 16,21 1-16,-21 0 15,21 21-15</inkml:trace>
  <inkml:trace contextRef="#ctx0" brushRef="#br0" timeOffset="183212.4">18796 13018 0,'0'21'31,"0"0"-15,21-21 0,0 0-1,0 0-15,1 0 0,-1-21 16,0 0 0,-21-1-16,0 1 15,-21 0 1,0 21-16,-1 0 15,1 0-15,0 0 16,21 21-16,-21 0 16,0-21-16,0 22 0,21-1 15,0 0 1,21-21 15</inkml:trace>
  <inkml:trace contextRef="#ctx0" brushRef="#br0" timeOffset="183768.09">19600 12869 0,'0'0'16,"21"0"-16,-21-21 0,0 0 16,-21-21-1,21 21-15,0-1 0,0 1 0,0 0 16,0 0-16,0 0 0,0-22 0,21 22 15,1 0-15,-1 0 0,0 0 16,0 21-16,0-21 0,22-1 0,-22 22 16,21 0-16,-21 0 0,0 0 0,1 0 15,20 0-15,-21 22 0,0-1 16,-21 21-16,21-21 0,-21 22 16,0-1-16,0 0 0,0 1 0,0-1 15,-42 0-15,21 22 0,-21-22 16,20 0-16,-41 1 0,21-1 0,-22 0 15,1 1-15,-1-1 0,1-21 0,-1 22 16,1-22-16,-1 0 0,22 0 16,-1-21-16,22 21 0,-21-21 0,42-21 31,0 0-31,21 0 0,0-22 16,22 22-16,-22 0 0,21 0 0,0 0 15,-20 0-15,20-1 0,-21 22 16,21 0-16,-20 0 0,-1 0 0,21 0 15,-21 0-15,0 22 0,1-1 0,-1 0 16,21 0-16,-21 21 0,0-20 16,1-1-16,20 0 0,-21 0 0,21 21 15,-20-20-15,20-1 0,-21-21 16,0 21-16,22 0 0,-22-21 0,0 21 16,0-21-16,-21-21 15,0 0 1,21 0-16,-21-22 0,21 22 15,1-21-15,-22 21 0,21-22 16,0-20-16,21 21 0</inkml:trace>
  <inkml:trace contextRef="#ctx0" brushRef="#br0" timeOffset="184320.37">20764 12552 0,'22'-21'16,"-22"0"-16,21 21 16,-21-22-16,21 22 0,0 0 15,0-21-15,0 21 0,22 0 16,-22 0-16,0 0 0,21 0 16,-20 0-16,-1 21 0,0-21 0,0 22 15,0-1-15,-21 0 0,0 0 0,0 21 16,0-20-16,0 20 0,-21-21 0,0 21 15,-21-20-15,-1 20 0,1 0 16,-22-21-16,1 22 0,-1-22 16,1 0-16,-1 0 0,1 0 0,21 1 15,-1-1-15,1-21 0,21 0 0,0 21 16,21-42 0,42 21-16,-21-21 15,21 21-15,1-22 0,-1 1 0,22 21 16,-22-21-16,0 21 0,22 0 0,-22 0 15,0 0-15,1 0 0,-22 0 16,21 0-16,1 21 0,-22 0 0,0-21 0,0 22 16,0-1-16,0 0 0,-21 0 15,0 0-15,0 0 0,0 22 16,0-22-16,-21 0 0,0 0 0,0 0 16,-21 1-16,20-22 0,-20 21 0,0 0 15,-1 0-15,22-21 0,-21 21 0,0-21 16,20 0-16,-20 21 0,21-21 15,0 0-15,0 0 0,-1 0 0,1 0 16,0 0-16,21-21 16,0 0-1,0 0-15,21 21 0,0-21 0,1 0 16,-1-1-16,0 1 0,21 0 16</inkml:trace>
  <inkml:trace contextRef="#ctx0" brushRef="#br0" timeOffset="184787.63">22119 12510 0,'0'-22'0,"0"44"0,0-65 0,0 22 16,0 0-16,-21 21 15,0 21-15,0 0 16,-1 0-16,-20 1 0,21 20 15,-21 0-15,20 1 0,-20-1 0,0 21 16,21-20-16,-22 20 0,22-20 0,-21-1 16,21 0-16,21 22 0,0-43 15,0 21-15,0 1 0,0-22 0,0 0 16,21 0-16,0 0 0,21 0 0,1-21 16,-22 0-16,21 0 0,0 0 0,1 0 15,-1 0-15,0 0 0,-20 0 0,20 0 16,-21-21-16,0 21 0,0-21 15,1 0-15,-22 0 0,0 0 0,0-1 16,0 1-16,0 0 0,0 0 16,-22 0-16,1 21 0,0 0 15,0-21-15,-21 21 0,20 0 16,-20 0-16,0 0 0,21 0 0,-22 0 16,1 21-16,21-21 0,-22 21 0,22-21 15,0 0-15,0 21 0,0-21 16,42 0-1,0 0 1,21 0-16,1 0 0,-1-21 0,0 0 16,1 0-16,-1-1 0</inkml:trace>
  <inkml:trace contextRef="#ctx0" brushRef="#br0" timeOffset="185316.32">23008 12764 0,'-21'-22'0,"42"44"0,-84-44 0,41 1 16,-20 0-16,0 0 0,21 0 0,-22 0 16,1-1-16,21 1 0,0 0 0,-1 0 15,1 0-15,21-22 0,0 22 0,0 0 16,0-21-16,0 21 0,21-1 16,1-20-16,-1 21 0,0 0 15,21 0-15,1-1 0,-1 1 0,0 0 0,1 21 16,-1 0-16,0 0 0,1 0 0,-1 0 15,0 0-15,1 21 16,-22 0-16,0 22 0,-21-22 0,0 21 16,0-21-16,0 22 0,-21-1 0,-22 0 15,1 1-15,0-1 0,-1 0 0,-20 22 16,-1-22-16,22 1 0,-21 20 16,-1-21-16,22 1 0,-1-1 0,1 0 15,21 1-15,0-1 0,21 0 0,0-20 16,0-1-16,21 0 0,0 0 0,21 0 15,1 0-15,-22-21 0,21 0 16,1 0-16,-1 0 0,0 0 16,1 0-16,-1-21 0,-21 21 0,21-21 0,-20 0 15,-1 0-15,0 0 0,0-22 16,-21 22-16,21 0 0,-21-21 16,0 20-16,0-20 0,-21 21 0,0 21 15,0-21-15,-22 21 0,22-21 0,-21 21 16,0 0-16,-1 0 0,1 21 0,0-21 15,20 21-15,-20 0 0,21-21 16,0 21-16,0 0 0,-1-21 0,22 22 16,0-1-16,0 0 15,0 0 1</inkml:trace>
  <inkml:trace contextRef="#ctx0" brushRef="#br0" timeOffset="-214288.81">910 6519 0,'0'-21'0,"0"0"16,0 0-16,0 0 15,0 0-15,0-1 16,0 1-16,0 0 0,-21 0 16,21 0-16,-21 0 0,21-1 15,-21 22-15,21-21 16,0 42 15,0 1-31,0-1 0,0 0 0,21 0 16,-21 21-16,21-20 0,-21 20 15,21 0-15,-21 1 0,0-1 16,0 0-16,21-21 0,-21 22 0,0-22 16,0 0-16,0 0 0,0 0 15,0 1-15,21-22 0,-21-22 47,0 1-47,0 0 16,0 0-16,0-21 0,0 20 0,0-20 15,-21 0-15,21-1 0,-21 22 16,21-21-16,-21 0 0,21 20 0,0-20 16,0 21-16,0 0 0,-21 21 15,21-21-15,0 42 31,0 0-31,0 0 16,0 0-16,0 22 0,0-22 16,21 21-16,-21-21 0,0 22 0,0-22 15,21 21-15,-21-21 0,0 0 16,21 1-16,-21 20 0,0-21 16,0 0-16,0 0 0,0 1 0,0-1 15,0 0-15,0 0 16,0 0-16,0 0 15,0 1 1,21-22 15,1 0-15,-1 0 0,0-22-16,0 22 0,0-21 15,0 0-15,22 0 0,-1 0 16,0 0-16,22-22 0,-1 1 0,22 0 15,0-1-15,-1-20 0,1 20 16,21-20-16,402-149 16,-381 170-16,-21 0 15,0 20-15,-22-20 0,1 21 0,-22 0 16,-20 0-16,-1-1 0,-21 22 16,0 0-16,1-21 0,-1 21 15,0 0 1,-21-21-1,-21 21 126,0 0-125,-1 0 15,22 21-31,-21-21 16,21 21-16,-21 1 0,21-1 0</inkml:trace>
  <inkml:trace contextRef="#ctx0" brushRef="#br0" timeOffset="-212631.49">487 8319 0,'0'-43'16,"0"22"-16,-21 0 15,21 0-15,0 0 0,0-1 16,0 44 31,0 20-47,21-21 15,-21 0-15,0 22 0,21-1 16,-21-21-16,21 21 0,-21-20 16,0-1-16,21 21 0,-21-21 0,0 0 15,21 1-15,-21-1 0,0 0 16,0 0-16,0-42 62,0 0-62,0 0 0,0-1 0,-21 1 16,21-21-16,0 21 0,-21 0 16,21-22-16,-21 22 0,21-21 15,0 21-15,0-1 0,-21 1 16,21 0-16,0 0 0,-21 21 15,-1 0 439,1 0-439,0 0 1,21 21-16</inkml:trace>
  <inkml:trace contextRef="#ctx0" brushRef="#br0" timeOffset="-211236.28">402 8128 0,'21'0'0,"0"0"62,-21 21-46,22 0 0,-22 1-16,21-22 0,-21 21 15,21 0-15,-21 0 0,0 21 0,21-20 16,-21-1-16,21 0 0,-21 0 15,21 21-15,-21-20 0,0-1 0,0 0 16,22 0-16,-22 0 0,21 0 16,-21 1-16,0-1 0,0 0 15,0 0-15,0 0 0,21-21 16,-21 21-16,21-21 16,-21 22 15,21-22-31,0-22 15,1 22 1,-1-21-16,0 0 0,0 0 16,21 0-16,-20 0 0,20-22 0,0 22 15,22-21-15,-1-1 0,22 1 16,0 0-16,-1-22 0,22 22 0,-21 0 16,-1-22-16,1 22 0,0-1 15,-22 1-15,1 0 0,-1 21 16,-20-1-16,-1-20 0,-21 42 15,0-21-15,0 0 0,1 0 0,-1 21 16,-21-22-16,0 1 16,0 0 15,-21 21 125,-1 0-125</inkml:trace>
  <inkml:trace contextRef="#ctx0" brushRef="#br0" timeOffset="-209741.15">1058 11303 0,'0'0'15,"0"-42"-15,-21 21 16,21-1 0,-21 1-16,21 0 15,0 42 32,0 0-47,0 1 0,0 20 16,0-21-16,0 21 0,0 1 15,0-1-15,0-21 0,21 22 0,-21-1 16,21 0-16,0 1 0,-21-22 16,22 21-16,-1-21 0,-21 0 0,21 1 15,0-1-15,0 0 16,0-21-16,1 0 0,-1 0 15,0 0-15,21 0 0,1 0 16,-1-21-16,0 0 0,1-1 0,20-20 16,22 21-16,-22-43 0,22 22 15,0-21-15,20-1 0,22 1 0,0-22 16,22 21-16,-22 1 0,21-1 0,-21 1 16,0-1-16,0 22 0,0 0 15,-21-1-15,-22 1 0,1 21 0,-22 0 16,-20 0-16,-1-1 0,-21 22 15,22 0-15,-43-21 0,21 21 16,-21-21 15,21 21-31,-21 21 63,0 0-48,0 1-15</inkml:trace>
  <inkml:trace contextRef="#ctx0" brushRef="#br0" timeOffset="-208615.45">720 13970 0,'-22'-21'16,"1"21"-1,21-21-15,-21 21 31,21 21 16,21 0-47,-21 0 0,21 0 16,-21 22-16,22-22 0,-1 21 16,-21-21-16,21 22 0,0-1 0,-21-21 15,21 22-15,-21-1 0,21-21 16,-21 21-16,0-20 0,22 20 15,-22-21-15,21 0 0,-21 0 0,0 1 16,21-1-16,0 0 0,0-21 16,0 21-16,1-21 0,-1 0 15,21 0-15,-21-21 16,0 0-16,22 0 0,-1-1 16,22-20-16,-1 0 0,1-22 0,20 1 15,1-1-15,21 1 0,0-22 0,-1 0 16,22 1-16,22-1 0,-22 0 15,0 1-15,0 20 0,-22 1 0,1 20 16,-21-20-16,-22 42 0,-20-22 16,-1 22-16,0 0 0,-20 21 15,-1-21-15,0 21 16,-21-21 0,21 21-16,-21-21 171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29:04.3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5990 3620 0,'-21'0'16,"0"0"-16,21-22 31,0 1-15,0 0-16,0 0 0,0 0 15,0 0-15,0-1 16,21 1-16,0 0 0,-21 0 0,21 21 16,0-21-16,1 0 0,-1-1 15,0 22-15,0-21 0,0 21 0,0 0 16,1 0-16,-1 0 16,0 0-16,0 21 0,0 1 0,0-1 15,1 0-15,-1 21 0,-21 1 0,21-1 16,-21 0-16,21 1 0,-21-1 15,0 0-15,0 1 0,0 20 0,0-21 16,0 1-16,-21-1 0,21 0 0,-21 1 16,0-22-16,21 21 0,0-21 0,0 1 15,0-1-15,-22 0 16,22-42 15,0 0-31,0-1 0,22 1 0,-1-21 16,0 0-16,-21-1 0,21 1 15,21 0-15,-20-1 0,-1 1 0,0 0 16,0-1-16,21-20 0,-20 20 0,20 1 16,0 0-16,-21-1 0,22 22 15,-1-21-15,-21 21 0,22 0 0,-22 21 16,0 0-16,0 0 0,21 0 0,-20 0 16,-1 21-16,0 0 0,-21 0 0,21 21 15,0-20-15,-21 20 16,0 0-16,0 1 0,0 20 0,0-21 15,0 1-15,0-1 0,0 0 0,0 1 16,0-1-16,0 0 0,-21 1 0,21-22 16,-21 21-16,21-21 0,0 1 0,0-1 15,0 0-15,0-42 47,0 0-47,0-1 0,21 1 16,0 0-16</inkml:trace>
  <inkml:trace contextRef="#ctx0" brushRef="#br0" timeOffset="1320.72">7916 3810 0,'21'-42'15,"-21"21"-15,0-1 16,0 1-16,0 0 0,0 0 16,0-21-16,0 20 0,0 1 0,0 0 15,-21-21-15,0 21 0,0-1 16,0 1-16,0 0 0,-1 21 16,1 0-16,0-21 0,0 21 0,-21 0 15,20 0-15,-20 21 0,21 0 0,-21-21 16,-1 43-16,22-22 0,-21 21 0,21-21 15,-22 22-15,22-1 0,-21 0 16,21 22-16,-1-22 0,1 0 0,0 1 16,21-1-16,0 0 0,0 1 0,0-1 15,0-21-15,0 22 0,0-22 0,21 0 16,0 0-16,1-21 0,-1 0 16,21 21-16,-21-21 0,0 0 0,22 0 15,-1 0-15,-21-21 0,22 0 16,-22 0-16,21 0 0,-21-1 0,22 1 15,-22 0-15,21 0 0,-21-21 0,0 20 16,1-20-16,-1 0 0,0-1 16,0 22-16,0-21 0,0 0 0,-21-1 15,22 22-15,-22-21 0,21 21 0,-21-1 16,0 1-16,0 42 31,0 22-31,-21-22 16,21 0-16,-22 21 0,22-20 0,-21 20 15,21-21-15,0 21 0,0 1 0,0-22 16,0 21-16,0-21 16,0 22-16,0-22 0,0 0 0,0 0 15,21 0-15,1 1 0,-1-22 0,0 0 16,0 21-16,0-21 0,0 0 0,1 0 16,20 0-16,-21-21 0,0-1 0,0 1 15,1 21-15,-1-42 0,0 21 16,0 0-16,0-22 0,0 22 0,1-21 15,-1-1-15,0 1 0,-21 0 0,21 21 16,-21-22-16,21 1 0,-21 21 0,0 0 16,0-1-16,21 1 0,-21 0 15,0 42 1,0 0 0,0 1-16,0-1 0,-21 21 0,21-21 15,0 0-15,-21 22 0,21-22 16,0 21-16,0-21 0,0 22 0,-21-22 15,21 0-15,0 0 0,0 0 0,0 1 16,-21-1-16,21 0 0,0 0 0,0 0 16,0-42 15,0 0-31,0 0 16,0 0-16,0-1 0,0 1 0,0-21 15,0 21-15,0-22 0,0 22 0,21-21 16,0 21-16,0 0 0,-21-22 15,21 22-15,1-21 0,-1 21 16,0-1-16,0 1 0,0 21 0,0-21 16,1 21-16,-1 0 0,0 0 0,0 0 15,0 21-15,0-21 0,1 21 0,-1 1 16,0 20-16,0-21 0,0 0 16,-21 22-16,21-22 0,-21 0 0,0 21 15,0-21-15,22 1 0,-22-1 0,0 0 16,0 0-16,0 0 0,0 0 0,0 1 15,0-1-15,0 0 0,0 0 32,0-42-17,0 0-15,0 0 0,0-1 16,0 1-16,0 0 0,21-21 0,0 21 16,-21-22-16,42 22 0,-21-21 0,1-1 15,-1 1-15,21 0 0,-21 21 16,22-22-16,-22 22 0,0 0 0,21 0 15,-21 21-15,1 0 0,-1 0 0,0 0 16,0 0-16,0 0 0,0 21 0,-21 0 16,0 21-16,22-20 0,-22-1 15,0 21-15,0-21 0,0 22 0,0-22 16,0 21-16,0-21 0,0 22 16,0-22-16,0 0 0,0 0 0,0 21 15,0-20-15,0-1 0,-22 0 0,22 0 16,0 0-16,0 0 15,0-42 17,0 0-32,0 0 0,0 0 15,22 0-15,-1-1 0,0-20 0</inkml:trace>
  <inkml:trace contextRef="#ctx0" brushRef="#br0" timeOffset="1775.97">9758 3725 0,'0'0'0,"0"22"15,21-22 1,0 21 0,0-21-16,0 0 0,1 0 0,-1 0 15,21-21-15,-21 21 0,22-22 0,-22 1 16,21 21-16,-21-21 0,22 0 0,-22 0 15,0 0-15,0-1 0,0 1 16,-21 0-16,0 0 0,0 0 16,0 0-16,0-22 0,0 22 0,0 0 15,0 0-15,0 0 0,-21 21 0,0 0 16,0 0-16,0 0 0,-1 0 0,-20 0 16,21 0-16,-21 21 0,-1 0 0,22 21 15,-21-21-15,21 22 0,-22-1 16,22 0-16,0-20 0,0 20 0,0 0 15,-1 1-15,22-22 0,0 21 0,0-21 16,0 22-16,0-22 0,0 0 0,22 21 16,-1-21-16,0 1 0,21-1 0,-21-21 15,1 21-15,20 0 16,-21 0-16,21-21 0,-20 0 0,-1 21 16,21-21-16,-21 0 0,0 0 15,1 0-15,-1 0 0,0 0 16,0-21-16,0 0 0,0 0 0,1 0 15,-1 0-15,0-1 0,21-20 0,-21 21 16</inkml:trace>
  <inkml:trace contextRef="#ctx0" brushRef="#br0" timeOffset="2123.78">11493 3471 0,'0'0'15,"-21"0"-15,21 22 16,-21-22-16,42 0 31,0 0-31,1 0 16,-1 0-16,0 0 0,0 0 0,0 0 15,0 0-15,1 0 16,-1 0-16,0 0 0,0 0 16,0 0-16,0 0 0,1 0 15,-1 0-15,0 0 16,0 0-16,0 0 0,-42 21 47,0-21-47</inkml:trace>
  <inkml:trace contextRef="#ctx0" brushRef="#br0" timeOffset="2372.63">11536 3747 0,'0'0'0,"-21"0"0,-1 21 15,22 0 1,22 0-1,-1-21-15,0 0 0,0 0 16,0 0-16,0 0 0,1 0 16,-1 0-16,0 0 0,0 0 0,0 0 15,0 0-15,1-21 0,-1 21 0,0 0 16,0 0-16,-21-21 0,21 21 16,-21-21-16,0-1 15,0 1 1</inkml:trace>
  <inkml:trace contextRef="#ctx0" brushRef="#br0" timeOffset="2892.94">13081 2963 0,'0'0'0,"0"-21"0,0-42 16,0 42-16,0-1 0,0 1 15,0 0-15,0 42 32,0 0-32,0 1 0,0-1 15,0 0-15,0 0 0,0 21 16,0-20-16,0-1 0,-21 0 0,21 0 16,0 0-16,0 0 0,-21 1 0,21-1 15,0 0-15,0 0 0,0 0 16</inkml:trace>
  <inkml:trace contextRef="#ctx0" brushRef="#br0" timeOffset="3085.83">13377 2921 0,'0'-21'0,"0"42"0,0-63 15,0 63 16,0 0-31,0 0 0,0 0 16,-21 1-16,21-1 0,-21 0 16,21 0-16,-21 0 0,21 0 15,0 1-15,0-1 0,0 0 0,0 0 16,0 0-16,0 0 0,0 1 0</inkml:trace>
  <inkml:trace contextRef="#ctx0" brushRef="#br0" timeOffset="3568.55">13906 3281 0,'0'0'0,"64"-42"15,-43 20-15,0 1 16,-21-21-16,0 21 0,0 0 16,0-1-16,0 1 0,0 0 15,-21 21-15,0 0 0,-21 0 16,20 0-16,-20 0 0,0 0 15,21 21-15,-22 0 0,1 1 0,0 20 16,20-21-16,-20 21 0,21 1 0,0-22 16,0 21-16,-1-21 0,1 22 0,21-22 15,0 21-15,0-21 0,0 1 16,0-1-16,21 0 0,1-21 0,-1 21 16,0 0-16,0-21 0,21 21 0,1-21 15,-22 22-15,21-22 0,1 21 0,-1-21 16,0 21-16,1-21 0,-22 21 15,21 0-15,-21-21 0,0 21 16,1-21-16,-22 22 0,0-1 16,-22 0-16,-20 0 0,21-21 15,-21 21-15,-1-21 0,-20 21 0,20-21 16,-20 0-16,21 0 0,-22 22 0,22-22 16,-22 0-16,22 0 0,0 0 0,-1 0 15,22 0-15,-21 0 0,21 0 16,-1 0-16,1 0 0,0 0 0,21-22 15,-21 22-15,21-21 16,21 21 0,0-21-16,0 21 0,1 0 15,20-21-15,-21 21 0,21-21 0</inkml:trace>
  <inkml:trace contextRef="#ctx0" brushRef="#br0" timeOffset="4432.51">14351 3090 0,'0'0'0,"0"-21"0,0-42 15,0 42-15,0-1 16,0 1-16,0 42 31,0 1-31,0-1 0,0 0 0,0 21 16,0 1-16,0-1 0,0 0 15,0 1-15,0 20 0,0-21 0,0 22 16,0-22-16,0 22 0,-21-22 0,21 0 16,-21 1-16,21-1 0,0 0 0,0-20 15,-22-1-15,22 0 0,-21 0 16,21 0-16,0 0 0,-21-21 16,0 0-16,21-21 31,0 0-31,0 0 0,0-21 0,0 20 15,21-20-15,0 0 0,22-1 16,-22 1-16,0 21 0,21-21 16,-21-1-16,1 22 0,20-21 0,-21 21 15,0 21-15,22-22 0,-22 22 0,0 0 16,0 0-16,0 0 0,-21 22 16,21-22-16,-21 21 0,0 0 15,0 0-15,0 0 0,0 0 0,-21 1 16,0-1-16,0 0 0,0 0 0,-22 0 15,22-21-15,-21 21 0,21 1 0,-22-22 16,22 0-16,-21 0 0,21 0 16,0 0-16,-1 0 0,1 0 0,0 0 15,42 0 17,0 21-17,1-21-15,-22 21 0,21 0 16,0 0-16,-21 0 0,21 1 15,0-1-15,0-21 0,1 21 0,-1 0 16,0 0-16,0-21 0,0 0 0,0 21 16,22-21-16,-22 0 0,21 0 0,-21 0 15,1 0-15,20 0 0,-21-21 0,21 0 16,-20 21-16,-1-21 0,21 0 16,-21 0-16,0-1 0,22 1 0,-22 0 15,0-21-15,0 21 0,-21-22 16,21 22-16,1 0 0,-22 0 0,0-22 15,0 22-15,0 0 0,0 42 32,0 0-32,0 1 0,0-1 0,0 0 15,-22 0-15,1 21 0,21-20 16,-21-1-16,21 0 0,-21 0 0,21 0 16,0 0-16,0 1 0,0-1 0,-21 0 15,21 0-15,21-21 47,0-21-47,-21 0 16,21 0-16,0-1 0,-21-20 0,22 21 15</inkml:trace>
  <inkml:trace contextRef="#ctx0" brushRef="#br0" timeOffset="4719.99">15134 3323 0,'0'0'0,"0"-42"0,0 21 0,-21-22 0,21 22 15,-21 0-15,0 0 0,-1 21 16,1 0-16,0 0 0,0 0 0,0 0 15,21 21-15,0 0 0,0 0 16,0 1 0,21-22-16,0 0 15,21 0-15,-20 0 0,-1 0 0,0 0 16,0 0-16,0 0 0,0 0 0,-21-22 16,22 1-16,-22 0 0,0 0 15,0 0-15,-22 21 0,1-21 16,0 21-16,0 0 0,0 0 15,0 0-15,-22 0 0,22 0 0,0 0 16,-21 21-16,20 0 0,1 0 16,21 21-16,0-20 0,0-1 15,0 0-15,21 0 16,1-21-16,-1 0 0,0 0 16,0 0-16,21 0 0</inkml:trace>
  <inkml:trace contextRef="#ctx0" brushRef="#br0" timeOffset="5023.82">15600 2942 0,'0'0'0,"0"-63"15,0 42-15,0 42 32,0 0-32,0 0 0,-21 0 15,21 22-15,-22-22 0,22 21 16,0 22-16,0-22 0,-21 21 15,21-20-15,-21 20 0,21-20 0,-21 20 16,21-21-16,0 22 0,-21-22 0,21 1 16,0-1-16,0-21 0,0 21 0,0-20 15,0-1-15,0 0 0,0 0 16,0 0-16,0-42 31,21 0-31,0 0 16,0-22-16,-21 22 0,21-21 15,1 0-15,-1-1 0,0 1 0</inkml:trace>
  <inkml:trace contextRef="#ctx0" brushRef="#br0" timeOffset="5275.68">15875 2921 0,'0'0'16,"0"-42"-16,21-1 0,-21 22 0,0 0 0,0 0 16,0 0-16,0 42 15,0 0-15,-21 0 16,21 0-16,0 22 0,0-1 0,-21 0 15,21 22-15,-21-22 0,21 22 0,-22-1 16,22 1-16,0-22 0,0 22 16,-21-1-16,21-21 0,-21 1 0,21-1 15,0 0-15,0 1 0,-21-22 0,21 0 16,0 0-16,0 0 0,0 1 16,0-1-16,0-42 31,21 21-16,-21-22-15,21 1 0,0 0 0,1 0 16</inkml:trace>
  <inkml:trace contextRef="#ctx0" brushRef="#br0" timeOffset="5981.08">16319 3133 0,'-21'-64'15,"0"43"1,21 0-16,-21 0 0,21 42 31,0 0-31,0 0 0,-21 22 16,21-1-16,0 0 0,-21 1 0,21-1 16,-22 0-16,22 22 0,0-22 15,-21 0-15,0 1 0,0-1 0,21 0 16,-21-20-16,0-1 0,21 21 0,-22-21 15,22 0-15,0 1 0,-21-22 0,21 21 16,-21-21-16,21-21 31,0-1-31,0 1 16,21 0-16,0 0 0,1-21 0,-22-1 16,21-20-16,0 20 0,0-20 0,-21-1 15,21 1-15,0 21 0,-21-22 0,22 22 16,-1-1-16,-21 1 0,21 0 15,0-1-15,0 22 0,-21 0 0,21 0 16,1 0-16,20 0 0,-21 21 0,0 0 16,0 0-16,22 0 0,-22 21 0,0 0 15,0 0-15,0 0 0,1 0 16,-1 22-16,-21-22 0,0 21 0,0-21 16,0 22-16,0-22 0,-43 21 15,22-21-15,0 22 0,-21-22 0,-1 0 16,22 0-16,-21 0 0,0-21 15,-1 22-15,22-22 0,-21 0 0,21 0 16,-1 0-16,1 0 0,21-22 16,21 22-1,1 0 1,-1 0-16,0 22 0,0-1 16,0 0-16,0 0 0,1 0 15,-1 22-15,-21-22 0,0 0 0,21 21 16,-21-21-16,21 1 0,-21 20 0,21-21 15,-21 0-15,21 0 0,1 1 16,-1-22-16,0 21 16,0-21-16,0 0 15,0 0-15,1 0 0,-1 0 0,21-21 16,-21 21-16,0-22 0,1 1 16,-1 21-16,21-21 0,-21 0 0,22 0 15</inkml:trace>
  <inkml:trace contextRef="#ctx0" brushRef="#br0" timeOffset="7219.89">16997 3429 0,'0'-21'16,"0"42"-16,0-63 0,0-1 0,0 22 0,0 0 16,0 0-16,0 0 0,-21 0 0,-1-1 15,1 22-15,0 0 0,0 0 16,0 0-16,0 0 0,-1 22 16,1-22-16,0 42 0,0-21 0,21 0 15,-21 0-15,0 22 0,-1-22 0,1 21 16,21-21-16,-21 22 0,21-22 0,0 0 15,0 0-15,0 0 0,0 1 16,0-1-16,0 0 0,21 0 16,0-21-16,1 0 0,-1 0 0,0 0 15,0 0-15,0 0 16,0 0-16,1-21 0,-1 21 0,0-21 16,0 0-16,0-1 0,0-20 15,-21 21-15,22-21 0,-1-1 0,0 1 16,0 0-16,0 20 0,0-20 0,-21 21 15,0 0-15,0 0 0,0-1 0,22 22 16,-22 22 0,0-1-16,0 0 15,-22 21-15,1-21 0,21 22 0,0-22 16,-21 21-16,0-21 0,21 22 0,-21-22 16,21 21-16,-21-21 0,21 1 0,0-1 15,0 0-15,0 0 0,0 0 16,0 0-16,21 1 15,0-22-15,21 0 0,-21 0 0,1 0 16,20 0-16,-21 0 0,21 0 0,-20 0 16,20 0-16,0-22 0,1 1 0,-22 0 15,21 0-15,-21 0 0,22 0 0,-22-1 16,0-20-16,0 0 0,-21 21 16,0-22-16,0 22 0,0 0 0,0-21 15,0 20-15,-21 1 0,0 21 16,0 0-16,-1 0 0,1 0 0,0 0 15,0 21-15,21 1 16,0-1-16,0 0 16,21 0-16,0 0 0,-21 0 0,21 1 15,1-1-15,-22 0 0,0 0 0,21-21 16,-21 21-16,21 0 0,-21 1 0,0-1 16,0 0-16,0 0 15,0 0-15,21 0 16,0-21-16,0 0 0,-21 22 15,22-22-15,-1 0 0,0 0 0,0 0 16,21 0-16,-20 0 0,-1 0 0,0 0 16,0 0-16,0 0 0,0-22 15,1 1-15,-1 21 0,0-21 0,0 0 16,-21-21-16,0 20 0,21 1 16,-21-21-16,21 21 0,-21-22 0,0 22 15,22 0-15,-22 0 0,0 0 0,21 21 16,-21-21-16,0 42 31,0 0-31,0 0 0,-21 0 16,21 0-16,-22 1 0,22-1 0,0 0 15,0 0-15,0 0 0,0 0 0,0 1 16,0-1-16,0 0 0,0 0 16,0 0-16,0 0 0,22-21 15,-1 0-15,0 22 0,0-22 0,21 0 16,-20 0-16,-1 0 0,0 0 15,0 0-15,0-22 0,0 22 0,1-21 16,-1 0-16,0 0 0,-21 0 16,21-22-16,0 22 0,0-21 0,1 0 15,-1 20-15,0-20 0,-21 21 0,0 0 16,21 0-16,-21-1 0,-21 44 47,21-1-47,-21 0 0,21 0 0,-21 0 15,-1 22-15,22-22 0,-21 21 0,21 0 16,0-20-16,0 20 0,0 0 0,0 1 16,0-1-16,0 21 15,0-20-15,0 20 0,-21-20 0,21 20 16,0-21-16,0 22 0,0-22 0,0 22 16,-21-22-16,21 0 0,0 1 0,0-1 15,0 0-15,0-20 0,-21 20 0,0-21 16,21 0-16,-22 0 0,1-21 0,0 22 15,0-1-15,0-21 0,0 0 0,-1 0 16,1 0-16,0 0 0,0 0 0,-21 0 16,20-21-16,-20-1 0,21 1 15,-21 0-15,-1 0 0,22 0 16,0 0-16,0-22 0,0 22 0,-1-21 16,22-1-16,0 1 0</inkml:trace>
  <inkml:trace contextRef="#ctx0" brushRef="#br0" timeOffset="7572.69">18584 2582 0,'0'0'16,"0"22"15,0-1-31,0 0 0,0 0 16,0 0-16,-21 0 0,21 1 0,0-1 15,-21 0-15,21 0 0,-21-21 16,21 21-16,0 0 0,0 1 15,0-1-15</inkml:trace>
  <inkml:trace contextRef="#ctx0" brushRef="#br0" timeOffset="7802.09">18796 2688 0,'0'0'15,"21"-21"-15,-21 0 0,21 21 0,-21-21 0,21 21 16,-21-21-16,22 21 16,-22 21-1,0 0-15,0 0 0,0 0 16,0 0-16,0 1 0,0-1 16,0 0-16,0 0 0,0 0 15,0 0-15,0 1 0,-22-1 0,22 0 16,0 0-16,-21 0 0,21 0 0,-21-21 15,21 22-15,0-1 0,0 0 16,0 0 0,0 0-16</inkml:trace>
  <inkml:trace contextRef="#ctx0" brushRef="#br0" timeOffset="8315.78">19812 3196 0,'0'-21'15,"0"0"-15,0 0 32,0 42 30,0 0-62,0 0 16,0 0-16,0 1 15,0-1-15,0 0 0</inkml:trace>
  <inkml:trace contextRef="#ctx0" brushRef="#br0" timeOffset="8575.62">19854 3556 0,'0'21'31,"0"0"-15,0 1-16,0-1 0,0 0 15,0 0-15,0 21 0,0-20 16,0-1-16,-21 0 0,0 0 0,0 21 15,0-20-15,-22-1 0,1 21 0,21-21 16,-22 0-16,1 1 16,21-1-16,-21 0 0,-1 0 0,22 0 15,0 0-15,-21-21 0,20 0 0,-20 22 16,21-22-16</inkml:trace>
  <inkml:trace contextRef="#ctx0" brushRef="#br0" timeOffset="10828.75">1143 3133 0,'0'-21'78,"21"-1"-78,0 22 16,0-21-16,1 21 0,-1-21 0,0 0 15,0 0-15,0 0 0,0-1 16,1 1-16,-1 0 0,0 0 0,-21 0 16,0 0-16,0-1 0,0 1 15,0 0-15,-21 0 0,0 21 0,-22 0 16,1-21-16,0 21 0,-1 0 15,1 0-15,0 21 0,-22 0 0,22-21 16,-1 42-16,1-20 16,0-1-16,-1 0 0,22 21 0,-21-21 15,21 22-15,21-22 0,0 21 16,0-21-16,0 22 0,0-1 0,21-21 16,0 22-16,0-22 0,0 21 15,22 0-15,-1-20 0,0 20 0,1-21 16,-1 21-16,0-20 0,22 20 15,-22 0-15,1-21 0,-22 22 0,21-22 16,-21 21-16,0 1 0,-21-22 16,0 21-16,0-21 0,-21 22 0,-21-1 15,0-21-15,-22 21 0,22-20 16,-22-1-16,1 21 0,-1-21 16,-20-21-16,41 21 0,-20-21 15,-1 0-15,22 0 0,0-21 0,-1 21 16,1-21-16,21-21 0,-22 21 15,22-1-15,0 1 0,21-21 0,-21 21 16,21-22-16,-21 22 0,21 0 16,0-21-16,0 21 0,0-1 0,21-20 15,21 21-15,-21 0 0,22-22 16,-1 22-16</inkml:trace>
  <inkml:trace contextRef="#ctx0" brushRef="#br0" timeOffset="11140.15">1947 2858 0,'21'-22'16,"-21"44"0,-21-1-1,21 0-15,0 0 0,-21 21 0,21 1 16,-21-1-16,0 0 0,21 22 15,-21-1-15,21 1 0,0-1 16,-22 1-16,1-1 0,21 1 16,0-1-16,-21 1 0,0-1 0,21-20 0,-21 20 15,21-20-15,0-1 0,0 0 16,0-21-16,0 1 0,0-1 16,0 0-16,0-42 31,0 0-31,0-1 0,21 1 15,-21 0-15</inkml:trace>
  <inkml:trace contextRef="#ctx0" brushRef="#br0" timeOffset="11338.04">1609 3641 0,'-22'0'15,"22"-21"1,22 21-1,-22-22-15,21 1 0,21 21 0,-21-21 16,0 21-16,22-21 0,-22 0 0,21 21 16,1-21-16,-22 21 0,21-22 15,0 22-15,-20-21 0,20 21 0,-21 0 16,21 0-16,-20 0 0</inkml:trace>
  <inkml:trace contextRef="#ctx0" brushRef="#br0" timeOffset="11712.84">2371 3471 0,'0'-21'16,"0"0"-16,0 0 16,21 21-1,0 0 1,0 0-16,0 21 0,0 0 15,1 0-15,-1 1 0,0-1 0,0 21 16,0-21-16,0 22 0,-21-1 16,0-21-16,0 21 0,0 1 15,0-22-15,0 21 0,0-21 0,-21 1 16,0 20-16,0-21 0,0 0 16,0 0-16,-1-21 15,22-21 1,-21 0-16,21 0 15,0 0-15,0-22 0,0 22 0,0 0 16,21-21-16,-21 21 0,22-22 0,-22 1 16,21 21-16,0-22 0,0 22 15,0 0-15,0-21 0,1 21 0,20-1 16,-21 1-16,0 0 0,0 21 16</inkml:trace>
  <inkml:trace contextRef="#ctx0" brushRef="#br0" timeOffset="11948.7">2963 3366 0,'21'21'16,"-21"0"0,0 0-16,0 21 0,0-20 0,0 20 15,0-21-15,0 21 0,0-20 16,0 20-16,-21 0 0,21-21 0,0 22 16,0-22-16,0 21 0,-21-21 0,21 1 15,0-1-15,-21 0 0,21 0 16,0 0-16,0 0 0,-21 1 15,0-22 1,21-22 0,0 1-16,0 0 15,0 0-15,0 0 0,0-22 0,0 22 16</inkml:trace>
  <inkml:trace contextRef="#ctx0" brushRef="#br0" timeOffset="12163.59">2942 3154 0,'0'-21'0,"0"42"0,0-63 0,-21 42 16,0-22-16,0 22 16,-1 0-1,1 0-15,21-21 32,21 21 14,1 0-30,-22 21-16,21-21 0,0 22 0</inkml:trace>
  <inkml:trace contextRef="#ctx0" brushRef="#br0" timeOffset="12656.31">3408 3535 0,'0'0'0,"-21"0"0,-1 42 16,1-21-16,0 1 15,21-1-15,0 0 0,-21 0 16,21 0-16,0 0 0,-21 1 16,21-1-16,0 0 15,0 0-15,0 0 16,-21-21 15,21-21-15,0 0-16,0 0 0,0-22 15,21 22-15,-21-21 0,21 21 16,0-22-16,0 1 0,0 21 0,22-21 16,-22-1-16,21 22 0,-21 0 15,22 0-15,-1 0 0,-21 21 0,22 0 16,-22 0-16,0 0 0,21 21 0,-21 0 15,1 0-15,-1 21 0,-21-20 16,0-1-16,21 21 0,-21-21 0,0 22 16,0-22-16,0 21 0,0-21 15,0 0-15,0 1 0,0-1 0,0 0 16,0 0-16,0 0 0,-21-21 16,21 21-16,21-42 46,0 0-30,0 0-16</inkml:trace>
  <inkml:trace contextRef="#ctx0" brushRef="#br0" timeOffset="13304.67">4403 3471 0,'0'0'16,"0"-21"-16,0 0 0,21 0 0,-21 0 15,0 0-15,0-1 0,0 1 16,-21 21-16,-1-21 0,1 21 16,0 0-16,0 0 0,-21 21 15,20 0-15,1 1 0,0-1 16,0 0-16,0 0 0,0 21 0,-1-20 16,22 20-16,-21-21 0,21 21 0,-21-20 15,21 20-15,0-21 0,0 0 0,0 0 16,0 1-16,0-1 0,21-21 15,0 0-15,1 0 0,-1 0 16,21 0-16,-21 0 0,22 0 0,-1 0 16,-21-21-16,21 21 0,1-22 15,-22 1-15,0 0 0,0 0 0,0 0 16,1 0-16,-22-1 0,0 1 0,0 0 16,0 0-16,0 0 0,0 0 0,0-1 15,0 1-15,-22 21 31,22 21-31,0 1 0,0-1 0,0 0 16,0 0-16,0 21 0,0-20 16,0 20-16,0 0 0,0 1 15,0-1-15,0 0 0,0 1 0,0 20 16,0 1-16,0-1 0,0 1 0,0-1 16,0 1-16,0-1 0,0 1 15,0-1-15,0 1 0,0-1 0,0 1 16,0 20-16,0-20 0,0-1 0,0 1 15,0-1-15,0-20 0,-21 20 0,0-21 16,0 1-16,0-1 0,0-21 16,-22 0-16,1 22 0,21-43 0,-22 21 15,1-21-15,0 0 0,-1 0 0,1 0 16,0-21-16,-1 21 0,-20-21 16,42-1-16,-22 1 0,1 0 15,21 0-15,0 0 0,0 0 0,-1-1 16,22 1-16,-21 0 0,21 0 0,0 0 15,0 0-15,0-1 0,0 1 16,0 0-16,0 0 16,21 0-16,1 21 0,-1-21 0</inkml:trace>
  <inkml:trace contextRef="#ctx0" brushRef="#br0" timeOffset="18396.64">13568 5990 0,'0'-21'16,"21"21"-1,-21-21-15,21 21 16,-21-21-16,0 0 16,0-1-1,21 1 1,-21 0-16,0 0 15,0 0-15,0 0 16,0-1 0,0 1-16,0 0 15,0 0-15,0 0 16,0 0 0,0 42 30,0 0-46,0 0 16,0 0-16,0 0 0,0 1 16,0 20-16,-21-21 0,21 21 0,0-20 15,-21 20-15,21 0 0,0-21 0,0 22 16,0-1-16,-21-21 0,21 22 0,-21-22 16,-1 21-16,22-21 0,0 22 15,-21-22-15,0 21 0,21-21 0,0 0 16,-21 1-16,21-1 0,-21 0 15,21 0-15,0-42 32,0 0-32,0 0 15,0-1-15,0 1 0,0 0 16,0 0-16,21 21 0,0-21 0,-21 0 16,21-1-16,0 22 0,1-21 0,-1 21 15,0-21-15,0 21 0,0-21 0,0 21 16,22 0-16,-22 0 0,0-21 15,21 21-15,-20 0 0,-1 0 0,21 0 16,-21 0-16,0 0 0,1 0 16,-1 0-16,0 0 0,0-21 0,0 21 15,0 0-15,1-22 16,-22 1 0,0 0-16,0 0 15,0 0-15,0 0 0,-22-1 16,22 1-16,0 0 0,0 0 0,-21 21 15,21-21-15,0 0 0,-21 21 16,21-22-16,0 44 31,0-1-31,0 0 16,0 0-16,0 0 0,0 0 16,0 1-16,-21 20 0,21-21 0,0 21 15,0-20-15,0 20 0,0-21 0,0 21 16,-21 1-16,21-1 0,0-21 0,0 22 15,0-1-15,0 0 0,0-21 16,-21 22-16,21-22 0,0 21 0,-22-21 16,22 1-16,-21-1 0,21 0 0,0 0 15,0 0 1,-21-21 15,21-21-31,0 0 16,0 0-1,0 0-15</inkml:trace>
  <inkml:trace contextRef="#ctx0" brushRef="#br0" timeOffset="19591.75">14690 5800 0,'-22'0'0,"44"0"47,-1-21-31,0 21-16,0 0 0,0 0 0,0 0 15,1 0-15,-1 0 0,21 0 0,-21 0 16,22-22-16,-22 22 0,0-21 0,21 21 16,-21 0-16,1 0 0,-1 0 15,0 0-15,-42 0 47,0 0-47,-1 0 0,1 0 16,-21 0-16,21 0 0,0 0 0,-1 0 15,1 0-15,-21 0 0,21 0 0,0 0 16,-1 0-16,1 0 0,0-21 16,0 21-16,0 0 0,0 0 15,-1 0 1,1 0-16,0 0 15,21 21-15,-21 0 16,0-21-16,21 22 0,-21-1 16,21 0-16,0 0 0,-22 0 0,1 0 15,21 1-15,-21 20 0,21-21 16,0 0-16,0 0 0,0 1 0,-21 20 16,21-21-16,0 0 0,0 0 15,-21-21-15,21 22 0,0-1 0,0 0 16,0 0-1,0-42 17,0 0-17,21 21-15,0-21 0,0 21 0,-21-22 16,21 22-16,1-21 0,-1 21 0,0 0 16,0-21-16,0 21 0,0-21 0,1 21 15,20 0-15,-21 0 16,0 0-16,22 0 0,-22 0 0,21 21 15,-21-21-15,0 21 0,1 0 0,-1-21 16,0 22-16,0-1 0,-21 0 0,0 0 16,0 0-16,0 0 0,0 1 0,0 20 15,-21-21-15,0 0 0,-22 0 16,22 22-16,-21-22 0,21 0 0,-22 0 16,22 0-16,0-21 0,-21 22 0,21-22 15,-1 0-15,-20 21 0,21-21 0,0 0 16,0 0-16,-1 0 0,1 0 15,0 0-15,21-21 16,0-1 0,0 1-1,0 0 1,21 0-16,0 21 0,-21-21 0,43 0 16,-22-1-16</inkml:trace>
  <inkml:trace contextRef="#ctx0" brushRef="#br0" timeOffset="20121.45">15536 5969 0,'0'-21'0,"0"42"0,0-63 0,0 21 15,0-1-15,0 1 16,-21 21-1,21 21 1,-21 1-16,0-1 16,21 0-16,-21 0 0,21 0 0,0 22 15,-22-22-15,22 21 0,-21-21 0,0 22 16,21-22-16,0 21 0,0-21 16,0 22-16,-21-22 0,21 21 0,0-21 15,0 0-15,0 1 0,21-1 0,0 0 16,0 0-16,1-21 0,-1 0 15,21 0-15,-21 0 0,22 0 0,-22 0 16,21-21-16,0 21 0,-20-21 16,20 0-16,-21-1 0,21 1 0,-20 0 15,20 0-15,-21 0 0,0-22 0,0 22 16,-21 0-16,0-21 0,0-1 0,0 22 16,0-21-16,0 0 0,0-1 0,0 22 15,-21-21-15,0 21 0,0-1 16,0 1-16,0 0 0,-1 21 0,1 0 15,0 0-15,0 0 0,-21 0 0,20 0 16,1 21-16,0 0 0,-21 1 0,21-22 16,-1 21-16,1 0 15,0 0-15,0 0 0,21 0 0,0 1 16,0-1-16,0 0 0,0 0 16,21-21-16,0 0 15,0 0-15,22 0 0,-22 0 0,21 0 16</inkml:trace>
  <inkml:trace contextRef="#ctx0" brushRef="#br0" timeOffset="20663.14">16658 5821 0,'0'0'0,"21"0"0,0-21 0,-21 0 16,0-1-16,0 1 15,-21 21 1,0 21 0,0 1-16,0-22 0,21 21 0,-21 0 15,-1 0-15,22 0 0,-21 22 0,0-22 16,0 0-16,21 21 0,-21-21 0,0 22 16,-1-22-16,22 21 0,0-21 15,0 22-15,0-22 0,0 21 0,0-21 16,0 1-16,0-1 0,0 0 0,22 0 15,-1 0-15,0 0 0,0 1 16,0-22-16,22 0 0,-22 0 0,21 0 16,0 0-16,-20 0 0,20 0 0,0 0 15,1-22-15,-22 1 0,21 0 16,0 0-16,-20 0 0,20 0 0,-21-1 16,0-20-16,0 21 0,1-21 0,-1 20 15,0-20-15,0 0 0,-21-1 0,0 1 16,0-21-16,0 20 0,0 22 0,-21-21 15,0 21-15,0-22 0,-1 22 16,1 21-16,-21-21 0,21 21 16,0 0-16,-22 0 0,22 0 0,-21 21 0,21 0 15,-22 0-15,22 1 0,-21-1 16,21 0-16,-1 0 0,1 0 16,0 0-16,0 1 0,0-1 0,0 0 15,21 0-15,-22 0 0,22 0 0,0 1 16,22-22 15,-1 0-31,0 0 0</inkml:trace>
  <inkml:trace contextRef="#ctx0" brushRef="#br0" timeOffset="21344.26">18330 5842 0,'0'-21'0,"0"0"15,0 0 1,0 42 93,0 0-109,0 0 16,0 0-16,0 0 0,0 1 16,-21-22-16</inkml:trace>
  <inkml:trace contextRef="#ctx0" brushRef="#br0" timeOffset="21580.13">18373 6181 0,'0'0'0,"0"21"16,21-21-16,-21 21 16,0 0-1,0 0-15,0 1 0,0-1 16,0 0-16,0 0 0,0 0 15,-21 0-15,-1 22 16,1-22-16,0 0 0,0 21 0,-21-20 16,20-1-16,1 21 0,-21-21 0,0 22 15,20-22-15,-20 21 0,0-21 0,-1 0 16,1 22-16,-21-22 0</inkml:trace>
  <inkml:trace contextRef="#ctx0" brushRef="#br0" timeOffset="29124.49">7091 6033 0,'21'-22'16,"-42"44"-16,42-65 0,-21 22 0,21 21 0,-21-21 16,21 0-16,-21 0 0,0-1 0,0 1 15,0 42 17,0 1-32,-21 20 15,21-21-15,-21 21 0,21 1 16,0-1-16,-21 0 0,21 1 0,0-1 15,0 0-15,0 1 0,0-1 0,-21 0 16,21 1-16,-22-1 0,22 0 16,0 1-16,0-22 0,-21 0 15,21 0-15,0 0 0,-21 1 0,21-1 16,-21-21 0,21-21-1,0-1-15,-21 1 16,21-21-16</inkml:trace>
  <inkml:trace contextRef="#ctx0" brushRef="#br0" timeOffset="29524.26">7070 5525 0,'0'-22'0,"0"44"0,-22-44 15,1 44-15,21-1 16,-21 0-16,21 0 0,-21 0 16,21 0-16,0 1 0,0-1 0,0 0 15,0 0-15,0 0 0,0 0 0,0 1 16,21-22-16,0 0 16,0 0-16,1 0 0,-1 0 15,0 0-15,0-22 0,0 1 0,0 0 0,22 0 16,-43 0-16,21 0 0,0-1 15,-21 1-15,0 0 0,0 0 16,0 0-16,0 0 0,0-1 0,-21 1 16,0 21-16,0 0 0,-1-21 0,-20 21 15,21 0-15,0 0 0,0 0 16,-1 21-16,1-21 0,0 21 0,0 1 16,21-1-16,-21 0 0,21 0 0,0 0 15,0 0-15,0 1 0,0-1 16,0 0-16,0 21 0,21-21 0,0 1 15,0-1-15,0 0 0</inkml:trace>
  <inkml:trace contextRef="#ctx0" brushRef="#br0" timeOffset="30104.93">7810 5969 0,'0'21'47,"0"0"-47,0 1 16,0-1-16,0 0 0,0 0 0,0 21 15,0-20-15,0 20 0,0-21 16,0 0-16,0 22 0,0-1 0,0-21 15,0 21-15,0-20 0,0 20 0,-21-21 16,21 0-16,-21 0 0,21 1 16,0-1-16,0 0 0,-21 0 0,0-21 15,21-21 1,0 0 0,0 0-16,0-1 0,0 1 15,0 0-15,0-21 0,0 21 16,0-22-16,21 1 0,-21 21 0,21-22 15,0 1-15,22 21 0,-22-21 16,0 20-16,21 1 0,-21 0 0,22 0 16,-22 0-16,21 0 0,-21 21 0,1 0 15,20 0-15,-21 0 0,0 21 0,0 0 16,1-21-16,-1 21 0,-21 0 16,0 0-16,21 1 0,-21 20 0,0-21 15,0 0-15,0 22 0,0-22 0,0 21 16,0-21-16,0 22 0,0-22 0,0 0 15,0 21-15,0-21 0,0 1 16,0-1-16,0 0 0,0 0 16,0 0-16,0-42 31,0 0-15,0 0-16,0-22 15</inkml:trace>
  <inkml:trace contextRef="#ctx0" brushRef="#br0" timeOffset="30511.7">9017 5546 0,'0'-21'0,"0"-1"16,-21 1-16,0 21 15,-1 0-15,1 0 16,21 21-16,0 1 0,0 20 0,-21-21 16,21 21-16,0 1 0,0-1 15,0 0-15,0 1 0,-21-1 0,21 22 16,0-22-16,0 0 0,0 22 0,-21-22 16,21 0-16,-21 1 0,21 20 0,0-20 15,0-1-15,0 0 16,0 1-16,0-22 0,0 21 0,0-21 15,0 0-15,0 1 0,0-1 0,0 0 16,21-21-16,0 21 0,0-21 16,0 0-16,0 0 15,1 0-15,-1 0 0,0-21 16,0 21-16,-21-21 0,21 0 16,-21-1-16,21 1 0,-21 0 15,22 0-15,-22-21 0,0 20 16,0 1-16,0 0 0,0 0 0,0-21 15</inkml:trace>
  <inkml:trace contextRef="#ctx0" brushRef="#br0" timeOffset="30760.55">8721 6075 0,'0'0'0,"21"-21"31,0 21-16,0 0-15,0 0 0,0 0 0,1-21 16,-1 21-16,0 0 0,21 0 0,-21 0 16,1 0-16,-1-22 0,0 22 15,0 0-15,0 0 0,0 0 0,1 0 16,-1 0 0,-21-21 30</inkml:trace>
  <inkml:trace contextRef="#ctx0" brushRef="#br0" timeOffset="31828.46">11684 6011 0,'-42'22'16,"20"-22"-16,44 0 47,-1 0-47,0-22 0,0 22 15,0-21-15,0 21 0,1 0 16,-1 0-16,0 0 15,0 0 1,0 0 0</inkml:trace>
  <inkml:trace contextRef="#ctx0" brushRef="#br0" timeOffset="32104.3">11557 6223 0,'0'0'0,"0"21"16,-21-21-16,42 0 46,0 0-46,0 0 16,0 0-16,22 0 16,-22 0-16,0 0 15,0 0-15,0 0 0,1 0 16,-1 0 0</inkml:trace>
  <inkml:trace contextRef="#ctx0" brushRef="#br0" timeOffset="35153.5">14160 8615 0,'-21'0'15,"0"0"-15,0 0 16,0-21-16,0 21 0,21-21 16,-22 21-16,1-22 0,0 1 0,0 0 15,21 0-15,-21 0 0,21 0 16,0-1-1,0 1-15,0 0 0,21 21 0,0-21 16,0 0-16,0 21 0,22-21 0,-1 21 16,-21-22-16,22 22 0,-1 0 0,0 0 15,1 0-15,-1 22 0,-21-1 16,21 0-16,-20 0 0,20 0 0,-21 22 16,0-22-16,0 21 0,1 0 0,-22 1 15,0-1-15,0 0 0,0 22 0,0-22 16,0 22-16,-22-22 0,1 22 0,-21-22 15,21 21-15,-22-20 0,1-1 0,0 22 16,-1-22-16,-20 0 0,21 1 16,-22-22-16,22 21 0,-22-21 15,22 0-15,0 1 0,-1-1 0,1 0 16,21-21-16,-22 0 0,22 0 0,0 0 16,0 0-16,0-21 0,0 0 0,21-1 15,0 1-15,-22 0 0,22-21 0,0 21 16,0-1-16,0-20 0,0 21 0,0 0 15,22-22-15,-1 22 0</inkml:trace>
  <inkml:trace contextRef="#ctx0" brushRef="#br0" timeOffset="35328.4">13843 9038 0,'0'0'16,"21"0"-1,0 21-15,0-21 0,1 22 0,-1-1 16,0 0-16,0 0 0,0 0 0,22 0 16,-22 22-16,0-22 0,0 0 15,0 21-15,0-20 0,1-1 0,-1 21 16,0-21-16,-21 22 0,21-22 0,0 0 15,-21 21-15,0-21 0,21 1 0,-21-1 16,22-21-16,-22 21 0,0 0 0,21-21 16,0-21-1,-21 0-15,0 0 16,0-1-16</inkml:trace>
  <inkml:trace contextRef="#ctx0" brushRef="#br0" timeOffset="35682.19">15071 8996 0,'0'42'16,"0"-21"-16,-22-21 0,22 22 16,0-1-16,0 0 15,0 0-15,22-21 16,-1 0-16,0 0 15,0 0-15,0 0 0,-21-21 16,0 0 0,0 0-16,0-1 0,-21 1 31,0 21-31,0 0 0,0 0 16,-1 0-1,22 21 1,-21-21-16,21 22 15,21-22 17,1 0-32,-1-22 0</inkml:trace>
  <inkml:trace contextRef="#ctx0" brushRef="#br0" timeOffset="36325.87">16298 8530 0,'-21'0'0,"42"0"0,-63 0 0,0-21 15,20 21-15,1-21 0,21 0 16,-21 21-16,21-21 0,0-1 15,0 1-15,0 0 0,21 21 16,-21-21-16,21 0 0,22 21 0,-22-21 16,21 21-16,1 0 0,-22 0 15,21 0-15,0 0 0,1 0 0,-1 0 16,0 21-16,-20 0 0,20 0 0,-21 21 16,21-20-16,-20-1 0,-1 21 0,-21-21 15,0 22-15,0-22 0,0 21 0,0 0 16,-21-20-16,-1 20 0,-20 0 15,0-21-15,-22 22 0,1-22 0,20 21 16,-20-21-16,-1 1 0,1-22 16,21 21-16,-1 0 0,1-21 0,21 0 15,0 0-15,21-21 16,0 0-16,21 21 0,0-22 0,21 22 16,1-21-16,-1 21 0,0 0 0,1 0 15,-1 0-15,0 0 0,1 0 16,-1 0-16,0 0 0,1 21 0,-1-21 15,0 22-15,1-1 0,-1 0 0,-21-21 16,21 21-16,-20 0 0,-1 22 0,0-22 16,-21 0-16,0 0 0,0 21 0,0-20 15,-21-1-15,0 0 0,-22 0 16,22 21-16,-21-20 0,-1-22 0,1 21 16,-21 0-16,20 0 0,1-21 15,0 0-15,-1 21 0,1-21 0,0 0 16,20 0-16,1 0 0,0 0 0,21-21 15,0 0 1,0 0-16,0 0 16,21-1-16,0 1 15,1 0-15,-1 0 0,21 0 0,-21 0 16</inkml:trace>
  <inkml:trace contextRef="#ctx0" brushRef="#br0" timeOffset="36571.73">17568 8446 0,'0'-22'0,"21"1"16,1 21-16,-1-21 15,0 21-15,0 0 0,0 0 0,0 0 16,22 0-16,-22 0 0,21-21 0,1 21 15,-1 0-15,-21 0 0,21 0 0,1 0 16,-22 0-16,0 0 0,21-21 16,-20 21-16,-22-21 15,-22 21 1</inkml:trace>
  <inkml:trace contextRef="#ctx0" brushRef="#br0" timeOffset="37019.96">17611 8319 0,'-22'0'15,"44"0"-15,-44 21 0,1 0 0,0-21 0,0 21 16,21 0-16,-21 0 0,0 1 0,21-1 16,-22 0-16,1 0 0,0 0 15,21 22-15,-21-22 0,0 21 16,0-21-16,21 0 0,-22 22 0,1-22 16,21 21-16,0-21 0,-21 1 0,21-1 15,-21 0-15,21 0 0,-21-21 16,42 0 15,0-21-31,0 21 0,0-21 16,1 21-16,-1-21 0,0 21 0,0 0 15,21-22-15,-20 22 0,-1 0 0,21 0 16,0 0-16,1 0 0,-1 0 0,0 0 16,-20 0-16,20 0 0,0 22 0,1-22 15,-22 21-15,21 0 16,-21 0-16,0-21 0,-21 21 0,0 0 15,22 1-15,-22 20 0,0-21 0,0 0 16,0 0-16,0 22 0,-22-22 0,1 0 16,0 21-16,-21-20 0,21-1 0,-22 21 15,22-21-15,-21 0 0,-1 1 0,1-1 16,21 0-16,-21-21 0,20 21 0,1-21 16,-21 0-16,21 0 0,0 0 15,-1 0-15,22-21 16,0 0-16,0 0 15,0-1-15,22-20 0</inkml:trace>
  <inkml:trace contextRef="#ctx0" brushRef="#br0" timeOffset="37503.68">18986 8382 0,'0'-21'16,"0"42"-16,0-63 0,0 21 0,-21 21 47,0 21-47,0 21 15,0-21-15,0 22 0,-1-22 0,1 21 16,0 0-16,0 1 0,0 20 0,0-20 15,-22-1-15,22 21 0,0-20 0,0 20 16,0-20-16,-1-1 0,1 0 0,21-21 16,0 22-16,0-22 0,0 21 0,0-21 15,21 1-15,1-22 0,-1 21 0,0-21 16,0 21-16,0-21 0,22 0 16,-22 0-16,0 0 0,21 0 0,-21-21 15,1 0-15,-1 21 0,0-22 0,0 1 16,0 0-16,-21 0 0,21 0 15,-21 0-15,0-1 0,0 1 0,0 0 16,-21 0-16,0 0 0,0 0 0,0-1 16,0 1-16,-22 21 0,22-21 0,-21 21 15,21 0-15,-22 0 0,22 0 16,0 0-16,0 0 0,0 0 0,-1 0 16,1 0-16,42 0 31,1 0-31</inkml:trace>
  <inkml:trace contextRef="#ctx0" brushRef="#br0" timeOffset="38084.35">19812 8636 0,'-21'-21'16,"42"42"-16,-85-63 0,43 21 0,0-1 0,0-20 16,0 21-16,0 0 0,21-22 15,0 1-15,0 21 0,0-21 0,0 20 16,0-20-16,21 0 0,0 21 16,0-22-16,21 22 0,1 0 0,-22-21 15,21 42-15,1-22 0,-1 1 0,0 21 16,-21 0-16,22 0 0,-1 0 15,-21 0-15,22 0 0,-22 0 0,0 21 16,0 22-16,-21-22 0,0 21 0,0-21 16,0 22-16,-21-1 0,0 0 0,0 1 15,-22 20-15,-20-20 0,20-1 0,-20 21 16,-1-20-16,22 20 0,-21-20 16,-1 20-16,22-21 0,-1 1 0,22-1 15,-21 0-15,42 1 0,0-22 0,0 0 16,0 21-16,21-20 0,21-1 15,-20-21-15,20 21 0,0-21 0,1 0 16,-1 0-16,0 0 0,1 0 0,20 0 16,-21 0-16,1 0 0,-22-21 0,21 0 15,1-1-15,-22 1 0,0 0 16,0 0-16,-21-21 0,0 20 0,0-20 16,0 21-16,0-21 0,0-1 0,-21 22 15,-21 0-15,20-21 0,-20 42 0,21-22 16,-21 22-16,-1 0 0,1 0 0,0 0 15,-1 0-15,22 0 0,-21 22 0,-1-22 16,1 21-16,21 0 0,0-21 16,0 21-16,21 0 0,0 0 15,21-21-15,21 0 16,-21 0-16,22 0 0,-1 0 0</inkml:trace>
  <inkml:trace contextRef="#ctx0" brushRef="#br0" timeOffset="38364.18">21188 8276 0,'0'-21'15,"0"0"-15,0 0 16,21 21-16,0 0 0,0 0 0,0-21 15,1 21-15,-1 0 0,0 0 0,21 0 16,-21 0-16,22 0 0,-22 0 16,21 0-16,-21 0 0,1 0 0,20 0 15,-21 0-15,-42 0 32,0 0-32,0 0 0,-1 0 15,-20-22-15,21 22 0</inkml:trace>
  <inkml:trace contextRef="#ctx0" brushRef="#br0" timeOffset="38799.8">21103 8192 0,'0'0'16,"-21"0"-16,0 21 0,0 0 0,-1 0 0,1 0 15,0-21-15,21 21 0,-21 1 16,0-1-16,0 0 0,21 0 0,-22 0 16,1 0-16,0 1 0,0-1 0,21 0 15,-21 0-15,21 0 0,-21 0 0,21 1 16,-22-1-16,22 0 0,0 0 0,0 0 15,22-21 32,-1 0-47,0 0 0,0 0 16,0 0-16,0-21 0,1 21 0,-1-21 16,0 21-16,0 0 0,21 0 0,-20 0 15,-1 0-15,21 0 0,-21 0 16,0 0-16,22 21 0,-22-21 0,0 21 15,0 0-15,0 1 0,1-1 0,-1 21 16,0-21-16,-21 0 0,0 22 0,0-22 16,0 21-16,0-21 0,0 22 0,0-1 15,-21-21-15,0 0 0,-22 22 0,22-22 16,0 0-16,-21 0 16,20-21-16,-20 21 0,0 1 0,-1-22 15,22 21-15,-21-21 0,21 21 0,0-21 16,-1 0-16,1 0 0,21-21 31,0 0-15,-21 21-16</inkml:trace>
  <inkml:trace contextRef="#ctx0" brushRef="#br0" timeOffset="45651.69">11790 8721 0,'-21'0'16,"-1"0"15,1 0-16,0 0 1,42 0 62,0 0-78,1 0 16,-1 0-16,0 0 0,0 0 0,0 0 15,0 0-15,1-21 0,-1 21 16,0 0-16,0 0 0,0 0 16,22 0-16,-22 0 0,0 0 0,0 0 0,0 0 15,0-22 1,-21 44 15,-21-22-15,0 0-16,21 21 0,-21-21 15,0 0-15,0 0 0,-1 0 16</inkml:trace>
  <inkml:trace contextRef="#ctx0" brushRef="#br0" timeOffset="45952.52">11684 8932 0,'0'0'16,"-21"22"-16,21-1 16,21-21 15,0 0-15,0 0-16,0 0 0,1 0 0,-1 0 15,0 0-15,0 0 0,0 0 16,0-21-16,1 21 0,-1 0 15,0 0-15,0 0 0,0 0 0,-42 0 47,0 0-31</inkml:trace>
  <inkml:trace contextRef="#ctx0" brushRef="#br0" timeOffset="50292.84">6562 9165 0,'0'0'0,"42"-21"15,-21 21-15,0 0 0,0-21 16,-21 0-16,22 21 16,-1-21-16,0 21 0,0-22 15,-21 1-15,21 21 0,-21-21 16,0 0-16,0 0 15,0 0-15,-21 21 16,0 0-16,0-22 0,0 22 16,-1 0-16,-20 0 0,0 0 15,21 0-15,-22 0 0,1 0 0,0 0 16,-1 0-16,22 0 0,-21 22 0,-1-1 16,1 0-16,0-21 0,21 42 15,-22-21-15,1 1 0,21-1 16,0 21-16,-22-21 0,22 22 0,0-1 15,21-21-15,0 21 0,0-20 16,0 20-16,0-21 0,0 21 0,0-20 16,21-1-16,-21 0 0,21 0 0,22-21 15,-22 21-15,0-21 0,0 0 0,21 0 16,-20 0-16,20 0 0,0-21 16,1 0-16,-1 0 0,0 0 0,1-1 15,20 1-15,-21-21 0,22 21 0,-22-22 16,1 1-16,20 0 0,-21-1 15,1 1-15,-1 0 0,0-22 0,1 22 16,-22-22-16,0 22 0,0-21 16,0 20-16,-21-20 0,0 20 15,0 1-15,0 0 0,0-1 0,0 1 16,0 21-16,0-21 0,0 20 0,-21 1 16,21 0-16,-21 0 0,0 42 31,21 0-31,-21 22 0,21-1 15,-21 0-15,21 1 0,0-1 0,-22 21 16,22 1-16,-21-1 0,0 1 16,21-1-16,0 1 0,-21-22 0,0 22 15,21-22-15,-21 0 0,21 1 16,0-1-16,0 0 0,0-20 16,0 20-16,0-21 0,0 0 0,0 0 15,0 1-15,21-22 0,-21 21 0,21-21 16,0 0-1,0 0-15,0-21 16,-21-1-16,22 1 0</inkml:trace>
  <inkml:trace contextRef="#ctx0" brushRef="#br0" timeOffset="50712.47">7260 9038 0,'0'0'0,"21"-21"0,0 0 16,1 0-16,-1 21 0,-21-21 0,0 42 47,0 0-47,0 0 0,0 0 0,0 22 15,0-22-15,0 0 0,0 21 0,0 1 16,-21-22-16,21 21 0,0-21 16,0 0-16,0 1 0,0 20 0,0-21 15,0 0-15,0 0 0,21-21 16,0 0-16,0 0 15,0 0-15,0 0 0,1-21 16,-1 0-16,21 21 0,-21-21 0,0 0 16,1-22-16,20 22 0,-21 0 15,0 0-15,-21-21 0,0 20 16,0-20-16,0 21 0,0-21 0,0 20 16,0-20-16,-21 21 0,0 0 0,0-22 15,0 43-15,-1-21 0,1 0 0,0 21 16,0 0-16,0 0 0,0 0 15,-1 21-15,1 0 0,0 1 0,0-1 16,21 0-16,0 0 0,0 0 0,-21 0 16,21 1-16,0-1 0,0 0 15,0 0-15,0 0 0,21-21 16</inkml:trace>
  <inkml:trace contextRef="#ctx0" brushRef="#br0" timeOffset="51184.71">8022 8848 0,'0'0'0,"0"21"32,0 0-32,0 0 15,-21 0-15,21 1 0,-21-1 16,21 21-16,-21-21 0,21 22 0,0-22 15,0 21-15,0-21 0,0 0 0,0 22 16,0-22-16,0 0 0,0 0 16,0 0-16,21 1 0,0-1 0,0-21 15,0 0-15,0 0 0,1 0 16,-1 0-16,0 0 0,0-21 0,0 21 16,0-22-16,1 1 0,-1 0 15,0 0-15,-21 0 0,21-22 0,-21 22 16,21-21-16,-21 21 0,0-22 0,0 1 15,0 21-15,0-21 0,0 20 16,0 1-16,0 0 0,0 0 16,0 42-1,0 0-15,0 0 16,0 1-16,0 20 0,0-21 16,0 21-16,0-20 0,0 20 0,0 0 15,0-21-15,0 1 0,0 20 0,0-21 16,0 0-16,0 0 0,0 1 0,0-1 15,21-21 1,1 0-16,-1 0 16,0-21-16,0 21 0,0-22 0,0 1 15</inkml:trace>
  <inkml:trace contextRef="#ctx0" brushRef="#br0" timeOffset="51740.39">8932 8361 0,'-21'0'15,"0"0"-15,0 0 0,21 21 0,0 0 16,-21 0-16,21 1 0,-22-1 0,22 21 16,0-21-16,-21 22 0,21-1 0,0 0 15,0 1-15,0 20 0,0-21 16,0 1-16,0-1 0,0 0 15,0 1-15,0-1 0,0-21 0,0 22 16,-21-22-16,21 0 0,-21 0 0,21 0 16,0 0-16,0-42 31,0 0-15,0 0-16,0 0 0,0 0 15,0-22-15,21 22 0,0 0 16,0 0-16,1-22 0,-1 22 15,0 0-15,0 0 0,0 0 0,0 0 0,22 21 16,-22 0-16,0-22 0,21 22 16,-20 0-16,-1 0 0,0 0 15,0 22-15,0-1 0,0 0 0,1-21 16,-1 21-16,0 21 0,-21-20 0,0-1 16,0 0-16,0 0 0,0 0 0,0 0 15,-21 22-15,-22-22 0,22 0 16,-21 0-16,21 0 0,-22-21 0,1 22 15,0-1-15,-1-21 0,22 0 16,-21 21-16,21-21 0,0 0 0,-22 0 0,22 0 16,0 0-1,42 0 17,0-21-32,-21 0 0,21 21 15,1-22-15,-1 1 0,0 0 0</inkml:trace>
  <inkml:trace contextRef="#ctx0" brushRef="#br0" timeOffset="52072.2">9588 8255 0,'0'0'0,"0"-21"0,0 42 31,0 0-15,0 0-16,0 1 0,0 20 0,0-21 16,0 21-16,0 1 0,0-1 0,-21 22 15,21-22-15,0 0 0,0 22 16,0-1-16,-21-20 0,0 20 0,21-21 16,-21 1-16,21-1 0,0 0 0,0 1 15,0-22-15,0 21 0,-21-21 0,21 1 16,0-1-16,0 0 15,21-21 17,-21-21-32,0 0 15,21-1-15,-21 1 0,21 0 16</inkml:trace>
  <inkml:trace contextRef="#ctx0" brushRef="#br0" timeOffset="52548.11">9779 8996 0,'0'0'0,"0"21"0,0 0 16,21-21 0,0 0-1,0 0-15,1 0 0,-22-21 0,21 21 16,0-21-16,0 0 0,0 21 0,0-21 15,1-1-15,-1 1 0,0 0 0,0 0 16,0 0-16,0 0 0,-21-1 16,22-20-16,-22 21 0,0 0 0,0 0 15,0-1-15,-22 1 0,1 21 16,0 0-16,0 0 0,0 0 0,0 0 16,-1 0-16,-20 21 0,21 1 0,0-1 15,-22 0-15,22 0 16,0 21-16,0-20 0,0 20 0,0 0 15,-1 1-15,22-22 0,0 21 0,0 0 16,0-20-16,0 20 0,0-21 0,0 21 16,0-20-16,0-1 0,22 0 0,-1 0 15,0 0-15,0 0 0,0 1 16,0-22-16,1 21 0,-1-21 0,21 0 16,-21 21-16,0-21 0,22 0 0,-22 0 15,0 0-15,0 0 0,0 0 0,1 0 16,-1 0-16,0 0 0,0 0 0,0 0 15,0-21-15,1 21 16,-22-21-16,21 21 0,0-22 0,0 1 16,0 21-16,-21-21 0</inkml:trace>
  <inkml:trace contextRef="#ctx0" brushRef="#br0" timeOffset="59952.04">14859 11557 0,'21'-21'15,"-42"42"-15,63-42 0,-42 0 0,21 0 16,-21-1-16,22 1 0,-22 0 0,0 0 15,21 0-15,-21 0 0,21 21 0,-21-22 16,0 1-16,0 0 16,0 42-1,0 0-15,-21 22 16,21-22-16,-21 21 0,21-21 16,0 22-16,0 20 0,0-20 15,-22-1-15,22 21 0,-21-20 0,21 20 16,-21 1-16,21-1 0,0 1 0,-21-22 15,21 22-15,-21-1 0,0 1 0,21-1 16,-22-21-16,1 1 0,0 20 16,21-20-16,-21-1 0,21-21 0,-21 21 15,21-20-15,-21 20 0,21-21 16,0 0-16,0 0 0,0-42 31,0 0-31,0 0 0,0 0 0,0-22 16,0 1-16,21 0 0,-21-1 0,0 1 15,21-21-15,-21-1 0,21 1 16,-21-1-16,21 1 0,-21-22 0,21 21 16,-21 1-16,22-1 0,-22 1 0,21-1 15,0 1-15,-21 21 0,21-22 0,0 22 16,-21-1-16,0 1 0,21 0 16,1 21-16,-22-1 0,21 1 15,0 0-15,0 21 0,0 0 16,0 0-16,-21 21 0,22 0 0,-1 22 15,0-22-15,0 42 0,0-20 0,0 20 16,1-20-16,-1 20 0,-21 1 0,21-1 16,0 1-16,-21 20 0,21-20 15,-21-1-15,0 1 0,21-1 0,-21-20 16,0 20-16,0-21 0,0 1 0,0-1 16,0 0-16,22 1 0,-22-22 0,0 21 15,0-21-15,0 1 0,0-1 16,0 0-16,0 0 0,0 0 15,0-42 1,0 0 0,0 0-16,0 0 0,0-1 15,0-20-15,0 21 0,-22 0 0,1-22 16,0 22-16</inkml:trace>
  <inkml:trace contextRef="#ctx0" brushRef="#br0" timeOffset="60145.93">14732 12213 0,'0'0'0,"21"0"47,21 0-47,-20-21 16,-1 21-16,21 0 0,-21 0 0,22-21 16,-1 21-16,0 0 0,1-21 0,-1 21 15,0 0-15,-21-21 0,1-1 16,-1 22-16,-21-21 0,0 0 0,0 0 15,-21 0-15</inkml:trace>
  <inkml:trace contextRef="#ctx0" brushRef="#br0" timeOffset="60532.71">14139 11176 0,'0'0'16,"0"-21"-16,0 42 15,0 0 1,0 0-16,-21 1 0,21 20 16,0-21-16,-21 0 0,21 22 0,0-22 15,0 0-15,0 21 0,0-21 0,0 1 16,0-1-16,21 0 0,0 0 0,0-21 15,1 21-15,-1-21 0,0 0 16,0 0-16</inkml:trace>
  <inkml:trace contextRef="#ctx0" brushRef="#br0" timeOffset="60872.03">15981 11091 0,'0'0'16,"0"22"0,0-1-16,0 0 15,-21 0-15,-1 0 0,1 22 0,21-22 16,0 21-16,-21-21 0,0 22 16,21-22-16,-21 0 0,21 21 0,0-21 15,-21 1-15,-1-1 0,1 21 16,21-21-16</inkml:trace>
  <inkml:trace contextRef="#ctx0" brushRef="#br0" timeOffset="65412.62">8255 11536 0,'0'0'16,"21"-42"-16,-21 20 15,21 22-15,-21-21 16,-21 21 0,0 0-1,0 0-15,0 0 0,-1 21 0,-20 1 16,21-1-16,0 0 0,-22 0 16,22 21-16,-21 1 0,21-22 0,0 42 15,-1-20-15,1 20 0,21 1 16,0-1-16,0 1 0,0-1 15,0 1-15,21-1 0,1-20 0,-1 20 16,0-21-16,21-20 0,-21 20 0,1-21 16,20 0-16,-21 0 0,21 1 15,1-22-15,-1 0 0,-21 0 0,43 0 16,-22 0-16,0-22 0,22 1 0,-1-21 16,1 21-16,-1-22 0,1 22 0,21-21 15,-22-22-15,1 22 0,-22 0 16,21-22-16,-20 1 0,20-1 0,-42 1 15,22 20-15,-22-20 0,0-1 0,0 22 16,-21-21-16,0 20 16,0 1-16,0 0 0,0-1 0,-21 22 15,0 0-15,0 0 0,21 0 0,-21 21 16,-1 0-16,1 0 0,0 21 16,21 0-16,-21 0 0,0 21 0,0 1 15,21-1-15,-22 22 0,1-1 0,21 1 16,0-1-16,-21 1 0,0-1 15,21 22-15,-21-22 0,21 1 0,-21-1 16,21-20-16,0-1 0,0 0 0,0 1 16,0-22-16,0 0 0,0 0 0,0 0 15,21-42 17,0 0-32,-21-21 0,21 20 15,0-20-15,0 21 0,-21-21 0,22-1 16,-1 1-16,0 21 0,0-22 15,0 22-15,0 0 0,1 0 0,-1 21 16,0 0-16,0 0 0,-21 21 16,21 0-16,0 22 0,-21-22 15,22 21-15,-22-21 0,0 22 0,21-22 16,-21 21-16,0-21 0,0 22 16,0-22-16,0 0 0,0 0 0,21 0 0,-21 0 15,0 1-15,21-1 16,0-21 15,-21-21-31,21-1 0,-21 1 0</inkml:trace>
  <inkml:trace contextRef="#ctx0" brushRef="#br0" timeOffset="66361.35">10033 11917 0,'0'0'16,"0"-21"-16,0 0 0,0-1 15,-21 22 1,0 0-16,-1 0 0,1 0 0,0 0 16,0 0-16,-21 22 0,20-1 15,1 0-15,0 0 0,-21 0 0,21 22 16,-1-22-16,1 21 0,0 0 0,0 1 15,0-1-15,0 0 0,21 1 0,0-1 16,0 0-16,0 1 0,0-22 16,0 21-16,0-21 0,0 1 0,0-1 15,21 0-15,0-21 0,0 21 16,0-21-16,0 0 0,1 0 16,-1 0-16,0-21 0,0 0 15,0 21-15,0-21 0,1-1 0,-1-20 16,0 21-16,0-21 0,0 20 0,0-20 15,1 0-15,-22-1 0,0 1 0,0 0 16,0-1-16,0 1 0,0 0 16,0-1-16,0 1 0,0 21 0,0 0 15,0 0-15,0 42 32,0 0-32,-22 0 0,22 21 0,-21 1 15,21-1-15,-21 0 0,21 1 16,0-1-16,0 0 0,0 1 0,0-1 15,0 0-15,0 1 0,0-22 16,0 21-16,0-21 0,42 22 16,-42-22-16,22 0 0,-1 0 0,0-21 15,0 0-15,0 0 16,0 0-16,1 0 0,-1-21 16,0 0-16,0 21 0,0-21 0,0-22 15,1 22-15,-1 0 0,0-21 16,0-1-16,0 22 0,0-21 0,-21 0 0,22-1 15,-22 1-15,0 0 0,0 20 16,0-20-16,0 21 0,0 0 16,-22 42-1,1 0 1,21 0-16,-21 0 0,21 1 16,0-1-16,0 0 0,0 0 0,0 0 15,0 0-15,0 1 16,21-22-1,0-22-15,1 1 0,-1 21 16,0-21-16,0 0 0,-21-21 0,21 20 16,0 1-16,1 0 0,-1-21 0,0 21 15,0 21-15,0-22 0,-21 1 0,0 42 32,0 1-32,0-1 0,0 0 15,0 21-15,0 1 0,0-22 0,0 21 16,0-21-16,0 22 0,0-1 0,0-21 15,0 0-15,0 0 0,0 22 16,0-22-16,21 0 0,1 0 16,-1-21-16,0 21 0,0-21 15,0 0-15,0 0 0,1 0 16,-1 0-16,-21-21 16,21 0-16,0 0 0,0 0 0,0 0 15,1-1-15</inkml:trace>
  <inkml:trace contextRef="#ctx0" brushRef="#br0" timeOffset="66744.66">12467 11853 0,'-21'0'0,"21"22"16,0-1 15,21-21-31,0 0 16,0 0-16,1 0 0,-1 0 0,0 0 15,0 0-15,0 0 0,0-21 0,1 21 16,-1 0-16,0 0 0,0 0 16,-42 0-1,0 0 1</inkml:trace>
  <inkml:trace contextRef="#ctx0" brushRef="#br0" timeOffset="66937.45">12361 12234 0,'0'0'0,"43"22"15,-22-22-15,0 0 0,0 0 16,0 0-16,0 0 15,1 0-15,-1-22 0,0 22 16,0-21-16,0 21 0,0-21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30:45.92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2921 0,'0'0'16,"42"-42"-16,1 21 0,-22-43 0,21 22 15,-21-22-15,0 1 0,-21-1 0,0 1 16</inkml:trace>
  <inkml:trace contextRef="#ctx0" brushRef="#br0" timeOffset="1303.54">1101 762 0,'-43'-21'16,"43"0"-1,-21 21-15,21-21 16,-21 21-16,21-22 0,0 1 16,0 0-16,0 0 15,0 0-15,21 0 16,0 21-1,0 0 1,1 0-16,-1 0 0,0 0 0,0 0 16,0 21-16,22 0 0,-22-21 15,21 42-15,0-21 0,-20 1 0,20 20 16,0 0-16,-21 1 0,22-1 16,-22 0-16,21 22 0,-21-22 0,1 22 15,-1-22-15,0 21 0,0-20 0,-21-1 16,0 0-16,21 1 0,-21-1 15,21 0-15,-21-20 0,0 20 0,0-21 16,0 21-16,0-20 0,0-1 16,0 0-16,22-21 15,-22-21 1,0 0-16,0-22 16,0 22-16,0-21 0,0 21 15,0-22-15,0 1 0,0-22 16,21 1-16,-21-1 0,21 1 0,-21-1 15,21 1-15,-21-1 0,21 1 16,0-1-16,-21 22 0,0 0 0,22-1 16,-1 1-16,-21 21 0,0-21 15,21 20-15,-21 1 0,0 0 16,21 42 15,-21 0-31,0 1 16,0-1-16,0 0 15,0 0-15,0 0 0,0 0 0,21 1 16,0-1-16,1 0 16,-22 0-16</inkml:trace>
  <inkml:trace contextRef="#ctx0" brushRef="#br0" timeOffset="2940.53">2455 1185 0,'0'22'15,"21"-22"-15,1 0 16,-22-22-16,0 1 16,21 21-16,0-21 0,-21 0 0,0 0 15,0 0-15,21-1 0,-21 1 16,0-21-16,0 21 0,0 0 0,0-22 15,-21 22-15,0 0 0,0-21 16,-1 20-16,-20 1 0,21 21 0,0-21 16,-22 21-16,22 0 0,0 0 15,-21 0-15,21 0 0,-1 21 0,-20 0 16,21 1-16,0-1 0,0 21 0,21 0 16,-22 1-16,22-1 15,-21 0-15,21 1 0,0-1 0,0 0 16,0 1-16,0-22 0,0 21 15,0-21-15,0 1 0,0-1 0,21 0 16,1 0-16,-1 0 0,0-21 0,0 0 16,0 0-16,0 0 0,1 0 15,-1 0-15,0 0 0,0 0 0,0-21 16,0 21-16,1-21 0,-1 0 16,0 0-16,0-1 0,-21-20 15,0 21-15,21-21 0,-21 20 0,21-20 16,-21 0-16,0 21 0,0-22 15,0 22-15,0 0 0,0 0 0,0 0 16,0-1-16,0 44 31,0-1-31,0 0 0,0 0 16,0 0-16,0 0 0,0 22 16,0-22-16,0 21 0,0-21 0,0 1 15,0-1-15,0 21 0,0-21 16,0 0-16,0 1 0,0-1 0,22-21 15,-1 21-15,0-21 16,0 0-16,0 0 0,0 0 16,1 0-16,-1 0 0,0 0 0,21 0 15,-21-21-15,1 0 0,-1-1 0,0 1 16,21 0-16,-21 0 0,1 0 16,-1-22-16,0 1 0,0 21 0,0-21 15,-21-1-15,21 22 0,-21-21 16,0 21-16,0-1 0,0 1 0,-21 21 31,0 0-31,0 0 0,0 21 16,0 1-16,-1-1 0,22 0 15,-21 0-15,21 0 16,0 0-16,0 1 16,0-1-16,21-21 0,1 21 0,-1-21 15,0 21-15,0-21 16,0 21-16,-21 0 0,21 1 15,-21-1-15,22 0 16,-22 0-16,0 0 16,0 0-16,0 1 0,0-1 15,21 0-15,0 0 16,0-21-16,-21 21 0,21-21 16,0 0-16,1 0 0,-1 0 0,0 0 15,0 0-15,21 0 16,-20-21-16,-1 0 0,0 21 15,0-21-15,0 0 0,0-1 0,1 1 16,20 0-16,-42-21 0,21 21 16,0-1-16,0 1 0,-21 0 0,0 0 15,0 0-15,0 0 0,0-1 0,0 1 16,0 0-16,0 0 0,0 0 16,-21 0-16,0 21 15,0 0-15,0 0 0,0 0 16,-1 0-16,-20 0 0,21 21 15,0 0-15,0 0 0,-1 0 0,1 22 16,21-22-16,0 0 16,-21 21-16,21-21 0,0 1 0,0 20 15,0-21-15,0 0 0,0 0 0,0 1 16,0-1-16,0 0 16,21-21-16,0 0 0,1 0 15,-1 0-15,0 0 0,0 0 16,0 0-16,0-21 0,1 0 15,-22-1-15,0 1 0,21 0 16,0 0-16,-21 0 0,21 0 0,-21-22 16,0 22-16,21 0 0,-21 0 15,21 0-15,-21-1 0,0 44 47,0-1-47,0 0 0,0 0 16,0 0-16,0 0 0,0 22 0,0-22 15,0 0-15,0 0 0,0 0 16,0 1-16,22-1 0,-1 0 16,0-21-16,0 0 0,0 21 0,0-21 15,1 0-15,-1 0 0,0 0 16,0 0-16,21 0 0,-20-21 0,-1 21 16,0-21-16,0 0 0,0-1 0,0 22 15,-21-21-15,22-21 0,-1 21 16,0 0-16,-21-1 0,0 1 15,0 0-15,21 0 0,-21 0 0,0 42 47,0 0-47,0 0 0,0 0 16,0 1-16,0-1 0,-21 0 16,21 0-16,0 0 0,0 0 0,0 1 15,0-1-15,0 0 0,0 0 16,21-42 46</inkml:trace>
  <inkml:trace contextRef="#ctx0" brushRef="#br0" timeOffset="3273.34">4022 804 0,'-22'0'15,"1"0"-15,0 0 16,21 22-16,0-1 16,21-21-1,0 0 1,1 0-16,-22-21 15,0-1 1,0 1-16,0 0 0,0 0 16,-22 0-1,1 21 1,0 0-16,0 0 0,21 21 16,-21-21-16,21 21 0,0 0 15,0 0 1,0 1-16,21-22 15</inkml:trace>
  <inkml:trace contextRef="#ctx0" brushRef="#br0" timeOffset="3908.47">4657 487 0,'0'0'0,"-43"-21"16,22 21-16,0 21 16,21 0-1,0 21-15,0-20 0,0 20 16,0 0-16,0 1 0,0-1 0,0 21 15,0-20-15,0 20 0,0 1 16,0-22-16,0 22 0,-21-22 0,21 0 16,0 1-16,0-1 0,-21 0 0,21-21 15,-22 1-15,22-1 0,0 0 16,0 0-16,0-42 47,0 0-47,0 0 0,0-1 15,0 1-15,0-21 0,0 21 0,22-22 16,-1 22-16,-21-21 0,21 21 0,0-22 16,0 22-16,0 0 0,1 0 15,-1 0-15,0 0 0,0-1 0,21 22 16,-20 0-16,20 0 0,-21 0 0,21 0 16,-20 0-16,20 22 0,-21-1 15,0 0-15,0 0 0,1 0 16,-1 22-16,-21-22 0,0 0 0,0 0 15,0 21-15,0-20 0,-21-1 16,-1 0-16,1 0 0,0 0 0,-21 0 16,21 1-16,-22-1 0,1 0 0,21-21 15,-22 21-15,1-21 0,21 0 0,0 21 16,-22-21-16,22 0 0,0 0 16,0 0-16,0 0 0,0 0 15,21-21 1,0 0-16,21 0 15,0 0-15,0-1 0,21 1 0,-20 0 16</inkml:trace>
  <inkml:trace contextRef="#ctx0" brushRef="#br0" timeOffset="4222.3">5397 339 0,'0'0'0,"-21"-21"0,-21 21 16,21 0-16,0 0 16,21 21-1,0 21-15,0-21 0,0 22 0,0-1 16,0 0-16,0 1 16,0 20-16,0-21 0,0 22 0,0-1 15,0-20-15,0 20 0,0 1 0,0-22 16,0 22-16,0-22 0,0 0 15,0-21-15,0 22 0,-22-22 0,22 0 16,0 0-16,0 0 0,0-42 47,0 0-47,22 0 0,-1 0 16</inkml:trace>
  <inkml:trace contextRef="#ctx0" brushRef="#br0" timeOffset="4602.08">5482 1080 0,'21'0'0,"-21"21"0,21 0 15,1-21-15,-1 0 16,0 0-16,0 0 0,0 0 16,0-21-16,22 0 0,-22 21 0,0-22 15,0 1-15,22 0 0,-22 0 16,0 0-16,-21 0 0,21-1 0,0 1 15,-21 0-15,21-21 0,-21 21 0,0-1 16,0 1-16,0 0 0,0 0 16,-21 21-16,0 0 15,0 0-15,0 0 0,0 0 0,-1 21 16,1 0-16,0 0 0,0 22 16,-21-22-16,20 21 0,22 1 0,-21-1 15,0 0-15,21 1 0,-21-22 0,21 21 16,0-21-16,0 22 0,0-22 0,0 0 15,0 0-15,0 0 0,21-21 16,0 21-16,0-21 0,1 0 0,-1 0 16,0 0-16,0 0 0,0 0 0,0 0 15,1 0 1,-22-21-16,21 0 0,-21 0 16,21 0-16</inkml:trace>
  <inkml:trace contextRef="#ctx0" brushRef="#br0" timeOffset="5699.97">7853 572 0,'0'0'15,"0"-22"-15,21 22 0,0-21 0,-21 0 0,21 0 16,0 0-16,-21 0 0,0-1 16,0 1-16,0 0 0,0 0 15,0 0-15,0 42 32,0 0-32,-21 0 0,21 22 0,-21-1 15,0 0-15,21 22 0,-21-22 0,0 22 16,-1-1-16,22 22 0,-21-22 15,0 1-15,0-1 0,0 1 0,-22-1 16,22-20-16,0 20 0,0-21 0,0-20 16,0 20-16,-1-21 0,22 0 0,0 0 15,-21 1-15,0-22 16,21-22 0,0 1-16,0 0 0,0 0 15,0 0-15,0-22 0,0 1 16,0 21-16,0-21 0,0-1 15,0 22-15,0-21 0,0-1 0,0 22 16,0 0-16,0 0 0,21 21 16,0 21-1,-21 0-15,22 0 0,-22 22 0,21-22 16,0 0-16,-21 21 0,21-20 16,0 20-16,0-21 0,-21 0 0,22 0 15,-1 1-15,0-1 0,0 0 0,0 0 16,22-21-16,-22 0 0,0 0 15,21 0-15,-21 0 0,22 0 0,-22 0 16,21 0-16,-21-21 0,22 21 0,-22-21 16,21-22-16,-21 22 0,1 0 15,-1-21-15,0-1 0,-21 1 16,21 0-16,-21-1 0,0-20 0,0-1 16,0 1-16,0 21 0,-21-22 0,0 1 15,-22-1-15,22 22 0,0-22 16,-21 1-16,-1 20 0,22 1 0,-21 0 15,0 21-15,-1-1 0,-20 22 0,20 0 16,22 0-16,-21 22 0,0 20 16,20 0-16,1 1 0,0-1 0,0 21 15,21 1-15,0-1 0,0 1 0,0-22 16,0 22-16,0-1 0,0-20 16,21-1-16,0 0 0,22-21 15,-22 1-15,0-1 0,21 0 0,1-21 16,-1 0-16,-21 0 0,21 0 15,1 0-15,-1 0 0,-21 0 0,22 0 16,-22 0-16,0 0 0,0-21 0,0 21 16,0-21-16,1 21 0,-22-22 15,21 22-15,-21-21 0,0 0 0</inkml:trace>
  <inkml:trace contextRef="#ctx0" brushRef="#br0" timeOffset="7795.43">8594 1143 0,'0'21'0,"21"-21"32,0-21-32,0 0 0,0 0 15,0 0-15,-21-1 0,22 1 16,-1 0-16,-21 0 0,21-21 0,-21 20 15,0 1-15,0-21 0,0 21 16,0 0-16,0-1 0,-21 22 16,0 0-16,-1 0 0,1 0 15,0 22-15,0-1 0,21 0 0,-21 0 16,0 0-16,-1 22 0,22-22 16,0 21-16,0 0 0,0-20 0,0 20 15,0 0-15,0-21 0,0 22 0,0-22 16,22 0-16,-1 0 0,0 0 15,0-21-15,21 22 0,-20-22 0,20 21 16,-21-21-16,21 0 0,1 0 0,-22 0 16,21-21-16,1 21 0,-22-22 0,21 1 15,-21 0-15,0 0 0,1 0 16,-1 0-16,0-1 0,0-20 16,0 21-16,0-21 0,1-1 0,-22 22 15,21-21-15,0 21 0,0-1 16,-21 1-16,0 0 0,21 0 0,0 21 15,1 0 1,-22 21 0,0 0-16,21 0 15,-21-42 32,0 0-31,0 0-1,0 0-15,0 0 16,0-1-16,-21 22 31,-1 0-15,1 22-16,21-1 0,-21 0 0,0 0 16,21 21-16,0-20 0,-21 20 0,0-21 15,21 21-15,-22-20 0,22 20 16,0-21-16,0 21 0,0-20 0,0-1 15,0 0-15,0 0 0,0 0 0,22 0 16,-1-21-16,0 22 0,0-22 16,0 0-16,22 0 0,-22 0 15,0 0-15,0 0 0,21 0 0,-20-22 16,20 1-16,-21 0 0,21 0 0,-20 0 16,-1-22-16,0 1 0,0 0 15,0-1-15,0 1 0,1-21 0,-1 20 16,0-20-16,-21-1 0,21 22 0,0-22 15,-21 22-15,0 0 0,21-1 16,-21 1-16,0 0 0,0 21 0,0-1 16,0 1-16,-21 42 31,21 1-31,-21 20 16,0-21-16,21 21 0,-21-20 0,21 20 15,0 0-15,0 1 0,-21 20 0,21-21 16,0 22-16,-22-22 0,22 22 15,0-22-15,0 0 0,0 1 0,0-1 16,0 0-16,22 1 0,-1-22 0,-21 21 16,21-21-16,0 1 0,0-22 15,0 21-15,1 0 0,20-21 0,-21 0 16,0 0-16,0 0 0,1 0 0,20-21 16,-21 0-16,0 21 0,0-22 0,1 1 15,-1-21-15,0 21 16,0-22-16,0 1 0,0 21 0,1-21 15,-1-1-15,0 1 0,0 0 0,0 20 16,0-20-16,1 21 0,-1 0 16,-21 0-16,21 21 0,0 0 0,0 0 15,-21 21 1,21 0-16,-21 0 0,0 0 16,0 0-16,22 1 0,-22-1 0,0 0 15,0 0-15,0 0 0,0 0 0,0 1 16,21-1-16,-21 0 0,21-21 0,-21 21 15,21-21 17,-21-21-32,0 0 15,0 0-15,0-1 16,0 1-16,0 0 0,0 0 0,0 0 16,0-22-16,0 22 0,0 0 0,0 0 15,0 0-15,0 0 0,-21-1 16,21 1-16,-21 21 0,0 0 15,-1 0-15,1 0 0,0 0 16,21 21-16,-21 1 0,0-1 0,0 21 16,-1-21-16,1 22 0,0-1 15,0 0-15,21-21 0,-21 22 0,0-1 16,21 0-16,0-20 0,0 20 16,0-21-16,0 0 0,0 22 0,0-22 15,0 0-15,21-21 16,0 0-16,0 0 15,0 0-15,0 0 0,1 0 0,-1 0 16,0-21-16,0 0 0,0-1 16,-21 1-16,21 0 0,1 0 0,-1 0 15,-21-22-15,0 22 0,21 0 0,-21 0 16,21-21-16,-21 20 0,0 1 0,0 0 16,0 0-16,0 0 15,0 42 16,0 0-15,0 0-16,0 0 0,-21 1 0,21 20 16,0-21-16,0 0 0,0 22 0,0-22 15,0 0-15,0 0 0,0 0 16,0 0-16,0 1 0,0-1 0,0 0 16,21 0-16,0-21 0,0 21 15,1-21-15,-1 0 0,21 0 16,-21 0-16,0 0 0,1 0 15,-1-21-15,21 21 0,-21-21 16,0 0-16,1 0 0,20-1 0,-21 1 16,0 0-16,0 0 0,1-21 0,-1 20 15,-21 1-15,0 0 0,21 0 16,-21 0-16,0 0 0,0-1 0,0 1 16,-21 21-1,21 21 1,-21-21-16,21 22 0,0-1 15,0 0 1,21-21 0,0 0-1,0 0-15,0-21 16,0 0-16,1-1 0,-1 22 16,0-21-16,0 0 0,0 21 15,0-21-15,1 21 31,-22 21-31,0 0 0,0 0 16,0 1-16,0 20 0,0-21 16,0 0-16,0 22 0,0-22 0,-22 0 15,22 0-15,0 21 0,0-20 0,0-1 16,0 0-16,0 0 0,0 0 16,0 0-16,22-21 31,-1 0-31,0-21 15,0 0-15,-21 0 16,21 21-16,0-42 0,1 20 0,-1 1 16</inkml:trace>
  <inkml:trace contextRef="#ctx0" brushRef="#br0" timeOffset="10192.45">11493 1376 0,'0'-21'15,"0"0"-15,0-1 16,0 1-16,22 0 0,-22 0 0,21 0 15,0-22-15,-21 22 0,21-21 0,0 21 16,0-22-16,1 1 0,-22 21 16,21-21-16,0 20 0,21 1 0,-21 0 15,1 0-15,-1 21 0,0 0 0,0 0 16,0 0-16,0 0 0,-21 21 16,22-21-16,-1 21 0,-21 0 0,21 22 15,-21-22-15,0 0 0,21 0 0,-21 0 16,0 1-16,21-1 15,-21 0-15,0 0 0,0 0 16,21-21-16,1 0 31,-22-21-31,0 0 16,0 0-16,0 0 16,0-1-16,0 1 0,0 0 0,0 0 15,-22 0-15,1 0 0,0-1 16,21 1-16,-21 0 0,0 21 0,0 0 15,-1 0-15,1 0 0,0 0 16,0 0-16,0 0 0,0 21 16,-1 22-16,1-22 0,0 0 15,0 21-15,0-21 0,0 22 0,-1-22 16,22 0-16,0 21 0,0-20 0,0-1 16,0 0-16,0 0 0,0 0 15,0 0-15,0 1 0,0-1 0,22 0 16,-1-21-16,0 0 15,0 0-15,0 0 0,0 0 16,1 0-16,-1 0 0,0 0 16,0-21-16,0 0 0,0-1 15,1 1-15,-1 0 0,0 0 0,-21-21 16,21 20-16,0 1 0,-21-21 16,0 0-16,0 20 0,21 1 15,-21-21-15,0 21 0,0 0 0,0-1 16,0 44 15,0-1-31,0 0 16,0 21-16,0-21 0,0 1 0,0 20 15,22-21-15,-22 0 0,0 22 16,0-22-16,21 0 0,-21 0 0,21 0 16,-21 0-16,21 1 0,0-22 0,-21 21 15,21-21-15,1 0 0,-1 0 0,0 0 16,0 0-1,0 0-15,0 0 0,22 0 0,-22-21 16,0-1-16,0 22 0,0-21 0,1-21 16,-1 21-16,0-22 0,0 22 0,0-21 15,0 0-15,-21-22 0,22 22 16,-22-1-16,21-20 0,0 21 0,-21-22 16,0 22-16,0-1 0,0 1 0,21 0 15,-21-1-15,0 22 0,0 0 16,0-21-16,0 63 31,0 0-31,0 0 16,0 22-16,-21-1 0,21 0 15,0 1-15,0 20 0,0-21 0,-21 22 16,21-22-16,0 22 0,0-22 0,0 0 16,0 43-1,0-43-15,0-20 0,0 20 0,0-21 0,21 0 16,0 0-16,-21 1 0,21-1 0,0-21 15,1 21-15,-1-21 0,0 0 16,0 0-16,0 0 0,0 0 16,1 0-16,-1-21 0,0 0 0,0 21 15,21-22-15,-20 1 0,-1-21 16,0 21-16,0 0 0,0-22 0,-21 22 16,21-21-16,1 21 0,-22-22 15,21 22-15,-21 0 0,0 0 0,0 0 16,0-1-16,0 44 31,0-1-31,0 0 0,-21 0 16,21 0-16,0 22 0,0-22 0,0 0 15,0 21-15,0-21 0,0 1 0,0-1 16,0 21-16,0-21 0,0 0 16,0 1-16,21-1 15,0-21-15,0 0 0,0 0 16,0 0-16,1 0 0,-1 0 15,0 0-15,0-21 0,0 21 16,0-22-16,1 1 0,-1 0 0,0 0 16,0 0-16,0 0 0,0-1 0,1 1 15,-1 0-15,0-21 0,-21 21 0,0-1 16,21 1-16,0 0 16,-21 42 15,0 0-31,0 1 0,-21-1 0,21 0 15,0 0-15,-21 0 0,21 0 16,0 1-16,0-1 0,0 0 0,0 0 16,0 0-16,0 0 15,0 1-15,21-22 0,0 0 0,0 0 16,1 0 0,-1 0-16,0 0 15,0-22-15,0 1 0,-21 0 16,0 0-16,0 0 0,0 0 15,0-1-15,0-20 0,0 21 16,0 0-16,0 0 0,0-22 0,0 22 16,-21 0-16,21 0 0,-21 21 0,0-21 15,0-1-15,-1 22 16,1 0-16,0 0 0,0 0 16,0 0-16,0 22 15,21-1-15,21 0 31,0-21-31,0 0 0,0 0 16,0 0-16,22 0 0,-22 0 0,21-21 16,-21 21-16,22-21 0,-1 21 15,0-22-15,1 22 0,-22 0 0,21-21 16,1 21-16,-1 0 0,-21 0 0,0-21 16,22 21-16,-22 0 0,0 0 15,0 0-15,0 0 0,0 0 16,1 21-1,-22 0-15,0 1 0,0-1 16,0 0-16,0 0 0,0 0 0,0 0 16,0 1-16,0-1 0,0 0 15,0 0-15,0 0 0,0 0 0,0 1 16,-22-1-16,22 0 0,-21-21 16,21 21-16,0-42 46,0 0-30,0 0-16,21-22 0,1 22 16,-22 0-16,21 0 0,0-22 15,-21 22-15,21 0 0,0-21 0,0 21 16,1-22-16,-1 22 0,0 0 0,0 0 16,0 0-16,0 21 0,1 0 15,-1-22-15,0 22 0,0 0 0,0 0 16,0 22-16,1-1 0,-22 0 15,21 0-15,-21 0 0,0 0 0,0 22 16,0-22-16,0 0 0,0 21 16,0-20-16,0-1 0,0 21 0,0-21 15,0 0-15,0 1 0,0-1 16,0 0-16,0 0 0,0 0 16,21-21 30,-21-21-46,0 0 16,0 0-16,0 0 16,0-1-16,-21-20 0,0 21 15,-1 0-15</inkml:trace>
  <inkml:trace contextRef="#ctx0" brushRef="#br0" timeOffset="10485.28">13335 593 0,'0'0'0,"-42"-21"16,20 21 78,1 0-94,0 0 15</inkml:trace>
  <inkml:trace contextRef="#ctx0" brushRef="#br0" timeOffset="10739.29">12446 826 0,'0'21'16,"21"-21"-16,0 0 15,0 0-15,1 0 0,20 0 16,-21 0-16,0 0 0,0 0 0,22 0 16,-22-21-16,21 21 0,-21 0 0,1 0 15,-1 0-15,0 0 16,-42 0 0,0 0-1</inkml:trace>
  <inkml:trace contextRef="#ctx0" brushRef="#br0" timeOffset="11880.4">1884 2032 0,'0'0'15,"-21"-21"-15,-1 21 0,22-21 0,-21 21 16,0 0-16,0-21 0,0 21 0,0 0 16,-1-22-16,1 22 0,0-21 15,0 21-15,42 0 63,0 0-63,0 0 0,22 0 15,-1 0-15,-21 0 0,22 0 0,-1 0 16,0 0-16,22 0 0,-22 0 0,22 0 16,-1 0-16,22 0 15,-22 0-15,22 0 0,-22 0 0,22 0 16,0 0-16,-1 0 0,-20 0 0,21 21 15,-1-21-15,1 0 0,0 0 16,-1 0-16,22 0 0,0 0 0,0 0 16,21 0-16,0 0 0,0 0 0,0 0 15,0 0-15,0 0 0,0 0 16,21 0-16,-21 0 0,-21 0 0,21-21 16,-21 21-16,-1 0 0,1 0 0,-21 0 15,0 0-15,-1 0 0,-20-21 16,20 21-16,-41 0 0,20 0 15,-20 0-15,-1 0 0,-21 0 0,0 0 16,0 0-16,1 0 0,-44 0 63,22-21-63,22 0 15,-1 21 1,0 0-16</inkml:trace>
  <inkml:trace contextRef="#ctx0" brushRef="#br0" timeOffset="12787.89">7345 1588 0,'0'0'0,"-21"0"0,-1 0 0,1 0 16,0 0 0,0 0-16,0 0 31,21 21-16,0 0 1,21 0 0,0-21-16,0 0 0,0 21 15,1-21-15,20 0 0,-21 0 16,21 0-16,22 0 0,-22 0 0,22 0 16,-1 0-16,22 0 0,-22 0 0,22 0 15,0 0-15,-1 0 0,1 0 16,0 0-16,-1 0 0,1 0 15,21 0-15,84 0 0,-84-21 0,0 21 16,-21 0-16,21 0 0,-1-21 0,-20 21 16,21-21-16,0 21 15,21 0-15,-21 0 0,21-21 0,-22 21 16,22 0-16,22 0 0,-22 0 0,21-22 16,0 22-16,21 0 0,-21 0 0,22 0 15,-22 0-15,21 0 0,1 0 16,-1 0-16,0 22 0,-21-22 0,1 0 15,-1 21-15,0-21 0,-21 21 0,0-21 16,0 21-16,-21-21 0,0 0 0,-1 21 16,-20-21-16,0 21 0,-22-21 15,1 0-15,-1 22 0,1-22 0,-22 21 16,0-21-16,1 0 0,-22 21 16,21-21-16,1 0 0,-22 0 0,21 0 15,-21 0-15,22 0 0,-22 0 16,0 0-16,21 0 0,-21 0 0,22 0 15,-22 0-15,21 0 0,-21 0 0,22 0 16,-22 0-16,0 0 0,21 0 0,-20 0 16,-1 0-16,0 0 0,0 0 15,0 0-15,0-21 16,1 21-16,-22-21 31,-22 21-15,1 0-1,0-22-15,0 1 16,0 21-16,0-21 0</inkml:trace>
  <inkml:trace contextRef="#ctx0" brushRef="#br1" timeOffset="19160.04">1270 2815 0,'0'0'0,"0"21"0,-21 1 0,0-22 16,21-22 62,21 1-78,0 21 15,0-21-15,-21 0 0,21 21 0,0-21 16,1 0-16,-1-22 0,0 22 16,-21 0-16,21-21 0,0 20 0,-21-20 15,21 21-15,-21 0 0,0-22 16,0 22-16,0 0 0,0 0 0,0 0 16,-21 21-1,0 0-15,0 0 0,0 0 16,0 21-16,-22-21 15,22 21-15,0 0 0,-21 0 0,20 22 16,-20-22-16,0 0 0,21 21 16,-1-20-16,1 20 0,0-21 0,0 21 15,0-20-15,21-1 0,0 0 16,0 0-16,0 0 0,0 0 0,0 1 16,0-1-16,21-21 0,0 21 15,0 0-15,0-21 0,22 21 16,-22-21-16,0 21 0,0-21 15,0 22-15,22-1 0,-22-21 0,0 21 16,0 0-16,0 0 0,22 0 16,-22 1-16,-21-1 0,21 0 15,-21 21-15,21-21 0,-21 1 16,0 20-16,0 0 0,0-21 0,-21 22 16,0-22-16,-21 0 0,20 0 15,-20 0-15,21 1 0,-21-1 0,-1-21 16,1 0-16,0 21 0,-1-21 15,1 0-15,0 0 0,20 0 0,-20 0 16,0-21-16,21 21 0,-22-21 16,22-1-16,-21 1 0,21 21 0,-1-21 15,-20 0-15,21 0 16,0 21-16,0-21 16,42-1 15,0 22-31,21 0 0,-21-21 15,1 0-15,20 21 0,-21-21 0,21 21 16,1-21-16</inkml:trace>
  <inkml:trace contextRef="#ctx0" brushRef="#br1" timeOffset="19868.14">1714 2985 0,'-21'21'47,"0"0"-47,21 0 16,0 0-16,0 0 16,0 22-16,-21-22 0,21 0 0,0 0 15,0 0-15,0 1 0,0 20 16,0-21-16,0 0 0,21 0 15,0-21-15,0 0 0,1 0 16,-1 0-16,21 0 16,-21 0-16,0 0 0,1-21 0,-1 0 15,0 21-15,0-21 0,0 0 16,0-22-16,1 22 0,-22 0 0,0 0 16,21 0-16,-21 0 0,0-1 15,0 1-15,0 0 0,0 0 16,0 0-16,0 0 15,0 42 17,0 0-17,0 0-15,0 0 16,0 22-16,0-22 0,0 21 16,0 0-16,0 22 0,0-22 0,0 22 15,0-1-15,0 1 0,21-1 0,-21 1 16,0-1-16,0 1 0,0-1 15,0 22-15,0-22 0,0 1 0,0-1 16,0 1-16,-21-22 0,21 22 16,-21-22-16,-1 0 0,22-20 0,-21 20 15,0-21-15,0 0 0,0 0 0,0 1 16,-1-22-16,1 0 0,-21 0 16,21 0-16,-22 0 0,1 0 0,0-22 15,-1 1-15,1 21 0,-21-21 16,-1-21-16,22 21 0,-22-1 15,1 1-15,-1 0 0,22-21 16,0 21-16,-1-1 0,22-20 0,0 21 16,0 0-16,21 0 0,0-22 15,0 22-15,0 0 0,0 0 0,0 0 16,0-1-16,0 1 0,21 21 0,0-21 16,0 0-16,0 0 0,22 0 15,-1-1-15,-21-20 0</inkml:trace>
  <inkml:trace contextRef="#ctx0" brushRef="#br1" timeOffset="20771.31">2455 2985 0,'-21'0'15,"0"21"1,21 0-1,0 0-15,-21 0 0,21 0 0,0 1 16,0 20-16,0-21 0,0 21 16,-21-20-16,21 20 0,-22-21 0,22 21 15,0-20-15,-21 20 0,0-21 0,21 0 16,-21 0-16,21 1 16,0-44-1,0 1 1,0 0-16,21 0 0,0 0 0,0 0 15,-21-1-15,22-20 16,-1 21-16,-21-21 0,21 20 0,0-20 16,-21 21-16,21 0 0,0 0 0,1-1 15,-1 22-15,-21-21 16,21 21-16,0 0 16,-21 21-16,21 1 0,-21-1 15,0 0-15,0 0 0,0 0 0,21 0 16,-21 22-16,22 20 15,-22-42-15,0 1 0,21 20 0,0-21 16,0 0-16,0 0 16,0 1-16,1-22 15,-1 0-15,0 0 0,0 0 0,0 0 16,0-22-16,1 1 0,-1 0 0,0 0 16,0 0-16,0-22 0,0 22 15,1-21-15,-22 0 0,21-1 0,0 1 16,-21 0-16,0-1 0,21 1 0,-21-22 15,21 22-15,-21 0 0,0-1 16,21 1-16,-21 0 0,0-1 0,0 22 16,22-21-16,-22 21 15,0 0-15,0 42 16,21 0-16,-21 0 16,0 0-16,0 22 0,0-1 15,0 0-15,0 1 0,0-1 0,0 0 16,0 22-16,0-22 0,0 22 0,0-22 15,-21 0-15,21 22 0,0-22 16,0 0-16,0-20 0,0 20 0,0-21 16,0 0-16,0 0 0,0 1 15,21-1-15,0-21 0,0 0 16,0 0-16,0 0 0,1-21 16,-1-1-16,-21 1 15,21 21-15,-21-21 0,0 0 16,0 0-16,21 0 0,-21-1 0,0 1 15,0-21-15</inkml:trace>
  <inkml:trace contextRef="#ctx0" brushRef="#br1" timeOffset="21004.7">3027 3048 0,'0'0'0,"0"-21"31,21 21-31,0 0 15,21-21-15,-20 21 0,-1 0 16,21-21-16,-21 21 0,0 0 0,22-22 16,-22 22-16,0-21 0,0 21 15,0 0-15,1 0 0,-1 0 16,0 0 0</inkml:trace>
  <inkml:trace contextRef="#ctx0" brushRef="#br1" timeOffset="22144.05">3979 3217 0,'-21'0'16,"21"-21"0,0 0-1,0 0-15,21 0 16,0 0-16,-21-1 0,22 1 16,-22 0-16,0 0 0,0 0 0,0 0 15,0-1-15,0 1 16,0 0-16,-22 21 0,1 0 15,0 0-15,0 0 0,0 0 0,0 0 16,-1 0-16,1 21 0,0 0 16,0 1-16,0-1 0,-22 0 0,22 0 15,0 21-15,0 1 0,0-1 0,-22 0 16,22-20-16,21 20 0,0 0 16,-21-21-16,21 22 0,0-22 0,0 0 15,0 0-15,0 0 0,21-21 0,0 0 16,1 22-16,-1-22 0,0 0 15,0 0-15,21 0 0,-20 0 0,-1-22 16,0 1-16,21 0 0,-21 0 16,1 0-16,-1 0 0,0-1 15,0 1-15,0-21 0,-21 21 0,21-22 16,-21 22-16,22-21 0,-22 21 0,0 0 16,0-22-16,0 22 0,0 0 15,0 42 16,0 0-15,0 0-16,0 1 0,0-1 0,0 21 16,0-21-16,0 0 0,0 22 0,0-22 15,0 0-15,0 0 0,0 0 16,21 1-16,0-1 0,-21 0 16,21-21-16,0 21 0,0-21 15,1 0-15,-1 0 16,-21-21-16,0 0 0,21 21 15,-21-21-15,21-1 0,-21 1 0,0 0 16,0 0-16,21 0 0,0 0 0,-21-22 16,22 22-16,-22 0 0,21 0 15,0 0-15,0-1 0,0 1 0,0 0 16,1 0-16,-1 21 0,0 0 0,21-21 16,-21 21-16,22 0 0,-22 0 15,0 0-15,0 21 0,0-21 0,1 21 16,-1 0-16,-21 0 0,0 1 15,21 20-15,-21-21 0,0 0 0,0 22 16,0-22-16,0 21 0,-21-21 16,0 0-16,-1 22 0,1-22 0,0 0 15,0 0-15,21 0 0,-21 1 0,0-1 16,21-42 31,21-1-47,0 1 15,0 0-15,0 0 0,0-21 0,-21 20 16,22-20-16,-1 21 0,0-21 16,0-1-16,0 22 0,0-21 0,1 21 15,-1-22-15,0 22 0,-21 0 16,21 21-16,-21-21 0,21 21 0,-21 21 47,0 0-47,0 0 0,0 0 0,-21 22 15,21-1-15,-21-21 0,21 22 0,0-1 16,0-21-16,0 21 0,0 1 16,0-22-16,0 21 0,0-21 0,0 1 15,0-1-15,0 0 0,0 0 0,21 0 16,0-21 0,0 0-16,1 0 0,-1 0 15,0 0-15,0 0 0,0-21 0,0 0 16,1 21-16,-1-21 0,0 0 0,0-1 15,0 1-15</inkml:trace>
  <inkml:trace contextRef="#ctx0" brushRef="#br1" timeOffset="23124.82">5948 3133 0,'-43'0'0,"22"0"15,0 0-15,0 0 0,0 0 16,0 0-16,-1 0 16,1 0-16,0 0 15,42 0 16,22 0-15,-22 0-16,21 0 0,-21 0 0,22 0 16,20 0-16,-21 0 0,22 0 0,-22 0 15,22 0-15,-1 0 0,1-21 16,-1 21-16,22 0 0,-22 0 16,1-22-16,-1 22 0,1 0 0,-1 0 15,-20-21-15,20 21 0,-20-21 0,-1 21 16,-21 0-16,21-21 0,-20 21 15,-1 0-15,0-21 0,0 21 0,-21-21 16,0-1 0,-21 1-1,0 21 1,0 0-16,-1 0 0,-20-21 0,21 21 16,-21 0-16,-1 0 0,22-21 0,-21 21 15,-1 0-15,22 0 0,-21 0 0,21 0 16,0 0-16,-1 0 15,1 0-15,0-21 0,0 21 16,42 0 15,0 0-31,0 0 16,1 0-16,20 0 0,-21 0 0,21 21 16,1-21-16,-1 0 0,0 0 0,-20 0 15,20 21-15,0-21 0,-21 0 16,22 0-16,-22 0 0,0 0 0,0 0 15,0 0-15,-21 21 16,0 0 15,-21 1-31,0-1 16,0 0-16,0-21 0,0 21 0,-1 0 16,1 0-16,0 1 0,0-1 15,-21 0-15,20 0 0,1 0 0,0 0 16,-21 22-16,21-22 0,-1 0 0,1 0 15,0 0-15,0 1 0,21-1 16,-21-21-16,21 21 16,21-21 31,-21-21-47,21 21 15,0-21-15,0 21 0,1-22 0,-1 22 16</inkml:trace>
  <inkml:trace contextRef="#ctx0" brushRef="#br1" timeOffset="26840.19">8255 2646 0,'21'0'78,"-21"21"1047,0 0-1031,-21-21 0,0 21-94</inkml:trace>
  <inkml:trace contextRef="#ctx0" brushRef="#br1" timeOffset="34959.79">8382 2350 0,'0'0'0,"0"-22"0,21 22 16,-21-21-16,0 0 16,0 42 46,0 0-62,0 1 0,0-1 0,0 0 16,0 21-16,0 1 0,0 20 15,0-21-15,0 22 0,-21-1 16,21 1-16,-21-22 0,0 22 0,-1-1 16,22-20-16,-21-1 0,0 21 0,21-20 15,-21-1-15,0 22 0,0-22 0,21-21 16,-22 21-16,1-20 0,0 20 16,21-21-16,-21 0 0,21 0 15,-21-21 1,21-21-1,0 0-15,0 0 0,0 0 0,0 0 16,0-22-16,0 22 0,0-21 0,0-1 16,0 1-16,0 21 0,0-21 15,0-1-15,0 22 0,21 0 16,-21-21-16,0 20 0,21 1 16,0 21-16,0 21 15,1-21 1,-1 22-16,-21-1 0,0 0 0,21 0 15,0 0-15,-21 22 0,21-22 0,0 0 16,-21 21-16,22-21 0,-1 22 0,0-22 16,0 0-16,-21 21 0,21-20 15,0-1-15,1 0 0,-1-21 0,0 21 16,0 0-16,0-21 0,0 0 0,1 0 16,-1 0-16,0 0 15,0 0-15,0 0 0,0-21 0,1 21 16,-1-21-16,0 0 0,0 0 0,0-22 15,0 22-15,-21-21 0,0-1 0,22 22 16,-22-21-16,0 0 0,0-1 16,0-20-16,0 20 0,0 1 0,0-21 15,-22 20-15,1 1 0,21-22 0,-21 22 16,0 0-16,0-1 0,0 1 16,-1 0-16,-20 21 0,21-22 15,0 22-15,-22 0 0,22 21 0,0-21 16,-21 21-16,21 0 0,-1 0 0,-20 21 15,21 0-15,0 0 0,0 22 16,-1-1-16,1 0 0,0 1 0,0-1 16,0 21-16,21-20 0,0-1 15,0 0-15,0 1 0,0-1 0,0 0 16,0-20-16,0-1 0,0 21 0,21-21 16,0-21-16,0 21 0,0 1 0,1-22 15,20 0-15,-21 0 0,0 0 16,22 0-16,-22 0 0,0 0 0,0 0 15,0 0-15,0 0 0,1-22 16,-1 1-16,-21 0 16,0 0-16,21 0 15,0 0-15,0-1 16,0 1-16</inkml:trace>
  <inkml:trace contextRef="#ctx0" brushRef="#br1" timeOffset="36659.71">9334 3133 0,'0'0'0,"43"-43"15,-22 43-15,-21-21 0,0 0 16,21 21-16,0-21 16,-21 0-16,0 0 15,0-1-15,0 1 0,0 0 16,0 0-16,0 0 0,-21 21 16,0-21-16,0 21 0,0 0 15,-1 0-15,1 0 0,0 0 0,0 0 16,0 0-16,0 21 0,-1 0 0,-20 0 15,21 0-15,0 0 0,0 1 16,-1 20-16,22-21 0,-21 21 16,21-20-16,-21 20 0,21 0 0,0-21 15,0 1-15,0 20 0,0-21 0,0 0 16,21 0-16,0 1 0,1-1 16,-1 0-16,0-21 15,0 0-15,0 0 0,0 0 16,1 0-16,-1 0 0,0-21 15,0 21-15,-21-21 0,21-1 0,0 1 16,1 0-16,-22 0 0,21 0 0,0-22 16,-21 22-16,0-21 0,21 21 0,0-22 15,-21 22-15,0-21 0,21 21 16,-21 0-16,0-22 0,0 22 16,0 0-16,0 42 46,0 0-46,0 0 0,0 22 0,0-22 16,0 21-16,0-21 0,-21 22 0,21-22 16,0 21-16,0-21 0,0 22 15,0-22-15,0 0 0,0 0 0,0 0 16,21 1-16,1-22 0,-1 21 16,0-21-16,0 0 0,0 0 0,22 0 15,-22 0-15,0-21 0,21-1 16,-21 1-16,22 0 0,-22 0 15,0 0-15,0 0 0,0-22 0,1 22 16,-1-21-16,0-1 0,0 22 16,0-21-16,-21 0 0,21-1 0,1-20 15,-22 20-15,21 1 0,0-21 0,-21 20 16,0 1-16,21 0 0,-21-22 0,0 43 16,21-21-16,-21-1 0,0 22 15,0 0-15,0 0 0,0 0 0,0-1 16,-21 22-16,0 0 0,0 0 15,0 0 1,-1 22-16,22-1 0,0 0 16,-21 0-16,0 21 0,0-20 0,21 20 15,0 0-15,-21 1 0,0 20 16,-1-21-16,22 1 0,0-1 0,0 22 16,-21-22-16,21 0 0,0 1 0,0-22 15,0 21-15,0 0 0,0 1 0,0-22 16,0 21-16,21-21 0,-21 22 15,22-22-15,-1 0 0,0 0 0,0 0 16,0 1-16,0-1 0,1-21 0,-1 21 16,0-21-16,21 0 0,-21 0 0,1 0 15,20 0-15,-21 0 0,0 0 16,22 0-16,-22-21 0,21 0 0,-21 21 16,0-22-16,22 1 0,-22 0 15,0 0-15,0 0 0,0 0 0,1-1 16,-1 1-16,0 0 0,-21 0 15,0 0-15,21 0 0,-21-22 0,0 22 16,0 0-16,0 0 0,0 0 0,0-22 16,0 22-16,0 0 0,0 0 15,0 0-15,-21 21 16,0 0-16,0 0 16,-1 0-16,1 21 0,21 0 15,-21-21-15,0 42 16,0-21-16,21 1 0,-21-1 0,-1 0 0,1 21 15,21-21-15,-21 1 0,0 20 16,21-21-16,0 0 0,0 22 0,0-22 16,0 0-16,0 0 0,0 0 15,0 0-15,0 1 0,21-22 16,0 0-16,0 0 16,1 0-16,-1 0 0,0-22 15,0 22-15,-21-21 16,0 0-16,21 0 0,0 0 0,-21 0 15,22-1-15,-22 1 0,0-21 16,21 21-16,-21 0 0,21-1 0,-21 1 16,0 0-16,0 0 0,0 0 15,0 0-15,0-1 16,0 44 0,0-1-1,0 0-15,0 0 16,0 0-16,0 0 0,0 1 0,0 20 15,0-21-15,0 0 0,0 0 0,0 1 16,21-1-16,-21 0 0,0 0 0,21 0 16,-21 0-16,21 1 0,1-1 15,-1-21-15,0 0 16,0 0-16,0 0 16,0 0-16,1 0 0,-1-21 15,0 21-15,-21-22 0,0 1 16,21 0-16,-21 0 0,0 0 15,0 0-15,0-1 0,0 1 0,0 0 16,0 0-16</inkml:trace>
  <inkml:trace contextRef="#ctx0" brushRef="#br1" timeOffset="36944.55">10012 2836 0,'0'0'0,"-21"22"16,42-22-1,0 0-15,0 0 16,0 0-16,0 0 0,22 0 16,-22-22-16,21 22 0,1 0 0,-22-21 15,21 21-15,0 0 0,-20 0 0,20 0 16,-21-21-16,0 21 0,0 0 15</inkml:trace>
  <inkml:trace contextRef="#ctx0" brushRef="#br1" timeOffset="37565.19">11007 3323 0,'0'0'0,"21"0"15,0 0-15,-21-21 16,0 0-16,21 21 0,0-21 0,-21 0 16,21-1-16,-21 1 0,0 0 0,22 0 15,-1 0-15,-21 0 0,21-22 16,-21 22-16,0-21 0,21-1 15,0 1-15,-21 0 0,21-1 0,-21 1 16,22 0-16,-1-22 0,-21 22 0,0 0 16,21-1-16,-21 22 0,21-21 15,-21 21-15,0-1 0,0 1 0,0 0 16,0 0-16,0 42 16,0 0-1,0 0-15,0 1 0,0-1 16,0 21-16,0 0 0,-21 1 0,21-1 15,-21 0-15,21 1 0,0 20 0,0-20 16,0-1-16,0 0 0,0-21 16,0 22-16,0-1 0,0-21 15,0 0-15,0 22 0,0-22 0,0 0 16,0 0-16,0 0 0,0 1 0,21-22 16,-21 21-16,21-21 0,-21 21 15,21-21 1,0 0-1,-21-21-15,0 0 0,0-1 16,0 1-16,0 0 16,0 0-16,0 0 0,0 0 15</inkml:trace>
  <inkml:trace contextRef="#ctx0" brushRef="#br1" timeOffset="37783.96">11239 2900 0,'0'0'0,"-21"-21"15,42 21 17,1 0-32,-1-21 15,0 21-15,0 0 0,0 0 16,0 0-16,1 0 0,-1 0 16,0 0-1,0 0-15,0-22 16,0 22-16,1 0 15,-1 0-15,0 0 16</inkml:trace>
  <inkml:trace contextRef="#ctx0" brushRef="#br1" timeOffset="38460.26">11705 2879 0,'0'21'15,"0"0"1,0 0 0,0 0-16,0 1 15,0-1-15,0 0 16,0 0-16,0 0 0,0 0 0,0 1 16,0-1-16,0 0 0,0 0 15,0 0 1,21-21-16,0 0 0,1 0 0,-1 0 15,0 0-15,0 0 0,0 0 16,0-21-16,1 21 0,-1-21 0,0 21 16,0-21-16,0 0 0,0-1 15,1 22-15,-22-21 0,21 0 16,0 0-16,0 0 0,-21 0 0,0-22 16,21 43-16,-21-21 0,21 0 0,-21 0 15,0 0-15,0-1 16,-21 44 15,21-1-15,0 0-16,-21 0 0,21 0 0,0 0 15,0 1-15,0-1 0,-21 21 0,21-21 16,0 0-16,-21 22 0,21-1 0,0-21 16,0 22-16,0-1 0,0 0 15,0 1-15,0-1 0,0 0 16,0 1-16,0-22 0,0 21 0,0 0 15,0 1-15,0-22 0,0 21 0,0-21 16,0 1-16,0 20 0,0-21 0,-21 0 16,21 0-16,-22-21 15,1 0-15,21 22 0,-21-22 0,0 0 16,0 0-16,-22 0 0,22 0 0,-21 0 16,0 0-16,-1 0 0,1 0 0,21 0 15,-22 0-15,1 0 0,0 0 0,21 0 16,-22 0-16,22 0 0,0 0 15,21-22-15,-21 22 0,21-21 16,0 0 0,0 0-1,0 0-15,21 0 0,0 21 16,-21-22-16,21 1 0</inkml:trace>
  <inkml:trace contextRef="#ctx0" brushRef="#br1" timeOffset="38889.01">12531 2815 0,'0'-21'0,"0"42"0,0-63 16,-22 21-16,22 0 0,-21 21 15,21 21 17,0 0-32,0 0 0,0 0 15,0 22-15,0-1 0,0 0 0,0 1 16,0-1-16,0 0 0,0 1 16,0 20-16,0 1 0,-21-22 0,21 21 15,-21-20-15,21 20 0,-21-20 0,21 20 16,0-21-16,-21 1 0,21-22 15,-22 21-15,22-21 0,0 1 0,0-1 16,0 0-16,-21 0 0,21 0 16,0 0-16,0-42 47,0 0-47,0 0 15,0 0-15,0 0 0,0-1 0,0 1 16,0-21-16,0 21 0,0-22 0</inkml:trace>
  <inkml:trace contextRef="#ctx0" brushRef="#br1" timeOffset="39224.35">12446 3027 0,'0'-42'16,"0"84"-16,0-106 0,0 22 0,0 21 0,0 0 16,0 0-16,0-22 0,0 22 0,0 0 15,0 0-15,21 0 0,-21-1 16,21 1-16,0 21 0,1-21 0,-1 21 15,0 0-15,0 0 0,0 0 0,22 0 16,-22 0-16,0 21 0,0 0 0,21-21 16,-20 43-16,-22-22 0,21 0 15,-21 0-15,0 0 0,0 22 0,0-22 16,0 0-16,0 0 0,-21 0 16,-1 22-16,1-22 0,0 0 0,0 0 15,0 0-15,0 1 0,-1-22 16,1 21-16,0 0 0,0 0 0,0-21 15,21 21-15,-21-21 0,-1 0 16,44-21 15,-1 0-15,0 21-16,0-21 0,-21 0 0,21-1 16,0 22-16</inkml:trace>
  <inkml:trace contextRef="#ctx0" brushRef="#br1" timeOffset="39668.01">13144 2921 0,'0'0'0,"0"21"16,22-21-16,-1 0 31,0 0-31,-21-21 0,21 21 0,0-21 16,0 21-16,-21-21 0,22 21 0,-1-21 15,0-1-15,0 1 0,0 0 16,0 0-16,-21 0 16,0 0-16,0-1 0,0 1 0,0 0 15,0 0-15,0 0 0,0 0 0,0-1 16,-21 22 0,0 0-16,0 0 0,0 0 15,0 22-15,-1-1 0,22 0 16,-21 21-16,0-21 0,0 1 0,21 20 15,0-21-15,0 21 0,-21-20 0,21-1 16,0 21-16,0-21 0,0 0 16,0 1-16,0-1 0,21 0 0,0 0 15,0 0-15,0-21 0,1 0 0,-1 21 16,21-21-16,-21 0 0,0 0 0,1 0 16,-1 0-16,0 0 0,0 0 15,-21-21-15,21 21 16,-21-21-16,21 21 0,-21-21 15,0 0-15,0 0 16,0-1-16,0 1 0</inkml:trace>
  <inkml:trace contextRef="#ctx0" brushRef="#br1" timeOffset="40523.61">15049 2413 0,'0'0'16,"0"-21"-16,-21 21 0,21-21 0,0 0 0,0-1 15,0 1-15,0 0 0,0 0 16,0 0-16,0 0 16,21 21-16,1 0 15,-1 0-15,0 0 0,0 21 0,0 0 16,22 21-16,-22 1 0,0-1 16,0 0-16,0 1 0,0 20 15,1-21-15,-22 22 0,0-22 0,0 22 16,0-22-16,0 22 0,0-22 0,0 0 15,0 1-15,0-22 0,0 21 0,0-21 16,0 0-16,0 1 0,0-1 16,0-42 15,0-1-31,0-20 0,0 21 0,0 0 16,0-22-16,0 1 0,0 0 15,0-22-15,0 22 0,0-22 0,21 1 16,0-1-16,-21 1 0,0 21 0,21-22 15,0 22-15,0-22 0,-21 22 16,22 0-16,-1 20 0,-21 1 16,21 0-16,-21 0 0,21 0 0,0 21 15,0 0 1,-21 21-16,22-21 16,-22 21-16,0 0 0,0 0 0,0 1 15,0-1-15,0 0 0,0 0 16,0 0-16,0 0 0,0 1 15,21-1-15,-21 21 0</inkml:trace>
  <inkml:trace contextRef="#ctx0" brushRef="#br1" timeOffset="42072.24">15981 2858 0,'0'0'0,"21"-22"0,21-20 16,-42 21-16,21 21 16,-21-21-16,0-22 0,0 22 0,0 0 15,0 0-15,0 0 0,0-22 0,-21 22 16,0 0-16,0 0 0,0 0 16,0 21-16,-1 0 0,1 0 0,-21 0 15,21 0-15,0 21 0,-1 0 16,1 0-16,0 0 0,0 1 0,0 20 15,0 0-15,-1-21 0,1 22 16,0-1-16,21 0 0,0-20 0,0 20 16,0-21-16,0 21 0,0-20 0,0-1 15,0 21-15,21-42 0,-21 21 0,21 0 16,1 1-16,-1-22 0,0 0 16,0 0-16,0 0 0,0 0 0,1 0 15,-1-22-15,0 22 0,21-21 0,-21 0 16,1 21-16,-1-21 0,-21 0 0,21 0 15,0-22-15,0 22 16,-21-21-16,0 21 0,0-22 0,0 22 0,21-21 16,-21-1-16,0 1 0,0 21 15,22 0-15,-22-22 0,0 22 16,0 0-16,0 0 16,0 42-1,0 0-15,0 0 0,0 1 0,0 20 16,0-21-16,-22 21 0,22-20 15,0 20-15,0-21 0,0 21 0,0-20 16,0 20-16,0-21 0,0 0 0,0 0 16,0 1-16,0-1 0,0 0 15,0 0-15,22-21 0,-1 21 16,0-21-16,21 0 0,-21 0 16,1 0-16,-1 0 0,0 0 0,0-21 15,0 21-15,0-21 0,1 0 0,20 0 16,-21-1-16,0 1 0,0-21 15,1 21-15,-1-22 0,0 1 0,0 0 16,-21 21-16,21-22 0,-21 22 0,0 0 16,0 0-16,0 0 0,-21-1 15,0 22-15,0 0 0,0 0 16,-1 22-16,1-1 0,0-21 0,21 21 16,0 0-16,0 0 15,0 0-15,0 1 0,0-1 16,21 0-16,-21 0 0,21-21 15,1 21-15,-1 0 0,0-21 0,0 22 16,-21-1-16,21-21 0,0 21 0,1 0 16,-22 0-16,0 0 15,0 1-15,0-1 0,21 0 16,-21 0-16,0 0 0,0 0 16,21-21-16,-21 22 0,21-22 15,0 21-15,0-21 16,1 0-16,-1 0 0,0 0 15,0 0-15,0-21 0,0 21 16,1-22-16,-1 22 0,0-21 0,0 0 16,0 0-16,0 0 0,1 0 0,-1-1 15,0 1-15,-21-21 0,21 21 16,-21 0-16,21-22 0,-21 22 0,0 0 16,0-21-16,0 20 0,0 1 0,0 0 15,0 0-15,0 0 0,-21 21 16,0 0-16,0 0 15,0 0-15,-1 21 0,1-21 16,0 21-16,0 0 0,0 22 0,0-22 16,21 0-16,0 21 0,-22-21 0,22 1 15,0 20-15,0-21 16,0 0-16,0 0 0,0 1 0,0-1 16,0 0-16,0 0 0,0 0 15,22-21-15,-1 0 0,0 0 16,0 0-16,0 0 15,0-21-15,1 0 0,-1 0 16,-21 0-16,21-1 0,0 1 0,-21 0 16,0 0-16,21-21 0,-21 20 0,21-20 15,1 21-15,-22 0 0,0 0 16,0-1-16,0 1 0,0 0 0,0 42 31,0 0-15,0 1-16,0-1 0,0 0 15,0 21-15,0-21 0,0 1 0,0-1 16,0 0-16,0 21 0,0-21 16,0 1-16,0-1 0,0 0 0,21-21 15,0 0-15,0 21 0,0-21 16,0 0-16,1 0 0,-1 0 16,0 0-16,0-21 0,-21 0 0,21 21 15,0-21-15,1-1 0,-1 1 0,-21 0 16,21 0-16,0 0 0,-21 0 15,0-22-15,21 22 0,0 0 0,-21 0 16,22 0-16,-22-1 0,0 44 47,0-1-47,0 0 0,0 0 0,-22 0 16,22 0-16,-21 1 0,21 20 0,0-21 15,0 0-15,0 0 0,0 1 0,0-1 16,0 0-16,0 0 0,0 0 15,21-21 17,-21-21-17,0 0-15,22 0 0</inkml:trace>
  <inkml:trace contextRef="#ctx0" brushRef="#br1" timeOffset="42372.07">17568 2561 0,'0'0'0,"-21"-21"0,0 21 0,0 0 16,0 0-16,-1 0 16,22 21-1,22-21 1,-1 0-16,0 0 0,0 0 16,0 0-16,0 0 0,-21-21 15,0 0 1,0 0-16,0 0 15,-21 21-15,0 0 16,-21 0-16,21 0 0,-1 0 0,1 0 16,0 0-16,0 0 0,0 0 0,0 21 15,21 0-15,0 0 16,0 0-16,0 0 0,0 1 16,21-22-16,0 0 0,0 21 0,0-21 15,0 0-15,1 0 0</inkml:trace>
  <inkml:trace contextRef="#ctx0" brushRef="#br1" timeOffset="42927.78">17780 2265 0,'0'-21'16,"0"42"-16,0-63 0,0 20 0,0 1 16,0 0-16,0 0 0,0 0 15,0 42 1,0 0-1,0 0-15,0 0 0,0 1 0,0 20 16,0-21-16,0 21 0,0 1 0,0 20 16,0-20-16,0-1 0,0 0 15,0 22-15,0-22 0,0 0 16,0 1-16,0-1 0,0-21 0,0 22 0,0-22 16,0 0-16,0 0 0,-21 0 15,21 0-15,-21-21 0,21 22 16,0-44 15,0 1-31,0 0 0,0 0 16,0 0-16,0 0 0,0-1 0,21 1 15,0 0-15,0 0 0,0 0 16,0 0-16,-21-1 0,43 1 0,-22 21 16,0 0-16,0 0 0,0 0 15,1 0-15,-1 0 0,0 0 0,0 21 16,-21 1-16,21-1 15,-21 0-15,0 21 0,0-21 0,0 1 16,0-1-16,0 0 0,-21 0 0,0 0 16,0 0-16,0 1 0,-1-1 0,1 0 15,0 0-15,-21-21 0,21 21 16,-1 0-16,1-21 0,0 0 0,0 0 16,0 0-16,0 0 0,-1 0 31,22-21-16,0 0 1,22 0-16,-1 0 0,0 0 16,0-1-16,0 1 0</inkml:trace>
  <inkml:trace contextRef="#ctx0" brushRef="#br1" timeOffset="43251.59">18351 2159 0,'0'0'0,"0"-42"0,0 21 0,0-1 0,0 1 16,0 0-16,0 0 0,0 42 31,0 0-15,0 0-16,0 1 0,0 20 0,0-21 16,0 21-16,0 1 0,0-1 15,0 0-15,0 1 0,0 20 0,0-20 16,-21 20-16,21-21 0,-21 1 0,21 20 15,-21-20-15,21-1 0,0-21 0,-21 21 16,21 1-16,-21-22 0,21 0 16,0 0-16,0 0 0,0 1 0,0-1 15,21-21 17,0-21-32,-21-1 15,21 1-15,0 0 0,-21 0 16,21 0-16</inkml:trace>
  <inkml:trace contextRef="#ctx0" brushRef="#br1" timeOffset="43647.9">18478 2709 0,'22'0'47,"-1"0"-47,0 0 0,0 0 16,0 0-16,0 0 0,1 0 15,-1 0-15,0-21 0,0 0 0,0 0 16,0 0-16,-21 0 16,0-1-16,0 1 0,22 0 15,-22 0-15,0 0 0,0 0 16,-22 21 0,1 0-16,0 0 15,21 21-15,-21 0 0,0 0 0,0 0 16,-1 0-16,1 22 0,0-22 0,21 21 15,0 1-15,-21-22 0,21 21 16,0-21-16,0 22 0,0-22 0,0 0 16,0 0-16,0 0 0,21 0 15,0 1-15,0-22 0,1 21 0,-1-21 0,0 0 16,0 0-16,0 0 0,0 0 16,1 0-16,-1 0 0,0-21 15,0-1-15,0 1 0,0 0 16,-21 0-16,0 0 0,22 0 0,-22-22 15,21 22-15,-21 0 0</inkml:trace>
  <inkml:trace contextRef="#ctx0" brushRef="#br1" timeOffset="45723.41">19177 2582 0,'0'0'0,"0"-21"0,0-42 15,0 42-15,0-1 16,0 1-16,0 42 31,0 1-31,0 20 16,0-21-16,0 21 0,0 1 15,0-22-15,0 21 0,-21 1 16,0-1-16,21 0 0,-22-21 0,22 22 16,-21-22-16,21 21 0,0-21 0,-21 1 15,21-1-15,0 0 16,-21-21-16,21-21 31,0 0-15,0-22-16,0 22 0,21 0 0,0-21 15,-21 20-15,21-20 0,1 0 0,-1-1 16,0 22-16,-21-21 0,21 0 0,0 20 16,0 1-16,1 0 0,-1 21 15,0 0-15,0 0 0,0 0 16,0 21-16,-21 0 0,0 1 15,22-1-15,-22 21 0,21-21 16,-21 22-16,21-22 0,-21 21 0,0-21 16,21 22-16,0-22 0,-21 0 0,21 21 15,1-42-15,-1 21 0,-21 1 0,21-1 16,0-21-16,0 0 16,0 0-16,1 0 15,-22-21-15,21-1 16,-21 1-16,21 0 0,-21 0 15,0-21-15,21 20 0,0-20 0,0 0 16,1-1-16,-1 22 0,0-21 16,0 0-16,0-1 0,0 1 0,1 21 15,-1 0-15,0-22 0,0 43 16,21-21-16,-20 21 0,-1 0 0,0 0 16,0 21-16,0 0 0,0 1 0,-21-1 15,22 0-15,-22 21 0,0-21 0,21 1 16,-21 20-16,0-21 0,0 21 15,0-20-15,0-1 0,0 0 0,0 0 16,0 0-16,0 0 16,0-42 15,0 0-15,0 0-16,0 0 0,0 0 0,0-1 15,0 1-15,0 0 0,0-21 16,0 21-16,0-22 0,0 22 0,0-21 15,-21 21-15,-1-1 0,22 1 0,-21 0 16,0 21-16,0 0 0,0 0 16,0 0-16,-1 21 0,1 0 15,0 22-15,0-22 0,0 21 0,0-21 16,-22 22-16,22-1 0,0 0 0,0-20 16,0 20-16,-1 0 0,22-21 15,0 22-15,0-22 0,0 21 16,0-21-16,0 1 0,0-1 0,22 0 15,-1-21-15,0 21 0,21-21 0,-21 0 16,1 0-16,-1 0 0,21 0 16,-21 0-16,0 0 0,1 0 0,-1-21 15,0 0-15,0 21 0,-21-21 0,21-1 16,0-20-16,-21 21 0,0 0 0,22-22 16,-1 1-16,-21 21 0,21-21 15,-21-1-15,0 22 0,0-21 0,21 21 16,-21-1-16,0 1 0,0 0 0,0 42 31,0 0-15,-21 1-16,21-1 0,0 21 0,-21-21 15,21 22-15,0-1 0,-21-21 0,21 21 16,0-20-16,0-1 0,0 0 16,0 21-16,21-21 0,0 1 0,0-22 15,0 21-15,0 0 0,1-21 0,-1 0 16,21 0-16,-21 0 0,22 0 0,-22 0 15,21 0-15,-21 0 0,22 0 0,-22-21 16,21 0-16,-21-1 0,0 1 16,1 0-16,20 0 0,-21-21 0,-21 20 15,21-20-15,-21 21 0,21-21 16,-21 20-16,0-20 0,0 21 0,0 0 16,0 0-16,0-1 15,-21 22 1,21 22-16,-21-1 0,21 0 0,-21 0 15,21 0-15,0 0 0,0 22 16,0-22-16,0 42 0,0-41 16,0-1-16,0 0 0,0 0 0,-21 0 15,21 0-15,0 1 0,0-1 0,0 0 16,0-42 31,0 0-47,0-1 0,0 1 15,0 0-15,0 0 0,0 0 16,21-22-16,0 22 0,-21-21 0,21 21 16,0-22-16,1 1 0,-1 21 0,0 0 15,0 0-15,-21-1 0,21 1 0,0 21 16,1 0 0,-22 21-16,0 1 15,0-1-15,0 0 0,0 21 0,0-21 16,0 22-16,0-22 0,21 21 0,-21-21 15,0 1-15,0-1 16,0 21-16,0-21 0,0 0 16,0 1-16,0-1 15,21-21-15,0 0 16,-21-21 0,21-1-16,0 1 0,-21 0 15,22 0-15,-1 0 0,0-22 0,0 22 16,0-21-16,0 0 0,22 20 0,-22-20 15,0 21-15,0 0 0,22 0 16,-43-1-16,21 1 0,0 21 0,0 0 16,-21 21-16,0 1 15,0 20-15,0-21 16,0 0-16,0 22 0,0-22 16,0 0-16,0 21 0,0-21 0,0 22 15,0-22-15,0 0 0,0 21 0,0-20 16,0-1-16,0 0 0,0 0 15,0 0-15,21-21 47,0-21-47,1 21 0,-22-21 16,0 0-16,21 0 0,0-1 0,-21 1 16,21 0-16</inkml:trace>
  <inkml:trace contextRef="#ctx0" brushRef="#br1" timeOffset="46163.89">21696 2731 0,'0'21'0,"0"0"15,0 0 1,21-21 0,0 0-1,0 0-15,0 0 0,1 0 0,-1-21 16,0 0-16,0 21 0,0-21 15,0-1-15,1 22 0,-1-21 0,-21 0 16,21 0-16,-21 0 0,0-22 16,0 22-16,0 0 0,0 0 0,0 0 15,0 0-15,-21 21 0,0-22 16,-1 22-16,1 0 0,0 0 0,0 0 16,0 22-16,-22-1 0,22 0 0,0 0 15,-21 21-15,21 1 0,-1-22 0,1 21 16,0 1-16,0-22 0,0 21 15,21 0-15,0-20 0,0 20 0,0-21 16,0 21-16,0-20 0,0-1 0,21 0 16,0 0-16,0 0 0,0-21 0,1 21 15,-1-21-15,0 0 0,0 0 16,0 0-16,0 0 0,1 0 0,-1 0 16,0 0-16,0 0 0,-21-21 15,21 21-15,0-21 0,1 21 0,-22-21 16,21 0-16,0 21 0,-21-21 15,21-1-15,-21 1 0,21 21 16,0-21-16,-21 0 0</inkml:trace>
  <inkml:trace contextRef="#ctx0" brushRef="#br1" timeOffset="46631.74">22881 2519 0,'0'0'15,"21"0"-15,-21-21 16,21 21-16,-21 21 47,0 0-32,22-21 32,-22-21-47,21 21 16,-21-21-16,0 0 15,0-1 1,-21 22 0,-1 0-1,1 22 1,21-1 0,-21-21-16,21 21 0,0 0 15,-21 0 1,21 0-16</inkml:trace>
  <inkml:trace contextRef="#ctx0" brushRef="#br1" timeOffset="47239.44">22945 2921 0,'-22'21'0,"44"-42"0,-65 42 16,43 0-1,0 1 1,-21-22 31,0 0-31,0 0-16,21-22 31,21 22-16,0 0 17,0 0-17,-21 22-15,0-1 16,0 0 0,0 0 15,-21-21 0,21-21-31,0 0 16,0 0-1,21-1 1,0 22-16,1 0 16,-1 0-16,0 0 15,0 0-15,-21 22 16,21-22-16,-21 21 0,0 0 15,0 0-15,0 0 0,0 0 16,0 1-16,0 20 0,-21-21 0,0 0 16,0 22-16,-22-22 0,22 0 0,-21 0 15,0 0-15,-1 0 0,1 1 16,0-1-16,-1-21 0,1 0 16,21 0-16,-22 0 0,22 0 0,0 0 0,0 0 15,0 0-15</inkml:trace>
  <inkml:trace contextRef="#ctx0" brushRef="#br1" timeOffset="51907.61">3069 4614 0,'0'22'31,"0"-1"-15,0 0-1,21-21-15,0 0 16,1 0-16,-1 0 15,21 0-15,-21 0 0,0 0 0,22-21 16,-1 21-16,-21-21 0,22-1 16,-1 22-16,0-21 0,-21 21 15,22-21-15,-22 21 0,0-21 0,-21 0 16,0 0-16,0-1 16,0 1-16,0 0 0,-21 0 15,0 0-15,0 21 0,-1 0 16,1-21-16,0 21 0,-21 0 15,21 0-15,-22 0 0,22 0 0,-21 21 16,21-21-16,-22 21 0,1 0 0,21 0 16,-22 0-16,22 22 0,0-22 15,0 21-15,0-21 0,21 22 16,0-1-16,0-21 0,0 22 16,0-22-16,0 21 0,0-21 0,0 0 15,21 1-15,-21-1 0,21 0 0,0 0 16,22-21-16,-22 21 0,0-21 15,21 0-15,-21 0 0,1 0 0,-1 21 16,0-21-16,0 0 0,0 0 0,-21-21 31,0 0 1,-21 21-32,0 0 0,0 0 15,0 0-15,-1 0 0,1 21 0,0-21 16,0 21-16,0 1 0,0-22 15,-1 21-15,1 0 0,0 0 0,0 0 16,21 22-16,-21-22 0,21 0 0,-21 0 16,21 0-16,0 0 15,0 1-15,0-1 0,0 0 16,21-21-16,0 0 0,0 0 16,-21 21-16,21-21 0,0 0 0,1 0 15,-1 0-15,0 0 0,0 0 0,0 0 16,0 0-16,1 0 0,20-21 15,-21 0-15,0 21 0,22-21 16,-1-1-16</inkml:trace>
  <inkml:trace contextRef="#ctx0" brushRef="#br1" timeOffset="52724.37">4212 4784 0,'0'0'0,"0"-21"0,0-22 16,0 22-16,0 0 0,-21 21 16,0 0-16,0-21 0,-1 21 15,1 0-15,0 0 16,0 0-16,0 0 0,0 21 0,-1 0 16,1 0-16,0 0 0,21 22 0,-21-22 15,0 21-15,0-21 0,21 22 16,0-1-16,0-21 0,0 22 0,0-22 15,0 0-15,0 0 0,0 0 0,21-21 16,0 21-16,0-21 16,0 0-16,0 0 0,1 0 0,20-21 15,-21 0-15,0 21 0,0-21 0,1 0 16,-1 0-16,0-1 0,0 1 16,0 0-16,0 0 0,-21 0 15,0 0-15,22-1 0,-22-20 0,21 21 16,-21 0-16,0 0 0,0-1 15,0 1-15,0 0 0,0 0 16,0 42 15,0 0-31,0 0 16,0 1-16,0-1 0,0 21 0,0-21 16,0 22-16,0-1 0,0 0 15,0 1-15,0-1 0,0 0 0,0 22 16,0-22-16,0 22 0,0-22 0,0 21 15,21 1-15,0-22 0,-21 22 16,21-1-16,0 1 0,1 20 16,-22-20-16,21-1 0,0 1 0,0-22 15,0 22-15,0-22 0,-21 0 0,0 1 16,0-22-16,0 21 0,0-21 16,0 1-16,0-1 0,-21 0 15,0-21-15,0 0 0,0 0 0,0 0 16,-1 0-16,1 0 0,0-21 0,0 0 15,-21 21-15,20-22 0,-20 1 16,21 0-16,-21 0 0,20 0 0,-20 0 16,21-22-16,0 22 0,0-21 0,-1-1 15,1 1-15,21 0 0,-21-1 16,21-20-16,0 21 0,0-1 16,0 1-16,0-22 0,21 22 0,0 0 15,1 21-15,-22-22 0,21 1 0,0 21 16,0-22-16,0 22 0,0 0 15,-21 0-15,22 0 0,-1 0 0,-21-1 16,21 22 0,0-21 15,0 0-31,0 0 16,1 21-16</inkml:trace>
  <inkml:trace contextRef="#ctx0" brushRef="#br1" timeOffset="53156.12">5186 4699 0,'21'0'94,"0"0"-78,-42 0 31,0 0-32,0 0 17,21 21-32,0 0 15,0 1-15,0-1 16,0 0-1,0 0-15,0 0 16</inkml:trace>
  <inkml:trace contextRef="#ctx0" brushRef="#br1" timeOffset="53701.01">5228 5101 0,'0'0'0,"-21"0"16,21 21-16,-21-21 16,21 22-1,-21-1-15,21 0 16,0 0 0,21-21-1,0 0-15,0 0 31,0 0-15,-21-21-16,0 0 16,0 0-1,-21 21 1,0 21 0,21 0-16,-21-21 15,21 21-15,0 0 16,21-21 15,0 0-31,0 0 16,-21-21-1,0 0-15,0 0 16,0 0 15,-21 21-15,21-22 46</inkml:trace>
  <inkml:trace contextRef="#ctx0" brushRef="#br1" timeOffset="54163.75">5207 4699 0,'0'0'0,"0"21"31,0 0-31,0 1 15,0-1 1,21-21 0,0 0-1,-21-21-15,0-1 16,0 1 0,0 0-1,0 0-15,-21 21 16,0 0-16,21 21 15,-21-21-15,21 21 16,0 0-16,-21 1 16,21-1-16,0 0 15,21-21 32,0 0-47,0 21 31,0-21-15,-21 21-16</inkml:trace>
  <inkml:trace contextRef="#ctx0" brushRef="#br1" timeOffset="54647.9">5249 5165 0,'0'0'0,"0"21"32,-21-21 124,0 21-156,21 0 15,0 0-15,-21-21 16,21 22-16,21-22 31,0 0-15,-21-22 0,0 1-1,0 0 1,0 0-16,0 0 15,0 0-15</inkml:trace>
  <inkml:trace contextRef="#ctx0" brushRef="#br1" timeOffset="55072.78">5122 4657 0,'0'42'16,"0"-21"-16,0 0 16,0 1-16,21-22 46,1 0-46,-22-22 16,0 1 15,-22 21 1,22 21-32,0 1 0,0-1 15,0 0 1,0 0-16,0 0 0,0 0 15,22-21 1,-1 0 0,0 0-1</inkml:trace>
  <inkml:trace contextRef="#ctx0" brushRef="#br1" timeOffset="64108.51">8975 4636 0,'0'0'0,"21"0"16,-21-22 15,0 1 0,-21 42 32,-1-21-63,22 22 0,0-1 15,0 0-15,-21 0 0,21 21 0,-21-20 16,21-1-16,0 21 0,0-21 16,0 22-16,0-22 0,0 21 0,0-21 15,0 0-15,0 1 0,0-1 0,0 0 16,0 0-16,0 0 0,0 0 0,0 1 15,0-44 32,0 1-31,0 0-16,0 0 16,0 0-16,0 0 0,0-22 0,0 22 15</inkml:trace>
  <inkml:trace contextRef="#ctx0" brushRef="#br1" timeOffset="64565.25">8975 4339 0,'0'21'31,"0"1"-31,0-1 16,21-21 31,0 0-47,0 0 15,0 0-15,-21-21 0,0-1 16,21 22-16,-21-21 16,0 0-1,-21 21 1,0 0-16,0 0 0,0 0 16,21 21-16,0 0 0,-21-21 15,21 22-15,-22-1 0,22 0 16,0 0-1,0 0 1,22-21-16,-1 0 16,0 0-16,0 0 15</inkml:trace>
  <inkml:trace contextRef="#ctx0" brushRef="#br1" timeOffset="65259.99">9440 4593 0,'0'21'78,"0"1"-78,0-1 0,0 0 16,-21 0-16,21 21 16,0-20-16,-21-1 0,21 0 0,0 0 15,0 21-15,0-20 0,0-1 0,0 0 16,0 0-16,-21 0 0,21 0 15,0 1-15,0-1 0,-21 0 16,21 0-16,0-42 47,0 0-47,0 0 16,0-1-16,0 1 0,0 0 15,0 0-15,0 0 0,0-22 0,0 22 16,0 0-16,0 0 0,21-21 0,0 20 15,0 1-15,0 0 0,-21 0 16,21 0-16,1 0 0,20-1 0,-21 22 16,0 0-16,0-21 0,1 21 15,-1 0-15,0 0 0,0 0 0,0 0 16,0 21-16,1-21 0,-22 22 0,0-1 0,0 0 16,21 0-16,-21 0 15,0 22-15,0-22 0,0 21 0,0-21 16,0 22-16,21-22 0,-21 0 0,0 21 15,0-21-15,0 1 0,0-1 0,0 0 16,0 0-16,0 0 16,0 0-16,0-42 47,0 0-47,0 0 15,21 21-15,0-21 0,-21 0 16,21-1-16,1 1 0,-1 0 0</inkml:trace>
  <inkml:trace contextRef="#ctx0" brushRef="#br1" timeOffset="65763.7">10308 4212 0,'0'-21'0,"0"42"0,0-63 0,0 21 16,0 0-16,0-1 15,0 1 1,0 42 0,-21 1-1,21-1-15,0 0 0,0 0 16,0 0-16,0 22 0,-21-22 0,21 21 15,0-21-15,-21 22 0,21-22 0,-22 21 16,22 0-16,0-20 0,0 20 16,-21 0-16,0-21 0,21 22 0,-21-1 15,21-21-15,0 22 0,0-1 16,0 0-16,0-21 0,0 22 0,0-22 16,0 21-16,0-21 0,0 22 0,0-22 15,0 0-15,0 0 0,0 0 16,21-21-16,-21 22 0,21-22 0,0 0 15,-21 21-15,22-21 0,-1 0 0,0 0 16,0 0-16,0 0 0,0-21 16,1 21-16,-1 0 0,-21-22 15,21 22-15,0-21 0,-21 0 16,21 0-16,0 0 16,1 21-16,-22-21 0,0-1 15,0 1-15,21 21 0,-21-21 0,21 0 16,-21-21-16,0 20 0,0 1 0,0 0 15</inkml:trace>
  <inkml:trace contextRef="#ctx0" brushRef="#br1" timeOffset="66135.49">10181 4487 0,'0'0'16,"-21"0"-16,21-21 0,21 21 31,0 0-31,22 0 0,-22 0 16,0-21-16,21 21 0,-21 0 0,22 0 16,-22 0-16,21 0 0,-21-21 0,1 21 15,-1 0-15,0 0 0,0 0 0,0 0 16,0 0-16,1 0 31,-1 0 47</inkml:trace>
  <inkml:trace contextRef="#ctx0" brushRef="#br1" timeOffset="85104.21">13293 4509 0,'0'21'62,"-22"-21"-46,1 21-1,21-42 64,0 0-64,0-1 1,0 1-16,0 0 0,0 0 15,21 21-15,1-21 0,-1 0 16,0-1-16,0 22 16,0 0-16,-21-21 0,21 21 0,1 0 15,-1-21-15,0 21 0,0 0 16,0 0 0,-21 21-1,21 0-15,-21 1 16,0-1-16,0 0 0,0 0 0,0 0 15,0 0-15,0 1 0,0-1 16,0 0-16,0 0 0,0 0 0,0 0 16,0 1-16,0-1 0,0 0 15,0 0-15,0 0 0,22-21 16,-22 21-16,21-21 0,0 0 0,0 0 16,0 0-16,0 0 15,1 0-15,-1 0 0,0 0 16,0 0-16,0-21 0,0 21 15,1-21-15,-1 0 0,0 21 0,-21-21 16,21 0-16,0-1 0,-21 1 0,21 0 16,1 0-16,-22-21 0,21 20 15,-21 1-15,21 0 0,-21 0 16,0 0-16,21 0 0,-21-1 0,21 22 16,-21-21-16,0 0 0,0 0 15,0 42 32,0 0-47,0 0 0,0 1 16,0-1-16,0 0 15,0 0-15,0 0 0,0 22 0,0-22 16,0 0-16,0 0 0,0 0 0,0 0 16,0 22-16,0-22 0,0 0 0,0 21 15,0 1-15,0-22 0,0 21 16,0 1-16,0-1 0,0 0 15,0 1-15,0-1 0,0-21 0,0 21 16,0 1-16,0-1 0,0 0 0,0-20 16,0 20-16,0 0 0,0-21 0,0 22 15,0-22-15,0 21 0,0-21 0,0 1 16,0-1-16,0 0 0,0 0 16,0 0-16,0 0 0,0 1 0,0-1 15,-21-21-15,0 0 0,0 21 16,0-21-16,-1 0 15,1 0-15,0 0 0,0 0 16,0-21-16,0 21 0,-1-21 16,1-1-16,21 1 0,0-21 15,-21 21-15,21 0 0,0-22 0,0 1 16,0 21-16,0-22 0,0 1 0,0 0 16,0-1-16,0 1 0,21 0 0,0-1 15,-21 1-15,22 0 0,-1-1 0,0 22 16,0-21-16,21 0 0,-20 20 15,-1-20-15,0 21 0,0-21 0,0 20 16,0 1-16,1 0 0,-1 0 0,-21 0 16,21 21-16,-21-21 0,0-1 15,21 22 1,0-21 0,0 21-16,1-21 0</inkml:trace>
  <inkml:trace contextRef="#ctx0" brushRef="#br1" timeOffset="85723.53">15113 4297 0,'0'21'47,"0"0"-16,21-21-16,0 0-15,-21-21 32,0 0-32,-21 0 31,0 21-15,0 0-1,21 21 1,0 0-1,0 0 1,0 0 15,0 1-15,0-1 0</inkml:trace>
  <inkml:trace contextRef="#ctx0" brushRef="#br1" timeOffset="86371.29">15198 4636 0,'0'21'16,"0"0"-1,0 0 1,0 0-1,-22-21 1,22 21 0,-21-21-16,21-21 62,0 0-62,0 0 31,21 21-31,1 0 16,-22 21 0,21-21-16,-21 21 15,0 0-15,0 1 16,0-1-16,0 0 16,0 0-16,-21 0 15,21 0-15,-22-21 16,1 0-1,21-21 17,0 0-17,0 0-15,0 0 16,21 21 15,1 0-15,-1 0-1,0 21-15,-21 0 0,0 0 16,0 0-16,0 1 16,0 20-16,0-21 0,0 0 0,0 22 15,-21-22-15,0 21 0,-1-21 0,1 0 16,0 1-16,0-1 0,0 0 0,0 0 16,-1 0-16,1-21 0</inkml:trace>
  <inkml:trace contextRef="#ctx0" brushRef="#br0" timeOffset="99142.54">1016 7281 0,'-21'0'0,"42"0"0,-63 0 16,42-21-16,-22 0 16,22 0-16,-21 0 0,21 0 15,0-1-15,0 1 0,0 0 16,0 0-16,0 0 0,0 0 15,0-1-15,0 1 16,21 21-16,1 0 16,-1 0-16,0 0 0,0 0 15,21 21-15,1 1 0,-1 20 0,0 0 16,1 1-16,-1 20 0,0 1 16,1-1-16,-1 1 0,0-1 0,-20 1 15,20-22-15,-21 21 0,21 1 16,-20-22-16,-1 22 0,0-22 0,-21 0 15,21 1-15,-21-1 16,21-21-16,-21 0 0,0 1 0,0-1 16,0 0-16,0-42 15,0 0-15,0-1 16,0-20-16,0 0 0,0-1 16,0 1-16,0-21 0,0-1 0,0 1 15,21-22-15,1 0 0,-1 1 16,-21 20-16,21-21 0,0 22 0,-21-1 15,21 1-15,0 21 0,-21-1 16,0 22-16,0-21 0,22 21 0,-22-1 16,21 22 15,-21 22-15,0-1-16,0 0 15,21-21-15,-21 21 0,0 0 16,21-21-16,-21 21 0,0 1 0,0 20 15</inkml:trace>
  <inkml:trace contextRef="#ctx0" brushRef="#br0" timeOffset="100719.64">2476 7684 0,'0'0'0,"43"0"16,-22 0-16,0 0 0,0-22 16,-21 1-16,21 21 0,1-21 15,-22 0-15,0 0 0,0-22 0,0 22 16,0 0-16,0-21 0,0 21 16,-22-22-16,1 22 0,0 0 0,-21 0 15,-1 0-15,22-1 0,-21 22 0,0 0 16,-1 0-16,1 0 0,0 22 15,-1-1-15,1 21 0,21-21 0,-22 22 16,22-1-16,0 0 16,0 1-16,0 20 0,21-21 0,-21 1 15,21-1-15,0-21 0,0 22 16,0-1-16,21-21 0,0 0 0,0 0 16,0 1-16,22-22 0,-22 0 15,21 0-15,-21 0 0,22 0 0,-1 0 16,0-22-16,1 22 0,-22-21 15,21 0-15,-21 0 0,0-21 0,22 20 16,-43 1-16,21-21 0,-21 21 16,0-22-16,0 1 0,21 21 0,-21-21 15,0 20-15,0-20 0,0 21 0,0 0 16,0 0-16,0-1 16,0 1-16,0 42 15,0 1 1,0-1-16,0 0 0,0 21 0,0-21 15,0 22-15,0-1 0,0-21 16,0 22-16,0-1 0,0-21 0,0 21 16,0-20-16,0 20 0,0-21 0,21 21 15,0-20-15,1-1 0,-1-21 16,0 21-16,0-21 0,21 0 0,-20 0 16,20 0-16,-21 0 0,21-21 15,-20 21-15,20-21 0,-21-1 0,21-20 16,-20 21-16,20-21 0,-21 20 15,0-20-15,0 0 0,1-1 16,-1 1-16,-21 0 0,0-1 0,0 1 16,0 0-16,0 21 0,0-22 15,0 22-15,-21 0 0,21 0 0,-22 21 16,1 0-16,0 0 0,0 0 16,0 21-16,0 0 0,21 0 15,-22 0-15,22 1 0,0-1 16,0 0-16,0 0 0,0 0 15,22 0-15,-1 1 0,0-22 0,0 21 16,0 0-16,0-21 0,1 21 16,-1 0-16,0 0 0,0-21 15,0 22-15,0-1 0,1 0 16,-22 0-16,0 0 0,0 0 16,21 1-16,0-1 0,-21 0 15,21-21-15,-21 21 0,21 0 0,0-21 16,-21 21-16,22-21 0,-1 0 15,0 0-15,21 0 0,-21 0 0,1 0 16,20 0-16,-21 0 0,21 0 16,-20 0-16,20-21 0,-21 21 0,0-21 15,22 0-15,-22 0 0,0 0 16,0-1-16,0 1 0,-21 0 0,21-21 16,-21 21-16,22-1 0,-22-20 15,0 21-15,0-21 0,0 20 0,0 1 16,0 0-16,0-21 0,-22 21 15,1-1-15,0 22 0,0 0 16,0 0-16,0 0 0,-1 0 0,1 0 16,0 0-16,0 22 0,0-1 15,0 0-15,-1 0 0,1 21 0,0-20 16,21 20-16,0 0 0,-21-21 0,21 22 16,0-22-16,0 21 0,0-21 15,0 1-15,0-1 0,0 21 16,21-21-16,0 0 0,0 1 15,1-22-15,-1 0 16,0 0-16,0 0 0,0 0 0,0 0 16,1 0-16,-1-22 0,0 1 15,0 0-15,-21 0 0,21 0 0,0-22 16,1 22-16,-22-21 0,21 21 0,-21-22 16,0 22-16,21-21 0,0 21 15,-21 0-15,0-1 0,21 1 0,-21 42 31,0 1-15,0-1-16,0 0 0,0 0 0,0 0 16,0 22-16,0-22 0,0 21 0,0-21 15,0 0-15,0 1 0,0-1 16,0 0-16,21 0 0,1 0 0,-1 0 16,0 1-16,0-22 0,21 0 15,-20 0-15,-1 0 0,0 0 16,0 0-16,21-22 0,-20 1 0,-1 21 15,0-21-15,0 0 0,0 0 0,-21 0 16,0-22-16,21 22 0,-21 0 16,22-21-16,-22 20 0,0 1 0,0 0 15,0 0-15,0 0 0,0 42 32,0 0-17,0 0-15,0 22 0,0-22 0,0 0 16,-22 0-16,22 21 0,0-20 0,0-1 15,0 0-15,0 0 0,0 0 16,0 0-16,0 1 0,0-1 16,0-42 15,0-1-31,22 1 0,-22 0 16</inkml:trace>
  <inkml:trace contextRef="#ctx0" brushRef="#br0" timeOffset="101019.6">4508 7281 0,'-21'0'0,"42"0"0,-63 0 15,21 0-15,0 0 16,0 0-16,21 22 0,21-22 31,0 0-31,0 0 16,0 0-16,0-22 0,1 1 15,-22 0-15,0 0 16,0 0-16,-22 0 16,1 21-16,0 0 15,0 0-15,0 0 0,0 0 0,-1 0 16,1 21-16,0-21 0,0 21 16,21 0-16,0 0 0,0 0 15,0 1-15,0-1 0,0 0 16,21 0-16,0-21 15,22 0-15</inkml:trace>
  <inkml:trace contextRef="#ctx0" brushRef="#br0" timeOffset="101628.15">5334 6900 0,'-21'-21'0,"42"42"0,-63-63 0,20 21 16,1 21-16,21-21 0,0 0 0,-21 21 15,0 0 1,21 21 0,0 0-16,0 0 0,0 21 15,0-20-15,-21 20 0,21 0 16,0 22-16,-21-22 0,21 22 0,-22-1 15,22 1-15,-21-1 0,21-21 0,-21 22 16,0-22-16,21 1 0,-21-1 16,21 0-16,0-21 0,0 22 0,0-22 15,-21 0-15,21 0 0,0-42 32,0 0-17,0 0-15,0 0 0,0-1 0,0 1 16,21 0-16,-21-21 0,21 21 15,0-22-15,0 22 0,0-21 0,1 21 16,-1-22-16,0 22 0,21 0 16,-21 0-16,22 0 0,-1 21 15,0 0-15,1 0 0,-1 0 0,-21 0 16,22 21-16,-1 0 0,-21 0 0,0 0 16,0 0-16,-21 22 0,0-22 0,0 0 15,0 21-15,-21-20 0,0-1 16,0 21-16,-21-21 0,-1 0 0,22 1 15,-21 20-15,-1-21 0,1 0 0,0-21 16,-1 21-16,22 1 0,-21-22 16,21 21-16,0-21 0,-1 0 0,1 0 15,0 0-15,21-21 32,0-1-17,0 1-15,21 0 0,0 0 0,1 0 16,-1-22-16</inkml:trace>
  <inkml:trace contextRef="#ctx0" brushRef="#br0" timeOffset="101935.98">6032 6879 0,'0'0'0,"0"-21"0,22-64 15,-22 64-15,21 0 0,-21 42 31,0 22-15,0-22-16,-21 21 0,21 0 0,-22 1 16,22 20-16,-21 1 0,21-1 15,0 1-15,-21-1 0,0 1 0,0-1 16,21 1-16,0-22 0,-21 0 0,21 1 16,-22-1-16,22 0 0,0-20 0,0-1 15,0 0-15,0 0 0,0 0 16,22-21-1,-1 0 1,0-21-16,0 0 0,0 0 16,0 0-16,1-22 0,-1 22 15</inkml:trace>
  <inkml:trace contextRef="#ctx0" brushRef="#br0" timeOffset="102299.77">6202 7430 0,'0'21'31,"0"0"-31,21-21 0,-21 21 16,21-21-16,0 0 16,0 0-16,1 0 0,-1 0 15,0 0-15,0 0 0,0-21 0,0 0 0,1 21 16,-1-21-16,0-1 0,0 1 16,-21 0-16,0 0 0,21 0 15,-21 0-15,0-1 0,0 1 0,0 0 16,0 0-16,-21 21 15,0 0-15,0 0 16,0 0-16,-1 21 0,1 0 0,-21 22 16,21-22-16,0 21 0,-1-21 0,1 22 15,0-1-15,0 0 0,21-21 16,0 22-16,0-22 0,0 21 0,0-21 16,0 1-16,0-1 0,21 0 15,-21 0-15,21-21 0,22 0 0,-22 0 16,0 0-16,21 0 0,-21 0 15,1 0-15,20 0 0,-21 0 0,0 0 16,-21-21-16,21 0 0,1 0 0,-1-1 16,-21 1-16</inkml:trace>
  <inkml:trace contextRef="#ctx0" brushRef="#br0" timeOffset="104177.69">8551 6646 0,'0'0'0,"-21"0"0,0 0 0,0 0 15,0 0-15,-1 0 0,1 0 16,0 22-16,21-1 16,0 0-16,0 0 0,0 0 15,0 0 1,21-21-16,0 0 15,1 0-15,-1 0 0,21 0 0,0-21 16,1 0-16,-1 0 0,22 0 0,-22 0 16,0-1-16,22-20 0,-22 21 15,0-21-15,1-1 0,-22 22 0,0-21 16,-21-1-16,0 22 0,0-21 0,0 21 16,0 0-16,-21-1 0,0 1 15,0 0-15,-22 21 0,22 0 0,-21 0 16,21 0-16,-1 0 0,1 21 0,0 22 15,0-1-15,21 0 0,0 22 16,0-1-16,0 1 0,0-1 16,0 85-16,0-84 0,0-1 15,0 1-15,0-1 0,0 1 16,0-1-16,0 1 0,0-1 0,0-20 16,0-1-16,0 22 0,0-43 0,0 21 15,0 0-15,-21-20 0,21-1 16,0 0-16,-21 0 0,-1-21 0,1 0 15,21 21-15,-42-21 0,21 0 0,0 0 16,-22 0-16,22-21 0,-21 0 16,21 0-16,-22 0 0,22-22 15,-21 22-15,21-21 0,-22-1 0,22 1 0,0 21 16,0-21-16,0 20 0,21 1 16,0 0-16,-22 0 0,22 0 15,0 42 1,0 0-16,0 0 0,0 0 0,22 22 15,-22-22-15,21 21 0,0-21 16,-21 22-16,21-22 0,0 0 0,0 21 16,1-20-16,20-22 0,-21 21 0,21 0 15,-20-21-15,20 0 0,0 0 16,1 0-16,-1 0 0,0 0 0,22 0 16,-22-21-16,0 0 0,1-1 0,20 1 15,-20 0-15,-1-21 0,0-1 16,-21 22-16,22-21 0,-22 0 15,0-1-15,0 1 0,0 21 0,-21-22 16,0 22-16,22 0 0,-22 0 0,0 0 16,0 42 15,0 0-31,-22 0 0,22 22 0,0-22 16,0 0-16,-21 21 0,21 1 0,-21-22 15,21 21-15,-21-21 0,21 0 16,0 22-16,0-22 0,0 0 0,-21 0 15,21 0-15,21-42 47,-21 0-47,0 0 0,21 0 16,-21 0-16,21-22 0,-21 22 0,0-21 16,21 21-16,1-22 0,-1 1 15,-21 21-15,21 0 0,0-1 0,-21 1 16,21 0-16,0 21 0,1 0 15,-1 0-15,0 21 16,-21 0-16,0 1 0,0-1 16,21 21-16,-21-21 0,0 22 15,0-22-15,21 0 0,-21 21 0,0-21 0,0 1 16,0-1-16,21 0 0,-21 0 16,22 0-16,-22 0 0,21-21 15,0 0-15,0 0 0,0 0 0,0 0 16,1 0-16,-1 0 0,0 0 0,0-21 15,0 0-15,22 0 0,-22 0 16,0 0-16,0-1 0,0-20 0,22 21 16,-22-21-16,0 20 0,0-20 0,0 0 15,0-1-15,-21 22 0,22-21 0,-22 21 16,21 0-16,-21-1 0,0 1 16,0 42 15,-21 1-31,21-1 0,-22 0 0,22 21 0,0-21 15,0 22-15,-21-22 16,21 21-16,0 1 0,0-22 0,0 21 16,0-21-16,0 0 0,0 1 0,21-1 15,1 0-15,-22 0 0,21 0 0,0-21 16,0 0-16,0 0 0,22 0 16,-22 0-16,0 0 0,21-21 0,-21 0 15,1 0-15,20 0 0,-21-1 0,0 1 16,0-21-16,22 21 0,-22-22 0,0 1 15,0 0-15,0-1 0,-21 1 16,22-21-16,-1 20 0,0-20 16,-21 20-16,21-20 0,0 21 0,-21-22 15,0 22-15,21-1 0,-21 1 0,0 0 16,22 21-16,-22-1 0,0 1 16,0 42-1,0 1-15,-22-1 0,1 21 16,21 0-16,-21 1 0,21-1 15,-21 22-15,21-22 0,-21 21 0,0-20 16,21 20-16,0-20 0,0 20 0,0-21 16,0 1-16,0 20 0,0-20 0,0-1 15,0-21-15,0 21 0,0-20 16,0-1-16,21 0 0,-21 0 16,21 0-16,0-21 0,0 0 0,0 0 15,1 0-15,-1 0 0,0 0 16,0 0-16,-21-21 0,21 21 0,0-21 15,-21 0-15,0 0 0,22-22 16,-1 22-16,-21-21 0,0 21 0,0-22 16,0 22-16</inkml:trace>
  <inkml:trace contextRef="#ctx0" brushRef="#br0" timeOffset="104375.58">10626 6985 0,'21'0'31,"0"0"-31,0 0 0,0 0 16,0 0-16,22 0 0,-22 0 0,21-21 15,-21 21-15,1 0 0,20-21 0,-21 21 16,0 0-16,0-21 0,-21-1 16,0 1-16,0 0 15,0 0-15,0 0 0,0 0 16</inkml:trace>
  <inkml:trace contextRef="#ctx0" brushRef="#br0" timeOffset="104559.51">10329 6858 0,'-21'0'0,"42"0"0,-63 21 0,21-21 15,0 0-15,-1 0 16,44 0 31</inkml:trace>
  <inkml:trace contextRef="#ctx0" brushRef="#br0" timeOffset="105660.62">11620 7281 0,'0'0'16,"43"0"-1,-22 0 1,-21-21-16,21 0 0,0 21 0,-21-21 15,0 0-15,21 0 0,-21-1 0,22 1 16,-22 0-16,0 0 0,0 0 0,0 0 16,0-22-16,0 22 0,-22 0 15,1 0-15,0 0 0,0 21 0,0-22 16,-22 22-16,22 0 0,0 0 0,-21 0 16,21 22-16,-1-22 0,-20 21 0,21 21 15,0-21-15,0 0 0,-22 22 16,22-1-16,0 0 0,-21 1 15,20-1-15,1 0 0,0 1 0,21-1 0,0 0 16,0-20-16,0-1 0,0 21 0,0-21 16,0 0-16,21-21 0,0 22 15,1-22-15,-1 0 0,0 0 16,0 0-16,0 0 0,0 0 0,1 0 16,20-22-16,-21 1 0,0 0 0,0 0 15,22 0-15,-22 0 0,-21-22 0,21 22 16,0-21-16,-21-1 0,21 1 15,-21 0-15,0-1 0,0 22 0,0-21 16,0 21-16,0-22 0,0 22 16,0 0-16,0 42 31,0 0-31,0 1 0,0-1 16,0 0-16,0 21 0,0 1 0,0-22 15,0 21-15,0 0 0,0 1 0,0-22 16,0 21-16,0-21 0,0 1 15,0 20-15,22-21 0,-22 0 0,21-21 16,0 21-16,0-21 0,0 0 0,0 0 16,1 0-16,-1 0 0,21 0 0,-21 0 15,0-21-15,22 0 0,-22 0 0,0 0 16,21 0-16,-20-22 0,20 22 16,-21-21-16,0-22 0,22 22 0,-22 0 15,0-22-15,0 22 0,0-22 16,-21 1-16,0 20 0,21-20 0,-21-1 15,0 22-15,0-21 0,0 20 16,0 1-16,0 0 0,0 20 0,0 1 16,0 0-16,0 0 0,0 42 15,-21 0 1,21 0-16,0 22 0,0-22 0,-21 21 16,21 1-16,0 20 0,-21-21 0,21 1 15,0 20-15,-21-20 0,21 20 0,0-21 16,0 1-16,0 20 0,0-20 15,0-1-15,0 0 0,0 1 0,0-1 16,0-21-16,0 21 0,0-20 16,21-1-16,0 0 0,0 0 15,0-21-15,1 0 0,-1 0 16,0 0-16,0 0 0,0-21 16,0 0-16,1 21 0,-1-21 0,-21-1 15,21-20-15,0 21 0,-21 0 0,0-22 16,21 22-16,0-21 0,-21 21 0,22 0 15,-22-1-15,0 1 0,0 42 32,0 1-32,0-1 0,0 0 0,0 0 15,0 0-15,0 22 0,0-22 0,-22 0 16,22 0-16,0 0 0,0 0 16,-21 1-16,21-1 0,0 0 15,0-42 16,0 0-15,0-1-16</inkml:trace>
  <inkml:trace contextRef="#ctx0" brushRef="#br0" timeOffset="105844.52">12700 6900 0,'-42'-21'15,"20"21"-15,1 0 16,0 0-16,21-21 0,21 21 47,0 0-47,1 0 16</inkml:trace>
  <inkml:trace contextRef="#ctx0" brushRef="#br0" timeOffset="106456.33">13102 7049 0,'0'0'16,"-21"0"-16,0 0 0,0 0 0,-1 0 16,44 0-1,-1 0 1,0-22-16,0 22 0,0 0 0,0 0 15,1 0-15,-1 0 0,0 22 0,0-1 16,-21 0-16,0 0 0,21 0 16,-21 0-16,0 1 0,0 20 0,0-21 15,-21 0-15,0 22 0,0-22 16,0 0-16,-22 21 0,22-21 0,-21 22 16,21-22-16,-22 0 0,1 0 0,21 0 15,0 1-15,-22-22 0,22 21 16,0-21-16,0 0 15,21-21 1,0-1-16,21 22 16,0 0-16,0-21 0,0 21 0,1 0 15,-1 0-15,0 0 0,0 0 16,0 0-16,22 0 0,-22 0 0,0 0 16,0 21-16,0-21 0,0 22 0,1-1 15,-1 0-15,0 0 0,-21 0 16,0 0-16,21 22 0,-21-22 0,0 0 15,0 21-15,0-20 0,0 20 0,0 0 16,0-21-16,0 22 0,0-22 0,0 21 16,-21-21-16,0 1 0,0-1 15,-1 0-15,1 0 0,0 0 0,0-21 16,-21 21-16,-1-21 0,1 0 0,0 0 16,-1 0-16,-20 0 0,-1 0 0,1 0 15,-1 0-15,1 0 0,20 0 0,-20 0 16,21 0-16,-1 0 0,1 0 0,21 0 15,0-21-15,-1 21 0,22-21 16,0 0-16,22 0 16,-22 0-16,21 21 0,0-22 15,21 1-15,-21-21 0,22 21 0,-22 0 16,21-22-16</inkml:trace>
  <inkml:trace contextRef="#ctx0" brushRef="#br0" timeOffset="108428.11">13970 7176 0,'0'0'0,"0"-22"0,0 1 15,0 0-15,0 0 0,0 0 16,0 0-16,0-1 0,0 1 16,0 0-16,-21 0 0,0 21 0,-1-21 15,1 21-15,0 0 0,0 0 16,0 0-16,-22 0 0,22 21 16,0-21-16,0 21 0,-21 0 15,20 22-15,1-22 0,0 21 0,-21-21 16,21 22-16,-1-1 0,1-21 0,-21 64 15,42-43-15,0-21 16,0 0-16,0 1 16,21-22-16,0 0 0,0 0 15,1 0-15,20 0 0,-21 0 0,0 0 16,22-22-16,-22 1 0,0 0 0,21 0 16,-21 0-16,22 0 0,-22-1 15,0-20-15,0 0 0,0 21 0,1-22 16,-1 1-16,0 0 0,-21-1 0,0 22 15,21-21-15,-21 21 0,0-1 16,0 1-16,0 0 0,0 42 31,0 0-31,-21 1 0,21 20 16,0-21-16,0 21 0,-21-20 0,21 20 16,0 0-16,0 1 0,0-1 0,0-21 15,0 21-15,0-20 0,0-1 0,0 0 16,21 0-16,0-21 0,0 21 15,22-21-15,-22 0 0,0 0 0,21 0 16,1 0-16,-22 0 0,21-21 0,-21 21 16,22-21-16,-22 0 0,0 0 15,0-22-15,0 22 0,0-21 0,1-1 16,-1 1-16,0 0 0,0-1 16,0-20-16,0-1 0,-21 22 0,0-21 15,22-1-15,-22 1 0,21 20 0,-21-20 16,0 20-16,0 1 0,0 0 0,0 21 15,0-1-15,0 44 32,0-1-32,-21 21 0,21 0 0,-22 1 15,22-1-15,0 22 0,0-22 0,-21 21 16,21-20-16,-21 20 0,21 1 16,-21-22-16,21 0 0,0 22 15,0-22-15,0 1 0,0-1 0,0-21 16,0 21-16,0-20 0,0-1 0,21 0 15,0 0-15,0-21 0,1 0 0,-1 0 16,0 0-16,0 0 0,0 0 16,0 0-16,1-21 0,-1 0 0,0 21 15,21-21-15,-21-1 0,1-20 0,-1 21 16,0 0-16,0-22 0,0 22 0,0-21 16,1 21-16,-1-22 0,0 22 15,-21 0-15,0 0 0,0 0 0,0 0 16,0 42 15,0 0-31,-21 0 0,21 0 0,-21 0 16,-1 22-16,22-22 0,-21 0 0,21 21 15,0-20-15,0 20 0,0-21 0,0 0 16,0 0-16,0 1 0,0-1 16,21 0-16,1 0 0,-1-21 15,0 0-15,21 0 0,-21 0 0,1 0 16,20 0-16,-21 0 0,21-21 0,-20 21 15,20-21-15,-21 0 0,21-1 0,-20 1 16,20-21-16,-21 21 0,0 0 16,22-22-16,-22 22 0,0 0 0,0 0 15,0 0-15,-21-1 0,0 1 16,21 0-16,-21 42 31,-21-21-31,21 21 0,0 1 0,-21 20 16,0-21-16,21 0 0,-21 22 15,21-22-15,0 0 0,0 21 0,0-21 16,0 1-16,0-1 0,0 0 0,0 0 16,21-21-16,0 0 0,-21 21 0,21-21 15,0 0-15,1 0 0,-1 0 16,0-21-16,0 0 0,-21 0 16,21 0-16,-21-1 15,0 1-15,0 0 0,21-21 16,-21 21-16,0-1 0,0-20 0,0 21 15,0 0-15,-21-22 0,0 22 0,21 0 16,-21 21-16,0-21 0,0 21 16,-1 0-16,1 0 0,0 0 31,42 0-15,0 0-1,1 0-15,-1 0 0,0 0 0,0 0 16,0 0-16,0 0 0,22 0 0,-22 0 15,0-21-15,21 21 0,-20 0 16,20 0-16,-21 0 0,21 0 16,-20 0-16,20 0 0,-21 0 0,0 0 15,0 0-15,-21 21 16,0 0-16,0 0 0,0 0 16,0 1-16,0-1 0,0 0 0,0 0 15,-21 0-15,21 0 0,-21 1 16,21-1-16,0 21 0,-21-21 0,0 0 15,21 1-15,-21-1 0,21 0 0,0 0 16,-22 0-16,22 0 0,-21-21 0,21 22 16,0-44 31,0 1-47,0 0 0,0 0 15,0 0-15,0 0 0,0-22 0,21 22 16,1-21-16,-1 21 0,0-22 0,0 1 15,21 21-15,-20-22 0,20 22 0,-21-21 16,21 21-16,-20-22 0,20 22 0,-21 0 16,21 21-16,-20-21 0,-1 21 15,0-21-15,0 21 0,0 0 0,0 0 16,-21 21-16,0 0 0,0 0 0,0 0 16,0 22-16,0-22 0,0 0 0,0 21 15,0-20-15,0 20 0,0-21 0,0 21 16,-21-20-16,21 20 0,0-21 15,-21 0-15,21 0 0,0 1 16,0-1-16,0 0 0,21-21 16,0 0-16,1 0 15,-1 0-15,0 0 0,0 0 0,0-21 16,0 0-16,1 21 0,-1-22 16,0 1-16,0 0 0,0 0 0,-21-21 15,21 20-15,-21 1 0,22 0 16,-22 0-16,0 0 0,21 0 15,-21-1-15,0 1 0,0 0 0,-21 0 16,-1 21-16,1-21 0,0 0 0,0-1 16,0 1-16</inkml:trace>
  <inkml:trace contextRef="#ctx0" brushRef="#br0" timeOffset="108683.95">15854 6414 0,'0'0'0,"-21"0"0,-1-22 16,1 22-16,0-21 0,0 21 31,0 0 32,0 0-63</inkml:trace>
  <inkml:trace contextRef="#ctx0" brushRef="#br0" timeOffset="108943.81">14499 6689 0,'0'0'16,"-21"21"-16,-21-21 0,42 21 15,21-21 1,0 0-16,0 0 16,21 0-16,-20 0 0,-1 0 0,21 0 15,-21 0-15,22 0 0,-22 0 0,0-21 16,21 21-16,-21 0 0,1 0 0,-1 0 15,0 0-15,0 0 16,-21-21-16,-21 21 31,0 0-31,0 0 0</inkml:trace>
  <inkml:trace contextRef="#ctx0" brushRef="#br0" timeOffset="109971.68">1630 8509 0,'-21'-21'0,"42"42"0,-85-42 0,43 21 16,-21 0-16,21 0 0,-22 0 15,22 0-15,0 0 0,-21 0 0,20 0 16,1 0-16,0 0 0,0 0 16,0 0-16,21 21 15,21-21 1,0 21-16,21-21 16,-20 0-16,20 0 0,0 0 15,22 0-15,-22 0 0,22 0 0,-1 0 16,-21 0-16,22 0 0,-1 0 15,1 0-15,21 0 0,-22 0 0,22 0 16,-1 0-16,1 0 0,0 0 16,21 0-16,-22 0 0,1 0 0,21 0 15,-22-21-15,22 21 0,-21 0 16,42 0-16,-21-21 0,21 21 0,-21-21 16,21 21-16,-22 0 0,22 0 15,-21 0-15,21-21 0,-21 21 16,21 0-16,-21 0 0,0 0 0,0 0 15,-22 0-15,1 0 0,0 0 0,-1 0 16,-20 0-16,20 0 0,-20 0 0,-1 0 16,1 0-16,-1 0 0,1 0 15,-22 0-15,22 0 0,-22 0 0,0 0 16,-20 0-16,-1 0 0,0 0 0,0 0 16,0 0-16,-21-22 62,0 1-15,0 0-47,0 0 16</inkml:trace>
  <inkml:trace contextRef="#ctx0" brushRef="#br0" timeOffset="111490.76">8445 7938 0,'0'0'0,"-21"0"16,0 0-16,0 0 16,0 0-16,0 0 0,-1 0 0,1 0 15,0 0-15,0 0 0,0 0 16,0 0-16,21 21 0,21-21 62,0 0-62,21 0 16,-21 0-16,1 0 0,-1 0 0,21 0 16,-21 0-16,22 0 0,-1 0 15,0 0-15,1 0 0,20 0 0,-21 0 16,1 0-16,20 0 0,-20 0 0,20 0 15,-21 0-15,1 0 0,20 0 16,-20 0-16,-1-21 0,0 21 0,22 0 16,-22 0-16,0 0 0,1 0 0,-1-22 15,0 22-15,1 0 0,-1-21 0,22 21 16,-22 0-16,21 0 0,1 0 16,-1-21-16,1 21 0,-1 0 0,22 0 15,-21 0-15,-1 0 0,1 0 0,-1-21 16,22 21-16,-22 0 0,1 0 15,-1 0-15,22 0 0,-22 0 16,1 0-16,21 0 0,-22-21 0,22 21 16,-22 0-16,1 0 0,20 0 0,-20 0 15,-1 0-15,1-21 0,-1 21 0,1 0 16,21 0-16,-22 0 0,1 0 0,20-22 16,-20 22-16,-1 0 0,22 0 15,-22 0-15,1 0 0,-1-21 0,1 21 16,-1 0-16,-20 0 0,-1 0 0,22 0 15,-22 0-15,0 0 0,1-21 0,-1 21 16,21 0-16,-20 0 0,20 0 0,-20 0 16,20 0-16,1 0 15,20-21-15,-20 21 0,20 0 0,-20 0 16,-1 0-16,22 0 0,-21 0 0,-1 0 16,22 0-16,-22-21 0,1 21 0,-1 0 15,1 0-15,-1 0 0,-20 0 0,20 0 16,1-21-16,-22 21 0,21 0 15,-20 0-15,20-22 0,-20 22 0,20 0 16,-21-21-16,1 21 0,20 0 0,-20 0 16,20 0-16,1 0 0,-22 0 15,21-21-15,1 21 0,-1 0 0,-20 0 0,20 0 16,-20 0-16,20 0 0,-21 0 16,22 0-16,-22 0 0,1-21 15,-1 21-15,0 0 0,1 0 0,-1 0 16,0 0-16,1 0 0,-1-21 0,-21 21 15,21 0-15,-20 0 0,20 0 0,-21 0 16,0-21-16,22 21 0,-22 0 0,0 0 16,0 0-16,0 0 0,0 0 15,1 0-15,-22-22 0,21 22 16,0 0-16,0 0 16,0 0-1,0 0-15,1 0 16,-1 0-1,0 0 1,0 0 15,0 0 1,0 0-17,-21 22 48,-21-22-32,-21 0-31,21 0 0,0 0 16,-1 0-16,1 0 0,0 0 0,0 0 15,-21 0-15</inkml:trace>
  <inkml:trace contextRef="#ctx0" brushRef="#br1" timeOffset="120199.98">1270 9356 0,'0'21'15,"0"0"1,21-21-16,-21 21 15,21-21 1,0 0-16,1 0 0,-1 0 0,0 0 16,0-21-16,0 21 0,22-21 15,-22 0-15,0 21 0,21-21 0,-21-1 16,1 1-16,20 0 0,-21 0 16,-21 0-16,0 0 0,21-1 15,-21 1-15,0 0 0,0 0 0,0 0 16,-21 0-16,0-1 0,-21 1 15,-1 0-15,1 21 0,0 0 0,-22 0 16,1 21-16,-1 0 0,1 1 16,-1 20-16,22 0 0,-1-21 15,-20 22-15,42-1 0,0-21 0,-1 22 16,22-22-16,0 21 0,0-21 16,22 0-16,-1-21 0,0 22 0,21-1 15,-21-21-15,22 0 0,-1 0 16,22 0-16,-22 21 0,0-21 15,1 0-15,-1 21 0,21-21 0,-41 21 16,20 0-16,0 1 0,-21-22 16,1 21-16,-1 0 0,-21 0 0,0 0 15,0 22-15,0-22 0,-21 0 16,-1 0-16,-20 0 0,0 0 0,-1 1 16,1-1-16,-21 0 0,20 0 15,-20-21-15,20 0 0,1 0 0,0 0 16,-1 0-16,1 0 0,21 0 15,-21 0-15,20-21 0,1 0 0,0-22 16,0 22-16,21 0 0,-21 0 16,21-21-16,-21 20 0,21 1 15,0 0-15,0 0 0,0 42 32,0 0-17,0 0-15,0 1 0,0 20 0,21-21 16,0 0-16,0 0 0,0 1 15,-21-1-15,43 0 0,-22 0 0,0 0 16,21 0-16,1-21 0,-1 0 16,0 22-16,1-22 0,-1 0 0,0 0 15,22 0-15,-22-22 16,22 1-16,-22 0 0,21 0 0,-20 0 16,-1 0-16,22-1 0,-22-20 15,0 21-15,-21-21 0,22 20 0,-22-20 16,0 21-16,-21 0 0,0 0 0,21-1 15,-21 1-15,0 0 0,0 42 32,0 0-32,0 1 15,0-1-15,0 0 0,0 0 0,0 0 16,0 0-16,0 1 0,0 20 16,0-21-16,21 0 0,-21 0 0,22-21 15,-1 22-15,0-1 16,0-21-16,0 0 0,22 0 0,-22 0 15,21 0-15,-21 0 0,22-21 0,-1-1 16,-21 1-16,21 0 0,-20 0 16,-1 0-16,0 0 0,0-1 0,0 1 15,-21-21-15,0 21 0,0-22 16,0 22-16,21 0 0,-21 0 0,0 0 16,0 0-16,0-1 0,0 44 31,0-1-31,0 0 15,0 0-15,0 21 16,0-20-16,0 20 0,0 0 0,0 22 16,22-22-16,-22 22 0,21-22 0,-21 21 15,21 1-15,-21-1 0,0 1 16,21-1-16,-21 22 0,21-21 0,-21-1 16,0 22-16,0-22 0,0-20 15,0 20-15,0 1 0,0-22 0,0 0 16,0-21-16,0 22 0,-21-22 0,0 0 15,0 0-15,0-21 0,-1 0 16,-20 0-16,0 0 0,21 0 0,-22 0 16,1 0-16,0 0 0,-1-21 0,22 0 15,-21 0-15,21 0 16,-1-1-16,1-20 0,0 0 0,21-1 16,0 1-16,0 0 0,0-22 0,0 1 15,0-1-15,21 1 0,0-1 16,22 1-16,-22-1 0,21-20 0,1 20 15,-22 1-15,21-1 0,22 1 16,-22-1-16,0 1 0,1 20 0,-1 1 16,0 0-16,1 20 0,-1 1 15,-21 0-15,21 0 0,-20 21 0,-1 0 16,0 21-16,-21 0 0,0 0 16,0 1-16,0-1 0,0 21 15,0-21-15,0 22 0,0-22 16,0 21-16,21-21 0,-21 0 0,0 1 15,0-1-15,0 0 0,0 0 16,21-21-16,-21-21 31,21 21-31,-21-21 16,22 0-16,-1-22 0,-21 22 0,21-21 16,0-1-16,0 22 0,0-21 15,1 0-15,-1 20 0,0 1 0,0 0 16,21 0-16,-42 0 0,22 21 15,-1 0-15,0 0 0,-21 21 16,21 0-16,-21 21 16,0-20-16,0-1 0,0 21 15,0 0-15,0-20 0,21 20 0,-21-21 16,0 21-16,0-20 0,21-1 0,1 0 16,-1 0-16,0 0 0,0-21 15,0 0-15,0 0 0,1 0 0,-1 0 16,21 0-16,-21 0 0,22 0 15,-22-21-15,21 0 0,-21 0 0,0-22 16,22 22-16,-22-21 0,0 0 0,0-1 16,-21 1-16,21 0 0,-21-1 15,22-20-15,-22 20 0,0 1 0,0 0 16,0-1-16,21 1 0,-21 0 16,0 21-16,0-1 0,0 1 15,0 0-15,0 0 0,0 0 0,0 42 31,0 0-31,0 0 0,0 0 16,0 22-16,0-22 0,-21 21 0,21 1 16,0-1-16,0-21 0,0 43 0,0-22 15,0 0-15,0 1 0,0-1 16,0-21-16,0 21 0,0 1 0,21-22 16,0 21-16,0-21 0,0 1 15,0-1-15,1 0 0,-1-21 16,21 0-16,-21 0 0,0 0 0,22 0 15,-22 0-15,0 0 0,21 0 0,-20-21 16,-1 0-16,21-1 0,-21 1 16,0 0-16,1 0 0,-1-21 0,0 20 15,-21-20-15,21 21 0,0-21 0,-21-1 16,0 22-16,0-21 0,0 21 16,0-22-16,0 22 0,0 0 0,-21 0 15,0 21-15,0 0 0,0 0 16,-1 0-16,1 0 15,0 21-15,0 0 0,0 0 0,0 0 16,-1 1-16,1 20 0,21-21 16,-21 21-16,21-20 0,-21 20 15,21 0-15,0-21 0,0 1 0,0-1 16,0 21-16,0-21 0,0 0 16,21-21-16,0 0 0,0 0 15,1 0-15,-1 0 0,0 0 16,0 0-16,0-21 0,0 0 0,-21 0 15,22 0-15,-1-22 0,0 22 16,-21 0-16,21-21 0,-21 21 0,0-22 16,0 22-16,0 0 0,0 0 0,0 0 15,0 42 17,-21 0-32,21 0 15,0 0-15,0 0 0,0 22 0,0-22 16,0 21-16,0-21 0,0 1 15,0 20-15,21-21 0,-21 0 0,21 0 16,-21 1-16,21-1 0,1-21 0,-22 21 16,21-21-16,0 0 15,0 0-15,0 0 16,-21-21-16,21 0 0,1 21 0,-1-22 16,-21-20-16,21 21 0,0 0 15,0-22-15,0 22 0,22-21 0,-22 0 16,0 20-16,21-20 0,-20 21 15,-1 0-15,21 0 0,-21-1 0,0 22 16,1 0-16,-1 0 0,0 0 16,0 0-16,-21 22 0,21-22 0,-21 21 15,0 0-15,0 21 0,0-21 0,0 1 16,-21 20-16,0 0 0,0-21 16,21 22-16,0-22 0,-21 0 0,21 21 15,-22-20-15,22-1 0,-21 0 0,21 0 16,0-42 31,21 0-47,1 0 15,-1-22-15,-21 22 0,21 0 16,0-21-16,0-1 0,0 1 0,1 21 16,-1-22-16,0 1 0,0 21 0,0-21 15,-21 20-15,21 1 0,1 0 16,-22 42 15,0 0-31,0 1 0,0-1 0,-22 0 16,22 0-16,-21 21 0,21-20 15,0 20-15,0-21 0,0 21 0,0-20 16,0-1-16,0 21 0,0-21 16,0 0-16,0 1 0,0-1 15,21-21-15,1 0 0,-1 0 16,0 0-16,0 0 15,0 0-15,0-21 0,1 21 16,-1-22-16,-21 1 0,21 0 0,0 0 16,-21 0-16,0-22 15,0 22-15,0 0 0,0-21 0</inkml:trace>
  <inkml:trace contextRef="#ctx0" brushRef="#br1" timeOffset="120492.81">3746 9292 0,'0'0'0,"-21"0"0,42 0 31,1 0-31,-1 0 0,21 0 16,0 0-16,1 0 0,-1 0 0,0 0 15,22 0-15,-22-21 0,22 21 16,-22 0-16,0 0 0,1 0 0,-1 0 16,-21 0-16,0 0 0,1 0 15,-44 0 17,1 0-17</inkml:trace>
  <inkml:trace contextRef="#ctx0" brushRef="#br1" timeOffset="121508.15">6117 9504 0,'-21'0'16,"0"-21"-16,0 21 0,-22 0 16,22 0-16,-21 0 0,21 0 0,-22 0 15,1 0-15,0 0 0,20 0 0,-20 0 16,21 0-16,0 0 0,0 0 16,21 21-1,21-21-15,0 0 16,21 0-16,-21 0 0,22 0 15,-1 0-15,22 0 0,-22 0 16,21 0-16,1 0 0,-1 0 0,1 0 16,-1 0-16,1 0 0,21 0 0,-22 0 15,22 0-15,-22 0 0,1 0 16,-1 0-16,1 0 0,-1 0 0,-20 0 16,-1 0-16,-21 0 0,21 0 0,-20 0 15,-1 0-15,0 0 0,0 0 16,0 0-16,-21-21 15,0 0 1,-21 21-16,0-22 16,0 22-16,0 0 15,-1-21-15,1 21 0,-21 0 0,21 0 16,0-21-16,-1 21 0,1-21 16,0 21-16,-21 0 0,21 0 0,21-21 15,-22 21-15,1 0 0,0 0 16,21-21-16,-21 21 15,42 0 32,0 0-47,0 0 16,1 0-16,20 0 0,-21 21 0,0-21 16,0 0-16,22 0 0,-22 0 0,0 0 15,0 0-15,22 21 16,-22-21-16,0 0 0,0 0 15,0 0-15,0 0 0,-21 21 32,0 0-17,-21 0-15,0 1 0,0-22 16,21 21-16,-21 0 0,0 0 0,-1 21 16,-20-20-16,21-1 0,0 0 0,-22 21 15,22-21-15,-21 1 0,21-1 16,0 21-16,-22-21 0,22 0 0,0 1 15,21-1-15,-21-21 0,21 21 16,-21-21 0,21 21-1,0-42 48</inkml:trace>
  <inkml:trace contextRef="#ctx0" brushRef="#br1" timeOffset="123364.71">8530 8975 0,'0'0'15,"-21"-43"-15,0 22 16,21 0-16,0 0 16,0 0-16,0 0 15,0-1-15,0 1 16,21 21-16,0 0 0,0 0 15,0 0-15,22 0 0,-22 21 16,21 1-16,-21-1 0,22 0 0,-22 0 16,21 0-16,-21 22 0,22-22 15,-22 21-15,0-21 0,21 22 16,-20-1-16,-1-21 0,0 21 0,-21 1 16,0-1-16,21-21 0,-21 22 0,0-22 15,0 21-15,0-21 0,0 0 16,0 22-16,0-22 0,0 0 0,0 0 15,0 0-15,0-42 32,0 0-32,0-21 15,21 21-15,-21-1 0,0-20 16,0 0-16,21-1 0,1 1 0,-22 0 16,21-22-16,-21 1 15,21-1-15,0 22 0,-21-22 0,21 1 16,-21-1-16,21 22 0,1 0 0,-22-1 15,21 22-15,-21 0 0,0 0 16,21 0-16,0 21 0,-21 21 16,0 0-1,0 0-15,0 0 0,0 1 0,0-1 16,0 0-16,0 0 0,21 21 16,-21-20-16,0-1 0,0 21 0,0-21 15,21 0-15</inkml:trace>
  <inkml:trace contextRef="#ctx0" brushRef="#br1" timeOffset="124951.49">9715 9356 0,'22'0'0,"-1"-21"15,-21-1-15,21 1 16,0 0-16,-21 0 0,21 0 15,-21 0-15,0-1 0,0 1 0,0 0 16,0 0-16,0-21 0,0 20 0,0 1 16,-21 0-16,0 0 0,0 0 0,0 0 15,-1 21-15,1 0 16,0 0-16,0 0 0,0 0 16,-22 21-16,22 0 0,0 0 0,0 21 15,21-20-15,-21 20 0,0-21 16,-1 21-16,22 1 0,0-22 0,0 21 15,-21 22-15,21-22 0,0-21 16,0 0-16,0 1 0,0-1 0,21 0 16,-21 0-16,22-21 0,-1 0 15,0 0-15,0 0 0,0 0 0,22 0 16,-22 0-16,0 0 0,21-21 0,-21 0 16,1 21-16,-1-21 0,0-1 15,0 1-15,0 0 0,0 0 0,-21-21 16,0 20-16,0 1 0,0-21 15,0 21-15,0 0 0,0-22 0,0 22 16,0 0-16,0 0 0,0 0 16,0 42 15,-21 0-31,21 0 0,0 0 0,0 0 16,-21 22-16,21-22 0,0 21 15,0-21-15,0 1 0,0 20 0,0-21 16,0 0-16,0 0 0,0 1 15,0-1-15,21 0 0,0 0 16,1 0-16,-1-21 0,0 0 0,0 0 0,0 0 16,0 0-16,22 0 0,-22 0 15,21 0-15,-21 0 0,1-21 0,-1 0 16,21 0-16,-21 21 0,0-21 16,-21-22-16,22 22 0,-1 0 0,-21-21 15,0 20-15,21-20 0,-21 21 0,0-21 16,21 20-16,-21 1 0,0-21 0,0 21 15,0 0-15,0-1 16,-21 22-16,0 0 0,0 0 16,-1 0-16,22 22 0,0-1 15,0 0-15,0 0 16,0 0-16,0 0 16,0 1-16,22-1 15,-1-21-15,-21 21 0,21-21 0,0 21 16,0-21-16,0 21 0,-21 0 15,22 1 1,-22-1-16,21 0 0,-21 0 16,0 0-16,0 0 0,0 1 15,0-1-15,0 0 0,21 0 16,0 0-16,-21 0 16,21-21-16,0 0 15,1 0-15,-1 0 0,0 0 0,0 0 16,0 0-16,0 0 0,1-21 0,-1 0 15,21 0-15,-21 21 0,0-21 16,22 0-16,-22-1 0,21-20 0,-21 21 16,1 0-16,-1 0 0,0-1 0,0-20 15,-21 21-15,0-21 0,0 20 0,0 1 16,0 0-16,0-21 0,0 21 16,-21-1-16,0 1 0,0 21 15,-1 0-15,1 0 0,0 0 0,0 0 16,0 0-16,0 0 0,-1 21 0,1 1 15,0-1-15,0 0 16,-21 21-16,20-21 0,22 1 0,-21 20 16,21-21-16,-21 21 0,21-20 0,0-1 15,0 0-15,0 0 0,0 0 0,0 0 16,21 1-16,0-1 0,1-21 16,-1 21-16,0-21 0,0 0 15,0 0-15,0 0 0,1 0 0,-1 0 16,0 0-16,0-21 0,0 0 0,-21-1 15,21 1-15,-21 0 0,22 0 16,-22 0-16,0 0 0,0-1 0,0 1 16,21-21-16,-21 21 0,0 0 0,21-1 15,0 1-15,-21 0 0,0 0 16,21 21 0,-21 21-1,0 0-15,0 0 0,0 1 16,0-1-16,0 21 0,0-21 0,0 0 15,0 1-15,0-1 0,21 0 0,-21 0 16,0 0-16,0 0 0,22-21 16,-1 22-16,0-1 0,0-21 15,0 21-15,0-21 0,1 0 0,-1 0 16,0 0-16,0 0 0,0-21 0,0 0 16,1 21-16,-1-22 0,0 1 15,0 0-15,0 0 0,0 0 16,1 0-16,-22-1 0,21 1 0,-21 0 15,21 0-15,-21-21 0,21 20 0,-21 1 16,0 0-16,0 42 31,0 0-15,0 1-16,0-1 0,0 0 0,0 21 16,0-21-16,0 1 0,0-1 0,0 0 15,0 0-15,0 0 0,0 0 0,0 1 16,0-1-16,21-21 31,-21-21-15,0-1-1,0 1-15,21 0 0,-21 0 0,22 0 16</inkml:trace>
  <inkml:trace contextRef="#ctx0" brushRef="#br1" timeOffset="125268.31">11451 8848 0,'0'0'0,"-21"0"0,0 0 0,0 0 0,-1 21 15,1 0-15,42-21 47,1 0-47,-1 0 16,0-21-16,0 0 0,-21 0 15,21 21-15,-21-22 0,0 1 16,0 0 0,-21 21-16,0 0 15,0 0-15,0 21 16,21 0-16,0 1 0,-22-22 16,22 21-16,0 0 0,22-21 31,-1 0-31,21 0 15,-21 0-15</inkml:trace>
  <inkml:trace contextRef="#ctx0" brushRef="#br1" timeOffset="125895.29">12150 8784 0,'0'0'15,"-22"-21"-15,1 0 0,21 0 16,-21 0-16,0-1 0,21 1 0,-21 0 16,21 0-16,0 0 15,0 42 1,0 0 0,0 0-16,0 0 0,0 22 0,0-22 15,0 21-15,0 1 0,0-1 0,0 0 16,0 1-16,0 20 0,-21-21 0,21 1 15,-22-22-15,1 21 0,21 1 16,0-22-16,-21 0 0,0 0 0,21 0 16,0 0-16,0 1 0,-21-22 0,21 21 15,-21-21 1,21-21 0,0-1-16,0 1 15,0 0-15,0 0 0,21 0 16,0 0-16,-21-1 0,21 1 0,0 0 15,0 0-15,1 0 0,-1 0 0,0-1 16,0 1-16,0 21 0,22 0 16,-22-21-16,0 21 0,0 0 0,21 0 15,-20 21-15,-1-21 0,0 21 0,0 1 16,-21-1-16,21 0 0,-21 0 0,21 0 16,-21 0-16,0 1 0,0-1 0,0 0 15,-21 0-15,0 0 16,0 0-16,0-21 0,0 22 0,-1-1 15,-20-21-15,21 21 0,-21-21 0,20 0 16,1 21-16,-21-21 0,21 0 0,0 0 16,-1 0-16,1 0 0,0 0 15,0 0-15,0 0 16,21-21 15,0 0-31,21 21 0,0-21 16,0 21-16,0-22 0,1 1 0,-1 0 15,0 0-15</inkml:trace>
  <inkml:trace contextRef="#ctx0" brushRef="#br1" timeOffset="126212.11">12636 8509 0,'0'-21'0,"0"42"0,0-63 16,0 21-16,0 42 31,0 0-31,0 0 16,0 0-16,0 22 0,22-1 0,-22 0 15,0 1-15,0 20 0,0-21 16,0 22-16,0-22 0,0 22 16,0-22-16,0 0 0,0 1 0,0-1 15,-22 0-15,22 1 0,-21-22 0,21 0 16,0 21-16,0-20 0,0-1 15,-21 0-15,42-42 32,0 0-17,1-1-15,-1 1 0,0 0 16,0-21-16,-21 21 0</inkml:trace>
  <inkml:trace contextRef="#ctx0" brushRef="#br1" timeOffset="126591.9">12848 9059 0,'0'22'32,"21"-22"-32,0 0 0,1 0 15,-1 0-15,0 0 16,0 0-16,0 0 0,0 0 0,1 0 16,-1 0-16,0 0 0,0-22 0,0 22 15,0-21-15,1 21 0,-22-21 0,0 0 16,21 0-16,-21 0 0,0-1 15,0 1-15,0 0 16,0 0-16,-21 21 0,-1 0 0,1 0 16,0 0-16,0 0 0,0 21 15,0 0-15,-22 0 0,22 1 0,0-1 16,0 21-16,0-21 0,-1 22 16,1-22-16,0 21 0,21-21 0,0 0 15,0 1-15,0-1 0,0 0 0,0 0 16,21 0-16,0-21 0,1 21 0,-1-21 15,21 0-15,-21 0 0,0 0 0,1 0 16,-1 0-16,21 0 0,-21 0 0,0 0 16,1-21-16,-1 0 15,0 21-15,0-21 0,0 0 0,0 0 16,1-1-16,-1 1 0,-21-21 0,21 21 16</inkml:trace>
  <inkml:trace contextRef="#ctx0" brushRef="#br1" timeOffset="128667.99">13716 8763 0,'0'-21'16,"-21"21"-1,21-21-15,-21 21 16,-1 0-16,22 21 16,0 0-16,0 0 0,0 22 15,0-22-15,0 0 0,0 21 16,0-21-16,0 1 0,0 20 0,-21-21 16,21 0-16,0 22 0,-21-22 0,21 0 15,-21 0-15,21 0 0,0 0 0,0 1 16,0-1-1,0-42 1,0-1 0,0 1-16,0 0 0,0 0 15,0 0-15,0 0 0,0-1 16,0-20-16,21 21 0,-21-21 0,21 20 16,0-20-16,-21 21 0,22 0 0,-1 0 15,0-1-15,-21 1 0,21 21 16,0 0-16,0 0 0,1 0 0,-1 0 15,0 0-15,-21 21 0,21 1 0,0-1 16,0 0-16,1 0 0,-22 21 0,21-20 16,0 20-16,0-21 0,-21 21 0,21-20 15,0-1-15,1 21 0,-1-21 16,0 0-16,0 1 0,0-1 0,-21 0 16,21-21-16,1 0 0,-1 21 0,0-21 15,0 0-15,0-21 16,0 0-16,-21 0 15,22-1-15,-22 1 0,21 0 16,-21 0-16,21 0 0,0-22 16,-21 22-16,21-21 0,0 0 0,1 20 15,-1-20-15,0 21 0,0-21 0,0 20 16,0 1-16,1 0 0,-1 0 0,0 0 16,0 21-16,0 0 0,0 0 0,1 0 15,-1 0-15,-21 21 16,0 0-16,21 0 0,-21 0 0,0 1 15,0 20-15,0-21 0,0 0 0,0 0 16,0 1-16,0-1 0,0 0 0,0 0 16,0 0-16,0 0 15,21-21-15,-21-21 32,0 0-17,0 0-15,0 0 16,0 0-16,0-1 0,0-20 0,0 21 15,0 0-15,0 0 0,0-1 0,0 1 16,0 0-16,-21 0 0,21 0 0,-21 21 16,0-21-1,-1 21-15,1 0 0,0 21 16,0-21-16,0 21 0,0 0 0,-1 0 16,1 0-16,0 22 0,0-22 15,0 0-15,21 21 0,-21-20 0,-1 20 16,22-21-16,-21 0 0,21 22 0,0-22 15,0 0-15,0 0 0,0 0 16,0 0-16,0 1 0,21-1 0,1-21 16,-1 0-16,0 21 0,0-21 0,0 0 15,0 0-15,1 0 0,-1 0 0,0-21 16,0 0-16,0 21 0,0-22 0,1 1 16,-22 0-16,21 0 0,0 0 15,0-22-15,-21 22 0,0-21 16,0 21-16,21-22 0,-21 22 0,0 0 0,0-21 15,0 21-15,0-1 0,0 1 16,0 42 15,-21 1-31,21-1 0,0 0 16,0 0-16,0 0 0,0 0 0,0 22 16,0-22-16,0 0 0,0 21 0,0-20 15,21-1-15,-21 0 0,21 0 0,1 0 16,-1-21-16,0 21 0,0-21 15,0 22-15,0-22 0,1 0 16,-1 0-16,0 0 0,0 0 16,0 0-16,-21-22 0,21 1 0,1 21 15,-1-21-15,-21 0 0,21 0 0,0-22 16,-21 22-16,0 0 0,0-21 0,21 21 16,-21-22-16,0 22 0,0-21 0,0 21 15,0-1-15,0 1 0,0 0 16,0 42-1,0 0 1,0 1-16,-21-1 0,21 0 16,0 0-16,0 21 0,0-20 0,0-1 15,0 0-15,0 0 0,0 0 16,0 0-16,0 1 16,0-1-16,0 0 15,0-42 16,0 0-31,0-1 0,0 1 16,0 0-16,0 0 16,0 0-16,21 0 0,0-1 0,-21-20 15,22 21-15,-1 0 0,0 0 0,-21-1 16,21 1-16,0 0 0,0 0 0,1 0 16,-1 21-16,0 0 0,0 0 15,0 0-15,0 21 16,-21 0-1,22 0-15,-22 0 0,0 1 16,21-1-16,-21 21 0,0-21 0,0 0 16,0 1-16,0-1 0,21 0 0,-21 0 15,0 0-15,0 0 0,0 1 0,0-1 16,0 0 0,0-42 15,21 21-31,-21-21 15,21-1-15,-21 1 0,21 0 16,1 0-16,-1-21 0,0 20 0,21-20 16,-21 21-16,1 0 15,20-22-15,-21 22 0,0 0 0,22 0 16,-22 0-16,0 0 0,0 21 0,0 0 16,0 0-1,-21 21-15,0 0 0,0 0 0,0 0 16,0 0-16,0 22 0,0-22 0,0 0 15,0 21-15,0-20 0,0-1 16,0 0-16,0 0 0,-21 0 0,21 0 16,0 1-16,0-1 0,0 0 15,0 0 1,0-42 31,0 0-47,0 0 0,0-1 15,0 1-15,0 0 0,0 0 16,21 0-16,1 0 0,-1-1 0</inkml:trace>
  <inkml:trace contextRef="#ctx0" brushRef="#br1" timeOffset="129121.84">16425 8869 0,'0'0'0,"21"0"32,1 0-17,-1 0-15,0-21 0,0 21 16,0-21-16,0-1 16,1 22-16,-1-21 0,0 0 15,-21 0-15,21 0 0,-21 0 0,0-1 16,0 1-16,21 0 15,-21 0-15,0 0 0,0 0 0,0-1 16,-21 22 0,0 0-16,0 22 15,0-1-15,-1 0 0,-20 0 16,21 0-16,0 0 0,0 22 0,-1-1 16,1-21-16,0 22 0,21-22 0,0 21 15,0-21-15,0 22 0,0-22 0,0 0 16,0 0-16,0 0 0,21 0 15,0-21-15,1 22 16,-1-22-16,0 0 0,0 0 0,0 0 16,0 0-16,1 0 15,-1 0-15,0 0 16,0 0-16,-21-22 16,21 22-16,-21-21 0,21 0 0,-21 0 15,22 21-15</inkml:trace>
  <inkml:trace contextRef="#ctx0" brushRef="#br1" timeOffset="129564.59">17547 8636 0,'0'-21'31,"21"21"0,0 0-31,1 0 0,-1 0 0,0 0 16,0 0-16,0-21 0,0 21 15,1 0-15,-1 0 0,0 0 16,0 0-16,0 0 16,-21-21-1,21 21-15,-42 0 63,0 0-48</inkml:trace>
  <inkml:trace contextRef="#ctx0" brushRef="#br1" timeOffset="129871.41">17589 8763 0,'0'0'0,"-21"0"0,21 21 16,21-21 0,1 0-16,-1 0 15,0 0-15,0 0 0,0 0 16,0 0-16,1 0 0,-1 0 0,0 0 16,0 0-16,0 0 15,0 0 1,1 0-1,-1 0-15,-42 0 94,-1 0-94,1 0 0</inkml:trace>
  <inkml:trace contextRef="#ctx0" brushRef="#br1" timeOffset="130995.62">18796 8255 0,'-21'-21'15,"21"0"-15,0 0 16,0-1-16,0 1 15,21 0-15,0 21 16,-21-21-16,21 21 16,0 0-1,1 0-15,-22 21 0,21 0 16,0 0-16,-21 1 0,21-1 0,0 21 16,0-21-16,-21 0 0,22 22 0,-1-1 15,0-21-15,0 22 0,0-22 16,0 21-16,1 0 0,-22 1 0,21-22 15,0 21-15,-21 1 0,0-1 0,21-21 16,-21 21-16,21 1 0,-21-22 0,0 0 16,0 21-16,0-20 0,0-1 0,0 0 15,0 0 1,0-42 15,0 0-31,0 0 0,0-1 16,21 1-16,-21-21 0,0 21 0,0-22 15,0 22-15,0-21 0,22 0 0,-22-1 16,21 1-16,-21 0 0,0-22 16,21 22-16,0-22 0,-21 1 0,21-1 15,-21 22-15,21-22 0,1 1 0,-1 21 16,0-22-16,0 43 0,0-21 0,0 20 16,1-20-16,-1 42 0,-21-21 15,21 0-15,0 21 0,0 21 31,-21 0-31,0 0 16,0 0 0,0 1-16,0-1 15,0 0 1,0 0-16,0 0 16,0 0-1,0 1-15,0-1 0</inkml:trace>
  <inkml:trace contextRef="#ctx0" brushRef="#br1" timeOffset="133100.23">19664 8784 0,'0'0'0,"0"21"0,0 1 16,21-22 15,0 0-31,-21-22 0,0 1 16,21 21-16,0-21 0,-21 0 15,22 21-15,-1-21 0,-21 0 0,0-1 16,21-20-16,0 21 0,-21 0 0,21-22 16,0 22-16,1-21 0,-1 21 0,-21-22 15,21 1-15,0 21 0,21-21 16,-20 20-16,-1-20 0,0 21 15,0 0-15,0 21 0,0 0 0,1 0 16,-1 0-16,0 0 0,0 0 0,0 21 16,0 0-16,-21 0 0,22 0 0,-1 1 15,-21 20-15,21-21 0,-21 0 0,0 22 16,0-22-16,0 0 0,0 0 16,0 0-16,0 0 0,0 1 0,0-1 15,0 0-15,21-21 31,-21-21 1,0 0-32,0-1 0,0 1 15,0 0-15,0 0 0,0 0 0,0-22 16,0 22-16,0 0 0,0-21 0,-21 21 16,0-1-16,21 1 0,0 0 0,-21 0 15,-1 21-15,1 0 0,0 0 16,0 0-16,0 0 0,0 0 0,21 21 15,-22 0-15,1 0 0,0 1 0,0 20 16,0-21-16,0 21 0,-1-20 0,1 20 16,0-21-16,21 21 0,0-20 0,-21 20 15,21-21-15,0 0 0,0 22 16,0-22-16,0 0 0,0 0 16,0 0-16,21 0 0,0-21 15,0 22-15,1-22 0,-1 0 16,0 0-16,0 0 0,0-22 15,0 22-15,1-21 0,-1 0 16,0 0-16,0 0 0,0 0 0,0-1 16,1 1-16,-22-21 0,21 21 0,-21 0 15,21-22-15,-21 22 0,0-21 0,0-1 16,0 22-16,0 0 0,0-21 0,0 21 16,0-1-16,0 1 15,0 42 16,0 1-31,0-1 0,0 0 0,-21 0 16,21 21-16,0-20 0,-21-1 16,21 21-16,0-21 0,0 22 0,0-22 15,0 0-15,0 21 0,0-21 0,0 1 16,0-1-16,21 0 0,0 0 0,0 0 16,0 0-16,0-21 0,1 0 0,-1 22 15,0-22-15,21 0 0,-21 0 0,22 0 16,-22 0-16,21-22 0,-21 1 15,1 21-15,20-21 0,-21 0 16,0 0-16,0-22 0,22 22 0,-22 0 16,0-21-16,-21-1 0,21 1 0,0 0 15,1-22-15,-22 22 0,21-22 0,-21 1 16,21-1-16,-21 22 0,0-21 16,0 20-16,0 1 0,21 0 0,-21-1 15,0 22-15,21-21 0,-21 21 0,0-1 16,0 1-16,0 42 47,0 1-47,-21-1 0,21 0 15,-21 21-15,21-21 0,0 22 0,0-1 16,-21 0-16,21 1 0,-21 20 16,21-20-16,0-1 0,0 0 0,0 1 15,0-1-15,0 0 0,0 1 0,0-1 16,0 0-16,0-21 0,0 22 0,0-22 15,0 21-15,0-21 0,0 1 0,0 20 16,21-21-16,0-21 0,0 21 16,-21 0-16,21-21 0,0 0 0,1 0 15,-1 0-15,0 0 0,0 0 16,0-21-16,0 0 0,1 0 16,-1 0-16,0 0 0,-21-1 15,21 1-15,0 0 0,0 0 0,1-21 16,-22 20-16,21-20 0,-21 21 15,21 0-15,-21 0 0,0-22 0,0 22 16,0 0-16,0 0 0,0 42 47,0 0-47,0 0 16,0 0-16,0 1 0,0-1 0,0 0 15,0 0-15,0 0 0,0 0 0,0 1 16,0-1-16,0 0 0,0 0 0,0 0 15,0 0-15,0 1 0,0-1 16,0 0-16,21-21 16,-21 21-16,21-21 0,0 0 0,1 0 15,-1 0-15,0 0 0,0 0 16,0 0-16,0 0 0,1-21 0,-1 0 16,0 21-16,0-21 0,0-1 0,0 1 15,1 0-15,-1 0 0,0-21 16,0 20-16,0 1 0,0-21 0,1 21 15,-1 0-15,-21-22 0,21 22 0,-21 0 16,21 0-16,-21 0 0,0-1 0,21 1 16,-21 0-16,0 42 47,0 0-32,-21 1-15,21-1 0,0 0 16,0 0-16,0 21 0,-21-20 15,21-1-15,-21 0 0,21 0 0,0 21 16,0-20-16,0-1 0,0 0 0,0 0 16,0 0-16,0 0 0,0 1 0,0-1 15,21 0-15,0-21 0,0 0 16,0 21-16,1-21 0,-1 0 16,0 0-16,0 0 0,0 0 0,0 0 15,22 0-15,-22-21 0,0 21 16,0-21-16,22 0 0,-22 21 0,21-22 15,-21 1-15,0 0 0,22 0 0,-22 0 16,0 0-16,21-1 0,-20-20 0,-1 21 16,0 0-16,0-22 0,0 22 15,0-21-15,-21 21 0,0-22 0,0 22 16,0 0-16,0 0 0,0 0 0,-21 0 16,0 21-1,0 0-15,0 0 0,0 21 16,-1 0-16,1-21 0,21 21 0,-21 0 15,0 22-15,0-22 0,21 0 0,-21 0 16,21 21-16,-22-20 0,22-1 16,0 21-16,0-21 0,0 0 0,0 1 15,0-1-15,0 0 0,22 0 16,-1 0-16,0 0 0,0 1 16,0-22-16,22 21 0,-22-21 0,0 0 15,0 0-15,21 0 0,-20 0 0,-1 0 16,21 0-16,-21 0 0,0-21 0,1-1 15,-1 22-15,0-21 0,0 21 0,0-21 16,0 0-16,-21 0 16,22 0-16,-22-1 15,0 1-15,0 0 16,0 0-16,0 0 16,21 21-16,-21-21 0</inkml:trace>
  <inkml:trace contextRef="#ctx0" brushRef="#br1" timeOffset="133528.16">23431 8107 0,'0'21'47,"22"-21"-31,-1 0 0,-21-21 15,0 0-31,-21 21 47,-1 0-32,22 21-15,0 0 16,0 0 46,22 0-62</inkml:trace>
  <inkml:trace contextRef="#ctx0" brushRef="#br1" timeOffset="134216.29">23601 8615 0,'0'0'0,"-21"0"16,42 0 15,-21 21 16,-21-21-31,21 21-16,-22 0 15,1-21 1,21-21 15,21 21-15,1-21-16,-22 0 16,21 21-16,0 0 0,0-21 0,0 21 15,0 0 1,-21 21-1,0 0-15,0 0 16,-21 0 0,0-21-16,21 22 0,-21-22 15,0 21-15,0-21 0,21 21 16,-22-21-16,1 0 16,21-21 15,0 0-31,0-1 15,21 22-15,1-21 0,-1 21 16,-21-21-16,21 21 0,0 0 16,0 0-16,0 0 15,-21 21 1,0 0-16,0 1 16,0-1-16,0 0 0,-21 0 15,0-21-15,0 21 0,0 22 0,0-22 16,-22 0-16,22 0 0,-21 0 0,21 0 15,-22 1-15,1-22 0,21 21 0,-22 0 16,1 0-16,21-21 0,-21 21 0,20 0 16,1-21-16,0 0 0,-21 0 15,21 22-15,-1-22 0,1 0 16,0 0-16,0 0 0</inkml:trace>
  <inkml:trace contextRef="#ctx0" brushRef="#br1" timeOffset="135976.37">3302 10774 0,'0'21'47,"0"0"-31,0 0-16,0 1 15,0-1-15,0 0 16,21-21 0,0 0-16,22 0 15,-22 0-15,21 0 0,0-21 16,1 0-16,-1-1 0,0 1 0,1 0 15,-1 0-15,0 0 0,1 0 0,-1-1 16,-21 1-16,0 0 0,1 0 16,-22 0-16,0-22 0,0 22 0,0 0 15,0 0-15,-22 0 0,-20 0 16,21-1-16,0 1 0,-22 21 16,1 0-16,0 0 0,-1 0 0,1 0 15,0 0-15,-1 21 0,1 1 0,21-1 16,-21 21-16,20 0 0,-20-20 15,21 20-15,0 0 0,21 1 0,0-1 16,0 0-16,0 1 0,0-22 16,21 0-16,0 21 0,0-21 0,0 1 15,22-22-15,-22 21 0,21 0 0,1-21 16,-22 0-16,21 21 0,-21-21 16,22 0-16,-22 0 0,21 0 0,-21 0 15,0 0-15,1 0 0,-22-21 31,-22 21-15,1 0-16,0 0 0,0 0 0,0 0 16,-22 0-16,1 0 0,21 0 15,-21 21-15,-1 0 0,1 0 0,0 1 16,20 20-16,-20-21 0,21 21 16,-21 1-16,20-22 0,1 21 0,21 1 15,0-22-15,0 21 0,0-21 0,0 0 16,0 1-16,0-1 0,0 0 15,21-21-15,1 21 0,-1-21 0,0 0 16,0 0-16,21 21 0,-20-21 16,-1 0-16,21 0 0,-21 0 15,0 0-15,1 0 0,-1 0 0,0-21 16,0 21-16,0-21 0,0 21 0,1-21 16,-1 0-16,0-1 0</inkml:trace>
  <inkml:trace contextRef="#ctx0" brushRef="#br1" timeOffset="136863.84">4403 11070 0,'0'-21'16,"0"42"-16,0-63 16,0 21-16,0 0 0,0-1 15,0 1-15,0 0 0,0 0 16,-22 21-1,1 0-15,0 0 0,0 0 16,0 0-16,0 0 0,-1 21 16,1 0-16,21 0 0,-21 22 15,0-22-15,0 21 0,0-21 0,21 22 16,0-22-16,-22 21 0,22 1 0,-21-22 16,21 0-16,0 0 0,0 0 15,0 0-15,0 1 0,21-22 0,1 0 16,-1 0-16,0 0 0,0 0 15,21 0-15,-20-22 0,-1 22 0,21-21 16,-21 0-16,0 0 0,1 0 16,-1 0-16,0-22 0,0 22 0,-21 0 15,0 0-15,21-22 0,-21 22 0,21 0 16,-21 0-16,0 0 0,0 0 16,0-1-16,0 44 46,0-1-46,22 0 16,-22 0-16,0 0 0,0 22 0,21-22 0,-21 21 16,0 0-16,0 1 0,0-1 15,0 0-15,0 22 0,0-22 16,0 22-16,0-22 0,0 22 0,0-22 16,0 21-16,0-20 0,0 20 0,0-20 15,0 20-15,21-21 0,-21 1 16,0 20-16,21-20 0,-21-1 0,0 0 15,0 1-15,0-22 0,0 21 0,0-21 16,0 0-16,0 1 0,0-1 0,0 0 16,0 0-16,-21-21 0,0 0 15,0 0-15,-1 0 0,1 0 16,21-21-16,-21 21 0,-21-21 0,21 0 16,-1-22-16,1 22 0,0-21 0,0-1 15,0 1-15,0 0 0,21-1 16,0-20-16,0 21 0,0-1 0,0-20 15,0 20-15,0 1 0,0-21 0,0 20 16,0 1-16,21 0 0,0-1 0,0 1 16,-21 21-16,21-22 0,0 1 15,1 21-15,-1-21 0,0 20 0,-21 1 16,21 0-16,0 0 0,0 0 0,1 0 16,-1-1-16,0 22 15,-21-21-15,21 21 0,0 0 16,-21 21 31,0 1-32,0-44 17,0 1-32,0 0 15,21 21-15</inkml:trace>
  <inkml:trace contextRef="#ctx0" brushRef="#br1" timeOffset="138196.07">6096 10753 0,'0'-21'16,"0"42"47,0 0-48,0 0-15,21-21 31,0 0-15,0 0-16,-21-21 16,22 21-16,-22-21 15,0 0 1,0-1 0,-22 22-1,1 0 1,21 22-1,0-1-15,-21-21 16,21 21-16,0 0 16,0 0-16,0 0 15,0 1-15</inkml:trace>
  <inkml:trace contextRef="#ctx0" brushRef="#br1" timeOffset="138669.42">6159 11134 0,'0'0'0,"0"21"16,0 0 15,22-21 0,-1 0-31,0-21 16,0 21-1,-42 0 17,21 21-32,-21-21 15,21 21-15,-21 0 0,21 1 16,0-1-16,0 0 15,21-21 32,-21-21-31,0 0 0,21 21 46,0 0-62,-21-22 0</inkml:trace>
  <inkml:trace contextRef="#ctx0" brushRef="#br1" timeOffset="141712.26">12742 10414 0,'0'21'0,"-21"-21"31,0 0 1,21-21-1,0 0-15,0 0-16,21 0 0,0 21 0,-21-22 15,21 1-15,1 0 0,-1 0 0,0 0 16,0 21-16,21-21 0,-20-1 0,-1 22 15,0-21-15,0 21 0,0 0 0,0 0 16,1 0-16,-1 21 16,-21 1-1,21-1-15,-21 0 0,0 21 0,0-21 16,0 22-16,0-1 0,0-21 16,0 22-16,0-1 0,0 0 0,0-21 15,0 22-15,21-22 0,-21 21 0,0-21 16,21 1-16,-21-1 0,0 0 15,0 0-15,21-21 0,1 21 0,-1-21 16,0 0-16,0 0 0,0 0 0,0 0 16,22 0-16,-22 0 0,21-21 0,-21 21 15,1-21-15,-1 0 0,21 0 0,-21-1 16,0 1-16,1-21 0,-1 21 0,0-22 16,0 22-16,0-21 15,0 0-15,1-1 0,-1 1 0,0 21 16,-21-22-16,21 1 0,0 21 0,-21 0 15,21 0-15,-21-1 0,0 1 0,22 21 16,-22 21 15,0 1-31,0-1 0,-22 0 16,22 21-16,0-21 0,0 22 0,0-1 16,-21 0-16,21 1 0,-21-1 0,21 22 15,0-22-15,0 0 0,0 22 0,0-1 16,0-20-16,-21 20 0,21 1 15,0-1-15,-21 1 0,21-1 0,0 1 16,0-1-16,0 1 0,0-1 0,0-21 16,0 22-16,0-22 0,0 22 0,0-22 15,0 0-15,-21 1 0,21-22 0,0 21 16,-22-21-16,22 1 0,0-1 0,-21 0 16,21 0-16,-21-21 15,0 0-15,0 0 16,21-21-16,-21 0 0,-1 0 15,22-1-15,-21 1 0,0 0 0,0-21 16,0 21-16,0-22 0,-1 1 0,22-22 16,-21 22-16,0-21 0,0-1 0,21 1 15,0-1-15,0 1 0,0-1 0,0 1 16,0 20-16,0-20 0,0 20 16,0 1-16,21-21 0,0 41 0,0-20 15,-21 0-15,22 21 0,-1-1 16,0 1-16,0 0 0,0 0 0,0 0 15,1 0-15,-1 21 0,0-22 0,0 22 16,0-21-16,0 21 0,1-21 0,-1 0 16,-21 0-1,0 0 1</inkml:trace>
  <inkml:trace contextRef="#ctx0" brushRef="#br1" timeOffset="142255.87">15430 10202 0,'-21'22'0,"0"-22"0,0 0 16,21 21 0,21-21-1,0 0-15,0 0 0,1 0 0,20 0 16,-21 0-16,21 0 16,-20 0-16,20 0 0,0 0 0,-21 0 15,22 0-15,-1 0 0,0 0 0,-20 0 16,20 0-16,-21 0 0,0 0 0,0 0 15,1 0-15,-44 0 79,1 0-64,0 0-15,0 0 0,0 21 16</inkml:trace>
  <inkml:trace contextRef="#ctx0" brushRef="#br1" timeOffset="142639.65">15409 10520 0,'0'0'0,"0"21"0,-63-21 16,42 0-16,42 0 47,0 0-47,0 0 0,21 0 15,-20 0-15,20 0 0,-21 0 0,21 0 16,1 0-16,-22 0 0,21 0 0,-21 0 16,22 0-16,-22 0 0,0-21 0,21 21 15,-20 0-15,-1 0 0,0 0 0,0 0 16,0 0-16,0 0 0,1 0 15,-1 0-15,0 0 0,-21-21 16,21 21 15,-42-21 32</inkml:trace>
  <inkml:trace contextRef="#ctx0" brushRef="#br1" timeOffset="149015.84">17611 9991 0,'21'0'16,"0"0"-1,-21-21-15,0-1 16,21 22-16,-21-21 0,21 21 0,-21-21 15,0 0-15,0 0 16,0 0-16,0-1 0,0 1 16,0 0-1,0 42 1,0 0-16,0 1 0,0-1 16,0 21-16,0-21 0,0 22 0,0-1 15,0 0-15,0-21 0,0 22 0,0-1 16,0 0-16,-21 1 0,21-1 0,-21 0 15,21 1-15,0-1 16,0 0-16,0-20 0,0-1 0,0 21 16,0-21-16,0 0 0,0 1 15,0-44 32,0 1-47,21 0 0,0 0 0,-21 0 16,21 0-16,1-22 0,-1 22 0,0 0 15</inkml:trace>
  <inkml:trace contextRef="#ctx0" brushRef="#br1" timeOffset="149852.37">18246 9885 0,'0'0'15,"0"-21"-15,-22 21 31,1 21-31,21 0 16,-21 0-16,0 0 0,21 1 0,-21-1 16,21 21-16,-21-21 0,21 22 0,-22-1 15,1-21-15,21 21 16,0 1-16,0-1 0,0-21 0,0 22 16,0-1-16,0-21 0,0 21 0,0-20 15,0-1-15,0 0 0,43 0 0,-22-21 16,0 21-16,0-21 0,21 0 15,-20 0-15,20 0 0,-21 0 0,21 0 16,1-21-16,-22 21 0,21-21 0,-21 0 16,22 0-16,-22-22 0,0 22 0,0 0 15,0-21-15,-21-1 0,0 22 16,0-21-16,0-1 0,0 1 0,0 21 16,0-21-16,0-1 0,-21 22 0,0-21 15,21 21-15,-21-1 0,0 1 16,0 0-16,-1 21 0,-20 0 15,21 0-15,0 0 0,0 0 0,-1 0 16,-20 21-16,21 0 0,0 1 0,0-22 16,-1 21-16,1 0 0,21 0 15,0 0-15,21-21 16,1 0-16,-1 0 16,21 0-16,-21 0 0</inkml:trace>
  <inkml:trace contextRef="#ctx0" brushRef="#br1" timeOffset="150302.12">19029 9906 0,'0'-21'16,"0"0"0,-21 21-16,-1 0 15,1 21 1,21 0-16,0 0 0,-21 22 0,21-22 15,0 21-15,-21-21 0,21 22 0,0-22 16,0 21-16,0-21 0,0 22 0,0-22 16,0 21-16,21-21 0,0 22 15,-21-22-15,21 0 0,1 0 0,-1-21 16,0 21-16,0-21 0,0 0 16,0 0-16,22 0 0,-22 0 0,21 0 15,-21-21-15,1 0 0,20 0 0,-21 0 16,0-1-16,0 1 0,1-21 15,-22 21-15,0-22 0,0 1 0,0 21 16,0-21-16,0-1 0,0 1 0,0 0 16,-22 20-16,1-20 0,21 21 0,-42 21 15,21-21-15,0 21 0,-1 0 16,-20 0-16,21 0 0,0 0 0,0 0 16,-22 21-16,22-21 0,0 21 0,0 0 15,21 0-15,-21 1 16,21-1-16,0 0 15,21-21 1,0 0-16,0 0 0,0 0 0,0 0 16,1 0-16</inkml:trace>
  <inkml:trace contextRef="#ctx0" brushRef="#br1" timeOffset="150601.51">19981 9885 0,'0'21'32,"0"0"-17,0-42 32,0 0-31,0 0-1,-21 42 32,21 0-47,-21-21 0,21 21 0,-21 0 16,21 1-16,0-1 16,0 0-16</inkml:trace>
  <inkml:trace contextRef="#ctx0" brushRef="#br1" timeOffset="150921.32">19939 10351 0,'0'0'0,"0"21"15,0 0 1,0-42 15,0 0-15,21 21-16,0-22 15,0 22-15,1 0 16,-1 22 0,-21-1-16,21-21 0,-21 21 15,0 0-15,0 0 0,0 0 0,0 22 16,0-22-16,-21 21 0,0-21 0,-1 22 16,-20-22-16,21 21 0,-21 1 0,-1-22 15,1 0-15,0 21 0,-1-21 16,1 1-16,-43 20 15,43-21-15,0-21 0,-1 0 0,22 0 0,0 0 16,-21 0-16</inkml:trace>
  <inkml:trace contextRef="#ctx0" brushRef="#br1" timeOffset="151769.07">19939 9885 0,'0'0'0,"0"21"78,0 0-47,21-21-15,0 0 0,0 0-1,-42 0 32,21 21-47,0 1 16,21-22 46,-21-22-30,-21 22 14,21 22-30,0-1-16,-21-21 16,21 21-16,-21-21 0,21 21 15,0 0 17,21-21-1,-21-21-31,21 21 0,-21-21 15,-21 21 64,0 0-48</inkml:trace>
  <inkml:trace contextRef="#ctx0" brushRef="#br0" timeOffset="179988.14">1503 12679 0,'21'0'31,"0"-21"-15,-21 0-1,21-1-15,-21 1 16,21 21-16,-21-21 0,0 0 16,0 0-16,22 0 0,-22-1 15,0 1-15,0 0 16,0 0-16,0 0 16,0 42 30,0 0-30,21 0-16,-21 0 0,0 1 0,0-1 16,0 0-16,0 0 0,0 0 15,0 22-15,0-1 0,0-21 0,0 21 16,0 22-16,0-22 0,0 1 16,0 20-16,-21 1 0,21-22 0,-22 0 15,1 22-15,21-22 0,-21 0 16,0-20-16,21 20 0,0-21 0,0 21 15,-21-20-15,21-1 0,-21 0 16,-1-21 0,22-21-1,0 0-15,0-1 16,0 1-16,-21 0 0,21 0 0,-21-21 16,21 20-16,0-20 0,0 21 15,0 0-15,0-22 0,0 22 0,0 0 16,0 0-16,0 0 0,21 21 15,-21-21-15,21 21 16,1 0-16,-22 21 0,21-21 16,0 21-16,-21 0 0,21 0 0,0 22 15,0-22-15,1 0 0,-22 0 16,21 21-16,0-20 0,0-1 16,0 0-16,0 0 0,1 0 15,-1 0-15,0 1 0,0-1 0,21-21 16,-20 0-16,-1 21 0,21-21 0,-21 0 15,0 0-15,22 0 0,-22-21 16,21 21-16,1-21 0,-1-1 0,-21 1 16,21 0-16,-20 0 0,-1-21 15,0 20-15,0-20 0,-21 21 0,0-21 16,0-1-16,0 1 0,0-22 0,0 22 16,0-21-16,0-1 0,0 22 15,-21-22-15,0 1 0,0 20 0,-1-20 16,-20 21-16,21-22 15,0 22-15,-22-1 0,22 22 0,-21-21 16,0 21-16,20 21 0,-20 0 16,0 0-16,-1 0 0,22 0 0,-21 21 15,0 21-15,20-21 0,1 22 16,0-1-16,0 0 0,21 1 0,0-1 16,0 22-16,0-22 0,0 21 15,0-20-15,21-1 0,0 22 0,0-22 16,1-21-16,20 21 0,-21-20 15,0-1-15,22 0 0,-22 0 0,21-21 16,-21 0-16,0 0 0,22 0 0,-22 0 16,0 0-16,0 0 15,0 0-15,1 0 0,-1 0 0,0-21 16,0 0-16,0 21 0,0-21 16,1-1-16,-1 1 0,-21 0 0,21 0 15,0 21-15</inkml:trace>
  <inkml:trace contextRef="#ctx0" brushRef="#br0" timeOffset="182427.7">2752 13166 0,'0'0'0,"0"21"16,21-21-1,0 0-15,0 0 0,0 0 16,0-21-16,-21 0 16,22 21-16,-1-22 0,0 1 0,0 0 15,-21 0-15,21 0 0,-21 0 16,0-22-16,0 22 0,0 0 16,0 0-16,0 0 0,0-1 0,0 1 15,-21 21-15,0 0 0,21-21 16,-21 21-16,0 0 0,-1 0 15,1 21-15,0 0 0,0 1 0,0-1 16,0 0-16,21 0 0,-22 21 16,22-20-16,-21 20 0,21-21 0,0 106 15,0-85 1,0-20-16,21 20 0,1-21 16,-1 0-16,0 0 0,0-21 0,21 22 15,-20-22-15,-1 0 0,0 0 16,0 0-16,21 0 0,-20 0 0,-1 0 15,0-22-15,0 1 0,0 21 0,0-21 16,1 0-16,-1 0 16,0 0-16,0-22 0,-21 22 0,21-21 15,0 21-15,1-22 0,-1 1 0,0 21 16,0-22-16,0 22 0,0 0 16,1 0-16,-1 0 0,0 0 0,0 21 15,0 0-15,0 0 0,1 0 16,-22 21-16,0 0 15,0 0-15,21-21 0,-21 21 16,21-21-16,0 0 31,-21-21 1,0 0-32,0 0 15,-21 21-15,21-21 0,-21-1 0,21 1 16,-21 0-16,-1 21 15,1-21-15,0 21 16,0 0-16,21 21 16,-21 0-16,0-21 0,21 21 15,-22 1-15,22 20 0,0-21 0,0 0 16,-21 22-16,21-1 0,-21-21 16,21 21-16,0-20 0,0 20 15,0-21-15,0 21 0,0-20 0,0-1 0,0 21 16,0-21-16,21 0 15,0 1-15,1-22 0,-1 21 0,0 0 16,0-21-16,0 0 0,0 0 0,22 0 16,-22 0-16,21 0 0,-21 0 15,22-21-15,-1 0 0,-21-1 0,22 1 16,-22 0-16,0-21 0,0 21 0,0-22 16,0 1-16,1 0 0,-1-1 15,0-20-15,-21 20 0,0-20 0,21 21 16,-21-22-16,21 22 0,-21-1 15,0 1-15,0 0 0,0 21 16,0-1-16,21 1 0,-21 0 0,0 0 0,-21 42 47,21 0-47,-21 22 0,21-22 0,0 21 16,0 0-16,-21 1 0,21-1 0,0 0 15,0 22-15,0-22 0,0 1 16,0-1-16,0 0 0,0 1 0,0-22 15,21 21-15,0 0 0,0-20 0,1-1 16,-1 0-16,0 0 0,0 0 16,21-21-16,-20 21 0,-1-21 0,21 0 15,-21 0-15,22 0 0,-22 0 16,21 0-16,-21 0 0,0-21 16,1 0-16,-1 0 0,0 0 0,0 0 15,-21-1-15,21 1 0,0-21 0,1 21 16,-1-22-16,0 22 0,0-21 0,0 21 15,0 0-15,1-1 0,-1 1 16,0 0-16,21 0 0,-21 21 16,1 0-16,-1 0 0,0 0 0,0 0 0,0 0 15,0 0-15,-21 21 16,22 0-16,-22 0 0,21 1 0,-21-1 16,0 0-16,0 0 0,0 0 0,0 0 15,0 1 1,0-1-16,0 0 15,21-21 17,-21-21-32,0 0 0,0-1 15,0 1-15,0 0 0,0-21 16,0 21-16,0-1 0,0 1 0,0-21 16,0 21-16,0 0 0,-21-1 15,0 1-15,-1 0 0,1 21 16,0 0-16,0 0 0,0 0 0,0 21 15,-1-21-15,1 21 0,-21 1 16,21-1-16,0 21 0,-1-21 16,1 22-16,-21-1 0,21-21 0,0 21 15,-1 1-15,22-22 0,0 21 16,0-21-16,0 22 0,0-22 0,0 0 16,0 0-16,0 0 0,22-21 0,-1 22 15,0-1-15,0-21 16,0 0-16,22 0 0,-22 0 0,0 0 15,0-21-15,0-1 0,0 22 0,1-21 16,-22 0-16,21 0 0,0 0 0,-21 0 16,0-22-16,21 22 0,0-21 15,-21 21-15,21-22 0,-21 22 0,0-21 16,22 21-16,-22-1 0,21 1 16,-21 0-16,0 0 0,0 0 15,0 42 1,0 0-1,0 0-15,0 0 0,0 1 16,0-1-16,0 21 0,0-21 0,0 0 16,0 22-16,0-22 0,0 0 0,0 0 15,0 0-15,0 1 0,0-1 0,21 0 16,0 0-16,0 0 16,0-21-16,1 0 0,-1 0 15,0 0-15,0 0 0,0 0 0,-21-21 16,21 21-16,1-21 0,-1 0 15,0 0-15,0-1 0,-21-20 16,21 21-16,0-21 0,1 20 0,-22-20 16,0 21-16,21-21 0,-21 20 0,0 1 15,21-21-15,-21 21 16,0 0-16,-21 42 31,21 0-31,-21-21 0,21 21 16,0 0-16,0 0 0,0 1 15,0-1-15,21-21 32,0 0-32,0 0 0,0 0 15,0-21-15,1 21 0,-1-22 0,0 1 16,0 21-16,-21-21 0,21 21 16,-21-21-1,21 21-15,-21 21 31,0 0-31,0 0 16,0 1-16,0-1 0,0 0 16,0 0-16,0 0 0,0 0 0,0 1 15,0-1-15,0 0 0,0 21 16,0-21-16,0 1 16,0-1-16,22 0 0,-1 0 15,0-21-15,0 0 0,0 0 16,0 0-16,1 0 0,-1 0 15,0-21-15,0 0 0,0 21 16,0-21-16,22-1 0,-22 22 0,0-21 16,0 0-16,22 0 0,-22 0 0,0-22 15,0 22-15,0 0 0,0-21 0,1 21 16,-22-1-16,0-20 0,21 21 16,-21 0-16,0 0 0,0-1 15,0 1-15,-21 21 16,-1 0-16,1 0 15,0 21-15,21 1 16,0-1-16,0 0 0,-21 0 0,21 0 16,0 0-16,0 1 0,0 20 0,0-21 15,0 0-15,0 0 0,0 1 0,21-1 16,0 0-16,0-21 16,1 0-16,-1 21 0,0-21 15,0 0-15,0 0 0,0 0 16,1 0-16,-1-21 0,0 0 15,-21 0-15,21 21 16,-21-22-16,21 1 0,-21 0 16,21 0-16,1 0 0</inkml:trace>
  <inkml:trace contextRef="#ctx0" brushRef="#br0" timeOffset="184380.7">8509 12996 0,'0'0'0,"0"22"16,21-44 31,-21 1-47,0 0 16,0 0-16,0 0 0,0 0 15,0-1-15,0 1 0,0 0 0,0 0 16,-21-21-16,0 20 0,0 1 15,-1 0-15,1 21 0,0-21 16,0 0-16,0 21 0,-22 0 0,22 0 16,0 0-16,-21 0 0,-1 21 0,1 0 15,21 0-15,-21 22 0,-1-22 16,1 21-16,0 0 0,20 1 0,-20-1 16,21 0-16,21-20 0,-21 20 0,21 0 15,-21 1-15,21-22 0,0 21 16,0-21-16,0 22 0,0-22 0,21 0 15,0-21-15,0 21 0,0 0 0,0-21 16,1 0-16,-1 0 0,21 0 16,-21 0-16,22-21 0,-1 0 0,-21 0 15,21 0-15,1-1 0,-22 1 0,21-21 16,-21 21-16,1-22 0,-1 22 16,0-21-16,0 0 0,0-1 15,-21 22-15,0-21 0,0-1 0,0 22 16,0 0-16,0-21 0,0 21 15,0-1-15,0 44 16,0-1 0,0 0-16,0 0 0,0 0 0,0 0 15,0 22-15,0-22 0,0 21 16,0-21-16,0 22 0,0-22 0,0 0 16,21 21-16,1-20 0,-1-1 0,0-21 15,0 21-15,0 0 0,0-21 16,22 0-16,-22 0 0,21 0 15,1 0-15,-1 0 0,-21-21 0,21 0 16,1 0-16,-1-1 0,-21 1 0,0 0 16,22 0-16,-43-21 0,21 20 15,0-20-15,-21 0 0,21 21 0,-21-22 16,0 22-16,0 0 0,0 0 0,0 0 16,0-1-16,0 44 31,0-1-31,0 0 0,0 0 0,-21 0 15,21 0-15,0 22 0,-21-22 16,21 21-16,0-21 0,0 1 16,0-1-16,0 21 0,-21-21 0,21 0 15,0 1-15,0-1 0,0-42 47,21-1-47,-21 1 0,0 0 16,0 0-16,21-21 0,-21 20 0,21-20 15,-21 21-15,21 0 0,-21-22 16,0 22-16,22 0 0,-1 0 0,0 21 16,-21-21-16,21 21 0,0 0 15,-21 21-15,21-21 16,-21 21-16,0 0 0,22 0 0,-1 22 16,-21-22-16,21 21 0,0-21 0,0 22 15,-21-22-15,21 21 0,1-21 0,-1 1 16,0-1-16,0 0 0,0 0 15,0 0-15,1-21 0,-1 0 0,0 0 16,0 0-16,0 0 0,0 0 16,1-21-16,-1 0 0,0-21 15,-21 20-15,21-20 0,0 21 16,0-21-16,1-1 0,-1 1 0,0 0 16,0-1-16,0 1 0,22 21 15,-22-22-15,0 22 0,21 0 0,-21 0 16,43 21-16,-43 0 15,21 0-15,-20 0 0,20 0 0,-21 0 16,0 21-16,0 0 0,1 0 0,-1 1 16,-21-1-16,0 0 0,21 0 0,-21 0 15,0 22-15,0-22 0,21 0 16,-21 0-16,0 0 0,0 0 16,0-42 15,0 0-31,21 0 15,-21 0-15,0 0 0,0-1 0,0 1 16,0-21-16,0 21 0,0 0 0,0-22 16,0 22-16,-21 0 0,0 21 15,21-21-15,-21 21 0,0-21 16,-1 21-16,1 0 0,0 0 0,0 21 16,-21 0-16,20-21 0,1 21 0,-21 21 15,21-20-15,0-1 0,-22 21 0,22-21 16,0 22-16,0-1 0,0-21 15,21 21-15,0-20 0,0-1 0,0 21 16,0-21-16,0 0 0,0 1 0,0-1 16,21 0-16,0-21 0,0 21 15,0-21-15,0 0 0,1 0 16,-1 0-16,21 0 0,-21 0 0,0-21 16,22 0-16,-22 0 0,0-1 0,0 1 15,22-21-15,-22 0 0,0-1 0,21 1 16,-21-22-16,1 22 0,-1-21 15,0-1-15,0 1 0,-21 20 0,0-20 16,21-1-16,-21 1 0,0-1 0,0 1 16,0 20-16,0 1 0,0 0 15,0 21-15,0-1 0,0 1 0,-21 42 16,21 1 0,0-1-16,-21 21 0,21 0 15,-21 1-15,0-1 0,21 22 16,0-22-16,0 21 0,0 1 0,0-22 15,0 22-15,0-1 0,0-20 0,0 20 16,0-21-16,0 1 0,21-1 0,-21 0 16,21 1-16,0-22 0,0 21 15,0-21-15,1-21 0,-1 22 0,0-1 16,0-21-16,21 0 0,-20 0 0,-1 0 16,21 0-16,-21 0 0,0-21 0,1-1 15,-1 1-15,0 0 0,0 0 0,-21 0 16,0 0-16</inkml:trace>
  <inkml:trace contextRef="#ctx0" brushRef="#br0" timeOffset="186212.16">12298 12488 0,'0'0'0,"0"22"0,21-22 15,-21 21-15,21-21 16,0 21-16,0-21 0,1 0 15,-1 0-15,0 0 0,21 0 16,-21 0-16,1 0 0,-1 0 16,21 0-16,0-21 0,-20 0 0,20 21 15,-21-22-15,21 1 0,-20 0 0,-1 0 16,0-21-16,0 20 0,-21 1 16,0 0-16,0-21 0,0 21 0,0-22 15,0 22-15,0 0 0,0 0 0,0 0 16,-21 21-16,0 0 15,21 21-15,-21 0 16,-1 0-16,22 21 0,-21-20 16,21 20-16,0 0 0,0 1 0,-21-1 15,21 0-15,0 1 0,-21-1 0,21 0 16,-21 22-16,21-22 0,0 0 16,0 22-16,-21-22 0,21 22 0,0-22 15,-22 0-15,22 1 0,0-22 0,0 21 16,0-21-16,0 1 0,0-1 15,0 0-15,-21-21 0,0 0 16,0 0-16,0 0 16,0-21-16,-1 0 0,1-1 15,-21 1-15,21-21 0,0 0 0,-22 20 16,22-20-16,0 0 0,-21 21 16,20-22-16,22 22 0,-21 0 0,0 21 15,21 21 16,0 0-31,0 0 0,0 1 0,0 20 16,21-21-16,0 0 0,1 22 0,-22-22 16,21 0-16,0 0 0,0 0 0,0 0 15,0 1-15,1-1 0,-1 0 16,21-21-16,-21 0 0,0 21 0,22-21 16,-22 0-16,21 0 0,-21 0 15,22-21-15,-1 21 0,-21-21 0,22 0 16,-1-1-16,0-20 0,-21 21 15,22-21-15,-22 20 0,21-20 0,-21 0 16,1-1-16,-22 1 0,21 0 0,0 21 16,-21-22-16,0 22 0,21 0 0,-21 0 15,0 42 17,0 0-32,0 21 15,0-20-15,0-1 0,0 21 0,-21-21 16,21 22-16,0-1 0,0-21 15,0 0-15,0 22 0,-21-22 16,21 0-16,0 0 0,0 0 0,0 0 16,0 1-16,0-44 31,21 1-31,-21 0 16,21 0-16,-21 0 0,21 0 0,0-22 15,1 22-15,-22-21 0,21-1 16,0 22-16,0-21 0,21 21 0,-20 0 15,-1-1-15,0 1 0,0 0 0,0 21 16,0 0-16,1 0 16,-22 21-1,0 0-15,0 1 0,0-1 16,0 21-16,0-21 0,0 0 0,0 22 16,21-22-16,-21 21 0,0-21 0,21 1 15,-21-1-15,0 0 0,21 0 16,-21 0-16,21 0 0,0-21 0,1 0 15,-1 0-15,0 0 0,0 0 16,0 0-16,0 0 0,1-21 0,-1 21 16,0-21-16,0 0 0,0-21 15,0 20-15,1-20 0,-1 21 0,0-21 16,0-1-16,0 1 0,-21 21 0,21-22 16,-21 1-16,22 21 0,-22 0 0,0 0 15,0-1-15,0 44 31,-22-1-15,1 0-16,21 0 0,-21 0 0,21 22 16,0-22-16,0 21 0,0 0 15,0-20-15,0 20 0,0-21 0,0 0 16,0 22-16,0-22 0,0 0 0,21 0 16,0 0-16,1-21 0,-1 21 0,0 1 15,0-22-15,0 0 0,22 0 16,-22 0-16,0 0 0,21 0 0,-21-22 15,1 1-15,20 0 0,-21 0 0,0-21 16,0 20-16,1-20 0,20 21 16,-21-21-16,0-22 0,0 22 15,1-1-15,-1 1 0,-21-21 0,21 20 16,0-20-16,0 20 0,-21 1 0,0 0 16,0-1-16,21 1 0,-21 0 0,0 21 15,0-1-15,0 1 16,-21 21-1,21 21-15,0 1 0,-21-1 0,0 21 16,21 0-16,-21-20 0,21 20 0,0 0 16,-21 1-16,21-1 0,-22 0 15,22 1-15,0 20 0,0-21 0,0 1 16,0-1-16,0 0 0,0 1 16,0-1-16,0-21 0,0 22 0,0-22 15,0 21-15,22-21 0,-1-21 0,-21 21 16,21 1-16,0-22 0,0 0 15,0 0-15,1 0 0,-1 0 16,0-22-16,0 1 0,-21 0 16,21 0-16,0 0 0,-21 0 0,0-1 15,0-20-15,22 21 0,-22-21 16,0 20-16,0-20 0</inkml:trace>
  <inkml:trace contextRef="#ctx0" brushRef="#br0" timeOffset="186412.05">14436 12573 0,'0'0'16,"0"21"-16,21-21 15,0 0 1,0 0-16,0 0 0,0 0 0,1-21 16,20 21-16,-21 0 0,0-21 15,0 21-15,1 0 0,-1 0 0,0-21 16,0 21-16,-21-21 15,0-1-15,0 1 0,0 0 16,0 0-16</inkml:trace>
  <inkml:trace contextRef="#ctx0" brushRef="#br0" timeOffset="186602.21">14076 12425 0,'0'0'0,"-64"0"16,64 21-16,-21-21 15,42 0 17,-21 21-17,21-21-15,1 0 16,-1 0 0</inkml:trace>
  <inkml:trace contextRef="#ctx0" brushRef="#br0" timeOffset="188468.12">15282 12996 0,'0'0'0,"21"-21"15,1 21-15,-22-21 0,21 0 0,-21 0 16,21 0-16,-21-1 0,21 1 0,-21-21 16,0 21-16,0-22 0,0 22 0,0 0 15,0-21-15,0 21 0,0-1 16,0 1-16,-21 21 0,0 0 0,0 0 16,-1 0-16,1 0 0,-21 0 0,21 0 15,-22 21-15,22 1 0,-21-1 0,21 0 16,0 21-16,-22-21 0,22 22 15,0-1-15,-21 0 0,20-20 16,1 20-16,21 0 0,0-21 0,0 22 0,0-22 16,0 0-16,0 0 0,21 0 15,1 1-15,20-22 0,-21 0 16,0 0-16,0 0 0,22 0 16,-22 0-16,0-22 0,21 1 0,-20 0 15,-1 0-15,0 0 0,0 0 0,0-1 16,0-20-16,1 21 0,-22-21 0,21-1 15,-21 1-15,0 0 0,0 20 16,0-20-16,0 21 0,0 0 0,0 0 16,0-1-16,0 44 31,0-1-31,-21 0 16,-1 0-16,22 0 0,-21 22 0,21-22 15,0 21-15,0-21 0,0 22 0,0-1 16,0-21-16,0 0 0,0 22 0,0-22 15,0 0-15,21 0 0,1 0 16,-1-21-16,0 0 0,0 21 0,0-21 16,0 0-16,1 0 0,20 0 0,-21-21 15,0 0-15,0 21 0,22-21 0,-22-21 16,0 20-16,0-20 0,0 21 0,1-21 16,-1-1-16,-21-20 15,21 20-15,0-20 0,0 21 0,-21-22 16,0 22-16,21-22 0,1 22 0,-22 0 15,21-22-15,-21 22 0,0 21 0,0-22 16,0 22-16,0 0 0,0 0 16,0 0-16,-21 21 15,21 21-15,-22 0 16,22 0-16,-21 21 0,21-20 0,-21 20 16,21-21-16,0 21 0,0 1 15,0-1-15,-21 0 0,21 1 0,0-1 16,-21 0-16,21 1 0,0-1 0,0 0 15,0 1-15,0-1 0,0-21 0,0 22 16,0-22-16,0 21 0,0-21 16,21 0-16,0 1 0,0-22 15,-21 21-15,21-21 0,1 0 0,-1 0 16,0 0-16,0 0 0,0 0 16,22 0-16,-22-21 0,0-1 0,0 1 15,0 0-15,0 0 0,1 0 16,-1 0-16,0-22 0,0 22 0,0-21 15,-21 21-15,21-1 0,-21 1 0,22 0 16,-22 0-16,0 0 16,0 42-1,-22 0-15,1-21 16,21 21-16,0 22 0,0-22 16,-21 0-16,21 0 0,0 21 0,-21-20 15,21-1-15,0 0 0,0 21 0,0-21 16,0 1-16,0-1 0,0 0 15,0 0-15,21-21 16,0 0-16,0 0 0,1 0 16,20-21-16,-21 0 0,0 21 15,0-21-15,1-22 0,20 22 0,-21 0 16,21 0-16,-20 0 0,20-1 16,-21-20-16,21 21 0,-20 21 0,-1-21 15,0 0-15,0 21 0,0 0 16,0 0-16,1 0 15,-22 21 1,0 0-16,0 0 16,0 0-16,0 0 0,0 1 15,0-1-15,-22 0 0,22 0 0,-21 0 16,21 0-16,-21 1 0,21-1 16,-21-21-16,0 0 0,21 21 0,-21-21 15,-1 0 1,44 0 31,-1-21-47,0 21 15,0-21-15,0 21 0,0 0 16,1 0-16,-1 0 16,0 0-16,0 0 15,-21 21-15,21 0 0,0 0 16,-21 0-16,22 0 0,-1 1 0,-21-1 15,21 21-15,-21 0 0,21-20 16,-21 20-16,0 0 0,0 1 0,0-1 16,0 0-16,0 1 0,0-1 0,0 0 15,-42-21-15,21 22 0,-1-22 0,1 21 16,-21-21-16,21-21 0,-22 22 16,22-1-16,-21-21 0,21 0 0,-22 0 15,22 0-15,-21 0 0,21-21 16,0-1-16,-1 22 0,22-21 0,0 0 15,0 0-15,0 0 0,0 0 16,22-1-16,-1 1 0,0 0 16,0 0-16,21 0 0,-20 0 15,20-22-15,0 22 0,-21 0 0,22-21 0,-1 20 16,0-20-16,1 0 0,-1-1 16,0 1-16,1 0 0,-1-1 15,0-20-15,1-1 0,-1 22 0,0-21 0,-20-1 16,20 22-16,-21-22 0,0 43 15,0-21-15,-21-1 0,0 22 0,0 0 16,0 0-16,-21 21 16,0 0-16,0 0 0,0 0 0,0 21 15,-22 0-15,22 0 0,0 1 0,21-1 16,0 0-16,-21 21 0,21-21 0,0 22 16,0-22-16,0 0 0,0 21 0,21-20 15,0-1-15,0 0 0,22 0 16,-22-21-16,0 21 0,0-21 15,21 0-15,-20 0 0,-1 0 0,0 0 0,0 0 16,0 0-16,0 0 0,1-21 0,-1 21 16,0-21-16,-21 0 0,0 0 15,0-1-15,0 1 0,0 0 16,0 0-16,0 0 0,0 0 0,0-22 16</inkml:trace>
  <inkml:trace contextRef="#ctx0" brushRef="#br0" timeOffset="188683.99">16256 12340 0,'0'0'0,"-21"-21"16,0 21-16,-1-21 15,22 0 16,22 21-15</inkml:trace>
  <inkml:trace contextRef="#ctx0" brushRef="#br0" timeOffset="190814.81">19135 12510 0,'0'0'0,"-22"0"0,1 21 15,0-21-15,0 21 0,0 0 0,0-21 16,-1 21-16,1 0 0,0 1 0,0-22 16,21 21-16,0 0 15,21-21 17,0-21-32,0 0 0,1-1 15,20 22-15,-21-42 0,21 21 16,1 0-16,-1-22 0,0 22 0,1-21 15,20 0-15,-20-22 0,-1 22 0,0-1 16,1-20-16,-22 21 0,21-22 0,-42 22 16,0-1-16,0 1 0,0 21 15,-21 0-15,-21 0 0,20-1 0,-20 22 16,0 0-16,-1 0 0,-20 0 0,21 22 16,20-1-16,-20 0 0,21 21 15,-21-21-15,20 22 0,22-1 16,0 0-16,0 1 0,0-22 0,0 21 15,0 1-15,0-1 0,0 0 0,22 1 16,-22-1-16,21-21 0,0 21 0,-21-20 16,0 20-16,21-21 0,-21 21 0,0-20 15,0-1-15,0 0 0,0 0 16,-21 0-16,0 0 0,0-21 0,-1 0 16,1 22-16,0-22 0,0 0 0,0 0 15,0 0-15,-1-22 0,1 22 0,0-21 16,0 0-16,0 0 0,0 0 15,21 0-15,0-22 0,0 22 16,-22-21-16,22 21 0,0-22 0,0 22 16,-21-21-16,21 21 0,0-1 0,0 1 15,0 42 1,0 1 0,0-1-16,0 21 0,0-21 15,0 0-15,21 22 0,1-22 0,-1 0 16,-21 21-16,21-20 0,0-1 15,0 21-15,0-21 0,1 0 0,20 1 16,-21-22-16,0 21 0,22-21 0,-1 0 16,0 0-16,1 0 0,-1 0 0,0 0 15,1-21-15,20-1 0,-21 1 16,1 0-16,20 0 0,-20 0 16,-1 0-16,-21-22 0,21 22 0,-20 0 15,-1-21-15,0 20 0,-21 1 0,0 0 16,0 0-16,0 0 0,0 0 0,-21 21 31,21 21-15,-21 0-16,-1 0 0,22 0 15,0 0-15,-21 1 0,21 20 0,-21-21 16,21 0-16,0 0 0,0 22 0,0-22 16,0 0-16,0 0 15,21 0-15,0 1 0,1-1 0,-1-21 16,0 0-16,0 0 0,0 0 0,0 0 15,22 0-15,-22 0 0,21 0 0,-21-21 16,22-1-16,-22 1 0,21 0 16,-21 0-16,1 0 0,20 0 0,-21-1 15,0-20-15,0 21 0,-21-21 0,22 20 16,-22-20-16,21 21 0,-21 0 0,0-22 16,0 22-16,0 0 0,0 42 31,0 0-16,0 1-15,-21-1 0,21 21 0,-22-21 16,1 0-16,21 1 0,-21 20 16,21-21-16,0 0 0,0 0 0,-21 1 15,21-1-15,0 0 0,-21 0 16,21 0-16,0-42 31,0 0-31,21 0 16,0 21-16,0-21 0,-21-22 15,21 22-15,1 0 0,-22 0 0,21-22 16,0 1-16,0 21 0,0-21 0,22 20 16,-22 1-16,0 0 0,0 0 0,0 0 15,0 21-15,1 0 0,-22 21 32,0 0-32,0 0 0,0 0 0,0 1 15,0-1-15,0 21 0,0-21 0,0 0 16,0 1-16,0 20 0,0-21 0,21 0 15,0 0-15,0 1 0,0-1 16,0 0-16,1 0 0,-1-21 0,0 21 16,0-21-16,21 0 0,-20 0 0,20 0 15,0 0-15,-21 0 0,22 0 0,-1 0 16,-21-21-16,22 0 0,-1 0 0,-21 0 16,21-1-16,-20 1 15,-1 0-15,0 0 0,0-21 0,0 20 16,-21-20-16,0 0 0,0 21 0,0-22 15,0 22-15,0-21 0,0 21 0,0-1 16,-21 1-16,0 21 0,0 0 16,0 0-16,-1 0 0,-20 0 0,21 21 15,0 1-15,0-1 0,-22 0 0,22 0 16,0 0-16,0 0 0,0 22 16,21-22-16,0 21 0,0-21 0,0 1 15,0-1-15,21 0 16,0 0-16,0-21 0,0 0 15,0 21-15,1-21 0,-1 0 0,0 0 0,0 0 16,0 0-16,0 0 0,1-21 0,-1 0 16,0 21-16,0-21 0,0 0 15,0-1-15,-21 1 16,22 0-16,-22 0 0,0 0 0,0 0 16,0-1-16,0 1 0,0 42 46,0 1-46,0-1 16,-22 0-16,22 21 0,-21-21 0,21 1 16,0 20-16,0 0 0,-21 1 0,0-1 15,21 0-15,-21 22 0,21-1 0,0-20 16,0 20-16,0-21 16,-21 22-16,21-22 0,-22 22 0,22-22 15,0 0-15,0 1 0,0-1 0,-21 0 16,21-20-16,-21 20 0,21-21 0,-21 21 15,0-20-15,21-1 0,-21 0 0,-1-21 16,1 21-16,0-21 0,0 0 16,0 0-16,-22 0 0,22 0 15,0 0-15,-21 0 0,21-21 0,-22 0 16,1 21-16,0-21 0,-1-1 0,1 22 16,0-21-16,20 0 0,-20 21 15,21-21-15,0 21 0,0-21 0,21 0 16,0-1-16,0 1 15,0 0 1,0 0-16,21 21 0,0-21 0,0 0 16,0-22-16,0 22 0,1 0 0,-1-21 15</inkml:trace>
  <inkml:trace contextRef="#ctx0" brushRef="#br0" timeOffset="191135.51">21548 11811 0,'0'-21'15,"0"42"-15,0-63 16,-22 63 0,22 0-16,-21 0 0,21 22 0,0-1 15,0 0-15,-21 1 0,0 20 0,21-21 16,-21 22-16,21-22 0,-21 22 15,21-22-15,-22 0 0,1 1 0,21-1 16,0 0-16,0-20 0,0 20 0,-21-21 16,21 0-16,0 0 0,-21 1 0,21-1 15,0 0-15,21-21 32,0 0-17,0-21-15,-21 0 0,22-1 16,-1 1-16,0 0 0</inkml:trace>
  <inkml:trace contextRef="#ctx0" brushRef="#br0" timeOffset="191544.28">21632 12488 0,'21'0'16,"1"0"0,-1 0-1,0 0 1,0 0-16,0 0 0,0 0 0,-21-21 15,22 21-15,-1 0 0,0-21 0,0 0 16,0 21-16,0-21 0,-21 0 0,22-1 16,-1 1-16,-21 0 15,0 0-15,0 0 0,0 0 16,-21 21-16,-1 0 16,1 0-16,0 0 0,0 0 0,0 21 15,0 0-15,-22 0 0,22 0 16,0 0-16,0 22 0,0-22 15,-1 21-15,1-21 0,0 1 0,21 20 16,0-21-16,0 0 0,0 22 0,0-22 16,0 0-16,0 0 0,21 0 0,0 0 15,1 1-15,-1-22 0,0 21 16,21-21-16,-21 0 0,1 0 0,-1 0 16,21 0-16,-21 0 0,0 0 0,1-21 15,-1 21-15,-21-22 0,21 1 0,0 0 16,-21 0-16,21 0 0,-21 0 15,0-1-15,0 1 0,0 0 16,0 0-16,0-21 0,0 20 16</inkml:trace>
  <inkml:trace contextRef="#ctx0" brushRef="#br0" timeOffset="191857.18">19833 12002 0,'0'0'0,"-21"0"0,0 0 0,0 0 16,-1 0 0,22 21 15</inkml:trace>
  <inkml:trace contextRef="#ctx0" brushRef="#br0" timeOffset="193429.79">23283 12361 0,'0'0'15,"0"22"-15,0-1 0,0 0 16,-21-21-16,21 21 15,21-21 1,0 0 0,1 0-16,-1-21 15,0 0-15,0 21 0,-21-21 0,21-1 16,0-20-16,1 21 0,-1-21 0,0-1 16,0 1-16,0 0 0,0-22 15,1 22-15,-22-22 0,21 22 0,0-22 16,-21 22-16,0-21 0,0 20 15,0 1-15,0 0 0,0-1 0,0 1 16,0 0-16,0 20 0,0 1 0,0 0 16,0 0-16,-21 42 31,0 0-31,-1 22 0,1-22 0,0 21 16,0 0-16,0 1 0,0 20 0,-1-20 15,1 20-15,21 1 0,0-1 16,-21-21-16,21 22 0,0-1 0,0-20 15,0-1-15,0 22 0,0-43 0,0 21 16,21 0-16,0-20 0,1-1 16,-22 0-16,21 0 0,0 0 0,21 0 15,-21-21-15,1 0 0,-1 0 16,21 0-16,-21 0 0,22 0 0,-22 0 16,21-21-16,0 21 0,-20-21 0,20-21 15,0 21-15,-21-1 0,22-20 0,-1 0 16,-21-1-16,22 1 0,-22 0 15,0 21-15,0-22 0,0 1 0,-21 21 16,0 0-16,0-1 0,0 1 0,-21 21 16,0 21-1,0 1-15,0-1 0,21 0 16,0 21-16,-22-21 0,22 22 16,-21-22-16,21 21 0,0-21 0,0 22 15,0-22-15,0 0 0,0 0 0,21 0 16,-21 1-16,22-1 0,-1-21 15,0 21-15,0-21 0,0 0 16,0 0-16,1 0 0,-1 0 0,0 0 16,0-21-16,0 21 0,0-21 0,1-1 15,-1 1-15,0 0 0,-21-21 0,21 21 16,0-22-16,-21 1 0,0 21 16,0-22-16,21 1 0,-21 21 0,0-21 15,0 20-15,0 1 0,0 0 0,0 42 31,-21 0-15,21 1-16,-21 20 0,0-21 0,0 21 16,21-20-16,0 20 0,-21-21 0,21 21 15,-22-20-15,22-1 0,0 21 0,0-21 16,0 0-16,-21 1 0,21-1 16,0 0-16,0-42 46,0 0-46,21-1 16,-21 1-16,22 0 0,-1 0 16,-21 0-16,21-22 0,0 22 0,0 0 15,-21-21-15,21 21 0,1-1 0,-1 1 16,0 21-16,0-21 0,0 21 0,0-21 16,1 21-1,-1 0-15,-21 21 0,0 0 16,0 0-16,0 1 0,0-1 15,0 21-15,21-21 0,-21 0 0,0 1 16,0-1-16,0 0 0,21 0 0,-21 0 16,21 0-16,-21 1 15,21-22-15,1 21 0,-1-21 0,0 21 16,0-21-16,0 0 0,0 0 0,1 0 16,-1 0-16,0 0 15,0 0-15,0-21 0,-21 0 16,21-1-16,1 1 0,-1 0 0,0-21 15,0 21-15,0-22 0,0 1 0,1 0 16,-1-1-16,0 1 0,0 0 0,-21 20 16,0-20-16,21 21 0,-21 0 0,0 0 15,0-1 1,-21 22-16,0 0 16,0 22-16,0-1 0,-1 0 15,1 0-15,0 0 0,0 22 0,0-22 16,-22 21-16,43-21 0,-21 22 15,21-22-15,-21 21 0,21-21 0,0 22 16,0-22-16,0 0 0,0 0 0,0 0 16,0 0-16,21 1 0,0-22 0,-21 21 15,22-21-15,-1 0 0,0 0 0,0 0 16,0 0-16,0 0 16,1 0-16,-1 0 0,0 0 0,0-21 15,0-1-15,0 1 0,1 21 0,-1-21 16,0 0-16,0 0 0,-21 0 0,21-1 15,-21 1 1,21 0-16,-21 0 0,0 0 0,0 0 16,0-1-16,0 1 0</inkml:trace>
  <inkml:trace contextRef="#ctx0" brushRef="#br0" timeOffset="193684.6">24193 11578 0,'0'0'0,"-21"-21"15,0 21 95,0 0-110,0 21 0,-22-21 0</inkml:trace>
  <inkml:trace contextRef="#ctx0" brushRef="#br0" timeOffset="194887.54">2053 13822 0,'-21'0'15,"21"-21"-15,-21 21 16,0 0-1,63 0 64,-21 0-64,0 0-15,0 0 0,22 0 0,-1 0 16,22 0-16,-22 0 0,21 0 0,22 0 15,-21 0-15,20 0 0,1 0 16,0 0-16,-1 0 0,22 0 0,0 0 16,21 0-16,-21 0 0,42 0 15,-21 0-15,0 0 0,0 0 0,0-21 16,21 21-16,-21 0 0,0 0 0,-21 0 16,21-22-16,-42 22 15,20 0-15,-20 0 0,-21 0 0,-1 0 16,1 0-16,-22 0 0,0 0 0,1 0 15,-22 0-15,21 0 0,-21 0 16,0 0-16,-21-21 0,22 21 16,-22-21-16,21 21 15,-21-21-15,0 0 16,21 21 15,0 0-31,0 0 16,0 0-16,1 0 0,-1 0 0</inkml:trace>
  <inkml:trace contextRef="#ctx0" brushRef="#br0" timeOffset="195456.22">7916 13547 0,'0'0'16,"-84"0"-16,62 0 16,1 0-16,-21 21 0,21-21 0,0 21 15,-1-21-15,1 0 0,21 21 16,0 0 0,21-21-1,22 0-15,-22 0 0,21 0 16,1 0-16,-1 0 0,21 0 15,1 0-15,-1 0 0,22 0 0,0 0 16,-22 0-16,43 0 0,-21 0 0,-1 0 16,22 0-16,-21 0 0,21-21 15,-22 21-15,22 0 0,-21 0 0,0 0 16,-1-21-16,1 21 0,-22 0 0,1 0 16,-1 0-16,1 0 0,-22-21 15,1 21-15,-1 0 0,-21 0 0,0 0 16,0 0-16,-21-21 62,0 0-46</inkml:trace>
  <inkml:trace contextRef="#ctx0" brushRef="#br0" timeOffset="196187.8">12679 13314 0,'0'0'0,"-21"0"0,-1 0 15,1 0-15,0 0 16,0 0-16,0 0 0,0 0 16,-1 0-16,-20 0 0,21 0 0,-21 0 15,20 21-15,-20-21 0,21 0 0,0 0 16,0 21-16,-1-21 0,1 0 0,0 0 16,21 21-16,21 1 31,0-22-16,1 0-15,20 0 0,-21 21 16,21-21-16,1 0 0,20 0 16,1 0-16,-1 0 0,22 0 0,0 0 15,20 0-15,1 0 0,21 0 0,21 0 16,1 0-16,20 0 0,0-21 16,1 21-16,20 0 0,-21 0 0,22 0 15,-1-22-15,1 22 0,-22 0 0,1 0 16,-22 0-16,0 0 0,0 0 0,-21 0 15,0 0-15,-21 0 0,0 0 0,-22 0 16,-20 0-16,-1 0 0,1 0 16,-22 0-16,1 0 0,-22 0 15,0 0-15,0 0 0,0-21 0,0 21 16,1 0-16,-22-21 31,0 0-15,0 0 15,-22 21-15,1 0-16,21-21 0,-21 21 15</inkml:trace>
  <inkml:trace contextRef="#ctx0" brushRef="#br0" timeOffset="196916.38">19812 13039 0,'0'0'0,"-42"0"15,-22 0-15,22 0 0,-1 0 16,-20 0-16,21 0 0,-1 0 16,-20 0-16,-1 0 0,22 0 0,0 0 15,-1 0-15,1 0 0,0 0 0,-1 21 16,22-21-16,-21 0 0,21 0 0,-1 21 15,44-21 17,-1 0-32,0 0 0,21 0 15,1 0-15,20 0 0,1 0 16,-1-21-16,22 0 0,-1 21 0,1 0 16,0-21-16,21 21 0,-22-22 0,22 22 15,21-21-15,0 0 0,0 21 16,21-21-16,-21 21 0,0 0 15,0-21-15,0 21 0,0 0 0,-21 0 16,-21 0-16,-1 0 0,-20 0 0,-1 0 16,-20 0-16,-22 0 0,0 0 0,0 0 15,-21-21-15,-21 21 32,0 0-17,42 0 16,0 0-15,0 0-16</inkml:trace>
  <inkml:trace contextRef="#ctx0" brushRef="#br0" timeOffset="197436.09">23177 12785 0,'-21'0'16,"0"21"-16,0-21 0,0 0 16,0 0-16,21 21 31,21-21-31,0 0 0,0 0 16,21 0-16,1 0 0,20 0 0,22 0 15,0 0-15,20 0 0,1 0 16,21 0-16,-21 0 0,21 0 15,0 0-15,-21 0 0,21 0 0,-21 0 16,0 0-16,-1 0 0,-20 0 16,-21 0-16,-1-21 0,-21 21 0,1 0 15,-1 0-15,-21-21 0,0 21 0,1-21 16,-1 21-16,-21-22 47,-21 22 0,-1 0-32</inkml:trace>
  <inkml:trace contextRef="#ctx0" brushRef="#br1" timeOffset="205400.27">1291 14796 0,'0'-22'16,"21"1"62,0 0-78,1 21 0,-1-21 15,0 0-15,21 21 0,1-21 16,-1-1-16,-21 1 0,21-21 0,1 21 16,-1 0-16,-21-22 0,22 22 15,-22 0-15,0-21 0,-21 20 0,0-20 16,0 21-16,0 0 0,0 0 16,-21-22-16,0 43 0,-1-21 0,-20 0 15,21 21-15,-21 0 0,-1 0 16,22 0-16,-21 0 0,-1 0 0,22 21 15,-21-21-15,21 42 0,-22-20 16,22-1-16,0 21 0,0 0 16,21-20-16,0 20 0,0-21 15,0 21-15,0-20 0,0 20 0,0-21 16,0 0-16,21 0 0,0 1 16,0-1-16,22 0 0,-22 0 0,21 0 15,-21 0-15,22 1 0,-22-1 16,21 0-16,-21 0 0,22 21 0,-22-20 15,-21-1-15,0 0 0,21 21 16,-21-21-16,0 1 0,0 20 0,0-21 16,-21 0-16,0 0 0,0 1 15,-1-1-15,1-21 0,-21 21 16,0-21-16,-1 0 0,1 0 16,0 0-16,20 0 0,-20-21 0,0 21 15,-1-43-15,1 22 0,21 0 16,-21-21-16,-1 21 0,22-1 0,-21 1 15,21 0-15,-22-21 0,22 21 16,0 21-16,21-22 0,0 44 31,0-1-15,21 0-16,0 0 0,0 0 16,1 22-16,-1-22 0,0 0 0,0 0 15,21 21-15,-20-20 16,20-1-16,-21 0 0,21-21 0,1 21 15,-1-21-15,0 0 0,1 0 16,-1 0-16,0 0 0,22 0 0,-22-21 16,1 0-16,20 21 0,-21-43 15,1 22-15,-1 0 0,0 0 0,1 0 16,-22 0-16,0-22 0,0 22 16,0 0-16,-21 0 0,22 0 0,-22-1 15,0 1-15,0 42 47,-22-21-47,22 22 0,0-1 16,-21 0-16,21 0 0,0 0 15,0 0-15,0 1 0,0-1 16,0 0-16,0 0 0,21-21 16,1 0-16,-1 21 0,0-21 15,0 0-15,0 0 0,0 0 0,22-21 16,-22 21-16,21-21 0,-21 0 15,22 21-15,-22-21 0,21-1 0,-21 1 16,1 0-16,-22 0 0,21 0 16,-21 0-16,0-1 0,21 1 0,-21 0 15,0 0-15,0 0 16,-21 21 0,0 0-1,21 21-15,0 0 0,0 0 16,0 0-16,0 1 0,0 20 0,0-21 15,0 21-15,0 1 0,0 20 16,0-20-16,0 20 0,0 1 0,0-1 16,0 1-16,0-1 0,21 1 0,-21 20 15,21-20-15,-21-1 0,21 22 16,-21-22-16,0 1 0,0 21 0,0-22 16,0 1-16,0-1 0,0-21 15,-21 22-15,0-22 0,0 1 16,-1-22-16,1 21 0,0-42 0,0 21 15,-21-21-15,20 0 0,1 0 16,0 0-16,-21-21 0,21 0 0,-1 0 16,1-22-16,0 1 0,0 0 15,0-1-15,21-20 0,0-1 0,0 22 16,0-21-16,0-1 0,0-21 0,0 22 16,21-1-16,21 1 0,-21-1 15,22-20-15,-1 20 0,-21-20 0,43 20 16,-22-21-16,0 22 0,1-1 15,-1 1-15,0 21 0,1-22 0,-1 22 16,-21 21-16,22-1 0,-22 1 16,0 0-16,0 21 0,0 0 15,0 0-15,-21 21 16,0 0-16,0 1 0,0-1 16,0 0-16,0 21 0,0-21 0,0 22 15,0-22-15,0 0 0,0 0 16,0 0-16,0 1 0,0-1 0,22 0 15,-22 0-15,21-21 16,-21-21 0,21 21-16,-21-21 15,21 0-15,-21-1 0,0 1 16,0 0-16,21-21 0,-21 21 16,21-1-16,1 1 0,-22 0 0,0 0 15,21 0-15,-21 0 0,21-1 16,0 22-16,0 22 31,-21-1-31,0 0 0,0 0 16,21 0-16,-21 22 0,0-22 0,0 0 15,22 21-15,-1-21 0,0 22 16,-21-22-16,21 0 0,-21 0 16,21 0-16,0 1 0,1-1 15,-1-21-15,0 0 0,0 0 16,0 0-16,0 0 0,1 0 0,-1-21 15,0-1-15,-21 1 0,21 0 16,0-21-16,0 21 0,1-22 0,-1 1 16,0 0-16,0-1 0,-21 1 0,21-22 15,0 22-15,-21-21 0,0 20 16,0-20-16,0 20 0,22 1 0,-22 0 16,0-1-16,0 22 0,0-21 15,0 21-15,-22 21 0,22-21 0,-21 21 16,0 0-16,0 21 0,0 0 15,21 0-15,0 0 16,-21 22-16,-1-1 0,22 0 0,0 1 16,0-1-16,0 0 0,0 1 0,0-1 15,0 0-15,0 1 0,0-1 16,0 0-16,22 1 0,-1-1 0,0-21 16,0 21-16,21-20 0,-20 20 15,-1-42-15,21 21 0,-21 0 0,22-21 16,-22 0-16,21 0 0,0 0 0,-20 0 15,20-21-15,-21 21 0,0-21 16,22 0-16,-22 0 0,0-1 0,0-20 16,0 21-16,-21 0 0,0 0 0,0-22 15,0 22-15,0-21 16,0 21-16,0-1 0,0 1 0,0 0 16,-21 21-16,21-21 0,-21 21 15,0 0-15,0 0 0,-1 0 16,22 21-16,-21 0 0,21 0 0,-21 1 15,21-1-15,0 21 0,0-21 0,-21 0 16,21 22-16,0-22 0,0 0 16,0 21-16,0-20 0,0-1 0,0 0 15,21 0-15,0 0 16,0-21-16,1 0 0,-1 0 16,0 0-16,0 0 0,0-21 15,0 0-15,1 0 16,-1 0-16,-21-1 0,0-20 0,21 21 15,0 0-15,-21 0 0,21-1 0,-21 1 16,0 0-16,0 0 0,0 42 31,0 0-15,0 0-16,0 1 16,0-1-16,0 0 0,0 21 0,0-21 15,0 1-15,21-1 0,1 0 16,-22 0-16,21-21 15,0 0-15,0 0 0,0 0 0,0 0 16,1 0-16,-1 0 16,0-21-16,0 0 0,0 21 15,0-21-15,1-1 0,-1 1 0,0-21 16,0 21-16,0 0 0,0-1 0,1 1 16,-1 0-16,0 0 0,0 0 15,0 0-15,-21-1 0,21 22 16,1 0-16,-22 22 15,0-1 1,0 0-16,0 0 0,0 0 0,0 0 16,0 1-16,0-1 0,-22 0 0,22 0 15,0 21-15,0-20 0,0-1 16,0 0-16,0 0 16,0-42 15,22 21-31,-22-21 15,0 0-15,21-1 0,0 1 0,0 0 16,-21 0-16,21-21 0,0 20 0,1-20 16,20 21-16,-21 0 0,0-22 15,-21 22-15,21 0 0,-21 0 0,22 21 16,-22 21 0,0 0-1,0 0-15,-22 22 16,22-22-16,-21 0 0,21 21 0,0-20 15,0-1-15,0 21 0,0-21 16,0 0-16,0 1 0,0-1 0,0 0 16,0 0-16,21 0 0,1-21 0,-1 0 15,-21 21-15,21-21 0,0 0 0,0 0 16,0 0 0,1-21-16,-1 0 0,-21 0 15,21 0-15,-21 0 0,21-1 16,-21 1-16,0 0 0,0 0 15,0 0-15,0-22 0</inkml:trace>
  <inkml:trace contextRef="#ctx0" brushRef="#br1" timeOffset="205769.35">3958 14669 0,'-21'0'0,"42"0"0,-63 0 0,21 0 15,42 0 17,0 0-32,0 0 0,21 0 15,-20 0-15,20 0 0,21 0 0,-20 0 16,20 0-16,1 0 0,-1 0 15,-20 0-15,20 0 0,-21 0 0,1 0 16,-1 0-16,0 0 0,-20 0 16,-1 0-16,0 0 0,0 0 0,0 0 15,0 0 48,1 0-63</inkml:trace>
  <inkml:trace contextRef="#ctx0" brushRef="#br1" timeOffset="207362.07">6435 14774 0,'-22'0'0,"44"0"0,-65 22 0,22-22 15,0 0-15,0 0 0,0 0 0,-1 0 16,1 0-16,0 0 0,0 21 16,0-21-16,0 0 0,-1 0 15,1 0 1,0 0-1,42 0 32,0 0-31,1 0-16,20 0 0,-21 0 0,21 0 16,22 0-16,-22 0 0,22 0 15,-1 0-15,1 0 0,20 0 0,-20 0 16,-1 0-16,1 0 0,-1 0 0,1 0 15,-22 0-15,1 0 0,-1 0 16,-21 0-16,0 0 0,0 0 0,-21-21 16,0-1-1,0 1-15,0 0 16,0 0-16,-21 21 0,0-21 16,0 0-16,0-1 15,0 22-15,-1 0 16,1 0-16,0 0 15,42 0 17,0 0-32,1 0 15,-1 0-15,0 0 0,0 0 0,0 0 16,0 0-16,1 0 0,-1 0 16,0 0-16,0 0 0,0 22 15,-21-1-15,0 0 0,0 0 16,0 0-16,0 0 0,-21 1 15,0-1-15,0 0 0,-22 0 0,22 0 16,0 0-16,0 1 0,-21-1 16,20 0-16,1 0 0,0 0 15,0 0-15,0-21 0,21 22 16,0-44 0,0 1-1</inkml:trace>
  <inkml:trace contextRef="#ctx0" brushRef="#br1" timeOffset="209162.26">8890 14542 0,'0'-43'16,"0"86"-16,0-107 0,0 22 0,0-1 0,-21 22 16,21-21-16,-21 0 0,21 20 15,0 1-15,-22 0 0,1 0 0,0 21 16,0 0-16,0 0 15,21 21-15,-21 0 16,21 22-16,0-1 0,-22 0 0,1 22 16,0-1-16,21 1 0,-21-22 0,0 22 15,-22-1-15,22 1 0,0-22 16,0 21-16,-21-20 0,20-1 0,1 0 16,0-20-16,0-1 0,21 21 0,-21-21 15,0-21 1,21-21-16,0 0 15,0 0-15,0 0 0,0-22 0,0 22 16,0-21-16,0 21 0,0-22 16,0 1-16,0 0 0,0 20 0,0-20 15,0 21-15,0 0 0,0 0 16,0-1-16,21 44 16,-21-1-16,21 0 15,-21 0-15,0 21 0,21-20 0,0-1 16,0 21-16,1-21 0,-22 22 15,21-22-15,0 21 0,0-21 0,0 0 16,22 1-16,-22-1 0,21 0 16,-21 0-16,22-21 0,-1 0 0,0 0 15,22 0-15,-22 0 0,0-21 0,22 0 16,-22 0-16,1-1 0,20-20 16,-21 21-16,1-21 0,-22 20 0,21-20 15,-21 0-15,1-1 0,-1 1 16,-21-21-16,0 20 0,0 1 0,0-22 15,-21 22-15,-1-21 0,1 20 16,-21 1-16,21 0 0,-22-1 0,1 1 16,0 21-16,-22-22 0,22 22 0,-22 21 15,22-21-15,-21 21 0,20 0 16,1 0-16,0 21 0,-1 0 0,1 22 16,21-1-16,0 0 0,-1 22 0,22-1 15,-21 1-15,21-1 0,0 1 16,0-22-16,0 22 0,21-1 0,1-20 15,-1-1-15,21 0 0,-21 1 0,22-22 16,-1 21-16,0-21 16,22 0-16,-22-21 0,22 22 0,-1-22 15,1 0-15,-1 0 0,1 0 0,-1 0 16,1 0-16,-1-22 0,-21 1 16,22 21-16,-1-21 0,1 0 0,-1 0 15,1-22-15,-22 22 0,1 0 0,-1 0 16,0 0-16,-21-22 0,1 22 15,-22 0-15,0 0 0,0 0 0,0 0 16,0-1-16,-22 1 0,1 21 0,0 0 16,0 0-16,0 0 0,-22 0 15,22 21-15,0-21 0,-21 22 0,21 20 16,-1-21-16,1 0 0,0 0 16,0 22-16,0-22 0,21 0 0,0 21 15,0-20-15,0-1 0,0 0 16,0 0-16,0 0 0,21-21 15,-21 21-15,21-21 0,21 0 0,-20 0 16,-1 0-16,21-21 0,-21 0 16,0 21-16,22-21 0,-22 0 0,0 0 15,0-1-15,0 1 0,1 0 0,-22 0 16,0 0-16,0-22 0,0 22 16,0 0-16,0 0 0,0 0 0,0 0 15,0-1-15,0 1 0,0 42 31,-22-21-31,22 22 16,0-1-16,0 0 0,0 0 0,0 21 16,0-20-16,0-1 0,0 0 0,0 21 15,0-21-15,0 1 0,22-1 16,-1 0-16,0 0 0,0-21 16,0 0-16,0 0 0,1 0 0,20 0 15,-21 0-15,0 0 0,0 0 16,1-21-16,20 0 0,-21 0 0,0-1 15,0 1-15,1-21 0,41-22 16,-42 22-16,0 0 0,1-1 16,-1-20-16,-21 21 0,21-22 15,0 22-15,0-22 0,-21 22 0,0 0 16,21-1-16,-21 22 0,0-21 0,0 21 16,0-1-16,-21 44 31,0 20-31,0-21 0,21 21 15,-21 22-15,21-22 0,0 22 16,-21-22-16,21 22 0,-22-22 0,22 0 16,0 22-16,0-22 0,0 0 0,0-20 15,0 20-15,0-21 0,0 21 0,0-20 16,0-1-16,0 0 16,22-21-16,-1 21 0,0-21 15,0 0-15,0 0 0,0 0 16,1-21-16,-1 0 0,-21 0 15,21-1-15,0 1 0,-21-21 16,0 21-16</inkml:trace>
  <inkml:trace contextRef="#ctx0" brushRef="#br1" timeOffset="209340.16">10456 14584 0,'85'0'0,"-170"0"0,64 0 15,0 0-15,21-21 0,0 0 31,21 21-31,0 0 0,0-22 0,1 22 16,-1-21-16,0 21 0,0 0 16,21-21-16,-20 21 0,-1 0 0,21-21 15,-21 21-15,0 0 0,22-21 0,-22 21 16,0 0-16,21 0 0</inkml:trace>
  <inkml:trace contextRef="#ctx0" brushRef="#br1" timeOffset="210715.08">11239 14774 0,'22'22'16,"-1"-22"0,0 0-16,-21-22 0,0 1 0,21 21 15,0-21-15,0 0 0,-21 0 16,0 0-16,0-22 0,0 22 0,0 0 15,0-21-15,0 20 0,0 1 0,0-21 16,0 21-16,-21 0 0,0 21 0,0 0 16,-21 0-16,20 0 0,1 0 15,-21 0-15,21 21 0,-22 0 16,1 0-16,21 21 0,-21-20 0,20 20 16,-20 0-16,21 1 0,0-22 15,21 21-15,0 0 0,0-20 0,0-1 16,0 21-16,0-21 0,0 0 0,0 1 15,21-22-15,0 21 0,0-21 0,22 0 16,-22 0-16,0 0 0,21 0 16,-21 0-16,1-21 0,20-1 0,-21 1 15,0 21-15,22-21 0,-22 0 0,0-21 16,-21 20-16,21 1 0,-21-21 16,21 21-16,-21-22 0,21 1 0,-21 21 15,0-21-15,0 20 0,0 1 16,0 0-16,0 0 0,0 42 31,-21 0-31,21 0 16,0 22-16,-21-22 0,21 21 0,0-21 15,0 22-15,0-1 0,0-21 16,0 22-16,0-22 0,0 0 0,0 0 16,21 0-16,0 0 0,-21 1 0,22-1 15,-1-21-15,0 0 0,0 0 0,0 0 16,0 0-16,1 0 0,-1 0 15,21-21-15,-21-1 0,22 1 0,-22 0 16,0 0-16,21-21 0,-21 20 16,1-20-16,-1 0 0,21-1 15,-21 1-15,0-21 0,1 20 0,-1-20 16,0-1-16,-21 22 0,21 0 0,-21-1 16,21 1-16,-21 0 0,0 20 0,0 1 15,0 0-15,0 0 0,-21 42 31,0 0-31,21 0 0,-21 22 16,0-1-16,21 0 0,-22 1 16,1-1-16,21 22 0,0-22 0,-21 21 15,0-20-15,21-1 0,0 22 0,0-22 16,0-21-16,0 21 0,0-20 16,0-1-16,0 0 0,0 0 15,21 0-15,0-21 0,0 0 0,1 0 16,20 0-16,-21 0 0,0 0 0,0 0 15,22-21-15,-22 0 0,0 21 0,0-21 16,0 0-16,1-1 0,-1-20 16,0 21-16,0 0 0,-21 0 0,0-22 15,21 22-15,-21 0 0,21 0 0,-21 0 16,0-1-16,0 44 31,0-1-31,0 0 0,0 21 16,0-21-16,0 1 0,0 20 15,0-21-15,0 0 0,0 0 16,0 22-16,0-22 0,0 0 0,22 0 16,-1 0-16,0-21 0,0 0 15,0 0-15,0 0 0,22 0 16,-22 0-16,0-21 0,0 0 16,0 0-16,1 21 0,-1-21 0,0 0 15,0-22-15,-21 22 0,21 0 0,0-21 16,-21 20-16,22 1 0,-22-21 15,21 21-15,-21 0 0,21-1 16,-21 1-16,0 42 31,-21 1-31,21-1 16,-21 21-16,21-21 0,-22 22 0,22-22 16,0 21-16,-21 0 0,21-20 0,-21 20 15,21 0-15,-21 1 0,21 20 0,0-21 16,0 1-16,0 20 0,0-20 15,-21-1-15,21 21 0,-21-20 0,21-1 16,-22-21-16,22 22 0,0-22 0,-21 0 16,21 0-16,-21 0 0,0 0 0,0-21 15,0 0 1,-1 0-16,1 0 0,0 0 16,0 0-16,-21 0 0,20-21 0,1 21 15,0 0-15,0-21 0,-21 21 0,20 0 16,1-21-16,0 21 15,0 0-15,21-21 16,0 0 0,21-1-1,0 22-15,0-21 0,1 0 16,-1 21-16,0-21 0</inkml:trace>
  <inkml:trace contextRef="#ctx0" brushRef="#br1" timeOffset="211364.59">12763 14753 0,'0'0'0,"22"-42"0,-1-43 15,-21 64-15,0-21 0,0 21 0,0-1 16,0 1-16,0 0 0,21 0 0,-21 42 31,0 0-31,0 0 16,0 22-16,0-22 0,0 21 0,0 1 15,0-1-15,0 21 0,0-20 0,0-1 16,-21 0-16,0 22 0,-1-22 16,22 22-16,-21-22 0,0 0 15,0 1-15,0-1 0,21 0 0,-21 1 16,21-22-16,-22 21 0,22-21 0,0 1 16,0-1-16,-21 0 0,21-42 46,0 0-46,0-1 0,0 1 16,21 0-16,-21-21 0,22 21 0,-1-22 16,-21 1-16,21 0 0,0-1 15,-21 1-15,21 0 0,-21-1 0,21 1 16,-21 0-16,0-1 0,22 1 16,-22 0-16,21 20 0,-21-20 0,0 21 15,0 0-15,0 0 0,0-1 16,0 1-16,0 0 0,21 21 0,-21-21 15,21 0-15,0 0 0,-21-1 0,21 22 16,1-21-16,20 0 0,-21 21 0,0 0 16,22-21-16,-22 21 0,21 0 15,-21 0-15,0 0 0,1 0 0,-1 21 16,-21 0-16,0 0 0,0 22 0,0-22 16,0 0-16,0 21 0,-21-20 15,-1-1-15,1 21 0,-21-21 16,21 0-16,0 1 0,-22-1 0,22 0 15,-21 0-15,21 0 0,-1-21 0,1 21 16,0-21 0,21-21 15,21 0-31,0 0 16,1 0-16,-1 0 15,0 21-15</inkml:trace>
  <inkml:trace contextRef="#ctx0" brushRef="#br1" timeOffset="211752.36">13462 14669 0,'21'0'0,"0"0"16,0-22-16,1 22 15,-1-21-15,0 0 16,0 21-16,0-21 0,0 21 15,1-21-15,-1 0 0,0 21 0,0-22 16,-21 1-16,21 0 0,-21 0 16,0 0-16,0 0 0,-21 21 31,0 0-31,0 0 0,0 0 16,-1 21-16,1 0 0,0 0 0,21 0 15,-21 0-15,0 1 0,0 20 0,21-21 16,0 0-16,0 22 0,0-22 15,0 0-15,0 0 0,0 0 0,0 0 16,0 1-16,0-1 0,21-21 0,0 21 16,0-21-16,0 0 0,0 0 15,1 0-15,-1 0 0,0 0 16,0 0-16,0 0 0,0-21 0,1 0 16,-1 21-16,0-22 0,0 1 0,-21 0 15,21 0-15,0 0 0,-21 0 16,0-1-16</inkml:trace>
  <inkml:trace contextRef="#ctx0" brushRef="#br1" timeOffset="212136.71">11726 14224 0,'0'0'0,"-21"0"0,42 0 31,0 0-16,22 0-15,-1 0 0,0 0 0,22 0 16,-22 0-16,22 0 0,-1 0 16,1 0-16,-1 0 0,-20 0 0,-1 0 15,0 0-15,1 0 0,-22 0 16,0 21-16,-21 0 16</inkml:trace>
  <inkml:trace contextRef="#ctx0" brushRef="#br1" timeOffset="-214009.24">15155 14245 0,'-21'0'0,"0"0"16,0-21-16,21 0 15,0 0-15,0 0 16,21 21 0,0 0-1,0 0-15,0 21 0,1 0 0,20 0 16,-21 21-16,21 1 0,-20-1 0,-1 0 16,21 1-16,-21-1 0,0 22 15,1-22-15,-1 0 0,0 22 16,-21-22-16,21 0 0,-21 1 0,21-22 15,-21 21-15,0-21 0,0 1 0,0-1 16,0 0-16,0 0 0,21-21 31,-21-21-31,22 0 0,-22 0 16,0-1-16,0-20 0,21 21 16,0-21-16,-21-1 0,21-20 0,0 20 15,-21-20-15,21-1 0,1 1 0,-22 21 16,21-22-16,-21 22 0,21-22 0,-21 22 15,0 0-15,0 20 0,0 1 16,0-21-16,0 21 16,0 42-1,0 0 1,0 21-16,0-20 0,0-1 16,0 0-16,0 21 0,0-21 0,21 22 15,-21-22-15</inkml:trace>
  <inkml:trace contextRef="#ctx0" brushRef="#br1" timeOffset="-212564.47">16277 14838 0,'0'0'0,"0"-42"15,21 20-15,-21 1 0,0 0 16,0 0-16,0 0 0,0-22 0,0 22 15,0 0-15,0-21 0,0-1 0,0 22 16,0-21-16,0 21 0,-21-22 16,0 22-16,0 0 0,0 21 15,-22 0-15,22 0 0,0 0 0,-21 21 16,20 0-16,-20 22 0,21-22 16,-21 21-16,20-21 0,1 22 0,0-1 15,0 0-15,21 1 0,0-1 16,0-21-16,0 22 0,0-22 0,0 0 15,0 0-15,0 0 0,21-21 16,0 21-16,0-21 0,22 0 0,-22 0 16,21 0-16,-21 0 0,22 0 0,-22-21 15,21 0-15,-21 21 0,22-21 16,-22 0-16,0-22 0,-21 22 0,0 0 16,21 0-16,-21-21 0,0 20 0,0-20 15,0 0-15,0 21 0,0-1 16,0 1-16,0 0 0,0 0 0,-21 21 15,21 21 1,-21 0-16,21 0 16,0 1-16,0 20 0,-21-21 15,21 21-15,0-20 0,0 20 0,0-21 16,0 21-16,0-20 0,0-1 0,21 0 16,0 0-16,0 0 0,0 0 15,1-21-15,-1 0 0,21 0 0,-21 0 16,0 0-16,22 0 0,-22 0 0,0 0 15,21-21-15,-20 0 0,-1 0 16,21 0-16,-21 0 0,0-1 0,1-20 16,-1 21-16,0-21 0,-21 20 0,0-20 15,0 0-15,0-1 0,0 22 16,0 0-16,0-21 0,0 21 16,-21 21-16,21-22 0,-21 22 0,-1 0 15,1 0-15,0 0 0,21 22 0,0-1 16,0 0-16,0 0 15,0 0-15,0 0 0,0 1 0,21-1 16,0 0-16,1 21 0,-1-21 0,0 1 16,0-1-16,0 0 0,-21 0 0,21 0 15,1 0-15,-22 1 0,21-22 16,-21 21-16,0 0 0,0 0 0,0 0 16,21-21-16,-21 21 0,21-21 0,-21 22 15,21-22 1,0 0-16,1 0 0,-1 0 0,0 0 15,0 0-15,0 0 0,0 0 0,22 0 16,-22-22-16,21 1 0,-21 0 0,22 0 16,-1 0-16,-21 0 0,22-1 15,-22-20-15,0 21 0,0 0 0,0-22 16,-21 1-16,0 21 0,0-21 0,0-1 16,0 22-16,0-21 0,0 21 0,-21-1 15,0 1-15,0 0 0,0 21 16,-22 0-16,22 0 0,0 0 0,-21 0 15,20 21-15,1 0 0,0 1 0,0-1 16,0 21-16,0-21 16,-1 22-16,22-22 0,0 21 0,0-21 15,0 22-15,0-22 0,0 0 0,0 0 16,0 0-16,22 0 0,-1 1 16,0-1-16,0-21 0,0 21 0,0-21 15,1 0-15,-1 0 0,0 0 16,0 0-16,0-21 0,0 0 15,1-1-15,-1 1 0,-21 0 16,21 0-16,0 0 0,-21-22 0,0 22 16,21-21-16,0 21 0,-21-22 0,0 22 15,0 0-15,0 0 0,0 42 32,0 0-17,0 0-15,0 1 0,0-1 0,0 21 16,0-21-16,0 0 0,0 22 15,0-22-15,0 0 0,0 0 0,0 0 16,22 1-16,-1-22 0,0 21 0,0-21 16,0 0-16,0 0 0,1 0 0,-1 0 15,21 0-15,-21 0 16,0-21-16,1-1 0,-1 1 16,0 0-16,-21 0 0,21 0 0,-21 0 15,0-1-15,0 1 0,0 0 16,0 0-16,0 0 15,0 42 1,0 0-16,0 0 16,0 0-16,0 1 15,0-1-15,0 21 0,0-21 0,0 0 16,0 1-16,0-1 0,0 0 16,0 0-16,0 0 15,0-42 16,0 0-15,0 0-16,0 0 16,0-1-16,0 1 0</inkml:trace>
  <inkml:trace contextRef="#ctx0" brushRef="#br1" timeOffset="-212352.59">17949 14372 0,'-21'0'16,"0"0"-16,0 0 0,21-21 0,-21 21 31,21 21 1,0 0-17,21-21 1,0 0-16,0-21 15,0 0-15</inkml:trace>
  <inkml:trace contextRef="#ctx0" brushRef="#br1" timeOffset="-211812.91">18288 14139 0,'0'0'16,"0"-21"-16,0 0 0,0 0 15,0 42 16,0 0-31,0 0 16,0 1-16,0 20 0,0-21 0,0 21 16,0 1-16,0-1 0,0 22 0,-21-22 15,21 0-15,-21 1 0,-1-1 16,22-21-16,0 21 0,0-20 0,0-1 16,-21 0-16,21 0 0,0 0 0,0 0 15,-21-21 1,21-21 15,0 0-31,0 0 0,0 0 16,0 0-16,21-1 15,0 1-15,1 0 0,-1 0 0,0 0 16,0 0-16,0-1 0,0 22 0,22 0 16,-22-21-16,0 21 0,0 0 0,0 0 15,1 0-15,-1 0 0,0 21 16,0 1-16,-21-1 0,0 0 15,0 0-15,0 0 0,0 0 0,0 1 16,-21-1-16,0 0 16,0 0-16,-1 0 0,1-21 15,0 21-15,-21-21 0,21 22 0,-1-22 16,1 0-16,0 0 0,0 21 0,0-21 16,0 0-16,-1 0 0,1 0 15,42-21 32,1-1-47,-1 1 0,0 0 16,0 0-16,0 0 0</inkml:trace>
  <inkml:trace contextRef="#ctx0" brushRef="#br1" timeOffset="-211512.56">18902 14097 0,'0'0'0,"0"-21"0,0-21 15,0 20-15,0 1 0,0 0 16,0 0-16,0 0 0,0 0 16,0 42-1,0 21-15,0-21 16,0 0-16,0 22 0,0-1 16,0 0-16,0 1 0,-21-1 0,-1 22 15,22-22-15,-21 21 0,0-20 0,21-1 16,-21 0-16,21 1 0,0-22 0,-21 21 15,21-21-15,-21 1 0,21-1 16,-22 0-16,22 0 0,22-21 47,-1-21-47,-21 0 0,21 0 16,0-1-16,0 1 0,0 0 0,1-21 15</inkml:trace>
  <inkml:trace contextRef="#ctx0" brushRef="#br1" timeOffset="-211128.78">19029 14457 0,'0'21'0,"0"-63"0,0 63 0,0 21 15,0-21-15,21-21 16,0 0-16,0 0 16,0 0-16,1 0 15,20 0-15,-21 0 0,0 0 0,0-21 16,1 21-16,-1-21 0,0 21 0,0-21 15,-21 0-15,0 0 0,21-1 16,-21 1-16,0 0 0,0 0 16,0 0-16,0 0 0,-21 21 0,0 0 15,0-22-15,0 22 0,-1 0 0,1 0 16,0 22-16,0-22 0,0 21 0,0 0 16,-1 21-16,1-21 15,0 22-15,0-22 0,21 21 0,-21 1 16,21-22-16,0 21 0,0-21 0,0 0 15,0 22-15,0-22 0,0 0 0,0 0 16,21 0-16,0 1 16,0-22-16,0 0 0,22 0 0,-22 0 15,0 0-15,21 0 0,-20 0 0,-1 0 16,21 0-16,-21 0 0,0 0 0,1-22 16,-1 1-16,0 0 0,0 0 15,0 0-15,22 0 0</inkml:trace>
  <inkml:trace contextRef="#ctx0" brushRef="#br1" timeOffset="-209148.24">19812 14393 0,'0'0'0,"0"-42"15,0 21 1,0 0-16,21 21 31,0 0-15,-21 21-16,0 0 0,0 0 16,0 22-16,0-22 15,0 21-15,0-21 0,0 22 0,-21-22 16,0 21-16,0-21 0,0 22 0,21-22 15,-22 0-15,1 21 0,0-21 0,0 1 16,21-1-16,-21 0 16,0-21-16,21-21 31,21 0-31,0-1 16,0 1-16,0 0 0,-21 0 0,21-21 15,1 20-15,-1-20 0,21 0 0,-21 21 16,0-22-16,1 22 0,-1 0 0,0 0 15,0 0-15,-21-1 0,21 22 16,0 0-16,1 0 16,-22 22-16,0-1 0,21 0 15,-21 21-15,21-21 0,-21 1 0,21 20 16,-21-21-16,0 0 0,21 22 16,0-22-16,-21 0 0,22 0 0,-1 0 15,-21 0-15,21 1 0,0-22 0,0 0 16,0 21-16,1-21 15,-1 0-15,0 0 0,0-21 16,0 21-16,-21-22 0,21 1 16,-21 0-16,22 0 0,-1 0 0,0-22 15,-21 22-15,21-21 0,0 21 16,0-22-16,1 1 0,-1 0 16,0 21-16,21-22 0,-21 1 0,1 21 15,-1 0-15,0-1 0,0 22 0,0 0 16,0 0-16,1 0 15,-1 0-15,-21 22 0,0 20 16,21-21-16,-21 0 0,21 22 0,-21-22 16,0 0-16,0 21 0,0-21 0,0 1 15,0-1-15,0 0 16,0 0-16,0-42 47,0 0-47,0 0 15,0-22-15,0 22 0,0 0 16,0 0-16,-21 0 0,0-22 0,21 22 16,0 0-16,-21 21 0,-1-21 15,1 0-15,0 21 0,-21 0 16,21 0-16,-1 0 0,1 21 0,-21 0 16,21 0-16,-22 0 0,22 22 0,0-22 15,0 21-15,0-21 0,0 22 16,-1-22-16,22 21 0,-21-21 0,21 22 15,0-22-15,0 0 0,0 0 16,0 0-16,21 0 0,1 1 0,-1-22 16,0 0-16,0 21 0,0-21 15,0 0-15,1 0 0,-1 0 0,21 0 16,-21-21-16,0-1 0,1 22 0,-1-21 16,0 0-16,0 0 0,0-21 15,0 20-15,-21 1 0,22-21 0,-22 0 16,21 20-16,-21-20 0,0 21 0,0 0 15,0 0-15,0-1 0,-21 22 32,21 22-32,-22-1 15,22 0-15,0 0 0,0 21 0,0-20 16,0-1-16,0 21 0,0-21 0,0 0 16,0 1-16,22-1 0,-22 0 15,21 0-15,0-21 0,0 0 0,0 21 16,0-21-16,1 0 0,-1 0 15,0 0-15,0-21 0,0 21 16,-21-21-16,21 0 0,-21 0 16,0-1-16,22 1 0,-22-21 0,21 21 15,-21-22-15,0 22 0,21-21 0,-21 0 16,21 20-16,-21 1 0,0 0 0,0 0 16,0 0-16,0 42 31,0 0-31,0 0 0,0 0 0,0 1 15,0-1-15,0 21 0,-21-21 16,21 0-16,-21 1 0,21 20 0,0-21 16,0 0-16,0 0 0,-21 1 0,21-1 15,-22 0-15,22 0 0,0-42 63,0 0-63,0 0 0,0-1 0,22 1 15,-1 0-15,-21 0 16,21 0-16,-21 0 0,21-22 0,0 22 16,-21-21-16,21 21 0,1-22 0,-1 22 15,0 0-15,0 0 0,-21 0 16,21 21-16,0 0 0,-21 21 16,22 0-1,-22 0-15,0 0 0,0 0 0,0 22 16,0-22-16,0 0 0,0 0 0,0 22 15,0-22-15,0 0 0,0 0 16,0 0-16,0 0 0,0 1 0,0-1 16,0 0-16,0-42 47,0 0-32,21-1-15,-21 1 0,21 0 16,0-21-16,0 21 0,-21-1 0,43-20 15,-22 21-15,0-21 0,0 20 16,21-20-16,-20 21 0,-1 0 0,21 0 16,-21 21-16,0 0 0,1 0 0,-1 0 15,0 0-15,-21 21 16,21 0-16,-21 0 0,0 21 0,0-20 16,0 20-16,0-21 0,-21 21 0,21-20 15,-21-1-15,21 21 0,0-21 16,-21 0-16,-1 1 0,22-1 15,-21-21-15,21 21 0,0 0 0,-21-21 16,21 21-16,-21-21 16,21-21 15,21 0-31,0 0 16,22 21-16</inkml:trace>
  <inkml:trace contextRef="#ctx0" brushRef="#br1" timeOffset="-208759.8">21950 14520 0,'-21'0'0,"-1"0"0,44 0 62,-1 0-62,0 0 0,21 0 0,-21-21 16,1 21-16,-1-21 0,0 21 0,0-21 15,0 0-15,-21 0 0,21-1 0,1 1 16,-22 0-16,0 0 0,0 0 16,0 0-16,0-1 0,-22 22 31,1 0-31,0 0 0,-21 43 16,21-22-16,-1 0 0,1 21 0,0 1 15,-21-22-15,42 21 0,-21 1 0,-1-22 16,22 21-16,0-21 0,0 0 0,0 1 15,0-1-15,0 0 0,22 0 16,-1-21-16,0 0 0,0 21 0,0-21 16,22 0-16,-22 0 0,0 0 0,0 0 15,0 0-15,0 0 0,1-21 16,-1 0-16,0 0 16,-21 0-16,21-1 15</inkml:trace>
  <inkml:trace contextRef="#ctx0" brushRef="#br1" timeOffset="-207960.26">23199 14224 0,'0'0'0,"0"21"15,21-21 16,0 0-31,0 0 16,0 0-16,0 0 0,1 0 16,-1 0-16,0 0 0,0 0 15,0 0-15,0 0 0,1 0 0,-1 0 16,0 0 0,-42 0 30,0 0-46,-1 0 16,1 0-16</inkml:trace>
  <inkml:trace contextRef="#ctx0" brushRef="#br1" timeOffset="-207756.35">23199 14436 0,'21'-43'15,"-42"86"-15,21-22 0,21-21 31,0 0-31,0 0 0,0 0 0,22 0 16,-22 0-16,0 0 0,0 0 16,0 0-16,0 0 0,1 0 0,-1-21 15,0 21-15,0-21 16,0 21 0,-21-22-16,21 1 0,1 21 15,-1-21-15</inkml:trace>
  <inkml:trace contextRef="#ctx0" brushRef="#br1" timeOffset="-207370.83">23982 13822 0,'0'0'0,"0"-21"0,0-43 16,-21 43-16,21 0 16,0 0-16,0 42 31,21 0-31,0 0 0,0 22 0,0-22 16,0 21-16,-21 0 0,22 1 15,-22-1-15,21 0 0,-21 1 0,0-1 16,0 0-16,0 1 0,21-1 0,-21 0 15,0 1-15,0-22 0,0 21 0,0-21 16,0 1-16,0-1 0,0 0 16,0 0-16,0 0 15,0-42 17,0 0-32,0 0 0,0 0 15,0-1-15,0 1 0,21-21 0,0 0 16</inkml:trace>
  <inkml:trace contextRef="#ctx0" brushRef="#br1" timeOffset="-207099.98">24426 13695 0,'0'0'0,"0"-42"0,0 63 47,-21 0-47,21 0 0,-21 21 0,21 1 16,-21-22-16,21 42 0,-21-20 15,21-1-15,-22 0 0,1 1 0,0-1 16,21 0-16,-21 1 0,0-1 0,0 0 16,21 1-16,-22-22 0,22 21 0,-21-21 15,21 1-15,-21-1 0,21 0 16,0 0-16,0 0 0,21-21 31,0-21-31,1 21 16,-1-21-16,-21 0 0,21 21 15,0-21-15</inkml:trace>
  <inkml:trace contextRef="#ctx0" brushRef="#br1" timeOffset="-206600.39">24828 14182 0,'0'0'15,"0"-21"-15,0-22 16,0 22-16,0 0 0,0 0 15,0 0-15,0-1 0,-21 1 16,0 21-16,0 0 0,0 0 16,0 0-16,-1 0 0,1 0 15,0 0-15,0 21 0,0 1 16,0-1-16,-1 0 0,1 21 0,0-21 16,0 22-16,0-22 0,21 21 0,-21-21 15,21 1-15,0 20 0,0-21 16,0 0-16,0 0 0,0 1 0,21-1 15,0-21-15,0 0 0,0 0 16,0 0-16,22 0 0,-22 0 0,0-21 16,0 21-16,0-22 0,1 1 15,-1 0-15,0 0 0,0 0 0,0 0 16,0-22-16,-21 22 0,0-21 0,0 21 16,22-1-16,-22-20 0,0 21 15,0 0-15,0 0 16,0 42-1,0 0 1,0 0-16,0 0 0,-22 0 16,22 1-16,0 20 0,0-21 0,0 0 15,0 0-15,0 1 0,0 20 0,0-21 16,0 0-16,0 0 16,0 1-16,22-22 15,-1 0-15,0 0 0,0 0 16,-21-22-16,21 1 0,-21 0 0,21 0 15,1 0-15</inkml:trace>
  <inkml:trace contextRef="#ctx0" brushRef="#br1" timeOffset="-205577.11">25188 13568 0,'0'0'0,"0"-42"16,-21 42-16,0 0 15,21 21 1,0 0 0,0 0-16,0 21 0,0-20 0,0 20 0,0 0 15,0 1-15,0-1 0,0 21 0,0-20 16,0-1-16,0 0 16,0 1-16,0-1 0,0 0 0,0 1 15,0-1-15,0 0 0,0-20 0,0 20 16,0-21-16,0 0 0,0 0 15,0 1-15,0-1 16,21-21-16,0 0 0,0 0 0,1-21 16,-1-1-16,0 1 15,0 0-15,-21 0 0,0 0 16,0 0-16,21-1 0,-21 1 0,21-21 16,-21 21-16,0 0 0,22-1 15,-22-20-15,0 21 0,0 0 0,0 0 16,0 42 15,0 0-31,0 0 16,0 0-16,0 0 0,0 1 15,0-1-15,0 0 0,0 0 0,0 0 16,0 0-16,0 1 0,0-1 0,0 0 16,21 0-16,0-21 15,0 21-15,0-21 16,0 0-16,1 0 15,-1-21-15,0 21 0,-21-21 16,21 0-16,0 0 0,-21-1 0,0 1 16,21 0-16,1 0 0,-22 0 15,0 0-15,21-1 0,0 1 0,-21 0 16,21 0-16,-21 0 0,0 0 0,0-1 16,0 44 15,0-1-31,-21 0 15,21 0-15,0 0 0,0 0 0,0 1 16,-21-1-16,21 0 0,0 0 16,0 0-16,0 0 0,0 1 15,0-1-15,0 0 0,0 0 0,0 0 16,21 0-16,0-21 0,0 22 16,0-22-16,1 0 15,-1 0-15,0 0 0,0 0 0,0 0 16,22 0-16,-22-22 0,0 1 0,0 21 15,0-21-15,0 0 0,1 0 0,-1 0 16,0-1-16,0 1 0,-21 0 16,21 0-16,-21 0 0,21-22 0,-21 22 15,0 0-15,0 0 0,0 0 0,0 0 16,0-1-16,-21 22 31,0 0-31,0 22 0,0-22 16,0 21-16,-1 0 0,22 0 0,-21 0 15,21 22-15,-21-22 0,21 0 16,0 0-16,0 0 0,0 22 0,0-22 16,0 0-16,0 0 0,0 0 0,21 0 15,0 1-15,1-22 0,-1 0 16,0 0-16,0 0 0,0 0 16,0 0-16,1 0 0,-1 0 15,0 0-15,0-22 0,0 22 16,-21-21-16,21 0 0,1 0 15,-1 0-15,-21 0 16,21 21-16,0-22 0,0 1 0,0 0 16</inkml:trace>
  <inkml:trace contextRef="#ctx0" brushRef="#br1" timeOffset="-205220.32">26755 13885 0,'0'22'47,"0"-44"31,0 1-78,-22 21 32,1 0-17,21 21 1,0 1 0,0-1-1,21-21 1,-21 21-16,22-21 15,-22 21-15,21-21 0,-21 21 0</inkml:trace>
  <inkml:trace contextRef="#ctx0" brushRef="#br1" timeOffset="-204728.22">26797 14266 0,'0'0'0,"0"22"0,-21-22 16,21 21-1,0 0 79,0 0-94,0 0 16,-21-21-16,21 21 0,-22-21 15,22 22-15,-21-22 16,0 0-16,21-22 47,0 1-47,21 0 16,0 21-16,-21-21 0,22 21 0,-22-21 15,21 21-15,0 0 16,0 0-1,-21 21-15,0 0 16,0 0-16,0 0 0,0 1 16,0-1-16,0 0 0,-21 0 15,0 0-15,0 0 0,-1 1 0,1-1 16,0 0-16,-21 0 0,21 0 0,-22 0 16,1 1-16,21-22 0,-22 21 0,1 0 15,21 0-15,0 0 16,-22-21-16,22 0 0,21 21 0</inkml:trace>
  <inkml:trace contextRef="#ctx0" brushRef="#br1" timeOffset="-204156.54">26755 13907 0,'0'21'31,"0"0"-16,0 0 1,0 0-16,21-21 16,0 0-1,0 0 1,0-21-16,-21 0 16,0 0-1,-21 21 16,0 0-15,0 0-16,21 21 0,-21-21 16,21 21-16,-22-21 15,1 0-15,21 21 16,-21-21-16,0 0 0</inkml:trace>
  <inkml:trace contextRef="#ctx0" brushRef="#br1" timeOffset="-202557.15">3471 16256 0,'0'0'0,"0"21"62,-21-21-62,21 21 16,21-21-1,0 0 1,1 0-16,-1 0 0,21 0 0,-21-21 16,22 0-16,-1 21 0,0-21 15,1 0-15,-1 21 0,0-21 0,1-1 16,-22 22-16,0-21 0,0 21 0,-21-21 15,0 0-15,0 0 16,-21 21-16,-21 0 0,20 0 16,-20 0-16,0 0 0,-1 0 15,1 0-15,0 21 0,-1 0 16,1 0-16,21 0 0,-21 1 0,20-1 16,-20 0-16,21 21 0,21-21 15,0 1-15,-21-1 0,21 21 0,0-21 16,0 0-16,21 1 0,0-1 15,21 0-15,-20-21 0,20 0 16,0 21-16,-21-21 0,22 0 0,-1 0 16,0 0-16,-20 0 0,20 0 15,-21 0-15,0 0 0,0 0 0,1 0 16,-22-21-16,-22 21 31,1 0-31,0 0 0,0 0 0,-21 0 16,-1 21-16,22-21 0,-21 21 0,-1 0 15,1 1-15,0-1 0,-1 0 16,1 0-16,21 21 0,0-20 0,0 20 16,-1-21-16,22 0 0,0 22 15,0-22-15,0 0 0,22 0 0,-1 0 16,0 0-16,21 1 0,1-1 0,20-21 16,-21 0-16,22 0 0,-22 0 15,22 0-15,-22 0 0,0 0 0,1 0 16,-1-21-16,0 21 0,1-22 15,-1 1-15,0 0 0,-20 0 16,20 0-16,0-22 0,-21 22 0,22 0 16,-1-21-16,-21 21 0,0-22 15,22 22-15</inkml:trace>
  <inkml:trace contextRef="#ctx0" brushRef="#br1" timeOffset="-201976.48">4487 16510 0,'-21'-148'47,"-42"148"-47,147 148 0,-190-296 15,85 148-15,0 0 0,0 21 16,0-21-16,21 21 0,-21 0 0,-1 1 16,1-1-16,21 21 0,0-21 0,0 0 15,0 1-15,0 20 16,0-21-16,0 0 0,0 0 0,0 1 16,21-22-16,1 21 0,-1-21 15,0 0-15,0 0 0,0 0 0,22 0 16,-22 0-16,0-21 0,0 21 0,0-22 15,0 1-15,1 0 0,-1 21 16,-21-21-16,0 0 0,0 0 0,0-1 16,21 1-16,-21 0 0,0 0 15,0 42 17,0 0-32,0 0 15,0 22 1,0-22-16,0 21 0,-21 1 0,21-1 15,0 0-15,0 1 0,-21 20 0,21 1 16,-22-1-16,22-21 0,-21 22 16,21-1-16,0 1 0,0-1 0,-21-20 15,21 20-15,-21 1 0,21-1 0,-21 1 16,21-22-16,-21 0 0,-1 1 16,1-1-16,0 0 0,-21-20 0,21-1 15,-1 0-15,-20 0 0,21-21 16,-21 0-16,20 0 0,-20 0 0,21-21 15,0 21-15,-22-21 0,22-22 0,0 22 16,-21-21-16,42 0 16,-21-22-16,21 22 0,0-1 0,0 1 15,0-21-15,0 20 0,0 1 0,21 0 16,0-1-16,0 1 0,0 21 16,0-22-16,22 1 0,-22 0 0,0-1 15,0 1-15,0 21 0,1-21 0,-1-1 16,21 1-16,-21 21 0,0-22 15,22 22-15</inkml:trace>
  <inkml:trace contextRef="#ctx0" brushRef="#br1" timeOffset="-201660.74">5080 16404 0,'21'0'63,"-21"-21"-47,-21 42 30,0 0-30,21 1-16,0-1 16,-21 0 15</inkml:trace>
  <inkml:trace contextRef="#ctx0" brushRef="#br1" timeOffset="-201343.92">5122 16785 0,'0'21'0,"0"1"78,0-1-62,0 0 0,0 0-1,0 0-15,0-42 47,21 0-47,1 21 16,-22-21-16,0 0 15</inkml:trace>
  <inkml:trace contextRef="#ctx0" brushRef="#br1" timeOffset="-197285.12">9948 16298 0,'0'-21'0,"0"0"0,0 0 15,0 0 1,0 42 31,0 0-47,0 0 15,0 22-15,0-22 0,-21 0 16,21 21-16,-21-21 0,21 22 16,0-22-16,-21 21 0,21-21 0,-21 1 15,-1 20-15,22-21 0,0 0 0,0 22 16,-21-22-16,21 0 0,0 0 15,0 0-15,-21-21 16,21-21 15,0 0-31,-21 0 0,21 0 0,0-1 16,0 1-16,0 0 0</inkml:trace>
  <inkml:trace contextRef="#ctx0" brushRef="#br1" timeOffset="-196848.87">9927 15960 0,'0'0'0,"-21"0"15,0 0 1,21 21-16,-21 0 16,21 0-16,0 0 15,0 1-15,0-1 0,21-21 16,0 0-16,0 0 0,0 0 16,0 0-16,1 0 15,-1 0-15,0-21 0,0-1 0,0 22 16,-21-21-16,0 0 0,21 21 0,-21-21 15,0 0-15,0 0 16,0-1-16,-21 22 0,0-21 0,0 21 16,0 0-16,0 0 0,-1 0 15,1 0-15,0 0 16,0 0-16,0 21 0,0 1 0,-1-1 16,22 0-16,0 0 0,-21 0 0,21 0 15,0 1-15,0-1 0,0 0 16,0 0-16,0 0 0,0 0 0,21-21 15,1 22-15,-1-22 0</inkml:trace>
  <inkml:trace contextRef="#ctx0" brushRef="#br1" timeOffset="-195960.37">10499 16193 0,'-22'21'16,"22"0"0,0 0-16,0 0 0,0 0 15,0 1-15,-21-1 0,21 21 0,0-21 16,0 0-16,0 1 0,0 20 16,0-21-16,-21 0 0,21 22 0,0-22 15,0 0-15,0 0 0,0 0 0,-21 0 16,21 1-16,0-1 15,-21-21 1,21-21 0,0-1-1,0 1-15,0 0 0,0 0 0,0-21 16,21 20-16,0 1 0,-21-21 0,21 0 16,0 20-16,1-20 0,-1 0 15,0 21-15,21-22 0,-21 22 0,1 0 16,20-21-16,-21 42 0,0-22 0,0 22 15,1 0-15,-1 0 0,0 0 16,-21 22-16,0-1 0,0 0 0,0 0 16,0 21-16,0-20 0,0 20 0,0-21 15,0 21-15,0-20 16,0 20-16,0-21 0,0 21 0,0-20 16,0-1-16,21 0 0,-21 21 0,21-21 15,0-21-15,-21 22 0,22-1 16,-1-21-16,0 0 0,0 0 0,0 0 15,0 0-15,22 0 0,-22 0 0,0-21 16,21-1-16,-20 1 0,-1 0 16,21 0-16,-21 0 0,0 0 0,1-1 15,-1-20-15,0 21 0,0-21 0,0-1 16,0 1-16,-21 0 0,22-22 16,-1 22-16,0-22 0,-21 1 0,21 20 15,0-20-15,-21 21 0,0-1 16,21 1-16,-21 0 0,22 20 0,-22 1 15,0 0-15,0 0 16,-22 21 0,1 21-16,0 0 0,21 0 15,0 1-15,-21 20 0,0 0 16,21-21-16,-21 43 0,21-22 0,0 1 16,-22-1-16,1 21 0,21-20 0,-21-1 15,21 0-15,0 1 0,0-1 16,0 0-16,0 1 0,0-22 0,0 21 15,0-21-15,0 22 0,0-22 0,0 0 16,21 0-16,-21 0 16,21 1-16,1-22 0,-22 21 0,21-21 15,0 0-15,0 0 0,0 0 16,0 0-16,-21-21 16,22 21-16,-1-22 0,-21 1 0,21 0 15,0 0-15,-21 0 0,0 0 16,21 21-16,0-22 0,-21 1 0,22 0 15,-22 0-15,0 0 0,21 0 16,-21-1-16</inkml:trace>
  <inkml:trace contextRef="#ctx0" brushRef="#br1" timeOffset="-195635.55">11409 16129 0,'0'0'15,"-21"0"-15,-1 0 16,1 0-16,21-21 16,21 21-16,1 0 0,20 0 15,-21 0-15,21 0 0,-20-21 0,20 21 16,0 0-16,1-21 0,-22 21 16,21 0-16,0 0 0,1-22 0,-22 22 15,0 0-15,21 0 0,-20 0 0,-1 0 31</inkml:trace>
  <inkml:trace contextRef="#ctx0" brushRef="#br1" timeOffset="-194565.17">16108 16066 0,'0'0'16,"-21"-22"-1,-1 22-15,1-21 16,0 21-16,21-21 0,-21 21 0,21-21 16,0 0-16,0 0 15,0-1-15,21 1 16,21 0-16,-20 0 0,20 0 0,0 21 16,1-21-16,-1-1 0,21 22 15,-20 0-15,-1-21 0,0 21 0,1 0 16,-1 0-16,0 0 0,-20 21 0,-1 1 15,0-1-15,-21 0 0,0 21 16,0-21-16,0 22 0,0-1 0,0 0 16,-21 1-16,0-1 0,-1 0 0,1 1 15,0-1-15,0-21 0,-21 22 16,20-22-16,1 0 0,0 21 16,0-21-16,0-21 0,0 22 0,21-1 15,0-42 16,0-1-31,21 1 16,0 0-16,0 0 0,0-21 0,0 20 16,1-20-16,20 0 0,-21-1 15,21-20-15,-20 21 0,20-1 0,-21-20 16,21 20-16,-20 22 0,-1-21 0,21 21 16,-42 0-16,21-1 0,-21 1 15,0 42 1,0 1-1,-21-1-15,21 21 0,-21-21 0,0 22 16,21-1-16,0 0 0,-21 1 16,21 20-16,-22-21 0,22 1 0,0-22 15,0 21-15,0 1 0,0-22 0,0 0 16,0 21-16,22-21 0,-1-21 16,0 22-16,-21-1 0,21-21 0,0 0 15,0 0-15,1 0 0,-1 0 0,0 0 16,0 0-16,21 0 0,-20-21 15,-1-1-15,0 1 0,0 21 16,0-21-16,22 0 0,-22-21 0,0 20 16,21 1-16,1 0 0,-1-21 0</inkml:trace>
  <inkml:trace contextRef="#ctx0" brushRef="#br1" timeOffset="-194208.37">18669 15854 0,'-21'0'16,"42"0"15,0 0-31,21 0 0,-20 0 0,-1 0 16,0 0-16,0 0 0,0-21 0,0 21 15,1 0-15,-1 0 0,0 0 16,0 0-16,0 0 16,0 0-1,-42 0 32</inkml:trace>
  <inkml:trace contextRef="#ctx0" brushRef="#br1" timeOffset="-193979.47">18711 16108 0,'0'0'0,"-21"21"16,42-21-1,0 0 1,1 0-16,-1 0 16,0 0-16,0 0 0,0 0 15,0 0-15,1 0 0,-1 0 0,0 0 16,-21-21-16,21 21 0,0 0 31</inkml:trace>
  <inkml:trace contextRef="#ctx0" brushRef="#br1" timeOffset="-193420.16">20976 15748 0,'0'0'0,"0"-42"16,0 21-16,0-1 15,0 1-15,0 0 16,-21 21-1,0 0-15,0 21 16,21 0-16,-22 1 0,22-1 16,-21 0-16,0 21 0,21-21 0,0 22 15,-21-1-15,21 0 0,-21 1 16,21-1-16,-21 0 0,21 1 0,0-1 16,0 0-16,0 1 0,0-22 0,0 21 15,0-21-15,0 1 0,0-1 16,0 0-16,21-42 31,0 0-31,0-1 16,0 1-16,0 0 0,22-42 31</inkml:trace>
  <inkml:trace contextRef="#ctx0" brushRef="#br1" timeOffset="-193000.88">21357 15812 0,'106'-64'15,"-64"43"1,-190 106 0,275-170-16,-148 106 0,0 0 0,0 0 15,-1 1-15,1-1 0,0 0 0,0 21 16,21 1-16,-21-22 0,0 21 16,-1 0-16,22 1 0,0-22 15,0 21-15,0 1 0,0-22 0,0 0 16,0 0-16,22 0 0,-22 0 0,42 1 15,-21-1-15,0-21 0,22 0 16,-22 0-16,21 0 0,0 0 0,-20 0 16,20-21-16,0-1 0,1 22 0,-1-21 15,-21-21-15,21 21 0,1-22 16,-22 1-16,0 0 0,0-1 0,0 1 16,-21-21-16,0 20 0,0 1 0,0 0 15,0-1-15,0 22 0,-21 0 16,0 0-16,-21 0 0,21-1 0,-1 22 15,1 0-15,0 0 0,-21 0 16,21 0-16,-1 0 0,-20 22 0,21-1 16,0-21-16,0 21 0,-1 0 15,1-21-15,21 21 0,0 0 16,0 1-16,0-1 16,21-21-16,22 0 15,-22 0-15,21 0 0,1 0 0</inkml:trace>
  <inkml:trace contextRef="#ctx0" brushRef="#br1" timeOffset="-192560.19">22458 15769 0,'0'0'16,"-21"0"0,-1 0-1,1 0-15,0 21 0,0-21 16,0 22-16,21-1 0,-21 0 0,-1 0 15,1 21-15,21-20 0,-21-1 16,0 21-16,21-21 0,-21 22 0,21-22 16,0 21-16,0-21 0,0 22 0,0-22 15,0 0-15,0 0 0,0 0 16,21 0-16,0-21 0,21 0 16,-20 0-16,-1 0 0,21 0 0,-21 0 15,22 0-15,-1 0 0,-21-21 16,21 0-16,-20 0 0,-1 0 15,21 0-15,-21-1 0,0-20 0,-21 21 16,0-21-16,0-1 0,0 1 0,0 0 16,0-1-16,0 1 0,0 0 15,-21-1-15,21 22 0,-21 0 0,0 0 16,0 0-16,0 21 0,-1 0 0,1 0 16,0 0-16,0 0 0,0 0 15,0 0-15,21 21 0,-22 0 0,1-21 16,0 21-16,21 0 0,0 0 0,-21-21 15,21 22-15,0-1 0,0 0 16,21-21 0,0 0-16,0 0 0,22 0 15</inkml:trace>
  <inkml:trace contextRef="#ctx0" brushRef="#br1" timeOffset="-192244.37">23453 15727 0,'0'0'0,"-22"0"0,1 0 0,42 0 62,1 0-62,-1 0 0,0 0 16,-21-21-1,0 0-15,-21 21 16,0 0 0,-1 0-16,1 0 15,0 21-15,0-21 0,21 21 16,0 0 0,-21 0-16,21 0 15,21 1 1</inkml:trace>
  <inkml:trace contextRef="#ctx0" brushRef="#br1" timeOffset="-191756.65">23558 16256 0,'0'0'0,"-21"0"16,0 0-16,21-21 31,0 0-15,21 21-1,-21 21 1,0 0 0,0 0-16,0 0 0,0 1 15,0-1-15,0 0 0,0 0 0,-21 0 16,0 0-16,0-21 15,0 22-15,-1-22 16,1 0-16,21-22 31,21 1-15,-21 0-16,22 0 0,-1 21 16,-21-21-16,21 21 0,0-21 0,0 21 15,0 0 1,1 0-16,-1 0 15,0 21-15,-21 0 0,0 0 16,0 0-16,0 0 0,-21 1 16,0-1-16,-22 21 0,22-21 0,-21 22 15,-1-1-15,1 0 0,-21-21 0,20 22 16,1-1-16,0 0 0,-1-20 16,1-1-16,21 0 0,-22 0 15,22 0-15,0 0 0</inkml:trace>
  <inkml:trace contextRef="#ctx0" brushRef="#br1" timeOffset="-191091.89">23495 15748 0,'-21'0'0,"0"0"16,-1 0-16,22 21 0,-21-21 15,21 21-15,-21-21 0,42 0 47,0 0-47,1 0 16,-1 0-16,-21-21 16,0 0-16,0 0 31,-21 21-16,-1 0-15,1 0 0,21 21 0,-21 0 16,0 0-16,21 1 16,0-1-1,0 0-15,21-21 16,0 0-16,0 0 16,1 0-16,-1 0 15</inkml:trace>
  <inkml:trace contextRef="#ctx0" brushRef="#br1" timeOffset="-172074.77">22966 17209 0,'21'0'15,"0"0"17,-42 0 30,0 0-62,0 0 16,-1 0-16,1 0 0,0 0 15,0 0-15,0 21 0,0-21 0,-1 0 16,1 0-16,-21 0 0,21 0 0,0 0 16,-22 0-16,22 0 0,-21 0 15,21 0-15,-22 0 0,22 0 16,-21 21-16,-1-21 0,22 0 0,-21 0 15,0 0-15,20 0 0,-20 0 16,0 0-16,21 0 0,-22 0 0,1 0 16,21 0-16,-22 0 0,1 0 15,0 0-15,-22 0 0,22 0 0,-22 0 16,22 0-16,-21 0 0,-1 0 0,1 0 16,20 0-16,-20 0 0,-1 0 15,22 0-15,-22 0 0,1 0 0,21 0 16,-22 0-16,22 0 0,-22 0 15,22 0-15,-22 0 0,22-21 0,0 21 16,-22 0-16,22 0 0,0 0 16,-22 0-16,22 0 0,-1 0 15,-20 0-15,21-21 0,-1 21 0,1 0 16,0 0-16,-1 0 0,1 0 16,21 0-16,-22 0 0,1 0 0,21 0 15,-21 0-15,20 0 0,1 0 0,-21 0 16,21 0-16,0 0 0,-22 0 15,22 0-15,-21 0 0,21 0 0,-1 0 16,-20 0-16,21 0 0,-21 0 16,20 0-16,1 0 0,-21 0 0,21 0 15,-22 0-15,22 0 0,-21 0 16,21 0-16,-22 0 0,22 21 16,-21-21-16,21 0 0,-22 0 0,1 0 15,21 0-15,-21 0 0,20 0 0,-20 21 16,0-21-16,21 0 0,-22 0 15,22 0-15,-21 0 0,-1 0 0,22 0 16,-21 0-16,0 0 0,20 0 0,-20 0 16,0 0-16,21 0 0,-22 0 15,1 0-15,0 0 0,20 0 0,-20 0 16,0 0-16,-1 0 0,22 0 16,-21 21-16,0-21 0,-1 0 0,22 0 15,-21 0-15,-1 0 0,22 0 16,-21 0-16,0 0 0,20 0 15,-20 0-15,21 0 0,-21 0 0,20 0 16,-20 0-16,21 0 0,0 0 0,0 21 16,-1-21-16,1 0 15,0 0-15,0 0 0,0 0 16,0 0-16,-1 0 16,1 0-16,0 0 15,0 21-15,0-21 0,0 0 16,-1 0-16,1 0 15,0 0-15,0 0 0,-21 0 16,20 0-16,1 0 0,-21 0 16,21 0-16,-22 0 0,1 22 15,21-22-15,-21 0 0,-1 0 0,22 0 16,-21 0-16,21 0 0,-1 0 16,1 0-16,0 0 0,-21 0 0,21 0 15,-1 0-15,1 0 0,0 0 0,0 0 16,0 0-16,0 0 0,-1 21 15,-20-21-15,21 0 0,0 0 0,0 0 16,-22 0-16,22 0 0,0 0 16,-21 0-16,20 21 0,1-21 0,0 0 15,0 0-15,0 0 16,0 0-16,21 21 16,-22-21-16,1 0 15,0 0-15,0 21 16,0-21-16,0 0 0,-1 0 15,1 21-15,0-21 0,0 0 0,0 0 16,0 22-16,-1-22 16,1 0-16,0 0 0,0 0 15,21 21-15,-21-21 16,0 0 0,21-21 30,21 21-46,0-22 0,0 1 16,0 21-16,0-21 16,1 0-16,-1 21 15,0-21-15,0 21 16,0 0-16,0-21 0,1 21 16,-1-22-16,0 1 0,0 21 15,0-21-15,0 21 0,1-21 0,-1 21 16,0-21-16,21 0 0,-21 21 0,1-22 15,-1 22-15,0-21 16,0 21-16,0 0 0,-21-21 0,21 21 16,-21 21 46,-21 0-46,0-21-1,0 22-15,0-1 0,0-21 16,-1 21-16,1-21 0,0 21 16,0-21-16,-21 21 0,20-21 15,1 0-15,0 21 0,-21-21 0,21 0 16,-1 0-16,1 0 0,21 22 16,-21-22-16,0 0 0,0 0 0,0 0 15,-1 21 1,1-21-1,21 21 1,0 0 0,0 0-1,21-21-15,-21 21 0,22-21 16,-1 22-16,0-22 0,0 21 16,0-21-16,0 21 0,1 0 0,-1 0 15,21 0-15,-21-21 0,0 22 16,1-1-16,-1 0 0,0 21 0,0-21 15,0 1-15,0-1 0,1 0 16,-22 0-16,21 0 0,0 0 0,-21 1 16,21-1-16,0 0 0,-21 0 15,21 0 1,1-21-16,-22 21 31,0-42 0,0 0-15,0 0-16,21 0 0,-21 0 16</inkml:trace>
  <inkml:trace contextRef="#ctx0" brushRef="#br1" timeOffset="-165322.68">21272 15452 0,'0'0'0,"0"21"31,22-21 125,-1 0-125,-21-21-15,0 0 0,0-1-16,0 1 31,0 0-16,0 0 1,0 0 15,-21 21-31,-1 0 16,22-21-16,-21 21 16,21-22-1,-21 1 1,21 0-1,-21 21-15,21-21 16,-21 21-16,21-21 16,-21 21-16,21-21 15,-22 21 1,22-22-16,-21 22 0,0 0 16,21-21-16,-21 21 15,21-21-15,-21 21 16,0-21-16,-1 21 15,22-21-15,-21 21 16,0 0-16,0 0 16,21-21-16,-21 21 0,0 0 15,-1 0-15,1-22 16,0 22-16,0 0 16,0 0-16,0-21 15,-1 21-15,1 0 16,0 0-16,0 0 15,0-21-15,0 21 16,-1 0-16,1 0 0,0-21 16,0 21-16,0 0 0,0 0 15,-1 0-15,1 0 16,0 0-16,0-21 0,0 21 16,0 0-16,-1 0 15,1 0-15,0 0 16,0 0-16,21-21 15,-21 21-15,0 0 0,-1 0 16,1 0-16,0 0 0,0 0 16,0 0-16,0 0 15,-1 0-15,22-22 16,-21 22-16,0 0 0,0 0 0,0 0 16,0 0-1,-1 0-15,1 0 16,21-21-16,-21 21 0,0 0 15,0 0 1,0 0-16,-1 0 0,1 0 16,0 0-16,0 0 15,21-21-15,-21 21 0,0 0 16,-1 0-16,1 0 16,0 0-16,0 0 15,0 0-15,0 0 16,-1 0-16,1 0 15,0 0-15,0 0 0,0 0 16,0-21-16,-1 21 0,1 0 16,0 0-16,0 0 0,0 0 15,0 0-15,-1 0 0,1 0 16,0 0-16,0 0 0,0 0 16,0 0-1,-1 0 1,1 0-16,0 0 0,0 0 15,0 0-15,0 0 16,-1 0-16,1 0 16,0 0-16,0 0 0,0 0 15,0 0-15,-1 0 16,1 0-16,0 0 0,0 0 16,0 0-1,0 0-15,-1 0 0,1 0 16,0 0-16,0 0 0,0 0 15,0 0-15,-1 0 16,1 0-16,0 0 0,0 0 16,0 0-16,0 0 0,-1 0 15,1 0-15,0 0 16,0 0-16,0 0 0,0 0 0,-1 0 16,1 0-16,0 0 0,0 0 15,0 0-15,0 0 0,-1 0 0,1 0 16,0 0-16,0 0 15,0 0-15,0 0 0,-1 0 16,1 0-16,0 0 16,0 21-16,0-21 15,0 0-15,-1 0 16,1 0-16,0 0 16,0 0-16,0 0 15,0 0-15,-1 0 16,22 21-16,-21-21 0,0 0 15,0 0-15,0 0 16,21 21 0,-21-21-16,-1 0 0,1 0 15,0 22 1,0-22-16,0 0 16,0 0-1,-1 0-15,22 21 16,-21-21-16,0 0 15,0 0 1,21 21-16,-21-21 16,0 0-16,-1 21 15,1-21 1,0 0 0,21 21-16,-21-21 0,0 0 15,21 21 1,-21-21-16,-1 0 15,22 22-15,-21-22 16,0 0-16,0 21 16,0-21-16,0 0 15,21 21 1,-22-21-16,1 0 16,21 21-16,-21-21 15,0 0 1,21 21-16,-21-21 15,0 0 1,21 21-16,-22-21 0,1 22 16,0-22-1,21 21 1,-21-21 0,0 0-16,21 21 15,-21-21-15,21 21 16,-22-21-1,1 0 1,21 21-16,0 0 47,-21-21-31,21 22-1,-21-22 1,21 21-1,0 0 17,-21-21-17,0 21 1,21 0 0,-22-21-1,22 21 16,0 1 16,-21-22 16,21 21-48,0-42 329,0-1-328,0 1-1,0 0-15,21 0 16,-21 0 0,0 0-16,0-1 15,0 1-15,0 0 16,0 0 0,0 0-1,0 0 1,0-1-16,0 1 31,22 21-15,-22-21-1,21 21 17,-21-21-32,21 21 15,-21-21 32,21 21-16,-21 21 32,0 0-63,0 0 15,0 0-15,0 1 16,0-1-16,0 0 0,0 0 16,-21 0-16,21 0 0,0 1 15,0-1-15,0 0 16,0 0 0,0 0-1,-21-21 1,21 21-16,-21-21 31,21 22-15,0-1 62,0 0-47,21-21 94,0 0-125,0 0 16,0-21-16,0 21 15,1 0-15,-1 0 16,0 0-16,0 0 0,0-21 16,0 21-16,1 0 0,-1 0 15,0 0 1,0 0-1,0 0-15,0 0 16,1 0 0,-22 21-1,21-21-15,0 0 32,-21 21-32,-21-21 93,0 0-93,-1 0 16,1 0-16,0 0 16,0 0-16,0 0 0,0 0 15,-1 0-15,1 0 16,0 0-16,0 0 15,0 0 1,0-21 0,-1 21-1,1 0-15,0 0 32,0 0-17,0 0 16,0 0-15,21-21 93,0-1-93,0 1 0,0 0-16,0 0 0,0 0 15,0 0-15,0-1 16,0 1-16,0 0 16,0 0-16,0 0 0,0 0 15,21 21-15,-21-22 0,21 1 16,-21 0-1,0 0 1,21 0 0,0 21-1,-21 21 95,0 0-110,0 0 15,0 0-15,0 1 16,0-1-16,0 0 0,0 0 16,0 0-16,0 0 15,0 1-15,0-1 0,-21 0 16,21 0-16,-21-21 15,21 21-15,0 0 16,-21-21-16,21 22 16,-21-22-16,21 21 15,-22-21 17,44 0 46,-1 0-78,0 0 15,0 0-15,0 0 16,0 0-16,1 0 0,-1 0 16,0 0-16,0 0 15,-21 21-15,21-21 16,0 0-16,1 21 15,-1-21 1,0 0-16,-21 21 16,21-21-16,0 0 31,-42 0 141,0 0-157,21-21-15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35:31.16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720 656 0,'0'-21'16,"0"0"0,0 0-16,0 0 15,0-1-15,21 22 16,-21-21-16,0 0 0,21 0 16,-21 0-16,21 21 15,0-21-15,0 21 0,1 0 16,-1 0-16,0 0 15,0 21-15,-21 0 0,42 0 16,-20 0-16,-1 0 0,0 1 16,0 20-16,21 0 0,-20 1 0,-1-1 15,0 21-15,0 1 0,0-22 16,0 22-16,-21-1 0,0 1 0,22-22 16,-22 22-16,0-1 0,0-21 15,0 1-15,0-1 0,0 0 0,0-20 16,21 20-16,-21-21 0,0 0 15,0 0-15,0-42 32,0 0-32,0-21 15,0 21-15,0-22 0,21 1 16,-21-22-16,21 22 0,-21-21 16,21-1-16,-21 1 0,0-1 0,21-21 15,1 22-15,-22 21 0,21-22 16,0 22-16,-21-22 0,0 22 0,0 0 15,21-1-15,-21 22 0,0 0 16,21 0-16,-21 0 0,0-1 0,0 44 47,0 20-47,21-21 0,1 0 16,-1 22-16,0-22 0,0 21 0,0-21 15,0 22-15</inkml:trace>
  <inkml:trace contextRef="#ctx0" brushRef="#br0" timeOffset="1576.44">2307 1312 0,'0'-21'46,"0"0"-46,21 0 0,-21 0 16,21 0-16,1-43 0,-22 22 16,0-1-16,0 1 0,0 21 15,0-43-15,-22 22 0,22 21 0,-42-21 16,21-1-16,0 22 0,0 0 16,-22 0-16,22 21 0,-21 0 0,21 0 15,-22 21-15,22 0 0,-21 0 16,-1 22-16,22-1 0,0 0 0,-21 22 15,21-22-15,-1 22 0,1-22 16,21 21-16,0-20 0,0-1 0,0 0 16,0 1-16,0-22 15,0 0-15,0 21 0,21-20 0,1-1 16,-1 0-16,0-21 0,0 0 16,0 0-16,0 0 0,1 0 15,-1-21-15,0 0 0,21-1 0,-21 1 16,1 0-16,-1 0 0,0-21 15,0 20-15,-21-20 0,0 0 0,21-1 16,-21 1-16,0 0 0,21-1 16,-21 1-16,0 21 0,0 0 0,0 0 15,0-1-15,0 44 16,0-1 0,0 21-16,0-21 0,0 22 15,0-1-15,0 0 0,0 1 16,0-22-16,0 21 0,0 0 0,0-20 15,22 20-15,-1-21 0,-21 21 16,21-20-16,0-1 0,0-21 0,22 21 16,-22 0-16,0-21 0,21 0 15,-21 0-15,22 0 0,-1 0 0,0 0 16,-20-21-16,20 0 0,0 0 0,-21-1 16,22 1-16,-22 0 0,0-21 15,0 21-15,0-22 0,1 1 0,-1 21 16,-21-22-16,21 1 0,-21 0 15,0-1-15,0 22 0,0 0 16,0 0-16,0 0 0,0 0 0,-21 21 16,0 0-16,-1 0 15,1 21-15,0 0 0,21 0 0,0 0 16,0 0-16,0 1 16,0-1-16,0 0 0,0 0 0,21-21 15,-21 21-15,43 0 0,-22-21 16,0 22-16,0-22 0,0 21 0,0-21 15,1 21-15,-1 0 0,0 0 0,-21 0 16,21 1-16,-21-1 16,0 0-16,0 0 0,0 0 0,0 0 15,0 1-15,0-1 0,0 0 16,21 0-16,-21 0 16,21-21-16,1 0 0,-1 21 15,0-21-15,0 0 0,0 0 16,22 0-16,-22 0 0,21 0 0,0-21 15,1 21-15,-1-21 0,0 0 0,1 0 16,-1 0-16,0-1 0,1 1 16,-1 0-16,0-21 0,-20 21 0,-1-1 15,0-20-15,0 21 0,-21 0 0,0-22 16,0 22-16,0 0 0,0-21 16,0 21-16,0-1 0,-21 22 0,0-21 15,0 21-15,-1 0 0,1 0 16,0 0-16,0 0 0,-21 0 15,20 21-15,-20 1 0,21-1 0,0 21 16,-22-21-16,22 22 0,0-1 16,0-21-16,21 21 0,-21-20 0,21 20 15,0-21-15,0 0 0,0 0 0,21 1 16,0-1-16,0 0 0,0-21 16,1 0-16,-1 21 0,0-21 0,0 0 15,0 0-15,0 0 0,1 0 0,-1-21 16,0 21-16,-21-21 0,21 0 15,0-1-15,-21 1 0,0 0 0,0 0 16,21-21-16,-21 20 0,0 1 16,22-21-16,-22 21 0,0 0 15,21-1-15,-21 1 0,0 0 0,0 42 32,0 0-17,0 1-15,0-1 0,0 0 0,21 0 16,0 21-16,-21-20 0,0-1 15,21 0-15,0 0 0,1 0 0,-1 0 16,0 1-16,0-1 0,21-21 16,-20 0-16,-1 0 0,0 0 15,0 0-15,0 0 0,0 0 0,1 0 16,-1 0-16,0-21 16,0-1-16,0 1 0,0-21 15,-21 21-15,22 0 0,-1-1 16,-21 1-16,0-21 0,0 21 0,21 0 15,-21-1-15,21 1 0,-21 0 16,0 42 0,0 0-16,0 1 15,0-1-15,0 0 0,0 0 16,0 0-16,0 0 0,0 1 0,0-1 16,0 0-16,0 0 0,0 0 0,0 0 15,21 1 1,0-22-16,-21 21 15,22-21 1,-22-21 0,0-1-16,0 1 15,0 0-15</inkml:trace>
  <inkml:trace contextRef="#ctx0" brushRef="#br0" timeOffset="1796.32">4360 868 0,'-21'0'0,"0"0"16,0 0-16,0 0 16,42-21 30,0 0-30,0 21-16</inkml:trace>
  <inkml:trace contextRef="#ctx0" brushRef="#br0" timeOffset="2452.9">4974 614 0,'0'0'0,"-21"-21"15,0 0-15,0-1 16,21 1-16,0 0 0,0 0 16,0 0-1,0 0-15,-22 21 31,22 21-31,0 0 16,0 21-16,0-21 0,0 22 0,0-1 16,0 22-16,0-22 0,-21 21 0,0 1 15,21-22-15,0 22 0,0-1 16,-21 1-16,21-22 0,-21 22 0,21-22 16,0 0-16,-21-21 0,21 22 0,0-22 15,0 0-15,0 0 0,0 0 16,0 1-1,21-44 1,-21 1 0,21 21-16,-21-21 0,21 0 0,-21 0 15,21-22-15,-21 22 0,21 0 0,1-21 16,-22 21-16,21-22 0,0 22 16,0 0-16,0 0 0,0 0 0,1-1 15,-1 1-15,0 21 0,0 0 0,0 0 16,0 0-16,22 0 0,-22 21 15,0 1-15,0-1 0,0 0 0,1 0 16,-1 0-16,-21 22 0,0-22 0,0 0 16,0 21-16,0-21 0,-21 1 15,-1-1-15,1 0 0,0 0 16,-21 0-16,-1 0 0,22 1 0,-21-22 16,0 21-16,20-21 0,-20 0 15,21 0-15,0 0 0,-22 0 0,22 0 16,0 0-16,0 0 0,0 0 15,21-21 1,0-1-16,0 1 16,21 21-16,0-21 0,0 0 0,22-21 15,-22 20-15</inkml:trace>
  <inkml:trace contextRef="#ctx0" brushRef="#br0" timeOffset="2748.73">5673 402 0,'-22'-21'0,"44"42"0,-65-63 0,22 42 0,0 0 15,0 0-15,0 0 16,21 42-16,0-21 16,-22 22-16,22-1 0,0 0 0,0 1 15,0 20-15,-21 1 0,21-1 16,0 1-16,0-1 0,0 1 0,0-1 15,0 1-15,0-22 0,0 0 16,0 1-16,0-1 0,0 0 0,0-20 16,0 20-16,0-21 0,0 0 15,0 0-15,21-21 16,1 0 0,-1 0-16,0-21 15,0 0-15</inkml:trace>
  <inkml:trace contextRef="#ctx0" brushRef="#br0" timeOffset="3108.53">5905 1185 0,'0'22'16,"22"-22"0,-1 0-16,0 0 15,0 0-15,0 0 0,22 0 16,-22-22-16,0 22 0,0-21 0,0 0 15,0 21-15,1-21 0,-1 0 16,-21 0-16,0-22 0,0 22 16,0 0-16,0 0 0,0 0 0,0-1 15,-21 1-15,21 0 0,-22 21 16,1 0-16,0 0 0,0 0 0,0 0 16,-22 21-16,22 0 0,0 22 0,-21-1 15,21 0-15,-1 1 0,1-1 16,0 0-16,21 1 0,-21-1 15,21-21-15,0 22 0,0-1 0,21-21 16,21 0-16,-20 0 0,-1 1 16,21-1-16,0-21 0,-20 21 0,20-21 15,0 0-15,-21 0 0,22 0 0,-22 0 16,0 0-16,0-21 0,0 0 0,-21-1 16</inkml:trace>
  <inkml:trace contextRef="#ctx0" brushRef="#br0" timeOffset="4578.13">8742 1355 0,'-43'21'16,"22"-21"-16,21-21 47,21 0-47,1-1 0,-1 1 15,0 0-15,0-21 0,0-1 0,0 1 16,1 0-16,20-1 0,-21-20 16,0-1-16,0 1 0,-21 21 0,0-22 15,22 1-15,-22-1 0,0 1 0,0-1 16,-22 1-16,22 20 0,-21-20 15,0 20-15,0 22 0,21 0 16,-21 0-16,21 0 0,-21 21 0,-1 0 16,22 21-16,0 21 0,0 1 15,0-1-15,0 21 0,0 1 0,0-1 16,-21 1-16,21 21 0,0-22 16,0 22-16,-21-1 0,21-20 0,0 21 15,0-22-15,0 1 0,0-22 0,0 21 16,0-20-16,0-1 0,21-21 15,0 22-15,1-22 0,-1 0 0,0 0 16,0 0-16,21-21 0,-20 0 0,-1 0 16,21 0-16,-21 0 0,22-21 15,-22 0-15,21 21 0,0-42 0,-20 20 16,20 1-16,-21-21 0,21 0 16,-20-1-16,-1-20 0,21-1 15,-21 1-15,0-1 0,22-20 0,-22 20 16,0-21-16,0 22 0,-21-22 0,0 1 15,0 20-15,0 1 0,0-1 16,0 22-16,0-1 0,0 1 0,-21 21 16,21 0-16,-21 21 0,0 0 0,21 21 15,0 0-15,0 0 0,-21 22 16,21-1-16,-22 21 0,22-20 16,0 20-16,0 1 0,-21 20 0,0-20 15,21 21-15,-21-22 0,21 22 16,0-22-16,0 1 0,0-1 0,0 1 15,0-22-15,0 22 0,0-22 16,0 0-16,21-21 0,0 22 0,0-22 16,22 0-16,-22 0 0,21 0 0,1-21 15,-22 0-15,21 0 0,0 0 0,1 0 16,-1 0-16,0-21 0,1 21 16,-22-21-16,21 0 0,1-21 0,-22 20 15,21-20-15,-21 21 0,22-21 0,-22-22 16,0 22-16,0-1 15,0-20-15,0-1 0,1 1 0,-22-1 16,21 1-16,-21-1 0,21 1 0,-21-1 16,0 22-16,0 0 0,0-1 15,0 1-15,0 0 0,0 21 0,0-22 16,0 64 0,-21 1-1,21 20-15,-21-21 0,21 43 0,-22-22 16,22 21-16,0 1 0,0-1 15,-21 1-15,21-1 0,-21 1 0,21-1 16,0 1-16,0-22 0,0 22 0,0-22 16,0 0-16,0 1 0,21-22 15,0 21-15,1-21 0,-22 1 16,21-1-16,0 0 0,0-21 0,21 0 16,-20 21-16,-1-21 0,0 0 0,0 0 15,0 0-15,0-21 0,1 21 16,-1-21-16,0 0 0,0-1 0,0 1 15,0 0-15,1-21 0,-1 21 0,0-22 16,-21 22-16,21-21 0,-21 21 16,21-1-16,-21 1 0,0 0 0,0 0 15,0 42 1,0 0 0,0 0-16,0 1 0,0-1 15,0 0-15,0 0 0,0 0 0,0 0 16,0 1-16,0-1 0,0 0 0,0 0 15,0 0 1,21-21 0,1-21-16,-22 0 15,21 21-15</inkml:trace>
  <inkml:trace contextRef="#ctx0" brushRef="#br0" timeOffset="4757.02">10943 804 0,'0'0'0,"-42"-21"16,21 21 0,-1 0-16,1 0 0,0 0 15,21 21 1,0 1 0,-21-22-1,21 21-15</inkml:trace>
  <inkml:trace contextRef="#ctx0" brushRef="#br0" timeOffset="4948.91">10118 1080 0,'0'0'0,"-22"0"16,44 0-1,-1 0 1,0 0-16,21 0 0,-21 0 15,1 0-15,20 0 0,-21-22 0,21 22 16,1 0-16,-22 0 0,0-21 16,21 21-16,-20-21 0,20 21 0,-21 0 15</inkml:trace>
  <inkml:trace contextRef="#ctx0" brushRef="#br0" timeOffset="5544.58">11134 1418 0,'0'0'0,"0"43"16,21-43-1,0 0 1,0-22-16,0 1 16,0 0-16,1 0 0,-1 0 0,0 0 15,0-22-15,0 22 0,-21-21 16,21-1-16,1-20 0,-22 21 0,0-22 15,21 1-15,-21-1 0,0 1 0,0-1 16,0 1-16,0 20 0,0 1 16,0-22-16,0 43 0,0-21 0,-21 63 47,21 21-47,-22 1 15,22-1-15,-21 22 0,21-1 0,0-21 16,0 22-16,0-1 0,0 1 0,-21-1 15,21 1-15,0-22 0,0 1 16,0-1-16,0 0 0,0 1 0,0-22 16,21 0-16,0 0 0,1 0 0,-1-21 15,21 0-15,-21 0 0,0 0 16,1 0-16,-1 0 16,0 0-16,0-21 0,0 0 0,0 0 15,-21 0-15,22-1 0,-1 1 0,0-21 16,-21 21-16,0 0 0,21-1 15,-21 1-15,0 0 0,21 0 0,-21 42 32,0 0-32,0 0 15,0 1-15,0-1 0,0 0 0,0 0 16,0 0-16,0 0 0,0 1 16,0-1-16,0 0 15,0 0-15,0-42 31,0 0-31,0 0 16</inkml:trace>
  <inkml:trace contextRef="#ctx0" brushRef="#br0" timeOffset="5752.45">11853 868 0,'0'0'0,"-21"0"0,0 0 15,0 0-15,0 0 16,-1 0-16,1 0 16,42 0 31,1 0-32,-1 0-15</inkml:trace>
  <inkml:trace contextRef="#ctx0" brushRef="#br0" timeOffset="19632.47">12128 1037 0,'-21'21'16,"21"-42"15,0 0-15,0 0-16,21 21 15,1-21-15,-1 0 0,0 21 0,0 0 16,0-22-16,0 22 0,1 0 0,-1 0 16,0 0-16,0 0 0,0 0 15,0 22-15,-21-1 0,0 0 16,0 0-16,0 0 0,0 22 0,0-22 15,-21 21-15,0 0 0,0-20 16,-21 20-16,-1 0 0,22-21 0,-21 1 16,-1-1-16,22 0 0,-21 0 0,21 0 15,0-21-15,21 21 16,0-42 0,21 21-1,0-21-15,0 0 0,21 21 0,-20-21 16,-1 0-16,21 21 0,-21 0 15,22 0-15,-1 0 0,-21 0 0,21 0 16,-20 0-16,20 0 0,0 21 0,-21 0 16,22 0-16,-22-21 0,0 42 0,21-20 15,-20-1-15,-22 21 16,21-21-16,-21 22 0,0-1 0,0 0 16,0 1-16,0-1 0,0 0 0,0 22 0,-21-22 15,-1 0-15,1-20 0,-21 20 0,21-21 16,0 21-16,-22-20 15,22-1-15,-21 0 0,21 0 0,-1-21 16,-20 21-16,21-21 0,0 0 0,-22 0 16,22 0-16,0 0 0,0 0 0,21-21 15,-21 0-15,21 0 0,-21 0 16,21-1-16,0 1 0,0 0 0,0-21 16,0 21-16,21-22 0,0 1 0,0 0 15,0-1-15,0 1 0,1 0 0</inkml:trace>
  <inkml:trace contextRef="#ctx0" brushRef="#br0" timeOffset="20884.39">13314 1058 0,'21'-21'0,"-42"42"0,63-63 0,-42 21 15,21 0-15,-21 0 0,0-1 16,0 1-16,0 0 0,0 0 0,0-21 15,0 20-15,-21 1 0,0 21 16,0 0-16,-22 0 0,22 0 0,0 0 16,-21 0-16,-1 21 15,1 22-15,21-22 0,-21 21 0,-1 1 16,1-22-16,0 21 0,20 0 0,1 1 16,-21-1-16,42 0 0,-21-20 15,21-1-15,0 0 0,0 0 0,0 0 16,21 0-16,0-21 0,0 0 0,0 0 15,1 0-15,20 0 0,-21 0 16,21 0-16,-20 0 0,20-21 0,-21 0 16,21 0-16,-20 0 0,20 0 0,-21-1 15,0-20-15,0 21 0,1-21 16,-22-1-16,0 1 0,0 0 0,21 20 16,-21-20-16,0 21 0,0 0 0,0 0 15,0-1-15,0 44 31,0-1-31,0 0 0,0 0 0,-21 21 16,21-20-16,0 20 0,0-21 0,0 21 16,0-20-16,0 20 0,21-21 15,0 0-15,0 0 0,0 1 0,0-1 16,1 0-16,-1-21 0,0 0 0,0 21 16,0-21-16,0 0 0,22 0 15,-22 0-15,0 0 0,0-21 0,0 0 16,1 0-16,-1-1 0,0 1 15,0-21-15,0 21 0,-21-22 0,21 1 16,1 0-16,-22-22 0,0 22 0,21 0 16,0-22-16,-21 22 0,0-1 15,0 1-15,0 0 0,0-1 0,0 22 16,0 0-16,-21 0 16,0 21-1,21 21-15,0 0 0,-22 22 0,22-22 16,-21 21-16,21 0 0,0 1 15,0 20-15,0-20 0,0-1 0,0 21 16,0-20-16,0-1 0,0 0 0,21-20 16,1 20-16,-22-21 15,21 21-15,63 22 16,-62-43-16,-1-21 0,0 0 16,0 0-16,0 0 0,0 0 0,22 0 15,-22 0-15,0-21 0,0 0 16,0 21-16,1-21 0,-1-22 0,0 22 15,0 0-15,0-21 0,-21 20 0,0 1 16,21-21-16,-21 21 0,22 0 16,-22-1-16,0 1 0,0 42 31,0 1-31,0-1 16,-22 0-16,22 21 0,0-21 0,0 1 15,0-1-15,0 21 0,0-21 0,0 0 16,0 1-16,0-1 0,22 0 15,-1-21-15,0 21 0,0-21 16,0 0-16,0 0 0,1 0 0,-1 0 16,0 0-16,0 0 0,0 0 0,0 0 15,22-21-15,-22 21 0,0-21 0,0 0 16,0-1-16,1 1 0,-1 0 16,-21 0-16,21-21 0,0 20 0,-21 1 15,0 0-15,0 0 0,0 0 0,0 0 16,0 42 15,0 0-31,0 0 16,-21 0-16,21 0 0,0 1 15,0 20-15,0-21 0,0 0 0,0 0 16,0 1-16,0-1 0,21 0 16,0-21-16,0 0 15,1 0-15,-1 0 16,0 0-16,0 0 15,0 0-15,-21-21 47,0 0 0,0-1-31</inkml:trace>
  <inkml:trace contextRef="#ctx0" brushRef="#br0" timeOffset="21369.11">14266 656 0,'21'0'16,"-42"21"109,0-21-110</inkml:trace>
  <inkml:trace contextRef="#ctx0" brushRef="#br0" timeOffset="21568.99">13779 847 0,'-21'0'0,"42"0"0,-63 21 0,21-21 16,42 0 15,0 0-15,0 0-16,1 0 0,-1 0 15,21-21-15,-21 21 0,22 0 0,-1 0 16,-21 0-16,21 0 0,1 0 0,-1 0 16,0-21-16,1 21 0</inkml:trace>
  <inkml:trace contextRef="#ctx0" brushRef="#br0" timeOffset="22404.58">15113 783 0,'0'0'0,"0"-21"15,0 0-15,-21 21 16,0 0-1,-1 0-15,1 21 0,0 0 16,0-21-16,0 21 0,0 1 0,-1 20 16,1-21-16,0 0 0,21 0 15,0 1-15,0-1 0,0 0 16,0 0-16,0 0 0,0 0 0,0 1 16,21-1-16,0-21 0,1 21 15,-1-21-15,0 0 0,21 0 16,-21 0-16,1 0 0,20 0 0,-21 0 15,0 0-15,0 0 0,-21-21 0,22 0 16,-22-1-16,0 1 16,0 0-16,0 0 0,-22 0 15,1 0-15,0-1 0,21 1 0,-21 0 16,0 0-16,0 0 0,21 0 16,-22 21-16,22-22 0,0 1 0,0 0 15,0 0 1,22 21-16,-1-21 0,0 21 0,21 0 15,-21-21-15,22 21 0,-1 0 16,0 0-16,1 0 0,-22 0 0,21 0 16,1 0-16,-1 0 0,-21 21 0,21 0 15,-20 0-15,-1 0 0,-21 0 16,21 1-16,-21-1 0,0 0 0,0 21 16,0-21-16,0 1 0,0-1 0,0 0 15,0 0-15,0 0 0,0 0 16,0 1-16,-21-22 31,21-22 0,0 1-31,0 0 0,0 0 16,0 0-16,0 0 0,0-22 0,21 1 16,0 21-16,0-22 0,0 22 0,1-21 15,-1 21-15,21 0 0,-21-1 16,0 22-16,1 0 0,-1 0 0,0 0 15,0 0-15,0 0 0,0 0 0,1 22 16,-1-1-16,0 0 0,0 21 16,-21-21-16,0 1 0,21-1 15,-21 21-15,0-21 0,0 0 0,0 1 0,0-1 16,0 0-16,0 0 0,0 0 16,0 0-1,-21-21-15,0 0 16,0 0-16,0 0 0,-1 0 0,1 0 15,0 0-15</inkml:trace>
  <inkml:trace contextRef="#ctx0" brushRef="#br0" timeOffset="23236.23">1863 1863 0,'0'0'16,"-22"0"-16,22-21 15,-21 21-15,0 0 0,0 0 16,0 0 0,0 0-16,21 21 0,-22 0 15,22 0 1,22 0-16,-1-21 15,0 0-15,21 0 0,1 0 0,41 0 16,1 0-16,21 0 0,21 0 16,21-21-16,0 21 0,21-21 0,22 0 15,-1 0-15,22-1 0,0 1 0,21 21 16,-22-21-16,1 21 0,0 0 16,-1-21-16,-20 21 0,-22 0 0,0 0 15,-20 0-15,-22 0 0,0 0 0,-22 0 16,1 0-16,-21 0 0,-22 0 15,-20 0-15,-1 0 0,0 0 16,1 0-16,-22 0 0,0 21 16,0-21-16,-21-21 31,0 0-15,21 21-16,1-21 0</inkml:trace>
  <inkml:trace contextRef="#ctx0" brushRef="#br0" timeOffset="24088.66">8890 1693 0,'0'0'0,"-21"22"15,0-22 1,-1 21-16,1-21 16,21 21-1,21-21 1,1 0 0,20 21-16,-21-21 0,21 0 15,1 0-15,20 0 0,-20 0 0,20 0 16,1 0-16,20 0 0,1 0 0,0 0 15,20 0-15,1 0 0,0 0 16,21 0-16,-21 0 0,21 0 0,0 0 16,0 0-16,-21 0 0,21-21 0,0 21 15,0 0-15,0-21 0,0 21 16,0-21-16,0 21 0,0 0 16,0-22-16,21 22 0,-21-21 0,21 21 15,-21 0-15,0 0 0,0 0 0,-21 0 16,21 0-16,-21 0 0,-22 0 15,22 0-15,-21 0 0,21 0 0,-22-21 16,1 21-16,-21 0 0,20 0 0,-20-21 16,20 21-16,-20 0 0,-1-21 15,1 21-15,-1 0 0,-20-21 0,20 21 16,-20 0-16,-1 0 0,0 0 0,1-22 16,-22 22-16,0 0 0,0 0 0,0 0 15,0 0-15,1 0 16,-44 0 31,1 0-32,0 0-15,0 0 0,0 0 16</inkml:trace>
  <inkml:trace contextRef="#ctx0" brushRef="#br1" timeOffset="32831.97">1566 3069 0,'0'-21'16,"21"21"31,1 0-32,-22-21-15,21 21 0,0-21 16,0 21-16,0-21 0,22-1 0,-22 1 16,0 21-16,21-21 0,-21 0 0,22-21 15,-22 20-15,21 1 0,-21 0 16,1 0-16,-1-21 0,0 20 0,0 1 15,-21-21-15,0 21 16,0 0-16,0-22 0,-21 22 0,0 0 16,-22 0-16,22 0 0,-21 21 15,0 0-15,-1 0 0,1 0 0,0 0 16,-1 21-16,1 0 0,0 0 16,-1 0-16,22 22 0,-21-22 0,21 21 15,-1 0-15,1 1 0,21-22 16,0 21-16,0 1 0,0-22 0,21 21 15,-21-21-15,43 22 0,-22-22 16,0 0-16,21 21 0,1-21 0,-22 1 16,21-1-16,1 21 0,-1-21 0,-21 0 15,21 1-15,-20-1 16,20 21-16,-21-21 0,0 0 0,-21 1 16,0-1-16,0 21 0,0-21 15,0 0-15,0 1 0,-21 20 0,0-21 16,-21 0-16,20 0 0,-20 1 0,21-22 15,-21 21-15,-1-21 0,22 21 16,-21-21-16,-1 0 0,22 0 0,-21-21 16,21 0-16,0-1 0,-1 1 15,-20 0-15,21-21 0,0 21 0,0-22 16,-1 1-16,1 0 0,0-1 16,0 1-16,0 0 0,21 20 0,0-20 15,-21 21-15,21 0 16,-22 0-16,22-1 0,22 44 31,-1-1-31,0 0 0,0 0 16,0 21-16,0-20 0,1 20 15,-1-21-15,21 21 0,-21 1 0,0-22 16,22 21-16,-22-21 0,0 1 16,21-1-16,1 0 0,-22 0 0,21-21 15,-21 0-15,22 21 0,-1-21 16,-21 0-16,22 0 0,-22 0 0,21-21 15,0 0-15,-20 0 0,20 0 16,0-1-16,1 1 0,-22-21 16,21 21-16,-21-22 0,0 22 0,1-21 15,-1 21-15,0-22 0,0 22 16,-21 0-16,0 0 0,0 0 0,0 0 16,0-1-16,0 44 31,0-1-31,-21 0 0,0 0 15,21 0-15,0 0 0,0 22 16,0-22-16,0 0 0,0 21 0,0-20 16,0-1-16,0 0 0,21 0 15,0 0-15,0-21 0,0 21 16,1-21-16,-1 0 0,21 0 0,-21 0 16,0 0-16,22 0 0,-22 0 15,21 0-15,-21-21 0,1 0 0,-1 21 16,0-21-16,0 0 0,0 0 0,0-1 15,1-20-15,-22 21 0,0 0 16,0 0-16,21-22 0,-21 22 0,0 0 16,0 0-16,21 0 0,-21-1 15,0 1-15,0 0 16,0 42 15,0 0-31,0 1 0,0 20 16,0-21-16,0 21 0,0 1 0,0-1 15,21 0-15,0 22 0,0-1 16,-21-20-16,22 20 0,-1 1 0,-21-1 16,21 1-16,-21-1 0,21 1 0,-21 20 15,0-20-15,0-1 0,0 22 16,0-21-16,0-1 0,0-21 0,0 22 16,0-22-16,0 1 0,0-1 0,0 0 15,0-21-15,0 22 0,-21-22 16,0-21-16,21 21 0,-21-21 15,-1 0-15,1 0 0,-21 0 0,21-21 16,0 0-16,-1 0 0,-20-1 16,21-20-16,0 21 0,0-21 0,-1-22 15,1 22-15,21-22 0,0 1 0,0-1 16,0 1-16,0-1 0,0-20 16,0 20-16,21 1 0,1-22 0,-1 21 15,21-20-15,-21-1 0,22 22 0,-1-22 16,0 21-16,22 1 0,-22 21 15,0-22-15,1 22 0,20 21 0,-20-22 16,-22 22-16,21 21 0,-21-21 16,22 21-16,-22 0 0,0 0 0,-21 21 15,21 0-15,0 0 0,-21 1 16,0 20-16,0-21 0,0 21 16,0 1-16,0-1 0,0 0 0,0-20 15,0 20-15,0-21 0,0 21 0,0-20 16,0-1-16,0 0 15,0-42 1,21 0-16,-21-1 16,22 1-16,-1 0 0,-21-21 15,0 21-15,0-22 0,21 22 0,-21-21 16,21-1-16,-21 22 0,0-21 16,0 21-16,21 0 0,-21-22 15,21 43-15,-21-21 0,0 0 0,22 21 16,-1 0-1,-21 21-15,21 0 0,-21 0 16,0 1-16,0-1 0,21 21 0,0-21 16,-21 22-16,0-22 0,21 21 15,1-21-15,-22 0 0,21 1 0,0-1 16,0 0-16,0 0 0,0 0 0,1-21 16,-1 0-16,0 0 0,21 0 0,-21 0 15,1 0-15,-1 0 0,0 0 16,0-21-16,0 0 0,0 0 15,1 0-15,-1-22 0,0 22 0,-21-21 16,0-1-16,21 1 0,0 0 16,-21-1-16,0 1 0,0-21 0,21 20 15,-21-20-15,22 20 0,-22-20 0,0 21 16,21-1-16,-21-20 0,0 42 16,0-22-16,0 1 0,0 21 0,0 0 15,0-1-15,0 44 16,-21-1-1,21 0-15,0 21 0,0 1 0,0-1 16,-22 0-16,22 1 0,0 20 0,-21-21 16,21 1-16,0 20 0,0-20 15,0-1-15,0 0 0,0 22 16,0-22-16,0 0 0,0 1 0,0-22 16,21 21-16,1-21 0,-1 1 0,0 20 15,0-21-15,0-21 0,22 21 16,-22-21-16,21 0 0,0 0 0,1 0 15,-22 0-15,21 0 0,1-21 0,-1 21 16,-21-21-16,21 0 0,-20 0 16,-1-1-16,0-20 0,0 21 0,0 0 15,-21-22-15,21 22 0,-21-21 0,0 21 16,0-22-16,0 22 0,0-21 0,0 21 16,0 0-16,-21-1 15,0 1-15,21 0 0,-21 21 0,0 0 16,0 0-16,-1 0 0,1 0 0,0 0 15,0 21-15,0-21 0,-22 21 0,22 1 16,0 20-16,21-21 0,-21 21 16,0-20-16,0 20 0,21 0 0,-22-21 15,22 22-15,0-22 0,0 21 0,0-21 16,0 1-16,22-1 0,-1 0 16,0-21-16,0 21 0,0-21 15,0 0-15,1 0 0,20 0 0,-21 0 0,0 0 16,0-21-16,1 21 0,-1-21 15,0 0-15,0-1 0,-21 1 16,0 0-16,21 0 0,-21 0 0,0 0 16,0-22-16,0 22 0,0 0 0,0 0 15,0 0-15,0 42 32,0 0-32,0 0 0,0 0 15,0 22-15,0-22 0,21 0 0,-21 0 16,22 21-16,-1-20 0,-21-1 15,21 0-15,0 0 0,0 0 16,0-21-16,1 0 0,-1 0 16,0 0-1,0 0-15,-21-21 0,21 0 16,-21 0-16,21 0 0,1-1 16,-22 1-16,0-21 0,21 21 0,0-22 15,0 22-15,-21 0 0,21-21 16,0 21-16,1-1 0,-1 1 0,0 0 15,0 0-15,0 0 0,0 21 0,1 0 16,-1 0-16,0 0 0,0 0 0,0 0 16,-21 21-16,21 0 0,-21 0 15,0 0-15,0 1 0,0-1 0,0 21 16,0-21-16,0 22 0,0-22 0,0 21 16,-21-21-16,0 22 0,0-22 0,21 0 15,-21 21-15,0-21 16,21 1-16,0-1 0,-22-21 15,22 21-15,0-42 32,22 0-32,-1-1 15,0 1-15,0-21 0,0 21 0,-21 0 16,21-22-16,1 1 0,-1 21 0,0-22 16,-21 1-16,21 21 0,0-21 0,0 20 15,1-20-15,-22 21 0,21 0 16,-21 0-16,0 42 31,0 0-31,0 0 0,0 0 0,0 0 16,-21 1-16,21 20 0,-22-21 15,22 21-15,0-20 0,0 20 0,0-21 16,0 21-16,0-20 0,0-1 0,0 0 16,0 0-16,0 0 0,0 0 0,22-21 15,-1 0-15,0 22 0,0-22 16,0 0-16,0 0 15,1 0-15,-1-22 0,0 1 16,0 0-16,-21 0 0,21 0 16,-21 0-16,0-1 0,0 1 15,0 0-15,0 0 0</inkml:trace>
  <inkml:trace contextRef="#ctx0" brushRef="#br1" timeOffset="33152.6">3895 2858 0,'0'0'0,"21"0"31,21 0-31,-21 0 0,22-22 0,-1 22 16,0 0-16,1-21 0,20 21 0,1 0 16,-1-21-16,-21 21 0,22 0 15,-1 0-15,-20-21 0,20 21 0,-42 0 16,22 0-16,-22 0 0,21 0 0,-21 0 16,1-21-1,-22 0 16</inkml:trace>
  <inkml:trace contextRef="#ctx0" brushRef="#br1" timeOffset="33708.28">6392 2815 0,'0'0'0,"-21"0"15,0 0 1,21 21-16,-21 1 16,21-1-1,-21 0-15,21 0 16,21 0-1,0-21-15,0 0 16,0 0 0,0 0-16,-21-21 0,0 0 15,0 0 1,0 0 0,-21 21-16,0 0 15,21 21 16,0 0-15,0 0 0,0 0-1,0 0-15</inkml:trace>
  <inkml:trace contextRef="#ctx0" brushRef="#br1" timeOffset="34092.07">6350 3239 0,'0'0'0,"-21"21"16,21 0-16,21-21 31,0 0-16,0 0-15,0 0 16,1 0 0,-22-21-16,0 0 15,0-1-15,0 1 16,-22 21-16,1 0 16,0 0-1,0 21-15,0 1 0,21-1 16,0 0-16,-21 0 15,21 0-15,0 0 16,21-21 15,0 0-15</inkml:trace>
  <inkml:trace contextRef="#ctx0" brushRef="#br1" timeOffset="37584.49">10350 2879 0,'-21'0'32,"21"-21"15,0-1-32,0 1-15,21 21 16,1-21-16,-1 21 0,0 0 15,0-21-15,0 21 0,0 0 0,1 0 16,-1-21-16,0 21 0,0-21 16,0 21-16,0 0 0,22 0 0,-22 0 15,0 0-15,-21 21 0,21 0 16,0 0-16,-21 0 0,0 0 16,0 1-16,0 20 0,0-21 15,0 0-15,0 0 0,0 22 0,0-22 16,-21 0-16,0 21 0,0-20 0,21 20 15,0-21-15,-21 0 0,0 0 16,21 1-16,-22-1 0,22 0 16,0 0-16,0 0 15,0-42 1,0 0 0,0 0-16,0 0 15,22-1-15,-22 1 0,21 0 0,0 0 16,0-21-16,0 20 0,0 1 0,1-21 15,-1 21-15,0-22 0,0 22 0,0 0 16,22-21-16,-22 21 0,0-22 16,0 22-16,0 0 0,0-21 0,1 20 15,-22 1-15,0 0 0,21 21 16,-21-21-16,0 0 0,21 21 0,-21 21 47,0 0-47,0 0 0,-21 0 0,21 1 15,-21-1-15,21 0 0,0 21 0,0-21 16,-22 1-16,22 20 0,-21-21 16,21 21-16,0-20 0,0 20 0,0-21 15,-21 0-15,21 0 0,0 22 0,0-22 16,0 0-16,0 0 0,0 0 0,21 1 16,0-1-16,1-21 15,-1 21-15,0-21 16,0 0-16,0 0 0,0 0 0,1 0 15,-1 0-15,0 0 0,0-21 16,0 0-16,0 21 0,-21-22 16,22 1-16,-1 21 0,0-21 15,0 0-15,-21 0 0,42 0 0</inkml:trace>
  <inkml:trace contextRef="#ctx0" brushRef="#br1" timeOffset="37896.31">12044 2836 0,'0'0'0,"21"0"31,0 0-15,0 0-16,0-21 15,1 21-15,20 0 0,-21 0 0,0 0 16,0 0-16,1 0 0,-1-21 0,0 21 16,0 0-16,0 0 0,0 0 15,1 0-15,-22 21 47,-22-21-47,1 21 16,0-21-16</inkml:trace>
  <inkml:trace contextRef="#ctx0" brushRef="#br1" timeOffset="38100.19">12150 2985 0,'0'0'16,"-22"0"-16,1 21 0,21 0 16,21-21 15,1 0-31,-1 0 0,0 0 15,0 0-15,0 0 0,0 0 16,1 0-16,-1 0 16,0-21-16,0 21 15,0 0-15,-21-21 0,21 21 16,-21-22-16,22 22 0,-1-21 0</inkml:trace>
  <inkml:trace contextRef="#ctx0" brushRef="#br1" timeOffset="38480.76">13398 2455 0,'0'-21'15,"0"42"-15,-21-63 0,21 21 0,0 0 16,-21 21 0,21 21-1,0 0-15,0 0 16,0 22-16,0-1 0,0 0 16,0 1-16,0-1 0,-21 0 0,21 1 15,0-1-15,0-21 0,0 21 0,-21 1 16,21-22-16,-21 21 0,21-21 0,0 1 15,-22-1-15,22 0 0,0 0 16,22-21 15,-1-21-31,0 0 16,-21 0-16,21 21 0,0-22 0,-21 1 16</inkml:trace>
  <inkml:trace contextRef="#ctx0" brushRef="#br1" timeOffset="38921.1">13758 2582 0,'0'0'0,"0"-21"0,0 0 31,0 42-15,0 0-1,-21 1-15,21-1 0,-21 21 16,21-21-16,-21 0 0,21 1 15,0 20-15,0-21 0,-21 0 0,21 0 16,0 22-16,-22-22 0,22 0 16,0 0-16,0 0 0,0 1 0,0-1 15,22 0-15,-1-21 0,0 0 16,0 0-16,21 0 0,-20 0 16,20 0-16,-21 0 0,21 0 0,1-21 15,-1 0-15,-21 21 0,22-22 0,-22 1 16,21 0-16,-21 0 0,0 0 0,-21 0 15,0-22-15,0 22 0,0 0 0,0-21 16,0 20-16,0 1 0,0-21 16,-21 21-16,0 0 0,0-1 0,0 22 15,0-21-15,-1 21 0,1 0 0,0 0 16,0 0-16,0 0 0,0 0 16,-1 21-16,1-21 0,0 22 15,0-1-15,21 0 0,-21-21 16,21 21-16,0 0 0,21-21 15,0 0 1,0 0-16</inkml:trace>
  <inkml:trace contextRef="#ctx0" brushRef="#br1" timeOffset="39376.83">14753 2455 0,'0'0'0,"-21"0"32,0 0-32,0 22 15,-1-1-15,22 0 0,0 0 16,-21 0-16,0 0 0,21 1 0,0 20 16,-21-21-16,0 0 0,21 0 0,-21 22 15,21-22-15,0 0 0,0 0 16,0 0-16,0 1 0,0-1 0,0 0 15,0 0-15,21 0 0,0-21 16,0 0-16,-21 21 0,21-21 16,0 0-16,1 0 0,-1 0 0,21 0 15,-21 0-15,0 0 0,1-21 16,-1 21-16,21-21 0,-21 0 0,0 0 16,1 0-16,-22-1 0,42-62 15,-42 41-15,21 1 0,-21 21 16,0-21-16,0-1 0,0 1 0,0 21 15,0-22-15,0 22 0,-21 0 16,21 0-16,-21 0 0,0 21 0,-1 0 16,1 0-16,0-21 0,0 21 0,0 0 15,0 0-15,-1 0 0,1 0 16,0 0-16,-21 0 0,21 21 16,-1-21-16,-20 0 0,0 0 15,-1 0-15,-20 0 0</inkml:trace>
  <inkml:trace contextRef="#ctx0" brushRef="#br1" timeOffset="40000.62">8678 2731 0,'0'0'0,"-21"0"16,21 21-16,0 0 15,0 0-15,0 0 0,0 0 16,0 1-16,0 20 0,0-21 15,0 0-15,0 0 0,0 1 0,0-1 16,0 0-16,0 0 0,0 0 0,0 0 16,0 1-16,0-1 15,0 0-15,0 0 16,0-42 0,0 0-1,21 21-15</inkml:trace>
  <inkml:trace contextRef="#ctx0" brushRef="#br1" timeOffset="40484.62">9080 2815 0,'0'21'31,"-21"1"-31,21-1 0,0 0 16,0 0-16,0 0 0,0 0 15,0 1-15,0-1 16,0 0-16,0 0 0,0 0 16,0 0-16,0 1 0,-21-22 15,21-22 32,0 1-47,0 0 16,0 0-16,0 0 0,21 0 15,0-1-15,-21-20 0,22 21 16,-1 0-16,0 0 0,0-1 0,0 1 16,0 0-16,1 0 0,-1 21 0,0 0 15,0 0-15,0 0 0,22 0 16,-43 21 0,21 0-16,-21 0 0,0 1 0,0-1 15,0 0-15,0 0 0,0 21 0,0-20 16,0-1-16,0 0 0,0 0 0,0 0 15,-21 0-15,21 1 16,-22-22-16,22-22 47,0 1-47,22 0 0,-1-21 16</inkml:trace>
  <inkml:trace contextRef="#ctx0" brushRef="#br1" timeOffset="40776.46">9715 2413 0,'0'-21'0,"0"42"0,0-63 0,0 63 32,0 0-32,0 21 15,0-20-15,0-1 0,0 21 16,0 0-16,0-20 0,0 20 0,0 0 15,0 1-15,0-1 0,0-21 16,0 21-16,-21 1 0,21-22 16,-21 21-16,21-21 0,-21 1 0,21-1 15,0 0-15,0 0 0,0 0 16,21-42 15,0 0-15,-21 0-16,0 0 0,0-1 15</inkml:trace>
  <inkml:trace contextRef="#ctx0" brushRef="#br1" timeOffset="40976.76">9610 2604 0,'-22'-22'0,"1"1"15,21 0-15,21 21 16,1-21-1,-1 21-15,0 0 0,0-21 16,0 21-16,0 0 0,1 0 0,-1-21 16,0 21-16,0 0 0,-21-22 0,0 1 31,-21 21-15</inkml:trace>
  <inkml:trace contextRef="#ctx0" brushRef="#br1" timeOffset="41340.82">8826 2392 0,'-21'0'15,"0"0"1,21 21-16,0 0 15,0 0-15,21 1 16,0-22-16,1 0 16,-1 0-16,0 0 15,0 0-15,0 0 0,0 0 0,1-22 16,-1 22-16,0-21 0,-21 0 0,0 0 16,0 0-1,-21 21-15,0 0 16,-1 0-16,1 0 0,0 0 0,0 0 15,0 0-15,0 0 0,-1 21 16,22 0-16,0 0 0,0 0 16,0 1-16,22-22 15,20 0-15,-21 0 0,21 0 0,1 0 16</inkml:trace>
  <inkml:trace contextRef="#ctx0" brushRef="#br1" timeOffset="42785">14055 2159 0,'0'0'0,"21"0"16,0 0 15,0 0-31,0 0 62,-21-21-62,0 0 16,0 0-16,-21-1 16,0 1-16,0 21 0,0-21 15,21 0-15,-22 0 0,1 0 16,0 21-16,0-22 0,0 1 0,0 0 15,-22 0-15,22 0 0,0 21 0,-21-21 16,20-1-16,1 22 0,-21-21 0,21 21 16,-22 0-16,22-21 0,-21 21 15,21 0-15,-22 0 0,1 0 0,0 0 16,-1 0-16,1 0 0,-21 0 0,20 0 16,1 0-16,-22 21 0,1-21 15,-1 21-15,1-21 0,-1 22 16,1-22-16,21 21 0,-22-21 0,1 21 15,-1-21-15,22 21 0,-22-21 0,1 21 16,-1 0-16,1-21 0,-1 22 16,1-1-16,-1-21 0,-20 21 0,20 0 15,1 0-15,20-21 0,-20 21 0,20 1 16,1-1-16,0-21 0,-1 21 0,22 0 16,-21 0-16,21 0 0,0-21 15,-1 22-15,1-1 0,0 0 0,0-21 16,0 21-16,0 0 0,21 0 0,-22 1 15,1-1-15,0 0 16,21 0-16,-21 0 16,0-21-16,21 21 15,-21-21 1,21 22-16,-22-22 0,22 21 16,-21-21-16,0 0 15,21-21 16,0-1-31,0 1 16,0 0-16,21 0 0,-21 0 16,0 0-16,21-1 0,1 22 0,-1-21 15,-21 0-15,0 0 0,21-21 16,-21 20-16,21 1 0,-21 0 16,21 0-16,-21 0 0,0 0 0,21-1 15,-21 1-15,22 21 0,-22-21 16,0 42 15,0 0-15,0 1-16,0-1 0,-22 0 15,22 0-15,-21 0 0,21 0 16,-21 1-16,21-1 0,0 0 0,-21 0 16,21 0-16,-21 0 0,0 1 0,21-1 15,0 0-15,0 0 0,-22 0 16,22 0-1,0-42 32,22 21-47,-1 0 16,0 0-16,0 0 0,0 0 16,0 0-16,1 0 0,-1 21 15,0-21-15,0 0 0,21 22 16,-20-22-16,-1 21 0,21-21 0,-21 21 15,22-21-15,-22 0 0,21 21 0,-21-21 16,0 0-16,1 21 0,-1-21 16,-21 21-1,-21-21 32,-1 0-31</inkml:trace>
  <inkml:trace contextRef="#ctx0" brushRef="#br1" timeOffset="56252.12">6117 4318 0,'21'0'0,"0"0"47,1 0-16,-1 0-15,0 0-16,-21-21 16,21 21-16,-21-21 15,21 0 1,0 21-16,-21-22 16,0 1-1,0 0 1,22 21-1,-22-21-15,0 0 16,0 0 0,0-1-1,0 1-15,0 0 16,0 0-16,0 0 16,0 0-16,0-1 15,0 1 1,-22 21-1,1 0 1,0 0-16,0 0 0,-21 21 0,20 1 16,-20-1-16,21 0 15,-21 0-15,-1 0 0,1 22 0,0-22 16,-1 21-16,1-21 0,0 22 0,-1-1 16,1-21-16,21 21 0,0-20 15,-22 20-15,22-21 0,21 21 0,-21-20 16,21-1-16,-21 0 0,21 0 0,0 0 15,0 0-15,0 1 0,0-1 16,21 0-16,0-21 0,0 21 16,0 0-16,22-21 0,-22 21 0,21-21 15,-21 22-15,22-1 0,-22 0 0,21-21 16,-21 21-16,22 0 0,-22-21 16,0 21-16,21 1 0,-20-1 15,-1 0-15,0 0 0,-21 0 0,0 0 16,21 1-16,-21-1 0,0 0 0,0 0 15,0 0-15,0 0 0,0 1 16,-21-1-16,0 0 0,0 0 0,-22 0 16,22 0-16,-21 1 0,-1-1 0,22 0 15,-21-21-15,0 21 0,-1-21 16,1 0-16,0 0 0,-1 0 0,1 0 16,21 0-16,-22 0 0,1 0 0,21 0 15,-21-21-15,20 21 0,1-21 16,0 0-16,0 21 0,0-22 0,21 1 15,-21 21-15,21-21 16,0 0 0,0 0 15,21 21-31,0 0 0,0 0 0,0-21 16,0 21-16,1 0 0,-1-22 15,0 22-15,0 0 0</inkml:trace>
  <inkml:trace contextRef="#ctx0" brushRef="#br1" timeOffset="57064.68">6350 4868 0,'0'0'16,"21"-21"-16,-21 0 0,21 21 0,-21-21 15,21 21-15,-21-21 16,0 42 15,0 0-15,0 0-16,0 0 0,0 1 0,0 83 31,0-83-31,0 20 0,-21-21 0,21 0 16,0 22-16,0-22 0,-21 0 15,21 21-15,0-21 0,0 1 0,0-1 16,0 0-16,21-21 16,0 0-16,1 0 15,-1 0-15,0 0 0,0 0 16,21-21-16,-20 0 0,-1-1 0,21 1 16,-21 0-16,22 0 0,-22 0 0,0 0 15,21-22-15,-21 22 0,1-21 16,-1 21-16,0-22 0,0 22 0,0-21 15,0 21-15,-21-1 0,0 1 0,0 0 16,0 0-16,22 0 16,-22 0-16,0 42 47,0 0-47,0 0 0,0 0 0,0 22 15,0-22-15,0 21 0,0-21 16,0 22-16,0-1 0,0 0 0,-22-21 15,22 22-15,0 20 0,0-20 0,0-1 16,0 0-16,0 22 0,0-22 0,0 0 16,0 22-16,-21-22 0,21 1 15,0-1-15,-21 0 0,21 1 0,0-1 16,0-21-16,-21 21 0,0-20 16,0-1-16,21 0 0,-22 0 0,1 0 15,0 0-15,0-21 0,0 22 16,0-22-16,-22 0 0,22 0 0,-21 0 15,-1 0-15,1 0 0,0 0 0,-1 0 16,1-22-16,0 22 0,-1-21 0,1 0 16,0 21-16,-1-21 0,1 0 15,21 21-15,-21-21 0,20-1 0,1 1 16,0 21-16,0-21 0,21 0 16,0 0-16,0 0 0,0-1 15,0 1-15,0 0 16,0 0-16,0 0 15,21 0-15,0 21 0,-21-22 16,21 1-16,-21 0 0,22 0 0,-1 0 16,-21 0-16,21-1 0</inkml:trace>
  <inkml:trace contextRef="#ctx0" brushRef="#br1" timeOffset="57644.95">7472 4741 0,'0'-21'0,"0"42"0,21-63 0,0 21 16,-21 0-1,-21 21 1,0 0-1,0 0-15,-1 0 0,1 21 0,0-21 16,-21 21-16,21 0 0,-1 0 0,1 1 16,0-1-16,0 0 0,0 0 15,0 0-15,21 0 0,-22 1 16,22-1-16,0 0 0,0 0 16,0 0-16,0 0 15,22-21-15,-1 0 16,0 22-16,0-22 0,0 0 15,0 21-15,1 0 0,-1-21 16,0 21-16,0-21 0,-21 21 0,21-21 16,-21 21-16,21-21 0,-21 22 15,0-1-15,0 0 16,0 0-16,-21-21 0,0 21 0,0 0 16,0-21-16,0 22 0,-1-22 0,-20 21 15,21-21-15,0 0 0,-22 0 16,22 21-16,0-21 0,-21 0 15,21 0-15,-1 0 0,1 0 0,0 0 16,0 0-16,0 0 0,0 0 0,21-21 16,-22 21-16,22-21 15,0-1 17,22 1-32,-1 0 15,0 21-15,-21-21 0,21 0 0,0 0 16,22-1-16</inkml:trace>
  <inkml:trace contextRef="#ctx0" brushRef="#br1" timeOffset="58004.8">7980 4276 0,'0'0'0,"0"-43"0,0 22 16,0 0-16,-21 0 0,21 0 0,-22 0 15,22-1-15,-21 22 0,21-21 0,-21 42 32,21 1-17,0-1-15,-21 21 0,21 0 16,0 1-16,0-1 0,0 0 16,0 1-16,-21 20 0,21-20 0,-21 20 15,-1-21-15,22 22 0,-21-1 0,0-20 16,0 20-16,21-20 0,-21-1 0,21 0 15,-21 1-15,21-1 0,0-21 16,0 21-16,0-20 0,-22-1 0,22 0 16,0 0-16,22-21 31,-22-21-31,0 0 16,21 0-16,-21-1 0,21 1 0,-21 0 15,0 0-15,21 0 0</inkml:trace>
  <inkml:trace contextRef="#ctx0" brushRef="#br1" timeOffset="58237.67">7747 4784 0,'0'0'16,"0"-21"-16,-21 21 16,42-22-1,0 22-15,0 0 16,0 0-16,1-21 0,-1 21 15,0-21-15,0 21 0,0 0 16,0 0-16,1 0 0,-22-21 16,21 21-16</inkml:trace>
  <inkml:trace contextRef="#ctx0" brushRef="#br1" timeOffset="59364.54">8191 4826 0,'22'0'0,"-1"0"16,0 0-1,0 0-15,0-21 16,0 0-16,-21 0 16,22 21-16,-1-22 0,-21 1 0,0 0 15,21 0-15,-21 0 16,0 0 0,-21 21-1,0 0-15,-1 0 16,1 21-16,0 0 0,0 0 15,0 0-15,21 0 0,-21 1 0,-1-1 16,22 21-16,0-21 0,-21 22 16,21-1-16,-21-21 0,21 21 0,0-20 15,0-1-15,0 0 0,0 0 0,21 0 16,-21 0-16,21 1 0,1-22 0,-1 0 16,0 0-16,0 0 0,0 0 15,22 0-15,-22 0 0,0-22 0,0 22 16,21-21-16,-20 0 0,-1 0 15,21 0-15,-21 0 0,0-1 0,1 1 16,-1 0-16,0 0 0,0 0 16,0 0-16,-21-1 0,0-20 0,0 21 15,21 21-15,-21-21 0,0 0 0,22 21 16,-22 21 15,0 0-31,0 0 16,-22 21-16,22-20 0,-21-1 0,21 0 15,0 0-15,0 21 0,-21-20 0,21-1 16,0 0-16,-21 0 0,21 0 0,0 0 16,0 1-1,0-44 17,0 1-17,0 0-15,0 0 0,0 0 16,21 0-16,-21-1 0,21 1 15,0-21-15,1 21 0,-22-22 0,21 22 16,0 0-16,0 0 0,0 0 0,-21 0 16,21-1-16,1 22 0,-1 0 0,0 0 15,0 0-15,0 0 16,-21 22-16,21-1 16,-21 0-16,0 0 0,22 0 15,-22 0-15,0 1 0,0 20 0,0-21 16,0 0-16,0 0 0,0 1 0,0-1 15,0 0-15,0 0 0,0 0 16,0 0 0,0-42 15,0 0-31,0 0 16,21 0-16,0-22 0,-21 22 15,0 0-15,21-21 0,0 21 0,0-22 16,1 22-16,-1-21 0,0 21 0,0-1 15,-21-20-15,21 21 0,0 21 16,1-21-16,-1 21 0,0 0 0,0 0 16,0 21-16,0 0 15,-21 0-15,0 22 0,0-22 16,0 21-16,0-21 0,0 22 0,0-1 16,0-21-16,0 21 0,0 1 0,0-22 15,0 21-15,0-21 0,0 1 16,-21-1-16,21 0 0,0 0 0,-21 0 15,21 0-15,0 1 0,-21-22 32,21-22-1,0 1-15,0 0-16,0 0 0,21 21 0</inkml:trace>
  <inkml:trace contextRef="#ctx0" brushRef="#br1" timeOffset="59661.68">9715 4974 0,'0'21'0,"0"1"16,22-22-1,-1 0-15,0 0 16,0 0-16,0 0 15,-21-22-15,21 22 0,1-21 16,-1 0-16,-21 0 16,0 0-16,0 0 15,-21 21-15,-1 0 16,1 0-16,0 0 16,0 0-16,0 0 15,0 0-15,-1 21 0,1-21 16,0 0-1</inkml:trace>
  <inkml:trace contextRef="#ctx0" brushRef="#br1" timeOffset="61096.55">10901 4509 0,'21'0'0,"-42"0"0,42-22 0,-21 1 16,0 0-16,0 0 0,0 0 0,0 0 15,0-1-15,0 1 0,0 0 16,0 0-1,-21 21-15,0 0 0,-1 0 0,1 21 16,0 0-16,0 0 0,0 1 16,0-1-16,-1 21 0,1-21 0,0 22 15,0-1-15,0 0 0,0-21 16,-1 43-16,22-22 0,0 1 0,-21-1 16,21 0-16,0 1 0,0-1 15,0 0-15,0-21 0,0 22 0,0-22 16,21 21-16,1-21 0,-1 1 0,0-22 15,21 21-15,-21 0 0,1-21 16,20 0-16,-21 0 0,21 0 0,-20 0 16,20 0-16,-21-21 0,21 0 0,-20 21 15,20-22-15,-21 1 0,0-21 0,22 21 16,-22-22-16,-21 1 0,21 0 0,-21-1 16,21 1-16,-21 0 0,0-1 15,0 1-15,0-21 0,0 20 0,0 22 16,0-21-16,-21-1 0,0 22 15,0 0-15,-1 0 0,1 0 0,0 21 16,-21 0-16,21 0 0,-22 0 16,22 0-16,-21 0 0,21 0 0,-22 21 15,22 0-15,0 21 0,0-20 0,0-1 16,-1 21-16,1-21 0,0 22 0,21-22 16,0 21-16,0 0 0,0-20 15,0 20-15,0 0 0,0-21 0,21 1 16,0 20-16,1-21 0,20 0 0,-21 0 15,21-21-15,-20 22 0,20-22 0,0 0 16,-21 0-16,22 0 0,-1 0 0,0 0 16,-20 0-16,20-22 15,0 22-15,-21-21 0,22 0 0,-22 0 16,21-21-16,-21 20 0,1 1 0,-1-21 16,0 21-16,0-22 0,0 22 0,0 0 15,1-21-15,-22 21 0,0-1 16,0 1-16,21 21 0,-21 21 31,0 1-31,0-1 16,0 0-16,0 21 0,0-21 0,0 1 15,0 20-15,0-21 0,0 0 0,0 22 16,0-22-16,0 0 0,0 0 16,21 0-16,-21 0 0,21 1 0,0-22 15,0 21-15,1-21 0,-1 0 16,0 0-16,0 0 0,0 0 15,0-21-15,1 21 0,-1-22 0,0 1 16,0 0-16,0 0 0,0 0 0,1 0 16,-22-1-16,0 1 0,21-21 15,-21 21-15,21 0 0,-21-1 0,0 1 16,21 0-16,-21 0 0,0 0 16,0 42-1,-21 0 1,21 0-16,-21 0 15,21 1-15,0-1 0,0 21 0,0-21 0,0 0 16,0 22-16,0-22 0,0 0 16,0 0-16,0 0 0,0 1 0,21-1 15,0 0-15,0-21 0,0 0 0,1 21 16,-1-21-16,0 0 0,0 0 16,0 0-16,0 0 0,1-21 0,-1 21 15,0-21-15,0 0 0,0-1 0,22 1 16,-22 0-16,-21-21 0,21 21 0,0-22 15,0 1-15,0 0 0,-21-1 0,22 1 16,-1 0-16,0-22 0,0 22 16,-21-22-16,21 22 0,-21 0 0,21-22 15,-21 22-15,0-1 0,22 1 16,-22 21-16,0 0 0,0 0 0,0-1 16,0 1-16,0 0 0,0 42 31,-22 0-31,22 1 0,0 20 15,-21-21-15,21 21 0,-21 1 0,21-1 16,-21 0-16,21 22 0,0-22 0,0 1 16,0-1-16,0 0 0,0 1 15,0-1-15,0 21 0,0-20 0,0-1 16,0-21-16,0 22 0,0-1 16,0-21-16,0 21 0,0-20 0,0-1 15,0 0-15,21 0 0,0 0 16,0-21-16,1 0 15,-1 0-15,0 0 16,-21-21-16,21 0 0,-21 0 16,21 0-16,-21-1 0,21 1 15,-21 0-15,0-21 0,0 21 0,0-1 16,0-20-16,0 21 0</inkml:trace>
  <inkml:trace contextRef="#ctx0" brushRef="#br1" timeOffset="61333.41">12319 4593 0,'0'0'0,"-21"0"0,0 0 16,21 21-16,21-21 15,0 0-15,0 0 16,0 0-16,22 0 0,-22 0 16,0 0-16,21 0 0,-21 0 0,1 0 15,-1 0-15,21 0 0,-21 0 0,0 0 16,1 0-16,-1 0 0,0 0 15,0 0-15,0 0 16,-21-21 0,21 21-1,1 0-15</inkml:trace>
  <inkml:trace contextRef="#ctx0" brushRef="#br1" timeOffset="61672.66">13271 4805 0,'-21'0'16,"42"0"31,1-21-32,-1 21-15,0 0 0,-21-21 0,21 21 16,-21-22-16,21 22 0,-42 0 47,0 0-47,0 0 0,0 0 16,21 22-16,-22-22 0,22 21 0,-21-21 15,21 21 1,-21-21-16,21-21 31</inkml:trace>
  <inkml:trace contextRef="#ctx0" brushRef="#br1" timeOffset="62212.35">14266 4360 0,'21'0'0,"-42"0"0,64-21 16,-22 21-16,-21-21 0,21 21 0,0-21 15,0 21-15,-21-21 0,21 21 16,1-21-16,-22 42 31,0 0-15,0 0-16,0 0 0,-22 0 0,22 22 15,-21-1-15,0 0 0,21 1 0,-21-1 16,0 0-16,21 22 0,-21-1 0,-1 1 16,1-1-16,-21 1 0,21 21 15,0-22-15,-1 1 0,-20-1 0,21 1 16,0-1-16,-22-21 0,22 22 0,0-22 16,0 1-16,0-1 0,21 0 0,-21 1 15,21-22-15,-22 21 0,22-21 0,-21 0 16,21 1-16,0-1 15,0-42 17,0-1-32,0 1 0,0 0 15,0 0-15,0-21 0,0 20 0,0-20 16</inkml:trace>
  <inkml:trace contextRef="#ctx0" brushRef="#br1" timeOffset="62544.67">14033 4572 0,'0'0'0,"22"-42"0,-22 21 0,21-22 0,-21 22 16,21-21-16,-21 21 0,21-1 15,0-20-15,0 21 0,22 0 0,-22 0 16,21-1-16,1 22 0,-1-21 16,0 21-16,22 0 0,-22 0 0,0 0 15,1 21-15,20-21 0,-42 43 16,22-22-16,-22 0 0,0 21 0,-21-20 15,0 20-15,0-21 0,0 21 0,-21-20 16,0-1-16,-22 0 0,22 0 0,-21 0 16,0 0-16,-1-21 0,22 22 0,-21-22 15,-1 0-15,22 21 0,0-21 16,0 0-16,0 0 0,21 21 31,21-21-15,0 0-16,0 0 15,0 0-15,1 0 0,-1 0 16,0 0-16</inkml:trace>
  <inkml:trace contextRef="#ctx0" brushRef="#br1" timeOffset="63264.49">14901 4720 0,'21'-21'16,"1"0"-16,-22 0 0,21 21 15,0-21-15,-21-1 0,21 1 0,0 0 16,0-21-16,1 21 0,-1-1 16,0-20-16,21 21 0,-21-21 0,1-1 15,-1 22-15,0 0 0,0-21 0,0 20 16,-21 1-16,0 0 0,-21 21 15,-21 0-15,21 0 16,-1 0-16,-20 21 0,21 0 16,0-21-16,0 22 0,-1-22 15,1 21-15,21 0 0,0 0 16,21-21 0,-21 21-16,22-21 0,-1 0 15,0 0-15,21 0 0,1 21 16,-43 1-16,21-22 0,0 21 0,0 0 15,-21 0-15,0 0 0,0 0 16,0 1-16,0-1 0,0 0 16,0 0-16,0 0 15,0 0-15,0 1 0,0-1 0,0 0 16,0 0-16,0 0 16,21-21-16,0 0 0,1 21 0,-1-21 15,0 0-15,0 0 0,0 0 16,0 0-16,1 0 0,-1 0 15,21 0-15,-21-21 0,0 0 0,1 21 16,-1-21-16,0 0 0,0 0 0,0-1 16,0 1-16,1 0 0,-1 0 0,-21 0 15,21 0-15,-21-1 0,21 1 0,-21 0 16,0 0-16,0 0 0,0 0 16,0 42 15,0 0-16,0 0-15,0 0 0,0 0 16,-21 1-16,21-1 0,0 0 0,0 0 16,0 0-16,0 0 15,0 1-15,0-1 0,0 0 32,0-42-17,0 0 1</inkml:trace>
  <inkml:trace contextRef="#ctx0" brushRef="#br1" timeOffset="63580.31">15790 4149 0,'-21'0'0,"21"-21"31,0-1-15,21 22 0,0-21-16,-21 0 15,0 0-15,0 0 16,0 0 0,-21 21-1,0 0-15,0 0 0,0 0 16,21 21-16,-21 0 0,21 0 15,-22-21-15,22 21 0,0 0 16,0 1-16,0-1 16,0 0-16,0 0 15,22-21-15,-1 21 0</inkml:trace>
  <inkml:trace contextRef="#ctx0" brushRef="#br1" timeOffset="64472.66">16383 4339 0,'0'0'0,"-21"0"0,0-21 0,-1 21 16,1 0-16,0 0 16,0 0-1,21 21-15,0 0 16,0 1-16,0-1 0,-21 0 15,21 0-15,-21 21 0,21-20 0,-22-1 16,22 0-16,0 0 0,-21 0 0,0 0 16,21 1-16,-21-1 0,21 0 15,0 0-15,-21 0 0,0 0 16,21-42 15,0 0-15,0 0-16,0 0 15,21 0-15,0-22 0,0 22 16,0 0-16,0-21 0,1 20 0,20-20 16,-21 21-16,0-21 0,22 20 0,-22 1 15,21-21-15,-21 21 0,0 0 16,1 21-16,-1-22 0,0 22 16,0 0-16,-21 22 0,21-1 15,-21 0-15,0 0 0,0 0 16,0 0-16,0 22 0,0-22 0,0 0 15,0 21-15,0-20 0,0-1 0,0 21 16,0-21-16,0 0 0,0 1 16,0-1-16,0 0 0,0 0 0,0 0 15,21 0-15,1 1 0,-1-22 16,0 21-16,0-21 0,0 0 0,0 0 16,1 0-16,-1 0 0,0-21 0,0-1 15,0 22-15,0-21 0,1 0 16,-1 0-16,0-21 0,0 20 0,-21-20 15,21 21-15,0-21 0,1-1 16,-1-20-16,0 20 0,0-20 0,0-1 16,0 1-16,1-1 0,-1 22 0,0-21 15,0 20-15,-21-20 0,0 42 16,21-22-16,-21 1 0,0 21 0,21 0 16,-21-1-16,0 1 15,0 42 1,-21 1-16,21-1 0,-21 0 15,0 0-15,21 21 0,0 1 0,0-1 16,-21 0-16,21 1 0,-21 20 0,21-20 16,0-1-16,-22 0 0,22 22 0,0-22 15,0 0-15,0 1 0,0-1 16,-21-21-16,21 22 0,0-22 16,0 0-16,0 21 0,0-21 0,0 1 15,0-1-15,21 0 0,1-21 16,-22 21-16,21-21 0,0 0 15,0 0-15,0 0 16,0 0-16,1-21 16,-1 0-16,-21 0 15,21-1-15,-21 1 0,0 0 0,0 0 16,0 0-16,0 0 0</inkml:trace>
  <inkml:trace contextRef="#ctx0" brushRef="#br1" timeOffset="64700.53">17018 4212 0,'-21'0'16,"21"-21"-1,0 0 1,21 21 0,0 0-16,0 0 0,0-21 15,1 21-15,-1 0 0,0 0 16,0 0-16,0 0 0,0-21 15,1 21-15,-1 0 16,-21-22-16,21 22 0</inkml:trace>
  <inkml:trace contextRef="#ctx0" brushRef="#br1" timeOffset="65737.13">17547 4614 0,'0'22'0,"21"-44"31,0 1-31,1 0 16,-1 0-16,-21 0 0,21 0 0,0-22 15,0 22-15,0-21 0,-21-1 0,22 1 16,-1 0-16,0-22 0,0 22 16,0-22-16,0 1 0,-21 21 0,22-22 15,-1 22-15,-21-1 0,21 1 0,-21 0 16,0 21-16,0-22 0,0 22 0,0-21 16,0 21-16,0-1 15,0 1-15,-21 21 16,0 0-16,-1 0 15,1 0-15,0 21 16,21 1-16,0-1 0,-21 21 0,0-21 16,0 22-16,21-22 0,-22 21 0,1 0 15,21 1-15,-21-1 0,21 22 0,-21-22 16,0 21-16,21-20 0,0-1 0,0 22 16,0-22-16,-21 0 0,21-21 15,0 22-15,0-1 0,0-21 0,0 22 16,0-22-16,21 0 0,0 0 15,0 0-15,-21 0 0,21 1 0,0-22 16,22 0-16,-22 21 0,0-21 0,0 0 16,0 0-16,22 0 0,-22 0 15,0 0-15,0-21 0,0 21 0,1-22 16,-1 1-16,0 21 0,0-21 0,0 0 16,0 0-16,1 0 0,-22-1 0,21-20 15,-21 21-15,21 0 0,-21-22 0,0 22 16,0 0-16,0-21 0,0 21 15,0-1-15,0 1 0,0 0 16,0 42 15,-21 0-31,21 1 0,-21-1 16,21 0-16,0 0 0,0 0 0,0 0 16,0 1-16,0 20 0,0-21 0,-22 0 15,22 0-15,0 1 0,0-1 0,-21 0 16,21 0-16,0 0 15,0 0-15,0-42 47,0 0-47,0 0 16,0 0-16,0 0 0,0-1 0,0 1 16,21 0-16,-21 0 0,22-21 15,-1 20-15,0-20 0,0 21 16,0-21-16,22 20 0,-22 1 0,0-21 15,21 21-15,1 0 0,-22 21 0,21-22 16,-21 22-16,22 0 0,-22 0 0,0 0 16,0 0-16,0 22 0,0-1 15,-21 0-15,0 21 0,22-21 0,-22 1 16,0 20-16,0-21 0,0 21 0,0-20 16,0-1-16,0 21 0,-22-21 0,22 0 15,0 1-15,-21-1 0,21 0 0,-21-21 16,21 21-16,0 0 0,0 0 15,-21-21 1,21 22-16,-21-22 31,21-22-15,-21 1-16,21 0 16,-22 0-16</inkml:trace>
  <inkml:trace contextRef="#ctx0" brushRef="#br1" timeOffset="66624.23">20447 3641 0,'21'0'0,"-42"0"0,42-21 0,0-1 16,0 1-16,-21 0 16,0 0-16,0 0 15,0 0 1,-21 21 15,0 0-31,0 0 0,-21 21 16,20 0-16,1 0 0,0 0 0,-21 0 15,21 1-15,-1 20 0,1-21 0,-21 21 16,21 1-16,0-22 0,-1 21 16,1 22-16,0-22 0,-21 22 0,21-22 15,-1 21-15,22 1 0,-21-22 0,0 22 16,0-1-16,21-20 0,0 20 0,0-21 16,0 22-16,0-22 0,0 22 15,0-22-15,0 0 0,0 22 16,0-22-16,21 1 0,0-1 0,22 0 15,-22 1-15,21-22 0,-21 21 0,22-21 16,-1 0-16,0 1 0,1-1 0,20 0 16,-21-21-16,1 0 0,-22 21 0,21-21 15,-21 0-15,1 0 0,-1 0 16,0 0-16,0-21 0,0 0 16,-21 0-16,0-1 0,0 1 0,0 0 15,0-21-15</inkml:trace>
  <inkml:trace contextRef="#ctx0" brushRef="#br1" timeOffset="67384.59">20701 4064 0,'0'0'0,"-21"0"0,0-21 31,21 0-31,0 0 15,0-1-15,21 22 0,-21-21 16,21 0-16,0 21 0,0-21 0,22 21 16,-22 0-16,0-21 0,0 21 0,21 0 15,-20 0-15,-1 0 0,21 0 16,-21 0-16,0 21 0,22 0 0,-22 0 16,0 0-16,-21 22 0,0-1 0,21-21 15,-21 22-15,0-1 0,0 0 16,-21 1-16,0-1 0,0-21 0,0 21 15,-1 1-15,-20-22 0,21 0 16,-21 21-16,20-20 0,-20-1 0,21 0 16,0-21-16,-22 21 0,22-21 0,21 21 15,-21-21-15,42 0 32,0-21-32,1 0 0,-1 21 15,0-21-15,0 0 0,0-1 0,22 1 16,-22-21-16,21 21 0,-21-22 15,22 1-15,-22 0 0,21 21 0,0-22 0,1 1 16,-22 0-16,21 20 16,-21-20-16,1 21 0,-1 0 0,-21 0 15,0-1-15,0 1 0,-21 21 32,-1 0-32,1 21 0,0 1 15,0-1-15,0 21 0,0-21 0,-1 22 16,22-22-16,0 21 0,-21-21 0,21 22 15,0-1-15,0-21 0,0 21 0,0-20 16,0 20-16,0-21 0,21 0 16,1 0-16,-22 1 0,21-1 0,0-21 15,0 21-15,0 0 0,0-21 0,1 0 16,-1 0-16,0 0 0,0 0 16,0 0-16,0 0 0,1-21 15,-1 21-15,0-21 0,0 0 0,0-1 16</inkml:trace>
  <inkml:trace contextRef="#ctx0" brushRef="#br1" timeOffset="67868.31">22077 3493 0,'0'0'15,"-43"-43"-15,43 22 16,22 21 15,-1 21-15,0 0-16,0 1 0,0-1 16,0 21-16,1-21 0,-1 22 0,0-22 15,21 21-15,-21 0 0,1 1 0,-1-1 16,21 0-16,-21 22 0,-21-22 15,21 22-15,-21-1 0,22-20 16,-22 20-16,0-21 0,0 1 0,0 20 16,-22-20-16,1-1 0,-21-21 0,21 21 15,-22 1-15,22-1 0,-21-21 0,0 22 16,-1-22-16,22 21 0,-21-21 0,-1 0 16,1 1-16,0-1 0,21 0 0,-22 0 15,22 0-15,0 0 0,0-21 16,0 22-16,-1-22 0,22 21 0,-21-21 15,42 0 48,-21-21-63,22-1 0,-1 22 0,0-21 16,0 0-16,0 0 0,0 0 0,1 0 15</inkml:trace>
  <inkml:trace contextRef="#ctx0" brushRef="#br1" timeOffset="68228.55">23283 4255 0,'0'-22'15,"0"1"-15,-21 0 0,21 0 16,0 0 0,0 42 62,0 0-63,0 0-15,0 0 16,0 1-16,-21-1 16</inkml:trace>
  <inkml:trace contextRef="#ctx0" brushRef="#br1" timeOffset="68496.39">23283 4636 0,'0'21'16,"0"0"-1,21-21-15,-21 21 0,22-21 16,-22 21-16,0 0 15,0 1-15,0-1 16,0 0-16,-22-21 0,1 21 0,0 0 16,0 0-16,0 1 0,0-1 0,-22 0 15,22-21-15,-21 21 0,-1 0 0,22 0 16,-21 1-16,21-22 0,-22 21 0,22-21 16,0 0-16,0 0 15,0 21-15</inkml:trace>
  <inkml:trace contextRef="#ctx0" brushRef="#br1" timeOffset="94172.3">5821 9271 0,'0'0'0,"0"-21"15,0 0 1,0 42 15,0 0-31,0 0 16,0 0-16,0 1 0,0 20 0,0-21 15,0 21-15,0 1 0,0-22 16,0 21-16,-21 1 0,21-1 0,-22 0 16,22 1-16,-21-1 0,21 0 0,0-21 15,0 22-15,0-22 0,0 0 0,0 0 16,0 0-16,0 1 0,0-1 16,0-42 15,0-1-31,0 1 15,0 0 1,0 0-16,0 0 0</inkml:trace>
  <inkml:trace contextRef="#ctx0" brushRef="#br1" timeOffset="94645.22">5800 9038 0,'0'0'16,"-22"0"-1,1 0-15,0 0 0,0 0 16,21 21-16,0 1 0,-21-1 15,21 0-15,0 0 0,0 0 16,0 0 0,21-21-16,0 0 15,0 0-15,22 0 0,-22-21 16,0 0-16,0 21 0,0-21 16,-21 0-16,21 0 0,-21-1 15,0 1-15,0 0 0,0 0 16,0 0-16,-21 21 0,0 0 15,0 0-15,0-21 0,0 21 16,-1 0-16,1 0 0,0 0 0,0 0 16,0 21-16,21 0 15,0 0-15,0 0 16,0 0-16,0 1 0,0-1 16,21 0-16,-21 0 0,21 0 0,0 0 15,0 1-15,1-1 0,-1 0 0,0-21 16,0 21-16</inkml:trace>
  <inkml:trace contextRef="#ctx0" brushRef="#br1" timeOffset="95236.86">6329 9313 0,'0'0'0,"0"22"32,0-1-17,0 0-15,0 0 16,0 0-16,0 0 0,0 1 0,0-1 16,0 0-16,0 0 0,0 0 0,0 0 15,0 1-15,0-1 0,0 21 0,0-21 16,0 0-16,0 1 0,0-1 15,0 0-15,0 0 16,-21-21 0,21-21-1,0 0 1,0 0-16,0-1 0,0 1 16,0-21-16,0 21 0,21-22 0,0 22 15,0-21-15,0 21 0,0-22 16,1 22-16,20-21 0,-21 21 15,21 0-15,-20-1 0,20 1 0,0 0 16,-21 21-16,22 0 0,-22-21 0,21 21 16,-21 0-16,1 0 0,-1 21 0,-21 0 15,0 0-15,21 1 0,-21-1 16,0 0-16,0 0 0,0 21 0,0 1 16,0-22-16,-21 21 0,21-21 0,-21 22 15,21-22-15,0 0 0,-22 0 0,22 0 16,0 1-16,0-1 0,0 0 0,0 0 15,22-21 17,-22-21-17,21 0-15,-21 0 16,21-1-16,-21 1 0,21 0 16,-21 0-16,0 0 0</inkml:trace>
  <inkml:trace contextRef="#ctx0" brushRef="#br1" timeOffset="95624.06">7281 8848 0,'0'0'0,"0"-43"15,0 22-15,0 42 31,0 1-15,0-1-16,0 0 0,0 21 0,0 1 16,0-1-16,-21 0 0,21 1 15,-21-1-15,21 0 0,0 1 0,0-1 16,-21 0-16,0 1 0,21-1 0,-22 0 16,22 1-16,0-1 0,0-21 15,-21 21-15,21-20 0,0 20 0,0-21 16,0 0-16,0 0 15,0 1-15,21-22 16,1 0 0,-1 0-1,-21-22-15,0 1 0,21 0 16,-21 0-16,21 0 16,-21 0-16,0-1 0,0 1 0,21 0 15,-21 0-15</inkml:trace>
  <inkml:trace contextRef="#ctx0" brushRef="#br1" timeOffset="95900.92">7112 9229 0,'-21'-21'0,"42"42"0,-42-64 32,42 43-32,0-21 0,0 21 15,0-21-15,1 21 0,-1 0 0,0 0 16,0-21-16,0 21 0,0 0 15,22 0-15,-22-21 0,0 21 0,0 0 16,0 0-16,1 0 0,-1 0 0,-21-21 16,0 42 46</inkml:trace>
  <inkml:trace contextRef="#ctx0" brushRef="#br1" timeOffset="96692.46">8953 9335 0,'22'0'0,"20"0"16,-21 0-16,0-22 0,0 22 15,1-21-15,-1 0 0,0 0 16,0 0-16,-21 0 0,0-1 0,21 1 15,0 0-15,-21 0 0,0 0 16,0 0-16,0-22 0,0 22 16,0 0-16,0 0 0,-21 0 15,0 21-15,0 0 0,0-22 0,0 22 16,-1 0-16,1 0 0,0 0 0,0 0 16,-21 22-16,20-1 0,-20 0 15,21 0-15,0 0 0,-22 0 0,22 1 16,0 20-16,0-21 0,0 21 0,0 1 15,-1-22-15,1 21 0,21 1 0,-21-22 16,21 21-16,0-21 0,0 22 16,0-22-16,0 0 0,0 21 0,0-21 15,0 1-15,21-1 0,0 0 0,1-21 16,-22 21-16,21 0 0,0-21 16,0 0-16,21 0 0,-20 0 0,-1 0 15,0 0-15,21 0 0,-21 0 0,22-21 16,-22 0-16,0 21 0,21-21 15,-20 0-15,-1-1 0,0 1 0,0-21 16,0 21-16,0 0 0,1-22 0,-22 22 16,21 0-16,-21-21 0,21 20 0,-21-20 15,0 21-15,0 0 0,0 0 0,0-1 16,0 1-16,0 0 0,0 42 47,0 0-47,0 1 0,0 20 15,-21-21-15,21 0 0,0 22 0,0-22 16,0 0-16,-21 21 0,21-21 0,0 1 16,0 20-16,0-21 0,0 0 15,0 0-15,0 1 0,0-1 0,21 0 16,-21 0-16,21-21 0,0 0 16,0 21-16,0-21 0,1 0 15,-1 0-15,0 0 16,0 0-1,0-21-15,0 0 0,1 0 16,-1 0-16,0-1 16,0 1-16,0 0 0,0 21 0</inkml:trace>
  <inkml:trace contextRef="#ctx0" brushRef="#br1" timeOffset="97025.27">10266 9250 0,'0'-21'32,"21"21"-17,0 0-15,0 0 16,0 0-16,1 0 0,-1 0 15,0 0-15,0 0 16,0 0-16,0 0 16,1 0-16,-22-21 0,21 21 0,0 0 15,0 0 1</inkml:trace>
  <inkml:trace contextRef="#ctx0" brushRef="#br1" timeOffset="97302.12">10181 9462 0,'0'0'0,"0"21"31,21-21-15,0 0 0,1 0-16,-1 0 0,0 0 15,0 0-15,0 0 0,0 0 0,1 0 16,-1 0-16,0 0 16,0 0-16,0 0 15,-21-21 1,0-1 15,21 1-31</inkml:trace>
  <inkml:trace contextRef="#ctx0" brushRef="#br1" timeOffset="97996.23">12044 8827 0,'0'0'0,"0"-22"0,0 1 16,-21 21-16,-1 0 0,1 0 16,0 0-16,0 0 15,0 0-15,0 0 0,-1 0 16,1 21-16,0 1 0,0-1 0,0 0 16,0 0-16,-1 0 0,1 0 15,0 22-15,0-22 0,0 0 0,0 21 16,-1 1-16,1-22 0,0 21 0,0-21 15,21 22-15,-21-22 0,21 0 0,-21 21 16,21-20-16,0-1 0,0 21 16,0-21-16,0 0 0,0 1 0,0-1 15,0 0-15,21 0 0,0 0 0,0 0 16,0 1-16,0-22 0,1 0 0,20 21 16,-21-21-16,21 0 0,1 0 0,-22 0 15,21 0-15,-21 0 0,22-21 0,-22 21 16,21-22-16,-21 22 0,1-21 15,-1 0-15,0 0 0,-21 0 16,21 0-16,-21-1 0,0 1 0,0 0 16,0 0-16,-21 0 15,0 0-15,0-1 0,-1 22 0,1-21 16,-21 21-16,21 0 0,0 0 0,-22 0 16,22 0-16,0 0 0,-21 0 0,20 21 15,1-21-15,-21 22 0,21-1 0,0 0 16,-22 0-16,22-21 0,0 21 0,0 0 15,21 1-15,-21-22 0,21 21 0,-22 0 16,22 0-16,0 0 16,0 0-16,22-21 31,-1 0-31,0 0 16,21 0-16,-21-21 0,1 21 15,20-21-15</inkml:trace>
  <inkml:trace contextRef="#ctx0" brushRef="#br1" timeOffset="98600.06">12679 8932 0,'0'-21'0,"0"42"0,0-63 0,-21 42 31,-1 0-31,1 0 16,21 21-16,0 0 0,-21 1 0,0-1 16,21 0-16,-21 0 0,21 0 15,-21 22-15,-1-22 0,22 21 0,0-21 16,-21 22-16,0-22 0,0 21 0,21-21 15,0 0-15,-21 1 0,21 20 0,-21-21 16,21 0-16,0 0 0,0 1 0,0-1 16,0 0-16,0 0 0,21-21 15,0 21-15,0-21 0,0 0 16,0 0-16,1 0 0,-1 0 0,0 0 16,0 0-16,21 0 0,-20 0 0,-1 0 15,0 0-15,21 0 0,-21-21 0,1 21 16,-1-21-16,0 0 0,0 21 15,0-21-15,0-1 0,1 1 0,-1 0 16,0 0-16,0 0 0,-21 0 0,0-22 16,21 22-16,-21-21 0,21 21 0,-21-22 15,0 22-15,0-21 0,0 21 0,-21-22 16,0 22-16,0 21 0,0-21 0,-22 0 16,22 21-16,0 0 0,-21 0 15,21 0-15,-22 0 0,22 0 0,-21 0 16,21 0-16,-1 21 0,-20-21 0,21 21 15,0-21-15,0 21 0,-1 0 16,1-21-16,21 22 16,0-1-1,21-21 1,1 0-16,-1 0 0</inkml:trace>
  <inkml:trace contextRef="#ctx0" brushRef="#br1" timeOffset="99189.82">13801 9017 0,'0'-21'16,"0"42"77,0 0-77,21-42 62,-21 0-78,0 0 16,-21 21 46,21 21-31,0 0-15,0 0 0,0 0-16</inkml:trace>
  <inkml:trace contextRef="#ctx0" brushRef="#br1" timeOffset="99880.52">13737 9356 0,'-21'21'0,"21"0"32,0 0-1,0 0-16,0-42 79,0 0-94,0 0 31,21 21-15,-21 21 0,0 0-1,0 0-15,0 1 16,0-1-16,-21-21 16,0 21-16,0-21 0,21 21 15,0 0-15,-22-21 16,1 0 15,21-21-15,0 0-16,0 0 15,0 0 1,21 21-16,1-22 0,-1 22 16,0 0-1,0 0-15,0 22 16,-21-1-16,0 0 15,0 0-15,0 0 16,0 0-16,0 1 0,0-1 0,-21 0 16,0 0-16,0 0 0,0 0 15,-22 1-15,22-1 0,-21 0 0,21 0 16,-22-21-16,22 21 0,-21-21 0,21 0 16,-22 0-16,22 0 0,-21 0 0,21 0 15,-1 0-15,1 0 0,0 0 0</inkml:trace>
  <inkml:trace contextRef="#ctx0" brushRef="#br1" timeOffset="100608.61">13864 8911 0,'-21'0'15,"0"21"1,0-21-16,21 22 0,0-1 15,0 0 1,21-21 15,0 0-31,-21-21 16,21 21-16,-21-21 16,0-1-1,-21 22 16,21 22-31,0-1 16,-21 0 0,21 0-16,-21-21 15,21 21-15,0 0 32</inkml:trace>
  <inkml:trace contextRef="#ctx0" brushRef="#br1" timeOffset="102744.36">9334 10837 0,'22'0'16,"-1"0"-1,0 0 1,-21-21 0,21 21-16,-21-21 0,0 0 15,21 21-15,-21-21 0,0 0 16,0-1-16,0 1 16,0 0-16,0 0 0,0 0 15,0 0-15,-21 21 0,0-22 16,0 22-16,0 0 0,-22 0 0,22 0 15,0 0-15,-21 0 0,-1 0 0,22 22 16,-21-1-16,-1 0 0,22 0 16,-21 0-16,21 0 0,0 1 15,-1-1-15,1 21 0,0-21 0,0 22 0,0-22 16,0 0-16,21 21 16,0-21-16,0 1 0,-22 20 0,22-21 15,0 0-15,0 22 0,0-22 0,0 0 16,0 21-16,0-21 0,0 1 0,0-1 15,0 0-15,22 0 0,-1 0 16,0-21-16,0 21 0,0-21 0,0 0 16,1 0-16,-1 0 0,0 0 0,21 0 15,-21 0-15,1-21 0,-1 0 16,0 21-16,21-21 0,-21 0 16,1-22-16,-1 22 0,0 0 0,21-21 15,-21 21-15,1-22 0,-1 1 0,0 21 16,0-22-16,0 22 0,0-21 0,-21 0 15,0 20-15,22-20 0,-22 21 16,21-21-16,-21 20 0,0 1 0,0 0 16,0 42 15,0 0-31,0 1 0,0-1 0,0 0 16,-21 21-16,21-21 0,-22 22 0,22-1 15,0-21-15,0 22 0,0-1 0,0-21 16,0 21-16,0 1 15,0-22-15,0 21 0,0-21 0,0 1 16,0 20-16,0-21 0,22 0 16,-22 0-16,21-21 0,0 0 0,0 0 15,0 0-15,0 0 0,1 0 16,-1 0-16,0 0 0,21-21 0,-21 0 16,22 0-16,-22 0 0,21 0 0,1-1 15</inkml:trace>
  <inkml:trace contextRef="#ctx0" brushRef="#br1" timeOffset="103166.12">10668 10901 0,'0'0'16,"-21"0"-1,42 0 16,0 0-31,0 0 16,0 0-16,1 0 0,-1 0 16,0 0-16,0 0 15,0 0-15,-21-21 16,21 21-16,1 0 0,-1 0 16,0 0-16,-21 21 46,-21-21-30</inkml:trace>
  <inkml:trace contextRef="#ctx0" brushRef="#br1" timeOffset="103424.7">10604 11155 0,'0'0'0,"-21"0"16,21 21 0,21-21-1,1 0-15,-1 0 16,0 0-16,0 0 16,0 0-16,0 0 0,1 0 15,-1 0-15,0 0 0,-21-21 16,21 21-16,0 0 15,-21-21-15,0 0 16</inkml:trace>
  <inkml:trace contextRef="#ctx0" brushRef="#br1" timeOffset="103866.96">11790 10605 0,'0'0'0,"0"-43"16,0 22-1,-21 21-15,21 21 16,0 0 0,0 1-1,-22-1-15,22 21 0,0-21 0,0 0 16,-21 22-16,21-22 0,0 21 0,0-21 16,0 1-16,-21 20 0,21-21 0,0 21 15,-21-20-15,21-1 0,0 0 16,0 0-16,0 0 0,0 0 0,0 1 15,0-1-15,0 0 0,0 0 16,0-42 31,21 0-47,0 21 16,-21-21-16,21-1 0,-21 1 0</inkml:trace>
  <inkml:trace contextRef="#ctx0" brushRef="#br1" timeOffset="104444.54">12255 10647 0,'0'0'0,"0"-21"0,0 0 16,0-1-1,-21 22 17,0 22-17,21-1-15,-21 0 0,21 0 16,-21 0-16,21 0 0,-21 1 0,-1-1 16,22 0-16,0 21 0,-21-21 0,0 1 15,21-1-15,-21 0 0,21 0 0,0 21 16,0-20-16,0-1 0,0 0 0,0 0 15,0 0-15,0 0 16,0 1-16,0-1 16,0 0-16,21-21 0,0 21 15,0-21-15,1 0 0,-1 0 0,0 0 16,0 0-16,21 0 0,-20 0 0,-1-21 16,21 0-16,-21 21 0,0-21 15,22-1-15,-22 1 0,0 21 0,0-21 16,0 0-16,1-21 0,-1 20 0,-21 1 15,21-21-15,-21 21 0,21-22 0,-21 1 16,0 21-16,0-21 0,0 20 0,0-20 16,0 21-16,0 0 15,0 0-15,-21-1 0,0 22 0,0 0 16,-1 0-16,-20 0 0,21 0 0,0 0 16,-22 0-16,22 0 0,-21 22 0,21-1 15,0-21-15,-1 21 0,1-21 0,0 21 16,21 0-1,21-21 17,0 0-32</inkml:trace>
  <inkml:trace contextRef="#ctx0" brushRef="#br1" timeOffset="105053.19">13060 10647 0,'0'0'15,"0"-21"1,0 0-16,-21 42 47,-1 0-47,1 0 0,0 21 15,0-20-15,21-1 0,-21 0 0,21 0 16,-21 21-16,21-20 0,-22-1 0,1 0 16,21 0-16,0 21 0,0-20 0,0-1 15,0 0-15,0 0 16,0 0-16,0 0 0,0 1 15,21-22-15,1 0 0,-1 0 0,0 21 16,21-21-16,-21 0 0,1 0 0,20 0 16,-21 0-16,0 0 0,22-21 15,-22-1-15,21 22 0,-21-21 16,0 21-16,22-21 0,-22 0 0,0 0 16,0 0-16,0-1 0,1 1 0,-1 0 15,-21 0-15,0 0 0,21-22 0,-21 22 16,21-21-16,-21 21 0,0-22 0,0 22 15,0 0-15,-21 0 0,0 0 16,0 0-16,-1-1 0,-20 22 0,21 0 16,0 0-16,-22 0 0,22 0 0,-21 0 15,21 0-15,-22 0 0,22 0 0,0 0 16,0 22-16,0-22 0,21 21 16,-21 0-16,-1 0 15,22 0-15,0 0 16,0 1-1,22-22 1,-1 0-16,0 0 0</inkml:trace>
  <inkml:trace contextRef="#ctx0" brushRef="#br1" timeOffset="105536.91">14097 10499 0,'-21'0'0,"21"21"0,-21-21 15,21 21-15,0-42 94,-22 21-94,22-21 16,0 42 124</inkml:trace>
  <inkml:trace contextRef="#ctx0" brushRef="#br1" timeOffset="106048.62">14097 11007 0,'-21'0'0,"42"0"63,0 0-63,-21 21 31,0 0-16,0 0-15,-21-21 16,0 21-16,0-21 16,21 22-16,-22-22 15,1 0 1,21-22 15,0 1-31,0 0 16,21 21-16,1-21 0,-1 21 0,0-21 15,0 21-15,0 0 16,0 0 0,-21 21-16,0 0 15,0 0-15,0 0 0,0 1 0,0-1 16,0 0-16,-21 21 16,0-21-16,0 22 0,-21-22 0,20 21 0,1-21 15,-21 1-15,0 20 0,-1-21 0,22 0 16,-21 0-16,21 1 0,-22-1 15,22-21-15,-21 21 0,21-21 0,-1 0 16,1 0-16,0 0 0</inkml:trace>
  <inkml:trace contextRef="#ctx0" brushRef="#br1" timeOffset="107657.03">7218 12848 0,'21'0'0,"0"0"0,0 0 46,0 0-46,-21-21 0,22 21 16,-22-21 0,21 21-16,0-21 0,-21 0 15,21 21-15,0-22 0,-21 1 0,21 21 16,-21-21-16,22 0 0,-1 21 16,-21-21-16,0 0 0,0-1 15,0 1 16,-21 21-15,-1 0-16,1 0 0,0 0 16,0 0-16,0 0 0,0 21 15,-1-21-15,1 22 0,0-22 16,0 21-16,0 0 0,0 0 0,-22 0 16,22 0-16,0 1 0,0-1 0,0 21 15,-1-21-15,1 0 0,0 1 16,21-1-16,0 0 0,-21 0 0,21 0 15,0 0-15,0 1 16,0-1 0,0 0-16,21-21 15,0 0-15,0 21 0,1-21 16,20 0-16,-21 0 0,0 21 0,0-21 16,1 0-16,20 0 0,-21 0 15,0 21-15,22-21 0,-22 0 0,0 0 16,0 22-16,0-1 0,0-21 0,1 21 15,-1-21-15,-21 21 0,0 0 16,21-21-16,-21 21 0,0 1 0,0-1 16,0 0-16,0 0 0,0 0 15,-21 0-15,0 1 0,-1-22 16,1 21-16,0 0 0,0 0 16,-21 0-16,-1-21 0,22 21 15,-21 1-15,-1-22 0,1 21 0,0-21 16,-1 0-16,1 0 0,0 0 0,21 0 15,-22 0-15,22 0 0,0-21 16,-21 21-16,20-22 0,22 1 0,-21 21 16,0-21-16,21 0 0,-21 21 0,21-21 15,0 0-15,0-1 16,0 1 15,21 21-31,0 0 16,0 0-16,1-21 15,-1 21-15</inkml:trace>
  <inkml:trace contextRef="#ctx0" brushRef="#br1" timeOffset="110082.59">5524 5652 0,'0'0'0,"-21"21"0,-42-21 16,20 0-16,22 0 0,0 0 15,-21 21-15,21-21 0,-22 0 0,22 0 16,-21 0-16,21 0 0,-1 0 16,1 0-16,42 0 31,1 0-16,20 0-15,-21 0 0,21 0 16,22 0-16,-22 0 0,22-21 0,-1 21 16,1-21-16,-1 21 0,1 0 15,-1 0-15,1 0 0,-1 0 0,1 0 16,-1 0-16,-20 0 0,20 0 16,-21 0-16,1 0 0,-1 0 0,-21 0 15,0 0-15,1 0 0,-1 0 16,-21-22 46,21 22-62,0-21 0</inkml:trace>
  <inkml:trace contextRef="#ctx0" brushRef="#br1" timeOffset="110786.21">10435 5419 0,'-21'0'31,"0"0"-31,0 0 0,-1 0 16,1 0-16,0 0 16,42 0 15,0 0-31,22 0 0,-22 0 16,21 0-16,-21 0 0,22 0 0,-1 0 15,22 0-15,-22 0 0,0 0 0,22 0 16,-22 0-16,22 0 0,-1 0 15,1 0-15,-22 0 0,0 0 16,1 0-16,-1 0 0,-21 0 0,0 0 16,0 0-16,1 0 0,-44 0 47,1 0-32,21-21-15,0-1 31</inkml:trace>
  <inkml:trace contextRef="#ctx0" brushRef="#br1" timeOffset="111488.8">14118 4974 0,'-21'0'0,"0"0"31,42 0 0,0 0-31,0 0 0,22 0 16,-22 0-16,42 0 0,-20 0 0,20 0 15,-21 0-15,22 0 0,-1 0 16,1 0-16,-1 0 0,1 0 16,-1 0-16,-20 0 0,-1 0 0,0 0 15,-20 0-15,-1 0 0,0 0 0,0 0 16,-21-21-16,0 42 47,0 0-32,0 1 1,0-1 0,-21-21-16,21 21 0</inkml:trace>
  <inkml:trace contextRef="#ctx0" brushRef="#br1" timeOffset="112772.82">8191 12785 0,'0'0'0,"0"-21"0,0-1 0,0-41 16,0 42 0,0 0-16,-21 21 15,0 0 1,0 0-16,0 0 15,21 21-15,-21 0 0,-1 0 16,1 21-16,0-20 0,0 20 0,0-21 16,0 21-16,21 1 0,-22-1 0,1-21 15,21 22-15,0-1 0,-21 0 16,21-21-16,0 22 0,-21-22 0,21 21 16,0-21-16,0 1 0,0-1 0,0 0 15,21 0-15,0 0 0,0-21 16,1 21-16,-1-21 0,0 22 15,21-22-15,-21 0 0,1 0 16,-1 0-16,21 0 0,-21 0 0,22-22 16,-22 1-16,21 21 0,-21-21 0,0 0 15,1 0-15,-1 0 0,0-1 0,0 1 16,0-21-16,-21 21 0,0 0 16,0-22-16,0 1 0,0 21 0,0-22 15,0 1-15,0-21 0,0 20 0,-21 1 16,0 0-16,0-1 0,21 22 15,-21 0-15,-1 0 0,1 0 0,0-1 16,0 22-16,0 0 0,0 0 16,-1 0-16,1 0 0,0 22 15,0-1-15,21 0 0,-21-21 16,0 21-16,-1 0 0,22 0 0,0 1 16,0-1-16,0 0 0,0 0 0,0 0 15,0 0-15,22-21 0,-1 0 16,0 0-16,0 0 0</inkml:trace>
  <inkml:trace contextRef="#ctx0" brushRef="#br1" timeOffset="113152.6">9059 12573 0,'0'0'0,"0"21"47,-21-21-47,21 21 0,0 1 16,-21 20-16,21-21 0,0 0 0,0 22 16,0-22-16,0 21 0,0 0 15,0 1-15,0-1 0,0-21 16,0 22-16,-21-1 0,21 0 0,-21-21 15,21 22-15,-22-22 0,22 21 0,0-21 16,-21 22-16,0-22 0,21 0 0,0 0 16,0 0-16,-21 1 0,21-1 15,21-42 32,-21-1-47,0 1 16,21 0-16,0 0 0,1-21 15</inkml:trace>
  <inkml:trace contextRef="#ctx0" brushRef="#br1" timeOffset="113738.27">9017 12785 0,'0'0'0,"-21"-21"0,0 21 0,21-22 15,0 1-15,-22 21 0,22-21 0,-21 21 16,21-21-16,0 0 16,0 0-1,0-1-15,0 1 0,21 21 16,1 0-16,-1-21 0,0 21 0,0 0 16,21-21-16,-20 21 0,-1 0 15,0 0-15,21 0 0,-21 0 0,1 0 16,-1 0-16,21 0 0,-21 0 0,0 21 15,1-21-15,-1 21 0,-21 0 0,0 1 16,0-1-16,0 0 0,0 21 16,0-21-16,0 1 0,-21 20 0,-1-21 15,-20 0-15,21 22 0,0-22 0,-22 0 16,1 0-16,21 0 0,-21 0 0,20 1 16,1-22-16,0 21 15,0-21-15,0 0 0,21 21 16,21-21 187</inkml:trace>
  <inkml:trace contextRef="#ctx0" brushRef="#br1" timeOffset="121720.99">11134 12361 0,'0'0'0,"21"-42"16,-21 21-16,0 0 15,21 21-15,-21-21 16,-21 21 31,0 21-47,-1 0 0,1 0 15,0 0-15,-21 0 0,21 1 0,-22 20 16,1 0-16,21-21 0,-22 22 16,1 20-16,0-20 0,-1 20 0,22 1 15,-21-1-15,21 1 0,0 20 0,-1-41 16,22 20-16,-21 1 0,21-22 16,0 21-16,0-20 0,0-1 0,21 0 15,1-20-15,20 20 0,-21-21 0,0 21 16,22-20-16,-22-1 0,21 0 15,-21 0-15,22 0 0,-22-21 16,0 0-16,21 21 0,-21-21 0,22 0 16,-22 0-16,0 0 0,21 0 0,-20-21 15,-1 0-15,21 21 0,-21-42 0,22 21 16,-22-1-16,21 1 0</inkml:trace>
  <inkml:trace contextRef="#ctx0" brushRef="#br1" timeOffset="122336.7">12319 12827 0,'0'0'0,"0"-42"0,0 21 0,0-43 15,0 43-15,0 0 16,0 0-16,-21-1 0,21 1 15,-21 0-15,-1 0 0,1 21 0,0-21 16,0 21-16,0 0 0,0 0 0,-1 0 16,1 0-16,-21 0 0,21 0 0,0 21 15,-22 0-15,22 0 0,-21 0 16,21 22-16,-22-22 0,22 21 0,-21 22 16,21-22-16,-1 0 0,1 1 0,0-1 15,21 22-15,0-43 16,0 21-16,0 0 0,0-20 0,0 20 15,0-21-15,0 0 0,21-21 0,0 21 16,1-21-16,-1 22 0,21-22 0,-21 0 16,22 0-16,-22 0 0,21-22 15,0 22-15,-20-21 0,20 0 0,0 0 16,1 0-16,-1-22 0,-21 22 0,21-21 16,-20 21-16,20-22 0,-21 1 0,0 0 15,0-1-15,-21 1 0,0 21 16,22-21-16,-22 20 0,0 1 0,0 0 15,0 0-15,-22 42 16,22 0 0,0 0-16,0 22 0,-21-22 15,21 21-15,0 1 0,0-1 0,0 0 16,0-21-16,0 22 0,0-1 0,0-21 16,0 0-16,0 22 0,21-22 0,1 0 15,-1 0-15,0-21 0,0 21 16,21-21-16,-42 22 0,22-22 15,-1 0-15,0 0 0,0 0 0,0 0 16,0 0-16,1-22 0,-1 22 0,-21-21 16,21 0-16,0 21 0,0-21 15,0-21-15,1 20 0,-1 1 16</inkml:trace>
  <inkml:trace contextRef="#ctx0" brushRef="#br1" timeOffset="122773.05">13229 12298 0,'0'-21'15,"21"21"16,0 21-31,1-21 0,-1 21 16,0 0-16,21 0 0,-21 1 0,1-1 16,-1 0-16,0 21 0,0-21 0,0 22 15,0-1-15,1 0 0,-1-20 16,-21 20-16,0 0 0,0 1 0,0-1 16,0 0-16,0 1 0,-21-1 0,-1 0 15,1 1-15,0-1 0,-21-21 0,21 21 16,-22-20-16,1-1 15,21 21-15,-22-21 0,-20 0 0,21 1 16,-1-1-16,22 0 0,-21 0 0,-1 0 16,22-21-16,0 21 0,0 1 0,0-22 15,0 0-15,42-22 47,0 22-47,0-21 16,0 0-16,0 21 0,22-21 0</inkml:trace>
  <inkml:trace contextRef="#ctx0" brushRef="#br1" timeOffset="123192.02">14563 12721 0,'21'0'63,"0"0"-48,-21-21-15,21 21 16,-21-21 0,0 0 15,21 21-31,-21 21 62,0 0-46,0 0 0,21-21-16,-21 21 0</inkml:trace>
  <inkml:trace contextRef="#ctx0" brushRef="#br1" timeOffset="123592.44">14626 13081 0,'-42'0'15,"21"0"1,42 0 46,0-21-62,0 21 32,-21 21-32,0 0 15,0 0-15,0 1 16,0-1 0,0 0-16,-21 0 0,21 0 15,-21 0-15,0 1 0,-1-22 0,1 21 16,-21 0-16,21 0 0,-22 0 0,22 0 15,-21-21-15,0 22 0,-1-1 0,1 0 16,0 0-16,-1 0 0,1 0 16,0 1-16,-1-1 0,22 0 0,-21 0 15,21 0-15,-22-21 0,22 21 0,0-21 16,0 0-16</inkml:trace>
  <inkml:trace contextRef="#ctx0" brushRef="#br1" timeOffset="124188.1">14668 12679 0,'-21'0'15,"0"0"1,0 0-16,0 0 16,21 21-16,-21-21 15,21 21-15,0 0 0,0 1 16,21-22 15,0 0-31,0 0 16,0 0-16,-21-22 0,21 22 15,-21-21-15,0 0 16,0 0-16,0 0 16,-21 21 15,21 21-31,-21-21 0,21 21 15,-21 0-15,21 0 16,0 1-16,0-1 16,-21-21-16,21 21 0</inkml:trace>
  <inkml:trace contextRef="#ctx0" brushRef="#br1" timeOffset="165592.01">12382 8297 0,'0'0'15,"0"22"-15,0-1 0,0 0 16,0 0-16,0 0 16,0 0-16,0 1 0,0-1 15,0 0 1,0 0-1,0-42 48,22 21-63,-22-21 0,0 0 16,0-1-16,0 1 0,0 0 15,0 0-15,0-21 0,0 20 16,0-20-16,0 21 0,0-21 0,0 20 15,0-20-15,0 0 0,0 21 16,0-22-16,0 1 0,0 21 0,0-22 16,0 22-16,0-21 0,-22 21 0,1 0 15,0-22-15,21 22 0,-21 0 0,0 0 16,0 0-16,-1-1 0,1 1 16,0 0-16,0 21 0,0-21 0,-22 0 15,22 21-15,0-21 0,-21 21 0,21-22 16,-1 22-16,1 0 0,-21-21 15,21 21-15,0-21 0,-1 0 16,1 21-16,0-21 16,0 0-1,0 21-15,0 0 0,21-22 0,-22 1 16,1 21-16,0 0 0,21-21 0,-42 21 16,21 0-16,-1-21 0,1 21 15,0 0-15,0-21 0,0 0 0,-22 21 16,22 0-16,0-22 0,-21 22 0,21 0 15,-1 0-15,1-21 0,0 21 16,0 0-16,-21 0 0,20 0 0,1 0 16,0 0-16,0 0 0,0 0 15,-22 0-15,22 0 0,0 0 16,0 0-16,-21 0 0,-1 0 0,22 0 16,-21 0-16,-1 21 0,1-21 0,0 22 15,-1-22-15,1 21 0,0-21 16,21 0-16,-22 21 0,22-21 0,-21 0 15,21 0-15,-1 21 0,1-21 0,0 0 16,0 0-16,0 21 0,0-21 16,-1 0-16,1 21 0,0 1 0,0-22 15,0 21-15,0-21 16,-22 21-16,22-21 0,0 21 0,0 0 16,-22-21-16,1 21 0,21-21 15,-21 22-15,-1-22 0,22 21 0,-21-21 16,21 21-16,-1-21 0,1 21 15,0-21-15,0 21 0,0 0 16,0 1-16,-1-22 0,22 21 16,-21-21-16,21 21 0,-21 0 0,0 0 15,0-21-15,0 21 0,-1 1 0,1-1 16,0 0-16,0 0 0,0 21 16,0-20-16,-1-1 0,22 0 0,0 0 15,-21 0-15,0 0 0,21 22 16,-21-22-16,0 0 0,21 0 0,0 0 15,-21 1-15,21-1 0,-22 0 0,22 0 16,-21 0 0,21 0-16,0 1 0,0-1 0,-21 0 15,21 0-15,-21 0 0,21 0 0,-21 1 16,21-1-16,0 0 0,0 0 16,0 0-16,0 0 0,-21 1 15,21-1-15,0 0 0,0 0 16,0 0-16,0 0 15,-22-42 64,22 0-64,0 0 1,0 0-16,0 0 0,0-1 15,0 1-15,0 0 0,0 0 0,0 0 16,0 0-16,0-1 0,0 1 16,0 0-16,0-21 0,0 21 0,0-1 15,-21 1-15,21 0 0,0-21 0,0 21 16,0-1-16,0 1 16,0 0-16,0 0 0,0 0 0,0 0 15,0-1 1,-21 22 15,21 22 0,0-1-31,0 0 16,-21 0-16,21 0 16,0 0-16,0 1 0,0-1 0,-21-21 15,21 42-15,0-21 0,0 0 16,0 1-16,0-1 0,0 0 15,0 0-15,0 0 0,0 0 0,0 1 16,0-1-16,0 0 0,0 0 16,21 0-16,-21 0 0,21 1 15,-21-1-15,0 0 32,21-21-17,0 0 1,1 0-1,-1 0-15,0-21 0,0 21 16,0-21-16,0 21 0,1-22 0,-1 1 16,0 21-16,0-21 15,0 21-15,0-21 0,1 21 0,-1 0 16,0-21-16,0 21 0,0 0 0,0 0 16,-21-21-1,22 21-15,-44 0 703,1 0-703</inkml:trace>
  <inkml:trace contextRef="#ctx0" brushRef="#br1" timeOffset="167568.56">13356 8382 0,'21'0'0,"-21"-21"0,21 21 16,1-21-16,-1 21 15,0-21 1,0 21-1</inkml:trace>
  <inkml:trace contextRef="#ctx0" brushRef="#br1" timeOffset="168960.07">20214 9758 0,'21'0'0,"22"0"16,-22 0-1,0 0-15,0 0 16,0 0-16,0 0 16,1-21-16,-22 0 15,21-1-15,0 1 0,-21 0 16,0 0-16,0 0 0,0 0 0,0-1 15,0-20-15,0 21 0,0 0 16,0 0-16,0-1 0,-21 1 0,0 0 16,-1 21-16,1 0 0,21-21 0,-21 21 15,0 0-15,-21 0 0,20 0 0,1 21 16,-21 0-16,21 0 0,-22 1 16,22 20-16,-21 0 0,21 1 0,0-1 15,-22 0-15,22 22 0,0-22 16,-21 43-16,42-43 0,0 0 15,0 1-15,0-1 0,0-21 0,0 0 16,0 22-16,0-22 0,21-21 16,0 21-16,0-21 0,0 21 0,0-21 15,1 0-15,20 0 0,-21 0 0,21-21 16,-20 0-16,20 0 0,0 0 0,1-1 16,-22-20-16,21 21 0,-21-21 0,22-1 15,-22 1-15,0-22 0,0 22 16,0-21-16,-21 20 0,0 1 0,0 0 15,0 20-15,0-20 0,0 21 0,0 0 16,0 42 0,0 0-16,0 0 15,0 0-15,0 22 0,0-1 16,0-21-16,0 22 0,0-1 0,0 0 16,0-21-16,0 22 0,0-1 0,21-21 15,1 0-15,-22 1 0,21 20 0,0-42 16,-21 21-16,21 0 0,0 0 15,0-21-15,1 0 0,-1 0 16,0 0-16,0 0 0,0 0 0,0 0 16,1-21-16,-1 0 0,0 0 0,0 0 15,0 0-15,0-1 0</inkml:trace>
  <inkml:trace contextRef="#ctx0" brushRef="#br1" timeOffset="169228.95">21209 9673 0,'0'0'0,"-21"0"15,21-21 1,21 21 0,0-21-16,0 21 0,0 0 15,1 0-15,-1-21 0,0 21 0,21 0 16,-21 0-16,22 0 0,-22 0 0,0-21 15,0 21-15,0 0 0,1 0 16,-44 0 15,1 0-15,0 0-16,0 0 0,0 21 0,0 0 16</inkml:trace>
  <inkml:trace contextRef="#ctx0" brushRef="#br1" timeOffset="169428.83">21167 9927 0,'0'0'0,"21"0"31,0 0-15,0 0-16,0 0 0,0 0 0,1 0 15,-1 0-15,0 0 0,0 0 16,0 0-16,0-21 0,1 21 0,-22-21 15,21 21-15,0-21 0,0 21 16,0-21-16,0-1 0</inkml:trace>
  <inkml:trace contextRef="#ctx0" brushRef="#br1" timeOffset="169988.04">22606 9335 0,'0'0'0,"0"-22"0,0 1 16,0 0-1,-21 21 1,0 0-16,-1 0 15,1 0-15,0 21 0,0-21 0,21 21 0,-42 1 16,20 20-16,1-21 16,0 21-16,-42 85 15,41-84-15,1-1 0,0 0 0,21 1 16,0-1-16,-21 0 0,21 1 0,0-1 16,0-21-16,0 22 0,0-22 15,21 0-15,0 0 0,0 0 0,1-21 16,-1 21-16,21-21 0,-21 0 0,22 0 15,-1 0-15,-21 0 0,21 0 0,-20 0 16,20-21-16,-21 21 0,21-21 0,-20 0 16,-1 0-16,0 0 0,0-1 15,-21 1-15,0 0 0,0 0 16,0-21-16,0 20 0,0 1 0,-21 0 16,0 21-16,0-21 0,-1 21 0,1 0 15,0 0-15,-21 0 0,21 0 16,-22 0-16,22 0 0,-21 21 0,21 0 15,-1-21-15,1 21 0,0 1 0,0-1 16,0-21-16,0 21 0,21 0 16,0 0-16,21-21 31,0 0-31,0 0 0,0 0 0,0-21 16,1 0-16,20 21 0</inkml:trace>
  <inkml:trace contextRef="#ctx0" brushRef="#br1" timeOffset="170745.61">23029 9504 0,'0'-21'0,"0"42"0,0-63 16,0 20-1,0 44 16,0-1-31,0 0 0,0 21 16,-21-21-16,0 1 16,21 20-16,-21-21 0,0 21 0,21 1 15,0-22-15,-22 21 0,22-21 0,-21 22 16,21-22-16,0 0 0,0 0 0,0 0 16,0 1-16,0-1 0,0 0 15,21-21-15,1 0 0,-1 21 0,0-21 16,0 0-16,0 0 0,0 0 0,1 0 15,-1 0-15,0 0 0,21-21 0,-21 0 16,1 21-16,20-21 0,-21-1 16,0 1-16,0-21 0,22 21 15,-22-22-15,0 22 0,-21-21 0,21 0 16,-21-1-16,0 1 0,0 21 0,0-22 16,0 1-16,-21 21 0,0 0 0,0 0 15,-22-1-15,22 22 0,-21 0 16,21-21-16,-22 21 0,22 0 0,-21 0 15,21 0-15,0 0 0,-22 21 0,22-21 16,21 22-16,-21-22 0,0 21 0,21 0 16,-21 0-16,21 0 15,0 0-15,0 1 0,0-1 16,0 0-16,0 0 16,0 0-16,0 0 0,0 1 31,21-22 109,-21 21-124,21-21 15</inkml:trace>
  <inkml:trace contextRef="#ctx0" brushRef="#br1" timeOffset="172517.97">23199 8911 0,'0'-21'0,"0"42"0,21-42 16,-21 0-16,0 0 15,21 0-15,-21-1 16,0 1 0,-21 21-16,0 0 15,-1 0 1,1 0-16,0 21 0,21 1 15,-21-1-15,0 21 0,0 0 16,-1 1-16,-20-1 0,21 22 0,0-1 16,-22-21-16,1 22 0,0 21 15,-1-22-15,1 22 0,-21-22 0,-1 22 16,22 0-16,-22-1 0,1-20 0,-1 20 16,1-20-16,-1 21 0,1-22 0,20 1 15,-20 20-15,-1-20 0,22-22 0,0 22 16,-22-1-16,22-21 0,0 1 15,20-1-15,-20 0 0,21-20 0,-21-1 16,20 21-16,1-21 0,0-21 0,21 21 16,0 1-16,0-1 15,0-42 32,0-1 0,21 22-47,0 0 16,-21-21-1,22 0 17,-1 21-32,-21-21 0,21 21 15,-21-21-15,0 0 16,21 21-16</inkml:trace>
  <inkml:trace contextRef="#ctx0" brushRef="#br1" timeOffset="173420.84">21823 7662 0,'0'0'0,"0"-21"16,0 0-16,0 42 47,0 0-47,0 1 15,0-1-15,0 0 0,-21 21 0,21-21 16,-22 22-16,1-1 0,21 0 0,0 1 15,0-22-15,0 21 0,-21 1 0,21-1 16,0-21-16,0 21 0,0-20 16,0-1-16,0 0 0,0 0 0,0 0 15,0 0-15,0 1 16,0-1 0,0-42 15,0-1-31,0 1 15,0 0-15,21 0 0,0 0 0,-21 0 16,22-1-16</inkml:trace>
  <inkml:trace contextRef="#ctx0" brushRef="#br1" timeOffset="173941.22">22246 7768 0,'0'0'15,"0"-42"-15,0 21 16,-21 21 31,21 21-47,0 0 0,-21 0 0,21 0 16,-21 1-16,-1-1 0,22 0 0,0 21 15,-21-21-15,0 1 0,21 20 16,-21-21-16,21 21 0,0-20 0,0 20 15,0-21-15,0 0 0,0 22 0,0-22 16,0 0-16,0 0 16,0 0-16,21-21 0,0 21 15,0-21-15,1 0 16,-1 0-16,0 0 0,0 0 0,0-21 16,22 0-16,-22 21 0,0-21 0,0 0 15,0 0-15,0-1 0,1-20 0,-1 21 16,0-21-16,-21-1 0,0 1 0,21 21 15,-21-22-15,0 1 0,0 0 16,0-1-16,0 22 0,-21 0 0,21-21 16,-21 21-16,0-1 0,-1 1 0,1 21 15,0 0-15,0 0 0,-21 0 16,20 0-16,1 0 0,0 0 16,0 21-16,0-21 0,0 22 0,21-1 15,-22 0-15,1 0 0,21 0 0,0 0 16,0 22-16,-21-22 0,21 0 0,0 0 15,0 0-15,0 1 0,0-1 16,0 0-16,21-21 16,0 0-16,1 0 0</inkml:trace>
  <inkml:trace contextRef="#ctx0" brushRef="#br1" timeOffset="174510.09">23050 7726 0,'-21'-21'16,"0"21"-16,0 0 0,0 0 15,0 21-15,21 0 16,-22 0-16,22 0 15,-21 1-15,0-1 0,21 0 16,-21 0-16,0 0 0,21 0 0,-21 1 16,21 20-16,-22-21 0,22 0 0,0 22 15,-21-22-15,21 0 0,0 0 0,0 0 16,0 0-16,0 1 0,0-1 16,0 0-16,21 0 0,1 0 15,-1-21-15,0 0 0,0 0 0,21 21 16,-20-21-16,-1 0 0,21 0 0,-21 0 15,0 0-15,22-21 0,-22 0 16,0 21-16,0-21 0,0 0 0,1 0 16,-1-1-16,0 1 0,0-21 0,0 0 15,-21 20-15,21-20 0,-21 0 16,0 21-16,0-22 0,0 22 0,0 0 16,0-21-16,-21 20 15,0 1-15,0 0 0,0 21 0,0 0 16,-1-21-16,1 21 0,0 0 0,0-21 15,0 21-15,0 0 0,-1 0 16,1 0-16,0 0 0,0 0 16,0 0-16,0 0 0,-1 21 15,1 0-15,21 0 16,-21-21-16,0 21 0,21 1 0,0-1 16,0 0-1</inkml:trace>
  <inkml:trace contextRef="#ctx0" brushRef="#br1" timeOffset="178977.5">9313 11430 0,'0'0'0,"-21"0"0,0 0 16,0 0-16,-22 0 0,22 0 0,0 0 15,0 0-15,0 0 0,0 0 0,-1 0 16,1 0-16,0 0 0,0 0 16,21 21 15,21-21-16,0 0-15,0 0 16,1 21-16,-1-21 0,0 0 0,0 0 16,0 0-16,0 0 0,1 0 0,-1 0 15,0 0-15,21 0 0,-21 0 16,22 0-16,-22 0 0,21 0 0,1 0 16,-1 0-16,0 0 0,22 0 0,-22 0 15,22 0-15,-1 0 0,1 0 0,-1 0 16,1 0-16,20 0 0,-20 0 15,-1 0-15,22 0 0,-22 0 0,22 0 0,-21 0 16,20 0-16,-20 0 16,20 0-16,1 0 0,0 0 0,-1 0 15,1 0-15,0 0 0,-1 0 0,-20 0 16,21 0-16,-22 0 0,22 0 0,-1-21 16,-20 21-16,21 0 0,-1 0 0,-20-21 15,20 21-15,1-21 0,0 21 0,-1 0 16,-20 0-16,21 0 0,-1-21 15,-20 21-15,20 0 0,-20 0 0,21 0 16,-22 0-16,22 0 0,-22 0 0,1 0 16,20-21-16,-20 21 0,-1 0 15,1 0-15,-22-22 0,22 22 0,-22 0 16,0 0-16,1-21 0,-1 21 0,0 0 16,1 0-16,-22-21 0,0 21 0,0 0 15,0 0-15,1 0 0,-22-21 0,21 21 16,0 0-1,-21-21-15,-21 21 32,0 0-32,-1 0 0,1 0 15,0 0-15,-21 0 0,-1 0 0,1 0 16,0 0-16,-1 0 0,-20 21 16</inkml:trace>
  <inkml:trace contextRef="#ctx0" brushRef="#br1" timeOffset="180449.3">9102 11557 0,'-22'0'0,"44"0"0,-65 0 0,22 0 0,0 0 16,0 0-16,0 0 0,-22 21 16,22-21-16,0 0 0,0 0 0,0 21 15,-1-21-15,1 22 0,0-22 0,0 21 16,0-21-1,0 21-15,21 0 32,21-21-1,0 0-31,0 0 16,0 0-16,0 0 15,1 0-15,-1 0 0,0 0 0,21 0 16,-21 0-16,22 0 0,-22 0 15,21 0-15,1 0 0,-1 0 0,0 0 16,1 0-16,-1 0 0,0 0 0,1 0 16,-1 0-16,0-21 0,22 21 0,-22 0 15,0 0-15,22 0 0,-1 0 16,-20 0-16,20-21 0,22 21 0,-22 0 16,1 0-16,-1 0 0,22 0 0,-21 0 15,-1 0-15,1 0 0,-1 0 0,1 0 16,-1 0-16,1 0 0,-1 0 15,1 0-15,-1 0 0,-21 0 0,22 0 16,-1 0-16,-20 0 0,20 0 0,-20 0 16,20 0-16,-21 0 0,22 0 15,-1 0-15,-20-21 0,20 21 0,1 0 16,-1 0-16,-20 0 0,20 0 0,1 0 16,-1-22-16,1 22 0,-22 0 0,21 0 15,1-21-15,-22 21 0,1 0 0,20 0 16,-21 0-16,1-21 0,-1 21 0,0 0 15,22 0-15,-22 0 0,1-21 16,20 21-16,-21 0 0,1 0 0,20 0 16,-20 0-16,20 0 0,-21 0 0,22-21 15,-22 21-15,1 0 0,20 0 16,-21 0-16,1 0 0,-1 0 0,0 0 16,-20 0-16,20-21 0,0 21 0,-21 0 15,22 0-15,-22 0 0,0 0 0,21-22 16,-20 22-16,-1 0 0,0 0 0,0 0 15,0 0-15,0-21 0,1 21 16,-1 0-16,0 0 0,0 0 16,0 0-16,-21-21 0,21 21 15,1 0-15,-1 0 32,0 0-32,-21 21 140,-21-21 95,0 0-189,-1 0-30,22-21 0,0 0-16,0 0 0,0 0 15</inkml:trace>
  <inkml:trace contextRef="#ctx0" brushRef="#br1" timeOffset="181352.79">14732 8890 0,'0'-21'0,"0"0"15,0 0 1,0-1 0,0 1-1,21 21-15,0 0 16,-21 21-16,0 1 15,0-1-15,21 0 0,1 0 16,-1 0-16,-21 0 0,21 1 16,-21 20-16,21-21 0,0 0 0,-21 0 15,21 22-15,1-22 0,-1 0 0,0 0 16,-21 22-16,21-22 0,0 0 0,0 0 16,-21 0-16,22 0 15,-22 1-15,21-22 0,-21 21 0,0 0 16,0-42 31,0 0-32,0-1-15,0 1 16,0 0-16,0 0 0,0 0 16</inkml:trace>
  <inkml:trace contextRef="#ctx0" brushRef="#br1" timeOffset="181724.57">15113 8805 0,'0'-21'0,"0"42"0,0-63 16,0 21 0,0 0-16,-21 21 46,21 21-46,-21-21 0,-1 21 0,1 21 16,0-20-16,-21-1 0,21 21 0,-1-21 16,1 22-16,-21-22 0,21 21 0,0-21 15,-22 22-15,22-22 0,0 21 16,-21 0-16,20 1 16,1-22-16,0 0 0,21 0 0,-21 0 15,21 1-15,-21-22 0,21 21 16,21-21 62,0 0-78</inkml:trace>
  <inkml:trace contextRef="#ctx0" brushRef="#br1" timeOffset="183156.48">14838 10499 0,'0'21'63,"0"0"-63,0 0 0,0 0 15,0 1-15,0-1 16,0 0-16,0 0 0,0 0 16,0 0-16,-21-21 0,21 22 0,0-1 15,0 0-15,0 0 0,0 0 16,0-42 31,0 0-47,0 0 0,21 0 0,-21-1 15,0 1-15,0 0 0,21-21 0,0 21 16,-21-22-16,21 22 0,-21-21 16,0 21-16,0-1 0,21 22 0,-21-21 15,0 0-15,0 42 47,0 0-47,0 1 0,-21-1 0,21 0 16,-21 0-16,21 0 0,0 0 0,0 1 15,-21-1-15,0 0 0,21 0 0,0 0 16,0 0-16,-21 1 0,21-1 16,0 0-16,0 0 0,-22 0 0,22 0 15,0 1-15,0-1 16,0 0-16,0 0 16,0 0-1,22-21 48,-1 0-63,0 0 15,0 0-15,0 0 0,0-21 16,1 0-16,-1 21 0,0-21 0,21 21 16,1-21-16,-1-1 0,0 1 0,1 0 15,20 0-15,1 0 0,-1-22 0,1 22 16,20-21-16,-20 21 0,-1 0 0,1-1 15,105-41 1,-127 42-16,1 0 0,-1 21 0,-21-22 16,0 22-16,22 0 0,-22 0 15,0-21-15,0 21 0,0 0 16,1 0-16,-1 0 0,-42 0 78,21 21-62,-22-21-16,1 0 0,21 22 0,-21-22 15,0 0-15,0 21 0,0-21 16,-1 21-16,-20-21 0,21 21 0,-21-21 16,-1 21-16,1-21 0,0 21 0,-1-21 15,-20 22-15,-1-1 0,22-21 0,-22 21 16,1 0-16,-1-21 0,22 21 0,-21 0 15,20 1-15,-20-1 0,20-21 0,1 21 16,-21 0-16,20 0 0,1-21 16,0 21-16,20-21 0,-20 22 0,21-22 15,0 0-15,-22 21 0,22-21 16,0 0-16,0 21 16,0-21-1,21-21 126</inkml:trace>
  <inkml:trace contextRef="#ctx0" brushRef="#br1" timeOffset="192608.76">4297 15452 0,'21'0'0,"0"0"16,-21-21 0,0-1-1,21 22-15,-21-21 16,0 0 0,0 0-1,0 42 48,0 0-48,0 0-15,0 1 0,0-1 0,0 0 16,0 0-16,0 0 0,0 22 16,0-22-16,0 0 0,0 21 0,-21 1 15,21-22-15,0 21 0,0-21 16,-21 22-16,21-22 0,0 0 0,-21 21 15,21-21-15,0 1 0,0-1 16,0 0-16,0 0 0,0 0 0,-21-21 16,21-21 15,0 0-31,0 0 0,0 0 16,0-1-16</inkml:trace>
  <inkml:trace contextRef="#ctx0" brushRef="#br1" timeOffset="193112.47">4318 14965 0,'0'0'16,"-21"0"-1,21 21-15,-21-21 16,21 21-16,0 0 0,0 1 15,0-1-15,0 0 16,21-21 0,0 0-16,0 0 0,0 0 15,0 0-15,1 0 0,-1-21 16,0 0 0,-21-1-16,0 1 0,0 0 15,-21 0 1,0 21-16,-1 0 15,1 0-15,0 0 16,21 21-16,-21 0 16,0 0-16,21 1 0,0-1 15,0 0-15,0 0 16,0 0-16,0 0 0,0 1 16,0-1-16</inkml:trace>
  <inkml:trace contextRef="#ctx0" brushRef="#br1" timeOffset="193906.39">4953 15282 0,'0'22'0,"0"-1"16,0 0-16,0 0 15,0 0-15,0 0 16,0 22-16,0-22 0,0 0 0,0 0 16,0 0-16,0 22 0,-21-22 15,21 0-15,-21 0 0,21 0 16,-22 1-16,22-1 0,0 0 0,0 0 16,-21-21-16,21-21 46,0 0-46,0 0 0,21-1 0,-21 1 16,0 0-16,22-21 0,-1-1 16,0 22-16,0-21 0,-21 0 0,21-1 15,0 22-15,1-21 0,-22 21 0,21-1 16,0 22-16,-21-21 16,21 21-16,0 0 0,-21 21 15,0 1-15,0-1 0,0 0 16,21 21-16,-21-21 0,0 22 0,0-22 15,0 21-15,0-21 0,0 22 16,0-22-16,22 21 0,-22-21 0,0 1 16,0-1-16,21 0 0,0 0 0,-21 0 15,21-21-15,0 21 0,0-21 16,1 0-16,-1 0 0,21 0 16,-21 0-16,0-21 0,1 21 0,-1-21 15,0 0-15,0 0 0,21 0 16,-20-22-16,-1 22 0,0-21 15,0-1-15,0 1 0,0-21 0,1 20 16,-1-20-16,-21-1 0,21 22 0,-21-22 16,21 22-16,-21 0 0,0-1 15,0 22-15,0 0 0,0 0 0,0 0 16,0 42 0,0 0-1,-21 0-15,0 0 0,21 22 0,-21-22 16,21 21-16,0 1 0,0-1 0,-22 0 15,22 1-15,-21 20 0,21-21 16,0-20-16,0 20 0,0 0 0,0 1 16,0-22-16,0 0 0,0 21 15,0-21-15,0 1 0,0-1 16,21-21-16,1 21 16,-1-21-16,0 0 15,0 0-15,0-21 16,-21 0-16,21 21 15,-21-22-15</inkml:trace>
  <inkml:trace contextRef="#ctx0" brushRef="#br1" timeOffset="194153.25">5609 15346 0,'-21'0'16,"42"0"-16,-21 0 31,21-21-31,22 21 16,-22-21-16,0 21 0,21 0 0,1-22 15,-22 22-15,21 0 0,-21 0 0,0-21 16,22 21-16,-22 0 0,0 0 16</inkml:trace>
  <inkml:trace contextRef="#ctx0" brushRef="#br1" timeOffset="194912.82">7514 15452 0,'0'0'15,"21"-43"-15,0 22 16,-21 0-16,0 0 15,0 0-15,0 0 0,0-1 0,0 1 16,0 0-16,0 0 0,0 0 0,0 0 16,-21-1-16,21 1 0,-21 0 15,21 0-15,-21 21 0,0 0 0,0 0 16,-1 0-16,1 0 0,0 0 16,0 0-16,0 21 0,0-21 15,-1 21-15,1 22 0,-21-22 16,21 0-16,0 21 0,-1 1 0,1-22 15,-21 21-15,21 0 0,21 1 0,-21-22 16,-1 21-16,22 1 0,0-22 16,0 0-16,0 21 0,0-21 0,0 1 15,0-1-15,0 0 0,0 0 16,22-21-16,-1 0 0,0 0 0,0 0 16,0 0-16,0 0 0,1 0 15,20 0-15,-21-21 0,0 0 0,0 0 16,1 21-16,-1-22 0,21 1 0,-21-21 15,0 21-15,1 0 0,-1-22 0,0 1 16,0 0-16,0 20 16,0-20-16,-21 0 0,22-1 0,-1 22 15,-21-21-15,21 21 0,-21 0 0,-21 42 47,0 0-47,21 0 0,-22 21 0,22-20 16,0-1-16,0 21 0,-21-21 0,21 22 15,0-22-15,0 0 0,0 21 16,0-21-16,0 1 0,0-1 0,0 21 16,0-21-16,21 0 0,-21 1 15,22-22-15,-1 21 0,0-21 16,0 0-16,0 0 16,0 0-16,1 0 0,-1 0 15,0 0-15,0 0 0,0-21 16,0-1-16,1 22 0,-1-21 0,0 0 15,0 0-15,0 0 0</inkml:trace>
  <inkml:trace contextRef="#ctx0" brushRef="#br1" timeOffset="195273.99">8678 15304 0,'-21'0'15,"42"0"16,0 0-15,1 0-16,-1 0 0,0 0 16,0 0-16,0 0 0,0 0 0,1 0 15,-1 0-15,0 0 16,0 0 0,0 0-1</inkml:trace>
  <inkml:trace contextRef="#ctx0" brushRef="#br1" timeOffset="195553.73">8572 15515 0,'0'21'0,"0"-42"0,-21 64 0,42-43 31,1 0-31,-1 0 16,0 0-16,0 0 0,0 0 15,0 0-15,22 0 0,-22 0 0,0 0 16,0 0-16,0 0 0,1 0 16,-1 0-16,0 0 15,0 0 1,-21-22-1,0 1-15,0 0 16</inkml:trace>
  <inkml:trace contextRef="#ctx0" brushRef="#br1" timeOffset="196728.57">10456 15092 0,'0'-21'16,"21"21"-1,1 0-15,-1-21 0,0 21 16,0 0-16,0 0 0,0 0 16,1-22-16,-1 22 0,21 0 0,-21 0 15,0 0-15,22 0 0,-22-21 16,0 21-16,0 0 0,0 0 0,1 0 16,-1 0-16,0 0 15,-42 0 32,0 0-47,-1 0 0,1 0 16,0 0-16,0 0 0,0 0 0,0 0 15,-1 0-15,1 0 0,0 0 16,0 0-16,0 0 0,0 0 0,-1 0 16,1 0-16,0 21 0,0-21 15,0 0-15,21 22 0,-21-22 0,-1 21 16,22 0-16,-21-21 0,21 21 15,-21 0-15,0 0 0,0 1 16,21-1-16,0 0 0,-21 0 0,21 0 16,-22 0-16,22 1 0,0-1 15,0 0-15,0 0 16,0 0-16,0 0 16,22-21 30,-1 0-46,0 0 16,-21-21-16,21 21 0,0 0 16,0 0-16,-21-21 0,22 21 15,-1-21-15,0 21 0,0 0 0,0 0 16,0 0-16,1 0 16,-1 0-16,0 0 0,0 0 0,0 21 15,0 0-15,1-21 0,-1 21 16,0-21-16,0 22 0,0-1 0,-21 0 15,0 0-15,0 0 0,0 0 16,0 1-16,-42-22 0,21 21 16,0 0-16,-1 0 0,1-21 0,0 21 15,0-21-15,0 0 0,0 0 0,-1 21 16,1-21-16,0 0 0,0 0 31,0 0-31,0-21 16,-1 21-1,22-21 17,22 21-17,-1-21 1,0 21-16,0 0 16</inkml:trace>
  <inkml:trace contextRef="#ctx0" brushRef="#br1" timeOffset="197345.06">11366 15240 0,'0'0'0,"0"-21"0,0 0 15,0 0-15,0 42 47,0 0-47,0 0 16,-21 0-16,21 0 0,-21 1 16,21-1-16,-21 0 15,21 0-15,0 0 0,0 0 0,-21 1 16,21-1-16,0 0 0,-21 0 0,21 0 15,0 0-15,0 1 16,0-1-16,0 0 0,0 0 16,0 0-16,21-21 0,0 0 15,0 0-15,0 0 0,0 0 16,1 0-16,-1 0 0,21 0 16,-21 0-16,0 0 0,1-21 15,-1 0-15,0 21 0,0-21 0,0 0 16,0-1-16,1 1 0,-1 0 0,0 0 15,0 0-15,0 0 16,-21-1-16,0-20 0,0 21 0,0-21 16,0 20-16,0-20 0,0 21 0,0 0 15,0 0-15,0-1 0,0 1 16,-21 0-16,0 21 0,0 0 0,0 0 16,-1 0-16,1 0 0,0 0 0,0 0 15,0 0-15,0 21 0,-1 0 0,1-21 16,0 22-16,0-1 0,0-21 15,0 21-15,-1-21 0,22 21 0,0 0 16,-21-21-16,21 21 0,-21-21 16,0 22-1,0-22 1,0 0-16,21 21 0</inkml:trace>
  <inkml:trace contextRef="#ctx0" brushRef="#br1" timeOffset="198064.65">4233 17209 0,'0'21'16,"0"0"-16,0 0 15,0 0-15,0 0 0,-21-21 0,21 22 16,0-1-16,0 0 16,0 0-16,0 0 0,0 0 0,0 1 15,0-1-15,0 0 16,0 0-16,0-42 47,0 0-47</inkml:trace>
  <inkml:trace contextRef="#ctx0" brushRef="#br1" timeOffset="198393.47">4339 16912 0,'0'0'0,"0"-21"31,0 0-15,0 0 0,-21 21-1,21 21 1,0 0-16,-21-21 0,21 21 16,0 0-16,0 1 0,0-1 15,0 0-15,0 0 16,21-21-16,0 0 0</inkml:trace>
  <inkml:trace contextRef="#ctx0" brushRef="#br1" timeOffset="198900.64">5016 17124 0,'0'0'0,"0"21"0,0 0 15,0 0-15,0 1 16,0-1-16,0 0 0,-21 0 16,21 0-16,-21 0 0,21 1 15,0-1-15,0 0 0,0 0 16,0 0-16,-21 0 0,21 1 16,0-1-1,-21-21-15,21-21 31,0-1-31,0 1 16,0 0-16,0 0 0,21 0 16,0 0-16,0-1 0,-21-20 15,21 21-15,1-21 0,-1 20 0,0 1 16,0-21-16,0 21 0,0 21 0,1-21 16,-1 21-16,0 0 0,0 0 15,0 21-15,0 0 0,1-21 0,-22 42 16,0-21-16,21 1 0,-21-1 15,21 21-15,-21-21 0,0 0 0,0 1 16,0 20-16,0-21 0,0 0 0,0 0 16,0 1-16,0-1 0,21-21 15,-21 21-15,21-21 47,-21-21-47,0 0 0,21-1 16,1 1-16,-1 0 0,-21 0 15</inkml:trace>
  <inkml:trace contextRef="#ctx0" brushRef="#br1" timeOffset="199216.46">5842 16722 0,'0'0'16,"-21"0"-16,0 0 15,21 21-15,0 0 0,0 0 16,-22 0-16,22 22 0,-21-22 0,21 21 16,-21-21-16,21 22 0,0-1 15,0 0-15,0-20 0,-21 20 0,21 0 16,-21-21-16,21 22 0,0-1 16,0-21-16,0 0 0,0 22 0,0-22 15,0 0-15,0 0 0,0 0 0,0 1 16,0-1-16,0 0 15,0 0-15,21-21 16,0 0 0,0-21-16,-21 0 15,21 0-15,1-1 0,-22 1 0,21 0 16,-21 0-16</inkml:trace>
  <inkml:trace contextRef="#ctx0" brushRef="#br1" timeOffset="199488.31">5673 17166 0,'0'0'0,"-22"0"0,1 0 16,42 0 15,1 0-31,-1 0 0,0 0 16,0 0-16,21 0 0,-20 0 0,-1 0 15,0 0-15,21 0 0,-21 0 16,1 0-16,-1 0 0,0 0 15,0 0-15,0 0 0,0 0 16,1 0 0,-22-21-1,0 0 17,21 0-32</inkml:trace>
  <inkml:trace contextRef="#ctx0" brushRef="#br1" timeOffset="200212.94">7070 16658 0,'0'0'0,"0"-21"0,21 0 16,-21 0-16,0 0 15,0 42 17,0 0-32,0 0 0,0 0 15,0 0-15,0 22 0,0-1 0,0-21 16,-21 22-16,21-1 0,-22 0 0,22 1 16,0-1-16,0 0 0,-21 1 15,21-1-15,0-21 0,-21 21 0,21-20 16,0-1-16,0 21 0,0-21 15,0 0-15,0 1 0,0-1 0,0 0 16,-21-21-16,21 21 16,-21-21-1,21-21 1,0 0 0,0 0-16,0-1 0,0 1 15,0 0-15,21 0 0,0 0 0,-21 0 16,21-22-16,0 22 0,1 0 0,-1 0 15,0-22-15,0 22 0,-21 0 16,21 0-16,0 21 0,1-21 0,-1 21 16,0 0-16,0 0 0,0 0 15,0 0-15,1 0 16,-1 0-16,-21 21 0,21 0 0,0-21 16,0 21-16,0 0 0,1 1 15,-1-1-15,0 0 0,0 0 16,0 0-16,-21 0 0,0 1 15,0-1-15,0 0 0,0 0 0,-63 43 32,20-64-32,22 21 0,-21 0 0,21-21 0,-22 21 15,22 0-15,0-21 0,-21 0 16,21 0-16,-1 21 0,1 1 0,0-22 16,0 0-16,0 0 15,21 21-15,-21-21 16,-1 0-16,1 0 31,0 0-15,0 0-16</inkml:trace>
  <inkml:trace contextRef="#ctx0" brushRef="#br1" timeOffset="200848.59">8805 16997 0,'0'21'0,"0"0"15,21-21 17,1 0-32,-1 0 0,0 0 15,0 0-15,21 0 0,-20 0 0,20 0 16,-21 0-16,21 0 0,1 0 0,-22-21 15,21 21-15,-21 0 0,1 0 16,-1 0-16,0 0 16,-42 0 15</inkml:trace>
  <inkml:trace contextRef="#ctx0" brushRef="#br1" timeOffset="201156.41">8953 17293 0,'0'21'16,"22"-21"15,-1 0-31,0 0 15,0 0-15,0 0 0,0 0 0,1 0 16,-1 0-16,0 0 0,0 0 16,0 0-16,0 0 0,1 0 0,-1 0 15,0 0-15,0 0 0,0 0 0,0 0 16,-21-21-16,22 21 16,-1-21-1,0 0 1,0 0-1,0 21-15</inkml:trace>
  <inkml:trace contextRef="#ctx0" brushRef="#br1" timeOffset="201938.47">10668 16933 0,'0'-21'0,"0"42"0,21-42 0,-21 0 0,0 0 15,21 0-15,-21 0 16,0-1-16,0 1 0,0 0 0,0 0 16,0 0-16,0 0 15,0-1-15,0 1 0,-21 0 16,0 0-16,0 21 16,0 0-16,-1 0 0,1 0 15,0 0-15,0 0 0,0 0 16,0 21-16,-1 0 0,1 0 0,0 1 15,0-1-15,0 0 0,0 0 16,-1 0-16,22 22 0,0-22 0,-21 21 16,21-21-16,-21 0 0,21 22 0,0-22 15,0 0-15,0 0 0,0 0 16,0 1-16,21-1 0,-21 0 0,21 0 16,1-21-16,-22 21 0,21-21 0,0 0 15,0 0-15,0 0 16,0 0-16,1 0 0,-1 0 0,0-21 15,0 0-15,0 0 0,0 0 16,-21-1-16,22 1 0,-1 0 16,-21-21-16,21 21 0,-21-22 0,0 1 15,0 21-15,0-22 0,21 22 0,-21-21 16,0 21-16,0 0 0,0 42 31,-21 0-31,21 0 16,0 0-16,0 0 0,0 22 15,0-22-15,0 21 0,0-21 0,0 22 16,0-22-16,0 0 0,0 0 16,0 22-16,0-22 0,21 0 15,0 0-15,0 0 0,1-21 16,-1 0-16,0 0 16,0 0-16,0 0 0,0 0 0,1 0 15,-1 0-15,0-21 0,0 0 16,0 21-16,-21-21 0,21 21 15,-21-21-15,22 21 0,-22-22 0,21 1 16,0 21-16,-21-21 0,21 0 0,0 0 16</inkml:trace>
  <inkml:trace contextRef="#ctx0" brushRef="#br1" timeOffset="202240.8">11493 16743 0,'0'0'0,"0"-21"16,-21 21-16,21-21 31,0-1-16,0 44 64,0-1-79,0 0 0</inkml:trace>
  <inkml:trace contextRef="#ctx0" brushRef="#br1" timeOffset="202532.38">11472 17230 0,'0'0'0,"0"21"0,0 0 16,0 0 0,-21 0-16,21 1 15,-21-1-15,21 0 16,-21-21-16,0 21 0,-1-21 16,22 21-16,-21 0 0,0-21 15,0 22-15,0-22 0,21 21 0,-21-21 16,-22 0-16,22 21 0,0-21 0,0 0 15,-22 0-15,22 0 0</inkml:trace>
  <inkml:trace contextRef="#ctx0" brushRef="#br1" timeOffset="204180.66">12488 17399 0,'21'0'0,"1"0"15,-1 0 1,0 0-16,0-21 15,0 21-15,-21-21 0,21 21 16,1-21-16,-1 21 0,-21-22 0,21 1 16,0 0-16,-21 0 15,0 0-15,-21 21 16,0 0 0,0 0-16,-1 0 0,1 0 0,-21 0 15,21 21-15,-22-21 0,22 21 16,-21 0-16,21 0 0,-22 1 0,22-1 15,0-21-15,0 21 0,0 0 0,21 0 16,-21 0-16,21 1 0,0-1 16,0 0-16,21-21 0,0 21 15,0-21-15,0 21 0,22-21 16,-22 21-16,21-21 0,-21 22 16,0-22-16,22 21 0,-22-21 0,0 21 15,21 0-15,-20-21 0,-22 21 16,21 0-16,-21 1 0,0-1 15,0 0-15,0 0 16,-21 0-16,-1-21 0,1 21 0,0 1 16,0-22-16,-21 21 0,20-21 0,-20 0 15,21 0-15,-21 0 0,-1 0 16,22 0-16,-21 0 0,21 0 0,-1 0 16,1 0-16,0 0 0,0 0 15,0 0-15,21-21 0,0-1 16,0 1-1,21 21 1,0-21-16,0 0 0,0 21 0,1-21 16</inkml:trace>
  <inkml:trace contextRef="#ctx0" brushRef="#br1" timeOffset="204649.4">13250 17293 0,'0'0'0,"-21"0"15,0 0-15,0 0 0,0 0 16,-1 0-16,1 0 0,0 0 0,0 0 16,0 21-16,0 1 0,-1-1 0,1 0 15,21 21-15,-21-21 0,0 1 16,21 20-16,0 0 0,0-21 0,0 22 15,0-22-15,0 21 0,0-21 16,0 1-16,0-1 0,21 0 0,0 0 16,0 0-16,1-21 0,20 0 0,-21 0 15,21 0-15,-20 0 0,20 0 16,-21 0-16,21-21 0,-20 21 16,-1-21-16,0 0 0,0 0 0,0-22 15,0 22-15,-21 0 0,22 0 16,-22-22-16,0 1 0,0 21 0,0-21 15,0 20-15,-22-20 0,1 21 16,0-21-16,0 20 0,0 1 0,-22 21 16,22-21-16,0 21 0,0 0 0,0 0 15,0 0-15,-1 0 0,1 21 16,0 0-16,0-21 0,0 22 0,21-1 16,0 0-16,-21 0 0,21 0 0,0 0 15,0 1-15,0-1 0,21-21 16,0 21-16,0-21 0,0 0 15</inkml:trace>
  <inkml:trace contextRef="#ctx0" brushRef="#br1" timeOffset="204948.23">14055 17272 0,'0'-21'15,"-22"21"-15,1 0 16,21 21-16,0 0 0,-21 0 16,21 1-16,0-1 15,0 0-15,-21 0 0,21 0 0,0 0 16,0 22-16,0-22 0,0 21 0,0-21 16,0 1-16,0-1 0,0 21 15,0-21-15,0 0 0,0 1 0,0-1 16,0 0-16,0 0 0,0 0 15,0-42 17,0 0-32,0 0 15</inkml:trace>
  <inkml:trace contextRef="#ctx0" brushRef="#br1" timeOffset="205244.95">14097 17293 0,'0'0'15,"0"-21"-15,0 0 0,0 0 0,0 0 0,0-1 16,0 1 0,21 21-1,0 0-15,0 0 0,1 0 0,-1 0 16,0 0-16,0 0 0,0 0 0,0 0 16,1 0-16,-1 21 0,-21 1 15,0-1-15,0 0 0,0 0 16,0 0-16,-21 0 15,-1 1-15,1-1 0,-21 0 16,21 0-16,0 0 0,-22 0 0,22-21 16,-21 22-16,21-1 0,-1 0 15,1 0-15,0-21 0,0 21 0,0-21 16,21-21 0,0 0-1</inkml:trace>
  <inkml:trace contextRef="#ctx0" brushRef="#br1" timeOffset="205756.71">15706 16912 0,'21'-21'0,"-42"42"0,42-63 0,-21 21 16,0 0-16,21-1 0,-21 1 15,0 0-15,0 0 0,-21 21 32,0 21-17,-1-21-15,1 42 0,0-20 0,0 20 16,0-21-16,0 21 0,-1 22 16,1-22-16,0 1 0,0 20 0,0-21 15,0 22-15,21-22 0,0 22 0,0-22 16,0 22-16,0-22 0,0 21 15,0-20-15,0-1 0,21 0 0,0 1 16,0-22-16,0 21 0,0-21 16,22 1-16,-22-1 0,0 0 15,0-21-15,22 0 0,-22 0 0,0 0 16,0 0-16,0 0 0,0 0 16,22 0-16,-22-21 0,0 0 0,0-1 15,0-20-15,1 21 0,-1-21 0</inkml:trace>
  <inkml:trace contextRef="#ctx0" brushRef="#br1" timeOffset="206332.9">16383 16976 0,'0'-21'0,"-21"21"16,0 0-16,-1 21 15,22 0-15,0 0 0,0 0 16,-21 0-16,21 1 0,-21-1 0,21 21 16,0-21-16,0 22 0,-21-22 0,21 21 15,-21-21-15,21 22 0,-21-1 16,21-21-16,0 21 0,0-20 0,-22 20 16,22-21-16,0 21 0,0-20 15,-21-1-15,21 0 0,0 0 16,0-42 15,0 0-15,0 0-16,21-1 0,1 1 15,-22 0-15,21-21 0,0 21 16,0-1-16,0 1 0,0 0 0,1 0 16,-1 0-16,0 21 0,0-21 0,21 21 15,-20 0-15,-1 0 0,0 0 16,0 0-16,0 0 0,0 0 15,1 0-15,-22 21 16,21-21-16,-21 21 0,0 0 16,0 0-16,0 0 0,0 1 0,0-1 15,-21 0-15,-1 0 0,1 21 0,0-20 16,-21-1-16,21 0 0,-22 0 16,22 0-16,-21 0 0,-1 1 0,22-1 15,0-21-15,0 21 0,0-21 0,0 0 16,-1 0-16,22-21 31,0 0-31,0-1 16,22 1-16,-1 0 0,0 0 15,-21 0-15,21 0 0</inkml:trace>
  <inkml:trace contextRef="#ctx0" brushRef="#br1" timeOffset="206784.64">16954 16637 0,'0'-21'0,"0"0"16,0 42 0,0 0-1,22 21 1,-22-20-16,21-1 0,0 21 0,-21-21 15,21 22-15,0-1 0,0 0 0,-21-21 16,22 22-16,-22-1 0,21 0 16,0 1-16,-21-1 0,0-21 0,21 22 15,-21-1-15,0-21 0,0 21 0,0-20 16,0 20-16,0 0 0,-21-21 16,0 22-16,0-22 0,-1 21 0,1-21 15,-21 22-15,21-22 0,-22 21 0,22-21 16,-21 1-16,21-1 0,-22 21 15,22-21-15,0-21 0,0 21 0,0 1 16,0-1-16,21 0 16,-22-21-16,1 0 15,21 21-15,0-42 47,0 0-31,21 0-16,1-1 15</inkml:trace>
  <inkml:trace contextRef="#ctx0" brushRef="#br1" timeOffset="208008.77">18732 17420 0,'0'0'0,"-21"0"16,21-21 0,-21 21-1,42 0 17,0 0-17,22 0-15,-22 0 0,0 0 16,21 0-16,1 0 0,-1 0 15,22 0-15,-22 0 0,21 0 0,1-21 16,21 21-16,-22 0 0,22 0 0,-22 0 16,22-21-16,-22 21 0,1 0 15,-1 0-15,1 0 0,-22 0 0,22-21 16,-22 21-16,0 0 0,1 0 0,-22 0 16,21-22-16,-21 22 0,22-21 15,-22 21-15,0 0 0,0 0 16,0-21-16,1 21 0,-1 0 0,0-21 15,0 21-15,-21-21 16,21 21-16,-21-21 16,0-1-16,-21 1 15,0 21 1,0-21-16,0 21 0,-1 0 16,22-21-16,-21 21 0,0 0 0,0 0 15,0 0-15,0 0 0,-1 0 16,1 0-16,0 0 0,0 0 0,0 0 15,0 0 1,-1 0-16,44 0 47,-1 0-31,0 0-16,0 0 15,0 0-15,0 0 0,1 0 0,-1 0 16,0 0-16,21 0 0,-21 0 0,1 0 15,-1 21-15,0-21 0,0 0 16,0 21-16,0-21 16,-21 21-16,0 1 15,0-1 1,0 0-16,-21-21 0,0 21 0,0 0 16,0-21-16,0 21 0,-22 1 0,22-1 15,0 0-15,0 0 0,0 0 0,-1 0 16,-20 1-16,21-1 0,0 0 15,0 0-15,-1 0 0,1 0 16,0 1-16,0-22 0,21 21 0,-21-21 16,21 21-16,21-42 47,0 0-32,0-1-15,0 1 16</inkml:trace>
  <inkml:trace contextRef="#ctx0" brushRef="#br1" timeOffset="-213487.62">22288 17060 0,'-21'0'15,"21"-21"1,-21 21-1,21-21 1,-21 21 0,0 0 31,0 0-32,42 0 48,0 0-63,0 0 15,0 0-15,0 0 0,1 0 16,-1 0-16,0 0 0,0 0 0,0 0 16,0-21-16,22 21 0,-22 0 15,0 0-15,0 0 0,0 0 0,1 0 16,-1 0-16,-42 0 47,-1 0-47,1 0 15,-21 0-15,21 0 0,0 0 0,-1 0 16,1 0-16,0 0 0,0 0 0,0 0 16,0 0-16,-1 0 15,1 0-15,0 0 0,0 0 16,0 0-1,0 0-15,-1 0 0,1 21 16,0 0 0,21 0-16,-21-21 0,21 22 15,0-1-15,0 0 0,-21 0 0,21 0 16,-21 0-16,21 1 0,0-1 0,0 0 16,-22 0-16,22 0 0,-21 0 15,21 1-15,-21-1 0,21 0 0,0 0 16,0 0-16,0 0 15,-21-21 1,42 0 15,0-21-15,0 21-16,1-21 0,-1 0 16,0 21-16,0-21 0,0 21 15,0 0-15,1 0 0,-1 0 0,0 0 16,21 0-16,-21 0 0,1 0 15,-1 0-15,-21 21 0,21 0 0,0-21 16,-21 21-16,21 0 0,-21 1 0,0-1 16,0 0-16,0 0 15,0 21-15,0-20 0,-21-1 0,0-21 16,0 21-16,0 0 0,-1 0 16,1 0-16,0 1 0,0-22 0,0 21 15,0-21-15,-1 0 0,1 21 0,0-21 16,0 0-16,0 0 0,0 0 15,-1 0-15,1 0 16,0 0-16,21-21 31,0 0-15,0-1 15,0 1-31,21 21 0,0 0 16</inkml:trace>
  <inkml:trace contextRef="#ctx0" brushRef="#br1" timeOffset="-212980.68">22839 17230 0,'0'-21'16,"0"42"-16,0-64 0,0 22 15,-21 0 1,-1 21 0,1 0-16,0 0 15,21 21-15,-21-21 0,0 21 16,0 1-16,21 20 0,-22-21 0,1 0 16,0 22-16,0-22 0,21 21 15,-21 0-15,0 1 0,21-22 0,-22 21 16,22 1-16,0-22 0,0 0 15,0 21-15,0-21 0,0 1 16,0-1-16,22 0 0,-1 0 0,0-21 16,0 0-16,0 0 0,0 0 15,1 0-15,-1 0 0,21-21 16,-21 0-16,0 21 0,22-21 0,-22-1 16,0 1-16,0-21 0,0 21 15,-21-22-15,0 22 0,0-21 0,0 0 16,0 20-16,0-20 0,0 0 15,0 21-15,0-1 0,0-20 0,-21 21 16,0 0-16,0 0 0,0 21 16,0 0-16,-1 0 15,1 0-15,0 0 0,0 0 16,0 21-16,0-21 0,21 21 0,-22 0 16,1 0-16,21 0 15,0 1-15,0-1 16</inkml:trace>
  <inkml:trace contextRef="#ctx0" brushRef="#br1" timeOffset="-212109.69">23728 17441 0,'21'-21'15,"-42"42"-15,63-42 0,-21 0 16,0 21-16,-21-21 0,22 21 16,-22-21-16,21 21 15,-42 0 17,-1 21-32,1 0 0,-21 0 15,21 0-15,-22 1 0,22-1 0,-21 0 16,0 21-16,-1-21 0,1 22 0,0-1 15,-22-21-15,22 22 0,-1-22 16,1 21-16,0-21 0,-1 22 0,1-22 16,21 0-16,0 0 0,-22 0 15,22 0-15,0 1 16,21-1-16,-21-21 0,21 21 16,21-21-1,0-21 1</inkml:trace>
  <inkml:trace contextRef="#ctx0" brushRef="#br1" timeOffset="-211767.89">23982 17441 0,'21'-21'0,"-42"42"0,63-63 16,-42 21-16,21 21 15,-21-21-15,0 42 32,-21-21-32,0 21 0,0 0 0,0 0 15,-22 22-15,1-22 0,0 21 16,-1 1-16,1-22 0,-22 21 0,22 0 16,-21 1-16,20-1 0,-20 0 15,20 1-15,1-1 0,0-21 0,-1 22 16,1-22-16,21 21 0,0-21 0,0 0 15,-1 1-15,1-1 0,21 0 16,0 0-16,0 0 16</inkml:trace>
  <inkml:trace contextRef="#ctx0" brushRef="#br0" timeOffset="-194320.04">1863 13504 0,'0'0'0,"21"0"16,0 0 62,0 0-62,-21-21-1,0 0-15,21 21 16,-21-21-16,21 21 16,-21-21-16,0 0 0,0-1 15,22 1 1,-22 0-16,0 0 0,0 0 16,0 0-16,0-1 15,0 1 1,0 0-16,0 0 15,-22 21-15,1 0 16,21-21-16,-21 21 0,0 0 16,0 0-16,0 0 15,-1 0-15,1 0 0,21 21 16,-21 0-16,0-21 0,0 21 16,0 0-16,-1 1 0,1-1 0,0 0 15,0 0-15,0 0 0,0 22 16,-22-1-16,22-21 0,0 21 0,0 22 15,0-22-15,21 1 0,-22-1 16,22 0-16,0 1 0,0-1 16,0 0-16,0 1 0,0-1 0,0-21 15,0 0-15,0 22 0,0-22 16,22 0-16,-1-21 0,0 21 0,0 0 16,0-21-16,0 0 0,1 0 15,20 0-15,-21 0 0,0 0 0,22 0 16,-22 0-16,0-21 0,21 21 15,-21-21-15,1 0 0,-1 0 0,21-1 16,-21 1-16,0 21 16,1-21-16,-22 0 0,0 0 0,21 0 15,-21-1-15,0 1 0,0 0 0,0 0 16,0 0 0,-21 42-1,21 0 1,0 0-16,-22 0 0,22 1 0,-21-1 15,21 21-15,-21-21 0,21 0 16,0 1-16,0-1 0,0 21 0,0-21 16,0 0-16,21 1 0,0-1 15,1-21-15,-1 0 0,0 0 16,0 0-16,0 0 0,22 0 0,-22 0 16,21 0-16,-21-21 0,22 21 15,-1-22-15,-21 1 0,21 0 16,-20 0-16,-1 0 0,0 0 0,0-1 15,-21 1-15,0-21 0,0 21 16,0 0-16,0-1 0,-21 1 0,0 0 16,0 0-16,-22 0 0,1 21 15,21 0-15,-22 0 0,1 0 0,0 0 16,21 0-16,-22 21 0,22 0 16,0 0-16,0 0 0,0 1 0,-1-1 15,1 0-15,21 0 16,0 0-16,0 0 0,21-21 15,1 0-15,20 0 0,-21 0 0,21 0 16,1-21-16,20 0 0</inkml:trace>
  <inkml:trace contextRef="#ctx0" brushRef="#br0" timeOffset="-193983.9">2942 13758 0,'0'0'0,"-21"0"0,0 0 0,0 0 16,-1 0-16,22 22 16,-21-1-16,0 0 0,21 0 15,0 0-15,0 0 0,0 22 0,-21-22 16,21 21-16,-21-21 0,21 22 16,0-1-16,-21 0 0,21 1 0,-22 20 15,1-20-15,21 20 0,0 1 16,-21-1-16,21-21 0,-21 22 0,21-22 15,-21 1-15,21-1 0,0-21 0,0 21 16,0-20-16,0-1 0,0 0 16,0-42 15,0 0-31,0-1 0,0 1 16,0-21-16,0 0 0,21-1 15,-21 1-15,21-22 0,0 1 16,0 21-16</inkml:trace>
  <inkml:trace contextRef="#ctx0" brushRef="#br0" timeOffset="-193700.07">2794 13991 0,'0'-84'15,"21"62"-15,-42 128 0,42-233 0,-21 106 0,0-21 16,21 21-16,0 21 0,1-22 16,-22 1-16,21 0 0,21 0 0,-21 21 15,0 0-15,22-21 0,-22 21 0,21 0 16,-21 0-16,22 0 0,-22 21 15,0 0-15,21 0 0,-42 0 0,0 1 16,0-1-16,0 21 16,0-21-16,0 0 0,-21 22 0,0-22 15,-21 0-15,21 0 0,-22 0 0,1 1 16,21-1-16,-22 0 0,22 0 16,-21-21-16,21 21 0,0-21 15,42-21 16,0 21-31,0-21 0,0 0 0,0 21 16,1-21-16</inkml:trace>
  <inkml:trace contextRef="#ctx0" brushRef="#br0" timeOffset="-193135.98">3429 13822 0,'0'21'16,"0"0"-1,0 0-15,0 1 16,0-1-16,0 0 0,0 0 16,0 0-16,0 0 0,0 1 0,21-22 15,0 21-15,-21 0 0,21-21 16,1 0-16,-1 0 0,0 0 16,0 0-16,0 0 0,22 0 0,-22-21 15,21 21-15,-21-21 0,0-1 16,22 1-16,-22 0 0,0 0 0,0 0 15,0 0-15,1-1 0,-1 1 0,-21 0 16,0 0-16,0 0 0,0 0 16,21-1-16,-21 1 0,0 42 31,0 1-31,0-1 16,0 21-16,-21-21 0,21 0 0,0 22 15,0-1-15,-21-21 0,-1 22 0,22-1 16,-21 0-16,21 1 15,0 20-15,-21 1 0,21-22 0,-21 21 16,21 1-16,-21-1 0,21-20 0,0 20 16,0-20-16,0 20 0,0-21 15,0 1-15,-21-22 0,21 21 0,-22 1 16,1-22-16,21 0 0,-21 0 0,0 0 16,0-21-16,0 0 0,-1 21 15,-20-21-15,21 0 0,0 0 0,-22-21 16,22 21-16,-21-21 0,21 0 0,0 0 15,-1 0-15,1-1 0,0 1 16,0 21-16,21-21 0,0 0 0,0 0 16,-21 21-16,21-21 0,0-1 15,0 1 1,0 0-16,21 0 0,21 0 16,-21-22-16</inkml:trace>
  <inkml:trace contextRef="#ctx0" brushRef="#br0" timeOffset="-192796.23">4932 13631 0,'0'-21'0,"0"42"0,0-84 16,0 42-16,0 0 15,0-1-15,-21 22 0,21 22 16,-22-1-16,22 0 0,0 21 16,0 1-16,0-1 0,-21 0 15,21 1-15,-21-1 0,21 0 0,0 22 16,-21-22-16,0 0 0,21 1 0,-21-1 16,-1-21-16,22 22 0,-21-22 15,21 21-15,-21-21 0,21 0 0,-21 1 16,21-1-16,0 0 15,21-42 17,0-22-32,0 22 15,22 0-15</inkml:trace>
  <inkml:trace contextRef="#ctx0" brushRef="#br0" timeOffset="-192091.62">5186 13653 0,'0'0'0,"0"-22"15,0 44 17,0-1-32,0 0 15,0 0-15,0 21 0,0-20 0,-21 20 16,21-21-16,-22 21 0,1 1 16,21-22-16,-21 21 0,0 1 0,0-22 15,0 21-15,-1 0 0,1-20 0,0-1 16,0 21-16,0-21 0,21 0 15,-21 1-15,21-1 0,-22 0 0,22 0 16,0-42 0,22 0-1,-1 0-15,0-1 16,0 1-16,0 0 0,0 0 0,1-21 16,-1 20-16,0 1 0,0 0 15,0 0-15,0 21 0,1-21 0,-1 0 16,0 21-16,0 0 0,0 0 15,0 0 1,-21 21-16,0 0 0,0 0 16,0 0-16,0 0 15,0 1-15,0-1 0,0 0 0,0 0 16,0 0-16,0 0 0,0 1 16,22-22-1,-1 0-15,0 0 16,0 0-16,0 0 0,22 0 0,-22-22 15,0 22-15,21-21 0,-21 0 16,1 0-16,-1 0 0,21 0 16,-21-1-16,0 1 0,1 0 0,-22 0 15,21 0-15,-21 0 0,0-1 0,0 1 16,-21 21 15,-1 21-31,1-21 0,0 22 0,21-1 16,-21 0-16,0 0 0,21 0 0,-21-21 15,21 21-15,0 1 0,0-1 0,0 0 16,0 0-16,0 0 16,21-21-16,0 0 15,0 0-15,0 0 0,0 0 16,1 0-16,-1 0 0,0 0 16,0 0-16,0-21 15,0 21-15,1-21 0,-22 0 0,21 21 16,-21-21-16,21-1 0,-21 1 0,0 0 15</inkml:trace>
  <inkml:trace contextRef="#ctx0" brushRef="#br0" timeOffset="-191847.07">4762 13907 0,'-42'0'0,"84"0"0,-105 0 15,42 0-15,0 0 0,-1 0 0,22-22 32,22 1-32,-1 21 0,0 0 15,0 0-15,0-21 0,22 21 0,-1 0 16,-21 0-16,21-21 0,-20 21 16,20 0-16,-21 0 0,21 0 0,-20 0 15,-1-21-15,0 21 0,0 0 0,0 0 16,0-21-16,1 21 0</inkml:trace>
  <inkml:trace contextRef="#ctx0" brushRef="#br0" timeOffset="-191111.97">7091 13716 0,'0'-21'16,"0"42"-16,0-63 0,0 21 0,0-1 16,0 1-16,0 0 0,0 0 15,0 0 1,21 21-16,0 0 0,0 0 0,0 0 16,1 21-16,-1 0 0,21 21 0,-21-20 15,0 20-15,1 0 0,-1 1 16,0 20-16,0-21 0,0 1 0,-21-1 15,21 0-15,-21 1 0,0-1 16,0 0-16,0-20 0,0 20 16,0-21-16,0 0 0,0 0 0,22 1 15,-1-44 17,-21 1-32,0-21 0,0 21 15,21-22-15,0 1 0,-21 0 0,21-1 16,0-20-16,1-1 0,-1 22 0,0-21 15,0-1-15,0 1 0,0-1 16,1 22-16,-1-1 0,0 22 0,0 0 16,0 0-16,-21 0 0,0 0 15,21 21-15,1 0 16,-22 21 0,21 0-16,-21 0 0,21 0 0,-21 0 15,0 1-15,0-1 0,21 0 0,0 0 16</inkml:trace>
  <inkml:trace contextRef="#ctx0" brushRef="#br0" timeOffset="-189687.32">8340 13970 0,'0'0'0,"21"0"15,0 0-15,-21-21 16,0 0-16,0 0 15,21-1-15,-21 1 0,0 0 0,0 0 16,0 0-16,0 0 0,0-1 0,0 1 16,0 0-16,0 0 0,-21 21 15,0 0-15,0 0 16,-1 0-16,1 21 0,0 0 0,-21 0 16,21 22-16,-1-22 0,1 21 0,0 1 15,0-22-15,0 21 0,21 0 16,-21-20-16,21 20 0,0-21 15,0 21-15,0-20 0,0-1 0,0 0 16,21-21-16,0 21 0,0-21 0,0 0 16,0 0-16,1 0 0,20 0 15,-21-21-15,0 21 0,0-21 0,1 0 16,20-1-16,-21 1 0,0 0 0,0 0 16,-21-21-16,22 20 0,-22-20 0,21 21 15,-21-21-15,0 20 0,0-20 16,0 21-16,0 0 0,0 0 0,0-1 15,-21 22 1,-1 22-16,22-1 16,0 0-16,0 0 0,0 0 15,0 22-15,0-22 0,0 21 0,0-21 16,0 0-16,0 22 0,0-22 0,0 0 16,0 0-16,0 0 0,0 1 15,22-1-15,-1-21 0,0 0 0,0 0 16,21 0-16,-20 0 0,-1 0 0,21 0 15,-21 0-15,22-21 0,-1-1 0,-21 1 16,21 0-16,-20 0 0,20-21 16,-21 20-16,0-20 0,22 0 0,-22-1 15,0 1-15,-21-21 0,21 20 0,0 1 16,-21-22-16,0 22 0,0 0 16,0-1-16,0 1 0,0 21 15,0 0-15,0 0 0,0-1 0,-21 22 16,0 22-1,21-1-15,0 0 0,-21 0 16,21 21-16,-21 1 0,21-1 0,0 0 16,-22 22-16,22-22 0,0 1 0,0-1 15,0 21-15,0-20 0,0-22 0,0 21 16,0 1-16,0-22 0,22 21 16,-22-21-16,21 0 0,-21 1 0,21-1 15,-21 0-15,21-21 0,0 0 0,0 21 16,1-21-16,-1 0 0,0 0 0,0 0 15,0-21-15,0 21 16,1-21-16,-1 0 0,0-1 0,0 1 16,0 0-16,0 0 0,1 0 0,-1 0 15,-21-22-15,21 22 0,-21 0 0,21 0 16,-21 0-16,0-1 16,0 44-1,0-1 1,0 0-16,0 0 0,0 0 15,0 0-15,0 1 16,0-1-16,0 0 0,0 0 0,21 0 16,0-21-1,-21 21-15,22-21 0,-1 0 0,0 0 16,0 0-16,0 0 16,0 0-16,1-21 0,-1 0 0,0 21 15,0-21-15,0 0 0,-21 0 0,21-1 16,1 1-16,-1-21 0,0 21 0,-21 0 15,21-1-15,-21 1 16,0 0-16,21 21 16,-21-21-16,0 42 15,0 0 1,0 0-16,0 1 16,0-1-16,0 0 0,0 0 15,0 0-15,0 0 0,0 1 16,0-1-16,0 0 0,21-21 0,-21 21 15,22-21-15,-1 0 0,0 21 0,0-21 16,0 0-16,22 0 0,-22 0 16,21 0-16,0 0 0,-20-21 0,20 0 15,0 0-15,1 21 0,-1-21 0,-21-1 16,0 1-16,0-21 0,1 21 0,-1 0 16,-21-22-16,0 22 0,0-21 15,0 21-15,0-1 0,0 1 0,0 0 16,0 0-16,-21 21 0,-1 0 15,1 0-15,0 21 0,21 0 16,-21 0-16,21 1 0,-21-1 16,21 0-16,-21 0 0,21 21 0,0-20 15,0-1-15,0 0 0,0 0 0,0 0 16,0 0-16,21 1 0,0-1 16,0-21-16,0 0 0,0 0 0,1 0 15,-1 0-15,0 0 16,0 0-16,0 0 0,0 0 15,-21-21-15,0-1 16,0 1-16,0 0 0,0 0 16</inkml:trace>
  <inkml:trace contextRef="#ctx0" brushRef="#br0" timeOffset="-187798.4">11620 13864 0,'0'21'16,"22"1"-1,-1-22-15,0 0 16,0 0-16,0 0 0,0 0 0,22-22 16,-22 22-16,21-21 0,-21 0 0,22 0 15,-1-21-15,-21 20 0,22 1 0,-1-21 16,-21 0-16,0-1 0,0 1 15,1 0-15,-1-1 0,0 22 16,0-21-16,-21-1 0,0 22 0,21 0 16,-21 0-16,0 0 0,-21 42 31,0 21-15,0-21-16,0 1 0,-1 20 0,22 21 15,-21-20-15,0 20 0,0-20 0,0 20 16,0 1-16,-1-1 0,1 1 0,21 20 15,-21-20-15,21-1 0,-21 1 16,21-1-16,0 22 0,-21-22 16,21 1-16,0-1 0,0-20 0,0 20 15,0-20-15,21-1 0,-21 0 0,21 1 16,0-22-16,-21 21 0,21-21 0,1 0 16,-1-21-16,0 0 0,0 0 15,0 0-15,22 0 0,-22 0 16,0-21-16,21-21 0,-21 21 0,22-22 15,-1 1-15,-21 0 0,22-1 0,-22 1 16,0 0-16,0-22 0,-21 22 0,0-22 16,0 22-16,0 0 0,-21-22 0,0 22 15,-22 21-15,22-22 0,-21 1 16,-22 21-16,22 0 0,0 0 16,-1 21-16,1 0 0,0 0 0,21 0 15,-1 0-15,1 0 0,42 0 31,1 0-31,20 0 0,0-22 16,1 22-16,20-21 0,-21 0 0,22 0 16,-22 0-16,22 0 0,-22-1 0,22 1 15,-22-21-15,0 21 0,-21 0 0,22-22 16,-22 22-16,0 0 0,-21 0 16,0 0-16,0-1 0,0 1 0,-21 21 15,0 0-15,0 0 0,-1 0 0,1 0 16,0 0-16,0 0 0,0 0 15,21 21-15,0 1 0,-21-22 0,21 21 16,0 0-16,0 0 0,0 0 16,0 0-16,21 1 0,-21-1 15,21-21-15,0 21 0,0 0 0,0 0 16,1 0-16,-22 1 0,21-1 0,0-21 16,-21 21-16,21 0 0,-21 0 0,21-21 15,0 21-15,1-21 16,-1 22-16,0-22 0,0 0 0,0 0 15,0 0-15,1 0 0,-1 0 0,21-22 16,-21 22-16,0-21 0,1 0 0,20 0 16,-21 0-16,0 0 0,0-1 15,1-20-15,-1 21 0,-21 0 16,21-22-16,0 22 0,-21 0 0,0 0 16,0 0-16,21 21 0,-21 21 31,0 0-31,0 21 15,-21-20-15,21-1 0,0 21 0,0-21 16,0 0-16,0 22 0,0-22 0,0 0 16,0 0-16,0 0 0,0 1 0,0-1 15,0 0-15,21-21 0,0 0 0,1 21 16,-1-21-16,0 0 16,21 0-16,-21 0 0,1-21 0,-1 21 0,21-21 15,-21 0-15,0-1 0,-21 1 16,22 0-16,-22 0 0,0-21 0,0 20 15,0 1-15,0-21 0,0 21 0,0 0 16,-22-22-16,1 43 0,0-21 16,0 0-16,0 21 0,0 0 0,-1 0 15,1 0-15,0 0 0,42 0 47,0 0-47,1 0 16,20 0-16,-21 0 0,0 0 15,0-21-15,1 21 0,-1 0 0,0 0 16,0 0-16,0 0 0,0 21 0,1-21 16,-22 21-16,21 0 0,0 0 15,-21 1-15,0-1 0,0 0 16,0 0-16,0 0 0,0 0 0,21 1 16,-21-1-16,0 0 0,21 0 15,-21 0-15,0 0 0,0 1 16,21-22-1,-21-22 17,0 1-32,0 0 15,0 0-15,22-21 0,-22 20 0,0 1 16,21-21-16,0 21 0,-21 0 16,21-22-16,0 43 0,0-21 0,1 0 15,-1 21-15,0 0 0,0 0 0,0 0 16,-21 21-16,21 0 15,1 0-15,-22 1 0,0-1 0,0 0 16,21 0-16,-21 0 0,21 0 16,-21 1-16,0-1 0,21 0 0,-21 0 15,0 0-15,0 0 16,0-42 31,21 0-47,0 0 0,-21 0 15,22 0-15,-1-22 0,0 22 0,0-21 16,21 21-16,-20-22 0,20 22 0,-21 0 16,21 0-16,-20 21 0,-1 0 0,21 0 15,-21 0-15,0 0 0,1 0 16,-1 0-16,-21 21 0,21 0 16,-21 0-16,0 0 0,21 1 0,-21-1 15,0 0-15,0 0 0,0 0 0,0 0 16,0 1-16,0-1 0,0 0 15,0 0-15,0 0 0,-21-21 16,0 0 0,0 0-16</inkml:trace>
  <inkml:trace contextRef="#ctx0" brushRef="#br0" timeOffset="-187124.15">16171 12806 0,'21'-21'0,"-42"42"0,85-63 0,-43-1 16,0 22-16,-21 0 0,-21 21 31,-21 0-31,20 0 0,-20 0 0,0 21 15,-1 21-15,1-20 0,0 20 0,-1 0 16,1 22-16,21-22 0,-21 22 0,20-22 16,1 21-16,0 1 0,0-1 15,21-20-15,0 20 0,0-20 0,0 20 16,0-21-16,0 1 0,21-1 0,0 0 16,0 1-16,22-22 0,-1 0 0,0 0 15,1-21-15,-1 0 0,22 0 0,-1 0 16,1 0-16,-1-21 0,1 0 15,-22-21-15,21 20 0,-20-20 0,20-21 16,-42 20-16,22-20 0,-22-1 16,0 1-16,-21-1 0,0-20 0,0 20 15,0-21-15,-21 1 0,-21 20 0,20 1 16,-20-1-16,0 22 0,21 21 16,-22 0-16,1-1 0,0 22 0,-1 0 15,1 22-15,0-1 0,-1 0 0,22 42 16,-21-20-16,21-1 0,-1 22 0,1-1 15,0 1-15,0-22 0,21 21 16,0-20-16,0-1 0,0 0 16,0 1-16,0-1 0,21-21 0,0 22 15,0-22-15,22 0 0,-1 0 0,0 0 16,1-21-16,20 0 0,-20 0 0,20 0 16,-21 0-16,22 0 0,-22-21 15,22 0-15</inkml:trace>
  <inkml:trace contextRef="#ctx0" brushRef="#br0" timeOffset="-186539.21">16933 13229 0,'21'-21'32,"-21"42"-17,-21-21-15,42 21 0,-21 1 0,0-1 16,-21 0-16,21 0 0,0 0 16,0 0-16,0 22 0,-21-22 0,21 0 15,0 0-15,-21 0 0,21 1 0,0-1 16,0 0-16,0 0 15,0-42 17,21 0-32,0 0 0,-21-1 0,21-20 15,1 21-15,-1 0 0,0-22 16,0 22-16,0 0 0,0 0 0,-21 0 16,22 0-16,-1 21 0,0 0 31,-21 21-31,0 0 15,0 0-15,21 0 0,-21 0 16,0 1-16,0-1 0,21 0 16,0 0-16,-21 0 0,22 0 0,-1-21 15,0 22-15,0-1 0,21-21 0,-20 0 16,20 21-16,-21-21 0,21 0 0,1 0 16,-1 0-16,-21 0 0,22-21 0,-22 0 15,21 21-15,-21-22 0,0 1 16,-21 0-16,22 0 0,-22-21 0,21 20 15,-21 1-15,21 0 0,-21-21 16,0 21-16,0-1 0,0 1 0,-21 21 16,0 0-16,-1 0 15,1 0-15,0 0 0,21 21 16,-21 1-16,0-1 0,21 0 0,0 0 16,0 0-16,0 0 0,0 1 0,0-1 15,0 0-15,0 0 0,0 0 0,0 0 16,0 1-16,21-1 0,0-21 15,0 0-15,-21 21 0,21-21 0,1 0 16,-1 0-16,0 0 0,0 0 16,0 0-16,0-21 0,-21 0 15,22-1-15,-22 1 0</inkml:trace>
  <inkml:trace contextRef="#ctx0" brushRef="#br0" timeOffset="-185896.33">18711 12764 0,'0'0'0,"0"-22"0,0 1 0,0 0 15,0 0-15,0 0 0,0 0 16,21-1-16,1 1 0,-22 0 15,0 0-15,0 0 16,21 21-16,0 0 0,0 0 0,0 0 16,0 21-16,1 0 15,-1 0-15,21 0 0,-21 22 0,22-1 16,-22 22-16,21-22 0,-21 21 0,22-20 16,-22 20-16,0-20 0,0-1 15,0 21-15,0-20 0,-21-1 0,0 0 16,0 1-16,0-22 0,0 21 0,0-21 15,0 1-15,-21-1 0,21-42 32,-21-1-32,21 1 0,0 0 15,0-21-15,0-1 0,0 1 0,0 0 16,21-1-16,-21-20 0,21-1 16,1 1-16,-1-1 0,0 1 0,0-1 15,21 1-15,-20 21 0,-1-22 0,0 22 16,0-1-16,0 22 0,0 0 15,1 0-15,-1 0 0,-21 0 0,21 21 16,0 0-16,0 0 0,0 0 16,1 0-16,-1 21 0,0-21 0,0 21 15,0 0-15,0 21 0,1-20 16,-1-1-16,0 21 0,0 0 0</inkml:trace>
  <inkml:trace contextRef="#ctx0" brushRef="#br0" timeOffset="-184564.6">20066 13123 0,'21'22'0,"-42"-65"0,21 64 0,42 1 16,-21-22-16,1-22 15,-1 1-15,0 21 0,-21-21 0,21 0 16,0 0-16,-21 0 0,21-1 0,-21-20 16,0 21-16,0-21 0,0 20 0,0-20 15,0 21-15,0-21 0,-21 20 0,0 1 16,0 21-16,0 0 0,0 0 15,-1 0-15,1 21 0,0 1 0,-21-1 16,21 21-16,-1 0 0,-20 1 0,21-1 16,0 0-16,-22 1 0,22-1 15,0 0-15,21-20 0,0 20 16,0 0-16,0-21 0,0 1 0,0-1 16,0 0-16,21-21 0,0 21 0,1-21 15,-1 0-15,0 0 0,0 0 0,21 0 16,-20 0-16,20-21 0,-21 21 0,21-21 15,-20 0-15,-1-1 0,21 1 16,-21-21-16,0 21 0,-21-22 0,22 22 16,-22-21-16,21 0 0,-21-1 0,0 1 15,0 21-15,0-22 0,0 22 0,0 0 16,0 42 15,0 0-31,-21 1 0,21 20 16,0-21-16,-22 21 0,22-20 0,0 20 15,0 0-15,0-21 0,0 22 0,0-22 16,0 0-16,0 21 0,0-20 0,22-22 16,-1 21-16,-21 0 0,21 0 15,0-21-15,0 0 0,0 0 0,22 0 16,-22 0-16,21 0 0,-21 0 0,22 0 16,-1 0-16,0-21 0,1 0 0,-22 0 15,21-1-15,1 1 0,-22 0 0,0-21 16,0 21-16,0-22 15,0 1-15,-21 21 0,0-22 0,0 22 16,0-21-16,0 21 0,0 0 16,-21 21-16,0 0 0,0 21 15,0-21-15,21 21 0,0 0 0,-21 21 16,21-20-16,0-1 0,0 21 16,0-21-16,0 0 0,0 22 0,0-22 15,21 0-15,-21 0 0,21 0 0,0 1 16,0-1-16,0 0 0,1 0 0,-1-21 15,0 21-15,0-21 0,0 0 16,22 0-16,-22 0 0,21 0 0,0 0 16,1 0-16,-1 0 0,0-21 15,1 21-15,-1-21 0,0 0 0,1 21 16,-1-21-16,-21-22 0,22 22 0,-22 0 16,0 0-16,0-22 0,-21 22 15,0-21-15,0 0 0,0 20 0,0 1 16,0-21-16,0 21 0,-21 0 0,0 21 15,0 0-15,-1 0 0,-20 0 0,21 0 16,0 21-16,-22 0 0,22 0 0,0 0 16,-21 22-16,21-22 0,-1 21 0,1-21 15,0 0-15,0 22 0,0-22 16,21 0-16,0 0 0,0 22 0,0-22 16,0 0-16,21-21 15,0 21-15,0-21 0,0 0 16,1 0-16,-1 0 0,21 0 0,-21-21 15,0 21-15,1-21 0,20 21 16,-21-21-16,0-1 0,0 1 16,1 0-16,-22-21 0,21 21 0,0-1 15,-21-20-15,0 21 0,21-21 16,-21 20-16,0 1 0,0 42 31,0 1-31,0-1 0,0 0 0,-21 0 16,21 21-16,0-20 0,0-1 0,0 0 15,0 0-15,0 0 0,0 0 16,0 1-16,21-1 0,0-21 0,0 21 16,1-21-16,-1 0 0,0 0 15,21 0-15,-21 0 0,22 0 0,-22 0 16,21 0-16,-21 0 0,1-21 0,20 21 16,-21-21-16,0-1 0,0 22 0,1-21 15,-22-21-15,21 21 0,0 0 0,0-1 16,-21 1-16,0 0 0,21 0 15,-21 42 1,0 0 0,0 0-16,0 1 0,0-1 0,-21 0 15,21 0-15,0 0 0,0 0 16,0 1-16,-21-1 0,21 0 16,0 0-16,0 0 15,0-42 16,21 21-31,-21-21 0,0 0 16,0 0-16,21-1 0,-21 1 16</inkml:trace>
  <inkml:trace contextRef="#ctx0" brushRef="#br0" timeOffset="-184407.69">22246 12806 0,'-21'-42'15,"42"105"1,-21-84-16,-42-21 0,21 42 0,-1 0 15,1 0-15,21 21 32,21-21-17,1 0-15,-1 0 0,0 0 0,0 0 16</inkml:trace>
  <inkml:trace contextRef="#ctx0" brushRef="#br0" timeOffset="-183891.98">22923 12531 0,'-21'-21'15,"0"21"-15,0 0 0,0 0 16,21 21-16,-21 0 16,21 0-16,-22 21 0,22-20 0,-21 20 15,21 0-15,-21 1 0,21-1 0,0 0 16,0 22-16,-21-22 0,21 0 15,0 1-15,-21-1 0,21-21 0,0 22 16,0-1-16,0-21 0,0 0 0,-21 0 16,21 1-16,-22-1 0,22 0 15,-21 0-15,0-21 16,0 0 0,21-21-16,0 0 15,0 0-15,0-1 0,0 1 0,0 0 16,0 0-16,21 0 0,0 0 0,22-22 15,-1 22-15,0 0 0,1 0 16,-1 0-16,0 21 0,1-22 0,-1 22 16,0 0-16,1 0 0,-22 0 0,21 22 15,-21-1-15,0 0 0,-21 0 0,0 0 16,0 0-16,0 1 0,0-1 16,-42 0-16,21 0 0,0 0 15,-22 0-15,1 1 0,0-1 0,-1-21 16,1 21-16,0 0 0,-1-21 0,1 21 15,0-21-15,21 0 0,-22 0 0,22 0 16,0 0-16,0 21 0,42-42 31,0 0-31,0 21 0,0-21 16,22 0-16,-1 0 0,0-1 0,1 1 16</inkml:trace>
  <inkml:trace contextRef="#ctx0" brushRef="#br0" timeOffset="-183619.62">23431 12658 0,'22'-85'16,"-65"212"-16,64-169 0,1-85 0,-1 127 0,-21-21 0,0-1 15,0 44 1,0-1-16,0 0 16,0 0-16,0 0 0,0 22 0,-21-1 15,-1 0-15,22 1 0,0-1 16,-21 21-16,21-20 0,-21-1 0,0 0 15,21 1-15,-21-1 0,21 0 16,-21-20-16,-1 20 0,22-21 0,0 0 16,0 0-16,0 1 0,-21-22 0,21 21 15,21-21 1,1 0 0,-1-21-16,0-1 0,0 22 15,21-21-15,-20 0 0</inkml:trace>
  <inkml:trace contextRef="#ctx0" brushRef="#br0" timeOffset="-183279.81">23664 13039 0,'0'21'15,"0"-42"-15,21 21 16,1 0 0,-1 0-16,0 0 0,0 0 15,0 0-15,0-21 0,1 21 16,-1-22-16,0 22 0,0-21 0,0 0 15,-21 0-15,0 0 0,0 0 16,0-1-16,0 1 0,-21 21 0,0 0 16,0 0-16,0 0 0,-1 0 15,-20 0-15,21 0 0,-21 21 0,20 1 16,1-1-16,-21 21 0,21-21 0,0 0 16,21 22-16,-22-22 0,22 21 0,-21-21 15,21 1-15,0-1 0,0 0 16,0 0-16,0 0 0,21 0 0,1 1 15,-1-1-15,0-21 0,21 21 0,-21-21 16,22 0-16,-1 21 0,0-21 16,-20 0-16,20 0 0,-21 0 0,21 0 15,-20-21-15,20 21 0,-21-21 16,21 0-16</inkml:trace>
  <inkml:trace contextRef="#ctx0" brushRef="#br0" timeOffset="-182951.46">25273 12234 0,'0'-21'0,"0"42"0,-21-42 15,0 21-15,-1 21 16,1 1-16,0-1 0,-21 0 0,21 21 15,-1-21-15,-20 22 0,21-1 0,0 0 16,0 1-16,-1 20 0,1-20 16,21 20-16,0 1 0,0-1 0,-21-21 15,21 22-15,-21-22 0,21 22 0,-21-22 16,21-21-16,0 22 0,0-22 0,0 0 16,0 0-16,0 0 15,0 0-15,42-21 16,-21-21-1,0 21-15,22-21 0,-1 0 0,-21 0 16,22 0-16</inkml:trace>
  <inkml:trace contextRef="#ctx0" brushRef="#br0" timeOffset="-182614.65">25421 12891 0,'0'-43'0,"0"86"16,-21-86-1,21 64-15,-21 1 0,0-1 16,-1 0-16,22 0 0,0 0 15,-21 22-15,21-22 0,0 0 16,0 0-16,0 0 16,0 0-16,0 1 0,21-22 0,1 21 15,-1-21-15,0 0 0,0 0 16,0 0-16,0 0 0,1 0 0,-1-21 16,0-1-16,0 22 15,-21-21-15,0 0 0,0-21 0,0 21 16,0-1-16,0 1 0,0-21 0,0 21 15,0 0-15,0-1 0,0 1 0,-21 21 16,0-21-16,0 21 16,-1 0-16,1 0 0,0 21 15,0 0 1,0 1-16</inkml:trace>
  <inkml:trace contextRef="#ctx0" brushRef="#br0" timeOffset="-182355.8">24871 12573 0,'-21'0'0,"21"-21"16,21 0-1,21 21-15,-21 0 16,22 0-16,20 0 0,-21-21 0,22 21 15,-22 0-15,22 0 0,-1 0 0,1 0 16,-1 0-16,-20 0 0,20 0 16,-21 0-16,22 0 0,-22 0 0,1 0 15,-22 0-15,21 0 0,-21 0 0,0 0 16,1 0-16</inkml:trace>
  <inkml:trace contextRef="#ctx0" brushRef="#br0" timeOffset="-180888.64">19960 14224 0,'21'-21'47,"0"0"-31,-21 0-16,0-1 0,0 1 15,0 0-15,0 0 0,0 0 16,-21 0-16,0 21 16,-21 0-16,21 0 0,-1 0 0,-20 0 15,21 0-15,-21 0 0,20 21 0,-20 0 16,0 0-16,21 0 0,-22 22 16,22-22-16,0 21 0,0 0 0,0 1 15,-1-22-15,22 21 0,0 1 0,0-22 16,0 0-16,0 21 0,0-21 15,22-21-15,-1 22 0,0-22 16,0 0-16,21 0 0,-20 0 0,20 0 16,-21 0-16,21-22 0,1 1 0,-22 0 15,21-21-15,-21 21 0,22-22 0,-22 22 16,0-21-16,0 21 0,-21-22 16,0 1-16,0 21 0,0-22 0,21 22 15,-21 0-15,0 0 0,0 0 0,0 42 31,0 0-31,0 0 16,0 0-16,0 1 0,0 20 0,0-21 16,0 21-16,0-20 0,0 20 15,0-21-15,0 0 0,0 0 0,22 1 16,-1-1-16,0-21 0,0 0 16,21 21-16,-20-21 0,20 0 0,-21 0 15,21 0-15,1-21 0,-22 0 0,21-1 16,85-105-1,-127 106-15,21 0 16,-21-21-16,0 21 0,22-1 0,-22 1 16,0 0-16,0 0 0,-22 42 31,1 0-31,21 0 0,-21 1 16,0-1-16,0 0 0,21 21 15,-21-21-15,-1 22 0,22-22 0,0 0 16,-21 0-16,21 0 0,-21 1 15,21-1-15,0 0 16,21-21 0,0-21-16,-21 0 0,22-1 15,-1 1-15,0 0 0,-21 0 0,21 0 16,0 0-16,0-22 0,1 22 16,-1 0-16,0 0 0,-21 0 0,21-1 15,0 1-15,0 21 0,1 0 0,-1 0 16,0 0-16,0 21 15,-21 1-15,0-1 0,0 0 16,0 0-16,0 0 0,0 0 16,0 1-16,0 20 0,0-21 0,0 0 15,0 0-15,21 22 0,-21-22 0,21-21 16,-21 21-16,22 0 0,-1-21 16,0 0-16,0 0 0,0 0 15,0 0-15,1 0 0,-1 0 0,0 0 16,0-21-16,21 0 0,-20 0 0,-1 0 15,0-22-15,0 22 0,-21 0 0,21-21 16,0 20-16,-21 1 0,0 0 16,0 0-16,0 0 0,0 0 15,0-1-15,0 44 32,-21-1-32,21 0 0,-21 0 15,21 0-15,0 0 0,0 1 0,0 20 16,0-21-16,0 0 0,0 0 0,0 1 15,0-1-15,0 0 0,0 0 0,21-21 16,0 0-16,1 0 0,-1 0 16,0 0-16,0 0 0,0 0 0,0 0 15,22-21-15,-22 0 0,0 21 0,0-21 16,0-22-16,-21 22 0,0 0 0,0 0 16,0-22-16,0 22 0,0-21 15,0 21-15,0-22 0,-21 22 16,0 0-16,0 0 0,0 21 0,-22 0 15,22 0-15,0 0 0,0 0 0,0 0 16,0 0-16,-1 21 0,1-21 0,0 21 16,0 0-16,21 1 0,-21-1 15,21 0-15,0 0 0,0 0 16,21-21-16,0 0 0,0 0 16,22 0-16</inkml:trace>
  <inkml:trace contextRef="#ctx0" brushRef="#br0" timeOffset="-180631.64">21844 13928 0,'21'-21'0,"-42"42"0,42-64 0,-21 22 15,21 0-15,-21 0 0,0 42 32,-21 0-32,21 0 0,-21 1 0,0 20 15,0-21-15,-1 21 0,1 1 0,0-22 16,21 21-16,-21 1 0,0-1 0,21-21 15,-21 21-15,21 1 0,0-22 16,0 21-16,-22-21 0,22 1 0,0-1 16,0 0-16,0 0 0,0 0 0,22-21 31,-1 0-31,0 0 0,0-21 16,0 0-16,0 0 0,1 0 0</inkml:trace>
  <inkml:trace contextRef="#ctx0" brushRef="#br0" timeOffset="-179879.86">22204 13970 0,'0'-42'16,"21"-64"0,-42 254-16,42-275 15,-42 148 1,21 0-16,-21 1 0,21 20 16,0-21-16,-22 21 0,22 1 0,-21-22 15,21 21-15,0 1 0,0-1 16,0-21-16,0 21 0,-21 1 0,21-22 15,-21 21-15,21-21 0,0 1 16,0-1-16,0 0 0,0 0 16,0-42-1,21 0-15,0 0 16,0-1-16,1 1 0,-22 0 16,21 0-16,0 0 0,0 0 0,0-1 15,0 22-15,-21-21 0,22 21 16,-22 21-1,0 1-15,0-1 16,0 0-16,0 0 0,0 0 16,0 0-16,0 1 0,0-1 0,0 0 15,0 0-15,0 0 0,21-21 16,0 0-16,0 0 0,0 21 0,0-21 16,1 0-16,-1 0 0,0 0 15,21-21-15,-21 21 0,1-21 0,20 0 16,-21 21-16,0-21 0,0 0 0,-21-1 15,43-41-15,-43 42 16,0 0-16,0-22 0,0 22 0,0 0 16,0 0-16,0 0 0,-21 21 31,-1 21-31,22 0 16,-21 0-16,21 0 0,0 22 15,-21-22-15,21 0 0,-21 21 0,21-21 16,0 1-16,0-1 0,0 0 15,21 0-15,0-21 16,0 0-16,1 0 0,-1 0 16,0 0-16,0-21 0,0 0 0,0 0 15,1 21-15,-1-22 0,21 1 0,-21 0 16,0 0-16,1 0 0,20 0 0,-21-1 16,0 22-16,0 0 0,-21 22 31,0-1-31,0 0 15,0 0-15,0 0 0,0 0 16,0 1-16,-21-1 0,21 0 16,0 0-16,0-42 47,0 0-47,0 0 0</inkml:trace>
  <inkml:trace contextRef="#ctx0" brushRef="#br0" timeOffset="-179671.97">21950 13970 0,'0'0'0,"-43"0"0,1 0 0,0 0 16,21 0-16,-1 0 0,1 0 0,0 0 15,42 0 1,0 0-16,1 0 0,20 0 15,0 0-15,1 0 0,-1 0 16,0 0-16,1 0 0,-1 0 16,21 0-16,-20 0 0,20 0 0,1 0 15,-1 0-15</inkml:trace>
  <inkml:trace contextRef="#ctx0" brushRef="#br0" timeOffset="-179227.62">23855 13928 0,'-21'-43'15,"21"22"-15,0 0 16,21 21 0,0 21-16,-21 0 15,21 1-15,0-1 0,0 0 16,-21 21-16,0 1 0,0-22 15,0 21-15,0 0 0,0 1 0,0-1 16,0-21-16,0 22 0,0-1 0,0-21 16,-21 21-16,21-20 0,0-1 0,-21 0 15,21 0-15,0 0 16,21-21 0,-21-21-16,21 0 15,1 0-15,-1 0 0,-21-1 0,21 1 16,0-21-16,0 0 0,22-1 15,-22 1-15,0 0 0,0-22 16,21 22-16,-20-22 0,-1 22 0,21-22 16,-21 22-16,0 0 0,-21 21 0,22-22 15,-22 22-15,21 21 16,-21 21 0,0 0-16,0 1 0,0-1 0,0 0 15,0 21-15,0 1 0,-21-22 0,21 21 16,0 0-16,0 1 0</inkml:trace>
  <inkml:trace contextRef="#ctx0" brushRef="#br0" timeOffset="-177915.9">24574 14330 0,'0'-21'16,"22"21"-16,-22-21 0,0-1 15,0 1-15,0 0 0,0 0 0,0 0 16,0 0-16,0-22 0,0 22 0,0 0 15,0 0-15,-22 21 0,1 0 0,0 0 16,0 0-16,0 0 16,0 0-16,-1 0 0,1 21 0,0 0 15,0 21-15,-21-20 0,20-1 0,1 0 16,0 21-16,21-21 0,-21 1 0,21-1 16,0 0-16,0 21 15,0-21-15,0 1 0,0-1 16,21-21-16,0 0 0,0 0 15,1 0-15,-1 0 0,0 0 0,0 0 16,0-21-16,0 21 0,1-22 16,-1 1-16,0 0 0,0 0 0,0 0 15,0 0-15,1-1 0,-1 1 0,0 0 16,-21 0-16,0 0 0,21 0 0,-21-1 16,0 44 15,-21-1-31,21 0 0,-21 0 15,0 21-15,21-20 16,0-1-16,0 0 0,0 0 0,0 0 16,0 0-16,0 1 15,0-1-15,21-21 0,0 0 0,0 21 16,0-21-16,0 0 0,1 0 0,-1 0 16,0 0-16,0 0 0,0-21 0,0 21 15,1-21-15,-1-1 0,-21 1 16,21 0-16,0 0 0,0 0 0,0 0 15,-21-22-15,0 22 0,0 0 0,22-21 16,-22 20-16,0 1 0,0 0 16,0 0-16,0 0 0,-22 21 31,1 0-31,0 21 0,0-21 16,0 21-16,21 0 0,0 0 0,-21 1 15,21-1-15,-22 0 0,22 0 16,0 0-16,0 0 0,0 1 0,0-1 15,0 0-15,0 0 0,0 0 0,0 0 16,22-21-16,-1 22 0,0-1 0,0-21 16,0 0-16,22 0 15,-22 0-15,0 0 0,0 0 0,0 0 16,0 0-16,1 0 0,-1-21 16,21 21-16,-21-22 0,0 1 0,1 21 15,-1-21-15,0 0 0,0 0 16,0 21-16,0-21 0,1-1 0,-22 1 15,21 21-15,-21-21 0,21 0 0,-21 0 16,0 0-16,0-1 16,0 1-16,0 0 15,-21 21-15,0-21 16,-1 21-16,1 0 0,0 0 16,0 0-16,0 21 0,0-21 0,-1 21 15,1 0-15,-21-21 0,21 22 16,21-1-16,-21 0 0,21 0 0,-22 0 15,22 0-15,0 1 0,0-1 16,0 0-16,0 0 16,22-21-16,-1 0 15,0 0-15,0 0 0,0 0 16,0 0-16,1 0 0,-1 0 0,0-21 16,0 21-16,0-21 0,0 0 0,1 21 15,-1-22-15,0 1 16,-21 0-16,21 21 0,0-21 0,-21 42 47,0 0-32,0 0 1,0 1-16,21-22 16,1 0-16,-1 0 15,0 0-15,0 0 16,0 0-16,0 0 0,1-22 15,-1 1-15,-21 0 0,21 21 16,0-21-16,-21 42 47,-21 0-47,21 0 0,-21-21 0,0 22 16,21-1-16,0 0 0,0 0 0,-22-21 15,22 21-15,0 0 16,0-42 15,0 0-15,22 21-16,-22-21 0,0 0 0,0 0 15,21-1-15,-21 1 0</inkml:trace>
  <inkml:trace contextRef="#ctx0" brushRef="#br0" timeOffset="-177748">25696 13970 0,'0'21'0,"0"-42"0,-21 21 16,0 0-16,42 0 63,0 0-48,0 0-15</inkml:trace>
  <inkml:trace contextRef="#ctx0" brushRef="#br0" timeOffset="-177252.63">26120 13780 0,'0'-22'0,"0"44"0,0-65 0,21 43 16,-21-21-16,0 42 31,21-21-31,-21 21 0,0 22 16,21-22-16,-21 0 0,0 21 0,0 1 15,0-22-15,0 21 0,-21 1 0,0-22 16,0 21-16,-1 0 0,22-20 16,-21 20-16,0-21 0,0 0 0,0 0 15,0 22-15,21-22 0,-22 0 16,22 0-16,-21-21 0,21 21 16,0-42 15,0 0-16,0 0-15,21 0 0,1 21 0,-1-21 16,0-1-16,21 1 0,-21 0 16,22 0-16,-22 21 0,21-21 0,-21 0 15,1 21-15,20 0 0,-21 0 0,0 0 16,-21 21 0,0 0-16,0 0 15,0 0-15,-21 0 0,0 1 0,0-1 16,0 0-16,-1 0 0,1 0 0,0 0 15,0-21-15,0 22 0,0-1 16,-1-21-16,1 21 16,0-21-16,0 0 0,0 0 15,21-21 1,0 0 0,21-1-16,0 1 15</inkml:trace>
  <inkml:trace contextRef="#ctx0" brushRef="#br0" timeOffset="-176984.56">26522 13801 0,'42'-106'15,"-84"233"-15,42-148 0,42-106 0,-42 148 32,0 0-32,0 0 0,-21 22 0,0-22 15,21 21-15,-21 0 0,-1 1 16,1-22-16,21 21 0,-21 1 0,0-1 15,0 0-15,21-21 0,-21 22 0,-1-1 16,1-21-16,0 22 0,21-22 0,-21 0 16,0 0-16,21 0 0,0 0 15,-21-21-15,21 22 0,21-22 32,0 0-17,0-22-15,0 1 0,0 21 16,1-21-16</inkml:trace>
  <inkml:trace contextRef="#ctx0" brushRef="#br0" timeOffset="-176623.76">26437 14288 0,'0'0'47,"21"0"-47,0 0 16,1 0-16,-1 0 0,0 0 15,0 0-15,0 0 0,0 0 16,1 0-16,-1 0 0,0 0 15,-21-22 1,21 22-16,-21-21 0,0 0 0,0 0 16,-21 21-1,0 0-15,0 0 16,-1 0-16,1 0 0,0 21 0,0 0 16,-21 0-16,20-21 0,1 22 0,0-1 15,0 0-15,0 0 0,0 0 16,21 0-16,0 1 0,0-1 15,0 0-15,21-21 16,0 21-16,0-21 0,0 0 0,0 0 16,1 0-16,-1 0 0,0 0 15,0 0-15,0 0 0,0 0 16,1 0-16,20 0 0,-21 0 0,0 0 16,0 0-16,-21-21 0,22 21 0,-1-21 15</inkml:trace>
  <inkml:trace contextRef="#ctx0" brushRef="#br0" timeOffset="-175388.18">10499 15812 0,'-22'0'0,"44"0"0,-65 0 0,22 0 0,0 0 16,0 0-16,0 0 15,-1 0-15,1 0 0,0 0 16,0 0-16,0 0 15,42 21 79,0-21-94,0 0 16,0 0-16,22 0 0,-22 0 0,21 0 15,-21 0-15,22 0 0,-1 0 16,0 0-16,1 0 0,20 0 0,1 0 16,-22 0-16,22 0 0,-1 0 0,1 0 15,-1 0-15,1 0 0,-1 0 16,-21 0-16,22 0 0,-22 0 16,1 0-16,-22 0 0,21 0 0,-21 0 15,0 0-15,-21 21 47,-21-21-31,0 0-16,0 0 15,0 0-15,0 0 0,-1 0 16,1 0-16,0 0 0,-21 0 0,21 0 16,-1 0-16</inkml:trace>
  <inkml:trace contextRef="#ctx0" brushRef="#br0" timeOffset="-175012">10456 15896 0,'-21'0'0,"42"0"0,-63 0 0,21 0 16,0 0-16,-1 0 0,1 0 15,0 0-15,0 0 16,0 0-16,21 21 0,-21-21 15,42 0 17,0 0-17,0 0-15,0 0 0,22 22 0,-1-22 16,0 0-16,1 0 0,-1 0 16,21 0-16,-20 0 0,20 0 0,1 0 15,-1 0-15,1 0 0,-1 0 0,22 0 16,-43 0-16,22 0 0,-1 0 0,-20 0 15,-1 0-15,-21 0 0,21 0 16,-20 0-16,-1 0 0,0 0 0,0 0 16,-21-22-1,0 1 1,0 0-16,-21 21 0,0-21 16,0 0-16</inkml:trace>
  <inkml:trace contextRef="#ctx0" brushRef="#br0" timeOffset="-173477.11">10858 14944 0,'22'0'0,"-22"-21"47,21 21-47,-21-22 16,21 22-16,-21-21 0,0 0 16,0 0-16,0 0 15,0 0-15,0-1 0,0 1 0,0 0 16,0 0-16,-21 0 0,0 0 15,-1-1-15,-20-20 0,21 21 0,0 0 16,-22-22-16,22 1 0,-21 21 0,21-21 16,0-1-16,-22 22 0,22-21 15,0 21-15,0-1 0,0 1 0,-1 0 16,1 0-16,0 21 0,-21-21 0,21 21 16,-1-21-16,1 21 15,0 0-15,-21 0 0,21 0 0,-1 0 16,-20 0-16,0 0 0,21 0 0,-22 0 15,1 0-15,0 0 0,-1 0 16,1 21-16,0-21 0,-1 0 0,1 0 16,21 21-16,-22-21 0,22 0 0,-21 0 15,21 21-15,0-21 0,-22 0 16,22 0-16,0 21 0,0-21 0,-22 0 16,22 0-16,0 0 0,-21 21 0,21-21 15,-22 0-15,22 0 0,-21 0 16,21 0-16,-22 22 0,1-22 15,21 0-15,-22 0 0,1 21 0,0-21 16,-1 0-16,1 0 0,0 21 16,-1 0-16,1-21 0,0 21 0,-1-21 15,1 21-15,0-21 0,-1 22 16,1-22-16,21 21 0,-21-21 0,20 21 16,-20-21-16,21 21 0,0-21 0,0 21 15,-1-21-15,1 21 0,0-21 16,0 22-16,0-1 0,0-21 0,-1 21 15,1-21-15,0 21 0,0 0 0,-21 0 16,20-21-16,-20 22 0,21-1 16,-21 0-16,-1 0 0,1-21 15,21 21-15,-22 0 0,1-21 0,21 22 16,-21-1-16,20-21 0,1 21 16,0 0-16,0-21 0,0 21 0,0-21 15,-1 21-15,22 1 0,-21-22 16,21 21-16,-21-21 0,21 21 15,-21-21-15,21 21 0,-21 0 16,0-21 0,21 21-16,0-42 62,0 0-46,0 0-1,0 0-15,0 0 16,0-1-16,0 1 0,0 0 16,0 0-16,0 0 15,0 0-15,0-1 0,0 1 0,0 0 16,0 0 0,0 0-16,0 0 0,0-1 15,0 44 48,0-1-48,21-21-15,-21 21 0,0 0 0,0 0 16,0 0-16,0 1 16,0-1-16,0 0 0,0 0 15,0 0-15,0 0 0,0 1 16,0-1-16,0 0 15,0 0 1,21-21 0,0 0-1,0 0-15,0 0 16,1 0-16,-1-21 0,0 21 16,0 0-16,21 0 0,-20-21 0,20 21 15,0 0-15,-21-21 0,22 21 0,-22-22 16,0 22-16,0 0 0,0 0 15,1 0-15,-1 0 79</inkml:trace>
  <inkml:trace contextRef="#ctx0" brushRef="#br0" timeOffset="-168344.1">11112 16277 0,'0'0'0,"0"-21"47,22 21-47,-1-21 15,0 21-15,0 0 0,0 0 16,0 0-1,1 0-15,-1 0 0,-21-21 16,21 21-16,0 0 16,-21 21 15,-21 0-15,0-21-1,0 21-15,-1-21 16,1 0-16,0 0 15</inkml:trace>
  <inkml:trace contextRef="#ctx0" brushRef="#br0" timeOffset="-167816.41">11091 16277 0,'-21'0'0,"0"0"32,63 0-32,-105 0 0,63 21 15,0 1 1,0-1-16,0 0 15,-21-21-15,21 21 0,-22 0 16,22 0-16,0 1 0,-21-22 16,21 21-16,0 0 15,-21-21-15,21 21 0,-21 0 16,42-42 62,0 21-78,0 0 16,-21-21-16,22 21 15,-1 0-15,0 0 16,0 0-16,0 0 0,0 0 16,1 0-1,-1 0-15,-21 21 0,0 0 16,21-21-16,-21 21 15,0 1-15,0-1 16,-21-21-16,0 0 0,21 21 16,-22-21-16,1 21 0,0-21 15,0 0 1,21 21-16,-21-21 0,0 0 16,-1 0-1,1 0 16</inkml:trace>
  <inkml:trace contextRef="#ctx0" brushRef="#br0" timeOffset="-167265.72">11472 16404 0,'-21'0'32,"21"21"-17,-21 1-15,21-1 16,-21 0-16,21 0 16,0 0-16,0 0 15,0 1-15,0-1 16,0 0-16,0 0 15,0 0 1,21-21 0,0 0-16,0 0 0,0 0 15,1 0-15,-1 0 0,-21-21 16,0 0-16,21 21 0,0-21 0,-21 0 16,0-1-16,0-41 31,0 42-31,0 0 0,0-1 0,-21 22 15,0 0-15,21-21 16,-21 21-16,-1 0 0,1 0 16,0 0-16,0 0 15,0 0 1</inkml:trace>
  <inkml:trace contextRef="#ctx0" brushRef="#br0" timeOffset="-165971.46">11578 16108 0,'0'-21'16,"0"0"-16,-21 21 0,21-22 16,0 1-16,-21 21 15,21-21-15,0 0 0,-21 21 16,21-21 0,-22 21-16,1 0 0,0 0 15,0 0 1,0 0-16,0 0 15,-1 0-15,1-21 0,0 21 0,0 0 16,0 0-16,0 0 16,-1 0-16,1 0 0,0 0 15,0 0-15,0 0 0,0 0 0,-1 0 16,1 0-16,0 0 0,0 21 16,0-21-16,0 21 0,-1-21 0,1 0 15,0 21-15,0-21 0,0 0 16,0 21-16,-1-21 0,1 21 0,0-21 15,0 22-15,0-22 0,0 21 0,-1 0 16,1-21 0,0 21-16,0 0 0,0 0 15,0-21-15,21 22 0,-22-1 0,22 0 16,-21 0-16,21 0 16,-21-21-16,21 21 0,0 1 0,0-1 15,0 0-15,-21 0 0,21 0 16,-21 0-16,21 1 0,0-1 15,0 0-15,0 0 0,0 0 16,0 0 0,0 1-16,0-1 0,0 0 15,0 0-15,0 0 16,0 0-16,0 1 0,0-1 16,21-21-16,0 21 0,-21 0 0,21 0 15,-21 0-15,21 1 0,1-22 16,-1 21-16,-21 0 0,21 0 0,0-21 15,0 21-15,0 0 0,1-21 16,-1 22-16,0-22 0,0 0 0,0 21 16,22-21-16,-22 0 0,0 0 15,21 0-15,-21 0 0,1 21 0,20-21 16,-21 0-16,21 0 0,-20 0 16,20 0-16,-21 0 0,0 0 15,22 0-15,-22 0 0,0 0 0,0 0 16,21 0-16,-20 0 0,-1 0 0,0 0 15,0-21-15,0 21 0,0 0 16,1 0-16,-1-21 0,0 21 0,-21-22 16,21 22-16,0 0 0,-21-21 0,21 21 15,1-21-15,-22 0 16,21 0-16,0 21 0,-21-21 0,0-1 16,21 1-16,-21 0 0,21 21 15,-21-21-15,0 0 0,0 0 0,0-1 16,21 1-16,-21 0 0,0 0 15,0 0-15,0 0 16,0-1-16,0 1 0,0 0 0,0 0 16,0 0-16,0 0 0,0-1 0,0 1 15,0 0-15,0 0 16,0 0-16,0 0 0,0-1 0,0 1 16,-21 0-16,21 0 0,0 0 15,-21 0-15,0-1 16,0 1-16,0 0 0,21 0 15,-22 21-15,1-21 16,0 21-16,21-21 0,-21-1 16,0 22-16,0 0 0,21-21 15,-22 21-15,1 0 0,0-21 16,0 21-16,0 0 16,0-21-16,-1 21 0,1 0 15,0 0-15,0 0 0,0 0 16,0 0-16,-1-21 0,1 21 15,0 0-15,0 0 0,0 0 16,0 0-16,-1 0 0,1 0 16,0 0-16,0 0 0,0 0 15,0 21-15,-1-21 0,1 21 16,0 0-16,0-21 0,0 21 0,0-21 16,21 22-16,-22-22 15,1 21-15,21 0 0,0 0 31</inkml:trace>
  <inkml:trace contextRef="#ctx0" brushRef="#br0" timeOffset="-162026.53">10393 16785 0,'0'21'16,"21"-21"15,-21 22 0,0-44 110,0 1-126,21 21-15,-21-21 16,0 0-16,0 0 16,0 0-16,0-1 0,0 1 15,0 0-15,0 0 16,0 0-16,0 0 16,0-1-1,0 1-15,-21 21 16,21-21-1,-21 21-15,0 0 0,21-21 16,-22 0-16,1 21 0,0-21 16,21-1-1,-21 22-15,0-21 0,0 21 16,21-21-16,-22 21 16,22-21-16,-21 21 0,0 0 0,21-21 15,-21 21-15,0 0 0,21-21 16,-21-1-16,-1 22 15,1 0-15,0-21 16,0 21-16,0-21 16,0 21-16,-1 0 15,22-21-15,-21 21 16,0 0-16,0-21 16,0 21-16,0 0 15,-1-21-15,1 21 16,0 0-16,21-22 15,-21 22-15,0 0 16,0 0-16,-1-21 16,1 21-16,0 0 15,0 0 1,0 0-16,0 0 16,21-21-16,-22 21 15,1 0-15,0 0 16,0-21-16,0 21 15,0 0-15,-1 0 16,1 0-16,0 0 16,0 0-1,0 0-15,0 0 16,-1 0-16,1-21 16,0 21-16,0 0 15,0 0 1,0 0-16,-1 0 15,1-21-15,0 21 16,0 0 0,0 0-16,0 0 31,-1 0-31,1 0 0,0 0 16,0 0-16,0 0 15,0 0 1,-1 0-16,1 0 0,0 0 31,0 0-31,0 0 16,0 0-1,-1 0-15,1 0 16,0 0 0,0 0-16,0 0 0,0 0 15,-1 0-15,1 0 16,0 0-16,0 0 0,0 0 15,0 0 1,-1 0-16,1 0 0,0 0 16,0 0-16,0 0 15,0 0 1,-1 0-16,22 21 0,-21-21 16,0 0-16,0 0 0,0 21 15,0-21 1,-1 0-16,1 0 0,21 21 15,-21-21-15,0 0 0,0 0 16,0 21 0,-1-21-16,1 0 15,0 0-15,0 21 16,0-21-16,0 0 16,-1 0-1,22 22-15,-21-22 16,0 0-16,0 0 15,21 21-15,-21-21 16,0 0 0,-1 0-16,1 0 15,21 21-15,-21-21 16,0 0 0,21 21 15,-21-21-31,0 0 0,-1 0 0,1 0 15,21 21-15,-21-21 16,0 0-16,0 21 16,0-21-1,21 22 1,-22-22-16,22 21 31,-21-21-15,0 21-1,21 0 17,-21-21-17,0 0 1,21 21-16,0 0 31,-21-21-31,21 22 16,-22-1-1,22 0 17,0 0-1,0 0 0,0 0-15,-21-21-16,21 22 15,0-1 1,-21-21 0,21 21-1,0 0 1,-21-21 15,21 21-31,0 0 31,0-42 32,21 0-47,-21 0-16,0 0 15,0 0-15,0-1 16,0 1-16,0 0 15,0 0-15,0 0 16,0 0 0,21 21-16,-21-22 15,0 1-15,0 0 16,0 0-16,0 0 16,0 0-16,21 21 15,-21-22-15,0 1 16,0 0 15,0 42 63,0 0-94,0 1 15,0-1-15,0 0 16,0 0-16,0 0 0,0 0 16,0 1-16,0-1 0,0 0 0,0 0 15,0 0-15,0 0 0,0 1 16,0-1-16,0 0 0,0 0 16,0 0-16,0 0 15,0-42 48,22 21-48,-1 0 1,-21-21-16,21 21 0,0-21 16,0 21-16,0 0 15,1-21-15,-1 21 0,0 0 0,0 0 16,0 0-16,22-21 0,-22 21 0,0 0 15,0 0-15,0 0 0,0 0 16,1 0-16,-22-22 141</inkml:trace>
  <inkml:trace contextRef="#ctx0" brushRef="#br0" timeOffset="-89015.69">17335 7366 0,'22'0'94,"-22"-21"-94,21 21 0,-21-21 15,21 21-15,-21-21 0,0-1 16,21 1-16,-21 0 0,0 0 15,0 0-15,0 0 16,0-1-16,0 1 0,0 0 16,-21 21-16,0-21 15,0 21-15,-1 0 16,1 0-16,0 0 16,0 0-16,0 0 0,0 21 15,-1-21-15,1 21 0,0 0 0,0 1 16,0-1-16,0 0 0,-1 0 0,1 0 15,21 22-15,-21-22 0,0 21 0,0-21 16,21 22-16,-21-22 0,21 21 16,0-21-16,0 22 0,0-22 0,0 0 15,0 0-15,0 0 0,0 0 0,0 1 16,0-1-16,0 0 0,21 0 16,0-21-16,0 21 15,0-21-15,0 0 0,1 0 16,-1 0-16,0 0 0,0 0 0,0 0 15,0 0-15,1-21 0,-1 21 16,0-21-16,0 0 0,0 0 16,0-1-16,1 1 0,-1 0 0,-21 0 15,21 0-15,0 0 0,-21-22 0,0 22 16,21-21-16,0 21 0,-21-22 0,22 22 16,-22-21-16,0 21 0,0-1 0,0 1 15,21 0-15,-21 0 0,0 0 16,0 42 15,0 0-15,0 0-16,0 0 0,0 1 0,-21 20 15,21-21-15,0 21 0,0-20 16,0 20-16,0-21 0,0 21 0,0-20 16,0 20-16,0-21 0,0 0 0,0 0 15,21 22-15,0-22 16,0 0-16,-21 0 0,21-21 15,0 0-15,1 0 0,-1 0 16,0 0-16,0 0 16,0 0-16,-21-21 15,21 21-15,1-21 0,-22 0 16,21 21-16,-21-21 0,21-1 16,0 1-16</inkml:trace>
  <inkml:trace contextRef="#ctx0" brushRef="#br0" timeOffset="-88671.89">18224 7303 0,'0'0'0,"-42"0"15,63 0 17,0 0-32,1 0 15,-1 0-15,0 0 16,0 0-16,0 0 0,0 0 0,1 0 16,-1 0-16,0 0 0,0 0 0,0 0 15,-21-22-15,21 22 0,1 0 0,-1 0 16,0 0-1,-42 0 17,0 0-17</inkml:trace>
  <inkml:trace contextRef="#ctx0" brushRef="#br0" timeOffset="-88438.27">18224 7535 0,'85'-63'0,"-170"148"0,85-107 0,-21 44 0,21-1 31,21-21-15,1 0-16,-1 0 16,0 0-16,0 0 0,0 0 15,0 0-15,1-21 0,-1 21 0,0 0 16,0 0-16,0 0 15,-21-22-15,21 22 16,1-21-16,-1 21 0</inkml:trace>
  <inkml:trace contextRef="#ctx0" brushRef="#br0" timeOffset="-87852.14">19283 6985 0,'0'0'0,"0"-42"15,0 21 1,-21 21-16,-1 0 15,1 0-15,0 0 0,0 21 16,0-21-16,0 21 16,21 0-16,-22 0 0,1 0 0,21 1 15,-21 20-15,0-21 0,21 21 0,-21 1 16,21-22-16,-21 21 0,-1 1 16,22-22-16,0 21 0,0 0 0,0-20 15,0-1-15,0 21 0,0-21 0,0 0 16,0 1-16,22-1 0,-1 0 15,0-21-15,21 0 0,-21 0 16,1 0-16,20 0 0,-21 0 0,21 0 16,-20 0-16,20 0 0,-21 0 0,0-21 15,0 21-15,1-21 0,-1 21 0,0-22 16,-21 1-16,0 0 16,0 0-16,0 0 0,0 0 15,0-1-15,0 1 0,-21 21 16,0-21-16,-1 21 0,1 0 15,0 0-15,0 0 0,0 0 0,0 21 16,-1-21-16,1 21 0,-21-21 16,21 22-16,0-1 0,-1-21 0,1 21 15,21 0-15,-21 0 0,21 0 16,21-21 0,0 0-1,1 0-15,-1 0 16,0 0-16</inkml:trace>
  <inkml:trace contextRef="#ctx0" brushRef="#br0" timeOffset="-87296.44">20024 7049 0,'-22'-22'16,"1"22"-16,0 0 15,0 0-15,0 0 0,0 0 16,-1 22 0,1-1-16,21 0 0,-21-21 15,21 42-15,-21-21 0,0 1 0,21-1 16,-21 21-16,21-21 0,-22 0 0,22 22 15,0-22-15,0 0 0,0 21 16,0-20-16,0-1 0,0 0 0,0 0 16,0 0-16,22 0 0,-1-21 0,0 22 15,0-22-15,0 0 0,0 0 0,22 0 16,-22 0-16,0 0 0,0 0 0,0 0 16,1 0-16,-1-22 15,0 22-15,0-21 0,0 0 0,0 21 16,1-21-16,-22-21 0,21 20 0,0 1 15,-21-21-15,0 21 0,0-22 0,0 1 16,0 21-16,0-21 0,0 20 16,0 1-16,0 0 0,-21 0 0,0 0 15,21 0-15,-22 21 0,1 0 0,0 0 16,0-22-16,0 22 0,0 0 16,-1 0-16,1 0 15,0 22 1,21-1-1,0 0 1,0 0-16,-21 0 16,21 0-1,-21-21-15</inkml:trace>
  <inkml:trace contextRef="#ctx0" brushRef="#br0" timeOffset="-82099.07">18754 6985 0,'-22'0'0,"22"21"31,0 0-31,0 1 0,0-1 16,0 0 0,0 0-16,0 0 0,0 0 15,0 1-15,0-1 0,0 0 16,0 0-16,0 0 0,0 0 16,0 1-16,0-1 15,0 0-15,0 0 16</inkml:trace>
  <inkml:trace contextRef="#ctx0" brushRef="#br0" timeOffset="-77456.12">17589 8573 0,'22'0'31,"-1"-22"-15,-21 1-16,0 0 15,0 0-15,0 0 0,0 0 16,0-1-16,-21 1 15,21 0-15,-22 21 16,1 0-16,0 0 0,0 0 0,0 0 16,0 0-16,-1 0 0,1 0 0,0 21 15,0-21-15,0 21 0,0 1 0,-1 20 16,1-21-16,0 0 0,0 22 0,0-22 16,0 21-16,-1-21 0,22 22 15,0-22-15,0 21 0,0-21 0,0 0 16,0 22-16,0-22 0,0 0 15,22-21-15,-1 0 16,0 0-16,0 0 0,0 0 16,0-21-16,1 0 0,20 21 0,-21-43 15,0 22-15,0 0 16,-21 0-16,22 0 0,-1 0 0,0-22 16,-21 22-16,0 0 0,0 0 0,21 0 15,-21-1-15,0 1 0,21 0 0,-21 42 31,0 0-15,0 1-16,0-1 0,0 21 16,21-21-16,-21 0 0,0 22 0,22-22 15,-22 0-15,0 0 0,0 22 0,21-22 16,0 0-16,-21 0 16,21 0-16,0-21 0,0 0 15,1 0-15,-1 0 0,0 0 16,0 0-16,-21-21 15,21 0-15,0 21 0,-21-21 0,22 0 16</inkml:trace>
  <inkml:trace contextRef="#ctx0" brushRef="#br0" timeOffset="-77210.26">18330 8467 0,'0'21'16,"0"0"0,21-21-1,1 0-15,-1 0 16,0 0-16,0 0 0,0 0 16,0 0-16,1 0 15,-22 21 16,-22-21-31</inkml:trace>
  <inkml:trace contextRef="#ctx0" brushRef="#br0" timeOffset="-77028.36">18246 8700 0,'0'21'15,"0"-42"-15,0 63 16,21-42-1,0 0-15,0 0 0,0 0 16,0 0-16,1 0 0,-1 0 16,0 0-16,0 0 0,-21-21 0,21 0 15,0 21-15,1-22 0,-1 22 16</inkml:trace>
  <inkml:trace contextRef="#ctx0" brushRef="#br0" timeOffset="-76710.55">19029 8361 0,'0'0'16,"0"-21"-16,-21 21 31,21 21-15,0 0-16,0 0 0,0 0 15,-22 1-15,22-1 0,0 0 16,0 21-16,0-21 0,0 22 0,0-22 16,0 21-16,0-21 0,0 22 15,0-22-15,0 21 0,0-21 0,0 1 16,-21-1-16,21 0 0,0 0 0,0 0 16,21-21 15,1-21-31,-22 0 0,21 0 15,0 0-15,-21-1 0</inkml:trace>
  <inkml:trace contextRef="#ctx0" brushRef="#br0" timeOffset="-76257.8">19410 8424 0,'-64'64'0,"128"-128"0,-64 43 0,0 0 16,0 0-16,0 42 31,0 0-31,0 0 16,0 1-16,-21-1 0,-1 0 0,22 0 15,-21 0-15,21 0 0,0 22 0,-21-22 16,21 0-16,-21 21 0,21-20 16,0-1-16,0 0 0,0 0 0,0 0 0,0 0 15,0 1-15,0-1 0,21-21 16,0 0-16,0 0 0,1 0 0,-1 0 15,21 0-15,-21 0 0,0 0 16,1-21-16,-1-1 0,21 1 0,-21 21 16,0-21-16,1 0 0,-1 0 0,-21 0 15,0-1-15,21-20 0,-21 21 0,0 0 16,0 0-16,0-1 0,0-20 0,0 21 16,0 0-16,-21 0 0,0-1 15,-1 22-15,1-21 0,0 21 16,0 0-16,0 0 0,0 0 15,-1 21-15,1 1 16,0-22-16,0 21 0,0-21 0,0 21 16,21 0-16,21-21 31,0 0-15,0 0-16,21 0 0</inkml:trace>
  <inkml:trace contextRef="#ctx0" brushRef="#br0" timeOffset="-75739.58">20108 8319 0,'0'-22'15,"-21"22"16,0 22-31,21-1 16,0 0-16,-21 0 0,21 0 16,-21 0-16,21 1 0,0-1 0,0 21 15,0-21-15,0 0 0,0 1 0,0-1 16,-22 0-16,22 0 0,0 0 0,0 0 16,0 1-16,0-1 0,22 0 15,-1-21 1,0 0-16,0 0 0,0 0 0,0 0 15,1 0-15,-1-21 0,0 21 16,0-21-16,0-1 0,0 1 0,1 0 16,-1 0-16,0 0 0,-21 0 0,0-1 15,21 1-15,-21-21 0,0 21 0,0 0 16,0-22-16,0 22 0,0-21 0,0 21 16,0-1-16,-21 1 0,21 0 15,-21 21-15,0-21 0,-1 21 16,1 0-16,0 0 0,0 0 0,0 0 15,0 0-15,-1 21 16,1 0-16,21 0 0,-21-21 16,21 22-16,-21-22 0,21 21 0,0 0 15,0 0 1,-21 0 0,0-21-1,21 21-15</inkml:trace>
  <inkml:trace contextRef="#ctx0" brushRef="#br0" timeOffset="-73023.54">18986 9123 0,'0'0'0,"-21"0"0,0 0 0,0 0 15,0 0-15,0 0 0,-1 0 16,1 0-16,0 0 16,0 0-16,0 0 0,0 0 15,-1 0-15,-20 0 16,21 0-16,0 0 0,0 21 15,-1-21-15,1 0 0,0 0 0,0 0 16,0 21-16,0-21 16,42 0 15,0 0-31,21 0 0,-21 0 16,22 0-16,-1-21 0,0 21 15,22 0-15,-1 0 0,1-21 0,-1 21 16,22-21-16,-21 21 0,20 0 0,1 0 15,21-21-15,-22 21 0,1 0 0,-21 0 16,20 0-16,-20 0 0,-1 0 0,1 0 16,-22 0-16,0 0 0,1 0 15,-1 0-15,-21 0 0,0 0 16,1 0-16,-1 0 16,-42 0 30,-1 0-30,1 0-16,0 0 16,0 0-16,0 0 0,0 0 0,-1 0 15,1 0-15,0 0 0,0 0 16,0 0-16,-22 0 0</inkml:trace>
  <inkml:trace contextRef="#ctx0" brushRef="#br0" timeOffset="-72220.01">18478 9313 0,'0'0'0,"-21"0"0,0 0 15,0 0-15,0 0 0,0 0 16,42 0 31,0 0-47,0 0 0,0 0 16,0 0-16,1 0 0,-1 0 0,21 0 15,-21 0-15,22 0 0,-1 0 0,0 0 16,1 0-16,-1 0 0,0 0 0,22 0 15,-22 0-15,22 0 0,-1 0 0,1 0 16,-1 0-16,1 0 0,-1 0 0,1-21 16,-1 21-16,1 0 0,-22 0 0,21 0 15,-20-21-15,-1 21 0,0 0 16,1 0-16,-1 0 0,-21 0 16,0 0-16,1 0 0,-1 0 0,0 0 15,0 0-15,-21-21 391</inkml:trace>
  <inkml:trace contextRef="#ctx0" brushRef="#br0" timeOffset="-66952.09">11345 9631 0,'0'21'16,"-21"0"-1,0 0-15,0 1 0,0-1 16,-1-21-1,44 0 1,-1 0 0,0-21-16,0-1 0,21 1 0,1 0 15,20 0-15,-20-21 0,20 20 16,22-20-16,-1 0 0,1-1 0,21 1 16,-21 0-16,20-22 0,22 1 0,-21-1 15,21 1-15,21-1 0,-21 22 16,22-22-16,-1 22 0,-21 0 15,0-1-15,-21 1 0,-22 21 0,-20 0 16,-1 0-16</inkml:trace>
  <inkml:trace contextRef="#ctx0" brushRef="#br0" timeOffset="-66286.47">11642 8276 0,'0'0'0,"0"-21"15,0 42 17,0 0-32,0 1 0,0-1 15,0 21-15,0-21 0,0 0 16,0 22-16,0-22 0,0 0 0,0 0 16,0 0-16,0 1 0,0-1 0,0 0 15,0 0-15,0 0 0,0 0 16,0 1-16,0-1 0,0 0 15,0-42 32,0 0-47</inkml:trace>
  <inkml:trace contextRef="#ctx0" brushRef="#br0" timeOffset="-65827.32">12086 8255 0,'0'0'15,"0"-21"1,0 42 0,-21 0-1,21 0-15,-21 1 0,21-1 16,0 0-16,0 0 0,-21 0 15,21 22-15,0-22 0,0 0 0,0 0 16,-22 0-16,22 22 0,0-22 0,0 0 16,0 0-16,0 0 0,22 0 15,-1-21-15,0 0 0,0 22 16,0-22-16,0 0 0,1 0 0,-1 0 16,21 0-16,-21 0 0,22-22 15,-22 1-15,0 21 0,0-21 0,0 0 16,0 21-16,1-21 0,-1 0 15,-21-1-15,0 1 0,0 0 0,0 0 16,0 0-16,0 0 0,0-22 0,0 22 16,0 0-16,-21 0 0,21 0 0,-22-1 15,1 1-15,0 21 0,0 0 16,0 0-16,0 0 0,-1 0 16,1 21-16,0-21 0,0 22 15,0-1-15,0-21 0,21 21 0,0 0 16,0 0-1,21-21 1</inkml:trace>
  <inkml:trace contextRef="#ctx0" brushRef="#br0" timeOffset="-65360.59">12890 8192 0,'-21'-22'16,"21"44"31,-21-1-47,21 0 0,0 0 15,-21 0-15,21 0 0,0 1 0,0-1 16,0 0-16,0 0 0,0 0 0,0 0 15,0 1-15,0-1 0,0 0 16,0 0-16,0 0 0,0 0 0,0 1 16,21-22-16,0 0 0,0 0 15,1 0-15,-1 0 0,0 0 0,0 0 16,21 0-16,-20 0 0,-1 0 16,0-22-16,21 1 0,-21 21 15,1-21-15,-1 0 0,0-21 0,0 20 16,-21 1-16,0-21 0,0 0 0,0-1 15,0 22-15,0-21 0,0-1 16,-21 1-16,0 21 0,0 0 16,-1 0-16,1 21 0,-21 0 0,21 0 0,0 0 15,-1 21-15,1 0 0,-21-21 16,21 21-16,21 21 0,-21-20 0,21-1 16,0 0-16,-22 21 0,22-21 0,0 1 15,0-1-15,0 21 0,0-21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1T02:47:47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4297 3577 0,'0'0'0,"0"-381"0,0-21 15,0 42-15,0 64 0,0 63 16,0 64-16,0 21 0,0 63 0,0 21 16,0 22-16,0 21 0,0 0 0,0 42 15,0 0 1,0 0-16,0 0 0,0 1 15,0-1-15,0 0 0,0 0 16</inkml:trace>
  <inkml:trace contextRef="#ctx0" brushRef="#br0" timeOffset="3339.62">4424 1651 0,'0'-21'16,"-21"21"15,21 21-31,-22-21 15,22 21-15,0 0 0,0 1 16,-21-1-16,21 0 0,0 0 16,0 0-16,0 0 15,0 1 1,21-22-16,1 0 0,-1 0 16,0 0-16,0 0 0,0 0 0,0 0 15,22 0-15,-22 0 0,0 0 16,21-22-16,-20 22 0,-1-21 15,21 0-15,-21 0 0,0 0 0,1 0 16,-1-1-16,0 1 0,0 0 16,0-21-16,-21 21 0,0-1 0,0 1 15,0 0-15,0 0 0,0 0 16,0 0-16,0-1 0,-21 1 31,0 21-31,0 0 16,21 21-1,0 1 1,0-1 0,0 0-16</inkml:trace>
  <inkml:trace contextRef="#ctx0" brushRef="#br0" timeOffset="4168.38">4889 1630 0,'22'0'15,"-44"0"-15,65-21 0,-22 21 0,-21-21 0,21 21 16,-21-22-16,0 1 0,0 0 16,0 0-1,-21 0-15,0 21 0,0-21 16,-1 21-16,1 0 0,-21-22 15,0 22-15,-1 0 0,22 0 16,-21 0-16,-1 0 0,1 0 0,-21 0 16,20 0-16,1 0 0,0 22 15,-1-1-15,1 0 0,0 0 0,-1 0 16,22 22-16,-21-1 0,-1 0 0,22 22 16,-21-22-16,21 22 0,0-1 15,-1 1-15,1-1 0,0-21 0,0 22 16,0 21-16,21-22 0,0 1 15,0-1-15,0 1 0,0-1 0,0 1 16,0-1-16,21-21 0,-21 22 0,21-22 16,0 1-16,22-22 0,-22 21 15,0-21-15,0 0 0,21 1 16,-20-1-16,20-21 0,0 21 0,1-21 16,-1 0-16,0 0 0,1 0 0,-1 0 15,0 0-15,1-21 0,-1 21 16,-21-21-16,21 21 0,-20-22 0,-1 1 15,0 21-15,-21-21 0,0 0 0,0 0 16,0 0-16,-21 21 16,0 0-16,-1 0 0,-20 0 15,21 0-15,-21 0 0,20 0 0,-20 0 16,0 21-16,-1 0 0,22 0 16,-21 0-16,0 0 0,-1 1 15,22 20-15,-21-21 0,21 21 0,-1-20 16,1 20-16,0 0 0,0 1 15,21-1-15,-21-21 0,21 21 0,0 1 16,0-1-16,0-21 0,0 22 0,0-22 16,21 0-16,0 0 0,0 0 15,0 0-15,22-21 0,-1 0 0,0 0 16,22 0-16,-22 0 0,22 0 0,-1 0 16,1-21-16,20 21 0,-20-21 15,-1 0-15,1-21 0,-1 20 0,-20 1 16,20-21-16,-20 21 0</inkml:trace>
  <inkml:trace contextRef="#ctx0" brushRef="#br0" timeOffset="4899.47">5440 2879 0,'0'0'0,"-21"-21"0,-22 21 16,22 0-1,0 0-15,0 21 16,21 0-16,0 0 16,0 0-16,0 0 0,0 1 0,0 20 15,-21-21-15,21 21 0,0 1 16,0-22-16,-22 21 0,22 1 0,0-22 16,0 21-16,0-21 0,0 22 0,0-22 15,-21 0-15,21 0 0,0 0 16,0 0-16,-21-21 15,21-21 1,0 0-16,0 0 16,0 0-16,0 0 0,0-22 0,0 22 15,0-21-15,0 21 0,0-22 0,0 1 16,0 0-16,21 20 0,0-20 16,1 21-16,-1-21 0,0 20 15,0 1-15,21 0 0,-20 0 0,20 21 16,-21 0-16,21 0 0,1 0 0,-22 0 15,21 0-15,1 0 0,-1 21 16,-21 0-16,21 0 0,-20 1 0,-1-1 16,0 0-16,0 21 0,-21-21 0,0 1 15,0 20-15,0-21 0,0 21 16,0-20-16,0-1 0,-21 0 0,0 0 16,21 0-16,-21 0 0,-1-21 15,1 22-15,21-44 31,0 1-31,0 0 0,0-21 16,0 21-16,21-22 0,1 22 0,-1-21 16,0-1-16,21 1 0,-21 21 0,22-21 15,-22 20-15,21 1 0,1-21 16,-22 42-16,21-21 0,0 21 0,-20 0 16,20 0-16,0 0 0,-21 0 0,1 21 15,20 0-15,-42 0 0,21 0 16,-21 1-16,21 20 0,-21-21 0,0 21 15,0-20-15,0 20 0,0 0 0,0 1 16,0-22-16,0 21 0,0-21 0,0 0 16,-21 1-16,21-1 15,-21 0-15,21 0 0,21-21 32,0 0-32,0-21 15,1 0-15,-1 0 0</inkml:trace>
  <inkml:trace contextRef="#ctx0" brushRef="#br0" timeOffset="5219.29">6900 2879 0,'0'0'0,"0"-21"0,0-1 16,0 1-16,-21 21 16,0 0-1,21 21-15,0 1 0,0-1 16,0 21-16,0-21 0,0 22 15,-21-1-15,21 0 0,-21 1 0,-1 20 16,22 1-16,-21 20 0,21-20 0,-21 20 16,21 1-16,-21 0 0,0-1 0,21 22 15,-21-21-15,-1 0 0,22 20 16,0-20-16,0 0 0,0-1 0,0-20 16,0-1-16,0 1 0,0-22 0,0 1 15,0-22-15,0 21 0,0-21 16,0-42-1,0 0-15,0 0 16,0-22-16,22 1 0,-22 0 16,0-1-16,21-20 0,-21 21 0,0-22 15</inkml:trace>
  <inkml:trace contextRef="#ctx0" brushRef="#br0" timeOffset="5491.55">6604 3387 0,'0'-64'0,"0"128"0,0-170 16,0 42-16,0 22 0,0 0 15,0 21-15,21-22 0,21 1 0,-20 21 16,20-22-16,21 22 0,-20 0 16,20 0-16,1 21 0,-1 0 0,1 0 15,-1 0-15,1 0 0,-22 0 16,0 21-16,1 0 0,-1 22 0,-42-22 16,0 21-16,0 0 0,0 1 0,-21-1 15,0 0-15,-22 1 0,1-22 0,0 21 16,-22 1-16,22-22 0,0 21 15,-22-21-15,22 0 0,21-21 0,-22 22 16,22-1-16,21-42 31,21-1-31,0 1 0,1 0 0,20-21 16,-21-1-16</inkml:trace>
  <inkml:trace contextRef="#ctx0" brushRef="#br0" timeOffset="5818.88">8234 1588 0,'0'0'16,"0"-22"-16,0 1 0,-21 0 0,-1 0 0,1 21 15,0 0-15,0 21 16,0 0-16,-22 22 0,22-1 15,0 21-15,0 1 0,-21-1 0,20 22 16,1 0-16,-21-1 0,21 1 0,0 21 16,-22 0-16,22-22 0,0 22 15,0-21-15,0 0 0,-1-22 0,1 22 16,21-22-16,0 1 0,0-22 0,0 0 16,0 1-16,0-1 0,0 0 0,0-20 15,0-1-15,0 0 0,21-21 16,1 0-16,-1 0 0,0 0 15,0 0-15,0-21 0,0 0 0,1-22 16,20 22-16</inkml:trace>
  <inkml:trace contextRef="#ctx0" brushRef="#br0" timeOffset="6199.66">8170 2836 0,'0'0'0,"21"-21"0,-21 0 16,0 0-16,0 42 31,-21 0-31,21 0 0,-21 22 15,0-22-15,21 21 0,0-21 0,0 22 16,-21-1-16,21 0 0,0-20 0,0 20 16,0 0-16,0-21 0,0 22 15,0-22-15,21 0 0,0 0 0,0-21 16,0 21-16,1-21 0,-1 0 16,21 0-16,-21 0 0,22 0 0,-22-21 15,21 0-15,0 0 0,-20 0 16,20 0-16,-21-22 0,21 1 0,-20 21 15,-1-22-15,0 1 0,-21-21 0,0 20 16,0 1-16,0 0 0,0-1 0,0 1 16,-21 21-16,-22 0 0,22-1 15,0 22-15,-21 0 0,-1 0 0,1 0 16,21 0-16,-21 0 0,-1 22 0,22-1 16,-21 0-16,21 0 0,-1 0 0,1 0 15,21 1-15,0-1 0,0 0 16,0 0-16,0 0 0,0 0 15,0 1-15,21-1 0,1-21 16,-1 21-16,0-21 0,0 0 0</inkml:trace>
  <inkml:trace contextRef="#ctx0" brushRef="#br0" timeOffset="6832.37">9123 2752 0,'0'0'0,"0"-43"16,-21 43 0,-1 22-1,1-1-15,21 0 0,-21 0 16,21 0-16,0 0 0,0 1 0,0 20 16,0-21-16,-21 21 0,21-20 0,0-1 15,0 21-15,0-21 0,0 0 16,21 22-16,0-22 0,-21 0 0,21-21 15,22 21-15,-22-21 0,0 0 0,21 0 16,-20 0-16,-1 0 0,21 0 0,0-21 16,-20 0-16,20 0 0,-21 0 15,21-1-15,-20 1 0,-1 0 0,0 0 16,0-21-16,0 20 0,0 1 16,1-21-16,-22 21 0,0 0 0,0-1 15,0 1-15,0 0 16,0 42-1,-22 0 1,22 1-16,0-1 0,-21 0 0,0 21 16,21 1-16,-21-1 0,0 0 0,0 22 15,-1-1-15,22 1 0,-21-1 16,0 22-16,21 0 0,-21-22 0,0 22 16,21-1-16,-21 1 0,-1 0 0,1 21 15,21-22-15,-21-20 0,0 20 0,21-20 16,-21-1-16,21 1 0,-21-1 15,-1-20-15,22-1 0,-21-21 16,0 22-16,0-22 0,0 0 0,-22 0 16,22-21-16,-21 0 0,21 0 0,-22 0 15,-20 0-15,21 0 0,-22 0 0,1 0 16,20-21-16,-20 0 0,-1 21 0,22-21 16,0-1-16,-22 1 0,43 0 0,-21 0 15,-1 0-15,22-22 0,0 22 16,0 0-16,21-21 0,0 21 0,0-22 15,0 1-15,0 21 0,0-22 0,21 1 16,0-21-16,21 20 0,-20 1 0,-1-22 16</inkml:trace>
  <inkml:trace contextRef="#ctx0" brushRef="#br0" timeOffset="7247.53">9694 2963 0,'-21'0'15,"21"-21"-15,21 21 32,0 0-32,1-21 0,20 21 0,-21-21 15,21 21-15,-20-21 0,20 21 0,0-21 16,1 21-16,-22-22 0,21 1 0,-21 21 15,0-21-15,1 0 0,-22 0 16,0 0-16,0-1 16,-22 22-16,1 0 0,0 0 15,-21 0-15,21 0 0,-22 22 0,22-1 16,-21 0-16,21 0 0,-22 0 16,22 0-16,0 22 0,0-22 0,0 21 15,-1-21-15,1 22 0,21-22 0,0 0 16,0 21-16,0-20 0,0-1 15,0 0-15,0 0 0,43 0 16,-22-21-16,0 0 0,21 0 16,1 0-16,-22 0 0,21 0 0,0 0 15,1 0-15,-1-21 0,0 21 0,-20-21 16,20 21-16,-21-21 0</inkml:trace>
  <inkml:trace contextRef="#ctx0" brushRef="#br0" timeOffset="7586.84">10456 2985 0,'21'-22'16,"1"22"15,-1 0-31,0 0 16,0 0-16,0-21 0,0 21 0,1 0 16,-1-21-16,0 0 0,0 21 15,0-21-15,0 0 0,22 21 0,-22-22 16,-21 1-16,21 0 0,0 0 0,-21 0 15,0 0-15,0-1 0,0 1 0,-21 0 16,0 21 0,0 0-16,-22 0 0,1 21 0,21 0 15,-21 1-15,-1 20 0,1 0 16,0 1-16,-1-1 0,22 0 0,-21 1 16,-1-1-16,22 0 0,0-21 0,21 22 15,0-22-15,0 21 0,0-21 16,0 1-16,42-1 0,-20-21 0,-1 21 15,21-21-15,0 0 0,1 0 0,-1 0 16,0-21-16,1 21 0,-22-21 0,21-1 16,1 1-16,-1 0 0</inkml:trace>
  <inkml:trace contextRef="#ctx0" brushRef="#br0" timeOffset="8545.29">13377 2138 0,'0'0'0,"0"-42"0,0-1 0,0 22 15,0-21-15,0 21 0,-21-1 0,21 1 16,0 0-16,-21 21 16,0 0-16,0 0 0,21 42 15,0-20-15,-22 20 0,1 0 0,0 22 16,0-1-16,0 1 16,-22 20-16,22 1 0,-21 0 0,0-1 15,-1 1-15,-20-21 0,20 20 0,1-20 16,0-1-16,-1 1 0,22-22 0,-21 0 15,21-20-15,0-1 0,-1 0 16,22 0-16,0-42 16,0 0-16,0 0 15,0-22-15,0 1 0,0 0 0,0-1 16,22-20-16,-1-1 0,-21 1 16,21-1-16,0 1 0,-21-1 0,21 1 15,0 20-15,1 1 0,-22 0 0,0 21 16,21 21-16,-21 21 15,0 0-15,0 0 16,0 21-16,0 1 0,0 20 0,0-20 16,0 20-16,0 1 0,0-22 0,0 21 15,0 1-15,0-22 0,0 1 0,0-1 16,21 0-16,-21 1 0,21-22 16,21 0-16,-20 0 0,20 0 0,-21-21 15,21 0-15,1 0 0,20-21 0,-20 0 16,-1 21-16,21-42 0,-20 20 0,20 1 15,-20-21-15,20 0 0,-21-22 16,1 1-16,-1-1 0,0 1 0,1-22 16,-22 0-16,21 1 0,-21-1 15,-21-21-15,0 21 0,0-20 0,0 20 16,0-21-16,-21 21 0,0 22 16,0-22-16,-21 43 0,20 0 0,-20-1 15,0 22-15,-22 0 0,22 21 0,-22 0 16,22 0-16,0 42 0,-22-21 15,22 22-15,0 20 0,20 1 0,1 20 16,0-20-16,21 21 0,0-1 0,0-20 16,21 20-16,0-20 0,1 21 15,-1-22-15,21 1 0,-21-22 0,22 21 16,-1-20-16,-21-22 0,21 21 16,1-21-16,-22 1 0,0-22 0,21 0 15,-20 0-15,-1 0 0,21 0 16,-21 0-16,0 0 0,22 0 0</inkml:trace>
  <inkml:trace contextRef="#ctx0" brushRef="#br0" timeOffset="8927.08">14139 2752 0,'0'0'0,"21"21"16,1-21-16,-1 0 15,0 0-15,0 0 0,0-21 16,22 0-16,-22-1 0,0 1 0,21 0 16,-21 0-16,1 0 0,-1 0 0,21-1 15,-42-20-15,21 21 0,-21-21 16,0 20-16,0-20 0,0 21 0,0 0 16,-21 21-16,0 0 0,-21 0 15,20 0-15,-20 0 0,21 21 0,-21 0 16,-1 0-16,1 22 0,0-1 15,20 0-15,-20 1 0,21-1 0,0 0 16,0 1-16,21-1 0,0 0 0,0-21 16,0 22-16,0-22 0,21 21 15,0-21-15,0 1 0,0-22 16,22 21-16,-1 0 0,-21-21 0,21 0 16,1 0-16,20 0 0,-20 0 0,-1-21 15,0 21-15,1-21 0,-1-1 0,0 1 16,1-21-16,-1 21 0,0-22 15,1 1-15</inkml:trace>
  <inkml:trace contextRef="#ctx0" brushRef="#br0" timeOffset="9210.91">15494 1630 0,'21'-64'16,"-42"128"-16,63-170 0,-21 64 0,-21-1 0,0 22 15,0 0-15,0 0 0,-21 21 16,0 21-16,0 0 15,0 22-15,-22-1 0,22 0 0,0 22 16,0-1-16,0 1 0,0 20 0,-1 1 16,1-21-16,0 20 0,-21 1 15,21 0-15,-1-1 0,1 1 0,0 0 16,0-22-16,0 1 0,21-1 0,0 1 16,0-22-16,0 0 0,0 1 0,0-1 15,0-21-15,0 0 0,0 0 16,0 1-16,21-22 0,0 0 15,0 0-15,0 0 0,1-22 16,-1 1-16,-21 0 0,0 0 16,0 0-16,0-22 0</inkml:trace>
  <inkml:trace contextRef="#ctx0" brushRef="#br0" timeOffset="9383.23">14944 2434 0,'-22'0'16,"44"0"-16,-65 0 0,22 0 0,21 21 15,21-21 1,0 0-16,22 0 16,-1 0-16,0 0 0,1 0 15,-1-21-15,22 0 0,-22 21 0,21-21 16,-20 21-16,-1-21 0,22 0 0,-22-1 16,0 22-16,1-21 0</inkml:trace>
  <inkml:trace contextRef="#ctx0" brushRef="#br0" timeOffset="10175.29">16150 2794 0,'42'0'16,"-20"-21"-16,20 0 0,-21 0 15,0-1-15,0 1 0,22 0 16,-22 0-16,0-21 0,-21 20 0,0-20 16,21 0-16,-21-1 0,0 1 0,0 21 15,0-21-15,-21 20 0,0 1 0,-21 0 16,20 0-16,-20 21 0,21 0 16,-21 0-16,-22 0 0,22 21 0,-1 0 15,1 22-15,-148 126 16,147-127-16,1 22 15,21-22-15,-22 0 0,22 1 16,0-1-16,21 0 0,0 1 0,0-22 16,0 21-16,21-21 0,0-21 0,1 22 15,20-22-15,0 0 0,-21 0 0,22 0 16,20 0-16,-20 0 0,-1-22 16,21 1-16,-20 21 0,-1-42 0,0 21 15,22 0-15,-43-22 0,21 1 0,1 0 16,-22-22-16,21 22 0,-21-22 0,1 22 15,-22-22-15,0 22 16,21 0-16,-21 21 0,0-1 0,0 1 16,0 0-16,-21 21 15,-1 21-15,1 0 0,0 1 16,21 20-16,0 0 0,-21 1 16,0-1-16,21 21 0,0-20 0,0-1 15,0 0-15,0 1 0,0-1 0,0 0 16,0-20-16,21-1 0,0 21 0,0-42 15,22 21-15,-22 0 0,21-21 16,0 0-16,-20 0 0,20 0 0,0 0 16,1-21-16,-1 0 0,-21 21 0,21-42 15,1 21-15,-22-1 0,21-20 16,-21 0-16,22-1 0,-22 1 0,0 0 16,0-1-16,0-20 0,1 21 15,-1-1-15,-21 22 0,21 0 0,-21 0 16,0 0-16,0 42 15,-21 0-15,0 0 0,-1 0 16,1 22-16,21-1 0,0-21 16,-21 21-16,21 1 0,-21-22 0,21 21 15,-21 1-15,21-22 0,0 0 0,0 21 16,0-21-16,0 1 0,0-1 0,0 0 16,21-21 15,0-21-31,-21 0 0,21-1 15</inkml:trace>
  <inkml:trace contextRef="#ctx0" brushRef="#br0" timeOffset="10527.1">17314 1926 0,'0'0'15,"-21"0"-15,-64 0 16,64 21-16,0-21 0,0 22 0,0-1 15,21 0-15,0 0 0,0 0 16,0 0-16,21-21 16,0 0-16,21 0 0,-20 0 0,20 0 0,0 0 15,-21 0-15,22 0 16,-22-21-16,21 0 0,-21 0 0,1 0 16,-22 0-16,0-1 0,0 1 0,0-21 15,0 21-15,0 0 0,-22-22 16,-20 22-16,21 21 0,0-21 0,-22 21 15,22 0-15,0 0 0,-21 0 0,21 21 16,-1-21-16,1 21 0,0 0 16,21 22-16,0-22 0,-21 0 0,21 21 15,0-20-15,0-1 0,0 0 0,0 0 16,0 0-16,21 0 0,0 1 16,0-1-16,1-21 0,20 0 15,-21 0-15,21 0 0,1 0 0</inkml:trace>
  <inkml:trace contextRef="#ctx0" brushRef="#br0" timeOffset="10830.92">18013 1503 0,'21'-42'0,"-42"84"0,42-127 16,0 43-16,-21 21 0,0 0 16,0-1-16,0 44 15,0-1-15,-21 21 16,0-21-16,0 22 0,21-1 15,-22 21-15,1 1 0,0-1 0,21 1 16,-21-1-16,0 22 0,0-21 0,-1 20 16,1 1-16,0-22 0,0 22 15,0 0-15,0-1 0,-1-20 0,1 21 16,0-22-16,0-21 0,21 22 0,0-22 16,-21-21-16,21 22 0,-21-22 0,21 0 15,0 0-15,0 0 0,21-42 31,0 0-15,0 0-16,0 0 0,0 0 16,1-22-16</inkml:trace>
  <inkml:trace contextRef="#ctx0" brushRef="#br0" timeOffset="11279.68">18373 2455 0,'42'-21'0,"-84"42"0,105-63 0,-21 21 15,1-21-15,-22 20 0,21 1 16,-21 0-16,22 0 0,-22 0 0,-21 0 16,0-1-16,0 1 0,-21 21 15,0 0 1,-1 0-16,-20 0 0,21 0 16,-21 21-16,-1 1 0,1-1 0,0 21 15,-1-21-15,1 0 0,0 22 0,20-1 16,1-21-16,0 0 0,0 22 15,21-22-15,0 0 0,0 0 0,0 0 16,21 1-16,0-1 0,22-21 16,-22 21-16,21-21 0,22 21 15,-22-21-15,-21 21 0,0 0 16,0-21-16,1 22 0,-1-22 0,-21 21 16,0 0-16,0 0 0,0 0 15,0 0-15,-21-21 0,-22 22 16,22-1-16,0 0 0,-21-21 15,-1 21-15,1-21 0,0 21 0,-1-21 16,1 21-16,21-21 0,-22 0 0,1 0 16,21 22-16,-21-22 0,20 0 0,1 0 15,0 0-15,0 0 16,0-22 0,21 1-16,-21 21 15,-1 0-15,1-21 0</inkml:trace>
  <inkml:trace contextRef="#ctx0" brushRef="#br0" timeOffset="12652.14">2773 6054 0,'0'0'0,"0"21"16,0-42 47,0 0-63,21-1 0,0 1 15,0 0-15,0-21 0,-21 21 16,0-1-16,22-20 0,-22 21 15,21 0-15,-21 0 0,0-1 0,0 1 16,0 0-16,0 0 16,0 42 15,0 0-31,0 0 0,-21 1 0,21-1 16,0 21-16,0 0 0,0-20 15,0 20-15,-22 0 0,22 1 0,0-1 16,0 0-16,0 1 0,0-1 0,0 0 15,-21-21-15,21 22 0,0-1 16,0 0-16,-21 1 0,21-22 0,0 21 16,0-21-16,0 1 15,0-1-15,0 0 0,0 0 0,-21 0 16,0-21-16,0 0 16,-1 0-16,1 0 15,0 0-15,-21 0 0,21 0 0,-22 0 16,1 0-16,21 0 0,-22 0 15,22 0-15,-21 0 0,21 0 0,0 0 16,-1 0-16,1 0 0,0-21 16,42 21-1,0 0 1,1 0-16,-1 0 0,21 0 16,-21 0-16,22 0 0,-22 0 15,21 0-15,0 0 0,1 0 16,-22 0-16,21 0 0,1 0 0,-1 0 15,-21 0-15,21 0 0,-20 0 0,-1 0 16,0 0-16,0 0 0,0 0 16,-21-21 46,0 0-62</inkml:trace>
  <inkml:trace contextRef="#ctx0" brushRef="#br0" timeOffset="13107.4">3387 6265 0,'-22'0'15,"1"0"1,0 0-16,21 22 0,0-1 31,0 0-15,21-21-16,0 0 16,1 0-16,-1 0 15,0-21-15,0 21 16,-21-21-16,0-1 15,0 1 1,0 0-16,-21 21 16,0 0-1,0 0-15,21 21 16,0 0 0,0 1-1,21-22 16,0 0-15,-21-22 15,21 1-31,0 21 0</inkml:trace>
  <inkml:trace contextRef="#ctx0" brushRef="#br0" timeOffset="15374.77">5186 5906 0,'0'-22'31,"0"1"-15,0 0 0,0 0-16,0 0 0,0 0 15,21-1-15,-21 1 0,21 0 16,0 0-16,0 0 0,1 0 15,-1 21-15,0-22 0,0 22 16,0 0-16,0 22 16,1-1-16,-1 0 0,-21 0 0,0 21 15,21-20-15,-21 20 0,21 0 0,-21-21 16,0 22-16,0-1 0,0 0 16,0 1-16,0-22 0,0 21 15,0 1-15,0-22 0,-21 21 0,21-21 0,-21 0 16,0 1-16,21-1 15,0 0-15,-22-21 0,22 21 16,0-42 0,0 0-1,0 0-15,0-1 0,0-20 16,0 21-16,22 0 0,-1-22 0,-21 1 16,21 0-16,0-1 0,-21 1 15,21 0-15,0-1 0,1 22 0,-1-21 16,0 0-16,21 20 0,-21 1 0,1 0 15,-1 0-15,0 21 0,0 0 16,0 0-16,0 0 0,22 21 16,-43 0-16,21 0 0,0 1 0,0-1 15,0 21-15,-21 0 0,0-20 0,0 20 16,22 0-16,-22-21 0,0 22 16,21-1-16,-21-21 0,0 22 0,21-22 15,0 0-15,0 0 0,0 0 0,1 0 16,-1-21-16,0 22 15,0-22-15,0 0 0,0 0 16,1 0-16,-1-22 0,-21 1 16,21 21-16,-21-21 0,0 0 0,21 0 15,0-22-15,-21 22 0,21 0 16,-21-21-16,22-1 0,-1 1 16,0 21-16,0-21 0,0-1 0,0 22 15,22-21-15,-22 21 0,21-1 16,-21 1-16,22 0 0,-1 0 0,-21 21 15,22 0-15,-1 0 0,-21 0 0,21 21 16,1 0-16,-22 0 0,0 1 16,21-1-16,-20 0 0,-1 21 0,-21-21 15,0 1-15,21 20 0,-21-21 0,0 0 16,0 0-16,0 1 0,0-1 16,0 0-16,0-42 46,0 0-30,0-1-16,0 1 0,0 0 0,0 0 16,0 0-16,0-22 0,0 22 0,0-21 15,0 21-15,-21-22 0,0 1 16,-1 21-16,1 0 16,0 0-16,0-1 0,0 22 0,-22 0 0,22 0 15,-21 0-15,21 22 0,-22-1 16,22 0-16,-21 0 0,21 21 0,-22-20 15,22 20-15,0 0 0,-21-21 0,21 22 16,-1-1-16,1 0 0,21 1 16,0-22-16,0 21 0,0-21 0,0 22 15,0-22-15,0 0 0,0 0 16,21 0-16,1 1 0,20-22 0,-21 0 16,0 0-16,22 0 0,-22 0 15,21 0-15,0 0 0,-20 0 0,20-22 16,-21 1-16,21 0 0,-20 0 0,20 0 15,-21 0-15,0-1 0,0 1 0,-21-21 16,22 21-16,-22-22 0,21 1 16,-21 21-16,0-21 0,0 20 0,0 1 15,0 0-15,0 0 0,-21 21 32,21 21-32,-22 0 15,22 0-15,0 1 0,0-1 0,0 0 16,0 21-16,0-21 0,0 1 15,0-1-15,0 21 0,0-21 0,22 0 16,-1 1-16,0-22 0,0 21 0,0 0 16,0-21-16,22 0 0,-1 0 0,-21 0 15,22 0-15,-22 0 0,21 0 16,0 0-16,-20-21 0,20 21 0,-21-21 16,21-1-16,-20 1 0,-1 0 15,0 0-15,0-21 0,0 20 0,0-20 16,1 21-16,-1-21 0,0 20 0,-21-20 15,0 21-15,0-21 0,0 20 16,0 1-16,0 0 0,-21 42 31,21 0-15,0 1-16,-21-1 0,21 21 0,0-21 16,-22 22-16,22-22 0,0 21 0,0-21 15,0 22-15,0-22 0,0 0 16,0 21-16,0-21 0,0 1 0,0-1 15,0 0-15,0 0 0,0 0 16,0-42 31,0 0-47,0 0 0,0 0 0,0-1 16,0 1-16,22 0 0,-22-21 15,21 21-15,0-22 0,-21 1 0,21 21 16,0-22-16,0 22 0,1-21 0,-1 21 15,0 0-15,0-1 0,0 1 0,22 21 16,-22 0-16,0 0 0,0 0 16,0 0-16,0 0 0,1 0 0,-1 0 15,0 21-15,-21 1 0,21-1 16,0 0-16,0 21 0,-21-21 0,0 1 16,0 20-16,22-21 0,-22 0 15,0 0-15,0 1 0,21-1 0,-21 0 16,0 0-16,0 0 0,0 0 0,0 1 15,0-44 32,0 1-47,21 0 16,0 0-16,0 0 0,-21 0 0,21-22 16,1 22-16,-1-21 0,21-1 15,-21 1-15,0 21 0,1-21 16,20 20-16,-21 1 0,0 0 0,22 0 15,-22 0-15,0 21 0,0 0 0,0 0 16,0 0-16,1 0 0,-1 0 16,0 21-16,0 0 0,-21 0 0,0 22 15,0-22-15,21 0 0,-21 21 0,0-21 16,0 22-16,21-22 0,-21 21 0,0 1 16,0-22-16,22 21 0,-22 0 15,21-20-15,-21 20 0,0-21 0,0 0 16,0 0-16,0 1 0,0-1 0,0 0 15,0-42 17,0 0-17,0-1-15,0 1 16,21 0-16,0-21 0,0 21 0,-21-1 16</inkml:trace>
  <inkml:trace contextRef="#ctx0" brushRef="#br0" timeOffset="15843.15">9102 5927 0,'0'0'0,"21"0"32,0 0-32,0 0 15,0-21-15,0 21 0,1-22 0,-1 22 16,0-21-16,21 0 0,-21 21 0,1-21 15,20 0-15,-21 0 0,0-1 0,0 1 16,1 0-16,-1 0 0,0-21 16,-21 20-16,0 1 0,21-21 0,-21 21 15,0 0-15,0-1 0,0 1 0,0 0 16,-21 21-16,0-21 0,0 21 16,-1 0-16,1 0 0,0 21 15,-21 0-15,21-21 0,-22 43 0,22-22 16,-21 21-16,-1 0 0,1 1 15,21-1-15,-21 0 0,20 1 0,1 20 16,0-20-16,21-22 0,0 21 16,0 0-16,0-20 0,0 20 0,0-21 15,21 0-15,0-21 0,22 21 0,-22 1 16,21-22-16,-21 0 0,22 0 0,-1 0 16,0 0-16,-20 0 0,20 0 0,0-22 15,-21 1-15,22 0 0,-1 21 16,-21-21-16,0 0 0,22 21 0,-22-21 15,0 21-15,0-22 0,0 1 16,-21 0-16,0 0 16</inkml:trace>
  <inkml:trace contextRef="#ctx0" brushRef="#br0" timeOffset="17007.18">2730 7938 0,'22'0'16,"-22"21"-16,0 0 16,-22-21 15,1 0-15,21-21-1,0 0-15,0-1 16,0 1-16,0 0 0,21 0 15,-21 0-15,22 0 0,-1-1 16,0 1-16,0 0 0,0 0 0,0 0 16,1 0-16,-1-1 0,0 1 15,0 21-15,0 0 0,0 0 16,1 0-16,-1 0 0,0 21 0,0 1 16,0-1-16,0 0 0,-21 21 15,0 1-15,22-1 0,-22 0 0,0 22 16,0-22-16,0 22 0,-22-22 15,1 21-15,0-20 0,0 20 16,-21-20-16,-1-1 0,1 0 0,0 22 16,-1-43-16,1 21 0,-22 1 0,22-22 15,0 21-15,-22-21 0,22 0 16,0 1-16,-1-22 0,1 0 0,21 0 16,0 0-16,-22 0 0,22 0 15,0-22-15,21 1 0,0 0 16,-21-21-16,21 21 0,0-22 0,0 22 15,0-21-15,21-1 0,0 1 16,0 21-16,0-21 0,1 20 0,20-20 16,-21 21-16,0 0 15,0 21-15,22 0 0,-22 0 0,0 0 16,0 0-16,22 21 0,-22 0 0,0 0 16,0 0-16,0 22 0,22-22 15,-22 0-15,0 21 0,0-20 0,0 20 16,0-21-16,1 21 0,-1-20 0,0-1 15,0 0-15,0 0 0,0-21 16,1 21-16,-1 0 0,0-21 16,0 0-16,0 0 15,0 0-15,1 0 0,-1-21 16,0 0-16,-21 0 16,21 0-16,0 0 0</inkml:trace>
  <inkml:trace contextRef="#ctx0" brushRef="#br0" timeOffset="17327.02">3768 8192 0,'0'0'0,"-22"0"0,1 21 15,42-42 32,1 21-47,-22-22 0,0 1 16,-22 21-1,1 0 1,0 21-16,0 1 0,21-1 16,-21 0-1,21 0-15,0 0 16,21-21 15,-21-21-15</inkml:trace>
  <inkml:trace contextRef="#ctx0" brushRef="#br0" timeOffset="19934.93">5821 7874 0,'0'-21'47,"0"0"-31,0 0 15,0-1-31,0 1 0,21 0 16,-21 0-16,21 0 15,-21 0-15,0-1 0,0 1 16,0 0-16,0 0 16,0 0-1,0 42 17,0 0-32,0 0 15,0 22-15,0-1 0,0 0 0,0 1 16,0-1-16,0 21 0,0-20 15,0 20-15,0-20 0,0 20 16,-21-21-16,21 1 0,-21-1 0,21 0 16,-21 1-16,21-22 0,0 21 15,0-21-15,0 1 0,0-1 16,0-42 15,0-1-15,0 1-16,0 0 0,0-21 0,-22 21 15,22-22-15,-21 1 0,21 21 0</inkml:trace>
  <inkml:trace contextRef="#ctx0" brushRef="#br0" timeOffset="20306.72">5461 7789 0,'0'0'0,"-21"-21"0,0 21 0,21-21 0,-22 0 16,22 0-1,0 0-15,22-1 0,-1 22 16,0-21-16,21 21 0,1-21 0,-1 21 16,21 0-16,-20-21 0,20 21 15,22 0-15,-22 0 0,1 0 0,-1 21 16,22 0-16,-21 0 0,-1 1 0,-21-1 16,22 21-16,-22 0 0,1-20 0,-22 20 15,0 0-15,-21 1 16,0-1-16,-21 0 0,0 1 0,-22-1 15,1 0-15,0 1 0,-1-1 0,1-21 16,0 21-16,-1-20 0,1-1 0,-22 0 16,43 0-16,-21-21 0,0 21 15,20-21-15,1 0 0,0 0 0,0 0 16,0 0-16,0 0 0,42-21 47,0 0-47,0 21 0,0-21 0,0 0 15,22 21-15,-22-22 0</inkml:trace>
  <inkml:trace contextRef="#ctx0" brushRef="#br0" timeOffset="20766.59">7070 7684 0,'0'0'0,"21"-22"0,-21 1 0,-21 21 15,-1 0 1,1 0-16,0 21 0,0 1 16,0-1-16,0 0 0,-1 0 0,-20 21 15,21-20-15,0 20 0,0 0 0,21 22 16,-22-22-16,22 0 0,-21 1 16,21-1-16,0 0 0,0 1 15,0-1-15,21-21 0,1 22 0,-1-22 16,0 0-16,0-21 0,21 21 0,-20-21 15,20 0-15,0 0 0,-21 0 16,22 0-16,-1-21 0,-21 0 0,22 21 16,-1-21-16,-21-1 0,0-20 0,0 21 15,22-43-15,-22 22 0,0 0 16,-21-1-16,21-20 0,-21 21 16,0-1-16,0 1 0,0 0 0,0-1 15,-21 1-15,0 0 0,0 20 0,0 1 16,-1 0-16,-20 0 0,21 21 15,0 0-15,-22 0 0,1 0 16,21 0-16,0 0 0,-22 0 0,22 21 16,0 0-16,0 0 0,21 1 0,0-1 15,0 0-15,0 0 16,0 0-16,0 0 0,21 1 16,0-22-16,0 0 0,1 0 0,20 0 15</inkml:trace>
  <inkml:trace contextRef="#ctx0" brushRef="#br0" timeOffset="21087.99">8022 7557 0,'0'0'16,"0"-22"-16,0 1 0,0 0 0,-21 21 31,0 21-31,21 0 15,-21 1-15,21-1 0,0 0 0,0 21 16,0-21-16,0 22 0,-22-1 16,22 0-16,0 1 0,0-1 0,-21 0 15,21 1-15,0-1 0,0 22 0,0-22 16,0-21-16,0 21 0,0 1 16,0-22-16,0 0 0,0 0 15,0 0-15,0 1 0,0-44 31,21 22-31,1-21 0,-22 0 16,0 0-16,21 0 0,-21-22 0,21 1 16,-21 21-16</inkml:trace>
  <inkml:trace contextRef="#ctx0" brushRef="#br0" timeOffset="21704.15">7959 7557 0,'0'0'0,"0"-22"16,0 1-16,0 0 0,21 0 16,0 21-16,21 0 0,-21-21 15,1 21-15,20 0 0,0 0 16,-21 0-16,22 0 0,-1 0 0,0 0 16,1 0-16,-22 0 0,21 21 0,-21-21 15,22 21-15,-43 0 0,21 0 0,-21 1 16,0 20-16,0-21 0,0 0 15,-21 0-15,0 1 0,-1-1 0,1 0 16,-21 0-16,21 0 0,-22 0 0,1 1 16,0-1-16,21-21 0,-22 0 15,22 21-15,-21-21 0,21 0 16,-1 0-16,22-21 31,22 21-31,-1 0 0,0-21 0,0 21 16,21-22-16,-20 22 0,20 0 15,-21 0-15,21 0 0,1 0 0,-22 0 16,21 0-16,1 0 0,-22 0 0,21 0 16,0 0-16,1 22 0,-22-1 0,21-21 15,-21 21-15,22 0 0,-22-21 16,0 21-16,0 0 0,-21 1 16,0-1-16,0 0 0,0 21 0,0-21 15,0 1-15,-21-1 0,0 0 0,-21 0 16,20 0-16,-20 0 0,0 1 0,-1-22 15,1 21-15,0 0 0,21-21 16,-22 21-16,1-21 0,0 0 0,-1 21 16,1-21-16,21 0 0,-22 0 0,22 0 15,-21 21-15,21-21 0,0 0 0,-1 0 16,1 0-16,0 0 0,0 0 16</inkml:trace>
  <inkml:trace contextRef="#ctx0" brushRef="#br0" timeOffset="22854.61">2582 9864 0,'0'0'0,"0"21"0,-21-21 16,0 0-16,0 0 15,21-21 17,0 0-32,21-1 15,0 22-15,0-21 0,0 21 16,1-21-16,-1 21 0,21 0 0,-21 0 16,22-21-16,-22 21 0,21 0 15,0 0-15,-20 0 0,20 0 0,-21 0 16,21 21-16,-20 0 0,-1 0 0,0-21 15,-21 43-15,0-22 0,0 0 16,0 21-16,-21-20 0,0-1 0,-22 21 16,22-21-16,-21 22 0,-1-22 0,1 21 15,0-21-15,-1 0 0,22-21 16,-21 22-16,21-1 0,0-21 16,-1 0-16,22-21 31,0-1-31,22 1 15,-1 21-15,-21-21 0,21 21 16,0-21-16,0 21 0,0 0 0,1-21 16,-1 21-16,0 0 0,0 0 0,21 0 15,-20 0-15,-1 0 0,0 0 16,21 0-16,-21 0 0,1 21 0,-1 0 16,0-21-16,0 21 0,0 0 0,-21 1 15,0-1-15,0 21 16,0-21-16,0 0 0,0 22 0,-21-22 15,0 21-15,0-21 0,0 22 0,-1-22 16,-20 0-16,21 0 0,-21 0 16,-1 1-16,1-1 0,0-21 0,-1 21 15,1-21-15,0 0 0,-1 0 0,1 0 16,21 0-16,-22 0 0,22 0 16,0 0-16,0 0 0,0-21 0,0 21 15,21-43 1,-22 43-16,22-21 15,0 0-15,22 21 16,-1-21 0,0 21-16,0 0 0,0 0 15,0-21-15,1 21 0,-1 0 0</inkml:trace>
  <inkml:trace contextRef="#ctx0" brushRef="#br0" timeOffset="23332.33">3598 10160 0,'0'0'0,"0"21"0,0 0 16,0 1 0,0-1-1,21-21 1,1 0-16,-1 0 15,0 0-15,0 0 16,-21-21-16,21 21 0,-21-22 16,0 1-16,-21 0 15,0 21-15,0 0 16,0 0-16,-1 0 0,1 0 16,0 0-1,21 21-15,-21-21 0,21 21 0,0 1 16,0-1-1,0 0 1,21-21-16,0 0 16</inkml:trace>
  <inkml:trace contextRef="#ctx0" brushRef="#br0" timeOffset="27099.01">5821 9589 0,'0'21'0,"21"-21"16,0 0-1,-21-21-15,21 21 16,-21-22-16,21 1 15,1 21-15,-22-21 0,0 0 0,21 21 16,0-42-16,-21 20 16,0 1-16,0 0 15,0 0-15,-21 0 0,0 21 16,-1-21-16,1 21 0,0 0 16,-21 0-16,-1 0 0,22 0 15,-21 0-15,0 0 0,-1 0 0,1 21 16,0 0-16,-1 0 0,1 21 0,21 1 15,-22-1-15,22 22 0,0-1 16,0 1-16,0-1 0,0 1 0,21-1 16,-22 1-16,22-22 0,0 21 0,0-20 15,0 20-15,0-20 0,22-1 16,-1-21-16,0 21 0,21-20 0,-21-1 16,1 0-16,20 0 0,-21-21 0,21 0 15,1 0-15,-1 0 0,0 0 0,1-21 16,-1 0-16,0 0 15,1-1-15,-1 1 0,-21-21 0,22 21 16,-1 0-16,0-22 0,-21 22 0,1 0 16,20-21-16,-42 20 0,21-20 0,-21 21 15,21-21-15,-21 20 0,0 1 16,0 0-16,0 0 16,0 42-1,0 0-15,0 0 16,0 1-16,0-1 0,0 0 0,0 21 15,0-21-15,-21 1 0,21-1 0,0 21 16,0-21-16,0 0 0,0 1 0,0-1 16,0 0-16,0 0 15,21-21 1,0 0-16,1 0 0,-1 0 0,0-21 16,0 21-16,0-21 0,0 0 0,22-1 15,-22 1-15,0 0 0,0 0 16,0 0-16,-21-22 0,22 22 0,-1 0 15,-21-21-15,0 21 0,21-1 0,-21 1 16,21-21-16,-21 21 0,0 0 16,21-1-16,0 22 15,-21 22 1,0-1-16,0 0 0,0 0 0,0 0 16,0 0-16,0 22 0,0-22 15,0 0-15,0 21 0,0-20 16,0 20-16,0-21 0,0 0 0,0 0 15,0 1-15,0-1 0,0 0 0,22 0 16,-1-21-16,0 21 0,0-21 16,0 0-16,22 0 0,-22 0 15,0 0-15,21-21 0,-21 0 0,22 0 16,-1 0-16,-21-1 0,22 1 0,-22 0 16,21-21-16,-21 21 0,22-22 0,-22 22 15,0-21-15,-21-1 16,0 22-16,0-21 0,0 0 0,0 20 0,0 1 15,0 0-15,0 0 0,-21 21 16,0 0-16,-1 0 0,1 0 16,0 0-16,21 21 15,0 0-15,0 0 0,0 1 16,21-1-16,0 0 0,1 0 16,-1-21-16,0 21 0,0 0 15,0 1-15,0-1 0,1-21 0,-1 21 16,-21 0-16,0 0 0,21 0 0,-21 1 15,0-1-15,0 0 0,0 0 16,0 0-16,0 0 0,0 1 0,0-1 0,0 0 16,0 0-16,0 0 15,21-21-15,0 0 0,0 0 16,1 0-16,20 0 0,-21 0 16,0 0-16,22-21 0,-22 0 0,21 0 15,-21 21-15,22-21 0,-22-22 16,21 22-16,-21 0 0,0 0 0,1-22 15,20 22-15,-21-21 0,-21 21 0,0-22 16,21 22-16,-21-21 0,0 21 0,0 0 16,-21-1-16,0 22 15,0 0-15,0 0 0,-1 0 16,1 0-16,0 22 0,0-1 16,21 0-16,0 0 15,21-21 1,0 21-16,0-21 0,1 0 0,-1 21 15,0 1-15,0-22 0,0 21 0,0-21 16,1 21-16,-1 0 0,0-21 0,-21 21 16,0 0-16,0 1 0,21-1 15,-21 0-15,0 0 0,21 0 16,-21 0-16,0 1 0,0-1 0,21-21 16,1 21-16,-1-21 0,0 0 0,0 21 15,0-21-15,0 0 0,1 0 16,-1 0-16,21 0 0,-21-21 15,22 21-15,-22-21 0,21 0 0,0 21 16,-20-22-16,20 1 0,-21-21 0,0 21 16,0 0-16,1-1 0,-1-20 0,0 21 15,0-21-15,-21-1 0,0 22 0,0-21 16,0 21-16,0-22 0,0 22 16,0 0-16,0 0 0,-21 21 15,0 21 1,0 0-16,21 0 0,-22 0 0,1 1 15,21-1-15,-21 21 0,21-21 16,0 22-16,0-22 0,0 0 16,0 21-16,0-21 0,0 1 0,0-1 15,0 0-15,0 0 0,21-21 0,0 21 16,1-21-16,20 0 0,-21 0 0,0 0 16,22 0-16,-1 0 0,0 0 15,1-21-15,-22 0 0,21 21 0,0-21 16,1 0-16,-22-1 0,21 1 0,-21-21 15,1 21-15,-1 0 0,0-22 0,0 22 16,0-21-16,-21 21 0,0-1 0,0 1 16,0 0-16,0 42 31,-21 0-15,0 22-16,21-22 0,-21 0 0,21 0 15,0 22-15,-21-22 0,21 0 16,-22 21-16,22-21 0,-21 1 0,21-1 15,0 0-15,0 0 0,0 0 16,0-42 15,0 0-31,0 0 0,0 0 0,21-1 16,1 1-16,-1 0 0,0-21 16,0 21-16,0-22 0,-21 1 15,21 21-15,1 0 0,-1-1 0,0 1 0,-21 0 16,0 0-16,21 21 0,0 0 15,0 0 1,-21 21-16,0 0 0,0 0 0,0 1 16,0-1-16,0 0 0,0 21 0,0-21 15,0 1-15,0 20 0,22-21 0,-22 0 16,0 0-16,21 1 0,0-1 0,0-21 16,0 21-16,0 0 0,1-21 0,20 0 15,-21 0-15,21 0 0,-20 0 16,20 0-16,-21 0 0,0-21 0,0 0 15,22 0-15,-22-1 0,0 1 16,0 0-16,0-21 0,1 21 0,-1-22 16,0 1-16,0-22 0,0 1 0,0 21 15,-21-22-15,22 1 0,-1-1 16,0 1-16,0-1 0,-21 22 0,21-1 16,-21 1-16,21 0 0,-21 21 0,0-1 15,0 1-15,0 42 16,0 1-16,0-1 0,-21 0 15,0 21-15,21 1 0,-21-1 16,0 0-16,0 1 0,21-1 0,-22 21 16,1-20-16,21-1 0,0 22 0,0-22 15,-21 0-15,21 1 0,0-1 16,0-21-16,0 0 0,0 22 0,0-22 16,0 0-16,21-21 0,-21 21 15,21-21-15,1 0 0,-1 0 0,0 0 16,0 0-16,0 0 0,0 0 0,1 0 15,-1-21-15,0 0 0,0 0 0,0-1 16,0 1-16,-21-21 0,22 21 16,-22 0-16,0-22 0,0 22 15,0-21-15</inkml:trace>
  <inkml:trace contextRef="#ctx0" brushRef="#br0" timeOffset="27308.89">9610 9546 0,'-22'0'0,"44"0"0,-65 0 0,22 21 0,0 1 15,42-22 1,0 0-16,22 0 16,-22 0-16,21 0 0,0 0 0,1 0 15,-1 0-15,0-22 0,1 22 0,-22-21 16,21 21-16,1-21 0,-22 21 0,0 0 16,0-21-16,0 21 0,0-21 0,1 21 15,-1-21-15,-21-1 16,21 1-16,-21 0 15,21 21-15,-21-21 0</inkml:trace>
  <inkml:trace contextRef="#ctx0" brushRef="#br0" timeOffset="30288.12">11663 9546 0,'0'0'15,"0"21"-15,21-21 16,0 0 0,0-21-16,0 21 0,1-21 0,-1 0 15,0 0-15,0 0 0,0-1 0,22 1 16,-22 0-16,0 0 0,21 0 15,-21 0-15,1-1 0,-22-20 16,0 21-16,0 0 0,0-22 0,0 22 16,0 0-16,-22 0 0,1 21 0,-21-21 15,21 21-15,-22 0 0,1 0 0,0 0 16,-22 21-16,22 0 0,0-21 16,20 21-16,-20 0 0,0 1 0,21 20 15,-1-21-15,22 0 0,0 0 0,0 1 16,0-1-16,0 21 0,0-21 0,0 0 15,22 1-15,-1-1 0,0 21 16,21-21-16,-21 0 0,22 22 16,-22-22-16,21 21 0,-21-21 0,22 22 15,-22-1-15,21-21 0,-21 22 0,1-1 16,-22-21-16,0 21 0,0-20 0,0 20 16,0-21-16,-22 21 0,-20-20 0,0-1 15,-1 0-15,1 0 0,-21 0 0,-1 0 16,-21 1-16,22-22 0,-22 0 15,22 0-15,-1 0 0,-20 0 0,20 0 16,22 0-16,-22 0 0,22-22 0,21 1 16,0-21-16,-22 21 0,43-22 0,0 22 15,0-21-15,0 0 0,0-22 16,0 22-16,0-22 0,0 22 16,21 0-16,1-1 0,-22 1 0,42 21 15,-21 0-15,0-1 0,0 22 0,1 0 16,-1 0-16,0 22 0,-21-1 0,21 21 15,0-21-15,0 22 0,-21-1 16,0 0-16,0 1 0,22-1 0,-22 0 16,21 1-16,-21 20 0,21-21 0,-21 1 15,21-1-15,0-21 0,0 22 0,-21-1 16,22-21-16,20 21 0,-21-20 0,0-1 16,22 0-16,-22-21 0,21 0 15,0 0-15,1 0 0,-1 0 0,22 0 16,-22 0-16,21 0 0,1-21 15,-1 0-15,1-22 0,-1 22 0,1 0 16,63-43-16,-85 22 0,1 21 16,-1-21-16,0-1 0,-21 1 0,1 0 15,-1 20-15,-21-20 0,0 0 16,0 21-16,0-1 0,0 1 0,0 0 16,-21 0-16,-1 21 0,1 0 0,0 0 15,0 0-15,-21 21 0,20 0 0,1 0 16,-21 1-16,21-1 0,0 0 0,-22 21 15,22-21-15,0 22 0,0-22 0,0 21 16,21-21-16,0 1 0,0 20 16,0-21-16,0 0 0,0 0 15,0 1-15,0-1 0,21-21 16,0 0-16,0 0 0,0 0 0,0 0 16,1 0-16,20 0 0,-21-21 0,21 21 15,-20-22-15,20 1 0,-21 0 0,0 0 16,0 0-16,1 0 0,-1-22 0,0 22 15,0-21-15,-21 21 0,0-22 16,0 22-16,0-21 0,0 21 0,0-1 16,0 1-16,0 0 0,0 42 31,0 0-31,0 1 16,0-1-16,0 0 0,-21 21 15,21-21-15,0 1 0,0 20 16,0-21-16,0 0 0,0 0 0,0 22 15,21-22-15,0 0 0,0 0 16,1 0-16,-1-21 0,0 0 0,0 0 16,21 0-16,-20 0 0,-1 0 0,21 0 15,-21 0-15,22 0 0,-22-21 0,21 0 16,-21 0-16,0 0 0,22-22 0,-22 22 16,0-21-16,0 0 0,0-1 15,1 1-15,-22-22 0,21 22 16,0-21-16,0-22 0,0 21 0,-21 1 15,21-1-15,1 1 0,-22-1 0,21 1 16,-21 21-16,21-1 0,-21 1 0,0 21 16,0 0-16,0-1 0,0 44 31,0-1-31,-21 21 0,0 0 16,-1 1-16,1-1 0,0 0 0,0 22 15,0-22-15,0 22 0,-1-1 0,1-20 16,21 20-16,-21 1 0,21-1 15,0-21-15,0 1 0,0 20 16,0-20-16,0-22 0,21 21 0,0 0 16,22-20-16,-22-1 0,21 0 0,1 0 15,-1 0-15,0-21 0,1 0 0,-1 0 16,0 0-16,1 0 0,20 0 0,-21 0 16,1-21-16,-1 21 0,0-21 0,1 0 15,-1 0-15,0-1 0,1-20 0,-22 21 16,21 0-16,-21-22 0,1 1 0,-1 21 15,-21-21-15,0-1 0,21 1 16,-21 0-16,0-1 0,0 1 0,0 21 16,0 0-16,-21-1 0,0 1 0,-1 21 15,1 0-15,-21 0 16,21 21-16,0-21 0,-1 22 0,-20 20 16,21-21-16,0 21 0,-22-20 0,22 20 15,0 0-15,0-21 0,0 22 16,0-1-16,21-21 0,-22 22 0,22-22 15,0 21-15,0-21 0,0 0 0,22 1 16,-1-22-16,0 0 0,0 0 16,0 0-16,0 0 0,1 0 0,-1 0 15,21 0-15,-21-22 0,0 1 0,1 0 16,20 21-16,-21-42 0,0 21 0,0-1 16,-21-20-16,22 21 0,-1-21 0,-21-1 15,0 1-15,0 0 16,0 20-16,0-20 0,21 21 0,-21 0 15,0 0-15,0-1 0,0 44 32,0-1-32,-21 21 0,21-21 0,0 22 15,0-22-15,-21 21 0,21 0 0,0-20 16,0 20-16,0 0 0,0-21 0,0 1 16,0 20-16,0-21 0,0 0 15,0 0-15,21 1 0,0-22 16,0 0-16,0 0 0,22 0 15,-22 0-15,21 0 0,0 0 0,-20 0 16,20-22-16,0 22 0,1-21 16,-1 0-16,0 0 0,1-21 0,-22 20 15,21-20-15,-21 21 0,0-21 0,1-1 16,-1 22-16,-21-21 0,0-1 0,0 22 16,0-21-16,0 21 0,0 0 15,-21 21-15,-1 0 0,1 0 16,0 0-16,0 0 0,0 21 0,21 0 15,0 0-15,0 0 16,0 0-16,0 1 0,0-1 0,21 0 16,-21 0-16,21-21 0,0 21 0,-21 0 15,21 1-15,-21-1 0,0 0 0,0 0 16,22 0 0,-22 0-16,21 1 0,-21-1 15,21-21 1,0 0-16,-21 21 0,21-21 0,0 0 15,1 0-15,-1 0 0,0 0 0,0 0 16,0-21-16,0 21 0,1-21 0,20 21 16,-21-22-16,0 1 0,0 21 0,1-21 15,-1 0-15,0-21 0,0 20 0,0 1 16,0-21-16,1 21 0,-1-22 16,0 1-16,0 21 0,0 0 15,0 0-15,1-1 0,-22 1 0,0 0 16,-22 42-1,1 0 1,0 1-16,0-1 0,21 0 0,-21 0 16,0 21-16,-1-20 0,1-1 0,21 21 15,0-21-15,0 22 0,0-22 0,0 0 16,0 0-16,0 21 0,21-20 16,1-1-16,20 0 0,-21-21 0,21 21 15,1-21-15,-22 0 0,21 0 0,1 0 16,-22 0-16,21 0 0,0 0 0,1 0 15,-22 0-15,21-21 0,-21 0 16,22 0-16,-22-22 0,0 22 0,21-21 16,-20-1-16,-1 1 0,0 0 0,0-1 15,0 1-15,0 0 0,1 21 16,-1-22-16,0 22 0,-21 0 0,0 0 16,0 0-16,0 42 31,0 0-31,-21 0 0,21 0 0,-21 0 15,-1 22-15,1-22 0,21 21 0,-21 1 16,0-1-16,0 0 0,21 1 16,-21-1-16,-1 21 0,1-20 0,21-1 15,0 22-15,-21-22 0,0 21 0,21 1 0,-21-1 16,21 1-16,0-1 16,0-20-16,-21 20 0,21 1 0,0-1 15,-22 1-15,22-22 0,0 22 0,0-22 16,0 0-16,0 1 0,-21-1 0,0 0 15,21-21-15,-21 1 0,0-1 0,0 0 16,-1 0-16,22 0 0,-21-21 0,0 0 16,0 0-16,0 0 0,0 0 0,-1 0 15,-20 0-15,21-21 0,0 21 0,0-21 16,-22 0-16,22-22 0,-21 22 0,21-21 16,-22 21-16,22-22 0,0 1 0,0-21 15,21 20-15,0-20 0,0-1 0,0 1 16,21-1-16,0 1 0,0-1 0,22 1 15,-1-1-15,0 1 0,1-1 16,20 1-16,1 20 0,-22-20 0,21 21 16,1-1-16,-22 1 0,1 0 15,20 20-15,-21 1 0,-20 0 0,20 0 16,-21 0-16,21 0 0,-20 21 0,-1 0 16,0 0-16,0 0 15</inkml:trace>
  <inkml:trace contextRef="#ctx0" brushRef="#br0" timeOffset="31787.45">2688 12129 0,'0'0'0,"0"-22"15,0 1-15,0 0 0,0 0 0,0 0 16,0 0-16,0-1 0,0 1 0,0 0 16,-21 21-1,21 21-15,0 0 16,0 22-16,-21-1 0,21 22 15,-21-22-15,-1 21 0,1 1 16,21-1-16,-21 1 0,0-1 0,-21-20 16,20 20-16,1 1 0,0-22 15,-21 0-15,21-20 0,-1 20 0,1-21 16,0 0-16,21-42 31,0 0-31,0 0 0,0 0 16,0-1-16,21-20 0,-21 21 15,21-21-15,1 20 0,20 1 0,-21 0 16,21 0-16,-20 21 0,20-21 0,0 21 16,1 0-16,20 0 0,-21 0 15,1 0-15,-1 0 0,0 0 0,1 0 16,-1 0-16,-21 0 0,22 0 16,-22 0-16,0 0 0,0 0 15,0 0-15,0 0 0,-21-21 16,0-1-1,0 1-15,0 0 16,0 0-16,0 0 0,0 0 0,0-1 16,-21 1-16,21-21 0,-21 21 0,21 0 15,-21-1-15,21 1 0,-21 42 32,21 22-32,0-22 0,0 21 0,-21 1 15,21-1-15,0-21 0,0 21 16,-22 1-16,22-1 0,-21 0 15,21 1-15,0-1 0,0 0 0,-21 1 16,21-1-16,0-21 0,-21 22 16,21-22-16,0 21 0,0-21 0,0 0 15,0 1-15,0-1 0,-21-21 0,21 21 16,0 0-16,0-42 31,0 0-31,0 0 0,0-1 16,21 1-16</inkml:trace>
  <inkml:trace contextRef="#ctx0" brushRef="#br0" timeOffset="32131.26">3556 12573 0,'0'21'15,"21"-21"17,0 0-32,0 0 15,-21-21-15,22 21 0,-22-21 16,21 0-16,-21 0 0,0-1 16,0 1-1,-21 21 1,-1 0-1,1 0-15,21 21 0,-21 1 16,0-1-16,21 0 16,0 0-1,0 0-15,0 0 16,-21-21-16,0 22 0,-1-22 16</inkml:trace>
  <inkml:trace contextRef="#ctx0" brushRef="#br0" timeOffset="35807.35">5673 11684 0,'-22'0'15,"1"0"-15,0 0 0,0 0 32,0 0-32,21 21 0,-21-21 15,21 21-15,0 1 0,0-1 16,0 0 0,0 0-16,21-21 0,0 0 15,0 0-15,21 0 0,-20 0 16,-1 0-16,21 0 0,-21 0 15,22 0-15,-1-21 0,-21 0 0,21 21 16,1-21-16,-22-1 0,21 1 0,-21 0 16,1 0-16,-1 21 0,0-21 0,-21 0 15,0-1-15,0 1 0,0 0 16,0 0-16,0 0 0,-21 0 16,-22-1-16,22 1 0,-21 21 0,21 0 15,-43 0-15,22 0 0,0 0 16,-1 0-16,-20 21 0,20 1 0,1-1 15,-21 0-15,20 21 0,1 1 0,0-1 16,20 0-16,1 1 0,0-1 16,21 21-16,0-20 0,0-1 0,0 22 15,0-22-15,21 0 0,0 1 0,1-22 16,-1 21-16,0-21 0,21 0 16,1 1-16,-22-1 0,21-21 0,0 0 15,1 0-15,-1 0 0,0 0 0,-20 0 16,20 0-16,-21 0 0,0-21 15,0 21-15,-21-22 0,0 1 16,0 0-16,-21 21 16,0 0-16,0 0 0,-21 0 15,-1 0-15,22 0 0,-21 21 16,-1-21-16,1 21 0,21 1 0,-21-1 16,20 21-16,-20-21 0,21 0 0,0 22 15,21-22-15,0 0 0,0 21 0,0-20 16,0-1-16,0 21 0,0-21 15,0 0-15,21 22 0,0-22 0,0 0 16,0-21-16,1 21 0,20-21 16,0 0-16,1 0 0,20 0 15,-21 0-15,22-21 0,-22 21 0,22-21 16,-1 0-16,-20 0 0,20-1 0,-21 1 16,1-21-16,-1 21 0,0 0 0,1-22 15,-1 22-15,-21-21 0,0-1 16,-21 22-16,0-21 0,0 21 0,0-22 15,0 22-15,0 0 0,0 0 0,0 0 16,0 0-16,0 42 16,0 0-1,0 0-15,0 0 0,0 0 0,0 22 16,-21-22-16,21 21 0,0-21 0,0 22 16,0-22-16,0 0 0,0 21 15,-21-20-15,21-1 0,0 0 16,0 0-16,0 0 0,0 0 15,0-42 17,0 0-32,0 0 0,0 0 15,0-22-15,0 22 0,21 0 0,-21-21 16,21-1-16,-21 22 0,22-21 0,-1 0 16,0 20-16,0-20 0,0 21 15,0 0-15,1 0 0,-1 21 16,21 0-16,-21 0 0,0 0 0,1 0 15,-1 0-15,0 21 0,0 0 0,0 0 16,0 0-16,-21 22 0,0-22 16,22 0-16,-22 21 0,21-21 0,-21 1 15,0-1-15,0 21 0,0-21 0,0 0 16,0 1-16,0-1 0,0 0 16,21-42 15,-21 0-31,21-1 15,-21 1-15,21-21 0,-21 21 16,21-22-16,1 22 0,-22-21 16,21 21-16,0-22 0,0 22 0,0-21 15,0 21-15,1 0 0,-1-1 0,0 22 16,0 0-16,0 0 0,0 0 0,1 0 16,-1 0-16,-21 22 0,0-1 15,21 0-15,0 0 0,-21 0 0,0 22 16,0-22-16,0 21 0,21-21 0,-21 22 15,0-22-15,21 0 0,-21 0 0,0 21 16,22-20-16,-1-1 0,0 0 16,0-21-16,0 0 0,0 0 15,1 0-15,20 0 16,-21 0-16,0 0 0,0 0 0,22-21 16,-22 0-16,0-1 0,0 1 0,0 0 15,1 0-15,-1-21 0,0 20 16,0-20-16,0 0 0,0 21 0,1-22 15,-22 1-15,0 0 0,0 20 0,21 1 16,-21 0-16,0 0 0,21 0 0,-21 42 31,0 21-31,0-21 16,0 1-16,0 20 0,0 0 0,0 1 16,0-22-16,0 42 0,-21-20 0,21-1 15,0 21-15,-21-20 0,21 20 0,0 1 16,0-1-16,0 1 15,0 20-15,0-20 0,-22-1 0,22 1 16,-21 21-16,21-22 0,0-21 0,0 22 16,-21-22-16,21 22 0,0-22 0,-21-21 15,21 22-15,0-22 0,0 0 0,0 0 16,0 0-16,0-42 16,0 0-16,0 0 15,0 0-15,21-22 0,0 22 0,-21-21 16,21-1-16,1-20 0,-22 21 0,21-22 15,0 1-15,-21-1 0</inkml:trace>
  <inkml:trace contextRef="#ctx0" brushRef="#br0" timeOffset="36111.69">7937 12277 0,'0'0'0,"0"-43"0,0 1 16,0 21-16,0 0 0,0-22 15,0 22-15,0 0 0,0 0 0,22 0 16,-1 0-16,0-1 0,0 1 0,21 0 15,-20 21-15,20 0 0,0 0 0,-21 0 16,22 0-16,-22 0 0,21 0 16,1 0-16,-22 21 0,0 22 0,0-22 15,0 0-15,-21 21 0,0-21 0,0 22 16,0-1-16,-21-21 0,0 22 16,0-1-16,0-21 0,-22 21 0,1-20 15,21-1-15,-22 0 0,1 0 16,21 0-16,-21 0 0,20 1 0,1-22 15,0 0-15,21-22 32,0 1-32,0 0 15,21 0-15,-21 0 0,21 0 0,1-22 16</inkml:trace>
  <inkml:trace contextRef="#ctx0" brushRef="#br0" timeOffset="36459.5">9440 11621 0,'0'0'16,"21"-22"-16,-21 1 0,0 0 0,22 0 0,-22 0 15,0 0-15,0-1 0,0 1 16,0 42 15,0 1-31,0-1 0,0 0 16,0 21-16,0 1 0,0-1 0,0 0 15,0 1-15,-22-1 0,22 0 0,-21 22 16,21-22-16,-21 0 0,21 1 16,0-1-16,0 0 0,0-20 0,-21 20 15,21-21-15,0 0 0,0 0 0,0 1 16,0-1-16,0 0 15,-21-21-15,21-21 32,0 0-32</inkml:trace>
  <inkml:trace contextRef="#ctx0" brushRef="#br0" timeOffset="36699.36">9207 12277 0,'0'0'0,"-21"21"16,21 0-16,0 0 15,21-21 1,1 0-16,20 0 0,-21 0 0,21 0 16,-20 0-16,20 0 0,0 0 0,1 0 15,-1 0-15,0 0 0,-21 0 0,22 0 16,-1-21-16,-21 21 0,22-21 16,-22 21-16,0-21 0,0 0 0,0 21 15,0-22-15,1 22 0,-22-21 0,0 0 16,0 0-16,0 0 15,0 0-15,0-1 16,0 1-16,-22 0 0</inkml:trace>
  <inkml:trace contextRef="#ctx0" brushRef="#br0" timeOffset="36972.19">9377 11684 0,'0'0'0,"-21"0"0,-1-21 15,22 0-15,0 0 16,0-1 0,22 22-16,-1-21 0,0 0 0,0 21 15,0-21-15,0 21 0,1-21 0,20 21 16,-21-21-16,0 21 0,22 0 16,-22 0-16,0-22 0,0 22 0,0 0 15,-21-21-15,21 21 16,1 0-1,-1 0 1,0 0 0,0 0-16,0 0 0</inkml:trace>
  <inkml:trace contextRef="#ctx0" brushRef="#br0" timeOffset="37307.01">10393 11515 0,'0'0'0,"0"-21"0,0-22 15,-21 43-15,21 21 32,0 1-17,0-1-15,0 21 0,0-21 0,0 22 16,0-1-16,0 0 0,0 1 0,0-1 15,0 21-15,-22-20 0,22-1 0,-21 0 16,21 22-16,0-22 0,0 1 16,-21-1-16,21-21 0,-21 21 0,21-20 15,-21 20-15,21-21 0,0 0 0,0 0 16,0 1-16,0-44 31,21 1-15,0 0-16,-21 0 0,21 0 0,-21 0 15,0-1-15,0-20 0</inkml:trace>
  <inkml:trace contextRef="#ctx0" brushRef="#br0" timeOffset="37684.1">10266 11790 0,'0'0'16,"0"-21"-16,0-22 0,-21 22 0,21-21 16,0 21-16,0 0 0,0-1 0,0 1 15,0 0-15,0 0 0,21 0 0,0 0 16,0 21-16,0-22 0,22 22 0,-1 0 15,0 0-15,1 0 0,-1 0 16,0 0-16,1 0 0,20 0 0,-21 22 16,1-1-16,-1 0 0,0 0 0,1 0 15,-1 22-15,0-22 0,-20 21 16,-1 0-16,0-20 0,0 20 0,-21 0 16,0 1-16,0-1 0,0-21 15,0 21-15,-21 1 0,-21-1 0,20-21 16,-20 22-16,-21-22 0,20 21 0,-20-21 15,20 22-15,-20-22 0,-1 21 0,22-21 16,0 0-16,-22 1 0,22-1 0,21 0 16,-22 0-16,22 0 0,0-21 15,0 21-15,0-21 16,21-21 15,21 0-15,-21 0-16</inkml:trace>
  <inkml:trace contextRef="#ctx0" brushRef="#br0" timeOffset="40931.73">2519 14266 0,'0'0'0,"-21"0"0,-1 22 16,1-22-16,0 0 0,0 0 16,42 0 15,0 0-16,0 0-15,22 0 0,-1 0 16,0 0-16,1-22 0,-1 1 16,0 21-16,1 0 0,-1 0 0,0 0 15,-20-21-15,20 21 0,-21 0 16,0 0-16,0 0 16,-42 21-1,0-21 1,0 0-16,0 21 0,0-21 0,-1 22 15,1-22-15,0 0 0</inkml:trace>
  <inkml:trace contextRef="#ctx0" brushRef="#br0" timeOffset="41439.11">2519 14288 0,'-43'0'16,"22"0"-1,0 21-15,21 0 16,0 0-16,-21-21 0,21 21 0,-21 0 15,21 1-15,0-1 0,0 21 0,0-21 16,-21 0-16,21 1 0,0-1 16,0 0-16,0 21 0,0-21 0,-22 1 15,22-1-15,0 0 16,-21-21-16,21 21 0,0-42 47,0 0-32,21 21-15,1-21 16,-1 21-16,0 0 0,0 0 16,21-22-16,-20 22 0,-1 0 0,21 0 15,0 0-15,1 0 0,-1 0 0,0 0 16,1 22-16,-1-22 0,0 21 16,1-21-16,-22 21 0,21 0 0,-21 0 15,-21 0-15,0 1 0,0-1 0,0 21 16,0-21-16,-21 0 0,-21 1 15,0-1-15,-1 0 0,1 0 16,0 0-16,-1 0 0,-20 1 0,20-22 16,1 0-16,0 0 0,-1 0 0,1 0 15,21 0-15,-21 0 0,20 0 16,1 0-16,21-22 16,0 1-16,0 0 15,0 0-15,0 0 16,21 21-16,1-21 0,-1 21 15,0-22-15,0 1 0,0 21 0,22-21 16</inkml:trace>
  <inkml:trace contextRef="#ctx0" brushRef="#br0" timeOffset="41739.94">3302 14711 0,'21'21'0,"-42"-42"0,63 42 31,-21-21-15,1 0-16,-22-21 31,-22 21 0,1 0-15,0 0-16,0 0 15,21 21-15,-21-21 16,21 21-16,-21-21 16,42 0 15</inkml:trace>
  <inkml:trace contextRef="#ctx0" brushRef="#br0" timeOffset="43566.9">6138 13843 0,'0'-42'16,"0"84"-16,0-105 0,0 20 0,0 22 0,-21 0 16,21-21-16,-21 20 0,0 22 15,0-21-15,21 0 0,-22 21 0,1 0 16,0 0-16,-21 0 0,21 21 15,-1 0-15,-20 22 0,21-22 16,-21 21-16,20 22 0,-20-22 0,21 22 16,0-1-16,0-21 0,-1 22 0,1-1 15,0 22-15,21-21 0,0-1 16,0 1-16,0-1 0,0-21 0,0 1 16,0 20-16,0-42 0,0 22 0,21-22 15,0 0-15,1 0 0,20 0 16,-21-21-16,0 0 0,22 0 0,-22-21 15,21 0-15,-21 0 0,22 0 0,-1-22 16,-21 22-16,0-21 0,22 0 16,-22-1-16,0 1 0,0 0 15,0 20-15,-21-20 0,0 21 0,0 0 16,0 0-16,0-1 0,0 44 31,0-1-31,0 21 0,0-21 0,0 22 16,0-22-16,0 21 0,0 0 0,0 1 15,0-22-15,0 21 0,21-21 0,1 22 16,-22-22-16,21 0 0,0-21 16,-21 21-16,21-21 0,0 0 0,0 0 15,1 0-15,-1 0 0,21 0 0,-21 0 16,0-21-16,22 0 0,-22 0 16,0 0-16,0-1 0,22 1 15,-22-21-15,0 21 0,-21-22 0,0 1 16,0 0-16,0 21 0,0-22 0,-21 1 15,-22 0-15,22 20 0,0-20 16,-21 21-16,-1 21 0,22-21 0,-21 21 16,0 0-16,-1 0 0,1 21 0,21-21 15,-22 21-15,22 21 0,0-20 16,0 20-16,21-21 0,0 21 0,0 1 16,0-1-16,0 0 0,0 1 0,21-22 15,21 21-15,-20-21 0,-1 1 0,21-1 16,0-21-16,1 0 15,-1 0-15,0 0 0,22 0 0,-1 0 16,-20 0-16,20 0 0,1-21 0,-1-1 16,1 1-16,-22-21 0,22 21 0,-22 0 15,-21-1-15,21-20 0,-20 21 16,-1 0-16,-21 0 0,21-22 0,-21 22 16,0 0-16,0 0 0,-21 21 31,21 21-31,0 0 0,0 0 15,0 22-15,0-22 0,0 21 0,0-21 16,0 22-16,0-22 0,0 21 0,0-21 16,0 22-16,0-22 0,0 0 15,0 0-15,0 0 0,0 0 16,0 1-16,0-1 16,0-42-1,0-1-15,0 1 0,0 0 16,0 0-16,0-21 0,21-1 15,-21 22-15,0-21 0,21-1 0,0 1 16,-21 21-16,21 0 0,1 0 0,-22-1 16,21 1-16,0 21 0,0 0 15,0 0-15,0 0 0,1 21 16,-1 1-16,0-1 16,-21 0-16,21 0 0,-21 21 0,21-20 15,-21-1-15,0 0 0,0 0 0,0 0 16,0 0-16,21 1 0,-21-1 15,22-21-15,-1-21 32,-21-1-32,21 22 0,-21-42 15,0 21-15,21 0 0,0-22 16,0 22-16,1-21 0,-1 21 0,-21-22 16,21 22-16,0 0 0,0 0 15,0 0-15,1 21 0,-1 0 0,-21 21 16,21 0-1,-21 0-15,0 0 0,0 1 16,0-1-16,21 0 0,-21 21 0,0-21 16,21 1-16,-21-1 0,21 21 0,1-21 15,-1 0-15,0 1 16,0-1-16,0-21 0,22 0 0,-22 0 16,0 0-16,21 0 0,-21 0 0,22-21 15,-22-1-15,21 22 0,-21-21 0,1 0 16,-1 0-16,0 0 15,0-22-15,-21 22 0,0 0 0,0 0 16,0-21-16,0 20 0,0 1 0,0-21 16,0 21-16,0 0 0,-21 21 0,21-22 15,-21 22-15,0 0 16,-1 22-16,22-1 16,-21 0-16,21 0 0,0 21 0,0 1 15,0-1-15,0 0 0,0 1 0,0-1 16,0 22-16,0-22 0,0 21 15,0-20-15,0 20 0,0 1 0,0-1 16,0 1-16,0-1 0,0 1 0,0-1 16,0 1-16,0-1 0,-21-20 0,21 20 15,0 1-15,-21-22 0,21 0 16,0 1-16,0-1 0,0-21 16,0 0-16,0 0 0,0-42 31,0 0-31,0 0 0,0-21 0,0-1 15,0 1-15,21 0 0,-21-22 0,21 1 16,0-1-16</inkml:trace>
  <inkml:trace contextRef="#ctx0" brushRef="#br0" timeOffset="43857.73">8191 14774 0,'0'0'0,"0"-42"0,-21 0 0,21-1 16,-21 1-16,21 0 0,0-1 0,-21 1 15,21 21-15,0-21 16,0 20-16,0 1 0,21 0 0,0 0 15,0 0-15,22 0 0,-22 21 0,0 0 16,21 0-16,-20 0 0,20 0 0,0 21 16,-21 0-16,22 0 0,-22 0 15,0 0-15,0 22 0,-21-22 0,0 0 16,0 0-16,0 22 0,0-22 0,-21 0 16,0 0-16,0 0 0,0 0 0,-22 1 15,22-1-15,-21 0 0,21 0 16,-1-21-16,-20 21 0,21-21 0,0 0 15,42 0 17,0-21-32,0 0 15,0 0-15,22 21 0,-22-21 0</inkml:trace>
  <inkml:trace contextRef="#ctx0" brushRef="#br0" timeOffset="45316.91">9292 14266 0,'0'-21'0,"0"42"0,0-63 0,0 21 0,-21 0 16,-21 0-16,20-1 0,1 22 15,-21 0-15,21 0 0,-22 0 16,22 0-16,0 0 0,-21 22 16,21-1-16,-1 0 0,1 0 0,0 21 15,0-20-15,21 20 0,0 0 0,-21-21 16,21 22-16,0-1 0,0-21 15,0 0-15,0 22 0,0-22 0,0 0 16,21 0-16,0-21 0,0 0 0,-21 21 16,21-21-16,1 0 0,-1 0 0,0 0 15,21-21-15,-21 0 0,1 0 16,-1 0-16,0 0 0,0-1 0,-21 1 16,21 0-16,-21-21 0,0 21 0,0-22 15,0 22-15,21-21 0,-21 21 0,0-1 16,0 1-16,0 0 0,0 0 15,0 0-15,0 42 32,0 0-32,0 0 0,0 0 0,0 22 15,0-22-15,0 21 0,0-21 0,0 22 16,0-22-16,22 21 0,-22-21 16,21 1-16,0-1 0,0 0 0,0 0 15,0-21-15,1 0 0,-1 0 0,0 0 16,21 0-16,-21 0 0,1 0 0,20-21 15,-21 21-15,0-21 0,22 0 16,-22-1-16,0-20 0,0 21 16,0 0-16,-21-22 0,21 22 0,-21-21 15,22 21-15,-22-22 0,0 22 0,0 0 16,0 0-16,0 42 31,0 21-15,-22-20-16,22-1 0,0 0 0,0 21 15,-21-21-15,21 22 0,-21-22 0,21 0 16,-21 21-16,21-20 0,0-1 16,0 0-16,0 0 0,0 0 15,0-42 1,0 0 0,0 0-16,21 0 15,0-22-15,-21 22 0,21-21 16,1 21-16,-22-22 0,21 1 0,0 21 15,-21 0-15,21-22 0,0 43 0,0-21 16,-21 0-16,22 21 16,-1 0-16,-21 21 15,0 0-15,0 0 0,0 1 16,0-1-16,0 0 0,21 0 0,-21 0 16,0 22-16,21-22 0,-21 0 0,21 0 15,0 0-15,-21 0 0,22 1 0,-1-1 16,0-21-16,0 0 0,0 0 15,0 0-15,1 0 0,-1 0 16,0 0-16,0 0 0,0 0 0,0-21 16,1-1-16,-22 1 0,21 0 0,0 0 15,-21 0-15,0-22 0,21 22 0,0-21 16,0 21-16,-21 0 0,22-1 16,-22 1-16,0 0 0,21 0 0,-21 42 31,0 0-31,0 0 15,0 1-15,0-1 0,0 0 0,0 0 16,0 0-16,0 0 16,0 1-16,0-1 0,0 0 0,21 0 0,0-21 15,0 21-15,0-21 0,1 0 16,20 0-16,-21 21 0,21-21 0,-20 0 16,20 0-16,-21 0 0,0 0 0,0-21 15,1 0-15,-1 21 0,-21-21 16,0 0-16,21 0 0,-21-22 0,21 22 15,-21 0-15,0 0 0,0 0 0,0-1 16,0 1-16,0 0 0,0 0 0,0 42 47,0 0-31,-21 0-16,21 1 0,-21 20 0,0-21 15,21 21-15,-22 1 0,1-1 0,21 0 16,-21 1-16,21-1 0,-21 22 0,21-1 15,0-21-15,0 22 0,0-1 16,0 22-16,0-21 0,0-1 0,0 1 16,0 20-16,0-20 0,0-1 0,0 1 15,0-1-15,0 1 0,-21-1 0,0-20 16,-1-1-16,1 0 0,21 1 16,-21-1-16,0-21 0,21 21 0,-21-20 0,0-1 15,-1-21-15,1 21 0,0-21 16,0 0-16,0 0 15,0-21-15,-1 0 0,1-1 0,0 1 16,0 0-16,0-21 0,0-1 0,21 22 16,0-42-16,0 20 0,0-20 0,0 21 15,0-43-15,0 21 0,21 1 0,0-22 16,21 22-16,-21-1 0,22-20 0,-22 20 16,21 22-16,-21-22 0,22 22 15,-22 0-15,21-1 0,-21 1 0,1 0 16,-1 20-16,0-20 0,-21 21 15,21 0-15,0-22 0,0 22 0,22 0 16,-22 0-16</inkml:trace>
  <inkml:trace contextRef="#ctx0" brushRef="#br0" timeOffset="47591.62">11726 13991 0,'0'-21'0,"-21"0"15,21 0-15,0 0 16,-21 21-16,21-22 16,0 44-1,0-1 1,0 0-16,0 0 0,0 21 0,0-20 16,0-1-16,0 21 0,0-21 0,0 22 15,-21-22-15,21 0 0,-21 21 16,-1-21-16,22 1 0,0-1 0,0 0 15,-21 0-15,21 0 0,-21-21 16,21-21 0,0 0-1,0 0-15,0 0 0,0-1 0,0 1 16,0 0-16,0-21 0,0 21 0,0-1 16,0 1-16,21-21 0,0 21 0,-21 0 15,22-1-15,-1 22 0,-21-21 16,21 21-16,0 0 0,0 0 15,0 21-15,1 1 0,-1-1 16,0 0-16,0 0 0,-21 21 0,21-20 16,0-1-16,1 0 0,-1 0 0,-21 21 15,21-20-15,0-1 0,0-21 16,0 21-16,1 0 0,-1-21 16,0 0-16,0 0 15,0 0-15,0-21 16,-21 0-16,0 0 0,22-1 15,-1 1-15,0 0 0,-21 0 0,21-21 16,0 20-16,0-20 0,1 0 0,-1-1 16,0 1-16,0 0 0,21 21 0,-20-22 15,-1 22-15,21 0 0,-21 0 0,0 21 16,22 0-16,-22 0 0,0 0 16,0 0-16,-21 21 0,21 0 0,1 0 15,-22 0-15,0 1 0,0 20 0,0-21 16,21 0-16,-21 0 0,0 1 15,0 20-15,0-21 16,0 0-16,21-21 0,-21 21 16,21-42-1,-21 0 1,0 0-16,0 0 0,0 0 16,0-1-16,0 1 0,0 0 15,-21 0-15,0-21 0,0 20 0,-1 1 16,22 0-16,-21 0 0,0 0 15,0 21-15,0 0 0,0 0 0,-1 0 0,1 21 16,0 0-16,-21 0 0,21 0 0,-1 1 16,1 20-16,-21 0 15,21-21-15,0 22 0,-1-1 0,1 0 16,21-20-16,0 20 0,0 0 0,0 1 16,0-22-16,0 21 0,0-21 0,0 0 15,0 1-15,21-1 0,1 0 16,-1-21-16,0 0 0,0 0 0,0 0 15,0 0-15,22 0 0,-22-21 0,0 0 16,21-1-16,-20 1 0,-1 0 0,0 0 16,0-21-16,0 20 0,0-20 0,1 0 15,-1 21-15,0-22 0,-21 1 16,0 0-16,0 20 0,21-20 16,-21 21-16,0 0 0,21 0 0,-21 42 31,0 0-31,0 0 0,0 0 15,0 0-15,0 22 0,0-22 16,0 21-16,0-21 0,0 1 0,0 20 16,0-21-16,0 21 0,0-20 0,21-1 15,1 0-15,-1 21 0,0-21 0,0-21 16,21 22-16,1-22 0,-22 0 0,21 0 16,1 0-16,-1 0 0,21 0 15,-20-22-15,-1 1 0,0 0 16,1 0-16,-22 0 0,0 0 0,0-1 15,0-20-15,1 21 0,-22-21 0,21 20 16,-21-20-16,0 21 0,0-21 0,0 20 16,0 1-16,0 0 0,0 0 15,-21 21 1,21 21-16,-22 0 16,22 0-16,0 1 0,0-1 0,0 0 15,-21 0-15,21 0 0,0 22 16,0-22-16,0 0 0,0 0 0,0 0 15,0 22-15,0-22 0,-21 0 16,21 0-16,0 0 0,0 0 16,0-42 15,0 0-31,0 0 0,0 0 16,0 0-16,0-1 0,0-20 0,21 21 15,-21-21-15,0 20 0,21-20 0,1 0 16,-1 21-16,-21-1 0,21-20 0,0 21 15,0 0-15,0 0 0,1 21 16,-1 0-16,0 0 16,0 0-16,0 0 0,0 21 15,-21 0-15,22 0 0,-1 0 16,-21 0-16,21 1 0,0-1 0,0 21 16,-21-21-16,0 0 0,21 1 15,-21-1-15,22 0 0,-22 0 0,0 0 16,0 0-16,0 1 0,0-1 15,0-42 17,21-1-32,0 1 15,-21 0-15,21-21 0,0 21 0,0-22 16,1 22-16,-1-21 0,21-1 0,-21 22 16,22-21-16,-22 0 0,21 20 15,-21 1-15,64-21 16,-64 42-16,0 0 0,0 0 15,1 0-15,-1 21 16,-21 0-16,21 0 0,-21 1 0,0 20 16,0-21-16,0 0 0,0 0 0,0 22 15,0-22-15,0 0 0,0 21 0,0-20 16,0-1-16,21 0 0,-21 0 16,21 0-16,-21 0 0,21 1 0,1-22 15,-1 21-15,21-21 0,-21 0 16,0 0-16,1 0 0,-1 0 0,21-21 15,-21-1-15,22 1 0,-22 21 16,21-21-16,0 0 0,-20-21 16,20 20-16,-21 1 0,21-21 0,-20 21 15,-1-22-15,0 22 0,0-21 0,0 21 16,-21-22-16,0 22 0,0 0 0,0 0 16,0 0-16,0 0 0,0-1 0,-21 22 15,0 0-15,0 0 0,0 0 16,-1 22-16,1-1 0,0 0 0,0 0 15,0 0-15,0 22 0,-1-22 0,1 21 16,0-21-16,0 22 0,21-22 0,-21 21 16,21-21-16,-21 22 0,21-22 0,0 0 15,0 0-15,0 0 0,0 0 16,0 1-16,21-22 0,0 0 16,0 0-16,0 0 0,0 0 0,22 0 15,-22 0-15,21 0 0,-21 0 0,1-22 16,20 22-16,-21 0 0,0-21 0,0 0 15,1 21-15,-1-21 0,0 21 0,0-21 16,0 21-16,-21-21 0,21 21 0,1-22 16,-22 1-16,21 21 0</inkml:trace>
  <inkml:trace contextRef="#ctx0" brushRef="#br1" timeOffset="79309.25">15155 5482 0,'0'0'0,"-21"0"15,0 0 1,0 0-16,0 0 0,-1 21 15,1-21-15,0 0 0,0 0 16,-21 0-16,20 0 0,1 22 0,-21-22 16,21 0-16,0 0 0,-22 0 0,22 21 15,0-21-15,0 0 16,0 0-16,-1 0 0,1 0 16,21 21-1,21-21 16,1 0-31,-1 0 16,0 0-16,0 0 0,21 0 0,1 0 16,-1 0-16,22 0 0,-22 0 0,43 0 15,-22 0-15,22 0 0,-1 0 0,1 0 16,0 0-16,21 0 0,-1-21 0,1 21 16,0 0-16,0 0 0,0 0 0,0-21 15,-1 21-15,-20 0 16,21 0-16,-21 0 0,-1 0 0,-20 0 15,20 0-15,-20 0 0,-22 0 0,22-22 16,-22 22-16,-21 0 0,22 0 0,-22 0 16,0 0-16,0 0 0,0 0 15,0 0-15,-21-21 16,-21 21 15,0 0-15,0 0-16,-21 0 0,20 0 0,1 0 15,-21 0-15,0 0 0</inkml:trace>
  <inkml:trace contextRef="#ctx0" brushRef="#br1" timeOffset="79895.33">15176 5736 0,'0'0'0,"-21"0"0,-21 0 0,21 0 16,0 0-16,-1 0 0,1 0 0,-21 0 15,21 21-15,0-21 0,-1 0 0,1 0 16,0 0-16,0 0 16,42 0 15,0 0-31,22 0 0,-22 0 16,0 0-16,21 0 0,1 0 0,-1 0 15,0 0-15,22 0 16,-22-21-16,22 21 0,-1 0 0,22 0 15,-22-21-15,1 21 0,20 0 0,1 0 16,0 0-16,-1-21 0,1 21 0,0 0 16,-1 0-16,1 0 0,0 0 0,-1 0 15,-20 0-15,-1-21 0,1 21 0,-22 0 16,1 0-16,-1 0 0,0 0 16,-21 0-16,22 0 0,-22 0 0,0 0 15,0-21-15,0 21 0,1 0 0,-1 0 16,0 0-16,0-22 0,0 22 15,0 0-15,1 0 16,-22-21 0,0 0 15,-22 21-15,22-21-16,0 0 0,-21 21 15,21-21-15</inkml:trace>
  <inkml:trace contextRef="#ctx0" brushRef="#br1" timeOffset="80443.02">16891 5038 0,'0'0'0,"-21"-21"15,0 21-15,21 21 47,0 0-47,21 0 16,0 0-16,0 0 0,0 1 16,0-1-16,1 0 0,-1-21 0,0 21 15,21 0-15,-21 0 16,22 1-16,-22-22 0,21 21 0,1 0 0,-22-21 15,21 21-15,0-21 0,1 0 16,-22 21-16,21-21 0,1 0 0,-22 0 16,0 0-16,0 21 0,0-21 15,-21 22 1,0-1 0,-21-21-16,0 21 0,0-21 0,0 21 15,-22 0-15,1-21 0,21 21 0,-22 1 16,1-1-16,0 21 0,-22-21 0,22 0 15,0 22-15,-1-22 0,-20 21 16,20-21-16,1 22 0,0-22 0,21 21 16,-22-21-16,22 1 0,0 20 15,0-21-15,0 0 0,-1 0 0,22 1 16,-21-1-16,21 0 0,-21-21 16,21 21-16,0 0 15,0-42 16,21 21-31,0-21 16,1 21-16</inkml:trace>
  <inkml:trace contextRef="#ctx0" brushRef="#br1" timeOffset="87751.27">19367 5059 0,'-21'0'0,"0"0"15,21 21 1,21-21 15,0 0-31,1 0 0,-1 0 0,0-21 16,0 0-16,21 21 0,-20-21 15,20-1-15,0 1 0,-21 0 0,22 0 16,-22 0-16,21-22 0,-21 22 0,22 0 16,-22-21-16,0 21 0,0-1 0,-21-20 15,0 21-15,0 0 16,0 0-16,-21-1 0,-21 1 0,21 0 16,-22 21-16,1 0 0,0 0 0,-1 0 15,-20 0-15,20 0 0,1 0 16,-21 21-16,20-21 0,1 21 0,0 1 15,-1-1-15,22 0 0,0 21 0,0-21 16,21 1-16,0 20 0,0-21 0,0 21 16,0-20-16,0 20 0,21-21 15,0 21-15,0-20 0,0 20 0,1-21 16,-1 21-16,0-20 0,0 20 0,0-21 16,0 21-16,1 1 0,-1-22 0,0 21 15,0 1-15,0-22 16,0 21-16,1-21 0,-22 22 0,0-1 15,0-21-15,0 21 0,0-20 0,-22 20 16,1-21-16,-21 0 0,21 22 0,-22-22 16,22 0-16,-21 0 0,0-21 15,-1 21-15,1-21 0,0 0 0,20 0 16,-20 0-16,21 0 0,-21 0 0,20-21 16,1 0-16,0 0 0,0 0 0,0-22 15,0 22-15,-1-21 0,22-1 0,0 22 16,-21-21-16,0 0 0,21 20 15,0 1-15,0 0 0,0 0 0,0 0 16,0 0-16,0 42 31,0 0-31,21 0 0,0 0 16,1 22-16,-1-22 0,0 21 0,0-21 16,0 22-16,0-22 0,1 21 0,20-21 15,-21 22-15,0-22 0,0 0 0,22 0 16,-22 0-16,21 0 0,-21 1 0,22-22 15,-22 0-15,21 0 0,1 0 16,-22 0-16,21 0 0,0 0 0,1-22 16,-1 1-16,0 0 0,-20 0 0,20 0 15,0-22-15,1 22 0,-22-21 0,21 0 16,-21-1-16,0-20 16,1 20-16,-1 1 0,0-21 0,-21 20 15,0-20-15,0-1 0,0 22 0,0-22 16,0 1-16,0 21 0,0-1 0,0-20 15,21 42-15,-21-22 0,0 22 16,0 0-16,0 0 0,0 42 16,0 0-16,21 0 15,-21 22-15,0-1 0,21 0 0,-21 22 16,0-22-16,0 22 0,0-22 16,0 21-16,0-20 0,0 20 0,0 1 15,0-22-15,0 22 0,0-22 16,0 21-16,0-20 0,0-1 0,0 0 15,0-20-15,0 20 0,0-21 0,0 0 16,0 0-16,22-21 0,-22 22 16,21-22-16,-21-22 15,0 1-15,0 0 16,0 0-16,0 0 0,0-22 0,0 22 16</inkml:trace>
  <inkml:trace contextRef="#ctx0" brushRef="#br1" timeOffset="87948.16">19791 5376 0,'0'0'0,"0"-21"31,21 21-31,0 0 16,0 0-16,0-21 0,1 21 0,-1 0 15,0 0-15,21-21 0,-21 21 16,1-21-16,-1 21 0,0 0 0,0 0 15,0 0-15,0 0 0,1 0 0</inkml:trace>
  <inkml:trace contextRef="#ctx0" brushRef="#br1" timeOffset="88379.93">20278 5398 0,'21'0'0,"-21"-22"16,21 22 15,0 0-31,0 0 16,0 0-16,1 22 0,-1-22 15,0 21-15,0 0 0,0 0 16,0 0-16,1 0 0,-1 22 0,0-22 15,0 21-15,-21-21 0,0 22 0,0-22 16,21 21-16,-21-21 0,0 22 16,21-22-16,-21 0 0,0 0 0,0 0 15,0 1-15,0-1 0,0 0 16,-21-21-16,21-21 16,-21 0-1,21-1-15,0 1 0,0 0 0,0 0 16,0-21-16,0-1 0,0 22 0,0-21 15,0-1-15,0 22 0,21-21 16,-21 21-16,21-22 0,1 22 0,-22 0 16,21 0-16,-21 0 0,21 0 15,0 21-15,0 0 16,0 0-16,1 0 16</inkml:trace>
  <inkml:trace contextRef="#ctx0" brushRef="#br1" timeOffset="88663.77">21061 5419 0,'0'21'47,"0"0"-47,-21-21 0,21 21 0,0 0 15,0 1-15,0-1 0,-22 21 0,22-21 16,0 0-16,0 1 0,0 20 0,0-21 16,0 0-16,0 0 0,0 1 0,0-1 15,0 0-15,0 0 0,0 0 16,0 0 0,0-42 15,0 0-31</inkml:trace>
  <inkml:trace contextRef="#ctx0" brushRef="#br1" timeOffset="89006.78">21018 5059 0,'-21'0'0,"42"0"0,-63 0 16,21 0-16,0 0 0,21 21 15,0 0 1,0 0 0,21-21-16,0 0 0,0 0 15,0 0-15,1 0 0,-1-21 16,-21 0-16,21 21 16,-21-21-16,0 0 15,0 0-15,-21-1 16,0 22-16,-1 0 0,1 0 0,0 0 15,0 0-15,21 22 16,0-1-16,-21-21 0,21 21 0,0 0 16,0 0-16,0 0 0,0 1 0,0-1 15,0 0-15,0 0 0,0 0 16,21 0-16,-21 1 16,21-22-16,-21 21 0</inkml:trace>
  <inkml:trace contextRef="#ctx0" brushRef="#br1" timeOffset="89507.51">21336 5376 0,'0'22'16,"0"-1"-1,0 0 1,0 0-16,0 0 15,0 0-15,0 1 0,0-1 16,0 0-16,0 0 0,0 0 16,0 0-16,0 1 15,0-1-15,-21-21 0,21 21 0,-21-21 16,21 21-16,0-42 31,0 0-15,0 0-16,0-1 0,0 1 15,0 0-15,0 0 0,0-21 0,0 20 16,21 1-16,0 0 0,0-21 16,0 21-16,0-1 0,1 1 0,-1 0 15,0 21-15,21-21 0,-21 21 0,1 0 16,-1 0-16,0 0 0,0 0 16,0 0-16,0 21 0,1 0 0,-22 0 15,21 1-15,-21 20 0,0-21 16,0 0-16,0 0 0,0 1 0,0 20 15,0-21-15,0 0 0,0 0 16,0 1-16,0-1 0,-21 0 0,21 0 16,-22 0-1,22-42 17</inkml:trace>
  <inkml:trace contextRef="#ctx0" brushRef="#br1" timeOffset="90303">22310 5376 0,'0'0'0,"0"-21"0,0 0 0,0 0 15,0 0-15,0 0 16,0-1-16,-22 22 0,1-21 0,0 21 15,0 0-15,0 0 0,0 0 16,-1 0-16,1 0 0,0 0 16,0 21-16,0 1 0,0-1 0,-1 0 15,1 0-15,0 0 0,0 22 0,21-22 16,-21 0-16,0 21 0,21-21 0,-22 1 16,22 20-16,0-21 0,0 0 0,0 0 15,0 1-15,0-1 0,22-21 16,-1 21-16,0-21 0,0 0 0,0 0 15,22 0-15,-22 0 0,0 0 0,21 0 16,-21 0-16,1-21 0,-1 21 16,0-21-16,21-1 0,-42 1 0,21 0 15,1 0-15,-1 0 0,-21 0 16,0-1-16,0 1 0,21 0 0,0 0 16,-21 0-16,0 0 0,0 42 46,0 0-30,0 0-16,0 0 0,0 0 0,0 1 16,0-1-16,-21 21 0,21 0 0,-21 1 15,21-1-15,0 0 0,0 22 0,0-1 16,0-20-16,0 20 0,21 1 16,0-1-16,0 1 0,-21-1 0,21 22 15,1-22-15,-22 1 0,0 21 0,21-22 16,-21 1-16,21-1 0,-21 1 15,0-1-15,0-21 0,0 1 0,0-1 16,0 0-16,-21 1 0,0-22 0,-1 21 16,1-21-16,0 1 0,0-1 0,0 0 15,-22 0-15,22-21 0,0 21 0,-21-21 16,-1 0-16,22 0 0,-21 0 0,0 0 16,-1 0-16,-20-21 0,20 0 0,1-21 15,21 20-15,-21-20 0,20 0 16,-20-1-16,42-20 0,-21-1 0,21 1 15,0-1-15,0-20 0,0-1 0,0 22 16,0-22-16,0 21 0,21-20 0,0 20 16,0 22-16,1-22 0,-1 1 15,21 21-15,-21-1 0,22 1 0,-22 0 16,21-1-16,0 1 0,-20 0 0,20 20 16,0-20-16,1 21 0,-1 0 0,0 0 15,-21-1-15,1 22 0,-1-21 0,0 21 16,0-21-16,-21 0 0,0 0 15,21 21-15</inkml:trace>
  <inkml:trace contextRef="#ctx0" brushRef="#br1" timeOffset="93858.63">23580 4932 0,'0'-21'16,"0"0"-16,0 42 47,0 0-47,0 0 15,0 0-15,0 0 0,0 22 16,0-22-16,0 21 0,0-21 0,0 22 16,0-22-16,0 21 0,0-21 15,0 1-15,0 20 0,0-21 0,0 0 16,0 0-16,0 1 0,0-1 0,0 0 15,0 0-15,0-42 47,0 0-31,0 0-16,-22 21 0,22-22 16,0-20-16,0 21 0,0 0 15,0 0-15,0-22 0,0 1 0,0 21 16,22-22-16,-22 1 0,21 21 15,0-21-15,0 20 0,0-20 0,0 21 16,1 0-16,-1 21 0,0-21 16,0 21-16,0 0 0,22 0 0,-22 0 15,0 21-15,0-21 0,0 21 0,0 21 16,1-21-16,-1 1 0,-21-1 16,21 21-16,-21-21 0,21 22 0,0-22 15,-21 0-15,0 21 0,21-21 0,-21 1 16,22-1-16,-22 0 0,0 0 0,21 0 15,0 0-15,0-21 0,-21 22 16,21-22-16,0 0 16,1 0-16,-1-22 31,-21 1-31,0 0 0,21 0 16,-21-21-16,0 20 0,0 1 15,0-21-15,21 0 0,0-1 0,-21 1 16,21 0-16,1 20 0,-22-20 0,21 0 15,0 21-15,21-22 0,-21 22 16,1 21-16,20-21 0,-21 0 0,0 21 16,22 0-16,-22 0 0,0 21 0,21 0 15,-21-21-15,1 42 0,-1-20 16,-21-1-16,21 0 0,-21 0 16,0 21-16,0-20 0,0-1 0,0 0 15,0 0-15,0 0 0,0 0 0,0 1 16,0-1-16,0 0 15,0-42 17,0 0-17,-21-1-15,21-20 16,0 21-16,-21 0 0,21 0 0,0-22 16,-22 22-16,1-21 0,0 21 15,21-1-15,-21 1 0,0 0 0,0 0 16,-1 0-16,1 21 0,0 0 0,0 0 15,0 0-15,0 0 0,-1 0 16,1 21-16,-21 0 0,21 0 0,0 0 16,-1 22-16,1-22 0,21 21 15,-21 1-15,0-1 0,21 0 0,-21 1 16,21-22-16,0 21 0,0 0 0,0-20 16,0 20-16,0-21 0,0 0 0,0 0 15,21 1-15,0-1 0,-21 0 16,21-21-16,22 0 0,-22 0 0,0 0 15,0 0-15,0 0 0,22 0 0,-22 0 16,0 0-16,21-21 0,-21 0 0,1-1 16,-1 22-16,0-21 15,0 0-15,0-21 0,0 21 0,1-1 16,-22-20-16,0 21 0,0-21 0,0 20 16,0-20-16,0 21 0,0-21 0,0 20 15,0 1-15,0 0 0,0 0 16,-22 21-1,22 21-15,0 0 16,0 0-16,0 1 0,0-1 0,0 0 16,0 21-16,0-21 0,0 1 15,0-1-15,0 21 0,0-21 16,0 0-16,22 1 0,-22-1 0,21 0 16,0 0-16,-21 0 0,21-21 0,0 21 15,0-21-15,1 0 0,-1 0 16,0 0-16,0 0 0,21 0 0,-20 0 15,-1 0-15,21 0 0,-21 0 0,0-21 16,1 0-16,-1 0 0,-21 0 0,21 0 16,-21-1-16,21 1 0,-21 0 15,0-21-15,0 21 0,0-1 0,0-20 16,0 21-16,0 0 0,0 0 0,0-1 16,0 1-16,0 0 15,0 42 16,0 0-31,0 1 0,0-1 16,0 21-16,0-21 0,0 0 0,0 1 16,0-1-16,0 0 0,0 21 15,0-21-15,0 1 0,0-1 0,0 0 16,0 0-16,0 0 0,0 0 16,0 1-1,0-44 32,0 1-47,0 0 16,0 0-16,0 0 0,0 0 0,0-22 15,0 22-15,0 0 0,0-21 16,0 20-16,21-20 0,-21 21 0,21 0 16,1-22-16,-22 22 0,21 0 0,0 0 15,0 0-15,0 0 0,0 21 16,1 0-16,-1 0 15,0 0-15,0 0 0,0 21 0,0 0 16,1 0-16,-1 0 0,0 0 0,-21 1 16,21-1-16,-21 21 0,21-21 0,-21 0 15,0 22-15,0-22 16,0 0-16,0 0 0,0 0 0,0 1 16,0-1-16,0 0 0,0 0 0,0 0 15,0 0 1,-21-21 15,21-21-15,0 0-16,0 0 0,0-21 15,0 20-15,0 1 0,0 0 16,21 0-16,-21-21 0,21 20 16,1-20-16,-1 21 0,-21 0 0,21-22 15,0 22-15,0 0 0,0 0 16,1 0-16,-1 21 0,21-21 0,-21 21 15,0-22-15,1 22 0,20 0 16,-21 0-16,0 0 0,22 22 0,-22-1 16,0 0-16,0 0 0,-21 0 0,0 22 15,21-22-15,-21 0 0,0 21 0,0-21 16,0 22-16,0-22 0,0 21 16,-21-21-16,0 1 0,21 20 0,-21-21 15,21 0-15,-21 0 0,-1-21 0,22 22 16,0-1-16,0 0 15,-21-21-15,21-21 32,0 0-32,0-1 15,0 1-15,21 0 0,1 0 0,-1-21 16</inkml:trace>
  <inkml:trace contextRef="#ctx0" brushRef="#br1" timeOffset="94339.36">26331 5017 0,'0'0'16,"0"21"-16,21-21 31,1-21-31,-1 21 16,-21-22-16,21 1 0,0 21 0,0-21 15,0 0-15,1 0 0,-1 21 16,0-21-16,-21-1 0,0 1 0,0 0 16,0 0-16,0 0 0,0 0 15,0-1 1,-64 22 0,43 0-16,0 0 0,0 22 0,0-22 0,0 21 15,-1 0-15,1 0 0,0 21 16,21-20-16,-21-1 0,0 21 15,21 0-15,-21-20 0,21 20 0,0-21 16,0 21-16,0-20 0,0 20 0,0-21 16,0 0-16,0 0 0,21 1 0,-21-1 15,21 0-15,0-21 0,0 21 16,0-21-16,1 0 0,-22 21 0,21-21 16,0 21-16,0-21 0,0 0 0,0 0 15,1 0-15,-1 0 16,0 0-1,0 0-15,-21-21 0,21 0 0,0 0 16,1 0-16,-22 0 16,21-1-16,0 1 0,0 0 0</inkml:trace>
  <inkml:trace contextRef="#ctx0" brushRef="#br1" timeOffset="94731.14">27326 4805 0,'-21'0'16,"42"0"15,0 0-31,0 0 16,1 0-16,-1 0 15,0 0-15,0 0 0,0-21 0,0 21 16,1 0-16,-1 0 0,0 0 16,0 0-16,0 0 0,-21-21 15,21 21-15,1 0 16,-44 0 46,22 21-62,-21-21 0</inkml:trace>
  <inkml:trace contextRef="#ctx0" brushRef="#br1" timeOffset="95017.49">27326 5059 0,'0'0'15,"0"21"1,21-21 15,0 0-31,1 0 0,-1 0 16,0 0-16,0 0 15,0 0-15,0 0 0,1 0 16,-1 0-16,0 0 0,0 0 16,-21-21-1,0 0 17,0 0-32,0-1 15</inkml:trace>
  <inkml:trace contextRef="#ctx0" brushRef="#br1" timeOffset="95559.55">27876 3979 0,'0'0'0,"0"-21"0,0 0 15,0 42 32,0 0-47,22 1 16,-22-1-16,0 0 0,0 21 0,0-21 15,0 1-15,0-1 0,0 0 16,0 0-16,0 0 16,0 0-16,0 1 15,21-22 1,0-22-1,0 22-15,0-21 0</inkml:trace>
  <inkml:trace contextRef="#ctx0" brushRef="#br1" timeOffset="95763.43">28194 3916 0,'0'0'0,"21"-42"16,-21 63-1,0 0 1,0 0-16,-21 0 15,21 0-15,0 1 0,0-1 0,-21 0 16,21 0-16,0 0 0,0 0 16,0 1-16,0-1 0,0 0 0,0 0 15,0 0-15,0 0 0,21-21 16,0 0 0,0 0-16,0 0 0</inkml:trace>
  <inkml:trace contextRef="#ctx0" brushRef="#br1" timeOffset="96095.24">29019 3874 0,'-21'0'16,"42"0"15,1 0-31,-1 0 0,0 0 16,21-22-16,1 22 0,-1 0 0,0 0 15,1 0-15,20 0 0,-21 0 16,22 0-16,-22 0 0,22 0 0,-22 0 16,0-21-16,-20 21 0,20 0 15,-21 0-15,-42 0 31,-21 0-15,20 0-16,1 0 0,0 21 0,0-21 16,0 0-16,-22 0 0,22 0 15</inkml:trace>
  <inkml:trace contextRef="#ctx0" brushRef="#br1" timeOffset="96483.03">29422 3874 0,'0'0'15,"-22"21"1,22 0-16,-21-21 0,21 21 15,0 0 1,0 0-16,0 1 0,0-1 16,0 0-16,0 21 0,0-21 0,0 1 15,0 20-15,0-21 0,0 21 16,0 1-16,0-22 0,0 21 0,0 1 16,0-1-16,0 0 0,0 1 0,0-22 15,0 21-15,0 0 0,0-20 0,0 20 16,0 0-16,0-21 0,0 22 15,0-1-15,0-21 0,-21 0 16,21 1-16,-21-1 0,0 0 0,21 0 16,-21 0-16,-1-21 0,1 0 0,0 21 15,0-21-15,-21 0 0,20 0 16,1 0-16,0 0 0,-21 0 0,21 0 16,-1 0-16,-20-21 0,21 21 0,0 0 15,0-21-15,-1 21 0,1 0 16,0 0-16,21-21 0,-21 21 15,0 0-15,21-21 16,21 21 0,0-21-16,0-1 15,0 22-15,1-21 0,20 21 16</inkml:trace>
  <inkml:trace contextRef="#ctx0" brushRef="#br1" timeOffset="96928.08">29739 4424 0,'0'0'0,"0"-21"0,0 0 0,0-1 16,0 1-16,-21 21 16,0 0-1,0 21-15,21 1 16,-22-1-16,22 0 0,-21 0 15,21 0-15,0 22 0,-21-22 0,21 21 16,-21-21-16,21 0 0,0 22 0,0-22 16,0 0-16,0 21 0,0-20 0,0-1 15,0 0-15,0 0 0,0 0 16,21-21-16,0 0 0,0 0 16,1 0-16,-1 0 0,0 0 15,0-21-15,0 0 0,0 0 16,1 0-16,-1-1 0,0 1 0,0 0 15,0 0-15,-21 0 0,0-22 0,21 22 16,-21-21-16,0 21 0,0-22 16,0 22-16,0 0 0,-21 0 15,0 0-15,0 0 0,0 21 16,0 0-16,-1 0 0,1 0 0,0 0 16,0 0-16,0 0 0,0 0 15,21 21-15,-22 0 0,1-21 16</inkml:trace>
  <inkml:trace contextRef="#ctx0" brushRef="#br1" timeOffset="97611.13">30374 3916 0,'0'-21'0,"0"42"0,0-63 0,0 20 15,0 1-15,0 0 0,0 0 0,0 0 16,0 42 15,0 0-31,0 0 0,0 0 16,0 22-16,0-1 0,0 0 0,0 1 15,0 20-15,0-20 0,0 20 0,-21-21 16,0 1-16,21 20 0,-21-20 16,-1-1-16,22 0 0,0 1 0,-21-1 15,21-21-15,-21 21 0,21-20 0,-21-1 16,21 0-16,0 0 0,0 0 15,0 0-15,-21-21 0,21 22 16,0-44 0,0 1-1,0 0-15,0 0 16,0 0-16,21 0 0,-21-1 0,21 1 16,0 0-16,0-21 0,1 21 0,-1-1 15,0-20-15,0 21 0,21 0 16,-20 0-16,-1-1 0,21 22 0,-21 0 15,0-21-15,1 21 0,-1 0 16,21 0-16,-21 0 0,0 21 0,1 1 16,-1-1-16,-21 0 0,21 0 0,0 0 15,-21 0-15,0 1 0,0 20 0,0-21 16,0 0-16,0 0 16,0 22-16,0-22 0,0 0 0,0 0 15,0 0-15,0 1 0,-21-1 16,21 0-16,-21-21 0,21 21 15,-21-21-15,42-21 32,0 21-32,0-21 15,0 0-15,0-1 0,1 22 0,-1-21 16</inkml:trace>
  <inkml:trace contextRef="#ctx0" brushRef="#br1" timeOffset="98135.65">31136 4403 0,'0'0'0,"21"0"16,-21-21-16,-21 42 31,21 0-15,0 0-16,-21 0 0,21 0 16,0 1-16,-21-1 0,21 0 0,0 0 15,0 0-15,0 0 0,0 1 16,-21-1-16,21 0 0,0 0 0,0 0 15,-22-21-15,22 21 0,0 1 16,0-1-16,-21-21 31,21-21-15,0-1 0,0 1-16,0 0 0,0 0 0,0 0 15,0 0-15,0-22 0,21 22 0,-21 0 16,22-21-16,-1 20 0,0-20 15,0 21-15,0 0 0,0 0 0,1-1 16,-1 1-16,21 0 0,-21 21 0,22-21 16,-22 21-16,21 0 0,-21 0 15,22 0-15,-22 0 0,21 21 0,-21-21 16,0 21-16,1 0 0,-22 1 16,0 20-16,21-21 0,-21 0 15,0 0-15,0 22 0,0-22 0,0 0 16,0 0-16,-21 22 0,21-22 0,0 0 15,-22-21-15,1 21 0,21 0 16,0 0-16,-21-21 0,21 22 16,-21-22-16,21-22 31,0 1-31,0 0 0,0 0 16,0-21-16,0 20 0</inkml:trace>
  <inkml:trace contextRef="#ctx0" brushRef="#br1" timeOffset="98507.57">31686 3598 0,'0'-21'16,"0"0"-16,0 42 47,0 0-32,0 1-15,0-1 16,0 0-16,0 0 0,0 0 15,0 0-15,0 1 0,0-1 16,-21 0-16,21 0 16,-21-21-16,42 0 47,0-21-47</inkml:trace>
  <inkml:trace contextRef="#ctx0" brushRef="#br1" timeOffset="98755.43">31919 3514 0,'0'0'0,"0"21"47,0 0-47,0 0 15,0 0-15,0 1 0,0-1 0,0 0 16,-21 0-16,21 0 0,0 0 15,0 1-15,-21-1 0,0 0 16,21 0-16,-21 0 0,21 0 16,0 1 15</inkml:trace>
  <inkml:trace contextRef="#ctx0" brushRef="#br1" timeOffset="99143.23">32575 4297 0,'0'0'0,"0"-21"16,0 0 15,0-1 0,0 1 0,0 42 32,0 1-47,0-1-1,0 0-15</inkml:trace>
  <inkml:trace contextRef="#ctx0" brushRef="#br1" timeOffset="99430.04">32470 4699 0,'0'-21'15,"0"42"32,0 0-31,0 0-16,0 1 0,0-1 15,0 0-15,-22 21 0,1-21 0,-21 1 16,0 20-16,-1-21 0,1 21 16,0-20-16,-1-1 0,-20 0 0,20 0 15,1 0-15,-21 0 0,20 1 0,1-22 16,21 0-16,-22 0 0,1 0 15,21 0-15</inkml:trace>
  <inkml:trace contextRef="#ctx0" brushRef="#br1" timeOffset="100955.42">14668 7239 0,'-21'0'0,"0"0"16,0 0-16,0 0 0,0 0 15,-1 0-15,1 0 0,0 0 0,0 0 16,0 0-1,0 0-15,-1 0 0,1 21 16,0-21-16,42 0 31,0 0-31,1 0 0,20 0 16,0-21-16,1 21 0,-1-21 16,21 21-16,1-21 0,21 0 0,-1 21 15,1-22-15,0 22 0,20 0 0,1-21 16,0 21-16,0 0 0,0 0 0,-22-21 15,22 21-15,0 0 0,-21 0 16,-1 0-16,1 0 0,-21 0 0,-1 0 16,1 0-16,-22 0 0,0 0 15,1 0-15,-22 0 0,0 0 0,0 0 16,0 0-16,0 0 16,1 0-16,-22-21 15,-22 21 16,1 0-31,0 0 0,0 0 16,-21 0-16,20 0 0,-20 0 0,0 0 16</inkml:trace>
  <inkml:trace contextRef="#ctx0" brushRef="#br1" timeOffset="101451.42">14626 7387 0,'-21'0'16,"42"0"-16,-42 21 0,42-21 62,21 0-62,-20 0 0,-1 0 0,21 0 16,0 0-16,22-21 0,-22 21 0,22 0 16,-1 0-16,1 0 0,20 0 0,-20 0 15,21-21-15,-1 21 0,-20 0 16,20 0-16,1 0 0,-21 0 0,20-21 15,-20 21-15,-1 0 0,22 0 0,-22 0 16,1 0-16,-22 0 0,1-21 16,20 21-16,-21 0 0,-20 0 0,20 0 15,-21 0-15,0 0 0,0 0 0,1 0 16,-1 0-16,0 0 0,-21-21 16,0-1 15,-21 22-31,0 0 15,-1-21-15,1 21 0,0-21 16,21 0-16,-21 21 0</inkml:trace>
  <inkml:trace contextRef="#ctx0" brushRef="#br1" timeOffset="101959.24">16256 6879 0,'-21'0'0,"42"0"0,-63-21 16,20 21-16,22-21 0,-21 21 15,42 21 32,1-21-47,-1 21 0,21 0 16,-21-21-16,22 22 0,-1-1 15,-21 0-15,21-21 0,1 21 0,-1 0 16,-21-21-16,22 21 0,-1-21 0,-21 22 16,21-22-16,-20 21 0,-1-21 0,21 0 15,-21 21-15,0-21 0,1 0 0,-1 0 16,0 21 0,-21 0-1,0 0-15,0 1 16,-21-22-16,0 21 0,-22 0 0,22 21 15,-21-21-15,21 1 0,-43 20 0,22-21 16,-1 21-16,-20-20 0,-1 20 0,22-21 16,-21 21-16,20 1 0,1-22 15,0 21-15,-1-21 0,22 1 16,0-1-16,0 0 0,0 0 0,21 0 16,-22 0-16,22 1 0,0-44 78</inkml:trace>
  <inkml:trace contextRef="#ctx0" brushRef="#br1" timeOffset="111754.93">18478 7176 0,'22'0'16,"-1"0"-1,-21-22 1,21 22-16,-21-21 16,21 21-16,0 0 0,0-21 0,22 0 15,-22 0-15,0 21 0,0-21 16,22-1-16,-22 1 0,0 0 0,21 0 15,-21 0-15,1 0 0,-1-1 0,0 1 16,0 0-16,-21 0 16,21 0-16,-21 0 0,0-1 0,0 1 0,0 0 15,-21 21-15,0-21 0,0 21 0,-22 0 16,22 0-16,-21 0 0,21 0 16,-22 0-16,1 0 0,0 0 15,-1 21-15,1-21 0,0 21 0,21 0 16,-22 1-16,22-1 0,0 0 0,0 0 15,0 0-15,21 22 0,0-22 0,0 0 16,0 0-16,0 0 0,0 0 16,21 1-16,0-1 0,0 0 0,0 0 15,0 0-15,1 0 0,20 1 0,-21-1 16,21 21-16,-20-21 0,20 0 0,-21 1 16,0 20-16,0-21 0,22 0 15,-43 22-15,21-22 0,-21 21 16,0-21-16,0 22 0,0-22 0,0 21 15,-21-21-15,0 22 0,-1-22 0,-20 0 16,21 0-16,-21 0 0,20 0 0,1 1 16,-21-22-16,21 0 0,0 0 0,-1 0 15,1 0-15,0 0 0,0-22 16,0 1-16,0 0 0,21 0 16,-22 0-16,1-22 0,21 22 0,-21 0 15,0-21-15,0 21 0,21-22 0,-21 22 16,-1-21-16,22 21 0,-21-22 0,21 22 15,-21 0-15,21 0 0,-21 21 16,21-21-16,0 42 16,0 0-1,0 0-15,21 0 0,0 0 0,0 22 16,1-22-16,-1 21 0,0-21 0,0 1 16,0 20-16,0-21 0,1 0 15,20 0-15,-21 1 0,0-1 0,0 0 16,1-21-16,20 21 0,-21-21 0,0 0 15,22 0-15,-22 0 0,0 0 0,21 0 16,-21 0-16,22-21 0,-22 21 0,21-21 16,-21 0-16,22-1 0,-22 1 0,0 0 15,0 0-15,0-21 16,1 20-16,-1-20 0,0 0 0,0 21 16,0-22-16,0-20 0,-21 20 0,22 1 15,-1-21-15,-21 20 0,21 1 0,0 0 16,-21-1-16,21 1 0,-21 0 15,21-1-15,-21 22 0,22-21 0,-22 21 16,0-1-16,0 1 0,0 0 16,0 42-1,0 0-15,0 22 16,0-22-16,0 21 0,-22 1 0,22-22 16,0 21-16,0 22 0,0-22 0,0 0 15,0 1-15,0-1 0,0 21 16,0-20-16,0-1 0,0-21 0,0 22 15,0-1-15,0-21 0,0 21 0,22-20 16,-22-1-16,0 0 16,21 0-16,0-21 0,0 0 15,0 0 1,-21-21-16,21 0 0,-21 0 0,0-1 16,0 1-16</inkml:trace>
  <inkml:trace contextRef="#ctx0" brushRef="#br1" timeOffset="111951.83">19177 7154 0,'0'-21'15,"42"0"1,-21 21-16,1 0 16,20-21-16,-21 21 0,0-21 0,22 21 15,-1-21-15,-21 21 0,0 0 16,22-22-16,-22 22 0,0 0 0,0 0 15</inkml:trace>
  <inkml:trace contextRef="#ctx0" brushRef="#br1" timeOffset="113611.94">19579 7578 0,'0'0'16,"21"0"-16,0 21 15,1-21 1,-1 0-16,0 0 0,0 0 16,0-21-16,0 0 0,1 21 15,-1-22-15,21 1 0,-21 0 0,0-21 16,1 21-16,-1-1 0,-21-20 15,21 21-15,-21-21 0,21-1 16,-21 22-16,0-21 0,0 21 0,0-22 16,0 22-16,0 0 0,0 0 15,-21 21-15,0 0 0,0 0 16,-1 0-16,1 0 0,21 21 0,-21-21 16,21 21-16,-21 0 0,21 0 15,0 1-15,0-1 16,21-21-16,0 0 15,0 0-15,1 0 0,-1 0 16,0-21-16,0 21 0,0-22 16,0 22-16,1 0 15,-22-21-15,21 21 0,0 0 16,-21 21 0,0 1-16,0-1 15,0 0-15,0 21 0,0-21 16,0 1-16,0-1 0,0 0 15,0 0-15,21 21 0,-21-20 0,21-1 16,-21 0-16,0 0 0,21-21 0,1 21 16,-22 0-16,21-21 0,0 0 15,0 0-15,0 0 0,0 0 0,1 0 16,20 0-16,-21 0 0,0 0 16,22-21-16,-22 21 0,0-21 0,21 0 15,-21 0-15,1 0 0,-1-1 0,0 1 16,0 0-16,-21 0 0,0 0 0,0-22 15,0 22-15,0 0 0,0 0 16,0-21-16,0 20 0,0 1 16,0 0-16,0 42 31,0 0-31,0 1 0,0-1 16,0 0-16,0 0 0,0 0 15,0 22-15,0-22 0,0 0 0,0 0 16,0 21-16,0-20 0,0-1 15,0 0-15,21 0 0,0 0 16,1-21-16,-1 0 0,21 0 16,-21 0-16,0 0 0,22 0 15,-22 0-15,21-21 0,1 0 0,-22 0 16,21 21-16,-21-21 0,0-1 0,1-20 16,-1 21-16,0 0 0,-21 0 0,0-1 15,21-20-15,-21 21 0,0 0 0,21 0 16,-21-1-16,0 1 0,0 42 31,0 1-15,0-1-16,-21 0 0,21 0 15,0 0-15,-21 0 0,21 22 0,0-22 16,0 0-16,0 0 0,-21 0 16,21 1-16,0-1 0,0 0 0,0 0 15,0 0-15,0-42 31,0 0-15,0 0-16,0 0 0,0-1 16,0 1-16,0 0 0,21-21 15,0 21-15,-21-22 0,21 22 0,0 0 0,1-21 16,-22 20-16,21 1 0,0 0 0,0 21 16,0-21-16,0 21 15,1 0-15,-1 0 16,-21 21-16,0 0 15,0 0-15,0 1 0,0 20 16,0-21-16,0 0 0,0 0 0,0 22 16,0-22-16,0 0 0,0 0 0,0 22 15,0-22-15,21-21 0,0 21 0,-21 0 16,21 0-16,0-21 0,1 0 16,-1 21-16,21-21 0,-21 0 0,22 0 15,-22 0-15,21 0 0,-21 0 16,22-21-16,-22 0 0,21 21 0,-21-21 0,22 0 15,-22 0-15,0-1 0,0 1 16,0-21-16,0 21 0,-21 0 16,0-22-16,0 22 0,0-21 0,0-1 15,0 22-15,0 0 0,0-21 0,0 21 16,0-1-16,0 1 0,-21 21 16,0 0-16,0 0 0,0 0 15,21 21-15,-21 1 0,-1-22 16,22 21-16,-21 0 0,0 0 0,0 21 15,21-20-15,0-1 0,-21 0 16,0 21-16,21-21 16,0 1-16,21-22 15,0 0 1,0 0-16,0 0 0,-21-22 16,21 1-16,1 21 0,-1 0 15,0 0-15,0 21 16,-21 1-16,0-1 15,0 0-15,21 0 0,-21 0 16,0 0-16,0 22 0,0-22 0,0 21 16,0 1-16,0-22 0,0 21 0,21 0 15,-21 1-15,0 20 0,0-20 16,0 20-16,0-21 0,0 22 0,0-22 16,0 22-16,0-22 0,0 22 0,0-22 15,0 0-15,0 1 0,0-1 0,-21-21 16,21 21-16,-21-20 0,0-1 15,21 0-15,0-42 16,0 0 0,0-1-16,0 1 0,0-21 15,0 21-15,0-22 0,0 22 0,0-21 16</inkml:trace>
  <inkml:trace contextRef="#ctx0" brushRef="#br1" timeOffset="113838.81">21061 6879 0,'0'0'16,"-21"-21"-16,-1 21 15,44 0 32,-1 0-47,0 0 16,0 0-16,0 0 0</inkml:trace>
  <inkml:trace contextRef="#ctx0" brushRef="#br1" timeOffset="114223.02">23876 6498 0,'0'0'0,"0"-21"0,0 0 15,0 0-15,0 0 0,0 42 32,0 0-32,0 0 0,0 21 15,0 1-15,0-1 0,0 0 16,0 1-16,0-1 0,0 0 0,0 1 16,0-1-16,0 0 0,0 1 0,0-22 15,0 21-15,0-21 0,0 1 16,-21 20-16,21-21 0,0 0 0,-21-21 15,21 21-15,0-42 32,0 0-17,0 0-15</inkml:trace>
  <inkml:trace contextRef="#ctx0" brushRef="#br1" timeOffset="114558.82">23728 6519 0,'0'0'0,"0"-21"0,0 0 0,0 0 16,21 0-16,0 21 0,21-21 15,-20 21-15,20 0 0,-21-22 16,21 22-16,1 0 0,-1 0 0,0 0 16,1 22-16,-1-1 0,-21 0 0,22 0 15,-22 21-15,21 1 0,-21-22 0,0 21 16,-21 1-16,0-1 0,0 0 15,0 1-15,0-22 0,0 21 0,0-21 16,-21 22-16,0-22 0,0 0 0,-21 0 16,20 0-16,1 0 0,-21-21 0,21 22 15,0-1-15,-22-21 0,22 0 16,0 21-16,0-21 0,0 0 16,21-21 15,21 0-31,0 21 15,0-22-15,0 1 0,22 0 0</inkml:trace>
  <inkml:trace contextRef="#ctx0" brushRef="#br1" timeOffset="114980.58">24680 6519 0,'21'-21'0,"-42"42"0,42-63 16,-42 42-1,0 0-15,0 0 16,0 21-16,0 0 0,-1 22 0,1-22 16,0 21-16,0-21 0,21 22 0,-21-1 15,0-21-15,-1 22 0,22-1 16,-21-21-16,21 21 0,0-20 0,0-1 16,0 0-16,0 21 0,0-21 0,21-21 15,1 22-15,-1-1 0,0-21 0,21 0 16,-21 0-16,1 0 0,20 0 0,-21 0 15,21 0-15,-20 0 0,20 0 16,0-21-16,-21 21 0,22-22 16,-22 1-16,0 0 0,0 0 0,0 0 15,1-22-15,-22 22 0,21-21 0,-21 0 16,0-1-16,0 1 0,0 0 0,0 20 16,0-20-16,0 0 0,-21 21 15,-1-1-15,1 22 0,0 0 0,0 0 16,0 0-16,0 0 0,-1 0 0,1 0 15,0 22-15,0-1 0,0-21 16,0 21-16,21 0 0,0 0 0,0 0 16,0 1-16,21-22 15,0 0-15</inkml:trace>
  <inkml:trace contextRef="#ctx0" brushRef="#br1" timeOffset="115250.79">25442 6435 0,'0'0'16,"-21"0"-1,21 21-15,-21 21 16,21-21-16,-21 1 0,21 20 16,0 0-16,0 1 0,-21-22 0,21 21 15,0 0-15,0-20 0,0 20 16,0-21-16,0 0 0,0 22 0,0-22 15,0 0-15,0 0 0,0 0 16,0 0 0,21-21-1,-21-21-15,0 0 0,0 0 16,21 0-16,-21 0 0,0-1 16</inkml:trace>
  <inkml:trace contextRef="#ctx0" brushRef="#br1" timeOffset="115723.52">25379 6583 0,'0'-85'15,"0"233"-15,0-211 0,0-64 0,0 106 0,0 0 16,0-1-16,0 1 16,21 21-16,0-21 0,0 0 0,0 21 15,1 0-15,-1-21 0,0 21 0,0 0 16,21 0-16,-20 0 0,-1 0 0,0 0 16,0 21-16,0 0 0,-21 0 15,0 0-15,0 1 0,0 20 0,0-21 16,0 0-16,0 22 0,0-22 0,-21 0 15,0 0-15,0 0 0,0 0 0,-1 1 16,1-1-16,0-21 0,0 21 16,0-21-16,0 0 0,42 0 47,0-21-32,0 21-15,0 0 0,22 0 0,-22 0 16,0 0-16,0 0 0,21 0 0,-20 21 15,-1 0-15,0-21 0,0 21 0,0 0 16,0 1-16,-21-1 0,0 0 16,0 0-16,0 0 0,0 0 15,0 1-15,0-1 0,-21 0 0,0 0 16,-21-21-16,21 21 0,-22 0 0,22-21 16,-21 22-16,-1-22 0,22 0 0,-21 21 15,21-21-15,-22 0 0,22 0 16,0 0-16,0 0 0,0 0 15,21-21 1,0-1 0,21 1-16,0 0 0,0 0 15,22 0-15</inkml:trace>
  <inkml:trace contextRef="#ctx0" brushRef="#br1" timeOffset="115971.9">26416 6562 0,'21'0'0,"0"0"15,0 0-15,1 0 16,-1 0-1,0 0-15,0 0 16,0 0-16</inkml:trace>
  <inkml:trace contextRef="#ctx0" brushRef="#br1" timeOffset="116164.79">26268 6752 0,'0'0'0,"0"21"0,0 1 16,0-1 0,21-21-16,0 0 15,0 0-15,0 0 0,1 0 0,-1 0 16,0 0-16,0 0 0,0 0 16,-21-21-16,0-1 15,0 1 1</inkml:trace>
  <inkml:trace contextRef="#ctx0" brushRef="#br1" timeOffset="116736.08">26903 5884 0,'0'0'0,"0"-21"0,21 21 0,-21 21 47,0 1-47,0-1 16,0 0-16,-21 0 0,21 0 0,0 0 15,0 1-15,0-1 0,0 0 0,0 0 16,0 0-16,0 0 16,-21-21-16</inkml:trace>
  <inkml:trace contextRef="#ctx0" brushRef="#br1" timeOffset="116930.97">27178 5927 0,'0'0'0,"0"-21"16,0 42 15,0 0-15,0 0-16,0 0 16,0 0-16,0 1 15,0-1-15,0 0 0,0 0 16,21-21-1,0 0-15,-21 21 0</inkml:trace>
  <inkml:trace contextRef="#ctx0" brushRef="#br1" timeOffset="117383.18">27517 6244 0,'-22'0'0,"1"0"0,21-21 32,0 0-17,21 21-15,1 0 0,-1 0 0,0 0 16,0 0-16,0 0 0,22 0 16,-22 0-16,0 0 0,0 0 0,0 21 15,0 0-15,1 0 0,-1 1 0,-21-1 16,0 0-16,0 0 0,0 0 0,0 22 15,0-22-15,-43 0 16,22 21-16,0-21 0,-21 22 0,-1-22 16,1 0-16,21 0 0,-21 0 0,-1 1 15,22-1-15,-21 0 0,21-21 0,-1 21 16,22 0 0,22-21 15,-1 0-31,0 0 0,0 0 0,0 0 15,0 0-15,22 0 16,-22 0-16,0 0 0,0 0 0,0 0 0,1-21 16,-1 21-16,0 0 0,0 0 0,0-21 15,0 0-15,1 21 0,-22-21 16,21-1 0,-21 1-16,21 21 0</inkml:trace>
  <inkml:trace contextRef="#ctx0" brushRef="#br1" timeOffset="117943.64">28257 6435 0,'0'-21'16,"-21"21"-16,0-22 15,0 1-15,21 0 0,0 0 16,0 0-16,0 0 16,0-1-16,0 1 0,0 0 15,21 0-15,0 0 0,0 0 0,64-43 32,-64 43-32,0 21 0,1 0 0,-1 0 15,0 0-15,0 0 0,0 0 16,-21 21-16,0 0 0,0 0 15,0 22-15,0-22 0,-21 0 16,0 21-16,0 1 0,-22-22 0,22 21 16,-21 1-16,0-22 0,20 21 0,-20-21 15,21 22-15,0-22 0,0 0 0,21 0 16,0 0-16,0 0 0,0 1 16,21-22-16,0 0 0,0 0 15,0 0-15,22 0 0,-22 0 0,21 0 16,-21 0-16,22 0 0,-22 0 15,0 0-15,0-22 0,0 22 0,0-21 16,1 21-16,-22-21 0,0 0 16,21 0-16,-21 0 0,0-1 15,0 1-15,-21 0 0,-1 0 16,1 21-16,21-21 0,-21 21 0,0 0 16,0 0-16,0 0 0,-1 0 15,1 0-15</inkml:trace>
  <inkml:trace contextRef="#ctx0" brushRef="#br1" timeOffset="118155.81">28871 6350 0,'21'0'47,"1"0"-31,-1 0-16,0 0 16,0 0-16,-21-21 0,21 21 0,0 0 15,1 0 1</inkml:trace>
  <inkml:trace contextRef="#ctx0" brushRef="#br1" timeOffset="118439.66">29273 6096 0,'0'-21'0,"0"0"15,0 42 16,0 0-31,0 0 0,0 0 16,0 1-16,0-1 0,0 21 16,0-21-16,0 22 0,0-22 0,-21 21 15,21-21-15,0 22 0,0-22 16,-21 0-16,21 21 0,0-21 0,0 1 16,0-1-16,0 0 15,0 0-15,0-42 31,21 21-31,0-21 0,1 21 16</inkml:trace>
  <inkml:trace contextRef="#ctx0" brushRef="#br1" timeOffset="118859.83">29591 6117 0,'0'0'0,"0"21"31,0 1-31,-21-1 16,21 0-16,-21 0 0,21 0 0,0 22 16,-22-22-16,1 0 0,21 21 15,-21-21-15,21 22 0,0-22 0,0 0 16,0 0-16,0 0 0,0 1 0,0-1 16,0 0-16,0 0 15,21-21-15,0 0 0,1 0 16,-1 0-16,0 0 0,0 0 15,0-21-15,0 21 0,1-21 16,-1 0-16,0-1 0,-21 1 16,21 0-16,0 0 0,-21-21 0,0 20 15,0-20-15,0 21 0,0-21 0,0-1 16,0 22-16,0-21 0,0 21 16,0-1-16,-21 1 0,21 0 0,-21 21 15,0 0-15,0 0 0,-1 0 0,1 0 16,0 0-1,0 0-15,21 21 0,0 0 16,-21 1-16,21-1 16,0 0 15</inkml:trace>
  <inkml:trace contextRef="#ctx0" brushRef="#br1" timeOffset="119087.69">30099 6308 0,'0'21'32,"21"-21"-1,0 0-31,0 0 0,1 0 15,-1 0-15,0 0 16,0 0-16,0-21 16,0 21-16,1 0 0</inkml:trace>
  <inkml:trace contextRef="#ctx0" brushRef="#br1" timeOffset="120111.31">30776 6117 0,'0'-21'31,"-21"21"-31,21-21 16,0 0-16,0 0 16,21-1-1,0 22-15,-21-21 0,22 21 0,-1 0 16,0 0-16,0 0 0,0 0 0,0 0 15,1 0-15,-1 0 0,0 0 16,0 21-16,-21 1 0,0-1 0,0 0 16,0 0-16,0 0 0,0 22 15,0-22-15,0 21 0,0 0 16,0 1-16,-21-22 0,0 21 0,0 1 16,-1-1-16,1-21 0,0 21 0,-21-20 15,21-1-15,-22 0 0,22 0 16,0-21-16,0 21 0,0-21 0,-1 0 15,1 0-15,0 0 0,21-21 32,0 0-32,0 0 15,21 21-15,0-21 0,1 21 16,-1-22-16,0 22 0,0 0 16,0 0-1,0 0-15,1 0 16,-22 22-16,21-1 0,0-21 0,0 0 15,0 21-15,0-21 16,1 0-16,-1 0 0,0 0 16,0 0-16,0 0 0,0-21 15,1 0-15,-1 21 0,0-22 16</inkml:trace>
  <inkml:trace contextRef="#ctx0" brushRef="#br1" timeOffset="120492.09">31411 6117 0,'21'-21'0,"-42"42"0,42-63 0,-21 21 16,0 0-16,-21 21 16,0 0-1,0 0-15,0 21 0,0 21 16,-1-21-16,1 0 0,0 22 0,21-22 16,-21 21-16,0 1 0,21-22 0,0 21 15,0-21-15,0 0 0,0 22 16,0-22-16,0 0 0,0 0 0,0 0 15,21-21-15,0 22 0,0-22 16,0 0-16,1 0 16,-1 0-16,0 0 0,0-22 0,0 22 0,0-21 15,1 0-15,-1 0 0,0 0 16,0 0-16,-21-22 0,0 22 16,21-21-16,-21 21 0,0-22 0,0 1 15,0 21-15,0 0 0,0-22 16,0 22-16,-21 0 0,0 0 0,0 21 15,0-21-15,-1 21 16,1 0-16,0 0 16,21 21-1</inkml:trace>
  <inkml:trace contextRef="#ctx0" brushRef="#br1" timeOffset="120902.89">31771 6075 0,'0'-21'15,"0"0"1,0-1-16,0 1 0,21 21 16,0-21-16,1 21 15,-1 0-15,0 0 16,0 0-16,0 0 0,0 21 15,1 0-15,-22 22 16,0-22-16,0 0 0,0 21 0,0-20 16,-22 20-16,1 0 0,-21-21 0,21 22 15,-22-22-15,1 21 0,21-21 16,-21 1-16,-1-1 0,22 0 0,-21 0 16,21 0-16,-1 0 0,22 1 15,-21-22-15,42 0 31,1 0-31,-1 0 16,0 0-16,0 0 16,0 0-16,0 0 0,1 0 0,-1 0 15,0 0-15,0 0 16,0 0-16,0 0 0,1-22 0,-1 22 16,0-21-16,0 0 0,0 21 15,-21-21-15,21 21 0</inkml:trace>
  <inkml:trace contextRef="#ctx0" brushRef="#br1" timeOffset="121331.96">32300 6117 0,'0'-21'0,"0"0"15,-21 21 1,0 0-16,0 0 16,0 21-16,-1 21 0,1-20 15,21-1-15,0 0 0,-21 21 16,21-21-16,-21 22 0,21-22 0,-21 21 16,21-21-16,0 1 0,0-1 15,0 21-15,0-21 0,21 0 16,0 1-16,0-22 0,0 0 15,1 0-15,-1 0 0,0 0 16,21 0-16,-21 0 0,1 0 0,-1-22 16,0 1-16,0 0 0,0 0 15,0 0-15,1 0 0,-1-22 0,0 22 16,-21-21-16,0-1 0,0 22 0,0-21 16,0 21-16,0 0 0,0-1 15,0 1-15,0 0 0,-21 21 16,0 0-16,-1 0 0,1 0 15,0 0 1</inkml:trace>
  <inkml:trace contextRef="#ctx0" brushRef="#br1" timeOffset="121683">32766 5694 0,'0'-21'16,"0"42"31,0 0-31,-21-21-16,21 21 0,0 0 15,-21 1-15,-1-1 16,22 0-16,0 0 15,0 0-15</inkml:trace>
  <inkml:trace contextRef="#ctx0" brushRef="#br1" timeOffset="121887.22">32872 5736 0,'0'0'0,"0"-21"16,0 0-16,0 42 47,0 0-32,0 0-15,-21 1 0,21-1 16,0 0-16,0 0 0,0 0 16,0 0-16,0 1 0</inkml:trace>
  <inkml:trace contextRef="#ctx0" brushRef="#br1" timeOffset="122227.03">33295 6202 0,'0'0'16,"-21"-21"-1,0 21-15,0 0 16,-1 0-1,22 21 1,-21-21-16,21 21 0,0 0 0,-21-21 16,21 21-16,-21 1 0,21-1 15,0 0-15</inkml:trace>
  <inkml:trace contextRef="#ctx0" brushRef="#br1" timeOffset="122470.89">33210 6625 0,'0'0'0,"-21"0"15,21 21-15,-21-21 0,21 22 16,0-1-16,-21 0 16,21 0-16,-21 0 0,21 0 15,0 1-15,0-1 16,-21 0-16,-1 0 0,1 0 15,0 0-15,0 1 0,0-22 16,0 21-16,-22 0 0,22 0 0,-21-21 16,-1 21-16,22-21 0,-42 21 0,20-21 15</inkml:trace>
  <inkml:trace contextRef="#ctx0" brushRef="#br1" timeOffset="123751.3">16658 9885 0,'0'0'0,"-21"0"0,0 0 16,0 0-16,-1 0 15,1 0-15,0 0 16,42-21 15,0 21-15,1 0-16,-1 0 0,21 0 0,-21 0 15,22 0-15,-22 0 0,21 0 0,0 0 16,1 0-16,20 0 0,-20 0 0,-1 0 16,21 0-16,1-21 0,-22 21 0,22 0 15,-22 0-15,0 0 16,1 0-16,-1 0 0,0 0 0,-20 0 15,-1 0-15,-21 21 32,-21-21-17,-1 0-15,1 0 0,0 0 16,0 0-16,0 0 0,0 21 0,-1-21 16</inkml:trace>
  <inkml:trace contextRef="#ctx0" brushRef="#br1" timeOffset="124059.13">16531 10054 0,'0'21'31,"21"-21"-31,0 0 16,1 22-16,-1-22 0,21 0 15,-21 0-15,22 0 0,-22 0 0,21 0 16,0 0-16,1 0 0,20 0 0,-20 0 16,-1 0-16,0 0 0,1 0 15,-1 0-15,0 0 0,1 0 16,-22-22-16,0 22 0,0 0 0,0 0 16,0 0-16,-21-21 0,0 0 31,0 0-31,0 0 15</inkml:trace>
  <inkml:trace contextRef="#ctx0" brushRef="#br1" timeOffset="124547.85">17272 9419 0,'0'21'16,"0"1"-16,0-1 16,21 0-16,0 0 0,0 0 0,1 0 15,20 1-15,-21 20 0,0-21 0,22 0 16,-22 0-16,21-21 0,-21 22 15,0-1-15,22-21 0,-22 0 16,0 21-16,0-21 0,0 0 0,1 0 16,-1 0-16,0 0 15,-21 21 1,0 0 0,0 0-16,-21 1 0,0-1 15,-1 21-15,1-21 0,0 0 0,0 22 16,0-22-16,0 21 0,-22-21 0,22 22 15,0-1-15,-21-21 0,20 22 0,1-1 16,-21 0-16,21-21 0,0 22 16,-1-22-16,1 0 0,0 0 0,0 0 15,0 1-15,21-1 16,-21-21-16,21-21 47,21-1-47,0 1 15</inkml:trace>
  <inkml:trace contextRef="#ctx0" brushRef="#br1" timeOffset="133229.26">19748 9779 0,'22'0'16,"-22"-21"-1,21 0-15,-21 0 16,0-1-16,0 1 16,0 0-16,0 0 0,0 0 15,0 0-15,0-1 0,-21 1 16,21 0-16,-22 0 0,1 0 0,0 0 16,-21-1-16,21 1 0,-1 21 15,-20-21-15,0 0 0,21 21 0,-22 0 16,1 0-16,0 0 0,20 0 0,-20 21 15,0 0-15,-1-21 0,1 21 0,0 22 16,-1-22-16,1 21 0,21 1 0,0-22 16,-22 21-16,43 0 15,-21 1-15,21-1 0,0 0 0,0 1 0,0-22 16,0 21-16,0-21 0,0 1 0,21-1 16,1 0-16,20 0 0,-21-21 15,21 0-15,-20 0 0,20 0 0,0 0 16,1 0-16,-1 0 0,0-21 15,1 0-15,-1 0 0,0-1 0,22 1 16,-22 0-16,0-21 0,1 21 0,-22-22 16,21 1-16,-21 0 0,22-1 0,-22 1 15,-21 0-15,21-22 0,0 22 0,-21-1 16,21-20-16,-21 21 0,0-1 16,0 1-16,0 0 0,0-22 0,0 22 15,0-1-15,0 22 0,0-21 0,0 21 16,0-22-16,0 22 0,-21 21 15,21-21-15,-21 21 16,0 21-16,21 0 0,0 22 16,-21-1-16,0 0 0,21 22 0,-22-22 15,22 22-15,0-22 0,0 22 0,0-1 16,0 1-16,0-22 0,-21 21 16,21-20-16,0-1 0,0 22 0,0-43 15,0 21-15,0 0 0,21-20 0,1-1 16,-22 0-16,21-21 0,0 21 0,0-21 15,0 0-15,0 0 0,1 0 0,-1 0 16,21-21-16,-21 0 16,0 0-16,1-1 0,-1 1 0,0 0 15,0 0-15,0 0 0,0-22 0,1 22 16,-22-21-16,21 21 0,-21-22 0,21 22 16,-21 0-16,0 0 0,0 0 0,0 0 15,21 21-15,-21 21 31,0 0-31,0 0 0,0 0 0,0 22 16,0-22-16,0 21 0,0 0 0,-21-20 16,21 20-16,0 0 0,0-21 0,0 1 15,0 20-15,0-21 16,21 0-16,0-21 0,0 21 0,1-21 0,-1 0 16,0 0-16,0 0 0,0 0 15,0 0-15,22 0 0,-22-21 0,0 0 16,21 0-16,-20 0 0,-1 0 0,0-1 15,0-20-15,0 21 0,0-21 16,-21-1-16,0 22 0,0-21 0,0-1 16,0 1-16,0 21 0,-21-21 0,0-1 15,0 22-15,0 0 0,0 0 0,-1 0 16,-20 21-16,21 0 0,0 0 0,-22 0 16,-20 0-1,42 21-15,0-21 0,-1 21 0,1 0 0,0 0 16,0 22-16,0-22 0,21 0 15,0 21-15,0-21 0,0 1 16,0-1-16,0 21 0,0-21 0,21 0 16,0 1-16,0-22 0,0 0 15,1 0-15,-1 0 0</inkml:trace>
  <inkml:trace contextRef="#ctx0" brushRef="#br1" timeOffset="133679">20934 9292 0,'0'0'0,"0"21"47,0 1-47,0 20 0,0-21 16,0 0-16,0 22 0,0-1 0,0 0 15,0-21-15,0 22 0,0-1 0,0 0 16,0-20-16,21 20 0,-21-21 15,21 0-15,-21 0 0,21 1 0,-21-1 16,21-21-16,1 0 0,-1 0 0,0 0 16,0 0-16,0 0 0,0 0 15,1-21-15,-1-1 0,0 1 16,0 0-16,0 0 0,0-21 0,1 20 16,-22-20-16,0 0 0,21 21 15,-21-22-15,0 22 0,0-21 0,21 21 16,-21-1-16,0 1 0,0 0 0,0 0 15,0 42 1,0 0-16,0 0 0,0 1 16,-21-1-16,21 21 0,0-21 15,0 22-15,0-22 0,0 0 0,0 21 16,0-21-16,0 1 0,0-1 0,0 0 16,0 0-16,0 0 0,21-21 15,0 0-15,0 0 16,0 0-16,1-21 15,-1 0-15,0 21 0</inkml:trace>
  <inkml:trace contextRef="#ctx0" brushRef="#br1" timeOffset="134216.71">21738 8869 0,'0'0'0,"-42"0"15,21 0-15,21 21 0,-22 0 16,22 0-16,0 22 0,0-22 16,0 21-16,0 1 0,0-1 0,0 0 15,0 1-15,0 20 0,0-21 16,-21 1-16,21-1 0,0 0 0,0 1 16,0-1-16,-21-21 0,21 22 0,0-1 15,0-21-15,0 0 0,0 0 0,0 1 16,0-1-16,0-42 47,21-1-47,-21 1 0,21 0 0,-21 0 15,22 0-15,-1-22 0,0 22 16,-21 0-16,21 0 0,0-21 0,0 20 16,1 1-16,-1 21 0,0-21 15,0 21-15,0 0 0,0 0 0,1 0 16,-1 0-16,0 0 0,0 21 15,0 0-15,-21 1 0,21-1 16,-21 0-16,0 21 0,0-21 0,0 1 16,0 20-16,0-21 0,0 0 15,-21 22-15,0-22 0,0 0 0,0 0 16,0 0-16,-1 0 0,-20 1 0,-43 20 31,64-42-31,0 0 0,0 0 16,0 0-1,0 0-15,21-21 16,0 0-16,0-1 0,0 1 16,0 0-16,0 0 0,21 0 0</inkml:trace>
  <inkml:trace contextRef="#ctx0" brushRef="#br1" timeOffset="134539.53">22225 8721 0,'0'0'15,"0"21"17,0 21-32,0 1 0,0-1 0,0 0 15,0 1-15,0 20 0,0-21 0,0 22 16,0-22-16,0 1 0,0-1 15,0 21-15,0-20 0,0-22 0,0 21 16,0 1-16,0-1 0,0-21 0,-21 0 16,21 22-16,0-22 0,0 0 0,-21 0 15,21 0-15,0 0 16,0-42 15,0 0-31,0 0 16,21 0-16,0 0 0</inkml:trace>
  <inkml:trace contextRef="#ctx0" brushRef="#br1" timeOffset="134952.29">22521 9462 0,'21'0'31,"1"0"-31,-1 0 0,0-22 16,0 22-16,0-21 0,0 21 16,1-21-16,-1 0 0,0 0 15,0 0-15,0 21 0,0-22 0,-21 1 16,0 0-16,0 0 16,0 0-16,-21 21 15,0 0-15,-21 0 16,21 0-16,-1 21 0,1-21 15,-21 21-15,21 0 0,0 0 0,-1 1 16,1 20-16,0-21 0,21 0 16,-21 0-16,21 22 0,0-22 0,0 0 15,0 0-15,0 0 0,0 1 0,0-1 16,21 0-16,0 0 0,0 0 0,1-21 16,-1 0-16,0 21 0,21-21 0,-21 0 15,1 0-15,-1 0 0,0 0 16,0 0-16,0 0 0,0 0 0,1-21 15,-22 0-15,21 0 0,0 0 16,-21 0-16,0-1 0</inkml:trace>
  <inkml:trace contextRef="#ctx0" brushRef="#br1" timeOffset="151159.37">24278 9102 0,'21'0'16,"-21"-21"-16,21 21 16,1-22-1,-1 1-15,0 21 0,-21-21 16,21 21-16,0-21 0,0 0 0,1 21 16,-1-21-16,0-1 0,0 22 0,0-21 15,0 0-15,-21 0 0,22 0 16,-22 0-16,0-1 0,0 1 15,0 0-15,-22 21 16,1-21-16,0 21 0,0 0 0,-21 0 16,20 0-16,1 0 15,0 0-15,-21 0 0,21 0 0,-1 21 16,-20-21-16,21 21 0,0 0 0,0 1 16,21-1-16,0 0 0,-22 0 15,22 21-15,0-20 0,0-1 0,0 0 16,0 21-16,0-21 0,22 1 0,-22 20 15,21-21-15,0 21 0,0-20 0,0-1 16,0 21-16,1-21 0,-1 0 16,0 1-16,0 20 0,0-21 15,0 0-15,-21 22 0,0-22 0,0 21 0,0-21 16,0 0-16,0 22 0,-21-22 16,0 0-16,-21 0 0,21 0 0,-22 1 15,22-22-15,-21 21 0,-1-21 16,22 0-16,-21 0 0,21 0 0,-22 0 15,22 0-15,0 0 0,0 0 0,0 0 16,0-21-16,-1-1 0,22 1 16,0 0-16,0 0 0,0 0 0,0 0 15,0-1-15,0 1 16,0 0-16,0 0 0,22 21 16,-1 0-16,0 0 15,0 0-15,0 0 16</inkml:trace>
  <inkml:trace contextRef="#ctx0" brushRef="#br1" timeOffset="151707.06">25019 9313 0,'0'-21'0,"0"42"0,0-63 0,0 21 0,0 0 15,0 0-15,0-1 0,0 1 16,-21 21 0,0 0-16,-1 0 0,1 0 15,21 21-15,-21 1 0,0-1 0,0 21 16,0-21-16,-22 43 16,22-22-16,21 0 0,0-20 0,-21 20 0,21 0 15,0-21-15,0 22 0,0-22 16,0 0-16,0 0 0,0 0 0,21 1 15,0-22-15,0 0 0,1 0 16,-1 0-16,0 0 0,0-22 0,0 22 16,0-21-16,22 0 0,-22 0 15,0-21-15,0 20 0,0 1 16,1-21-16,-1 21 0,-21-22 0,0 22 16,21-21-16,-21 21 0,0-22 0,21 22 15,-21 0-15,0 0 0,0 0 16,0 42-1,0 21 1,0-21-16,0 1 0,0 20 0,0-21 16,0 21-16,0-20 0,0 20 0,0-21 15,0 21-15,0-20 0,0 20 16,0-21-16,0 0 0,0 0 0,21 1 16,0-1-16,1-21 15,-1 0 1,0-21-16,0-1 15,-21 1-15,21 0 0,0-21 16,-21 21-16,0-22 0,22 22 0,-22-21 16,21-1-16</inkml:trace>
  <inkml:trace contextRef="#ctx0" brushRef="#br1" timeOffset="151962.91">25485 8805 0,'0'-21'16,"0"42"-16,0-63 0,0 21 0,0 42 31,0 0-31,0 22 0,0-1 0,0 0 16,0 1-16,0-1 0,0 21 0,0-20 15,0-1-15,0 0 0,0 1 0,0-1 16,0 0-16,0 1 0,0-1 16,0-21-16,0 22 0,0-22 0,0 0 15,0 0-15,0 0 0,0 0 0,0 1 16,0-44 15,0 1-15,21 0-16,0 21 0</inkml:trace>
  <inkml:trace contextRef="#ctx0" brushRef="#br1" timeOffset="153292.92">26035 9271 0,'0'0'0,"0"-21"0,0 0 0,0 0 16,0-1-16,0 1 0,0 0 0,0 0 15,-21 0-15,21 0 0,-21 21 16,-1 0-16,1 0 0,0 0 16,0 0-16,0 21 15,0 0-15,-1 0 0,1 21 16,21-20-16,-21-1 0,21 21 0,-21-21 15,21 22-15,-21-22 0,21 0 16,0 21-16,0-21 0,0 1 0,0-1 16,0 0-16,0 0 0,21 0 15,0-21-15,0 0 0,0 0 0,1 0 16,-1 0-16,0-21 16,0 0-16,0 21 0,0-21 0,1 0 15,-1-1-15,0 1 0,0-21 0,21-64 31,-42 64-31,22 21 0,-22-1 0,0-20 16,0 21-16,0 0 0,0 42 31,0 0-31,0 21 16,0-20-16,0-1 16,0 0-16,0 0 0,0 21 0,0-20 15,0-1-15,0 0 0,0 0 0,0 0 16,0 0-16,21 1 0,0-22 15,0 0-15,0 0 16,0 0-16,22 0 0,-22 0 0,0 0 16,21 0-16,-20-22 0,-1 22 0,21-21 15,-21 0-15,22 0 0,-22 0 16,0 0-16,0-1 0,0-20 0,-21 21 16,0 0-16,0-22 0,0 22 15,0 0-15,0 0 0,0 0 0,0 0 16,-21 21-16,0 0 0,0 0 15,21 21-15,0 0 16,0 0-16,0 0 16,0 0-16,0 1 0,0-1 15,0 0-15,21 0 0,-21 0 0,21 0 16,-21 1-16,21-1 0,0 0 16,-21 0-16,22 0 0,-1 0 0,-21 1 15,21-22-15,0 21 0,0 0 16,0-21-16,1 21 15,-1-21-15,0 0 0,0 0 0,0 0 16,0 0-16,1 0 0,-1 0 16,0 0-16,0-21 0,21 0 0,-20 21 15,-1-21-15,-21-1 0,21 1 0,0 0 16,0-21-16,-21 21 0,0-1 0,21-20 16,-21 21-16,22-21 0,-22 20 0,0 1 15,0 0-15,0 0 0,21 21 16,-21 21-1,0 0 1,-21 0-16,21 1 0,0-1 16,0 0-16,0 0 0,0 0 15,0 0-15,0 1 0,0-1 0,0 0 16,21 0-16,0-21 0,0 0 16,0 0-16,0 0 15,1 0-15,-1 0 0,0 0 16,0 0-16,0-21 0,0 0 15,1 0-15,-22-1 0,21 1 16,-21-21-16,21 21 0,0 0 0,-21-22 16,0 22-16,0 0 0,21 0 15,-21 0-15,0-1 0,0 1 16,0 42 0,0 1-1,0-1-15,0 21 0,-21-21 16,21 0-16,0 22 0,-21-22 0,21 21 15,0-21-15,0 22 0,0-22 0,0 21 16,0 1-16,0-22 0,0 21 0,0 0 16,0-20-16,0 20 0,21 0 15,-21 1-15,21-22 0,-21 21 0,21 0 16,-21 1-16,0-1 0,0 0 0,0 1 16,0-22-16,0 21 0,0 1 15,-42-22-15,21 0 0,0 21 0,0-21 16,-1 1-16,-20-1 0,21-21 0,0 21 15,0-21-15,-1 0 0,1 21 16,0-21-16,-21 0 0,21 0 0,-1 0 16,1 0-16,0 0 0,0 0 0,0-21 15,0 21-15,-1-21 0,1 21 0,0-21 16,0 21-16,0-22 0,21 1 16,0 0-16,0 0 0,0 0 15,0 0-15,0-1 0,0 1 16,0 0-16,21-21 0</inkml:trace>
  <inkml:trace contextRef="#ctx0" brushRef="#br1" timeOffset="153622.87">28109 9017 0,'21'0'16,"1"0"0,-1 0-1,0 0-15,0 0 16,0 0-16,0 0 0,1 0 15,-1 0-15,0 0 0,0 0 16,0 0-16,0 0 16,-21 21 15,-21-21-31,0 21 0,0-21 0</inkml:trace>
  <inkml:trace contextRef="#ctx0" brushRef="#br1" timeOffset="153802.82">28088 9250 0,'21'-42'0,"-42"84"0,21-21 16,21 0 15,0-21-15,1 0-16,-1 0 0,0 0 0,0 0 15,0 0-15,-21-21 31</inkml:trace>
  <inkml:trace contextRef="#ctx0" brushRef="#br1" timeOffset="155611.14">29337 8742 0,'-21'-21'47,"0"0"-32,21-1 1,0 1 0,0 0-16,0 0 0,0 0 15,21 0-15,-21-1 0,21 1 16,0 0-16,0 21 0,0-21 16,1 21-16,-1 0 0,0-21 0,0 21 15,0 0-15,0 0 0,1 0 16,-1 21-16,0 0 0,0 0 15,0 0-15,0 1 0,1 20 16,-22 0-16,0 1 0,0-1 0,0 0 16,0 1-16,0-1 0,0 0 0,-22 1 15,1-22-15,-21 21 0,21 0 16,-22-20-16,22-1 0,-21 0 0,21 0 16,0 0-16,-22-21 0,22 0 0,0 0 15,0 0-15,0 0 16,-1-21-16,22 0 15,0 0-15,0 0 0,0-1 0,0-20 16,0 21-16,0 0 0,0 0 0,0-1 16,0 1-16,22 21 15,-1 0-15,0 0 0,0 0 16,-21 21-16,21 1 0,0-1 0,1 0 16,-1 0-16,0 0 0,21 0 15,-21 1-15,1-1 0,-1 0 0,0 0 16,0 0-16,0-21 0,0 21 0,1 1 15,-22-1-15,21-21 0,0 0 16,0 0 0,0-21-1,0-1-15,-21-20 16</inkml:trace>
  <inkml:trace contextRef="#ctx0" brushRef="#br1" timeOffset="156119.6">30120 8573 0,'0'0'0,"-21"-43"15,0 22-15,21 0 16,0 0-16,21 0 16,0 21-16,0 0 0,0 0 15,1 0-15,-1 0 0,21 0 16,-21 21-16,0 0 0,1 0 0,-1 0 15,-21 0-15,0 22 0,0-22 16,0 0-16,0 21 0,-21-20 0,-1 20 16,1-21-16,-21 0 0,21 0 15,-22 1-15,22-1 0,-21 0 0,21 0 16,0-21-16,-1 0 0,22-21 31,22 21-31,-1-21 0,0 0 16,0 21-16,0 0 0,0-22 0,22 22 15,-22 0-15,0 0 0,0 0 16,0 0-16,1 22 0,-1-1 0,0 0 16,-21 0-16,21 0 0,0 0 15,-21 1-15,0-1 0,0 0 16,0 0-16,0 0 0,0 0 16,-21-21-16,0 22 0,0-1 0,0-21 15,-1 21-15,-20-21 0,21 0 0,0 21 16,-22-21-16,22 21 0,0-21 15,0 0-15,0 0 16,21-21 15,0 0-31,21 0 0,0 0 16,0-1-16,0 22 0</inkml:trace>
  <inkml:trace contextRef="#ctx0" brushRef="#br1" timeOffset="156324.2">30692 8721 0,'0'0'0,"0"-21"32,21 21 14,0 0-30,-21-22-16,21 22 0</inkml:trace>
  <inkml:trace contextRef="#ctx0" brushRef="#br1" timeOffset="156839.14">31073 8530 0,'21'-21'0,"0"21"0,0-21 16,0 21-16,0-21 15,1 21-15,-1 0 0,21 0 16,-21-21-16,0 21 0,22 0 0,-22 0 16,0-22-16,21 22 0,-20 0 15,-1 0-15,-64 0 31,22 0-31,-21 0 16,0 0-16,20 0 0,-20 0 0,0 22 16,-1-22-16,22 21 0,-21-21 15,21 21-15,0-21 0,-1 21 0,22 0 16,0 0-16,22-21 16,-1 22-16,0-22 15,0 21-15,21-21 0,-20 0 16,20 21-16,-21 0 0,21-21 0,-20 21 15,-1-21-15,0 21 0,0 1 16,0-1-16,0 0 0,-21 0 0,0 0 16,0 0-16,0 1 0,0-1 0,-21 21 15,0-21-15,0 0 0,-21 1 16,20-22-16,1 21 0,-21 0 0,21 0 16,-22-21-16,22 21 0,0-21 15,-21 0-15,21 0 0,-1 0 16,1 0-16,21-21 15,0 0 1,21 0-16,1 0 16,-1-1-16,0 1 0,0 0 0</inkml:trace>
  <inkml:trace contextRef="#ctx0" brushRef="#br1" timeOffset="157243.9">31792 8424 0,'0'0'0,"21"0"0,-21-21 0,0 0 16,-21 21 0,21 21-16,-21 0 15,0 1-15,21-1 16,-21 0-16,0 21 0,21 1 0,-22-22 16,22 21-16,-21 0 0,21 1 0,-21-22 15,21 21-15,0 1 0,0-22 16,0 0-16,0 0 0,0 0 0,21 0 15,0 1-15,1-22 0,-1 0 0,0 21 16,0-21-16,0 0 0,0 0 16,1 0-16,-1-21 0,0-1 15,-21 1-15,0 0 16,0 0-16,0 0 0,0 0 16,-21-1-16,0 22 0,21-21 0,-22 21 15,1 0-15,0 0 16,0 0-16,0 0 0,0 0 0,-1 0 15,1 0 1,21 21-16,21-21 31,1 0-31,-1-21 0,0 0 0,0 0 16,21 21-16</inkml:trace>
  <inkml:trace contextRef="#ctx0" brushRef="#br1" timeOffset="157527.25">32152 8467 0,'21'-43'15,"0"22"1,-63 85-16,106-128 31,-43 64-15,0 21-16,0 1 0,-21-1 0,21 0 16,0 0-16,-21 0 0,0 22 0,22-22 15,-1 21-15,-21-21 0,0 22 16,0-1-16,0-21 0,0 21 0,0-20 15,0 20-15,0-21 0,0 0 16,0 0-16,0 1 0,-21-1 0,21 0 16,0 0-16,-22-21 0,1 21 15,0-21-15,0 0 16,0 0-16,0 0 0,-1 0 0,1 0 16,0-21-16,0 21 15,21-21-15,0 0 0</inkml:trace>
  <inkml:trace contextRef="#ctx0" brushRef="#br1" timeOffset="158112.76">32110 8827 0,'21'0'16,"-21"-22"-16,21 1 15,-63 64-15,105-107 0,-42 43 16,1 21-16,-22-21 0,21 21 16,0-21-16,0 21 15,0-22-15,0 1 0,1 21 0,20-21 16,-21 21-16,0-21 0,22 21 0,-22-21 15,21 21-15,-21-21 0,22 21 16,-22 0-16,21-22 0,0 1 0,1 21 16,-1 0-16,-21 0 0,22-21 15,-22 21-15,0 0 0,0 0 0,-21-21 32,-21 21-17,21-21 16,21 21-15,0 0-16,0 0 0,1 0 16,-1 0-16,0 0 0,0 0 0,0 21 15,-21 0-15,0 0 0,0 0 0,0 1 16,0-1-16,0 0 0,0 0 16,-21 21-16,0-20 0,-21 20 0,20-21 15,-20 21-15,21-20 0,0 20 16,0-21-16,-1 0 0,1 0 0,21 1 15,0-1-15,0 0 0,0 0 16,21-21 0,1 0-16,-1 0 0,0 0 15,0 0-15,-21-21 16,21 0-16,-21 0 0,0-1 16,0 1-16,0 0 0,0 0 15,0-21-15,0 20 0,-21-20 0,21 21 16,-21 0-16,0 0 0,21-1 0,-21 1 15,-1 21-15,1 0 16,0 0-16,0 0 16</inkml:trace>
  <inkml:trace contextRef="#ctx0" brushRef="#br1" timeOffset="158319.15">33528 8509 0,'0'0'0,"-21"0"0,0 0 0,-1-21 0,1 0 32,21 42-1,0 0-31,0 0 0,0 0 15,0 1 1,0-1-16,0 0 0</inkml:trace>
  <inkml:trace contextRef="#ctx0" brushRef="#br1" timeOffset="158559.01">33528 8932 0,'0'0'16,"0"22"-1,0-1-15,0 0 16,0 0 0,0 0-16,0 0 0,0 1 15,0-1-15,0 0 0,0 0 16,-21 0-16,0 0 16,21 1-16,-22-1 0,1-21 0,0 21 15,0 0-15,0 0 0,0-21 16,-22 21-16,22 1 0,-21-22 0,-1 21 15,22 0-15,-21-21 0,0 21 0</inkml:trace>
  <inkml:trace contextRef="#ctx0" brushRef="#br1" timeOffset="159715.1">16446 11684 0,'0'0'0,"-42"0"0,0 0 0,-22 0 15,22 21-15,0-21 0,-1 0 0,1 0 16,0 0-16,-1 0 0,22 0 16,0 0-16,0 0 0,0 0 15,42 0 1,0 0-16,0 0 0,21 0 15,1 0-15,-1 0 0,0 0 16,1 0-16,20 0 0,1 0 0,-1-21 16,1 21-16,-1 0 0,22 0 0,-22-21 15,22 21-15,-21 0 0,20 0 0,-20-21 16,20 21-16,-20 0 0,-1 0 0,1 0 16,-22 0-16,1 0 15,-1 0-15,0 0 0,-21 0 0,-42 0 31,0 0-15,0 21-16,0-21 0,-22 0 0,1 0 16,21 0-16,-21 21 0,-1-21 0</inkml:trace>
  <inkml:trace contextRef="#ctx0" brushRef="#br1" timeOffset="160055.22">16044 11917 0,'0'0'0,"-21"0"0,0 0 16,0 0-16,42 0 31,0 0-31,21 0 16,-20 21-16,41-21 0,-21 0 0,22 0 15,-1 0-15,1 0 0,21 0 0,-22 0 16,22 0-16,-22 0 0,1 0 0,20 0 15,-20 0-15,21 0 0,-22 0 16,1 0-16,-1-21 0,1 21 0,-22 0 16,0 0-16,1 0 0,-22 0 0,21 0 15,-21 0-15,0 0 16,-21-21 0,0 0-1,0-1 1,0 1-16,-21 21 15,21-21-15,-21 0 0</inkml:trace>
  <inkml:trace contextRef="#ctx0" brushRef="#br1" timeOffset="160534.94">17251 11218 0,'-21'0'15,"42"0"-15,-64 0 0,22 0 16,21 22 0,0-1-16,21-21 15,1 21-15,-1 0 0,21 0 0,-21 0 16,22 1-16,-1-1 0,-21-21 0,21 21 16,1 0-16,-1 0 0,0-21 15,-20 21-15,20-21 0,0 0 0,1 0 16,-22 0-16,21 0 0,-21 0 0,0 0 15,1 0-15,-1 0 0,-21 22 32,0-1-17,-21 0-15,-1 0 16,-20 0-16,21 0 0,0 22 0,0-22 16,-22 0-16,22 21 0,0 1 0,0-22 15,-22 21-15,22 1 0,0 20 0,-21-21 16,21 1-16,-1-1 0,1 0 15,-21 1-15,21-1 0,0 0 0,-1-20 16,1 20-16,0-21 0,0 21 0,21-20 16,0-1-16,-21 0 0,21 0 0,0 0 15,0 0 1,21-21 0,0 0-16,0-21 15,0 21-15,1-21 0,-1 0 0,-21 0 16,21 0-16</inkml:trace>
  <inkml:trace contextRef="#ctx0" brushRef="#br1" timeOffset="163975.18">19706 11430 0,'0'0'0,"0"-21"0,0 0 16,0 0-16,0-1 15,0 1-15,0 0 16,0 42 0,0 0-1,0 1-15,0-1 0,0 21 0,0 0 16,0-20-16,0 20 0,0 0 0,0 1 16,0-22-16,0 21 0,0-21 0,0 22 15,0-22-15,0 0 0,0 0 16,0 0-16,0 0 0,-21 1 0,21-1 15,-21-21 1,21-21 0,0-1-16,0 1 0,0 0 0,-21 0 15,21 0-15</inkml:trace>
  <inkml:trace contextRef="#ctx0" brushRef="#br1" timeOffset="164334.97">19621 10943 0,'0'21'31,"0"1"-31,0-1 16,0 0-16,0 0 16,22-21-1,-1 0-15,0 0 16,0 0-16,0 0 0,0 0 15,-21-21-15,22 0 0,-1 21 0,-21-21 16,21-1-16,-21 1 0,0 0 16,0 0-16,0 0 0,-21 21 15,0-21-15,-1 21 16,1 0-16,0 0 0,0 0 16,0 21-16,0-21 0,21 21 15,-22 0-15,22 0 0,-21 0 16,21 1-16,0 20 0,0-21 0,0 0 0,0 0 15,0 1-15,0 20 0,0-21 16,0 0-16,0 0 0,21 1 16,1-22-16,-1 21 0</inkml:trace>
  <inkml:trace contextRef="#ctx0" brushRef="#br1" timeOffset="165110.85">20214 11303 0,'0'0'16,"21"21"0,-21 0-16,21 1 0,-21-1 15,0 0-15,0 0 0,22 0 16,-22 0-16,0 1 0,0-1 16,0 21-16,0-21 0,0 0 0,0 1 15,0-1-15,0 0 0,0 0 0,0 0 16,0 0-16,0 1 0,-22-1 0,1 0 15,0-21 1,0 0 0,21-21-16,0 0 15,0-1-15,0 1 0,0 0 0,0 0 16,0-21-16,0-1 0,0 22 16,0-21-16,21-1 0,0 1 0,0 0 0,1-1 15,-1 1-15,21 0 0,0 21 16,-20-1-16,20 1 0,0 0 15,1 0-15,-1 21 0,-21 0 0,21 0 16,-20 0-16,20 21 0,-21 0 0,0 0 16,-21 22-16,0-22 0,21 0 0,-21 21 15,0 1-15,22-22 0,-22 21 0,0-21 16,0 22-16,0-22 0,0 21 16,0-21-16,0 1 0,0 20 0,21-21 15,-21 0-15,21-21 0,0 21 0,-21 1 16,21-22-16,0 0 0,1 0 0,-1 0 15,0 0-15,21 0 0,-21 0 16,1-22-16,-1 1 0,0 0 16,21 0-16,-21-21 0,1 20 15,-1-20-15,0 0 0,-21-1 0,21 1 16,-21-21-16,21 20 0,-21-20 0,0-1 16,0 22-16,0-22 0,0 22 0,0 0 15,0-1-15,0 1 0,0 21 0,0 0 16,0 0-16,0 42 31,0 0-31,0 0 0,0 21 16,0 1-16,-21-1 0,21 0 15,-21 1-15,21 20 0,0-20 0,0-1 0,0 21 16,0-20-16,0-1 16,0 0-16,0-20 0,0 20 0,0-21 15,0 21-15,0-20 0,0-1 0,0 0 16,0 0-16,0 0 0,21-21 15,0 0-15,0 0 16,1 0-16,-1 0 16,0-21-16,0 0 15,-21 0-15,21 0 0,0-22 0,1 22 16</inkml:trace>
  <inkml:trace contextRef="#ctx0" brushRef="#br1" timeOffset="165383.71">21167 11197 0,'-22'0'15,"44"0"1,-1-21-16,0 21 0,0-21 16,0 21-16,22-21 0,-22 21 15,0 0-15,21-21 0,-21 21 0,1 0 16,-1 0-16,21 0 0,-21-22 0,0 22 15,1 0-15,-1 0 0,0 0 16,0 0 0,0-21-1,0 21-15,1 0 32,-1 0-32</inkml:trace>
  <inkml:trace contextRef="#ctx0" brushRef="#br1" timeOffset="170559.43">24257 10986 0,'-21'0'31,"21"21"1,0 0-17,21-21-15,0 0 16,0 0-16,0 0 0,1 0 15,-1 0-15,0 0 0,21-21 0,-21 21 16,1 0-16,-1-21 0,21-1 0,-21 22 16,0-21-16,22 0 0,-22 21 15,0-21-15,0 0 0,-21 0 16,21-1-16,-21 1 0,0 0 16,0 0-16,-21 0 0,0 0 15,0 21-15,0 0 0,0-22 0,-1 22 16,1 0-16,-21 0 0,21 0 15,0 22-15,-22-22 0,22 21 0,-21 0 16,21 21-16,-1-21 0,1 1 0,0 20 16,0 0-16,0 1 0,0-1 0,21 0 15,-22 1-15,22 20 0,0-21 16,0-20-16,0 20 0,0-21 0,22 21 16,-1-20-16,0-1 0,0-21 15,0 21-15,0-21 0,1 21 0,-1-21 16,0 0-16,21 0 0,-21 0 0,1 0 15,-1-21-15,0 0 0,0 21 0,0-21 16,-21-1-16,0 1 16,-21 21-1,0 0-15,-21 0 0,20 0 0,-20 0 16,0 0-16,21 21 0,-22 1 0,22-1 16,-21 0-16,21 21 0,-1-21 15,1 1-15,0 20 0,21-21 16,-21 21-16,21-20 0,0-1 0,0 21 0,0-21 15,0 0-15,21 1 0,0-1 16,0-21-16,-21 21 0,22-21 0,20 0 16,-21 0-16,0 0 0,22 0 0,-1 0 15,0-21-15,1 0 0,-1 21 16,0-22-16,22-20 0,-22 21 0,22 0 16,-22 0-16,0-22 0,1 22 0,-22-21 15,0-1-15,0 22 0,-21-21 16,21 21-16,-21 0 0,0-22 0,0 22 15,-21 21 1,0 0-16,21 21 0,-21 0 16,21 1-16,-21-1 0,-1 0 0,22 21 15,0-21-15,-21 1 0,21 20 0,-21-21 16,21 0-16,-21 0 0,21 1 16,0-1-16,0 0 0,0 0 0,-21-21 15,21 21-15,0-42 31,0 0-31,0 0 0,21 0 16,-21-1-16,0-20 0,21 21 16,0-21-16,-21 20 0,21-20 0,1 0 15,-22 21-15,21-22 0,0 22 0,0 0 16,0 0-16,0 21 0,1 0 16,-1 0-16,0 0 0,0 21 15,0 0-15,-21 0 0,0 0 16,21 1-16,-21-1 0,22 21 0,-22-21 15,0 0-15,0 1 0,0-1 0,0 21 16,0-21-16,0 0 0,21-21 16,0 22-16,0-22 15,0 0-15,0-22 16,1 22-16,-22-21 0,21 0 16,0 0-16,0 0 0,-21-22 15,21 22-15,0 0 0,1-21 0,-22-1 16,21 22-16,0 0 0,-21-21 15,0 21-15,21 21 0,-21-22 0,21 22 16,-21 22 0,0-1-16,0 0 0,0 0 0,0 0 15,0 22-15,0-22 0,0 21 0,0-21 16,21 0-16,-21 1 0,22 20 16,-22-21-16,21 0 0,0-21 0,0 21 15,0 1-15,22-22 0,-22 0 0,0 0 16,21 0-16,-21 0 0,22 0 15,-1 0-15,-21-22 0,22 22 0,-1-21 16,-21 0-16,0 0 0,22-21 16,-22 20-16,0 1 0,-21-21 0,21 0 15,-21 20-15,21-20 0,-21 21 0,0-21 16,0 20-16,0 1 0,0 0 0,0 0 16,0 42-1,-21 0-15,0 22 0,21-22 16,0 21-16,-21 0 0,0 1 0,-1-1 15,1 22-15,21-22 0,-21 0 0,0 22 16,21-22-16,0 22 0,-21-1 16,21-21-16,-21 22 0,21-1 0,0-20 0,0 20 15,0-20-15,0 20 16,0-21-16,0-20 0,0 20 0,0-21 16,0 21-16,-22-20 0,22-44 31,0 1-31,22 0 0,-1-21 0,0-1 15,0 1-15,-21-21 0,21-1 0</inkml:trace>
  <inkml:trace contextRef="#ctx0" brushRef="#br1" timeOffset="170848.26">25950 11176 0,'0'0'0,"0"-21"0,21-43 16,-21 43-16,22 0 0,-1 21 15,0-21-15,21 21 0,-21 0 0,22 0 16,-22 0-16,21 0 0,1 0 0,-22 0 16,21 0-16,0 21 0,-20 0 15,-1 0-15,0 22 0,0-22 0,-21 21 16,0-21-16,0 22 0,0-22 0,0 21 16,-21 1-16,0-22 0,0 0 0,-1 0 15,1 21-15,-21-20 0,21-1 0,0-21 16,-1 21-16,-20 0 0,21-21 15,21-21 17,0 0-32,21 0 0,-21-1 0,21 1 15,0-21-15</inkml:trace>
  <inkml:trace contextRef="#ctx0" brushRef="#br1" timeOffset="171111.12">26924 10859 0,'0'21'15,"-21"0"-15,21 0 0,-21 0 16,21 0-16,-22 22 0,22-22 0,0 21 16,0 1-16,0-22 0,0 21 15,-21-21-15,21 22 0,0-22 0,0 21 16,0-21-16,0 0 0,0 1 0,0-1 15,0 0-15,0 0 0,-21-21 47,21-21-47,-21 21 0,0 0 16</inkml:trace>
  <inkml:trace contextRef="#ctx0" brushRef="#br1" timeOffset="171323">26458 11472 0,'0'22'0,"43"-86"0,-86 106 0,43 1 16,21-43-16,1 0 16,-1 21-16,0-21 0,0 0 15,0 0-15,0 0 0,22 0 0,-22 0 16,21 0-16,-21 0 0,1 0 0,20 0 16,-21 0-16,0 0 0,22-21 0,-22 21 15,0 0-15,0-21 0,0 21 0,-21-22 16,21 22-16,-21-21 15,0 0 1,0 0-16,0 0 0</inkml:trace>
  <inkml:trace contextRef="#ctx0" brushRef="#br1" timeOffset="171556.87">26649 10943 0,'0'-21'0,"0"42"0,-21-42 0,21 0 0,0 0 16,0 0 0,21 21-1,0-22-15,0 22 16,0 0-16,0 0 0,1 0 0,-1 0 16,0 0-16,0-21 0,0 21 15,0 0-15,1 0 0,-1 0 16</inkml:trace>
  <inkml:trace contextRef="#ctx0" brushRef="#br1" timeOffset="171866.91">27241 10837 0,'0'0'0,"22"0"16,-22 22 15,0-1-31,21 0 16,-21 0-16,0 21 0,0-20 0,0 20 15,0-21-15,0 21 0,0 1 0,0-1 16,0-21-16,0 22 0,0-1 16,0-21-16,0 21 0,0-20 0,0 20 15,-21-21-15,21 21 0,-22-20 0,22-1 16,0 0-16,0 0 0,0 0 0,-21 0 15,21 1-15,0-44 47,0 1-31,0 0-16,0 0 0</inkml:trace>
  <inkml:trace contextRef="#ctx0" brushRef="#br1" timeOffset="172251.69">27199 11007 0,'0'0'0,"-21"-43"0,0 22 16,21 0-16,-21 21 0,21-21 0,0 0 0,0 0 15,21 21 1,0 0-16,0-22 0,0 22 16,0 0-16,1 0 0,20 0 0,-21 0 15,21 0-15,-20 0 0,20 22 0,-21-22 16,21 21-16,-20 0 0,20 0 15,-21 0-15,0 0 0,22 1 0,-22-1 16,0 42-16,-21-42 16,21 22-16,-21-22 0,0 21 0,0-21 0,0 22 15,0-22-15,-21 21 0,0-21 0,0 22 16,-1-22-16,1 21 0,-21-21 16,21 1-16,0-1 0,-22 0 0,22 0 15,0 0-15,-21 0 0,20 1 16,1-1-16,0-21 0,21 21 0,-21-21 15,0 0-15,21 21 16,-21-21-16,21-21 31,0 0-31,21 0 0,0-1 16,-21 1-16,21 21 0,0-21 0,0-21 16</inkml:trace>
  <inkml:trace contextRef="#ctx0" brushRef="#br1" timeOffset="172586.88">28363 11007 0,'0'0'15,"21"0"1,-21-21-16,22 21 0,-1 0 0,0 0 16,0 0-1,0 0-15,0 0 16,1 0-16,-1 0 0,0 0 16,0 0-16,0 0 0,0 0 15,1 0-15,-1 0 16,-42 0 15,-1 0-31,1 21 16,0-21-16</inkml:trace>
  <inkml:trace contextRef="#ctx0" brushRef="#br1" timeOffset="172790.76">28384 11218 0,'0'0'0,"22"0"31,-1 0-15,0 0-1,0 0-15,0 0 16,0 0-16,1 0 0,-1 0 16,0-21-1,-21 0-15,21 0 16</inkml:trace>
  <inkml:trace contextRef="#ctx0" brushRef="#br1" timeOffset="173139.41">29633 10605 0,'0'0'0,"0"-22"0,21 1 0,-21 0 15,0 0-15,0 0 16,0 42 15,0 0-31,0 0 0,0 22 0,0-22 16,0 21-16,0 0 0,0 1 0,0-1 15,0-21-15,0 22 0,0-1 0,0-21 16,0 21-16,0-20 0,0 20 16,-21-21-16,21 0 0,0 0 0,0 1 15,0-1-15,0 0 0,21-21 47</inkml:trace>
  <inkml:trace contextRef="#ctx0" brushRef="#br1" timeOffset="173542.18">30014 10732 0,'0'0'16,"0"-64"-16,21 43 16,1 0-16,-1 0 0,0-1 15,0 22-15,21-21 0,-20 0 0,20 0 16,0 21-16,1 0 0,-22 0 0,21 0 15,0 0-15,-20 0 16,-1 0-16,0 21 0,0 0 0,-21 0 16,21 22-16,-21-22 0,0 21 0,0-21 15,-21 22-15,0-22 0,-21 21 16,-1-21-16,1 22 0,0-22 0,-1 21 16,-20-21-16,20 1 0,-20-1 0,21 0 15,20 0-15,-20 0 0,21 0 0,0-21 16,0 22-16,21-1 15,0 0 1,21-21-16,0 0 0,0 0 0,21 0 16,-20 0-16,-1 0 0,0 0 0,21 0 15,-21 0-15,1 0 16,20 0-16,-21 0 0,21-21 0,-20 21 16,-1-21-16,21 21 0,-21-22 0,22 1 15,-22 21-15,21-21 0,-21 0 16,0 0-16,22 0 0</inkml:trace>
  <inkml:trace contextRef="#ctx0" brushRef="#br1" timeOffset="174059.8">31009 10583 0,'0'-21'0,"0"42"0,0-63 16,0 21-16,0 0 15,0 0-15,21-1 16,0 22-16,1 0 16,-1 0-16,0 0 0,21 0 15,-21 0-15,1 0 0,20 22 0,-21-22 16,0 21-16,-21 0 0,0 0 16,0 21-16,0-20 0,0-1 15,0 0-15,-21 21 0,0-21 0,0 1 16,-22-22-16,22 21 0,-21 0 15,21 0-15,0-21 0,-1 21 0,1-21 16,21 21 0,21-21-1,1 0 1,-1 0-16,0 22 0,0-22 0,21 0 16,-20 21-16,-1-21 0,0 21 0,0 0 15,0-21-15,0 21 0,1 0 16,-22 1-16,0-1 15,0 0-15,-22 0 16,1-21-16,0 21 0,-21 0 0,21-21 16,-22 0-16,22 22 0,-21-22 0,21 0 15,-22 21-15,22-21 0,0 0 16,0 0-16,0 0 0,-1 0 16,1 0-16,0 0 15,21-21 16,0-1-31,0 1 0</inkml:trace>
  <inkml:trace contextRef="#ctx0" brushRef="#br1" timeOffset="174370.62">31940 10605 0,'0'0'15,"-21"0"-15,21-22 16,0 1-16,0 42 62,0 1-62,0-1 0,0 0 16,0 0-16,0 0 0,0 0 0</inkml:trace>
  <inkml:trace contextRef="#ctx0" brushRef="#br1" timeOffset="174644.47">31877 11113 0,'0'21'0,"0"0"0,21 0 15,-21 0-15,0 0 16,0 1-16,0-1 15,0 0-15,0 0 0,0 0 0,-21 0 16,21 1-16,-21-1 0,0 0 0,-1 0 16,1 0-16,0 0 0,0-21 15,0 22-15,-22-1 0,22 0 0,-21 0 16,0-21-16,-1 21 0,-20 0 0,20-21 16,-20 22-16,-1-22 0,22 0 15</inkml:trace>
  <inkml:trace contextRef="#ctx0" brushRef="#br1" timeOffset="175699.66">16827 13885 0,'-21'0'0,"0"0"16,0 0 0,21-21-16,-21 21 0,0 0 15,-1-21 1,22 0 15,22 21-15,-1 0-16,0 0 0,0 0 15,21 0-15,1 0 0,-1 0 16,0-21-16,1 21 0,20 0 0,1 0 16,-22 0-16,22 0 0,-1 0 0,1 0 15,-22 0-15,21 0 0,-20 0 0,-1 0 16,0 0-16,1 0 0,-22 0 16,0 0-16,0 0 0,0 0 15,-42 0 16,0 0-31,-21 0 16,21 0-16,-22 0 0,1 0 0</inkml:trace>
  <inkml:trace contextRef="#ctx0" brushRef="#br1" timeOffset="175995.49">16531 14055 0,'0'0'0,"-21"0"0,21 21 16,21-21 15,21 0-31,-20 0 0,20 0 16,0 0-16,22 0 0,-22-21 0,0 21 16,22-21-16,-22 21 0,22 0 15,-22 0-15,22-22 0,-22 22 0,0 0 16,1 0-16,-1 0 0,-21-21 0,21 21 15,-20 0-15,-1 0 0,0 0 0,0 0 16,-21-21 0,21 21-16,0-21 15,1 0-15,-1 0 16,-21-1-16</inkml:trace>
  <inkml:trace contextRef="#ctx0" brushRef="#br1" timeOffset="176479.22">17399 13462 0,'0'0'0,"-42"0"15,20 0-15,22 21 32,0 0-17,22 1-15,20-1 0,-21 0 16,0 0-16,22 0 0,-1-21 15,0 21-15,1 1 0,-1-22 0,0 0 16,1 21-16,-1-21 0,0 0 0,1 0 16,-1 0-16,0 0 0,1 0 15,-1 0-15,-21 0 0,21 0 0,-20-21 16,20 21-16,-21 0 16,-42 21-1,0 0-15,0-21 16,-1 21-16,1 0 0,0 0 0,0 22 15,0-22-15,-22 0 0,22 21 0,-21-20 16,21 20-16,-22 0 0,22 1 16,0-22-16,-21 21 0,-1 0 15,22 1-15,-21-1 0,21 0 0,0 1 16,-22-1-16,22-21 0,0 22 0,0-22 16,0 21-16,21-21 0,-22 0 0,1 1 15,0-1-15,0-21 16,21 21-16,-21-21 15,0 0 1,-1-21-16,1 21 16,21-21-16,0-1 15,-21 1-15</inkml:trace>
  <inkml:trace contextRef="#ctx0" brushRef="#br1" timeOffset="180759.59">19875 13610 0,'0'0'0,"-21"0"0,21 21 16,0-42 31,0 0-47,21 21 0,-21-21 0,22 0 16,-22 0-16,0-1 0,0 1 0,0 0 15,0 0-15,0 0 0,0 0 0,0-1 16,0 1-16,0 0 0,0 0 15,-22 0-15,1 0 0,0-1 0,-21 22 16,21-21-16,-1 21 0,-20 0 0,0 0 16,21 0-16,-22 0 0,1 21 0,21 1 15,-22-1-15,1 0 0,21 0 16,0 21-16,0-20 0,-1 20 16,22-21-16,0 21 0,0 1 0,0-1 15,0-21-15,22 22 0,-1-22 0,0 21 16,0-21-16,21 0 0,1 22 15,-1-22-15,-21 0 0,22 21 0,-1-20 16,0-1-16,-21 0 0,22 0 0,-22 21 16,0-20-16,0-1 0,0 0 0,-21 0 15,0 0-15,0 0 0,-21 1 16,0-22-16,-21 0 16,-1 0-16,1 21 0,0-21 0,-22 0 15,1 0-15,-1 0 0,1 0 0,20 0 16,-20 0-16,21 0 0,-1-21 15,1 21-15,0-22 0,20 22 0,-20-21 16,21 0-16,0 0 0,21 0 16,0 0-16,-21-1 0,21 1 15,0 0-15,0 0 0,0 0 16,21 0-16,0 21 0,0-22 16,0 22-16,0-21 0</inkml:trace>
  <inkml:trace contextRef="#ctx0" brushRef="#br1" timeOffset="181066.93">20362 13250 0,'0'0'0,"0"-21"0,-21 21 15,0 0-15,0 0 16,21 21-16,-21 1 0,21-1 0,0 0 15,-22 21-15,22 1 0,0-1 0,0 0 16,-21 22-16,21-22 0,0 22 16,0-22-16,-21 0 0,21 22 0,-21-22 15,21 0-15,-21 1 0,21-22 16,0 21-16,0-21 0,0 1 0,0-1 16,0 0-16,0 0 0,0 0 15,0-42 16,0 0-31,0 0 16</inkml:trace>
  <inkml:trace contextRef="#ctx0" brushRef="#br1" timeOffset="181239.74">20024 13716 0,'-43'0'15,"22"0"1,106 0-16,-106 0 0,-22 0 31,64 0-31,22 0 0,-22 0 16,0 0-16,21-21 0,1 21 0,-1 0 15,0 0-15,-20 0 0,20 0 0,0-21 16,1 21-16</inkml:trace>
  <inkml:trace contextRef="#ctx0" brushRef="#br1" timeOffset="181651">20701 13695 0,'0'-21'0,"0"0"15,0-1-15,0 1 16,0 0 0,21 21-16,0 0 0,0 0 0,22 0 15,-22 21-15,0-21 16,0 21-16,0 1 0,1-1 0,-1 21 15,-21-21-15,21 0 0,-21 22 0,21-22 16,-21 0-16,0 21 0,0-20 0,0-1 16,0 0-16,0 0 0,-21 0 15,0-21-15,0 21 0,-1 1 0,1-22 16,0 0-16,0 0 16,21-22-1,0 1 1,0 0-16,0 0 0,0 0 15,0 0-15,21-22 0,-21 22 0,21-21 16,0 21-16,1-22 0,-22 1 0,21 21 16,0 0-16,0-1 0,-21 1 0,0 0 15,21 21-15,0 0 16,1 0-16,-1 0 16,0 0-16,-21 21 15,21-21-15</inkml:trace>
  <inkml:trace contextRef="#ctx0" brushRef="#br1" timeOffset="181902.85">21421 13589 0,'0'0'0,"-22"0"16,1 0-1,0 21-15,21 0 0,0 1 16,0-1-16,-21 0 0,21 0 0,0 21 15,-21-20-15,21-1 0,0 0 16,0 0-16,0 0 0,0 0 16,-21 1-16,21-1 0,0 0 15,0-42 32,0 0-47,0-1 0</inkml:trace>
  <inkml:trace contextRef="#ctx0" brushRef="#br1" timeOffset="182079.75">21378 13441 0,'-21'-21'16,"0"0"-16,63 169 0,-42-254 0,-63 64 16,42 42-16,-1 0 15,44 0 16,-1 21-15,0-21-16,0 0 0,0 21 16</inkml:trace>
  <inkml:trace contextRef="#ctx0" brushRef="#br1" timeOffset="182831.33">21675 13631 0,'0'22'15,"0"-1"-15,0 0 16,0 0-16,0 0 16,-22 0-16,1 1 0,21-1 15,-21-21-15,0 21 0,21 0 16,-21-21-16,21 21 0,-21-21 0,21-21 47,21 21-47,0-21 0,0 0 15,0 0-15,0-1 0,-21 1 0,22 21 16,-1-21-16,0 0 16,0 21-16,0 0 15,0 0-15,-21 21 16,0 0-16,0 0 16,0 1-16,22-22 0,-22 21 15,21 0-15,-21 0 0,21-21 0,0 21 16,0 0-16,0-21 0,22 22 0,-1-22 15,-21 0-15,22 0 0,-22 0 16,21 0-16,0 0 0,1 0 0,-22 0 16,21 0-16,-21-22 0,22 22 0,-22-21 15,0 0-15,0 0 0,-21 0 0,0 0 16,0-1-16,0-20 0,0 0 16,0 21-16,0-22 0,0 1 15,0 21-15,-21 0 0,0-1 0,21 1 16,-21 21-16,0 0 0,-1 0 0,1 0 15,0 0-15,0 21 0,0 1 16,0-1-16,21 0 0,0 0 16,0 0-16,0 0 15,0 1-15,0-1 16,21-21-16,-21 21 16,21 0-16,-21 0 0,0 0 0,0 1 15,0-1-15,21 21 0,-21-21 0,0 22 16,0-22-16,0 21 0,0 0 15,0 1-15,0-22 0,0 21 0,0 1 16,0-1-16,0 0 0,-21 22 16,0-22-16,0 0 0,-1 1 0,22-1 15,-21 0-15,0 1 0,0-1 0,-21-21 16,20 22-16,1-1 0,0 0 0,0 1 16,0-22-16,0 21 0,21-21 15,-22 0-15,22 1 0,0-1 0,-21 0 16,21 0-16,21-21 15,1 0-15,20-21 16,-21 0-16,0-22 0,22 22 16,-1-21-16</inkml:trace>
  <inkml:trace contextRef="#ctx0" brushRef="#br1" timeOffset="183573.91">24320 13081 0,'0'-21'0,"0"42"0,0-63 16,0 21 0,0-1-1,-21 22-15,0 0 0,0 0 16,0 0-16,0 22 0,-1-22 0,1 21 16,0 21-16,0-21 0,0 22 15,0-1-15,-1 0 0,1 1 0,0 20 16,0 1-16,0-22 0,21 21 0,0 1 15,0-1-15,0-20 0,0 20 0,0-42 16,0 22-16,0-1 0,21-21 16,0 0-16,21 1 0,-20-1 0,-1-21 15,21 0-15,-21 0 0,22 0 16,-22 0-16,21 0 0,0-21 0,-20 21 16,20-22-16,0 1 0,-21 21 15,22-21-15,-22 0 0,21 0 0,-21 0 16,1-1-16,20 1 0,-21 0 0,0 0 15,0 0-15,22 0 0,-22-1 0,0 1 16,0 0-16</inkml:trace>
  <inkml:trace contextRef="#ctx0" brushRef="#br1" timeOffset="183806.77">24913 13229 0,'21'-21'0,"-42"42"0,42-21 31,-21 21-31,0 1 16,0-1-16,0 21 0,0-21 0,0 0 16,0 22-16,0-22 0,0 21 0,-21-21 15,21 22-15,0-22 0,0 0 0,0 21 16,0-20-16,0-1 0,0 0 16,0 0-16,0 0 0,0 0 15,0 1-15,0-44 31</inkml:trace>
  <inkml:trace contextRef="#ctx0" brushRef="#br1" timeOffset="184087.61">24934 13314 0,'0'-127'31,"-21"317"-31,42-253 0,0-85 0,1 127 0,-1 21 0,0 0 16,0 21-16,0 0 0,0 0 15,1 0-15,-1 0 0,0 22 16,0-1-16,0 0 0,0 1 0,1-1 16,-1 0-16,0 1 0,0-1 0,0 0 15,0-20-15,1 20 0,-22 0 0,21-21 16,0 1-16,-21-1 16,21 0-16,-21 0 0,21-21 0,-21 21 15,21-21-15,1 0 16,-1-21-1,-21 0-15,21 0 16,-21 0-16,0-1 0,0-20 0,21 0 16,-21 21-16,21-22 0</inkml:trace>
  <inkml:trace contextRef="#ctx0" brushRef="#br1" timeOffset="184323.99">25654 13229 0,'0'-211'31,"-21"232"0,21 0-31,21 148 0,-63-317 0,42 190 0,-22-20 16,22 20-16,-21 0 0,21 1 0,0-1 16,-21 0-16,21 1 0,-21-1 0,21 21 15,0-20-15,-21-1 0,0 0 16,21 1-16,-22-22 0,22 21 0,0 1 16,0-22-16,0 0 0,-21 0 0,21 0 15,0 0-15,0 1 0,0-1 0,21-21 31,1 0-31,-1-21 16,21-1-16,-21 1 0,0 0 0</inkml:trace>
  <inkml:trace contextRef="#ctx0" brushRef="#br1" timeOffset="184762.69">26903 13335 0,'0'0'0,"-21"0"16,42 0 15,0 0-31,0 0 0,0 0 15,0 0-15,1 0 0,-1 0 0,0 0 16,0 0-16,0 0 0,0 0 0,1 0 16,-1 0-16,0 0 15,-63 21 17,20-21-32,-20 21 0</inkml:trace>
  <inkml:trace contextRef="#ctx0" brushRef="#br1" timeOffset="184923.59">26691 13589 0,'-21'85'16,"63"-64"15,-21 0-31,-63-148 0,106 254 0,-43-127 0,0 0 16,0 0-16,0 0 0,0 0 0,1 0 16,-1 0-16,0 0 0,0 0 15,0-21-15,0 0 16,1 0-16,-22-1 15</inkml:trace>
  <inkml:trace contextRef="#ctx0" brushRef="#br1" timeOffset="185471.28">27834 12975 0,'0'0'0,"42"-63"16,-20 42-16,-1 21 16,-21-22-16,21 1 0,0 0 15,0 21-15,0 0 16,1 0-16,-1 0 0,-21 21 16,0 0-16,21 22 0,-21-22 0,21 0 15,-21 21-15,0-20 0,0 20 0,0-21 16,0 0-16,0 0 0,0 22 15,-21-22-15,21 0 0,-21-21 0,21 21 16,0 0-16,21-21 31,0 0-31</inkml:trace>
  <inkml:trace contextRef="#ctx0" brushRef="#br1" timeOffset="185655.18">28406 12912 0,'0'-85'15,"0"170"-15,0-149 16,0 85-16,0 1 16,0-1-16,0 0 0,0 0 15,0 0-15,-22 22 0,22-22 0,0 0 16,-21 0-16,21 0 0,-21 0 16,21 1-16,0-1 15,21-21-15,22 0 16</inkml:trace>
  <inkml:trace contextRef="#ctx0" brushRef="#br1" timeOffset="186142.9">29019 13314 0,'22'0'0,"-44"0"0,65 0 16,-43-21-16,0 0 15,0-1-15,0 1 0,0 0 16,0 0-16,0 0 0,0 0 15,0-1-15,-21 22 16,-1 0-16,1 0 0,0 0 16,0 0-16,-21 0 0,20 22 0,1-1 15,-21 0-15,21 21 0,-22-21 16,22 1-16,0 20 0,0 0 0,0-21 16,21 22-16,0-22 0,0 21 0,0-21 15,0 1-15,0-1 0,21 0 0,0 0 16,0-21-16,0 0 0,1 0 15,20 0-15,-21 0 0,0 0 0,22 0 16,-22-21-16,0 0 0,0 0 0,0-1 16,22 1-16,-43-21 0,21 21 15,0-22-15,0 22 0,0-21 16,-21 0-16,0 20 0,21-20 0,-21 21 16,22 0-16,-22 0 0,0 42 15,0 0 1,0 0-16,-22 0 0,22 22 0,-21-1 15,21-21-15,0 21 0,0 1 0,0-1 16,0-21-16,0 22 0,0-1 16,0-21-16,0 21 0,21-20 0,1-1 15,-1 0-15,21 0 0,-21-21 0,0 0 16,22 21-16,-22-21 0,21 0 0,-21 0 16,1-21-16,-1 21 0,0-21 15</inkml:trace>
  <inkml:trace contextRef="#ctx0" brushRef="#br1" timeOffset="186611.75">29760 12806 0,'0'-127'31,"-21"296"-31,42-211 0,-21-106 0,0 127 0,0 42 16,0 0-16,-21 0 0,0 21 15,21 1-15,-21-1 0,21 0 16,0 22-16,0-22 0,0 22 0,0-22 15,0 0-15,0 22 0,0-22 0,0 1 16,0-1-16,0 0 16,-21-21-16,21 22 0,0-22 0,-22 0 15,22 0-15,-21 0 0,21 1 16,-21-22-16,0 0 16,0 0-16,21-22 0,0 1 15,0 0-15,0 0 0,0 0 16,0 0-16,21-1 0,0-20 0,0 21 15,0 0-15,22 0 0,-22-1 16,21 1-16,1 0 0,-1 21 0,0 0 16,-21 0-16,22 0 0,-1 0 0,-21 0 15,0 0-15,1 21 0,-22 0 16,0 1-16,0-1 0,0 0 16,0 0-16,0 0 0,-22 0 0,1 1 15,0-1-15,-21 0 0,21 0 0,-1-21 16,-20 21-16,0 0 0,21 1 15,-22-1-15,22-21 0,0 21 0,-21-21 16,20 0-16,1 21 0,0-21 0,42-21 47</inkml:trace>
  <inkml:trace contextRef="#ctx0" brushRef="#br1" timeOffset="186907.59">30692 13166 0,'0'0'0,"21"-64"15,-21 43-15,-21 21 16,-1 0 0,1 21-16,0 0 0,0 1 15,-21-1-15,20 21 0,1-21 0,0 22 16,0-22-16,0 21 0,21-21 0,0 22 15,-21-22-15,21 21 0,0 0 16,0-20-16,0-1 0,0 0 16,21 0-16,0 0 0,0 0 0,0-21 15,0 0-15,1 0 16,20 0-16,-21 0 0,0 0 0,0-21 16,1 21-16,20-21 0,-21 0 0,0 0 15,0 0-15,1-1 0,20 1 16</inkml:trace>
  <inkml:trace contextRef="#ctx0" brushRef="#br1" timeOffset="187172.44">31369 12658 0,'0'-21'16,"21"21"-1,-21 21 1,0 0-16,0 0 16,0 0-16,0 0 0,0 22 0,0-22 15,0 0-15,0 21 0,0-20 0,-21-1 16,0 0-16,0 0 0,21 0 16,-22 0-16,1 1 0</inkml:trace>
  <inkml:trace contextRef="#ctx0" brushRef="#br1" timeOffset="187383.31">31623 12700 0,'0'0'15,"-21"21"1,21 0-16,0 1 0,0-1 15,-21 0-15,21 0 0,-22 0 0,22 0 16,-21 1-16,21-1 16,-21 0-16,0 0 0,21 0 15,-21 0-15,21 1 0,0-1 16,0 0 0,0 0-16</inkml:trace>
  <inkml:trace contextRef="#ctx0" brushRef="#br1" timeOffset="187659.16">31962 13335 0,'21'0'31,"-21"21"16,0 0-31,0 1 0,0-1-1,-21-21-15,21 21 0,-22-21 0,22 21 16</inkml:trace>
  <inkml:trace contextRef="#ctx0" brushRef="#br1" timeOffset="187979.08">31962 13864 0,'0'0'0,"0"21"16,0 1-16,-22-22 16,22 21-16,0 0 15,0 0-15,0 0 0,0 0 16,0 1-16,0-1 0,0 0 0,0 0 16,-21-21-16,21 21 0,-21 0 15,0 1-15,21-1 0,-21-21 0,0 21 16,-22 0-16,22-21 0,0 21 15,-21-21-15,-1 21 0,1-21 0,0 22 16,20-22-16,-20 21 0,0-21 0,-1 21 16,1-21-16,0 0 0,21 21 0,-22-21 15,22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976D-E0E4-40A0-8516-6DE83772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348B-D57D-46B6-ADC0-6BEF661C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0EF-DBC8-4C4F-A1C9-2F3249E1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9A6-419B-49AF-A93A-C54EAF4E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5E0E-8E34-4EA1-8CC4-EFCB071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42AB-00B3-4BAF-95D0-D9C3C61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A9967-76E8-4EF5-B1A1-9DEF4224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D13D-3FE9-4847-BA3A-BDAFCD82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D4B3-1503-4D0B-83D5-4B53298A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603A-1164-4717-AD98-F45F08FB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E3965-A2CF-47A5-88D0-CCBB9E0EA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9A0C9-CEBE-480E-AF00-36C3D2C8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06F9-D535-4B64-B90C-2A963A8C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3DB5-633D-4793-BEA2-766057B4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EB6C-7DDF-46CE-8A3E-E1A9513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52F-A02E-4EBE-A219-3E846F56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E01C-DF78-4005-B9DE-B7120A5D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FD6A-DF0C-4595-BF45-88B996D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3C5D-39B8-47DC-B4A0-4B6693BA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BF79-0B79-4BEE-8A16-EDFA7D8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5905-B337-4A94-A57B-3F23868D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581F-7FF0-494B-8E31-2E969913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0611-9B4F-40B3-9EFF-D56CE408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3EF9-ADDC-4587-8009-EDA9EB70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13B7-0159-4E28-80B8-7D26C8BD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E13C-24DB-451A-9376-FFFFF239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1C74-DA24-40B1-B997-7C37C963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1521-C1AA-4982-A9ED-0947A1AE3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43C41-1A4F-47AB-9AD0-C108363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296D-7C85-453C-AAB4-CFA9975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0747E-085C-4916-92EA-9ABE5F2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7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C1B2-154D-43CD-A32B-C785686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49517-FF79-4E59-8DED-4F606D01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C575-34EC-4CA3-B7B9-197201E69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49517-45C2-4E9B-A735-1F7649659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CF261-DD78-4A50-BC91-70B44E319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E00AD-61D7-4E3F-BF64-45ECF75A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5EA84-7B75-4409-BF87-12538EA1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EE8C9-ED7A-437B-B80C-70AADFAB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DD57-DAC9-441E-8A7D-4F014F13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32F73-E187-4F73-8754-46C39012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77B9-4A00-4692-B069-87641A05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C810-B5C9-47D9-8ECF-2D95D85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D775-6072-40F0-B456-10F9662D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8746-5621-4092-85D2-956046E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8FA5-D119-4334-9E09-BE2CA03D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7021-97B5-4DE3-97BF-A9D5B0AD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1FAD-3B4A-4DCD-B00D-9329CF9F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6C7D9-49FC-416E-A133-9440D87F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4C05A-9C6B-4BC8-AEDA-BE4BFE0E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7224-0283-4F5C-9C40-7028250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DFA6-34EF-4A28-B0FE-AA2B67E4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699D-1DD4-42A3-A44E-E6C60F6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8A716-0EA4-4D5B-A754-3C3090FA0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57FA1-1B65-4656-86BC-1EAAC7F0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5B7AB-7C5B-4F61-8CB5-FB2B497C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8DD7-DC85-4045-B244-B595AB21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F13D-80A8-41F7-A480-37757F02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5494C-F7CD-45CF-B26E-4D36342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FA76-878F-4057-B993-8EE92A56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60EB-EB5A-425E-8190-2A3665C01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0846-47CC-43C1-B566-22A96766050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4929-C8A8-4DB0-9742-A4029BBC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5546-02E0-496C-884E-59339FA6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3153-D909-442D-A393-2D4F69A94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580000-6B1A-4652-BF2A-091EA94548AC}"/>
                  </a:ext>
                </a:extLst>
              </p14:cNvPr>
              <p14:cNvContentPartPr/>
              <p14:nvPr/>
            </p14:nvContentPartPr>
            <p14:xfrm>
              <a:off x="38160" y="373320"/>
              <a:ext cx="797076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580000-6B1A-4652-BF2A-091EA94548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63960"/>
                <a:ext cx="79894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55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7CC02F-E68C-4DCD-ACE6-39CFF2F995A5}"/>
                  </a:ext>
                </a:extLst>
              </p14:cNvPr>
              <p14:cNvContentPartPr/>
              <p14:nvPr/>
            </p14:nvContentPartPr>
            <p14:xfrm>
              <a:off x="274320" y="487800"/>
              <a:ext cx="118188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7CC02F-E68C-4DCD-ACE6-39CFF2F99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78440"/>
                <a:ext cx="118375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9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0847BA-9D4A-4D1F-A625-309E72BBF8CC}"/>
                  </a:ext>
                </a:extLst>
              </p14:cNvPr>
              <p14:cNvContentPartPr/>
              <p14:nvPr/>
            </p14:nvContentPartPr>
            <p14:xfrm>
              <a:off x="502920" y="297360"/>
              <a:ext cx="867960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0847BA-9D4A-4D1F-A625-309E72BBF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88000"/>
                <a:ext cx="869832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4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0AB597-A37D-4CB2-BAEF-E83737E5406A}"/>
                  </a:ext>
                </a:extLst>
              </p14:cNvPr>
              <p14:cNvContentPartPr/>
              <p14:nvPr/>
            </p14:nvContentPartPr>
            <p14:xfrm>
              <a:off x="2064960" y="266760"/>
              <a:ext cx="377244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0AB597-A37D-4CB2-BAEF-E83737E54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600" y="257400"/>
                <a:ext cx="3791160" cy="35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47942-8651-4FFE-AEA8-0CCE86AF1F28}"/>
                  </a:ext>
                </a:extLst>
              </p14:cNvPr>
              <p14:cNvContentPartPr/>
              <p14:nvPr/>
            </p14:nvContentPartPr>
            <p14:xfrm>
              <a:off x="1981080" y="1592640"/>
              <a:ext cx="10150200" cy="493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47942-8651-4FFE-AEA8-0CCE86AF1F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720" y="1583280"/>
                <a:ext cx="1016892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32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4DC19-BF94-469D-996E-209FF00F0688}"/>
                  </a:ext>
                </a:extLst>
              </p14:cNvPr>
              <p14:cNvContentPartPr/>
              <p14:nvPr/>
            </p14:nvContentPartPr>
            <p14:xfrm>
              <a:off x="2095560" y="807840"/>
              <a:ext cx="512100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4DC19-BF94-469D-996E-209FF00F0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200" y="798480"/>
                <a:ext cx="513972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1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3704D-866D-4348-AA3C-CB442E48B8A4}"/>
                  </a:ext>
                </a:extLst>
              </p14:cNvPr>
              <p14:cNvContentPartPr/>
              <p14:nvPr/>
            </p14:nvContentPartPr>
            <p14:xfrm>
              <a:off x="45720" y="198000"/>
              <a:ext cx="921276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3704D-866D-4348-AA3C-CB442E48B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88640"/>
                <a:ext cx="9231480" cy="62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81ADA6-FCB8-4899-9300-27C70B9DB8D9}"/>
                  </a:ext>
                </a:extLst>
              </p14:cNvPr>
              <p14:cNvContentPartPr/>
              <p14:nvPr/>
            </p14:nvContentPartPr>
            <p14:xfrm>
              <a:off x="1935360" y="1760400"/>
              <a:ext cx="6736680" cy="468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81ADA6-FCB8-4899-9300-27C70B9DB8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000" y="1751040"/>
                <a:ext cx="675540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68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967A4-D01F-4C8A-B9B5-CBE91AF100F7}"/>
                  </a:ext>
                </a:extLst>
              </p14:cNvPr>
              <p14:cNvContentPartPr/>
              <p14:nvPr/>
            </p14:nvContentPartPr>
            <p14:xfrm>
              <a:off x="1272600" y="60840"/>
              <a:ext cx="7734600" cy="586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967A4-D01F-4C8A-B9B5-CBE91AF10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51480"/>
                <a:ext cx="775332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5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F9EBA-B55F-4DF0-A7CE-3DC949E162D2}"/>
                  </a:ext>
                </a:extLst>
              </p14:cNvPr>
              <p14:cNvContentPartPr/>
              <p14:nvPr/>
            </p14:nvContentPartPr>
            <p14:xfrm>
              <a:off x="144720" y="281880"/>
              <a:ext cx="904536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F9EBA-B55F-4DF0-A7CE-3DC949E162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72520"/>
                <a:ext cx="906408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38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EA05A-5FAB-405D-A186-45A3787FCDA5}"/>
                  </a:ext>
                </a:extLst>
              </p14:cNvPr>
              <p14:cNvContentPartPr/>
              <p14:nvPr/>
            </p14:nvContentPartPr>
            <p14:xfrm>
              <a:off x="129600" y="929520"/>
              <a:ext cx="765072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EA05A-5FAB-405D-A186-45A3787FC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920160"/>
                <a:ext cx="766944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CE64B-F8AA-474A-8D5A-08AD9F9BDA2A}"/>
                  </a:ext>
                </a:extLst>
              </p14:cNvPr>
              <p14:cNvContentPartPr/>
              <p14:nvPr/>
            </p14:nvContentPartPr>
            <p14:xfrm>
              <a:off x="213480" y="106560"/>
              <a:ext cx="944892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CE64B-F8AA-474A-8D5A-08AD9F9BD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97200"/>
                <a:ext cx="946764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68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C2144F-488B-477A-A9CD-937DE1F59B43}"/>
                  </a:ext>
                </a:extLst>
              </p14:cNvPr>
              <p14:cNvContentPartPr/>
              <p14:nvPr/>
            </p14:nvContentPartPr>
            <p14:xfrm>
              <a:off x="259200" y="76320"/>
              <a:ext cx="938052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C2144F-488B-477A-A9CD-937DE1F59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66960"/>
                <a:ext cx="93992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3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E6E7E-37E7-4169-BC04-DFA4E422BE81}"/>
                  </a:ext>
                </a:extLst>
              </p14:cNvPr>
              <p14:cNvContentPartPr/>
              <p14:nvPr/>
            </p14:nvContentPartPr>
            <p14:xfrm>
              <a:off x="815400" y="472320"/>
              <a:ext cx="1125504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E6E7E-37E7-4169-BC04-DFA4E422B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462960"/>
                <a:ext cx="1127376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9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EC7-99F6-4CF7-9196-F578F79A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AA876-7094-489C-80B2-BD0E34CA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9AC867-D0AB-4B15-8760-3D908C043329}"/>
                  </a:ext>
                </a:extLst>
              </p14:cNvPr>
              <p14:cNvContentPartPr/>
              <p14:nvPr/>
            </p14:nvContentPartPr>
            <p14:xfrm>
              <a:off x="662760" y="411480"/>
              <a:ext cx="471744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9AC867-D0AB-4B15-8760-3D908C043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402120"/>
                <a:ext cx="47361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2020-10-21T02:07:54Z</dcterms:created>
  <dcterms:modified xsi:type="dcterms:W3CDTF">2020-10-21T03:29:19Z</dcterms:modified>
</cp:coreProperties>
</file>