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12:46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11451 1990 0,'-21'0'15,"0"21"-15,0 0 16,-1 0-16,22 0 0,-21 22 0,0-1 15,0 0-15,21 22 0,-21-22 16,21 22-16,0-1 0,0 1 0,0-1 16,0 1-16,0-22 0,0 0 0,21 1 15,0-1-15,0-21 16,0 22-16,22-22 0</inkml:trace>
  <inkml:trace contextRef="#ctx0" brushRef="#br0" timeOffset="907.71">11578 1842 0,'0'0'0,"0"-22"16,0 1 0,0 0-16,0 0 0,0 0 15,0 0 1,0-1-16,0 1 0,0 0 15,0 0-15,0 0 16,0 42 31,0 0-47,0 21 0,0 1 0,0-1 16,0 22-16,0-1 0,0 1 15,0-1-15,0 1 0,0-1 0,0 22 16,-21-1-16,21 1 0,-21 0 0,21-1 15,0 1-15,0-21 16,-21 20-16,21-20 0,-22-1 0,22 1 16,-21-1-16,21 1 0,-21-22 0,21 0 15,0 1-15,0-1 0,0 0 16,0-20-16,0-1 0,-21 0 0,21 0 16,0-42-1,0 0-15,0-22 0</inkml:trace>
  <inkml:trace contextRef="#ctx0" brushRef="#br0" timeOffset="1915.84">11515 1778 0,'0'0'0,"-22"0"16,1 0-16,0 0 16,42 0 62,0 0-78,1 0 0,20 0 0,-21 0 15,21 0-15,1 0 0,20 0 16,22 0-16,-22 0 0,22 0 0,0-21 16,21 21-16,-22-21 0,22 0 15,0 21-15,21-22 0,0 22 0,0-21 16,0 0-16,0 21 0,-21 0 0,21 0 15,-21-21-15,21 0 0,762 0 47,-741 21-47,190 0 0,-168 0 16,-1 0-16,0 0 0,1 0 0,-1 0 16,22 0-16,-22 0 0,0 0 15,-21 0-15,22 0 0,-22 0 0,21 21 16,-21 0-16,22-21 0,-22 21 15,0-21-15,-21 21 0,21-21 0,22 0 16,-22 21-16,0-21 0,0 0 0,0 22 16,0-22-16,-21 0 0,22 0 15,-1 21-15,-21-21 0,0 0 0,0 0 16,0 21-16,0-21 16,-21 0-16,-1 0 0,22 21 0,-21-21 15,0 0-15,-21 0 0,21 0 0,-22 0 16,1 0-16,-22 0 0,-20 0 15,20 0-15,-20 0 0,-22 0 0,0 0 16,0 0-16,0 0 0,-21-21 16,21 21-16,-21-21 0,0 0 31,0-1-31,-21 22 47,21 22-32,0-1-15,-21 0 16,21 0-16,0 0 0,-21 22 0,21-22 16,0 21-16,-21 0 0,21 1 15,0-1-15,-21 0 0,-1 22 0,22-22 16,-21 22-16,0-1 0,0 22 0,0-22 16,0 1-16,-1 21 0,-20-22 15,21 1-15,0-1 0,21 1 0,-21-1 16,-1 1-16,1-1 0,0-21 0,21 22 15,0-1-15,0-20 0,-21 20 16,21-20-16,-21-1 0,21 0 16,0-21-16,0 22 0,0-22 0,0 21 15,0-21-15,0 1 0,0-1 16,-21 0-16,-1-21 16,1 0-16,0 0 0,0 0 15,0-21-15,-22 0 0,22 21 0,-42-22 16</inkml:trace>
  <inkml:trace contextRef="#ctx0" brushRef="#br0" timeOffset="2748.22">11557 3620 0,'-21'0'0,"42"0"47,0 0-47,21 0 15,-20 0-15,41 0 0,-21 0 16,43 0-16,-21 0 0,41 0 0,-20 0 16,21-22-16,0 22 0,21 0 0,0 0 15,0 0-15,21 0 0,0 0 16,0 0-16,22 0 0,-1 0 0,0 0 15,1 0-15,-1 0 0,0 0 0,1 0 16,-1 0-16,21 0 0,-20 0 16,-1 0-16,0 0 0,1 0 0,-1 0 15,0 0-15,-20 0 0,20 22 0,-21-22 16,0 0-16,0 0 0,-21 0 16,0 21-16,22-21 0,-22 0 15,0 0-15,0 0 0,0 0 0,-22 0 16,22 0-16,-21 0 0,21 0 0,-21 0 15,0 0-15,0 0 0,21 0 16,-21 0-16,-1 0 0,1 0 0,-21 0 16,21 0-16,-22 0 0,1 0 0,0 0 15,-22 0-15,22 0 0,-22 0 16,1 0-16,-1 0 0,1 0 16,-1 0-16,-20 0 0,-1 0 0,0 0 0,1 0 15,-22 0-15,21 0 0,-21 0 16,22 0-16,-22 0 0,0 0 15,0 0-15,0 0 0,1 0 0,-1 0 16,0 0-16,0 0 16,-42 0-1,0-21-15,-22 21 16,-20-22-16</inkml:trace>
  <inkml:trace contextRef="#ctx0" brushRef="#br0" timeOffset="3263.99">12954 2074 0,'0'-21'16,"21"0"0,0 21-16,22-21 15,-1 21-15,21-21 0,1 21 16,-1 0-16,22-21 0,-21 21 0,20-22 15,1 22-15,0 0 0,-1 0 16,1 0-16,-22-21 0,1 21 0,-22 0 16,1 0-16,-1 0 0,-21 0 0,-21 21 15,-21 1-15,0-22 16,-22 21-16,1-21 0,0 21 0,-22-21 16,22 21-16</inkml:trace>
  <inkml:trace contextRef="#ctx0" brushRef="#br0" timeOffset="3535.98">13483 2053 0,'0'21'32,"0"1"-32,0-1 15,0 21-15,0-21 0,0 22 0,-21-1 16,21 0-16,-21 1 0,21-1 0,0 21 15,-21-20-15,21 20 0,-22-20 16,22-1-16,0 0 0,-21 1 0,21-1 16,-21 0-16,21-21 0,-21 1 0,21-1 15,0 0-15,0 0 0,0 0 16,21-21 15,0-21-31,0 0 0</inkml:trace>
  <inkml:trace contextRef="#ctx0" brushRef="#br0" timeOffset="4103.93">13801 2455 0,'0'0'0,"21"0"16,-21 22 0,0-1-16,-21 0 15,-1 0-15,22 21 0,-21-20 0,0-1 16,0 21-16,21-21 0,0 0 15,0 22-15,0-22 0,0 0 0,0 0 16,0 0-16,21-21 16,0 0-1,0 0-15,22 0 0,-22 0 0,21 0 16,1-21-16,-22 0 0,21 0 16,0 0-16,1 0 0,-22-1 0,21 1 15,-21-21-15,1 21 0,-1 0 16,0-1-16,-21 1 0,0 0 0,21 0 15,-21 0-15,0 42 32,0 0-17,-21 0-15,21 22 0,0-22 0,0 21 16,-21-21-16,21 22 0,-21-1 0,21 0 16,-22-21-16,22 22 0,0-1 0,0 0 15,-21 1-15,21-1 0,-21 0 16,21 22-16,-21-22 0,21 1 15,0-1-15,-21 0 0,21 1 0,-21-1 16,-1 0-16,1 1 0,21-22 0,-21 0 16,0 21-16,-21-21 0,20 1 0,1-1 15,-21 0-15,0 0 0,20-21 0,-20 21 16,0-21-16,-1 0 0,1 0 16,-21 0-16,20 0 0,1 0 15,0 0-15,-1 0 0,22-21 0,-21 21 16,21-21-16,-22 0 0,22 21 0,21-21 15,0-1-15,0 1 0,0 0 0,0 0 16,0 0-16,21 0 16,0-1-16,1-20 0,-1 21 0,21 0 15</inkml:trace>
  <inkml:trace contextRef="#ctx0" brushRef="#br0" timeOffset="4428.26">14499 2561 0,'0'0'0,"0"-21"0,21 21 16,-21 42 0,0-20-1,0-1-15,0 21 0,0 0 0,0 1 16,0-1-16,0 0 0,0 22 0,0-22 15,0 1-15,0 20 0,0-21 16,0 1-16,0 20 0,-21-20 16,0-1-16,0 21 0,21-20 0,-21-22 15,-1 21-15,1-21 0,21 22 0,0-22 16,-21 0-16,21-42 31,0 0-31,0 0 16,0-1-16,0 1 0,0-21 0</inkml:trace>
  <inkml:trace contextRef="#ctx0" brushRef="#br0" timeOffset="4695.77">14436 2731 0,'21'-22'0,"-42"44"0,42-65 16,0 1-16,0 21 15,0 0-15,0-1 16,1 22-16,-1 0 0,21-21 0,-21 21 15,0 0-15,1 0 0,-1 0 0,0 21 16,0-21-16,0 22 0,-21-1 16,0 21-16,0-21 0,0 0 0,0 1 15,0 20-15,-21-21 0,0 0 0,0 0 16,0 1-16,-1-1 16,-20 0-16,21-21 0,21 21 0,-21 0 0,0-21 15,42-21 16,0 21-31,0-21 16</inkml:trace>
  <inkml:trace contextRef="#ctx0" brushRef="#br0" timeOffset="5040.13">14965 2709 0,'21'0'0,"0"0"15,0 0-15,0 0 16,1 0-16,-1-21 16,0 0-16,0 21 0,0-21 0,0 0 15,22 0-15,-22 21 0,-21-22 16,21 1-16,-21 0 0,0 0 0,0 0 16,-21 21-1,0 0-15,0 0 0,-1 0 16,-20 21-16,21 0 0,0 0 0,-22 0 15,22 1-15,0 20 0,0-21 16,21 0-16,-21 22 0,21-22 0,0 0 16,0 21-16,0-21 0,0 1 0,0-1 15,21 0-15,-21 0 0,21-21 16,0 0-16,0 0 0,1 0 16,20 0-16,-21 0 0,21 0 15,-20 0-15,20-21 0,0 21 0,1-21 16</inkml:trace>
  <inkml:trace contextRef="#ctx0" brushRef="#br0" timeOffset="5299.64">15960 2540 0,'0'0'0,"0"-21"0,0 0 0,0 0 0,0-1 16,0 1-16,-22 21 15,1 0 1,0 0-16,0 0 0,0 0 0,-22 0 15,22 21-15,0-21 0,0 43 16,0-22-16,0 0 0,-1 21 0,1-20 16,21 20-16,-21-21 0,21 21 0,0-20 15,0-1-15,0 0 0,0 0 0,0 0 16,21 0-16,0 1 0,1-1 16,-1-21-16,0 0 0,0 0 0,0 0 15,0 0-15,22 0 0,-22 0 0,21 0 16,-21 0-16,22-21 0</inkml:trace>
  <inkml:trace contextRef="#ctx0" brushRef="#br0" timeOffset="5758.29">16637 2540 0,'0'0'0,"0"-21"0,-21-21 15,0 42-15,-1 0 16,1 0-16,0 0 15,0 0-15,0 21 0,0-21 0,-1 21 16,1 0-16,0 21 0,0-20 0,-21-1 16,20 21-16,1-21 0,21 22 15,-21-22-15,0 0 0,21 21 0,-21-21 16,21 1-16,0-1 16,0 0-16,21-21 0,0 0 0,0 0 15,0 0-15,1 0 0,-1 0 16,0 0-16,21 0 0,-21 0 0,1-21 15,20 0-15,-21 21 0,0-22 0,0-20 16,1 21-16,-1 0 0,0-22 16,0 22-16,-21-21 0,0 21 0,21 0 15,-21-22-15,21 22 0,-21 0 16,0 42 0,0 0-16,-21 0 15,0 1-15,0 20 0,21-21 16,0 0-16,-21 22 0,0-22 0,21 0 15,0 0-15,0 0 0,0 0 16,0 1-16,0-1 0,0 0 0,0 0 16,21-21-1,0 0-15,0 0 0,0 0 0,0 0 16,1-21-16</inkml:trace>
  <inkml:trace contextRef="#ctx0" brushRef="#br0" timeOffset="6144.08">17208 2625 0,'0'0'0,"85"-64"16,-64 43-16,-21 0 0,0 0 15,0 0-15,-21 21 16,0 0-16,-21 0 0,20 0 16,1 0-16,-21 21 0,21 0 0,-22-21 15,22 21-15,0 0 0,0 0 0,0 1 16,21-1-16,0 0 0,0 0 15,0 0-15,0 0 0,0 1 16,21-1-16,0-21 16,0 21-16,0-21 0,1 21 0,-1-21 0,0 21 15,0-21-15,0 21 0,0 1 16,1-22-16,-1 21 0,-21 0 16,0 0-16,0 0 15,-21-21 1,-1 21-16,-20-21 0,21 0 0,-21 22 15,20-22-15,-20 0 0,21 0 0,-21 0 16,20 0-16,1 0 0,0 0 0,0 0 16,0 0-16,21-22 15,0 1 1,0 0-16,21 0 0,0 0 16,0 0-16,0-1 0</inkml:trace>
  <inkml:trace contextRef="#ctx0" brushRef="#br0" timeOffset="6492.13">17780 2159 0,'0'0'0,"0"-21"0,0-21 16,0 63 31,0 21-47,0-21 0,0 0 15,-21 22-15,21-1 0,-21 0 0,-1 22 16,1-22-16,21 22 0,-21-22 0,0 22 16,0-22-16,0 0 0,-1 1 15,1-1-15,0 0 0,21 1 0,0-22 16,-21 0-16,21 0 0,0 0 0,0 0 15,0 1-15,21-22 16,0 0 0,0 0-16,1 0 0,-1 0 0,0-22 15,0 1-15,0 21 0,0-21 16</inkml:trace>
  <inkml:trace contextRef="#ctx0" brushRef="#br0" timeOffset="6712.72">18034 2561 0,'0'0'15,"21"-21"-15,-21 0 16,0 42 0,0 0-16,-21 0 15,0 1-15,21-1 0,-21 0 16,21 0-16,0 0 0,-22 22 0,1-22 16,21 0-16,-21 0 0,21 0 15,0 0-15,0 1 0,-21-22 16,21 21-16,21-42 31,-21-1-31,21 22 0,0-21 16</inkml:trace>
  <inkml:trace contextRef="#ctx0" brushRef="#br0" timeOffset="6983.78">18288 2328 0,'-21'0'15,"0"0"1,42 0 31,0 0-47,0 0 16,-21-21-16,21 21 0,-21-21 15,0 0-15,0 0 16,-21 21-1,0 0-15,0 0 16,0 0-16,-1 0 16,1 21-1</inkml:trace>
  <inkml:trace contextRef="#ctx0" brushRef="#br0" timeOffset="7190.43">17589 2455 0,'0'0'15,"22"0"1,-1 0 0,0 0-16,0-21 0,0 21 15,22 0-15,-22 0 0,0-21 16,21 21-16,-21 0 0,1 0 0,-1 0 15,0 0-15,0 0 0</inkml:trace>
  <inkml:trace contextRef="#ctx0" brushRef="#br0" timeOffset="7712.96">18500 2582 0,'0'0'0,"-22"0"0,1 0 16,0 0-16,21 22 0,-21-22 16,21 21-16,0 0 0,-21 0 15,21 0-15,-21-21 0,21 21 0,-22 1 16,22-1-16,-21 0 0,21 0 0,0 0 15,-21 0-15,0 1 16,0-22 0,21-22 15,0 1-15,0 0-16,21 0 0,-21 0 0,21 0 15,21-1-15,-20 1 0,-1-21 0,21 21 16,0 0-16,-20-1 0,20 1 15,0 0-15,1 0 0,-22 21 0,21 0 16,0 0-16,-20 0 0,-1 0 0,21 0 16,-21 21-16,-21 0 0,21 0 15,-21 1-15,0-1 0,0 0 0,0 0 16,0 0-16,0 22 0,0-22 0,0 0 16,-21 0-16,0 0 0,0 0 15,0-21-15,21 22 0,-21-1 16,-1-21-16,22 21 0,22-21 31,-1 0-15</inkml:trace>
  <inkml:trace contextRef="#ctx0" brushRef="#br0" timeOffset="8553.2">19558 2667 0,'21'0'16,"-42"0"-16,42-21 0,-21 0 0,0 0 16,-21 21-16,0-22 0,0 22 15,-1 0-15,1-21 0,0 21 16,0 0-16,0 0 0,0 0 0,-22 0 16,22 0-16,0 21 0,0-21 0,-22 22 15,22-1-15,-21 0 0,21 0 16,0 0-16,-1 22 0,1-22 0,0 0 15,0 0-15,21 0 0,0 0 0,0 1 16,0-1-16,0 0 0,0 0 16,21-21-16,0 0 0,0 0 15,1 0-15,-1 0 0,21 0 0,-21 0 16,22 0-16,-22 0 16,0-21-16,0 21 0,0-21 0,0 0 15,1 21-15,-1-22 0,0 1 0,-21 0 16,0 0-16,21 0 0,-21 0 15,21 21-15,-21-22 0,0 1 16,0 42 31,0 1-47,0-1 0,0 0 0,-21 0 16,0 0-16,21 22 0,-21-22 15,0 21-15,-1 0 0,22 1 16,-21-1-16,21 22 0,0-22 0,0 21 15,0 1-15,0-22 0,0 22 0,0-1 16,0 1-16,0-1 0,21 1 16,-21-1-16,0 1 0,22-1 0,-22 1 15,0-1-15,0 22 0,0-22 0,0 1 16,0-1-16,0 1 0,0-1 0,0-20 16,0 20-16,0-20 0,0-1 0,0 0 15,-22 1-15,1-1 0,0 0 16,0-21-16,0 1 0,0-1 0,-1 0 15,-20 0-15,21-21 0,-21 0 0,20 0 16,-41 0-16,42-21 16,0 0-16,-22 0 0,22-22 0,0 22 15,0-21-15,0-1 0,-1-20 16,22-1-16,0 1 0,0-1 0,0 1 16,0-22-16,0 1 0,22-1 0,-1 0 15,0 1-15,0 20 0,21-21 0,-20 1 16,20 20-16,0-20 0,22 20 15,42-63-15,-43 64 0,-21 20 16,22 1-16,-1 0 0,-20-1 0,20 22 16,-20 0-16,20 0 0,-21 0 15,1-1-15,-22 1 0,21 21 16,-21 0-16,22 0 0,-22-21 0,0 21 16,0 0-16,0 0 15,-21-21 1</inkml:trace>
  <inkml:trace contextRef="#ctx0" brushRef="#br0" timeOffset="22743.85">14139 3874 0,'0'0'0,"21"-22"0,1 22 16,-1 0-16,0-21 15,0 21-15,0 0 0,0-21 16,1 21-16,-1 0 16,-21-21-1,-21 21 1,-1 0-16,1 21 15,0-21-15,-21 21 0,21 0 16,-22-21-16,-20 22 0,20-1 0,-20 0 16,-1 0-16,1 21 0,-22-20 15,1 20-15,-1-21 0,0 21 0,-21-20 16,1 20-16,-1 0 0,-21-21 16,21 22-16,-21-1 0,21-21 0,-21 22 15,0-22-15,-21 21 0,21-21 16,0 22-16,0-22 0,0 0 0,0 21 15,21-21-15,0 22 0,0-22 0,1 21 16,-1-21-16,0 22 0,21-22 0,1 21 16,-1-21-16,0 1 0,1 20 15,-1-21-15,21 0 0,-20 22 0,-1-22 16,0 0-16,1 0 0,20 0 0,-20 0 16,20 1-16,1-22 0,-1 21 15,22-21-15,-1 0 0,22 0 16,-21 21-16,21-21 0,42 0 47,-21-21-47,0 0 15,21-1-15</inkml:trace>
  <inkml:trace contextRef="#ctx0" brushRef="#br0" timeOffset="23224.02">10054 4741 0,'21'-21'0,"-42"42"0,63-63 0,-20 21 0,-1 0 15,0 0-15,0-1 0,0 1 16,0 21-16,-21-21 16,-21 21 15,0 21-16,0 0-15,-21 1 0,20-1 0,-20 0 16,21 0-16,-21 21 0,-1-20 0,-20 20 16,20 0-16,-20 1 0,21-1 15,-1 0-15,-20-21 0,20 22 0,1-22 16,0 21-16,21-21 0,-1 1 16,1-22-16,0 21 0,21 0 15,-21-21-15,21 21 16,21-21-1,0 0-15,0 21 0,1-21 16,20 0-16,-21 21 0,21-21 0,1 22 16,-1-22-16,22 21 0,-22-21 0,0 21 15,22 0-15,-22-21 0,22 21 0,-22-21 16,0 21-16,22 1 0,-22-22 16,0 21-16,1-21 0,-1 0 0,-21 21 15,22-21-15,-22 0 0,0 0 16,0 0-16,0 21 0,0-21 15,-21-21 17,0 0-32</inkml:trace>
  <inkml:trace contextRef="#ctx0" brushRef="#br0" timeOffset="24092.3">18076 3979 0,'0'0'0,"0"-21"0,-21 21 0,0-21 16,21 0-16,-21 21 0,0-21 16,42 42 46,0 0-62,0 0 0,0 0 0,22 1 16,-1 20-16,0 0 0,1 1 0,20-1 15,-21 0-15,43 1 0,-21-1 16,20 0-16,1 1 0,0 20 0,-1-21 16,1 1-16,21 20 0,0-20 0,21 20 15,-22-21-15,1 22 0,0-1 16,0-20-16,0 20 0,0 1 0,-1-22 15,1 22-15,0-22 0,21 0 0,-21 22 16,0-22-16,0 0 0,-1 1 16,-20-1-16,21 0 0,-21 1 15,-1-1-15,-20-21 0,-1 22 0,1-22 0,-1 21 16,1-21-16,-22 0 0,0 1 16,-20-1-16,20 0 0,-21-21 15,0 0-15,-21 21 0,21-21 16,1 0-16,-22-21 31,0 0-31,0 0 0,0-1 16,0 1-16</inkml:trace>
  <inkml:trace contextRef="#ctx0" brushRef="#br0" timeOffset="24512.57">21675 5207 0,'0'-21'0,"0"42"0,-22-42 0,1 21 15,21-21-15,-21 21 0,0 0 16,21 21 15,21 0-31,0 0 16,0 0-16,1-21 0,20 22 15,-21-1-15,0 0 0,0 0 0,22 0 16,-22 0-16,0 1 0,0-1 16,0 0-16,1-21 0,-1 21 0,-21 0 15,21 0-15,-21 1 0,0-1 16,0 0-16,-21 0 0,0 0 0,-1 0 16,-20 1-16,0-1 0,-1 0 0,1-21 15,0 21-15,-22 0 0,22 0 16,-22 1-16,22-1 0,-21 0 0,20 0 15,1 0-15,0 0 0,-1-21 0,1 22 16,21-22-16,-43 21 16,43-21-16,0 21 0,0 0 15,0-21-15,-1 0 0,1 0 16,0 0-16,0 0 0,0 0 16,0 0-16</inkml:trace>
  <inkml:trace contextRef="#ctx0" brushRef="#br0" timeOffset="25601.28">3217 5376 0,'0'0'0,"-21"-21"15,21 0-15,-21 21 0,0 0 16,0 21 0,21 0-1,-22 1-15,22-1 0,-21 21 0,0 0 16,21 22-16,0-1 0,-21 1 15,0-1-15,21 1 0,-21-1 0,21 22 16,0-21-16,-22-1 0,22 1 16,-21-1-16,21 1 0,0-1 0,0 1 15,0-1-15,0 1 0,0-1 16,0-21-16,-21 1 0,21-1 16,0 0-16,0 1 0,-21-22 0,21 0 15,0 0-15,0 0 0,0 1 16,0-1-16,0-42 31,42-106-15,-42 105-16,0-41 0</inkml:trace>
  <inkml:trace contextRef="#ctx0" brushRef="#br0" timeOffset="26489.49">3175 5546 0,'0'0'0,"0"-21"0,21 21 47,0 0-32,0 0-15,1 0 16,-1 0-16,0 0 0,21 0 16,-21 0-16,22 0 0,-1 0 15,22 0-15,-22 0 0,21 0 0,1 21 16,21-21-16,-22 0 0,1 0 16,20 0-16,-20 0 0,20 0 0,22 0 15,-21 0-15,21 0 0,0 0 16,21 0-16,-22 0 0,1 0 0,0 0 15,0 0-15,21 0 0,0 0 16,0 0-16,21 0 0,0 0 0,0 0 16,1 0-16,41 0 0,-21 0 15,1 0-15,20 0 0,-20 0 16,20 0-16,-21 21 0,22-21 0,-22 0 16,1 21-16,-1 0 0,0-21 15,-21 21-15,22-21 0,-22 22 0,-21-22 16,21 21-16,-21-21 0,-21 21 0,21-21 15,-21 21-15,21-21 0,0 0 16,-21 21-16,21-21 0,-22 0 0,1 0 16,0 21-16,0-21 0,-21 0 0,-22 0 15,22 0-15,-22 0 0,22 0 16,-43 0-16,22 0 0,-22 0 0,0 0 16,1 0-16,-1 0 0,-21 0 15,0 0-15,1 0 0,-1 0 16,0 0-16,0 0 0,0 0 0,0 0 15,1 0-15,-1 0 16,-21 22 15,0-1-31,-21-21 16,-1 21-16,22 0 0,-21 0 16,0 0-16,0 22 0,0-22 0,21 21 15,-21-21-15,-1 22 0,1-1 0,21-21 16,-21 22-16,21-1 0,-21 0 0,0 1 15,21-1-15,0 21 16,0-20-16,-21 20 0,21-20 0,-22-1 0,22 21 16,0-20-16,0-1 0,0 0 15,-21 1-15,21-1 0,-21 0 0,21 1 16,-21-22-16,21 21 0,0 1 16,0-22-16,-21 21 0,0-21 0,21 0 15,0 22-15,0-22 0,-22 0 0,22 0 16,-21 0-16,21 1 0,-21-1 15,0-21 1,0 0-16,0 0 16,-1-21-16,1-1 0,-21 1 15,21 0-15,-22 0 0</inkml:trace>
  <inkml:trace contextRef="#ctx0" brushRef="#br0" timeOffset="27517.09">3069 7154 0,'0'22'0,"-21"-22"16,21 21-16,0 0 15,-21 0-15,0-21 16,21 21-16,-22 0 0,1 1 0,0-1 16,21 0-16,-21-21 15,21 21-15,-21-21 0,21 21 16,21-21 15,21 0-31,-21 0 0,22 0 0,-1 0 16,0 0-16,22 0 0,-1 0 15,22 0-15,0 0 0,-1 0 0,22 0 16,-21 0-16,21-21 0,0 21 0,-1 0 16,22 0-16,-21-21 0,21 21 15,21 0-15,-21 0 0,0 0 0,0 0 16,0 0-16,0 0 0,0 0 0,0 0 16,22 0-16,-22 21 0,0-21 15,0 21-15,0-21 0,0 0 0,21 0 16,-21 21-16,0-21 0,0 0 15,0 0-15,0 0 0,0 0 0,0 0 16,0 0-16,0 0 0,0 0 16,0 0-16,0-21 0,0 21 0,-21 0 15,-1 0-15,22 0 0,-21 0 0,-21 0 16,21 0-16,0 0 0,-22 0 0,22 0 16,-21 0-16,-1 0 0,1 0 15,-21 0-15,20 0 0,-20 0 0,20 0 16,-20 0-16,-1 0 0,22 0 0,-21 0 15,-1 0-15,1 0 0,-1 0 0,1 0 16,-1 0-16,1 0 16,-22 0-16,21 0 0,-20 0 0,-1-21 15,0 21-15,1 0 0,-22 0 0,21 0 16,1 0-16,-22 0 0,21 0 0,0 0 16,1 0-16,-1 0 0,0 0 0,-20 0 15,20 0-15,0 0 0,-21 0 16,1 0-16,20 0 0,-21 0 0,0 0 15,0 0-15,1 0 16,-1 0 0,-21-21 15,0 0-15</inkml:trace>
  <inkml:trace contextRef="#ctx0" brushRef="#br0" timeOffset="28368.26">20532 6308 0,'0'0'0,"-22"-21"0,22-1 15,-21 1-15,0 0 16,0 0 0,21 42 30,0 0-46,0 22 0,0-1 0,0 0 16,0 22-16,0-22 0,-21 22 0,0-1 16,21 1-16,-22-22 0,22 21 0,0 1 15,-21-1-15,0-20 0,21 20 16,-21 1-16,21-22 0,0 22 0,0-22 16,0 0-16,0 22 0,-21-22 0,21 0 15,0-20-15,0 20 0,0-21 0,0 21 16,0-20-16,0-1 0,0 0 0,0 0 15,0-42 17,0 0-32,0 0 15,0-1-15,0-20 0,0 0 0,21 21 16</inkml:trace>
  <inkml:trace contextRef="#ctx0" brushRef="#br0" timeOffset="29323.87">20553 6202 0,'0'-21'15,"-21"21"1,42 0 15,0 0-15,21 0-16,-21 0 0,22 0 15,-22 0-15,21 0 0,1 0 0,-1 0 16,21 0-16,-20 0 0,-1 0 16,22 0-16,-1 0 0,1 0 0,20 0 15,1 0-15,0 0 0,20 0 16,1 0-16,-21 0 0,21 0 15,0 0-15,-1 0 0,22-21 0,0 21 16,0 0-16,0 0 0,22-22 0,-22 22 16,0 0-16,0 0 0,0-21 0,0 21 15,0 0-15,0 0 0,0 0 16,-22 0-16,22-21 0,-21 21 0,0 0 16,0 0-16,0-21 0,21 21 15,-21 0-15,21-21 0,0 21 0,0 0 16,-22 0-16,22 0 0,0 0 0,0 0 15,127 0-15,-127 0 16,0 0-16,0 0 0,-21 0 16,21 21-16,-21-21 0,0 21 0,21-21 15,-21 0-15,0 21 0,21-21 16,-22 0-16,-20 0 0,21 0 0,-21 21 16,20-21-16,-20 0 0,0 0 0,-1 0 15,1 0-15,0 0 0,-1 0 16,1 0-16,-21 0 0,20 0 0,-20 0 15,-1 0-15,-20 0 0,20 0 16,-21 0-16,22 0 0,-22 0 0,-21 0 16,22 0-16,-22-21 0,21 21 15,-21 0-15,1 0 0,-1 0 0,0 0 16,0-21-16,0 21 16,0 0-16,-21 21 46,0 0-46,0 1 16,0-1-16,0 0 0,0 0 16,-21 0-16,21 22 0,-21-22 15,0 21-15,21 0 0,-21 1 0,0-1 16,-1 22-16,22-22 0,-21 21 0,21-20 16,-21 20-16,21-20 0,0 20 15,0 1-15,0-1 0,0 1 16,-21-1-16,21 1 0,0-1 0,0 1 15,0-22-15,0 21 0,-21 1 16,21-22-16,0 1 0,-21-1 0,21 0 16,0 1-16,-22-1 0,1-21 0,0 0 15,21 22-15,-21-22 0,21 0 0,-21 0 16,21 0-16,-21 0 0,21 1 16,0-1-16,0 0 15,-22-21 1,22-21-1,-21 21-15,21-21 0,-21-1 0</inkml:trace>
  <inkml:trace contextRef="#ctx0" brushRef="#br0" timeOffset="30348.21">20489 7916 0,'-21'0'0,"42"0"0,-63 0 16,42 22 0,-21-22-16,0 0 0,-1 0 15,1 21-15,0-21 16,0 0-16,0 0 0,0 0 0,-1 0 15,22 21 1,22-21 0,-1 0-1,0 0-15,21 0 0,1 0 0,-1 0 16,21 21-16,1-21 0,-1 0 0,22 0 16,0 0-16,-1 0 0,1 21 15,21-21-15,0 0 0,0 0 0,21 0 16,0 0-16,0 21 0,-22-21 0,22 0 15,0 0-15,0 22 0,0-22 16,0 0-16,0 0 0,22 21 0,-22 0 16,-22-21-16,22 0 0,0 21 15,0-21-15,0 0 0,0 21 0,-21-21 0,21 0 16,-21 21-16,21-21 0,-21 0 16,0 0-16,0 22 0,-1-22 15,1 21-15,0-21 0,0 0 0,0 0 16,-22 21-16,22-21 0,-21 0 0,0 21 15,-1-21-15,1 0 0,0 21 0,-1-21 16,1 0-16,0 0 0,-1 21 16,-20-21-16,20 22 0,-20-22 0,21 0 15,-22 0-15,1 0 0,-1 21 0,1-21 16,-1 0-16,-21 0 0,22 0 0,-22 0 16,22 0-16,-1 0 0,-20 0 15,20 0-15,-21 0 0,22 0 16,-22 0-16,22 0 0,-22 0 0,0 0 15,1 0-15,20 0 0,-20 0 0,-22 0 16,21 0-16,0 0 0,-20 0 16,20 0-16,-21 0 0,0 0 0,0 0 15,1 0-15,-1 0 0,-21 21 0,21-21 16,0 0-16,0 0 0,0 0 16,1 0-16,-1 0 15,0 0-15,-42 0 63,0-21-63,-1 0 0,-20 21 0</inkml:trace>
  <inkml:trace contextRef="#ctx0" brushRef="#br0" timeOffset="31684.09">4360 6181 0,'0'-21'31,"0"-1"-31,0 1 16,0 0-1,0 0-15,0 0 0,0 0 16,0-1-16,0 1 16,0 0-16,-21 21 15,21-21-15,0 42 32,0 0-32,0 0 15,0 1-15,0 20 0,-21 0 16,21 1-16,0 20 0,0 1 0,-21-1 15,21 1-15,0-1 0,0 1 16,-21-1-16,21 1 0,-22-1 0,22-21 16,-21 1-16,21-1 0,0 0 0,0 1 15,-21-22-15,21 0 0,0 0 16,0 0-16,-21-21 0,21-21 47,0 0-47,0 0 0,0 0 0,0 0 15,0-22-15</inkml:trace>
  <inkml:trace contextRef="#ctx0" brushRef="#br0" timeOffset="32022.47">4106 6223 0,'0'0'0,"0"-21"15,0 0-15,0 0 0,0-1 16,0 1-16,0 0 15,21 21-15,1-21 0,-1 21 16,0-21-16,0 21 0,21 0 16,1 0-16,20 0 0,-20 0 15,20 0-15,1 0 0,-22 0 0,0 21 16,1 0-16,-22 0 0,0 0 16,0 22-16,-21-22 0,0 21 0,-21 1 15,0-22-15,0 21 0,-22 0 0,1 1 16,-22-22-16,22 21 0,0-21 15,-1 1-15,1 20 0,21-21 0,-21-21 16,20 21-16,22 0 0,-21-21 16,42 0 15,1 0-15,-1 0-16,0 0 0</inkml:trace>
  <inkml:trace contextRef="#ctx0" brushRef="#br0" timeOffset="32699.71">4635 7049 0,'22'0'31,"-22"-22"-31,0 1 0,21 0 0,0 0 15,0 0-15,0 0 0,0-1 16,22-20-16,-22 0 0,0-1 0,0 1 16,0 0-16,1-1 0,-1 22 15,0-21-15,-21 21 0,21 0 0,-21-1 16,0 1-16,-21 21 16,0 0-16,-22 21 0,22 1 15,-21-1-15,21-21 0,-22 21 0,22 0 16,0 0-16,0 0 0,21 1 15,21-22 1,0 0 0,22 0-16,-22 0 0,0 0 15,0 0-15,21 21 0,-20-21 0,-1 0 16,0 21-16,0 0 0,0-21 0,-21 21 16,0 0-16,21 1 0,-21-1 15,0 0-15,0 0 0,0 0 0,0 22 16,0-22-16,0 0 0,0 0 15,0 0-15,0 0 16,22-21 15,-1-21-31,0 0 16,0 0-16,0 0 0,-21 0 16,21-1-16,1 1 0,-22 0 0,21 0 15,0 0-15,-21 0 0,21-22 16,0 43-16,-21-21 15,21 21-15,-21 21 16,0 0-16,0 1 16,0-1-16,0 0 0,0 21 15,0-21-15,0 1 0,0-1 16,0 0-16,0 0 0,0 0 16,-21-21-1,21-21 16,0 0-15,0 0-16</inkml:trace>
  <inkml:trace contextRef="#ctx0" brushRef="#br0" timeOffset="32856.42">5292 6519 0,'0'0'0,"0"-21"15,0 42 48,0 1-48</inkml:trace>
  <inkml:trace contextRef="#ctx0" brushRef="#br0" timeOffset="33488.33">5651 6773 0,'-21'22'16,"42"-44"-16,-63 65 0,42-22 15,-21 0-15,21 0 0,0 0 0,-21 1 16,21-1-16,0 0 0,-21-21 0,21 21 16,0 0-16,0 0 15,0-42 32,0 0-47,0 0 0,0 0 16,0 0-16,0-1 0,0 1 0,0-21 15,0 21-15,21 0 0,0-1 16,0-20-16,-21 21 0,21 21 0,0-21 16,1 0-16,-1 21 0,0 0 15,0 21 1,-21 0-16,21 0 0,-21 0 0,0 0 15,21 1-15,-21-1 0,22 21 0,-22-21 16,0 0-16,0 1 0,0-1 16,0 0-16,0 0 0,0 0 15,0 0-15,21-42 47,0 0-47,-21 0 0,21 0 16,-21 0-16,21-1 0,0 1 15,-21-21-15,22 21 0,-1 0 0,0-1 16,0 1-16,0 0 0,0 21 16,1 0-16,-1-21 0,0 21 15,0 0-15,0 21 0,-21 0 16,21 0-16,-21 1 0,0-1 0,0 0 16,0 0-16,0 0 0,0 0 0,0 43 15,0-43-15,0 0 16,0 0-16,0 1 0,0-44 62,0 1-62,0 0 0</inkml:trace>
  <inkml:trace contextRef="#ctx0" brushRef="#br0" timeOffset="33695.94">6392 6689 0,'0'0'15,"0"21"1,0 0-16,0 0 16,0 0-16,0 1 0,0-1 15,-21 0-15,21 0 0,0 0 0,-21 0 16,21 1-16,0-1 0,0 0 0,0 0 16,0 0-16,0 0 15,0-42 16,21 0-31,0 0 16</inkml:trace>
  <inkml:trace contextRef="#ctx0" brushRef="#br0" timeOffset="33999.9">6413 6435 0,'0'0'0,"-21"-21"0,21-1 15,-21 22-15,0 0 16,0 22-16,21-1 0,0 0 15,0 0 1,0 0-16,21-21 0,0 0 16,0 0-16,0 0 15,1 0-15,-1-21 16,-21 0-16,21 21 0,-21-21 0,0 0 16,0-1-16,0 1 15,-21 0-15,0 21 0,-1-21 0,1 21 16,0 0-16,0 0 0,0 0 0,0 0 15,-1 0-15,1 0 16,21 21-16,0 0 0,0 0 16,21 1-16,1-22 15,-1 0-15,0 0 16,0 0-16,0 0 0</inkml:trace>
  <inkml:trace contextRef="#ctx0" brushRef="#br0" timeOffset="35145.42">7006 6033 0,'0'0'0,"0"-22"15,-21 22 1,0 22-16,21-1 16,-21 0-16,-1 0 0,22 21 15,0 1-15,-21-1 0,21 0 16,-21 1-16,21 20 0,-21 1 0,21-1 15,0 1-15,0-1 0,-21-20 0,21 20 16,-21 1-16,21-22 0,0 0 16,0 1-16,0-1 0,0 0 15,0-21-15,0 1 0,0 20 0,0-21 0,0 0 16,21 0-16,0-21 16,0 0-16,0 0 0,0-21 15,1 0-15,20 0 0,-21 0 16,0 0-16,0-1 0,1 1 0,20-21 15,-21 0-15,0 20 0,0-20 0,1 0 16,-1 21-16,0-22 0,-21 22 16,21 0-16,-21 0 0,21 0 15,-21 42 1,0 0 0,0 0-16,0 0 0,0 22 0,0-22 15,-21 0-15,21 0 0,0 0 16,0 0-16,0 1 0,0-1 15,0 0-15,0 0 0,0 0 0,21-21 32,0 0-32,1 0 0,-1 0 15,0 0-15,21-21 0,-21 0 16,1 0-16,-1 21 0,0-21 0,0-22 16,0 22-16,0 0 0,1 0 15,-22 0-15,21-1 0,0 1 16,-21 0-16,21 21 15,-21 21 1,0 0 0,0 1-16,0-1 0,0 0 15,0 0-15,-21 0 0,21 0 16,0 1-16,0-1 0,0 0 16,0 0-16,21-21 15,0 0-15,0 0 16,1 0-16,-1 0 0,0 0 15,0 0-15,0-21 0,-21 0 0,21 21 16,1-21-16,-1-1 0,0 1 0,0 21 16,-21-21-16,21 0 0,0 0 15,-21 0-15,22-1 0,-22 1 0,0 0 16,21 21-16,-21-21 0,21 21 0,-21-21 16,0 42-1,0 0 1,0 0-16,0 0 0,0 1 15,0-1-15,0 0 0,0 0 16,0 0-16,0 0 0,0 1 16,0-1-16,0 0 0,0 0 15,0 0-15,21-21 0,0 21 16,0-21-16,1 0 0,-1 0 16,21 0-16,-21 0 0,0 0 15,1 0-15,20 0 0,-21-21 0,21 0 16,-20 0-16,20 21 0,-21-42 0,21 20 15,-20 1-15,20 0 16,-21-21-16,0 21 0,0-22 0,1 22 16,-1 0-16,-21 0 0,21 0 0,-21-1 15,0 1-15,-21 21 16,0 0-16,-1 0 0,1 21 16,0 1-16,0-1 0,0 0 0,0 0 15,21 0-15,0 22 0,0-22 16,0 0-16,0 0 0,0 21 0,0-20 15,0-1-15,21 0 0,0-21 16,0 0-16,0 21 0,0-21 0,1 0 16,-1 0-16,0 0 0,21 0 15,-21 0-15,22-21 0,-22 21 0,21-21 16,-21 0-16,1-1 0,20 1 16,-21 0-16,-21-21 0,21 21 0</inkml:trace>
  <inkml:trace contextRef="#ctx0" brushRef="#br0" timeOffset="35357.51">8340 6096 0,'0'0'0,"-43"0"31,22 0-31,0 0 31,0 0-15,21-21-1</inkml:trace>
  <inkml:trace contextRef="#ctx0" brushRef="#br0" timeOffset="35581.15">6794 6435 0,'-21'0'0,"42"0"0,-42 21 16,42-21 0,22 0-16,-22-21 0,0 21 15,21 0-15,1-21 0,-1 21 16,-21-22-16,22 22 0,-1-21 0,-21 21 15,21 0-15,-20-21 0,-1 21 0</inkml:trace>
  <inkml:trace contextRef="#ctx0" brushRef="#br0" timeOffset="36487.55">22923 6773 0,'0'0'0,"0"-21"0,0 0 15,0 0-15,0 0 0,-21 0 16,0 21-16,0 0 0,0-22 0,-22 22 15,1 0-15,21 0 0,-21 0 16,-1 0-16,-20 22 0,20-1 16,1 0-16,-21 0 0,20 21 0,1 1 15,0-22-15,20 21 0,-20 1 16,21-1-16,0 21 0,-22-20 0,43-1 16,-21 22-16,21-22 0,0 0 0,0 1 15,0-1-15,0 0 0,0-21 16,21 1-16,1-1 0,-1 0 0,21 0 15,-21 0-15,22-21 0,-1 0 0,0 0 16,1 0-16,-1 0 0,0 0 0,1 0 16,-1-21-16,0 0 0,1 0 15,-1 0-15</inkml:trace>
  <inkml:trace contextRef="#ctx0" brushRef="#br0" timeOffset="36765.03">23453 6668 0,'0'0'0,"0"-22"0,0 1 0,0 0 16,0 0-16,-22 21 0,1 0 15,0 0-15,0 0 0,0 0 16,0 21-16,-1 0 0,1 0 0,21 22 16,-21-1-16,21 0 0,-21 1 0,21-1 15,0 0-15,0 22 0,-21-22 16,21 22-16,-21-1 0,21-20 15,0 20-15,0-21 0,-22 22 0,22-22 16,-21 1-16,21-22 0,0 21 0,0-21 16,0 0-16,0 1 0,0-1 15,0 0-15,21-42 16,1 0 0,-1 21-16</inkml:trace>
  <inkml:trace contextRef="#ctx0" brushRef="#br0" timeOffset="37971.08">23982 7218 0,'42'0'0,"-84"0"0,126-64 16,-62 64-16,-22-21 16,21 0-16,-21 0 0,0 0 0,0 0 15,0-1-15,0 1 0,0 0 0,0 0 16,-21 21-16,-1-21 0,1 21 0,0 0 15,0 0-15,-21 0 16,20 0-16,1 21 0,0-21 0,-21 21 16,21 0-16,-22 22 0,1-22 0,21 21 15,0 0-15,-22 1 0,22-1 16,0 0-16,21 1 0,0-1 16,0 0-16,0-20 0,0-1 0,0 0 15,0 0-15,0 0 0,21 0 0,21-21 16,-20 0-16,-1 0 0,21 0 15,-21 0-15,22 0 0,-22-21 0,21 21 16,-21-21-16,0 0 0,1 0 0,-1-22 16,0 22-16,0-21 0,0 0 0,-21-1 15,21 1-15,1 0 0,-1-1 16,-21 22-16,21 0 0,-21-21 0,0 20 16,21 22-16,-21-21 0,21 21 15,-21 21 16,0 1-31,0-1 0,0 21 16,-21-21-16,21 22 0,-21-1 0,21 0 16,0 1-16,0-22 0,0 21 15,0-21-15,0 22 0,0-22 0,0 0 16,0 0-16,0 0 0,0 0 0,21-21 16,0 0-16,0 22 0,1-22 0,-1 0 15,21 0-15,-21 0 0,22 0 16,-22-22-16,21 1 0,0 0 0,1 0 15,-1 0-15,0-22 0,1 1 16,20 0-16,-20-1 0,-1 1 0,21 0 16,-20-1-16,-1 1 0,-21 21 15,0-21-15,1 20 0,-22 1 0,0 0 16,-22 21-16,1 0 16,0 0-16,0 0 0,-21 0 15,20 21-15,1-21 0,0 21 0,0 1 16,21-1-16,0 0 0,0 0 0,0 21 15,0-20-15,0-1 0,21 21 16,0-21-16,-21 0 0,21 22 0,1-22 16,-1 0-16,0 0 0,0 0 15,-21 1-15,0-1 0,21-21 0,-21 21 16,-21-21 15,0 0-31,0-21 16,0 21-16,-1-21 0,1 21 15,0-22-15,0 1 0,0 21 0,0-21 16,-1 21-16,1 0 16,21 21-1,0 0-15,0 1 16,0-1-16,0 0 0,21 0 16,1 0-16,-1 0 0,0-21 0,0 22 15,0-22-15,0 0 0,22 0 16,-22 0-16,21 0 0,1 0 15,-1 0-15,0 0 0,1 0 0,-1 0 16,21-22-16,-20 1 0,-1 0 0,-21 21 16,22-42-16,-1 21 0,0-22 15,-21 22-15,22-21 0,-22-1 0,21 1 16,-21 0-16,1-1 0,-1 1 0,-21 21 16,0 0-16,0 0 0,0-1 15,0 1-15,-21 21 16,-1 0-16,1 0 0,0 21 15,21 1-15,0-1 0,-21 0 0,21 0 16,0 21-16,0 1 16,0-22-16,0 21 0,0 1 0,0-22 15,0 21-15,0-21 0,0 0 0,0 1 16,0-1-16,0 0 0,0 0 16,0 0-16,-21-21 0,0 21 0,-1-21 15,1 0-15,0 22 0,0-22 0,0 0 16,0 0-16,-1 0 0,1 0 0,0 0 15,0 0-15,21-22 16,21 1-16,21 0 16,1 0-16</inkml:trace>
  <inkml:trace contextRef="#ctx0" brushRef="#br0" timeOffset="38553.68">27601 8213 0,'0'0'0,"0"21"15,21-21 1,22 0-1,-22 0-15,0 0 0,21 0 0,1 0 16,-1 0-16,0 0 0,1 0 16,20 0-16,1 0 0,-22 0 0,22 0 15,-1 0-15,-21 0 0,1 0 16,-1-21-16,0 21 0,-20 0 16,-1 0-16,0 0 0,0-21 0,0-1 15,0 1-15,-21 0 16,0 0-16</inkml:trace>
  <inkml:trace contextRef="#ctx0" brushRef="#br0" timeOffset="38828.17">28681 7641 0,'0'0'0,"-43"0"15,22 0-15,0 0 16,21 21-16,-21 1 0,0 20 16,0-21-16,-1 21 0,22 1 0,-21-1 15,0 0-15,21 1 0,0 20 0,-21-20 16,0-1-16,21-21 0,-21 21 0,21 1 16,0-22-16,-22 0 0,22 0 15,-21 0-15,21 1 0,0-1 16,-21-21-1,0-21 1,0 21-16</inkml:trace>
  <inkml:trace contextRef="#ctx0" brushRef="#br0" timeOffset="57184.23">5715 7811 0,'21'0'0,"0"-22"0,0 1 16,1 21-16,-1-21 0,0 21 0,0-21 16,0 21-16,0-21 0,1 21 15,-1-21-15,0-1 0,0 22 16,-21-21-16,0 42 47,-21-21-47,0 22 0,-22-1 0,1 0 15,0 21-15,-1-21 16,-20 22-16,-1-1 0,-20 22 0,20-22 16,-20 21-16,-1 1 0,0-1 0,1 1 15,-22-1-15,0 1 0,-21-1 16,21 1-16,-21 21 0,21-22 0,0 1 15,1 20-15,20-20 0,-21-1 16,21 1-16,22-22 0,-22 0 0,22 22 16,20-22-16,-20-21 0,21 22 0,-1-22 15,22 0-15,0 0 0,-21-21 16,20 21-16,1 1 0,0-22 16,21-22 15,0 1-31,0 0 15,0 0-15</inkml:trace>
  <inkml:trace contextRef="#ctx0" brushRef="#br0" timeOffset="57535.83">3577 8932 0,'0'0'0,"0"-21"16,-21 21-1,0 0 1,0 21-16,-1 1 16,1-1-16,0 0 0,0 0 0,-21 0 15,20 0-15,1 1 0,0-1 16,0 21-16,0-21 0,0 0 0,-1 1 16,1-1-16,0 21 0,0-21 0,21 0 15,0 1-15,0-1 16,0 0-16,0 0 0,21-21 15,0 0-15,0 0 0,1 0 16,-1 21-16,0-21 0,21 0 0,-21 0 16,22 0-16,-22 0 0,0 0 0,21 21 15,-20-21-15,-1 0 0,0 0 16,0 22-16,0-22 0,0 21 16,1-21-16,-1 0 0,0 0 15,21 0-15,-21 0 0</inkml:trace>
  <inkml:trace contextRef="#ctx0" brushRef="#br0" timeOffset="58127.99">7916 8255 0,'0'-21'15,"0"42"-15,21-42 0,-21 0 16,22 21-16,-1 0 15,0 21-15,0 0 0,0 21 16,22-20-16,-22 20 0,21-21 16,-21 21-16,22 1 0,-1 20 0,0-20 15,1 20-15,20-21 0,-21 22 16,22-22-16,-1 22 0,22-22 0,-21 0 16,-1 1-16,1-1 0,20 0 15,-41 1-15,20-1 0,-21-21 0,22 0 16,-43 22-16,21-22 0,-20 0 0,-1 0 15,0 0-15,0 1 16,-21-1-16,0-42 31,0-1-31,0 1 16,0 0-16</inkml:trace>
  <inkml:trace contextRef="#ctx0" brushRef="#br0" timeOffset="58344.13">9356 9059 0,'0'0'0,"0"-21"15,21 42 17,-21 1-17,0-1-15,0 0 0,21 0 16,-21 0-16,21 0 0,-21 22 16,0-22-16,0 0 0,0 0 0,0 0 15,0 1-15,0-1 0,0 0 0,-21 0 16,0 0-16,0 0 15,-1-21-15,-20 22 0,21-22 0,0 0 16,-22 0-16,1 0 0,0 0 16,-1 0-16,-20 0 0</inkml:trace>
  <inkml:trace contextRef="#ctx0" brushRef="#br0" timeOffset="59033.86">1609 10160 0,'-22'0'32,"1"0"-32,0 0 0,21 21 15,-21 22-15,0 20 0,0 1 16,-22-1-16,22 22 0,-21 21 0,21-22 16,-22 1-16,1 21 0,0 0 15,-1-1-15,1 1 0,0 0 0,-1-21 16,1-1-16,21 1 0,-22-21 15,22 20-15,-21-20 0,21-1 0,-22-20 16,22 20-16,0-21 0,0 1 16,0-1-16,0 0 0,-1-20 15,1-1-15,21 0 0,-21-21 0,21-21 32,0 0-32,0-22 0,0 1 15,0 0-15,0-22 0</inkml:trace>
  <inkml:trace contextRef="#ctx0" brushRef="#br0" timeOffset="59811.92">910 10583 0,'0'0'0,"0"-21"15,21-21-15,-21 21 16,21 21-16,1-21 0,-1 21 15,0-22-15,0 22 0,21 0 16,1 0-16,20-21 0,1 21 0,-1-21 16,22 21-16,0 0 0,-1 0 15,22-21-15,0 21 0,0-21 0,21 21 16,21-21-16,0 21 0,0-22 16,22 22-16,20-21 0,1 21 0,-1 0 15,22 0-15,-1-21 0,1 21 0,0 0 16,-1 0-16,1 0 0,0 0 15,-1-21-15,-20 21 0,-1 0 0,1 0 16,-22 0-16,-21-21 0,-21 21 16,0 0-16,-21 0 0,-21 0 0,0-21 15,-22 21-15,1 0 0,-22 0 16,0 0-16,-21 0 0,1 0 0,-1 0 16,0 0-16,-21 42 31,-21-21-31,0 21 15,-1 1-15,1 20 0,0-20 0,0 20 16,0 1-16,0-1 0,-1 1 16,1-1-16,0 1 0,0-1 0,0 22 15,21-22-15,-21 22 0,21-22 16,0 22-16,0-21 0,0 20 0,0-20 16,0 20-16,0-20 0,0-1 0,0 22 15,0-21-15,0-1 0,0 1 16,0-1-16,0 1 0,0-1 0,0-21 15,0 1-15,0-1 0,0 0 0,0 1 16,-22-1-16,1-21 0,0 0 0,0 1 16,0-1-16,0 0 0,-1-21 0,-20 0 15,21 0-15,-21 0 0,-1 0 16,1 0-16,-22 0 0,1 0 0,-22 0 16,1-21-16,-22 21 0,0 0 0,-21-21 15,-21 21-15,-22-22 0,1 22 16,-21 0-16,-1 0 0,-21 0 15,1 0-15,-22 0 0,0 22 0,0-1 16,0-21-16,1 21 0,20 0 0,0-21 16,22 21-16,20-21 0,1 0 15,21 0-15,21 0 0,0 0 0,21 0 16,21 0-16,1 0 0,-1 0 16,43-21-16,-22 21 0,22-21 0,-22 0 15,43 21-15,-21-21 0,21 21 0,21-22 16,0 1-16,0 0 0,0 0 15,42 0-15</inkml:trace>
  <inkml:trace contextRef="#ctx0" brushRef="#br0" timeOffset="60420.29">1926 11303 0,'0'-21'16,"0"42"-16,0-63 0,0 63 15,0 0 1,-21 21-16,21-20 0,-21 41 0,0-21 16,21 1-16,0-1 0,-22 22 0,1-22 15,21 0-15,0 1 0,0-1 16,0-21-16,-21 21 0,21-20 0,0-1 15,0 0-15,0 0 0,21-42 32,-21 0-17,0 0-15,21-22 0,1 22 0,-1 0 16,-21-21-16,21 20 0,0 1 0,-21 0 16,21 21-16,0 0 0,1 0 15,-1 0-15,0 0 0,0 0 16,-21 21-16,21 0 15,0 1-15,1-1 0,-1 0 16,-21 0-16,21-21 0,0 21 0,0 0 16,0-21-16,1 0 15,-1 0-15,0-21 0,0 0 16,21 21-16,-20-21 0,-1 0 16,21-22-16,-21 22 0,0-21 0,1 21 15,-1-22-15,-21 1 0,0 0 0,0-1 16,0 1-16,0 0 0,0 21 15,-21-22-15,21 22 0,0 0 16,-22 21-16,1 0 16,0 0-16,21 21 15,0 0-15,0 0 0,0 1 16,0-1-16,0 0 0,0 0 16,0 0-16,21 0 0,0-21 15,1 0-15,-1 0 16</inkml:trace>
  <inkml:trace contextRef="#ctx0" brushRef="#br0" timeOffset="60618.93">2836 11409 0,'0'42'16,"0"-21"-16,0 1 16,0 20-16,0-21 0,0 0 15,0 0-15,-21 22 0,21-22 0,-21 0 16,21 0-16,0 0 0,-21 1 15,21-1 1,-21-21-16,21-21 16,0-1-16,0-20 15,0 21-15,0 0 0</inkml:trace>
  <inkml:trace contextRef="#ctx0" brushRef="#br0" timeOffset="60764.65">2752 11197 0,'0'-21'0,"0"42"0,0-63 15,21 42 32,0 0-47,-21 21 16,21 0-16,0-21 0,-21 21 0,21 1 16,1-1-16</inkml:trace>
  <inkml:trace contextRef="#ctx0" brushRef="#br0" timeOffset="61292.17">3365 11642 0,'0'0'0,"0"-21"16,0-1 0,0 1-16,0 0 15,0 0-15,0 0 0,-21 21 16,0-21-16,0 21 0,0 0 15,0 0-15,-1 0 0,1 0 16,0 21-16,0 0 0,0 0 0,0 0 16,-1 0-16,1 1 0,0-1 0,0 21 15,0-21-15,21 0 0,0 1 16,0-1-16,0 0 0,-21 0 16,21 0-16,21-21 15,0 0 1,0 0-16,0 0 0,0-21 0,1 0 15,20 0-15,-21 0 0,21-1 0,-20-20 16,20 0-16,-21 21 0,0-43 16,0 22-16,1-1 0,-1-20 0,-21 21 15,0-22-15,0 22 0,0-1 0,0-20 16,-21 42-16,21-22 0,-22 22 16,1 0-16,0 0 0,0 21 15,-21 0-15,20 0 0,1 21 16,0 0-16,0 0 0,0 22 0,21-1 15,0 0-15,0 22 0,0-22 0,0 22 16,0-22-16,0 0 0,0 1 16,0-1-16,0 0 0,21-20 0,0 20 15,0-21-15,0 0 0,1 0 0,-1-21 16,0 22-16,21-22 0,-21 0 16,22 0-16,-22 0 0,21 0 0,1 0 15,-22-22-15,21 22 0,0-21 0,-20 21 16</inkml:trace>
  <inkml:trace contextRef="#ctx0" brushRef="#br0" timeOffset="62388.59">3937 11451 0,'0'0'15,"0"-63"-15,-21 63 16,0 0-16,-1 0 16,1 0-16,0 21 0,0 0 0,0 0 15,0 0-15,-22 1 0,22-1 16,21 21-16,-21-21 0,0 0 0,0 1 15,21-1-15,0 0 0,0 0 16,0 0-16,0 0 0,21-21 16,0 0-16,0 0 15,0 0-15,0-21 16,1 0-16,-1 21 0,21-42 16,-21 21-16,0-1 0,1-20 0,-1 0 15,-21-1-15,21 1 0,0-21 0,-21-1 16,0 22-16,0-22 0,21 1 15,-21-1-15,0 22 0,21 0 0,-21-22 16,0 43-16,0-21 0,0 20 0,0 1 16,-21 21-1,0 0-15,21 21 0,-21 1 16,0-1-16,0 21 0,-1 0 0,22 1 16,0-1-16,-21 0 0,21 22 15,0-22-15,0 22 0,0-22 16,0 22-16,0-22 0,0 0 0,0 1 15,0-1-15,21 0 0,-21 1 16,22-22-16,-1 0 0,0 0 0,0 0 16,0 0-16,0-21 0,1 0 0,-1 0 15,0 0-15,0 0 0,0 0 16,0 0-16,22 0 0,-22-21 0,0 21 16,0-21-16,0 0 0,1 21 0,-22-21 15,0 0-15,0-1 31,0 44-15,-22-22 0,22 21-16,0 0 0,0 0 15,0 0-15,0 0 16,22-21 0,-1 0-1,0 0-15,0 0 0,-21-21 16,21 0-16,0 21 0,1-21 0,-1 0 15,-21 0-15,21 21 0,0-22 16,0 1-16,0 21 16,1 0-1,-1 0 1,-21 21-16,21-21 0,-21 22 16,21-22-16,-21 21 0,21-21 0,0 21 15,-21 0-15,22-21 0,-1 21 0,0-21 16,0 21-16,0-21 0,0 0 15,1 0-15,-1 0 0,0 0 0,21 0 16,-21 0-16,22 0 0,-22 0 0,0 0 16,21-21-16,-20 0 0,20 0 0,-21 0 15,0 0-15,22-1 0,-22-20 16,0 21-16,0-21 0,0-1 16,0 22-16,1-21 0,-22-1 0,0 22 15,0 0-15,0 0 0,-22 21 16,1 0-16,0 0 0,0 0 15,-21 0-15,20 0 0,-20 21 0,0 0 16,-1 22-16,22-22 0,-21 0 0,21 0 16,0 21-16,-1-20 0,1 20 15,21-21-15,0 21 0,0-20 0,0 20 16,0 0-16,0 1 0,0-1 0,0 0 16,21 22-16,-21-22 0,22 22 15,-22-1-15,0 1 0,0-1 0,0 1 16,0-1-16,0 1 0,0-22 15,0 21-15,-22 1 0,1-22 0,0 1 0,21-1 16,0 0-16,-21 1 16,0-22-16,21 0 0,0 0 0,-21-42 31,21 0-31,0 0 0,0-22 0,0 1 16,0 0-16</inkml:trace>
  <inkml:trace contextRef="#ctx0" brushRef="#br0" timeOffset="62559.77">4572 11155 0,'0'-21'16,"0"42"-16,-21-63 0,21 20 0,-21 1 0,21 0 16,0 0-1,21 21 1,0 0-16,0 0 0,0 0 15,0-21-15</inkml:trace>
  <inkml:trace contextRef="#ctx0" brushRef="#br0" timeOffset="63071.86">8594 10774 0,'0'0'16,"0"-42"-16,0 20 0,0-20 0,0 0 0,0-1 15,0 1-15,0 21 0,0-21 0,0 20 16,-22 22-1,1 22-15,21-1 0,-21 21 0,21 22 16,0-1-16,-21 1 0,21 20 16,0 22-16,0 0 0,0-21 0,-21 20 15,21 1-15,0 0 0,0-21 16,-21 21-16,-1-22 0,22 1 0,0-22 16,-21 1-16,0-1 0,21 1 0,0-1 15,0-20-15,0-22 0,0 21 16,0-21-16,0 1 0,21-44 15,-21 1-15,21-21 16</inkml:trace>
  <inkml:trace contextRef="#ctx0" brushRef="#br0" timeOffset="63776.05">8340 10732 0,'0'0'0,"-22"-22"0,22-41 15,0 42 1,43 0-16,-22-1 0,21 22 0,22-21 16,-1 0-16,22 21 0,21-21 15,0 0-15,-1 21 0,44-21 0,-1-1 16,21 22-16,0-21 0,22 0 0,21 21 16,-1-21-16,22 21 0,0-21 15,21 21-15,-21-21 0,0 21 0,-1 0 16,-20 0-16,0-22 0,-1 22 15,-20 0-15,-1-21 0,-20 21 0,-1 0 0,-21-21 16,-21 21-16,0 0 16,-21-21-16,0 0 0,-21 21 0,-1 0 15,-20 0-15,-1-21 0,-20 21 0,20 0 16,-42 0-16,22 0 0,-22 0 0,0 0 16,0 0-16,0 0 0,-21 21 15,0 0-15,0 21 0,0 1 16,-21-1-16,0 0 0,-21 22 0,20-1 15,1 22-15,0-22 0,0 22 0,0-21 16,0 20-16,-1 1 0,1 0 16,0-22-16,0 22 0,0-1 0,21 1 0,0-21 15,0 20-15,0-20 16,0-1-16,0 22 0,0-22 0,0 22 16,0-21-16,21-1 0,0 1 0,-21-1 15,0-21-15,21 22 0,-21-22 0,21 1 16,-21-1-16,0 0 0,0 1 0,0-22 15,0 21-15,0-21 0,0 0 0,0 1 16,-21-1-16,-21 0 0,0 0 16,-1-21-16,1 21 0,-22-21 0,1 0 15,-22 21-15,22 1 0,-43-22 0,0 0 16,0 0-16,0 0 0,-21 0 0,-21 0 16,0 0-16,-21 0 0,-1-22 15,-20 1-15,-22 21 0,1-21 0,-1 21 0,-21-21 16,-21 21-16,0 0 15,0-21-15,21 21 0,-21 0 0,21 0 16,1 0-16,-1 0 0,42 0 0,22 0 16,21 0-16,0 0 0,42 0 0,21 0 15,0 0-15,43-21 0,-21 21 0,41-22 16,-20 22-16,21-21 0,21 0 16,0 0-16,0-21 0,0 20 15</inkml:trace>
  <inkml:trace contextRef="#ctx0" brushRef="#br0" timeOffset="64043.67">9059 11367 0,'0'0'0,"0"-43"0,0-20 0,0 20 16,0 1-16,-21 21 0,21 0 0,-21 0 15,0 21-15,21 42 16,-21 0-16,-1 1 0,1 20 16,21 1-16,0-1 0,0 1 0,-21-1 15,21 1-15,0-1 0,0-21 16,0 22-16,-21-22 0,21 1 0,0-1 16,0 0-16,0-21 0,0 22 15,0-22-15,0 0 16,-21-21-16</inkml:trace>
  <inkml:trace contextRef="#ctx0" brushRef="#br0" timeOffset="64423.97">8699 11282 0,'0'-42'0,"0"84"0,22-106 0,-1 43 16,-21 0-16,21 21 0,0 0 0,21 0 15,-20 21-15,20 0 0,0 22 16,22-1-16,-22 22 0,0-22 0,22 21 15,-22 1-15,1-1 0,-1 1 16,-21-22-16,21 22 0,-20-1 0,-1 1 16,-21-22-16,0 22 0,0-22 0,0 0 15,0-21-15,21 1 0,-21-1 16,0 0-16,0-42 16,0 0-16,0-1 0,0 1 15,0-21-15,0 0 0,0-22 0,0 22 16,0-22-16,0 1 0,0-22 0,0 22 15,21-22-15,0 0 16,-21-21-16,21 22 0,1 20 0,-1-20 16,0 20-16,21 22 0,-21-1 0,1 22 15,20 0-15,-21 0 0,21 21 0,-20 0 16,20 21-16,-21 0 0,0 0 16,0 1-16,1 20 0,20 0 0,-42 1 15,21 62-15,0-62 0,-21-1 16,21 0-16,-21 22 0</inkml:trace>
  <inkml:trace contextRef="#ctx0" brushRef="#br0" timeOffset="64855.92">9969 11853 0,'0'22'16,"0"-44"-16,22 44 16,-1-22-16,0 0 0,0-22 15,0 1-15,0 0 0,-21 0 0,22 0 16,-1 0-16,0-1 0,-21-20 0,0 21 15,0 0-15,0 0 0,0-1 16,0 1-16,0 0 0,-21 21 0,0 0 16,-1 0-16,1 0 0,0 21 0,-21 0 15,21 22-15,-22-22 0,22 21 0,-21-21 16,21 22-16,-1-22 0,-20 21 16,21-21-16,21 1 0,-21 20 0,21-21 15,0 0-15,0 0 16,0 1-16,21-22 15,0 0-15,0 0 0,0-22 16,1 1-16,-1 0 0,0 0 0,21 0 16,-21 0-16,1-22 0,20 22 0,-21 0 15,0-21-15,0 20 0,1 22 0,-1-21 16,0 21-16,-21 21 16,21 1-16,-21-1 15,0 0-15,0 0 0,0 21 0,0-20 16,21-1-16,-21 0 0,21 0 15,1 0-15,-1 0 0,0-21 16,0 0 0,0 0-16,-21-21 0,21 0 15</inkml:trace>
  <inkml:trace contextRef="#ctx0" brushRef="#br0" timeOffset="65176.6">10414 11663 0,'0'-21'16,"0"42"-16,0-63 0,0 20 0,0 1 15,0 0-15,21 42 32,0 0-32,0 1 15,-21-1-15,22 0 16,-1 21-16,0-21 0,0 1 0,0 20 16,0-21-16,-21 21 0,0-20 0,0 20 15,0-21-15,0 0 0,0 0 0,0 1 16,0-1-16,-21-21 15,0 0 1,21-21-16,0-22 16,0 22-16,0 0 0,0 0 0,0-22 15,0 22-15,0-21 0,0 21 0,0-22 16,0 22-16,21 0 0,0 0 16,-21 0-16,22 0 0,-1 21 0,0-22 15,0 1-15,0 21 0,0-21 16,1 21-16,-1 0 0,0 0 0</inkml:trace>
  <inkml:trace contextRef="#ctx0" brushRef="#br0" timeOffset="65524.31">10943 11515 0,'0'0'0,"-21"0"15,0 0 1,21-21 15,21 21-15,0 0-16,0 0 0,0 0 0,1 0 15,-1 21-15,0 0 0,0 0 16,-21 0-16,21 22 0,-21-22 0,21 21 16,-21 0-16,0-20 0,0 20 15,0-21-15,0 21 0,0-20 0,0-1 16,0 21-16,0-21 0,-21-21 0,0 21 16,21 1-16,-21-22 0,0 0 15,21-22 1,0 1-16,0 0 0,0 0 0,0 0 15,0 0-15,0-22 0,0 22 0,0-21 16,21 21-16,-21-22 0,21 22 0,0-21 16,0 21-16,-21-22 0,22 22 15,-1 21-15,0-21 0,0 0 16,0 21-16,0 0 0,1 0 0,-1 0 16,0 0-16,0 0 0,0 0 0,0 0 15</inkml:trace>
  <inkml:trace contextRef="#ctx0" brushRef="#br0" timeOffset="65896.12">11599 11557 0,'-42'64'16,"21"-43"-16,0 0 0,-1 0 16,1 0-16,0 22 0,0-22 0,0 21 15,0-21-15,-1 22 0,22-22 16,0 21-16,0-21 0,0 0 15,0 1-15,0-1 0,0 0 0,22-21 16,-1 21-16,21-21 0,-21 0 16,0 0-16,1 0 0,20-21 0,-21 21 15,21-21-15,-20 0 0,20-1 0,-21 1 16,0-21-16,0 21 0,-21 0 16,0-22-16,0 1 0,0 21 0,0-22 15,0 22-15,-21 0 0,-21-21 0,21 42 16,0-21-16,-22 21 0,22 0 15,-21 0-15,21 0 0,-1 0 0,1 21 16,0 0-16,0 0 0,0 0 16,21 0-16,-21 1 0,21-1 0,0 0 15,0 0-15,0 0 0,0 0 0,21 1 16,0-1-16,0-21 0,0 21 0,0-21 16,1 0-16,-1 0 0,21 0 0</inkml:trace>
  <inkml:trace contextRef="#ctx0" brushRef="#br0" timeOffset="67040.59">11938 11748 0,'21'-22'0,"-42"44"0,42-65 16,-21 64 15,0 1-31,0-1 16,0 0-16,-21 0 0,0 0 15,21 0-15,-21 1 0,21-1 0,0 0 16,0 0-16,0 0 0,0 0 0,0 1 15,21-22 1,0 0-16,0 0 16,0-22-16,0 1 0,1 0 15,-1 0-15,0 21 0,0-21 0,0 0 16,0-1-16,1 1 0,-22 0 16,21 0-16,0 21 0,0 0 15,-21 21 1,0 0-16,0 0 15,0 1-15,0-1 16,21 0-16,-21 0 16,21-21-16,1 0 0,-1 0 15,0 0-15,0 0 0,0 0 16,0 0-16,1-21 0,-1 0 0,0 21 16,0-21-16,0-1 0,0 1 15,1 0-15,-22 0 0,0 0 0,0 0 16,21-1-16,-21 1 0,0 0 0,-21 21 31,21 21-15,0 0-16,-22-21 0,22 22 0,0-1 15,-21 0-15,21 0 0,0 0 16,0 0-16,0 1 0,0-1 0,0 0 16,0 0-16,21-21 0,1 0 15,-1 0-15,0 0 16,0 0-16,0 0 0,0-21 15,1 21-15,-1-21 0,0 0 16,0-1-16,0 1 0,0 0 16,-21 0-16,0 0 0,22 21 0,-22-21 15,21-1-15,-21 44 32,0-1-32,0 0 0,0 0 15,0 0-15,0 0 0,0 1 16,0-1-16,0 0 0,0 0 15,0 0-15,21-21 16,0 21-16,0-21 0,0 0 16,1 0-16,-1 0 0,21 0 0,-21-21 15,0 21-15,22-21 0,-22 21 16,21-21-16,-21 21 0,1-21 0,20 21 16,-21 0-16,0 0 0,0-21 15,1 21-15,-1 0 0,0 0 0,0 0 0,0 0 16,0 0-16,22 0 0,-22 0 15,0-22-15,0 22 0,0 0 0,1 0 16,-1 0-16,0-21 0,0 21 0,0 0 16,0-21-16,1 0 0,-22 0 15,0 0-15,21-1 0,-21 1 16,0-21-16,0 21 0,0 0 0,0-1 16,0 1-16,-21-21 15,-1 42-15,1 0 0,0 0 0,-21 0 16,21 21-16,-22 0 0,22 0 15,0 1-15,0-1 0,0 0 0,-1 21 16,1-21-16,0 1 0,21 20 16,0-21-16,-21 0 0,21 22 0,0-22 15,0 0-15,0 21 0,0-21 0,0 22 16,0-22-16,-21 21 0,21 1 0,-21-1 16,21 0-16,-22 1 0,22-1 0,-21 21 15,0-20-15,21-1 0,-21 22 16,21-22-16,-21 21 0,0 1 0,21-22 15,-22 22-15,1-22 0,0 22 0,0-22 16,0 0-16,0 1 0,-1-1 0,1-21 16,0 21-16,0-20 0,21-1 15,-21 0-15,21 0 0,-21-21 0,21 21 16,0-42 0,0 0-1,0 0-15,0 0 0,0-22 0,0 22 16</inkml:trace>
  <inkml:trace contextRef="#ctx0" brushRef="#br0" timeOffset="67252.69">12721 11430 0,'0'-21'0,"0"42"0,0-63 0,-21 21 16,21-1-16,-21 1 15</inkml:trace>
  <inkml:trace contextRef="#ctx0" brushRef="#br0" timeOffset="68191.89">23431 8192 0,'0'0'0,"-21"21"31,0 0-31,0 0 0,-21 0 15,-22 22-15,1-1 0,-1 0 0,-42 1 16,0 20-16,1 1 0,-22-1 16,0 1-16,21-1 0,-21 1 0,0 20 15,0-20-15,0-1 0,0 1 0,0-1 16,21 1-16,-21-22 0,21 22 16,0-22-16,0 0 0,22 22 0,-22-22 15,21 0-15,22-20 0,-1 20 16,1 0-16,-1-21 0,22 1 0,0-1 15,-1-21-15,1 21 0</inkml:trace>
  <inkml:trace contextRef="#ctx0" brushRef="#br0" timeOffset="68482.88">20680 9271 0,'21'-21'0,"-42"42"0,42-63 0,-21 21 15,0-1-15,-21 44 32,21-1-17,-21 0-15,-1 0 0,1 0 0,21 22 16,0-22-16,-21 21 0,21-21 0,0 22 16,0-22-16,0 21 0,0-21 0,0 0 15,0 1-15,0-1 0,21-21 16,0 21-16,-21 0 0,22-21 0,-1 0 15,21 0-15,-21 0 0,22 0 0,-1 0 16,0 0-16,22-21 0,-1 0 0,22 0 16,0-22-16,20 22 0,1 0 15</inkml:trace>
  <inkml:trace contextRef="#ctx0" brushRef="#br0" timeOffset="69068.13">26395 8530 0,'21'21'32,"-21"1"-32,21-1 0,0 0 0,0 0 15,22 21-15,-1-20 0,-21 20 16,22 0-16,20 1 0,-21-1 0,22 0 16,84 43-16,-63-43 0,-1 1 15,1-1-15,21 0 0,-21 1 16,20-1-16,1 21 0,0-20 0,0-1 15,-21 0-15,20 1 0,-20-1 0,-21 0 16,-1-20-16,1-1 16,-22 0-16,-21 0 0,0 0 0,0-21 0,1 0 15,-1 21-15,-21-42 32,0 0-32,21 0 0,-21 0 15,21 0-15,-21-1 16,0 1-16,0 0 0,0 0 0,0 0 15,0 0-15,-21-1 0,0 1 0</inkml:trace>
  <inkml:trace contextRef="#ctx0" brushRef="#br0" timeOffset="69234.82">28321 9377 0,'0'-21'15,"0"42"-15,21-42 0,0 21 16,0 0-16,1 0 0,-1 21 16,0-21-16,0 21 0,-21 0 0,0 0 15,0 1-15,0-1 16,0 0-16,0 21 0,-42-21 15,21 1-15,-64 20 0,43-42 16,-22 21-16,1 0 0,-1 0 16,-21-21-16,1 0 0,-1 0 0,0 22 15,-20-22-15</inkml:trace>
  <inkml:trace contextRef="#ctx0" brushRef="#br0" timeOffset="69900.3">17949 10541 0,'0'0'0,"0"-21"0,0 0 16,0 42-1,0 0-15,-21 0 0,21 0 16,-21 43-16,0-22 0,21 22 16,-21-1-16,-1 1 0,22 20 0,-21 22 15,0-21-15,0 21 0,0 0 0,0-22 16,-1 22-16,1-21 0,-21 21 15,21-22-15,0 1 0,-1 0 16,1-1-16,0 1 0,21-22 0,-21 1 16,0-22-16,0 22 0,21-22 0,-22 0 15,22-20-15,0 20 0,0-21 0,0 0 16,0-42 0,0-21-1</inkml:trace>
  <inkml:trace contextRef="#ctx0" brushRef="#br0" timeOffset="70935.89">17907 10562 0,'0'-21'0,"21"21"16,0 0 0,22 0-16,-22 0 0,42 0 0,-20 0 15,41 0-15,1 0 0,0 0 0,20 0 16,22 0-16,-21 0 0,21 0 15,21 0-15,1 0 0,20 0 0,0 0 16,1 0-16,20 0 0,1 0 16,-1 0-16,1-21 0,20 21 15,-20 0-15,20 0 0,-20 0 0,21 0 16,-43 0-16,21 0 0,-20 0 0,-1 0 16,-21 0-16,0 0 0,1 0 15,-22 0-15,-22 0 0,1 0 0,-21 0 16,0 0-16,-22 21 0,1-21 15,-22 0-15,0 0 0,1 0 0,-1 0 16,21 0-16,-20 0 0,-1 0 0,0 0 16,1 0-16,-1 0 0,22 21 15,-22-21-15,-21 0 0,21 0 16,1 0-16,-22 21 0,0-21 0,-21 22 16,0-1-16,0 0 15,-21 0-15,0 0 0,-22 22 16,22-22-16,-21 21 0,21 0 0,-22 1 15,1 20-15,21 1 0,-21-1 16,20 22-16,-20-22 0,21 22 0,0 0 16,-22-1-16,22-20 0,0 21 0,0-1 15,0-20-15,21 20 0,-21 1 16,21-21-16,-22 20 0,22-20 0,-21-1 16,21 1-16,0-1 0,0-20 15,0 20-15,0-21 0,0 1 0,0-1 16,0 0-16,0 1 0,21-22 15,-21 21-15,0-21 0,0 22 0,0-22 16,0 0-16,0 0 0,-21 0 0,0-21 16,0 22-16,-21-1 0,20-21 15,-41 0-15,21 0 0,-22 0 0,1 0 16,-22 0-16,0 0 0,-21 0 0,1 0 16,-1 0-16,-21-21 0,0 21 0,-21-22 15,-22 1-15,22 0 0,-42 21 16,20-21-16,-41 0 0,20 0 15,-21-1-15,1 1 0,-22 21 0,21-21 16,-21 0-16,1 21 0,20-21 0,0 21 16,22 0-16,-1-21 0,1-1 0,42 22 15,-1 0-15,22 0 0,22-21 16,20 21-16,0 0 0,22-21 0,20 21 16,1 0-16,0-21 0,21 21 0,21-21 15,0 0-15,0-1 16,42 1-16,-21 21 0,0-21 15,22 0-15</inkml:trace>
  <inkml:trace contextRef="#ctx0" brushRef="#br0" timeOffset="71595.73">26120 10964 0,'0'0'0,"0"-21"15,0 0-15,21 21 0,-21-21 16,0 42-16,0 0 15,21 22-15,-21-1 0,0 21 16,0 1-16,0 21 0,0-1 0,0 1 16,0 21-16,0-22 0,0 1 0,-21 21 15,0-21-15,-1-1 0,1 1 0,0 0 16,0-22-16,-21 1 16,20-1-16,1 1 0,0-1 0,21-21 15,-21 1-15,21-1 0,-21 0 0,21-20 16,-21 20-16,21-21 0,0 0 0,0 0 15,0-42 1,0 0-16,0 0 16,0-21-16,0 20 0</inkml:trace>
  <inkml:trace contextRef="#ctx0" brushRef="#br0" timeOffset="72627.7">26204 11007 0,'21'-21'16,"-42"42"-16,42-64 0,1 43 0,-22-21 0,0 0 15,21 0-15,0 21 16,0-21-16,0 21 0,0 0 16,22-21-16,-22 21 0,21 0 0,1 0 15,-1 0-15,21 0 0,1 0 16,-1 0-16,22 0 0,0 0 0,21 0 15,-22 0-15,22 0 0,0 0 0,0 0 16,21 0-16,21 0 16,0 0-16,0 0 0,0 0 0,22 0 15,-1 0-15,0 0 0,22 0 0,-22 0 16,1 0-16,-22 0 0,21 0 16,-21-22-16,0 22 0,1 0 0,-1 0 15,-21-21-15,0 21 0,-21 0 16,-1-21-16,1 21 0,-21-21 0,21 21 15,-22-21-15,1 0 0,0 21 0,-1-22 16,1 1-16,-21 21 0,20-21 16,-20 21-16,-1-21 0,1 21 0,-1 0 15,1 0-15,-22-21 0,0 21 16,1 0-16,-1-21 0,0 21 16,1 0-16,-22 0 0,21 0 15,-21 0-15,1 0 0,-1 0 0,0 0 16,-21 21-1,0 0-15,0 0 0,0 0 16,-21 0-16,21 1 16,-21-1-16,21 0 0,-22 21 0,22-21 15,0 22-15,0-1 0,-21 0 16,0 1-16,21 20 0,-21 1 0,0-1 16,0 22-16,-1-22 0,1 22 15,0 0-15,0-1 0,0 1 16,0 0-16,-22-1 0,22 1 15,0 21-15,21-21 0,-21-1 0,21 1 16,-21-22-16,21 22 0,0-21 0,0 20 16,0-20-16,0-1 0,0 1 15,0-22-15,0 0 0,0 22 0,0-22 16,21-21-16,-21 22 0,0-22 16,0 0-16,0 0 0,0 0 0,0 1 15,0-1-15,-21-21 16,-1 0-1,1 0-15,0 0 16,-21 0-16,21 0 0,-22 0 16,1 0-16,-22 0 0,1-21 0,-1 21 15,-20 0-15,-1-22 0,0 1 0,-20 21 16,-1-21-16,0 21 0,-21-21 16,0 21-16,-21-21 0,21 0 0,-21-1 15,-22 1-15,22 21 0,-21-21 0,-1 0 16,1 0-16,21 0 0,-21 21 15,-1-22-15,1 1 0,21 21 0,-22-21 16,1 21-16,0 0 0,-1-21 0,1 21 16,0 0-16,-1 0 0,22-21 15,-21 21-15,42 0 0,-21 0 0,21 0 16,21 0-16,-21 0 0,21 0 16,21 21-16,1 0 0,20-21 0,-20 21 15,41-21-15,-20 21 0,20 1 16,1-22-16,0 21 0,21-21 0,-1 21 15,-20-21-15,21 0 0,0 21 0,0-21 16,-1 0-16,1 21 16,0-21-16,0 0 15,0 0 1,0 0-16</inkml:trace>
  <inkml:trace contextRef="#ctx0" brushRef="#br0" timeOffset="85488.8">18373 11049 0,'0'-21'15,"0"0"-15,21 21 0,-21-21 0,0-1 0,0 1 16,0 0-16,0 0 15,0 0-15,21 0 0,-21 63 47,0-21-47,-21 0 0,0 22 16,21-1-16,-22 0 0,1 22 0,21-22 16,-21 22-16,0-1 0,21-21 0,0 22 15,-21-22-15,21 22 0,0-22 16,0 0-16,0 1 0,0-22 0,21 21 15,0-21-15,0 1 0,0-1 16,22-21-16,-22 0 0,21 0 0,1 0 16,-1 0-16,0 0 0,1-21 0,-22-1 15,21 1-15,0 0 0,1-21 16,-22 21-16,21-22 0,-21 1 0,1 0 16,-1-1-16,0-20 0,-21 20 0,0-20 15,0 21-15,21-1 0,-21 1 0,0 0 16,0-1-16,0 22 0,0 0 0,0 0 15,-21 21-15,21 21 32,0 0-32,0 0 0,0 0 15,0 22-15,0-22 0</inkml:trace>
  <inkml:trace contextRef="#ctx0" brushRef="#br0" timeOffset="85792.04">19240 11388 0,'0'0'0,"-21"21"0,0 0 15,21 0-15,0 22 0,-21-22 0,0 21 16,21 0-16,-21 1 0,21 20 0,0-20 16,0 20-16,0 1 0,0 20 0,-22-20 15,1 20-15,0 1 0,0 0 16,0-1-16,0 1 0,-1 21 0,-20-21 15,21 20-15,-21-20 0,-1 21 0,1-21 16,0-1-16,20 1 0,-20 0 16,0-22-16,21 1 0,-1-1 0,1-21 15,0 1-15,0-22 0,21 0 0,0 0 16,0-42 0,0-21-16,0 21 0,21-22 0,0-20 15,0-1-15,1 1 0,20-1 0,-21-20 16</inkml:trace>
  <inkml:trace contextRef="#ctx0" brushRef="#br0" timeOffset="86052.06">19029 11917 0,'0'-64'15,"-106"678"-15,212-1164 0,-106 444 0,0 64 0,0-1 16,0 22-16,0-21 0,0 21 0,0 0 16,0-1-16,0 1 0,0 0 0,21 21 15,21-21-15,-21 0 0,22 21 0,-1 0 16,0 0-16,1 0 0,20 0 0,-20 0 15,-1 21-15,-21-21 0,21 42 16,-20-21-16,-22 1 0,0-1 0,0 21 16,0-21-16,0 0 0,-22 22 0,-20-22 15,21 0-15,-21 0 0,-1 0 16,1 1-16,0-1 0,-1-21 0,1 21 16,21 0-16,0-21 0,-1 0 0,1 0 15,21-21 1,0 0-16,21 0 0</inkml:trace>
  <inkml:trace contextRef="#ctx0" brushRef="#br0" timeOffset="86304.01">19875 11451 0,'0'-21'0,"0"42"0,0-63 0,0 21 15,0 0-15,-21 21 0,0 0 16,-21 0-16,21 0 0,-22 0 15,22 21-15,-21 0 0,-1 0 16,22 0-16,0 22 0,-21-22 0,21 21 16,21-21-16,0 0 0,0 22 0,0-22 15,0 0-15,0 0 0,0 0 0,21 1 16,-21-1-16,21 0 0,0-21 0,21 21 16,-20 0-16,-1-21 0,0 0 0,21 0 15,-21 0-15,22 0 0,-22 0 16,21 0-16,1 0 0,-1 0 15</inkml:trace>
  <inkml:trace contextRef="#ctx0" brushRef="#br0" timeOffset="86915.88">20278 11684 0,'63'-106'15,"-169"233"-15,149-148 0,20-106 0,-63 106 0,0 0 0,0 0 16,0-1-16,-21 22 0,0 0 16,0 0-16,-1 0 0,1 0 0,0 22 15,-21-1-15,21 0 0,-1 0 0,1 0 16,0 0-16,0 22 0,0-22 0,21 0 15,0 0-15,-21 0 0,21 1 0,0-1 16,0 0-16,0 0 0,21 0 16,0-21-16,0 0 15,0 0-15,0 0 0,1 0 16,-1-21-16,0 21 0,21-21 0,-21 0 16,1 0-16,-1-1 0,0 1 0,-21 0 15,21 0-15,-21 0 0,21 0 0,-21-1 16,0 1-16,0 42 31,0 1-31,0-1 0,-21 0 16,0 0-16,0 0 0,21 0 0,0 1 15,0-1-15,-21 0 0,21 0 0,0 0 16,0 0-16,21-21 16,0 0-16,0 0 0,0 0 0,22 0 15,-1 0-15,-21 0 0,21-21 0,1 21 16,-1-21-16,22 0 15,-22 0-15,0 0 0,1-1 0,-1 1 16,0-21-16,1 21 0,-22-22 0,0 22 16,0 0-16,-21 0 0,0-21 0,0 20 15,-21 22-15,0 0 16,0 0-16,-22 0 0,22 22 0,0-1 16,0 0-16,21 0 0,0 0 15,0 0-15,0 1 0,0-1 0,0 21 16,0-21-16,21 0 0,-21 1 0,21 20 15,-21-21-15,21 0 0,-21 0 16,0 1-16,0-1 16,-21-21-1,0 0-15,0 0 0,0 0 16,-1 0-16,1 0 0,0-21 16,21-1-16,0 1 0,0 0 15,0 0-15,21 0 0,0 0 0,22-1 16</inkml:trace>
  <inkml:trace contextRef="#ctx0" brushRef="#br0" timeOffset="87765.08">21463 11049 0,'0'0'16,"0"-21"-16,0 42 16,0 0-1,-21 0-15,0 1 0,-1 20 0,1 0 16,0 1-16,0 20 0,0-21 0,0 22 15,-1-22-15,1 22 0,0-22 0,21 0 16,0 1-16,-21-1 0,21-21 0,0 22 16,0-22-16,-21 0 0,21 0 0,0 0 15,0 0-15,21-21 16,0 0 0,0 0-16,0-21 0,1 0 15,-1 0-15,0 0 0,21 0 16,-21-1-16,1 1 0,-1 0 0,0 0 15,0 0-15,0 21 0,0 0 0,1 0 16,-1 0-16,-21 21 16,0 0-16,0 0 0,21 0 15,-21 1-15,0-1 0,0 0 16,0 0-16,21-21 0,-21 21 16,21-21-16,0 0 0,1 0 15,-1 0-15,0 0 0,0 0 0,0 0 16,22 0-16,-22 0 0,0-21 15,21 21-15,-21-21 0,1 21 16,-1 0-16,0 0 0,0 0 16,0 0-16,0 0 15,1 0-15,-1 0 16,0 21 0,0-21-16,0 0 0,0 21 15,1-21-15,-1 0 0,0 0 16,21 0-16,-21 0 0,1 0 0,20 0 15,-21 0-15,0 0 0,22 0 0,-22-21 16,0 21-16,21-21 0,-21 0 0,1 0 16,-1-22-16,-21 22 0,0-21 15,21 21-15,-21-22 0,0 1 16,0 21-16,0 0 0,-21-22 0,0 43 16,-1-21-16,-20 21 0,21 0 0,-21 0 15,20 0-15,1 0 0,0 21 0,0 0 16,0 1-16,0-1 0,21 0 15,-22 0-15,22 0 0,0 0 0,0 22 0,0-22 16,0 0-16,0 21 0,0-20 16,0 20-16,0 0 0,0 1 0,0-1 15,-21 0-15,21 1 0,-21 20 0,0-21 16,0 22-16,0-1 0,-1 1 16,1-1-16,0 1 0,0-1 0,0 1 15,0-1-15,-1 22 0,1-21 0,0 20 16,-21-20-16,21-1 0,-1 1 15,1-22-15,21 22 0,-21-22 0,0 0 16,21 1-16,-21-22 0,21 0 0,0 0 16,0 0-16,0-42 15,21 0-15,0 0 16,0-22-16,0 1 0,22 0 0,-22-22 16,0 22-16</inkml:trace>
  <inkml:trace contextRef="#ctx0" brushRef="#br0" timeOffset="87988.8">22310 11324 0,'-43'-21'16,"86"42"-16,-107-63 0,43 0 0,0 20 15,0 22-15,-1-21 0,1 0 0,21 0 16,0 42 31</inkml:trace>
  <inkml:trace contextRef="#ctx0" brushRef="#br0" timeOffset="88171.96">21061 11345 0,'0'0'16,"-21"0"-16,21 22 16,21-22-16,21 0 0,-21 0 15,22 0-15,-1 0 0,0 0 16,1 0-16,-1 0 0,0 0 0,1 21 16,-1-21-16,0 0 0,1 0 0,-22 0 15,21 0-15,-21 0 0,0 0 16,1 0-16,-1-21 0</inkml:trace>
  <inkml:trace contextRef="#ctx0" brushRef="#br0" timeOffset="89020.39">27347 12319 0,'21'-21'0,"-42"42"0,64-63 0,-22 21 0,0-1 16,-21 1-16,0 0 0,0-21 15,0 21-15,0-22 0,0 1 0,0 0 16,0-1-16,0 1 0,-42 0 0,20-1 16,1 22-16,-21-21 0,-22 21 0,22-1 15,-21 1-15,-1 21 16,1 0-16,-1 0 0,1 0 0,-1 21 15,1 1-15,-1-1 0,22 0 0,-22 0 16,22 21-16,21 1 0,-22-1 16,22 0-16,21 1 0,0-1 0,0-21 15,0 22-15,0-22 0,21 21 0,1-21 16,20 0-16,-21 1 0,21-22 0,1 0 16,20 0-16,43 0 0,-42 0 15,-1-22-15,1 1 0,-1 0 16,22-21-16,-22-1 0,-20 1 15,20 0-15,1-1 0,-22-20 0,0-1 16,1 22-16,-1-21 0,-21-1 0,0 1 16,0-1-16,1 1 0,-22-1 15,0 1-15,0-1 0,0 22 0,0-1 16,-22 1-16,1 21 0,0-21 0,0 42 16,0 21-1,0 0-15,21 21 0,-22 1 16,22 20-16,0 1 0,-21-1 0,0 1 15,21-1-15,-21 1 0,21-1 0,0 1 16,0-22-16,0 21 0,0-20 16,0-1-16,0 0 0,0 1 0,0-22 15,21 0-15,21 0 0,-20-21 0,-1 0 16,21 0-16,0 0 0,1 0 16,-22 0-16,21-21 0</inkml:trace>
  <inkml:trace contextRef="#ctx0" brushRef="#br0" timeOffset="89375.82">28109 11726 0,'0'-42'0,"-42"127"0,84-128 0,-63 22 31,21 42-31,-21 1 0,0 20 16,0-21-16,-1 0 0,22 22 16,0-22-16,-21 21 0,21 0 0,0-20 15,0-1-15,0 0 0,0 21 16,21-21-16,1 1 0,-1-1 15,21-21-15,-21 0 0,0 0 16,22 0-16,-22 0 0,0-21 0,21-1 16,-20 1-16,-1 0 0,0-21 0,0 21 15,-21-22-15,0 1 0,0 0 16,0 20-16,0-20 0,-21 0 0,0 21 16,0-1-16,-1 1 0,1 0 0,0 21 15,-21 0-15,21 0 0,-1 0 0,-20 21 16,21 0-16,0 1 0,0-1 15,-1 0-15,22 0 0,0 0 0,0 0 16,0 1-16,0-1 0,0 0 16,22-21-16,-1 21 0,0-21 0,21 0 15,-21 0-15,22 0 0,-1 0 16,0 0-16,-20 0 0</inkml:trace>
  <inkml:trace contextRef="#ctx0" brushRef="#br0" timeOffset="89852.09">28617 11769 0,'64'-43'15,"-191"128"-15,190-127 0,22-1 0,-85 65 16,0-1-16,0 0 16,0 0-16,0 21 0,-21-20 0,21 20 15,-21-21-15,21 21 0,-22-20 16,22-1-16,0 21 0,0-21 0,0 0 16,0 1-16,22-22 31,-1 0-31,0-22 0,0-20 15,0 21-15,0 0 0,1 0 16,-1-22-16,0 22 0,0-21 16,-21 21-16,21-1 0,-21 1 0,21 21 0,1 21 31,-22 1-31,0 20 16,0-21-16,0 0 0,21 0 0,-21 22 15,0-22-15,0 0 0,21 0 0,0 0 16,0-21-16,0 22 0,1-22 15,-1 0-15,21 0 0,-21 0 16,0 0-16,22-22 0,-22 1 0,0 0 16,0 0-16,0 0 0,1 0 0,-22-22 15,0 22-15,0-21 0,0 21 16,0-22-16,0 22 0,0 0 0,-22 0 16,1 0-16,21-1 0,-21 22 0,0 0 15,0 0-15,0 22 16,21-1-16,0 0 15,0 0-15,0 0 16,0 0-16,21-21 0,21 0 16,-21 0-16,0 0 0,1 0 15</inkml:trace>
  <inkml:trace contextRef="#ctx0" brushRef="#br0" timeOffset="90247.3">29506 11811 0,'64'-42'15,"-128"84"-15,107-84 31,-43 63-31,0 0 0,-22 0 0,1 0 16,21 1-16,-21-1 0,21 0 16,-21 0-16,21 0 0,-21 22 0,21-22 15,0 0-15,0 0 0,0 0 16,0 0-16,0-42 31,0 0-31,0 0 16,0 0-16,0 0 0,0-1 0,0 1 15,21-21-15,-21 21 0,0 0 16,21-22-16,0 22 0,0 0 0,-21 0 16,22 0-16,-1 21 0,0 0 0,0 0 15,0 0-15,0 0 0,-21 21 16,22 0-16,-22 0 16,0 21-16,0-20 0,0-1 0,0 0 15,0 21-15,0-21 0,-22 1 16,22-1-16,-21 0 0,21 0 15,-21 0-15,42-21 32,0-21-17,1 0-15,-1 0 0,0 0 16</inkml:trace>
  <inkml:trace contextRef="#ctx0" brushRef="#br0" timeOffset="91016.09">30162 11790 0,'22'-21'15,"-44"42"-15,44-63 0,-22 20 16,0 1-16,0 0 16,-22 21-1,1 0-15,-21 0 0,21 21 0,0 0 16,-22-21-16,22 43 0,-21-22 0,21 0 16,-1 21-16,-20-20 0,21 20 15,21-21-15,0 21 0,-21-20 0,21 20 16,0-21-16,0 0 0,0 0 0,0 1 15,21-1-15,0 0 0,0-21 16,22 0-16,-22 0 0,21 0 0,0 0 16,22 0-16,-22 0 0,22 0 0,-22 0 15,0-21-15,22 0 0,-22 21 16,1-22-16,-1 1 0,-21 0 16,43-42-16,-43 41 0,0 1 15,0 0-15,-21 0 0,0 0 16,0 0-16,0-1 0,-21 22 15,0 0-15,0 0 0,-1 0 16,1 0-16,0 22 0,-21-1 16,21 0-16,-22 0 0,22 0 0,-21 0 15,21 22-15,-1-22 0,1 0 16,21 0-16,0 0 0,0 1 0,0-1 16,0 0-16,0 0 0,21-21 15,1 0-15,-1 0 16,0 0-16,0 0 0,21-21 0,-20 0 15,-1 0-15,0-1 0,0 1 16,21 0-16,-20 0 0,-1-21 0,0 20 16,-21 1-16,21 0 0,-21 0 0,21 21 15,-21 21 1,0 0-16,0 0 16,-21 1-16,0-1 0,21 0 0,-21 21 15,21-21-15,0 1 0,0-1 16,0 0-16,0 0 0,21-21 31,0 0-31,0 0 0,0 0 16,1 0-16,-1-21 0,21 21 0,-21-21 15,22 0-15,-22-1 0,21 1 0,-21 0 16,22 0-16,-22 0 0,0 0 16,0 21-16,-21-22 0,0 44 15,0-1 1,0 0-16,0 0 15,-21 0-15,0 0 0,0 1 0,-1-1 16,1 0-16,0-21 0,21 21 0,-21 0 16,0-21-16,21 21 15,0-42 1,0 0 0,21 21-16,0-21 0</inkml:trace>
  <inkml:trace contextRef="#ctx0" brushRef="#br0" timeOffset="91772.56">31538 11409 0,'0'-42'0,"0"84"0,0-106 15,0 43-15,-21 21 16,0 21-16,0 1 16,0-1-16,-1 21 0,22 0 15,-21 1-15,0-1 0,0 0 16,0 1-16,0-1 0,-1 0 0,1 22 15,0-22-15,0 1 0,0-1 0,0 21 16,21-41-16,0 20 0,0 0 16,-22-21-16,22 1 0,0-1 0,0 0 15,0 0-15,22-21 16,-1-21 0,0 21-16,0-21 0,0 0 0,0-1 15,1 1-15,-1 0 0,0 0 16,0 21-16,0-21 0,0 21 15,-21 21 1,0 0-16,0 0 16,0 0-16,0 1 0,0-1 15,22-21-15,-22 21 0,21 0 0,0 0 16,0-21-16,0 0 16,0 21-16,1-21 0,20 0 0,0 22 15,-21-22-15,22 0 0,-1 0 0,-21 0 16,22 0-16,-22 0 0,0 0 15,0 0-15,0 0 0,0 0 0,1 0 16,-1-22-16,-21 1 0,21 0 0,0 0 16,0 0-16,-21-22 0,0 22 15,21-21-15,-21 21 0,0 0 16,0-1-16,0 1 0,-21 21 16,0 0-16,0 0 15,0 21-15,0 1 0,-22-1 0,1 0 16,21 0-16,0 0 0,-22 22 15,22-22-15,0 0 0,21 0 0,0 0 16,0 22-16,0-22 0,0 0 16,0 0-16,21 0 0,0 0 0,-21 1 15,43 20-15,-22-21 0,0 21 0,-21 1 16,21-1-16,-21 0 0,21 1 0,-21-1 16,0 0-16,0 22 0,-21-22 15,0 1-15,0 20 0,-22-21 0,22 1 16,-21-1-16,21 0 0,-22 1 15,22-1-15,-21-21 0,21 22 16,0-22-16,-22 0 0,22 0 0,0-21 16,0 21-16,0-21 0,-1 0 0,22-21 31,22 0-15,-1 0-16,0 0 0,21-1 0</inkml:trace>
  <inkml:trace contextRef="#ctx0" brushRef="#br0" timeOffset="92013.61">32004 11557 0,'0'0'0,"-21"-42"16,21 21-1,0-1-15,-21 22 0,21-21 16,0 42 47</inkml:trace>
  <inkml:trace contextRef="#ctx0" brushRef="#br0" timeOffset="92219.73">30946 11663 0,'-43'21'0,"86"-42"0,-107 42 0,43-21 16,42 0 0,0 0-1,0 0-15,22 0 0,-1 0 0,0 0 16,1 0-16,-22 0 0,21 0 15,1 0-15,-22 0 0,0 0 0,0 0 16,0 0-16</inkml:trace>
  <inkml:trace contextRef="#ctx0" brushRef="#br0" timeOffset="105419.98">16870 14626 0,'0'0'0,"-21"0"16,-1 0-16,1-21 0,0 21 0,0 0 15,0 0-15,0 0 32,-1 0-32,1 0 31,42 0 47,1 0-78,-1 0 0,0 0 0,0 0 16,21 0-16,-20 0 0,20 0 0,21 0 15,1 0-15,-1 0 0,1-21 16,-1 21-16,22 0 0,-21 0 0,-1 0 15,1-21-15,-1 21 0,-21 0 16,1 0-16,-1 0 0,-21 0 0,0 0 16,1 0-1,-44 0 17,1 0-32,0 0 15,0 0-15,0 0 0,0 0 16,-1 0-16</inkml:trace>
  <inkml:trace contextRef="#ctx0" brushRef="#br0" timeOffset="106039.91">17081 14647 0,'0'0'0,"0"-21"15,0 0 17,-21 42-17,21 0 1,0 1-16,-21-1 0,21 21 0,0 0 16,-21-20-16,21 20 0,0 0 0,0 22 15,-21-22-15,21 22 0,-21-22 16,21 21-16,-22 1 0,22-22 0,-21 1 15,0 20-15,21-21 0,0 1 0,0-1 16,-21-21-16,21 0 0,0 22 16,0-22-16,0 0 0,0 0 15,0-42 17,0 0-32,0 0 0,0 0 15,21-1-15,-21 1 0,21 0 16</inkml:trace>
  <inkml:trace contextRef="#ctx0" brushRef="#br0" timeOffset="106678.72">17378 15092 0,'0'-21'15,"0"42"16,0 0-15,0 0-16,0 0 0,0 22 0,-21-22 16,-1 0-16,22 21 0,-21-20 0,21 20 15,-21-21-15,21 0 0,0 22 16,0-22-16,0 0 0,0 0 0,0 0 16,21 0-1,0-21-15,1 0 0,-1 0 0,21 0 0,-21-21 16,0 0-16,22 21 0,-22-21 15,0 0-15,21 0 0,-20-1 0,-1 1 16,0 0-16,-21-21 0,21 21 16,0-1-16,-21 1 0,0 0 15,0 0-15,0 0 16,0 42 15,0 0-15,0 0-16,0 0 0,0 1 15,0-1-15,0 21 0,0-21 0,0 22 16,-21-22-16,21 21 0,-21 0 0,21-20 16,-21 20-16,21 0 0,0-21 0,-21 22 15,21-22-15,-22 21 0,1 1 16,21-1-16,0-21 0,-21 21 16,0 1-16,0-1 0,21-21 0,-21 22 15,-1-22-15,22 21 0,-21-21 0,0 0 16,0 22-16,21-22 0,-21-21 0,0 21 15,-22 0-15,22-21 0,0 0 16,0 21-16,0-21 0,-1 0 0,1 0 16,0 0-16,0-21 0,0 21 0,0-21 15,-1 0-15,1 0 0,21-22 16,-21 22-16,21 0 0,0 0 0,0 0 16,0 0-16,0-1 15,0 1-15,0-21 0,0 21 0,0 0 16,0-1-16,0 1 0,21 0 0</inkml:trace>
  <inkml:trace contextRef="#ctx0" brushRef="#br0" timeOffset="107077.98">17949 15155 0,'0'-21'0,"0"42"0,0-63 31,0 63-15,0 0 0,21 1-16,-21-1 0,0 0 0,0 0 15,22 21-15,-22-20 0,0 20 16,0 0-16,0 1 0,0-22 0,0 21 15,0 0-15,0 1 0,0-22 0,0 21 16,0 1-16,0-1 0,0-21 0,-22 21 16,1 1-16,0-22 0,21 21 15,-21-21-15,0 22 0,0-22 16,21 0-16,-22 0 0,1 0 0,21 1 16,-21-1-16,21 0 0,0 0 15,0-42 1,0 0-1,0 0-15,0-22 0,0 22 16,0-21-16</inkml:trace>
  <inkml:trace contextRef="#ctx0" brushRef="#br0" timeOffset="107420.34">17886 15092 0,'0'-21'0,"0"42"0,0-63 16,0 20-16,0 1 0,21 21 16,-21-21-16,21 21 0,0 0 0,0 0 15,1 0-15,-1 0 0,42 0 16,-42 0-16,22 21 0,-22-21 16,21 21-16,-21 1 0,1-1 15,-1 0-15,0 0 0,-21 21 0,0-20 16,0 20-16,0-21 0,0 0 0,0 22 15,0-22-15,-21 0 0,0 0 16,-1 0-16,1 0 0,0 1 0,0-22 16,0 21-16,0 0 0,-1-21 15,1 21-15,0-21 0,21 21 16,-21-21-16,21-21 31,0 0-31,21 21 0,0-21 16</inkml:trace>
  <inkml:trace contextRef="#ctx0" brushRef="#br0" timeOffset="107817.11">18521 15346 0,'21'0'15,"21"0"1,-42-21-16,21 21 0,1-21 0,-1 21 16,-21-22-16,21 1 0,0 21 15,-21-21-15,0 0 0,0 0 0,21 0 0,-21-1 16,0 1-16,0 0 0,0 0 0,0 0 16,-21 0-1,0 21-15,0 0 16,0 0-16,-1 0 0,22 21 15,-21-21-15,0 21 0,0 0 0,21 0 16,-21 22-16,21-22 0,-21 0 0,-1 21 16,22-21-16,0 1 0,0 20 0,0-21 15,0 0-15,0 22 0,0-22 16,0 0-16,0 0 0,22 0 16,-1 0-16,0-21 0,0 0 15,0 0-15,0 0 0,1 0 16,-1 0-16,0-21 0,21 21 0,-21-21 15,22 0-15</inkml:trace>
  <inkml:trace contextRef="#ctx0" brushRef="#br0" timeOffset="108680.51">19346 15071 0,'0'21'0,"0"-42"0,-21 42 16,0-21-16,21-21 47,0 0-32,21 21-15,0-22 0,0 22 16,1 0-16,-1-21 0,0 0 16,21 21-16,-21-21 0,22 0 0,-22 21 15,21-21-15,1 21 0,-1-22 0,0 1 16,1 21-16,-1-21 0,-21 0 0,21 21 15,1-21-15,-1 21 0,0-21 16,1-1-16,-22 22 0,21-21 16,-21 21-16,22-21 0,-22 21 0,21-21 15,-21 0-15,1 21 0,-1-21 0,0-1 16,0 22-16,0-21 0,-21 0 16,0 0-16,0 0 15,-21 21 1,0 0-16,0 0 15,0 0-15,-1 0 0,1 0 16,0 0-16,0 0 0,0 0 16,0 0-16,21 21 0,-22-21 0,44 0 47,-1 0-32,0-21-15,0 21 0,0 0 16,0 0-16,1-21 0,-1 21 15,0 0 1,-21 21-16,0 0 16,0 0-16,0 0 0,0 0 0,0 1 15,0-1-15,-21 0 0,21 0 0,-21 0 16,21 22-16,-22-22 0,22 0 16,-21-21-16,0 21 0,0 0 0,21 0 15,0 1-15,-21-22 16</inkml:trace>
  <inkml:trace contextRef="#ctx0" brushRef="#br0" timeOffset="109324.63">21082 13801 0,'0'-21'0,"0"42"0,0-64 0,0 22 15,0 0-15,0 0 16,0 0-16,-21 21 16,0 0-16,-1 0 15,1 0-15,0 0 0,0 21 0,-21-21 16,20 21-16,1 0 0,0 22 15,-21-22-15,21 0 0,-1 21 0,22-21 16,-21 22-16,21-22 0,-21 21 0,21 1 16,0-22-16,0 0 0,0 21 0,0-21 15,0 1-15,0 20 0,0-21 0,0 0 16,0 0-16,21 1 0,0-1 16,-21 0-16,22-21 0,-1 21 0,-21 0 15,21-21-15,0 21 0,0-21 16,0 0-16,1 0 0,-1-21 15,0 21-15,0-21 16,0 0-16</inkml:trace>
  <inkml:trace contextRef="#ctx0" brushRef="#br0" timeOffset="109597.63">21294 13801 0,'0'0'0,"21"-64"16,0 43-16,-21 0 15,21 21-15,-21-21 0,0 42 32,0 0-32,0 0 15,0 0-15,0 1 0,0-1 16,0 21-16,-21-21 0,21 22 0,0-1 16,-21-21-16,21 21 0,0-20 0,0 20 15,0-21-15,0 0 0,0 22 0,0-22 16,-21 0-16,21 0 0,0 0 15,0 0-15,0 1 0</inkml:trace>
  <inkml:trace contextRef="#ctx0" brushRef="#br0" timeOffset="110099.79">21802 14034 0,'0'0'0,"21"0"0,0-22 15,-21 1-15,0 0 0,0 0 16,0 0-16,0 0 0,0-1 16,-21 22-16,0 0 15,-1 0-15,1 0 0,0 0 16,0 22-16,0-1 0,0 0 15,-1 0-15,1 0 0,0 0 16,0 1-16,0 20 0,21-21 0,0 0 16,0 0-16,-21 22 0,21-22 0,0 0 15,0 0-15,0 0 16,21-21-16,0 0 16,0 0-16,0 0 0,0 0 0,1 0 15,-1-21-15,0 21 0,0-21 16,0 0-16,-21 0 0,21 0 0,-21-1 15,22 1-15,-22 0 0,0 0 16,21 0-16,-21 0 0,21-1 0,-21 1 16,0 42 15,0 1-31,0-1 0,0 0 16,0 0-16,0 0 0,0 0 15,0 1-15,0-1 0,0 0 0,0 0 16,0 0-16,0 0 15,21-21-15,0 0 16,0 0-16,1 0 16,-1 0-16</inkml:trace>
  <inkml:trace contextRef="#ctx0" brushRef="#br0" timeOffset="110580.69">22458 13991 0,'0'0'0,"0"-42"15,0 21-15,-21 21 32,-1 0-32,1 0 15,0 0-15,0 0 0,0 21 0,0 0 16,-1-21-16,1 21 0,21 0 0,-21-21 15,0 22-15,0-1 16,21 0-16,0 0 16,0 0-16,0 0 15,21-21-15,0 0 16,0 22-16,0-22 0,1 21 16,-1-21-16,0 0 0,0 0 0,0 21 15,0-21-15,1 0 0,-1 0 16,-21 21-16,21 0 0,-21 0 15,-21 1 17,0-22-32,-1 0 15,1 0-15,-21 0 0,21 0 0,0 0 16,-1 0-16,-20 0 0,21 0 16,0 0-16,0 0 0,-1 0 0,1 0 15,21-22 16,0 1-15,21 21-16,-21-21 0</inkml:trace>
  <inkml:trace contextRef="#ctx0" brushRef="#br0" timeOffset="111072.79">23114 14012 0,'0'0'0,"0"-21"16,-21 21-16,0 0 16,-1 0-16,1 0 15,0 0-15,0 0 0,0 0 0,0 0 16,-1 0-16,1 21 0,0-21 15,21 22-15,0-1 16,-21-21-16,21 21 0,0 0 16,0 0-16,0 0 15,0 1 1,21-1-16,0-21 0,0 0 16,-21 21-16,22-21 0,-1 0 0,-21 21 15,21-21-15,-21 21 16,21-21-16,-21 21 0,0 1 15,-21-22 1,0 0-16,0 0 0,-1 0 16,-20 0-16,21 0 15,0 0-15,0 0 0,-1 0 0,1 0 16,0 0-16,0 0 0,0 0 16,0 0-16,-1 0 15</inkml:trace>
  <inkml:trace contextRef="#ctx0" brushRef="#br0" timeOffset="111911.74">19579 15579 0,'-21'0'0,"42"0"0,-63 0 0,-1 0 0,22 0 15,0-21-15,0 21 0,0 0 16,42 0-1,0 21 1,0-21-16,22 0 0,-1 21 0,21 0 16,-20-21-16,20 21 0,1-21 15,-1 0-15,1 21 0,-1-21 0,22 22 16,-22-22-16,22 0 0,-21 0 16,-1 0-16,1 0 0,-22 0 0,21 0 0,-41 0 15,20 0-15,-21 0 16,0 0-16,-42 0 31,0-22-31,0 22 0,0 0 0,-1 0 16,1 0-16,0-21 0,0 21 15,0 0-15,42 0 47,0 0-47,0 0 0,0 0 0,1 21 16,-1-21-16,0 22 0,21-1 0,-21 0 15,-21 0-15,22 0 0,-22 0 0,0 1 16,0-1-16,0 0 16,0 0-16,-22 0 0,1 0 0,0 1 15,-21-1-15,21 0 0,-22 0 0,22 0 16,0 0-16,-21 1 0,20-1 0,1 0 16,42-21-1,1-21-15</inkml:trace>
  <inkml:trace contextRef="#ctx0" brushRef="#br0" timeOffset="112384.46">21484 15579 0,'0'-43'16,"0"22"-16,-21 0 16,21 0-16,0 0 15,0 0-15,0-1 0,0 1 16,0 0-16,0 42 31,0 0-15,0 1-16,0 20 0,0-21 15,0 21-15,0 1 0,21-22 0,-21 21 16,0 1-16,0-1 0,0 0 0,21 1 16,-21-1-16,0-21 0,0 21 15,0 1-15,0-22 0,0 21 0,0-21 16,0 1-16,-21-1 0,21 0 0,-21 0 16,0-21-16,0 21 0,-1-21 15,1 0-15,0 0 0,0 0 16,0 0-16,0 0 0,-1 0 0,1 0 15,0-21-15,0 21 0,0-21 0,0 21 16,21-21-16,0 0 16,0-1-1,0 1-15,21 21 16,0-21-16,0 0 0,21 21 0,-20-21 16</inkml:trace>
  <inkml:trace contextRef="#ctx0" brushRef="#br0" timeOffset="112800.7">21780 15875 0,'0'0'0,"0"21"16,0 0-1,0 1-15,0-1 16,-21-21-16,21 21 0,0 0 0,0 0 16,0 0-16,0 1 0,0-1 0,0 0 15,0 0-15,-21 0 16,21 0-1,0-42 17,0 0-32,0 0 15,0-21-15,21 20 0,0 1 0,-21-21 16,22 21-16,-1 0 0,0-22 0,-21 22 16,21 0-16,0 21 0,-21-21 15,21 21-15,1 0 16,-1 0-16,-21 21 0,0 0 15,21 0-15,-21 0 0,0 22 0,0-22 16,0 0-16,0 0 0,0 22 0,0-22 16,0 0-16,0 21 0,0-21 15,0 1-15,0-1 0,0 0 16,0 0-16,0 0 16,0-42 15,0 0-31</inkml:trace>
  <inkml:trace contextRef="#ctx0" brushRef="#br0" timeOffset="113061.22">22415 15536 0,'0'22'16,"-21"-1"-1,21 0-15,0 0 0,-21 0 0,0 22 16,0-1-16,0-21 0,21 21 16,-22 1-16,1-1 0,21 0 0,0 1 15,-21-1-15,21 0 0,-21-20 0,21-1 16,0 21-16,0-21 0,0 0 16,0 1-16,0-1 15,21-21 1,0 0-16,-21-21 15,21-1-15</inkml:trace>
  <inkml:trace contextRef="#ctx0" brushRef="#br0" timeOffset="113265.93">22204 15833 0,'0'0'0,"21"0"47,0 0-47,0 0 0,0 0 16,1 0-16,-1 0 0,0 0 15,0 0-15,0 0 0,0 0 16,1 0-16</inkml:trace>
  <inkml:trace contextRef="#ctx0" brushRef="#br0" timeOffset="113612.34">22479 15960 0,'0'0'0,"-21"0"0,21 21 0,0 0 0,-21-21 15,21 21-15,0 0 0,0 1 32,21-22-32,0 0 0,0 0 0,0 0 15,0 0-15,1-22 16,-1 22-16,0-21 0,-21 0 15,21 21-15,0-21 0,-21 0 16,0 0-16,0-1 0,0 1 0,0 0 16,-21 21 15,0 0-31,0 21 0,21 0 16,-21 1-16,-1-1 0,1 0 0,21 0 15,0 0-15,0 0 0,0 1 0,0-1 16,0 0-16,0 0 0,0 0 15,21 0-15,1-21 0,-1 22 16,21-22-16,-21 0 0,22 21 0,-22-21 16,21 0-16,-21 0 0,0 0 0,1 0 15,-1 0-15,0 0 0</inkml:trace>
  <inkml:trace contextRef="#ctx0" brushRef="#br0" timeOffset="114008.24">22945 15896 0,'0'0'15,"-22"0"1,22 21 15,0 1-31,22-22 0,-22 21 0,0 0 16,0 0-16,21 0 0,-21 0 15,0 1-15,0-1 0,0 0 16,0 0 0,0 0-16,0-42 47,21 0-47,-21 0 15,0 0-15,0-1 0,21 1 16,-21 0-16,21 0 0,-21 0 0,21 21 15,-21-21-15,0-1 0,0 1 0,22 0 16,-1 21-16,-21-21 16,0 0-1,0 0 17</inkml:trace>
  <inkml:trace contextRef="#ctx0" brushRef="#br0" timeOffset="114532.27">23474 15600 0,'-21'0'15,"21"21"-15,-22 0 0,1 0 16,21 1-16,0-1 0,-21 21 15,0 0-15,21-20 0,-21 20 0,0 0 16,-1 22-16,1-22 0,0 0 0,0 1 16,0-1-16,0 22 0,-1-22 15,1 0-15,0 1 0,0-1 0,0 0 16,21-21-16,-21 22 0,-1-1 0,1-21 16,0 22-16,21-22 0,0 21 0,0-21 15,0 0-15,0 1 0,0-1 16,0 0-16,0 0 0,21-21 0,0 0 15,-21 21-15,22-21 0,-1 0 16,0 0-16,0 0 0,0 0 16,0-21-16,1 0 0,-1 0 15,0 0-15,-21-1 0,0 1 0,21 0 16,-21 0-16,0 0 0,0-22 0,0 22 16,0 0-16,0-21 0,0-1 0,0 22 15,0-21-15,-21 0 0,0 20 16,21 1-16,0 0 0,-21 0 0,21 0 15,-22 21-15,22-21 0,22 21 63,-1 0-63,0 0 0,0 0 16,0 0-16,0 0 15,1-22-15,-1 22 0</inkml:trace>
  <inkml:trace contextRef="#ctx0" brushRef="#br0" timeOffset="114967.96">23664 15875 0,'0'0'16,"-21"-42"0,0 42-16,0 0 0,0 0 15,-1 0-15,1 0 0,0 21 0,0 0 16,21 0-16,-21-21 0,21 43 15,-21-22-15,21 0 0,0 0 0,0 0 16,0 0-16,0 1 0,0-1 0,0 0 16,0 0-16,0 0 0,21-21 31,0 0-31,0 0 16,0 0-16,0-21 0,1 0 15,-22 0-15,21 21 0,0-21 0,0-1 16,-21-20-16,0 21 0,21 0 15,0 21-15,-21-21 0,0-1 0,0 44 32,0-1-32,0 0 15,0 0-15,0 0 16,-21 0-16,21 1 0,0-1 0,0 0 16,0 0-16,0 0 0,0 0 0,0 1 15,0-1-15,0 0 31,21-21-31,1 0 16,-1-21-16,0 0 16,0-1-16</inkml:trace>
  <inkml:trace contextRef="#ctx0" brushRef="#br0" timeOffset="115248.44">24003 15939 0,'0'-22'0,"0"1"15,0 0 1,-21 21 0,0 0-1,21 21-15,-22-21 0,1 21 16,21 1-16,-21-1 0,21 0 16,-21 0-16,21 0 0,-21 0 0,21 22 15,-21-22-15,21 0 0,-22-21 16,22 21-16,0 0 0,0 1 0,0-1 15,0 0-15,0 0 16,22-21 15,-1 0-31,0 0 0,0 0 0,0-21 16,0 21-16</inkml:trace>
  <inkml:trace contextRef="#ctx0" brushRef="#br0" timeOffset="115648.73">24193 16108 0,'0'-21'0,"22"21"62,-1 0-46,0 0-1,0-21-15,-21-1 16,21 22-16,-21-21 0,21 0 0,-21 0 16,0 0-16,0 0 15,-21 21 1,0 0-16,0 0 16,0 0-16,0 21 0,-1-21 0,1 21 15,21 0-15,-21 0 0,0 0 0,21 1 16,-21-1-16,21 0 0,0 0 15,0 0-15,0 0 0,0 1 0,0-1 16,21 0 0,0-21-16,0 0 0,0 0 15,1 0-15,-1 0 0,0 0 16,0-21-16,0 0 16,0-1-16,1 22 0,-1-21 15</inkml:trace>
  <inkml:trace contextRef="#ctx0" brushRef="#br0" timeOffset="117036.11">21738 16468 0,'0'0'0,"-21"0"0,21 21 16,-21-21-16,0 0 0,42 0 62,0 0-62,0 0 0,0 0 0,0 0 16,22 0-16,-1 0 0,0 0 16,1 0-16,20 0 0,1-21 0,-1 21 15,1-21-15,-1 21 0,22-22 0,0 1 16,-1 21-16,1-21 0,0 0 16,-1 21-16,1-21 0,0 0 0,-1-1 15,-20 22-15,-1-21 0,1 0 0,-1 21 16,-20-21-16,20 21 0,-21 0 15,1-21-15,-22 21 0,21 0 0,-21 0 16,1 0-16,-1-21 0,0 21 0,0 0 16,-42 0 15,0 0-15,0 0-16,-1 0 0,1 0 0,0 0 15,0 0-15,0 21 0,0-21 0</inkml:trace>
  <inkml:trace contextRef="#ctx0" brushRef="#br0" timeOffset="117442.07">21717 16658 0,'-21'0'0,"42"0"0,-63 0 16,42 21-16,-22-21 0,22 22 15,22-22 1,-1 21-16,0-21 0,0 21 16,21-21-16,-20 0 0,20 0 0,21 0 15,-20 0-15,-1 0 0,0 0 16,22 0-16,-22 0 0,1 0 0,20 0 15,-21 0-15,1 0 0,-1 0 0,0 0 16,-20-21-16,20 21 0,0-21 16,-21 21-16,1 0 0,20 0 15,-21-22-15,0 22 0,0 0 16,1 0-16,-1 0 0,0-21 16,-21 0 15,0 0-31,0 0 15</inkml:trace>
  <inkml:trace contextRef="#ctx0" brushRef="#br0" timeOffset="117893.26">22500 15473 0,'0'0'16,"-21"-21"-16,-64-64 16,64 64-16,0 0 0,21 0 0,-21 21 0,0 0 15,-1 0-15,22 21 16,-21 0-16,21 21 16,0-21-16,0 22 0,0-1 0,0 0 0,0 1 15,21 20-15,1-20 16,-1 20-16,21-21 0,-21 22 0,22-1 15,-1-20-15,0 20 0,-21 1 0,22-1 16,-1-20-16,0 20 0,1-21 0,-22 22 16,0-22-16,21 1 0,-42-1 0,22 0 15,-22 1-15,0 20 0,0-21 16,0-20-16,0 20 0,0 0 0,0 1 16,0-22-16,0 21 0,0-21 0,0 0 15,-22 1-15,22-1 0,0 0 0,0 0 16,0-42 31,0 0-47,0 0 0,0-1 15,0 1-15,0 0 0,0 0 16,0 0-16,0-22 0,0 22 0,0-21 16,0 21-16,0-22 0</inkml:trace>
  <inkml:trace contextRef="#ctx0" brushRef="#br0" timeOffset="118252.59">23199 15536 0,'0'-21'0,"0"42"0,0-63 0,0 21 0,0 0 15,-22 21 1,1 0-16,0 21 0,0 0 0,0 0 15,-22 0-15,22 22 0,-21-22 0,21 21 16,-22 1-16,1-1 0,0 21 0,-1-20 16,22 20-16,-21 1 0,0-1 15,-1 1-15,1-1 0,0 22 0,-1-22 16,1 1-16,0-1 0,-1 1 0,-20-1 16,20 1-16,1-1 0,0-20 15,-1 20-15,1-20 0,0 20 16,-1-21-16,1 1 0,21-22 0,-21 21 15,20-21-15,1 22 0,0-22 0,0 0 16,0-21-16,0 21 0,-1-21 0,1 0 16,21 21-16,-21-21 15,0 0 1,21-21-16</inkml:trace>
  <inkml:trace contextRef="#ctx0" brushRef="#br0" timeOffset="119711.27">21082 14415 0,'21'0'32,"0"0"-32,0 0 15,1 0-15,-1 0 16,0 0-16,21 0 0,1 0 0,-1 0 16,0 0-16,1 0 0,20 0 0,1 0 15,-1 0-15,22 0 0,-22 0 16,1 0-16,20 0 0,-20 0 0,21 0 15,-22 0-15,1 0 0,20 0 0,-20 0 16,-1 0-16,22 0 0,-22 0 16,-20 0-16,20 0 0,-20 0 0,-1 0 15,0 0-15,-21 0 0,22 0 0,-22 0 16,-42 0 31,0 0-47,-1 0 0,-20 0 15,21 0-15,-21 0 0,20 0 16,-20 0-16,21 0 0,-21 0 0</inkml:trace>
  <inkml:trace contextRef="#ctx0" brushRef="#br0" timeOffset="120176.41">20913 14542 0,'21'0'16,"0"0"-16,0 0 15,0 0-15,0 0 16,1 0-16,20 0 0,-21 0 0,21 0 16,22 0-16,-22 0 0,22 0 0,20 0 15,-20 0-15,21 0 0,20 0 16,-20 0-16,0 0 0,21 0 0,-1 0 15,-20 0-15,21 0 0,-21 0 0,-1 0 16,-20 0-16,-1 21 0,1-21 0,-22 0 16,0 0-16,-20 0 0,-1 21 15,0-21 1,0 0 15,0 0-15,0 0-16,-21-21 0</inkml:trace>
  <inkml:trace contextRef="#ctx0" brushRef="#br0" timeOffset="120945.6">23495 14076 0,'0'0'0,"0"-21"15,-21 21 1,0 0 31,21 21-47,-22 0 16,22 0-16,0 0 15,-21-21-15,21 22 0,0-1 16,-21-21-16,21 21 0,-21-21 15,0 0 17,21-21-1,0 0-31,0-1 16,0 1-16,0 0 0,0 0 15,0 0-15,0 0 31,0 42-15,-21 0-16,21 0 16,0 0-16,0 0 0,-22 1 15,22-1-15,0 0 0,-21 0 16,21 0-16,0 0 0,0 1 0,0-1 16,0 0-16,0 0 0,0 0 15,0 0-15,0 1 16,21-22 31,1 0-47,-1 0 0,0-22 15,21 1-15,1 0 0,-1 0 0,0 0 16,22 0-16,-1-22 0,-20 22 0,20 0 16,1 0-16,-1 0 0,-21-1 0,22 1 15,-22 0-15,-21 21 0,22-21 16,-22 21-16,0 0 0,0 0 0,-21-21 15</inkml:trace>
  <inkml:trace contextRef="#ctx0" brushRef="#br0" timeOffset="133496.2">27792 13250 0,'-21'0'0,"-1"0"0,22-21 15,-21 21-15,0 0 16,0 0 0,0 0-1,0 0-15,-1 0 16,44 0 46,-1 0-62,0 0 0,21 0 16,1 0-16,-1 0 0,0 0 16,22 0-16,-22 0 0,22 0 0,-1 0 15,22 0-15,-22 21 0,1-21 16,-1 0-16,1 0 0,-1 0 0,1 0 16,-22 0-16,22 0 0,-22 0 0,0 0 15,1 0-15,-1 0 0,-21 22 16,0-22-16,0 0 0,1 0 0,-1 0 15,0 0-15,-42 0 32,0 0-17,-1 0-15,1 0 16,0 0-16</inkml:trace>
  <inkml:trace contextRef="#ctx0" brushRef="#br0" timeOffset="133876.99">27601 13441 0,'0'0'0,"0"21"0,43-21 32,-22 0-32,127 0 15,-106 0-15,85 0 16,-63 0-16,-1 0 0,1 0 16,-1 0-16,1 0 0,-22 0 15,0 0-15,1 0 0,-1 0 0,-21 0 16,0 21-16,1-21 0,-1 0 0,0 0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31:14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2836 0,'0'0'0,"0"-21"0,0 0 16,0 0-16,0 0 0,0 0 0,0-1 15,0 1-15,0 0 16,0 0-16,0 0 0,0 0 0,0-1 16,-21 1-16,0 21 0,21-21 15,0 42 1,-21 0-16,21 1 0,0 20 15,0 0-15,0 1 0,0 20 0,0-21 16,0 22-16,-22-1 0,22 22 16,-21-21-16,21 20 0,-21 22 0,0-21 15,21-1-15,0 1 0,-21 21 16,0-21-16,21 20 0,-22 1 0,22 0 16,0-21-16,0 21 0,0-22 0,0 22 15,0-21-15,0-1 0,-21 1 16,21 0-16,0-1 0,0-20 15,0-1-15,0 1 0,0-1 0,-21-20 16,21-1-16,0-21 0,0 22 0,0-22 16,0-42-1,0-1-15,0 1 0,0-21 16,0 0-16,0-22 0,21 1 0,-21-1 16</inkml:trace>
  <inkml:trace contextRef="#ctx0" brushRef="#br0" timeOffset="872.88">5609 3027 0,'0'-21'16,"0"42"-16,0-63 0,-21 20 0,21 1 0,0 0 15,0 0-15,21 0 16,0 21-16,0 0 0,22-21 15,-1 21-15,22 0 0,-1-22 0,1 22 16,-1-21-16,22 0 0,21 21 16,-1-21-16,22 21 0,0-21 0,22 0 15,-1 21-15,21-22 0,0 1 0,1 0 16,20 21-16,-20-21 16,-1 0-16,0 21 0,1-21 0,486-1 31,-508 22-31,-21-21 0,0 21 0,0 0 15,-21 0-15,21 0 0,-21 0 0,-1 0 16,-20 0-16,0 0 0,-1 0 0,-20 0 16,-1 21-16,1-21 0,-22 22 15,1-1-15,-22-21 0,21 21 0,-42 0 16,0 0-16,21 0 0,-21 1 16,0 20-16,0-21 0,0 0 0,0 22 15,-21-1-15,21-21 0,0 21 0,-21 22 16,0-22-16,21 22 0,0-1 15,0 1-15,0-1 0,0 1 16,0-1-16,0 1 0,0-1 0,0 1 16,0-22-16,0 22 0,0-1 0,0 1 15,0-1-15,0-21 0,0 22 0,0-1 16,0 1-16,-21-1 0,21 1 16,0-22-16,-22 22 0,22-22 0,0 22 15,0-22-15,0 0 0,0 22 0,0-22 16,0 0-16,0 1 0,0-1 0,0-21 15,0 22-15,0-1 0,0-21 16,0 21-16,0-20 0,0-1 16,0 0-16,-21 21 0,21-21 0,-21 1 15,21-1-15,-21-21 0,0 21 0,0 0 16,-1-21-16,1 21 0,0-21 16,0 21-16,-21-21 0,20 22 0,1-22 15,-21 0-15,0 21 0,-1-21 0,1 0 16,0 0-16,-22 21 0,22-21 0,-22 0 15,1 0-15,-1 0 0,-20 0 0,-86 21 16,64-21-16,-275 0 16,233 0-16,0 0 15,-21 21-15,21-21 0,-22 0 0,1 0 16,21 0-16,0 21 0,-22-21 16,22 0-16,0 22 0,0-22 0,-22 21 15,-105 0-15,127-21 16,0 21-16,21 0 0,0-21 0,0 21 15,21-21-15,21 22 0,1-22 0,20 0 16,1 0-16,20 0 0,22 21 16,0-21-16,21-21 15,21-1-15,22 1 0,-1 0 16,0 0-16,1 0 0,-1 0 0</inkml:trace>
  <inkml:trace contextRef="#ctx0" brushRef="#br0" timeOffset="1775.78">7535 3577 0,'0'0'0,"-21"21"31,21 1-31,-21 20 0,21-21 16,-21 21-16,21 22 0,0-22 0,-21 22 15,-1-1-15,1 22 0,21-22 0,-21 1 16,0-1-16,0 1 0,21-1 15,-21 1-15,-1-22 0,1 1 0,21-1 16,0-21-16,-21 21 0,21-20 0,0-1 16,0 0-16,-21-21 0,21 21 15,21-42 1,-21 0 0,21 0-16,-21-1 0,21 1 0,-21 0 15,22-21-15,-1-1 0,-21 22 0</inkml:trace>
  <inkml:trace contextRef="#ctx0" brushRef="#br0" timeOffset="2047.77">7514 3683 0,'0'-21'16,"0"42"-16,21-63 0,-21 21 0,21-1 0,-21 1 16,22 21-16,-1 0 0,0 0 15,0 21-15,21 1 16,-20-1-16,-1 0 0,0 21 15,21 1-15,-21-1 0,1 21 0,-1-20 0,0 20 16,0 1-16,0-22 0,-21 22 16,21-1-16,-21-21 0,0 22 0,0-22 15,0 1-15,0-22 0,0 21 0,22-21 16,-22 0-16,0 1 0,0-1 16,0 0-16,0 0 0,0 0 15,-22-21 1,1 0-16,0 0 0,0 0 0,0-21 15</inkml:trace>
  <inkml:trace contextRef="#ctx0" brushRef="#br0" timeOffset="2269.88">7387 4424 0,'0'0'0,"0"-21"31,21 21-31,0 0 16,1-21-16,-1 21 0,0-22 0,0 22 15,0-21-15,0 21 0,22 0 0,-22-21 16,0 21-16,0 0 0,0 0 16,1 0-16,-22-21 0,21 21 31</inkml:trace>
  <inkml:trace contextRef="#ctx0" brushRef="#br0" timeOffset="3116.01">7324 3493 0,'0'-43'0,"0"86"0,0-107 0,0 43 16,0 0-16,0 0 0,21-1 0,-21 1 15,21 21 16,0 43-31,0-22 0,0 21 16,1 0-16,-1 22 0,21-22 0,0 22 16,22-1-16,-22 22 0,43-22 0,42 107 15,-64-86-15,22-20 16,-21 21-16,-1-22 0,1 1 0,-22-1 16,21-21-16,-20 22 0,20-22 0,-20 1 15,-1-1-15,-21 0 0,21-21 16,-20 22-16,-22-22 0,0 0 0,0 0 15,0 0-15,-22-21 16,1 0 0,0 0-16,0-21 0,-21 0 15,20 0-15,1-21 0,0 20 0,-21-20 16,21 0-16,-1-1 0</inkml:trace>
  <inkml:trace contextRef="#ctx0" brushRef="#br0" timeOffset="3808.23">8255 3747 0,'21'-43'0,"-42"86"0,42-107 0,-21 43 16,0-21-16,21 20 0,-21 1 15,0 42 1,-21 1-16,0-1 16,0 21-16,-22-21 0,1 22 15,0 20-15,-22 1 0,1-1 0,20 22 16,-41-22-16,20 22 0,1 0 0,-1-22 15,1 1-15,-1-1 0,1 1 16,20-22-16,1 0 0,0 1 0,-1-1 16,22-21-16,0 0 0,0 0 0,21 1 15,0-44 1,0 1 0,0 0-16,21-21 0,0 21 0,0-22 15,22 1-15,-22 0 0,21-22 16,22 1-16,-22-1 0,22 1 15,-1-1-15,1-21 0,20 22 0,-20-22 16,20 22-16,-20-1 0,-1 22 16,-20-22-16,-1 22 0,0 0 0,1-1 15,-22 22-15,-21-21 0,0 21 16,-21 21 0,0 0-16,-1 21 0,-20 0 0,-21 21 15,-1-20-15,22 20 0,-43 21 0,22-20 16,-1 20-16,1 1 0,-1-1 15,1 22-15,-1-22 0,22 1 0,-1-22 16,22 22-16,-21-22 0,21-21 16,0 0-16,21 1 0,0-1 15,21-21 1,0-21-16,0-1 0,21-20 0,1 0 16,20-1-16,-20 1 0,20-21 15,1-1-15,-1 1 0,22-22 0,-22 21 16,-20 1-16,20-1 0,-21 1 15,1 21-15,-1-1 0,-21 22 0,0 0 16,-21 42-16,-42 0 16,0 0-16,-1 22 0,-20 20 15,-22 1-15,22-1 0,-22 1 16,0 20-16,22 1 0,-22-21 0,43 20 16,0-20-16,-1-22 0,22 22 0,0-22 15,21 0-15,0-21 0,0 1 16,0 20-16,42-21 0,-21-21 15,22 0-15,-22 0 0,21 0 0</inkml:trace>
  <inkml:trace contextRef="#ctx0" brushRef="#br0" timeOffset="4414.57">6794 8340 0,'0'0'15,"-21"-43"-15,0-62 16,0 83-16,21 1 0,0 0 16,-21 21-16,0 21 0,-1 22 15,22-1-15,-21 21 0,21 1 16,-21-1-16,21 22 0,0 0 0,-21 21 15,21-1-15,-21 1 0,21-21 0,0 21 16,-21-22-16,21 1 0,0 0 16,-22-1-16,1 1 0,0 0 0,21-22 15,-21 1-15,21-1 0,-21-20 0,21-1 16,0 0-16,0-21 16,-21 1-16,21-1 0,0 0 0,-22-21 15,22-21-15,0 0 0,0-1 16,0-20-16,0 0 0</inkml:trace>
  <inkml:trace contextRef="#ctx0" brushRef="#br0" timeOffset="5120.83">6816 8213 0,'21'-21'15,"-42"42"-15,42-85 0,-21 22 0,21 21 0,0-22 16,0 22-16,22 0 0,-22 0 0,21 0 15,0 0-15,22-1 0,-1 1 16,1 0-16,42 0 0,-22 0 16,43 21-16,0-21 0,0-1 0,22 22 15,-1-21-15,21 21 0,0-21 16,22 0-16,-22 21 0,22-21 0,-22 21 16,0 0-16,1 0 0,-1-21 0,-42 21 15,21 0-15,-42 0 0,0 0 16,0 0-16,-43 0 0,1 0 0,-1 21 15,-20-21-15,-1 21 0,-21-21 0,0 21 16,0 0-16,-21 0 0,22 1 16,-22-1-16,0 0 0,0 0 15,0 0-15,0 22 0,0-1 16,0 0-16,0 1 0,0-1 0,0 21 16,-22 1-16,1-22 0,21 22 0,-21-1 15,21 1-15,0-1 0,-21 1 16,21 20-16,0-20 0,0 21 0,0-22 15,0 1-15,0-1 0,0 1 0,0-1 16,0 1-16,21-1 0,-21-21 0,21 1 16,-21 20-16,21-20 0,-21-1 15,0 0-15,22 1 0,-22-1 0,0 0 16,0 1-16,0-22 0,0 21 0,0-21 16,-22 22-16,1-22 0,21 0 0,-42 0 15,21 0-15,0 0 0,-22 1 16,1-1-16,0-21 0,-22 21 15,1 0-15,-1-21 0,-21 21 0,-20-21 16,20 0-16,-42 21 0,21-21 0,-42 0 16,0 22-16,0-22 0,-22 0 15,-20 0-15,-1 0 0,22 21 0,-22-21 16,1 0-16,21 0 0,-1 0 0,22 0 16,21 0-16,0 0 0,21 0 0,0 0 15,22 0-15,-1 0 0,0 0 16,22 0-16,-1 0 0,1 0 0,-1 21 15,22-21-15,-21 0 0,20 0 0,22 0 16,-21 0-16,21 0 0,-1 0 16,44-21-1,20 0-15,-21-1 0,43 1 16,-22 0-16,21-21 0,1 21 0</inkml:trace>
  <inkml:trace contextRef="#ctx0" brushRef="#br0" timeOffset="5431.73">7832 8911 0,'0'-42'0,"0"84"0,0-105 16,0 42-16,0-1 0,0 1 0,0 0 15,21 21 1,0 0-1,0 21-15,0 22 0,-21-22 0,21 21 16,1 0-16,-1 1 0,-21-1 0,0 0 16,21 22-16,-21-22 0,21 1 0,-21-22 15,0 21-15,21 0 0,-21-20 16,21-1-16,-21 0 0,0 0 16,22 0-16,-1 0 0,0-21 0,0 0 15,0 0-15,0 0 16,1 0-16,-1 0 0,0-21 0,0-21 15,0 21-15,22 0 0,-22-22 0</inkml:trace>
  <inkml:trace contextRef="#ctx0" brushRef="#br0" timeOffset="5668.79">8636 8848 0,'21'-43'0,"-42"86"0,63-107 16,-21 22-16,-21 21 0,0 0 16,-21 21-1,-21 21-15,21 0 0,-22 0 16,22 21-16,-21 1 0,0-1 0,20 22 15,-20-1-15,0-21 0,-1 22 0,-20-1 16,21 1-16,-1-22 16,1 22-16,0-1 0,-1-20 0,22 20 15,-21-21-15,21 1 0,-1-22 0,22 21 16,0-21-16,0 1 0,0-1 0,0 0 16,0 0-16,0 0 15</inkml:trace>
  <inkml:trace contextRef="#ctx0" brushRef="#br0" timeOffset="6284.03">7662 13102 0,'0'-42'0,"0"84"0,0-126 0,0 41 0,0 1 16,0 21-16,0 0 0,0-1 15,-21 22-15,21 43 16,-21-22-16,21 21 0,0 22 16,0-22-16,0 22 0,0-1 15,0 22-15,0-1 0,0 1 0,0 0 16,0-1-16,0 1 0,0 0 0,0-1 15,0 1-15,0-21 0,0 20 16,0-20-16,-21-1 0,21 1 16,-21-1-16,-1 1 0,22-22 0,0 0 0,0 1 15,-21-22-15,21 0 0,-21 0 16,21 0-16,-21-21 0,21-21 16,0 0-1,0-21-15,0-22 0,0 22 0,0-22 16,0 1-16</inkml:trace>
  <inkml:trace contextRef="#ctx0" brushRef="#br0" timeOffset="7057.11">7556 13039 0,'0'-21'16,"0"42"-16,0-85 0,0 43 0,-21 0 0,21-21 15,0 20-15,0 1 16,0 0-16,0 0 0,21 21 0,1 0 15,20-21-15,21 21 0,-20 0 16,20 0-16,22-21 0,0 21 0,-1 0 16,1 0-16,21 0 0,21-22 0,0 22 15,21-21-15,0 21 0,21 0 16,1-21-16,20 21 0,-20 0 0,20 0 16,1 0-16,-1 0 0,-21 0 15,1 0-15,-1 0 0,-21 0 0,0 0 16,-42 0-16,21 21 0,-42-21 0,0 0 15,-22 0-15,1 0 0,-22 0 16,0 0-16,-21 0 0,22 0 16,-22 0-16,21 0 0,-21-21 0,1 21 15,-1 0-15,0 0 0,0 0 0,0 0 16,0 0-16,-21 21 16,0 0-16,0 22 0,0-22 0,0 21 15,0 1-15,0-1 0,0 0 0,-21 1 16,-21 20-16,21-21 0,0 22 15,-1-22-15,1 22 0,0-1 0,0 1 16,21-1-16,0 1 0,-21-1 0,21 1 16,0-1-16,0 1 0,0-1 0,0 1 15,0-1-15,0 22 0,0-22 16,0 1-16,21-1 0,-21 1 16,21 21-16,-21-22 0,21 1 0,-21-1 15,21 1-15,-21-1 0,0-21 0,0 22 16,0-22-16,0 1 0,0-1 15,0-21-15,0 21 0,-21-20 0,0-1 16,0 21-16,0-21 0,0-21 0,-22 21 16,22 1-16,-21-22 0,-1 0 0,22 21 15,-42-21-15,20 0 0,-20 0 0,-1 0 16,-20 0-16,-1 0 0,0 0 16,-20 0-16,-1 0 0,-21 0 0,0 0 15,-21 0-15,-1 0 0,-20 0 16,-21 0-16,20 0 0,-20 0 0,-1 0 15,22 0-15,0 0 0,20 21 16,22-21-16,0 0 0,0 0 0,43 21 16,-22-21-16,21 0 0,1 0 0,-1 0 15,21 0-15,1 0 0,-1 0 0,22 0 16,0 0-16,-1 0 0,22 0 16,0 0-16,0 0 0,21-21 0,0 0 15,0 0-15,0-1 0,21 1 16,0 0-16,22 0 0,-1 0 15,0-22-15,22 22 0</inkml:trace>
  <inkml:trace contextRef="#ctx0" brushRef="#br0" timeOffset="7732.11">9102 13864 0,'0'0'0,"21"0"47,0 0-47,0 0 0,0 0 0,22 0 15,-1 0-15,0 0 0,1 0 16,20 0-16,-21 0 0,22 0 0,21 0 15,-22 0-15,1 0 0,-1 0 0,1-21 16,-22 21-16,21 0 0,-20-21 16,-1 21-16,-21-21 0,22 21 0,-22 0 15,-21 21 1,-21 0 0,-1 0-16,1 0 0,-21 1 15,21-1-15,0 21 0,-22-21 16,1 22-16,0-1 0,-1 0 0,1 1 15,0 20-15,-22-21 0,22 22 16,-22-1-16,1-20 0,-1 20 0,22-20 16,-22 20-16,22-21 0,-21 1 0,20-22 15,22 21-15,-21-21 0,21 1 0,-1-1 16,1-21-16,0 0 0,21-21 31,0-22-31,21 22 0,0 0 16,1-21-16,-1 20 0,0 1 0,21-21 15,-21 42-15,1-21 0,20 0 16,-21 21-16,0 0 0,22 0 16,-22 0-16,0 21 0,0 0 0,21 0 15,-20 0-15,20 0 0,-21 1 16,21-1-16,-20 0 0,20 0 0,0 0 16,-21 0-16,22 1 0,-1-22 0,0 21 15,1-21-15,-1 0 0,0 0 0,1 0 16,-1 0-16,0 0 0,1 0 15,-22-21-15,21 21 0,1-43 16,-22 22-16,-21 0 0,21 0 16,-21 0-16,0-1 0,0 1 0,0-21 15,0 21-15,0 0 0,0-22 16</inkml:trace>
  <inkml:trace contextRef="#ctx0" brushRef="#br0" timeOffset="10997.39">7408 13970 0,'21'0'15,"-21"21"32,-21-21-31,0 0-1,0 21 1,0-21-16,0 22 0,-1-22 16,1 0-16,0 21 0,0-21 15,0 0-15,0 21 0,-1-21 16,1 0-16,0 0 0,0 21 0,0-21 15,0 0-15,-1 21 0,1-21 0,-21 0 16,21 0-16,0 21 0,-22-21 0,22 0 16,0 0-16,-21 0 0,20 0 15,-20 0-15,21 0 0,-21 0 0,20 0 16,-20 0-16,21 0 0,-21 0 16,20 0-16,-20 0 0,21 0 0,-21 0 15,20 0-15,1 0 0,-21-21 0,21 21 16,0 0-16,-1 0 0,1-21 15,0 21-15,-21-21 0,21 21 0,-1 0 16,1-21-16,0 21 0,0 0 0,0-21 16,0 21-16,-1 0 0,-20-22 0,21 22 15,0-21-15,0 21 0,-1-21 16,-20 0-16,21 21 0,0-21 0,0 21 16,-22-21-16,22 21 0,0-22 0,0 22 15,-22-21-15,22 0 0,0 21 16,0-21-16,-21 21 0,20-21 0,1 0 15,-21 21-15,21-22 0,0 1 0,-1 21 16,-20-21-16,21 0 0,0 0 16,0 21-16,-1-21 0,-20-1 15,21 22-15,0-21 0,0 0 0,-22 0 16,22 0-16,0 0 0,-21-1 0,-1 22 16,1-21-16,0 0 0,-1 0 0,1 0 15,-22 0-15,22-1 0,-21 1 16,20 0-16,1 0 0,0 0 0,-1 0 15,1-1-15,0 1 0,-43-21 16,43 21-16,-1 0 0,22-22 16,-21 22-16,-1 0 0,22 0 15,-21-22-15,0 22 0,20 0 0,-20-21 0,0 21 16,-1-22-16,22 22 0,-21 0 16,21-21-16,-22 20 0,1-20 15,21 21-15,-21 0 0,20-22 0,1 22 16,0 0-16,-21-21 0,21 21 0,-1-1 15,1-20-15,-21 21 0,21 0 16,0-22-16,-1 22 0,1 0 0,0-21 16,0 21-16,0-22 0,0 22 0,-1-21 15,1 21-15,0-22 0,0 22 16,0-21-16,21 21 0,-21-22 0,-1 22 16,1-21-16,21 21 0,-21-22 15,0 22-15,0-21 0,21 21 0,-21-22 16,-1 22-16,22-21 0,-21-1 15,0 22-15,21-21 0,-21 21 0,0-22 16,0 1-16,-1 0 0,22 21 16,-21-22-16,0 1 0,0 0 0,0-1 15,0 1-15,-1 0 0,1-1 0,0 1 16,0 0-16,0-1 0,0 22 16,-1-21-16,-20-1 0,21 1 0,0 0 15,0-1-15,-1 1 0,1 0 0,0-1 16,0 1-16,0 0 0,0-1 15,-1-20-15,1 21 0,0-1 0,0 22 16,21-21-16,-21-1 16,0 1-16,21 0 0,0-1 0,-22-20 15,1 21-15,0-1 0,21 1 0,0 0 16,-21-22-16,21 22 0,-21-1 16,21 1-16,0 0 0,-21-1 0,21-20 15,-22 21-15,22-1 0,0 1 16,0 0-16,0-1 0,0 1 0,0 0 15,0-22-15,0 22 0,0-1 0,0-20 16,0 21-16,0-1 0,0-20 16,0 20-16,0 1 0,0 0 0,0-1 15,22 1-15,-22-21 0,21 20 16,-21 1-16,0 0 0,0-1 16,21 1-16,-21 0 0,21-1 15,-21-20-15,21 20 0,-21 1 0,21 0 16,-21-22-16,0 22 0,22 0 0,-1-1 15,0 1-15,-21-22 0,21 22 16,-21 0-16,21-1 0,0-20 0,-21 21 16,22-1-16,-22 1 0,21-22 15,-21 22-15,0 0 0,21-1 0,0 1 16,-21 0-16,21-1 0,0 1 16,-21 0-16,22 21 0,-1-22 0,0 1 15,-21 0-15,21-1 0,0 1 16,0 0-16,1-1 0,-1 1 15,0 0-15,0-1 0,0 1 0,0 0 16,-21-1-16,22 1 0,-1 21 0,0-22 16,0 22-16,0-21 0,0 21 15,-21-22-15,22 22 0,-1 0 0,0-21 16,0 21-16,0-1 0,0-20 16,1 21-16,-1-21 0,0 20 0,0-20 15,0 0-15,0-1 0,1 1 0,20 21 16,-21-21-16,0-1 0,22 1 15,-22 21-15,0-22 0,0 22 16,0-21-16,22 21 0,-22 0 0,0-1 16,0-20-16,0 21 0,0 0 15,1 0-15,20-1 0,-21-20 0,0 21 16,0 0-16,1 0 0,20-22 16,-21 22-16,0 0 0,22-21 0,-22 20 15,21-20-15,-21 21 0,22 0 0,-22-22 16,21 22-16,-21 0 0,0 0 15,22 0-15,-22 0 0,0-1 0,0 1 16,0 0-16,1 21 0,-1-21 16,0 0-16,21 0 0,-21 21 0,1-22 15,-1 1-15,0 21 0,21-21 0,-21 0 16,1 21-16,-1-21 0,0 0 16,0 21-16,0-22 0,0 22 15,1-21-15,-1 21 0,0 0 0,-21-21 16,21 21-1,-21-21 1,-21 21 15,0 0-15,0 0-16,-1 0 0,1 0 0,-21 0 16,21 0-16,-22 0 0,1 0 15,21 0-15,-21 0 0,-1 0 16,1 0-16,21 0 0,-22 0 0,1 0 15,0 0-15,-1 0 0,1 0 16,0 0-16,21 0 0,-22 0 0,22 0 16,-21 0-16,21 0 0,-1 0 0,1 0 15,0 0 1,0 0-16,42 0 62,0 0-46,0 0-16,1 0 0,-1 0 16,0 0-16,0 0 0,0 0 0,22 0 15,-22 0-15,21 0 0,-21 0 16,22 0-16,-22 0 0,21 0 0,0-21 16,-20 21-16,20 0 0,0 0 15,1-21-15,-22 21 0,21 0 0,-21 0 16,0 0-16,1 0 0,-1-22 0,0 22 15,0 0-15,-21 22 63,-21-22-47,0 21-16,21 0 0,-21 0 15,-1 0-15,1 0 0,21 1 0,-21 20 16,0 0-16,-170 487 47,170-507-47,21 20 15,0 0-15,0-21 0,-21 1 16,21 20-16,-21-21 0,21 0 0,-21 22 16,21-22-16,0 0 0,0 0 15,0 0-15,0 0 0,-21 1 16,21-1-16,0 0 0,0 0 0,-22-21 47,22-21-32,-21 0-15,21 0 16,0-1-16,0 1 0</inkml:trace>
  <inkml:trace contextRef="#ctx0" brushRef="#br0" timeOffset="15350.46">10393 3747 0,'-21'0'16,"42"-22"46,0 22-46,0 0-16,0 0 0,0 0 0,1-21 16,-1 21-16,0 0 0,0 0 15,0 0-15,0 0 16,1 0-16,-1 0 0,21 0 15,-21-21-15,0 21 0,22 0 0,-22 0 16,21 0-16,-21 0 0,22 0 0,-1 0 16,-21 0-16,22 0 0,-22 0 15,21 0-15,-21 0 0,22 0 0,-22 0 16,21 0-16,-21 0 0,22 0 0,-22 0 16,0 0-16,21 0 0,-21 0 0,1 0 15,-1 0-15,21 0 0,-21 0 16,0 0-16,1 21 0,20-21 0,-21 0 15,0 21-15,22-21 0,-22 0 16,21 22-16,-21-22 0,0 21 16,1-21-16,-1 21 0,0-21 0,21 21 15,-21 0-15,1 0 0,-1-21 16,0 22-16,21-22 0,-21 21 0,22 0 16,-22 0-16,21 0 0,1 0 15,-22 1-15,21-1 0,0 0 0,1 0 16,-1 0-16,-21 0 0,22 22 15,-22-22-15,21 0 0,-21 0 0,0 0 16,22 1-16,-22-1 0,0 0 0,0 0 16,0 0-16,1 0 0,-1 1 15,-21-1-15,21 0 0,0 0 0,0 0 0,0 0 16,1 1-16,-1-1 16,0 0-16,0 0 0,0 0 0,0 0 15,1 1-15,-1-22 0,-21 21 0,21 0 16,0 0-16,-21 0 0,0 0 0,21 1 15,-21-1-15,21 0 0,-21 0 16,0 0-16,0 0 0,22 1 16,-22-1-16,0 0 0,21 0 0,-21 0 15,0 0-15,0 1 0,0-1 16,0 0-16,0 0 0,0 0 0,21 0 16,-21 1-16,21-1 0,-21 21 0,0-21 15,0 0-15,0 1 0,0-1 16,21 0-16,-21 21 0,0-21 0,21 1 15,-21-1-15,0 21 0,0-21 16,0 22-16,0-22 0,0 21 0,22-21 16,-22 22-16,0-22 0,0 21 0,0-21 15,0 22-15,0-22 0,0 21 0,0-21 16,0 22-16,0-22 0,0 21 16,0-21-16,0 0 0,0 22 0,-22-22 15,22 21-15,-21-21 0,21 22 0,0-22 16,0 0-16,-21 21 0,21 1 0,0-22 15,-21 21-15,21 1 0,0-22 16,0 21-16,0 0 0,0-20 16,-21 20-16,21 0 0,-21 1 0,21-22 15,-22 21-15,22-21 0,0 22 0,-21-1 16,21-21-16,-21 21 0,0-20 0,0 20 16,21-21-16,-21 21 0,-1 1 0,1-22 15,21 21-15,-21-21 0,0 22 16,21-1-16,-21-21 0,0 22 0,-1-1 15,22-21-15,-21 21 0,0-20 0,21 20 16,-21-21-16,0 21 0,21-20 0,-21-1 16,21 21-16,-22-21 0,22 0 15,-21 1-15,0-1 0,21 0 0,-21 0 16,0 0-16,21 0 0,-21 1 16,-1-1-16,22 0 0,-21 0 0,21 0 15,-21 0-15,0 1 0,21-1 0,0 0 16,-21 0-16,0 0 0,-1 0 15,22 1-15,0-1 0,-21 0 0,0 0 16,0 0-16,21 0 16,-21 1-16,0-1 0,-1 0 15,22 0-15,-21 0 0,0-21 16,21 21-16,-21-21 0,21 22 0,-21-1 16,0-21-16,-1 21 15,22 0 1,-21-21-16,0 21 15,0-21-15,21 21 0,-21-21 16,21 22-16,-21-22 0,-1 21 16,1-21-16,21 21 15,-21-21-15,0 0 0,21 21 16,-21-21 0,0 0-16,21 21 15,-22-21 1,1 0-1,21 21 1,0 1 0,-21-22-16,0 0 250,0 0 297,21 21-532,-21-21 48,21 21 421,-22-21-484,1 0 16,21 21-1,-21-21-15,0 0 16,21 21-16,-21-21 0,21 21 16,-21-21-16,-1 22 0,1-22 15,0 21-15,0-21 16,0 21-16,0 0 15,-1-21 1,1 0-16,21 21 0,-21-21 0,21 21 16,-21-21-16,0 22 15,21-44 95,0 1-95,0 0-15,21 21 16,0-21-16,0 0 0,0-22 16,1 22-16,-1 0 0,0-21 15,0 21-15,0-22 0,0 1 0,22 0 0,-22 20 16,0-20-16,21 0 0,-20-1 15,-1 22-15,0-21 0,21 21 0,-21 0 0,1-1 16,-22 1-16,21 0 0,-21 0 16,21 0-16,-21 0 0,0-1 15,0 44 32,0-1-31,0 0-16,-21-21 0,0 21 0,-1 0 15,22 0-15,-21 1 0,0 20 0,0-21 16,0 0-16,0 0 0,-22 43 16,22-43-16,0 0 0,0 0 15,-22 1-15,22-1 0,0 0 0,0 0 0,0 0 16,0 0-16,-1 1 0,22-1 16,-21-21-16,0 21 0,21 0 15,-21 0-15,0-21 0,21 21 16,-21-21-16,42 0 47,0 0-47,0 0 0,0 0 15,0 0-15,1 0 0,-1 0 0,0 0 16,21 0-16,-21 22 0,1-22 0,20 0 16,-21 0-16,21 0 0,-20 0 0,20 21 15,0-21-15,-21 0 0,22 0 0,-22 21 16,21-21-16,-21 0 0,22 21 0,-22-21 15,0 21-15,0-21 0,0 21 0,1 1 16,-1-1 0,-21 0-16,21-21 15,-21 21 1,-21-21 78,21-21-94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15:05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847 0,'0'0'0,"0"-21"16,-21-1-16,0 1 15,21 0-15,-21 0 0,0 21 0,21-21 16,-22 0-16,1-1 0,0 1 16,0 21-16,21-21 0,-21 21 15,21-21 1,-21 21-16,21 21 31,0 21-31,0 1 0,0-1 0,0 22 16,0-1-16,21 1 0,-21 20 15,0-20-15,0 20 0,0-20 0,0 21 16,0-1-16,0 1 0,0 0 16,-21-1-16,21 1 0,-22-22 0,22 1 15,-21-1-15,21-20 0,-21-1 16,0 0-16,21 1 0,0-22 0,0 0 16,0 0-16,0-42 31,0 0-31,0 0 15,0 0-15,0-22 0,0 1 0</inkml:trace>
  <inkml:trace contextRef="#ctx0" brushRef="#br0" timeOffset="428.2">698 1080 0,'-21'0'0,"42"0"0,-63-22 16,21-20-16,21 21 0,0 0 0,0 0 16,0-22-16,0 22 0,21-21 15,0 21-15,0-1 0,22-20 0,-1 21 16,0 0-16,22 0 0,-1-1 16,22 1-16,0 21 0,21 0 0,-22 0 15,22 0-15,0 21 0,-21 22 16,-1-22-16,1 42 0,-22-20 0,22 20 15,-21 1-15,-22-1 0,21 22 16,-20-22-16,-22 1 0,0 21 16,0-1-16,-21-20 0,0 20 0,0 1 0,-21 0 15,-21-1-15,-1-20 16,1-1-16,-21 22 0,-1-21 0,1-1 16,-22-21-16,0 22 0,1-22 15,20 1-15,-21-1 0,22-21 0,-1 0 16,1 0-16,21 1 0,-1-22 15,22 0-15,0 0 0,0 0 0,0 0 16,21-22-16,0 1 16,21 0-16,0 0 0,21 0 15,1 0-15,-1-1 0,0 1 16</inkml:trace>
  <inkml:trace contextRef="#ctx0" brushRef="#br0" timeOffset="883.8">2561 1693 0,'0'0'16,"-21"0"-16,-64 0 15,43 0-15,21 22 0,-22-1 0,22 0 16,0 21-16,-21-21 0,21 22 15,-22 20-15,22-42 0,21 22 16,0-1-16,0-21 16,0 0-16,0 1 0,0-1 0,0 0 15,21 0-15,-21 0 0,21-21 0,22 0 16,-22 0-16,0 0 0,21 0 16,-20 0-16,20 0 0,0-21 0,1 0 15,-1 0-15,-21 0 0,21-1 16,1 1-16,-22-21 0,0 21 0,0-22 15,0 1-15,-21 0 0,22-1 0,-22 1 16,0 0-16,0 21 0,-22-22 16,1 22-16,0 0 0,0 0 0,-21 21 15,-1 0-15,22 0 16,-21 0-16,-1 21 0,1 0 0,0 0 16,-1 0-16,22 1 0,0-1 15,0 21-15,0-21 0,21 0 0,0 1 16,0-1-16,0 0 0,21 0 0,21-21 15,-21 0-15,22 0 0,-1 0 16</inkml:trace>
  <inkml:trace contextRef="#ctx0" brushRef="#br0" timeOffset="1455.91">3133 1609 0,'0'0'0,"0"-21"16,0 42-1,0 0 1,0 0-16,-22 0 0,22 22 16,0-22-16,-21 21 0,21-21 0,-21 22 15,21-1-15,-21-21 0,21 21 0,0-20 16,0-1-16,0 42 16,0-42-16,0 1 15,21-22 1,0-22-16,0 22 15,-21-21-15,22 0 0,-1 0 16,0 0-16,-21-22 0,21 22 0,-21 0 16,21-21-16,0 21 0,-21-1 15,0 1-15,0 0 0,0 0 16,0 42 0,0 0-16,0 0 15,0 1-15,0-1 0,0 0 0,0 0 16,0 21-16,0-20 0,0-1 15,0 0-15,22 0 0,-1 0 0,-21 0 16,21-21-16,0 0 0,0 22 16,0-22-16,1 0 0,20 0 0,-21 0 15,21 0-15,-20-22 0,20 22 16,-21-21-16,0 0 0,22 0 16,-22 0-16,0 0 0,0-1 0,-21-20 15,0 21-15,21-21 0,-21 20 0,0-20 16,0 0-16,0 21 0,0-22 15,-21 22-15,21 0 0,-21 21 0,0-21 16,0 21-16,-1 0 0,1 0 0,0 0 16,0 0-16,0 0 0,0 21 15,21 0-15,21-21 16,0 0 0,0 0-16,21 0 0</inkml:trace>
  <inkml:trace contextRef="#ctx0" brushRef="#br0" timeOffset="1920.6">4106 1524 0,'-21'0'16,"0"0"-16,21 21 0,-21 0 16,21 1-16,0-1 0,-21 0 15,21 0-15,-22 21 0,22-20 0,0 20 16,0-21-16,-21 21 0,21-20 15,-21 20-15,21-21 0,0 21 16,0-20-16,0-1 0,0 0 0,-21 0 16,21 0-16,0 0 0,0 1 15,-21-44 17,21 1-32,0 0 0,0 0 15,0-21-15,0 20 0,0-20 16,0 21-16,0-21 0,0-1 0,21 22 15,0-21-15,0 21 0,0-22 16,1 22-16,20 0 0,-21 0 0,21 0 16,-20 21-16,20 0 0,0 0 0,1 0 15,-1 0-15,0 21 16,1 0-16,-22 0 0,21 0 0,-21 0 16,0 1-16,1 20 0,-22 0 0,0-21 15,0 22-15,0-22 0,0 21 16,-22-21-16,1 1 0,0 20 0,0-21 15,0 0-15,0 0 0,-1 1 16,1-22-16,21-22 31</inkml:trace>
  <inkml:trace contextRef="#ctx0" brushRef="#br0" timeOffset="2324.02">5165 1651 0,'21'-21'16,"-42"42"-16,42-63 0,-21 21 0,0-1 16,0 1-16,0 0 0,0 0 15,-21 21-15,-1 0 0,1 0 16,0 0-16,0 0 16,0 21-16,0 0 0,-1 0 0,-20 22 15,21-22-15,0 21 0,0 1 0,-1-1 16,1 0-16,0 1 0,0-1 15,0 0-15,0-21 0,21 22 0,0-22 16,0 0-16,0 0 0,0 0 0,0 1 16,21-1-16,0-21 15,21 0-15,-21 0 0,22 0 0,-1 0 16,0 0-16,1 0 0,-1 0 0,22-21 16,-22-1-16,0 1 0</inkml:trace>
  <inkml:trace contextRef="#ctx0" brushRef="#br0" timeOffset="2788.16">5884 1693 0,'0'0'0,"0"-21"0,0-21 15,0 21-15,0 0 0,0-1 16,-21 1-16,0 21 0,0 0 0,0 0 16,-1 0-16,1 0 0,0 21 15,0 1-15,0-1 0,-22 21 16,22-21-16,0 22 0,0-1 0,0 0 15,0 1-15,-1-1 0,1-21 16,0 21-16,0-20 0,21 20 0,0-21 16,0 0-16,0 0 0,0 1 0,0-1 15,21-21-15,0 0 0,0 0 0,1 0 16,20 0-16,-21 0 0,21-21 16,-20 21-16,20-22 0,-21 1 0,21-21 15,1 21-15,-22 0 0,0-22 0,0 1 16,0 21-16,1-22 0,-1 1 15,0 0-15,-21 21 0,0-22 16,0 22-16,0 42 31,0 0-31,0 1 0,0 20 0,0-21 16,0 21-16,0 1 0,0-22 0,0 21 16,0-21-16,0 22 0,0-22 15,0 0-15,0 0 0,21 0 0,0 1 16,0-22-16,1 21 0,-1-21 15,0 0-15,0 0 0,0 0 0,-21-21 16,21 21 0,-21-22-16,0 1 0,0 0 0,0 0 15</inkml:trace>
  <inkml:trace contextRef="#ctx0" brushRef="#br0" timeOffset="3931.98">6773 1588 0,'21'0'16,"1"0"0,-1 0-16,-21-22 15,0 1 1,21 21-16,-21-21 16,-21 21-1,0 0 1,-1 0-16,1 0 0,0 0 15,0 21-15,-21-21 0,20 21 0,-20 1 0,21-1 16,0 0-16,0 0 0,-1 0 16,1 0-16,0 1 0,21-1 15,-21 0-15,21 0 0,0 0 0,0 0 16,0 1-16,0-1 16,21-21-16,0 21 0,0-21 15,22 21-15,-22-21 0,21 21 0,1-21 16,-22 21-16,21-21 0,-21 22 0,22-22 15,-22 21-15,21-21 0,-21 21 16,0 0-16,1-21 0,-22 21 0,0 0 16,0 1-16,0-1 15,-22-21-15,1 21 16,-21-21-16,0 0 0,-1 21 0,1-21 16,-22 0-16,22 0 0,-21 0 0,20 0 15,-20 0-15,20 0 0,1 0 0,21 0 16,-21 0-16,20 0 0,1 0 15,0 0-15,21-21 16,0 0-16,0 0 16,0-1-16,21 22 0,0-21 15,1 0-15,-1 0 0,21 0 0,0 0 16,-20-1-16</inkml:trace>
  <inkml:trace contextRef="#ctx0" brushRef="#br0" timeOffset="4497.64">7620 783 0,'0'0'0,"-21"-21"15,-43 0 1,43 21-16,0 0 0,0 21 15,0 0-15,21 0 0,0 22 0,-22-1 16,1 0-16,21 22 0,-21-1 16,21 1-16,-21-1 0,21 1 15,-21-1-15,0 1 0,21-1 0,0 22 16,-22-21-16,1-1 0,21 1 0,0-1 16,-21-21-16,21 22 0,0-22 15,0-21-15,0 22 0,21-1 0,0-21 16,-21 0-16,22 1 0,-1-1 0,0-21 15,0 0-15,21 21 0,-20-21 16,20 0-16,-21 0 0,21-21 0,1 21 16,-1-21-16,-21-1 0,22 1 0,-1 0 15,0-21-15,-21 21 0,22-22 16,-22 22-16,21-21 0,-21-1 16,1 1-16,-1 0 0,-21 21 0,0-1 15,21-20-15,-21 21 0,0 42 16,0 0-1,-21 22-15,0-22 0,-1 0 16,22 21-16,-21-21 0,21 22 0,-21-22 16,21 0-16,0 0 0,0 0 15,-21 1-15,21-1 0,0 0 16,0 0-16,0-42 47,0 0-32,21 0-15,-21-1 0</inkml:trace>
  <inkml:trace contextRef="#ctx0" brushRef="#br0" timeOffset="4771.63">8086 1291 0,'0'0'0,"-22"0"16,1 0-16,0 0 15,0 21-15,21 1 16,21-44 47,-42 22-48,0 0 1,0 0-16,-1 0 0,1 0 15,0 0-15,0 0 16,0 0-16,0 0 0,-1 0 16</inkml:trace>
  <inkml:trace contextRef="#ctx0" brushRef="#br0" timeOffset="4972.7">7112 1439 0,'0'0'0,"-21"22"0,42-22 32,0 0-17,0-22-15,0 22 0,1-21 0,20 21 16,-21 0-16,21 0 0,-20-21 16,20 21-16,0 0 0,1 0 15,-1 0-15,0 0 0,1 0 0,-1 0 16</inkml:trace>
  <inkml:trace contextRef="#ctx0" brushRef="#br0" timeOffset="5496.22">8572 1566 0,'-21'0'15,"0"22"1,0-22-16,0 21 16,21 0-16,-21-21 0,-1 21 0,22 0 15,-21 0-15,21 1 0,0-1 0,0 21 16,-21-21-16,21 0 0,0 1 16,0-1-16,0 0 0,0 0 0,0 0 15,0 0-15,0 1 0,0-44 47,0 1-31,0 0-16,0 0 0,0 0 0,0 0 15,21-1-15,-21-20 16,21 21-16,1-21 0,-1 20 0,0-20 16,0 21-16,21 0 0,-20-22 0,20 43 15,-21-21-15,21 0 0,-20 21 0,20 0 16,-21 0-16,0 0 0,0 0 15,1 21-15,-1 0 0,0-21 0,-21 43 16,21-22-16,-21 0 0,0 21 0,0-20 16,0-1-16,0 21 0,0-21 15,0 0-15,0 22 0,0-22 0,0 0 16,0 0-16,0 0 0,0 1 16,-21-22-16,21 21 15,0-42 16</inkml:trace>
  <inkml:trace contextRef="#ctx0" brushRef="#br0" timeOffset="6236.85">9525 1672 0,'0'-21'15,"0"42"-15,0-63 0,0 21 0,0 0 16,0-1-16,0 1 16,-21 21-16,0 0 0,-1 0 15,1 0-15,0 0 0,0 0 0,0 0 16,0 0-16,-1 0 0,1 21 0,0 1 16,-21-1-16,21 0 0,-1 0 15,1 21-15,0-20 0,0 20 0,0-21 16,0 21-16,21-20 0,0 20 0,0-21 15,0 0-15,0 0 0,21 1 16,0-22-16,0 0 0,0 0 16,22 0-16,-22 0 0,21 0 0,-21 0 15,0-22-15,22 1 0,-22 0 0,0 21 16,21-21-16,-20-21 16,-1 20-16,0 1 0,-21 0 0,21-21 15,-21 21-15,21-1 0,-21-20 0,0 21 16,0 0-16,0 0 0,0-1 0,0 1 15,0 42 17,0 1-32,0-1 0,-21 0 0,21 21 15,0-21-15,-21 22 0,21-1 16,0 0-16,0 1 0,0-1 0,0 0 16,0 1-16,-21-1 0,21 0 15,-21 22-15,21-22 0,-22 1 0,22-1 16,0 0-16,-21 22 0,0-22 15,0 0-15,21 1 0,-21-1 0,0 0 16,-1 1-16,22-1 0,-21 0 0,0 1 16,21-22-16,0 0 0,-21 0 0,21 0 15,-21 1-15,21-1 16,-21-21 0,-1-21-1,22-1 1,0 1-16,-21 0 0,0 0 15,21 0 1,-21 0-16,21-1 0,0 1 0,0 0 16,0-21-16,0 21 0,0-22 0,0 22 15,0-21-15,0 21 0,21-1 0,0-20 16,-21 21-16,0 0 0,0 0 0,21 21 16,-21-22-16,22 1 0,-1 21 15,-21-21-15,0 0 0,21 21 16,-21-21-16,21 21 0,-21-21 0</inkml:trace>
  <inkml:trace contextRef="#ctx0" brushRef="#br0" timeOffset="7521.39">2371 2900 0,'-22'0'0,"44"0"0,-65 0 0,22 0 15,0-21-15,0 21 0,0 0 16,-1-21-16,1 21 16,21-22-1,21 22 16,1 0-31,-1 0 16,21 0-16,0 0 0,1 0 16,20 0-16,1 0 0,-1 0 15,22 0-15,-22 0 0,22 0 0,21 0 16,0 0-16,0 0 0,21-21 16,0 21-16,0 0 0,21-21 0,0 21 15,0 0-15,21 0 0,22 0 0,-22 0 16,22 0-16,20 0 0,-20 0 15,-1 0-15,1 0 0,-1 0 0,-20 0 16,-1 0-16,0 0 0,1 0 0,-22 0 16,0 0-16,-21 0 0,-21 0 15,0 0-15,-22 0 0,1 0 0,0 0 16,-22 0-16,1 0 0,-22 0 16,0-21-16,1 21 0,-1 0 0,-21 0 15,0 0-15,1-21 0,-22 0 16,-22 21-1,1 0-15,-21 0 0,0-22 16,-22 22-16,1 0 0,-1 0 0,-21 0 16</inkml:trace>
  <inkml:trace contextRef="#ctx0" brushRef="#br0" timeOffset="7965.52">2836 3196 0,'-21'0'0,"42"0"0,-63 0 0,21 0 16,21-21-1,42 21-15,-21 0 16,22 0-16,-1-21 0,21 21 16,1 0-16,21-21 0,-1 21 0,43-21 15,-21 21-15,42-22 0,-21 22 16,21-21-16,22 21 0,-1-21 16,22 21-16,-1-21 0,1 21 0,-1 0 15,22 0-15,-22-21 0,1 21 0,-22 0 16,0 0-16,-20 0 0,-1-21 15,-21 21-15,0 0 0,-21 0 0,-22 0 16,1 0-16,-22 0 0,1 0 0,-22 0 16,1 0-16,-1-22 0,-21 22 0,0 0 15,0-21-15,1 21 0,-22-21 16,21 0 0,-21 0-1,0 0-15</inkml:trace>
  <inkml:trace contextRef="#ctx0" brushRef="#br0" timeOffset="11519.54">2286 4128 0,'-21'0'0,"21"21"31,0-42 47,0-1-62,0 1-1,0 0-15,-21 21 0,21-21 16,-22 0-16,22 0 15,-21 21-15,0 0 16,21 21 0,-21 0-16,21 0 15,-21 0-15,21 0 0,0 22 16,-21-22-16,21 0 0,0 0 16,0 0-16,0 1 15,21-22 1,0-22-1,-21 1-15,0 0 0,21 0 16,-21 0-16,21 21 0,-21-21 0,0-1 16,0 1-16,0 0 0,0 0 15,-21 42 1,0 0 0,0 22-16,0-1 15,21-21-15,0 21 0,0-20 16,-22 20-16,22-21 0,0 21 0,0-20 15,0-1-15,0 0 0,0 0 16,22-21-16,-1 0 16</inkml:trace>
  <inkml:trace contextRef="#ctx0" brushRef="#br0" timeOffset="11864.15">2709 4128 0,'-21'0'15,"21"21"1,21-42 15,0 21-31,1-22 16,-1 1-16,0 21 0,-21-21 15,0 0-15,21 21 0,-21-21 16,-21 21 0,21 21-1,-21 0-15,0 0 0,-1 0 16,1 1-16,0 20 0,0-21 16,0 0-16,0 0 0,21 1 0,-22-1 15,22 0-15,0 0 0,22-21 16,-1 0-16,21 0 0,-21 0 15</inkml:trace>
  <inkml:trace contextRef="#ctx0" brushRef="#br0" timeOffset="12504.21">4318 3916 0,'0'0'15,"0"-21"-15,0 0 0,21 21 0,0-22 0,-21 1 16,21 0-16,-21 0 15,0 0-15,0 0 0,22-1 0,-22 1 16,0 0-16,0 0 0,0 0 16,0 0-16,-22-1 0,1 22 0,0-21 15,-21 21-15,21 0 16,-1 0-16,1 21 0,-21 1 16,21-1-16,-22 21 0,22 0 0,0 1 15,-21-1-15,-1 22 0,22-1 0,-21 1 16,0-1-16,20 22 0,-20-22 15,21 22-15,-21-22 0,20 1 0,1-1 16,21 1-16,0-1 0,0 1 16,0-1-16,0 1 0,0-22 0,0 1 15,21-1-15,1 0 0,-1-21 0,0 22 16,0-22-16,21 0 0,-20-21 16,-1 21-16,0-21 0,0 0 0,21 0 15,-20 0-15,-1 0 0,0-21 16,0 0-16,0 0 0,22 0 15,-22-22-15,0 22 0,21-21 0,-21 21 16</inkml:trace>
  <inkml:trace contextRef="#ctx0" brushRef="#br0" timeOffset="12898.06">4551 4487 0,'21'-21'0,"-42"42"0,42-63 0,-21 21 16,0 0-1,-21 21-15,0 0 0,-1 21 16,1 0-16,0 0 0,0 0 15,0 1-15,0 20 16,-1-21-16,22 0 0,0 22 0,-21-22 16,21 21-16,-21-21 0,21 22 15,0-22-15,0 0 0,0 0 0,0 0 16,21 0-16,0 1 0,1-1 0,-1-21 16,21 0-16,-21 0 0,0 0 15,22 0-15,-22-21 0,21-1 0,-21 22 16,22-21-16,-22 0 0,21 0 0,-21-21 15,1 20-15,-22 1 0,0 0 16,0-21-16,0 21 0,0-22 0,0 22 16,0 0-16,-22 0 0,1 0 0,0-1 15,0 22-15,-21 0 16,20 0-16,-20 0 0,21 0 0,-21 0 16,20 0-16,1 22 0,0-1 0,0 0 15,21 0-15,0 0 16,0 0-16,0 1 0,0-1 0,21-21 15,-21 21-15,21-21 0,0 0 0,22 0 16,-22 0-16,0 0 0,0 0 16</inkml:trace>
  <inkml:trace contextRef="#ctx0" brushRef="#br0" timeOffset="13371.71">5080 4509 0,'0'21'16,"0"0"-16,-21-21 0,21 21 16,-21 0-16,21 0 0,0 1 15,0-1-15,0 0 0,-22 0 0,22 21 16,0-20-16,-21-1 0,21 0 0,0 21 16,0-21-16,0 1 0,-21-1 15,21 0-15,0 0 0,-21-21 16,21-21 15,0 0-31,0 0 0,0-1 16,0 1-16,0 0 0,0-21 0,0 21 15,0-22-15,21 22 0,0 0 16,-21-21-16,21 20 0,1 1 0,-1-21 16,0 21-16,0 21 0,0-21 0,22-1 15,-22 22-15,0 0 0,21 0 16,-21 0-16,1 22 0,-1-1 0,0 0 15,0 0-15,0 0 0,-21 0 0,21 1 16,-21 20-16,0-21 0,0 21 16,0-20-16,0-1 0,0 21 0,0-21 15,-21 0-15,0 22 0,21-22 16,0 0-16,-21-21 0,0 21 16,21 0-16,-21-21 0,21-21 31,0 0-16,0 0-15</inkml:trace>
  <inkml:trace contextRef="#ctx0" brushRef="#br0" timeOffset="13636.28">5524 4530 0,'22'21'31,"-1"0"-15,-21 0-16,0 0 16,0 1-16,21-1 0,-21 0 0,21 0 15,-21 21-15,21-20 0,-21-1 0,0 0 16,0 0-16,0 0 0,0 0 16,0 1-16,0-1 0,0 0 0,21-21 15,-21 21-15,22-42 31,-22 0-15,21 0-16</inkml:trace>
  <inkml:trace contextRef="#ctx0" brushRef="#br0" timeOffset="13875.83">5905 4466 0,'0'0'0,"0"21"31,0 1-15,-21-1-16,0 0 0,0 0 0,21 21 16,-21-20-16,0 20 0,-1-21 15,1 21-15,0-20 0,0 20 16,21-21-16,-21 21 0,0-20 0,21-1 16,-22 0-16,22 0 0,0 0 15,0-42 16,22 0-31,-1 21 0</inkml:trace>
  <inkml:trace contextRef="#ctx0" brushRef="#br0" timeOffset="14269.34">6032 4699 0,'0'21'0,"22"-21"16,-1 0-1,-21-21-15,21 21 0,0-21 0,0 0 16,0 21-16,-21-21 16,22 21-16,-22-22 0,0 1 0,0 0 15,0 0-15,0 0 0,0 0 16,-22 21-1,1 0 1,0 0-16,0 21 0,0 0 0,0 0 16,-1 0-16,1 0 0,0 1 0,21 20 15,-21-21-15,0 21 0,21-20 16,-21 20-16,21-21 0,0 0 0,0 22 16,0-22-16,0 0 0,0 0 0,0 0 15,21-21 1,0 0-16,0 0 15,0 0-15,0 0 0,1-21 0,-1 0 16,0 21-16,0-21 0,0 0 0</inkml:trace>
  <inkml:trace contextRef="#ctx0" brushRef="#br0" timeOffset="14699.54">6286 4974 0,'0'0'0,"0"21"0,22-21 47,-1-21-47,0 0 0,0 0 16,0 0-16,22 0 0,-22-1 16,0 1-16,0-21 0,0 21 0,0 0 15,1-22-15,-1 22 0,0-21 0,-21 21 16,0-1-16,0 1 0,0 0 15,0 0-15,-21 21 16,0 0-16,-1 0 0,1 0 0,0 0 16,-21 0-16,21 21 15,21 0-15,-22-21 0,22 21 0,0 1 16,0-1-16,0 0 0,0 0 0,22-21 16,-1 21-16,0 0 0,-21 1 0,21-1 15,0 0-15,-21 0 0,0 0 16,21 0-16,1 1 15,-22-1-15,0 0 0,0 0 0,0 0 16,0 0 0,21-21 15,0-21-31,-21 0 0,21 0 0,0 0 16,0 0-16</inkml:trace>
  <inkml:trace contextRef="#ctx0" brushRef="#br0" timeOffset="15068.43">7302 3598 0,'-21'0'0,"42"0"0,-63 0 16,21 0-16,21 22 15,-21-1-15,0 0 0,-1 0 0,22 21 16,-21-20-16,0 20 0,0 0 0,21 22 16,-21-22-16,0 22 0,21-1 15,-22 1-15,1-1 0,0 1 0,21-1 16,-21 1-16,0-22 0,0 21 0,21-20 16,-22-1-16,22 0 15,-21 22-15,21-22 0,0 1 0,-21-1 16,21-21-16,0 21 0,0-20 0,0 20 15,0-21-15,0 0 0,0 0 0,0 1 16,21-22 0,0 0-1,1-22-15,-1 1 0,0 0 16,-21 0-16,21 0 0,0 0 0,0-1 16</inkml:trace>
  <inkml:trace contextRef="#ctx0" brushRef="#br0" timeOffset="15325.05">7281 4551 0,'0'21'16,"0"0"-16,0 0 0,0 1 16,0-1-16,0 0 0,-21 0 15,21 0-15,-21-21 0,21 21 0,0 1 16,0-1-16,0 0 0,0 0 15,0 0-15,0 0 16,0-42 31,0 0-47,0 0 16,21 0-16,0 0 0</inkml:trace>
  <inkml:trace contextRef="#ctx0" brushRef="#br0" timeOffset="15569.1">7429 4403 0,'-21'0'31,"21"21"-15,21-21 31,-21-21-32,0 0 1,-21 21 0,0 0-16,0-22 15,0 22 1,0 0-16,-1 0 16</inkml:trace>
  <inkml:trace contextRef="#ctx0" brushRef="#br0" timeOffset="15775.78">6837 4466 0,'-21'0'15,"42"0"1,0 0-1,0 0-15,0 0 0,0 0 16,1-21-16,20 21 0,-21 0 0,0-21 16,22 21-16</inkml:trace>
  <inkml:trace contextRef="#ctx0" brushRef="#br0" timeOffset="16549.05">7578 4487 0,'0'22'31,"0"-1"-31,0 0 0,-22 0 16,22 0-16,0 0 0,0 1 0,0-1 15,-21 0-15,21 0 0,0 0 16,0 0-16,0 1 0,0-1 0,-21 0 15,21 0-15,0 0 0,-21-21 16,21 21-16,0-42 47,0 0-47,0 0 0,0 0 16,0 0-16,0-1 0,0 1 0,21 0 15,-21 0-15,21 0 0,0 0 16,1-1-16,-1 1 0,0 0 0,21 0 15,-21 0-15,1 21 0,20-21 0,0 21 16,-21 0-16,1 0 0,20 0 16,-21 0-16,21 0 0,-20 0 0,-1 21 15,0-21-15,-21 21 0,21 0 0,0 0 16,-21 0-16,0 1 0,0-1 0,0 0 16,0 21-16,0-21 0,0 1 15,0-1-15,0 0 0,0 0 16,0 0-16,0 0 0,-21-21 15,21 22-15,-21-22 0,0 0 16,21-22 15,21 22-31</inkml:trace>
  <inkml:trace contextRef="#ctx0" brushRef="#br0" timeOffset="17272.09">8445 4636 0,'22'-22'15,"-22"1"1,0 0-16,0 0 0,0 0 16,0 0-16,0-1 15,-22 22-15,1 0 16,0 0-16,0 0 15,0 22-15,0-1 0,-1-21 0,1 21 16,0 0-16,0 0 0,0 22 16,0-22-16,-1 0 0,22 0 0,-21 0 15,21 22-15,-21-22 0,21 0 16,0 0-16,0 0 0,21-21 16,0 0-16,1 0 0,-1 0 15,0 0-15,0 0 0,0 0 16,0 0-16,1-21 0,-1 0 0,0 0 15,0 21-15,0-21 0,-21-1 0,21 1 16,-21 0-16,22 0 0,-22 0 16,0 0-1,0 42 17,0 0-32,0 0 15,0 0-15,0 0 0,-22 1 16,22 20-16,0-21 0,0 21 15,-21 1-15,0 63 0,21-64 16,0 0-16,-21 22 0,21-1 0,0-20 16,0 20-16,0 1 0,0-22 0,0 21 15,-21 1-15,21-1 0,-21 1 16,21-1-16,0 1 0,-22-1 0,1-20 16,0 20-16,21-20 0,-21-1 0,0 0 15,0 1-15,-1-22 0,1 21 0,0-21 16,-21 0-16,21 1 0,-1-1 0,-20 0 15,21-21-15,0 0 0,-22 0 16,1 0-16,21 0 0,-21 0 16,-22 0-16,22 0 0,-1-21 0,1 0 15,0 21-15,-1-22 0,1 1 0,21 21 16,-21-21-16,20 21 0,1-21 0,0 21 16,0-21-16,0 21 0,21-21 15,0-1-15,-21 22 16,21-21-16,0 0 15,0 0-15,0 0 16,0 0-16,0-1 16,0 1-16</inkml:trace>
  <inkml:trace contextRef="#ctx0" brushRef="#br0" timeOffset="18429.93">10901 3895 0,'0'0'0,"-21"42"15,21-21 1,21-21 15,0 0-15,0 0-16,21-21 0,-20 0 15,20 0-15,0 0 0,1-1 0,-1 1 16,0 0-16,22 0 0,-22-21 0,0 20 16,-20-20-16,20 0 0,-21-1 15,0 22-15,0-21 0,-21 0 0,0-1 16,0 1-16,0 0 0,0-1 0,-21 1 16,-21 0-16,21 20 0,-22 1 15,-20 0-15,-1 0 0,22 0 16,-21 21-16,-1 0 0,1 0 0,-22 0 15,21 21-15,1 0 0,21 0 0,-22 0 16,22 1-16,-1 20 0,1 0 16,0-21-16,21 22 0,-1 20 0,1-20 15,21-1-15,0 0 0,0 1 0,0-1 16,0 21-16,0-20 0,21-1 16,1 0-16,20 22 0,-21-22 0,21 22 15,1-22-15,20 22 0,-20-22 0,-1 21 16,0-20-16,22 20 0,-43-20 0,42 62 15,-41-62 1,-22 20-16,0-20 0,0-1 0,-22 21 16,1-20-16,-21-1 0,0 0 0,-22 1 15,22-22-15,-22 21 0,1-21 0,-1 1 16,1-1-16,-1 0 0,1-21 0,-22 0 16,22 0-16,-1 0 0,-21 0 15,22 0-15,21-21 0,-22 0 0,1-22 16,20 22-16,1-21 0,0-1 0,20 1 15,1 0-15,0-1 0,0-20 0,21 21 16,0-22-16,0 1 0,0-1 16,21 1-16,0-1 0,0 22 15,22-22-15,20 22 0,-20 21 0,20-22 0,-21 22 16,22 21-16,-22 0 16,1 0-16,-1 21 0,0 1 0,1 20 15,-1-21-15,-21 21 0,0 1 0,22-1 16,-22 0-16,-21 1 0,21-1 0,0 0 15,-21-20-15,0 20 0,0-21 16,21 21-16,-21-20 0,21-1 0,-21 0 16,22 0-16,-22 0 0,21-21 0,-21 21 15,21-21-15,0 0 16,-21 22-16</inkml:trace>
  <inkml:trace contextRef="#ctx0" brushRef="#br0" timeOffset="19332.09">11345 4466 0,'0'0'0,"0"-21"0,0 0 234,0 42-78,0 0-156,0 0 16,0 1-16,-21-1 16,21 0-16,-21 0 0,21 0 0,-21 0 15,21 22-15,0-22 0,0 0 0,0 0 16,-21 0-16,21 1 0,0-1 16,0 0-16,0 0 0,0 0 0,0 0 15,0 1 1,21-22-16,0 0 0,0 0 15,0 0 1,0-22-16,1 22 0,-1-21 0,0 0 16,0 21-16,0-21 0,0 0 0,-21 0 15,22-1-15,-1 1 0,0 0 0,0 0 16,-21 0-16,0-22 0,0 22 16,21 0-16,-21 0 0,0 0 0,0 0 15,0-1-15,0 1 16,21 21 62,1 21-47</inkml:trace>
  <inkml:trace contextRef="#ctx0" brushRef="#br0" timeOffset="19731.95">11917 4424 0,'0'-21'16,"0"42"-16,0-63 0,-21 42 46,21 21-46,0 0 0,0 0 16,0 21-16,0-20 16,-22-1-16,22 0 0,-21 21 0,21 1 15,0-22-15,-21 21 0,0 0 0,0 22 16,21-22-16,-21 22 0,-1-22 0,1 22 16,0-22-16,21 21 0,-21 1 15,0-1-15,0 1 0,-1-1 0,1 1 16,21-1-16,-21 1 0,21-1 0,-21 1 15,0-1-15,21-20 0,0 20 16,-21 1-16,-1-22 0,22 0 0,0 1 16,0-1-16,-21 0 0,21-20 0,0-1 15,-21 0-15,21 0 0,0-42 32,0 0-32,0 0 15,0-1-15,21-20 0,-21 21 0,21-21 16,-21-1-16,0-20 0</inkml:trace>
  <inkml:trace contextRef="#ctx0" brushRef="#br0" timeOffset="20070.16">11790 4593 0,'21'-21'16,"-42"42"-16,42-63 0,0 42 0,0-21 0,0 0 15,1-1-15,20 22 0,-21-21 0,0 21 16,22 0-16,-1 0 0,-21 0 16,21 0-16,-20 0 0,-1 21 0,21 1 15,-42-1-15,0 0 0,0 21 16,0-21-16,0 1 0,0-1 0,-21 0 16,0 0-16,0 21 15,-1-20-15,-20-1 0,21 0 0,0-21 16,-22 21-16,22 0 0,0-21 0,0 21 15,0-21-15,0 0 0,-1 0 16,22 22-16,22-22 31,-1 0-31,0-22 16,21 22-16,-21-21 0,1 21 0,-1-21 16</inkml:trace>
  <inkml:trace contextRef="#ctx0" brushRef="#br0" timeOffset="20715.5">12446 4530 0,'0'-21'0,"0"42"78,0-42-31,0-1-31,0 1-1,-21 21 32,21 21-31,-21-21-16,21 22 0,0-1 15,0 0-15,0 0 0,0 0 16,21-21 46,0 0-62,-21-21 0,0 0 16,21 0 0,-21 0-1,0-1-15,0 1 16,-21 21 0,0 0-16,21 21 15,-21 1-15,21-1 16,-22 0-16,22 0 0,0 0 0,0 0 15,0 1-15,0-1 0,0 0 0,0 21 16,0-21-16,0 1 0,0-1 16,0 0-16,0 0 0,0 0 15,22-21-15,-1 0 16,0 0-16,0 0 16,0 0-16,0 0 0,-21-21 15,22 21-15,-22-21 0</inkml:trace>
  <inkml:trace contextRef="#ctx0" brushRef="#br0" timeOffset="21080">12594 4466 0,'0'0'0,"21"0"16,0 0-1,1 0 1,-1 21-16,0 1 0,-21-1 15,0 0-15,21 0 0,-21 21 16,21-20-16,-21-1 0,0 0 0,0 0 16,0 21-16,21-20 0,-21-1 0,0 0 15,0 0-15,0 0 0,0 0 16,0 1-16,0-1 16,-21-21-1,21-21 1,0-1-16,0 1 0,0 0 15,0 0-15,0 0 0,0 0 0,0-22 16,0 22-16,0-21 0,21 21 0,1-22 16,-22 22-16,21-21 0,0 21 0,-21-1 15,21 1-15,0 0 0,0 0 0,1 0 16,-22 0-16,21 21 0,0-22 16,0 1-16,0 0 0,22 21 0</inkml:trace>
  <inkml:trace contextRef="#ctx0" brushRef="#br0" timeOffset="21613.93">14499 4170 0,'0'-21'15,"0"42"-15,0-63 0,0 20 0,-21 22 16,0 0-16,0 0 0,-1 0 16,1 0-16,-21 0 0,21 22 0,-22-22 15,1 21-15,21 21 0,-21-21 16,20 22-16,-20-22 0,21 21 0,-21 0 15,20 1-15,1-1 0,21 0 16,0 1-16,-21-1 0,21 0 0,0 1 16,0-22-16,0 21 0,0-21 0,21 1 15,-21-1-15,21 0 0,1 0 0,20 0 16,-21-21-16,0 0 0,22 0 0,-1 0 16,-21 0-16,21 0 0,1 0 15,-22-21-15,21 0 0,1 0 0,-1 0 16,-21-1-16,21-20 0,1 21 0</inkml:trace>
  <inkml:trace contextRef="#ctx0" brushRef="#br0" timeOffset="21935.94">15198 3217 0,'0'-21'15,"0"42"-15,0-63 0,0 21 0,0 0 0,-22 42 32,1 0-32,0 21 0,0 1 0,21 20 15,-21 1-15,0-1 0,-1 22 0,1 0 16,0-1-16,0 1 0,0 0 16,0-1-16,21 1 0,-22-22 15,1 22-15,0-21 0,0-1 0,21-21 16,0 22-16,0-22 0,-21 1 0,21-22 15,0 21-15,-21-21 0,21 0 0,0 1 16,0-1-16,0-42 47,0-1-47</inkml:trace>
  <inkml:trace contextRef="#ctx0" brushRef="#br0" timeOffset="22476.01">15430 4360 0,'0'0'15,"22"-63"1,-22 42-16,0 0 0,0-1 0,0 1 15,0 0-15,0 0 0,-22 21 16,1 0-16,0 0 0,-21 0 16,21 0-16,-1 21 0,-20 0 0,21 0 15,-21 1-15,20-1 0,1 21 0,-21-21 16,21 22-16,0-22 0,-1 21 16,1-21-16,0 22 0,21-22 0,0 0 15,0 0-15,-21 0 0,21 0 0,0 1 16,0-1-16,21 0 15,0-21-15,0 0 0,1 0 16,-1 0-16,0 0 0,0-21 0,0 21 16,0-21-16,1-1 0,-1 1 15,21 0-15,-21 0 0,0 0 0,1 0 16,-22-1-16,21-20 0,0 21 0,0-21 16,-21 20-16,0 1 0,0 0 0,0 0 15,21 0-15,-21 63 31,-21-21-31,0 0 0,21 1 16,-21-1-16,21 21 0,-21-21 0,21 0 16,0 1-16,0 20 0,0-21 15,0 0-15,0 0 0,0 1 16,0-1-16,21-21 16,0 0-1,0 0-15,0 0 0,0-21 16</inkml:trace>
  <inkml:trace contextRef="#ctx0" brushRef="#br0" timeOffset="22914.2">15960 4297 0,'21'-21'0,"-42"42"0,42-63 15,-42 20 1,-1 22-16,1 0 15,0 0-15,0 0 0,0 0 0,0 0 0,-1 22 16,1-1-16,-21-21 0,21 21 16,21 0-16,-21 0 0,-1-21 0,22 21 15,0 1-15,0-1 16,0 0-16,22 0 16,-1-21-1,0 0-15,0 21 0,0-21 0,0 0 16,1 0-16,-1 21 0,0-21 15,0 22-15,0-22 0,-21 21 0,0 0 16,21 0-16,-21 0 0,0 0 16,0 1-1,0-1-15,-21-21 0,0 0 0,21 21 16,-42-21-16,21 0 0,-1 0 16,1 21-16,0-21 0,0 0 0,0 0 15,0 0-15,-1 0 0,1 0 16,21-21-16,-21 0 15,21 0-15,0-1 16,0 1 0,21 21-1</inkml:trace>
  <inkml:trace contextRef="#ctx0" brushRef="#br0" timeOffset="23365.38">16616 4382 0,'21'-22'0,"-42"44"0,42-65 16,-21 22-16,0 0 0,0 0 16,-21 21-1,0 0-15,-1 0 0,-20 0 16,21 0-16,0 0 0,-22 21 0,22 0 15,-21-21-15,21 21 0,0 0 0,-1 1 16,1-22-16,0 21 0,21 0 16,-21-21-16,21 21 0,0 0 15,0 0-15,21-21 16,0 0-16,0 22 0,1-1 16,-1-21-16,0 0 0,0 21 0,0-21 15,0 21-15,1 0 0,-22 0 16,21-21-16,-21 22 0,21-22 15,-21 21-15,0 0 16,-21-21 0,0 21-16,-1-21 0,1 0 15,0 0-15,0 0 0,0 0 16,0 0-16,-1 0 0,1 0 0,-21 21 16,21-21-16,0 0 0,-1 0 15,1 0-15,0 0 31,21-21-31</inkml:trace>
  <inkml:trace contextRef="#ctx0" brushRef="#br0" timeOffset="24368.39">18986 3598 0,'0'0'0,"0"-21"0,-21 21 0,0-21 15,0 21-15,0 0 0,0 0 16,-1 0-16,1 0 0,0 21 0,-21-21 16,-1 21-16,1 22 0,0-22 0,-1 21 15,1 1-15,-21-1 0,20 0 16,-20 22-16,20 20 0,1-20 0,0 21 16,-1-22-16,1 22 0,21-22 0,0 1 15,21-1-15,0 1 0,0-1 0,0-20 16,21-1-16,0 0 0,21 1 15,1-22-15,-1 21 0,0-21 16,22-21-16,-22 21 0,22-21 0,-1 0 16,1 0-16,-22 0 0,22-21 0,-1 0 15,22 0-15,-22 0 0,1 0 16,-1-22-16,1 22 0,-1-21 0,-20-1 16,20 1-16,-42 0 0,22-22 0,-22 22 15,0-43-15,-21 22 0,0-1 0,0-20 16,0 20-16,-21 1 0,0-1 15,-1 1-15,1-1 0,-21 1 0,0 20 16,-1-20-16,1 42 0,-22-22 16,22 22-16,0 0 0,-1 21 0,-20 0 15,21 0-15,-22 21 0,1 0 16,20 0-16,-20 1 0,20 20 0,1 0 16,0-21-16,21 22 0,-1-1 15,1 0-15,21 1 0,0-1 0,0 0 16,21-20-16,1-1 0,-1 21 0,21-42 15,-21 21-15</inkml:trace>
  <inkml:trace contextRef="#ctx0" brushRef="#br0" timeOffset="24950.29">20129 3217 0,'0'0'15,"0"-84"1,0 63-16,-21-1 0,0 22 0,0 0 0,0 22 16,0-1-16,-1 21 0,22-21 15,-21 43-15,0-1 0,0 1 16,21-1-16,-21 1 0,0-1 0,-1 22 16,1 0-16,0-1 0,0 1 0,0 0 15,21-1-15,-21 1 0,-1 0 16,1-22-16,0 1 0,-21-1 0,21 1 15,-1-22-15,1 21 0,0-20 16,0-22-16,0 21 0,0-21 0,21 1 16,-22-1-16,1 0 0,0-21 15,21-21 1,0 0 0,0-1-16,0 1 0,21-21 0,0 21 15,1 0-15,-1-22 0,0 22 0,0-21 16,0-1-16,22 22 0,-22 0 15,21-21-15,0 21 0,1-1 16,-1 22-16,0-21 0,1 21 0,-1 0 16,0 0-16,1 0 0,-22 0 0,21 21 15,1 1-15,-1-1 0,-21 0 16,0 0-16,0 0 0,-21 0 0,0 1 16,0-1-16,0 0 0,-21 0 0,0 0 15,0 0-15,-21 1 0,20-1 0,-20-21 16,0 21-16,21-21 0,-22 0 0,1 21 15,21-21-15,-22 0 0,22 0 16,0 0-16,-21 0 0,21 0 16,-1 0-16,1 0 15,21-21 1,21 21-16,1 0 16</inkml:trace>
  <inkml:trace contextRef="#ctx0" brushRef="#br0" timeOffset="25464.55">20278 4636 0,'42'0'16,"-21"0"-16,0-22 15,0 22-15,1-21 16,-1 21-16,21-21 0,-21 21 15,0-21-15,22 0 0,-22 0 16,0 21-16,21-22 0,-20 1 0,-1 0 16,0 0-16,0 21 0,-21-21 0,0 42 47,0 0-47,-21 0 0,0 0 15,0 1-15,21 20 0,-22-21 0,1 0 16,21 22-16,-21-1 0,0 0 0,0 1 15,21-1-15,-21 0 0,21 22 16,-22-1-16,1-20 0,21 20 0,0 1 16,-21-22-16,0 21 0,0 1 0,21-22 15,-21 22-15,-1-1 0,22-20 16,-21 20-16,0-21 0,0 22 0,21-22 16,-21 1-16,0-1 0,-1 0 0,1-21 15,-21 22-15,21-22 0,0 0 16,-22 0-16,22 0 0,0-21 0,0 0 15,-22 0-15,22 0 0,0 0 0,0 0 16,-21-21-16,20 21 0,1-21 0,0 0 16,0 0-16,0 0 0,21-22 0,0 22 15,0 0-15,0-21 0,0 20 0,0-20 16,0 21-16,21-21 0,-21-1 0,21 1 16,0 0-16,0-1 15,1-20-15,-1 20 0</inkml:trace>
  <inkml:trace contextRef="#ctx0" brushRef="#br0" timeOffset="25813.99">20701 4106 0,'0'0'0,"-21"0"0,0 0 16,-1 0-16,1 22 0,0-1 0,-21 0 15,42 0 1,0 0-16,21-21 16,0 0-16,0 0 0,0 0 15,1 0-15,20 0 0,-21 0 0,0 0 16,0 0-16,-21-21 0,0 0 16,22 21-16,-22-21 0,0 0 0,0-1 15,-22 1-15,1 21 0,0 0 16,-21 0-16,21 0 15,-1 0-15,1 0 0,21 21 16,0 1-16,0-1 0,0 0 0,0 0 16,0 0-16,0 0 0,21 1 0,1-1 15,-1-21-15,0 21 16,0-21-16,21 21 0</inkml:trace>
  <inkml:trace contextRef="#ctx0" brushRef="#br0" timeOffset="26175.82">21018 4487 0,'0'22'15,"22"-22"1,-1 0 0,0 0-16,0 0 0,0 0 15,0 0-15,1-22 16,-1 1-16,0 21 15,-21-21-15,0 0 0,21 21 0,-21-21 16,0 0-16,0-1 0,-21 22 16,0 0-16,0 0 15,-1 0-15,1 0 0,0 0 16,0 22-16,21-1 0,-21 0 0,0 0 16,21 21-16,-22-20 0,22-1 0,0 0 15,0 0-15,0 0 0,0 0 0,0 1 16,0-1-16,22 0 15,-1-21 1,0 0-16,0 0 0,0 0 16,0 0-16,1 0 0,-1 0 15,0 0-15,0-21 0,0 21 0,0-21 16</inkml:trace>
  <inkml:trace contextRef="#ctx0" brushRef="#br0" timeOffset="26424.86">21653 4339 0,'-21'0'32,"0"21"-32,0 1 15,0-22-15,0 21 0,-1 0 0,1 0 0,0 0 16,0 0-16,21 1 0,-21-1 16,21 21-16,0-21 0,-21 0 15,21 1-15,0-1 0,0 0 0,0 0 16,0 0-16,21-21 15,0 21-15,0-21 0,0 0 0,0 0 16,1 0-16,-1 0 0,21 0 0,-21 0 16,22-21-16,-22 0 0,21 0 15,-21 0-15,0 0 0,22-1 0</inkml:trace>
  <inkml:trace contextRef="#ctx0" brushRef="#br0" timeOffset="26795.67">22500 3281 0,'0'0'0,"21"-64"0,0 22 15,-21 0-15,0-1 0,0 1 0,0 21 16,0-21-16,0 20 0,-21 22 16,0 22-16,0-1 15,0 0-15,0 21 0,-1 22 0,-20-22 16,21 43-16,0-22 0,-22 22 0,22-22 15,-21 22-15,21 0 16,0-1-16,-22 1 0,22 0 0,0-1 16,0 1-16,0-21 0,-1 20 0,22-20 15,-21-1-15,0-20 0,0-1 0,21 21 16,0-41-16,0 20 0,-21 0 16,21-21-16,0 1 0,0-1 0,0 0 15,0 0-15,0 0 0,21-21 16,0 0-1,0 0-15,0 0 16,1-21-16,-1 21 0,-21-21 16,21 21-16,0-21 0,-21 0 15,0-1-15,21 1 0,0 21 0</inkml:trace>
  <inkml:trace contextRef="#ctx0" brushRef="#br0" timeOffset="27115.52">21929 4022 0,'0'0'0,"-22"0"0,44 0 31,-1 0-15,0 0-16,21 0 0,-21 0 0,1 0 15,20 0-15,-21 0 0,21 0 16,1-21-16,-22 21 0,21 0 0,-21 0 16,1 0-16,-1 0 0,0 0 0,0 0 15,0 0 1,-21-22 31,-21 22-47,0 0 15</inkml:trace>
  <inkml:trace contextRef="#ctx0" brushRef="#br0" timeOffset="28731.86">24193 3683 0,'0'0'16,"0"-21"-16,22 0 0,-1 0 0,-21-1 15,21-20-15,-21 21 0,21-21 16,0 20-16,-21-20 0,21 0 0,1 21 15,-22-22-15,0 1 0,21 21 16,-21 0-16,21-22 0,-21 22 0,0 0 16,0 0-16,0 0 0,-21 42 31,0 21-31,-1 0 16,22 22-16,-21-1 0,0 1 0,0 21 15,0-1-15,0 1 0,-1 0 0,1-1 16,0 1-16,0 0 15,-21-1-15,20 1 0,1-22 0,-21 1 0,21-1 16,0 1-16,-1-22 0,22 1 16,-21-1-16,21-21 0,-21 21 0,21-20 15,0-1-15,0 0 16,0 0-16,0-42 31,21 21-31,0-21 0,-21 0 16,22-1-16,-1-20 0</inkml:trace>
  <inkml:trace contextRef="#ctx0" brushRef="#br0" timeOffset="29101.18">24447 4170 0,'0'0'0,"22"-21"16,-22 42-1,0 0-15,0 0 16,0 0-16,0 1 0,0-1 0,0 0 15,0 21-15,0-21 0,-22 1 0,22-1 16,0 21-16,-21-21 0,21 0 16,0 1-16,0-1 0,0 0 15,0 0-15,21-21 0,1 0 16,-1 0-16,0 0 0,21 0 0,-21 0 16,22 0-16,-22-21 15,0 21-15,21-21 0,-20 0 0,-1-1 16,0 1-16,0 0 0,-21 0 0,0-21 15,0 20-15,0 1 0,0-21 0,0 21 16,0 0-16,-21-1 0,0 1 16,0 0-16,-1 21 0,1 0 0,0-21 15,0 21-15,0 0 0,0 0 0,-1 0 16,1 0-16,0 0 0</inkml:trace>
  <inkml:trace contextRef="#ctx0" brushRef="#br0" timeOffset="29456.16">24088 3789 0,'21'0'31,"0"-21"-31,0 21 0,0 0 0,22 0 16,-22 0-16,21-21 0,0 21 15,1 0-15,20 0 0,-20-22 16,20 22-16,-21 0 0,22 0 0,-22 0 16,-21 0-16,22 0 0,-22 0 0,0 0 15,0 0-15,0 0 0,-42 0 63,0 0-48,42 0 17,0 0-32,1 0 15</inkml:trace>
  <inkml:trace contextRef="#ctx0" brushRef="#br0" timeOffset="30132.94">27199 3768 0,'-21'0'0,"42"0"0,-63 0 16,63 0 15,0-21-31,0 21 0,0-22 16,1 22-16,-1-21 0,21 0 0,-21 21 15,0-21-15,22 0 0,-22 0 0,0-1 16,0-20-16,0 21 0,1-21 15,-1 20-15,-21-20 0,21 0 0,-21-1 16,0 1-16,0 0 0,0-1 0,-21 1 16,0 21-16,-1 0 15,-20-22-15,0 43 0,-1-21 0,1 21 16,-21 0-16,-1 0 0,1 21 0,-1 1 16,-21-1-16,22 21 0,-1 0 15,1 1-15,21 20 0,-1-20 0,1-1 16,21 21-16,0-20 0,21-1 0,0 0 15,0 1-15,0-1 0,0 0 0,21-20 16,0 20-16,21-21 0,-21 21 16,22 1-16,-1-22 0,-21 21 0,22 1 15,-1-22-15,0 21 0,-21 0 0,22 1 16,-1-22-16,-21 21 0,0 1 16,1-22-16,-22 21 0,0-21 15,0 0-15,0 22 0,0-22 0,-22 0 16,1 0-16,-21 0 0,0 1 0,-1-22 15,1 21-15,-22-21 0,1 21 16,21-21-16,-22 0 0,22 0 0,-22 0 16,22 0-16,0 0 0,-1 0 0,1-21 15,21 0-15,0-1 0,-22 1 0,22 0 16,21 0-16,0 0 0,-21 0 16,21-22-16,0 22 0,0-21 0,0-1 15,0 22-15,0-21 0,21 21 0,-21 0 16,21-1-16,0 1 0,1 21 0,-1 0 15,21 0-15,-21 0 0,22 0 16</inkml:trace>
  <inkml:trace contextRef="#ctx0" brushRef="#br0" timeOffset="30523.72">27241 4128 0,'0'0'0,"0"-22"0,0 1 15,0 0-15,-21 21 16,0 0 0,21 21-16,-21 0 0,21 1 15,-21 20-15,21-21 0,0 21 0,0-20 16,-21 20-16,21-21 0,0 0 16,-22 22-16,22-22 0,0 0 0,0 0 15,0 0-15,0 0 0,22-21 16,-1 0-1,0 0-15,0 0 0,0 0 0,0 0 16,1 0-16,-1-21 0,0 0 0,0 21 16,0-21-16,-21 0 0,0 0 0,21-1 15,-21 1-15,0 0 0,0 0 16,0 0-16,0 0 0,-21 42 47,21 0-47,0 0 15,0 0-15,21-21 32</inkml:trace>
  <inkml:trace contextRef="#ctx0" brushRef="#br0" timeOffset="31020.29">27855 3577 0,'21'-169'16,"-42"338"-16,64-402 0,-43 191 0,0 21 16,0 0-16,21 0 0,-21 42 15,0 21-15,0-21 16,-21 43-16,-1-22 0,1 0 16,0 22-16,0-1 0,21 1 0,-21-1 15,0-20-15,-1 20 0,1 1 0,21-1 16,-21 1-16,0-1 0,0 1 0,0-22 15,-1 0-15,1 1 0,21-1 16,-21-21-16,0 22 0,0-22 0,21 0 16,0 0-16,-21-21 0,21 21 15,-22-21-15,1 0 0,21-21 32,0 0-32,0 0 15,21 0-15,1-1 0,-1 1 16,21-21-16,-21 21 0,0 0 15,22 21-15,-22-22 0,21 22 0,-21 0 16,22 0-16,-22 0 0,0 0 0,0 0 16,-21 22-16,0-1 0,21-21 0,-21 21 15,0 0-15,0 0 0,0 22 16,-21-22-16,0 0 0,0 0 0,0 0 16,-22-21-16,22 21 0,-21 1 15,21-1-15,-22-21 0,1 21 0,21-21 16,-21 21-16,20-21 0,1 0 15,0 0-15,0 0 0,42 0 16,0-21 0</inkml:trace>
  <inkml:trace contextRef="#ctx0" brushRef="#br0" timeOffset="31403.96">29231 3979 0,'21'-42'0,"-42"84"0,63-105 16,-42 21-16,0 20 0,22-20 0,-22 21 15,0-21-15,0 20 0,0 1 16,-22 21-16,1 0 16,-21 21-16,21 22 0,-22-22 15,1 21-15,21 22 0,-21-22 0,-1 22 16,22-1-16,0 1 0,0-22 16,0 0-16,21 22 0,0-22 0,0-21 15,0 22-15,21-22 0,0 21 0,0-21 16,21 0-16,-20-21 0,20 22 15,0-22-15,-21 0 0,22 0 0,-1 0 16,0 0-16,1 0 0,-22-22 0,21 1 16,-21 21-16,22-21 0</inkml:trace>
  <inkml:trace contextRef="#ctx0" brushRef="#br0" timeOffset="31699.87">30035 3090 0,'0'0'0,"0"-42"0,0-21 16,0 41-16,-21 44 15,0-1-15,0 0 16,0 42-16,-22 1 0,22-1 16,0 22-16,-21-21 0,21 20 0,-1 1 15,1 0-15,-21 20 0,21-20 0,0 0 16,-1-22-16,1 22 0,0-22 15,0 1-15,0-1 0,0-20 16,-1 20-16,1-42 0,21 22 0,0-22 16,-21 21-16,21-21 0,-21-21 15,21 22-15,0-1 0,21-21 16,0 0 0,22-21-16,-22-1 0</inkml:trace>
  <inkml:trace contextRef="#ctx0" brushRef="#br0" timeOffset="32484.08">30268 4255 0,'21'-22'0,"1"1"32,-22 0-32,21 21 0,-21-21 0,0 0 15,21 0-15,-21-1 0,21 1 0,-21 0 16,0 0-16,0 0 0,0 0 15,0-1-15,0 1 0,-21 21 0,0 0 16,0 0-16,-1 0 0,-20 21 0,0 1 16,-1-1-16,22 21 0,-21-21 15,0 22-15,-1-1 0,1-21 0,0 21 16,20 1-16,-20-22 0,21 0 16,21 21-16,0-20 0,0-1 0,0 0 15,0 0 1,21-21-16,0 0 0,0 0 0,1 0 15,-1 0-15,21 0 0,-21 0 16,0-21-16,22 21 0,-22-21 0,0 0 16,0-1-16,0 1 0,22-42 15,-22 42-15,0-22 0,0 22 16,-21 0-16,0 0 0,21 0 0,-21 42 31,-21 0-31,0 0 16,0 0-16,21 0 0,-21 22 0,0-22 15,-1 0-15,22 0 0,0 0 0,-21 1 16,21-1-16,0 0 16,0 0-16,0 0 0,21-21 15,1 0-15,-1 0 0,0 0 16,21 0-16,-21 0 0,1 0 16,20 0-16,-21-21 0,21 0 0,-20 21 15,20-21-15,0 0 0,-21-22 0,22 22 16,-22 0-16,0-21 0,0 20 15,0-20-15,-21 21 0,0 0 0,0 0 16,0-1-16,0 1 0,-21 21 0,0 0 16,0 0-16,-21 0 0,20 21 15,1 1-15,0-22 0,21 21 16,0 0-16,-21 0 0,21 0 0,0 0 16,0 1-16,0-1 0,0 0 15,0 0-15,21 0 0,-21 0 0,21-21 16,-21 22-16,21-1 0,-21 0 15,22-21-15,-22 21 16,0 0 0,-22-21-16,1 0 15,0 0-15,0 0 16,0 0-16,42 0 31,0 0-15,-21-21-16,42 0 0,-20 21 0</inkml:trace>
  <inkml:trace contextRef="#ctx0" brushRef="#br0" timeOffset="32778.55">30967 4191 0,'21'0'0,"-42"0"0,63-21 0,-21 21 16,-21-21-16,0 0 16,-21 21-1,0 0-15,-21 0 0,20 0 16,1 21-16,0-21 0,0 21 15,21 0-15,0 0 0,0 0 0,0 1 16,0-1-16,0 0 16,0 0-16,0 0 0,0 0 15,0 1-15,0-1 0,21 0 16,-21 0-16,0 0 0,21-21 0,-21 21 16,0 1-1,-21-22-15,0 0 0,0 0 0,0 0 16,-1 0-16,1 0 0,0 0 0,0 0 15,0 0-15,0 0 0,21-22 16,0 1-16,0 0 16,21 0-16</inkml:trace>
  <inkml:trace contextRef="#ctx0" brushRef="#br0" timeOffset="33129.91">32004 3239 0,'0'0'0,"0"-43"0,0 22 0,0 0 0,0 0 15,0 0-15,0-1 0,0 1 16,0 0-16,0 42 31,0 0-31,0 22 0,0-1 16,0 0-16,-21 22 0,21-1 0,-21 22 15,-22-21-15,22 20 0,0-20 16,0 20-16,0-20 0,-1-1 0,1 22 16,-21-21-16,21-1 0,21-21 15,-21 22-15,-1-22 0,22 1 0,0-1 16,-21-21-16,21 21 0,0-20 0,0-1 16,0 0-16,21-21 15,1 0 1,-1 0-16,0-21 0,0 0 15,0-1-15,0 1 0,1 0 16</inkml:trace>
  <inkml:trace contextRef="#ctx0" brushRef="#br0" timeOffset="33564.1">32025 4106 0,'0'0'16,"0"22"0,0-1-16,-21 0 0,0-21 0,21 21 15,0 0-15,0 0 0,0 1 0,0-1 16,0 0-16,0 0 15,21-21-15,0 0 0,0 0 16,22 0-16,-22 0 0,0 0 16,0 0-16,21 0 0,-20-21 15,-1 0-15,0 21 0,0-21 0,0-1 16,0 1-16,1-21 0,-1 21 16,-21 0-16,0-1 0,21 1 0,-21 42 31,-21 1-16,0-1-15,21 0 0,-22 21 16,1-21-16,0 22 0,0-1 0,0 0 16,0 1-16,21-1 0,-22 22 15,22-22-15,0 21 0,0 1 0,-21-1 16,0 1-16,0-1 0,0 1 0,0-1 16,-1-20-16,1 20 0,-21-20 15,21-1-15,-22 0 0,1 1 16,21-1-16,-21-21 0,20 0 0,1 0 15,-21 1-15,21-1 0,0-21 16,21 21-16,-22-21 0,1 0 16,21-21-1,0 0-15,0-1 16,0 1-16,0 0 0,0 0 0</inkml:trace>
  <inkml:trace contextRef="#ctx0" brushRef="#br0" timeOffset="33763.83">31200 3916 0,'-22'0'0,"44"0"0,-65-21 0,43 0 16,0-1-16,21 22 15,1 0-15,20-21 0,0 21 0,1 0 16,-1 0-16,0 0 0,22 0 0,-1 0 15,-20 0-15,20 21 0,1-21 16,-1 22-16,1-1 0</inkml:trace>
  <inkml:trace contextRef="#ctx0" brushRef="#br0" timeOffset="34094.31">32702 4022 0,'0'0'0,"-21"0"16,0 0 0,21 21-16,0 0 0,0 0 0,-21 22 15,0-22-15,0 42 0,21-20 16,-22 20-16,1 1 0,0-1 0,21 1 16,-21-1-16,-21 170 15,20-170-15,1 22 16,21-21-16,0-22 0,-21 21 0,0-20 15,0-1-15,0 0 0,21 1 16,-22-22-16,1 21 0,21-21 0,0 1 16,-21-1-16,0 0 0,21 0 15,0-42 17,21 0-32,0 0 15,-21-1-15</inkml:trace>
  <inkml:trace contextRef="#ctx0" brushRef="#br0" timeOffset="34364.81">32639 4424 0,'0'-42'16,"0"84"-16,0-106 0,0 43 0,21-21 16,0 21-16,-21 0 0,21 21 15,1 0-15,20 0 0,-21 0 16,0 0-16,0 21 0,1 0 0,-1 0 15,0 0-15,0 0 0,-21 1 16,0-1-16,0 0 0,0 0 0,-21 0 16,0 0-16,0 1 0,-1-22 0,1 21 15,-21-21-15,21 21 16,0-21-16,-1 0 0,-20 0 0,21 0 16,42 0 15,0 0-31,-21-21 15</inkml:trace>
  <inkml:trace contextRef="#ctx0" brushRef="#br0" timeOffset="34688.21">32999 4339 0,'0'0'0,"21"-21"15,0 21 1,0 0-16,0-21 15,1 21-15,-1-21 0,0 21 16,21-21-16,-21 21 0,1-22 0,20 1 16,-21 21-16,0-21 0,22 21 15,-22-21-15,-42 21 32,-1 0-32,1 0 0,0 21 15,0 0-15,0-21 0,0 21 16,-1 1-16,1-1 0,21 0 0,0 0 15,0 0-15,0 0 16,0 1-16,21-1 0,1-21 16,-1 0-16,0 21 0,21-21 15,-21 0-15,22 0 0,-22 0 0,21 0 16,1-21-16,-22 21 0,21-21 0</inkml:trace>
  <inkml:trace contextRef="#ctx0" brushRef="#br0" timeOffset="35145.12">32702 2455 0,'0'0'0,"22"-63"16,-22 42-16,0 0 15,0-1 1,0 44 15,0-1-15,-22-21-16,22 21 0,0 0 16,0 0-16,0 0 15,0 1-15,0-1 0,0 0 16,-21-21-16,21 21 15</inkml:trace>
  <inkml:trace contextRef="#ctx0" brushRef="#br0" timeOffset="35300.33">32893 2477 0,'21'0'0,"0"0"16,-21 21 15,0 0-15,0 0-16,0 0 0,0 0 0,0 1 15,0-1-15,-21 0 0,0 0 16</inkml:trace>
  <inkml:trace contextRef="#ctx0" brushRef="#br0" timeOffset="47780.11">1609 7514 0,'0'0'0,"-22"-21"0,22 0 15,0 0-15,-21 0 0,21-1 0,0 1 16,0 0-16,0 0 0,0 0 16,0 42 15,0 0-31,0 0 0,0 22 15,0-1-15,-21 0 0,21 22 0,-21-22 16,0 22-16,21-1 0,-21 22 16,-1-22-16,22 1 0,0-1 0,-21 22 15,21-22-15,-21 1 0,21-1 16,-21-20-16,21 20 0,0-20 0,0 20 16,0-21-16,0-20 0,-21 20 15,21-21-15,0 21 0,0-20 0,-21-1 16,21-42 15,-22-1-31,22 1 0,-21 0 16,21 0-16,0-21 0</inkml:trace>
  <inkml:trace contextRef="#ctx0" brushRef="#br0" timeOffset="48099.71">1270 7557 0,'-21'-22'0,"42"44"0,-42-65 16,0 22-16,21 0 15,0 42 1,21 0-16,0 22 0,21-22 16,22 42-16,-22-20 0,22 20 15,-1-21-15,-21 22 0,22-1 0,-22 22 16,1-21-16,-1-22 0,0 21 15,-21 1-15,1-22 0,-1 1 0,0 20 16,-21-21-16,21-20 0,-21 20 16,21-21-16,-21 0 0,21 0 0,-21 1 15,22-22 1,-22-22 0,0 1-16,0 0 0,21-21 0,-21-1 15,0 1-15,0-21 0,0-1 16</inkml:trace>
  <inkml:trace contextRef="#ctx0" brushRef="#br0" timeOffset="48359.76">2053 7514 0,'21'-42'15,"-42"84"-15,42-105 0,-21 20 0,0 22 16,0 0-16,0 42 31,0 22-31,0-1 0,-21 0 16,21 1-16,0 20 0,-21 1 0,21-1 15,0 1-15,0 20 0,-21-20 16,0 20-16,21-20 0,-22 21 0,22-22 16,0-21-16,-21 22 0,21-22 15,0 1-15,-21-1 0,21-21 16,0 21-16,0-20 0,0-1 16,0-42-1,0-1 1,21 1-16,-21 0 0,21-21 0</inkml:trace>
  <inkml:trace contextRef="#ctx0" brushRef="#br0" timeOffset="48760.22">2371 7895 0,'0'21'31,"0"1"-31,-22-1 0,22 21 15,-21-21-15,21 0 0,-21 22 0,21-1 16,0-21-16,0 22 0,-21-1 16,0 0-16,21-21 0,0 22 0,0-1 15,0-21-15,0 0 0,0 22 0,0-22 16,0 0-16,0 0 16,21-21-16,0 0 0,0 0 0,0 0 15,1 0-15,-1-21 0,0 21 0,21-21 16,-21 0-16,22-22 15,-22 22-15,0-21 0,0 21 0,0-22 0,-21 1 16,0 0-16,0-22 0,0 22 16,-21 0-16,0-1 0,0 1 15,-21 21-15,20-22 0,-20 22 0,21 21 16,-21-21-16,20 21 0,-20 0 16,21 0-16,0 0 0,0 21 0,-1 0 15,1-21-15,0 22 0,21-1 0,0 0 16,0 0-16,0 0 15,21-21-15,0 0 0,22 0 16,-1 0-16</inkml:trace>
  <inkml:trace contextRef="#ctx0" brushRef="#br0" timeOffset="49059.66">3196 7260 0,'0'-42'15,"0"84"-15,0-105 0,0 42 0,-21 21 0,21-22 0,-21 22 16,0 0 0,21 22-16,-22-1 0,22 0 0,0 21 15,-21 22-15,21-22 0,0 22 0,0-1 16,0 22-16,0-22 0,-21 22 16,0 0-16,0-22 0,0 22 0,-1-1 15,1-20-15,0 21 0,21-22 16,-21-21-16,21 22 0,-21-22 15,21 1-15,0-22 0,0 21 0,0-21 16,0 0 0,21-21-16,0 0 0,0 0 0,0-21 15,-21 0-15,22 0 0,-1 0 0,0 0 16,0-22-16,0 22 0</inkml:trace>
  <inkml:trace contextRef="#ctx0" brushRef="#br0" timeOffset="49455.93">3238 8128 0,'0'21'0,"0"0"0,0 1 16,0-1-1,0 0-15,0 0 16,22-21-16,-1 0 0,0 0 0,0 0 16,0 0-16,0 0 0,22-21 15,-22 0-15,21 0 0,1-1 0,-22 1 16,21 0-16,-21 0 0,0-21 0,1 20 15,-1 1-15,0-21 0,-21 21 16,0 0-16,0-1 0,0 1 0,0 0 16,-21 21-16,0 0 15,-1 0-15,-20 0 0,21 21 16,0-21-16,-22 21 0,22 22 0,-21-22 16,21 21-16,0 1 0,-1-22 0,1 21 15,21 0-15,0 1 0,0-1 0,0 0 16,0-20-16,0 20 0,0-21 15,21 0-15,-21 0 0,22 1 0,20-1 16,-21-21-16,0 0 0,22 0 0,-22 0 16,21 0-16,-21 0 0,22 0 15,-22 0-15,21-21 0,0-1 0,-20 1 16,-1 0-16,21 0 0,-21-21 0,0 20 16,1-20-16,-1 0 0,-21-1 0</inkml:trace>
  <inkml:trace contextRef="#ctx0" brushRef="#br0" timeOffset="49664.04">3238 7472 0,'-21'0'16,"42"0"-16,-63 0 0,21 0 0,21-21 16,21 21-1,21 0-15,-20-21 0,20 21 16,21 0-16,-20 0 0,20-22 0,1 22 15,-1 0-15,-20 0 16,20 0-16,-21 0 0,1 0 0,-1 0 16,0 0-16,-20 0 0,-1 0 0,-21 22 15</inkml:trace>
  <inkml:trace contextRef="#ctx0" brushRef="#br0" timeOffset="50036">952 9081 0,'0'0'0,"43"0"15,-22 0 1,21 0-16,1 0 0,20 0 16,22-22-16,-1 22 0,1-21 0,21 0 15,0 21-15,21-21 0,0 0 16,21 0-16,0-1 0,0 22 0,0-21 16,-21 0-16,0 0 0,0 0 15,0 21-15,-21-21 0,-21 21 16,0 0-16,-22 0 0,1 0 0,-22 0 15,-21 0-15,21 0 0,-84 0 32,21 0-32,-21 21 0,-22-21 15</inkml:trace>
  <inkml:trace contextRef="#ctx0" brushRef="#br0" timeOffset="50285.03">1355 9271 0,'0'0'0,"-64"21"0,-42 22 16,127-43 15,22 0-31,-1 0 0,22 0 0,20 0 16,1 0-16,21 0 0,0 0 16,-1-22-16,22 22 0,0-21 0,0 0 15,0 0-15,0 21 0,0-21 0,-21 0 16,-21 21-16,0-22 0,-22 22 15,1-21-15,-22 21 0,0 0 0,-21 0 16,1 0-16,-1-21 0,-21 0 16</inkml:trace>
  <inkml:trace contextRef="#ctx0" brushRef="#br0" timeOffset="50756.58">4699 7811 0,'-21'21'15,"0"21"1,-1-42-16,22 21 0,22-42 47,-22 0-32,0 0-15,0 0 16,-22 21-16,1 0 16,0 0-16,0 0 15,21 21-15,0 0 16,0 0-16,0 0 15,21 0-15,0 1 0,-21 20 16</inkml:trace>
  <inkml:trace contextRef="#ctx0" brushRef="#br0" timeOffset="51043.64">4699 8403 0,'-64'21'0,"128"-42"0,-149 64 0,64-22 16,0-21-16,21 21 0,21-21 31,0 0-31,0 0 16,-21-21-16,22 21 0,-22-21 16,0-1-16,-22 22 31,1 0-16,0 0-15,21 22 16,-21-22-16,21 21 0,21-21 16,0 0-1,0 0-15,1 0 0</inkml:trace>
  <inkml:trace contextRef="#ctx0" brushRef="#br0" timeOffset="59552.02">6837 8128 0,'0'0'0,"0"-21"16,0 0-16,-21 0 0,21-1 15,0 1-15,0 0 0,-22 0 16,22 0-16,0 0 15,0-1-15,0 1 0,0 0 16,0 0-16,-21 21 31,0 21-15,21 0 0,0 0-16,0 1 0,0 20 0,-21 0 15,21 22-15,-21-22 0,21 22 0,-21-1 16,21 1-16,0-1 0,-22 1 15,1-1-15,21-21 0,-21 22 0,21-1 16,0 1-16,0-1 0,0-20 0,0 20 16,0-20-16,0 20 0,0-21 15,0 1-15,0-1 0,0-21 16,21 22-16,0-22 0,1 0 0,-1 0 16,0 0-16,0-21 0,0 0 0,0 0 15,1 0-15,20 0 0,-21 0 16,21 0-16,-20-21 0,20 0 0,0 0 15,-21-22-15,22 22 0,-1-21 0,0-22 16,1 22-16,-22-21 0,21-1 0,1 1 16,-22-1-16,0-21 15,21 22-15,-21-1 0,1 1 0,-22-22 0,21 22 16,-21-1-16,21 1 0,-21 20 0,0-20 16,0 21-16,0-1 15,0 22-15,0 0 0,0 0 0,0 0 16,0-1-16,0 44 31,-21-1-15,21 0-16,0 0 0,0 21 15,0-20-15,0-1 0,0 21 16</inkml:trace>
  <inkml:trace contextRef="#ctx0" brushRef="#br0" timeOffset="59924.09">7853 8530 0,'-21'0'0,"-1"0"16,1 0-16,21 21 0,0 1 0,-21-1 15,0 0-15,21 0 0,0 0 0,0 22 16,0-22-16,-21 42 0,21-20 15,0 20-15,0 1 0,0-1 0,-21 1 16,21 20-16,0-20 0,-22 20 0,22 22 16,0-21-16,-21 21 0,0 0 15,0-22-15,21 22 0,-21 0 16,0 0-16,-1 0 0,1-22 0,0 1 16,21 21-16,-21-43 0,0 22 0,0-22 15,21-20-15,0 20 0,-22-20 0,1-22 16,21 21-16,0-21 0,-21-21 31,21-21-31,0 0 0,0 0 0,0-22 16,0-20-16,0-1 0,0 1 0,0-22 15,0 1-15,0-1 0,0-21 0</inkml:trace>
  <inkml:trace contextRef="#ctx0" brushRef="#br0" timeOffset="60221.91">7535 8784 0,'0'-42'0,"0"84"0,0-126 0,0 62 16,0 1-16,0-21 0,21 21 0,1 21 15,-1-21-15,0-1 0,0 1 16,0 21-16,22 0 0,-1-21 0,0 21 16,1 0-16,-1 0 0,0 0 0,1 21 15,-22-21-15,0 21 0,0 1 0,0-1 16,-21 21-16,0-21 15,0 22-15,-21-1 0,0-21 0,0 21 0,-22 1 16,1-22-16,21 21 0,-21-21 16,-1 22-16,1-22 0,21 0 15,-22 0-15,22-21 0,0 21 0,0-21 16,42-21 0,0 21-1,0-21-15,1 0 0</inkml:trace>
  <inkml:trace contextRef="#ctx0" brushRef="#br0" timeOffset="60504.32">8424 8488 0,'0'-42'15,"-21"42"-15,0 0 16,0 0-16,0 0 0,-1 0 15,1 0-15,0 21 0,0 0 0,0 0 16,0 0-16,-1 22 0,1-22 16,0 21-16,0-21 0,21 22 0,0-1 15,-21 0-15,21 1 0,0-22 0,0 21 16,0-21-16,0 22 0,0-22 0,0 0 16,0 0-16,21 0 0,0-21 15,0 21-15,0-21 16,22 0-16,-22 0 0,0 0 0,0-21 15,22 0-15,-22 21 0,0-21 0,21 0 16</inkml:trace>
  <inkml:trace contextRef="#ctx0" brushRef="#br0" timeOffset="61236.53">8953 8573 0,'0'-22'15,"-21"22"-15,0 0 16,0 0-16,0 0 0,0 0 0,-1 22 16,1-22-16,-21 21 0,21 0 15,0 0-15,-1 0 0,-20 22 0,21-22 16,0 21-16,0-21 0,-1 22 0,1-1 16,21-21-16,0 0 0,0 22 15,0-22-15,0 0 0,0 0 16,21-21-16,1 0 0,-1 0 15,0 0-15,0-21 0,21 21 0,1-21 16,-22 0-16,21-1 0,1-20 16,-22 21-16,0-21 0,21 20 15,-21-20-15,1 21 0,-1 0 0,-21-22 16,0 22-16,0 0 0,0 0 0,0 0 16,0 0-16,0 42 31,0 0-31,0 0 15,-21 0-15,21 22 0,-22-22 0,22 21 16,-21-21-16,21 22 0,0-22 0,0 0 16,0 21-16,0-21 0,0 1 15,0-1-15,0 0 0,0 0 16,21-21-16,1 0 0,-1 0 0,0 0 16,0 0-16,0 0 0,22-21 15,-22 0-15,21 21 0,-21-21 16,22-22-16,-22 22 0,21 0 0,-21-21 15,0 20-15,1-20 0,-1 0 0,0 21 16,0-1-16,-21-20 0,21 21 0,-21 0 16,0 0-16,-21 21 15,0 0 1,0 21-16,21 0 0,-21-21 16,21 21-16,0 0 0,0 0 0,0 1 15,0-1-15,0 0 0,0 0 0,0 0 16,21 0-16,-21 1 0,21-1 15,0 0-15,-21 0 0,0 0 16,0 0-16,21 1 0,-21-1 0,0 0 16,0 0-16,-21-21 15,0 0 1,0 0-16,0 0 0,-1 0 16,1 0-16,0-21 15,21 0-15,0 0 0,0-1 16,0-20-16,0 21 0,0 0 0</inkml:trace>
  <inkml:trace contextRef="#ctx0" brushRef="#br0" timeOffset="62183.98">9885 7684 0,'0'-22'0,"0"44"0,0-86 0,0 43 0,0 0 15,0 0-15,-21-1 16,-1 22-16,1 22 16,21-1-16,-21 21 0,0-21 15,21 22-15,0-1 0,-21 21 0,0 1 16,-1-1-16,22 1 0,-21 21 0,0-22 16,21 22-16,-21-22 0,0 22 15,0-22-15,21 1 0,0-1 16,0 1-16,-22-1 0,22-20 0,0-1 15,0 22-15,0-22 0,0 21 16,0-41-16,0-1 0,0 0 16,22 0-16,-22 0 0,21-21 0,0 0 15,0 0-15,0 0 0,0 0 16,1-21-16,-1 0 0,0 0 0,0 0 16,0-1-16,0 1 0,1-21 0,-1 21 15,0-22-15,-21 1 16,0 21-16,21 0 0,-21 0 0,0-1 15,0 1-15,0 0 0,0 42 32,0 0-32,0 1 15,0-1-15,0 0 0,0 0 16,0 0-16,0 22 0,0-22 0,0 0 16,0 0-16,0 0 0,0 0 0,0 1 15,21-1-15,0 0 0,1-21 16,-1 0-16,0 0 0,0 0 15,21 0-15,-20 0 0,-1 0 0,21 0 16,-21 0-16,22-21 0,-22 21 0,0-21 16,0-1-16,0 1 0,0 0 15,1 0-15,-22 0 0,0-22 0,21 22 0,-21 0 16,21 0-16,-21 0 16,0 0-16,-21 42 31,0 0-31,-1 0 15,22 0-15,-21 0 0,21 1 16,0 20-16,-21-21 0,0 43 16,21-43-1,0 0-15,0 0 16,0-42 0,0 0-16,21 0 15,-21-1-15,21 1 0,-21 0 16,21 0-16,1-21 0,-22 20 15,21-20-15,0 21 0,-21 0 0,21-22 16,0 22-16,0 0 0,-21 0 16,22 21-16,-1 0 0,0 0 15,-21 21-15,0 0 0,21 0 16,-21 1-16,0-1 16,0 0-16,0 0 0,0 21 0,0-20 15,0-1-15,0 0 0,0 0 0,0 0 16,0 0-16,21 1 0,-21-1 15,0 0-15,0 0 0,21-21 16,1 0-16,-1 21 0,0-21 16,0 0-16,0 0 0,0 0 15,22-21-15,-22 21 0,0-21 0,21 0 16,-20 0-16,20-1 0</inkml:trace>
  <inkml:trace contextRef="#ctx0" brushRef="#br0" timeOffset="62781.32">11366 8594 0,'0'-21'16,"0"-1"-16,0-20 16,0 21-16,-21 21 0,0 0 15,0 0-15,0 0 16,-22 0-16,22 0 0,0 21 16,0 0-16,-21 0 0,20 1 0,1-1 15,-21 0-15,21 21 0,0-21 0,-1 1 16,22 20-16,0-21 0,0 0 0,0 0 15,0 1-15,0-1 0,0 0 0,0 0 16,22-21-16,-1 0 16,0 0-16,0 0 0,0 0 0,0 0 15,1 0-15,20-21 0,-21 0 0,0 21 16,0-21-16,1-1 0,-1-20 0,0 21 16,0 0-16,0 0 0,0-1 15,1 1-15,-1 0 0,-21 0 0,0 0 16,21 21-16,-21-21 15,21 21-15,-21 21 16,0 0 0,0 0-16,0 0 0,-21 22 15,21-22-15,-21 21 0,0 0 0,21 1 16,0-1-16,0 22 0,0-22 16,0 0-16,0 22 0,0-22 0,0 22 15,0-1-15,0 1 0,0-1 0,0 1 16,0-1-16,0 1 0,0-1 0,0 1 15,0-1-15,0 1 0,0-1 16,0 1-16,0-1 0,0 1 0,0-22 16,0 21-16,-22 1 0,1-22 0,0 1 15,0-1-15,0 21 0,0-41 0,-1 20 16,-20 0-16,21-21 0,-21 22 0,20-22 16,-20 0-16,21 0 0,-21-21 15,20 0-15,1 0 0,0 0 0,-21 0 16,21 0-16,-1-21 0,1 0 15,0 0-15,21-22 0,-21 22 0,21-21 16,0 0-16,-21-1 0,0 1 0,-1-22 16,1 22-16,0-21 0</inkml:trace>
  <inkml:trace contextRef="#ctx0" brushRef="#br0" timeOffset="63160.12">10626 7726 0,'0'0'0,"-22"0"0,-41 21 15,63 0-15,0 0 16,21-21 15,0 0-31,0 0 0,1 0 0,-1 0 16,0 0-16,0 0 0,0 0 16,-21-21-16,0 0 31,-21 21-31,0 0 15,0 0-15,0 0 0,-1 0 16,1 0 0,0 0-16,21 21 0,-21 0 15</inkml:trace>
  <inkml:trace contextRef="#ctx0" brushRef="#br0" timeOffset="63496.94">9483 8149 0,'0'0'15,"-22"0"1,44 0-16,-1 0 15,0 0-15,0 0 0,0 0 16,0 0-16,22 0 0,-1 0 0,0-21 16,1 21-16,-1 0 0,0 0 0,1-21 15,-1 21-15,-21 0 0,22 0 16,-22 0-16,21-21 0,-21 21 0,0 0 16,1 0-1</inkml:trace>
  <inkml:trace contextRef="#ctx0" brushRef="#br0" timeOffset="70696.59">16616 12848 0,'-21'0'0,"-1"0"47,22-21-31,0 0 15,0 0-31,0 0 0,0-1 16,0 1-16,22 0 0,-1 0 0,-21 0 15,21 0-15,0-1 0,-21 1 0,21 0 16,0 0-16,1 0 0,-22 0 16,21-1-16,0 1 0,0-21 0,0 21 15,0 0-15,1-22 0,-1 1 0,0 21 16,0-22-16,0 1 0,0 0 0,22-1 15,-1 1-15,-21 0 0,22-1 16,-1 1-16,0 0 0,22-1 16,-22 1-16,64-21 0,-64 20 0,1 22 15,-1-21-15,0 21 0,1-22 16,-1 22-16,0-21 0,-21 21 16,22-22-16,-22 1 0,21 21 0,-21-22 15,22 1-15,-1 0 0,-21-1 0,22 1 16,-1-21-16,0 20 0,1 1 15,-1 0-15,0-1 0,1 1 0,-1 0 16,0-1-16,1 1 0,-22 0 0,21-1 16,-21 1-16,0 21 0,22-22 0,-22 22 15,0-21-15,0 21 16,0-22-16,1 1 0,-1 21 0,0-21 0,42-22 16,-20 22-16,-1-1 15,0 22-15,1-21 0,-1 0 16,0-1-16,22 1 0,-22 0 0,22-1 15,-1 1-15,-20 0 0,20-1 0,-21 1 16,1 0-16,-1 20 0,-21-20 16,0 0-16,1 21 0,-1-22 0,0 22 15,0-21-15,0 21 0,0-1 0,-21 1 16,22-21-16,-1 21 0,0 0 16,0-1-16,0 1 0,0 21 0,1-21 15,-1 0-15,0 0 0,0 21 0,-21-21 16,21 21-16,0 0 0,1 0 15,-22-22-15,-22 22 63,22 22-63,-21-22 0,0 0 0,0 0 16,0 0-16</inkml:trace>
  <inkml:trace contextRef="#ctx0" brushRef="#br0" timeOffset="71808">19897 9186 0,'21'0'110,"0"0"-95,-21 22-15,21-22 16,0 0-16,-21 21 0,21-21 0,1 21 15,-1-21-15,0 21 0,0-21 16,0 21-16,0 0 0,22-21 0,-22 22 16,0-1-16,0 0 0,22 21 0,-22-21 15,0 22-15,0-1 0,21 0 0,-20 1 16,20 20-16,0-20 0,1 20 16,-1-21-16,21 22 0,1-22 0,-1 22 15,1-1-15,21-20 0,-22 41 16,22-20-16,-1-1 0,1 22 15,0 0-15,-1-22 0,1 22 0,0-1 16,-1-20-16,1 21 0,0-22 0,-22 22 16,22-1-16,-22-20 0,-20 21 0,20-22 15,-20 22-15,20-22 0,-21 1 16,1-1-16,-1 1 0,0-22 16,1 22-16,-1-1 0,22 1 0,-22-22 15,0 21-15,1-20 0,-1-1 0,21 22 0,-20-22 16,-1 0-16,0 1 15,1-1-15,-1 0 0,-21-21 0,22 22 16,-1-1-16,-21-21 0,0 0 0,0 22 16,22-22-16,-22 0 0,0 21 0,0-20 15,0-1-15,1 0 0,20 21 16,-21-21-16,0 1 0,22-1 0,-22 0 16,0 21-16,0-21 0,0 1 0,22-1 15,-22 0-15,0 0 0,0 0 0,0 0 16,-21 1-16,21-22 0,1 21 15,-22 0-15,21-21 0,-21 21 16,21-21-16,-21-21 31,0 0-15,0 0-16,0-1 0</inkml:trace>
  <inkml:trace contextRef="#ctx0" brushRef="#br0" timeOffset="72920.32">18965 7599 0,'0'0'0,"0"-21"16,0 0-16,0-1 0,-21 1 15,21 0-15,-21 21 0,21-21 16,0 42 0,0 0-16,0 0 15,0 1-15,0-1 0,0 21 16,0-21-16,0 22 0,0-1 0,0 0 16,0 1-16,0-1 0,0 21 0,0-20 15,0 20-15,0-20 0,0-1 0,0 0 16,0 1-16,0-1 0,0-21 15,0 0-15,0 22 0,0-22 16,0 0-16,0 0 0,0-42 31,0 0-15,0 0-16,0-1 0,0 1 16,0 0-16,0 0 0,0-21 0,21-1 15,-21 1-15,21 21 0,0-22 0,22 1 16,-22 0-16,21 21 0,-21-1 15,22-20-15,-22 42 0,21-21 0,1 0 16,-22 21-16,21 0 0,-21 0 0,0 0 16,1 0-16,-1 21 0,-21 0 15,0 0-15,0 0 0,0 22 0,0-1 16,0-21-16,0 22 0,0-1 0,0 0 16,-21-21-16,21 22 0,-22-22 15,1 0-15,21 21 0,0-20 0,0-1 16,0 0-16,-21 0 15,21-42 17,0 0-32,21 0 15,-21-1-15</inkml:trace>
  <inkml:trace contextRef="#ctx0" brushRef="#br0" timeOffset="73180.33">19685 7895 0,'0'0'0,"21"0"16,-21 21 15,0 1-31,0 20 0,0-21 16,0 21-16,0 1 0,-21-22 0,21 21 15,-21-21-15,21 22 0,0-22 0,0 0 16,-21 21-16,21-20 0,0-1 15,0 0-15,0-42 47,21 0-47,-21-1 0,0 1 16,0 0-16</inkml:trace>
  <inkml:trace contextRef="#ctx0" brushRef="#br0" timeOffset="73538.2">19706 7662 0,'0'22'0,"0"-1"0,0 0 16,21-21 15,0 0-31,1 0 15,-1 0-15,0-21 16,0 0-16,-21-1 16,0 1-16,0 0 15,0 0-15,-21 21 16,0 0-16,0 0 0,-1 0 16,1 0-16,0 0 15,0 21 1,0 0-16,21 0 15,0 1-15,0-1 16,0 0 0,21-21-16,0 0 0,0 0 15</inkml:trace>
  <inkml:trace contextRef="#ctx0" brushRef="#br0" timeOffset="73844.06">20129 7535 0,'0'-21'0,"0"42"31,0 1-15,0-1-16,0 0 0,0 0 0,0 0 15,0 22-15,0-22 0,0 21 0,0-21 16,-21 22-16,21-1 0,0-21 15,-21 21-15,21 1 0,0-22 0,0 21 16,0-21-16,0 1 0,0-1 0,0 0 16,0 0-16,0 0 0,0 0 0,0 1 15,0-1 1,0-42 15,0-1-31,21 1 0,0 0 0</inkml:trace>
  <inkml:trace contextRef="#ctx0" brushRef="#br0" timeOffset="74175.94">20532 7430 0,'0'-22'0,"0"44"0,0-65 0,0 64 31,0 1-31,0 20 16,-22-21-16,22 21 0,-21 1 15,0-22-15,0 21 0,0 1 0,21-1 16,-21 0-16,-1 22 0,1-22 0,21-21 16,0 22-16,-21-1 0,21 0 0,0-21 15,0 1-15,0 20 0,0-21 16,0 0-16,21 0 15,-21 1-15,21-22 0,22 0 0,-22 21 16,0-21-16,0 0 0,22 0 0,-22 0 16,0 0-16,0 0 0,0-21 15,0-1-15,1 22 0,-22-21 0,21 0 16</inkml:trace>
  <inkml:trace contextRef="#ctx0" brushRef="#br0" timeOffset="75207.75">14351 13018 0,'0'0'0,"-21"0"16,-22 21-16,22-21 0,-21 0 0,21 0 15,0 0-15,-22 21 0,22-21 0,0 0 16,0 0-16,0 0 0,-1 21 16,44-21 15,-1 0-16,21 0-15,0 0 0,1 0 0,-1 0 16,22 0-16,-1 0 0,22 0 0,-1 0 16,1 0-16,21 0 0,0 0 0,21 0 15,0 0-15,0 0 0,0 0 16,21 0-16,0 0 0,-21 0 0,42 0 16,-20 0-16,-1 0 0,0 0 0,-21 0 15,0 0-15,0 0 0,-21 0 16,-22 0-16,1 0 0,-21 0 15,-1 0-15,-21 0 0,1 0 0,-22 0 16,0 0-16,-21-21 31,-21 21-15,21-21-16,-21 0 16,0-1-16,-1 22 15</inkml:trace>
  <inkml:trace contextRef="#ctx0" brushRef="#br0" timeOffset="77474.24">15282 12954 0,'0'-21'31,"0"0"-15,0 0-1,21 21-15,-21-22 0,22 22 0,-22-21 16,21 21-16,0-21 0,-21 0 0,21 0 16,0 21-16,-21-21 0,21-1 15,1 1-15,-22 0 0,21 0 0,0 0 16,-21 0-16,21-1 0,0 1 0,-21 0 16,21 0-16,-21 0 0,22 21 0,-1-21 15,-21-1-15,21 1 0,-21 0 16,21 0-16,0 0 0,0 0 0,-21-1 15,22 1-15,-1 0 0,0 0 16,0 0-16,0 0 0,-21-1 0,21 1 16,1-21-16,-22 21 0,0 0 15,0-1-15,21 1 0,0 0 0,-21-21 16,21 21-16,-21-1 0,21 1 0,-21-21 16,21 21-16,1 0 0,-22-1 0,21 1 15,0-21-15,0 21 0,0 0 16,0-22-16,1 22 0,-1-21 0,0 21 15,0-22-15,0 1 0,0 21 0,22-22 16,-22 1-16,0 0 0,0-1 16,0 22-16,1-21 0,-22 21 0,21-22 15,0 22-15,-21-21 0,21 21 16,-21 0-16,21-22 0,0 22 0,1 0 16,-22 0-16,21 0 0,0-1 0,0-20 15,0 21-15,0-21 0,22 20 16,-22-20-16,0 21 0,0-21 0,0 20 15,1 1-15,-1-21 0,0 21 0,0 0 16,-21-1-16,0 1 0,21 0 0,-21 0 16,21 0-16,-21 0 0,0-1 15,0 1-15,0 0 0,0 0 0,0-21 16,22 20-16,-22 1 0,21 0 0,-21 0 16,0 0-16,0 0 0,21-1 15,-21 1-15,21 21 0,-21-21 16,0 0-16,0 0 0,0 0 15,0-1 1,0 1 0,21 21-1,0-21-15,1 21 16,-1-21-16,0 0 0,0 21 16,-21-21-1,21 21-15,0 0 16,-21-22-16,22 22 31,-22-21-31,21 21 0,-21-21 0,21 0 16,0 0-16,0 0 15,0-1-15,-21 1 0,22 0 16,-1 21-16,-21-21 0,21 0 0,0 21 16,-21-21-16,0-1 0,21 1 15,0 0-15,1 0 16,-22 0-16,21 0 15,-21-1-15,21 22 0,-21-21 16,21 21-16,-21-21 16,-21 42 46,0-21-62,0 0 0,21 21 0,-22-21 16,1 22-16,0-22 0,0 21 0,0-21 15,0 21-15,-1 0 0,1-21 16,-21 21-16,21 0 0,-22 1 0,1-1 16,21 0-16,-21 0 0,20 0 0,-20 0 15,21 22-15,-21-22 0,20 0 16,1 0-16,0-21 0,0 21 0,0 1 16,0-1-16,-1 0 0,1-21 15,0 21-15,0 0 16,0-21-1,42 0 32,0 0-31,0-21-16,0 21 0,1-21 0,-1 0 16,21 0-16,-21 21 0,22-43 0,-22 22 15,21 0-15,0 0 0,1 0 16,-1-1-16,-21 1 0,22 0 15,-1-21-15,-21 21 0,0-1 0,22 1 16,-43 0-16,21 21 0,0-21 16,0 0-16,-21 0 0,0-1 0,0 1 15,21 21-15,-21 21 32,0 1-17,0-1-15,0 0 0,0 0 0,0 0 16,0 0-16,0 1 0,0 20 15,0-21-15,0 0 0,0 22 0,21-22 16,-21 0-16,0 21 0,22 43 16,-22-64-1,0 21-15,0-20 0,21-1 0,-21 21 16,21-21-16,-21 0 0,0 1 0,21 20 16,-21-21-16,21 0 0,0 0 15,-21 1-15,0-1 16,22-21-1,-22 21 1,21-21 31,-21-21-47,0 0 16,0-1-1,0 1-15,0 0 16</inkml:trace>
  <inkml:trace contextRef="#ctx0" brushRef="#br0" timeOffset="79000.41">22288 9377 0,'-21'0'0,"21"-21"31,0 42 16,0 0-47,21 0 0,1 0 16,-22 1-16,21-1 0,0 0 0,0 0 15,0 21-15,0 1 0,1-1 16,-1-21-16,0 22 0,0-1 0,0 0 15,22 1-15,-22-1 0,0 0 16,0 1-16,21-22 0,-20 21 0,-1 0 16,21 1-16,-21-1 0,0-21 15,22 22-15,-22-1 0,21 0 0,-21 1 16,1-1-16,20 0 0,-21 1 0,21-1 16,-20 0-16,-1 1 0,0-1 0,21-21 15,-21 21-15,1 1 0,-1-22 16,0 21-16,0 1 0,0-22 15,22 0-15,-22 21 0,0-21 0,0 22 16,0-22-16,0 21 0,1-21 0,20 22 16,-21-22-16,0 21 0,0 1 0,22-22 15,-22 21-15,0-21 0,0 22 16,22-1-16,-22-21 0,0 0 0,0 22 16,0-22-16,0 0 0,1 21 0,-1-21 15,0 1-15,0-1 0,0 21 16,0-42-16,-21 21 0,22 0 15,-22 1-15,21-1 0,-21 0 16,21-21-16,-21 21 0,0 0 16,21-21-16,0 21 0,0-21 15,-21 22-15,22-22 16,-1 0 15,-42 0 0,21-22-31</inkml:trace>
  <inkml:trace contextRef="#ctx0" brushRef="#br0" timeOffset="79464.46">23453 11705 0,'0'0'0,"21"0"16,0 0-16,0 0 16,0 0-16,22 0 0,-22 21 0,0-21 15,0 0-15,21 22 0,-20-22 16,20 21-16,-21 0 0,21-21 0,1 21 16,-22-21-16,21 21 0,-21 0 15,22-21-15,-22 22 0,0-1 0,21-21 16,-20 21-16,-1-21 0,-21 21 0,21-21 15,0 0-15,-21 21 0,21-21 16,0 0 0,1 0-16,-22-21 31,0 0-15,0 0-16,0 0 15,0-1-15</inkml:trace>
  <inkml:trace contextRef="#ctx0" brushRef="#br0" timeOffset="79877.27">24384 11049 0,'-21'0'0,"0"42"16,21-20 0,0-1-16,-22 0 0,22 21 15,-21-21-15,21 1 0,0 20 0,0 0 16,0-21-16,0 22 0,-21-1 0,21 0 15,0 1-15,-21-22 0,21 21 0,0 1 16,0-22-16,0 21 0,0-21 16,0 22-16,-21-22 0,21 0 0,0 0 15,0 0-15,0 0 0,0 1 16,0-1-16,0 0 16,0-42 30,21 0-46</inkml:trace>
  <inkml:trace contextRef="#ctx0" brushRef="#br0" timeOffset="80632.12">24045 13399 0,'0'0'0,"-21"0"0,-85 42 16,85-42-1,-21 0-15,21 0 0,-22 21 0,22-21 16,0 21-16,-21-21 0,20 0 15,1 0-15,0 0 0,0 0 0,0 0 16,0 0-16,21 21 16,21-21 15,21 0-31,-21 0 16,22 0-16,-1-21 0,21 21 0,1 0 15,-1 0-15,22-21 0,-21 21 16,20 0-16,22-21 0,0 21 0,-21 0 15,20 0-15,1-21 0,0 21 0,-21 0 16,-1 0-16,1 0 0,0 0 0,-22 0 16,-20 0-16,-1 0 0,0 0 0,-21 0 15,22 0-15,-22 0 0,0 0 16,0 0 0,-21-21 30,0-1-46,0 1 16</inkml:trace>
  <inkml:trace contextRef="#ctx0" brushRef="#br0" timeOffset="81495.94">14626 10732 0,'0'21'0,"0"0"16,0 0-16,0 0 0,0 0 15,0 1-15,0 20 0,0-21 16,-21 21-16,21-20 0,0-1 0,0 21 16,-21-21-16,21 0 0,0 22 0,0-22 15,0 0-15,0 0 0,0 0 0,0 1 16,0-1 0,-21-21-1,21-21 1,0-1-16,0 1 15,0 0-15,0 0 0</inkml:trace>
  <inkml:trace contextRef="#ctx0" brushRef="#br0" timeOffset="82138.75">14499 10393 0,'0'0'15,"-21"0"-15,-64 0 0,64 0 16,0 0-16,-21 0 0,20 21 0,1-21 16,0 21-16,0 0 0,0 1 15,0-1-15,-1 0 0,1 0 0,0 21 16,21-20-16,-21 20 0,0-21 0,21 21 15,-21 1-15,-1-1 0,22 0 0,-21 1 16,21-1-16,-21 0 0,21 1 0,-21-1 16,21 0-16,0 1 0,0-1 15,0 0-15,0 1 0,0-1 16,0 0-16,0 1 0,21-22 0,0 21 16,0-21-16,1 1 0,-22-1 0,21 0 15,21 0-15,-21 0 0,0-21 0,22 21 16,-22-21-16,21 22 0,1-22 0,-1 0 15,0 0-15,1 0 0,41 0 16,-41 0-16,20-22 0,106-41 31,-126 42-31,-1 0 0,0-1 0,1 1 0,-22-21 16,21 21-16,-21 0 0,22-22 0,-22 1 16,0 0-16,0-1 0,0 1 15,1 0-15,-22-1 0,0 1 0,21-22 16,-21 22-16,0-21 0,0 20 15,0-20-15,0 20 0,-21-20 0,-1 21 16,-20-22-16,21 22 0,-21-1 0,-1 1 16,1 21-16,-22-21 0,22 20 0,0 1 15,-1 0-15,-20 21 0,21-21 0,-1 21 16,-20 0-16,20 0 0,1 0 16,0 0-16,21 0 0,-22 0 0,1 0 15,21 0-15,0 0 0,-1 21 0,1-21 16,0 21-16,0 0 0,21 1 15,-21-1-15,0 0 0,21 0 0,-22 0 16,22 0-16</inkml:trace>
  <inkml:trace contextRef="#ctx0" brushRef="#br0" timeOffset="83096.13">24299 9991 0,'0'0'0,"0"-21"47,21 21-31,-21-22-16,22 22 0,-1 0 16,0 0-16,0 0 0,0 0 0,0 0 15,1 0-15,-1 0 0,0 0 0,-21 22 16,0-1-16,0 0 15,0 0-15,0 0 16,-21 0-16,0-21 0,-1 22 0,1-1 16,0 0-16,0 0 0,-21 0 0,20-21 15,1 21-15,0 1 0,0-1 0,0-21 16,0 21-16,-1-21 0,22 21 16,22-21 15,-1 0-31,0 0 0,0 0 0,21 0 15,-20 0-15,20 0 0,-21 0 0,0 0 16,0 0-16,1 0 0,-1 0 0,0 0 16,0 0-16,0 0 0,0 0 15,1-21-15,-1 21 16,-21-21-16,21 0 16,-21-1-1,0 1-15</inkml:trace>
  <inkml:trace contextRef="#ctx0" brushRef="#br0" timeOffset="83732.11">24469 9567 0,'-43'0'0,"86"0"0,-107 0 0,43 0 16,0 0-16,0 0 0,-22 0 15,22 22-15,0-22 0,0 21 0,0 0 0,-1-21 16,-20 21-16,21 0 0,0 0 15,-22 1-15,22-1 0,0 21 0,0-21 16,-21 0-16,20 22 0,1-22 0,0 0 16,0 21-16,0-20 0,0 20 0,-1-21 15,22 21-15,0-20 0,-21 20 16,21-21-16,-21 21 0,21-20 0,0 20 16,0-21-16,0 21 0,0-20 15,21 20-15,0-21 0,22 0 0,-22 0 16,0 22-16,21-22 0,1-21 0,-1 21 15,0 0-15,1 0 0,-1-21 16,22 0-16,-22 22 0,0-22 0,22 0 16,-1 0-16,-20 0 0,20 0 0,-21 0 15,22-22-15,-22 1 0,1 0 0,-1 21 16,0-21-16,1-21 0,-22 20 0,21 1 16,-21-21-16,22 0 0,-22 20 15,0-20-15,0 0 0,0-1 0,0 1 16,1 0-16,-22-1 0,0 1 0,0-21 15,0 20-15,0 1 0,-22 0 0,-20-1 16,21 1-16,-21 21 16,-22-22-16,22 22 0,-22 0 0,1 0 15,20 0-15,-20 0 0,21 21 0,-22 0 16,22 0-16,-1 0 0,22 0 0,-21 0 16,21 0-16,-22 21 0,22 0 15,-21 0-15,0-21 0,-1 21 0,1 0 16,0 1-16,-22-22 0</inkml:trace>
  <inkml:trace contextRef="#ctx0" brushRef="#br0" timeOffset="92088.04">11388 11663 0,'21'-21'0,"-42"42"0,42-21 32,-42 21-17,21 0-15,0 22 16,-22-22-16,22 0 0,0 21 0,0-21 15,0 22-15,0-22 0,0 21 0,0-21 16,0 22-16,0-22 0,0 0 0,0 0 16,0 0-16,22-21 15,-1 0-15,0 0 0,0 0 16,0-21-16,0 0 0,1 0 16,-1 0-16,0 0 0,0-22 0,0 22 15,0-21-15,1-1 16,-1 22-16,-21-21 0,0 21 0,0 0 15,0-43-15,0 43 16,0 0-16,0 42 31,0 0-15,0 0-16,0 0 16,21-21-16,0 0 0,-21 22 15,21-22-15</inkml:trace>
  <inkml:trace contextRef="#ctx0" brushRef="#br0" timeOffset="92380">12023 11705 0,'0'21'32,"0"1"-32,0 20 0,-22-21 15,22 0-15,0 22 0,0-1 0,0 0 16,0 1-16,-21 20 0,21 1 15,0-22-15,0 21 0,-21 1 0,0-1 16,21 1-16,-21-1 0,21 1 0,0-1 16,-21 1-16,21-22 0,-22 22 15,22-1-15,-21-20 0,21-1 0,0 0 16,0 1-16,-21-22 0,21 0 16,0 0-16,-21-21 0,21-21 15,0 0 1,0-22-16,-21 1 0,21 0 0,-21-1 15,21-20-15,0-1 0,0 22 16</inkml:trace>
  <inkml:trace contextRef="#ctx0" brushRef="#br0" timeOffset="92631.78">12001 11832 0,'22'0'16,"-44"0"-16,65 0 0,-22 0 0,0-21 0,0 21 15,0 0-15,22 0 0,-22 0 0,0 0 16,21 21-16,-20 0 0,-22 1 16,0 20-16,0-21 0,0 0 15,0 22-15,-22-22 0,1 0 0,-21 21 16,21-21-16,-22 1 0,22-1 0,-21 0 16,21 0-16,0 0 0,-22-21 0,43 21 15,-21-21-15,42-21 31,0 0-31,1 21 0,20-21 16</inkml:trace>
  <inkml:trace contextRef="#ctx0" brushRef="#br0" timeOffset="92854.88">12488 11875 0,'0'0'0,"0"-22"0,-21 22 31,0 0-31,0 22 0,0-1 16,-1 0-16,1 0 0,0 0 16,21 0-16,-21 1 0,21-1 0,-21 0 0,21 21 15,0-21-15,0 1 0,0-1 16,0 0-16,0 0 0,21 0 0,0-21 16,0 0-16,0 21 0,22-21 15,-22 0-15,0 0 0,21 0 0,-20-21 16,20 0-16</inkml:trace>
  <inkml:trace contextRef="#ctx0" brushRef="#br0" timeOffset="93456.01">12975 11959 0,'-42'-21'16,"21"21"0,-1 0-16,-20 0 0,21 0 15,0 21-15,-22-21 0,22 21 0,0 1 16,0-1-16,0 0 0,21 21 0,0-21 15,-21 1-15,21 20 0,0-21 0,0 0 16,0 0-16,0 1 0,0-1 16,21-21-16,0 0 0,0 0 15,0 0-15,0 0 0,1 0 0,-1 0 16,0-21-16,0-1 0,0 1 0,0 0 16,1 21-16,-1-21 0,-21 0 0,0 0 15,0-1-15,0 1 0,0 0 16,0 0-16,0 0 0,0 0 15,0 42 17,0 0-32,0 0 15,0 0-15,0 0 0,0 1 0,0 20 16,0-21-16,0 0 0,0 0 0,0 1 16,21-1-16,0-21 0,-21 21 0,21 0 15,0-21-15,1 0 0,-1 0 16,0 0-16,21 0 0,-21 0 0,22 0 15,-22-21-15,21 0 0,1 0 0,-22-1 16,21 1-16,-21 0 0,0 0 0,-21 0 16,22 0-16,-22-1 0,0 1 15,0 0-15,0 0 0,0 0 16,-22 21 0,1 0-16,0 0 0,21 21 15,-21 0-15,21 0 0,-21 0 16,21 1-16,0-1 0,0 0 15,0 0-15,0 0 0,0 0 0,0 1 16,0-1-16,0 0 0,0 0 16,21-21 15,-21-21-15,0 0-16,0 0 0,21-1 15</inkml:trace>
  <inkml:trace contextRef="#ctx0" brushRef="#br0" timeOffset="94253.53">13568 11811 0,'21'-21'0,"-85"127"0,107-191 0,-22 43 0,0 42 15,-21-21-15,0 42 32,0 0-32,0 0 0,0 0 0,0 0 15,0 22-15,0-22 0,0 21 0,0 1 16,0-22-16,0 21 0,0 0 15,0-20-15,-21 20 0,21-21 0,0 0 16,0 22-16,0-22 0,0 0 16,0 0-16,0 0 0,21-21 15,0 0 1,0 0-16,1-21 16,-22 0-16,21 21 0,0-21 0,-21 0 15,21-1-15,0 1 0,-21 0 0,21 0 16,1 21-16,-22-21 0,21 21 15,0 0 1,-21 21 0,21-21-16,-21 21 15,0 0-15,21-21 0,-21 21 16,0 1-16,21-1 0,1-21 16,-22 21-16,21-21 15,0 0-15,0 0 0,0 0 16,0 0-16,1 0 0,-1-21 15,0 21-15,0-21 0,0-1 0,0 22 16,1-21-16,-1 0 0,0 0 0,0 0 16,-21 0-16,21-22 0,0 22 15,-21 0-15,0-21 0,0 20 0,0 1 16,0 0-16,0 0 0,0 0 0,-21 21 31,0 21-31,0 0 0,0-21 0,0 21 16,21 0-16,-22 1 0,1-1 15,0 0-15,0 0 0,0 0 0,0 0 16,21 1-16,21-22 47,0 0-31,-21 21-16,21 0 0,-21 0 15,0 0-15,21 0 0,-21 1 0,0-1 16,0 21-16,0-21 0,0 22 0,0-1 15,-21 0-15,21 1 0,-21-1 16,0 0-16,21 22 0,-21-22 16,-1 22-16,1-22 0,0 21 0,0-20 15,21 20-15,-21-20 0,0-1 0,21-21 16,-22 21-16,22-20 0,0-1 0,0 0 16,0 0-16,0-42 31,22-21-31,-22-1 15,0 22-15,21-21 0,-21-1 0,21-20 16</inkml:trace>
  <inkml:trace contextRef="#ctx0" brushRef="#br0" timeOffset="94438.54">14033 11853 0,'0'0'16,"0"-21"-16,0 0 15,-21 21 32,0 0-47,0 0 16,0 0-16,0 0 0</inkml:trace>
  <inkml:trace contextRef="#ctx0" brushRef="#br0" timeOffset="94600.24">13462 11938 0,'21'0'31,"21"-21"-31,-20 0 0,-1 21 0,0 0 16,21-21-16,-21 21 0,1 0 0,20 0 16,-21-22-16,0 22 0,22 0 0,-22 0 15,0-21-15,0 21 0,21 0 0,-20-21 16</inkml:trace>
  <inkml:trace contextRef="#ctx0" brushRef="#br0" timeOffset="95688.05">24384 12510 0,'0'-22'16,"-21"1"-1,0 21-15,-1 0 16,1 0-16,0 0 16,0 0-16,0 0 0,0 21 0,-1-21 15,1 22-15,-21-1 0,21 0 0,21 0 16,-21 0-16,-1 0 0,1 1 0,21-1 15,-21 21-15,21-21 0,0 0 16,0 1-16,0-1 0,0 21 0,0-21 16,0 0-16,21-21 0,0 0 15,22 0-15,-22 0 0,0 0 0,0 0 16,22 0-16,-22-21 0,21 0 16,-21 0-16,0 0 0,1 0 15,-1-22-15,0 22 0,0-21 0,-21 21 16,0-22-16,21 1 0,0 0 0,-21-1 15,0 1-15,22 21 0,-22-22 0,0 1 16,0 21-16,0-21 0,0 20 16,0 1-16,0 42 15,0 1 1,0 20-16,0-21 0,0 0 16,0 22-16,0-22 0,0 21 0,0-21 15,0 22-15,0-22 0,0 0 16,0 21-16,0-21 0,0 1 0,0 20 15,0-21-15,21 0 0,0 0 0,-21 1 16,0-1-16,21-21 0,0 0 16,-21 21-16,21-21 0,1 0 0,-1 0 15,0-21-15,0 0 16,0-1-16,0 1 0</inkml:trace>
  <inkml:trace contextRef="#ctx0" brushRef="#br0" timeOffset="96023.93">24807 12531 0,'-21'0'16,"42"0"-16,-63 21 0,42 0 0,-21 0 16,21 0-16,0 1 15,-21-22-15,21 21 0,0 0 0,0 0 16,0 0-16,0 0 0,0 1 16,0-1-16,21-21 0,0 21 0,0-21 15,0 0-15,0 0 0,1 0 16,-1 0-16,0 0 0,0 0 0,0 0 15,0-21-15,1 0 0,-22-1 16,0 1-16,0 0 0,21 0 0,-21 0 16,0 0-16,0-1 0,0 1 0,-21 0 15,-1 0-15,1 0 0,0 21 16,0 0-16,0 0 0,0 0 16,-1 0-16,1 0 0,0 21 15,0 0-15,21 0 0,0 0 16,0 1-16,0-1 15,0 0-15,21-21 0,0 0 0,0 0 16,1 0-16,20 0 0,-21 0 16,0 0-16</inkml:trace>
  <inkml:trace contextRef="#ctx0" brushRef="#br0" timeOffset="96480.08">25125 12594 0,'21'-21'15,"-42"42"-15,42-21 31,-21 21-31,0 1 16,0-1-16,0 0 0,0 0 16,-21-21-16,21 21 0,0 0 15,0 1-15,21-22 16,0 0 0,0 0-16,0 0 0,1 0 15,-1-22-15,-21 1 0,21 0 0,0 21 16,-21-21-16,21 0 0,-21 0 15,0 42 32,21 0-31,1 0 0,-1-21-16,0 0 15,0 0-15,0 0 0,0 0 16,1 0-16,-1-21 15,0 0-15,-21 0 16,0-1-16,0 1 0,0 0 16,0 0-16,0 0 0,-21 0 15,0 21 1,21 21 15,21-21-15</inkml:trace>
  <inkml:trace contextRef="#ctx0" brushRef="#br0" timeOffset="96912.28">25717 12488 0,'0'-21'16,"0"42"15,0 1-31,0-1 15,0 0-15,0 0 0,0 0 16,-21 0-16,21 1 16,0-1-16,0 0 15,-21-21-15,0 0 16,21-21 15,0 0-15,0-1-16,21 1 0,0 21 0,-21-21 15,21 0-15,1 0 0,-1 0 16,0 21-16,0 0 16,0 0-16,0 0 0,1 0 15,-1 0-15,0 21 16,0 0-16,-21 0 16,0 0-16,21-21 0,-21 21 15,0 1-15,0-1 0,0 0 16,0 0-1,-21-21-15,21-21 47</inkml:trace>
  <inkml:trace contextRef="#ctx0" brushRef="#br0" timeOffset="97170.3">26225 12467 0,'0'-21'16,"-21"21"0,0 0-16,0 0 15,0 21-15,21 0 0,-21 1 16,-1-1-16,22 0 0,-21-21 0,21 21 16,0 0-16,0 0 0,-21 1 15,21-1-15,0 0 0,0 0 16,0 0-16,0 0 15,21-21-15,0 0 16,1 0-16,-1 0 0,0 0 0,0 0 16,0 0-16,0 0 0,22-21 15,-22 0-15,0 21 0</inkml:trace>
  <inkml:trace contextRef="#ctx0" brushRef="#br0" timeOffset="97565.07">26437 12573 0,'0'-21'16,"0"0"-16,0 63 15,-21-84-15,0 42 16,0 21-16,21 0 0,-22-21 16,22 21-16,0 0 0,-21 1 15,21-1-15,0 0 16,0 0-16,0 0 31,21-21-31,1-21 16,-1 21-16,0-21 15,-21 0-15,21 0 16,0-1-16,-21 1 0,21 21 16,-21-21-16,0 42 31,0 0-31,0 1 16,0-1-1,0 0-15,0 0 16,0 0-16,22-21 31,-1 0-31,-21-21 16,21 21-1,0-21-15,-21 0 0,21 21 0,-21-21 16,21-1-16,1-41 0</inkml:trace>
  <inkml:trace contextRef="#ctx0" brushRef="#br0" timeOffset="98207.88">26797 12150 0,'0'-43'15,"0"-20"1,21 42-16,-42 148 0,42-233 16,-21 127-1,0 21-15,0-20 0,0 20 0,0-21 16,0 21-16,-21 1 0,21-1 16,-21-21-16,21 22 0,0-22 0,0 21 15,-21-21-15,21 0 0,-22 22 0,22-22 16,0 0-16,0 0 0,0 0 0,-21-21 15,21 22-15,0-1 0,0 0 16,21-21 15,1 0-31,-1-21 16,0 21-16,0 0 0,0-21 0,0 21 16,1-22-16,-1 22 15,0 0 1,-21 22-1,21-1 1,0-21 0,0 0-16,1 0 15,-1 0-15,0 0 16,0 0-16,0 0 0,0 0 16,1 0-16,-1 0 0,0 0 15,0 0-15,-21-21 47,0-1-47,-21 22 16,0 0-16,0 0 15,21 22-15,-22-1 0,1 0 16,0 0-16,21 0 0,-21 0 16,0 1-16,0-1 0,21 0 15,-22 0-15,1 0 0,0 0 0,21 22 0,0-22 16,-21 0-16,21 0 0,-21 0 0,21 22 15,0-22-15,0 0 0,-21 0 16,21 22-16,-22-22 0,22 0 16,0 0-16,0 0 0,-21 0 0,21 1 15,-21-22-15,21 21 0,0 0 0,-21-21 16,21-21 0,21 0-1</inkml:trace>
  <inkml:trace contextRef="#ctx0" brushRef="#br0" timeOffset="98505.33">26818 12256 0,'-21'0'0,"42"0"0,-63 0 15,21 0-15,42 0 32,0 0-17,21 0-15,-21 0 0,1 0 0,20 0 16,-21 0-16,0 0 0,0 0 16,1 0-16,-1 0 0,0 0 15,-42 0 16,0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17:10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2011 0,'0'-21'0,"-21"21"0,0 0 16,21-21-16,0-1 31,-22 22-15,1 0 15,21 22-31,0-1 0,0 0 16,0 0-16,0 0 0,0 0 15,0 22-15,0-22 0,0 0 16,0 21-16,0 1 0,-21-22 0,21 21 15,0 22-15,-21-22 0,21 0 16,0 22-16,0-22 0,0 22 0,0-1 16,0-20-16,-21 20 15,21-21-15,0 22 0,0-1 0,0-20 16,0 20-16,-21 1 0,21-1 16,0 1-16,0-1 0,0 1 0,0-1 15,-22 1-15,22-22 0,0 22 16,-21-22-16,21 21 0,0-20 0,-21 20 15,21 1-15,0-22 0,0 22 0,0-22 16,-21 21-16,21-20 0,0 20 16,-21-20-16,21-1 0,0 0 0,0-21 15,0 22-15,0-22 0,0 0 16,0 0-16,0 0 0,0 1 16,0-44 15,0 1-31,0 0 0,0 0 0,0-21 15,0-1-15,0 1 0</inkml:trace>
  <inkml:trace contextRef="#ctx0" brushRef="#br0" timeOffset="1619.8">2138 2117 0,'-21'0'0,"42"0"0,-64 0 15,43-21-15,-21 21 16,42 0 46,1 0-62,-1 0 0,21 0 0,0 0 16,1 0-16,20 0 0,-20-22 16,41 22-16,-20 0 0,-1 0 0,22-21 15,0 21-15,-22 0 0,22 0 16,-1-21-16,1 21 0,0 0 0,21 0 16,-1-21-16,22 21 0,0-21 15,-21 21-15,21-21 0,0 21 16,21-22-16,-21 22 0,22 0 0,-1-21 15,0 21-15,-21 0 0,21 0 0,-21 0 16,21-21-16,-21 21 0,21 0 16,-21 0-16,0 0 0,-21 0 0,21 0 15,-21 0-15,0-21 0,0 21 16,21 0-16,-21 0 0,-22 0 0,22 0 16,-21 0-16,-1 0 0,1 0 0,-21 0 15,-1 0-15,1 0 0,-22 0 16,0 0-16,-21 0 0,1 0 0,-1 0 15,0 0-15,0 0 16,-21 21 31,0 0-47,0 0 0,0 1 16,0-1-16,0 0 0,0 0 0,-21 21 15,21-20-15,-21 20 0,21 0 16,-21 1-16,21-1 0,0 21 0,0-20 15,0 20-15,0 1 0,-22-1 0,22-20 16,0 20-16,0 1 0,0-22 16,0 21-16,0 1 0,0-22 15,0 22-15,0-1 0,0 22 0,0-22 16,0 1-16,0 21 0,0-22 0,22 1 16,-22-1-16,0 1 0,21-22 15,-21 21-15,21-20 0,-21 20 0,0-20 16,21-1-16,-21 21 0,21-20 0,-21-1 15,0 0-15,0 1 0,0-1 16,0 0-16,0-20 0,0 20 0,0 0 16,0-21-16,0 22 0,0-22 0,0 0 15,0 0-15,-21 0 0,21 1 0,-21-1 16,21 0-16,-21 0 0,21 0 0,-21-21 16,21 21-16,0 1 15,-22-1-15,1-21 16,21 21-16,-21-21 15,0 0-15,21 21 16,-21-21-16,0 0 0,-1 0 16,1 0-16,0 0 0,0 0 0,0 0 15,0 0-15,-22 0 0,22 0 0,-21 0 16,21 0-16,-22 0 0,1 0 0,0 0 16,-1 0-16,1 0 0,0 0 0,-1 0 15,1 0-15,0 0 0,-1 0 16,-20 0-16,20 0 0,-20 0 0,-1 0 15,1 0-15,-1 0 0,1 0 16,-1 0-16,-20 0 0,20 0 0,1 0 16,-1 0-16,1 0 0,-1 0 15,1 0-15,-1 0 0,22-21 0,-22 21 16,1 0-16,21 0 0,-22 0 0,22 0 16,-22 0-16,22 0 0,-22 0 15,1 0-15,-1 0 0,1 0 0,-1 0 16,1 0-16,-1 0 0,22 0 0,-21 0 15,-1 0-15,1 0 0,20-21 0,-20 21 16,20 0-16,1 0 0,0 0 16,-1 0-16,-20 0 0,21 0 15,-1 0-15,-20 0 0,-1 0 0,1 0 16,-1 0-16,1 0 0,-1 0 16,1 0-16,-1 0 0,22-21 0,0 21 15,-22 0-15,22 0 0,-1 0 0,1 0 16,0-22-16,-22 22 0,22 0 15,0 0-15,-1 0 0,-20 0 0,20 0 16,1 0-16,21 0 0,-21-21 16,-1 21-16,1 0 0,0 0 0,-1 0 15,1 0-15,-22 0 0,22 0 0,0 0 16,-1 0-16,-20 0 0,21 0 16,-1 0-16,1 0 0,21 0 15,-22 0-15,1 0 0,21 0 0,0 0 16,-22 0-16,22 0 0,0 0 15,0 0-15,0 0 0,0 0 0,-1 0 16,1 0-16,0 0 0,0 0 16,0 0-16,0 0 0,-1 0 0,1 0 15,0 0-15,0 0 0,21 21 16,-21-21-16,0 0 0,-1 0 0,22-21 47,0 0-47,22 21 15,-1-21-15</inkml:trace>
  <inkml:trace contextRef="#ctx0" brushRef="#br0" timeOffset="2111.96">2603 2858 0,'0'-22'16,"0"1"0,22 21-16,-1-21 15,0 21-15,0 0 0,21-21 0,1 0 16,-1 21-16,0-21 0,1 21 15,20 0-15,1-22 0,-1 22 0,1 0 16,-1 0-16,1-21 0,-1 21 16,1 0-16,-22 0 0,22 0 0,-43 0 15,21 0-15,-21 0 0,0 0 0,-21 21 32,-21 1-32,0-22 15,0 21-15,0-21 0,0 0 16,-22 21-16,22-21 0,0 0 15</inkml:trace>
  <inkml:trace contextRef="#ctx0" brushRef="#br0" timeOffset="2403.96">3154 2942 0,'0'21'0,"0"-42"0,0 64 0,0-22 0,0 21 16,0-21-16,0 22 0,0-1 16,0 0-16,0 1 0,0 20 15,-21-21-15,-1 22 0,1-22 0,21 1 16,0-1-16,-21 0 0,21 1 16,-21-1-16,21 0 0,0-21 0,0 1 15,0-1-15,0 0 0,0 0 16,0 0-16,0 0 15,21-21 1,0 0-16,-21-21 16,21 0-16,-21 0 0</inkml:trace>
  <inkml:trace contextRef="#ctx0" brushRef="#br0" timeOffset="2818.2">3429 3577 0,'0'21'15,"21"-21"-15,0 0 0,0 0 16,1 0-16,-1 0 0,0 0 16,0-21-16,21 21 0,-20-21 15,-1 0-15,21 21 0,-21-21 16,0 0-16,1-1 0,-1-20 0,0 21 15,0 0-15,-21 0 0,0-1 16,0-20-16,0 21 0,0 0 0,0 0 16,-21 21-16,0-22 15,-22 22-15,22 0 0,0 22 16,-21-1-16,21-21 0,-1 42 0,-20-21 16,21 0-16,0 22 0,0-22 15,-1 21-15,1-21 0,21 22 0,-21-22 16,21 21-16,0-21 0,0 1 15,0-1-15,0 0 0,0 0 0,0 0 16,21 0-16,0-21 0,1 22 0,-1-22 16,0 0-1,0 0-15,0 0 0,0 0 0,1 0 16,-1 0-16,21-22 0,-21 22 0,0-21 16</inkml:trace>
  <inkml:trace contextRef="#ctx0" brushRef="#br0" timeOffset="3275.35">4466 3239 0,'0'0'15,"0"-22"-15,0 1 0,0 0 16,-21 21-16,0 0 16,0 0-16,-1 0 0,1 0 15,0 0-15,0 21 0,0-21 0,0 21 16,-1 1-16,1-1 0,0 0 15,0 0-15,0 21 0,21-20 0,-21 20 16,-1-21-16,22 0 16,0 0-16,0 1 0,0-1 0,0 0 15,22 0-15,-1-21 16,0 21-16,0-21 0,0 0 16,0 21-16,1-21 0,20 0 0,-21 0 15,0 22-15,22-22 0,-22 0 0,0 21 16,0-21-16,0 0 0,0 21 15,-21 0-15,0 0 16,0 0-16,-21-21 0,0 22 16,-21-22-16,21 21 0,-22-21 15,22 21-15,-21-21 0,-1 0 0,22 0 16,-21 21-16,21-21 0,0 0 0,-1 0 16,1 0-16,0 0 0,0 0 0,0 0 15,21-21-15,0 0 16,0 0-1,0-1-15,0 1 0,21 0 16,-21 0-16,21 0 16,0 0-16</inkml:trace>
  <inkml:trace contextRef="#ctx0" brushRef="#br0" timeOffset="3634.19">5165 2561 0,'0'0'0,"-22"0"16,1 21-1,21 1-15,0-1 0,-21 21 16,0-21-16,21 22 0,-21-1 0,0 0 15,-1 22-15,22-22 0,-21 0 16,0 22-16,0-22 0,0 22 0,0-22 16,21 22-16,-22-22 0,1 21 0,21-20 15,0-1-15,0 0 0,0-20 16,0 20-16,0-21 0,0 0 0,0 0 16,0 1-16,0-1 0,21 0 0,1-21 15,-1 0-15,0 0 16,0 0-16,0 0 0,0 0 15,1-21-15,-1 0 0,-21-1 16,0 1-16</inkml:trace>
  <inkml:trace contextRef="#ctx0" brushRef="#br0" timeOffset="3901.19">4868 3196 0,'0'0'0,"-21"0"0,21-21 31,21 0-15,22 21-16,-22-21 0,21 21 0,-21-21 0,22 21 15,-1-22-15,-21 22 16,21 0-16,-20-21 0,20 21 0,-21 0 16,0 0-16,0 0 0,1 0 0,-1 0 15,0 0-15,0 0 16</inkml:trace>
  <inkml:trace contextRef="#ctx0" brushRef="#br0" timeOffset="4811.64">2371 8636 0,'-22'0'0,"1"0"15,0 0 1,21 21-16,0 0 0,0 22 16,0-1-16,0 22 0,0-1 15,0 1-15,0-1 0,0 22 0,0-1 16,0 1-16,0 0 0,0 21 16,0-22-16,0 22 0,-21-21 0,0-1 15,0 1-15,-1 0 0,1-1 16,0-20-16,0-1 0,0 1 0,0-1 15,21-20-15,0 20 16,0-20-16,0-22 0,0 21 0,0-21 0,0 0 16,0 1-16,0-44 15,0 1 1,0-21-16,0 0 0,21-1 0</inkml:trace>
  <inkml:trace contextRef="#ctx0" brushRef="#br0" timeOffset="5671.66">2349 8636 0,'64'0'16,"-128"0"-16,170 0 0,-42 0 0,-1 0 0,1 0 16,-1 0-16,22 0 0,0 0 15,20 0-15,1-21 0,21 21 0,21-21 16,-21 0-16,43 21 0,-22-22 0,21 22 16,1-21-16,20 0 0,-21 21 15,22-21-15,-22 0 0,22 21 0,-22-21 16,22-1-16,-22 22 0,0-21 15,1 21-15,-1-21 0,-21 21 16,21 0-16,-20 0 0,-22-21 0,0 21 16,0-21-16,-43 21 0,22 0 0,-21 0 15,-22 0-15,22-21 0,-22 21 16,-20 0-16,20 0 0,-20 0 0,-1 0 16,-21 0-16,21 0 0,-20 0 0,-1 0 15,0 0-15,-21 21 16,0 0-16,0 0 15,-21 0-15,0 0 0,-1 1 0,1 20 16,0-21-16,0 21 0,0 1 0,0 20 16,-1 1-16,1-1 0,0 1 15,0-1-15,0 1 0,0 20 16,21-20-16,-22-1 0,22 1 0,0-1 16,0 22-16,0-21 0,0-1 15,0 1-15,0-1 0,0 1 0,0-1 16,0 1-16,22-1 0,-22 1 0,0-1 15,0-21-15,0 22 0,0-22 0,0 1 16,0 20-16,0-21 0,-22 1 16,22-1-16,0-21 0,-21 22 0,0-22 15,0 21-15,21-21 0,-21 0 16,0 1-16,-1-1 0,1 0 0,0-21 16,-21 21-16,21 0 0,-22 0 0,1-21 15,0 22-15,-22-22 0,22 21 16,-43-21-16,22 0 0,-22 21 0,-21-21 15,0 0-15,0 21 0,-21-21 0,0 0 16,-21 21-16,-21-21 0,21 21 0,-22-21 16,1 0-16,0 0 0,-1 0 0,1 0 15,0 22-15,-1-22 0,22 0 16,-21 0-16,21 0 0,0 0 0,-22 0 16,22 0-16,21 0 0,0 0 0,0 0 15,0 0-15,21 0 0,0 0 16,1 0-16,41 0 0,-21 0 0,43-22 15,0 22-15,-1 0 0,22-21 16,0 21-16,21-21 0,0 0 16,0 0-16,0 0 0,21-1 15,0 1-15,1-21 0,-1 21 0</inkml:trace>
  <inkml:trace contextRef="#ctx0" brushRef="#br0" timeOffset="6001.57">3514 9229 0,'0'0'0,"-22"-21"0,1 21 16,0 0-16,0 21 15,21 0-15,0 0 0,0 0 0,0 0 16,0 22-16,0-1 0,0 0 0,0 1 16,0 20-16,0-20 0,0-1 15,0 21-15,0-20 0,0-1 0,0 0 16,0 1-16,0-1 0,0 0 16,0-20-16,0-1 0,0 0 15,0 0-15,0-42 31,0 0-31,0 0 0,0-22 0</inkml:trace>
  <inkml:trace contextRef="#ctx0" brushRef="#br0" timeOffset="6482.18">3365 9440 0,'0'0'0,"-21"-21"0,21 0 16,0 0-16,0 0 0,0 0 0,0-1 15,0 1-15,21 0 0,1 0 16,-1 0-16,21 21 0,0-21 15,1-1-15,-1 22 0,22 0 16,-22 0-16,21 0 0,-20 0 0,20 0 16,-20 22-16,-22-1 0,21 0 15,-42 21-15,0 1 0,0-22 0,0 21 16,0 0-16,-21 1 0,0-1 16,0 0-16,-22 1 0,1-22 0,21 21 15,-22-21-15,22 1 0,0-1 0,0 0 16,0-21-16,0 0 0,21-21 31,21 0-31,0 21 0,0-22 16,0 1-16,0 21 15,1-21-15,20 21 0,0 0 0,-21 0 16,22 0-16,-1 0 0,-21 0 0,22 21 16,-22 0-16,21 1 0,-21-1 15,0 0-15,-21 0 0,0 0 0,0 22 16,0-22-16,0 0 0,-42 0 15,21 21-15,0-20 0,-22-1 0,22 0 16,-21 0-16,0-21 0,-1 21 0,22 0 16,-21-21-16,21 0 0,-22 0 15,22 0-15,0 0 0,0 0 0,0 0 16,-1 0-16,1 0 0,0 0 16,21-21-16,0 0 0,-21 21 15,21-21-15,0 0 0,0 0 16,0-1-16,21 1 0</inkml:trace>
  <inkml:trace contextRef="#ctx0" brushRef="#br0" timeOffset="6891.41">4424 9546 0,'-21'0'16,"-1"0"-16,1 21 0,0 1 15,0-1-15,21 0 0,-21 21 16,21-21-16,-21 1 0,21 20 16,0-21-16,0 21 0,0-20 0,0 20 15,0-21-15,0 0 0,0 22 0,0-22 16,21-21-16,0 21 0,0 0 16,0-21-16,0 0 0,1 0 0,-1 0 15,21 0-15,-21 0 0,0-21 0,22 0 16,-22 0-16,0-1 0,21 1 15,-20 0-15,-1-21 0,0-1 0,-21 22 16,0-21-16,0 0 0,0-1 0,-21 22 16,0-21-16,-1 21 15,-20-22-15,21 22 0,-21 21 0,-1-21 16,22 21-16,-21 0 0,-1 0 0,22 0 16,-21 21-16,21 0 0,0 0 15,-1 1-15,1-1 0,21 0 0,0 0 16,0 0-16,0 0 0,21 1 15,22-1-15,-22-21 0,0 0 16,21 0-16,-20 0 0,20 0 0</inkml:trace>
  <inkml:trace contextRef="#ctx0" brushRef="#br0" timeOffset="7295.66">5059 9504 0,'0'-21'15,"-21"21"1,-1 21-16,1-21 16,21 21-16,-21 21 0,0-20 15,0-1-15,0 21 0,21-21 0,0 22 16,-22-22-16,22 21 0,-21 0 0,21-20 16,0 20-16,0-21 0,0 0 15,0 0-15,0 1 0,21-1 0,1-21 16,-1 0-16,0 0 0,0 0 0,0 0 15,0 0-15,1 0 0,20 0 16,-21-21-16,0-1 0,0 1 16,1 0-16,-1 0 0,0 0 0,0-22 15,-21 22-15,21-21 0,-21 21 0,0-22 16,0 1-16,0 21 0,-21-21 16,0 20-16,0 1 0,0 0 0,-1 0 15,1 21-15,0 0 0,0 0 0,0 0 16,0 0-16,-1 0 15,22 21-15,0 0 16,0 0-16,0 1 16,22-22-1</inkml:trace>
  <inkml:trace contextRef="#ctx0" brushRef="#br0" timeOffset="7827.42">5059 9165 0,'0'0'0,"0"-21"0,21 0 0,0-21 16,0 42-16,-21-22 0,21 1 15,-21 0-15,0 42 32,0 0-32,0 22 0,0-22 15,0 21-15,0 1 0,0-1 0,-21 21 16,21-20-16,0 20 0,0-20 0,-21 20 16,21 1-16,-21-1 0,21-21 15,0 22-15,0-22 0,-21 22 0,21-22 16,0-21-16,0 22 0,0-22 0,0 21 15,0-21-15,0 0 0,0 1 16,21-1-16,0-21 16,0 0-1,0-21-15,-21-1 0,22 1 0,-1 0 16,0-21-16,-21 21 0,0-22 16,21 1-16,0-22 0,0 22 0</inkml:trace>
  <inkml:trace contextRef="#ctx0" brushRef="#br0" timeOffset="8099.41">5482 9081 0,'0'-22'16,"0"44"-16,0-86 0,0 43 0,21 0 0,-21 0 15,0 42 1,0 0-16,0 21 0,0-21 16,0 22-16,0 20 0,0-20 15,0 20-15,0 1 0,-21-1 0,21 1 16,-21-22-16,0 21 0,21 1 15,0-1-15,-21-20 0,21 20 0,0-20 16,0-1-16,0-21 0,0 21 0,0-20 16,0-1-16,0 0 0,0 0 15,21-21-15,0 0 0,0 0 16,0 0-16,0 0 0,-21-21 16,22 0-16,-1 0 0,0-1 15,0-20-15,0 0 0,0-1 0,1 1 16</inkml:trace>
  <inkml:trace contextRef="#ctx0" brushRef="#br0" timeOffset="8371.91">5969 9123 0,'0'0'15,"0"-42"-15,0-1 0,21 22 0,-21-21 0,21 21 16,-21-1-16,0 1 16,21 21-16,-21 21 15,0 1-15,0 20 0,0-21 0,0 21 16,0 22-16,0-22 0,0 1 15,0 20-15,0 1 0,0-22 0,0 21 16,-21-20-16,21 20 0,-21 1 0,21-22 16,0 0-16,-21 1 0,21-1 15,0 0-15,0 1 0,0-22 16,0 0-16,0 0 0,0 0 0,0 1 16,0-1-16,21-21 15,0 0-15,0 0 0,-21-21 16,22-1-16,-1 1 0,-21 0 15,21-21-15,0 21 0</inkml:trace>
  <inkml:trace contextRef="#ctx0" brushRef="#br0" timeOffset="8757.73">6265 9652 0,'0'42'16,"0"-20"-1,0-1 1,21-21-16,1 0 0,-1 0 15,0 0-15,0 0 0,21-21 16,-20-1-16,-1 22 0,21-21 0,-21 0 16,22 0-16,-22 0 0,0 0 0,0-1 15,0 1-15,-21 0 0,0 0 16,0 0-16,0-22 0,0 22 0,0 0 16,0 0-16,-21 21 0,-21 0 15,21 0-15,-1 0 0,-20 21 16,21 0-16,-21 0 0,20 1 15,-20 20-15,21 0 0,0 1 0,0-1 16,-1 0-16,1 1 0,21-1 0,-21 0 16,21-21-16,0 22 0,0-1 15,0-21-15,21 0 0,0 1 0,1-1 16,-1 0-16,21-21 0,-21 0 0,22 0 16,-22 0-16,21 0 0,0 0 0,1 0 15,-22 0-15,21-21 0,-21 21 16,22-21-16,-22-1 0,0 1 0,0-21 15,0 21-15,-21-22 0,22 22 0,-22-21 16</inkml:trace>
  <inkml:trace contextRef="#ctx0" brushRef="#br0" timeOffset="9059.54">4720 9419 0,'-21'0'0,"42"0"0,-63 0 15,63 0 1,21 0-16,1 0 16,-1 0-16,0 0 0,22-21 0,63 0 15,-64 0-15,1 0 0,-1 21 16,22-22-16,-22 22 0,1-21 15,-22 0-15,22 21 0,-22 0 0,-21 0 16,0-21-16,1 21 0,-1 0 0,0 0 16,-21-21-16,21 21 15,-21-21-15,21 21 0,-21-22 0,0 1 16,0 0-16</inkml:trace>
  <inkml:trace contextRef="#ctx0" brushRef="#br0" timeOffset="9354.57">4911 5355 0,'42'-42'0,"-84"84"0,147-105 0,-62 42 0,20-43 16</inkml:trace>
  <inkml:trace contextRef="#ctx0" brushRef="#br0" timeOffset="9911.45">5228 4699 0,'0'-21'0,"0"42"0,0-63 0,0-1 16,-21 43-16,21-21 0,-21 0 15,0 0-15,-1 21 31,1 0-31,21 21 16,0 0-16,0 22 16,0-1-16,0 0 0,0 1 0,0 20 15,0 1-15,0-1 0,0 22 0,21-22 16,1 22-16,-1 0 0,-21-1 16,21 1-16,0 0 0,0-1 0,0 22 15,-21 0-15,22-21 0,-22 20 0,21 1 16,-21 0-16,0-21 0,21 21 0,0-1 15,-21 1-15,21-21 0,0 0 16,-21-1-16,22 1 0,-22 0 0,21-1 16,0-20-16,-21-1 0,21 1 0,-21-1 15,0 1-15,0-1 0,21-20 16,-21-1-16,0 0 0,21 1 16,-21-1-16,0-21 0,0 0 0,0 0 15,0 1-15,0-44 16,22 22-1,-22-21-15,0-21 0,0 21 0,0-22 16,0 22-16,0-21 0,0-22 16,0 22-16,0-21 0,0-1 0,0 1 15</inkml:trace>
  <inkml:trace contextRef="#ctx0" brushRef="#br0" timeOffset="10560.26">5270 5144 0,'0'0'0,"-21"0"15,0-43 1,21 22-16,-21 21 16,0 0-16,21 21 0,-21-21 0,-1 21 15,22 1-15,-21 20 0,0-21 16,0 21-16,0 1 0,0-1 0,-22 0 16,22 1-16,0-1 0,0 0 0,-22 1 15,22-1-15,0 0 0,-21 1 16,21-22-16,-1 0 0,1 0 0,21 0 15,0 1-15,0-44 32,21 1-32,1 0 15,-1-21-15,0 21 0,0-22 16,0 22-16,0-21 0,1-1 16,-1 1-16,0 0 0,0-1 0,0 1 15,22-21-15,-22 20 0,0-20 16,21 20-16,22-84 15,-43 85-15,0 21 0,0 0 0,-21 0 16,0-1-16,21 22 16,-21 22-16,22-22 0,-22 42 15,0-21-15,21 21 0,0 1 0,0-1 16,0 22-16,0-22 16,1 21-16,20 1 0,-21-22 0,21 22 15,-20-1-15,-1-20 0,42 62 16,-42-62-16,1-1 0,-1 0 15,0 1-15,-21-1 0,21-21 0,-21 0 16,21 1-16,-21-1 0,0 0 0,0 0 16</inkml:trace>
  <inkml:trace contextRef="#ctx0" brushRef="#br0" timeOffset="11615.03">5588 7747 0,'0'-21'0,"0"0"16,0 0-1,0-1-15,0 1 16,0 42 31,0 1-47,0-1 0,0 0 0,0 21 15,0-21-15,0 22 0,0-1 16,0 22-16,0-22 0,0 21 0,0-20 16,0 20-16,0-20 0,0 20 15,0-21-15,0 22 0,0-22 16,0 1-16,0-22 0,0 85 16,0-85-16,0 0 0,0 0 15,0 0-15,0-42 47,0 0-47,0 0 16,0 0-16,0-1 15,-21 1-15,21-21 0,0 21 0,0-22 16,0 1-16,0 0 0,0-1 0,0 1 16,0-21-16,0 20 0,0-20 15,0 20-15,0-20 0,0 21 16,0-1-16,0 22 0,0-21 0,0 21 15,0-1-15,21 22 0,-21 22 32,0-1-32,0 0 15,0 21-15,0-21 0,-21 1 16,21-1-16,0 0 0,-21 0 16,21 0-16,-22 22 0,22-22 0,-21-21 15,21 21-15,0 0 0,-21-21 16</inkml:trace>
  <inkml:trace contextRef="#ctx0" brushRef="#br0" timeOffset="13285.02">5186 4784 0,'0'-21'16,"0"42"-16,0-64 0,21 22 15,-21 0-15,0 0 16,0 42 31,-21 0-47,21 0 0,-21 22 15,21-22-15,-22 21 0,22 1 16,0-1-16,-21 21 0,0-20 16,21 20-16,-21 1 0,21-1 0,-21 1 15,0-22-15,-1 22 0,1-1 0,0 1 16,0-22-16,0 21 0,0-20 15,-1-1-15,1 22 0,0-43 0,0 21 16,0 0-16,0-20 0,21-1 16,0 0-16,0 0 0,-22-21 0,22 21 15,-21-21-15,21-21 32,0 0-17,0 0-15,0 0 0,0-22 0,0 22 16,0-21-16,21-1 0,1 1 15,-1-21-15,0 20 0,0 1 0,0-22 16,0 1-16,1-1 0,-1 22 16,21-21-16,-21 20 0,0-20 0,1 20 15,-1 1-15,0 0 0,0-1 0,0 22 16,0-21-16,-21 21 0,22-22 16,-22 22-16,21 0 0,0 0 0,-21 0 15,0 0-15,21-1 0,0 1 16,0 0-16,1 21 15,-1 0 1,-21 21 0,0 0-16,0 1 0,0-1 0,0 21 15,21 0-15,-21-20 0,21 20 16,0 0-16,-21 1 0,21-1 0,1 0 16,-1 1-16,0-1 0,0 0 15,0 1-15,0-1 0,22 43 16,-22-43-16,21 0 0,-21 1 0,1-1 15,-1 0-15,0-21 0,0 22 16,0-22-16,-21 21 0,21-21 16,1 1-16,-1-1 0,-21 0 0,0 0 0,0 0 15,21 0-15,-21 1 16,21-1-16,-21 0 0,0 0 16,0-42 30,-21 0-30,0 0-16,21-1 0,-21 1 16,-1 0-16,1-21 0,21 21 15,-42-22-15,21 1 0,0 0 0,-1-1 0,-20-20 16,0 20-16,21 1 0,-22-21 16,1 20-16,21 1 0,-22 0 15,22 20-15,0-20 0,0 21 16,0-21-16,0 20 0,21 1 0,0-21 15,-22 21-15,22 0 0,-21-22 0,21 22 16,0 0-16,0 0 0,-21 0 16,21-1-16,0 1 15,0 42 17,0 1-17,0-1-15,0 0 16,21 0-16,-21 21 0,21-20 0,1 20 15,-1 0-15,21 1 16,-21-1-16,0 0 0,22 1 0,-22-1 16,21 0-16,1 22 0,-22-22 0,0 0 15,21 1-15,-21 20 0,1-20 16,20-1-16,-21-21 0,0 21 0,0 1 16,-21-22-16,0 0 0,22 0 15,-22 0-15,21 1 0,-21-1 16,0-42 31,0-1-47</inkml:trace>
  <inkml:trace contextRef="#ctx0" brushRef="#br0" timeOffset="16075.54">11578 1715 0,'0'0'0,"0"-43"0,0-20 15,0 42 1,0-1-16,0 1 0,0 0 16,0 0-16,0 42 46,0 21-46,0-20 0,0 20 16,0-21-16,-21 21 16,21 22-16,0-22 0,-21 1 0,21 20 15,0-21-15,0 22 0,0-22 0,0 22 16,0-22-16,0 0 0,0 1 16,0-1-16,0 0 0,0 1 0,0-22 15,0 21-15,21-21 0,0 1 0,0-1 16,0-21-16,1 0 0,-1 0 15,0 0-15,0 0 0,0 0 0,0-21 16,22-1-16,-22 1 0,21-21 0,1 21 16,-22-22-16,21 1 0,0 21 15,-20-43-15,20 22 0,-21 0 0,0-1 16,0-20-16,1-1 0,-22 22 16,0-21-16,0-1 0,0 22 0,0-22 15,0 22-15,0 0 0,0 20 16,0-20-16,0 21 0,0 0 0,0 0 15,0-1-15,0 44 32,0-1-17,0 0-15,0 0 0,21 0 16,-21 0-16,21 1 0,-21-1 0,0 0 16,21 0-16,0 0 0</inkml:trace>
  <inkml:trace contextRef="#ctx0" brushRef="#br0" timeOffset="16411.96">12488 1778 0,'0'-21'0,"0"42"0,0-21 31,0 21-16,0 0-15,0 1 0,0 20 0,0-21 16,0 21-16,0 1 0,0-1 0,0-21 16,0 22-16,0 20 15,0-21-15,-21 1 0,21-1 0,-21 22 16,21-22-16,0 21 0,-21-20 0,0 20 16,21-20-16,-22-1 0,22-21 0,0 21 15,0-20-15,0-1 0,-21 0 16,21 0-16,0 0 0,0-42 31,0 0-31,0-21 16,21 20-16,-21-20 0,0 0 15</inkml:trace>
  <inkml:trace contextRef="#ctx0" brushRef="#br0" timeOffset="16728.41">12509 1715 0,'-21'-22'16,"42"44"-16,-42-65 0,21 22 0,0 0 0,0 0 15,0 0-15,0-1 16,21 22-16,1-21 0,-1 21 16,0 0-16,0 0 0,0 0 15,0 21-15,1 1 0,-1-1 16,0 21-16,-21-21 0,0 22 0,0-1 15,0-21-15,0 21 0,0 1 16,0-22-16,0 21 0,-21-21 16,0 22-16,21-22 0,-22 0 0,1 0 15,0 0-15,0 1 0,0-1 0,0 0 16,-1-21-16,22 21 16</inkml:trace>
  <inkml:trace contextRef="#ctx0" brushRef="#br0" timeOffset="17053">13229 1820 0,'0'-21'0,"0"-21"16,-21 42-16,0 0 16,0 0-16,-1 0 15,1 21-15,0 0 0,0 22 16,0-22-16,0 0 0,-1 21 16,1 1-16,0-22 0,0 21 15,21 0-15,-21-20 0,21 20 0,-21-21 16,21 21-16,0-20 0,0-1 0,0 0 15,0 0-15,0 0 0,0 0 16,21 1-16,0-22 0,0 0 16,0 0-16,0 0 0,22 0 0,-22 0 15,0 0-15,21 0 0,-20-22 0,20 1 16</inkml:trace>
  <inkml:trace contextRef="#ctx0" brushRef="#br0" timeOffset="17523.54">13525 1905 0,'0'-21'0,"0"42"0,0-63 16,0 21-1,-21 21 1,0 0-16,21 21 0,-21-21 0,0 21 16,21 0-16,-21 0 0,-1 22 0,1-22 15,21 0-15,-21 21 0,0-21 0,21 22 16,0-22-16,-21 0 0,21 0 15,-21 0-15,21 1 0,0-1 0,0 0 16,0 0-16,0 0 0,21-21 16,0 0-16,0 0 15,0 0-15,0 0 16,1-21-16,-1 0 0,0 0 16,0 0-16,-21-1 0,21 1 0,-21 0 15,21 0-15,-21-21 0,0 20 16,0-20-16,0 21 0,22 0 0,-22-22 15,0 22-15,0 0 0,0 0 16,0 42 0,0 0-1,0 0-15,0 22 0,0-22 16,0 0-16,0 21 0,0-20 0,0 20 16,0-21-16,0 0 15,-22 0-15,22 1 0,0-1 0,0 0 16,0 0-16,0 0 0,22-21 15,-1 0 1,0 0-16,0-21 16,-21 0-16</inkml:trace>
  <inkml:trace contextRef="#ctx0" brushRef="#br0" timeOffset="17952.74">13991 1926 0,'0'-21'0,"0"42"0,0-63 0,0 21 31,-21 21-15,0 0-16,0 0 0,-1 0 15,22 21-15,-21 0 0,0-21 0,0 21 16,21 0-16,0 1 0,-21-22 0,21 21 16,0 0-16,-21 0 0,21 0 15,0 0-15,0 1 16,21-1-16,0-21 15,0 21-15,0-21 16,0 21-16,1-21 16,-22 21-16,21-21 0,-21 21 15,21 1-15,-21-1 16,0 0 0,0 0-1,-21 0-15,0-21 0,-1 0 0,1 0 16,0 21-16,0-21 0,0 0 0,0 0 15,-1 0-15,1 22 0,0-22 16,0 0-16,0 0 16,42-22 15,0 1-15,0 21-16,-21-21 0</inkml:trace>
  <inkml:trace contextRef="#ctx0" brushRef="#br0" timeOffset="18576.09">14478 1439 0,'0'0'0,"-21"-21"16,0 21-1,-1 21 1,22 1 0,-21-1-16,21 21 0,0 0 0,-21 1 15,21-1-15,0 0 0,-21 22 0,0-22 16,0 1-16,21 20 0,-22-21 15,1 1-15,21-1 0,0 0 0,-21 1 16,21-22-16,-21 21 0,21-21 0,0 1 16,0-1-16,0 0 0,0 0 15,0 0-15,21-21 16,0 0-16,0 0 0,1 0 16,-1 0-16,0 0 0,0-21 15,0 21-15,0-21 0,1 0 16,-1 21-16,0-21 0,0-1 0,0 1 15,0 0-15,1 0 0,-1 0 0,-21 0 16,0-1-16,21 1 0,0 0 16,-21 0-1,0 42 1,0 0 0,0 0-16,0 1 0,0-1 15,0 0-15,-21 0 16,21 0-16,0 0 0,-21 1 0,21-1 15,0 0 1,0-42 31,0 0-47,0-1 0,21 1 16,-21 0-16,21 0 0</inkml:trace>
  <inkml:trace contextRef="#ctx0" brushRef="#br0" timeOffset="18775.78">14711 1672 0,'0'-21'16,"-21"21"62,-1 0-62</inkml:trace>
  <inkml:trace contextRef="#ctx0" brushRef="#br0" timeOffset="18965.91">14266 1799 0,'-21'0'15,"21"21"-15,21-21 32,0 0-17,1 0-15,-1 0 0,0-21 0,0 21 16,0 0-16,0 0 0,1 0 16,-1-21-16,0 21 15,0 0-15</inkml:trace>
  <inkml:trace contextRef="#ctx0" brushRef="#br0" timeOffset="19587.22">14944 1884 0,'0'21'46,"0"0"-46,0 0 0,0 1 16,0-1-16,0 0 0,-22 0 0,22 0 16,-21 0-16,21 1 15,0-1-15,-21 0 0,21 0 16,0 0-16,-21 0 16,21-42 30,0 0-46,0 0 16,21 0-16,-21 0 0,0-1 16,21 1-16,0 0 0,1-21 0,-1 21 15,0-1-15,21-20 0,-21 21 0,1 0 16,20 21-16,-21-21 0,21 21 0,-20 0 16,-1 0-16,21 0 15,-21 0-15,0 21 0,22-21 0,-22 21 16,-21 0-16,21 0 0,-21 22 0,21-22 15,-21 0-15,0 0 0,0 0 16,0 0-16,0 1 0,0-1 0,-21 0 16,-21 21-16,42-21 15,-21-21-15,-1 22 0,44-44 47,-1 22-47</inkml:trace>
  <inkml:trace contextRef="#ctx0" brushRef="#br0" timeOffset="20299.41">15896 1799 0,'0'0'0,"0"-21"16,-21 21-1,0 0-15,0 0 0,-1 0 16,1 0-16,0 0 0,21 21 0,-21 0 16,0 1-16,0-1 0,-1 0 15,1 21-15,0-21 0,0 1 16,21-1-16,0 0 0,-21 21 0,21-21 16,0 1-16,0-1 0,0 0 15,21-21 1,0 0-16,0 0 0,0 0 15,1 0-15,-1 0 0,0 0 0,0-21 16,0 21-16,-21-21 0,21 21 16,1-22-16,-1 1 0,-21 0 0,0 0 15,21 0-15,0 0 0,-21-1 0,0 1 16,21 0-16,-21 0 16,0 0-16,0 0 15,21 21-15,-21 21 16,0 0-1,0 0-15,0 21 16,0-20-16,0-1 0,0 21 0,0-21 16,-21 22-16,21-22 0,-21 21 0,21 0 15,0 1-15,0-1 0,-21 0 16,21 1-16,-21 20 0,21-20 0,0-1 16,-21 21-16,21-20 0,0 20 0,0-20 15,0-1-15,-22 21 0,22-20 0,-21 20 16,21-20-16,0-1 15,-21 0-15,0 22 0,21-22 0,-21 0 16,21 1-16,0-22 0,-21 21 0,-1-21 16,1 1-16,21-1 0,-21-21 0,0 0 15,0 0 1,21-21-16,0-1 0,0 1 16,0-21-16,-21 21 0,21-22 0,0 1 15,0 21-15,0-43 0,0 22 0,0 0 16,21-1-16,0-20 0,0-1 0,-21 1 15,21-1-15,0 1 0,1-1 16,-1 1-16,0-1 0,0 1 0,0 21 16,22-1-16,-22 1 0,0 0 15,21 20-15,-21-20 0,22 21 0,-22 0 16</inkml:trace>
  <inkml:trace contextRef="#ctx0" brushRef="#br0" timeOffset="20997.43">11409 2794 0,'0'0'0,"-21"0"0,42 0 47,0 0-47,21 0 0,1 0 16,-1 0-16,0 0 0,22 0 0,-1 0 15,22-21-15,0 21 0,20 0 0,-20 0 16,21-21-16,21 21 0,-21 0 16,21-21-16,0 21 0,0-22 0,0 22 15,21-21-15,0 21 0,-21 0 0,42-21 16,-20 21-16,-1-21 0,0 21 0,0 0 15,0 0-15,-21-21 0,0 21 16,0 0-16,0 0 0,-21-21 0,0 21 16,0 0-16,-22 0 0,1-22 0,0 22 15,-22 0-15,-20 0 0,-1 0 16,0-21-16,-21 21 0,1 0 0,-1 0 16,0 0-16,-42 0 31,0-21-31,-1 21 0,-20 0 15,0 0-15,-1 0 0</inkml:trace>
  <inkml:trace contextRef="#ctx0" brushRef="#br0" timeOffset="21588.33">11303 3027 0,'-21'0'0,"42"0"0,-63 0 0,20 0 15,44 0 17,-1 0-32,21 0 0,0 0 15,-20 0-15,41-21 0,-21 21 0,22 0 16,-1-21-16,22 21 0,0 0 15,-1 0-15,22-22 0,0 22 0,21 0 16,0 0-16,0-21 0,0 21 0,21 0 16,0 0-16,1 0 0,-1 0 15,0 0-15,0 0 0,0-21 0,-21 21 16,21 0-16,1 0 0,-22 0 0,0 0 16,0-21-16,0 21 0,-22 0 15,1-21-15,0 21 0,0 0 0,-21 0 16,-22 0-16,22-21 0,-43 21 15,22 0-15,-43 0 0,21 0 0,-21 0 16,0 0-16,1 0 0,-44 0 47,1 0-47,0 0 16,0 0-16,-21 0 0,20 0 0,-20 0 15,21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18:33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9652 4170 0,'0'0'0,"-21"0"0,0 0 0,-1 0 16,1-21-16,0 21 16,0 0-16,0 0 0,0 0 15,-1 0-15,1 0 0,0 0 16,42 0 15,0 0-15,22-21-16,20 21 0,1 0 0,-1-22 15,22 22-15,0 0 0,-1-21 16,1 21-16,0-21 0,-1 21 0,1 0 16,-22 0-16,22 0 0,-21 0 0,-1 0 15,-21 0-15,1 0 0,-1 0 0,-21 0 16,22 0-16,-22 0 16,0 0-16,-42 0 31,0 21-16,-1-21-15,1 0 0,0 0 16,0 21-16,-21-21 0,20 22 0,1-22 16,-21 0-16</inkml:trace>
  <inkml:trace contextRef="#ctx0" brushRef="#br0" timeOffset="334.9">10266 4170 0,'-21'0'0,"42"0"0,-64 0 15,22 0-15,0 0 16,21 21 15,0 0-31,0 0 0,0 1 16,0 20-16,0-21 0,0 21 16,0-20-16,0 20 0,-21 0 0,21 1 15,-21-1-15,0 21 0,-1-20 0,1-1 16,0 22-16,0-22 0,0 21 0,0-20 15,21-1-15,0 0 0,0 1 16,0-1-16,0-21 0,-22 22 0,22-22 16,0 0-16,0 0 0,0 0 15,0 0-15,0 1 16,22-22 0,-1-22-1,-21 1-15,0 0 0,21 0 16,0 0-16,0 0 0</inkml:trace>
  <inkml:trace contextRef="#ctx0" brushRef="#br0" timeOffset="773.78">10435 4847 0,'0'21'0,"21"-21"0,-21 22 15,21-22 1,1 0-16,-1 0 16,0 0-16,0 0 0,0-22 0,0 1 15,1 0-15,-1 0 16,0 0-16,0 0 0,-21-1 16,0 1-16,0 0 0,0 0 0,0 0 15,0 0-15,-21 21 16,0 0-1,0 0-15,-1 0 0,1 0 0,0 21 16,0-21-16,0 21 0,0 0 0,-1 0 16,1 22-16,0-22 0,0 21 0,0-21 15,0 22-15,21-22 0,0 21 0,0-21 16,0 22-16,0-22 0,0 0 16,0 0-16,0 0 0,0 0 0,0 1 15,0-1-15,0 0 0,21-21 0,0 21 16,0-21-16,0 21 0,0-21 15,1 0-15,-1 0 16,0 0-16,0-21 0,0 0 16,0 21-16,1-21 0,20 0 15,-21-1-15,0 1 0,0 0 0</inkml:trace>
  <inkml:trace contextRef="#ctx0" brushRef="#br0" timeOffset="1204.7">11134 4741 0,'0'-21'0,"0"42"0,0-63 0,0 21 16,-22 21 15,1 0-31,0 0 0,0 0 16,0 21-16,0 0 0,-1 0 16,1 1-16,0-1 0,0 0 0,0 21 15,0-21-15,21 1 0,0-1 16,0 0-16,0 0 0,0 0 0,0 0 15,0 1-15,21-22 16,0 21-16,0-21 0,0 0 0,0 0 16,1 21-16,-1-21 0,0 0 15,0 0-15,0 0 0,0 21 16,1-21-16,-1 0 0,-21 21 0,0 0 16,0 1-1,0-1-15,-21-21 0,-1 21 16,1-21-16,-21 21 0,21-21 15,0 21-15,-1-21 0,-20 21 16,21-21-16,0 0 0,0 0 0,-1 22 16,1-22-16,0 0 0,0 0 0,0 0 15,21-22 17,0 1-17,0 0-15,21 0 0,0 21 16,0-21-16</inkml:trace>
  <inkml:trace contextRef="#ctx0" brushRef="#br0" timeOffset="1596.1">11557 4233 0,'0'0'0,"0"-21"0,0 0 0,0 0 0,0 0 16,-21 21 0,21 21-16,-21 0 15,21 0-15,-22 0 0,22 1 16,0 20-16,0-21 0,-21 21 0,21 1 16,-21-22-16,21 21 0,-21 1 15,21-1-15,-21 0 0,21 1 0,0-1 16,0 0-16,-21 1 0,21-1 0,-22 0 15,22 1-15,-21-22 0,21 21 16,0-21-16,0 22 0,0-22 0,0 0 16,0 0-16,0 0 0,0 0 15,21-21 1,1 0 0,-1 0-16,0-21 15,0 21-15,-21-21 0,21 0 16,0 0-16,-21 0 0,0-1 0,0 1 15,22 0-15,-22 0 0</inkml:trace>
  <inkml:trace contextRef="#ctx0" brushRef="#br0" timeOffset="1833.7">11366 4720 0,'-21'0'0,"42"0"0,-21-21 47,22 21-32,-1 0-15,0 0 0,0 0 0,21 0 16,-20-21-16,-1 21 0,0 0 16,0 0-16,0 0 0,22 0 0,-22 0 15,0 0-15,0 0 0,0 0 16,0 0-16,-21-21 16</inkml:trace>
  <inkml:trace contextRef="#ctx0" brushRef="#br0" timeOffset="2732.63">12933 4085 0,'21'-21'16,"-42"42"-16,42-63 0,-21 21 0,0 0 0,0-1 15,0 1-15,0 0 16,0 42 15,0 22-31,0-22 0,0 21 16,0-21-16,0 22 0,0 20 15,0-21-15,0 1 0,0 20 0,0-20 16,0 20-16,0-21 0,0 22 0,0-22 16,0 22-16,0-22 0,0 22 0,0-22 15,0 0-15,-21 1 0,21-1 16,0 0-16,0 1 0,0-22 0,0 0 15,0 0-15,-21 0 0,21 0 0,0 1 16,-22-22-16,1 0 16,21-22-1,0 1-15,-21 0 0,21 0 16,0-21-16,0 20 0,0 1 0,0-21 16,0 21-16,0-22 0,0 1 15,0 21-15,21-21 0,0 20 16,1 1-16,-1-21 0,0 21 0,0 0 15,0-1-15,0 1 0,22 21 0,-22-21 16,21 0-16,-21 21 0,22 0 0,-1 0 16,-21 0-16,22 0 0,-1 0 15,0 21-15,1 0 0,-22-21 0,21 21 16,-21 1-16,0-1 0,-21 0 0,0 21 16,0-21-16,0 1 0,0 20 0,0-21 15,0 0-15,0 22 0,-21-22 0,0 0 16,0 0-16,-21 0 15,20 0-15,-20 1 0,21-1 0,-21 0 16,-1 0-16,1 0 0,21-21 0,-22 21 16,1-21-16,21 0 0,-21 22 0,20-22 15,-20 0-15,21 0 0,0 0 0,0 0 16,-1 0-16,1 0 16,42 0 15,1 0-31,-1 0 0,0-22 15,21 22-15,-21-21 0,22 0 16</inkml:trace>
  <inkml:trace contextRef="#ctx0" brushRef="#br0" timeOffset="3092.96">14330 4699 0,'0'0'0,"-21"0"16,-1 0 0,44 0 15,-1 0-31,0 0 15,0 0-15,0 0 0,0 0 16,1 0-16,-1 0 0,21 0 0,-21 0 16,0 0-16,1 0 0,-1 0 15,0 0-15,0 0 16,0 0-16,-42 0 47</inkml:trace>
  <inkml:trace contextRef="#ctx0" brushRef="#br0" timeOffset="3364.96">14330 4932 0,'0'0'16,"-21"21"-16,42-21 31,0 0-31,0 0 16,0 0-16,0 0 0,1 0 15,-1 0-15,0 0 0,0 0 0,0-21 16,0 21-16,1 0 0,-1 0 16,0 0-16,0 0 15,-21-21 16</inkml:trace>
  <inkml:trace contextRef="#ctx0" brushRef="#br0" timeOffset="5467.25">15579 4614 0,'0'-21'172,"0"0"-156,21 0-16,0 0 16,-21 0-16,21-1 15,0 22-15,0-21 0,1 0 16,-1 0-16,0 0 0,0 0 15,0-1-15,0 22 0,-21-21 16,22 21-16,-1 0 0,0 0 16,0 0-1,-21 21-15,21-21 16,-21 22-16,0-1 0,21 21 0,-21-21 16,0 0-16,0 22 0,0-22 0,0 21 15,0-21-15,0 22 0,0-22 16,0 21-16,0-21 0,0 22 15,0-22-15,0 0 0,0 21 0,0-20 16,-21-1-16,21 0 0,0 0 0,0 0 16,-21-21-16,21 21 0,0 1 15,0-44 17,0 1-32,0 0 0,0 0 15,0 0-15,0-22 0,0 22 0,0-21 16,21 21-16,-21-22 0,21 22 15,1-21-15,-1 0 0,0 20 0,0-20 16,0 21-16,0-21 0,1 20 0,-1-20 16,0 21-16,0 0 0,21 0 15,-20-1-15,-1 22 0,0-21 0,21 21 16,-21 0-16,1 0 0,-1 0 16,0 0-16,0 21 0,0 1 15,-21 20-15,0-21 0,0 0 0,21 22 16,-21-22-16,0 21 0,0-21 0,0 22 15,0-1-15,0-21 0,22 21 16,-22-20-16,0-1 0,0 0 0,0 21 16,0-21-16,0 1 0,0-1 15,0 0-15,0 0 16,0-42 15,0 0-31,0 0 0,0-1 16,0 1-16,0 0 0,0-21 0,21 21 15</inkml:trace>
  <inkml:trace contextRef="#ctx0" brushRef="#br0" timeOffset="6508.18">16806 4636 0,'0'21'0,"21"-21"16,1 0-1,-1 0-15,0 0 16,0 0-16,0-21 0,0 21 0,1-22 16,-1 1-16,0 21 0,0-21 15,0 0-15,0 0 0,-21 0 0,0-1 16,22 1-16,-22 0 0,0 0 0,0 0 16,0 0-16,0-1 0,0 1 0,0 0 15,-22 21-15,1 0 16,0 0-16,0 0 0,0 0 15,0 21-15,21 0 0,-22 1 16,1-1-16,21 0 0,0 21 16,-21-21-16,0 22 0,21-22 0,-21 21 15,21-21-15,0 22 0,0-1 16,0-21-16,0 22 0,0-22 0,0 21 16,0-21-16,0 0 0,0 22 15,0-22-15,21 0 0,0-21 16,0 21-16,0-21 0,1 0 0,-1 0 15,0 0-15,0 0 0,0 0 0,0 0 16,1 0-16,-1-21 0,0 0 0,0 0 16,0 0-16,0-1 0,1 1 0,20 0 15,-21-21-15,0 21 0,0-1 16,1-20-16,-1 21 0,0-21 0,0 20 16,0 1-16,-21-21 0,21 21 15,1-22-15,-22 22 0,0 0 16,0 42 15,0 0-15,0 1-16,0-1 0,0 21 0,0-21 15,0 0-15,0 22 0,-22-22 0,22 21 16,0-21-16,0 1 0,0-1 16,0 21-16,0-21 0,0 0 15,0 1-15,0-1 0,22-21 16,-1 0-16,0 0 15,0 0-15,0 0 0,0-21 16,1-1-16,-1 22 0,-21-21 16,42-63-1,-21 62-15,0 1 0,-21 0 16,0 0-16,22 21 0,-22 21 31,0 0-15,0 0-16,0 1 0,0-1 15,0 21-15,0-21 0,0 0 0,0 1 16,0-1-16,21 0 0,-21 0 0,21 0 16,0-21-16,-21 21 0,21-21 15,0 0-15,1 0 0,-1 0 16,0 0-16,0 0 0,0 0 16,0 0-16,1-21 0,-22 0 0,21 0 15,0 0-15,0-22 0,0 22 0,-21-21 16,0 0-16,21 20 0,-21-20 0,0 0 15,0-1-15,0 22 0,0-21 0,-21 21 16,21-22-16,-21 22 0,0 0 16,0 21-16,21-21 0,-21 21 0,-1 0 15,22 21 32,22-21-47,-1 0 0,0 0 0,0 0 16,0 21-16,0-21 0,1 0 15,-1 0 1,-21-21-16,21 21 0,-21-21 16,0 0-16,21 21 0</inkml:trace>
  <inkml:trace contextRef="#ctx0" brushRef="#br0" timeOffset="7023.72">19770 3958 0,'0'0'0,"21"-21"0,-21 0 16,0 0-16,0 0 0,0-1 15,0 1-15,0 42 32,0 1-32,0 20 0,0 0 15,0 1-15,0 20 16,0 1-16,0-1 0,0 1 0,0 20 0,0-20 16,-21-1-16,-1 1 0,1-1 15,0 1-15,0-22 0,0 22 0,21-22 16,0 0-16,-21 1 0,21-22 0,0 21 15,0-21-15,0 0 16,0-42 0,0 0-1,0-21-15,0 21 0,0-22 0</inkml:trace>
  <inkml:trace contextRef="#ctx0" brushRef="#br0" timeOffset="7559.73">19494 4170 0,'0'-21'0,"0"42"0,-21-85 0,21 22 0,0 0 16,0 21-16,-21-22 0,21 22 0,0 0 16,0 0-16,0 0 0,0-1 15,0 1-15,21 0 0,0 0 0,1 0 16,20 0-16,0-1 0,22 22 0,-22 0 16,22 0-16,-22 0 0,21 0 15,1 0-15,-1 22 0,-20 20 0,20-21 16,-20 43-16,-1-22 0,-21 0 0,0 22 15,-21-1-15,0-20 0,0 20 16,-21-21-16,-21 1 0,-1 20 0,1-20 16,0-22-16,-1 21 0,-20-21 0,21 22 15,-1-22-15,1 0 0,0-21 16,-1 21-16,22-21 0,0 0 0,0 0 16,21-21-1,0 0-15,21 0 0,0-1 16,0 1-16,0 0 0,22 21 0,-1-21 15,-21 21-15,22 0 0,20 0 0,-21 0 16,1 0-16,20 0 0,-20 0 16,20 21-16,-21 0 0,22 0 0,-22 1 15,1-1-15,-1 0 0,-21 0 16,0 0-16,0 22 0,-21-22 0,0 0 0,0 21 16,-21-21-16,0 1 0,-21-1 15,-1 21-15,1-21 0,0 0 16,-1 1-16,-20-1 0,21 0 0,-1-21 15,1 21-15,0-21 0,-1 0 0,1 0 16,21 0-16,0 0 0,-22 0 0,22 0 16,0 0-16,21-21 0,-21 0 15,21 0-15,0-1 16,0 1-16,0 0 0,21 21 16,0-21-16,0 0 0,0 0 0,1-1 15</inkml:trace>
  <inkml:trace contextRef="#ctx0" brushRef="#br0" timeOffset="7974.15">20828 4403 0,'0'0'16,"-21"0"-1,0 21-15,-1-21 16,1 21-16,0 0 0,0 22 15,21-22-15,-21 0 0,0 0 0,-1 21 16,22-20-16,0-1 0,0 0 0,0 21 16,0-21-16,0 1 0,0-1 15,0 0-15,22 0 0,-1-21 16,0 0-16,21 0 0,-21 0 16,1 0-16,20 0 0,-21-21 0,0 21 15,22-21-15,-22 0 0,0-1 0,0 1 16,0 0-16,0-21 0,-21 21 0,22-1 15,-22-20-15,0 21 0,0-21 0,0 20 16,0-20-16,-22 21 0,1 0 16,0 0-16,-21-1 0,21 1 0,-1 21 15,-20 0-15,21 0 0,0 0 0,0 0 16,-22 0-16,22 0 0,21 21 16,-21-21-16,21 22 0,-21-1 15,21 0-15,0 0 16,21-21-16,0 0 0,0 0 15,0 0-15,22 0 0</inkml:trace>
  <inkml:trace contextRef="#ctx0" brushRef="#br0" timeOffset="8284.7">21378 3916 0,'0'-42'0,"0"84"0,0-106 0,0 43 16,0 0-16,0 0 0,-21 42 31,21 0-15,0 22-16,-21-1 0,21 0 0,0 1 15,-21 20-15,21-21 0,0 22 0,-21-1 16,-1-20-16,22 20 0,-21 1 16,21-22-16,-21 0 0,0 1 0,21-1 15,0 0-15,0 1 0,-21-1 0,21-21 16,0 22-16,0-22 0,0 0 0,0 0 15,0 0-15,0 0 0,21-21 32,-21-21-17,21 0-15,0 0 0,-21 0 16,21-22-16</inkml:trace>
  <inkml:trace contextRef="#ctx0" brushRef="#br0" timeOffset="8599.61">21526 4001 0,'0'-43'0,"0"86"0,0-128 16,0 43-16,0 20 0,0 1 0,0 0 16,0 0-16,0 0 15,0 0-15,0 42 16,0 21 0,0-21-16,0 22 15,0-1-15,0 0 0,0 22 0,0-1 16,0-20-16,0 20 0,-21 1 0,21-1 15,-21-21-15,0 22 0,21-1 0,0-20 16,-21-1-16,0 0 0,21 1 16,-22-1-16,22 0 0,0 1 0,0-22 15,0 0-15,0 0 0,0 0 0,0 1 16,0-1-16,22-21 31,-22-21-31,21-1 16,-21 1-16,21 0 0,0 0 15,-21-21-15,21 20 0</inkml:trace>
  <inkml:trace contextRef="#ctx0" brushRef="#br0" timeOffset="8912.03">21950 3831 0,'0'0'0,"0"-63"16,0 42-16,0 42 31,0 0-31,0 0 0,0 21 16,0 1-16,0-1 15,-21 0-15,21 22 0,-22-1 0,22 1 16,-21-1-16,21 1 0,-21-22 0,0 22 16,21-22-16,0 22 0,-21-22 0,0 0 15,21-21-15,-22 22 0,22-1 16,0-21-16,0 0 0,0 22 0,0-22 15,0 0-15,0 0 0,22-21 32,-1-21-32,0 0 15,-21 0-15,0 0 0,21-1 16,0 1-16,0 0 0</inkml:trace>
  <inkml:trace contextRef="#ctx0" brushRef="#br0" timeOffset="9332.25">22098 4530 0,'0'21'15,"21"-21"1,0 0-16,0 0 0,1 0 16,-1 0-16,0 0 0,0 0 15,0-21-15,0 0 0,1 21 16,-22-22-16,0 1 0,21 21 15,-21-21-15,21 0 0,-21 0 0,0 0 16,0-1-16,0 1 0,0 0 0,0 0 16,0 0-16,-21 21 0,0 0 0,-1 0 15,1 0-15,0 0 16,0 0-16,0 21 0,0 0 0,-1 0 16,1 0-16,0 22 0,21-22 0,-21 21 15,0-21-15,21 1 0,0 20 0,0-21 16,0 21-16,0-20 0,0-1 15,0 42-15,0-42 0,21 1 16,0-1-16,0 0 0,0 0 16,1-21-16,-1 0 0,0 0 15,0 0-15,0 0 0,0 0 0,1 0 16,-1 0-16,0 0 0,0-21 16,0 0-16,0 21 0,1-21 0,-22-1 15,21 1-15,0 0 0,-21 0 0,0 0 16,0-22-16,21 22 0</inkml:trace>
  <inkml:trace contextRef="#ctx0" brushRef="#br0" timeOffset="9624.7">20934 4128 0,'0'0'0,"-43"0"0,22 0 0,0 0 16,42 0-1,0 0 1,1 0-16,-1 0 0,21 0 0,0 0 16,1 0-16,-1 0 0,0 0 15,22 0-15,-22 0 0,1 0 0,-1 0 16,0 0-16,-21 0 0,22 0 15,-22 0-15,0 0 0,0-22 0,0 22 16,1-21-16,-22 0 0,21 21 16,0-21-16</inkml:trace>
  <inkml:trace contextRef="#ctx0" brushRef="#br0" timeOffset="10083.09">23156 3831 0,'0'0'0,"0"-21"16,-21 21-1,0 21 1,0-21-16,21 21 0,-21 1 16,-1-1-16,22 21 0,-21-21 15,0 22-15,21-1 0,-21 0 0,0 1 16,21-1-16,-21 0 0,21 1 0,0-1 15,-22 0-15,22 1 0,-21-1 16,21 0-16,0 1 0,0-22 0,0 0 16,0 21-16,0-21 0,21 1 0,1-1 15,-1 0-15,-21 0 0,21-21 0,0 21 16,0-21-16,0 0 0,1 0 16,-1 0-16,0 0 0,0 0 0,0 0 15,0 0-15,1-21 0,-1 0 0,0 0 16,0 0-16</inkml:trace>
  <inkml:trace contextRef="#ctx0" brushRef="#br0" timeOffset="10487.72">23664 3874 0,'0'0'0,"0"-43"15,21 43 17,1 0-32,-1 0 15,0 21-15,0 1 0,0-1 16,22 0-16,-22 0 0,0 0 0,0 22 16,0-1-16,-21 0 0,21-21 0,-21 22 15,0 20-15,0-20 0,0-1 0,0-21 16,0 21-16,-21 1 0,0-1 15,0-21-15,0 22 0,0-22 0,-1 0 16,-20 0-16,21 0 0,0 0 0,0 1 16,21-1-16,-22 0 0,1-21 0,21 21 15,0 0-15,-21-21 16,21 21 0,0-42 30,0 0-46,0 0 0,21 21 16,-21-21-16,21 0 0</inkml:trace>
  <inkml:trace contextRef="#ctx0" brushRef="#br0" timeOffset="11420.15">24596 4149 0,'-22'0'15,"1"0"-15,21-21 47,-21 21-31,21 21 46,0 0-62,0 0 16,0 0-16,0 0 16,-21 1-16</inkml:trace>
  <inkml:trace contextRef="#ctx0" brushRef="#br0" timeOffset="11814.45">24447 4678 0,'0'0'0,"22"0"16,-1 0-1,-21 21 1,0 0-16,0 0 15,0 1-15,0-1 0,0 0 16,0 0-16,0 0 0,-21-21 0,-1 21 16,1 1-16,21-1 0,-21 0 15,0 0-15,0-21 0,0 21 16,-22 0-16,22 1 0,0-1 0,0 0 16,0-21-16,-22 21 0,22 0 0,0-21 15,0 21-15</inkml:trace>
  <inkml:trace contextRef="#ctx0" brushRef="#br0" timeOffset="15536.53">11197 6308 0,'21'0'32,"0"0"-17,-21-21-15,22 21 16,-1 0-16,-21-22 0,0 1 0,21 0 15,-21 0-15,0 0 16,0 0 0,0-1-16,0 1 0,-21 21 15,0-21-15,-1 0 0,1 21 0,21-21 16,-21 21-16,0 0 0,0 0 0,0 0 16,-1 0-16,-20 0 15,21 0-15,0 0 0,0 21 0,-1 0 16,1 0-16,0 0 0,21 1 0,-21 20 15,0-21-15,21 0 0,-21 22 0,21-1 16,-22-21-16,22 21 0,0-20 16,0 20-16,0-21 0,0 21 0,0-20 15,0-1-15,0 0 0,0 0 0,0 0 16,22-21-16,-1 0 0,0 21 0,0-21 16,0 0-16,0 0 15,1 0-15,-1-21 0,0 0 0,0 0 16,21 0-16,-20 0 0,-1-1 15,0-20-15,21 21 0,-21-21 0,1 20 16,-1-20-16,0 21 0,-21 0 16,21-22-16,-21 22 0,21 0 0,-21 0 15,0 0-15,0 0 0,0 42 32,0 0-32,0 0 15,-21 0-15,21 0 0,0 22 0,0-22 16,0 0-16,0 21 0,0-20 0,0 20 15,0-21-15,21 21 0,-21-20 0,21-1 16,1-21-16,-1 21 0,0 0 0,0-21 16,0 0-16,0 0 15,22 0-15,-22 0 0,0 0 16,0 0-16,0-21 0,1 0 0,-22 0 16,21-1-16,0 1 0,0 0 0,-21 0 15,0 0-15,21-22 0,-21 22 16,21 0-16,-21-21 0,22 21 0,-22-22 15,21 22-15,0 0 0,0 0 0,-21 0 16,21-1-16,0 22 0,1 0 0,-22-21 16,21 21-16,0 0 15,-21 21-15,21-21 0,-21 22 16,0-1-16,0 0 16,0 0-1,0-42 32,0 0-47,0 0 0,-21-1 16,0 1-16,0 21 15,-1-21-15,1 21 16,0 0-16,0 0 16,0 0-16,21 21 0,-21 0 15,21 1-15,0-1 0,-22 0 16,22 0-16,0 21 0,0-20 15,0 20-15,0-21 0,0 21 16,0-20-16,0-1 0,0 21 0,22-21 16,-1 0-16,0 1 0,0-1 0,0 0 15,0-21-15,22 21 0,-22-21 0,0 0 16,21 0-16,-20 0 0,20 0 16,-21 0-16,0 0 0,22 0 0,-22-21 15,0 0-15,0 21 0,0-21 0,0-1 16,1 1-16,-1 0 0,0-21 0,0 21 15,-21-1-15,21-20 0,0 21 0,1 0 16,-1-22-16,0 22 0,0 0 16,0 0-16,22-21 15,-22 42-15,0-22 0,0 22 16,0 0 0,-21 22-16,21-22 0,-21 21 15,0 0 1,0 0-16,0-42 47,0 0-32,0 0 1,-21 21 0,21-22-16,-21 22 0,21-21 15,-21 21-15,0 0 16,0 0-16,-1 0 15,22 21-15,-21 1 0,0-1 16,21 0-16,-21 0 0,21 0 16,0 0-16,-21 1 0,21-1 0,-21 0 15,21 21-15,0-21 0,0 1 0,0 20 16,0-21-16,0 21 0,0-20 16,21-1-16,0 0 0,0 0 0,0-21 15,0 21-15,1-21 16,-1 0-16,0 0 0,0 0 0,0 0 0,22 0 15,-22 0-15,0 0 0,21-21 16,-21 21-16,22-21 0,-22 0 0,0 0 16,21-1-16,-20 1 0,-1 0 15,0 0-15,0-21 0,0 20 0,-21 1 16,0-21-16,21 0 16,-21 20-16,0 1 0,0 0 0,0 0 0,0 0 15,-21 21 1,0 0-16,0 21 15,0 0-15,0 0 16,-1 0-16,22 1 0,-21-1 0,21 0 16,0 21-16,0-21 0,0 1 15,0-1-15,0 21 0,0-21 16,0 0-16,0 1 0,21-1 0,1-21 16,-1 21-16,0-21 0,0 0 15,0 0-15,0 0 0,1 0 16,-1 0-16,0 0 0,0-21 0,0 21 15,22-21-15,-22-1 0,21 1 0,-21 0 16,22 0-16,-22 0 0,0 0 16,0-1-16,21-20 0,-42 21 0,22 0 15,-1 0-15,0-1 0,-21 1 0,0 0 16,0 0-16,0 0 0,0 0 16,-21 21-1,21 21 1,0 0-16,-21 0 0,21 0 0,0 0 15,0 1-15,0-1 0,0 0 16,0 0-16,0 0 0,0 0 0,0 1 16,21-1-16,-21 0 0,0 0 0,21-21 15,-21 21-15,21-21 0,-21 21 0,0 1 32,-21-22-1,0-22-16,0 22-15,21-21 0,-22 21 16,1 0-16,0 0 16,21 21 15,0 1-31,0-1 16,21-21-16,-21 21 0,21-21 15,1 0-15,-1 0 0,0 0 0,0 0 16,0 0-16,0 0 0,1 0 0,-1 0 15,0 0-15,0 0 0,0-21 0,22 21 16,-22-21-16,0-1 16,21 1-16,-21 21 0,1-42 0,-1 21 15,0 0-15,0-1 0,0 1 0,0 0 16,-21 0-16,0 0 0,0 0 0,0-1 16,0 1-16,0 0 0,0 0 15,-21 21-15,0 0 16,21 21-1,-21 0-15,21 0 16,0 1-16,0-1 0,0 0 0,0 0 16,0 0-16,0 0 0,21 1 15,-21-1-15,21 0 0,-21 0 0,0 0 16,0 0-16,21-21 16,-21 22-16,0-1 15,0 0 1,-21-21-16,0 0 0,0 0 15,0 21-15,0-21 0,-1 0 16,1 0-16,0 0 16,21-21-1,0 0-15,0 0 0,0-22 16,21 22-16,22 0 0</inkml:trace>
  <inkml:trace contextRef="#ctx0" brushRef="#br0" timeOffset="16184.33">15155 6287 0,'-21'0'0,"42"0"0,-21-22 47,21 1-47,1 0 0,-1 21 16,-21-21-16,0 0 0,21 0 15,-21-1-15,0 1 0,0 0 0,0 0 16,0 0-16,0 0 0,-21-1 16,0 1-16,-1 21 0,1-21 15,0 21-15,0 0 0,-21 0 0,20 0 16,1 21-16,0 0 0,0 1 0,0-1 15,0 21-15,-1-21 0,22 0 0,-21 22 16,0-22-16,21 21 0,0 1 0,0-22 16,0 21-16,0-21 0,0 22 15,0-22-15,0 21 0,0-21 0,0 0 16,0 1-16,0-1 0,21-21 16,0 0-16,1 0 15,20 0-15,-21 0 0,0-21 0,0-1 16,22 22-16,-22-21 0,0-21 15,0 21-15,0 0 0,1-22 16,-1 22-16,0-21 0,-21-1 0,0 22 0,0-21 16,0 21-16,0-22 0,0 22 0,0 0 15,0 0-15,0 0 0,0 42 32,0 0-32,0 0 15,0 0-15,0 1 0,0-1 0,0 21 16,0-21-16,0 22 0,0-22 15,0 21-15,0 0 0,0-20 0,0-1 16,0 21-16,0-21 0,0 0 16,0 1-16,21-1 0,0-21 15,0 0-15,1 0 16,-1 0-16,0 0 0,0-21 16,0-1-16,0 22 0,1-42 0</inkml:trace>
  <inkml:trace contextRef="#ctx0" brushRef="#br0" timeOffset="16443.78">15642 5990 0,'0'0'0,"0"-21"16,0-21-16,0-1 0,0 22 15,0 0-15,0 0 16,0 42 0,0 0-16,0 0 15,0 22-15,0-22 0,0 0 0,-21 21 16,21 1-16,0-22 0,-21 21 0,21 1 15,0-22-15,0 21 0,0-21 0,-21 22 16,21-1-16,0-21 0,0 0 16,0 0-16,0 1 0,0-1 0,0 0 15,0 0-15,21-21 16,0 0-16,0 0 16,0-21-16,0 21 0,-21-21 15,22 0-15,-1-22 0,0 22 0</inkml:trace>
  <inkml:trace contextRef="#ctx0" brushRef="#br0" timeOffset="16688.33">15938 5821 0,'0'-21'15,"0"42"-15,0-63 0,0 20 0,-21 22 16,0 22 0,21-1-16,-21 0 0,21 21 15,0-21-15,0 22 0,-21-1 0,21-21 16,0 22-16,0-1 0,0 0 15,0 1-15,0-22 0,0 21 0,0 0 16,0-20-16,0 20 0,0-21 16,0 0-16,0 0 0,21 1 0,-21-1 15,21 0-15,0-21 0,0 0 16,1 0-16,-1 0 16,0-21-16,0 0 0,0-1 15,-21 1-15</inkml:trace>
  <inkml:trace contextRef="#ctx0" brushRef="#br0" timeOffset="17660.34">16891 6011 0,'0'0'16,"0"-21"-1,0 42 1,0 1-16,0-1 15,-21 0-15,21 0 0,0 0 16,0 0-16,0 1 0,0 20 0,0-21 16,0 0-16,0 0 0,0 22 0,0-22 15,0 0-15,0 0 0,0 0 0,0 1 16,0-1-16,0 0 0,-21-21 31,-1-21-15,22 0-16,0-1 0,0 1 15,-21 0-15,21-21 0,0 21 0,0-1 16,0-20-16,0 21 0,0-21 0,0 20 16,21-20-16,1 21 15,-1 0-15,0 0 0,0-1 0,0 1 16,22 0-16,-22 21 0,0 0 0,21 0 16,-21 0-16,22 0 0,-22 21 0,0 0 15,21-21-15,-20 43 0,-1-22 16,0 0-16,0 0 0,-21 0 0,21 22 15,-21-22-15,0 0 0,0 0 0,0 0 16,0 1-16,0-1 0,0 0 0,0 0 16,0 0-16,-21-21 0,0 21 15,0-21 1,21-21 0,0 0-16,0 0 0,0 0 15,0 0-15,0-1 0,0 1 0,21 0 16,-21-21-16,21 21 0,0-22 0,22 22 15,-22-21-15,0 21 0,0-1 16,21 1-16,-20 0 0,20 21 0,-21 0 16,21 0-16,-20 0 0,-1 0 0,0 0 15,21 21-15,-21-21 0,-21 21 0,22 1 16,-1-1-16,-21 21 0,0-21 16,0 0-16,0 1 0,0-1 0,0 0 15,0 0-15,0 0 0,0 0 0,0 1 16,0-1-16,0 0 0,0 0 15,-21 0-15,21-42 47,21 21-47,-21-21 0,21 0 0,-21 0 16,21-1-16,0 1 0</inkml:trace>
  <inkml:trace contextRef="#ctx0" brushRef="#br0" timeOffset="18024.15">17970 6117 0,'22'0'32,"-1"0"-17,0 0 1,0 0-16,0 0 0,0-21 16,1 21-16,-1-21 0,0 0 15,0 21-15,0-21 0,-21-1 16,21 1-16,-21 0 15,0 0-15,-21 21 16,0 0-16,0 0 16,0 0-16,-22 21 0,22 0 15,0 0-15,0 1 0,0-1 0,0 0 16,-1 0-16,1 21 0,21-20 0,0-1 16,0 21-16,0-21 0,0 0 15,0 1-15,0-1 0,0 0 0,0 0 16,0 0-16,21 0 0,-21 1 0,22-22 15,-1 0-15,0 0 0,0 0 16,0 0-16,0 0 0,1 0 0,-1 0 16,21-22-16,-21 22 0,0-21 0,1 0 15,20 0-15,0 0 0,-21 0 0</inkml:trace>
  <inkml:trace contextRef="#ctx0" brushRef="#br0" timeOffset="18308.12">18732 5736 0,'0'0'0,"0"-21"16,0-21 0,0 21-16,-21 21 0,0 0 15,0 0-15,21 21 0,0 0 16,0 0-16,0 21 0,0-20 0,0 20 16,-21 0-16,21 1 0,0-1 0,0 0 15,-21-21-15,21 22 0,0-1 0,0 0 16,0 1-16,-22-22 0,22 21 0,0-21 15,-21 1-15,21-1 0,0 0 16,0 0-16,0 0 0,0 0 16,21-21 15,1 0-31,-22-21 0,21 0 0,0 0 16,0 0-16,0 0 0,0-1 15</inkml:trace>
  <inkml:trace contextRef="#ctx0" brushRef="#br0" timeOffset="18792.22">18923 5694 0,'0'-42'16,"0"84"-16,0-106 0,0 43 15,0 0-15,0 42 16,0 0-16,0 1 16,0 20-16,0-21 0,0 21 15,0 1-15,0-1 0,0 0 16,0 1-16,0-1 0,0 0 0,0 1 15,-21-22-15,21 21 0,0 1 0,-21-22 16,21 0-16,0 21 0,0-21 0,0 1 16,0-1-16,0 0 0,0 0 15,0-42 17,0 0-32,0 0 15,0-1-15,0 1 0,0 0 16,0 0-16,21 0 0,-21 0 15,21-1-15,0 1 0,0-21 0,-21 21 16,21 0-16,1 21 0,-1-22 16,0 1-16,0 21 0,0 0 0,0 0 15,1 0-15,-1 0 0,0 0 0,-21 21 16,0 1-16,21-1 0,-21 0 16,0 0-16,0 0 0,0 22 0,0-22 15,0 0-15,0 0 0,0 0 16,0 0-16,-21 1 0,21-1 15,0 0-15,-21-21 16,0 0 15,21-21-31,0 0 16,0-1-16,-22 1 16</inkml:trace>
  <inkml:trace contextRef="#ctx0" brushRef="#br0" timeOffset="18992.34">18648 5884 0,'0'0'0,"-21"0"15,42 0 1,0 0-16,0 0 16,0 0-16,22 0 0,-22 0 15,0 0-15,21 0 0,-21 0 0,1 0 16,-1 0-16,21 0 0,-21 0 15,0 0-15,1 0 16,-1 0-16</inkml:trace>
  <inkml:trace contextRef="#ctx0" brushRef="#br0" timeOffset="19424.68">19579 6011 0,'0'-21'16,"-21"42"15,0 1-15,0-1-16,-1 0 0,22 0 15,0 0-15,-21 22 0,0-22 0,21 0 16,0 0-16,0 21 0,0-20 0,0-1 15,0 0-15,0 0 0,0 0 0,0 0 16,21-21-16,0 22 0,1-22 0,-1 0 16,0 0-16,0 0 0,0 0 15,0 0-15,22 0 0,-22-22 16,0 1-16,0 21 0,0-21 0,1 0 16,-1 0-16,0 0 0,-21-1 0,0 1 15,0 0-15,21-21 0,-21 21 0,0-1 16,0-20-16,0 21 0,0 0 0,-21 0 15,0 21-15,21-22 0,-21 1 16,-1 21-16,1 0 0,0 0 0,0 0 16,0 0-16,21 21 15,0 1-15,0-1 16,0 0-16,21 0 16</inkml:trace>
  <inkml:trace contextRef="#ctx0" brushRef="#br0" timeOffset="19956.2">20320 6011 0,'0'0'0,"0"-21"0,-21 0 16,0 0-16,-1 0 0,1 21 15,0 0-15,0 0 0,0 0 16,0 0-16,-1 21 0,1-21 15,21 21-15,-21 0 0,0 22 16,0-22-16,21 0 0,-21 0 0,21 21 16,0-20-16,0-1 0,0 0 0,0 0 15,0 0-15,0 0 0,0 1 0,0-1 16,21 0-16,0-21 0,0 0 16,0 0-16,0 0 15,1 0-15,-1 0 0,0-21 16,0 0-16,-21-1 0,21 1 15,-21-21-15,21 21 0,-21 0 16,22-1-16,-1-20 0,-21 0 0,21-1 16,-21 1-16,0 0 0,0-1 15,21 1-15,-21 0 0,0-1 16,0 22-16,0-21 0,0 21 0,0-22 16,0 22-16,0 0 0,0 42 31,0 0-31,0 1 0,-21-1 0,21 21 15,0 0-15,0 1 0,0-1 0,0 0 16,0 1-16,-21-1 0,21 0 0,0 1 16,0-22-16,0 21 0,0-21 0,-21 22 15,21-22-15,0 0 0,0 0 0,0 0 16,0 1-16,0-1 16,0 0-16,0 0 0,0 0 0,0 0 15,21-21 1</inkml:trace>
  <inkml:trace contextRef="#ctx0" brushRef="#br0" timeOffset="20405.39">20891 6117 0,'0'0'15,"22"-21"-15,-22 0 16,21 0-16,-21 0 0,0-1 15,0 1-15,0 0 16,-21 21 0,-1 0-16,1 0 15,0 21-15,0-21 0,0 21 16,0 1-16,-1-1 0,1 0 0,0 0 16,0 0-16,21 0 0,-21 1 15,21-1-15,0 0 0,0 0 16,21 0-1,0-21-15,0 0 0,0 0 16,-21 21-16,22-21 0,-1 0 16,0 0-16,21 22 0,-21-22 15,1 21-15,-1-21 16,-21 21 0,-21 0-1,-1-21-15,1 0 0,0 0 16,21 21-16,-21-21 0,0 0 15,0 0-15,-1 21 0,1-21 0,0 0 16,0 0-16,0 0 16,0 0-16,-1 0 0</inkml:trace>
  <inkml:trace contextRef="#ctx0" brushRef="#br0" timeOffset="27204.72">22310 5884 0,'0'22'0,"21"-22"47,0-22-31,0 22-16,0 0 0,0-21 15,1 0-15,-1 21 0,0-21 16,0 0-16,-21 0 0,21 21 16,-21-22-16,0 1 0,0 0 0,0 0 15,0 0-15,-21 0 16,0 21-16,0 0 0,0 0 15,-106 0 1,84 21-16,22 0 0,-21 0 0,21-21 16,-22 21-16,22 0 0,0 1 15,0 20-15,21-21 0,0 0 0,-21-21 16,21 21-16,0 1 0,0-1 16,0 0-16,0 0 0,0 0 15,21 0-15,0-21 16,0 22-16,0-1 15,0-21-15,1 0 0,-1 21 0,0 0 16,0-21-16,0 21 0,0-21 0,1 21 16,-1-21-16,0 22 0,0-1 0,-21 0 15,0 0-15,0 0 16,0 0-16,0 1 0,-21-22 16,-21 21-16,20 0 0,1-21 0,-21 21 15,0 0-15,20-21 0,-20 21 0,0-21 16,-1 0-16,22 0 0,-21 0 15,21 0-15,-22 0 0,22 0 0,0 0 16,0-21-16,0 21 16,0-21-16,-1 0 0,22 0 15,-21 0-15,21-1 16,0 1 15,21 21-31,1 0 16,-1 0-16</inkml:trace>
  <inkml:trace contextRef="#ctx0" brushRef="#br0" timeOffset="27624.01">22542 6075 0,'0'0'15,"0"-21"-15,0 42 32,0 0-32,-21 0 15,21 0-15,-21 1 0,21-1 16,0 0-16,0 0 0,0 0 16,0 0-16,0 1 0,0-1 15,0 0-15,21 0 16,0-21-1,1 0-15,-1 0 0,0 0 16,0-21-16,0 21 0,0-21 0,1 0 16,-1 21-16,-21-22 0,21 1 0,0 0 15,-21 0-15,0 0 16,0 0-16,21-1 0,-21 1 0,0 0 16,21 21 62</inkml:trace>
  <inkml:trace contextRef="#ctx0" brushRef="#br0" timeOffset="27962.38">22987 6054 0,'0'21'32,"0"0"-17,0 0-15,0 0 0,-21 1 0,21-1 16,0 21-16,0-21 0,0 22 0,-21-1 16,21 21-16,0-20 0,0-1 0,0 22 15,-22-22-15,1 21 0,21-20 16,-21 20-16,21-20 0,-21-1 0,0 0 15,0 22-15,21-22 0,-22 0 0,22 1 16,-21-22-16,21 21 0,0 1 0,-21-22 16,21 0-16,0 0 0,0 0 0,-21 0 15,21-42 17,0 0-32,0 0 15,0-21-15,0 20 0,0 1 16,21-21-16,0 0 0,-21 20 0</inkml:trace>
  <inkml:trace contextRef="#ctx0" brushRef="#br0" timeOffset="28295.76">23008 6181 0,'0'-21'0,"0"-1"15,0 1-15,-21 21 0,21-21 16,0 0-1,21 21-15,0 0 16,0 0-16,1 0 0,-1 0 16,0 0-16,0 0 0,0 21 15,0 0-15,-21 0 0,0 1 16,0-1-16,0 0 0,0 0 16,-21 0-16,0 0 0,0 1 0,0-1 15,0 0-15,-1 0 0,-20 0 16,21 0-16,0 1 15,0-1-15,-1-21 0,22-21 47,22 21-47,-1-22 16,0 1-16,-21 0 0,21 21 0,0-21 16,0 0-16</inkml:trace>
  <inkml:trace contextRef="#ctx0" brushRef="#br0" timeOffset="28636.63">23241 6160 0,'0'0'0,"21"0"15,0-22 1,0 22-16,1-21 0,-1 21 16,-21-21-16,21 21 0,-21-21 15,21 21-15,-21-21 0,0 0 16,0-1-1,-21 22 1,0 0-16,0 22 16,-1-22-16,22 21 0,-21 0 0,21 0 15,0 0-15,-21 0 0,21 1 16,0-1-16,0 0 0,0 0 0,0 0 16,0 0-16,0 1 0,0-1 15,21-21-15,0 0 16,1 0-16,-1 0 15,0 0 1,0 0-16,-21-21 16,21 21-16,0-22 0,-21 1 15</inkml:trace>
  <inkml:trace contextRef="#ctx0" brushRef="#br0" timeOffset="29019.91">23537 6054 0,'0'-21'0,"0"-1"16,21 22 31,-21 22-47,22-22 16,-22 21-16,0 0 0,0 0 15,21-21-15,-21 21 0,0 0 0,21 1 16,-21-1-16,0 0 0,0 0 0,0 0 15,0 0-15,0 1 0,0-1 16,0-42 31,0-1-31,0 1-16,0 0 0,0 0 15,0 0-15,0 0 0,0-1 16,0 1-16,0 0 0,21 0 0,-21 0 15,21 0-15,-21-1 0,0 1 16,21 21-16,1-21 0,-1 0 16,0 21-16,0 0 0,0 0 0,0 0 15,1 0-15,20 0 0</inkml:trace>
  <inkml:trace contextRef="#ctx0" brushRef="#br0" timeOffset="29447.96">24215 5927 0,'0'0'0,"0"-21"0,0-1 15,-22 1 1,1 21-16,0 0 0,0 0 16,0 0-16,0 0 0,-1 21 15,22 1-15,0-1 0,-21 0 16,0 0-16,21 21 0,0-20 0,0-1 15,0 21-15,0-21 0,0 0 0,0 22 16,0-22-16,0 0 0,0 0 0,0 0 16,0 1-16,0-1 0,21-21 15,0 0-15,1 0 16,-1 0-16,0 0 0,0 0 16,0 0-16,0 0 0,1-21 0,-1 21 15,0-22-15,0 1 0,0 0 0,0 0 16</inkml:trace>
  <inkml:trace contextRef="#ctx0" brushRef="#br0" timeOffset="29748.91">24553 5419 0,'0'0'0,"0"-21"0,0-1 16,0 1-16,0 0 0,-21 21 15,0 21 1,21 0-16,0 1 15,0-1-15,0 21 0,0 0 0,0 1 16,0-1-16,0 22 0,0-22 16,0 0-16,0 1 0,0 20 0,0-21 0,-21-20 15,21 20-15,0 0 0,-21 1 16,21-22-16,0 21 0,0-21 0,-22 0 16,22 1-16,0-1 0,-21 0 0,21 0 15,0 0-15,0 0 0,0 1 16,21-22-1,1 0 1,-22-22-16,21 1 0,0 21 16</inkml:trace>
  <inkml:trace contextRef="#ctx0" brushRef="#br0" timeOffset="30240.03">24850 6096 0,'0'-21'0,"0"42"0,21-42 0,-21 0 16,0 0-16,0-1 16,21 1-16,-21 0 15,0 0-15,0 0 0,0 0 16,-21 21 0,0 0-16,-1 21 15,1 0-15,0-21 0,0 21 16,0 0-16,0 0 0,-1 1 0,1-1 15,0 0-15,0 0 0,21 0 0,0 0 16,-21 22-16,21-22 0,0 0 16,21-21-1,0 0 1,0 0-16,0 0 0,1 0 0,-1 0 16,0-21-16,0 21 0,-21-21 15,21 0-15,0-1 0,-21 1 16,0 0-16,0 0 0,22 0 0,-22 0 0,21-1 15,-21 1-15,21 21 16,-21-21-16,0 42 31,0 0-31,0 1 0,0-1 16,0 0-16,0 0 0,0 0 0,0 0 16,0 1-16,0-1 0,0 0 15,0 0-15,0 0 0,0 0 16,21-21-16,0 0 15,0 0 1,1 0-16</inkml:trace>
  <inkml:trace contextRef="#ctx0" brushRef="#br0" timeOffset="30712.15">25273 5969 0,'0'-21'16,"0"0"-16,0 0 16,-21 21 15,0 0-31,-1 21 16,1 0-16,0-21 15,0 21-15,21 0 0,-21 0 0,0 1 16,21-1-16,0 0 15,0 0-15,0 0 16,21-21 0,0 21-16,0-21 15,0 0-15,0 22 16,1-22-16,-1 0 16,-21 21-16,21-21 15,-21 21-15,0 0 16,-21 0 15,0-21-31,-1 21 0,1-21 16,0 0-16,0 0 0,0 0 0,0 0 15,-1 0 1,44-21 31,-1 21-47,0 0 0</inkml:trace>
  <inkml:trace contextRef="#ctx0" brushRef="#br0" timeOffset="31213.49">25527 6075 0,'0'-21'0,"21"21"0,-21-21 16,0-1-16,0 1 15,21 21-15,-21-21 0,0 0 16,0 0 0,-21 21-1,0 0-15,0 0 16,0 0-16,-1 21 0,1-21 15,21 21-15,-21 0 0,0 0 16,21 1-16,0-1 16,0 0-1,21 0 1,0-21-16,0 0 0,1 0 16,-22 21-16,21-21 15,0 0-15,-21 21 0,21-21 0,-21 22 16,0-1 15,0 0-15,-21-21-1,21 21-15,-21-21 16,0 0-16,-1 0 16,1 0-1,0 0 1</inkml:trace>
  <inkml:trace contextRef="#ctx0" brushRef="#br0" timeOffset="35287.98">12382 7916 0,'0'-21'0,"0"42"0,0-63 15,0 21 1,0 42 15,0 21-15,0-20-16,-21-1 0,21 21 0,-21 0 15,0 1-15,21 20 0,0-20 16,0-1-16,-21 21 0,21-20 0,-21 20 16,21-20-16,-22-1 0,22 21 0,-21-20 15,21-1-15,0 0 0,0 1 0,-21-1 16,21-21-16,0 22 0,0-22 0,0 0 15,-21 0-15,21 0 0,0 0 16,0-42 15,-21 0-31,21 0 0,0 0 16,-21 0-16,21-1 0,0-20 0</inkml:trace>
  <inkml:trace contextRef="#ctx0" brushRef="#br0" timeOffset="35663.78">12001 8276 0,'0'-21'0,"0"42"0,0-63 0,-21 21 16,0-22-16,21 22 0,-21-21 0,21 21 15,0 0-15,-21-22 0,21 22 0,0 0 16,0 0-16,0-22 0,0 22 16,0 0-16,21 21 0,0-21 0,0 0 15,22 0-15,-22 21 0,21 0 0,22 0 16,-22 0-16,0 0 0,22 0 0,-1 0 15,-20 21-15,20 0 0,-21 21 16,22-21-16,-1 22 0,-20-1 0,-1 0 16,0 22-16,-20-22 0,-1 1 0,-21 20 15,0-21-15,0 1 0,-21 20 0,-22-20 16,22-1-16,-21 0 0,-1 1 16,1-22-16,0 21 0,-1 0 0,1-20 15,0 20-15,-1-21 0,1 0 0,21 0 16,-21 1-16,20-1 0,-20 0 15,21-21-15,0 0 0,0 0 0,-1 0 16,1 0-16,21-21 31,0 0-31,21-1 16,1 22-16,-1-21 0,0 0 0</inkml:trace>
  <inkml:trace contextRef="#ctx0" brushRef="#br0" timeOffset="36085">13081 8403 0,'-21'0'16,"0"0"0,-1 21-16,1 1 0,0-22 15,0 21-15,0 0 0,0 0 0,-1 0 16,1 0-16,0 22 0,0-22 0,0 0 15,0 21-15,-1-20 0,22 41 16,0-42-16,0 0 0,0 1 16,0-1-16,22-21 0,-1 0 15,0 0-15,0 0 0,21 0 0,-20 0 16,20 0-16,0-21 0,22-22 16,-22 43-16,-21-21 0,22 0 15,-22 0-15,0-22 0,0 22 0,-21 0 16,21 0-16,-21 0 0,0-22 15,0 1-15,0 21 0,-21 0 16,0 0-16,0 21 0,0-22 0,-1 22 16,1 0-16,-21 0 0,21 0 0,0 0 15,-1 0-15,1 0 0,0 0 0,0 22 16,0-22-16,21 21 0,0 0 16,0 0-16,0 0 15,21-21-15,0 0 0,0 0 16,0 0-16,22 0 0</inkml:trace>
  <inkml:trace contextRef="#ctx0" brushRef="#br0" timeOffset="36656">13568 8424 0,'0'0'0,"0"-21"15,-21 42 1,-1 1-1,22-1-15,0 0 0,0 0 16,-21 0-16,21 0 0,-21 1 16,21-1-16,0 0 0,-21 0 0,21 0 15,0 0-15,0 1 0,0-1 0,0 0 16,0 0 0,21-21-16,0 0 15,0 0-15,-21-21 0,22 21 0,-1-21 16,0 0-16,0 21 0,-21-22 0,21 1 15,0 0-15,-21 0 0,22 0 0,-22 0 16,21-1-16,-21 1 0,21 21 0,-21-21 16,0 42 15,0 0-15,0 1-16,0-1 0,0 0 15,0 0-15,0 0 0,0 0 0,0 1 16,0-1-16,21 0 0,0 0 0,0-21 15,-21 21-15,22-21 0,-1 0 0,0 0 16,0 0-16,0 0 0,0 0 16,1 0-16,-1-21 0,0 0 0,0 21 15,0-21-15,0 0 0,1-1 0,-1 1 16,-21 0-16,0 0 0,0 0 0,0 0 16,0-1-16,0 1 0,0-21 0,0 21 15,-21 21-15,-1-43 0,1 43 16,0 0-16,0 0 15,0 0-15,0 0 0,-1 0 16,1 0-16,21 22 16,21-22-1,1 0-15,-1 0 16,0 0-16</inkml:trace>
  <inkml:trace contextRef="#ctx0" brushRef="#br0" timeOffset="37132.21">14393 8382 0,'-21'0'31,"21"21"-31,0 0 16,-21 1-16,21-1 0,0 0 16,0 0-16,0 0 0,0 0 15,0 1-15,-21-1 0,21 0 0,0 0 16,0 0-16,0 0 15,0 1-15,0-1 0,0 0 16,-21-21 15,21-21-31,0 0 16,0-1-16,0 1 0,0 0 16,0 0-16,0 0 0,0 0 0,21-1 15,-21 1-15,21 0 0,0 0 16,-21 0-16,21 0 0,0-1 0,1 22 15,41-21 1,-42 21-16,0 0 0,1 0 16,-1 21-16,-21 1 0,0-1 0,0 0 15,21-21-15,-21 21 0,0 0 0,0 0 16,21 1-16,-21-1 0,0 0 0,0 0 16,0 0-16,0 0 15,-21-21-15,21 22 0,-21-22 16,21 21-16,-21 0 15,-1-21-15,22-21 32,22 21-32</inkml:trace>
  <inkml:trace contextRef="#ctx0" brushRef="#br0" timeOffset="37479.06">15155 8403 0,'0'-21'0,"0"42"0,0-63 0,-21 42 15,21-21-15,-21 21 0,21-21 0,-21 21 16,0 0-16,-1 0 16,1 0-16,0 0 0,0 0 15,21 21-15,-21 0 0,0 0 0,-1 0 16,1 0-16,0 1 0,0-1 15,0 0-15,21 0 0,0 21 16,0-20-16,0-1 0,0 0 0,0 0 0,0 0 16,0 0-16,0 1 0,0-1 15,0 0-15,21-21 0,0 21 0,0 0 16,0-21-16,1 0 0,-1 0 16,0 0-16,0 0 0,0 0 0,0 0 15,1 0-15,-1 0 0,0-21 16,0 0-16,0 21 15,-21-21-15,21 0 0,1-1 0</inkml:trace>
  <inkml:trace contextRef="#ctx0" brushRef="#br0" timeOffset="37939.98">15494 8403 0,'0'-21'16,"0"-21"-1,-21 42 1,0 0-16,-1 0 16,1 0-16,0 0 0,0 21 0,0 0 15,21 0-15,-21-21 0,-1 21 16,1 1-16,0-1 0,0 0 0,21 0 16,0 0-16,-21 0 0,21 1 0,-21-1 15,21 0-15,0 0 0,0 0 16,21-21-16,0 0 15,0 0-15,0 0 0,0 0 16,1 0-16,-1-21 0,0 0 16,0 21-16,0-21 0,0 0 15,-21-1-15,22 22 0,-22-21 16,21 0-16,0 0 0,-21 0 0,0 0 16,0-1-16,0 1 0,0 42 46,0 1-46,0-1 0,0 0 0,0 0 16,0 0-16,0 0 0,0 1 16,0-1-16,0 0 15,0 0-15,0 0 0,0 0 16,21-21 0,0 0-16,0 0 15,1 0-15</inkml:trace>
  <inkml:trace contextRef="#ctx0" brushRef="#br0" timeOffset="38379.17">16087 8297 0,'0'-21'15,"-22"21"-15,1 0 0,0 0 16,-21 0-16,21 0 15,-1 0-15,1 21 0,0 1 0,0-22 16,0 21-16,0 0 0,-1 0 0,1 0 16,0-21-16,21 21 0,0 1 15,0-1-15,0 0 0,0 0 16,0 0-16,0 0 16,21-21-16,0 22 0,1-22 15,-1 0-15,0 0 0,0 0 0,0 0 16,0 0-16,1 0 0,20 21 0,-21-21 15,0 0-15,0 0 0,1 0 16,-1 0-16,-21 21 16,0 0-1,-21-21 1,-1 0-16,1 0 0,0 21 0,0-21 16,0 0-16,0 21 0,-1-21 0,-20 0 15,21 0-15,0 22 0,0-22 0,-1 0 16,1 0-16,0 0 0,0 0 15,21-22 1,0 1-16,0 0 16</inkml:trace>
  <inkml:trace contextRef="#ctx0" brushRef="#br0" timeOffset="39087.81">16468 7662 0,'0'0'0,"0"-21"16,0 42 15,0 1-16,0-1-15,0 0 0,0 0 0,0 21 16,0-20-16,0 20 0,-22 0 0,22 22 16,-21-22-16,21 0 0,0 1 15,0 20-15,-21-20 0,0-1 16,21 0-16,-21 1 0,21-1 0,0-21 16,0 21-16,0-20 0,0 20 0,0-21 15,0 0-15,0 0 0,0 1 16,21-22-16,0 0 0,0 0 0,0 0 15,1 0-15,-1 0 0,0 0 0,0 0 16,0 0-16,0 0 0,1-22 0,-1 22 16,0-21-16,-21 0 0,21 0 0,0 0 15,-21 0-15,21-1 0,-21 1 16,0 0-16,0 0 0,0 0 16,0 0-16,0-1 0,0 44 31,0-1-31,0 0 0,0 0 15,0 0-15,0 0 0,0 1 0,0-1 16,0 0-16,0 0 0,0 0 16,0 0-16,0 1 15,22-22 17,-1 0-17,-21-22-15,0 1 0,0 0 16,0 0-16,21 0 0,-21 0 15</inkml:trace>
  <inkml:trace contextRef="#ctx0" brushRef="#br0" timeOffset="39275.96">16849 8065 0,'0'0'0,"-22"0"16,22-22-16,-21 22 15,0 0 1,21 22 62</inkml:trace>
  <inkml:trace contextRef="#ctx0" brushRef="#br0" timeOffset="39484.07">16256 8192 0,'-21'21'15,"42"-42"-15,-63 42 0,20-21 16,44 0 15,-1 0-31,0 0 0,0-21 0,0 21 16,0 0-16,1 0 0,20 0 0,-21-22 15,0 22-15,22 0 0,-22 0 0,0 0 16,21 0-16</inkml:trace>
  <inkml:trace contextRef="#ctx0" brushRef="#br0" timeOffset="40004.3">17187 8319 0,'-21'0'0,"42"0"0,-63 21 15,21-21 1,21 21-16,-21-21 0,21 21 0,0 0 16,0 0-16,0 1 0,0-1 15,0 0-15,0 0 0,-22-21 0,22 21 16,0 0-16,0 1 0,-21-22 15,21 21-15,0 0 16,-21-21-16,0 0 31,21-21-31,0 0 0,0-1 16,0 1-16,0 0 16,0 0-16,0 0 0,0 0 15,21-1-15,0 1 0,0 0 0,1 0 16,-1 0-16,0 0 0,0-1 15,43 1-15,-43 21 0,21 0 16,-21 0-16,0 0 0,1 0 0,-1 0 0,0 21 16,0-21-16,-21 22 0,21-1 15,-21 0-15,0 0 0,0 21 16,0-20-16,0-1 0,0 0 16,0 0-16,0 0 0,0 0 0,-21-21 15,21 22-15,-21-22 0,0 0 0,21 21 16,-21-21-16,42 0 47,0 0-47</inkml:trace>
  <inkml:trace contextRef="#ctx0" brushRef="#br0" timeOffset="40740.19">17949 8340 0,'0'-21'0,"0"42"0,0-64 0,0 22 15,0 0-15,0 0 0,0 0 16,-21 21-16,0 0 16,0 0-16,0 0 0,-1 0 15,1 0-15,0 21 0,0 0 0,0-21 16,0 21-16,-1 0 0,1 1 0,0-1 15,21 0-15,0 0 0,-21 0 16,21 0-16,0 1 0,0-1 16,0 0-16,21-21 15,0 0 1,0 0-16,1 0 0,-1 0 0,0 0 16,0 0-16,0 0 0,0-21 15,1 0-15,-1-1 0,0 1 16,-21 0-1,0 0-15,21 0 0,-21 0 16,0-1-16,0 44 47,0-1-47,0 0 0,0 0 16,0 0-16,0 22 0,0-22 15,-21 0-15,0 21 0,21-21 16,-21 22-16,21-1 0,-22 0 0,22 1 15,-21-1-15,0 0 0,21 1 0,-21 20 16,0-20-16,21-1 0,-21 0 0,-1 1 16,1-1-16,21 0 0,-21 1 0,0-22 15,21 21-15,0 0 0,-21-20 0,0 20 16,21-21-16,-22 21 0,22-20 0,0 20 16,0-21-16,-21 0 0,21 0 0,-21 1 15,21-1-15,-21 0 0,21 0 16,-21-21-16,0 0 15,-1-21-15,22 0 16,0 0-16,0-22 0,0 22 16,0 0-16,0-21 0,0 20 0,0-20 15,22 0-15,-1-1 0,-21-20 16,21 21-16,0-1 0,0-20 0,22 20 16,-22-20-16,0 21 0,0-22 0,21 22 15,-20-1-15,-1-20 0,21 42 0,-21-22 16,0 1-16,22 21 0,-22-21 0,0 20 15,0 1-15,22 0 0,-22 0 0,0 21 16,0-21-16,0 21 0</inkml:trace>
  <inkml:trace contextRef="#ctx0" brushRef="#br0" timeOffset="41336.08">12912 9165 0,'0'0'0,"-43"0"0,-20 0 0,-1 0 15,1-21-15,20 21 0,-20 0 16,21 0-16,-1-21 0,1 21 0,0-21 16,-1 21-16,22 0 0,-21 0 0,21 0 15,-1 0-15,44 0 31,-1 0-31,21 0 16,-21 0-16,22 0 0,-1 0 16,21-21-16,22 21 0,0-22 0,-1 22 15,22 0-15,21-21 0,0 21 0,21 0 16,1 0-16,20-21 0,0 21 0,1 0 16,-1 0-16,21 0 0,1 0 0,-1 0 15,1 0-15,-1 0 0,1 0 0,-22 0 16,1 0-16,-1 0 0,-21-21 0,-21 21 15,0 0-15,-21 0 0,0-21 16,-22 21-16,1-21 0,-21 21 16,-1 0-16,1 0 0,-22 0 0,0-22 15,1 22-15,-22 0 0,0 0 0,0 0 16,0 0-16,-63 0 31,21 0-31,-22 22 0,1-22 16,0 0-16,-22 21 0,1-21 0</inkml:trace>
  <inkml:trace contextRef="#ctx0" brushRef="#br0" timeOffset="41820.24">12806 9398 0,'0'0'0,"-43"0"0,1 0 16,0 0-16,-1 0 0,1 0 0,21 0 16,0 0-16,0 0 0,-1 0 15,44 0 1,-1 0-16,0 0 15,0 0-15,21 0 0,22 0 16,-1 0-16,1-21 0,21 21 0,-1 0 16,22-21-16,0 21 0,0-21 0,21 21 15,0 0-15,21 0 0,0-22 0,21 22 16,-20 0-16,20 0 0,0-21 0,1 21 16,-1 0-16,0 0 0,-21 0 0,1-21 15,-22 21-15,0 0 0,-22 0 0,-20-21 16,0 0-16,-22 21 0,1-21 0,-22 21 15,0 0-15,1-22 0,-22 22 16,21 0-16,-21 0 0,1 0 0,-1 0 16,0 0-1,0 0-15,0 0 0,-21 22 32,0-1-32,-42-21 15,21 0-15,0 0 0</inkml:trace>
  <inkml:trace contextRef="#ctx0" brushRef="#br0" timeOffset="77153.19">13187 5419 0,'-21'0'31,"-1"0"-15,1 0 15,0 0-31,0 0 16,0 0-16,0 0 15,-1 0-15,1 0 0,0 0 16,0 0 0,0 0-16,0 0 0,-1 0 15,1 0-15,0 0 0,0 0 16,0 0-16,0 0 16,-1 0-16,44 0 78,-1 0-63,0 0-15,21 0 0,-21 0 0,1 0 16,20 0-16,0 0 0,-21 0 16,22 0-16,20 0 0,-20 0 0,-1 0 15,0 0-15,22 0 0,-22 0 16,0 0-16,1 0 0,-1 0 0,0 0 15,1 0-15,-22 0 0,0 0 0,21 0 16,-20 0-16,-1 0 0,0 0 16,0 0-16,0 0 15,0 0 17,-42 0 30,0 0-46,0 0-1</inkml:trace>
  <inkml:trace contextRef="#ctx0" brushRef="#br0" timeOffset="77855.99">12848 5525 0,'0'0'0,"-21"0"16,0 0 0,21 21 46,21-21-62,0 0 16,0 0-16,-21 21 15,21-21-15,22 0 0,-22 0 0,0 0 16,21 0-16,-20 0 0,20 0 0,0 0 16,1 0-16,-22 0 0,21 0 0,0 0 15,1 0-15,-1 0 0,0 0 16,-20 0-16,20 0 0,-21 0 0,21 0 16,-20 0-16,-1 0 0,21 0 0,-21 0 15,0 0-15,1 0 16,-1 0-16,0 0 15,0 0-15,-42 0 110,21-21-110,-21 21 15,0 0-15,-1-21 16</inkml:trace>
  <inkml:trace contextRef="#ctx0" brushRef="#br0" timeOffset="78384.05">12975 5419 0,'0'0'0,"-21"0"15,42 0 48,0 0-63,0 0 0,1 0 15,-1 0-15,0 0 0,0 0 16,0 21-16,0-21 0,1 0 0,20 0 16,-21 0-16,21 0 0,-20 0 15,20 0-15,-21 0 0,21 0 0,-20 0 16,20 0-16,-21 0 0,0 0 0,22 0 15,-22 0-15,0 0 0,0 0 16,0 0-16,0 0 0,1 0 16,-1 0-1,-42 0 79,-1 0-78,1 0-16,0 0 0</inkml:trace>
  <inkml:trace contextRef="#ctx0" brushRef="#br0" timeOffset="78936.56">13017 5609 0,'-21'0'0,"0"0"15,21 21 32,21-21-47,0 0 16,1 0-16,-1 0 0,0 0 16,0 0-16,0 22 0,22-22 15,-22 0-15,0 0 0,0 0 0,0 0 16,0 21-16,22-21 0,-22 0 0,0 0 15,0 0-15,0 0 0,22 0 0,-22 0 16,0 0-16,0 0 16,22 0-16,-22 0 0,0 0 0,0 0 15,0 0-15,0 0 0,1 0 0,-1 0 16,0 0-16,0 0 16,-21-21 46,-21 21-46,0 0-16,0 0 15,-1 0-15,1 0 0,0 0 16,0 0-16,0 0 16,0-22-16,-1 22 15,1 0-15</inkml:trace>
  <inkml:trace contextRef="#ctx0" brushRef="#br0" timeOffset="79387.72">12975 5652 0,'0'0'0,"-21"0"15,0 0 1,21 21-1,21-21 1,0 0 0,0 0-16,0 0 0,1 0 0,-1 0 15,21 0-15,0 0 0,-20 0 0,20 0 16,0 0-16,1 0 0,-22 0 0,21 0 16,0 0-16,-20 0 0,-1 0 0,21 0 15,-21 0-15,0 0 0,1 0 16,-1 0-16,0 0 15,0 0-15,0 0 47,-21-21 0</inkml:trace>
  <inkml:trace contextRef="#ctx0" brushRef="#br0" timeOffset="81162.36">16319 5313 0,'22'0'78,"-1"0"-62,0 0-16,0 0 15,0 0-15,0 0 0,1 0 16,-1 0-16,0 0 0,0 0 15,0 0-15,0 0 0,1 0 16,-1 0-16,0 0 0,0-21 16,0 21-16,0 0 0,1 0 0,-1 0 15,0 0-15,0 0 0,0 0 0,0 0 16,1 0-16,-1 0 0,0 0 16,0 0-16,0 0 0,0 0 15,1 0-15,20 0 0,-21 0 0,0 0 16,22 0-16,-22 0 0,0 0 0,21 0 15,1 0-15,-22 0 0,21 0 0,-21 0 16,22 0-16,-1 0 0,0 0 16,1 0-16,-22 0 0,21-21 0,0 21 15,-20 0-15,20 0 0,-21 0 0,21 0 16,-20 0-16,-1 0 0,21 0 0,-21 0 16,0 0-16,1 0 0,20 0 15,-21 0-15,0 0 0,0 0 0,1 0 16,-1 0-16,21 0 0,-21 0 15,0 0-15,22 0 0,-22 0 0,21 0 16,-21 0-16,22 0 0,-22-22 16,21 22-16,-21 0 0,22 0 0,-22 0 15,21 0-15,-21 0 0,22 0 0,-22 0 16,21 0-16,-21 0 0,1 0 0,20 0 16,-21 0-16,0 0 0,22 0 15,-22 0-15,0 0 0,0 0 0,21 0 16,-20 0-16,-1 0 0,0 0 0,0 0 15,21 0-15,-20 0 0,-1-21 0,0 21 16,0 0-16,21 0 0,-20 0 16,-1 0-16,21 0 0,-21 0 15,22 0-15,-22 0 0,21 0 0,-21 0 16,22 0-16,-22-21 0,21 21 0,-21 0 16,22 0-16,-22 0 0,21 0 15,0 0-15,-20 0 0,20 0 0,0 0 16,-21 0-16,22 0 0,-1 0 0,-21 0 15,22 0-15,-22 0 0,21 0 0,-21 0 16,22-21-16,-22 21 0,21 0 16,-21 0-16,22 0 0,-1 0 0,-21 0 15,21 0-15,1 0 0,-1 0 16,-21 0-16,22-21 0,-1 21 0,0 0 0,1 0 16,-1 0-16,0 0 15,-21 0-15,22-21 0,-1 21 0,-21 0 16,22 0-16,-22 0 0,21 0 0,0-22 15,-20 22-15,20 0 0,0 0 0,1 0 16,-1 0-16,-21-21 0,21 21 16,-20 0-16,20 0 0,-21 0 0,0 0 15,0 0-15,1 0 0,-1 0 0,0 0 16,0 0-16,0 0 16,0 0 15,1 0-16,-44 0 32,1 0-47,-21 0 0,21 0 0,-22-21 16,1 21-16,-21 0 0</inkml:trace>
  <inkml:trace contextRef="#ctx0" brushRef="#br0" timeOffset="82299.66">16849 5398 0,'0'0'0,"-22"0"16,1 0 0,0 0-1,0 0 1,0 0-1,21 21 1,21-21 15,0 0-31,0 0 0,0 0 0,1 0 16,-1 0-16,0 0 0,0 0 0,21 0 16,-20 0-16,20 0 0,-21 0 0,21 0 15,1 0-15,-1 0 0,-21-21 16,22 21-16,-1 0 0,0 0 0,22-22 15,-22 22-15,0 0 0,149-21 16,-149 21 0,1 0-16,20 0 0,-21 0 15,1 0-15,20-21 0,-20 21 0,-1 0 16,21 0-16,-20 0 0,20 0 0,-20 0 16,-1 0-16,0 0 0,1 0 0,-1 0 15,0 0-15,1 0 0,-1 0 16,0 0-16,1 0 0,-1 0 0,-21 0 15,21 0-15,1 0 0,-1 0 0,-21 0 16,22 0-16,-22 0 0,21 0 0,0 0 16,1 0-16,-22 0 0,21 0 15,1 0-15,-22 0 0,21 0 0,0 0 16,1 0-16,-22 0 0,21 0 16,1 0-16,-22 0 0,21 0 0,-21 0 15,22 0-15,-22 0 0,21 0 0,-21 0 16,22 0-16,-22 0 0,21 0 15,-21 0-15,22 0 0,-22 0 0,0 0 16,21 0-16,-21 0 0,1 0 0,20 0 16,-21 0-16,0 0 0,0 0 0,1 0 15,-1 0-15,21 0 0,-21 0 16,0 0-16,1 0 0,-1-21 0,21 21 16,-21 0-16,0 0 0,1 0 0,-1 0 15,0 0-15,0 0 0,21-21 0,-20 21 16,-1 0-16,0 0 15,0 0-15,0 0 0,0 0 0,1 0 16,-1 0-16,0 0 0,0-21 0,0 21 16,0 0-16,22 0 0,-22 0 0,0 0 15,0 0-15,22 0 0,-22 0 16,0 0-16,0 0 0,0 0 16,0 0-16,1 0 0,-1 0 31,-21-22-31,21 22 0,-42 0 78</inkml:trace>
  <inkml:trace contextRef="#ctx0" brushRef="#br0" timeOffset="87629.94">17780 4001 0,'0'21'16,"0"-42"31,0-1-16,0 1-15,0 0-1,0 0 1,0 0 0,0 0-16,0-1 15,0 1-15,-21 0 16,21 0-1,-21 21-15,21-21 0,0 0 16,-22 21-16,22-22 0,-21 22 16,21-21-16,-21 21 0,21-21 0,-21 0 15,0 21-15,21-21 0,0 0 16,-21-1-16,-1 1 16,1 21-16,21-21 0,-21 21 15,21-21-15,-21 0 0,0 21 16,0-21-16,-1 21 15,22-22-15,-21 1 0,0 0 16,0 21-16,0-21 0,0 21 16,-1-21-16,1 0 15,0 21-15,21-22 0,-21 22 16,0-21-16,0 21 0,21-21 0,-22 21 16,1-21-16,0 21 0,0-21 0,21 0 15,-21 21-15,0-22 0,-1 22 16,1-21-16,0 21 0,0-21 15,0 21-15,0 0 0,-1-21 16,1 21-16,0 0 16,0-21-16,0 21 0,0 0 15,-22 0-15,43-21 16,-21 21-16,0 0 0,0 0 0,21-22 16,-21 22-16,-1 0 0,1 0 15,0 0-15,0 0 0,0 0 0,0-21 16,-1 21-16,1 0 0,0 0 0,-21-21 15,21 21-15,-1 0 0,1 0 16,0 0-16,0 0 0,0 0 0,0 0 16,-22-21-16,22 21 0,0 0 0,0 0 15,0 0-15,-1 0 0,1 0 0,0 0 16,0 0-16,-21 0 0,20 0 16,1 0-16,0 0 0,0 0 0,0 0 15,0 0-15,-22 0 0,22 0 0,0 0 16,0 0-16,0 0 15,-1 0-15,1 0 0,0 0 0,0 0 16,0 0-16,0 0 0,-1 0 16,1 0-16,0 0 15,0 0-15,0 0 16,0 0-16,-1 0 0,22 21 0,-21-21 16,0 0-16,0 0 0,0 0 15,0 0-15,-1 21 0,1-21 16,-21 0-16,21 0 0,0 0 0,-1 0 15,1 0-15,-21 21 0,21-21 0,0 0 16,-1 0-16,1 0 0,0 0 16,0 0-16,0 0 0,21 22 15,-21-22-15,-1 0 0,1 0 16,0 0-16,0 21 0,0-21 16,0 0-16,21 21 15,-22-21-15,1 0 0,0 0 0,0 21 16,0-21-16,0 21 0,-1-21 15,1 0-15,0 21 0,0-21 16,0 0-16,0 22 0,-1-22 16,1 0-16,21 21 0,-21-21 15,21 21 1,-21-21-16,21 21 0,-21-21 16,21 21-16,-21-21 15,-1 21-15,22 1 16,-21-22-16,0 21 0,0-21 15,21 21-15,0 0 0,-21-21 16,0 21-16,-1-21 16,22 21-16,-21 1 0,0-22 15,21 21-15,-21-21 0,0 21 16,21 0-16,-21-21 16,21 21-16,-22-21 0,1 21 15,0-21-15,0 22 0,0-22 16,21 21-16,-21-21 15,-1 21-15,1-21 0,21 21 16,-21 0-16,0-21 0,21 21 16,-21-21-16,0 22 0,-1-22 15,1 21-15,21 0 16,-21-21-16,0 0 0,21 21 16,-21 0-16,0-21 15,21 21-15,0 1 16,-22-22-1,22 21-15,-21-21 16,21 21-16,-21-21 16,0 21-16,21 0 15,0 0 1,-21-21-16,21 22 16,-21-22-1,21-22 32,0 1-31,0 0-16,0 0 15,0 0-15,0 0 0,0-1 16,0 1-16,0 0 16,0 0-16,0 0 0,0 0 15,0-1-15,0 1 16,0 0-16,0 0 0,0 0 15,0 0-15,0-1 0,0 1 16,21 0-16,0 0 16,-21 0-1,21 21-15,0-21 0,-21 42 94,0 0-94,0 0 16,0 0-16,0 0 0,0 1 15,0-1-15,0 0 0,0 0 16,0 0-16,0 0 0,0 1 0,0-1 16,0 0-16,-21 0 0,21 0 0,0 0 15,0 1-15,0-1 0,0 0 16,0 0-16,0 0 15,0 0 1,21-21 62,0-21-78,1 21 0,-1 0 16,0-21-16,0 21 0,0 0 15,0 0-15,1-21 0,20 21 0,-21 0 16,0 0-16,22 0 0,-22-21 16,21 21-16,-21 0 0,22 0 0,-22 0 15,21 0-15,-21 0 0,0 0 0,22 0 16,-22 0-16,0 0 0,0 0 16,0 21-16,1-21 15,-1 21 1,-42-21 31,-1 0-32,1 0-15,0 0 0,0 0 16,0 0-16,-22 0 0,22 0 0,0 0 16,0-21-16,0 21 0,-22 0 15,22 0-15,0 0 0,0 0 0,0 0 16,21-21-16,-21 21 0,-1 0 0,1 0 15,0 0-15,0 0 16,0 0-16,0 0 16,-1 0-16,1 0 0,0 0 15,0 0-15,0 0 16,0 0 46,-1 0-46,1 0 15,21-21-15,-21 21-16,21-22 0,0 1 16,0 0-16,0 0 0,0 0 15,0 0-15,0-1 0,0 1 16,0 0-16,0 0 0,0 0 15,0 0-15,0-1 0,0 1 0,0 0 16,0 0-16,21 21 0,-21-21 0,21 0 16,-21-1-16,22 22 15,-22-21-15,21 21 16,-21 21 15,0 1-15,0-1-16,0 0 0,0 0 0,0 0 15,0 0-15,0 1 0,0-1 16,0 21-16,0-21 0,0 0 0,0 1 16,0-1-16,0 0 0,0 0 0,0 0 15,0 0-15,0 1 16,0-1-16,21-21 16,0 0 15,0 0-16</inkml:trace>
  <inkml:trace contextRef="#ctx0" brushRef="#br0" timeOffset="97954.7">10541 10266 0,'0'-21'0,"0"42"0,0-63 0,0 20 15,0 1 1,0 42 31,0 1-47,0-1 0,0 0 0,0 21 16,0-21-16,0 22 0,21-1 0,-21 0 15,0 22-15,0-22 0,0 22 16,0-22-16,0 22 0,0-22 0,0 21 15,-21-20-15,21-1 0,-21 0 0,21 1 16,0-1-16,0 0 0,0-20 0,0 20 16,0-21-16,0 0 0,0 0 15,0 1-15,0-44 32,0 1-32,0 0 15,0 0-15,0-21 0,0 20 0,0-20 16</inkml:trace>
  <inkml:trace contextRef="#ctx0" brushRef="#br0" timeOffset="98524.14">10329 10287 0,'-21'-21'0,"42"42"0,-42-63 16,21-1-16,0 22 0,0 0 15,0 0-15,21 0 0,0 0 16,1-1-16,20 22 16,-21-21-16,21 21 0,1 0 0,-1 0 15,22 0-15,-1 0 0,1 0 0,-1 21 16,1 1-16,-22-1 0,21 0 16,-20 21-16,-22 1 0,21-1 15,-42 0-15,0 1 0,0-1 0,-21 0 16,0 1-16,-21-1 0,-1 0 0,1 1 0,0-1 15,-22 0-15,22-21 0,-1 1 16,1-1-16,0 0 0,-1 0 0,22-21 16,0 0-16,0 0 0,0 0 15,0 0-15,21-21 16,21 0 0,0 21-16,0-21 0,21 21 0,1 0 15,-1-22-15,0 22 0,1 0 0,-1 0 16,0 0-16,1 0 0,-1 0 0,0 22 15,1-1-15,-22-21 0,21 21 16,-21 0-16,-21 0 0,0 0 0,0 1 16,0-1-16,-21 0 0,0 0 0,0 0 15,-21 0-15,-1 1 0,1-1 0,0 0 16,-1 0-16,1 0 16,0 0-16,-1-21 0,1 22 0,21-22 15,-22 21-15,22-21 0,0 0 0,0 0 16,0 0-16,0 0 0,-1 0 15,22-21 1,0-1-16,0 1 0,0 0 16,0 0-16,22 21 0,-1-21 15,0 0-15,21 21 0,-21-22 0</inkml:trace>
  <inkml:trace contextRef="#ctx0" brushRef="#br0" timeOffset="98940.33">11430 10710 0,'-21'0'16,"0"0"-16,-1 0 0,22 22 0,-21-1 16,0-21-16,0 21 0,21 0 0,-21 21 15,21-20-15,-21-1 0,21 0 0,0 0 16,0 21-16,0-20 0,0-1 15,0 0-15,0 0 0,0 0 0,0 0 16,0 1-16,21-22 0,0 0 16,0 0-16,0 0 0,0 0 0,1 0 15,-1 0-15,0 0 0,0 0 0,21-22 16,-20 1-16,-1 21 0,-21-21 16,21 0-16,-21 0 0,21 0 0,-21-22 15,0 22-15,0 0 0,0 0 0,0-22 16,-21 22-16,0 0 0,0 0 0,-1 0 15,22 0-15,-21-1 0,0 22 0,0 0 16,0 0-16,0 0 0,-1 0 16,1 0-16,0 0 0,0 22 15,21-1-15,21-21 32,0 0-17,0 0-15</inkml:trace>
  <inkml:trace contextRef="#ctx0" brushRef="#br0" timeOffset="99254.25">11769 10329 0,'0'0'16,"0"-21"-16,0-42 16,0 105 15,0-21-16,0 0-15,0 22 0,0-1 0,0 0 16,0 1-16,-22 20 0,1-20 0,21-1 16,-21 0-16,0 22 0,21-22 0,-21 0 15,0 1-15,21-1 0,-22 0 16,22-20-16,0 20 0,0-21 0,-21 0 16,21 22-16,0-22 0,0 0 0,0 0 15,21-21 1,1 0-16,-1-21 15,0 0-15,0 0 16,0-1-16,-21 1 0,21-21 16,1 21-16,20-22 0</inkml:trace>
  <inkml:trace contextRef="#ctx0" brushRef="#br0" timeOffset="99524.25">12065 10287 0,'0'0'0,"0"-21"0,0 0 0,0 0 16,0-1-16,0 1 0,0 42 31,-21 1-31,21 20 0,-21-21 0,21 21 16,0 1-16,0 20 0,0 1 15,0-22-15,0 22 0,-22-1 16,22-21-16,-21 22 0,21-22 0,0 1 16,0-1-16,-21 0 0,21 1 0,-21-1 15,21-21-15,-21 21 0,21-20 0,-21-1 16,21 0-16,0 0 0,0 0 15,0 0-15,21-21 32,0-21-32,-21 0 0,21 0 15,0-21-15,0 20 0,1-20 0</inkml:trace>
  <inkml:trace contextRef="#ctx0" brushRef="#br0" timeOffset="100040.29">12573 10308 0,'0'-21'0,"0"42"0,0-63 0,0 21 0,0 0 15,-21 21 1,0 21 0,21 0-16,-22 0 0,22 21 0,-21 1 15,21-1-15,0 0 0,0 1 16,0-1-16,-21 0 0,21 1 0,0 20 15,0-20-15,0-1 0,0 0 0,0 1 16,0-22-16,0 21 0,0-21 16,0 22-16,0-22 0,0 0 0,21 21 15,-21-21-15,21-21 0,1 22 0,-1-1 16,0-21-16,0 0 0,21 0 16,-20 0-16,-1 0 0,21 0 0,-21 0 15,22-21-15,-22 21 0,21-22 0,-21 1 16,22 0-16,-22 0 0,0-21 0,0 20 15,0 1-15,0-21 0,-21 21 0,0 0 16,22-22-16,-22 22 0,0 0 16,0 0-16,-22 21 15,1 0-15,0 21 0,0 0 16,0 0-16,0 0 0,21 1 16,-22-1-16,22 0 0,-21 0 0,21 21 15,0-20-15,0-1 0,0 0 16,0 0-16,0 0 0,0 0 0,21 1 15,1-1-15,-1-21 0,0 21 0,0-21 16,0 0-16,0 0 0,43 0 16,-43 0-16,0 0 0,22 0 0,-22-21 15,0 21-15,0-21 0,0-1 0,-21 1 16,21 0-16,1 0 0,-22 0 0</inkml:trace>
  <inkml:trace contextRef="#ctx0" brushRef="#br0" timeOffset="100345.23">11917 10562 0,'-21'0'0,"42"0"0,-85 0 0,43 0 16,42 0 15,0 0-31,1 0 0,20 0 16,-21 0-16,21 0 0,1 0 0,-1 0 15,0-21-15,1 21 0,20 0 16,-20 0-16,-22-21 0,21 21 16,0 0-16,-20-21 0,-1 21 0,0 0 0,0 0 15,0 0-15,0-21 0,-21-1 16</inkml:trace>
  <inkml:trace contextRef="#ctx0" brushRef="#br0" timeOffset="101960.41">14795 9991 0,'0'0'0,"0"-21"0,0-1 16,0 1-16,0 0 0,0 42 47,0 0-47,0 1 0,0-1 15,0 0-15,0 21 0,0 1 0,0-1 16,0-21-16,0 43 0,0-22 0,0 0 16,0 22-16,0-22 15,0 0-15,0 22 0,0-22 0,0 1 16,0-1-16,0 0 0,0 1 0,0-1 15,0-21-15,0 0 0,0 22 0,0-22 16,0 0-16,0 0 0,0 0 0,0 0 16,0 1-1,0-44 17,0 1-17,0 0-15,0 0 0,0 0 16,0 0-16,0-1 15,0 1-15,0-21 0,0 21 0,0 0 16,0-1-16,22-20 0,-1 21 0,-21 0 16,21 0-16,-21-1 0,21 1 0,0 0 15,0 0-15,1 0 0,-22 0 0,21-1 16,0 1-16,21 21 0,-21-21 16,1 21-16,-1 0 0,21-21 0,-21 21 15,22 0-15,-22 0 0,21 0 0,-21 0 16,22 0-16,-22 21 0,0 0 0,0-21 15,0 21-15,0 1 0,-21-1 16,0 0-16,0 21 0,0-21 16,0 1-16,0 20 0,0-21 0,0 21 15,0-20-15,-21-1 0,0 0 0,0 21 16,0-21-16,-22 1 0,22-1 0,0-21 16,0 21-16,-21 0 0,20 0 0,-20-21 15,21 21-15,-21-21 0,20 0 16,1 22-16,-21-22 0,21 0 0,0 0 15,-22 0-15,22 0 0,0 0 16,0 0-16,0 0 0,-1 0 16,1 0-1,42 0 126,1 0-79,-22-22 282,0 1-328,-22 21-16,22-21 0,-21 21 0</inkml:trace>
  <inkml:trace contextRef="#ctx0" brushRef="#br0" timeOffset="103988.24">15938 10266 0,'-21'-21'0,"42"42"0,-42-63 0,0 20 16,0 22-16,21-21 0,-21 0 16,21 0-16,-21 21 31,21 21-31,0 0 15,0 0-15,0 22 16,0-22-16,-22 21 0,22 1 0,0-1 16,0 0-16,0 1 0,0-1 0,0 0 15,0 1-15,0-1 0,0 0 0,0 1 16,0-22-16,0 21 0,0-21 0,0 0 16,0 1-16,0-1 0,0 0 0,0 0 15,0 0 1,-21-42 15,21 0-31,0 0 16,0-22-16,0 22 0,0-21 0,-21 21 15,21-22-15,0-20 0,0 21 0,0-1 16,0-20-16,0 20 0,0 1 16,0 0-16,0-1 0,0 1 0,0 0 15,0 21-15,0-1 0,0 1 0,0 42 31,0 1-31,0 20 16,0-21-16,0 21 0,0 1 0,21-1 16,-21 22-16,0-22 0,0 0 15,0 22-15,21-22 0,-21 0 0,0 1 16,0-1-16,0-21 0,0 22 16,0-22-16,0 0 0,0 0 0,0 0 15,0 0-15,0 1 16,0-44 15,0 1-31,0 0 0,0 0 0,0 0 16,0-22-16,0 22 0,0-21 0,0 0 15,22-1-15,-22-20 0,0 20 0,0-20 16,0 21-16,0-1 0,0-20 0,0 20 16,0 1-16,0 21 0,0-21 0,0 20 15,0 1 1,0 42-1,0 1-15,0-1 0,0 0 0,0 21 16,0 22-16,0-22 0,0 0 0,0 22 16,0-1-16,0-20 0,0 20 0,0-20 15,0-1-15,0 0 0,0 1 0,0-1 16,0-21-16,0 0 0,0 0 16,-22 1-16,22-1 0,0 0 0,0-42 31,0 0-16,0-1-15,0 1 0,0-21 16,0 21-16,0-22 0,0 1 0,0 0 0,0-1 16,0-20-16,0-1 15,0 1-15,0-1 0,0 22 0,0-21 16,0 20-16,0 1 0,0 0 0,0 20 16,22 1-16,-22 0 0,0 42 15,0 22 1,0-22-16,21 21 0,-21 22 0,0-22 15,0 0-15,21 22 0,-21-1 16,0-20-16,0-1 0,0 21 0,0-20 16,0-1-16,0-21 0,0 22 0,0-22 15,0 0-15,-21 0 0,21 0 0,0 0 16,-21-21-16,21 22 16,0-44 15,0 1-31,0 0 15,0 0-15,0 0 0,0 0 16,21-1-16,0 1 0</inkml:trace>
  <inkml:trace contextRef="#ctx0" brushRef="#br0" timeOffset="104460.58">17081 10583 0,'-21'0'0,"0"0"15,21 22 17,21-22-17,0 0-15,1 0 16,-1 0-16,0 0 0,21 0 0,-21 0 16,1 0-16,-1 0 0,21 0 0,-21 0 15,0 0-15,22 0 0,-22 0 0,0 0 16,0 0-16,0-22 0,1 22 15,-1 0-15,-42 0 79,-1 22-64,1-22-15,0 0 0,0 0 16,0 21-16,0-21 0,-1 0 0</inkml:trace>
  <inkml:trace contextRef="#ctx0" brushRef="#br0" timeOffset="104800.31">17060 10795 0,'0'0'16,"-21"0"-16,21 21 15,21-21 16,0 0-15,1 0-16,-1 0 0,0 0 0,0 0 16,0 0-16,0 0 0,1 0 0,-1 0 15,0 0-15,0 0 0,0 0 16,0 0-16,1 0 0,-1 0 16,0 0-16,0 0 0,0 0 15,0 0-15,1 0 16,-1 0-1,-21-21 48,0 0-47</inkml:trace>
  <inkml:trace contextRef="#ctx0" brushRef="#br0" timeOffset="105653.62">19177 9419 0,'0'0'0,"21"0"0,0-21 0,0 21 0,-21-21 15,22 0-15,-22 0 16,0-1 0,-22 22 15,1 0-31,0 22 0,0-22 15,-21 21-15,20 0 0,-20 0 0,21 21 16,-21-20-16,20 20 0,-20 0 0,0 22 16,21-22-16,-22 22 0,22-22 15,-21 21-15,-1 1 0,22-22 16,-21 22-16,0-1 0,20-20 0,-20 20 16,21 1-16,0-1 0,0-21 0,-1 22 15,22-1-15,-21 1 0,21-22 0,0 22 16,0-22-16,0 0 0,0 1 0,0-1 15,21 0-15,22 1 0,-22-1 16,0 0-16,21-20 0,-20 20 0,20-21 16,0 0-16,-21 22 0,22-22 15,-1 0-15,0 0 0,-20 0 0,20-21 0,0 21 16,1-21-16,-22 22 0,21-22 0,-21 0 16,22 0-16,-22 0 0,0 0 15,0 0-15,0-22 0,0 1 0,1 21 16,-1-21-16,0 21 0,-21-21 15,0 0-15,21 21 16,-21-21-16,0-1 16,21 1-16,-21 0 0,0 0 15,0 0-15,21 0 0</inkml:trace>
  <inkml:trace contextRef="#ctx0" brushRef="#br0" timeOffset="106100.41">19516 9991 0,'0'-21'0,"0"42"0,0-64 0,0 22 16,0 0-16,0 0 0,0 0 16,0 0-16,0-1 15,0 44 17,-22-1-32,22 0 0,0 0 0,-21 0 15,21 22-15,-21-1 0,21 0 0,0-21 16,-21 22-16,21 20 0,-21-20 0,21-1 15,-21 0-15,21 1 0,0-1 16,0 21-16,-22-41 0,22 20 0,0 0 16,-21-21-16,21 22 0,0-22 0,0 0 15,0 0-15,0 0 0,0 1 16,0-44 15,0 1-31,0 0 0,0 0 16,0 0-16,0-22 0,21 22 15,-21-21-15,0 0 0,22-1 0</inkml:trace>
  <inkml:trace contextRef="#ctx0" brushRef="#br0" timeOffset="106619.92">19431 10012 0,'0'0'0,"0"-21"16,0 0 0,0-1-16,0 1 0,0 0 15,21 21-15,0 0 0,0-21 16,1 21-16,-1 0 0,0-21 0,0 21 15,21 0-15,-20 0 0,-1 0 16,21 0-16,-21 21 0,0 0 0,22-21 16,-43 21-16,21 22 0,0-22 15,-21 0-15,0 0 0,0 21 0,0-20 16,0-1-16,0 21 0,-21-21 0,0 0 16,0 1-16,-22 20 0,-20 0 15,20-21-15,22 1 0,-21-22 0,21 21 16,0 0-16,-22-21 0,22 0 15,21-21 1,0 0-16,21 21 16,0-22-16,1 22 0,-1 0 0,0-21 15,21 21-15,-21 0 0,22 0 0,-22 0 16,0 0-16,21 0 16,-20 0-16,20 21 0,-21-21 0,0 22 15,0-1-15,22 0 0,-43 0 0,21 0 16,-21 0-16,21 1 0,-21-1 0,0 0 15,0 0-15,0 0 0,0 22 0,-21-22 16,0 0-16,0 0 0,-1-21 0,-20 21 16,21 0-16,0-21 0,0 22 0,-1-22 15,-20 21-15,21-21 0,0 0 16,0 0-16,-1 0 0,1 0 0,0 0 16,0 0-16,0 0 15,21-21 1,0-1-16,0 1 15,21 21-15,0-21 0,0 0 16,0 0-16,22 0 0,-22 21 16</inkml:trace>
  <inkml:trace contextRef="#ctx0" brushRef="#br0" timeOffset="107012.78">20193 10245 0,'0'-21'15,"-21"21"17,0 21-32,21 0 0,0 0 0,-22 0 15,1 22-15,0-22 0,21 21 16,0 0-16,0-20 0,-21 20 0,21-21 16,0 21-16,0-20 0,0-1 0,0 21 15,0-21-15,0 0 0,0 1 16,21-1-16,0-21 0,0 0 0,1 0 15,-1 0-15,0 0 0,0 0 0,0-21 16,0-1-16,1 22 0,-1-21 16,0-21-16,0 21 0,0 0 0,0-22 15,-21 22-15,0-21 0,0-1 16,0 1-16,0 21 0,0-21 0,0 20 0,0 1 16,-21 0-16,0 0 0,0 0 15,0 0-15,0 21 0,-1 0 0,1 0 16,0 0-16,0 0 0,0 0 15,0 0-15,42 0 32,0 0-17</inkml:trace>
  <inkml:trace contextRef="#ctx0" brushRef="#br0" timeOffset="107345.05">20722 9864 0,'0'0'0,"0"-21"0,-21 21 16,0 0-1,0 21 1,-1 0-16,22 21 0,0-21 16,0 1-16,-21 20 0,21 0 0,-21-21 15,21 22-15,-21-1 0,21 0 0,0 1 16,0-1-16,-21 0 0,21 22 15,-21-22-15,21 1 0,0-22 16,0 21-16,0 0 0,0-20 0,0 20 16,0-21-16,0 0 0,0 0 0,0 1 15,0-1-15,0 0 16,21-21-16,0 0 16,0-21-16,-21 0 15,21-1-15,0 1 0,-21 0 16,22 0-16,-1 0 0,0-22 0,0 1 15,-21 0-15</inkml:trace>
  <inkml:trace contextRef="#ctx0" brushRef="#br0" timeOffset="107661.46">20934 9800 0,'0'-21'0,"0"42"0,0-63 0,0 21 0,0 0 15,0-1-15,0 44 16,0-1-1,0 21-15,0-21 0,0 0 16,0 22-16,0-1 0,0 0 16,0 1-16,0-1 0,0 0 0,-21 22 15,21-22-15,-22 1 0,22-1 16,0 21-16,-21-20 0,0-1 0,21 0 0,-21 1 16,0-1-16,21 0 0,-21 1 0,21-22 15,0 0-15,0 21 0,0-20 16,0-1-16,0 0 15,21-21 17,-21-21-32,21 0 0,-21-1 15,21 1-15,0 0 0,-21 0 0,21-21 16,-21 20-16,22-20 0</inkml:trace>
  <inkml:trace contextRef="#ctx0" brushRef="#br0" timeOffset="108259.95">21421 9779 0,'0'-21'0,"0"42"0,0-63 0,0 21 16,-22 21 0,1 0-1,21 21-15,-21 0 16,21 0-16,-21 21 0,21-20 0,0 20 15,0-21-15,-21 21 0,21 1 0,-21-22 16,21 21-16,0 1 0,0-1 0,-22 0 16,22 1-16,-21-1 0,21 0 15,0 1-15,-21-22 0,21 21 16,0 0-16,0-20 0,0 20 0,0-21 0,0 0 16,0 0-16,0 1 0,21-1 15,0 0-15,1-21 0,-1 0 0,0 21 16,0-21-16,0 0 0,22 0 15,-22 0-15,0 0 0,0-21 0,0 0 16,22 21-16,-22-21 0,0-1 16,0 1-16,0 0 0,0-21 0,1 21 15,-1-1-15,0-20 0,-21 21 0,0 0 16,21 0-16,-21-22 0,0 22 0,0 0 16,0 0-16,-21 21 15,0 0-15,0 0 16,-1 0-16,1 0 0,0 21 15,0 0-15,0 0 0,21 0 16,0 1-16,0-1 0,0 0 0,-21 21 16,21-21-16,0 1 0,0-1 0,0 0 15,0 0-15,0 0 0,0 0 0,0 1 16,21-1-16,0 0 0,0-21 16,0 21-16,0-21 15,1 0-15,-1 0 16,0 0-16,0 0 0,0 0 15,0 0-15,1-21 0,-1 21 0,0-21 16,0 0-16,0-1 16,0 1-16,1 0 0,-22 0 15</inkml:trace>
  <inkml:trace contextRef="#ctx0" brushRef="#br0" timeOffset="108624.32">20532 10033 0,'-22'0'16,"44"0"-16,-65 0 0,22 0 0,42 0 15,0 0 1,1 0-16,20 0 0,-21 0 16,21 0-16,1 0 0,-1 0 0,0 0 15,-20 0-15,20 0 0,0 0 0,-21 0 16,1 0-16,-1 0 0,0 0 0,0 0 31,0-21-15,0 21-1,1 0 1,-1 0-16,-21-21 0,21 21 0,0-21 16,21 21-16</inkml:trace>
  <inkml:trace contextRef="#ctx0" brushRef="#br0" timeOffset="109407.88">22056 9313 0,'0'-21'16,"0"42"-16,-22-42 0,1 0 0,0 21 16,21 21 15,0 0-16,0 1-15,0-1 0,21 0 0,0 0 16,1 0-16,-22 22 0,21-22 16,0 21-16,0-21 0,0 22 0,0-1 15,1-21-15,-1 21 0,0 1 0,21-22 16,-21 21-16,1 1 0,-1-22 16,0 21-16,0 0 0,0-20 0,0 20 15,-21 0-15,0-21 0,0 22 0,22-1 16,-22-21-16,0 22 0,0-1 15,0 0-15,0 1 0,0-1 0,0 0 16,-22 1-16,22-1 0,-21 0 16,21 1-16,-21-1 0,0 0 0,0-21 0,0 22 15,-1-1-15,-20 0 0,21 1 16,-21-22-16,20 21 0,-20-21 0,0 1 16,21-1-16,-22 21 0,1-21 0,0 0 0,20 1 15,-20-1-15,0 0 0,21-21 16,-1 21-16,1 0 0,0-21 15,0 21-15,0-21 16,21 22-16,-21-22 0,42 0 47,0-22-47,0 1 16,21 0-16,-20 0 0,-1 21 15,21-21-15,-21-22 0,22 22 0,-22 0 0,21-21 16,-21 21-16,22-22 0,-22 1 15,85-106 1,-85 84-16,0 1 0,0-1 0,0 1 16,-21-1-16,21 22 0,-21-22 0,0 22 15,0 0-15,0-1 0,0 1 0,-21 21 16,0-21-16,21 20 0,-21 1 0,21 0 16,0 0-16,-21 0 0,21 0 0,-21 21 15,21-22-15,-22 22 31,1 0-31,0 0 16,0 0 15,0 0-15</inkml:trace>
  <inkml:trace contextRef="#ctx0" brushRef="#br0" timeOffset="111616.22">13293 5059 0,'-22'0'16,"1"21"0,21 0-16,0 0 15,0 1-15,0-1 16,0 0-16,0 0 15,0 0-15,0 0 0,0 1 16,21-1-16,1 0 0,-1 0 16,-21 0-16,21 0 0,0-21 0,0 22 15,0-1-15,1 0 0,-1 0 16,0 0-16,0-21 0,0 21 0,0 1 0,22-22 16,-22 21-16,0 0 15,0-21-15,22 21 0,-22 0 0,21-21 16,0 21-16,-20 1 0,20-22 0,0 21 15,1 0-15,-1-21 0,0 21 0,1-21 16,-1 21-16,0-21 0,1 21 16,-1-21-16,0 22 0,1-22 0,-1 21 15,0-21-15,1 21 0,20-21 0,-21 21 16,-20-21-16,20 21 0,0-21 16,1 21-16,-1-21 0,0 0 15,1 22-15,-1-22 0,0 21 0,1-21 16,-1 21-16,0-21 0,1 0 0,-1 0 15,0 21-15,1-21 0,-1 0 0,0 21 16,22-21-16,-22 0 0,22 21 16,-22 1-16,21-22 0,-20 0 0,-1 0 15,0 21-15,22 0 0,-22-21 0,1 0 16,-1 21-16,0-21 0,1 0 0,-1 21 16,21-21-16,-20 0 0,20 21 0,-20-21 15,20 0-15,1 0 0,-1 22 16,1-22-16,-1 21 0,-21-21 0,22 0 15,-1 21-15,-20-21 0,20 0 16,1 21-16,-1-21 0,-20 0 0,20 21 0,1-21 16,-1 0-16,1 21 0,-1 1 15,1-22-15,-22 0 0,21 0 16,1 21-16,-1-21 0,-20 0 0,20 21 16,1-21-16,-22 0 0,0 21 0,22-21 15,-22 21-15,22-21 0,-22 21 0,22-21 16,-1 22-16,-21-22 0,22 21 0,-1-21 15,1 21-15,-1-21 0,-20 0 16,20 21-16,1-21 0,-22 0 0,22 21 16,-22 0-16,0-21 0,64 22 15,-64-22-15,1 21 0,-1 0 16,0-21-16,1 21 0,-1-21 0,0 21 16,22-21-16,-22 21 0,1 1 15,-1-22-15,21 21 0,-20 0 0,-1-21 16,22 21-16,-22-21 0,21 21 0,-20 0 15,20-21-15,-20 22 0,20-1 0,-21-21 16,1 21-16,20 0 0,-20-21 16,-1 21-16,0 0 0,1-21 0,-22 22 0,21-22 15,-21 21-15,22-21 0,-22 21 16,21-21-16,0 21 0,-20-21 0,20 21 16,0 0-16,1-21 0,-1 22 0,0-1 15,22-21-15,-22 21 0,0 0 16,1 0-16,-1 0 0,0-21 0,1 22 15,-1-1-15,-21 0 0,22 0 0,-1 0 16,-21 0-16,0-21 0,22 22 16,-22-1-16,0 0 0,0 0 0,21-21 15,-20 21-15,20 0 0,-21 1 0,21-1 16,-20 0-16,20 0 0,-21 0 16,21 0-16,1 1 0,-22-1 0,21 0 0,-21 0 15,22-21-15,-22 21 0,0 0 0,0 1 16,0-1-16,1 0 0,-1 0 15,0 0-15,0 0 16,0 1-16,0-22 16,1 21-16,-1 0 0,0 0 0,0-21 15,0 21-15,22 0 0,-22 1 0,0-1 16,21 0-16,-21 21 0,22-21 0,-22 1 16,0-1-16,21 0 0,-20 0 0,-1 0 15,0 0-15,0 1 0,0-1 16,-21 0-16,21-21 0,1 21 0,-22 0 15,0 0-15,21-21 0,0 22 0,-21-1 16,21 0-16,0-21 16,-21 21-16,21-21 0,-21 21 0,22-21 15,-22 21-15,21-21 0,-21 22 16,0-1-16,21-21 16,0 21-16,-21 0 15,0 0 1,21-21-16,-21 21 15,0 1 1,0-1 0,-21-21-1,0 0-15,0 0 16,0 0 0,-1 0-1,1 0 1,0 0-16,21-21 0,-21-1 15,0 22-15,0 0 16,21-21-16,-22 21 0,1 0 0</inkml:trace>
  <inkml:trace contextRef="#ctx0" brushRef="#br0" timeOffset="111986.1">22288 8446 0,'-21'-22'0,"0"22"15,42 0 48,0 22-63,1-22 16,-1 0-16,0 21 0,0-21 15,0 0-15,0 21 0,1-21 0,-1 21 16,0 0-16,0-21 0,0 21 15,0 1-15,1-22 16,-22 21-16,21-21 16,0 0-16,-21 21 0,21-21 15,0 0 1,0 0 0,1 0-1,-1 0-15,-21-21 0,0 0 16,21 21-16,0-22 15,0 22-15,-21-21 0,21 0 16</inkml:trace>
  <inkml:trace contextRef="#ctx0" brushRef="#br0" timeOffset="112254.11">22987 8234 0,'0'-42'16,"-42"169"-16,105-276 0,-84 213 0,42-149 0,0 64 0,-21 0 15,21 0-15,-21 0 0,0 42 47,-21-21-47,0 21 0,21 0 16,-21 0-16,21 0 0,-21 1 0,0 20 15,-1-21-15,22 0 0,-21 0 0,0 22 16,0-22-16,21 0 0,-21 0 0,0 0 16,-1 1-16,22-1 0,-21 0 0,0 0 15,0-21-15,21 21 0,-21-21 16,21 21-16,-21-21 0,-1 0 15,1 0 1</inkml:trace>
  <inkml:trace contextRef="#ctx0" brushRef="#br0" timeOffset="113441.4">23220 9483 0,'0'0'0,"0"-43"16,0 22-16,0 0 15,0 0-15,0 0 16,-21 0-16,-1 21 15,1 0 1,0 0-16,21 21 16,-21 0-16,21 0 0,0 0 0,0 22 15,0-22-15,0 21 0,-21 0 16,21 1-16,0 20 0,0-20 16,0-1-16,0 0 0,-21 22 0,21-22 15,0 0-15,-22 1 0,22-1 0,0 0 16,0 1-16,0-1 0,0 0 0,-21 1 15,21-1-15,0 0 0,-21 1 16,21-1-16,0 0 0,0 1 0,0-1 16,-21 0-16,21-20 0,-21 20 0,21-21 15,0 0-15,-21 0 0,21 1 0,0-1 16,0 0-16,0-42 31,0 0-15,0-1-16,0 1 0,0 0 15,0 0-15,21 0 0,-21 0 0,21-1 16,-21-20-16,0 21 0,21-21 0,-21 20 16,21-20-16,0 0 0,1 21 0,-22-22 15,21 22-15,0-21 0,0 21 0,0-22 16,0 22-16,1 0 0,-1 0 0,0 0 16,0 21-16,0-22 15,22 22-15,-22 0 0,0 0 0,0 0 0,21 0 16,-20 0-16,20 0 0,-21 0 0,21 22 15,-20-1-15,20 0 0,-21 0 0,0 0 16,22 22-16,-22-22 0,0 21 16,-21-21-16,0 22 0,21-1 0,-21-21 15,0 21-15,0-20 0,-21-1 16,0 21-16,0-21 0,-1 0 0,-20 1 16,-21 20-16,20-42 15,1 21-15,0 0 0,-1-21 0,1 21 0,0-21 16,-1 22-16,1-22 0,0 0 0,-1 21 15,22-21-15,-21 0 0,21 0 0,-1 0 16,22 21-16,-21-21 0,0 0 16,0 0-16,0 0 15,0 0 1,-1 0-16,22-21 16,0 0-16,0-1 15,-21 22-15,21-21 0</inkml:trace>
  <inkml:trace contextRef="#ctx0" brushRef="#br0" timeOffset="124740.31">10372 11642 0,'-22'0'0,"44"0"0,-65 0 0,22 0 16,-21 0-16,21 0 0,-1 0 15,1 0-15,0 0 0,0 0 16,0 21-16,21 0 47,21-21-47,0 0 0,0 0 15,22 21-15,-22-21 0,21 0 0,0 0 16,1 0-16,20 0 0,1 0 0,-1 0 16,22 0-16,21 0 0,0 0 15,-1 0-15,22 0 0,0 0 0,22 0 16,-22-21-16,42 21 0,-21-21 15,0 21-15,0 0 0,1-21 0,-22 21 16,-22 0-16,22 0 0,-42 0 16,0-21-16,-1 21 0,-41 0 0,20 0 15,-42 0-15,1 0 0,-1 0 0,0 0 16,0 0-16,0 0 47,0-22-32,1 22-15,-1-21 0,0 21 16,0-21-16,0 21 0</inkml:trace>
  <inkml:trace contextRef="#ctx0" brushRef="#br0" timeOffset="125252.91">14965 11472 0,'0'0'0,"-43"0"31,43 22-31,22-22 0,-1 0 16,21 0-16,0 0 15,1 0-15,20 0 0,1 0 0,20 0 16,-20 0-16,21 0 0,-1 0 0,1 0 16,-22 0-16,22 0 0,-21 0 0,-1 0 15,1-22-15,-22 22 0,0 0 16,1 0-16,-22 0 0,0 0 0,0 0 16,-21-21 62,21 21-78</inkml:trace>
  <inkml:trace contextRef="#ctx0" brushRef="#br0" timeOffset="126040.61">19897 11430 0,'-22'0'15,"-20"0"1,21 0-16,0 0 0,42 0 31,0 0-15,21 0-16,22 0 0,-1-21 0,22 21 15,0 0-15,21-21 0,21 21 16,0 0-16,21-21 0,-21 21 0,21 0 16,0 0-16,0-22 0,0 22 0,1 0 15,-44 0-15,22 0 0,-42 0 0,0 0 16,-22 0-16,1 0 16,-22 0-16,-21 0 0,0 0 0,1 0 15,-1 0-15,-21-21 16,21 21-16,-21-21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20:50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1778 1588 0,'0'-22'15,"0"44"-15,0-65 0,0 22 16,0 0-16,0 0 16,0 0-1,0-1-15,-21 22 47,21 22-31,0-1-16,-21 0 0,21 0 0,0 0 15,-22 22-15,22-1 0,0 0 16,0 1-16,0-1 0,0 0 0,0 22 16,0-22-16,-21 22 0,21-1 15,0 1-15,0-1 0,-21 1 0,21-1 16,0 22-16,0-1 0,0-20 15,0 21-15,0-1 0,0 1 16,-21-22-16,21 22 0,0 0 0,0-22 16,0 22-16,0-22 0,0 22 15,0-21-15,0 20 0,0-20 0,0-1 16,0 1-16,0-1 0,0 1 16,0-22-16,0 22 0,0-1 0,-21 1 15,21-22-15,0 0 0,0 1 16,0-1-16,0 0 0,0-21 0,0 22 15,0-22-15,0-42 32,0 0-32,0-22 0,0 1 15,21 0-15,-21-22 16</inkml:trace>
  <inkml:trace contextRef="#ctx0" brushRef="#br0" timeOffset="995.48">1672 1630 0,'0'0'16,"-21"0"0,0 0-16,21-21 0,0 0 15,0-1 16,21 22-31,0 0 0,0 0 16,0 0-16,1 0 0,20 0 0,-21-21 16,21 21-16,-20 0 0,20 0 15,0-21-15,22 21 0,-22 0 0,22 0 16,20-21-16,1 21 0,0 0 16,-1 0-16,22-21 0,-21 21 0,21 0 15,-1 0-15,1-21 0,21 21 16,0 0-16,0 0 0,0 0 0,21 0 15,-21-22-15,22 22 0,-22 0 16,21 0-16,0 0 0,0 0 0,0-21 16,0 21-16,-21 0 0,0 0 0,0 0 15,-21-21-15,21 21 0,-21 0 16,0 0-16,0 0 0,0 0 16,-1 0-16,1 0 0,-21-21 0,0 21 15,-1 0-15,1 0 0,0 0 16,-1 0-16,-20 0 0,-1 0 0,1 0 15,-1 0-15,-20 0 0,-1 0 16,0 0-16,1 0 16,-1 0-16,-42 21 31,0 0-31,-21-21 16,0 21-16,21 1 0,-22-1 15,1 0-15,21 0 0,-21 0 16,21 0-16,0 1 0,0 20 15,-21 0-15,21 1 0,0-1 16,0 0-16,-21 1 0,21-1 0,0 21 16,0-20-16,0-1 0,0 22 0,-21-22 15,21 21-15,0 1 0,0-1 16,0 1-16,0-1 0,0 1 0,0-1 16,0 22-16,0-21 0,0-1 0,0 1 15,0-22-15,21 21 16,-21 1-16,0-1 0,0 1 0,0-1 0,21 1 15,-21-1-15,0 1 0,0-1 16,0-20-16,21 20 0,-21-20 0,0 20 16,0-21-16,0 1 0,21-1 15,-21 22-15,21-22 0,-21 0 0,0 1 16,22-1-16,-22-21 0,21 21 0,-21 1 16,0-22-16,0 0 0,0 21 15,0-20-15,0-1 0,0 0 16,-21-42 31,-1 0-47,1-1 0,0 1 15,-21 0-15,21 0 0</inkml:trace>
  <inkml:trace contextRef="#ctx0" brushRef="#br0" timeOffset="1919.15">1926 4445 0,'0'0'0,"-21"0"0,0 0 15,0 0-15,-1 0 16,1 0 0,21 21 15,21-21-15,1 0-16,-1 0 0,0 0 15,0 0-15,0 0 0,22 0 0,-22 0 16,21 0-16,22-21 0,-22 21 0,21 0 15,22 0-15,-21 0 0,20 0 16,1-21-16,0 21 0,20 0 0,-20 0 16,0 0-16,-1 0 0,22 0 15,-21 0-15,21 0 0,0 0 0,-1 0 16,1-21-16,0 21 0,-21 0 16,21 0-16,-1 0 0,1 0 15,21 0-15,-21 0 0,0 0 0,0 0 16,0 0-16,-1 0 0,-20-21 0,0 21 15,-1 0-15,1 0 0,0 0 0,-22 0 16,22 0-16,-22-22 0,22 22 16,-21 0-16,20 0 0,-20 0 0,-1-21 15,1 21-15,-1 0 0,-20 0 0,20 0 16,1 0-16,-22-21 0,0 21 16,22 0-16,-22 0 0,0 0 0,1 0 15,-1 0-15,64-21 16,-64 21-16,-21 0 0,22 0 15,-22 0-15,0 0 0,21 0 16,-20 0-16,-1 0 0,0 0 0,0 0 16,0 0-16,0 0 0,1 0 0,20 0 15,-21 0-15,0 0 0,0 0 0,22-21 16,-22 21-16,0 0 0,0 0 16,22 0-16,-22 0 0,0 0 0,0 0 15,0 0-15,0 0 0,1 0 0,-1 0 16,0 0-1,-21-21 48,0-1-32,-21 22-31,0-21 0</inkml:trace>
  <inkml:trace contextRef="#ctx0" brushRef="#br0" timeOffset="11187.33">3344 2244 0,'0'0'0,"21"0"16,1-43-1,-1 22-15,-21 0 0,0 0 16,0 0-16,0 0 15,-21-1-15,-1 22 0,1-21 16,0 21-16,0 0 0,0 0 16,0 0-16,-22 0 0,22 0 15,-21 21-15,21 1 0,-22-1 0,22 0 16,-21 21-16,-1-21 0,22 22 16,-21-1-16,0 22 0,20-1 15,-20 1-15,21-1 0,-21 22 0,20-22 16,1 1-16,21-1 0,0 22 15,0-22-15,0 1 0,0-22 0,0 22 16,21-1-16,1-20 0,-1-1 0,0 0 16,21 1-16,-21-22 0,22 21 15,-1-21-15,-21 0 0,22-21 0,-1 0 16,21 0-16,-20 0 0,-1 0 0,0 0 16,22 0-16,-22-21 0,22 0 15,-22 0-15,0 0 0,1-22 16,20 22-16,-20-21 0,-1 21 0,-21-22 15</inkml:trace>
  <inkml:trace contextRef="#ctx0" brushRef="#br0" timeOffset="11671.7">4106 2794 0,'21'-42'16,"-42"84"-16,42-105 0,-21 20 0,0 22 15,0 0-15,0 0 0,0 0 0,-21 21 16,0-22-16,0 22 0,0 0 15,0 0-15,-22 0 16,22 22-16,0-1 0,0 0 0,0 21 16,-1-21-16,1 22 0,0-1 0,0 0 15,21 1-15,-21-1 0,21 0 16,0 1-16,0-1 0,0 0 0,0-20 16,0 20-16,21-21 0,0 0 0,0 0 15,0 1-15,1-1 0,20-21 16,-21 0-16,0 0 0,0 0 0,1 0 15,-1-21-15,21-1 0,-21 1 0,0 0 16,1 0-16,-1 0 0,0 0 0,0-22 16,-21 22-16,0-21 0,0-1 15,21 22-15,-21-21 0,0 0 0,0-1 16,0 1-16,0 21 0,0 0 16,0-1-16,0 1 0,0 42 31,0 1-31,0-1 0,0 21 0,0 0 15,21-20-15,-21 20 0,0 0 0,0 1 16,0-22-16,22 21 0,-22-21 16,0 22-16,21-22 0,-21 0 0,0 0 15,0 0-15,21 0 0,0-21 0,-21 22 16,21-22-16,0 0 16,1 0-16,-1 0 0,0-22 15,0 1-15,0 0 16</inkml:trace>
  <inkml:trace contextRef="#ctx0" brushRef="#br0" timeOffset="12107.4">4699 2794 0,'0'0'0,"0"-42"16,0 21-1,0-1 1,21 22-16,0 0 0,0 0 0,1 0 15,-1 0-15,0 0 0,0 0 0,0 0 16,0 22-16,1-1 16,-1 0-16,0 0 0,0 0 0,-21 22 15,0-22-15,0 0 0,0 21 0,0-21 16,0 22-16,0-22 0,0 0 0,0 0 16,0 0-16,0 1 0,0-1 15,-21 0-15,21 0 0,-21-21 16,21-21-1,0 0 1,0 0-16,0-1 0,0 1 0,0 0 16,21-21-16,0-1 0,0 22 0,-21-42 15,21 20-15,1 1 0,-1 0 0,0-1 16,0 22-16,0-21 16,0 0-16,1 20 0,-1 1 0,0 0 15,0 0-15,0 0 0,0 21 0,1 0 16,-1 0-16,-21 21 15,21-21-15,-21 21 16,0 0-16,21-21 0,-21 21 0,0 1 16,0-1-16,0 0 0</inkml:trace>
  <inkml:trace contextRef="#ctx0" brushRef="#br0" timeOffset="12983.38">1820 7218 0,'0'21'31,"0"0"-31,-21 0 0,21 22 0,0-1 16,0 22-16,-21-22 0,21 21 15,0 1-15,0 21 0,0-22 0,0 22 16,21 21-16,-21-22 0,0 22 16,21-21-16,-21 21 0,0-22 15,21 22-15,-21-21 0,0-1 0,0 1 16,0-21-16,0 20 0,0-20 16,0-1-16,0-20 0,0 20 0,0-21 15,0 1-15,0-1 0,0-21 0,0 0 16,0 1-16,0-1 0,0-42 31,0-1-31,0 1 0,0-21 0,0 0 16,0-1-16,0-20 0</inkml:trace>
  <inkml:trace contextRef="#ctx0" brushRef="#br0" timeOffset="13930.89">1926 7472 0,'0'-21'0,"0"42"0,0-63 0,0 20 15,0 1 1,21 21 0,-21-21-16,21 21 0,1 0 15,-1 0-15,0 0 0,21 0 16,-21 0-16,22 0 0,-1 0 15,22-21-15,-1 21 0,1 0 16,-1 0-16,22 0 0,21 0 0,-22 0 16,22-21-16,21 21 0,0-21 15,21-1-15,0 22 0,22-21 0,-22 0 16,21 21-16,22-21 0,-1 21 0,1 0 16,-1-21-16,1 21 0,20 0 15,-20 0-15,21 0 0,-1 0 0,-20 0 16,-1 0-16,1 0 0,-1 0 0,1 0 15,-22 0-15,-21 0 0,0 0 0,-21 0 16,0 0-16,-21 0 16,-21 0-16,0 0 0,-22 0 0,1 0 15,-22 0-15,0 0 0,1 0 0,-22 0 16,0 0-16,0 0 0,0 0 0,0 0 16,-21 21-16,22-21 15,-1 21-15,-21 0 0,0 0 16,21 1-16,-21 20 0,0-21 15,0 0-15,0 22 0,0-22 0,0 21 16,0 0-16,0-20 0,0 20 16,0 0-16,0 1 0,0-1 0,0 0 15,0 1-15,0-1 0,0 21 0,0-20 16,0 20-16,0-20 0,0 20 16,0 1-16,0-22 0,0 21 0,0 1 15,21-1-15,-21-20 0,0 20 0,0-20 16,0 20-16,21 1 0,-21-1 15,0-21-15,0 22 0,0-1 0,0-20 16,0 20-16,0-20 0,0-1 0,0 21 16,0-20-16,-21-1 0,0-21 0,21 22 15,-21-1-15,0-21 0,-1 21 0,-20-20 16,21 20-16,0-21 0,0 0 0,-22 0 16,22 1-16,-21-1 0,21 0 15,-22 0-15,1 0 0,21-21 16,-22 21-16,1 1 0,0-22 0,-22 0 15,22 21-15,-22-21 0,1 0 0,-1 0 16,-20 21-16,-1-21 0,-21 0 0,22 0 16,-43 0-16,21 0 0,-21 0 0,-21 0 15,-1 0-15,1 0 0,0 0 16,-21 0-16,-1 0 0,1 0 0,0 0 16,-1 0-16,1-21 0,0 21 0,-1 0 15,1 0-15,0 0 0,-1 0 0,1 0 16,0 0-16,-1 0 0,22 0 0,0 0 15,0 0-15,0 0 16,0 0-16,42 0 0,-21-21 0,42 21 16,0 0-16,22 0 0,-1-22 0,22 22 15,21-21-15,0 21 0,0-21 16,21 0-16,0 0 0,21 0 16,0 21-16,0-22 0,0 1 0,22 0 15,-1-21-15,0 21 0,1-1 16,-1-20-16</inkml:trace>
  <inkml:trace contextRef="#ctx0" brushRef="#br0" timeOffset="14239.32">3598 8065 0,'0'-43'0,"0"86"0,0-128 0,0 64 15,0 0-15,-21-1 0,0 1 0,0 0 16,0 21-16,-1 0 16,1 0-16,0 0 0,21 42 15,0-20-15,0 20 0,0 0 0,0 1 16,0 20-16,0 1 0,0-22 16,0 21-16,0 1 0,0-1 0,0-20 15,0 20-15,0-20 0,0 20 16,0-21-16,0 1 0,-21-1 15,21 0-15,0-20 0,0 20 0,-21-21 16,21 0-16,0 0 0,0-42 31</inkml:trace>
  <inkml:trace contextRef="#ctx0" brushRef="#br0" timeOffset="14803.38">3217 8255 0,'0'-21'0,"0"42"0,-21-63 0,21 21 16,0-1-16,0-20 0,0 21 16,0 0-16,0 0 0,0-1 0,21 1 15,0-21-15,1 21 0,-1 0 16,0-1-16,0 1 0,21 0 0,1 0 16,-1 21-16,22 0 0,-22 0 0,21 0 15,-20 0-15,20 0 0,1 0 16,-22 21-16,0 21 0,1-20 0,-1-1 15,-21 21-15,0 0 0,-21 1 0,0-1 16,0 0-16,-21 1 0,0-1 16,-21 0-16,-1 1 0,1-1 0,0-21 15,-1 22-15,-20-22 0,21 0 0,-1 0 16,1 0-16,21 0 0,-22-21 16,22 0-16,0 0 0,21-21 15,0 0 1,0 0-16,21 0 0,0 21 15,22-21-15,-1 21 0,0 0 16,1 0-16,-1 0 0,22 0 0,-22 0 16,0 0-16,22 0 0,-22 21 0,0-21 15,22 21-15,-43 0 0,21 0 0,1 0 16,-22 22-16,0-22 0,0 0 16,-21 21-16,0-20 0,0 20 15,0 0-15,-21-21 0,-21 22 0,21-1 0,-22-21 16,1 22-16,0-22 0,-1 0 15,-20 21-15,20-21 0,-20-21 16,-1 22-16,22-1 0,-21-21 0,20 0 16,-20 0-16,20 0 0,1 0 0,0 0 15,21 0-15,-1-21 0,1-1 0,0 22 16,21-21-16,0 0 0,0 0 16,0 0-16,0 0 0,21-1 15,0 1-15,22 0 0,-22 0 0,21 0 16,1 0-16</inkml:trace>
  <inkml:trace contextRef="#ctx0" brushRef="#br0" timeOffset="15091.38">4593 8340 0,'0'21'0,"0"0"15,0 0-15,0 0 16,0 1-16,0-1 0,0 21 0,0-21 16,0 0-16,0 1 0,0 20 0,0-21 15,0 21-15,0-20 0,0-1 16,-21 21-16,21-21 0,0 0 0,0 1 16,0-1-16,0 0 0,0 0 15,0 0-15,21-21 31,-21-21-31,21 0 0,0 0 16,-21-22-16,22 22 0,-22-21 0</inkml:trace>
  <inkml:trace contextRef="#ctx0" brushRef="#br0" timeOffset="15439.24">4657 7980 0,'0'0'0,"-22"-21"0,1 0 16,0 21-16,0 0 15,0 0-15,0 21 0,-1 0 0,1 0 16,21 0-16,0 0 0,-21 22 0,21-22 16,0 0-16,0 21 0,0-20 15,0-1-15,21 0 0,0 0 0,1-21 16,-1 21-16,0-21 0,0 0 0,21 0 16,-20 0-16,-1 0 0,21 0 0,-21-21 15,0 21-15,1-21 0,-1 0 16,0 0-16,-21-1 0,0-20 15,0 21-15,0-21 0,-21 20 0,0-20 0,-1 21 16,1 0-16,-21 0 0,21-1 16,0 22-16,-22 0 0,22 0 15,0 0-15,-21 0 0,20 0 0,1 0 16,0 22-16,21-1 16,0 0-16,0 0 0,0 0 15,0 0-15,21 1 0,0-1 0,1-21 16,-1 0-16,0 21 0,21-21 0,-21 0 15</inkml:trace>
  <inkml:trace contextRef="#ctx0" brushRef="#br0" timeOffset="16091.55">5313 7747 0,'-21'0'31,"21"21"-31,0 22 0,0-22 16,0 21-16,0-21 0,0 43 0,0-22 16,0 0-16,0 22 0,0-1 0,0-20 15,0 20-15,0 1 0,0-22 16,0 22-16,-22-22 0,22 21 0,0-20 16,0-1-16,-21 0 0,21-20 0,0 20 15,0-21-15,0 21 0,0-20 16,0-1-16,-21-21 0,21 21 15,-21-21 1,0 0-16,21-21 16,0 0-16,0-1 0,0-20 0,0 21 15,0-21-15,0 20 0,0-20 0,0 0 16,0-1-16,0 1 0,0 21 16,21-21-16,21-1 0,-21 22 0,1-21 15,20 21-15,0-1 0,-21 1 0,22 0 16,-1 21-16,0 0 0,-20 0 0,20 0 15,-21 0-15,21 21 0,-20 0 16,-1-21-16,-21 22 0,0-1 0,0 0 16,0 0-16,0 0 0,-21 0 15,21 1-15,-43-1 0,22 0 0,-21 0 16,-1 0-16,1-21 0,21 21 0,-21 1 16,-1-22-16,22 0 0,0 0 15,0 0-15,0 0 0,-1 0 16,22 21-1,0 0-15,22-21 16,-1 21-16,0 0 0,0-21 16,0 21-16,0 1 0,1-1 0,-1 0 15,0 0-15,-21 0 0,21 0 16,0 1-16,0-1 0,1 0 0,-22 0 16,21 0-16,-21 0 0,21-21 15,0 22-15,0-22 16,0 0-1,1-22-15,-1 1 16,-21 0-16,21 0 0,0 0 0</inkml:trace>
  <inkml:trace contextRef="#ctx0" brushRef="#br0" timeOffset="16485.41">6096 8551 0,'42'0'16,"-21"0"0,1 0-16,-1-21 0,0 21 15,0 0-15,0-21 0,0 0 16,22 21-16,-22-21 0,0 21 0,0-21 16,0-1-16,22 1 0,-22 0 15,0 0-15,-21 0 0,0 0 0,0-1 16,0 1-16,-21 0 0,0 21 15,0 0-15,-43 0 16,43 0-16,-21 0 0,20 0 16,-20 21-16,0 0 0,21 1 0,-22-1 15,22 0-15,0 21 0,0-21 0,0 22 16,-1-1-16,1-21 0,21 22 0,0-22 16,0 21-16,0-21 0,0 22 15,0-22-15,21 0 0,1 0 0,-1 0 16,0-21-16,0 21 0,21-21 0,-20 0 15,-1 0-15,21 0 0,0 0 16,1-21-16,-22 0 0,21 0 0,-21 0 16,1 0-16,-1-1 0,0 1 15</inkml:trace>
  <inkml:trace contextRef="#ctx0" brushRef="#br0" timeOffset="17367.4">4572 4763 0,'0'0'16,"0"-22"-16,0 1 15,0 42 17,0 1-17,0 20-15,0-21 0,0 43 16,0-1-16,0 1 0,0-1 15,0 22-15,21-22 0,-21 22 0,0 0 16,21-1-16,-21 1 0,21 0 0,-21-1 16,0 1-16,22 0 0,-22-1 0,0-20 15,0 20-15,0-20 0,0 21 16,0-22-16,0 1 0,0-1 0,0 1 16,0-1-16,0-21 0,0 1 0,0-1 15,0 0-15,0-20 0,0 20 16,0-21-16,-22-21 0,22 21 0,-21-42 31,0 0-31,21-21 16,0 20-16,0-20 15,-21-21-15,21 20 0</inkml:trace>
  <inkml:trace contextRef="#ctx0" brushRef="#br0" timeOffset="17939.52">4572 4868 0,'0'0'0,"-21"0"0,0 0 0,-1 22 16,1-1-16,0 0 0,0 0 0,0 21 15,0 1-15,-1 20 0,1-20 16,0-1-16,0 21 0,0-20 0,0-1 16,-1 64-16,1-64 15,21-21-15,-21 22 0,21-22 0,0 0 16,0 0-16,0 0 0,0 1 0,0-44 47,0 1-47,0 0 0,0 0 15,0 0-15,0 0 0,0-22 16,0 22-16,21-21 0,0 21 0,1-22 16,-1 1-16,0 0 0,0-22 0,21 22 15,1-1-15,-1 1 0,-21 0 16,22-1-16,-1 1 0,-21 21 0,21-21 16,-20 20-16,-1 1 0,0 21 0,0 0 15,0 0-15,0 0 0,1 21 16,-1 1-16,0-1 0,0 21 15,0 0-15,0 1 0,1-1 16,-1 0-16,0 22 0,0-22 16,0 1-16,0-1 0,-21 0 0,22 1 15,-1-1-15,-21 0 0,0 1 0,0-1 16,0 0-16,0-21 0,0 22 16,0-22-16,0 21 0,21-21 0,-21 1 15,0-1-15,0 0 0,21-21 0,-21 21 16,21-21-1</inkml:trace>
  <inkml:trace contextRef="#ctx0" brushRef="#br1" timeOffset="25455.39">4635 466 0,'43'0'16,"-43"-21"15,21 21-31,0 0 0,-21-22 16,0 1-16,21 21 15,0-21-15,1 0 16,-22 0 0,0 0-16,-22 21 15,1 0-15,0 0 0,0 0 16,-21 0-16,20 21 0,1-21 16,-21 21-16,0 0 0,20 0 0,-20 0 15,21 22-15,0-22 0,-22 0 16,22 0-16,0 0 0,0 1 15,21-1-15,0 0 0,0 0 0,0 0 16,0 0-16,21-21 16,0 22-16,0-22 15,1 0-15,-1 0 0,0 21 0,21-21 16,-21 0-16,22 21 0,-22-21 16,21 21-16,-21 0 0,1-21 0,-1 21 15,0 1-15,-21-1 0,0 0 16,0 0-16,0 0 0,0 0 15,-21 1-15,0-22 0,-1 21 16,1 0-16,-21 0 0,21-21 0,-22 21 0,22-21 16,-21 0-16,21 21 15,-22-21-15,22 0 0,0 0 0,0 0 16,0 0-16,0 0 0,-1 0 16,1-21-16,0 21 0,0-21 15,21 0-15,0 0 16,0 0-1,21-1-15,21 22 16</inkml:trace>
  <inkml:trace contextRef="#ctx0" brushRef="#br1" timeOffset="25871.2">5080 593 0,'-21'0'16,"0"0"-1,-1 21 1,22 0 0,0 0-16,0 0 0,0 1 15,0-1-15,0 21 0,0-21 16,0 0-16,0 1 0,0 20 0,0-21 15,0 0-15,0 0 0,22 1 16,-1-22-16,0 0 0,0 0 16,0 0-16,0 0 0,1 0 15,-1 0-15,-21-22 0,21 1 16,0 21-16,0-21 0,-21 0 0,0 0 16,0 0-16,21-1 0,-21 1 0,0-21 15,0 21-15,0 0 16,0-1-16,0 1 0,0 0 15,22 21 32</inkml:trace>
  <inkml:trace contextRef="#ctx0" brushRef="#br1" timeOffset="26183.83">5673 550 0,'0'0'0,"-22"0"0,1 0 16,0 0 0,0 22-16,21-1 15,0 0-15,0 0 0,0 0 0,-21 22 16,21-22-16,-21 21 0,21 0 15,0 1-15,0-22 0,-22 21 0,22 1 16,-21-1-16,21 0 0,-21-21 0,21 22 16,0-22-16,0 21 0,0-21 15,0 1-15,0-1 0,0 0 16,0-42 31,0 0-47,0-1 0,21 1 0</inkml:trace>
  <inkml:trace contextRef="#ctx0" brushRef="#br1" timeOffset="26475.35">5546 720 0,'0'0'16,"0"-21"-16,0-1 0,0 1 16,0 0-16,0 0 0,0 0 15,21 21-15,0-21 16,0-1-16,0 22 0,0 0 15,1 0-15,-1 0 0,21 0 0,-21 0 16,22 22-16,-22-1 16,0 0-16,0 0 0,-21 0 15,0 0-15,0 1 0,0-1 0,0 0 16,0 0-16,-21 0 0,0 0 0,0 1 16,-1-1-16,1 0 0,0-21 15,0 21-15,0-21 0,0 21 16,21-42 15,0 0-31,21 0 16,0 0-16</inkml:trace>
  <inkml:trace contextRef="#ctx0" brushRef="#br1" timeOffset="26863.19">6159 635 0,'0'-21'16,"0"0"0,22 0-16,-1 21 15,0-22-15,-21 1 0,21 0 16,0 0-16,-42 21 47,0 21-47,0 0 0,0 0 15,21 1-15,-22-1 0,22 0 16,-21 0-16,21 0 0,-21 0 0,21 1 16,0-1-16,0 0 0,0 0 0,0 0 15,0 0-15,0 1 16,0-1-16,21-21 15,0 0-15,1 0 0,-1 0 16,0 0 0,0 0-16,0-21 0,-21-1 0,21 22 15,1-21-15</inkml:trace>
  <inkml:trace contextRef="#ctx0" brushRef="#br1" timeOffset="27251.51">6498 508 0,'0'-21'16,"21"21"15,0 0-31,1 21 16,-1-21-16,-21 21 0,21-21 16,0 21-16,-21 1 0,21-1 0,-21 0 15,21 0-15,-21 0 0,0 0 0,0 1 16,0-1-16,0 21 0,0-21 0,0 0 15,0 1-15,0-1 0,0 0 16,0 0-16,0 0 16,0-42 15,0 0-31,0 0 0,0 0 16,0-22-16,0 22 0,0 0 0,0-21 15,0 20-15,22-20 0,-22 21 16,21-21-16,0 20 0,-21 1 15,21-21-15,0 21 0,0 21 0,-21-21 16,22 21-16,-1 0 0,0 0 16,-21 21-1,0 0-15,0 0 0</inkml:trace>
  <inkml:trace contextRef="#ctx0" brushRef="#br1" timeOffset="28603.45">6244 6583 0,'0'0'0,"21"0"16,0 0-16,-21-21 16,22 21-16,-1-21 0,-21-1 15,21 1-15,-21 0 0,0 0 0,21 0 16,-21 0-16,0-1 0,0 1 16,0 0-16,0 0 0,-21 0 15,0 21-15,0-21 0,-1 21 0,-20 0 16,21 0-16,-21 0 0,20 0 15,-20 0-15,21 21 0,-21 0 0,-1 0 16,22 21-16,0-20 0,0 20 16,0 0-16,21-21 0,0 22 15,0-22-15,0 21 0,0-21 0,0 1 16,21-1-16,0 0 0,0 0 16,0 0-16,22-21 0,-22 21 0,21 1 15,-21-22-15,22 21 0,-22-21 0,21 21 16,-21 0-16,22-21 0,-22 21 15,0 0-15,-21 1 0,0-1 16,0 0-16,-21 0 16,0 0-16,-22-21 0,22 21 15,0-21-15,0 0 0,-22 0 16,22 0-16,0 0 0,-21 0 0,21 0 16,-1 0-16,1 0 0,0 0 0,0 0 15,21-21-15,-21 21 16,21-21-16,0 0 31,21 21-31,0-21 16,0 0-16</inkml:trace>
  <inkml:trace contextRef="#ctx0" brushRef="#br1" timeOffset="29035.78">6583 6689 0,'0'-21'16,"0"42"15,0 0-31,0 0 0,0 0 0,0 0 16,21 1-16,-21-1 0,0 0 0,0 0 15,0 0-15,0 0 0,0 1 16,21-22-16,-21 21 0,21-21 0,-21 21 15,21-21 1,1 0-16,-1 0 16,0 0-16,-21-21 15,21 21-15,0-21 0,-21-1 0,21 1 16,-21 0-16,0 0 0,0 0 16,0 0-16,0-22 0,0 22 15,0 0-15,0 0 0,0 0 16,0 42-1,0 0-15,0 0 16,0 0-16,0 0 0,22 1 0,-22-1 16,0 0-16,21 21 15,-21-21-15,0 1 0,0-1 16,21-21 0,0 0-16,0 0 15</inkml:trace>
  <inkml:trace contextRef="#ctx0" brushRef="#br1" timeOffset="29571.29">7175 6265 0,'0'0'16,"-21"-21"-1,0 21-15,0 0 0,21 21 31,-21 1-31,21-1 0,0 21 0,0-21 16,0 22-16,0-1 0,0 0 0,21 1 16,-21-1-16,0 0 0,0 1 15,21 20-15,-21-42 0,21 22 0,-21-1 16,0-21-16,0 21 0,0-20 0,0-1 16,21 0-16,-21 0 15,0 0-15,22-21 0,-22-21 47,21 0-31,-21 0-16,0 0 0,0-1 0,0 1 15,21 0-15,0 0 0,0 0 0,-21-22 16,21 22-16,-21 0 0,22 0 16,-1 21-16,0-21 0,0 21 15,0 0-15,0 0 0,1 0 0,-1 0 16,0 21-16,0 0 0,0 0 15,-21 0-15,0 1 0,21-1 16,-21 0-16,0 0 0,0 0 0,0 0 16,-21 1-16,0-1 0,21 0 15,-21 0-15,0 0 0,0-21 16,-1 21-16,1 1 0,0-22 0,0 0 16,0 21-16,0-21 0,-1 0 15,1 0 1,21-21-1</inkml:trace>
  <inkml:trace contextRef="#ctx0" brushRef="#br2" timeOffset="35011.46">12340 1482 0,'0'0'0,"0"-21"16,0-1-16,0 1 0,0 0 0,0 0 15,0 0-15,0 0 0,0-1 16,0 1-16,0 0 0,0 0 0,0 0 16,0 0-16,0-1 0,-21 22 15,21 22 16,0-1-31,0 21 0,0-21 16,0 22-16,-21-1 0,21 0 0,0 22 16,0-1-16,0 1 0,0-1 0,-21 1 15,21-1-15,0 22 0,0-43 16,0 22-16,0-1 0,0-20 0,0-1 16,0 0-16,0-21 0,21 22 0,-21-22 15,21 0-15,0 0 0,0-21 16,0 0-16,1 0 0,-1 0 15,0 0-15,0 0 0,21-21 0,-20 0 16,-1 0-16,0-22 16,0 22-16,0-21 0,0 0 0,1-22 15,-1 22-15,0-22 0,-21 1 0,21-1 16,-21 1-16,0-1 0,0 22 16,0-22-16,0 1 0,0 21 0,0-1 15,-21 1-15,21 0 0,0 20 16,-21 1-16,21 0 0,0 0 0,0 42 47,0 0-47,0 0 15,0 1-15,0-1 16,0 0-16,0 0 0,21 0 0</inkml:trace>
  <inkml:trace contextRef="#ctx0" brushRef="#br2" timeOffset="35331.46">13039 1715 0,'0'84'15,"0"-63"-15,0 22 0,0-22 16,0 21-16,0 1 15,0-1-15,0 0 0,0 1 0,0-1 16,-22 21-16,22-20 0,-21 20 0,21 22 16,-21-22-16,0 1 0,21-1 15,0 22-15,0-21 0,-21-22 0,21 21 16,0-20-16,0-1 0,0 0 0,0 1 16,0-1-16,0-21 0,0 0 0,0 1 15,21-22 1,-21-22-1,0 1-15,0 0 0,0 0 16</inkml:trace>
  <inkml:trace contextRef="#ctx0" brushRef="#br2" timeOffset="35663.33">13081 1884 0,'0'0'15,"-21"-64"1,21 43-16,0 0 0,0 0 0,0-21 16,0 20-16,21 1 0,0 0 15,0 21-15,22-21 0,-22 21 16,21 0-16,-21 0 0,22 0 0,-22 0 16,0 21-16,0 0 0,0 0 15,0 22-15,-21-22 0,0 21 0,0-21 16,0 22-16,-21-1 0,0-21 0,0 22 15,0-22-15,0 0 0,-1 21 16,1-21-16,-21 1 0,21-1 0,0-21 16,-1 21-16,1 0 0,0-21 15,0 0 1,42-21 0,0 21-16,0-21 15,1 0-15</inkml:trace>
  <inkml:trace contextRef="#ctx0" brushRef="#br2" timeOffset="35978.76">13695 1693 0,'0'0'16,"0"-21"-1,-21 21-15,-1 0 0,1 0 0,0 0 16,0 0-16,21 21 0,-21 1 16,0-1-16,-1 0 0,22 21 15,-21-21-15,0 22 0,21-22 0,0 21 16,0 1-16,-21-22 0,21 21 0,0-21 16,0 0-16,0 1 0,0-1 15,0 0-15,0 0 0,21-21 16,0 21-16,0-21 0,1 0 15,-1 0-15,0 0 0,0 0 16,0-21-16,0 0 0,1 0 16,-1 21-16</inkml:trace>
  <inkml:trace contextRef="#ctx0" brushRef="#br2" timeOffset="36447.08">14055 1736 0,'0'-21'0,"0"42"0,0-64 0,0 22 16,-22 21 0,1 0-16,0 0 15,0 21-15,0-21 0,0 22 0,-1 20 16,1-21-16,0 0 0,21 0 16,-21 22-16,0-22 0,0 21 0,21 1 15,0-22-15,-22 0 0,22 21 0,0-21 16,0 1-16,0-1 0,0 0 15,0 0-15,22-21 16,-1 0 0,0 0-16,0 0 0,0 0 0,22-21 15,-22 0-15,0 0 0,0-1 16,0 1-16,0 0 0,1 0 0,-22 0 16,21-22-16,-21 22 0,21-21 0,-21 21 15,0-22-15,0 22 0,0 0 16,21 0-16,-21 0 0,0 42 31,0 0-31,0 0 16,0 0-16,0 1 0,0 20 0,0-21 15,0 21-15,-21-20 0,21-1 0,0 21 16,0-21-16,0 0 0,0 1 16,0-1-16,0 0 0,0 0 15,21-21 1,0 0-16,0 0 15,1-21-15,-1 21 0</inkml:trace>
  <inkml:trace contextRef="#ctx0" brushRef="#br2" timeOffset="36899.58">14647 1820 0,'0'0'0,"0"-42"16,0 21-1,0 0 1,-21 21-16,0 0 16,0 0-16,0 0 15,-1 21-15,22 0 0,-21 0 16,0 0-16,21 1 0,0-1 0,-21 0 16,21 0-1,0 0-15,0 0 0,0 1 0,21-1 31,0-21-31,0 0 16,1 0-16,-1 21 0,0-21 16,0 0-16,0 0 0,-21 21 15,21 0-15,1-21 16,-22 21-16,0 1 16,0-1-16,-22 0 15,1 0-15,0-21 0,0 21 0,0-21 16,0 0-16,-1 21 0,1-21 15,0 0-15,0 22 0,0-22 0,0 0 16,-1 0-16,1 0 16,0 0-16,21-22 15,0 1 1,0 0-16,0 0 0,0 0 16,21 0-16,0-1 0</inkml:trace>
  <inkml:trace contextRef="#ctx0" brushRef="#br2" timeOffset="37393.72">14965 1122 0,'21'-21'0,"-42"42"0,42-63 16,0 42-16,-21-22 15,0 44 1,0-1-16,0 0 16,0 0-16,0 21 0,0 1 0,0-1 15,0-21-15,0 43 0,-21-22 0,21 0 16,0 22-16,-21-22 0,21 22 16,0-22-16,0 22 0,0-22 0,0 21 15,-21-20-15,21-1 0,0 0 0,0-20 16,0 20-16,0-21 0,0 0 15,21 0-15,-21 1 0,21-22 16,0 0 0,0 0-16,0 0 15,1 0-15,-22-22 16,0 1-16,21 0 0,0 21 0,-21-21 16</inkml:trace>
  <inkml:trace contextRef="#ctx0" brushRef="#br2" timeOffset="37647.25">15346 1609 0,'0'0'16,"21"0"-1,-21 21-15,0 0 0,0 21 16,0-20-16,0-1 0,0 21 16,0-21-16,0 0 0,0 22 0,0-22 15,0 0-15,-21 21 0,21-20 16,-21-1-16,21 0 0,0 0 15,0 0-15,0 0 16,0-42 15,0 0-31,0 0 16,0 0-16,0 0 0,0-1 16,0-20-16</inkml:trace>
  <inkml:trace contextRef="#ctx0" brushRef="#br2" timeOffset="37823.42">15409 1376 0,'0'0'0,"0"-21"15,-21 21 63,0 0-78,0 21 0</inkml:trace>
  <inkml:trace contextRef="#ctx0" brushRef="#br2" timeOffset="38009.76">14753 1503 0,'-21'0'0,"42"0"0,-63 0 16,63 0 15,0 0-15,0 0-16,22 0 0,-22 0 15,21-21-15,-21 21 0,22 0 16,-1 0-16,0 0 0</inkml:trace>
  <inkml:trace contextRef="#ctx0" brushRef="#br2" timeOffset="38635.65">15875 1609 0,'0'-21'16,"0"42"-16,-21-42 0,21-1 0,-21 22 15,21 22 1,0-1-16,0 0 16,-22 0-16,22 0 0,0 0 0,0 1 15,0-1-15,0 0 0,0 21 16,0-21-16,0 1 0,0-1 0,0 0 15,0 0-15,0 0 0,0 0 16,0 1-16,-21-22 31,21-22 1,0 1-32,0 0 0,0 0 0,0 0 15,0 0-15,0-1 0,0-20 0,0 21 16,0-21-16,0 20 0,0-20 15,21 21-15,1 0 0,-1-22 0,0 22 16,0 21-16,0-21 0,0 0 0,1 21 16,20 0-16,-21 0 0,0 0 15,22 0-15,-1 21 0,-21 0 0,21 0 16,-20 1-16,20 20 0,-21-21 16,0 21-16,-21-20 0,0 20 15,21-21-15,-21 0 0,0 22 0,0-22 16,0 0-16,0 0 0,-21 0 0,21 0 15,-21 1-15,0-22 0,0 21 16,0 0-16,21-42 31,21 21-15,0-21-16,-21-1 0</inkml:trace>
  <inkml:trace contextRef="#ctx0" brushRef="#br2" timeOffset="39368.62">16785 1545 0,'0'0'0,"0"-42"16,-21 21-16,0 21 16,0 0-16,-1 0 15,1 0-15,0 0 0,0 21 0,0 0 16,0 0-16,-1 0 0,-20 1 0,21 20 15,0-21-15,21 21 0,-21-20 16,-1 20-16,22-21 0,0 0 16,0 0-16,0 1 0,0-1 0,0 0 15,22 0-15,-1-21 16,0 0-16,0 0 0,0 0 0,0 0 16,1 0-16,-1 0 0,0 0 0,0-21 15,0 21-15,0-21 0,1 0 16,-1-1-16,0 1 0,-21 0 15,21 0-15,-21 0 0,0 0 0,21-22 16,-21 22-16,21 0 0,-21 0 16,0 0-16,0-1 0,0 1 15,0 42 32,0 1-47,0-1 0,0 21 0,0-21 16,0 22-16,0-1 0,0 0 15,0 1-15,0-1 0,0 0 0,0 1 16,0-1-16,0 0 0,0 22 0,0-22 16,0 0-16,0 22 0,22-1 15,-22-20-15,21 20 0,-21 1 0,0-1 16,0-20-16,0 20 0,0 1 0,0-22 16,0 21-16,0-20 0,0-1 0,0 22 15,0-22-15,-21 0 16,-1-21-16,22 22 0,-21-1 0,0-21 15,0 0-15,21 1 0,-21-22 0,0 0 16,-1 0-16,1 0 0,0 0 16,21-22-16,0 1 0,-21 0 15,21 0-15,-21-21 0,21 20 0,0-20 16,0 0-16,0-1 0,0 1 0,0-21 16,0 20-16,0-20 0,21-1 0,0 1 15,-21-22-15,21 22 0,0-1 16,1 1-16,-1-1 0,0 1 0,42-43 15,-41 63-15,-1-20 0,21 21 16,-21-1-16,22 1 16,-22 21-16,21 0 0,0-1 0,-20 1 15,20 0-15,0 21 0</inkml:trace>
  <inkml:trace contextRef="#ctx0" brushRef="#br2" timeOffset="40071.14">12636 2540 0,'-21'0'31,"0"0"-15,0 0-16,42 0 46,0 0-46,0-21 0,22 21 16,-1 0-16,0-21 0,22 21 16,21-21-16,-1 21 0,22-22 15,-21 22-15,42 0 0,-21-21 0,21 21 16,0-21-16,21 0 0,21 21 16,-21-21-16,43 21 0,-22-21 0,43 21 15,-22-22-15,22 22 0,0 0 0,-22-21 16,22 0-16,-22 21 0,1 0 15,-22 0-15,0-21 0,-20 21 0,-22 0 16,0 0-16,-22 0 0,-20 0 0,0-21 16,-22 21-16,1 0 0,-22 0 15,0 0-15,-20 0 0,-1 0 0,0 0 16,0 0-16,0 0 16,-42 0-1,0 0 1,0 0-16,-22 0 0,22 0 0,-21 0 15,-22 0-15,22 0 0</inkml:trace>
  <inkml:trace contextRef="#ctx0" brushRef="#br2" timeOffset="40735.83">12298 2794 0,'0'0'0,"-21"0"0,-1-21 0,1 21 16,0 0-16,0 0 0,0 0 15,0 0-15,21-21 16,0 0-1,42 21 1,-21 0-16,0 0 0,22-22 0,-1 22 16,0 0-16,22 0 0,-22-21 15,22 21-15,20 0 0,-20-21 0,20 21 16,22 0-16,0-21 0,0 21 16,21 0-16,0-21 0,0 0 0,21 21 15,0 0-15,0 0 0,22-22 16,-1 22-16,0 0 0,22 0 0,-22 0 15,22 0-15,-1-21 0,-20 21 0,20 0 16,-21 0-16,1 0 0,-1 0 16,0 0-16,-42 0 0,22 0 0,-22 0 15,-22 0-15,1-21 0,-21 21 0,0 0 16,-22 0-16,1 0 0,-1 0 16,-21-21-16,1 21 0,-1 0 0,-21 0 15,0 0-15,1 0 16,-44 0 15,1 0-31,0 0 0,0 0 16,0 0-16,0 0 0,-22 0 0,22 0 15</inkml:trace>
  <inkml:trace contextRef="#ctx0" brushRef="#br2" timeOffset="46381.61">10922 4382 0,'42'-22'15,"-21"22"-15,-21-21 16,0 0-16,22 21 0,-22-21 16,0 0-16,0 0 0,0-1 15,0 1-15,-22 21 16,1 0-16,21-21 16,-21 21-16,0 0 0,-21 0 0,20 0 15,1 0-15,-21 0 0,0 21 16,20 0-16,-20 1 0,0-1 15,-1 21-15,1-21 0,0 22 0,-1-1 16,1-21-16,21 21 0,-21 22 0,-1-22 16,22 1-16,0 20 0,-21-21 0,20 22 15,1-22-15,21 22 0,0-22 16,0 0-16,0 1 0,0-1 0,0 0 16,21-20-16,-21 20 0,22-21 0,-1 0 15,21 0-15,-21 1 0,0-1 0,1 0 16,20-21-16,-21 21 0,0-21 15,22 0-15,-22 0 0,0 0 0,0 0 16,21 0-16,-20 0 0,-1 0 16,21-21-16,-21 21 0,22-21 0,-22 0 15,0-1-15,21 1 0,1 0 16,-22 0-16</inkml:trace>
  <inkml:trace contextRef="#ctx0" brushRef="#br2" timeOffset="47397.72">11451 4678 0,'0'0'0,"0"-21"15,0 0-15,-21 21 16,0 0-16,0 0 16,-1 0-16,1 0 0,0 0 0,0 0 15,0 21-15,0 0 0,-1 0 16,1 21-16,0-20 0,0 20 0,0-21 15,21 21-15,-21 1 0,-1-1 0,1-21 16,21 22-16,0-1 0,0-21 0,0 0 16,0 0-16,0 1 0,0-1 15,0 0-15,0 0 0,21-21 16,1 21-16,-1-21 0,0 0 16,0 0-16,0 0 0,0-21 0,1 21 15,-1-21-15,-21 0 0,21 0 16,0 21-16,0-22 0,0 1 15,-21-21-15,22 21 0,-1 0 0,-21-22 16,0 22-16,21-21 0,0 21 0,-21-22 16,0 22-16,0-21 0,0 21 0,21-22 15,-21 22-15,0 0 0,0 0 16,0 0-16,0 42 31,0 0-31,0 0 16,0 0-16,0 22 0,0-22 15,0 21-15,0-21 0,0 22 0,0-1 16,0-21-16,0 21 0,0-20 16,0-1-16,0 21 0,0-21 0,0 0 15,0 1-15,0-1 0,0 0 0,21 0 16,-21 0-16,22-21 0,-22 21 16,21-21-16,0 22 0,0-22 15,0 0-15,0 0 0,1 0 0,-1 0 16,0-22-16,0 1 0,0 0 0,0 21 15,1-42-15,-1 21 0,21-1 16,-21 1-16,0-21 0,1 21 0,-1-22 16,0 1-16,-21 21 0,0-21 0,21-1 15,-21 22-15,0-21 0,0 21 16,0-1-16,0 1 0,0 0 16,-21 21-1,0 0-15,0 21 16,21 0-16,-22-21 0,22 22 0,0-1 15,-21 0-15,21 0 0,-21 0 0,21 0 16,0 1-16,0-1 0,0 0 16,21-21-1,0 0-15,1 0 0,-1 0 16,0 0-16,0-21 0,0 0 16,-21-1-16,21 22 0,1-21 0,-1 0 15,-21 0-15,21 0 0,-21 0 16,21 21-16,-21-22 0,21 1 15,-21 0-15,21 42 32,-21 0-32,0 1 15,0-1-15,0 0 0,0 0 16,0 21-16,0-20 0,0 20 0,0-21 16,0 21-16,0-20 0,0 20 0,0-21 15,0 0-15,0 22 0,0-22 0,0 0 16,0 0-16,0 0 0,22 0 15,-22 1-15,21-22 0,0 21 0,0-21 16,0 0-16,0 0 16,1 0-16,-1 0 0,0 0 15,-21-21-15,0-1 0,21 1 16,-21 0-16,21 0 0,-21 0 0,21-22 16,1 22-16</inkml:trace>
  <inkml:trace contextRef="#ctx0" brushRef="#br2" timeOffset="48992.99">14012 4614 0,'0'0'0,"0"-21"16,21 21-16,1-21 15,-22 0-15,0 0 0,0 0 16,0-1 0,-22 22-1,1 0-15,0 0 0,0 0 0,0 0 16,0 22-16,-1-1 0,1 0 15,-21 0-15,21 0 0,0 0 0,-1 22 16,1-1-16,0-21 0,21 22 16,0-1-16,0-21 0,0 21 0,0-20 15,0 20-15,0-21 0,0 21 0,0-20 16,0-1-16,21 0 0,0-21 16,1 21-16,-1 0 0,0-21 0,0 0 15,0 0-15,0 21 0,1-21 0,20 0 16,-21 0-16,0 0 0,0 0 0,1 0 15,-1 0-15,0-21 0,0 0 0,0 21 16,0-21-16,-21 0 16,22 0-16,-1 21 15,0-22-15,0 1 0</inkml:trace>
  <inkml:trace contextRef="#ctx0" brushRef="#br2" timeOffset="49371.78">15092 4593 0,'0'0'0,"-21"0"16,42 0 15,0 0-31,0 0 0,0 0 16,0 0-16,1 0 0,-1 0 16,0 0-16,0 0 0,0 0 0,0 0 15,1 0-15,-1 0 0,0 0 16,0 0-1,-21 21 32,-21-21-47</inkml:trace>
  <inkml:trace contextRef="#ctx0" brushRef="#br2" timeOffset="49625.97">15113 4890 0,'0'0'0,"-21"0"0,21 21 15,21-21 17,0 0-32,0 0 0,0 0 15,1 0-15,-1 0 0,0 0 16,0 0-16,0 0 0,0 0 0,1 0 15,-1 0-15,-21-21 16,21 21 0,-21-22-1</inkml:trace>
  <inkml:trace contextRef="#ctx0" brushRef="#br2" timeOffset="50487.31">16552 4572 0,'0'0'0,"-21"-21"0,0 0 16,21 0-16,0-1 0,0 1 16,0 0-16,0 0 0,0 0 0,0 0 15,21-1-15,0 1 16,0 21-16,1-21 0,-1 21 0,0 0 15,0 0-15,0 0 0,0 0 0,22 0 16,-22 21-16,0 0 0,0 1 0,0 20 16,-21-21-16,22 21 0,-1-20 15,-21 20-15,0 0 0,0 1 0,0-1 16,0 0-16,0 1 0,0-1 0,0 0 16,0-21-16,0 22 0,0-1 0,-21-21 15,21 0-15,0 1 16,0-1-16,0 0 0,0 0 15,0-42 1,0 0-16,0 0 16,0-1-16,0 1 0,0 0 15,0-21-15,0 21 0,21-22 0,-21 1 16,21 0-16,0-1 0,0 1 0,0 0 16,1-1-16,-1 22 0,0-21 0,21-1 15,-21 22-15,1-21 0,20 21 16,0 0-16,-21-1 0,22 22 0,-1 0 15,-21 0-15,22 0 0,-1 0 0,-21 0 16,21 22-16,-20-1 0,-1 0 16,0 0-16,-21 21 0,0-20 15,0 20-15,0 0 0,0 1 0,0-22 16,0 21-16,-21 0 0,21-20 0,0 20 16,-21-21-16,-1 21 0,22-20 0,0-1 15,0 0-15,0 0 0,0-42 47,0 0-31,0 0-16,0-1 0,22 1 0,-1 0 15</inkml:trace>
  <inkml:trace contextRef="#ctx0" brushRef="#br2" timeOffset="51481">17928 4593 0,'42'-42'16,"-20"21"-16,-1 0 15,-21-1-15,21 1 16,-21 0-16,0 0 0,0 0 16,0 0-16,21-22 0,-21 22 0,0 0 15,0 0-15,0 0 0,0-1 16,0 44 15,-21-1-31,21 0 0,0 21 16,-21-21-16,0 22 0,21-1 0,0 0 15,-22 1-15,1-1 0,0-21 16,21 22-16,0-1 0,-21 0 0,21 1 16,0-22-16,0 21 0,0-21 0,0 0 15,0 1-15,0-1 0,0 0 0,21-21 16,0 0-1,0 0-15,1 0 0,-1 0 0,-21-21 16,21 21-16,0-21 0,0-1 16,0 1-16,1-21 0,-1 21 0,-21 0 15,21-22-15,0 22 0,0-21 0,-21 21 16,21-22-16,-21 22 0,0-21 16,22 21-16,-1-1 0,-21 1 0,21 0 15,-21 0-15,21 21 0,0 0 16,-21 21-1,0 0-15,21 0 0,-21 1 16,0 20-16,0-21 0,0 21 16,0-20-16,0 20 0,0-21 0,0 21 15,22-20-15,-22 20 0,0-21 0,0 0 16,21 0-16,-21 1 0,21-1 16,0-21-16,0 21 0,0-21 15,1 0-15,-1 0 16,0 0-16,0-21 0,0 0 0,0 21 15,-21-22-15,22-20 0,-1 21 0,0 0 16,-21 0-16,21-22 0,-21 22 0,21 0 16,-21 0-16,0 0 0,21-1 15,-21 1-15,0 42 32,0 1-32,0-1 15,0 0-15,0 0 0,0 0 0,0 22 16,0-22-16,0 0 15,0 0-15,22 0 0,-1 0 0,0-21 16,-21 22-16,21-22 0,0 0 0,0 21 16,1-21-16,-1 0 0,0 0 0,0 0 15,0 0-15,0 0 0,1-21 0,20-1 16,-21 1-16,0 0 16,0 0-16,1 0 0,-22 0 0,21-22 0,-21 22 15,21-21-15,-21 21 0,0-22 0,0 1 16,0 21-16,0-22 0,-21 1 0,0 21 15,-1 0-15,1 0 0,0-1 0,0 1 16,0 21-16,0 0 16,-1 0-16,1 0 15,21 21-15,0 1 16,21-22 0,1 21-16,-1-21 0,0 0 15,0 0-15,0 0 0,0 0 16,1 0-16,-1-21 15,-21-1-15,0 1 16,0 0-16,0 0 16</inkml:trace>
  <inkml:trace contextRef="#ctx0" brushRef="#br2" timeOffset="51983.56">17759 4509 0,'21'0'0,"0"0"16,0 0-16,0 0 15,1 0-15,-1 0 0,0 0 16,0-22-16,0 22 0,22 0 15,-22-21-15,0 0 0,0 21 0,0-21 16,0 21-16,1-21 0,-22 0 16,0-1-16,0 1 0,0 0 15,-22 21 1,1-21-16,-21 21 0,21 0 16,0 0-16,-1 0 0,1 21 0,0-21 15,21 21-15,-21 0 0,0 1 0,21-1 16,-21 0-16,21 0 0,0 0 15,0 0-15,0 1 0,0-1 0,0 0 16,0 0-16,0 0 0,21-21 0,0 0 16,0 0-16,21 0 0,1 0 0</inkml:trace>
  <inkml:trace contextRef="#ctx0" brushRef="#br2" timeOffset="52451.12">20447 3874 0,'0'0'0,"0"-43"15,0 22-15,-21 0 0,21 0 16,-21 21-16,-1 0 31,22 21-31,-21 21 0,21-21 16,0 22-16,0 20 0,0 1 0,0-1 15,-21-20-15,21 20 0,0 1 0,0-1 16,-21 1-16,21-1 0,-21-21 16,21 1-16,-21-1 0,21 22 0,0-22 15,0 0-15,0-21 0,-22 22 16,22-1-16,0-21 0,-21 0 0,21 1 16,0-1-16,0 0 0,0-42 31,0 0-31,0-1 0,0 1 15,0 0-15,0-21 0</inkml:trace>
  <inkml:trace contextRef="#ctx0" brushRef="#br2" timeOffset="52975.15">20151 4382 0,'0'-22'16,"0"44"-16,-22-86 0,22 22 0,0-1 0,0 1 16,0 0-16,0-1 0,0 22 15,0-21-15,0 0 0,22 20 0,-1-20 16,-21 21-16,21 0 0,0 0 0,0-1 15,0 1-15,22 0 0,-22 0 0,21 21 16,-21 0-16,22 0 0,-22 0 16,21 0-16,1 0 0,-22 21 0,21 21 15,-21-20-15,22 20 0,-22 21 0,-21-20 16,0-1-16,0 22 0,0-22 16,0 0-16,-43 1 0,22-1 0,-21 0 15,-43 1-15,43-1 16,0-21-16,-1 0 0,22-21 0,-21 21 15,21-21-15,-1 0 0,22-21 32,22 0-17,20 21-15,-21-21 0,0 0 0,22 21 16,-1 0-16,-21-21 0,21 21 0,1 0 16,-1 0-16,-21 0 0,22 0 15,-1 21-15,0 0 0,-21-21 0,22 21 16,-22 0-16,0 0 0,0 1 0,0-1 15,1 0-15,-22 0 0,0 21 0,0-20 16,0-1-16,-22 0 16,1 0-16,0 0 0,0 0 0,-21 1 15,20-22-15,1 21 0,-21 0 16,21-21-16,0 21 0,-22-21 0,22 0 16,0 0-16,0 0 0,0 0 0,-1 0 15,1 0-15,0 0 0,0 0 16,21-21-16,0 0 15,0 0-15,0-1 16,21 22-16,0-21 0,0 0 16,1 21-16</inkml:trace>
  <inkml:trace contextRef="#ctx0" brushRef="#br2" timeOffset="53247.88">21167 4403 0,'0'21'16,"0"0"-1,0 0-15,0 0 0,0 1 0,0-1 16,0 0-16,0 0 0,0 0 0,0 0 16,0 1-16,0-1 0,0 0 0,-22 0 15,22 0 1,-21 22-16,21-65 47,21 1-32,-21 0-15,22 0 0</inkml:trace>
  <inkml:trace contextRef="#ctx0" brushRef="#br2" timeOffset="53571.29">21230 4043 0,'-21'0'0,"42"0"16,-63 0-16,21 0 0,-1 0 16,1 21-16,21 0 15,0 0-15,0 1 0,0-1 0,0 0 16,0 0-16,0 0 0,0 0 16,21-21-16,1 0 0,-1 0 15,0 0-15,0 0 0,0 0 16,-21-21-16,21 21 0,1-21 0,-22 0 15,21 0-15,-21 0 0,0-1 0,0 1 16,0-21-16,0 21 0,0 0 16,0-1-16,-21 1 0,21 0 15,-22 0-15,1 0 0,0 21 16,0 0-16,0 0 0,21 21 16,0 0-16,-21 0 0,21 0 15,0 1-15,0-1 0,0 0 16,0 0-16,21 0 0,0-21 15,0 0-15,0 21 0</inkml:trace>
  <inkml:trace contextRef="#ctx0" brushRef="#br2" timeOffset="54341.36">21865 3662 0,'0'-21'0,"0"42"0,0-63 15,-21 20-15,21 1 16,-21 21-16,0 21 16,21 1-16,0-1 0,0 0 0,0 21 15,0-21-15,0 22 0,-22-1 16,22 0-16,-21 1 0,21-1 0,-21 22 16,21-22-16,0 21 0,0-20 0,-21-1 15,21 22-15,0-22 0,0 0 16,0 1-16,-21-1 0,21 0 15,0 1-15,0-1 0,0-21 0,0 0 0,0 22 16,0-22-16,0 0 0,0 0 16,0 0-16,0 0 0,0 1 15,0-44 17,0 1-17,0 0-15,0 0 0,0 0 16,0-22-16,21 22 0,-21 0 0,21-21 15,-21 21-15,21-22 0,-21 22 16,0-21-16,21-1 0,1 22 16,-22 0-16,21-21 0,0 21 0,-21-1 0,21 1 15,0 21-15,0 0 0,1-21 16,-1 21-16,0 0 16,0 21-16,0-21 0,-21 21 0,0 1 15,21-1-15,-21 0 0,0 0 16,0 0-16,0 0 0,0 1 0,0-1 15,-21 0-15,0 0 0,0-21 16,-21 0-16,20 21 0,1-21 16,0 0-16,0 0 0,0 0 0,0 0 15,-1 0-15,1 0 16,0-21-16,42 42 47,0 0-32,-21 1-15,22-1 0,-1-21 0,-21 21 16,21 0-16,0 0 0,0 0 0,0 1 16,-21-1-16,22 0 0,-1 0 0,0 0 15,0 0-15,0 1 16,0-1-16,1-21 0,-1 21 16,0-21-1,0 0-15,-21-21 31,0 0-31,0-1 0,0 1 16,0 0-16,0 0 0</inkml:trace>
  <inkml:trace contextRef="#ctx0" brushRef="#br2" timeOffset="54828.95">22394 4487 0,'0'0'0,"21"0"32,1 0-17,-1 0-15,0 0 0,0-21 16,0 21-16,0-21 0,1 21 0,-1-21 16,0 21-16,0-21 15,0 0-15,0-1 0,1 1 0,-1 0 16,0 0-16,-21 0 0,0 0 0,21-1 15,-21 1-15,0 0 0,0 0 0,0 0 16,0 0-16,-21-1 16,0 22-16,0 0 0,-1 0 15,1 0-15,0 0 0,-21 22 0,21-22 16,-1 21-16,1 0 0,-21 21 0,21-21 16,0 22-16,-1-22 0,1 21 15,0 1-15,0-22 0,0 21 0,21 0 16,0-20-16,0 20 0,0-21 15,0 21-15,0-20 0,0-1 0,0 0 16,21 0-16,0 0 0,0 0 0,0 1 16,1-22-16,20 21 0,-21-21 0,0 0 15,22 0-15,-22 0 0,21 0 16,-21 0-16,0 0 0,22 0 0,-22 0 16,0 0-16,0-21 0,0-1 15,-21 1-15,22 21 0,-22-21 0,21 0 16,-21 0-16,0 0 15</inkml:trace>
  <inkml:trace contextRef="#ctx0" brushRef="#br2" timeOffset="61746.57">1926 7895 0,'0'0'16,"21"21"-1,-21 1-15,0-1 32,-21-21-17,0 0-15,0 0 16,0 0-1,-1 0-15,1 0 0,0 0 16,0-21 0,0 21-16,21-22 15,-21 22-15,21-21 0,-22 21 0,1 0 16,21-21-16,-21 21 16,21-21-16,-21 0 0,0 0 15,0-1-15,-1 1 16,1 0-16,0 21 0,21-21 15,-21 21-15,0-21 0,0 0 16,-1 21-16,1-22 0,21 1 0,-21 0 16,0 21-16,0-21 0,0 0 15,21 0-15,-22-1 0,1 1 16,21 0-16,0 0 0,-21 0 16,21 0-16,-21-1 0,21 1 15,-21 0-15,21 0 0,0-21 0,-21 20 16,-1 1-16,22 0 0,-21 0 15,0 0-15,21 0 0,-21-1 0,0 1 16,21 0-16,-21 0 0,-1 0 16,1 0-16,21-1 0,-21 1 0,0 0 15,0 0-15,0 0 16,-1 0-16,1-1 0,0 1 16,0 0-16,21 0 0,-21 0 15,0 0-15,-1-1 0,1 1 0,21 0 16,-21 0-16,0-21 0,0 20 15,21 1-15,-21 0 0,-1 0 0,1 0 16,21 0-16,-21-22 0,0 22 16,0 0-16,21 0 0,0 0 0,-21-1 15,-1-20-15,22 21 0,-21 0 16,21 0-16,0-1 0,-21 1 0,0-21 16,21 21-16,-21 0 0,21-1 15,0 1-15,0-21 0,-21 21 16,21 0-16,-22-1 0,22 1 15,-21-21-15,21 21 0,0 0 0,0-1 16,0 1-16,0 0 0,-21-21 16,21 21-16,0-1 0,0-20 15,0 21-15,0 0 0,-21-22 0,21 22 16,0-21-16,0 21 0,0 0 16,0-1-16,0 1 0,0 0 0,0 0 15,0 0-15,0 0 0,0-1 16,0 1-16,0 0 0,0 0 15,0 0-15,0 0 0,0-1 0,0 1 16,0 0-16,0 0 16,0-21-16,21 20 0,0 1 0,-21 0 15,0-21-15,21 21 0,1-22 16,-22 22-16,0 0 0,21-21 0,0 20 16,-21 1-16,21 0 0,-21-21 15,0 21-15,21-1 0,0 1 16,-21 0-16,22 0 0,-22 0 15,21 0-15,-21-1 0,21 22 16,-21-21-16,0 0 0,21 21 16,0-21-16,-21 0 15,21 0 1,1-1-16,-1 22 16,-21-21-16,21 21 0,-21-21 0,21 0 15,-21 0-15,21 0 16,0-1-16,-21 1 0,0 0 15,22 0-15,-22 0 16,0 0-16,21 21 0,0-22 16,-21 1-16,21 0 0,-21 0 15,21 21-15,0-21 0,-21 0 0,22-1 16,-1 1-16,-21 0 0,21 0 16,0 0-16,0 21 0,0-21 15,-21-1-15,22 22 0,-1-21 16,0 0-16,0 21 0,0-21 15,22 21-15,-22-21 0,0 0 0,21 21 16,-21-22-16,22 1 0,-22 21 16,21-21-16,-21 21 0,22 0 0,-22-21 15,0 21-15,0 0 0,0 0 16,1 0-16,-22-21 0,21 21 0,0 0 31,0 0 0,-21-21-31,21 21 32,-42 0 15,0 0-47,0 0 15,0 0-15,-1 0 0,1 0 16,0 0-16,0 0 0,-21 0 15,-1 0-15,1 0 0,0 0 0,-1 21 16,1-21-16,0 0 0,-1 21 16,1-21-16,21 0 0,-22 0 15,22 21-15,0-21 0,0 0 0,0 0 16,0 0-16,-1 0 16,22 21-16,-21-21 15,0 0 16,42 0 32,0 0-63,1 0 16,-1 0-16,0 0 0,21-21 0,-21 21 15,22 0-15,-1 0 16,0-21-16,1 21 0,-1 0 0,0-21 15,22 21-15,-22-21 0,1 21 16,-1 0-16,0 0 0,1-22 16,-22 22-16,0 0 0,0 0 0,0 0 15,0 0-15,-21-21 16,0 42 46,0 1-62,-21-22 0,0 21 16,0 0-16,0 0 16,0 0-16,-1 0 0,1 1 0,-21 20 15,21-21-15,-22 21 0,22 1 16,0-1-16,-21 0 0,21 1 0,-1-1 16,1 0-16,-21 1 0,21-1 15,0-21-15,-1 22 0,22-22 16,-21 21-16,0-21 0,0 0 0,0 1 15,21-1-15,0 0 0,-21-21 16,21 21-16,-22-21 0,22-21 47,22 0-31,-1 0-16,0-22 0,0 22 15,0-21-15,0-1 0,22 1 0,-22 0 16,21-1-16,-21-20 0,22 21 15,-1-1-15,-21 1 0,22 0 0,-22 20 16,0 1-16,0 0 0,0 0 16,-21 0-16,21 21 0,-21-21 15,0 42 79,0 0-78,0 0-1</inkml:trace>
  <inkml:trace contextRef="#ctx0" brushRef="#br2" timeOffset="65491.18">7154 2794 0,'0'-21'16,"0"0"-1,-21 21-15,0 0 16,42 0 62,0 0-78,0 0 0,1 0 16,-1 0-16,0 0 0,0 0 15,0 21-15,0-21 0,1 0 16,-1 21-16,0-21 0,0 21 0,0-21 16,0 0-16,22 21 0,-22-21 15,21 22-15,1-22 0,-22 21 0,21-21 16,-21 21-16,22-21 0,-22 21 16,0 0-16,21-21 0,-21 21 15,22-21-15,-22 22 0,0-1 0,21-21 0,-20 21 16,-1 0-16,21-21 15,-21 21-15,22 0 0,-22-21 0,0 22 16,21-1-16,-21 0 0,1 0 0,-1 0 16,21 0-16,-21 1 0,0 20 15,1-21-15,-1 0 0,0 22 0,0-22 16,0 21-16,0-21 0,1 22 16,-1-22-16,0 0 0,0 21 0,0-21 15,0 22-15,22-22 0,-22 21 16,0-21-16,21 22 0,-20-22 0,20 0 15,-21 21-15,21-20 0,-20-1 0,20 21 16,-21-21-16,0 22 0,0-1 16,22 0-16,-22-21 0,0 22 15,0-1-15,-21 0 0,21-20 0,1 20 16,-22 43-16,21-64 0,-21 21 16,21-21-16,0 22 0,-21-22 15,0 21-15,0-21 0,21 22 0,0-22 16,-21 21-16,22-21 0,-22 22 0,0-1 15,0-21-15,21 21 0,-21 1 0,0-1 16,0 0-16,21 1 0,-21-22 16,0 21-16,0 1 0,0-1 0,0-21 15,0 21-15,0-20 0,0 20 0,0-21 16,0 0-16,0 22 0,0-22 16,0 0-16,0 0 0,0 21 15,0-20-15,0-1 0,0 21 0,0-21 16,0 0-16,0 22 0,0-22 0,0 21 15,0-21-15,0 1 0,0 20 16,-21-21-16,21 21 0,-21-20 0,21-1 16,-22 21-16,22-21 0,0 0 0,-21 1 15,21-1-15,-21 0 0,21 0 16,-21 0-16,21 0 0,0 1 0,0-1 16,0 0-16,-21 0 0,21 0 15,0 0-15,-21 1 16,21-1-16,-22 0 0,22 0 0,0 0 15,-21 0-15,21 1 0,-21-1 0,0 0 16,21 0-16,0 0 0,-21 0 16,21 1-16,-21-1 0,21 0 0,-22 0 15,22 0-15,-21 0 16,21 1-16,-21-22 0,0 21 0,21 0 0,-21-21 16,21 21-16,-21 0 0,-1-21 0,22 21 15,-21 1-15,0-1 0,0 0 16,0 0-16,0 0 15,21 0-15,-22 1 0,1-1 0,21 0 16,0 0-16,-21 0 0,0 0 0,0 1 16,21-1-16,0 0 15,-21 0-15,-1 0 16,1 0-16,21 1 0,-21-1 16,0 0-16,0 0 0,0 0 15,21 0-15,-22 1 0,1-1 16,21 0-16,0 0 0,-21-21 15,0 21-15,21 0 0,-21-21 0,21 22 16,0-1-16,-21-21 16,21 21-16,-22-21 15,22 21-15,0 0 32,-21-21-32,21-21 46,0 0-46,0 0 0,0 0 16,0-1-16,0 1 0,0 0 16,0 0-16,-21 0 0,21-22 0,0 22 15,0 0-15,0 0 0,0 0 16,0 0-16,0-1 0,0 1 16,0 0-16,0 0 0,0-21 0,0 20 0,0 1 15,0 0-15,0 0 0,0 0 16,21 0-16,-21-1 0,21 1 0,-21 0 15,0 0-15,0 0 16,0 0-16,0 42 63,0 0-63,0 0 15,0 0-15,0 0 0,0 1 16,0-1-16,0 0 0,0 0 0,0 0 15,0 0-15,0 1 0,0-1 0,0 21 16,0-21-16,0 0 0,0 22 16,-21-22-16,21 0 0,-21 0 15,0 0-15,21 1 0,0-1 0,0 0 16,-21 0-16,0 0 0,21 0 0,-22 1 16,22-1-16,0 0 0,-21 0 15,0 0-15,42-21 78,0 0-78,1 0 0,-22-21 16,21 21-16,0-21 0,0 21 16,0-21-16,0 21 0,22-21 0,-22 21 15,21-22-15,-21 22 0,22-21 0,-22 21 16,0-21-16,21 21 0,-20 0 0,-1 0 15,0-21-15,0 21 16,0 0-16,0 0 47,-21 21-31,0 0-1,-21-21-15,0 21 16,0 1-16,0-22 15,0 21-15,-1-21 0,1 21 0,0-21 16,0 21-16,-21-21 0,20 21 0,1 0 16,0-21-16,-21 22 0,21-1 15,-1-21-15,22 21 0,-21 0 16,0-21-16,21 21 0,-21-21 31,21 21-31,-21-21 31,21-21 32,0 0-47,0 0-16,0 0 0,0 0 0,0-1 15,0 1-15,0-21 0,0 21 0,0-22 16,0 1-16,0 0 0,0-1 0,-21 1 15,21 0-15,0 21 0,0-22 16,0 22-16,0-21 0,0 21 0,0-1 16,0 1-16,0 0 0,0 0 15,0 42 48,0 0-63,0 0 0,0 1 15,0-1-15,0 0 0,0 0 0,0 21 16,0-20-16,0 20 0,0-21 0,0 21 16,0 1-16,0-22 0,0 21 0,0-21 15,0 22-15,0-22 0,0 0 16,0 0-16,0 0 0,-22-21 0,22 22 16,0-1 30,22-21-30,-1 0 0,0 0-16,0 0 0,21 0 15,-20 0-15,-1-21 0,0-1 0,21 22 16,-21-21-16,22 0 0,-1 21 16,-21-21-16,22 21 0,-1-21 0,0 0 0,1 21 15,-22-22-15,21 1 0,-21 21 16,22-21-16,-22 21 0,0-21 15,0 21-15,0 0 0,0 0 0,1-21 16,-1 21-16,-42 0 47,-1 0-47,1 0 0,0 0 0,0 21 16,0-21-16,-22 21 0,22-21 15,-21 21-15,21-21 0,-22 21 0,22 1 16,-21-22-16,0 21 0,20 0 0,-20 0 15,21-21-15,-21 21 0,20 0 0,-20-21 16,21 22-16,0-22 0,0 0 0,21 21 16,-22-21-16,1 0 15,42 0 48,-21-21-63,22 21 0,-22-22 31,0 44 32,0-1-48,-22-21 1,22 21-16,0 0 0,-21-21 47,21 21 140,0-42-124,-21 21-63,21-21 15</inkml:trace>
  <inkml:trace contextRef="#ctx0" brushRef="#br2" timeOffset="70567.5">10837 7959 0,'0'-21'15,"0"42"-15,0-64 0,0 22 16,0 0-16,0 0 16,-21 21 15,21 21-31,0 0 16,0 0-16,-21 22 0,21-1 15,0 0-15,0 1 0,0-1 0,-21 106 16,21-105-16,-21 20 15,-1-21-15,22 22 0,-21-22 0,0 22 16,21-22-16,-21 22 0,21-22 16,-21 0-16,0 1 0,21-1 0,0 0 15,0 1-15,-22-22 0,22 21 0,-21-21 16,21 0-16,0 1 0,0-1 16,-21-21-16,21 21 0,0-42 31,0 0-31,0-22 15,0 22-15</inkml:trace>
  <inkml:trace contextRef="#ctx0" brushRef="#br2" timeOffset="71291.07">10435 8255 0,'0'-21'0,"0"42"0,-21-42 15,21 0-15,-21 21 0,21-21 0,0-1 16,0 1-16,0 0 16,0 0-16,0 0 0,0 0 15,0-1-15,21 1 16,0 0-16,0 0 16,0 21-16,1-21 0,-1 21 0,21-21 15,0-1-15,1 22 0,-1-21 16,0 21-16,22 0 0,-22 0 0,22 0 15,-1 0-15,1 0 0,-1 0 16,1 21-16,-22 1 0,22-1 0,-22 0 16,-21 0-16,0 21 0,0-20 0,1 20 15,-22 0-15,0 1 0,0-1 16,0 0-16,-22-21 0,1 22 0,-21-1 16,21 0-16,-22 1 0,1-22 0,0 21 15,-1 1-15,1-22 0,-21 0 0,20 21 16,1-21-16,0 1 0,-1-1 15,1 0-15,21-21 0,-22 21 0,22-21 16,0 0-16,-21 0 0,21 0 0,-1 0 16,1 0-16,21-21 15,0 0-15,0 0 16,21 21-16,1 0 16,-1-22-16,21 22 0,-21 0 0,22-21 15,-1 21-15,21 0 0,-20 0 0,20 0 16,1 0-16,-1 0 0,-20 0 0,20 0 15,1 0-15,-1 0 0,-21 21 16,1-21-16,-1 22 0,0-1 0,-20 0 16,-1 0-16,0 0 0,-21 0 0,21 1 15,-21-1-15,0 21 0,0-21 0,0 0 16,-21 1-16,0 20 0,0-21 0,-1 0 16,-20 0-16,21 22 15,-21-22-15,20 0 0,-20 0 0,0-21 16,-1 21-16,1 1 0,0-22 0,-1 0 15,1 0-15,-43 0 0,43 0 16,0 0-16,-1 0 0,-20 0 16,21 0-16,20 0 0,1 0 15,0 0-15,0 0 0,0 0 0,21-22 32,21 1-32,-21 0 15,21 21-15,21-21 0</inkml:trace>
  <inkml:trace contextRef="#ctx0" brushRef="#br2" timeOffset="71589.62">11790 8594 0,'0'21'15,"-21"0"1,21 0-16,0 0 0,0 1 16,-22 20-16,22-21 0,-21 21 0,21-20 15,-21 20-15,21-21 0,0 21 0,0-20 16,0-1-16,-21 21 0,21-21 16,0 0-16,0 1 0,0-1 15,0 0 1,0-42-1,21 0 1,-21-1-16,0 1 0</inkml:trace>
  <inkml:trace contextRef="#ctx0" brushRef="#br2" timeOffset="71939.47">11832 8319 0,'-21'-22'15,"0"22"1,0 0-16,-1 22 0,22-1 16,0 0-16,0 0 0,0 0 15,0 0 1,22-21-16,-1 0 0,0 0 16,0 0-16,0 0 0,0 0 0,1 0 15,-1 0-15,0-21 0,0 21 0,-21-21 16,0 0-16,0 0 0,0 0 15,0-1 1,0 1-16,-21 21 0,0-21 0,0 21 16,-1 0-16,1-21 0,0 21 0,0 0 15,0 0-15,0 0 0,-1 21 16,22 0-16,0 0 16,0 1-16,0-1 15,22-21-15,-1 0 16,0 0-16,0 0 0,0 0 0,22 0 15</inkml:trace>
  <inkml:trace contextRef="#ctx0" brushRef="#br2" timeOffset="72654.05">12340 7853 0,'21'0'16,"-42"0"-16,42-21 0,-21 42 31,0 0-31,0 0 0,0 0 0,0 1 16,0 20-16,0 0 0,-21 1 15,21-1-15,-21 0 0,21 1 0,-21 20 16,21-21-16,0 1 0,-21-1 0,-1 22 16,1-22-16,21 0 0,-21 1 0,-21 62 15,21-62-15,-1 20 16,1-20-16,0-1 0,21 21 15,-21-20-15,0-1 0,0-21 0,21 22 16,-22-1-16,22-21 0,0 0 0,0 0 16,0 1-16,0-44 31,0 1-31,0 0 16,0 0-16,0 0 0,0 0 0,0-22 15,22 22-15,-1-21 0,0-1 0,0 1 16,-21 21-16,21-21 0,0-1 0,22 22 15,-22-21-15,0 21 0,0-1 16,0 1-16,1 0 0,-1 21 16,0 0-16,0-21 0,0 21 0,0 0 15,1 0-15,-1 21 16,-21 0-16,0 0 0,0 1 16,0-1-16,0 0 0,-21-21 15,21 21-15,-22 0 0,1-21 0,-21 21 16,21 1-16,0-22 0,-1 0 15,-20 21-15,21-21 0,0 0 0,0 0 16,-1 0-16,1 0 16,21 21 15,21-21-31,-21 21 16,22-21-16,-1 21 0,-21 0 0,21-21 15,0 22-15,-21-1 0,21 0 0,-21 0 16,21-21-16,-21 21 0,22 0 15,-22 1-15,21-22 0,-21 21 16,21-21-16,-21 21 0,21-21 31,0 0-15,-21-21 0,0 0-16</inkml:trace>
  <inkml:trace contextRef="#ctx0" brushRef="#br2" timeOffset="73047.32">12594 8932 0,'21'0'16,"0"0"-1,1 0-15,-1 0 0,0 0 16,0 0-16,0-21 0,0 21 15,1-21-15,-1 0 0,0 21 0,0-21 16,0 0-16,0 21 16,1-22-16,-22 1 0,0 0 0,0 0 15,21 0-15,-21 0 0,0-1 16,-21 22-16,-1 0 16,1 0-16,0 0 0,0 0 0,0 22 15,0-1-15,-1 0 0,1 0 0,0 0 16,0 22-16,0-22 0,0 0 15,21 21-15,0-21 0,0 22 0,0-22 16,0 0-16,0 0 0,0 0 0,0 1 16,0-1-16,21 0 0,0-21 0,0 0 15,0 21-15,0-21 0,1 0 16,-1 0-16,0 0 0,0 0 16,0 0-16,0 0 0,1-21 0,-1 0 15,0 21-15,0-21 0,0-1 0,0 1 16</inkml:trace>
  <inkml:trace contextRef="#ctx0" brushRef="#br2" timeOffset="74041.67">14563 7620 0,'21'-63'16,"-21"41"-16,0 1 16,0 0-16,0 0 0,0 0 15,0 42 17,0 0-32,0 0 15,0 22-15,0-1 0,0 0 0,0 1 16,0-1-16,0 0 0,0 22 0,0-1 15,0 1-15,0-1 0,0 1 16,0-1-16,0 1 0,0-1 0,0 1 16,0-22-16,0 22 0,0-1 0,0-21 15,-21 1-15,21-1 0,0 0 0,-22 1 16,22-1-16,0-21 0,0 0 0,-21 22 16,21-22-16,-21 0 0,0 0 15,0-21 1,0 0-1,21-21-15,0 0 16,-22 0-16,22 0 0,0-22 0,0 22 16,0 0-16,0-21 0,0 20 0,0 1 15,0-21-15,0 21 0,0-22 16,22 22-16,-1-21 0,0 21 0,0-22 16,21 22-16,-20 0 0,20-21 0,-21 21 15,21-1-15,1 22 0,-22-21 0,21 0 16,1 21-16,20 0 0,-21 0 0,1 0 15,-1 21-15,0 0 0,-20 1 16,20-1-16,-21 0 0,0 0 16,0 0-16,1 0 0,-22 22 0,0-22 15,0 0-15,0 21 0,0-20 0,-22-1 16,1 21-16,-21-21 0,21 0 0,0 22 16,-22-22-16,1 0 0,21 0 0,-22 0 15,1 1-15,21-1 0,-106 21 16,106-42-1,0 21-15,-1-21 0,1 0 0,0 0 16,0 0-16,21 21 0,-21-21 16,21-21 15,21 0-15,-21 0-16,21 21 15,0-21-15,0 0 0</inkml:trace>
  <inkml:trace contextRef="#ctx0" brushRef="#br2" timeOffset="74428.83">16002 8467 0,'-21'0'0,"0"0"15,-1 0-15,44 0 47,-1 0-47,0 0 0,0 0 0,0 0 16,0 0-16,1 0 0,-1 0 15,0 0-15,0 0 0,0 0 0,0 0 16,1 0 0,-1 0-16,-21 21 47,-21-21-32</inkml:trace>
  <inkml:trace contextRef="#ctx0" brushRef="#br2" timeOffset="74711.37">15875 8678 0,'0'0'0,"-21"22"0,21-1 31,21-21-31,0 0 16,0 0-16,0 0 0,1 0 16,20 0-16,-21 0 0,0 0 0,0 0 15,1 0-15,-1 0 0,0 0 0,0 0 16,0 0-16,0 0 0,-21-21 16,22 21-16,-1 0 31,-21-22 0</inkml:trace>
  <inkml:trace contextRef="#ctx0" brushRef="#br2" timeOffset="75577.75">17970 7493 0,'0'-21'16,"-21"0"15,0 21-31,0 0 16,0 0-16,0 0 0,-1 0 0,1 21 15,0-21-15,0 21 0,-21 0 0,20-21 16,-20 21-16,0 22 0,21-22 0,-22 0 15,1 21-15,0 1 16,-1-1-16,1 0 0,0 1 0,20-1 16,-20 22-16,21-1 0,-21 1 0,20-22 15,1 21-15,0 1 0,0-1 0,0-20 16,21 20-16,-21 1 0,21-22 0,0 22 16,0-22-16,0 21 0,0-20 15,0-1-15,0 22 0,21-22 0,0 21 16,0-20-16,0-1 0,-21 0 0,21 1 15,1-1-15,-1 0 0,0-20 0,0 20 16,0-21-16,0 21 0,1-20 0,-1-1 16,42 21-16,-42-42 15,1 21-15,-1-21 0,21 0 0,-21 0 16,0 0-16,1 0 0,-1 0 16,0 0-16,0 0 0,0-21 0,0 0 15,1 0-15,-1 0 16,0-1-16,-21-20 0,21 21 0,-21 0 15,21-22-15,0 22 0</inkml:trace>
  <inkml:trace contextRef="#ctx0" brushRef="#br2" timeOffset="76528">18309 8107 0,'-21'-21'16,"42"42"-16,-63-63 0,21 20 0,-1 1 16,1 0-16,0 21 15,21 21 1,0 0-16,0 1 0,-21 20 0,21 0 16,0 1-16,0-1 0,-21 0 0,21 1 15,0-1-15,0 21 0,-21-20 0,21-1 16,-22 0-16,1 1 0,21-1 0,-21 0 15,21 1-15,-21-1 0,21 0 16,-21 1-16,21-22 0,-21 21 16,21-21-16,0 1 0,0-1 0,0 0 15,0-42 17,0 0-32,0-1 0,0 1 0,0 0 15,0-21-15,0 21 0,0-22 16,21 1-16,-21 21 0,21-22 0,-21 1 15,0 21-15,0-21 0,0 20 0,0 1 16,0-21-16,0 21 0,0 0 0,0-1 16,0 1-16,0 0 0,0-21 0,21 21 15,-21-1-15,21 1 16,-21 0-16,21 0 0,1 0 0,-22 0 16,21-22-16,0 22 0,0 0 0,21 0 15,-20 0-15,-1-1 0,21 22 0,-21-21 16,22 21-16,-22 0 0,21 0 0,-21 0 15,0 0-15,22 0 0,-22 0 16,0 21-16,21 1 0,-42 20 0,22-21 16,-1 21-16,-21-20 0,0 20 0,0 0 15,0-21-15,0 22 0,0-1 0,-21-21 16,-1 22-16,-20-22 0,21 21 16,-21-21-16,-22 43 0,22-43 15,21 0-15,-22-21 0,1 21 16,21 0-16,0-21 0,-1 0 0,1 22 15,0-22-15,0 0 0,21-22 32,21 1-32,0 21 0,0-21 15,1 21-15,-1-21 0,0 21 0,21 0 16,-21-21-16,22 21 0,-22 0 0,21-21 16,-21 21-16,22 0 0,-22 0 0,21 0 15,-21 0-15,1 0 0,-1 0 0,0 0 16,0 21-16,0-21 0,0 21 0,1-21 15,-22 42-15,21-21 16,-21 1-16,0-1 0,0 0 16,0 0-16,0 0 0,0 0 0,0 1 15,-21-1-15,21 0 0,-22 21 0,-20-21 16,21 1-16,0-1 0,-22 0 0,22 0 16,-21 0-16,0 0 0,20-21 0,-20 22 15,0-1-15,21-21 0,-22 0 0,22 21 16,0-21-16,-21 0 0,20 0 15,1 0-15,0 0 0,0 0 16,0 0-16,21-21 16,0 0-1,0-1 1,21 1-16,0 21 0,0-21 0,0 21 16,43-42-16</inkml:trace>
  <inkml:trace contextRef="#ctx0" brushRef="#br2" timeOffset="76823.46">19050 8488 0,'0'21'15,"0"0"1,0 0-16,0 1 0,0-1 15,0 0-15,0 21 0,-21-21 16,21 22-16,-21-22 0,21 21 0,0-21 16,-22 22-16,22-22 0,0 0 0,0 0 15,0 0-15,0 1 0,0-1 0,0 0 16,0 0-16,0-42 31,0 0-15,0 0-16,0-1 0,0 1 15,0-21-15,0 21 0</inkml:trace>
  <inkml:trace contextRef="#ctx0" brushRef="#br2" timeOffset="77151.24">19135 8255 0,'0'0'0,"-22"0"0,1 0 0,0 21 16,0-21-16,21 21 0,0 1 15,-21-22-15,21 21 0,0 0 16,0 0-16,21-21 16,0 0-16,0 0 15,0 0-15,1 0 0,-1 0 16,0-21-16,-21 0 0,21 21 0,-21-21 16,21-1-16,-21 1 15,0 0-15,0 0 0,0 0 0,-21 0 16,0 21-16,0 0 15,0-22-15,-1 22 0,1 0 16,0 0-16,21 22 0,-21-1 16,21 0-16,0 0 15,0 0-15,21-21 16,0 0-16,0 0 0,1 0 16,-1 0-16,21 0 0</inkml:trace>
  <inkml:trace contextRef="#ctx0" brushRef="#br2" timeOffset="77847.45">19685 7895 0,'0'-21'0,"0"42"0,0-63 0,0 21 16,0 0-16,0 42 31,0 0-31,0 0 16,0 0-16,0 0 0,0 22 0,0-1 15,0-21-15,0 43 0,0-22 0,-21 0 16,21 1-16,-21-1 0,21 22 16,0-22-16,-22 0 0,1 1 0,21-1 15,-21 0-15,21 22 0,-21-22 0,0 0 16,21 1-16,-21-1 0,21-21 16,0 22-16,-22-22 0,22 21 0,-21-21 15,21 0-15,-21 1 0,21-1 0,0 0 16,0-42 15,0 0-31,0-1 0,0 1 16,0 0-16,21 0 0,0 0 15,1-22-15,-1 22 0,-21-21 0,21 21 16,0-22-16,0 22 0,0-21 16,22 21-16,-22 0 0,0-1 0,0 1 15,0 0-15,1 0 0,-1 21 0,0 0 16,-21-21-16,21 21 0,0 0 0,0 0 31,-21 21-31,0 0 16,0 0-16,0 0 0,-21-21 15,0 22-15,0-22 0,0 21 16,0-21-16,-1 0 0,1 0 0,0 21 16,0-21-16,0 0 0,0 0 0,-1 0 15,1 0 1,21 21-16,-21-21 0,21 21 15,0 0-15,0 1 16,0-1-16,21 0 16,-21 0-16,21-21 0,1 21 0,-22 0 15,21 1-15,0-1 0,0 0 16,-21 0-16,21-21 0,0 21 16,1 0-1,-1-21-15,0 0 16,0 0-1,0-21 1,0 0-16,-21 0 16,22 21-16</inkml:trace>
  <inkml:trace contextRef="#ctx0" brushRef="#br2" timeOffset="78291.12">20108 8700 0,'-21'0'0,"0"0"16,21 21-16,21-21 31,0 0-15,0 0-16,1 0 0,-1 0 0,0 0 16,0-21-16,0 21 0,0-22 0,1 1 15,-1 21-15,0-21 0,0 0 16,0 21-16,-21-21 0,0 0 0,0-1 15,21 1-15,-21 0 0,0 0 16,-21 21-16,0 0 16,0 0-16,0 0 0,0 0 0,-1 0 15,1 21-15,0-21 0,0 21 0,0 0 16,0 1-16,21-1 16,-22 0-16,1 0 0,21 21 0,-21-20 0,21-1 15,0 0-15,0 21 0,0-21 16,0 1-16,0-1 0,0 0 0,0 0 15,21 0-15,0 0 0,-21 1 16,22-22-16,-1 0 0,0 0 0,-21 21 16,21-21-16,0 0 0,0 0 15,1 0-15,-1 0 0,0 0 16,0 0-16,0-21 0,0 21 16,1-22-16,-1 22 0,-21-21 0,21 21 15,0-21-15,0 0 0</inkml:trace>
  <inkml:trace contextRef="#ctx0" brushRef="#br2" timeOffset="79055.23">20532 7493 0,'0'0'0,"0"-21"0,21 21 47,0 0-47,0 0 0,0 0 15,0 21-15,1-21 0,-1 21 0,0 0 16,0-21-16,0 22 0,0-1 16,1 0-16,-1 0 0,0 0 0,0 0 15,0 1-15,0-1 0,-21 0 0,22 21 16,-1-21-16,-21 1 0,21 20 0,0-21 16,-21 21-16,21-20 0,0 20 0,-21 0 15,0 1-15,0-1 16,22 0-16,-22 1 0,0-1 0,21 0 15,-21 1-15,0-22 0,0 21 0,0 0 16,0-20-16,0 20 0,0-21 0,0 21 16,-21-20-16,-1-1 0,22 21 0,-21-21 15,21 0-15,-21 22 0,0-22 0,0 0 16,21 21-16,-21-20 0,-1-1 16,1 0-16,0 21 0,21-21 0,-21 1 15,0-1-15,0 0 0,-1 0 0,1 0 16,0 0-16,0 1 0,-21-1 0,20 0 15,1 0-15,0 0 0,0-21 16,0 21-16,0 1 0,-1-1 0,1 0 16,0-21-16,0 21 0,0 0 15,0-21-15,21 21 0,-22 1 0,1-22 16,0 21-16,0-21 0,0 21 0,0-21 16,-1 21-16,1-21 15,21 21-15,-21-21 16,42 0 46,-21-21-15,0 0-31,0 0-16</inkml:trace>
  <inkml:trace contextRef="#ctx0" brushRef="#br2" timeOffset="80351.59">13652 5419 0,'0'0'0,"-21"0"0,0 0 0,0 0 0,0 0 16,0 0-16,-1 0 0,1 0 0,0 0 15,0 0-15,0 0 16,42 0 15,0 0-15,21 0-16,-20 0 0,-1 0 16,21 0-16,0 0 0,1 0 0,-1 0 15,0 0-15,22 0 0,-22 0 16,22 0-16,-22 0 0,22 0 0,-22 0 15,0 0-15,1 0 0,-1 0 16,0 0-16,1 0 0,-22 0 0,0 0 16,0 0-16,0 0 0,0 0 0,1 0 15,-44 0 48,1 0-48,0 0-15,0 0 16,0 0-16,0 0 16,-1 0-16</inkml:trace>
  <inkml:trace contextRef="#ctx0" brushRef="#br2" timeOffset="80773.14">13420 5609 0,'-22'0'0,"44"0"0,-65 0 0,22 0 15,0 21-15,42-21 32,0 0-17,0 0-15,1 0 0,-1 0 0,21 0 16,0 0-16,1 0 0,-1 0 0,0 0 15,1 0-15,20 0 0,-20 0 16,20-21-16,1 21 0,-22 0 0,21 0 16,-20 0-16,20 0 0,-20-21 0,-1 21 15,0 0-15,-21 0 0,1 0 16,-1-21-16,0 21 0,0 0 0,0 0 16,0 0-1</inkml:trace>
  <inkml:trace contextRef="#ctx0" brushRef="#br2" timeOffset="82488.84">22034 8192 0,'0'0'0,"22"0"0,-22-22 16,0 1-1,0 0-15,-22 0 16,1 21 0,0 0-16,0 0 15,0 0-15,-22 0 0,22 0 0,0 21 16,-21 0-16,21-21 0,-1 21 0,-20 1 16,21-1-16,-21 0 0,20 0 0,1 0 15,-21 22-15,21-22 0,0 0 16,21 21-16,-22-21 0,1 1 15,0 20-15,21-21 0,0 0 0,0 0 16,0 1-16,0-1 0,0 0 0,0 0 16,0 0-16,0 0 0,21 1 0,0-1 15,1 0-15,-1-21 0,0 21 16,21 0-16,-21-21 0,22 0 0,-22 21 16,21-21-16,-21 0 0,22 0 0,-1 0 15,0 0-15,-20 0 0,20 0 16,0 0-16,-21 0 0,22 0 0,-22-21 15,0 21-15,0 0 0,0 0 16,1 0-16,-22-21 0,-22 21 47,1 21-47,0-21 16,0 0-16,0 21 0,-22-21 15,22 0-15,0 0 0,0 0 0,-21 0 16,20 0-16,-62 0 15,41 0-15,22 0 0,-21 0 16,21 0-16,0-21 0,-1 0 0,1 21 16,0-21-16,0 0 0,21 0 0,0-1 15,-21 1-15,21 0 0,0 0 16,0 0-16,0-22 0,0 22 16,0 0-16,0 0 0,21 0 15,-21 0-15,21-22 0,0 22 0,0 0 16,1 0-16,-1 0 0,0-1 0,21 1 15,-21 0-15,22 0 0,-22 0 16,0 21-16,21-21 0,-20 21 0,20 0 16,-21-22-16,0 22 0,0 0 0,1 0 15,-1 0-15,0 0 0,-21 22 16,0-1-16,21-21 0,-21 21 16,0 0-16,-21-21 78,0 0-78,0-21 15,-1 21-15,1-21 0,0 21 0,0 0 16,0 0-16,0 0 0,-1 0 0,-20 0 16,21 0-16,0 0 0,-22 21 15,22 0-15,0-21 0,-21 21 16,21 22-16,-1-22 0,1 0 0,0 0 15,0 21-15,21-20 0,0 20 0,0-21 16,0 0-16,0 22 0,0-22 16,0 0-16,0 21 0,21-21 0,0 1 15,0-1-15,1 0 0,-1 0 0,0 0 16,21-21-16,-21 21 0,1-21 0,20 0 16,-21 0-16,0 0 0,22 0 15,-22 0-15,0 0 0,0 0 0,0 0 16,0 0-16,1 0 0,-1 0 0,-21-21 15,21 0-15,0 21 16,-21-21-16,21 0 0,0 21 16,1-21-16,-22-1 15,21 22-15</inkml:trace>
  <inkml:trace contextRef="#ctx0" brushRef="#br2" timeOffset="82879.47">23453 8340 0,'0'0'0,"-22"0"16,22-21-1,-21 21 48,21 21-16,0 0-32,-21 0-15,21 0 16,-21-21-16</inkml:trace>
  <inkml:trace contextRef="#ctx0" brushRef="#br2" timeOffset="83325.14">23453 8784 0,'0'0'16,"-22"43"0,22-22-16,0 0 15,-21-21 1,21 21-16,0 0 0,-21-21 15,0 0 1,21-21 15,0 0-15,0 0-16,0 0 16,0-1-16,21 22 15,0-21-15,0 21 16,1 0-1,-1 0-15,0 21 16,-21 1-16,0-1 16,0 0-16,0 21 0,0-21 0,0 1 15,0 20-15,-21-21 0,0 21 16,-1 1-16,-20-1 0,21 22 0,-21-22 16,-1 0-16,1 1 0,0-1 0,-1 0 15,1 1-15,0-1 0,20 0 0,-20-21 16,21 1-16,0-1 0,0-21 0</inkml:trace>
  <inkml:trace contextRef="#ctx0" brushRef="#br2" timeOffset="84079.74">23347 8255 0,'-21'0'16,"-1"0"15,22 21-31,-21-21 0,21 21 16,-21-21-16,21 22 0,0-1 15,0 0-15,0 0 16,0 0 0,21-21-16,0 0 0,1 0 15,-1 0-15,0 0 16,0-21-16,-21 0 0,21 0 16,-21 0-16,0-1 0,0 1 15,0 0-15,0 0 0,-21 21 16,0 0-1,0 0-15,0 0 16,-1 21-16,1-21 0,21 21 16,-21 0-16,21 1 0,0-1 0,0 0 15,0 0-15,0 0 16,21 0 0,0-21-16,1 0 0,-1 0 15,0 0-15,0 0 0,0 0 16,0-21-16,1 0 15,-22 0-15,0 0 16,0 0-16,0-1 0,0 1 16,-22 21-1,1 0-15,0 0 0,0 0 16,0 21-16,21 1 16,-21-22-16,21 21 0,0 0 15,-22 0-15,22 0 16,22-21 15</inkml:trace>
  <inkml:trace contextRef="#ctx0" brushRef="#br2" timeOffset="93375.15">14245 5779 0,'-21'0'31,"0"0"0,0 0-31,21 21 16,0 0-1,0 0-15,0 0 16,0 0-16,0 1 16,21-1-16,0 0 15,0 0-15,0-21 16,0 21-16,1 0 0,-1-21 0,0 22 16,0-1-16,0-21 0,0 21 0,22-21 15,-22 21-15,21-21 0,1 21 16,-1-21-16,0 0 0,1 21 0,20-21 15,-21 0-15,22 22 0,-1-22 0,1 0 16,-1 21-16,1-21 0,-1 21 16,1-21-16,21 0 0,-22 0 0,-21 21 15,22-21-15,-1 0 0,1 0 0,-1 21 16,1-21-16,-1 0 0,1 0 16,-1 21-16,1-21 0,21 0 15,-22 0-15,1 0 0,20 0 0,-20 0 16,20 22-16,-20-22 0,-1 0 0,22 0 15,-21 0-15,-1 0 0,1 0 16,-1 21-16,1-21 0,20 0 0,-20 0 16,-1 0-16,1 0 0,-1 21 0,1-21 15,-1 0-15,1 0 0,-1 0 16,1 0-16,-1 0 0,-20 0 0,20 0 16,-21 0-16,22 0 0,-22 0 0,1 0 15,20 0-15,-21 0 0,22 0 16,-22 0-16,22 0 0,-1 0 15,-20 0-15,20 0 0,1 0 0,-1 0 16,1 0-16,-1 0 0,-21 0 0,22 0 16,-1 0-16,-20 0 0,20 0 15,1 21-15,-1-21 0,-20 0 0,20 0 16,1 21-16,-1-21 0,-21 0 0,22 0 16,-22 0-16,22 0 0,-22 0 15,22 21-15,-22-21 0,0 0 0,22 0 16,-22 0-16,0 0 0,1 0 0,-1 0 15,0 0-15,1 22 0,20-22 16,-20 0-16,-1 0 0,0 0 16,1 0-16,-1 21 0,0-21 0,1 0 15,-1 0-15,-21 21 0,21-21 0,-20 0 16,20 0-16,-21 0 0,21 21 16,-20-21-16,-1 0 0,21 0 0,-21 21 15,22-21-15,-1 0 0,-21 21 0,21 1 16,1-22-16,-1 21 0,0-21 15,1 21-15,-22 0 0,21-21 0,1 21 16,-22 0-16,21-21 0,-21 22 0,0-1 16,1-21-16,20 21 0,-21 0 15,0-21-15,0 21 0,1-21 16,-1 21-16,0 1 0,0-22 0,0 21 16,0-21-16,22 21 0,-22 0 0,21 0 15,-21-21-15,22 21 0,-1 1 16,-21-1-16,0 0 0,1 0 0,-1-21 15,0 21-15,0 0 0,-21 1 0,0-1 16,21 0-16,0 0 16,1 0-16,-22 0 0,0 1 0,21-1 15,0 0-15,-21 0 0,0 0 16,0 0-16,21 1 0,0-22 0,0 21 16,-21 0-16,0 0 0,0 0 15,22 0-15,-22 1 0,0-1 0,21-21 16,-21 21-16,0 0 0,0 0 15,0 0-15,0 1 16,0-1 0,0 0-1,0 0 1,0 0 15,-21-21 32,-1 0-63,22-21 0,-21 21 0,0-21 15,0 21-15,0-21 0</inkml:trace>
  <inkml:trace contextRef="#ctx0" brushRef="#br2" timeOffset="93724.64">21611 7472 0,'0'0'0,"0"-21"16,21 21 15,0 0-31,1 21 16,-1-21-16,0 21 0,0 0 0,0 0 15,0-21-15,1 22 0,-1-1 0,0 0 16,0 0-16,0 0 0,0 0 16,-21 1-16,0-1 15,22-21-15,-22 21 0,21-21 0,-21 21 16,21-21 0,-21-21 30,0 0-30,0 0-16,0-1 0,21 1 16,-21 0-16</inkml:trace>
  <inkml:trace contextRef="#ctx0" brushRef="#br2" timeOffset="93996.02">22310 7218 0,'21'-21'0,"-42"42"0,42-63 0,0 20 15,-21 1-15,0 0 16,0 42 15,0 0-31,0 1 0,-21-1 0,0 21 16,-1-21-16,1 0 0,0 22 0,0-22 16,0 21-16,0-21 0,-1 22 15,1-22-15,0 0 0,0 0 0,0 0 16,21 1-16,0-1 0,-21 0 0,-1 0 15,22 0-15,-21-21 16,0 0 0</inkml:trace>
  <inkml:trace contextRef="#ctx0" brushRef="#br2" timeOffset="95460.9">11028 9631 0,'-21'0'0,"42"0"0,-64 0 0,22 0 15,0 0-15,0 0 0,0 0 16,0 0-16,-1 0 16,44 0 15,-1 0-31,21 0 0,0-21 0,1 21 15,20-21-15,1 21 0,-1-22 16,1 22-16,-1-21 0,170 0 16,-169 21-16,-1-21 15,1 21-15,-1 0 0,-21 0 0,1 0 16,-22 0-16,21 0 0,-42 21 31,-21-21-31,0 0 0,0 0 16,0 0-16</inkml:trace>
  <inkml:trace contextRef="#ctx0" brushRef="#br2" timeOffset="95999.95">14012 9335 0,'-21'0'15,"42"0"17,0 0-32,1 0 15,20 0-15,0 0 0,1 0 0,62 0 16,-41 0-16,-22 0 0,22 0 16,-22 0-16,22-22 0,-22 22 15,0 0-15,-21 0 0,22 0 0,-22 0 16,-42 0 15,0 0-31,-1 0 0,1 0 16,0 0-16,42-21 31</inkml:trace>
  <inkml:trace contextRef="#ctx0" brushRef="#br2" timeOffset="103086.9">15049 10372 0,'-21'-21'0,"42"42"0,-63-64 0,21 43 0,21-21 16,-21 0-16,0 0 0,21 0 0,-22 0 15,22-1-15,-21-20 16,21 21-16,0 0 16,0 42-1,0 0-15,0 0 16,0 0-16,21 22 0,-21-1 0,0 0 15,0 1-15,0-1 0,0 22 16,-21-22-16,0 21 0,21-20 0,-21 20 16,0-20-16,21 20 0,-21-21 0,21 1 15,0 63-15,0-64 16,0 0-16,0 1 0,0-1 16,0-21-16,0 0 0,0 22 0,0-22 15,0 0-15,0 0 0,-22-42 31,1 21-31,21-42 16,0 20-16</inkml:trace>
  <inkml:trace contextRef="#ctx0" brushRef="#br2" timeOffset="103435.76">14393 10583 0,'-21'-42'0,"42"84"0,-63-105 0,21 21 16,21-1-16,-21 22 0,21-21 0,0 21 15,0-22-15,21 22 0,0-21 0,21 21 16,-21-1-16,22 1 0,-1 0 16,22 0-16,-22 21 0,21 0 0,1 0 15,21 0-15,-22 0 0,22 21 0,-1 0 16,1 22-16,0-22 0,-22 42 0,1-20 16,-1-1-16,-20 21 0,-22 1 0,0-22 15,-21 22-15,0-22 0,0 0 16,-21 22-16,0-22 0,-22 1 15,1-1-15,-22 0 0,22 1 0,-21-1 0,-1 0 16,1-21-16,20 22 0,-20-22 16,20 0-16,1 0 0,21 0 0,-21-21 15,20 22-15,1-22 0,21-22 32,21 1-17,1 21-15,-1-21 0,21 0 16,-21 21-16,0-21 0,22 0 0</inkml:trace>
  <inkml:trace contextRef="#ctx0" brushRef="#br2" timeOffset="103843.54">15769 10837 0,'0'0'0,"0"22"31,0-1-31,-21 0 0,0 0 0,-22 0 15,22 0-15,0 22 0,0-22 0,0 21 16,0-21-16,-1 22 0,22-1 16,0-21-16,-21 0 0,21 22 0,0-22 15,0 0-15,0 0 0,0 0 0,21 1 16,1-22-16,-1 0 0,0 0 16,0 0-16,0 0 0,22 0 0,-22-22 15,0 22-15,21-21 16,-21-21-16,1 21 0,-1 0 0,0-22 15,0 22-15,-21-21 0,0 21 0,0-22 16,0 22-16,0-21 0,-21 21 0,0-1 16,-22 1-16,22 0 0,0 0 0,-21 0 15,21 21-15,-22 0 0,22 0 0,0 0 16,-21 0-16,20 0 0,1 0 16,21 21-16,-21 0 0,21 0 15,0 0-15,0 1 0,0-1 16,0 0-16,21 0 0,0-21 0,1 21 15,-1-21-15,0 0 0,0 0 16,0 0-16,0 0 0,22 0 0,-22 0 16</inkml:trace>
  <inkml:trace contextRef="#ctx0" brushRef="#br2" timeOffset="104369.86">16087 10859 0,'0'0'0,"21"0"16,-21 21-1,0 0-15,0 0 16,0 0-16,0 0 0,0 22 16,0-22-16,0 0 0,0 0 0,-21 0 15,21 1-15,0-1 0,0 0 16,0 0-16,0 0 0,21-21 16,0 0-1,0 0-15,0 0 0,-21-21 16,21 21-16,1-21 0,-1 0 0,0 0 15,-21-1-15,21 1 0,-21 0 0,21 0 16,-21 0-16,0 0 0,21-1 16,1 22-1,-22 22 1,0-1-16,0 0 0,0 21 16,21-21-16,-21 1 0,21-1 0,-21 21 15,21-21-15,0 0 0,-21 1 0,21-1 16,1-21-16,-1 21 0,0-21 15,0 0-15,0 0 0,0 0 0,1 0 16,-1 0-16,0 0 0,0 0 16,0-21-16,0 0 0,1-22 0,-1 22 15,-21 0-15,0-21 0,0 20 0,0 1 16,0-21-16,0 0 0,0 20 0,0-20 16,-21 21-16,-1-21 0,1 20 0,0 1 15,0 0-15,0 0 0,0 21 16,-1 0-16,1 0 15,0 21-15,21 0 16,0 0-16,0 1 16,0-1-16,21-21 0,0 0 0,-21 21 15,22-21-15,-1 0 0</inkml:trace>
  <inkml:trace contextRef="#ctx0" brushRef="#br2" timeOffset="104785.94">16954 10837 0,'0'22'16,"0"-1"-16,0 0 16,0 0-16,0 0 15,0 0-15,0 1 0,0-1 16,0 0-16,0 0 0,0 0 16,0 0-16,0 22 0,0-22 0,0 0 15,0 0-15,0 0 0,0-42 47,0 0-47,0 0 16,0 0-16,0 0 0,0-1 0,0 1 15,0-21-15,0 21 0,22 0 0,-22-22 16,21 22-16,0 0 0,0 0 0,0 0 16,0-1-16,22 1 0,-22 21 15,0 0-15,0 0 0,22 0 0,-22 0 16,0 21-16,0 1 0,0-1 15,0 0-15,-21 0 0,0 0 0,0 0 16,0 1-16,0-1 0,0 21 0,0-21 16,0 0-16,0 1 0,0-1 15,0 0-15,0 0 0,22-21 32,-1-21-17</inkml:trace>
  <inkml:trace contextRef="#ctx0" brushRef="#br2" timeOffset="105063.92">18034 10541 0,'0'0'0,"0"-21"0,0-21 16,0 20-16,-21 22 15,0 0-15,-1 0 0,1 22 16,0-1-16,0 0 0,0 0 0,0 21 15,21 1-15,-22-1 0,1 0 16,0 1-16,0-1 0,21 0 0,-21 1 16,21-1-16,-21-21 0,21 22 0,0-1 15,0-21-15,0 21 0,0-20 16,0-1-16,21 0 0,0 0 0,-21 0 16,21 0-16,0-21 0,0 0 0,22 0 15,-22 0-15,0 0 0,0 0 16,22-21-16,-22 0 0,21 21 0,-21-21 15</inkml:trace>
  <inkml:trace contextRef="#ctx0" brushRef="#br2" timeOffset="105719.71">18415 10837 0,'21'-21'0,"-21"0"0,-85 148 0,170-275 16,-106 211-16,42-147 0,-21 63 0,-21 21 16,0 0-16,0 0 15,-1 21-15,1-21 0,0 21 0,0 0 16,0 0-16,0 0 0,-1 1 15,1 20-15,0-21 0,0 0 0,21 0 16,0 43-16,0-43 0,0 0 16,0 0-16,0 1 0,0-1 15,21-21-15,0 0 16,0 0-16,1 0 0,-22-21 16,21 21-16,0-22 0,0 1 0,0 0 15,0 21-15,-21-42 0,22 21 0,-22-1 16,21 1-16,-21 0 0,0 0 0,21 0 15,-21 0-15,0-1 0,21 1 16,-21 42 15,0 1-31,0-1 16,-21 0-16,21 0 0,0 0 0,0 0 16,0 1-16,0-1 0,0 0 0,0 0 15,0 0-15,21-21 0,0 0 16,-21 21-16,21-21 0,1 0 0,20 0 15,-21 0-15,0 0 0,0 0 16,22-21-16,-22 21 0,0-21 0,21 0 16,-20 0-16,-1 0 0,21-1 15,-21 1-15,0 0 0,1 0 0,-1 0 16,0 0-16,0-1 0,-21 1 0,0 0 16,0 0-16,-21 21 31,21 21-31,-21 0 0,21 0 15,0 1-15,0-1 0,0 0 0,0 0 16,0 0-16,0 0 0,0 1 0,0-1 16,21 0-16,0 0 0,0 0 15,-21 0-15,21 1 16,-42-22 15,0 0-15,0 0-16,0 0 0,0 0 15,21-22-15,0 1 16,0 0-16,0 0 16</inkml:trace>
  <inkml:trace contextRef="#ctx0" brushRef="#br2" timeOffset="106719.39">19494 10351 0,'0'0'0,"0"-43"0,0 22 15,0 0-15,0 42 32,0 21-32,0-20 0,0 20 15,0 0-15,0 1 0,-21-1 0,0 21 16,21-20-16,0 20 0,0-20 0,-21-1 16,21 0-16,0 1 0,0-1 0,0 0 15,0-21-15,0 22 0,0-22 0,0 0 16,0 0-16,0 0 0,0 1 15,21-22-15,0 0 16,0 0-16,1 0 0,-1-22 16,0 1-16,0 0 0,0 0 15,0 0-15,1 0 0,-1 21 16,0-22-16,0 1 0,0 0 0,0 21 16,1 0-16,-1-21 0,0 21 15,0 0-15,0 21 16,0 0-16,-21 0 15,0 1-15,0-1 0,22-21 16,-22 21-16,21-21 0,-21 21 0,21-21 16,0 0-16,-21 21 0,21-21 15,0 0-15,1 0 0,-1 0 16,0 0-16,0 0 0,0 0 16,0 0-16,1-21 0,-1 21 15,0 0-15,0-21 16,0 21-16,0 0 0,1 0 0,-1 0 15,0 0-15,0 0 0,0 0 16,0 0-16,1 21 16,-1-21-16,0 0 0,0 0 15,-21 21-15,21-21 0,0 0 0,1 0 16,-1 0-16,0 0 16,0 0-16,0 0 0,0 0 0,1-21 15,-1 21-15,0-21 0,0 0 16,0 21-16,0-21 0,1 21 0,-1-22 0,0 1 15,-21 0-15,21 0 0,-21 0 16,21-22-16,-21 22 0,0 0 0,0 0 16,0-21-16,0 20 0,0 1 15,-21 0-15,0 21 0,0 0 0,0 0 16,-1 0-16,1 0 0,0 21 0,-21 0 16,21 1-16,-22-1 0,22 0 0,0 0 15,0 0-15,0 22 0,-1-22 0,22 0 16,-21-21-16,21 21 0,0 0 0,0 0 15,21-21-15,1 22 16,-1-22-16,0 0 0,0 0 16,0 0-16,0 0 0,1 0 0,-1 0 15,0 0-15,0 0 0,0 0 16,-21-22-16,21 22 0,-21 22 16,0-1-1,0 0-15,0 21 0,0 1 0,0-1 16,0 0-16,0 22 0,0-1 15,0 1-15,0-1 0,0 22 0,0-22 16,0 22-16,0 0 0,0-22 0,-21 22 16,0 0-16,21-1 0,0-20 0,-21 20 15,0-20-15,21-1 0,0 1 0,0-22 16,-21 22-16,-1-22 0,22 0 16,-21-20-16,0 20 0,21-21 0,-21 0 0,0 0 15,0 1-15,-1-22 16,1 0-16,0 0 15,21-22-15,-21 22 0,21-21 16,0-21-16,0 21 0,0 0 0,0-22 16</inkml:trace>
  <inkml:trace contextRef="#ctx0" brushRef="#br2" timeOffset="107059.79">20235 10308 0,'-21'0'0,"42"0"0,-63-21 16,42 0 15,21 0-16,-21 0-15,21 21 16,-21-22-16,21 22 0,-21-21 16,-21 21 15,0 0-15,21 21-1,0 1-15,-21-1 16,21 0-16</inkml:trace>
  <inkml:trace contextRef="#ctx0" brushRef="#br2" timeOffset="107283.41">19304 10626 0,'-21'21'0,"42"-42"0,-85 42 0,43-21 0,0 0 16,21 21-16,21-21 15,22 0-15,-22 0 16,0 0-16,21 0 0,1 0 0,-22 0 16,21-21-16,-21 21 0,22 0 0,-22 0 15,0 0-15,0 0 0,-63 0 47</inkml:trace>
  <inkml:trace contextRef="#ctx0" brushRef="#br2" timeOffset="152631.22">16002 5525 0,'21'0'15,"-42"0"-15,63 0 0,-21 0 47,1 0-47,-22-22 16,0 1-1,0 0-15,0 0 16,0 0-16,-22 21 16,1-21-16,-21-1 0,21 22 15,0 0-15,-1 0 0,1 0 0,-21 0 16,21 0-16,-22 0 0,22 22 16,0-1-16,-21 0 0,21 0 0,-22 0 15,22 0-15,0 1 0,0-1 0,0 21 16,-1-21-16,22 22 0,0-22 0,0 0 15,-21 0-15,21 21 16,0-20-16,0-1 0,0 0 0,0 0 16,21 0-16,-21 0 0,22-21 15,-1 0-15,0 0 0,0 0 0,0 0 16,0 0-16,1 0 0,-1 0 16,0 0-16,0-21 0,21 0 0,-20 0 15,-1 21-15,0-21 0,21-22 0,-21 22 16,1 0-16,-22 0 0,21 0 15,-21-22-15,21 22 0,-21 0 0,0 0 16,0 0-16,0 0 0,0-1 16,0 44 15,-21-22-31,21 21 0,0 0 16,0 0-16,0 0 0,0 0 0,0 1 15,0 20-15,0-21 0,0 0 16,0 0-16,0 1 0,0-1 15,21 0-15,-21 0 0,0 0 16,21-21-16,0 0 0,-21 21 0,21-21 16,1 0-16,-1 0 15,0 0-15,0 0 0,0 0 0,0 0 16,1 0-16</inkml:trace>
  <inkml:trace contextRef="#ctx0" brushRef="#br2" timeOffset="152959.6">16616 5588 0,'0'0'0,"0"-21"0,0 0 0,0 0 15,-21-1-15,-1 1 16,1 21-16,0-21 0,0 21 16,0 0-16,0 0 0,-1 0 15,1 0-15,0 21 0,0 0 16,0 1-16,0-1 0,21 0 15,-22 21-15,1-21 0,21 1 16,-21 20-16,21-21 0,0 0 0,0 0 16,0 1-16,0-1 0,0 0 15,21 0-15,0 0 0,1-21 16,-1 21-16,0-21 0,0 0 0,0 0 16,0 0-16,1 22 0,-1-22 0,0 0 15,0 0-15,0 0 0,0 0 16,1 0-16,-1 0 0,0 0 15,0-22-15,0 1 0,0 0 16,1 21-16</inkml:trace>
  <inkml:trace contextRef="#ctx0" brushRef="#br2" timeOffset="153271.56">16954 5546 0,'0'-21'15,"0"-1"-15,0 1 16,-21 21 0,0 0-16,0 21 15,0 1-15,21-1 16,-21 0-16,21 0 0,0 0 16,-22 22-16,22-22 0,-21 0 0,21 0 0,0 0 15,0 22-15,0-22 16,0 0-16,0 0 0,0 0 15,0 0-15,0 1 0,21-22 16,1 0-16,-1 21 0,0-21 16,0 0-16,0 0 15,0 0-15,1 0 0,-1-21 16,0 21-16,0-22 0,0 1 0,0 0 16,1 0-16</inkml:trace>
  <inkml:trace contextRef="#ctx0" brushRef="#br2" timeOffset="154287.4">17293 5694 0,'0'0'0,"-21"0"16,21 21-16,21-21 31,0 0-15,0 0-16,1 0 0,-22-21 0,21 21 15,0-21-15,0 21 0,-21-21 16,21-1-16,-21 1 16,0 0-1,-21 21-15,0 0 0,0 0 16,0 0 0,-1 0-16,1 0 0,0 21 15,21 0-15,-21 1 0,21-1 16,-21-21-16,21 21 0,0 0 15,0 0-15,0 0 0,0 1 0,0-1 16,0 0-16,21-21 0,-21 21 16,21-21-16,0 0 0,0 0 15,1 0-15,-1 21 0,0-21 0,0 0 16,0 0-16,0 0 0,22 0 0,-22-21 16,0 21-16,21-21 0,-20 21 0,-1-21 15,0 0-15,21-1 0,-21 22 16,1-21-16,-1 0 0,0 0 15,0 0-15,0 0 0,-21-1 0,0 1 16,21 0-16,-21 0 0,0 0 16,-21 21-1,0 0-15,0 21 16,21 0-16,-21-21 0,21 21 0,0 0 16,0 1-16,0-1 0,0 0 15,0 0-15,0 0 0,21 0 0,0-21 16,0 22-16,0-1 15,-21 0-15,22-21 0,-22 21 16,21-21-16,0 21 16,-42-21 31,0 0-47,-1 0 0,1 0 15,0 0-15,0 0 16,0 0-16,21 21 47,21-21-47,0 0 0,0 0 15,22 0 1,-22 0-16,0 0 0,0 0 16,0 0-16,22 0 0,-22 0 0,0 0 15,21-21-15,-21 0 0,1 21 0,-1-21 16,0 0-16,0 0 0,0-1 0,0 1 15,1 0-15,-22 0 0,0 0 16,0 0-16,0-1 0,0 1 0,0 0 16,0 0-16,-22 21 15,1 0-15,0 0 0,21 21 16,-21 0-16,21 0 16,0 1-16,0-1 0,0 0 0,0 0 15,0 0-15,0 0 0,0 1 16,21-1-16,-21 0 0,0 0 15,21-21-15,-21 21 0,0 0 16,0 1 0,-21-22-1,0 21-15,0-21 16,0 0-16,-1 0 0,1-21 16,21-1-16,0 1 15</inkml:trace>
  <inkml:trace contextRef="#ctx0" brushRef="#br2" timeOffset="155659.47">19643 5482 0,'21'0'0,"0"0"0,-21-21 16,21 21-16,0-21 0,0 21 0,1 0 16,-1-21-16,0 21 0,0 0 0,0-21 15,0-1-15,1 22 0,-1-21 16,0 0-16,-21 0 0,21 21 15,-21-21-15,0 0 0,0-1 16,-21 22-16,0 0 0,0 0 0,-1 0 16,-20 0-16,0 0 0,-1 0 15,1 0-15,0 0 0,-1 0 0,1 22 16,0-1-16,-1 0 0,22 0 0,0 0 16,0 0-16,21 1 0,-21-1 15,21 0-15,0 0 0,0 0 0,21 0 16,0 1-16,0-22 0,0 21 15,22 0-15,-22 0 0,21-21 0,1 21 16,-22 0-16,21-21 0,-21 22 16,22-1-16,-22 0 0,0-21 0,0 21 15,-21 0-15,0 0 0,21-21 0,-21 22 16,0-1-16,0 0 0,-21-21 16,0 0-16,-21 21 0,20-21 15,-20 0-15,0 0 0,21 0 0,-22 0 16,1 0-16,0 0 0,20 0 0,-20 0 15,21 0-15,-21-21 0,20 21 0,1-21 16,0 21-16,0-21 16,0-1-16,21 1 15,0 42 17,21 1-32,0-1 15,0-21-15,22 21 0,-22-21 16,0 21-16,21-21 0,1 0 0,-22 21 15,21-21-15,0 21 0,1-21 0,-1 0 16,0 0-16,1 0 0,-1 0 0,0 0 16,-20 0-16,20 0 0,-21-21 15,0 0-15,0 21 0,1-21 16,-1 0-16,0 0 0,0 21 0,-21-43 16,0 22-16,0 0 0,21 0 0,-21 0 15,0-1-15,0 1 16,21 21-16,-21-21 0,0 42 31,0 0-31,0 1 16,0-1-16,0 0 0,0 0 0,0 0 15,0 0-15,0 1 0,0-1 0,0 0 16,0 0-16,0 0 16,22-21-16,-22 21 0,21-21 15,0 0-15,0 0 0,0 0 16,0 0-16,43 0 15,-43-21-15,0 0 0,22 0 0,-43 0 16,21 21-16,0-21 0,-21-1 0,21 1 16,-21 0-16,0 0 0,0 0 15,0 0-15,0 42 32,0 0-17,0 0-15,0 0 0,0 0 16,0 1-16,0-1 0,21 0 15,0-21 1,1 0-16,-1 21 0,0-21 0,0 0 16,0 0-16,22 0 0,-22 0 15,0 0-15,0 0 0,0-21 0,0 21 16,1-21-16,-1 0 0,0 21 0,0-22 16,-21 1-16,0 0 0,0 0 0,21-21 15,-21 20-15,0 1 0,0 0 16,0 0-16,0 0 0,0 42 31,0 0-15,-21 21-16,21-20 0,-21-1 0,21 21 15,0-21-15,0 22 0,0-22 16,0 21-16,-21 0 0,21-20 0,0 20 16,0-21-16,0 21 0,0-20 0,0 20 15,0-21-15,0 0 0,0 22 16,0-22-16,0 0 0,0 0 0,0 0 15,0 0-15,0 1 0,0-1 0,0 0 16,0 0-16,0 0 0,0-42 47,0 0-47,0 0 0,0 0 16,0-1-16,0-20 0,21 21 0,-21 0 15</inkml:trace>
  <inkml:trace contextRef="#ctx0" brushRef="#br2" timeOffset="155979.89">20934 5694 0,'0'-21'0,"0"42"0,0-63 0,0 20 0,0 1 16,0 0-16,0 0 0,21 21 16,-21-21-16,21 0 15,0 21-15,0 0 0,1 0 16,-1 0-16,0 21 15,0 0-15,-21 0 0,21-21 16,-21 21-16,0 0 0,0 1 16,0-1-16,0 0 0,0 0 0,0 0 15,0 0-15,-21 1 0,0-22 0,0 21 16,0 0-16,-1-21 0,1 21 0,0-21 16,0 21-16,0-21 15,21 21-15,0-42 47,21 0-47,0 0 0,-21 0 16</inkml:trace>
  <inkml:trace contextRef="#ctx0" brushRef="#br2" timeOffset="156746.49">21145 5736 0,'22'0'15,"-1"0"-15,0 0 16,0 0-16,0-21 0,0 21 16,1-21-16,-1 0 15,0 21-15,0-21 0,-21-1 16,21 22-16,-21-21 0,21 0 0,-21 0 16,0 0-16,0 0 0,0-1 31,-21 22-16,0 0-15,0 0 0,21 22 16,0-1-16,-21 0 0,0-21 0,21 21 16,0 0-16,-22 22 0,22-22 0,-21 0 15,21 0-15,0 0 0,-21 0 16,21 1-16,0-1 0,0 0 0,0 0 16,0 0-16,0 0 0,21-21 15,0 22-15,1-22 0,-1 0 16,0 0-16,0 0 0,0 0 15,0 0-15,1 0 16,-1 0-16,0 0 0,0-22 16,64-20-1,-64 21-15,0 0 0,-21 0 0,21-1 0,0-20 16,-21 21-16,22 0 0,-22-22 16,0 22-16,0 0 0,0 0 0,0 0 15,0 0-15,0-1 0,-22 22 16,1 0-1,0 0-15,21 22 16,0-1-16,-21 0 16,21 0-16,0 0 0,0 0 15,21-21 1,0 0 0,0 0-16,1 0 0,-1 0 15,0-21-15,0 0 0,0 21 16,-21-21-16,0 0 0,21 21 15,1-21-15,-1 21 0,-21-22 16,0 44 0,0-1-1,0 0-15,0 0 0,0 0 16,0 0-16,0 22 0,-21-22 0,21 0 16,-22 21-16,22-20 0,0-1 0,0 0 15,0 0-15,0 0 16,0 0-16,0 1 15,0-1 1,22-21 0,-1 0-16</inkml:trace>
  <inkml:trace contextRef="#ctx0" brushRef="#br2" timeOffset="160723.76">6244 2985 0,'0'-22'140,"21"22"-93,0 0-31,1 0-1,-1 0 1,0 0-16,0 0 0,0 0 0,22 0 16,-22 0-16,21 0 0,0 0 15,-20-21-15,20 21 0,0 0 0,-21 0 16,22 0-16,-22 0 0,21 0 0,-21 0 15,1 0-15,-1 0 16,0 0-16,0 0 0,0 0 0,22 21 16,-22-21-16,0 0 0,0 22 15,21-22-15,-20 21 0,20-21 0,-21 21 16,21-21-16,1 21 0,-22-21 0,21 21 16,-21 0-16,22-21 0,-22 22 15,0-22-15,0 21 0,22-21 0,-22 21 16,0-21-16,0 21 0,0-21 15,0 21-15,1-21 0,-1 21 0,0 1 16,21-22-16,-21 21 0,1-21 0,20 21 16,-21-21-16,21 21 0,1 0 15,-22-21-15,21 21 0,-21 1 16,22-1-16,-22-21 0,21 21 0,-21 0 16,1 0-16,-1-21 0,21 21 15,-21 1-15,0-1 0,1 0 0,-1-21 16,-21 21-16,21 0 0,0 0 0,0 1 15,0-22-15,1 21 0,-1 0 16,0 0-16,0 0 0,0 0 0,0 1 16,22-22-16,-22 21 0,0 0 15,0 0-15,0 0 0,1 0 0,-1 1 16,0-1-16,0 0 0,0 0 16,0 21-16,1-20 0,-1-1 0,0 0 15,0 21-15,0-21 0,-21 1 16,21 20-16,22 0 0,-22 1 15,0-22-15,0 0 0,-21 21 0,21-21 16,1 1-16,-1-1 0,0 21 16,-21-21-16,21 0 0,0 22 0,-21-22 15,21 21-15,1-21 0,-1 22 0,-21-22 16,21 21-16,-21-21 0,21 22 16,-21-1-16,0-21 0,21 22 0,0-1 15,-21-21-15,22 21 0,-22-20 16,0 20-16,21 0 0,0-21 0,-21 22 0,0-1 15,21 22 1,-21-43-16,21 21 0,-21 0 0,0-20 16,0 20-16,0 0 0,0 1 0,0-1 15,0 0-15,0 1 0,0-22 0,0 21 16,0 0-16,0 1 0,0-22 16,0 21-16,0-21 0,0 22 0,0-22 15,0 0-15,-21 0 0,21 22 0,-21-22 16,21 0-16,0 0 0,0 21 0,-21-20 15,21-1-15,-21 21 0,-1 0 16,22-20-16,0 20 0,-21 0 0,0 1 16,0-1-16,21 0 0,-21 1 15,0-1-15,21-21 0,-22 21 0,22-20 16,0 20-16,-21-21 0,21 0 0,-21 0 16,21 1-16,-21 20 0,21-21 0,0 0 15,-21 22-15,0-22 0,21 21 0,-22-21 16,1 22-16,21-22 0,-21 21 15,0-21-15,0 22 0,21-1 0,-21-21 16,-1 21-16,22-20 0,-21-1 0,21 0 16,0 0-16,-21 0 0,21 0 0,-21-21 15,21 22-15,0-1 0,-21-21 16,21 21 0,-21-21-1,21-21 1,0 0-16,0-1 15,0 1-15,0 0 0,0 0 16,0 0-16,0 0 0,0-1 0,0 1 16,0 0-16</inkml:trace>
  <inkml:trace contextRef="#ctx0" brushRef="#br2" timeOffset="161288.22">8594 6583 0,'0'21'31,"0"0"-15,0 22-16,0-22 0,-22 0 15,22 0-15,0 21 0,-21-20 0,21 20 16,-21 0-16,21 1 0,-21-1 15,0-21-15,21 21 0,-21 1 16,-1-1-16,22-21 0,-21 22 0,0-22 0,0 0 16,21 0-16,0 0 0,-21-21 15,21 21-15,21-21 47,0 0-47,0 0 16,0 0-16,1 0 0,20 0 0,0-21 15,1 21-15,20-21 0,1 21 0,-1-21 16,1 0-16,-1 0 0,22-1 16,-1 22-16,-20-21 0,21 0 0,-22 21 15,22 0-15,-22-21 0,1 21 0,-1 0 16,-20 0-16,-1 0 0,0 0 0,-21 0 16,1 0-16,-1 0 0,0 0 0,0 0 15,0 0-15,0 0 31,-21 21 16,-21-21-31,0 21-16,0-21 16,21 21-16,-21-21 0</inkml:trace>
  <inkml:trace contextRef="#ctx0" brushRef="#br2" timeOffset="164211.51">12933 13314 0,'21'0'0,"-42"0"0,63-21 0,-21 0 16,0 21-16,-21-22 0,0 1 15,0 0-15,0 0 16,0 0-16,0 0 0,0-1 0,-21 1 16,0-21-16,0 21 0,0 0 0,0-1 15,-1 1-15,-20 0 0,21 0 16,-21 0-16,20 21 0,-20 0 0,21 0 15,-21 0-15,20 0 0,1 21 0,0 0 16,0 0-16,0 22 16,0-22-16,21 21 0,-22-21 0,22 22 15,0-1-15,0 0 0,0 1 0,0-22 16,0 21-16,0-21 0,0 22 16,22-22-16,-1 0 0,0 0 0,0 0 15,0-21-15,0 0 0,22 0 0,-22 0 16,21 0-16,-21 0 0,22 0 15,-22-21-15,21 0 0,-21 0 0,22 0 16,-22-1-16,0 1 0,0 0 16,0 0-16,1-21 0,-22 20 0,0-20 0,0 21 15,0 0-15,0-22 16,0 22-16,0 0 0,0 0 0,0 42 31,0 21-31,0-20 16,0-1-16,0 21 0,21-21 0,-21 22 15,21-22-15,-21 21 0,0-21 0,21 22 16,0-22-16,0 0 0,22 0 16,-22 0-16,0 0 0,21-21 0,-20 0 15,-1 0-15,21 0 0,-21 0 0,22 0 16,-22 0-16,0 0 0,0-21 0,21 0 16,-20 0-16,-1 0 0,-21 0 15,21-1-15,0 1 0,-21 0 16,0 0-16,0-21 0,21 20 15,-21-20-15,21 21 0,-21-21 0,22 20 16,-22 1-16,21 0 0,0 0 0,0 21 16,0 0-16,0 0 15,-21 21-15,0 0 16,22 0-16,-22 1 0,21-22 16,-21 21-16,0 0 15,21-21-15,0 0 16,-21-21-1,0 0-15,0-1 0,0 1 16,0 0-16,0 0 16,0 0-16,-21 0 15,21-1-15,-21 22 0,0 0 0,-1 0 16,1 0-16,0 0 0,0 22 16,0-1-16,0 0 0,-1 0 15,1 0-15,0 22 0,21-1 0,-21-21 16,21 21-16,-21 1 0,21-22 15,0 21-15,0-21 0,0 22 0,21-22 16,0 21-16,0-21 0,0 1 16,22-22-16,-22 21 0,21 0 0,-21-21 15,22 0-15,-22 0 0,21 0 16,-21 0-16,22-21 0,-1 0 0,-21-1 16,22 1-16,-22 0 0,0 0 0,21 0 15,-21 0-15,1-1 0,-1-20 0,0 21 16,0-21-16,-21 20 0,21-20 15,0 21-15,22 0 0,-22 0 0,0-1 16,0 22-16,0 0 0,1 0 0,-1 0 16,0 0-16,0 0 15,0 22-15,-21-1 16,21-21-16,-21 21 0,0 0 31,0-42 0,0 0-15,0 0-16,0-1 0,-21 1 16,21 0-1,-21 21-15,0 0 0,0 0 0,0 0 16,-1 0-16,1 0 0,0 0 16,0 21-16,0 0 15,0 1-15,21-1 0,-22 0 0,22 0 16,-21 21-16,21-20 0,-21-1 0,21 0 15,0 21-15,0-21 0,0 1 0,0-1 16,21 0-16,0 21 16,1-42-16,-1 21 0,0 1 0,0-1 15,21-21-15,-20 0 0,-1 0 0,0 0 16,0 0-16,0 0 0,22 0 0,-22 0 16,21-21-16,-21 21 0,0-22 15,22 1-15,-22 0 0,21 0 0,-21 0 16,1 0-16,-1-1 0,0 1 0,0 0 15,-21 0-15,0 0 0,0 0 0,21-22 16,-21 22-16,0 0 16,-21 21-1,0 0-15,0 21 16,21 0-16,-21 0 0,21 1 16,0-1-16,0 0 0,-22 0 15,22 0-15,0 0 0,0 1 16,0-1-16,22-21 0,-1 21 15,0-21-15,0 0 0,0 0 0,0 0 16,1 0-16,-1 0 0,0 0 16,21-21-16,-21 21 0,22-21 0,-22-1 15,21 22-15,-21-21 0,1 0 16,-1 0-16,0 0 0,0 21 0,0-21 16,-21-1-16,0 1 0,0 0 0,0 0 15,0 42 16,21 0-31,-21 0 16,0 1-16,22-1 0,-22 0 16,0 0-16,21 0 0,-21 0 15,0 1-15,21-1 0,-21 0 16,0 0-16,0 0 31,-21-21-15,0 0-16,-1 0 0,22-21 15,-21 21-15,0-21 0,21 0 16,-21 21-16,0 0 16,0 0-16,-1 0 31,22 21-31,0 0 16,22 0-1,-1-21-15,0 21 0,-21 1 0,42-22 16,-21 0-16,1 21 0,20-21 0,-21 0 15,21 0-15,1 0 0,-1 0 16,-21 0-16,22 0 0,-1-21 0,0-1 16,-21 1-16,22 0 0,-22 0 15,0 21-15,0-21 0,0 0 0,1-1 16,-22 1-16,21 0 0,-21-21 0,0 21 16,0-1-16,0 1 15,0 0-15,-21 21 16,-1 21-1,22 0-15,0 1 16,0-1-16,0 0 0,0 0 16,0 0-16,0 0 0,0 1 0,0-1 15,22 0-15,-1 0 0,-21 0 16,0 0-16,0 1 0,0-1 16,-21-21 30,-1 0-46,22-21 0,-21 21 0,0-22 16,0 1-16,21 0 0</inkml:trace>
  <inkml:trace contextRef="#ctx0" brushRef="#br2" timeOffset="165791.64">17738 12869 0,'0'-21'0,"0"42"0,21-42 0,-21 0 0,21 0 16,0 21-16,-21-21 0,21 0 0,0-1 16,1 1-16,-1 0 0,21 0 0,-21 0 15,0 0-15,22-1 0,-22-20 16,21 21-16,-21 0 0,1 0 0,-1-22 16,0 22-16,-21 0 0,0 0 15,0 0-15,-21-1 16,-22 22-16,22 0 0,-21 0 0,0 0 15,-1 0-15,-20 0 0,20 0 0,1 22 16,0-1-16,-22-21 0,22 42 0,21-21 16,-22 0-16,22 22 0,0-22 15,21 21-15,0 1 0,0-22 0,21 21 16,0 0-16,1 1 0,-1-1 0,21 0 16,-21-20-16,22 20 0,-1 0 0,-21-21 15,21 22-15,-20-22 0,20 21 16,-21-21-16,0 1 0,-21-1 0,0 21 15,0-21-15,0 0 0,0 1 0,-21-1 16,0 0-16,0-21 16,0 21-16,-22-21 0,22 0 15,-21 0-15,-1 0 0,1 0 0,0 0 16,-1 0-16,1 0 0,0-21 0,21 0 16,-22 0-16,22-1 0,-21 1 0,21 0 15,-1-21-15,1 21 0,0-22 16,21 22-16,0-21 0,-21 21 15,21-22-15,0 22 0,0 0 0,0 0 0,0 42 32,0 0-17,21 0-15,0 22 0,0-22 16,1 21-16,-1-21 0,0 0 0,21 22 16,-21-22-16,22 0 0,-22 0 15,21 0-15,-21 1 0,22-1 0,-1 0 16,-21 0-16,0-21 0,22 21 0,-22-21 15,0 0-15,21 0 0,-20 0 0,-1 0 16,0 0-16,0 0 0,21-21 16,-20 21-16,-1-21 0,0 0 0,0 0 15,0 21-15,-21-22 0,0 1 0,21 0 16,-21 0-16,0 0 0,0 0 0,0-1 16,0 44 15,0-1-16,0 0-15,0 0 0,0 0 16,0 0-16,0 1 16,0-1-16,0 0 0,22-21 15,-22 21-15,21-21 0,0 21 0,0-21 16,0 0-16,0 0 0,1 0 16,20 0-16,-21 0 0,0-21 15,22 0-15,-22 21 0,21-21 0,-21 0 16,22-1-16,-22 1 0,0 0 15,21-42-15,-21 41 0,1 1 0,-22 0 16,21 21-16,-21-21 0,0 0 16,0 42 15,0 0-31,0 0 16,0 0-16,0 1 0,0-1 15,0 0-15,0 0 0,0 0 0,0 0 16,0 1-16,21-1 0,0-21 15,0 0-15,0 0 0,1 0 0,-1 0 16,0 0-16,0 0 0,0 0 0,0 0 16,1 0-16,-1-21 0,21 21 15,-21-22-15,0 1 0,1 0 16,-1 0-16,-21 0 0,21 0 0,-21-1 16,21 1-16,-21 0 0,0 0 15,0 0-15,0 42 31,0 0-31,-21 0 0,21 0 16,-21 1-16,21 20 0,-21-21 0,21 21 16,0 1-16,0-1 0,0 0 15,0 1-15,0 20 0,0-20 0,0 20 16,0 1-16,-22-1 0,22 1 0,0-1 16,0 1-16,-21-1 0,21 64 15,0-63-15,-21-22 0,21 21 16,0-20-16,-21-1 0,21-21 15,0 22-15,0-22 0,0 0 0,0 0 16,0 0-16,0-42 31,0 0-31,0 0 0,0 0 0,0-1 16,0-20-16,0 0 0,0 21 16,0-22-16,0-20 0,0 20 0,21 1 15,-21-21-15,21-1 0</inkml:trace>
  <inkml:trace contextRef="#ctx0" brushRef="#br2" timeOffset="166487.35">19008 13356 0,'0'-63'16,"0"20"-16,0 213 0,0-234 0,0-63 0,0 106 15,0 0-15,0 0 0,0 0 0,0-1 16,0 1-16,0 0 0,21 21 16,0 0-16,0 0 0,0 0 15,0 0-15,1 0 0,-1 0 0,0 0 16,0 0-16,0 0 0,0 21 0,1 0 15,-1-21-15,-21 22 0,0-1 0,0 0 16,0 0 0,0 0-16,-21-21 0,-1 21 0,1-21 15,0 22-15,0-22 0,0 0 16,21 21-16,-21-21 0,-1 21 0,1-21 16,0 21-16,21 0 15,0 0-15,0 1 16,21-1-1,0-21-15,1 0 0,-1 0 0,0 0 16,21 0-16,-21 0 0,1 0 0,-1 0 16,21 0-16,-21-21 0,22 21 15,-22-22-15,21 22 0,-21-21 0,22 0 16,-1 21-16,-21-21 0,0 0 0,22 0 16,-22-1-16,0 1 0,0 0 15,-21 0-15,21 0 0,0 0 0,-21-1 16,0 1-16,0 0 15,0 42 1,0 0-16,0 1 16,0-1-16,0 0 0,0 0 0,0 0 15,0 0-15,0 1 0,0-1 16,0 0-16,0 0 0,0 0 16,22-21-1,-1 0-15,0 0 0,0-21 16,0 21-16,0-21 15,-21 0-15,22 0 0,-1-1 16,0 1-16,0 0 0,0-21 0,0 21 16,1-1-16,-1 1 0,0 0 0,0 0 15,0 21-15,0 0 0,1 0 16,-1 0-16,-21 21 0,0 0 16,0 0-16,21 22 0,-21-22 15,0 0-15,0 0 0,0 0 0,0 1 16,21-1-16,-21 0 0,21 0 15,0-21 1,1 0-16,20 0 16,-21 0-16,0 0 0,0 0 0,22-21 15</inkml:trace>
  <inkml:trace contextRef="#ctx0" brushRef="#br2" timeOffset="167901.27">21675 12933 0,'0'-21'0,"0"42"0,0-63 16,0 20-16,0 1 16,0 0-16,0 0 0,0 0 0,0 0 15,0-1-15,-22 1 0,1 0 16,0 0-16,0 0 0,0 21 0,0 0 15,-1 0-15,-20 0 0,21 0 16,0 21-16,-22 0 0,22 0 0,0 22 16,0-22-16,-21 21 0,20 0 0,1 1 15,0-1-15,0 0 0,21-20 0,0 20 16,0-21-16,0 21 0,0-20 16,21-1-16,0 0 0,0 0 0,1 0 15,-1-21-15,0 21 0,0-21 0,0 0 16,0 0-16,1 0 0,-1 0 0,0 0 15,21 0-15,-42-21 0,21 0 0,1 21 16,20-42 0,-21 21-16,-21-1 0,21 1 0,-21-21 15,21 21-15,-21 0 0,0-1 0,0 1 16,0 0-16,0 0 0,0 42 31,0 0-15,0 0-16,0 1 0,0-1 0,0 0 15,22 0-15,-1 0 0,-21 0 0,21 1 16,0-22-16,-21 21 0,21 0 0,0-21 16,1 0-16,-1 0 15,0 0-15,0 0 0,21 0 0,-20 0 16,-1 0-16,0 0 0,0 0 0,0-21 16,-21 0-16,21 21 0,1-22 0,-1 1 15,-21 0-15,0 0 0,0 0 16,0 0-16,0-1 0,0 1 0,0 0 15,0 0-15,0 0 0,0 42 32,0 0-32,-21 0 0,21 0 15,0 1-15,0-1 0,-22 0 0,22 0 16,0 0-16,-21 0 0,21 1 0,0-1 16,0 0-16,0 0 0,0-42 62,0 0-62,0 0 16,0-1-16,21 1 0,1 0 0,-1 0 15,-21 0-15,21 21 0,-21-21 16,21-1-16,0 22 16,-21 22-1,0-1-15,21 0 0,-21 0 16,0 0-16,22 0 0,-22 1 15,21-22-15,-21 21 0,21 0 0,0-21 16,-21 21-16,21-21 0,0 21 16,1-21-16,20 0 0,-21 0 0,0 0 15,22 0-15,-22 0 0,21 0 0,-21 0 16,22 0-16,-1 0 0,-21-21 16,21 0-16,-20 21 0,20-21 0,-21 21 15,0-21-15,0-1 0,1 1 0,-1 0 16,-21 0-16,0 0 0,0 0 0,0-1 15,0 1-15,0 0 0,0 0 16,0 0-16,-21 21 0,-1 0 0,1 0 16,0 0-16,0 0 0,0 21 15,-22-21-15,22 21 0,0 0 0,0 0 16,0 1-16,0-1 0,-1 0 0,1 0 16,21 0-16,0 0 0,0 1 15,0-1-15,0 0 0,0 0 16,21-21-16,1 0 15,-1 21-15,0-21 0,0 0 0,21 0 16,-20 0-16,-1 0 0,0-21 16,0 21-16,0-21 0,0 0 0,1 0 15,-1-1-15,-21 1 0,21 0 0,0-21 16,0 21-16,0-22 0,1 1 0,41-191 31,-42 191-31,-21-22 0,21 1 16,-21-1-16,22-20 0,-22 41 0,0-20 15,0 20-15,0 1 0,0 0 0,0 21 16,-22 21-16,1 21 16,0 0-16,0 21 0,0 1 15,21-1-15,0 21 0,-21-20 0,21 20 16,0 1-16,0-1 0,0 1 0,0-1 16,0 1-16,0-22 0,21 64 15,0-64-15,-21 1 0,21-1 16,0 0-16,0-21 0,1 1 15,-1-1-15,0 0 0,0 0 0,0-21 16,22 0-16,-22 0 0,0 0 0,21 0 16,-21 0-16,1 0 0,20 0 15,-21-21-15,0 0 0,0 21 0,1-21 16,-1-22-16,0 22 0,0 0 0,-21 0 16,0 0-16,0-1 0</inkml:trace>
  <inkml:trace contextRef="#ctx0" brushRef="#br2" timeOffset="169635.64">17589 15007 0,'0'0'0,"0"-42"15,0 21-15,0 0 16,0-1-16,22 1 0,-1 0 15,0 0-15,0 0 0,0 0 16,0-22-16,1 22 0,-22-21 0,21 21 16,-21-1-16,0-20 0,0 21 15,0 0-15,0 0 0,-21-1 0,-22 1 16,22 21-16,-21 0 0,-22 0 0,22 0 16,-22 21-16,1 1 0,21-1 15,-22 0-15,22 0 0,-1 21 0,1-20 16,0-1-16,21 21 0,-1-21 15,1 22-15,21-22 0,0 0 0,0 0 16,21 0-16,1 0 0,-1 1 16,21-1-16,-21 0 0,22 0 0,-1 0 0,0 0 15,1 1-15,-1 20 16,0-21-16,-21 0 0,1 0 0,-1 1 16,-21-1-16,0 0 0,0 21 0,-21-21 15,-1 1-15,-20-1 0,21 0 0,-43-21 16,22 21-16,0 0 0,-22-21 15,22 0-15,-22 0 0,22 0 0,0 0 16,-1 0-16,1 0 0,21-21 0,-21 0 16,20 0-16,1 0 0,21-22 15,-21 22-15,21-21 0,-21-1 0,21 22 16,-21-21-16,21 21 0,0 0 0,0-1 16,0 1-16,0 0 15,0 42 1,0 0-16,0 1 0,21-1 15,0 0-15,-21 21 0,21-21 0,0 22 16,1-1-16,20-21 0,-21 22 16,0-22-16,22 0 0,-22 21 0,21-21 15,0 1-15,-20-22 0,20 21 0,0-21 16,1 0-16,-1 0 0,0 0 16,1 0-16,20 0 0,-21 0 0,1 0 15,-1-21-15,0 21 0,-20-22 0,20 1 16,-21 0-16,21 0 0,-20 0 15,-1 0-15,-21-22 0,0 22 16,0 0-16,0-21 0,0 20 0,0 1 16,0 0-16,0 0 0,0 42 31,0 0-31,0 0 16,0 1-16,0-1 0,0 0 0,0 0 15,0 0-15,0 0 0,0 1 16,0-1-16,0 0 0,0 0 0,21 0 15,0-21-15,0 0 0,0 0 16,1 0-16,-1 0 0,21 0 16,-21 0-16,0 0 0,1-21 0,-1 0 15,0 0-15,21 0 0,-42-1 16,21 1-16,1 0 0,-22 0 0,21-21 16,-21 20-16,0 1 0,0 0 15,0 0-15,0 42 31,-21-21-31,21 21 0,0 0 16,0 22-16,0-22 0,0 0 0,0 0 16,0 22-16,0-22 0,0 0 0,21 0 15,0 0-15,-21 0 0,21 1 16,0-22-16,0 0 0,1 21 0,-1-21 16,0 0-16,21 0 0,-21 0 0,1-21 15,20-1-15,-21 1 0,21 0 16,1 0-16,-22-21 0,21-1 15,-21 22-15,22-21 0,-1-1 0,-21-20 16,0 21-16,22-1 0,-22 1 0,0-22 16,0 22-16,22 0 0,-22 21 0,-21-1 15,21 1-15,-21 0 0,0 42 32,-21-21-32,0 21 0,21 22 0,-22-22 15,22 0-15,-21 21 0,21-20 16,0-1-16,0 21 0,0-21 0,0 22 15,0-1-15,0-21 0,0 0 16,0 22-16,0-22 0,0 0 0,0 0 16,0 0-16,0 0 0,0 1 15,0-1 1,0-42 0,0-1-1,21 1-15,1 0 0,-22 0 16,21 0-16,0 0 0,-21-1 0,21 1 15,0 21-15,0-21 0,1 21 16,-1-21-16,0 21 0,0 0 0,0 0 16,0 0-16,1 0 0,-1 21 0,-21 0 15,0 0-15,0 1 0,0-1 16,0 0-16,0 0 16,0 0-16,-21-21 0,-1 21 0,22 1 15,-21-1-15,-21-21 0,21 21 0,0 0 16,-1-21-16,1 21 0,0-21 0,-21 0 15,21 0-15,-1 0 0,1 21 16,0-21-16,0 0 0,0 0 16,0 0-16,21-21 0,-22 21 15,22-21-15,0 0 16,-21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23:55.54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296 0,'318'-275'0,"-636"550"0,932-571 16,-360 296-16,-42 0 0,-22 0 0,-20 0 16,105 0-16,-169 0 0,-22 0 0,1 0 15,-21 0-15,-1 0 0</inkml:trace>
  <inkml:trace contextRef="#ctx0" brushRef="#br0" timeOffset="1876.07">2201 2201 0,'0'-21'0,"0"42"0,0-63 0,0 21 16,0 0-1,0 0-15,0-1 16,0 44 31,0-1-47,0 21 0,0 0 0,0-20 16,0 41-16,0-21 0,0 22 15,0-1-15,0 1 0,0-1 0,0 22 16,21-21-16,1-1 0,-1 1 0,-21-1 15,0 22-15,0-22 16,0 22-16,0 0 0,0-1 0,0-20 16,0 20-16,0 1 0,0-21 15,0 20-15,0-20 0,-21 20 0,21-20 16,-22-1-16,22 1 0,0-1 0,0-20 16,0-1-16,0 0 0,0 1 15,0-1-15,0-21 0,0 0 0,0 1 16,0-1-16,0-42 31,0-1-31,0-20 0,0 21 16,0-21-16,0-1 15,0-20-15,0-1 0,0 22 0</inkml:trace>
  <inkml:trace contextRef="#ctx0" brushRef="#br0" timeOffset="2591.63">2286 2328 0,'0'0'0,"-21"0"15,0 0 1,-1 0-16,44-21 31,-1 21-31,21 0 0,0 0 16,1-21-16,20 21 0,22 0 0,-22-21 15,22 21-15,0-21 0,21 21 16,-1-21-16,1 21 0,21 0 0,21-22 16,1 22-16,-1 0 0,21-21 15,0 21-15,22 0 0,-22 0 0,22 0 16,-22 0-16,22 0 0,-22 0 0,-21 0 15,21 0-15,-20 0 0,-1 0 16,-21 0-16,0 0 0,0 0 16,0 0-16,-21 0 0,-1-21 0,1 21 15,-21 0-15,0 0 0,-22 0 0,1 0 16,-1-21-16,-21 21 0,1 0 16,-22 0-16,21 0 0,-21 0 0,1 0 15,-1 0-15,-21 21 16,0 0-1,0 0-15,0 1 0,0-1 16,0 0-16,0 21 0,0 1 0,0-1 16,0 0-16,0 1 0,-21 20 15,21 1-15,-22-22 0,1 21 16,21 1-16,0-1 0,0 1 0,-21-22 16,21 22-16,-21 147 15,0-147-15,21-1 0,0 1 16,0-1-16,0-20 0,-21 20 0,21 1 15,-22-22-15,1 22 0,21-22 0,-21 21 16,0 1-16,0-22 0,21 22 0,0-22 16,-21 0-16,21 1 0,-22-1 15,22 0-15,0 1 0,0-22 0,0 21 16,0-21-16,0 1 0,0-1 16,0 0-16,-21-21 46,0 0-46,0-21 0,0 21 16,0-21-16,-1 21 0</inkml:trace>
  <inkml:trace contextRef="#ctx0" brushRef="#br0" timeOffset="3224.8">2519 4530 0,'0'0'16,"-21"0"-16,-1 0 0,1 21 0,42-21 63,1 0-63,20 0 15,-21 0-15,21 0 0,1 0 0,20 0 16,-20 0-16,20 0 0,1 0 0,20 0 15,-20 0-15,42 0 0,-22 0 16,22 0-16,21-21 0,0 21 0,0 0 16,0 0-16,21-21 0,0 21 0,1 0 15,-1 0-15,0-22 0,0 22 0,0 0 16,-21 0-16,21 0 0,-42 0 16,21-21-16,0 21 0,-21 0 0,-21 0 15,21 0-15,-22 0 0,1-21 16,0 21-16,-1 0 0,1 0 0,0-21 15,-22 21-15,1 0 0,-1 0 0,1 0 16,-1-21-16,-21 21 0,1 0 16,-1 0-16,-21 0 0,22 0 0,-22 0 15,0 0-15,0 0 0,0 0 0,-21-21 16,21 21-16,-42 0 47,0 0-47,0 0 15,21-22-15,0 1 16,-21 21-16</inkml:trace>
  <inkml:trace contextRef="#ctx0" brushRef="#br0" timeOffset="5306.05">3725 2963 0,'-21'-21'16,"21"-21"-16,-21 21 15,21 0-15,0-1 16,0 1-16,-21 21 0,21-21 0,0 0 31,0 0 16,0 0 31,-21 21-78,21-22 31,0 44 16,0-1-47,0 0 0,0 21 16,0-21-16,0 22 0,0-1 15,0 0-15,21 1 0,-21-1 0,0 22 0,0-22 16,0 21-16,0-20 16,0-1-16,0 0 0,0 1 0,0-1 15,0 0-15,0-20 0,-21 20 0,21-21 16,0 0-16,0 0 0,0 1 16,0-44-1,0 1 1</inkml:trace>
  <inkml:trace contextRef="#ctx0" brushRef="#br0" timeOffset="5806.99">3408 2942 0,'-21'-42'16,"42"84"-16,-42-105 0,21 42 0,0-1 0,0 1 15,0 0-15,21 0 16,0 21-16,21-21 15,-21 21-15,22 0 0,-1 0 0,0 0 0,22 21 16,-22 21-16,22-21 0,-22 1 16,22 20-16,-43 0 0,21 1 0,0-1 15,-20 0-15,-1 1 0,-21-1 0,0 0 16,0 1-16,0-1 16,0-21-16,0 21 0,0-20 0,0-1 15,0 0-15,0 0 0,0-42 31,0 0-31,0 0 16,0-1-16,0-20 0,0 0 0,0-1 16,21 1-16,-21 0 0,21-1 0,-21 1 15,0 0-15,0-22 0,21 22 16,0 0-16,-21-1 0,22 22 0,-1-21 16,0 42-16,0 0 0,0 0 0,0 0 15,1 0-15,-1 42 0,0-21 16,0 22-16,0-22 0,-21 21 0,21 0 15,-21 1-15,0 20 0,0-20 0,0-1 16,0 0-16,0 1 16,0-1-16,0-21 0,0 21 0,0-20 15,0 20-15,0-21 0,0 0 0,-21-21 16,21 21-16,0 1 16,21-44-1,1 1-15,-22 0 0,21 0 16</inkml:trace>
  <inkml:trace contextRef="#ctx0" brushRef="#br0" timeOffset="6152.04">4657 3112 0,'0'21'0,"-22"0"0,1 0 16,0 0-16,21 0 0,-21 1 15,21-1-15,-21 21 0,21-21 0,0 0 16,0 22-16,0-22 0,0 0 0,0 0 15,0 0-15,0 1 0,21-1 16,0-21-16,0 21 0,22-21 0,-22 0 16,0 0-16,21 0 0,-21 0 0,22 0 15,-1-21-15,-21 0 0,22 21 16,-22-22-16,0 1 0,0 0 0,-21 0 16,0-21-16,0 20 0,0 1 15,0-21-15,-42-22 0,21 43 16,-22 0-16,22 0 0,-21 0 15,-1 21-15,1 0 0,21 0 0,-21 0 16,-1 0-16,22 0 0,0 0 0,0 0 16,0 21-16,-1-21 0,22 21 15,0 0-15,22-21 16,-1 0-16,0 0 0,0 0 0,21 0 16,1 0-16</inkml:trace>
  <inkml:trace contextRef="#ctx0" brushRef="#br0" timeOffset="6638.56">5207 2731 0,'0'0'0,"0"21"16,0 0 0,0 0-16,0 0 0,-21 22 0,21-1 15,-21-21-15,21 21 0,0 1 0,0-1 16,0 0-16,0 22 0,0-22 15,0 1-15,0-1 0,0-21 0,0 21 16,0-20-16,0 20 0,0-21 0,-22 0 16,22 0-16,0 1 15,0-44 17,0 1-32,0 0 15,0 0-15,0 0 0,0 0 16,0-1-16,0-20 0,22 21 0,-1 0 15,-21 0-15,21-1 0,0 1 0,0 21 16,0 0-16,1 0 0,-1 0 16,0 0-16,21 0 0,-21 0 0,1 21 15,20 1-15,-21-1 0,21 0 16,-20 0-16,-22 0 0,0 0 0,0 1 0,0-1 16,0 0-16,0 0 0,-22 0 15,1-21-15,0 21 0,0 1 16,0-1-16,-22-21 0,22 21 0,0-21 15,0 0-15,0 0 0,0 0 0,-1 0 16,1 0-16,21-21 31,0 0-31,21-1 0,1 22 16,20-21-16</inkml:trace>
  <inkml:trace contextRef="#ctx0" brushRef="#br0" timeOffset="6868.14">5778 3112 0,'0'0'0,"0"21"31,0 21-31,0-21 0,0 0 16,0 1-16,0 20 0,-21-21 0,21 0 16,-21 0-16,21 22 0,0-22 15,0 0-15,0 0 0,0 0 0,-21 1 16,21-1-16,0 0 0,21-21 47,-21-21-47,21 0 0,-21-1 0,0-20 15</inkml:trace>
  <inkml:trace contextRef="#ctx0" brushRef="#br0" timeOffset="7177.07">5736 2858 0,'-63'0'16,"63"21"-16,0 0 0,-22-21 16,22 21-16,0 0 15,22-21-15,-1 0 16,0 0-16,0 0 0,0 0 16,0 0-16,1 0 0,-22-21 15,21 0-15,0 0 16,-21 0-16,0-1 0,0 1 0,0 0 15,0 0-15,-21 0 0,0 0 0,-1 21 16,1-22-16,0 22 0,0 0 16,0 0-16,0 0 0,-1 0 0,1 22 15,21-1-15,-21 0 0,21 0 16,0 0-16,0 0 0,0 1 16,0 20-16,21-21 0,0 0 0,1-21 15,-1 21-15,0 1 0,0-22 16</inkml:trace>
  <inkml:trace contextRef="#ctx0" brushRef="#br0" timeOffset="7455.92">6329 2646 0,'0'-21'0,"0"42"0,0-63 0,-21 42 15,21 21 1,0 0-16,-22 0 0,22 0 15,0 22-15,0-22 0,0 21 0,-21 0 16,21 1-16,-21-1 0,21 0 0,0 1 16,0-1-16,0 0 0,-21-20 15,21 20-15,0 0 0,0 1 16,0-22-16,0 21 0,0-21 0,0 0 16,0 1-16,0-1 0,0 0 0,0 0 15,0 0 1,21-21-16,0 0 15,0-21-15,-21 0 0,22 21 0</inkml:trace>
  <inkml:trace contextRef="#ctx0" brushRef="#br0" timeOffset="7796.34">6371 3196 0,'0'21'16,"21"-21"-16,0 0 0,1 0 15,-1 0-15,21 0 0,-21 0 16,0-21-16,22 21 0,-22-21 0,21 0 16,-21 21-16,1-21 0,-1 21 15,-21-21-15,21-1 0,-21 1 16,0 0 0,-21 21-16,0 0 0,-1 0 15,1 0-15,0 21 0,-21 0 0,21 1 16,-1-1-16,1 21 0,-21-21 0,21 22 15,0-1-15,-1 0 0,1 1 16,0-1-16,21 0 0,0 1 16,0-22-16,0 21 0,0-21 0,0 0 15,0 1-15,0-1 0,21-21 0,0 21 16,22-21-16,-22 0 0,21 0 0,1 0 16,-22 0-16,21 0 0,0-21 15,1 0-15,-22 21 0</inkml:trace>
  <inkml:trace contextRef="#ctx0" brushRef="#br0" timeOffset="8600.27">1884 7874 0,'0'0'0,"0"-21"0,0 0 0,0 0 15,0-1-15,0 1 16,0 42 15,0 22-31,0-1 16,21 0-16,-21 22 0,0 21 0,21-1 15,-21 1-15,0 0 0,0-1 16,0 1-16,0 0 0,0-1 0,0 22 16,0-21-16,0-1 0,21 1 15,-21-21-15,0 20 0,0-20 0,0-1 16,0 1-16,0-1 0,0 1 0,0-22 16,0 22-16,0-22 0,0 0 15,0 1-15,0-22 0,0 21 16,0-21-16,0-42 31,0 0-31,0-21 0,0-1 0,0 1 16</inkml:trace>
  <inkml:trace contextRef="#ctx0" brushRef="#br0" timeOffset="9383.66">2222 7980 0,'0'-21'0,"0"42"0,0-63 0,0 20 0,0 1 16,0 0-16,0 0 15,22 0 1,20 21-16,0 0 0,22 0 16,-1-21-16,22 21 0,0-22 0,20 1 15,1 21-15,21-21 0,0 21 0,43-21 16,-1 21-16,0-21 0,22 21 15,-1 0-15,22-21 0,0 21 0,-1-22 16,1 22-16,0 0 16,-22 0-16,1 0 0,-1 0 0,-21 0 15,1 0-15,-1 0 0,-21 0 0,0 0 16,-21-21-16,22 21 0,-22 0 0,-22 0 16,1 0-16,0 0 0,-21 0 15,-1-21-15,-20 21 0,-1 0 0,1 0 16,-1 0-16,-20 0 0,-22 0 0,21 0 15,-21 0-15,-21 21 16,0 0-16,0 1 0,0-1 16,0 21-16,0 0 0,0 1 0,-21-1 15,0 0-15,0 22 0,0-22 0,0 22 16,21-1-16,-22 1 0,1-22 16,21 22-16,-21-1 0,21 1 15,-21-22-15,21 21 0,0 1 0,0-1 16,0 1-16,0-1 0,0 1 0,0-1 15,0 1-15,0-1 0,0 1 0,0-1 16,0 1-16,-21-22 0,21 22 16,0-1-16,-21 1 0,21-22 0,0 22 15,-22-22-15,1 21 0,21-20 0,-21-1 16,0 0-16,0 1 0,-22-1 0,22-21 16,-21 22-16,0-22 0,-1 0 0,1 0 15,0 0-15,-22 0 0,1-21 16,-1 22-16,-21-22 0,22 0 0,-22 0 15,-21 21-15,1-21 0,-1 0 16,-21 0-16,-21 0 0,-1 0 0,-20 0 16,0 0-16,-22 0 0,1 0 0,-22 0 15,0 0-15,1 21 0,-1-21 16,0 21-16,1-21 0,20 21 0,-20-21 16,20 21-16,22-21 0,-22 0 0,43 0 15,0 0-15,21 0 0,21 0 16,21 0-16,22 0 0,-1 0 0,22 0 15,0 0-15,21-21 0,-1 0 0,22 0 16,0 0-16,0 0 16,0-1-16,22-20 0,20 21 0,-21-21 15,64-22 1</inkml:trace>
  <inkml:trace contextRef="#ctx0" brushRef="#br0" timeOffset="9663.64">3619 8424 0,'0'0'0,"-21"0"0,0 0 16,21 22-16,0 20 0,0-21 0,0 21 15,0 1-15,0 20 0,0 1 16,0-1-16,0 1 0,0-1 15,-21 22-15,21-22 0,0-20 0,-21 20 16,21 1-16,0-22 0,0 0 0,0 1 16,0-1-16,0 0 0,0-20 15,0-1-15,21 0 0,-21 0 0,21 0 16,0-21-16,0 0 16,-21-21-16,22 0 0,-22 0 15</inkml:trace>
  <inkml:trace contextRef="#ctx0" brushRef="#br0" timeOffset="9928.15">3429 8763 0,'-21'-63'0,"42"126"0,-42-169 15,21 43-15,0 20 0,0 1 0,0 0 16,21-1-16,0 1 0,0 0 0,22 21 16,-1-22-16,0 22 0,22 0 15,-22 0-15,22 21 0,-22 0 0,21 0 16,-20 21-16,-1 0 0,0 21 0,1-20 15,-22 20-15,-21 0 0,0 1 16,0-1-16,-21 0 0,0 1 0,-22-1 16,1 0-16,21 1 0,-22-1 15,1 0-15,0 1 0,-1-22 0,22 21 16,-21-21-16,42 0 0,0 1 16,0-1-16,0 0 0,21-21 15,0 0-15,0 0 0,1 0 16</inkml:trace>
  <inkml:trace contextRef="#ctx0" brushRef="#br0" timeOffset="10660.87">4149 9208 0,'0'21'0,"0"-42"0,0 63 16,21-42-16,-21 21 0,21-21 0,0 0 15,0 0-15,0 0 0,1-21 16,-1 21-16,21-21 0,-21 0 15,22-1-15,-1 1 0,0-21 0,1 21 16,-22 0-16,21-22 0,-21 22 0,0-21 16,1 21-16,-22-22 0,0 22 15,0 0-15,0 0 0,-22 0 0,1-1 16,-21 22-16,21 0 0,-22 0 0,1 0 16,0 22-16,-1-1 0,22 0 15,-21 21-15,0 1 0,20-22 0,1 21 16,0 0-16,0 1 0,21-1 15,0 0-15,0 1 0,0-1 0,0 0 0,0-20 16,21 20-16,0-21 16,22 0-16,-22-21 0,21 21 0,0-21 15,1 0-15,20 0 0,-20 0 0,20 0 16,1 0-16,-1-21 0,1 0 0,-1 0 16,1 0-16,-1 0 0,-21-1 0,1-20 15,-1 0-15,0 21 0,-20-22 16,-1 1-16,-21 0 0,0-1 0,0 1 15,0 21-15,0-22 0,0 22 0,0 42 32,0 22-32,0-22 15,0 0-15,0 21 0,0-20 16,-21 20-16,21-21 0,0 21 0,-22-20 16,22 20-16,0-21 0,0 0 0,0 0 15,0 1-15,0-1 0,0 0 16,0-42 15,0 0-31,0-1 0,0 1 16,22 0-16,-1-21 0,0-1 15,0 1-15,-21 0 0,42-1 0,-20 1 16,-1 0-16,0-1 0,21 1 0,1 0 16,-1 21-16,-21-1 0,21 1 15,1 21-15,-1 0 0,0 0 0,1 21 16,-1 1-16,0 20 0,-20-21 15,20 21-15,-21 1 0,0-22 0,0 21 16,-21 1-16,0-1 0,0 0 0,0 1 16,0-1-16,0-21 0,0 0 0,0 22 15,0-22-15,0 0 16,0-42 0,0 0-16,22-1 15</inkml:trace>
  <inkml:trace contextRef="#ctx0" brushRef="#br0" timeOffset="11996.32">1947 7662 0,'-21'0'16,"42"0"-16,-63 22 0,21-1 15,42-21 1,0 0-16,0 0 15,22 0-15,-1-21 0,21-1 16,-20 22-16,41-21 0,-20 0 0,21 0 16,-22 0-16,1 21 0,-22-21 0,0-1 15,1 22-15</inkml:trace>
  <inkml:trace contextRef="#ctx0" brushRef="#br0" timeOffset="13048.06">3471 4466 0,'-42'0'0,"84"0"0,-105 0 0,42 0 16,-1 0-16,-20 21 0,21 22 0,21-1 15,-21 43-15,21-1 0,0 1 16,0 42-16,0-21 0,21 21 16,0 21-16,0 0 0,0 0 0,1 1 15,20-1-15,-21-21 0,0 21 0,0 0 16,1-21-16,-22 0 0,21 0 15,-21-21-15,21 21 0,-21 0 0,0-21 16,0 0-16,0-1 0,0-20 0,-21 0 16,0-1-16,21-20 0,0 21 15,-22-43-15,22 21 0,-21-20 0,21-22 16,0 0-16,0-42 16,0 0-16,-21-22 0,21 1 15,0-21-15,0-1 0</inkml:trace>
  <inkml:trace contextRef="#ctx0" brushRef="#br0" timeOffset="13504.21">3281 5355 0,'0'0'0,"0"-21"0,-64-42 15,43 63-15,0 0 0,0 0 16,0 0-16,-1 0 0,-20 21 15,21 0-15,0 21 0,-22 1 0,22-1 16,0 0-16,-21 22 0,21-1 16,-1 22-16,-20-22 0,21 1 0,0-22 15,21 22-15,0-22 0,-21 0 16,21-20-16,0 20 0,0-21 0,21-21 16,0 0-1,0-21-15,0 0 0,22 0 0,-22-22 16,21 1-16,0 0 0,-20-22 0,20 22 15,-21-43-15,21 22 0,1-1 16,-1-21-16,0 1 0,22-1 0,-22 22 16,22-1-16,-22 1 0,22 20 15,-22 1-15,21 21 0,-20 21 16,-1 42-16,0-21 0,1 43 0,-22-1 16,21 22-16,-21 0 0,1-1 15,-1 1-15,0 21 0,-21-22 0,42 65 16,-21-86-16,-21 1 15,22-1-15,-1-21 0,0 1 0,0-1 16,0-21-16,0 22 0,1-22 0,-1 0 16,0 0-16,0 0 0,21 0 15,-20 1-15,-1-1 0,0-21 0</inkml:trace>
  <inkml:trace contextRef="#ctx0" brushRef="#br1" timeOffset="19484.54">10477 2794 0,'0'-42'0,"0"84"0,0-127 0,0 43 15,0 0-15,0-1 0,-21 1 0,0 0 16,0 21-16,21-22 0,-21 22 15,21 0-15,-21 21 0,-1 0 16,22 21-16,0 21 0,0 1 16,0 20-16,0 1 0,0-1 15,0 22-15,0 0 0,0-1 16,-21 1-16,21 0 0,-21-1 0,21 1 16,-21 0-16,0-22 0,21 22 0,-21-22 15,-1 1-15,1-1 0,21-20 0,0-1 16,-21 0-16,21 1 0,-21-22 15,21 0-15,0 0 0,0 0 0,-21-21 16,21-21-16,0 0 16,-21-21-16,21 20 0</inkml:trace>
  <inkml:trace contextRef="#ctx0" brushRef="#br1" timeOffset="20020.78">9842 2942 0,'-63'-106'15,"126"212"-15,-147-254 0,63 106 16,21 21-16,-22-22 0,22 1 0,0 21 16,22-22-16,-1 1 0,21 0 15,0 21-15,1-22 0,20 22 0,-20 0 16,41 21-16,-20 0 0,-1 0 0,22 21 16,-22 0-16,22 43 0,-21-22 15,-1 22-15,1-1 0,-1 1 0,-21-1 16,1 1-16,-22 20 0,21-20 15,-42-1-15,21 1 0,-21-1 0,0 1 16,0-1-16,0 1 0,0-22 0,0 0 16,0 1-16,0-1 0,-21-21 15,21 0-15,0-42 32,0-21-32,0 21 0,0-22 0,0-20 15,0 21-15,21-22 0,1 1 16,-1-1-16,0 1 0,0-22 0,0 0 15,22 22-15,-22-22 0,0 22 0,21-22 16,-21 21-16,1 1 0,-1 21 0,0 20 16,0 1-16,0 21 15,0 21-15,1 22 0,-22-1 16,21 0-16,0 22 0,-21-1 0,21 1 16,-21 21-16,21-22 0,-21 22 0,0-1 15,0-20-15,0 21 0,0-22 16,0 22-16,0-22 0,0 1 0,0 63 15,0-85-15,0 22 0,0-22 16,0 0-16,0 1 0,0-22 0,0 21 16,0-21-16,0 0 0,21-42 31,1 0-31,-1 0 0,-21 0 0</inkml:trace>
  <inkml:trace contextRef="#ctx0" brushRef="#br1" timeOffset="20375.9">11811 3302 0,'-21'21'15,"0"0"-15,-1 1 0,22 20 0,0-21 16,-21 21-16,21 1 0,-21-22 0,21 21 16,0 1-16,0-1 0,0-21 15,0 21-15,0-20 0,0-1 0,0 0 16,21 0-16,-21 0 0,21-21 15,22 0-15,-22 0 0,0 0 0,0 0 16,22 0-16,-22 0 0,21-21 0,-21 0 16,22-21-16,-22 20 0,0-20 0,0 21 15,0-21-15,-21-1 0,0 1 16,0 0-16,0-1 0,0 1 0,-21 0 16,0-1-16,0 1 0,0 21 0,-22 0 15,1-1-15,0 22 0,-1 0 0,22 0 16,-21 22-16,-1-1 0,1 0 15,21 0-15,0 0 0,0 22 0,-1-22 16,22 0-16,0 21 0,0-21 0,0 1 16,0-1-16,22-21 0,20 0 0,-21 0 15,21 0-15,1 0 0</inkml:trace>
  <inkml:trace contextRef="#ctx0" brushRef="#br1" timeOffset="20880.47">12785 2455 0,'-22'-21'0,"44"42"0,-65-84 0,22 42 15,0 21-15,-21 0 0,20 0 0,1 21 16,0 0-16,0 21 0,0 22 0,21-22 16,-21 43-16,-1-22 15,22 1-15,-21 21 0,21-1 0,0 1 16,-21 0-16,21-22 0,-21 22 0,21-1 15,-21-20-15,21-1 0,0 1 0,0-22 16,0 1-16,0-1 0,0 0 0,0 1 16,-21-22-16,21 0 0,0 0 15,0 0-15,-22-21 0,22-21 32,0 0-32,0 0 0,0-22 15,0 22-15,0-21 0,22 21 0,-1-22 16,0 1-16,21 0 0,-21 21 15,22-22-15,-1 22 0,-21 0 16,22 0-16,-1 21 0,0 0 0,1 0 16,-1 0-16,0 0 0,1 21 0,-22 0 15,0 0-15,0 0 0,0 22 0,-21-22 16,0 0-16,0 21 0,0-20 0,-21-1 16,0 21-16,-21-21 0,20 0 15,-20 22-15,0-22 0,-1 0 0,1 0 16,21 0-16,-21-21 0,20 22 0,1-22 15,0 0-15,0 0 0,0 0 0,21-22 32,0 1-32,21 21 0,0-21 0,0 0 15,0 0-15,1 0 16</inkml:trace>
  <inkml:trace contextRef="#ctx0" brushRef="#br1" timeOffset="21106.61">13229 3366 0,'0'0'16,"21"0"-16,-21 21 16,0 0-16,0 21 0,0-21 15,0 22-15,0-22 0,0 0 16,0 21-16,0 1 0,0-22 0,0 0 16,0 21-16,-21-20 0,21-1 15,0 0-15,-21 0 0,21 0 0,0 0 16,0 1-16,21-22 15,0 0-15,0-22 16,1 22-16,-22-21 0,21 0 0,0-21 16</inkml:trace>
  <inkml:trace contextRef="#ctx0" brushRef="#br1" timeOffset="21429.51">13420 3069 0,'-22'-42'0,"44"84"0,-65-126 0,1 41 16,21 43-16,0 0 0,-1 0 15,1 0-15,0 0 0,21 21 16,0 1-16,-21-1 0,21 0 0,0 0 16,0 0-16,0 0 0,21 1 15,0-22-15,0 0 0,1 0 16,-1 0-16,0 0 0,21 0 16,-21-22-16,1 1 0,-1 21 0,21-21 15,-21 0-15,-21 0 0,21 0 0,-21-22 16,0 22-16,0 0 0,0 0 0,0-22 15,-21 22-15,0 0 0,0 0 16,0 0-16,0 0 0,-22 21 0,22 0 16,0 0-16,0 0 0,-22 0 15,22 21-15,0 0 0,0 0 0,21 0 16,0 0-16,-21 1 0,21-1 16,0 0-16,21 0 0,0-21 15,0 0-15,0 0 0,22 0 0,-1 0 16</inkml:trace>
  <inkml:trace contextRef="#ctx0" brushRef="#br1" timeOffset="21727.96">13991 2286 0,'21'-42'16,"-42"84"-16,63-127 0,-42 43 0,0 0 0,0 21 16,0-1-16,0 65 31,0-22-31,0 42 0,0-20 0,-21 20 15,21 1-15,-21 20 0,0 1 0,21 0 16,-21 21-16,0-22 0,-1 1 0,1 0 16,0-1-16,0 1 0,0 0 15,21-1-15,-21-20 0,21 20 16,-22-20-16,22-22 0,-21 22 0,21-22 0,0 0 16,0 1-16,0-1 0,0-21 0,0 0 15,0 1-15,0-1 0,0 0 0,21-21 31,-21-21-31,22 0 16,-1-1-16,-21 1 0,21-21 16,0 21-16</inkml:trace>
  <inkml:trace contextRef="#ctx0" brushRef="#br1" timeOffset="22059.86">13949 3514 0,'0'21'15,"0"0"-15,0 0 16,0 0-16,21-21 15,0 0 1,0 0-16,0 0 0,1 0 16,20 0-16,-21-21 0,21 21 0,-20-21 0,20 0 15,0 0-15,-21 0 0,1-1 16,20 1-16,-42 0 0,21-21 0,-21 21 16,0-1-16,0 1 0,0 0 15,0 0-15,-21 0 0,21 0 0,-42 21 16,20 0-16,1 0 0,-21 0 0,21 21 15,-22 0-15,22 21 0,-21-21 0,21 22 16,0-1-16,-1-21 0,1 22 16,0-1-16,21 0 0,-21 1 0,21-22 15,0 21-15,0-21 0,0 0 0,0 1 16,21-1-16,0 0 0,0-21 16,22 21-16,-22-21 0,21 0 0,1 0 0,-1 0 15,0 0-15,1 0 0,-1-21 16,0 21-16,1-21 0</inkml:trace>
  <inkml:trace contextRef="#ctx0" brushRef="#br1" timeOffset="23088">15579 3154 0,'0'-21'15,"-43"0"1,22 21 0,21 21-16,0 0 15,0 0-15,0 21 0,0 1 0,0-22 16,0 21-16,0 1 0,0-1 0,0 0 15,0-21-15,0 22 0,0-22 0,0 21 16,0-21-16,0 1 0,-21-1 16,21 0-16,0 0 0,-21-21 0,21 21 15,-21-21 1,-1 0-16,1 0 16,21-21-16,0 0 0,0 0 0,-21 0 15,21-1-15,0 1 0,0 0 16,0-21-16,0-1 0,0 22 0,21-21 15,0 0-15,1-1 0,-1 1 16,21 0-16,-21-1 0,22 22 0,-22 0 16,21 0-16,0 21 0,1 0 0,-22 0 15,21 0-15,1 0 0,-1 21 16,-21 0-16,21 0 0,1 0 0,-22 22 16,0-1-16,0-21 0,0 22 0,1 62 15,-22-83-15,0 20 16,0-21-16,0 0 0,0 0 15,0 1-15,0-1 0,0 0 16,-22-21-16,1 0 16,21-21-1,0 0-15,0-1 0,0 1 16,0 0-16,0 0 0,0 0 0,21-22 16,1 22-16,-1-21 0,0 0 15,21-1-15,-21 22 0,22-21 0,-22-1 16,21 1-16,1 21 0,-22 0 15,21 0-15,-21 21 0,22 0 0,-22 0 0,21 0 16,-21 0-16,0 42 0,1-21 16,-1 0-16,-21 22 0,0-1 0,21-21 15,-21 21-15,0 1 0,21-22 0,-21 21 16,0-21-16,0 1 0,0-1 16,0 0-16,0 0 0,0 0 0,0 0 15,0 1-15,21-22 16,0 0-1,1 0-15,-1-22 0,0 1 16,0 21-16</inkml:trace>
  <inkml:trace contextRef="#ctx0" brushRef="#br1" timeOffset="23300.6">17357 3302 0,'21'0'15,"0"0"1,0 0 0,0 0-16,0 0 0,1 0 15,-1-21-15,0 21 16,0 0-16,0 0 16,-21 21-1,-21-21-15,0 21 0</inkml:trace>
  <inkml:trace contextRef="#ctx0" brushRef="#br1" timeOffset="23431.86">17272 3471 0,'0'0'0,"0"22"0,0-1 16,21-21 15,0 0-31,0 0 0,1 0 16,-1 0-16,0 0 0,21 0 15,-21 0-15,1-21 0,-1 21 0,0-22 16,0 1-16</inkml:trace>
  <inkml:trace contextRef="#ctx0" brushRef="#br1" timeOffset="24196.3">18140 3048 0,'0'-21'0,"0"42"0,0-63 15,0 21-15,0-1 0,0 1 0,0 0 16,0 0-16,0 42 15,0 0 1,21 0-16,0 1 0,0 20 16,-21 0-16,0 1 0,21-1 0,-21 0 15,0 1-15,0-1 0,0 0 16,0 1-16,0-22 0,0 21 0,0-21 16,-21 22-16,21-22 0,0 0 0,-21 0 15,21-42 16,0 0-15,0 0-16,0-1 0,0 1 0,0-21 16,21 21-16,0-22 0,1 1 15,-1 0-15,0-1 0,0-20 0,21 21 16,1-1-16,-22 1 0,21 21 0,1-22 16,20 22-16,-21 0 0,1 21 0,-1 0 15,0 0-15,1 0 16,-1 21-16,0 22 0,1-22 0,-22 21 15,0-21-15,0 22 0,0-1 0,-21 0 16,0 1-16,0-22 0,0 21 0,0 0 16,0-20-16,0-1 0,-21 0 15,0 21-15,0-42 0,21 21 0,-21 1 16,21-1-16,-21-21 0,-1 21 16,22-42 15,0 0-31,0-1 15</inkml:trace>
  <inkml:trace contextRef="#ctx0" brushRef="#br1" timeOffset="25434.54">19262 3196 0,'0'0'0,"0"21"0,0 1 15,0-1-15,21-21 47,0 0-47,0 0 0,0 0 16,0-21-16,1-1 0,20 22 15,-21-21-15,0 0 0,0 0 16,1 0-16,-22 0 0,21-1 0,-21 1 16,0 0-16,0 0 0,0 0 0,0 0 15,0-1-15,-21 22 16,-1 0-16,1 0 0,0 0 16,0 22-16,0-22 0,0 21 0,-22 0 15,22 21-15,0-21 0,0 22 16,0-1-16,21-21 0,0 22 0,-22-1 15,22-21-15,0 21 0,0-20 0,0 20 16,0-21-16,0 0 0,22 0 0,-1 1 16,0-22-16,-21 21 15,21-21-15,21 0 0,-20 0 0,-1 0 16,0 0-16,0 0 0,21 0 0,-20 0 16,-1 0-16,21-21 0,-21-1 0,0 1 15,1 0-15,20 0 0,-21 0 16,0 0-16</inkml:trace>
  <inkml:trace contextRef="#ctx0" brushRef="#br1" timeOffset="25960.24">19918 3090 0,'0'0'0,"0"-42"15,0 63 1,0 0-16,0 1 16,0-1-16,-21 0 0,21 0 0,0 0 15,-22 22-15,22-22 16,0 0-16,0 0 0,0 21 0,-21-20 15,21-1-15,0 0 0,-21 0 0,21 0 16,0 0-16,0 1 16,21-22-1,0 0-15,1-22 16,-1 22-16,-21-21 0,21 0 16,0 0-16,0 0 0,-21 0 0,21-1 15,1-20-15,-22 21 16,0 0-16,0 0 0,21 21 0,-21-22 15,21 22-15,-21 22 16,0-1-16,0 0 0,0 0 16,0 0-16,0 0 0,21 1 15,-21 20-15,21-21 0,0 0 0,1-21 16,-22 21-16,21 1 0,0-1 0,21-21 16,-21 0-16,1 0 0,20 0 0,0 0 15,-21 0-15,22 0 0,-1 0 16,0-21-16,1-1 0,-1 1 0,-21 0 15,0 0-15,1-21 0,-1-1 0,-21 1 16,0 0-16,0-22 0,0 22 0,0-22 16,-21 22-16,-22 0 0,22-1 15,0 1-15,0 21 0,-22 0 16,22-1-16,0 22 0,-21 0 0,21 0 16,-22 22-16,22-1 0,0-21 15,0 42-15,0-21 0,-1 0 0,1 1 16,21 20-16,0-21 0,0 0 0,0 22 15,0-22-15,0 0 0,0 0 16</inkml:trace>
  <inkml:trace contextRef="#ctx0" brushRef="#br1" timeOffset="28156.77">21738 2328 0,'0'-21'0,"0"42"0,0-84 0,0 42 15,0 0-15,-21-1 0,21 1 0,0 0 0,0 0 16,0 0-16,0 0 0,0-1 16,0 1-16,0 42 15,0 22 1,0-1-16,0 0 0,0 22 16,21-1-16,-21 1 0,0 21 15,21-22-15,-21 22 0,21-22 0,-21 22 16,0-22-16,0-20 0,0 20 15,0 1-15,0-22 0,0 0 0,0 22 16,0-22-16,0-21 0,0 22 0,0-22 16,0 0-16,0 0 0,0 0 0,0 1 15,0-44 1,0 1 0,0 0-16,0 0 0</inkml:trace>
  <inkml:trace contextRef="#ctx0" brushRef="#br1" timeOffset="28456.26">21738 2413 0,'0'-63'15,"0"126"-15,0-169 0,0 43 0,0 20 0,0 1 16,21 0-16,0-1 0,1 1 0,-1 0 16,0-1-16,21 1 0,-21 21 15,22 0-15,-1 0 0,0-1 0,1 22 16,-1 0-16,0 22 0,22-1 15,-22 0-15,-21 21 0,22 1 0,-22-1 16,0 21-16,-21-20 0,0 20 0,0 1 16,0-22-16,-21 22 0,0-1 0,-22-21 15,22 22-15,-21-22 16,0 1-16,-1-1 0,1 0 0,0-21 16,-1 1-16,1-1 0,21 0 0,0 0 15,-1 0-15,1-21 0,21 21 16,21-21-1,1 0-15,-1 0 0,0 0 0</inkml:trace>
  <inkml:trace contextRef="#ctx0" brushRef="#br1" timeOffset="29206.7">22267 3069 0,'0'21'16,"21"-21"-1,1 0 1,-1 0-16,21-21 0,-21 0 0,0 0 16,1 21-16,20-21 0,-21 0 0,0-1 15,0 1-15,-21 0 0,0 0 0,0 0 16,0 0-16,0-1 16,-21 22-16,0 0 0,0 0 15,0 0-15,-22 0 0,22 22 0,0-1 16,0 0-16,-21 21 0,20-21 15,1 1-15,21-1 0,-21 21 16,21-21-16,0 0 0,0 1 0,0-1 16,0 0-16,0 0 0,0 0 0,21 0 15,0 1-15,1-22 0,20 0 0,-21 0 16,21 0-16,1 0 0,-1 0 16,22 0-16,-22 0 0,0-22 0,1 1 15,-1 21-15,0-21 0,1 0 0,-22 0 16,0 0-16,0-1 0,0-20 0,0 21 15,1 0-15,-22 0 0,0-1 16,0 1-16,0 0 0,0 0 16,0 42-1,0 0 1,0 0-16,0 1 0,0-1 16,0 0-16,0 0 0,0 21 0,-22-20 15,22-1-15,0 0 0,0 0 0,0 0 16,-21 0-16,21 1 0,0-1 15,-21-21 1,21-21 15,0-1-31,0 1 0,0 0 0,0 0 16,0 0-16,21 0 0,0-22 16,1 22-16,-1 0 0,0-21 15,21 20-15,-21-20 0,22 21 0,-22 0 16,21 21-16,-21 0 0,22 0 15,-22 0-15,21 0 0,-21 0 0,1 0 16,20 21-16,-21 0 0,0 0 0,0 22 16,1-22-16,-22 0 0,0 0 0,0 0 15,0 22-15,0-22 0,0 0 0,0 0 16,-22 0-16,22 0 0,-21 1 16,0-22-16,21 21 0,-21-21 0,21-21 46,21-1-46,0 1 0,0 0 0</inkml:trace>
  <inkml:trace contextRef="#ctx0" brushRef="#br1" timeOffset="29478.66">24109 2625 0,'0'0'0,"-21"0"16,-1 0-16,1 0 15,0 0-15,0 21 0,0 21 0,-22-21 16,22 1-16,0 20 0,0-21 16,-21 21-16,20 1 0,1-1 0,21-21 15,-21 22-15,0-1 0,21-21 16,0 21-16,0-20 0,0 20 0,0-21 16,0 0-16,0 0 0,0 1 15,0-1-15,21 0 0,0 0 0,0-21 16,1 0-16,20 21 0,-21-21 0,0 0 15,0 0-15,22 0 0,-22-21 0,0 21 16,21-21-16,-20 0 0,-1 0 16</inkml:trace>
  <inkml:trace contextRef="#ctx0" brushRef="#br1" timeOffset="29756.64">24426 2773 0,'0'-21'0,"0"42"0,0-63 0,0 20 0,0 1 16,0 0-1,21 21-15,1 0 16,-1 21-16,0 0 0,0 1 16,0-1-16,0 0 0,1 0 0,-22 21 15,21-20-15,-21 20 0,0-21 16,0 21-16,0-20 0,0 20 0,0-21 16,0 21-16,0-20 0,-21 20 0,-1-21 15,1 21-15,0-20 0,0-1 0,0 0 16,-22 21-1,43-21-15,-21 1 0,0-1 0,0-21 16,21-21 15,21-1-31,0 1 0,0 0 16</inkml:trace>
  <inkml:trace contextRef="#ctx0" brushRef="#br1" timeOffset="29992.71">25061 2858 0,'0'0'0,"0"-22"15,0 1 1,0 42 31,0 1-32,0-1 1,0 0-16,0 0 16,0 0-16,0 0 15</inkml:trace>
  <inkml:trace contextRef="#ctx0" brushRef="#br1" timeOffset="30187.84">25061 3344 0,'0'22'0,"0"20"16,0-21-16,0 0 0,0 0 15,0 1-15,-21-1 0,0-21 0,0 21 16,21 0-16,-21 0 0,-1 0 16,1 1-16,-21-22 0,21 21 0,-22 0 15,22 0-15,-21-21 0,0 21 0,-22-21 16,22 21-16,-1-21 0</inkml:trace>
  <inkml:trace contextRef="#ctx0" brushRef="#br1" timeOffset="33776.69">10181 5482 0,'0'-21'0,"0"42"0,0-21 31,0 21-15,-21 22-16,21-1 0,-21 0 0,0 22 16,-1-22-16,1 22 0,-21-1 0,0-20 15,20 20-15,-20-21 16,0 22-16,-1-22 0,1 1 0,21-1 15,-21 0-15,-1 1 0,22-22 0,-21 42 16,21-42-16,21 1 16,-22-22-16,44-22 15,-1 1 1,0 0-16,0 0 0,0-21 16,22 20-16</inkml:trace>
  <inkml:trace contextRef="#ctx0" brushRef="#br1" timeOffset="34011.75">10372 5525 0,'0'21'0,"0"-42"0,0 84 16,0-42-16,0 43 0,-22-22 0,1 0 16,0 22-16,0-1 0,0-20 0,0 20 15,-1 1-15,1-22 0,-21 22 16,0-22-16,20 0 0,-20 22 0,21-22 15,-21 0-15,20-20 0,1 20 0,0-21 16,0 21-16,21-20 16,-21-1-16,21 0 0,0 0 0,21-21 15,0-21 1,0 0-16</inkml:trace>
  <inkml:trace contextRef="#ctx0" brushRef="#br1" timeOffset="34479.87">11176 5609 0,'0'0'0,"-21"0"16,21 21-16,0 1 0,0 20 16,0 0-16,0 1 0,0-1 0,0 21 15,0-20-15,-21 20 0,21-20 16,-22-1-16,22 21 0,-21-20 16,0-1-16,0 0 0,0 1 0,0-22 15,-1 21-15,1-21 0,21 1 0,0-1 16,-21 0-16,21-42 31,0 0-31,0-1 0,0 1 16,0 0-16</inkml:trace>
  <inkml:trace contextRef="#ctx0" brushRef="#br1" timeOffset="34768.35">10837 5800 0,'0'-43'0,"0"86"0,0-128 0,0 43 16,0-1-16,0 22 0,0 0 15,21 0-15,1 0 0,20 0 0,0-1 16,1 22-16,-1 0 0,21 0 16,1 0-16,-1 22 0,1-1 0,-1 21 15,1 0-15,-1 1 0,-20 20 0,-1-20 16,-21 20-16,0-21 0,1 22 16,-22-22-16,0 1 0,-22-1 0,1 0 15,-21 1-15,21-1 0,-43 0 16,22 1-16,-22-22 0,22 21 0,-21-21 15,-1 0-15,22 1 0,-1-1 16,1 0-16,0 0 0,21-21 0,-1 0 16,44-21-1,-1 0-15,21 0 16,0-1-16,1-20 0,-1 21 0</inkml:trace>
  <inkml:trace contextRef="#ctx0" brushRef="#br1" timeOffset="35148.14">11938 5969 0,'0'0'0,"0"-21"16,0 42-1,0 0-15,-21-21 16,21 21-16,-21 1 0,21-1 0,-22 21 16,22-21-16,0 0 0,0 1 0,0-1 15,0 0-15,0 0 0,22 0 0,-1-21 16,0 21-16,0 1 0,0-22 15,22 0-15,-22 0 0,0 0 0,21 0 16,-21 0-16,22 0 0,-22-22 0,21 22 16,-21-21-16,1 0 0,-1 0 0,0 0 15,-21 0-15,0-22 0,0 22 16,0 0-16,0 0 0,-21-22 0,0 22 16,-1 0-16,1 0 0,-21 0 0,21 21 15,-22 0-15,1 0 16,21 0-16,-21 0 0,-1 21 0,22 0 15,0 0-15,0 0 0,0 1 0,21-1 16,0 0-16,0 0 16,0 0-16,21 0 0,0-21 0,0 0 15,21 22-15,-20-22 0,20 0 0,0 0 16,1 0-16,-22-22 0,21 1 0,0 21 16</inkml:trace>
  <inkml:trace contextRef="#ctx0" brushRef="#br1" timeOffset="35644.22">12552 5927 0,'21'-21'0,"-42"42"0,63-42 16,-42 42 0,0 0-16,0 21 0,0-21 15,0 1-15,0 20 0,0-21 0,-21 0 16,21 0-16,0 1 0,0-1 16,0 0-16,-21 0 0,21 0 0,0 0 15,21-42 16,0 21-31,0-21 0,0 0 16,1 0-16,-1 0 0,0-1 16,0 22-16,0-21 0,-21 0 15,0 0-15,21 21 0,1 0 16,-22 21 0,0 0-16,0 0 0,0 1 15,21-1-15,-21 0 16,21-21-16,0 21 0,0-21 15,0 0-15,1 0 0,20 0 16,-21 0-16,0 0 0,22 0 0,-1-21 16,-21 21-16,21-21 0,1 21 0,-22-21 15,21-1-15,-21 1 0,1 0 0,-1 0 16,-21 0-16,0 0 0,0-1 16,0 1-16,-21 0 0,-1 0 0,1 0 15,-21 0-15,21-1 0,-22 1 16,1 0-16,0 21 0,21 0 15,-22 0-15,1 0 0,0 0 0,20 0 16,1 21-16,0 0 0,0-21 0,21 22 16,0-1-16,0 0 15,21-21-15,0 0 0,22 0 0,-22 0 16,21 0-16,-21 0 0,22 0 0</inkml:trace>
  <inkml:trace contextRef="#ctx0" brushRef="#br1" timeOffset="36035.99">13441 5863 0,'21'0'16,"-42"0"-16,42 21 0,-21 1 16,0-1-16,0 0 0,0 0 0,0 0 15,0 0-15,0 1 0,0-1 0,0 0 16,0 0-16,0 0 0,0 0 0,0 1 16,0-1-16,0 0 15,-21-21 1,0 0-1,21-21-15,0 0 16,0-1-16,0 1 0,0 0 16,21 0-16,0 0 0,0 0 0,0-1 15,0-20-15,1 21 0,-1 0 16,-21 0-16,21-1 0,0 22 16,0 0-16,0 0 0,1 0 0,-1 22 15,-21-1-15,21 0 0,-21 0 0,21 0 16,-21 0-16,0 22 0,0-22 0,0 0 15,0 0-15,0 0 16,0 1-16,-21-1 0,21 0 16,0-42 15,21 21-15,0-21-16,22 21 0,-22-22 15</inkml:trace>
  <inkml:trace contextRef="#ctx0" brushRef="#br1" timeOffset="36280.54">14245 5800 0,'0'-21'0,"0"42"0,0-64 0,-21 43 15,0 0 1,0 22-16,-1-1 0,1 0 16,0 21-16,0-21 0,0 1 15,0 20-15,-1-21 0,1 21 0,0-20 0,21-1 16,0 21-1,0-21-15,0 0 0,0 1 0,21-1 16,0-21-16,22 0 16,-22 0-16,21 0 0,-21 0 0,22 0 15,-1 0-15,0 0 0,1 0 16,-1-21-16,0 21 0,1-22 0,-1 1 16,0 0-16,1 0 0</inkml:trace>
  <inkml:trace contextRef="#ctx0" brushRef="#br1" timeOffset="36852.98">14795 5863 0,'0'-42'0,"-42"169"0,84-212 0,-63 43 16,0 42-16,0 0 0,0 0 16,0 21-16,-22 0 0,22 0 15,0 1-15,0 20 0,0-21 16,-1 0-16,1 0 0,21 1 0,0-1 16,0 0-16,0 0 0,0 0 0,0 0 15,21-21 1,1 0-16,-1 0 0,0 0 0,0 0 15,0 0-15,0 0 0,1-21 16,-1 0-16,0 0 16,-21 0-16,21 0 0,0-1 0,-21 1 15,0-21-15,0 21 0,0 0 0,0-1 16,0 1-16,0 42 31,0 1-31,0-1 0,0 0 0,0 0 16,0 0-16,0 0 0,0 1 0,0-1 15,0 0-15,0 0 0,0 0 16,0 0-16,21-21 0,1 22 16,-1-22-16,0 0 0,0 0 0,0 0 15,0 0-15,1 0 0,20-22 0,-21 22 16,0-21-16,0 0 0,22 0 16,-22 21-16,0-21 0,0 0 0,22-22 15,-22 22-15,21 0 0,-21-21 16,0 20-16,1 1 0,-22 42 31,0 1-31,0-1 16,-22 0-16,22 21 0,-21-21 0,21 1 15,0-1-15,-21 0 0,21 0 16,0 0-16,0 0 0,0 1 0,0-1 16,-21-21-16,21 21 0,-21-21 0,42 0 46,0-21-46,0 0 16,0-1-16,22 1 0,-22 0 16,21 0-16</inkml:trace>
  <inkml:trace contextRef="#ctx0" brushRef="#br1" timeOffset="37523.73">15769 5482 0,'0'-63'0,"0"126"0,0-147 15,0 41-15,0 22 0,0 0 0,0 42 31,0 0-31,0 0 0,0 22 16,0-1-16,-21 0 0,21 22 0,0-1 16,-21-20-16,21 20 0,0-20 15,0 20-15,0-21 0,0 1 0,0-1 16,0 0-16,0-20 0,0-1 0,0 0 16,0 0-16,0 0 0,21-21 31,0 0-16,0 0-15,0-21 0,1 21 0,-1-21 16,0 0-16,0 0 0,0-1 16,0 1-16,1 0 0,-1 21 0,0 0 15,0 0-15,0 0 0,0 0 16,-21 21-16,22 0 0,-22 1 0,21-1 16,-21 0-16,0 0 0,21 0 15,0-21-15,0 21 0,0 1 0,1-22 16,-1 0-16,21 21 0,-21-21 0,22 0 15,20 0-15,-21 0 0,1 0 0,20 0 16,-20 0-16,-1-21 16,0-1-16,22 22 0,-43-21 0,21 0 15,-21 0-15,22 0 0,-22-22 0,0 22 16,0-21-16,-21-22 0,0 22 0,21-21 16,-21 20-16,0 1 0,0 0 15,0-1-15,-21 22 0,0 0 0,0 21 16,-21 0-16,20 0 0,-20 21 0,0 21 15,-1-20-15,1 20 0,0 21 16,-1-20-16,1-1 0,21 0 0,0 1 16,0-1-16,21 0 0,0 1 15,0-22-15,0 21 0,21-21 16,-21 22-16,21-22 0,21 21 0,-21 1 16,1-1-16,-1 0 0,0 1 0,0 20 15,0 1-15,0-22 0,-21 21 0,0 1 16,0-22-16,0 22 0,0-22 0,0 22 15,0-22-15,0 0 0,-21-21 16,0 22-16,21-22 0,-21 0 0,21 0 16,0-42-1,0 0-15,0 0 0,0 0 16,21-1-16,0-20 0,-21 0 0,21-1 16</inkml:trace>
  <inkml:trace contextRef="#ctx0" brushRef="#br1" timeOffset="37719.87">16827 5313 0,'-21'-42'0,"42"84"0,-63-127 0,21 64 16,0 0-16,21 0 0,0 0 0,-21 21 16,-1 0-1,22 21 1,0 0-16,0 0 31</inkml:trace>
  <inkml:trace contextRef="#ctx0" brushRef="#br1" timeOffset="37928.98">15663 5419 0,'0'0'0,"-21"0"15,42 0-15,0 0 16,22 0-16,-22 0 0,42 0 0,-20 0 16,-1 0-16,22 0 0,-22 0 15,21 0-15,-20-21 0,20 21 16,-20 0-16,-1 0 0,-21-22 0,21 22 16,-20 0-16,-22-21 15,21 21-15,-21-21 0</inkml:trace>
  <inkml:trace contextRef="#ctx0" brushRef="#br1" timeOffset="38528.37">10922 8128 0,'0'0'0,"0"21"15,0 22 1,0-1-16,0 0 16,0 22-16,0-1 0,0 1 0,0 20 15,0 1-15,0 0 0,0-1 0,0-20 16,0 21-16,0-1 0,0-20 15,-21-1-15,0 22 0,-1-22 0,1-20 16,21 20-16,-21 1 0,0-22 0,21 0 16,0 1-16,-21-1 0,21-21 0,0 0 15,-21-21-15,21-21 16,0-21 0,-22 21-16</inkml:trace>
  <inkml:trace contextRef="#ctx0" brushRef="#br1" timeOffset="38819.83">10499 8827 0,'-22'-64'0,"44"128"0,-65-318 16,43 190-16,0 1 15,0-1-15,0 22 0,21-22 0,1 1 16,-1-1-16,21 22 0,0 0 0,22-1 16,-1 22-16,22-21 0,-21 42 15,20 0-15,1 0 0,21 21 0,-43 21 16,170 170-1,-212-149-15,0 1 16,-21-1-16,0 1 0,-21-1 0,0 1 16,-21-1-16,-1-20 0,-20 20 0,-1-20 15,22 20-15,-21-21 0,-1-20 0,1 20 16,-1 0-16,22-21 0,-1 1 16,22-1-16,0-21 0,0 21 0,21 0 15,21-21-15,0 0 16,0 0-16,1 0 0,20 0 0,0 0 15</inkml:trace>
  <inkml:trace contextRef="#ctx0" brushRef="#br1" timeOffset="39502.06">11409 9229 0,'0'0'0,"21"0"15,0 0-15,0 0 0,0 0 16,1 0-16,-1 0 0,21-21 15,-21-1-15,0 22 0,22-21 0,-22 0 16,0 0-16,21 0 0,-20 0 16,-1-1-16,-21 1 0,0-21 15,0 21-15,0 0 0,-21 21 16,-1 0-16,-20 0 0,21 0 16,-21 21-16,20 0 0,-20 21 15,21-21-15,0 22 0,0-22 16,-1 21-16,1 1 0,21-22 0,0 21 15,0-21-15,0 0 0,0 22 0,0-22 16,21 0-16,1-21 0,-1 21 0,21-21 16,-21 0-16,22 0 0,-1 0 15,-21 0-15,21 0 0,1 0 0,-1 0 16,22-21-16,-22 21 0,0-21 0,1 0 16,-1 0-16,-21-1 0,21 1 15,-20-21-15,-1 21 0,0 0 0,-21-1 16,0-20-16,0 21 0,0 0 0,0 42 31,0 0-15,0 21-16,0-20 0,0-1 0,-21 0 15,21 0-15,-21 21 0,21-20 16,0-1-16,0 0 0,-22 0 16,22 0-16,-21-21 15,21-21 1,0 0-1,0 0-15,21 0 0,1-1 16,-1 1-16,0-21 0,0 21 0,0-22 16,22 1-16,-22 21 0,21-21 15,-21-1-15,22 22 0,-1 0 0,-21 0 16,21 21-16,-20 0 0,20 0 16,-21 21-16,0 0 0,0 21 0,-21-20 15,0 20-15,22-21 0,-22 21 0,0-20 16,0 20-16,0-21 0,0 0 0,0 0 15,-22 1-15,22-1 0,0 0 0,0 0 16,0 0 0,0-42-1</inkml:trace>
  <inkml:trace contextRef="#ctx0" brushRef="#br1" timeOffset="40076">14160 9017 0,'0'-42'16,"0"84"-16,0-127 0,0 64 0,0-21 0,0 0 0,0 20 16,0-20-16,0 21 0,0 0 0,0 0 15,0-1-15,0 44 32,0-1-32,0 21 0,0 22 0,0-22 15,22 21-15,-22 1 0,21 21 0,-21-22 16,0 1-16,0-1 0,0 22 0,0-22 15,-21 22-15,-1-22 0,1 22 16,21-21-16,0 20 0,-21-20 0,0 20 16,21-20-16,-21-1 0,21 1 0,0-22 15,0 22-15,0-22 0,-21 0 0,21-20 16,0-1-16,0 0 0,0 0 0,-22-42 31,22 0-31,0 0 0,-21-22 16,21 1-16,0 0 0,-21-1 15,21 1-15,-21-22 0</inkml:trace>
  <inkml:trace contextRef="#ctx0" brushRef="#br1" timeOffset="40360.97">13779 9229 0,'0'-64'16,"0"128"-16,-21-170 0,21 64 0,0-22 0,0 22 16,0-22-16,0 22 0,0 0 15,21-1-15,1 1 0,-1 0 0,21-1 16,0 1-16,1 21 0,-1 0 15,22 21-15,-1 0 0,22 0 0,-22 0 16,1 21-16,-1 21 0,1 0 0,-22 1 16,0 20-16,-20 1 0,-1-22 15,-21 22-15,0-1 0,0-21 0,-21 1 16,-1-1-16,-20 0 0,21 1 0,-21-22 16,20 0-16,-20 21 0,0-20 0,21-1 15,-22 0-15,22-21 0,0 21 0,0-21 16,0 0-16,21 21 0,-22-21 15,22-21 1,22 0-16,-1 0 0,0 0 16,0-22-16,21 22 0</inkml:trace>
  <inkml:trace contextRef="#ctx0" brushRef="#br1" timeOffset="40667.9">15769 8678 0,'-21'0'15,"42"0"32,21 0-47,-20 0 0,-1 0 16,21 0-16,-21 0 0,0 0 0,1 0 15,-1 0-15,0 0 0,0 0 16,-42 0 0,0 0-16,0 0 15,-1 0-15</inkml:trace>
  <inkml:trace contextRef="#ctx0" brushRef="#br1" timeOffset="40820.12">15684 8911 0,'0'0'0,"0"21"0,0 1 0,0-1 16,22-21 31,-1 0-47,0 0 0,21 0 0,-21 0 15,1-21-15,-1 21 0,0-22 0,21 1 16,-21 21-16,1-21 0,-1 0 15</inkml:trace>
  <inkml:trace contextRef="#ctx0" brushRef="#br1" timeOffset="43461.18">17822 7641 0,'21'0'0,"-42"0"0,42-21 0,1 0 16,-1 21-16,0-21 0,0 0 0,0-1 16,0 22-16,-21-21 0,0 0 0,22 0 15,-22 0-15,0 0 0,0-1 16,-22 22 0,1 0-16,0 0 0,-21 22 0,-1-1 15,1 21-15,0 0 0,-22 1 0,-42 84 16,64-64-16,0 22 15,-1 0-15,1-1 0,0 1 0,21 0 16,-22-1-16,22 1 0,0-22 0,0 22 16,21 0-16,0-22 0,0 22 15,0-22-15,0 1 0,0-1 0,21-20 16,0 20-16,0-20 0,-21 20 0,21-21 16,1-20-16,-1 20 0,0-21 0,21 21 15,-21-20-15,1-22 0,20 0 0,-21 0 16,21 0-16,1 0 0,-1-22 0,22 1 15,-22 0-15,0-21 0,22 21 16</inkml:trace>
  <inkml:trace contextRef="#ctx0" brushRef="#br1" timeOffset="43752.14">18394 8255 0,'-21'0'15,"42"0"-15,-64 0 0,22 0 0,0 21 0,0 0 16,0 1-16,0-1 0,21 21 0,-22 0 16,1 1-16,0 20 0,21 1 15,0-1-15,-21 1 0,21 20 0,-21-20 16,0 21-16,21-1 0,0-20 0,-22 20 16,1 1-16,0-21 0,0 20 0,21 1 15,-21 0-15,0-22 0,-1 22 0,1-22 16,21 1-16,0-22 0,-21 22 0,21-43 15,0 21-15,0-21 0,0 0 0,0-42 32,0 0-32,0-21 0,21-1 15,-21 1-15,21 0 0,-21-22 0</inkml:trace>
  <inkml:trace contextRef="#ctx0" brushRef="#br1" timeOffset="44034.61">18055 8615 0,'0'-148'16,"0"296"-16,0-317 0,0 84 0,0 43 0,0 20 16,21 1-16,0-21 0,1 21 0,-1 0 15,21-1-15,0 1 0,1 21 16,-1 0-16,22 0 0,-22 0 0,21 0 16,-20 21-16,-1 22 0,0-22 15,-20 21-15,-1 1 0,-21-1 0,0 0 16,0 1-16,0-1 0,-21 21 0,-22-41 15,1 20-15,0 0 0,-1 1 0,-20-1 16,20-21-16,1 0 0,0 0 16,-1 1-16,1-1 0,21 0 0,0-21 15,0 0-15,21 21 0,21-21 16,0 0-16,0 0 16,0-21-16,0 21 0</inkml:trace>
  <inkml:trace contextRef="#ctx0" brushRef="#br1" timeOffset="44723.83">18796 8784 0,'21'0'0,"-42"0"0,63 0 0,-21-21 16,-21 0-16,22 21 0,-1-21 0,0 0 15,0-1-15,0 1 0,0 0 16,1 21-16,-1-21 0,0 0 0,-21 0 0,21-1 15,-21 1-15,0 0 0,-21 0 16,0 21 0,0 0-16,-1 0 0,1 21 0,-21 0 15,21-21-15,0 21 0,-1 1 0,1 20 16,0-21-16,21 0 0,0 22 0,-21-22 16,21 21-16,0-21 0,0 0 0,0 1 15,0-1-15,0 0 0,21 0 0,0-21 16,0 0-16,1 0 0,20 0 15,-21 0-15,21 0 0,-20 0 0,20-21 16,0 0-16,1 0 0,20-1 0,-42 1 16,22 0-16,-1 0 0,-21 0 15,21 0-15,-20-22 0,-1 22 0,-21 0 16,0 0-16,21 0 0,-21-1 0,0 1 16,0 42 15,0 1-31,-21-1 15,21 0-15,-21 0 0,21 21 16,0-20-16,0-1 0,0 0 0,-22 0 16,22 0-16,-21 0 0,21 1 0,0-1 15,-21-21 1,21-21 0,0-1-16,0 1 0,0 0 15,0 0-15,0 0 0,21 0 16,0-1-16,1-20 0,-1 21 15,0 0-15,0-22 0,21 22 0,-20-21 16,20 21-16,0 0 0,-21-1 0,22 1 16,-1 21-16,22 0 0,-22 0 15,-21 0-15,21 21 0,-20 1 0,-1-1 16,0 0-16,0 0 0,-21 0 0,0 0 16,0 1-16,0-1 0,0 21 0,0-21 15,0 0-15,-21 1 0,0-22 16,21 21-16,0 0 0,-21-21 15,-1 0-15,22-21 16</inkml:trace>
  <inkml:trace contextRef="#ctx0" brushRef="#br1" timeOffset="45028.27">20172 7684 0,'0'0'0,"-21"-43"0,-1 1 0,1 0 0,21-1 16,0-20-16,0 42 16,21-1-16,1 22 0,20 0 0,0 0 15,1 22-15,20-1 0,1 21 16,-1 0-16,22 22 0,-22-1 0,1 1 16,-1 21-16,-20-22 0,-1 22 0,0 21 15,-21-22-15,-21 1 0,0 0 0,-21-1 16,0 1-16,-21 0 0,-22-1 0,1 1 15,-22-22-15,22 22 0,-22-21 0,0-1 16,1 1-16,20-22 0,1 0 16,-22 1-16,43-1 0,-22-21 0,22 0 15,-1 0-15,22 1 0,0-22 0,0 0 16,0 0-16,21-22 16,0 1-16</inkml:trace>
  <inkml:trace contextRef="#ctx0" brushRef="#br1" timeOffset="48288.98">21505 8170 0,'0'-21'0,"0"42"0,0-63 0,21 63 31,-21 0-31,22 1 15,-22-1-15,0 21 0,0-21 0,0 0 16,21 22-16,-21-22 0,0 0 0,0 21 16,21-20-16,-21-1 0,0 0 15,0 0-15,0 0 0,0 0 0,0 1 16,0-44 31,0 1-47,0 0 0,0 0 0,0 0 15,0-22-15,0 22 0,21 0 0,-21-21 16,21-1-16,0 22 0,-21-21 0,22 21 16,-1-22-16,-21 22 0,21 0 15,0 0-15,0 21 0,0 0 16,1 0-16,-1 21 0,0 0 0,21 0 16,-21 1-16,1-1 0,-1 21 0,21-21 15,-21 22-15,0-1 16,1-21-16,-1 0 0,0 22 0,0-22 15,-21 0-15,0 0 0,0 0 0,0 0 16,0 1-16,0-1 0,-21-21 16,0 0-1,0 0-15,21-21 0,0-1 16,0 1-16,0 0 0,0 0 16,0 0-16,0 0 0,21-22 0,21 22 15,-21-21-15,22-1 0,-1 1 0,0 0 16,1 21-16,20-1 0,1 1 15,-1 21-15,1 0 0,-1 0 0,1 21 16,-1 1-16,-21-1 0,22 21 16,-43 0-16,21 1 0,-20-1 0,-1 0 15,-21 1-15,0-22 0,0 21 0,0 1 16,-43-1-16,22-21 0,0 0 0,-42 22 16,20-43-16,22 0 0,0 0 15</inkml:trace>
  <inkml:trace contextRef="#ctx0" brushRef="#br1" timeOffset="48964.72">24024 7895 0,'0'0'0,"-21"-21"0,21 0 16,-21 0-1,21 0 1,0 42 15,0 0-15,0 0-16,0 0 0,0 0 15,0 22-15,0-22 0,0 21 0,0 1 16,0-22-16</inkml:trace>
  <inkml:trace contextRef="#ctx0" brushRef="#br1" timeOffset="49145.38">24172 8594 0,'0'21'0,"0"-42"0,0 84 16,0-42-16,-21 22 0,0-1 15,0 0-15,21 1 0,0-1 0,-21 0 16,-1 1-16,22-1 0,-21 0 0,0-20 16,0 20-16,0-21 0,0 21 0,-22-20 15,22-1-15,-21 0 0,-1 21 0,-20-21 16,21 1-16,-22-1 0,22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24:53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1503 0,'0'-21'0,"0"42"0,-22-63 0,1-1 16,21 22-16,-21 0 0,0 0 16,21 0-16,-21 21 0,21-22 0,-21 22 15,-1 0-15,1 22 16,21 20 0,0 0-16,-21 1 0,21 41 15,0 1-15,0 0 0,0 20 0,0 1 16,0 0-16,0 0 0,0 21 15,0-21-15,0 21 0,21 0 16,0-21-16,1-1 0,-1 22 16,-21 0-16,21-21 0,-21 21 0,0 0 15,0-21-15,0 21 0,0-21 16,0 0-16,0 0 0,0-1 0,0-20 16,-21 0-16,21-22 0,-21 1 0,21-1 15,0-20-15,0-22 0,0 21 16,0-21-16,0-42 15,0 0-15,0-21 16,0-1-16,0-20 0</inkml:trace>
  <inkml:trace contextRef="#ctx0" brushRef="#br0" timeOffset="815.34">1905 1820 0,'0'0'0,"-21"-21"0,0-21 16,-22 0-16,22 20 0,0-20 0,-21 21 16,20 0-16,1 0 0,21-1 15,0 1 1,43 0-16,-22 21 15,21 0-15,22-21 0,20 21 0,1 0 16,42-21-16,21 21 0,0 0 16,22-21-16,20 21 0,22 0 0,-1 0 15,1 0-15,42 0 0,-21 0 16,21 0-16,0 0 0,-21 0 0,0 0 16,-1 0-16,1 0 0,-21 0 15,-22 0-15,-20 0 0,20 0 0,-42 0 16,22 0-16,-22 0 0,-21 0 0,-21 0 15,0 0-15,-22 0 16,1 0-16,-22 0 0,1 0 0,-22 0 16,1 0-16,-1 0 0,-21 0 0,0 21 15,0-21-15,1 21 0,-22 0 16,0 0-16,0 22 0,0-22 0,0 21 16,0 0-16,0 1 0,-22 20 0,1-20 15,0 20-15,0 1 0,21-1 16,-21 1-16,0 20 0,-1-20 0,1 20 15,0 1-15,21 21 0,-21-21 0,0-1 16,0 1-16,-1 0 0,1-1 16,21 22-16,-21-21 0,0-1 0,21 22 15,-21-21-15,21 0 0,-21-1 16,21 1-16,-22-22 0,1 22 0,21-21 16,0 20-16,-21-20 0,0-1 15,21 1-15,-21-1 0,0-20 0,-1 20 16,22-21-16,-21 1 0,-21-22 0,21 21 15,-22-21-15,1 1 0,0-1 0,-1 0 16,-20 0-16,21-21 16,-22 0-16,22 21 0,-22-21 0,1 0 0,-22 0 15,0 0-15,1 0 0,-22 0 0,-21 0 16,-21 0-16,0-21 0,-22 21 16,-20 0-16,-22 0 0,0 0 0,-20 0 15,-1 0-15,-21 0 0,-21 21 16,21 0-16,0 1 0,0-1 0,21 0 15,21 0-15,22 0 0,20 0 16,-84 1-16,148-1 0,22-21 16,41 0-16,1 21 0,0-21 15,21 0-15,42 0 16,0-21 0,21 21-16,1-21 0,-22-1 0</inkml:trace>
  <inkml:trace contextRef="#ctx0" brushRef="#br0" timeOffset="1591.82">2032 8128 0,'0'64'0,"0"-128"0,0 191 16,0-63-16,21 20 0,0 22 0,0 0 15,-21 0-15,22 21 0,-1 0 16,0 0-16,0 0 0,-21 0 0,0 21 15,0 0-15,0 0 0,0 0 16,-21 1-16,0-1 0,0 0 0,21-21 16,-22 0-16,22 0 0,-21 0 15,0-21-15,21-22 0,0 22 16,0-42-16,0-1 0,0 1 0,0-22 16,0 0-16,0-20 0,0-1 0,0-64 15,0 22 1,0-21-16,0-22 0</inkml:trace>
  <inkml:trace contextRef="#ctx0" brushRef="#br0" timeOffset="2392.92">2222 8615 0,'0'-64'0,"0"128"0,-21-170 0,0 43 15,0 20-15,0 1 0,0 0 0,-1-1 16,1 22-16,21 0 0,0 0 16,0 0-16,0-1 0,0 1 0,21 0 15,1 0-15,41 0 16,1 0-16,-1-1 0,43 1 0,0 0 16,21-21-16,0 21 0,21-1 15,21 1-15,22-21 0,-1 21 0,22 0 16,21-1-16,0 1 0,21 0 15,-22 21-15,22-21 0,0 0 16,-21 21-16,0 0 0,-21 0 0,-1 0 16,-20 0-16,-1 0 0,-20 0 0,-22 0 15,0 0-15,-21 0 0,-21 0 16,0 0-16,-22 0 0,-20 0 0,21 0 16,-43 0-16,21 0 0,-20 0 0,-1 0 15,0 0-15,1 21 0,-22-21 0,21 21 16,-21-21-16,-21 21 0,0 0 15,22 1-15,-22-1 0,0 21 0,0-21 16,0 43-16,0-22 0,0 0 0,0 22 16,-22-1-16,22 1 0,0-1 15,-21 1-15,21-1 0,0 22 16,0 0-16,0-1 0,0 1 0,21 0 16,-21-1-16,22 1 0,-1 0 0,0-1 15,-21 1-15,0 21 0,21-21 0,-21-1 16,0 1-16,0 21 0,0-22 15,0 1-15,0 0 0,0-1 0,0 1 16,-21-21-16,21 20 0,-21 1 0,0-22 16,-1 22-16,1-21 0,0-1 0,0 1 15,0-22-15,0 21 0,-22-20 0,22-1 16,-21 22-16,-1-22 0,-20 21 16,21-20-16,-22-1 0,22-21 0,-1 22 15,-20-22-15,-1 0 0,1 0 16,-22 0-16,1 0 0,-1 1 15,-21-1-15,-21-21 0,0 21 0,0 0 16,-42-21-16,21 21 0,-43-21 0,22 21 16,-43-21-16,22 22 0,-22-22 0,0 0 15,1 21-15,-1 0 0,0-21 0,1 21 16,-1 0-16,0 0 0,22 1 16,-1-1-16,22 0 0,21 0 0,21 0 15,0-21-15,21 21 0,42-21 16,-20 0-16,41 0 0,1 0 0,21 0 0,21-21 15,21 0 1,0-21-16,0 21 0,22-22 16,-1-20-16,0-1 0,22 1 0</inkml:trace>
  <inkml:trace contextRef="#ctx0" brushRef="#br0" timeOffset="3351.04">3006 2011 0,'-22'21'0,"44"-42"0,-44 84 0,1-20 16,0 20-16,0 1 16,0 20-16,0 22 0,-1-21 0,1 21 0,0-22 15,0 22-15,0-21 16,0 21-16,-1-22 0,1 1 0,21 0 16,-21-22-16,0 22 0,21-43 15,0 22-15,0-22 0,0 0 0,0-20 16,0-1-16,0-42 15,21-22 1,-21 1-16,21 0 0,-21-22 0,0 1 16,21-1-16,-21 1 0,0-22 15,0 0-15,0 1 0,0-1 0,0 0 16,0 1-16,0-22 0,0 42 16,0-20-16,0 20 0,0 22 15,0-1-15,0 22 0,0 0 0,22 21 16,-22 21-16,21 22 15,0-1-15,0 21 0,21 1 0,-20-1 16,-1 1-16,21-1 0,0 22 16,-20-21-16,20-1 0,-21 1 0,0-1 15,22 1-15,-22-1 0,0-21 16,-21 22-16,0-22 0,21 1 0,-21-1 16,0 0-16,0 1 0,0-22 15,0 0-15,0 0 0,0 0 0,-21-21 16,0 0-16,0 0 15</inkml:trace>
  <inkml:trace contextRef="#ctx0" brushRef="#br0" timeOffset="3810.99">2752 3323 0,'0'-21'0,"0"42"16,0-63-16,21 21 0,0 0 15,0-1-15,0 22 0,22-21 0,-1 0 16,0 0-16,1 0 0,20 0 15,1-1-15,-1 1 0,1 0 0,-1 21 16,1 0-16,-1-21 0,-21 21 0,1 0 16,-1 0-16,-21 0 0,0 21 15,1-21-15,-22 21 0,0 0 16,0 1-16,0-1 0,0 21 0,0-21 16,-22 0-16,1 22 0,0-22 15,21 21-15,0-21 0,-21 1 0,0-1 16,21 0-16,-21 0 0,21 0 15,0-42 1,0 0 0,0 0-16,0 0 0,21-22 15,0 1-15,0 21 0,-21-22 0,21 1 16,22 0-16,-22 21 0,0-1 16,0 1-16,0 0 0,0 21 15,22 0-15,-22 0 0,0 21 0,0 0 16,0 1-16,1-1 0,-22 21 15,0-21-15,21 22 0,-21-22 0,0 21 16,0-21-16,0 22 0,0-22 0,0 0 16,21 21-16,-21-21 0,21-21 15,-21 22-15,21-22 0,0 0 0,1 0 16,-1 0-16,0 0 0,0-22 16,21 1-16</inkml:trace>
  <inkml:trace contextRef="#ctx0" brushRef="#br0" timeOffset="4281.1">4593 2921 0,'-42'0'0,"84"0"0,-127 0 0,64 0 16,-21 0-16,0 21 0,-1-21 15,22 21-15,-21 1 0,21 20 0,-1-21 16,1 21-16,21-20 0,0 20 0,-21 0 15,21 1-15,0-1 0,0 0 16,0-21-16,0 22 0,0-22 0,64 42 31,-22-63-31,-21 0 0,21 0 16,1 0-16,-1-21 0,0 0 0,1-21 16,-1 21-16,0-22 0,-20 1 0,20-22 15,-21 22-15,21-21 0,-20-1 16,-22 1-16,21-1 0,0-21 0,-21 22 15,0-22-15,0 22 0,0-1 0,0 1 16,21-1-16,-21 22 0,0 21 16,0-22-16,0 65 15,0 20-15,0-21 16,0 43-16,0-22 0,0 21 0,0 1 16,0-1-16,0 1 0,0-22 15,0 22-15,21-1 0,0-20 0,-21-1 16,22 21-16,-1-20 0,-21-1 15,21-21-15,0 22 0,-21-22 0,0 21 16,21-21-16,0 0 0,1-21 0,-22 22 16,21-22-16,0 0 0,0 0 15,0-22-15</inkml:trace>
  <inkml:trace contextRef="#ctx0" brushRef="#br0" timeOffset="4623.47">5122 3006 0,'-21'0'0,"42"0"0,-21 0 47,21 0-47,1 21 16,-1-21-16,0 21 0,21 0 0,-21 0 16,22 1-16,-22-1 0,0 0 0,0 0 15,0 0-15,1 22 0,-22-22 16,0 0-16,0 0 0,0 21 0,0-20 15,0-1-15,0 0 0,0-42 32,0 0-32,0-1 0,0 1 15,0-21-15,0 21 0,0-22 16,0 1-16,0 21 0,0-21 16,0 20-16,0-20 0,0 21 0,0 0 15,0 0-15,0-1 0,21 1 16,0 21-16,0 0 0,0 0 15,0 0-15,1 0 0,-1 0 16,0 0-16</inkml:trace>
  <inkml:trace contextRef="#ctx0" brushRef="#br0" timeOffset="4971.37">5863 2921 0,'-21'0'0,"0"0"0,0 21 15,-1 0-15,1 1 0,0-1 0,21 0 16,-21 0-16,21 21 0,-21-20 16,0-1-16,21 21 0,0-21 0,0 22 15,0-22-15,0 0 0,0 21 0,0-21 16,21 1-16,0-1 0,0-21 16,0 0-16,0 0 0,22 0 15,-22 0-15,0-21 0,21-1 0,-20 22 16,-1-21-16,0 0 0,0-21 15,0 21-15,-21-1 0,0-20 16,0 21-16,0-21 0,0 20 0,0-20 16,-21 21-16,0 0 0,-21-22 15,42 22-15,-22 21 0,1 0 16,0 0-16,0 0 0,0 0 16,21 21-16,0 1 15,0-1-15,21-21 16,0 0-16</inkml:trace>
  <inkml:trace contextRef="#ctx0" brushRef="#br0" timeOffset="5167.08">6244 2942 0,'0'21'0,"0"43"15,0-43-15,0 0 16,0 0-16,0 22 0,0-22 15,-21 0-15,21 0 0,0 0 16,0 1-16,-21-1 0,21 0 0,0 0 16,0-42 15</inkml:trace>
  <inkml:trace contextRef="#ctx0" brushRef="#br0" timeOffset="5347.25">6244 2731 0,'0'-22'0,"0"44"0,-21-65 0,21 1 16,-21 21-16,0 21 0,-1-21 0,1 21 15,0 0-15,0 0 16,21 21 0,0 0-16,0 0 15,0 0 1,0 0-16,21-21 0</inkml:trace>
  <inkml:trace contextRef="#ctx0" brushRef="#br0" timeOffset="5827.88">6731 2942 0,'0'0'0,"-21"0"15,0 0-15,-1 0 0,1 21 16,0-21-16,0 0 0,0 22 16,0-22-16,-1 21 0,1 0 15,21 0-15,-21 0 0,21 0 16,0 22-16,0-22 0,0 0 0,0 0 16,0 0-16,21 1 0,0-1 15,1 0-15,-1-21 16,0 0-16,0 0 0,0 0 0,0 0 15,1-21-15,-1 0 0,0-1 16,-21 1-16,21 0 0,-21 0 0,21-21 16,-21 20-16,0-20 0,0 0 0,0-1 15,0 1-15,0-21 0,0 20 16,0-20-16,0-1 0,0 1 0,0-1 16,0 1-16,0 20 0,0 1 15,0 21-15,0 0 0,0 0 16,-21 21-16,0 21 15,0 21-15,21 0 0,-21 1 0,21 20 16,-22-20-16,22 20 0,0 1 16,0-1-16,0 1 0,0-22 0,0 21 15,0-20-15,22-1 0,-1 0 0,0-20 16,0 20-16,0-21 0,0 0 16,1 0-16,-1 1 0,0-22 0,0 0 15,0 0-15,0 0 0</inkml:trace>
  <inkml:trace contextRef="#ctx0" brushRef="#br0" timeOffset="6427.76">3768 8678 0,'0'-21'0,"0"42"0,0-63 15,0 63 1,0 0-16,0 22 16,0 20-16,-22-20 0,22 20 0,0 1 15,0 20-15,0-20 0,0-1 16,0 1-16,0-1 0,0 1 0,0-1 15,-21 1-15,21-1 0,0 1 16,0-22-16,-21 22 0,21-22 0,-21 0 16,21 1-16,0-22 0,0 0 15,0 0-15,0 0 0,21-21 16,0 0-16,0-21 0,1 0 0,20 0 16</inkml:trace>
  <inkml:trace contextRef="#ctx0" brushRef="#br0" timeOffset="6827.72">4572 9038 0,'0'0'0,"21"-21"15,-21 0 1,-21 21-16,0 21 0,0 0 16,-1 22-16,-20-22 0,21 21 15,0 0-15,0 1 0,-1-1 0,1 0 16,0 1-16,0-1 0,0 0 0,21 22 15,0-22-15,0-21 0,0 22 16,0-1-16,0-21 0,0 0 0,21 22 16,0-43-16,21 21 0,-20-21 0,20 0 15,0 0-15,1 0 0,-1-21 16,21 0-16,-20-1 0,-1-20 16,0 21-16,1-21 0,-1-1 0,0 1 0,-20 0 15,-1-22-15,-21 22 0,0-1 16,0 1-16,-21 0 0,-1-1 15,1 1-15,-21 21 0,0 0 0,-1 0 16,1 21-16,0 0 0,-1 0 0,22 0 16,-21 0-16,21 0 0,-1 21 15,1-21-15,21 21 0,0 0 16,0 0-16,43-21 0,-22 21 16,21-21-16,0 0 0,1 0 15,20 0-15,1 0 0</inkml:trace>
  <inkml:trace contextRef="#ctx0" brushRef="#br0" timeOffset="7167.09">5757 8911 0,'0'0'0,"21"-42"16,-42 42-16,0 0 16,0 0-16,0 0 0,-22 21 0,22 0 15,-21 0-15,0 1 0,20-1 16,1 0-16,-21 0 0,21 21 0,21-20 15,0-1-15,0 0 0,0 21 0,0-21 16,21 1-16,0-22 0,0 21 16,22 0-16,-1 0 0,0 0 0,1-21 15,20 21-15,-21 1 0,1-22 16,-1 21-16,0 0 0,-20 0 0,-1 0 16,0 0-16,-21 1 0,0-1 15,0 0-15,0 21 0,-21-21 0,-22 22 16,22-22-16,-21 21 0,-22-21 0,22 22 15,-21-22-15,-1 21 0,22-21 0,-22 1 16,22-1-16,-22 0 0,22 0 16,0 0-16,21-21 0,-1 0 15,-20 0-15,21-21 0,0-21 16,21 21-16</inkml:trace>
  <inkml:trace contextRef="#ctx0" brushRef="#br0" timeOffset="7759.49">4551 4805 0,'0'0'0,"21"42"0,-21 1 0,0 20 0,21 1 15,-21-1-15,21 1 0,0 20 0,-21 22 16,22-21-16,-22 21 0,21 21 16,-21-22-16,0 1 0,0 0 0,0 0 15,-21 21-15,-1-21 0,1 0 0,0-1 16,0 1-16,0 0 0,0 0 16,-1-21-16,22-1 0,0 1 15,-21 0-15,21-1 0,0-20 0,0-1 16,0 1-16,0-22 0,0 0 0,0 1 15,0-1-15,0-21 0,0 0 16,0 1-16,0-44 16</inkml:trace>
  <inkml:trace contextRef="#ctx0" brushRef="#br0" timeOffset="8271.07">4826 5376 0,'0'0'0,"21"-127"16,-21 85-16,0 21 16,0 0-16,-42 0 0,21 21 0,-1 0 15,-20 0-15,21 21 0,-43 0 16,22 21-16,0-21 0,-22 22 0,22-22 15,-22 21-15,22 1 0,0-1 0,-1 21 16,1-20-16,0-1 0,21 0 16,-22-20-16,22 20 0,0-21 0,21 0 15,0 0 1,21-21 0,-21-21-16,42 0 0,-20 0 0,20 0 15,0-22-15,1 1 0,-1 0 16,21-1-16,-20 1 0,-1 0 0,22-22 15,-22 22-15,0-22 0,-21 22 0,1 0 16,20-1-16,-42 1 16,21 21-16,-21 0 0,21 0 0,0 21 15,1 21-15,-1 21 0,0 0 16,21 1-16,-21 20 0,22 1 16,20-1-16,-20 1 0,-1-1 0,0 22 0,1-22 15,-1 1-15,0-1 16,1-20-16,-1 20 0,0-20 0,1-1 15,-1 0-15,0-21 0,-21 22 0,22-22 16,-22 0-16,0 0 0,0 0 0,0-21 16,1 0-16,-1 0 0,0 0 15</inkml:trace>
  <inkml:trace contextRef="#ctx0" brushRef="#br0" timeOffset="13916.7">10456 2032 0,'0'-21'0,"0"0"0,0-22 16,-21 43-1,0 0 1,21 22-16,0-1 0,-21 0 0,0 21 16,-1 22-16,22-22 0,-21 22 0,-21-1 15,21 22-15,0-22 0,-22 22 16,1-22-16,0 1 0,-1 21 0,-20-22 16,20 1-16,1-1 0,0-21 0,21 1 15,-1-1-15,1 0 0,0 1 0,21-22 16,0 0-16,0 0 15,21-42 1,-21 0-16,21 21 0,1-42 16,-1 20-16,0-20 0,0 21 0,0-21 15,0-1-15,1-20 0,-22 20 16,42-20-16</inkml:trace>
  <inkml:trace contextRef="#ctx0" brushRef="#br0" timeOffset="14123.82">10245 2117 0,'0'0'0,"21"-21"0,-21-1 0,21 22 15,0 22 1,0-1-16,-21 0 0,21 21 0,-21 1 16,22 20-16,-1-21 0,0 22 15,-21-1-15,21 1 0,0-22 0,0 22 16,-21-22-16,22 22 0,-22-22 16,21 0-16,-21 1 0,0-22 0,0 21 15,21-21-15,-21 22 0,0-22 0,21 0 16,-21 0-16,0 0 15,-21-21 1,0 0-16</inkml:trace>
  <inkml:trace contextRef="#ctx0" brushRef="#br0" timeOffset="14637.37">9800 2921 0,'0'0'0,"21"0"16,0 0-1,1 0-15,20 0 0,21-21 16,-20 0-16,20 21 0,1-21 0,20-1 16,-20 1-16,21 0 0,-22 0 0,22 0 15,-22 0-15,1-1 0,-1 1 16,-20 0-16,-1 21 0,0 0 0,1 0 16,-22 0-16,0 0 0,-21 21 15,0 0-15,0 1 16,0-1-16,0 21 0,0-21 0,-21 22 15,21-22-15,0 0 0,-21 21 16,21-21-16,-22 1 0,22-1 0,0 0 16,-21 0-16,21 0 0,0 0 15,0-42 17,0 0-32,21 0 15,-21 0-15,22-22 0,-1 22 16,-21 0-16,0-21 0,21 21 0,0-22 15,0 22-15,-21 0 0,21 0 0,1 0 16,-1 21-16,0 0 16,0 0-16,0 0 0,0 21 15,-21 0-15,22 0 0,-1 0 0,0 0 16,-21 1-16,21-1 0,0 0 0,0 0 16,-21 0-16,22 0 0,-1 1 15,-21-1-15,21 0 0,0-21 0,-21 21 16,21-21-16,0 0 0,1 0 0,-1 0 15,0 0-15,0 0 0,0 0 0,0 0 16,22-21-16,-22 21 0,21-21 16,1 0-16</inkml:trace>
  <inkml:trace contextRef="#ctx0" brushRef="#br0" timeOffset="15063.07">11832 2709 0,'0'0'0,"0"-84"15,-21 63-15,0-1 0,0 22 16,-1 0-16,1 0 0,0 0 0,0 22 15,0-1-15,0 0 0,-1 0 16,1 21-16,0-20 0,0 20 0,0-21 16,21 21-16,0-20 0,-21 20 0,21-21 15,0 21-15,0-20 0,0-1 0,0 0 16,0 0-16,21-21 16,0 21-16,0-21 0,0 0 0,0 0 15,22 0-15,-22-21 0,0 0 0,21 21 16,-20-21-16,-1 0 0,0-1 0,0-20 15,0 21-15,-21-21 0,0-1 16,21-20-16,-21 20 0,22-20 16,-22-1-16,0 1 0,0-1 0,0 22 15,0-21-15,0 20 0,0 1 0,0 0 16,0-1-16,0 22 0,0 0 16,0 42-1,0 0-15,0 0 0,0 22 0,0-1 16,-22 22-16,22-1 0,-21-21 15,21 22-15,0-1 0,0 1 0,0-1 16,0-20-16,0-1 0,0 0 0,0 1 16,0-22-16,0 21 0,0-21 15,21 1-15,1-1 0,-1 0 16,0-21-16,0 0 0,0 0 0,0 0 16,1 0-16,-1 0 0,0 0 0</inkml:trace>
  <inkml:trace contextRef="#ctx0" brushRef="#br0" timeOffset="15419.41">12255 2731 0,'0'0'0,"-21"-43"15,42 43 17,1 21-32,-1-21 15,0 22-15,0-1 0,0 0 16,0 0-16,1 0 0,-1 0 0,0 1 15,-21-1-15,21 21 0,-21-21 0,0 0 16,0 1-16,0-1 0,0 0 16,0 0-16,-21-21 0,0 21 15,0-21-15,21-21 16,0 0 0,0 0-16,0 0 0,0-22 15,0 22-15,21 0 0,0-21 16,-21-1-16,21 22 0,0-21 0,0-1 15,-21 1-15,22 21 0,-1-21 16,0 20-16,0 1 0,-21 0 16,21 21-16,0 0 0,1 0 15,-22 21-15,21 0 0,0 1 16,0-1-16</inkml:trace>
  <inkml:trace contextRef="#ctx0" brushRef="#br0" timeOffset="16015.31">13017 2688 0,'0'-21'32,"-21"21"-32,0 0 0,0 0 15,0 0-15,0 0 0,21 21 16,-22 0-16,1 1 0,0-1 0,0 0 16,0 0-16,21 0 0,0 0 15,0 22-15,0-22 0,0 0 0,0 0 16,0 0-16,0 1 0,0-1 0,21 0 15,0-21-15,0 0 0,22 0 16,-22 0-16,21 0 0,-21 0 0,22 0 16,-1 0-16,0-21 0,-21 0 15,22-1-15,-22 1 0,21 21 0,-21-42 16,1 21-16,-22 0 0,0-1 16,0-20-16,0 21 0,0-21 0,0 20 15,0-20-15,-22 21 0,1 0 16,0 0-16,0-1 0,-21 22 0,20 0 15,1 0-15,-21 0 0,21 22 0,-22-1 16,22 0-16,0 0 16,21 0-16,0 0 0,0 1 0,0-1 15,0 0-15,21-21 0,22 0 16,-22 0-16,21 0 0,-21 0 0,22 0 16,-22 0-16,21 0 0,0 0 15,-20-21-15,20 21 0,-21-21 0,21 21 16,-20-22-16,-1 22 0,21 0 15,-21 0-15,0 0 0,1 0 16,-22 22 0,0-1-16,0 0 0,0 0 0,0 0 15,0 0-15,0 1 0,0-1 0,0 0 16,0 0-16,0 0 0,-22 0 16,22 1-16,0-1 15,-21-21 1,21-21 15,0-1-31,0 1 16,0 0-16,0 0 0</inkml:trace>
  <inkml:trace contextRef="#ctx0" brushRef="#br0" timeOffset="16136.41">13504 2519 0,'0'-42'0,"0"84"0,0-106 15,0 43-15,0 0 0,0 42 31,0 0-31,0 1 16,0-1-16,0 0 0,21 0 16,1-21-16</inkml:trace>
  <inkml:trace contextRef="#ctx0" brushRef="#br0" timeOffset="16691.88">14160 2815 0,'0'-21'0,"0"0"16,0 0-16,0 0 0,0-1 15,0 1-15,0 0 16,-21 21-16,21-21 0,-21 21 16,0 0-16,0 0 0,0 21 0,-1 0 15,1-21-15,0 21 0,0 1 16,0 20-16,0-21 0,-1 0 15,1 22-15,0-22 0,21 0 0,0 0 16,-21 0-16,21 0 0,0 1 0,0-1 16,0 0-16,0 0 0,21-21 15,0 0-15,0 0 0,1 0 0,-1 0 16,21 0-16,-21 0 0,0 0 0,22-21 16,-22 0-16,0 0 0,21 21 15,-20-43-15,-1 22 0,0 0 0,0 0 0,0-22 16,0 1-16,1 0 0,-1-22 15,-21 22-15,21-22 0,-21 1 0,21-22 16,-21 22-16,0-1 0,0 1 0,0-64 16,0 63-1,0 22-15,0 0 0,0-1 0,0 22 16,-21 21-16,0 0 16,0 42-16,-1-20 0,22 20 0,-21 0 15,0 22-15,0-22 0,0 22 16,21-1-16,0 1 0,0-1 0,0 1 15,0-1-15,0 1 0,0-1 0,0 1 16,0-22-16,21 0 0,0 1 16,0-1-16,0-21 0,1 0 0,-1 22 15,0-22-15,0-21 0,0 21 0,-21 0 16,21-21-16,1 0 0,-1 0 0,0 0 16,0 0-16,0 0 15</inkml:trace>
  <inkml:trace contextRef="#ctx0" brushRef="#br0" timeOffset="17231.09">15811 2921 0,'22'-21'0,"-44"42"0,44-63 0,-1 21 15,0-1-15,-21 1 0,0 0 16,0 0-16,0 0 0,0-22 16,0 22-16,0-21 0,0 21 15,0-22-15,0 22 0,-21-21 0,0 21 16,-1 21-16,1 0 0,0 0 16,-21 21-16,21 0 0,-1 0 15,-20 0-15,21 22 0,0-1 0,-22 0 16,22 1-16,0-22 0,0 21 0,21 1 15,0-22-15,0 21 0,0-21 0,0 0 16,0 1-16,0-1 0,21-21 16,0 21-16,0-21 0,1 0 0,-1 0 15,0 0-15,0 0 0,0-21 16,0 21-16,1-21 0,-1-1 16,0 1-16,0 0 0,-21 0 0,21 0 15,0 0-15,-21-22 0,0 22 16,22 0-16,-1-21 0,-21 20 0,0 1 15,0 42 1,0 1 0,0-1-16,0 0 0,0 21 0,0-21 15,0 1-15,0-1 0,0 0 0,0 21 16,0-21-16,21 1 0,0-1 16,0 0-16,0-21 15,1 21-15,-1-21 0,0 0 16,0 0-16,0 0 0,0 0 0,1 0 15,20-21-15,-21 0 0</inkml:trace>
  <inkml:trace contextRef="#ctx0" brushRef="#br0" timeOffset="17479.13">16954 2709 0,'0'0'0,"0"22"16,22-22 15,-1 0-15,0 0-16,0 0 0,0 0 16,0 0-16,1 0 15,-1 0-15,0 0 0</inkml:trace>
  <inkml:trace contextRef="#ctx0" brushRef="#br0" timeOffset="17649.81">16976 2900 0,'0'0'0,"0"21"0,0 0 16,21-21-1,0 0 1,0 0-16,0 0 0,0 0 15,1 0-15,-1 0 0,0 0 16,0 0 15</inkml:trace>
  <inkml:trace contextRef="#ctx0" brushRef="#br0" timeOffset="21448.37">17928 2519 0,'0'0'0,"0"-42"16,0 20-16,0 1 0,-21 0 15,0 0-15,0 42 16,21 21 0,0-20-16,0 20 0,0 0 15,0 1-15,0-1 0,0 21 0,0-20 16,0-1-16,0 0 0,0 1 0,-22-1 16,22-21-16,0 22 0,-21-22 15,21 21-15,0-21 0,0 0 0,0 1 16,0-44 15,0 1-31,0 0 0,0 0 16,0 0-16,0 0 0,0-1 0,0-20 15,0 21-15,0-21 0,0 20 16,0-20-16,0 0 0,0 21 16,0-22-16,21 1 0,1 21 0,-22-22 15,21 22-15,0 0 0,0 21 0,0 0 16,0 0-16,1 21 15,-1 0-15,0 22 0,21-22 0,-21 21 16,1-21-16,-22 22 0,21-1 16,0-21-16,0 22 0,-21-22 0,0 21 15,0-21-15,21 22 0,0-22 0,-21 0 16,22 0-16,-1-21 0,0 21 16,0-21-16,0 0 0,22 0 0,-1 0 15,0 0-15,1 0 16,-22-21-16,21 0 0,-21 0 0,22 0 15,-22-1-15,21-20 0,-21 21 0,0-21 16,1 20-16,-1-20 0,-21 0 0,0-1 16,21 22-16,-21-21 0,0 0 15,0-1-15,0 1 0,0 21 0,0 0 16,-21 21-16,0 0 16,-1 42-16,1-21 15,21 21-15,-21 1 0,0 20 16,0-20-16,0-1 0,-1 0 0,1 1 15,21-22-15,0 21 0,0 0 16,0-20-16,0-1 0,0 0 0,21 0 16,1-21-16,-1 0 0,21 0 15,0 0-15,-20 0 0,-1 0 0,21-21 16,-21 21-16,22-21 0,-22 0 16,21-1-16,0 1 0,-20-21 0,-1 21 15,21-22-15,-21 22 0,0-21 0,-21 0 16,22 20-16,-1-20 0,-21 21 15,21 0-15,-21 0 0,0-1 0,0 44 16,0-1-16,0 0 16,0 0-16,0 21 0,0-20 15,0 20-15,-21-21 0,21 21 16,-21-20-16,21-1 0,0 21 0,0-21 16,0 0-16,0 1 15,21-22 1,21 0-16,-21 0 0,0 0 15,1 0-15,20-22 0,-21 1 0,0 0 16,22 0-16,-22 0 0,0 0 16,21-1-16,-21 1 0,1 0 15,-22 0-15,21 0 0,0 21 0,-21-21 0,0 42 32,0 0-32,0 0 15,0 0-15,0 0 0,0 1 16,0-1-16,0 0 0,0 0 15,0 0-15,21-21 16,0 0-16,0 0 0,1 0 0,-1 0 16,21 0-16,-21 0 0,0-21 0,22 0 15,-22 21-15,0-21 0,21 0 16,-20-1-16,-1 1 0,-21 0 0,0 0 16,21 0-16,-21-22 0,0 22 0,0 0 15,0-21-15,0 21 0,-21-22 16,21 22-16,-21 0 0,-1 0 15,1 21-15,21-21 0,-21 21 16,42 21 15,0-21-31,1 21 0,-1-21 16,0 0-16,0 0 0,0 0 16,0 0-16,1 0 0,-1 0 15,21 0-15</inkml:trace>
  <inkml:trace contextRef="#ctx0" brushRef="#br0" timeOffset="21744.35">21230 1905 0,'0'-21'16,"0"42"-16,0-63 0,-21 21 0,21 42 31,0 0-31,0 21 0,0-21 0,0 22 16,0-1-16,0 0 0,0 1 0,0-1 15,0 22-15,0-22 0,0 21 16,0-20-16,-21 20 0,21-20 16,0 20-16,0-21 0,-21 1 0,-1 41 15,22-62-15,0-1 0,0 0 16,0 0-16,0 0 0,22-21 15,-1 0 1,0 0-16</inkml:trace>
  <inkml:trace contextRef="#ctx0" brushRef="#br0" timeOffset="22147.16">21780 2307 0,'22'-42'0,"-44"84"0,65-126 15,-22 62-15,-21-20 0,0 21 0,0 0 16,-21 42 15,0 0-31,-1 21 0,1-20 16,0 20-16,0 21 0,0-20 0,21 20 15,-21 1-15,-1-22 0,1 22 16,21-22-16,0 0 0,0 1 0,0-1 16,0-21-16,0 21 0,21-20 0,1-1 15,-1 0-15,21-21 0,-21 0 16,22 21-16,-1-21 0,0 0 0,1 0 15,-1 0-15,0-21 0,1 0 0,-22 0 16,21-1-16,-21-20 0,22 21 0,-22-43 16,0 22-16,0-21 0,0-1 15,-21 1-15,21-1 0,-21 1 16,0-1-16,0 22 0,0-22 0,-21 22 16,0 21-16,0-22 0,21 22 15,-21 0-15,0 21 0,-22 0 0,22 0 16,0 0-16,-21 0 0,20 0 0,-20 0 15,21 21-15,0 0 0,0-21 16,-1 22-16,22-1 0,0 0 0,22 0 16,-1 0-16,21-21 0,-21 21 15</inkml:trace>
  <inkml:trace contextRef="#ctx0" brushRef="#br0" timeOffset="22553.82">23093 2096 0,'0'-22'16,"0"44"-16,0-65 0,0 22 0,0 0 0,0 0 16,0 0-16,-21 21 15,-1 0-15,1 0 0,0 0 16,0 21-16,-21 0 0,20 0 0,1 0 16,0 0-16,-21 22 0,21-22 15,-1 0-15,22 0 0,0 0 0,0 1 16,0-1-16,0 0 0,0 0 0,22 0 15,-1-21-15,21 21 0,-21 1 16,0-22-16,22 21 0,-1-21 16,-21 21-16,22-21 0,-22 21 0,21-21 15,-21 21-15,0 0 0,1-21 0,-1 22 16,-21-1-16,0 0 0,0 0 16,0 0-16,0 0 0,-21 1 15,-1-1-15,1 0 0,-21 0 0,21-21 16,-22 21-16,-20 0 0,21 1 15,-1-22-15,-20 21 0,20-21 0,22 0 16,-21 0-16,21 21 0,0-21 16,-1 0-16,1 0 0,21-21 31,21 0-31,1-1 0,20 22 16</inkml:trace>
  <inkml:trace contextRef="#ctx0" brushRef="#br0" timeOffset="22904.67">23876 1820 0,'0'0'15,"0"-21"1,-21 21-16,0 0 0,-1 0 0,1 21 16,0 1-16,0-1 0,0 0 15,-22 21-15,22-21 0,0 22 0,-21 41 16,21-41-16,21-1 0,0 0 16,-22 1-16,22-1 0,0 0 0,0 1 15,0-1-15,0 0 0,0 1 16,22-1-16,-22-21 0,21 0 0,0 22 15,0-22-15,0 0 0,22 0 16,-22-21-16,0 0 0,0 0 16,0 0-16,22 0 0,-22 0 0,0 0 15,0 0-15,0-21 0</inkml:trace>
  <inkml:trace contextRef="#ctx0" brushRef="#br0" timeOffset="23184.15">24278 1969 0,'0'0'0,"0"-43"0,0 22 0,0 0 16,0 0-16,0 0 0,21 21 0,0 0 16,1 0-1,-22 21-15,21-21 0,0 21 16,0 21-16,0-21 0,0 1 0,-21 20 16,22 0-16,-22-21 0,21 22 15,-21-1-15,0 0 0,0 22 0,0-22 16,0 1-16,0-1 0,0 0 0,-21 1 15,-1-1-15,22 0 0,-21-21 0,0 22 16,0-22-16,0 0 16,21 0-16,-21-21 0,-1 21 0,1-21 0,21-21 47</inkml:trace>
  <inkml:trace contextRef="#ctx0" brushRef="#br0" timeOffset="23403.5">24977 1969 0,'0'-22'16,"0"44"-16,0-65 0,0 22 16,0 42 46,0 0-46,0 1-16,0-1 15,0 0-15,0 0 0</inkml:trace>
  <inkml:trace contextRef="#ctx0" brushRef="#br0" timeOffset="23615.61">25082 2477 0,'0'42'32,"22"-21"-32,-22 0 15,0 0-15,0 1 0,0-1 16,0 21-16,-22-21 0,22 0 0,-21 22 16,0-1-16,0-21 0,0 22 15,0-22-15,-22 21 0,22-21 0,-21 22 16,-1-22-16,1 0 0,0 0 0,-1 0 15,1 0-15,0-21 0,-22 22 0,22-22 16</inkml:trace>
  <inkml:trace contextRef="#ctx0" brushRef="#br0" timeOffset="27692.13">11324 4170 0,'0'-21'0,"0"-43"15,0 43-15,0 0 0,0 0 0,0 0 16,0-1-16,0 1 16,0 42 15,0 1-31,0-1 0,0 21 16,0 0-16,0 22 0,0-22 0,0 22 15,0-1-15,0 1 0,0-22 0,0 22 16,0-1-16,0-21 0,-21 22 0,21-22 15,0 1-15,-21 20 0,21-42 16,0 22-16,0-1 0,0-21 0,0 0 16,0 0-16,0 1 0,0-44 31,0 1-15,21 0-16,0 0 0,-21 0 15</inkml:trace>
  <inkml:trace contextRef="#ctx0" brushRef="#br0" timeOffset="28135.79">11832 4255 0,'-21'21'32,"21"0"-32,-21 0 15,21 0-15,-21 22 0,-1-1 0,22-21 16,0 21-16,-21 1 0,0-1 15,21 0-15,-21 1 0,21-1 16,0 0-16,0 1 0,0-22 0,0 21 16,0 1-16,0-22 0,0 21 0,21-21 15,21 0-15,-20 1 0,-1-22 16,0 0-16,21 0 0,-21 0 0,22 0 16,-22 0-16,21 0 0,1-22 0,-22 1 15,21 0-15,-21-21 0,22 21 0,-1-22 16,-21 22-16,0-21 0,0-1 15,1 1-15,-1 0 0,-21-1 0,0 1 16,0 0-16,0-1 0,0 1 0,0 0 16,0-1-16,-21 1 0,-1 21 15,1-21-15,-21 20 0,21 22 16,0-21-16,-22 21 0,1 0 0,21 0 16,-22 0-16,1 21 0,0-21 0,-1 22 15,1-1-15,21 0 0,0-21 16,-22 21-16,43 0 0,0 0 0,0 1 15,0-1-15,22 0 0,-1-21 16,21 0-16,0 0 0,1 21 16,-1-21-16</inkml:trace>
  <inkml:trace contextRef="#ctx0" brushRef="#br0" timeOffset="28586.47">13208 4318 0,'0'-21'16,"0"42"-16,0-63 0,0 21 16,0-1-16,-21 1 0,0 21 15,-1 0-15,22-21 0,-21 21 0,-21 0 16,21 0-16,0 0 0,-1 21 16,-20 0-16,21 1 0,-21-1 0,20 21 15,1-21-15,0 0 0,0 22 0,0-22 16,0 21-16,21-21 0,0 1 15,0-1-15,0 0 16,21 0-16,0-21 0,0 21 0,0-21 16,22 0-16,-1 21 0,-21-21 0,21 22 15,1-22-15,-1 21 0,-21-21 0,22 0 16,-22 21-16,0-21 0,0 21 16,0-21-16,-21 21 0,21 0 0,-21 1 15,0-1-15,-21 0 16,0-21-16,-21 21 0,21-21 0,-22 21 15,1-21-15,0 21 0,-1-21 16,1 0-16,0 0 0,-1 22 0,1-22 16,21 0-16,-22 0 0,22 0 0,0 0 15,0 0-15,0 0 0,0 0 16,-1 0 0,1 0-16,0 0 0,0 0 15,0 0-15,21-22 16</inkml:trace>
  <inkml:trace contextRef="#ctx0" brushRef="#br0" timeOffset="34439.75">15092 4403 0,'21'-21'0,"-21"-1"15,0 1-15,21 0 16,0 0-16,-21 0 0,0 0 15,21 21-15,1-22 16,-22 44 0,0 20-1,0-21-15,0 0 16,0 22-16,-22-22 0,22 21 0,-21-21 16,21 22-16,-21-22 0,21 21 0,0-21 15,0 22-15,0-22 0,0 0 16,0 0-16,0 0 0,0 0 0,0 1 15,0-1-15,21 0 16,0-21 0,1 0-1,-22-21 1,21 21-16,-21-21 0,0-1 16,21 1-16</inkml:trace>
  <inkml:trace contextRef="#ctx0" brushRef="#br0" timeOffset="34855.98">15071 4064 0,'0'21'16,"0"-42"-16,0 63 0,0-20 0,0-1 16,21-21-1,0 0-15,0 0 0,0-21 16,0-1-16,22 22 0,-22-21 0,0 0 15,0 0-15,-21 0 0,0 0 16,0-1-16,0 1 0,-21 0 16,0 0-16,0 21 0,0 0 0,-1 0 15,-20 0-15,21 0 0,0 0 16,0 0-16,-1 21 0,1 0 0,0 0 16,0 1-16,21-1 0,-21 21 0,21-21 15,0 0-15,0 1 0,0 20 16,21-21-16,0 0 0,0 0 15,22-21-15</inkml:trace>
  <inkml:trace contextRef="#ctx0" brushRef="#br0" timeOffset="35427.6">16256 4360 0,'21'0'31,"0"0"-15,22 0-16,-22 0 15,0 0-15,0 0 0,0 0 0,0 0 16,22 0-16,-22 0 15,0-21-15,0 21 0,0 0 16,1 0-16,-1 0 0,0 0 31,-42 0 1</inkml:trace>
  <inkml:trace contextRef="#ctx0" brushRef="#br0" timeOffset="35667.66">16341 4593 0,'0'0'0,"-22"0"16,44 0 15,-1 0-31,0 21 16,0-21-16,0 0 0,0 0 0,1 0 15,-1 0-15,0 22 0,0-22 16,0 0-16,0 0 0,1 0 31,-1 0-31,0-22 16</inkml:trace>
  <inkml:trace contextRef="#ctx0" brushRef="#br0" timeOffset="39233.48">18119 3810 0,'21'-21'0,"-42"42"0,63-42 16,-21 0-16,0 21 0,0-21 0,1-1 16,-1 22-16,-21-21 0,21 21 0,-21-21 31,-21 21-15,0 0-16,-1 21 0,1 0 0,-21 1 15,21-1-15,-22 21 0,1 0 16,21 22-16,-21-1 0,20 1 0,-20-1 15,21 1-15,-21-1 0,20 1 0,1-1 16,0 1-16,0-1 0,21 1 16,0-1-16,-21 1 0,21-22 0,0 22 15,0-22-15,0 0 0,21 1 0,0-1 16,21 0-16,22 1 16,-43-22-16,21 0 0,1-21 15,-1 0-15,-21 0 0,22 0 0,-1 0 16,-21 0-16,21-21 0,-20 0 0,20 0 15,-21-1-15,0 1 0</inkml:trace>
  <inkml:trace contextRef="#ctx0" brushRef="#br0" timeOffset="39507.5">18711 4255 0,'0'-22'16,"0"44"-16,-21-86 0,21 43 0,-21 0 15,21 0-15,-21-1 0,0 22 16,21 22 0,-22-1-16,22 0 15,0 21-15,0 1 0,0-1 0,0 0 16,0 1-16,0-1 0,0 0 0,0 1 16,0-1-16,0-21 0,0 21 0,0-20 15,0 20-15,0-21 0,0 0 16,0 0-16,0 1 0,0-1 15,22-21-15,-1 0 16,0-21 0,0-1-16</inkml:trace>
  <inkml:trace contextRef="#ctx0" brushRef="#br0" timeOffset="39907.26">19008 4233 0,'0'0'0,"0"-21"0,0 42 31,0 1-31,0-1 0,0 0 16,0 0-16,0 21 0,-22 1 0,22-22 15,-21 21-15,21 1 0,0-1 0,0-21 16,-21 21-16,21 1 0,0-22 0,0 21 16,0-21-16,0 1 0,0-1 15,0 0-15,0 0 0,0 0 16,21-21-16,0 0 0,1 0 0,-1 0 15,0 0-15,0 0 0,0-21 0,22 21 16,-22-21-16,21 0 0,-21 0 16,22-1-16,-22-20 0,21 21 0,-21 0 15,0-22-15,-21 22 0,0-21 0,0 0 16,0-1-16,0 22 0,0-21 16,0-1-16,-21 1 0,0 0 0,0 21 15,0-22-15,0 22 0,-22-21 16,22 42-16,-21 0 0,21 0 15,-1 0-15,1 0 0,21 21 16,-21-21-16,21 21 0,0 0 0,0 0 16,0 1-16,0-1 15,0 0-15,21-21 0,0 21 0</inkml:trace>
  <inkml:trace contextRef="#ctx0" brushRef="#br0" timeOffset="40297.04">20045 4191 0,'0'0'0,"21"-42"16,-21 21-16,0-1 0,-21 1 15,0 21-15,-1 0 16,-20 0-16,21 21 0,0 1 16,-22-22-16,22 42 0,-21-21 0,21 0 15,0 0-15,-1 22 0,1-22 0,0 0 16,21 0-16,0 0 0,0 1 15,0-1-15,0 0 0,21-21 0,0 21 16,1-21-16,-1 21 0,21-21 0,-21 21 16,22-21-16,-22 22 0,0-22 0,0 0 15,21 21-15,-20-21 0,-1 21 16,-21 0-16,21-21 16,-21 21-16,0 0 0,0 1 15,-21-22-15,0 21 0,-1 0 16,1-21-16,-21 21 0,21-21 15,-22 0-15,1 21 0,0-21 0,21 0 16,-22 21-16,22-21 0,-21 0 0,21 0 16,21-21 15,0 0-31,21 0 0</inkml:trace>
  <inkml:trace contextRef="#ctx0" brushRef="#br0" timeOffset="40659.43">20256 3662 0,'-21'-21'0,"42"42"0,-63-42 0,21 0 16,21-1-16,0 1 15,21 21 1,0 0-16,22 21 0,-1 1 0,0-1 15,22 0-15,-1 21 0,-20-21 0,20 43 16,-21-22-16,1 1 0,-1 20 16,0 1-16,-20-1 0,-1 1 15,0 20-15,-21-20 0,0-1 0,0-20 16,0 20-16,0-21 0,-21 1 0,0-1 16,-22 0-16,22 1 0,-21-22 15,-1 21-15,22-21 0,-21 22 0,0-22 16,20 0-16,-20 0 0,21 0 0,0 1 15,0-22-15,-1 21 0,1-21 0,0 0 16,21-21 15,0-1-31,21 1 0,22-21 0</inkml:trace>
  <inkml:trace contextRef="#ctx0" brushRef="#br0" timeOffset="41203.82">21759 4191 0,'21'-21'0,"-42"42"0,64-63 0,-43 21 16,0-22-16,21 22 0,-21 0 0,21-21 15,-21 20-15,0 1 0,0 0 16,0 0-16,0 0 0,-21 0 15,0 21-15,-1 0 0,1 0 16,0 0-16,-21 0 0,21 21 16,-22 0-16,22 0 0,-21 21 0,-1 1 15,22-22-15,-21 21 0,21 1 16,0-1-16,-22 0 0,43 1 0,-21-1 0,21 0 16,0-21-16,0 22 0,0-22 15,0 0-15,21 0 0,0-21 0,1 21 16,20-21-16,-21 0 0,0 0 0,22 0 15,-22 0-15,21 0 0,-21-21 16,22 21-16,-22-21 0,0 0 0,0 0 16,0 0-16,0-22 0,1 22 15,-1-21-15,0-1 0,-21 1 0,0 21 16,0-21-16,0-1 0,0 22 16,0 0-16,0 0 0,0 42 15,0 21-15,0-21 16,0 1-16,0 20 0,0-21 15,0 21-15,0-20 0,0 20 0,0-21 16,0 21-16,0-20 0,21-1 0,0 0 16,0 0-16,-21 0 0,22-21 15,-1 21-15,0-21 0,0 22 16,0-22-16,0 0 0,1 0 16,-1 0-16,-21-22 15,21 22-15,0-21 0</inkml:trace>
  <inkml:trace contextRef="#ctx0" brushRef="#br0" timeOffset="41423.36">22669 3937 0,'0'-21'0,"0"0"15,22 21 32,-22 21-16,0 0-31,0 0 0,0 0 16,0 1-16,0-1 0,0 0 0</inkml:trace>
  <inkml:trace contextRef="#ctx0" brushRef="#br0" timeOffset="41625.49">22818 4551 0,'0'21'0,"0"-42"0,0 63 0,-22-21 0,1 22 15,0-22-15,21 0 16,0 0-16,-21 0 0,21 1 0,-21-1 16,0 0-16,21 0 0,0 0 15,0 0-15,-22 1 0,1-1 0,0 0 16,0 0-16,0 0 0,21 0 0,-21 1 15,-22-1-15,22 0 0,0 0 0,0 0 16,-22 0-16</inkml:trace>
  <inkml:trace contextRef="#ctx0" brushRef="#br0" timeOffset="44235.92">4339 12065 0,'0'-21'0,"0"42"0,0-63 16,0 21-16,0-1 16,0 44-1,0-1-15,0 21 0,-21 0 0,21 1 16,0 20-16,0 1 0,0-1 15,-21 1-15,21 20 0,-21 1 0,21-21 16,-22 20-16,1 1 0,0 0 0,21-1 16,-21 1-16,0 0 0,21-22 15,0 1-15,-21-1 0,21 1 0,0-1 16,0 1-16,0-22 0,0 0 0,0 1 16,0-22-16,0 21 15,0-21-15,0-42 16,0 0-16,0 0 15,0-22-15,0 1 0,0 0 0</inkml:trace>
  <inkml:trace contextRef="#ctx0" brushRef="#br0" timeOffset="44683.59">4318 11959 0,'0'-42'15,"0"84"-15,0-105 0,-21 42 0,0 21 0,-1 0 16,1 0-16,-21 21 0,21-21 16,-22 42-16,22-21 0,-21 22 0,0-1 15,-1 0-15,1 1 0,0 20 0,-1-21 16,1 1-16,0-1 0,-1 0 16,22-20-16,0 20 0,0-21 0,0 0 15,21 0-15,0 1 16,21-22-1,-21-22-15,21 22 0,0-21 0,0 0 16,22 0-16,-22-21 0,0 20 16,0-20-16,21 0 0,-20-1 15,20 1-15,-21 0 0,21-22 0,-20 22 16,20 0-16,-21-1 0,21 22 16,-20-21-16,-1 42 0,0 0 0,21 21 15,-21 21-15,1 1 0,-1 20 16,0 22-16,0-22 0,0 22 15,0-22-15,1 22 0,-1-21 0,21 20 16,-21-20-16,0-1 0,1 1 0,-1-22 16,0 0-16,21 1 0,-21-1 15,1-21-15,-1 0 0,21 1 0,-21-1 16,0 0-16,1-21 0,-1 0 0,-21 21 16</inkml:trace>
  <inkml:trace contextRef="#ctx0" brushRef="#br0" timeOffset="45271.07">2857 14901 0,'0'-84'0,"0"168"0,0-189 16,0 62-16,0 22 0,0 0 16,0 0-16,0 0 0,0-1 0,0 44 31,0-1-31,0 21 0,0 0 15,0 1-15,0 20 0,-21 22 0,21 0 16,0-1-16,0 22 0,0 0 16,0 0-16,-21 0 0,21-1 0,-21 1 15,0 0-15,21 0 0,0-21 16,-21-1-16,-1 1 0,1 0 16,0-1-16,21-20 0,0-1 0,-21 1 15,21-22-15,-21 22 0,21-22 16,0 0-16,0-21 0,0 1 0,0-1 15,0 0-15,0 0 0,0-42 16,-21 0 0,-1 0-16,1-22 0,0 1 0,21 0 15</inkml:trace>
  <inkml:trace contextRef="#ctx0" brushRef="#br0" timeOffset="46160.24">2688 15092 0,'0'-42'0,"0"84"0,0-127 0,0 43 16,0 21-16,-21-22 0,0 22 0,21 0 15,0 0-15,-21 21 0,-1-21 16,1 0-16,64 21 31,-22 0-15,21-22-16,22 22 0,-22-21 0,21 21 15,22 0-15,0 0 0,21-21 16,21 21-16,21 0 0,-21-21 16,42 0-16,0 21 0,22-21 0,-1 21 15,22-22-15,21 22 0,0-21 16,21 0-16,0 21 0,21-21 0,-21 0 16,21 21-16,-21-21 0,-21 21 0,21-22 15,-42 1-15,-1 21 0,1-21 16,-22 21-16,-20 0 0,-22-21 0,-21 21 15,0 0-15,0 0 0,-21-21 0,-22 21 16,-20 0-16,21 0 0,-43 0 0,21 0 16,-20 0-16,-22 0 0,0 0 15,0 0-15,0 0 0,-21 21 16,0 0-16,0 0 0,0 0 16,0 1-16,0 20 0,0-21 0,-21 21 15,21 1-15,-21-1 0,21 0 16,-21 1-16,21-1 0,0 22 0,0-22 15,0 21-15,0 1 0,0-1 0,0 1 16,0-1-16,21 22 0,0-21 0,-21-1 16,21 1-16,1-1 0,-1 1 15,-21-1-15,0 1 0,21 20 0,-21-20 16,21-1-16,-21 1 0,0-1 0,0 1 16,0-22-16,0 22 0,0-22 0,0 21 15,0-20-15,0-1 0,0 0 16,0-20-16,0 20 0,0-21 0,0 21 15,0-20-15,-21-1 0,0 21 16,21-21-16,-21-21 0,-22 21 0,22 1 16,-21-1-16,-1 0 0,1-21 0,-21 21 15,-1 0-15,-21-21 0,22 21 16,-43-21-16,21 22 0,-20-22 0,-22 0 16,0 0-16,0 21 0,-22-21 0,-20 0 15,0 21-15,-1-21 0,-20 0 0,-22 0 16,1 0-16,-1 21 15,-21-21-15,-21 21 0,0-21 0,0 21 0,0-21 16,0 22-16,21-1 0,0-21 16,1 21-16,-1-21 0,21 0 15,43 0-15,-1 0 0,22 0 0,21 0 16,21 0-16,22 0 0,20 0 0,1 0 16,20-21-16,22 21 0,0-21 15,0 21-15,0 0 0,21-22 16,0 1-1,21 0 1,0 21-16,0-21 16,0 0-16,1 21 0,-1-21 15,0-1-15,0 1 0,0 0 0</inkml:trace>
  <inkml:trace contextRef="#ctx0" brushRef="#br0" timeOffset="49750.22">3768 15452 0,'0'0'0,"0"-21"16,0-1-16,0 1 15,0 0 1,0 42-1,0 0 1,0 22-16,0-1 0,0 0 0,0 22 16,0-1-16,0 1 0,0-1 0,0 22 15,-22-21-15,1 20 0,0-20 16,21-1-16,-21 1 0,0-1 0,0 1 16,21-22-16,0 0 15,-22 1-15,22-22 0,0 21 0,0-21 16,0 1-16,22-22 15,-22-22-15,21 1 16,0 0-16,0-21 0</inkml:trace>
  <inkml:trace contextRef="#ctx0" brushRef="#br0" timeOffset="50132.51">4276 15642 0,'0'0'0,"-43"21"0,22 1 15,-21-1-15,21 0 0,-22 21 16,1-21-16,-22 22 0,22-1 0,0 0 16,-22 1-16,22-1 0,0-21 15,-1 22-15,1-22 0,21 0 0,0 0 16,-1 0-16,22 0 0,22-42 31,-1 0-31,0 21 16,21 0-16,-21 0 0,22 0 0,-22 0 15,0 0-15,21 21 0,-20 0 0,-1 1 16,21 20-16,-21-21 16,0 21-16,1-20 0,-1 20 0,-21-21 15,21 0-15,-21 22 0,21-22 16,-21 0-16,0 0 0,21 0 0,0-21 16,1 0-16,-1 0 0,0 0 15,0 0-15,0 0 0,0 0 16,1-21-16,20 0 0,-21 0 0,0 0 15,0-1-15,-21 1 0,22 0 16,-22-21-16,21-1 0,-21 22 0,0 0 16</inkml:trace>
  <inkml:trace contextRef="#ctx0" brushRef="#br0" timeOffset="50283.23">4466 16171 0,'21'64'32,"-42"-128"-32,42 149 0,-21-43 0,0-20 0,0-1 15,0 21-15,0-21 0,0 0 16,0 1-16,0-1 0,0 0 0,0 0 15,0-42 17,21 0-32,-21 0 0,0-1 15,22 1-15,-22-21 0</inkml:trace>
  <inkml:trace contextRef="#ctx0" brushRef="#br0" timeOffset="50567.46">4614 15706 0,'-21'0'16,"42"0"-16,-63 0 0,21 0 0,0 21 16,-1-21-16,1 21 0,0 0 0,21 0 15,0 1-15,0-1 16,21-21 0,0 0-16,1 0 15,-1-21-15,0-1 0,0 22 0,0-21 16,-21 0-16,21 0 0,-21 0 15,0 0-15,-21-1 16,0 22-16,0 0 0,0 0 0,0 0 16,-1 0-16,1 0 15,0 0-15,0 0 0,0 22 0,0-22 16,21 21-16,0 0 16</inkml:trace>
  <inkml:trace contextRef="#ctx0" brushRef="#br0" timeOffset="50831.47">5122 15431 0,'0'-22'16,"0"44"-16,0-22 0,0 21 16,0 0-16,0 21 0,0 1 15,0-1-15,-21 0 0,0 1 16,21 20-16,-21 1 0,21-1 0,-21 1 15,-1-1-15,22-21 0,0 22 16,0-1-16,0 1 0,-21-22 0,21 1 16,0-1-16,0-21 0,0 21 15,0-20-15,0-1 0,21-21 0,-21 21 16,22-21-16,-1 0 0,0 0 16,-21-21-16,0 0 15,0-22-15,0 22 0</inkml:trace>
  <inkml:trace contextRef="#ctx0" brushRef="#br0" timeOffset="50967.71">4868 16108 0,'0'0'0,"0"-21"15,21 0 1,22-1-16,-22 22 0,21 0 16,-21-21-16,22 0 0,20 0 0,-20 0 15,20 0-15,22-22 0,-1 22 16,1-21-16,21 21 0</inkml:trace>
  <inkml:trace contextRef="#ctx0" brushRef="#br0" timeOffset="51211.83">6202 15282 0,'-43'0'0,"86"0"0,-107 0 0,43 0 0,-21 22 16,21-1-16,-1 0 0,-20 21 0,42 1 15,-21 20-15,21-21 0,-21 22 16,21-1-16,-21 1 0,21-1 0,0 1 15,0-1-15,0 22 0,0-21 16,-22-1-16,22-21 0,-21 22 0,21-22 16,-21 1-16,21-1 0,0-21 0,0 0 15,0 0-15,0 1 0,21-22 32,0-22-32,1 1 0,-1 0 15,0-21-15,0-1 0,21 1 0,-20 0 16</inkml:trace>
  <inkml:trace contextRef="#ctx0" brushRef="#br0" timeOffset="52136.13">6392 15579 0,'0'0'0,"21"-21"0,-21-1 15,0 1-15,-21 21 16,0 21 0,0 1-16,0-1 0,0 0 15,-22 0-15,1 21 0,21-20 0,-22-1 16,1 0-16,0 0 0,21 21 15,-22-20-15,22-1 0,0 0 0,0 0 16,21 0-16,0 0 0,0 1 16,0-1-16,21 0 0,-21 0 0,21 0 15,0 0-15,22 1 0,-22-1 16,0 0-16,0 0 0,0 0 0,22 0 16,-22 1-16,0-1 0,0 21 0,0-21 15,0 0-15,1-21 16,-1 22-16,0-1 0,21-21 0,-21 0 0,22 0 15,-1 0-15,0 0 0,1 0 0,-1 0 16,0 0-16,22-21 0,-22-1 16,1 1-16,20 0 0,-21 0 15,-20 0-15,20-22 0,-21 1 0,0 21 16,0-21-16,-21-1 0,0 1 16,0 0-16,0 20 0,-21-20 0,0 21 15,0 0-15,-21 21 0,20 0 0,-20 0 16,21 0-16,-21 21 0,-1-21 15,22 21-15,-21 21 0,21-20 0,-1 20 16,1-21-16,0 21 0,21-20 0,0 20 16,0-21-16,0 0 0,0 0 15,0 1-15,21-1 0,0-21 0,1 0 16,20 0-16,-21 0 0,0 0 16,22 0-16,-22 0 0,21-21 15,-21 21-15,22-22 0,-22 1 0,0 0 16,21 0-16,-21-21 0,1 20 0,-22 1 15,0-21-15,21 21 0,-21 0 16,0-1-16,21 22 0,-21 22 16,0-1-1,0 0-15,0 0 0,0 21 16,0-20-16,0-1 0,0 21 0,0-21 16,21 22-16,0-22 0,0 0 0,1-21 15,-1 21-15,21-21 0,-21 0 16,22 0-16,-22 0 0,21 0 0,0 0 15,-20-21-15,20 0 0,0 0 16,1-1-16,-22 1 0,21-21 16,22-43-16,-22 43 0,-21 0 15,0-1-15,0-20 0,1-1 0,-1 22 16,0-22-16,0 1 0,-21-1 16,0 1-16,0-1 0,0 22 0,0 0 15,0-1-15,0 1 0,0 21 0,-21 21 16,0 0-16,0 21 15,-1 0-15,1 22 0,0-1 16,0 21-16,0 1 0,0-1 0,21 1 0,0-1 16,0 1-16,0-1 0,0-20 15,0 20-15,0 1 0,0-22 16,21 0-16,0 1 0,0-22 0,0 21 16,0-21-16,1 1 0,-1 20 15,0-42-15,0 0 0,0 0 16,0 0-16,1 0 0,-1 0 0,0 0 15,0 0-15,-21-21 0,21 0 16,0-1-16,-21 1 0,0-21 0,0 21 16,0-22-16</inkml:trace>
  <inkml:trace contextRef="#ctx0" brushRef="#br0" timeOffset="52320.29">7662 15748 0,'-42'0'0,"84"0"0,-105 0 0,42 0 0,-1 0 16,44 0-1,-1 0-15,0 0 0,21 0 16,1 0-16,-1 0 0,21 0 0,1-21 16,-1 21-16,1-21 0,-1 21 0,1-21 15,-1 21-15,1-22 0,-22 1 16,1 21-16,-22-21 0,21 0 0,-21 0 16,-21 0-16,0-1 0,0 1 15</inkml:trace>
  <inkml:trace contextRef="#ctx0" brushRef="#br0" timeOffset="56293.13">11557 8213 0,'0'-21'0,"0"-1"0,0 1 15,0-21-15,0 21 0,0 0 0,0-22 16,0 22-16,0-21 0,0 21 0,0-22 15,0 22-15,21-21 0,0 21 0,-21-1 16,0 1-16,21 0 0,-21 0 16,22 21-16,-22 21 15,0 21-15,0-20 0,0 20 16,0 0-16,0 22 0,0-22 0,0 22 16,0-1-16,-22 1 15,1-1-15,0-21 0,21 22 0,-21-1 16,0-20-16,21 20 0,-21-20 0,21-1 15,-22 0-15,22 1 0,0-1 0,-21-21 16,21 0-16,0 0 0,0 1 0,21-22 16,1 0-16,-1-22 15,0 1-15,0 0 0,0 0 16,0 0-16</inkml:trace>
  <inkml:trace contextRef="#ctx0" brushRef="#br0" timeOffset="56715.34">12192 8043 0,'21'-21'0,"-42"42"0,42-63 16,-21 21-16,0 0 0,0 42 31,0 0-31,0 0 0,-21 0 16,21 22-16,-21-1 0,21 0 0,-21 1 15,21-1-15,0 0 0,0 1 0,0-1 16,0 0-16,0 1 0,-22-1 0,22-21 15,0 22-15,0-22 0,0 21 0,0-21 16,22 0-16,-1-21 0,0 22 0,0-22 16,21 0-16,1 0 15,-22 0-15,21-22 0,1 1 0,-1 0 16,0 0-16,1 0 0,-1 0 0,-21-22 16,21 1-16,1 21 0,-22-22 0,0-20 15,0 21-15,-21-1 0,0-20 0,0-1 16,0-42-16,-21 64 0,0 0 15,0-1-15,0 1 0,-1 0 16,1 21-16,0-1 0,0 1 0,0 21 16,0 0-16,-1 0 0,-20 0 0,21 0 15,0 21-15,-22 1 0,22-1 0,0 0 16,0 0-16,0 0 0,21 0 16,0 1-16,0-1 0,0 0 15,0 0-15,0 0 0,21 0 16,0-21-16</inkml:trace>
  <inkml:trace contextRef="#ctx0" brushRef="#br0" timeOffset="57132.07">13420 7853 0,'21'0'15,"-42"0"-15,63 0 0,-42-21 0,21 0 0,-21-1 16,0 1-1,-21 21 1,0 0-16,0 0 0,-1 21 16,1 1-16,-21-1 0,21 0 0,0-21 15,-1 21-15,1 0 0,21 22 0,0-22 16,0 0-16,0 0 0,0 0 16,0 0-16,0 1 0,21-1 15,1 0-15,-1 0 0,21-21 16,-21 21-16,0 0 0,1 1 0,-1-22 15,0 21-15,0 0 0,21 0 0,-20 0 16,-1 0-16,-21 1 16,0-1-16,0 0 0,0 0 15,-21 0-15,-1 0 0,-20-21 16,0 22-16,-1-1 0,1-21 0,-21 21 16,20-21-16,1 21 0,0-21 0,-22 0 15,43 0-15,-21 0 0,20 0 0,-20 0 16,21 0-16,0 0 0,0 0 15,-1 0-15,1 0 0,21-21 16,0 0 0</inkml:trace>
  <inkml:trace contextRef="#ctx0" brushRef="#br0" timeOffset="59698.05">15473 7916 0,'0'0'0,"21"0"0,0-21 0,0 21 16,0-21-16,-21 0 0,22 21 0,-1-21 15,0 0-15,-21-1 16,21 22-16,-42 22 31,0-1-31,0 0 16,21 0-16,-22 21 0,1-20 0,0 20 15,0 0-15,0 1 0,21-22 0,0 21 16,-21 0-16,21-20 0,0 20 16,0-21-16,0 0 0,0 0 0,0 1 15,21-22-15,0 0 16,0 0-16,0 0 0,0 0 0,-21-22 16,22 1-16,-1 0 15,-21 0-15</inkml:trace>
  <inkml:trace contextRef="#ctx0" brushRef="#br0" timeOffset="60031.93">15769 7472 0,'-21'-21'16,"42"42"-16,-84-63 0,41 20 0,1 22 0,-21 0 16,21 0-16,-22 0 0,22 0 0,-42 43 15,42-22-15,-1 0 16,1 0-16,21 0 0,0 1 0,0-1 15,0 0-15,0 0 0,21-21 16,1 21-16,-1-21 0,0 0 16,21 0-16,-21 0 0,1-21 15,20 0-15,-21 21 0,0-21 0,-21 0 16,0-1-16,0 1 0,0 0 16,-21 0-16,21 0 0,-42 0 0,21 21 15,-1 0-15,-20 0 0,0 0 16,21 0-16,-1 0 0,-20 21 0,21 0 15,0 0-15,21 0 0,0 0 0,0 1 16,0-1-16,0 0 0,0 21 0,21-42 16,0 21-16,0 1 15,0-1-15,22-21 0,-1 0 0</inkml:trace>
  <inkml:trace contextRef="#ctx0" brushRef="#br0" timeOffset="60371.72">16785 7853 0,'0'0'0,"0"21"15,21-21 17,0 0-17,1 0-15,-1 0 16,0 0-16,0 0 0,0 0 0,0 0 16,1-21-16,-1 21 0,0 0 0,0 0 15,0 0 1,-21 21 15</inkml:trace>
  <inkml:trace contextRef="#ctx0" brushRef="#br0" timeOffset="60535.92">16827 8107 0,'0'0'0,"-21"0"15,21 21-15,21-21 16,1 0-1,-1 0-15,0 0 0,0 0 16,0 0-16,0-21 16,1 21-16,-22-21 15,21 21-15,-21-21 16</inkml:trace>
  <inkml:trace contextRef="#ctx0" brushRef="#br0" timeOffset="62590.55">18796 7768 0,'0'0'0,"0"-21"16,0 0-16,0 0 16,0 0-16,0-1 0,0 1 15,0 0 1,-21 21-16,0 0 15,-1 21-15,22 0 0,-21 1 0,21-1 16,0 21-16,-21-21 0,0 22 0,21-1 16,-21 0-16,21 22 0,0-22 0,-21 0 15,-1 1-15,22 20 0,-21-42 16,21 22-16,-21-1 0,0-21 0,21 0 16,0 1-16,0-1 0,0 0 0,0 0 15,0-42 16,0 0-31,0 0 0,21-22 16,0 22-16,-21-21 0,21 21 0,1-22 16,-22 1-16,21 0 0,0-1 0,0 1 15,0 0-15,0-1 0,1 1 0,-1 0 16,-21 20-16,21-20 0,0 21 0,0 21 16,0 0-16,1 0 0,-1 0 15,0 21-15,0 0 0,-21 0 16,0 22-16,0-22 0,21 21 0,-21 1 15,0-1-15,0 0 0,0 22 0,0-22 16,0-21-16,0 22 0,0-1 16,0-21-16,0 21 0,0-20 15,0-1-15,0 0 0,21 0 0,1-21 16,-22 21-16,21-21 0,0 0 16,0 0-16,0 0 0,0 0 0,-21-21 15,22 21-15,-1-21 0,-21 0 0,21 0 16,-21-1-16</inkml:trace>
  <inkml:trace contextRef="#ctx0" brushRef="#br0" timeOffset="63468.42">19431 8065 0,'0'-22'15,"21"22"-15,-21-21 16,21 21-16,0-21 0,1 0 0,-1 0 15,0 21-15,0-21 0,21-1 0,-20 1 16,20 0-16,-21 21 0,0-21 0,0 0 16,1 0-16,-22-1 0,0 1 15,0 0-15,0 0 0,0 0 16,-22 21-16,1 0 0,0 0 0,0 0 16,0 0-16,-22 0 0,22 21 0,0 0 15,-21 21-15,21-20 0,-1 20 16,1 0-16,-21 1 0,42 20 15,-21-21-15,0 1 0,21-1 0,-22 0 16,22 1-16,0-22 0,0 21 0,0-21 16,43 1-16,-22-1 0,0-21 15,21 0-15,-20 0 0,20 0 0,-21 0 16,64-43-16,-43 43 16,-21-42-16,22 21 0,-1 0 0,-21-22 15,21 1-15,-20 21 0,-1-21 0,0-1 16,0 1-16,0 21 0,-21-22 0,0 1 15,0 21-15,21 0 0,-21 0 0,0-1 16,22 22-16,-22 22 16,0-1-1,0 0-15,0 0 0,0 21 0,0-20 16,0-1-16,0 21 0,0 0 0,-22-20 16,22 20-16,-21-21 0,21 0 0,-21 0 15,21 1-15,0-1 0,0 0 0,0 0 16,21-21-1,0 0-15,1-21 16,-1 0-16,0 0 0,0 21 0,0-22 16,22 1-16,-22-21 0,0 21 0,21 0 15,-42-1-15,21 1 0,1 0 16,-22 0-16,21 0 0,-21 42 31,0 0-31,0 0 0,0 0 0,0 1 16,0 20-16,0-21 0,-21 21 0,21-20 15,0-1-15,0 0 0,0 21 0,0-21 16,0 1-16,0-1 16,21-21-16,0 21 0,0-21 15,21 0-15,-20 0 0,-1 0 0,21 0 16,0-21-16,-20 0 0,20-1 0,-21 1 16,21 0-16,-20 0 0,-1 0 0,0-22 15,0 22-15,0-21 0,-21 0 16,0 20-16,0-20 0,0 0 15,0-1-15,-42-20 0,0 42 16,20-22-16,1 22 0,-21 21 0,21-21 16,0 21-16,-1 0 0,44 0 31,-1 0-15,0 0-16,0-21 0,21 21 0,1-21 15,-22 0-15,21 21 0,1-22 0,-1 1 16,0 0-16,1 0 0</inkml:trace>
  <inkml:trace contextRef="#ctx0" brushRef="#br0" timeOffset="64743.49">22077 7197 0,'0'-21'0,"0"-1"31,0 1 0,-21 21 16,-1 0 15,22 21 17,0 1-79,0-1 0,-21 0 15,21 0-15,0 21 0,0-20 16,0 20-16,-21 0 0,21 1 0,0-1 15,0 0-15,0 1 0,-21 20 0,21-21 16,-21 64-16,21-42 0,-21-1 16,21-20-16,-22 20 0,1-21 0,21 22 15,0-22-15,0 1 0,-21-1 16,21 0-16,-21-21 0,21 1 16,0-1-16,0 0 0,0 0 0,21-42 46,-21 0-46,21 0 0,0-1 16,-21 1-16</inkml:trace>
  <inkml:trace contextRef="#ctx0" brushRef="#br0" timeOffset="66355.14">22437 7408 0,'0'0'0,"21"-21"0,0 0 0,0 0 0,0 0 16,0 0-16,-42 21 16,0 0-1,-21 0-15,21 21 0,-43 0 0,22 21 16,-1-21-16,-20 22 0,-1-1 0,22 0 16,-21-20-16,-1 20 0,22 0 0,-22 1 15,22-1-15,-22 0 0,22-21 16,0 22-16,-1-22 0,22 0 0,-21 0 15,21 0-15,21 1 0,21-22 32,0 0-32,0 0 0,0 0 0,1-22 15,-1 22-15,21-21 0,-21 21 16,22 0-16,-22 0 0,0 0 0,21 0 16,-21 0-16,1 0 0,-1 21 0,0-21 15,0 22-15,-21 20 0,21-21 0,-21 21 16,21-20-16,-21 20 0,0 0 0,0 1 15,22-22-15,-22 21 0,21-21 16,-21 0-16,0 1 0,0-1 0,21 0 16,0-21-16,0 21 0,0-21 15,1 0-15,-1 0 0,0-21 16,0 21-16,0-21 0,-21 0 0,21-1 16,1 1-16,-1 0 15,0 0-15,0 0 0,0 0 0,0-1 16,1-20-16,-22 21 0,21 0 0,0 0 15,0-1-15,0 22 0,-21 22 32,0-1-32,0 21 0,0-21 15,-21 0-15,21 1 0,-21-1 0,21 0 16,-21 0-16,21 0 0,0 0 0,0 1 16,0-1-16,0-42 46,0-1-46</inkml:trace>
  <inkml:trace contextRef="#ctx0" brushRef="#br0" timeOffset="66503.38">22627 7832 0,'0'0'0,"0"-21"0,0-1 16,0 1-16,0 0 0,-21 0 0,0 0 15,0 21 1,42 0 15,0 0-31,0-21 0</inkml:trace>
  <inkml:trace contextRef="#ctx0" brushRef="#br0" timeOffset="66747.42">22987 7387 0,'0'0'0,"21"-21"0,-21 0 0,0-21 16,0 63-1,0 0-15,0 0 16,0 21-16,0 1 0,0-1 0,0 0 16,0 22-16,-21-22 0,21 22 0,0-22 15,0 22-15,0-22 0,-21 21 0,21-20 16,-21-1-16,-1 22 0,22-43 16,0 21-16,0 0 0,0-20 15,0-1-15,0 0 0,0 0 0,0 0 16,0-42-1,0 0 1,0 0-16,0 0 0</inkml:trace>
  <inkml:trace contextRef="#ctx0" brushRef="#br0" timeOffset="66897.16">22818 7832 0,'0'0'15,"21"0"-15,0 0 0,-21-21 0,21 21 16,0 0-16,0 0 0,1 0 0,-1-22 15,21 22-15,0 0 0,-20-21 16,20 21-16,0-21 0,1 0 16,-22 21-16,21-21 0,0 0 0,-20-1 15</inkml:trace>
  <inkml:trace contextRef="#ctx0" brushRef="#br0" timeOffset="67113.81">23558 7197 0,'0'-21'0,"0"169"0,0-275 0,0 84 16,-21 43-16,0 0 0,0 22 15,0-1-15,21 0 0,-21 21 0,21 22 16,-22-22-16,22 22 0,0-1 16,0-21-16,0 22 0,0-1 15,-21 1-15,21-1 0,0 1 0,-21-22 16,21 22-16,0-22 0,0 0 0,-21 1 16,21-1-16,-21 0 0,21-20 0,0-1 15,0 0-15,0 0 0,21-21 31,0 0-31,0-21 0</inkml:trace>
  <inkml:trace contextRef="#ctx0" brushRef="#br0" timeOffset="68015.42">23834 7514 0,'0'-21'0,"0"42"0,0-84 0,0 42 15,-22 42 1,1-21-16,0 42 0,0-21 15,0 0-15,0 22 0,-22-22 0,22 21 16,0 1-16,-21-22 0,20 21 0,1-21 16,-21 0-16,21 22 0,0-22 15,-1 0-15,22 0 0,0 0 16,0 1-16,22-1 16,-1 0-1,0 0-15,0-21 0,0 21 0,0 22 16,1-22-16,-22 0 0,21 0 15,0 21-15,0-20 0,0-1 16,-21 0-16,21 0 0,1-21 0,-1 21 16,0-21-16,21 0 0,-21 0 0,1 0 15,-1 0-15,21 0 0,-21 0 0,0 0 16,1 0-16,20-21 0,-21 0 16,0 0-16,0 0 0,-21-1 0,0 1 15,22-21-15,-22 21 0,0-22 0,0 22 16,0-21-16,0 21 0,0-22 0,-22 22 15,1 21-15,0 0 16,0 0-16,0 0 0,0 21 0,-1 1 16,1-1-16,0 0 0,0 0 15,0 0-15,0 22 0,21-22 0,0 0 16,0 0-16,0 0 0,0 0 16,21-21-1,0 0-15,0 0 0,0 0 16,0 0-16,1-21 0,-1 0 15,0 21-15,0-21 0,0 0 0,0 0 16,-21-1-16,0 1 0,22 0 0,-22 0 16,21 21-16,-21 21 15,0 0 1,0 0-16,0 1 16,-21 20-16,21-21 0,0 0 0,0 0 15,0 1-15,0-1 0,0 0 16,21-21-1,0 0-15,0 0 0,0 0 16,0-21-16,1 0 16,-1 21-16,0-22 0,-21 1 0,21 0 15,0 0-15,-21 0 0,0-22 16,21 1-16,1 0 0,-22-1 0,21 1 16,-21 0-16,21-22 0,-21 1 0,21-1 15,-21 1-15,0-1 0,21 22 16,-21-22-16,0 22 0,0 0 0,0 21 15,0-1-15,0 44 16,0 20-16,0-21 16,0 43-16,0-22 0,0 0 0,0 22 15,0-1-15,-21-20 0,21 20 0,0 1 16,0-1-16,0-21 0,0 22 16,0-22-16,0 1 0,0-1 0,0 0 15,0-21-15,0 1 0,0-1 0,0 0 16,0 0-16,0 0 0,0-42 31,0 0-15,0 0-16</inkml:trace>
  <inkml:trace contextRef="#ctx0" brushRef="#br0" timeOffset="68156.67">24342 7874 0,'0'-21'0,"0"42"0,0-63 16,21 42-1,0 0 1,0 0-16,0 0 0,0 0 0,1 0 16,41 0-16,-42 0 0,22-21 15,-22 21-15,21 0 0</inkml:trace>
  <inkml:trace contextRef="#ctx0" brushRef="#br0" timeOffset="68387.74">25082 7514 0,'0'0'16,"-63"0"0,42 0-16,0 21 0,-1 1 0,1-1 15,0 21-15,0 0 0,0-20 0,0 62 16,21-41-16,0 20 0,-22-21 16,22 1-16,0-1 0,0 0 0,0 1 15,0-22-15,0 21 0,0-21 0,0 1 16,0-1-16,22 0 0,-1 0 15,0-21-15,0 0 0,0 0 16,0 0-16,1 0 0,-1 0 16,0 0-16,0-21 0</inkml:trace>
  <inkml:trace contextRef="#ctx0" brushRef="#br0" timeOffset="68647.57">25273 7599 0,'0'-21'0,"0"0"15,0 63-15,0-106 0,0 86 32,0-1-32,21 0 15,-21 0-15,0 0 0,0 22 0,0-22 16,21 21-16,-21 0 0,0 1 0,0-1 16,0 0-16,0 1 0,0-1 15,0-21-15,0 22 0,0-1 0,0-21 16,-21 21-16,21-20 0,0-1 0,0 0 15,-21 0-15,0 0 0,0-21 16</inkml:trace>
  <inkml:trace contextRef="#ctx0" brushRef="#br0" timeOffset="68835.73">25548 7811 0,'0'-22'16,"0"1"-1,21 21 17,-21 21-17</inkml:trace>
  <inkml:trace contextRef="#ctx0" brushRef="#br0" timeOffset="69039.35">25569 8234 0,'0'21'0,"0"-42"0,-21 42 0,21 0 0,-21 0 15,21 1-15,0-1 16,0 0-16,-21 0 0,0 0 15,-1 0-15,22 1 0,0-1 0,-21 0 16,0 0-16,0-21 0,21 21 0,-21 0 16,0 1-16,-1-1 0,1-21 15,0 21-15,0-21 0,0 21 0,0-21 16,-22 21-16</inkml:trace>
  <inkml:trace contextRef="#ctx0" brushRef="#br0" timeOffset="81672.16">11303 9927 0,'0'-21'0,"0"0"16,0 0 0,0 0-16,0-1 15,0 1 1,0 0 0,21 21-16,-21-21 31,21 21 891,-21 21-766,21-21 78,1 0 641,-1 0 266,-42 0-907,-1 0-218</inkml:trace>
  <inkml:trace contextRef="#ctx0" brushRef="#br0" timeOffset="82295.25">11366 9758 0,'0'-21'0,"0"42"0,0-63 0,0 20 16,0 1-16,0 0 15,0 0 1,0 0-1,0 42 142,0 0-157,0 0 15,0 0-15,0 22 0,0 20 0,0-20 16,0 20-16,0 1 0,0-1 0,0 1 16,0-1-16,0 1 0,0-1 15,-21 1-15,21-1 0,0 1 0,-21-22 16,21 21-16,0-20 0,0-1 15,0-21-15,0 22 0,0-22 0,0 0 16,0 0-16,0 0 0,0-42 47,0 0-47,0 0 0</inkml:trace>
  <inkml:trace contextRef="#ctx0" brushRef="#br0" timeOffset="82863.33">11896 9821 0,'0'0'0,"21"-21"0,-21 0 0,0 0 16,-21 21-16,-1 0 16,1 21-16,-21 0 0,21 0 15,-22 1-15,1-1 0,0 0 0,-1 21 16,1-21-16,0 22 0,-1-22 0,1 21 15,0-21-15,-1 1 0,1 20 16,21-21-16,0-21 0,0 21 16,-1 0-16,44-21 31,-1 0-31,0 0 0,0 0 0,21-21 16,-20 21-16,-1 0 0,21 0 15,-21 21-15,0-21 0,22 22 0,-1 20 16,-21-21-16,0 21 0,22-20 0,-22 20 15,0 0-15,0 1 0,0-22 0,1 21 16,-1-21-16,0 22 0,-21-22 16,21 0-16,0 0 0,0 0 0,-21 0 15,22 1-15,-1-22 0,0 0 0,0 0 16,21 0-16,-20 0 0,-1-22 0,21 1 16,-21 0-16,22 0 0,-22 0 0,0 0 15,0-22-15,0 22 16,0-21-16,-21 21 0,0-22 0,22 1 15,-22 21-15,0 0 0,0-1 0,0 1 16,21 21-16,-21 21 16,0 1-16,0 20 0,0-21 0,0 21 15,0-20-15,0 20 0,0 0 16,0-21-16,-21 22 0,21-22 0,-22 21 16,22-21-16,0 1 0,-21-22 0,21 21 15,0 0-15,0-42 31,0 0-31,0-1 16</inkml:trace>
  <inkml:trace contextRef="#ctx0" brushRef="#br0" timeOffset="83031.61">12255 9991 0,'0'0'0,"0"-21"0,-21 21 16,0 0-16,0 0 15,21 21 1,0 0 0,21-21-1,0 0-15,0 0 0,1 0 0</inkml:trace>
  <inkml:trace contextRef="#ctx0" brushRef="#br0" timeOffset="83340.1">12848 9737 0,'0'0'0,"-21"21"31,21 0-31,-21 0 0,0 0 0,-1 22 16,22-1-16,0 0 0,-21 1 15,21-22-15,-21 21 0,21 1 0,0-1 16,-21 0-16,21 1 0,0-22 15,0 21-15,0-21 0,0 22 0,0-1 16,0-21-16,0 21 0,0-20 0,0 20 16,0-21-16,0 0 0,0 22 0,0-22 15,0 0-15,0 0 0,0 0 16,0 0-16,0 1 0,21-22 0,-21 21 16,21-21-16,0 0 0,1 0 15,-1-21-15,-21-1 0,0 1 16,21 0-16</inkml:trace>
  <inkml:trace contextRef="#ctx0" brushRef="#br0" timeOffset="83539.53">12573 10160 0,'-21'0'16,"42"0"-16,-21 0 15,21 0-15,0 0 0,0 0 16,22 0-16,-1-21 0,0 21 0,1-21 16,-1 21-16,0-21 15,1 21-15,-1-22 0,0 1 0,-20 21 16,20-21-16</inkml:trace>
  <inkml:trace contextRef="#ctx0" brushRef="#br0" timeOffset="83779.6">13525 9631 0,'0'0'16,"0"21"-1,0 0-15,0 0 0,0 1 0,0 20 0,0 0 16,0 1-16,0 20 0,0-21 16,-21 22-16,21-22 0,0 1 0,-21 20 0,21-21 15,0 22-15,-21-22 16,0 1-16,0-1 0,-1 0 0,1 1 15,0-1-15,21-21 0,0 0 0,-21 0 16,21 1-16,21-44 16,0 1-1,0 0-15</inkml:trace>
  <inkml:trace contextRef="#ctx0" brushRef="#br0" timeOffset="84751.52">13906 9843 0,'22'-22'0,"-44"44"0,65-44 0,-43 1 16,0 42 0,-21 1-16,-1-1 15,-20 0-15,21 0 0,0 0 0,-22 0 16,1 1-16,0-1 0,21 0 16,-22 0-16,1 0 0,0 0 0,20 1 0,1-22 15,0 21-15,0-21 0,21 21 31,21 0-31,0-21 16,0 21-16,1 0 0,-1 1 0,21 20 16,-21-21-16,0 21 0,1 1 15,-1-1-15,-21-21 0,21 22 0,-21-1 16,21-21-16,-21 21 0,21-20 0,0-1 16,-21 0-16,22 0 0,-1-21 15,0 0-15,0 0 0,0 0 0,0 0 16,22 0-16,-22 0 0,21 0 0,1-21 15,-22 0-15,21 0 0,0-1 0,1 1 16,-1-21-16,-21 21 0,22-22 0,-22 22 16,0-21-16,21 0 0,-42-1 15,21 22-15,-21-21 0,0 21 0,0-1 16,0 1-16,0 0 0,-21 21 16,0 0-1,0 21-15,0-21 0,0 21 0,-1 22 16,1-22-16,-21 0 0,21 21 0,0-20 15,21 20-15,-22-21 0,22 21 16,-21-20-16,21-1 0,0 0 16,0 0-16,21-21 0,1 0 15,-1 0-15,0 0 0,0 0 16,0-21-16,0 0 0,22 0 0,-22-1 16,0 1-16,0 0 15,0-21-15,-21 21 0,22-1 0,-1-20 0,-21 21 16,0 0-16,0 0 0,21-1 0,-21 44 31,0-1-31,0 0 0,0 0 16,0 0-16,0 22 0,-21-22 0,21 21 15,0-21-15,0 22 0,0-22 16,0 0-16,0 0 0,0 0 0,0 0 16,0 1-16,21-22 0,0 0 15,0 0-15,0 0 0,22 0 16,-22 0-16,0-22 0,0 1 0,0 0 15,22 0-15,-22 0 0,0 0 16,0-22-16,22 22 0,-22-21 0,0-1 16,0 1-16,0 0 0,0-1 15,-21-20-15,22 21 0,-1-1 0,-21-20 16,0-1-16,0 1 0,0 20 0,0-20 16,0 21-16,0-1 0,0 1 15,0 21-15,0 0 0,0-1 0,0 44 16,-21-1-16,-1 21 15,22 0-15,0 1 0,-21 20 0,21-20 16,-21 20-16,21 1 0,-21-22 0,21 21 16,0-20-16,0 20 0,0-20 15,0-1-15,0 0 0,0 1 0,21-22 16,0 42-16,0-42 0,-21 1 16,22-1-16,-1-21 0,-21 21 15,21-21-15,0 0 0,0 0 16,0 0-16,1-21 15,-22 0-15,21-1 0,-21 1 16,0 0-16</inkml:trace>
  <inkml:trace contextRef="#ctx0" brushRef="#br0" timeOffset="84919.7">14880 10097 0,'0'0'15,"-21"0"-15,42 0 16,0 0-16,0 0 15,1 0-15,20 0 0,0 0 0,-21 0 16,22 0-16,-22-22 0,21 22 16,-21 0-16,22 0 0,-22-21 0,0 21 15,-21-21-15,0 0 16</inkml:trace>
  <inkml:trace contextRef="#ctx0" brushRef="#br0" timeOffset="87919.23">16298 9716 0,'0'-22'16,"0"1"0,0 0-1,0 0 32,0 0 47,0 0-63,0-1-15,0 44 46,0-1-62,0 0 16,0 21-16,21-21 0,-21 22 15,0-1-15,22 0 0,-22 22 0,0-22 16,0 1-16,0-1 0,21 0 0,-21 1 16,0 41-16,0-41 0,21-1 15,-21 0-15,0-21 0,0 22 0,0-1 16,0-21-16,0 0 0,0 22 16,0-22-16,0 0 0,0 0 15,0-42 16,0 0-31,0 0 16,21 0-16,-21-1 16,0 1-16,21 0 0,-21 0 15,0-21-15,0 20 0,21 1 0,-21 0 16,22-21-16,-1 21 0,-21-1 0,0 1 16,0 0-16,21 0 0,0 0 0,-21 0 15,21-1-15,0 1 0,1 0 0,-1 21 16,0 0-16,-21-21 0,21 21 15,0 0-15,0 0 0,1 0 0,-1 21 16,0-21-16,-21 21 0,0 0 16,0 1-16,0-1 15,0 0-15,-21 0 0,0 0 16,-1-21-16,1 21 0,-21-21 16,21 0-16,-22 22 0,22-22 15,-21 0-15,21 0 0,-22 0 0,22 0 16,0 0-16,0 0 0,0 0 0,0 0 15,-1 0-15,1 0 0,21-22 16,21 44 15,1-22-31,-1 21 0,0 0 16,21 0-16,-21 0 0,1 22 0,20-22 16,-21 0-16,0 0 0,22 0 0,-22 0 15,0 1-15,0-1 0,0 0 16,0 0-16,1 0 0,-1-21 0,0 21 0,0 1 15,0-1 1,0-21-16,-21 21 16,22-21-16,-1 0 15,-21-21 1,0 0-16</inkml:trace>
  <inkml:trace contextRef="#ctx0" brushRef="#br0" timeOffset="89139.87">17780 10160 0,'-21'0'15,"42"0"32,0 0-31,0 0-16,0 0 16,1 0-16,-1 0 0,0 0 15,0 0-15,0 0 0,0 0 16,1 0-1,-44 0 17</inkml:trace>
  <inkml:trace contextRef="#ctx0" brushRef="#br0" timeOffset="89319.54">17780 10393 0,'0'0'15,"-21"0"-15,0 0 0,21 21 16,0 0 0,21-21-1,0 0-15,0 0 0,0 0 16,0 0-16,1 0 0,-1 0 16,0 0-16,0-21 0,0 0 15</inkml:trace>
  <inkml:trace contextRef="#ctx0" brushRef="#br0" timeOffset="89677.87">19029 9462 0,'0'-43'0,"0"86"15,-21-107-15,-1 43 0,22 0 0,-21 0 16,0-1-16,21 1 0,-21 21 16,0 0-16,0 0 0,-1 0 0,1 21 15,0 22-15,0-22 0,0 42 16,0-20-16,-1 41 0,22-20 0,-21 21 16,0-1-16,0 1 0,21-22 15,0 22-15,0 0 0,0-22 0,0 22 16,0-22-16,0 1 0,0-1 0,0 1 15,0-22-15,21 1 0,-21-1 0,21 0 16,0 1-16,1-22 0,-1 21 0,-21-21 16,21 0-16,0 1 0,0-22 0,-21 21 15,21-21-15,1 0 0,-1 0 0,0 0 16,0 0-16,0 0 16</inkml:trace>
  <inkml:trace contextRef="#ctx0" brushRef="#br0" timeOffset="89939.88">19346 9885 0,'0'-42'0,"0"84"0,0-127 16,-21 64-16,21 0 0,0 0 16,-21 0-16,21 63 15,0-21 1,21 21-16,0 1 0,0-1 0,1 22 15,20-1-15,-21-21 0,0 22 0,0-22 16,1 22-16,-22-22 0,0 22 0,0-22 16,0 0-16,0-21 0,-22 22 15,1-22-15,0 0 0,0 0 0,21 0 16,-21 1-16,21-44 16</inkml:trace>
  <inkml:trace contextRef="#ctx0" brushRef="#br0" timeOffset="90503.84">19918 9864 0,'0'-21'0,"0"42"0,0-64 0,0 22 16,0 0-16,0 0 0,-21 42 31,-1 0-31,1 0 0,0 1 0,0 20 16,-21-21-16,20 0 0,-20 22 0,0-22 15,21 21-15,-22-21 0,22 0 0,0 1 16,0-1-16,0 0 0,21 0 0,0 0 16,21-21-1,0 0 1,0 0-16,0 0 0,22 0 16,-22 0-16,0 0 0,0 21 0,0-21 15,22 22-15,-22-1 0,0 0 0,0 0 16,0 0-16,-21 22 0,21-22 0,-21 21 15,0-21-15,0 22 0,0-22 0,0 0 16,22 0-16,-22 0 0,0 0 16,21 1-16,-21-1 0,21-21 0,-21 21 15,21-21-15,0 0 0,0 0 16,1 0-16,-1 0 0,0-21 16,0 0-16,0 21 0,0-22 15,1 1-15,-1 0 0,0 0 16,0-21-16,0 20 0,-21 1 0,21-21 15,1 21-15,-1 0 0,0-1 16,-21 1-16,0 42 16,0 22-1,0-22-15,0 0 0,0 0 0,-21 22 16,21-22-16,0 0 0,0 0 0,-21 0 16,21 0-16,0 1 0,0-1 0,0 0 15,21-21 16,-21-21-15,21 0 0</inkml:trace>
  <inkml:trace contextRef="#ctx0" brushRef="#br0" timeOffset="90684.51">20362 9906 0,'-21'-42'0,"0"21"0,0-22 15,0 22-15,-1 21 16,1 0-16,21 21 16,21 0-1,1-21-15,-1 0 0,0 0 16,0 0-16,21 0 16,-20 0-16,20 0 0</inkml:trace>
  <inkml:trace contextRef="#ctx0" brushRef="#br0" timeOffset="90961.49">20976 9589 0,'0'0'0,"0"-22"0,0 1 15,-21 21-15,21 21 16,0 22 0,-21-22-16,21 21 0,0 1 0,0-1 15,0 21-15,0-20 0,0 20 0,0-20 16,0 20-16,0 1 0,0-22 15,0 21-15,0-20 0,0-1 0,0 0 0,-21 1 16,21-1-16,0 0 16,-22-20-16,22-1 0,0 0 0,-21 0 15,21 0-15,0 0 0,0 1 16,21-22 0,1 0-1,-22-22-15,21 1 0,-21 0 16</inkml:trace>
  <inkml:trace contextRef="#ctx0" brushRef="#br0" timeOffset="91143.65">20722 10181 0,'-21'0'16,"42"0"-16,-21 0 31,21 0-31,0 21 0,22-21 16,-22 0-16,21 0 0,-21 0 0,22 0 15,-22 0-15,21 0 0,1 0 0,-22 0 16,0 0-16,21-21 0,-21 21 16,1-21-16,-1 0 0,0 21 0</inkml:trace>
  <inkml:trace contextRef="#ctx0" brushRef="#br0" timeOffset="91419.64">21569 9631 0,'-21'-21'16,"42"42"-16,-64-85 0,43 43 0,0 0 0,0 0 16,-21 21-1,21 21-15,0 0 16,0 0-16,0 22 0,0 20 0,0-20 16,0 20-16,0-21 0,0 22 0,0-1 15,0-20-15,0 20 0,-21-20 0,21-1 16,0 0-16,0 1 0,0-1 15,0-21-15,0 21 0,-21-20 16,21-1-16,0 0 0,0 0 0,0 0 16,0 0-16,21-21 31,0 0-31,-21-21 0</inkml:trace>
  <inkml:trace contextRef="#ctx0" brushRef="#br0" timeOffset="92484.73">22013 9694 0,'0'-21'0,"0"42"0,0-84 15,-21 42-15,0 21 0,0 0 16,0 0-16,-1 0 16,1 21-16,-21 0 0,21 0 0,-22 22 15,22-22-15,-21 21 0,21 0 0,-22 1 16,1-22-16,21 21 0,-21 1 0,20-22 15,1 21-15,0-21 0,21 0 0,-21 22 16,21-22-16,0 0 16,0 0-1,21-21-15,0 0 16,0 21-16,1-21 0,-22 22 16,21-22-16,0 21 0,0 0 15,0 0-15,0 0 0,-21 0 16,0 1-16,22-1 0,-1-21 15,0 21-15,-21 0 0,21 0 0,0-21 16,0 21-16,1-21 0,-1 22 16,0-22-16,0 0 0,0 0 0,22 0 15,-22 0-15,0 0 0,0 0 0,0 0 16,0 0-16,22 0 0,-22-22 0,0 1 16,0 21-16,0-21 0,1 0 15,-1 0-15,0 0 0,0-1 16,-21-20-16,0 21 0,21 0 0,-21 0 15,0-1-15,0-20 0,0 21 0,-21 0 16,0 0-16,-21 21 16,20 0-16,1 0 0,0 0 0,-21 21 15,21 0-15,-1 0 0,1 0 16,0 0-16,0 1 0,0-1 0,0-21 16,21 21-16,0 0 0,0 0 0,0 0 15,0 1-15,0-1 16,21-21-16,0 0 0,0 0 15,0 0-15,0 0 16,1 0-16,-1-21 0,0-1 16,0 1-16,0 21 0,0-21 15,-21 0-15,22 0 0,-1 21 0,-21-21 16,21 21-16,-21 21 16,0 0-1,0 0-15,0 0 16,0 0-16,0 1 0,0-1 0,0 0 15,0 0-15,0 0 0,0 0 16,0 1-16,21-1 16,0-21-16,0 0 0,1 0 15,-1 0-15,0 0 0,0 0 0,0 0 16,0 0 0,1-21-16,-1 21 0,-21-22 0,21 1 0,0 0 15,-21 0-15,21-21 0,-21 20 16,21-20-16,1 0 0,-22-1 0,0 1 15,21-21-15,-21 20 0,21 1 0,-21-22 16,0 1-16,0 21 0,0-1 16,0-20-16,0 20 0,0 22 0,0-21 15,0 21-15,0 0 0,0-1 0,0 44 16,0-1 0,0 0-16,0 0 0,0 21 0,-21 1 15,21-1-15,0 0 16,0 22-16,-21-22 0,21 1 0,-22 20 15,22-21-15,-21 1 0,21-1 0,0-21 16,0 22-16,0-1 0,0-21 0,0 0 16,0 0-16,0 1 0,0-1 0,0 0 15,21 0-15,1-21 0,-22 21 16,21-21-16,0 0 0,0 0 16,0 0-16,0 0 0,1 0 15,-1 0-15,0 0 0,0 0 0,0 0 16,0-21-16,22 0 0,-22 0 15,0 0-15,0-1 0</inkml:trace>
  <inkml:trace contextRef="#ctx0" brushRef="#br0" timeOffset="92679.4">22542 10054 0,'0'0'0,"-21"0"16,42 0-1,1 0 1,-1 0-16,0 0 0,0 0 16,21 0-16,-20 0 0,-1 0 0,0 0 15,21 0-15,-21 0 0,1-21 16,-1 21-16,21-21 0,-21 0 0,0 21 16</inkml:trace>
  <inkml:trace contextRef="#ctx0" brushRef="#br0" timeOffset="93048.72">23114 9313 0,'0'0'16,"-21"-21"-16,21 0 0,0 0 0,0 0 15,0 0 1,21 21-16,0 0 0,0 21 15,0 0-15,1 0 0,-1 21 16,0-20-16,0 20 0,0 0 0,0 22 16,-21-22-16,22 22 0,-1-1 15,-21 22-15,21-22 0,-21 1 0,0-1 16,0 1-16,0-1 0,0 1 0,0-22 16,0 22-16,0-22 0,-21 0 0,21 1 15,-21-1-15,-1 0 0,1 1 0,0-22 16,0 21-16,-21-21 0,20 0 15,1 1-15,0-1 0,0 0 0,-21 0 16,20-21-16,1 21 0,0-21 0,0 0 16,0 21-16</inkml:trace>
  <inkml:trace contextRef="#ctx0" brushRef="#br0" timeOffset="93471.45">23897 10202 0,'21'-21'0,"-42"42"0,42-63 0,0 42 16,1-21 0,-22 42 15,0 0-31,0 0 16,0 1-16,0-1 0,0 21 0,0-21 15,-22 0-15,22 1 0,-21 20 16,21-21-16,0 0 0,0 0 0,-21 1 15,21-1-15,0 0 0,0 0 0,0 0 16,0 0-16,0 1 0,21-22 16,0 21-16,1-21 15,-1 0-15,0 0 0,0 0 16,0 0-16,0 0 0,1 0 16,-1 0-16,0-21 0,0-1 15,0 22-15,-21-21 0,21 0 16,-21 0-16,0 0 0,22 21 0</inkml:trace>
  <inkml:trace contextRef="#ctx0" brushRef="#br0" timeOffset="93848.25">24278 9652 0,'-21'-21'0,"42"42"0,-63-63 0,21 21 0,21-1 15,-22 22-15,1 0 0,0-21 0,0 21 16,0 0 0,21 21-1,21-21 1,0 0-16,0 0 0,0 0 0,1 22 16,-1-22-16,0 0 15,0 0-15,0 0 0,0 0 0,1 0 16,-1 0-16,-21-22 15,0 1-15,0 0 16,-21 21-16,-1-21 16,1 21-16,0 0 0,0 0 15,0 0-15,0 21 0,21 0 16,0 0-16,-22-21 0,1 22 0,21-1 16,0 0-16,0 0 0,0 0 0,0 0 15,0 1-15,0-1 16,-21 0-16,21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27:06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296 0,'-21'22'46,"-1"-1"-30,22 0 0,0 0-16,-21-21 0,21 21 15,-21 0-15,21 1 0,0-1 16,0 0-16,0 0 0,0 0 16,-21-21-16,21 21 0,0 1 0,0-1 15,0 0-15</inkml:trace>
  <inkml:trace contextRef="#ctx0" brushRef="#br0" timeOffset="763.8">1524 974 0,'-21'-43'15,"42"86"-15,-63-107 0,42 43 0,0 0 16,-22 21-16,22-21 15,-21 21-15,21 21 32,0 0-32,0 21 0,0-20 15,0 41-15,0-21 16,0 22-16,0-1 0,0 22 0,21-21 16,-21 20-16,0 22 0,0-21 15,0 21-15,0-1 0,0-20 0,0 21 16,0-21-16,0 20 0,0-20 15,0 0-15,0-22 0,0 22 0,0-43 16,0 22-16,22-1 0,-22-20 16,0-22-16,0 21 0,21-21 0,-21 0 15,21 1-15,-21-1 0,21-21 16,0 0 0,-21-21-16,0-1 0,0 1 15,0-21-15,0 0 0,0-22 16,21 22-16</inkml:trace>
  <inkml:trace contextRef="#ctx0" brushRef="#br0" timeOffset="1736.29">1545 1037 0,'0'0'16,"0"-42"-16,-42-22 15,42 43-15,0 0 0,0 0 16,0 0-16,0 0 0,0-1 16,21 22-1,0 0-15,21 0 0,-20-21 16,20 21-16,0-21 0,1 21 16,-1 0-16,0 0 0,1-21 0,20 21 15,1 0-15,20 0 0,1-21 0,21 21 16,21 0-16,0-21 0,0-1 15,21 22-15,0 0 0,21-21 0,1 21 16,20 0-16,-20-21 0,20 21 16,-21 0-16,22-21 0,-22 21 0,1 0 15,-1-21-15,-21 0 0,-21 21 0,0 0 16,0-22-16,0 22 0,-21 0 16,21-21-16,-42 21 0,20 0 15,-20-21-15,-21 0 0,20 21 16,-20 0-16,-22-21 0,0 21 0,1 0 15,-1-21-15,-21 21 0,22 0 0,-22 0 16,0 0-16,0 0 16,-21 21-1,0 0-15,-21 0 16,21 0-16,-21 0 0,0 1 16,-1 20-16,22 0 0,-21 1 15,0-1-15,21 21 0,0-20 0,-21 20 16,0 1-16,21-1 0,-21 1 15,21-1-15,0 1 0,0-1 0,0-20 16,-22 20-16,22 1 0,0-1 0,0 1 16,0-1-16,0 1 0,0-22 15,0 21-15,0 1 0,0-22 0,0 64 16,0-42-16,0-22 0,0 0 16,0 22-16,0-22 0,0 0 15,0 22-15,-21-22 0,0 1 0,21 20 16,0-21-16,-21 1 0,21-1 0,-21 0 15,21-20-15,0 20 0,-64 43 16,64-43-16,0-21 16,-21 0-16,0 0 0,0 1 15,21-1-15,-21 0 0,-1-21 16,1 21-16,0-21 0,0 0 0,0 21 16,0-21-16,-1 0 0,1 0 15,-21 21-15,21-21 0,-22 0 0,1 0 16,0 0-16,-1 22 0,-20-22 0,-1 0 15,1 0-15,-22 0 0,1 0 0,-1 0 16,-21 21-16,-21-21 0,21 0 16,-21 0-16,0 0 0,0 0 15,-21 21-15,21-21 0,-42 0 0,21 0 0,-22 0 16,22 21-16,-21-21 0,-22 0 16,22 0-16,0 21 0,-1-21 15,1 0-15,42 0 0,0 21 0,0-21 16,21 0-16,21 0 0,1 0 15,-1 0-15,22 0 0,-1 0 0,22 0 16,-1 0-16,1 0 0,21 0 16,0 0-16,0 0 0,-1 0 15,22-21-15,0 0 16,0 0-16,22 0 16,-1 0-16,0-1 0</inkml:trace>
  <inkml:trace contextRef="#ctx0" brushRef="#br0" timeOffset="2152.23">2540 1651 0,'0'0'0,"0"-21"0,0 0 0,0 0 15,0-1-15,0 1 16,0 42-1,0 1-15,0 20 16,21 0-16,0 1 0,-21-1 0,21 21 16,-21 1-16,0-1 0,22 1 0,-22-22 15,0 22-15,0-22 0,21 22 16,-21-22-16,0 0 0,0 1 16,0-1-16,0-21 0,0 21 15,0-20-15,0-1 0,0 0 16,0-42-1</inkml:trace>
  <inkml:trace contextRef="#ctx0" brushRef="#br0" timeOffset="2660.04">2413 1884 0,'-21'-42'0,"42"84"0,-63-127 0,20 43 15,22 21-15,-21-22 0,21 1 0,0 21 16,0 0-16,0-22 0,21 22 15,1 0-15,-1 0 0,21 0 0,22 0 16,-22-1-16,21 22 0,1 0 16,21 0-16,-22 0 0,1 0 0,-1 0 15,-21 43-15,22-22 0,-43 0 16,0 21-16,0 1 0,-21-1 0,0 0 16,-21 1-16,0 20 0,-21-20 0,-1-1 15,1-21-15,0 21 0,-1 1 16,1-22-16,21 0 0,-21 0 0,20-21 15,1 21-15,21-42 32,0 0-32,21 0 0,22 21 0,-22-21 15,21 0-15,-21 21 0,22 0 16,-1 0-16,0 0 0,1 0 16,20 21-16,-20 0 0,-1 0 0,0 0 15,-21 0-15,22 22 0,-22-22 16,-21 21-16,0-21 0,0 22 0,0-1 15,-21-21-15,0 22 0,-22-1 0,1 0 16,0-21-16,-1 22 0,1-22 16,-22 0-16,22 0 0,0 0 0,-1 1 15,1-22-15,0 0 0,-1 0 16,22 0-16,-21 0 0,21 0 16,0-22-16,-1 1 0,1 0 0,0 0 15,21-21-15,-21 20 0,21-20 0,-21 21 16,21 0-16,0-22 0,0 22 15,0 0-15,21 0 0,0-21 0</inkml:trace>
  <inkml:trace contextRef="#ctx0" brushRef="#br0" timeOffset="3572.03">4043 2074 0,'0'-21'0,"0"42"0,0-63 15,0 21-15,0 0 0,0 0 0,-21-1 16,21 1-16,-22 0 0,1 0 0,0 0 16,0 21-16,-21 0 0,20 0 15,1 0-15,0 0 0,-21 0 0,21 21 16,-1 0-16,1 21 0,-21-20 0,21-1 15,0 21-15,-1 0 0,1-20 16,0 20-16,21 0 0,0-21 16,-21 22-16,21-22 0,0 0 0,0 0 15,0 0-15,0 1 0,0-1 16,21-21-16,0 0 0,0 0 0,1 0 16,20 0-16,0-21 0,-21 21 0,22-22 15,-1 1-15,-21 0 0,22 0 16,-1 0-16,-21 0 0,0-1 0,0-20 15,1 21-15,-1-21 0,0 20 0,-21 1 16,21-21-16,-21 21 0,0 0 16,0-1-16,0 1 0,-21 42 31,0-21-31,21 43 16,-21-22-16,21 0 0,0 0 0,-22 22 15,22-22-15,0 0 0,0 21 0,0-21 16,0 1-16,0-1 0,0 0 0,0 0 15,22-21-15,-1 21 0,0-21 16,21 21-16,-21-21 0,22 0 0,-1 0 16,0 0-16,1 0 0,-1-21 0,22 0 15,-22 0-15,21 0 0,1 0 16,-1-1-16,-20 1 0,20 0 0,-20-21 16,-1 21-16,21-43 0,-41 22 15,-1-1-15,-21 1 0,0 21 16,0-21-16,0 20 0,-21-20 0,-1 21 15,1 21-15,0 0 0,-21 0 16,21 0-16,-22 0 0,22 0 0,-21 21 16,-1 0-16,22 0 0,-21 1 15,21-1-15,0 0 0,-1 0 0,22 0 16,0 0-16,0 1 0,0-1 16,22-21-1,-1 0-15,0 0 0,0 0 0,0 0 16,22-21-16,-22 21 0,0 0 0,21 0 15,-21 0-15,1 0 0,-1 0 16,0 42-16,-21-21 0,0 0 16,0 22-16,0-1 0,0 0 15,0 22-15,0-1 0,-21 1 16,0-1-16,-1 1 0,1-1 0,0 1 16,0 20-16,0-20 0,0-22 0,-22 22 15,22-22-15,21 22 0,-21-43 0,21 21 16,-21-21-16,21 22 0,0-22 15,0 0-15,0-42 32,0 0-17,0-1-15</inkml:trace>
  <inkml:trace contextRef="#ctx0" brushRef="#br0" timeOffset="4232.45">1291 4763 0,'0'-22'0,"21"1"16,-21 0-16,21 21 0,-21-21 15,22 0 1,-1 21-1,-21 21-15,0 0 16,0 0-16,0 22 0,0 20 0,21 1 16,0-1-16,0 22 0,-21-1 0,0 1 15,21 21-15,-21-21 0,22 20 16,-22-20-16,0 21 0,0-21 0,0 20 16,0-20-16,0 0 15,0-1-15,0 1 0,0 0 0,0-22 16,-22 22-16,22-22 0,-21 1 0,21-1 15,-21-20-15,21-1 0,0 0 16,0 1-16,0-22 0,0 0 0,0-42 31,0 0-31,0 0 0,0-22 0,0 1 16,0-22-16,0 1 0,21-1 0,0-20 16</inkml:trace>
  <inkml:trace contextRef="#ctx0" brushRef="#br0" timeOffset="5180.22">1651 4995 0,'0'0'0,"0"-42"0,0 21 0,0 0 0,0 0 16,-21-1-16,21 1 0,0 0 15,21 21 1,0 0-16,0 0 15,22 0-15,-1 0 0,0 0 16,22 0-16,20 0 0,1-21 0,21 21 16,21 0-16,0 0 15,0 0-15,21 0 0,-21 0 0,42 0 16,-20 0-16,20 0 0,0 0 0,1 0 16,-1 0-16,0 0 0,1 0 15,-1 21-15,0-21 0,1 0 0,-22 0 16,0 21-16,0-21 0,-21 0 0,21 0 15,-21 0-15,-21 0 0,0 0 16,0 0-16,0 0 0,-22 0 0,1 0 16,-22 0-16,1 0 0,-22 0 0,22 0 15,-22 0-15,-21 0 0,22 0 0,-22 0 16,0 0-16,0 0 16,0 0-16,-21 21 31,0 1-31,0-1 0,0 0 0,0 0 15,0 0-15,0 0 0,0 22 16,0 20-16,0-42 0,-21 22 16,21-22-16,0 21 0,0 1 0,0-1 15,0-21-15,-21 21 0,21 1 0,0-1 16,0 0-16,0 22 0,0-22 16,0 1-16,0 20 0,0-21 0,0 1 15,0 20-15,21-20 0,-21-1 0,0 21 16,0-20-16,0-1 0,21 0 0,-21 1 15,0-1-15,21 0 0,-21 1 16,0-1-16,0 0 0,0 1 16,0-22-16,0 21 0,0-21 0,0 22 15,-21-22-15,0 0 0,0 21 0,0-20 16,0-1-16,-1 0 0,1 0 0,0-21 16,0 21-16,0 0 0,0 1 0,-22-22 15,22 21-15,-21 0 0,-1-21 0,1 0 16,0 0-16,-1 21 0,-20-21 15,-1 21-15,1-21 0,-22 0 16,22 0-16,-43 0 0,21 0 0,-21 0 0,1 0 16,-22 0-16,0 0 0,21 0 15,-21 0-15,0 0 0,21 0 0,-21 0 16,21 0-16,-127 0 0,106 0 16,0 0-16,0 0 0,-21 0 15,21 0-15,-21 0 0,0 0 0,0 0 16,-1 0-16,1 0 0,21 0 0,0 0 15,0 0-15,0 0 0,21 0 16,1 21-16,-1-21 0,21 0 0,22 0 16,-22 0-16,43 0 0,-22 0 15,43 0-15,-21 0 0,20 0 16,1 0-16,0 0 0,0 0 0,0 0 31,21-21-31,-21 21 0,21-21 16,0 0-1,0 0-15,0 0 16,21-1-16,0 1 0,0 0 0,21-21 16</inkml:trace>
  <inkml:trace contextRef="#ctx0" brushRef="#br0" timeOffset="6248.21">2582 5567 0,'-21'0'0,"42"0"0,-63 0 15,42-21-15,0 0 16,-21-1 0,21 1-1,-21 21 1,21 21 0,0 1-16,0-1 0,0 21 15,0 0-15,0-20 0,0 41 0,0-21 16,0 1-16,0-1 0,0 22 15,0-22-15,0 0 0,0 1 0,0-1 16,0 0-16,0 1 0,0-1 16,0-21-16,-22 0 0,22 22 0,0-22 15,0 0-15,0-42 32,0 0-32,0-1 0,-21-20 15,21 0-15</inkml:trace>
  <inkml:trace contextRef="#ctx0" brushRef="#br0" timeOffset="6716.36">2307 5567 0,'0'0'0,"0"-85"15,0 64 1,21 21-16,0 0 0,22 0 16,-22 0-16,21 21 0,1 0 15,-1 1-15,0 20 0,1-21 0,-1 21 16,0-20-16,1 20 0,-1 0 15,-21 1-15,21-1 0,-20 0 0,-22-21 16,0 22-16,21-1 0,-21-21 16,0 0-16,0 22 0,0-22 15,0 0-15,0 0 0,0-42 32,0 0-17,0 0-15,0-22 0,0 22 0,0-21 16,21-22-16,-21 1 0,0 21 0,21-22 15,0 1-15,-21-1 0,21 1 16,1 20-16,-22 1 0,21 0 0,0 20 16,0 1-16,0 21 15,0 0-15,1 21 0,-1 1 0,0 20 16,-21 0-16,21 1 0,0-1 16,-21 21-16,0-20 0,21 20 15,-21-20-15,22 20 0,-22-21 0,0 1 16,0 20-16,0-20 0,0-1 0,0 0 15,0 1-15,0-22 0,0 21 16,-22-21-16,22 0 0,0 1 0,0-1 16,22-21-1,-1-21-15,0-22 16</inkml:trace>
  <inkml:trace contextRef="#ctx0" brushRef="#br0" timeOffset="7068.7">3492 5863 0,'0'-21'16,"0"42"0,0 0-1,0 1-15,0-1 0,0 0 16,0 0-16,0 0 0,0 0 16,0 22-16,0-22 0,0 0 0,0 0 15,22 0-15,-1-21 0,-21 22 0,21-1 16,0-21-16,0 0 15,0 0-15,1 0 0,-1 0 0,0 0 16,0-21-16,0-1 0,0 1 0,1 0 16,-1 0-16,-21 0 0,0-22 15,0 22-15,0-21 0,0 21 16,-21-22-16,-22 1 0,22 0 0,-21 21 16,21-1-16,-22 1 0,1 0 0,0 21 15,20 0-15,-20 0 0,21 0 16,0 0-16,0 21 0,-1 0 0,1 1 15,21-1-15,0 0 0,0 0 16,0 0-16,21-21 0,1 0 16,-1 0-16,0 0 0,21 0 0</inkml:trace>
  <inkml:trace contextRef="#ctx0" brushRef="#br0" timeOffset="7563.29">4085 5271 0,'0'0'0,"-21"0"16,21 21-16,-21 0 0,21 21 15,0-21-15,0 22 0,0-1 16,0 0-16,0 1 0,0 20 0,0-20 16,0 20-16,0-21 0,0 1 0,0 20 15,0-20-15,0-1 0,0 0 16,0-21-16,0 22 0,0-22 15,0 21-15,0-21 0,0 1 0,0-1 16,-21-42 15,21-1-31,0 1 0,0 0 0,0 0 16,0 0-16,0-22 0,0 22 0,0-21 16,0 0-16,21 20 0,-21 1 15,21 0-15,0 0 0,0 0 0,0 0 16,22 21-16,-22 0 0,0 0 0,21 0 15,-20 21-15,-1 0 0,21-21 0,-21 21 16,0 0-16,22 0 0,-22 1 16,0 20-16,-21-21 0,0 0 15,0 0-15,0 1 0,0-1 0,0 0 16,-42 0-16,21 0 0,-1 0 0,-20 1 16,21-1-16,0-21 0,-22 21 15,22-21-15,0 0 0,0 0 0,0 0 16,21-21-1,0 0-15,21 21 16,-21-22-16,21 1 0,0 0 16,0-21-16</inkml:trace>
  <inkml:trace contextRef="#ctx0" brushRef="#br0" timeOffset="7784.87">4614 5609 0,'0'0'0,"21"0"15,-21 21-15,22 1 16,-22-1-16,0 0 0,0 21 16,0-21-16,0 1 0,0 20 0,0-21 15,0 0-15,0 22 0,0-22 16,0 0-16,0 0 0,0 0 0,0 0 16,0 1-16,-22-1 0,22 0 15,0-42 1,0 0-1,22-1-15,-22 1 0</inkml:trace>
  <inkml:trace contextRef="#ctx0" brushRef="#br0" timeOffset="8088.31">4678 5376 0,'-21'-21'0,"42"42"0,-64-42 0,22 21 0,21 21 15,-21-21-15,21 22 16,0-1-16,0 0 0,0 0 15,21 0 1,0-21-16,1 0 0,-1 0 0,0 0 16,0 0-16,0 0 0,-21-21 15,21 0-15,1 21 0,-22-21 16,21 0-16,-21-1 0,0 1 0,0 0 16,0 0-16,-21 0 0,-1 0 0,1-1 15,0 1-15,0 21 0,-21 0 0,20 0 16,1 0-16,-21 0 0,21 0 15,0 0-15,-1 21 0,1 1 0,21-1 16,0 0-16,0 0 0,0 0 0,0 0 16,0 1-16,21-1 0,1 0 15,-1 0-15,0 0 0,0-21 16</inkml:trace>
  <inkml:trace contextRef="#ctx0" brushRef="#br0" timeOffset="8384.81">5249 5059 0,'0'0'15,"0"21"1,0 0-16,0 0 16,0 22-16,-21-22 0,21 21 0,-21 1 15,21-1-15,0 21 0,0-20 16,0-1-16,-21 22 0,21-22 0,0 21 15,-21-20-15,21 20 0,0-20 16,0-1-16,-22 21 0,22-20 0,-21-1 16,21-21-16,0 22 0,0-22 15,0 21-15,0-21 0,0 0 0,0 1 16,0-1-16,21-42 31,-21-1-31,22 1 0,-1 0 0,0-21 16</inkml:trace>
  <inkml:trace contextRef="#ctx0" brushRef="#br0" timeOffset="8740.65">5440 5842 0,'0'0'0,"0"21"16,21-21 15,0 0-31,0 0 15,0-21-15,1 0 0,-1 0 0,21 0 16,-21-1-16,0 1 0,1 0 0,-1 0 16,0 0-16,0 0 15,-21-1-15,0 1 0,0 0 0,-21 21 16,0 0 0,0 0-16,-1 0 0,-20 21 0,21 0 15,-21 1-15,20 20 0,-20-21 16,0 21-16,21 1 0,-1-1 0,1 0 15,0 1-15,0-22 0,21 21 0,0 1 16,0-22-16,0 21 0,21-21 0,0 0 16,0-21-16,1 22 0,20-22 15,0 0-15,-21 0 0,22 0 0,-1 0 16,0-22-16,22 1 0,-22 0 0,1 0 16,-1-21-16,0 20 0,1-20 0</inkml:trace>
  <inkml:trace contextRef="#ctx0" brushRef="#br0" timeOffset="9364.29">3725 3471 0,'21'-21'0,"-42"42"0,64-63 0,-22 21 16,-21 42 15,0 21-31,0-20 16,0 20-16,0 21 0,0-20 0,0 20 16,-21 1-16,-1 20 0,1-20 0,0 21 15,0-1-15,0 1 0,0 0 16,-22-1-16,22-20 0,0-1 15,0 1-15,21-1 0,-21-20 0,21-1 16,-22 0-16,22 1 0,-21-1 16,21-21-16,0 0 0,0 0 0,0-42 31,0 0-31,0 0 16,0-21-16,21 20 0</inkml:trace>
  <inkml:trace contextRef="#ctx0" brushRef="#br0" timeOffset="9847.4">3831 3641 0,'0'-21'0,"0"42"0,0-85 0,0 43 0,0-21 16,0 21-16,-42-22 0,21 43 15,-1-21-15,1 21 0,0 0 16,0 0-16,-21 21 0,20-21 0,-20 43 15,21-22-15,-21 21 0,-1-21 0,22 22 16,-21-1-16,-1 0 0,22-21 16,-21 22-16,21-22 0,0 0 0,-1 21 15,1-20-15,0-22 16,21 21-16,0 0 0,0-42 31,0 0-31,21-1 16,0 1-16,1-21 0,-1 21 0,0-22 15,21 1-15,-21-21 0,1 20 16,20 1-16,-21-22 0,0 22 0,22-21 16,-22 20-16,0 22 0,0-21 0,-21 21 15,21 21-15,0 0 16,1 21-16,-1 21 0,0 0 16,0 1-16,0-1 0,0 22 15,1-22-15,-1 21 0,0-20 0,0 20 16,0-20-16,22-1 0,-22 0 0,0 1 15,0-22-15,0 21 0,0-21 16,22 22-16,-43-22 0,21 0 16,0-21-16,0 21 0,-21 0 0,21-21 15,1 0 1</inkml:trace>
  <inkml:trace contextRef="#ctx0" brushRef="#br0" timeOffset="15639.84">9842 1566 0,'-21'-21'0,"42"42"0,-63-63 16,21 21-16,0 0 0,0 0 16,-1-1-16,22 1 0,0 0 0,0 0 15,0 0-15,0 0 0,0-1 0,22 1 16,-1 0-16,0 0 0,21 0 15,-21 21-15,22-21 0,-1 21 0,0 0 16,-20 0-16,20 0 0,0 0 16,-21 0-16,1 0 0,-1 0 15,-21 21-15,0 0 0,0 0 0,0 0 16,-21-21-16,-1 21 0,-20-21 0,21 22 16,0-22-16,0 0 15,-1 0-15,1 0 0,0 0 0,0 0 16,0 0-16</inkml:trace>
  <inkml:trace contextRef="#ctx0" brushRef="#br0" timeOffset="16004.47">9864 1312 0,'0'0'0,"-22"0"0,1-21 15,21 0 1,-21 21-16,21-21 0,-21 21 0,0-21 16,21 0-1,0 42 1,0 0 0,0 21-16,0-21 0,0 22 0,0 20 15,0 1-15,-21-22 0,21 43 16,0-22-16,-22 1 0,22-1 0,0 1 15,0-1-15,-21 1 0,21-1 0,-21-20 16,21-1-16,0 0 0,0 1 0,0-1 16,0-21-16,0 0 15,0 0-15,0 1 0,21-44 32,-21 1-32,0 0 0,0 0 0,21-21 15,-21 20-15,22-20 0</inkml:trace>
  <inkml:trace contextRef="#ctx0" brushRef="#br0" timeOffset="16478.59">9737 1588 0,'0'-43'0,"0"86"16,-22-128-16,22 43 0,-21-1 15,21 22-15,0 0 0,0-21 0,0 20 16,0 1-16,0 0 0,21 0 0,1 0 16,-1 21-16,0-21 0,21-1 15,-21 22-15,22 0 0,-1 0 0,0 0 16,22 0-16,-22 22 0,-21-1 0,22 0 15,-22 21-15,0-21 0,-21 22 16,0-22-16,0 21 0,-21 1 0,0-1 16,0 0-16,-22 1 0,1-1 0,0 0 15,-1 1-15,1-22 0,0 21 16,-1-21-16,22 0 0,0-21 0,0 0 16,21-21-1,21 0 1,0 0-16,0 0 0,0 0 0,22-1 15,-1 22-15,0 0 0,1 0 16,-1 0-16,22 0 0,-22 22 0,21-1 16,1 0-16,-22 0 0,1 0 15,-1 22-15,-21-1 0,0-21 0,-21 21 16,0 1-16,0-22 0,0 21 0,-42 1 16,21-22-16,-22 0 0,1 21 0,0-21 15,-22 1-15,22-1 0,-22 0 16,22-21-16,0 0 0,-22 0 0,22 0 15,21 0-15,-22 0 0,1 0 0,21 0 16,0-21-16,0 0 0,-1-1 0,1 1 16,21-21-16,-21 21 15,21-22-15,0 22 0,0-21 0,0 0 16,0-1-16,0 22 0,0-21 0,21 21 16</inkml:trace>
  <inkml:trace contextRef="#ctx0" brushRef="#br0" timeOffset="17300.88">10901 1757 0,'0'0'0,"0"-64"15,0 43-15,-21 0 16,-1 21-16,-20 0 0,21 0 15,0 0-15,-22 0 0,1 21 0,21 0 16,-21 1-16,20-1 0,1 0 0,0 21 16,0-21-16,0 22 0,0-1 0,21-21 15,-22 22-15,22-22 0,0 21 16,0-21-16,0 0 0,0 1 0,0-1 16,22-21-16,-1 0 0,0 0 15,0 0-15,0 0 0,0 0 16,1-21-16,20 21 0,-21-22 15,21 1-15,-20 0 0,20-21 0,-21 21 16,0-1-16,0 1 0,-21-21 0,0 21 16,0 0-16,0-1 0,0 1 15,0 0-15,0 42 16,0 0 0,-21 1-16,21-1 0,-21 0 0,21 0 15,0 21-15,0-20 0,0 20 16,0-21-16,0 0 0,0 22 0,0-22 15,21 0-15,0 0 0,1 0 0,20-21 16,-21 0-16,21 21 0,1-21 0,-22 0 16,42 0-16,-20 0 15,-1-21-15,0 0 0,1 0 0,20 21 16,-20-21-16,-1-22 0,0 22 0,1 0 16,-1-21-16,-21 21 0,0-22 0,0 22 15,-21-21-15,0-1 0,0 22 16,0-21-16,-21 0 0,0 20 0,-21 1 15,21-21-15,-22 42 0,1-21 0,-43 21 16,43 0-16,0 21 0,20 0 16,-20-21-16,21 42 0,0-20 15,0-1-15,-1 0 0,22 21 16,0-21-16,0 1 0,0-1 16,22-21-16,-1 21 0,0-21 15,0 0-15,0 21 0,0 0 16,1 0-16,-1 1 0,0-1 0,0 0 15,0 21-15,0-21 0,-21 22 0,0 63 16,0-64-16,0 21 0,0 1 16,0-1-16,0 1 0,0-1 15,-21 1-15,0-1 0,0 1 0,0-22 16,0 22-16,21-22 0,-22 0 0,22 1 16,-21-22-16,21 0 0,0 0 15,0 0-15,0-42 31,0 0-31,-21 0 16,21 0-16,-21 0 0,21-1 0</inkml:trace>
  <inkml:trace contextRef="#ctx0" brushRef="#br0" timeOffset="19367.07">13271 1609 0,'0'-21'0,"0"42"15,0-64-15,0 22 0,0 0 16,0 0-16,0 0 0,0 0 16,0-1-16,0 1 0,-21 0 15,21 0 1,21 21 249,1 0-218,-1 0-31,0 0 15,0 0 235,0 0-204,-21 21-46</inkml:trace>
  <inkml:trace contextRef="#ctx0" brushRef="#br0" timeOffset="21271.89">13250 1630 0,'-21'0'0,"42"0"0,-42-21 16,21 0-16,-21-1 0,21 1 0,0 0 15,0 0-15,0 0 0,0 0 16,0-1-16,0 1 0,0 0 16,0 0-16,0 0 0,0 0 15,0 42 1,0 21-1,0-21-15,0 22 0,0 20 0,0-21 16,0 22-16,0-1 0,0 22 16,0-21-16,0-22 0,0 21 0,0 1 15,0-22-15,0 1 0,0-1 16,0 0-16,0-21 0,0 22 0,0-22 16,0 0-16,0 0 0,0 0 15,0-42 1,0 0-1,0 0-15,0 0 0,0 0 16,0-22-16,0 22 0,0 0 16,0-21-16,21 20 0,0-20 0,0 21 15,22-21-15,-22 20 0,0 1 16,64-21-16,-43 42 0,-21 0 16,22 0-16,-1 0 0,-21 21 15,21 0-15,-20 0 0,20 1 0,-21-1 16,-21 21-16,0-21 0,0 0 0,0 22 15,0-22-15,-21 21 0,0-21 16,0 1-16,-22 20 0,22-21 0,-21-21 16,-1 21-16,22 0 0,0-21 0,-21 0 15,21 0-15,-1 0 0,1 0 0,0 0 16,0 0 0,0 0-16,21-21 15,21 0 1,0 21-1</inkml:trace>
  <inkml:trace contextRef="#ctx0" brushRef="#br0" timeOffset="21546.84">14393 2032 0,'-21'0'0,"0"21"16,42-21 15,21 0-31,-20 0 0,-1 0 0,21 0 16,-21 0-16,0 0 0,22 0 0,-22 0 15,0 0-15,0 0 0,-42 0 31,0 21-15,0 1-16</inkml:trace>
  <inkml:trace contextRef="#ctx0" brushRef="#br0" timeOffset="21688.58">14330 2223 0,'-21'0'0,"42"0"0,-42 21 16,21 0-1,21-21 1,0 0-1,0 0-15,0 0 0,0 0 0,1-21 16,20 21-16,-21-21 0,0 21 0,0-22 16,1 1-16,-1 21 0</inkml:trace>
  <inkml:trace contextRef="#ctx0" brushRef="#br0" timeOffset="25135.93">15579 1820 0,'0'0'0,"0"-21"16,0 0-16,0 0 15,0 0-15,0 0 16,0-22-16,0 22 0,21 0 16,0 0-16,0 0 0,0-1 15,0 1-15,1 21 16,-1 0-16,0 0 0,0 0 15,0 21-15,0 1 0,1 20 16,-1-21-16,-21 21 0,21 1 16,-21 20-16,21-20 0,-21-1 0,0 0 15,0 1-15,0-1 0,0 0 0,0 1 16,0-22-16,-21 21 0,21-21 16,-21 0-16,21 1 0,0-1 0,-21 0 15,21-42 16,0 0-31,0-1 16,0 1-16,0 0 0,0 0 0,21-21 16,-21-1-16,21 1 0,0 0 15,-21-1-15,21 1 0,0 0 0,1-1 16,-1 1-16,0 0 0,0 20 16,0 1-16,0 0 0,1 21 0,-1 0 15,0 0-15,0 21 0,0 0 0,0 1 16,1 20-16,-1 0 0,-21-21 15,21 22-15,-21-1 0,21 0 0,-21 1 16,0-22-16,0 21 0,0-21 0,0 22 16,0-22-16,0 0 0,0 0 15,0 0-15,0 1 0,0-1 16,21-21 0,0 0-1,1-21-15,-1-1 0,0 1 0,0 0 16</inkml:trace>
  <inkml:trace contextRef="#ctx0" brushRef="#br0" timeOffset="26059.91">16722 1990 0,'0'0'0,"21"0"16,0 0-1,0 0-15,0 0 16,0-21-16,1 21 0,-1-22 15,0 22-15,0-21 0,0 0 0,0 0 16,1 21-16,-1-21 0,-21 0 16,0-1-16,0 1 0,0 0 0,0 0 15,0 0-15,0 0 0,0-1 0,-21 22 16,-1 0-16,1 0 16,0 0-16,0 0 0,0 22 0,0-1 15,-1 21-15,1-21 0,0 22 0,0-1 16,0 0-16,21 1 0,-21-1 0,21-21 15,0 21-15,0 1 0,0-22 16,0 21-16,0-21 0,0 1 0,0-1 16,21 0-16,0 0 0,0-21 15,0 21-15,0-21 0,1 0 0,-1 0 16,0 0-16,21 0 0,-21 0 0,1-21 16,20 21-16,-21-21 0,21 0 15,-20 0-15,-1-1 0,21 1 0,-21 0 16,0-21-16,1 21 0,-1-22 0,-21 22 15,21-21-15,-21 21 0,21-1 16,-21 1-16,21 0 0,-21 0 16,0 42-1,0 0-15,0 0 0,0 1 0,0-1 16,0 21-16,0-21 16,0 0-16,0 1 0,0-1 0,0 0 15,0 0-15,0 0 0,0 0 16,0 1-16,21-22 15,1 0 1,-1 0-16,0 0 0,0 0 0,0-22 16,0 22-16,1-21 0,-1 21 0,0-21 15,0 0-15,-21 0 0,21 21 0,-21-21 16,21-1-16,-21 1 0,0 0 16,0 0-16,0 42 15,0 0 1,0 0-16,0 1 15,0-1-15,0 0 0,22 0 16,-22 0-16,21 0 0,-21 1 0,21-22 16,-21 21-16,21-21 0,0 21 15,0-21-15,1 0 0,-1 0 16,0 0-16,0 0 0,21-21 16,-20 21-16,-1-21 0,0-1 0,0 1 15,0 0-15,0 0 0,1 0 0,-22-22 16,21 22-16,-21-21 0,21 0 15,-21-1-15,0 1 0,0 0 0,0-1 16,-21 1-16,0 21 0,-1-22 0,1 22 16,0 21-16,0 0 0,0 0 15,0 0-15,-1 0 0,1 0 16,21 21-16,0 1 0,0-1 16,0 0-16,21-21 0,1 21 15,-1-21-15,0 0 0,0 0 16,0 0-16,0 0 0,1 0 15,-1 0-15,-21-21 16,0 0-16,0 0 16,0-1-16</inkml:trace>
  <inkml:trace contextRef="#ctx0" brushRef="#br0" timeOffset="27716.28">19198 1630 0,'0'-21'15,"0"0"-15,0-1 16,0 1-16,0 0 0,0 0 15,0 0 1,0 0-16,0 42 31,0 0-31,0 0 0,0 21 16,0 1-16,0-1 0,0 22 16,0-22-16,0 21 0,0-20 0,0 20 15,0-20-15,0-1 0,0 0 0,0 1 16,0-1-16,0 0 0,0-21 15,0 1-15,0 20 0,0-21 0,0 0 16,0 0-16,0-42 31,0 0-15,0 0-16</inkml:trace>
  <inkml:trace contextRef="#ctx0" brushRef="#br0" timeOffset="28212.36">19050 1630 0,'-21'-42'0,"42"84"0,-42-127 16,21 64-16,0 0 0,0-21 0,0 20 15,0 1-15,0 0 0,21 21 16,0 0-16,0 0 0,22 0 16,-22 0-16,21 21 0,0 22 0,1-22 0,20 42 15,-20-20-15,20-1 0,1 21 16,-22 1-16,0-22 0,1 22 0,-22-22 15,21 0-15,-42 1 0,0-1 0,0 0 16,0-20-16,0-1 0,0 21 16,0-21-16,0 0 0,0 1 15,-21-22-15,0 0 16,21-22 0,0-20-1,0 21-15,0 0 0,0-22 0,21 1 16,0 0-16,-21-22 0,21 22 0,0-22 15,1 1-15,-1-1 0,0 22 16,0-21-16,21-1 0,-20 22 0,-1 21 16,0-22-16,0 43 0,21 0 15,-42 21-15,22 1 16,-22 20-16,21 0 0,0 22 16,-21-22-16,0 22 0,21-1 0,-21 1 15,0-22-15,0 21 0,0-20 0,0 20 16,0-20-16,0-1 0,0-21 15,0 21-15,0 1 0,0-22 0,0 0 16,-21 0-16,21 0 0,0 1 0,21-22 31,0 0-31,0-22 0,1 1 16</inkml:trace>
  <inkml:trace contextRef="#ctx0" brushRef="#br0" timeOffset="28564.71">20468 1926 0,'0'-21'15,"0"42"-15,0-63 0,0 21 0,-21 21 16,0 21 0,0 0-16,21 0 0,-22 0 0,1 22 15,21-22-15,-21 21 0,21-21 0,-21 22 16,21-22-16,0 21 0,0-21 16,0 22-16,0-22 0,0 0 0,0 0 15,0 0-15,21 1 0,0-1 0,0-21 16,1 0-16,-1 21 0,21-21 0,0 0 15,-20 0-15,20-21 0,0 0 16,1 21-16,-22-22 0,21-20 0,-21 21 16,0 0-16,-21-22 0,0 22 0,0-21 15,0 0-15,0-1 0,0 1 16,-42 0-16,21-1 0,0 22 16,-22 0-16,22 0 0,-21 0 0,21 21 15,-22 0-15,1 0 0,21 0 0,-21 21 16,20 0-16,1 0 0,0-21 15,21 21-15,0 0 0,0 1 16,42-22-16,-20 0 16,20 0-16,-21 0 0</inkml:trace>
  <inkml:trace contextRef="#ctx0" brushRef="#br0" timeOffset="29036.36">21082 1503 0,'0'0'0,"21"-42"16,-21-1-16,0 22 0,0-21 15,0 21-15,0-1 0,0 1 0,0 42 16,0 1 0,-21 20-16,21-21 0,-21 43 15,21-22-15,0 0 0,-21 22 0,21-1 16,-22 1-16,22-22 0,-21 22 0,21-22 16,-21 21-16,21-20 15,0-1-15,0 0 0,-21-20 0,21 20 0,-21-21 16,21 0-16,0 0 0,0 1 15,0-1-15,0-42 32,21 21-32,-21-22 15,21 1-15,0 0 0,0 0 0,1 0 16,-1 0-16,0-22 0,0 22 16,0 0-16,0 0 0,22 0 0,-22 21 15,0 0-15,21 0 0,-20 0 0,20 0 16,-21 0-16,0 0 0,22 21 0,-22 0 15,0 0-15,-21 0 0,0 0 16,0 22-16,0-22 0,0 0 0,0 0 16,-21 0-16,-22 1 0,22-1 15,0 0-15,-21 0 0,-1-21 0,22 21 16,-21-21-16,21 0 0,0 21 16,-22-21-16,22 0 0,21-21 31,21 0-31,0 0 15,1 21-15,20-21 0</inkml:trace>
  <inkml:trace contextRef="#ctx0" brushRef="#br0" timeOffset="29272.98">21653 1926 0,'22'-42'0,"-44"84"0,65-105 16,-22 42-16,-21-1 0,21 1 15,-21 42 1,0 1-16,0-1 15,0 0-15,0 0 0,0 21 16,0 1-16,0-22 0,0 21 0,0-21 16,0 1-16,-21 20 0,21-21 0,0 0 15,0 0-15,0 1 0,0-1 0,-21 0 16,42-21 15,0-21-15,-21 0-16,21-1 0,0 1 15</inkml:trace>
  <inkml:trace contextRef="#ctx0" brushRef="#br0" timeOffset="29581.91">21802 1503 0,'-22'-21'0,"44"42"0,-44-63 0,1 20 0,0 1 16,0 21-16,0 21 15,21 1-15,0-1 16,0 0-16,0 0 0,21 0 15,0-21-15,0 0 0,0 21 16,1-21-16,-1 0 0,0 0 0,0 0 16,0 0-16,0-21 0,1 0 15,-22 0-15,0 0 0,0 0 16,0-1-16,0 1 0,0-21 0,-22 21 16,1-22-16,0 22 0,0 0 0,0 0 15,0 21-15,-22 0 0,22 0 16,0 0-16,0 0 0,0 21 0,-1 0 15,1 0-15,21 22 0,-21-22 0,21 21 16,0-21-16,0 22 0,21-22 16,0 21-16,1-21 0,-1 1 15,21-22-15,-21 21 0,22-21 0</inkml:trace>
  <inkml:trace contextRef="#ctx0" brushRef="#br0" timeOffset="29860.26">22310 1164 0,'0'0'0,"0"-42"0,0 0 0,21-1 0,-21 22 16,0 0-16,0 0 0,0 42 15,0 0-15,0 21 16,0 1-16,0-1 0,0 22 0,0-22 16,-43 85-16,43-64 15,-21 22-15,0-21 0,0 20 16,0-20-16,0-1 0,-1 22 0,1-43 15,21 22-15,-21-1 0,0-20 0,21-1 16,-21 0-16,21 1 0,0-22 16,0 0-16,0 0 0,0 0 0,21-21 15,0 0-15,0 0 16,0 0-16,1-21 0,20 0 0,-21 0 16,0 0-16,0-22 0</inkml:trace>
  <inkml:trace contextRef="#ctx0" brushRef="#br0" timeOffset="30212.11">22437 1926 0,'-22'21'0,"1"1"16,21-1-1,0 0 1,21-21-16,1 0 0,-1 0 16,0 0-16,21 0 0,-21 0 0,22 0 15,-1-21-15,0 21 0,1-21 16,-1 21-16,0-22 0,-20 1 0,-1 0 15,0 0-15,0 0 0,0-22 0,-21 22 16,0 0-16,0-21 0,0 21 16,-21-1-16,0 22 0,0 0 0,0 0 15,-22 0-15,1 22 0,21-1 0,-22 0 16,1 0-16,0 21 0,21 1 16,-22-1-16,22-21 0,0 22 15,0-1-15,0 0 0,-1-21 0,22 22 16,0-22-16,0 0 0,0 0 0,0 0 15,0 1-15,0-1 0,22 0 0,-1-21 16,0 0-16,21 21 0,-21-21 16,22 0-16,-22 0 0,21 0 0,1 0 15,20-21-15,-21 0 0,1 0 0,-1 21 16</inkml:trace>
  <inkml:trace contextRef="#ctx0" brushRef="#br0" timeOffset="30494.09">23664 1439 0,'0'-21'16,"0"-21"-16,0 105 0,0-147 0,0 63 0,-21 21 15,0 0-15,21 21 0,-42 0 16,20 0-16,1 0 0,0 22 16,0-1-16,-21 0 0,20 22 15,1-22-15,0 0 0,0 22 0,0-22 0,21 22 16,0-22-16,-21 0 0,21 1 0,0-22 15,0 21-15,0-21 0,0 22 16,0-22-16,0 0 0,0 0 0,0 0 16,0 1-16,21-22 15,0 0-15,0 0 0,0 0 16,0 0-16,22 0 0,-22 0 16,21 0-16,-21-22 0,22 22 0,-1-21 15</inkml:trace>
  <inkml:trace contextRef="#ctx0" brushRef="#br0" timeOffset="30776">24003 1461 0,'0'-43'15,"0"86"-15,0-107 0,0 43 0,21 21 0,0-21 16,0 21 0,1 0-16,20 0 0,-21 21 0,0 0 15,0-21-15,22 42 0,-22-20 0,0 20 16,0-21-16,0 43 0,-21-22 15,0 0-15,0 22 0,0-22 0,0 0 16,0 22-16,-21-22 0,0 1 0,0-1 16,-21 0-16,20-21 0,-20 22 0,21-22 15,-21 0-15,20 0 0,-20 0 16,21 1-16,0-1 0,0-21 0,-1 0 16,1 21-16,0-21 0,21-21 31,21 0-31,0-1 0,22 1 15</inkml:trace>
  <inkml:trace contextRef="#ctx0" brushRef="#br0" timeOffset="31004.08">25061 1630 0,'0'0'0,"0"-21"16,-21 21-16,0 21 31,21 0-31,0 0 16,0 0-16,0 1 16,0-1-16,0 0 0,0 0 15,0 0-15,0 22 0,0-22 0</inkml:trace>
  <inkml:trace contextRef="#ctx0" brushRef="#br0" timeOffset="31184.3">24934 2286 0,'-21'0'0,"42"0"0,-63 21 16,21 0-16,21 1 0,-21-1 0,-1 0 15,1 0-15,0 21 0,0-20 0,0-1 16,0 0-16,-22 0 0,22 0 15,-21 22-15,-1-22 0,-20 0 0,-1 0 16,1 0-16,-22 0 0,22 1 0,-43-1 16,21 0-16</inkml:trace>
  <inkml:trace contextRef="#ctx0" brushRef="#br0" timeOffset="37337.72">8488 3747 0,'-21'-22'0,"42"44"0,-42-65 0,21 22 0,-22 0 16,1 21-16,0 0 15,21 21-15,-21 0 0,0 0 0,0 22 16,-1-1-16,1 0 0,0 22 0,21-1 16,-21 22-16,0-21 0,0 20 0,-1-20 15,22-1-15,0 1 0,-21-1 16,0 1-16,21-1 0,-21 1 15,21-22-15,0 43 0,0-43 16,0 0-16,0-20 0,0-1 16,0 0-16,0-42 15,0 0-15,0-22 16</inkml:trace>
  <inkml:trace contextRef="#ctx0" brushRef="#br0" timeOffset="37584.26">8001 4191 0,'0'0'0,"-21"-63"15,21-1-15,0 22 0,0-22 0,0 22 16,0 21-16,21-22 0,0 22 16,0 0-16,0 0 0,22 21 15,20 21-15,-20 0 0,-1 0 16,0 22-16,1-1 0,-1 0 0,0 22 16,1-1-16,-22-20 0,21 20 15,-21-20-15,0 20 0,-21-21 0,0 1 16,22-1-16,-22 0 0,0 1 0,0-22 15,0 21-15,0-21 0,0 1 0,0-1 16,0-42 15,0-1-31,0 1 0,21-21 0</inkml:trace>
  <inkml:trace contextRef="#ctx0" brushRef="#br0" timeOffset="37811.83">9038 3768 0,'21'-21'0,"-42"42"0,63-64 16,-42 65 0,0-1-16,-21 0 0,0 0 15,0 0-15,0 22 0,-22-1 0,22 0 16,-21 1-16,0-1 0,-1 0 16,22 1-16,-21-1 0,-1 0 15,1 1-15,21-1 0,0-21 0,0 0 0,-1 22 16,22-22-16,22-21 31,-1-21-31,0-1 0,0 1 0,0-21 16,22 21-16</inkml:trace>
  <inkml:trace contextRef="#ctx0" brushRef="#br0" timeOffset="38032.93">8953 3810 0,'0'-21'0,"0"42"0,22-63 0,-22 21 0,21 21 15,-21 21-15,21-21 16,-21 21-16,0 21 0,21 1 15,-21-1-15,0 21 0,0-20 0,0 20 16,0 1-16,0-1 0,0 1 0,-21-1 16,0 1-16,21-22 15,-21 22-15,21-1 0,0-21 0,-22 22 16,22-22-16,-21 22 0,21-22 0,0 0 16,0 1-16,0-22 0,0 0 0,0 0 15,21-21-15,1 0 0,-1-21 16,0 0-16,0 0 0,0 0 15,0-22-15,1 1 0</inkml:trace>
  <inkml:trace contextRef="#ctx0" brushRef="#br0" timeOffset="38368.8">9271 4339 0,'0'0'0,"21"-21"0,-21 0 16,0 42 15,0 0-31,-21 22 0,21-22 0,-21 21 16,0-21-16,21 22 0,0-1 0,0-21 15,-22 21-15,22 1 0,0-22 16,0 21-16,0-21 0,0 22 0,0-22 16,0 0-16,22 0 0,-1-21 0,0 0 15,0 0-15,0 0 0,0 0 0,22-21 16,-22 0-16,21 0 0,-21 0 16,22-22-16,-22 22 0,0-21 0,0-1 15,0 22-15,-21-21 0,0 0 0,0 20 16,0-20-16,-21 21 0,0-21 15,0 20-15,-21 1 0,20 0 16,-20 21-16,21 0 0,-21 0 0,20 0 16,1 0-16,-21 0 0,21 21 0,0-21 15,21 21-15,0 1 0,21-22 32,0 0-32,21-22 0,-21 1 15</inkml:trace>
  <inkml:trace contextRef="#ctx0" brushRef="#br0" timeOffset="38844.42">9969 3768 0,'22'-21'0,"-44"42"0,44-85 15,-22 43-15,0 0 0,0 0 0,0 0 16,-22 21-16,1 21 0,21 0 16,-21 21-16,0-21 0,0 22 15,21 20-15,-21 1 0,21-1 0,-22 1 16,22-1-16,-21 1 0,21-1 0,0 1 15,0-1-15,0-20 0,0 20 0,0-21 16,0 1-16,0-1 0,0 0 16,0-20-16,0-1 0,0 21 0,0-21 15,0-42 17,0 0-32,0 0 0,0 0 15,21-1-15,1-20 0,-1 21 16,-21-21-16,21 20 0,0-20 0,21 21 15,-20 0-15,-1 0 0,21-1 0,-21 1 16,22 21-16,-1 0 0,0 0 0,1 0 16,-22 21-16,21 1 0,-21-22 15,22 21-15,-22 0 0,-21 0 0,0 21 16,0-20-16,0-1 0,0 0 0,-21 21 16,-1-21-16,1 1 0,-21-1 0,21 21 15,-22-21-15,1 0 0,0-21 16,21 22-16,-22-1 0,22-21 15,0 0-15,0 0 0,0 0 0,-1 0 16,22-21-16,0-1 16,0 1-16,22 0 0,-1 0 0,0 0 15,21 0-15,-21-1 0,22 1 16,-22 0-16</inkml:trace>
  <inkml:trace contextRef="#ctx0" brushRef="#br0" timeOffset="39058.9">10689 4149 0,'0'0'0,"21"0"0,-21 21 16,0 0 0,0 0-16,0 22 0,0-22 0,0 42 15,0-20-15,0-22 0,-21 21 16,21-21-16,-21 22 0,21-22 0,0 21 16,0-21-16,0 0 0,0 1 15,0-1-15,0 0 0,0 0 0,0 0 16,0-42-1,21 21-15,-21-21 16,0 0-16,21 0 0,0-22 0,1 22 16</inkml:trace>
  <inkml:trace contextRef="#ctx0" brushRef="#br0" timeOffset="39382.3">10689 3874 0,'-21'-22'0,"42"44"0,-63-65 16,21 43-16,-1 0 15,22 21-15,0 1 16,0-1-16,0 0 0,22 0 16,-1 0-16,0 0 0,21-21 15,-21 0-15,1 0 0,-1 0 16,21 0-16,-21 0 0,0-21 0,1 0 16,-1 0-16,0 21 0,-21-21 0,0 0 15,0-1-15,0 1 0,0 0 0,-21 0 16,0 0-16,-22 0 0,22-1 15,-21 1-15,21 0 0,-22 21 16,1 0-16,21 0 0,-22 0 0,22 0 16,0 21-16,0-21 0,0 21 0,21 1 15,0-1-15,0 0 0,0 21 16,0-21-16,0 1 0,21-1 0,-21 0 16,42-21-16,-21 21 0,1-21 15,20 0-15,0 0 0,1 0 0,-1 0 0</inkml:trace>
  <inkml:trace contextRef="#ctx0" brushRef="#br0" timeOffset="39658.31">11451 3450 0,'0'-21'16,"0"42"-16,0-63 0,0 21 0,0 0 0,0-1 16,0 44-16,-21-1 15,0 0-15,21 21 0,-21-21 16,-1 43-16,22-22 0,0 22 0,-21-22 15,0 22-15,0-1 0,21 1 0,-21-1 16,0 22-16,-1-22 0,1 1 0,21-1 16,-21 1-16,21-22 0,-21 22 15,21-22-15,0 0 0,0 1 16,0-1-16,0-21 0,0 21 0,0-20 16,0-1-16,21-21 0,0 0 15,0 0-15,1 0 0,-1 0 0,21-21 16,-21-1-16,0 1 0,22 0 0,-22 0 15,0-21-15</inkml:trace>
  <inkml:trace contextRef="#ctx0" brushRef="#br0" timeOffset="39984.21">11493 4276 0,'-21'21'0,"21"0"16,0 0-16,0 0 15,21-21 1,1 0-1,-1 0-15,0 0 0,0-21 0,21 21 16,-20-21-16,-1 0 0,0 0 0,0 0 16,0-1-16,0 1 0,1 0 15,-22 0-15,0 0 0,0 0 16,0-1-16,-22 22 0,1 0 16,0 0-16,-21 22 0,21-1 0,-1 0 15,1 21-15,-21 1 0,21-22 16,0 21-16,-1 0 0,22 1 0,0-1 15,-21 0-15,21 1 0,0-22 0,0 21 16,0-21-16,0 1 0,21-22 0,1 21 16,20-21-16,-21 0 0,21 0 15,1 0-15,-1 0 0,0 0 0,-20-21 16,20-1-16,0 1 0,-21 0 16,22 0-16,-22-21 0</inkml:trace>
  <inkml:trace contextRef="#ctx0" brushRef="#br0" timeOffset="44633.26">13187 4191 0,'0'-21'15,"21"21"16,0 0 1,-21-21 77,0 0-93,21 21-16,-21-22 0,0 1 15,0 0-15,21 0 16,-21 0 0,0 0-16,22 21 0,-1-22 0,0 22 15,-21-21-15,21 0 0,0 21 16,0 0-16,-21-21 15,22 21-15,-1 0 16,-21 21-16,0 0 0,21 0 16,0 22-16,-21-22 0,21 21 15,-21-21-15,0 22 0,21-1 0,-21 0 16,0 1-16,22-1 0,-22 0 0,0 1 16,0-1-16,0-21 0,0 22 0,0-1 15,0-21-15,0 0 0,0 0 16,0 1-16,0-1 0,-22 0 15,22 0-15,-21-21 32,21-21-32,0 0 15,0 0 1,0-1-16,-21 22 16,21-21-16,0 0 187,0 0 63,0 0-109,0 0-94,0-1 31,-21 1-16</inkml:trace>
  <inkml:trace contextRef="#ctx0" brushRef="#br0" timeOffset="45621.37">13441 4170 0,'0'-21'0,"0"0"16,21-1-16,-21 1 15,0 0-15,21 0 16,-21 0-16,21 21 0,0-21 0,-21-1 16,22 22-16,-1-21 0,0 0 0,0 21 15,0 0-15,0 0 0,1 0 16,-1 0-16,0 0 0,0 0 16,0 0-16,0 21 0,1 0 0,-1 22 15,0-22-15,0 21 0,-21 1 16,0-1-16,0 0 0,0 1 0,0-22 0,0 21 15,0 0-15,0 1 16,0-22-16,0 21 0,0-21 0,0 1 16,-21-1-16,0 0 0,21 0 15,0 0-15,-21-21 0,21 21 0,0 1 16,0-44 15,0 1-31,0 0 0,0 0 0,21 0 16,-21 0-16,21-1 0,0 1 0,-21-21 15,21 0-15,0-1 0,-21 22 16,22-42-16,-1 20 0,0 1 0,0 0 16,0-1-16,0 1 0,1 21 15,-1-22-15,0 22 0,0 21 0,0 0 16,22 0-16,-22 0 0,0 21 0,0 1 16,0 20-16,0 0 0,1 1 15,-1-1-15,-21 0 0,0 22 0,21-22 16,-21 64-16,0-64 0,0 1 15,0-22-15,0 21 0,-21 0 0,21-20 16,-21 41-16,21-42 16,0 0-16,-22 1 0,22-1 15,22-42 1,-1-1 0,0 1-16,0 0 0,0 0 0,0-21 15,-21 20-15</inkml:trace>
  <inkml:trace contextRef="#ctx0" brushRef="#br0" timeOffset="45896.86">15071 4085 0,'-22'0'16,"22"21"-16,22-21 31,-1 0-15,0 0-16,0 0 0,0 0 0,0 0 15,1 0-15,20 0 0,-21 0 16,0 0-16,0 0 0,1 0 16,-1 0-1,-42 0 1</inkml:trace>
  <inkml:trace contextRef="#ctx0" brushRef="#br0" timeOffset="46048.08">15049 4382 0,'0'21'0,"0"-42"0,0 63 0,22-42 16,-1 0-16,0 0 15,0 0-15,0 0 0,0 0 16,1 0-16,-1 0 0,0-21 15,0 0-15,0-1 16,0 1-16</inkml:trace>
  <inkml:trace contextRef="#ctx0" brushRef="#br0" timeOffset="50560.88">16489 3471 0,'21'0'0,"0"0"15,0 0 32,0 0 31,-21-21-78,22 0 32,-1 21-17,-21-21 1,21 21-16,0-21 15,0 21-15,-21-21 0,21-1 16,-21 1-16,22 21 16,-22-21-16,21 21 0,-21-21 0,0 0 15,0 0-15,21 21 0,-21-22 16,0 1 0,-21 21 15,0 21-31,-1 1 15,1-1-15,0 0 0,0 21 0,-21 1 16,20-22-16,-20 42 0,0-20 16,-1-1-16,22 21 0,-21 1 15,0-1-15,-1 22 0,22-21 0,-21 20 16,21 1-16,21 0 0,0-1 0,0 1 16,0-22-16,0 1 0,0-1 0,21 1 15,0-22-15,0 22 0,0-22 0,0 0 16,1 1-16,20-1 0,-21-21 15,21 0-15,-20 1 0,20-1 0,0-21 16,43 0-16,-43 0 0,1-21 16,-1-1-16</inkml:trace>
  <inkml:trace contextRef="#ctx0" brushRef="#br0" timeOffset="52113.5">17314 3810 0,'0'-21'16,"0"0"-1</inkml:trace>
  <inkml:trace contextRef="#ctx0" brushRef="#br0" timeOffset="52633.71">17314 3747 0,'0'-22'0,"0"1"32,0 0-32,0 0 15,0 0-15,-21 0 16,0-1-1,21 1 1,0 42 31,0 1-47,-21-22 0,21 42 0,0-21 16,0 0-16,0 22 0,0-1 0,0 0 15,0 1-15,0 20 0,0-21 16,0 22-16,0-1 0,0-20 0,0 20 15,0-20-15,0 20 0,-21-21 0,21 1 16,0-1-16,0 0 0,0-20 0,0 20 16,0-21-16,-22 0 0,22 0 15,0 1-15,0-1 0,-21 0 16,21-42 0,-21 0-1,21-1-15,-21 1 0,21-21 16</inkml:trace>
  <inkml:trace contextRef="#ctx0" brushRef="#br0" timeOffset="53292.04">17039 3831 0,'0'-21'0,"0"42"0,-21-63 15,21 21-15,-21 21 0,21-21 0,-21-1 16,21 1-16,0 0 16,21 0-16,0 21 15,0 0-15,0 0 0,0 0 0,1 0 16,-1 0-16,21 0 0,-21 0 0,22 21 15,-1 0-15,0 22 16,-21-22-16,22 21 0,-1 0 0,0 22 16,-20-22-16,-1 1 0,0 20 0,0-21 15,-21 22-15,0-22 0,0 1 0,0-1 16,0 0-16,0-21 0,0 22 16,0-22-16,0 0 0,0 0 0,0 0 15,0 1-15,-21-22 0,21 21 16,0-42-1,0-1 1,0 1-16,0-21 0,0 21 0,21-22 16,-21 1-16,21 0 0,0-1 0,-21-20 15,22 21-15,-1-22 0,0 1 0,0-1 16,0 22-16,0-22 16,1 22-16,-1 0 0,0-1 0,0 22 15,0-21-15,0 42 0,-21-21 0,22 21 16,-22 21-16,21 0 15,-21 21-15,21 1 0,-21-1 0,21 21 16,-21-20-16,0 20 0,0 1 0,0-1 16,0 1-16,0-1 0,0 1 0,0 42 15,0-64-15,0 0 16,0 1-16,-21-1 0,21 0 0,-21-21 16,21 22-16,-21-22 0,21 0 0,0 0 15,0 0-15,21-42 31,0 0-31,-21 0 16,21 0-16</inkml:trace>
  <inkml:trace contextRef="#ctx0" brushRef="#br0" timeOffset="53649.38">18351 4149 0,'0'0'0,"22"0"0,-22 21 16,0 0-16,0 21 15,0-20-15,-22-1 0,22 21 16,-21-21-16,21 22 0,0-22 0,0 21 0,-21-21 16,21 0-16,0 1 0,0-1 15,0 0-15,0 0 0,0 0 0,21-21 16,0 0-16,1 0 16,-1 0-16,0 0 0,0 0 0,0-21 15,43 0-15,-43 0 0,0 0 16,0-1-16,0-20 0,-21 21 0,0-21 15,0 20-15,0-20 0,0 0 16,0-1-16,0 1 0,-21 0 0,0 21 16,0-22-16,0 22 0,-22-21 0,22 42 15,0-21-15,-21 21 0,21 0 16,-1 0-16,1 0 0,-21 21 16,42 0-16,-21-21 0,21 21 0,-21 0 15,21 0-15,0 1 0,21-22 16,0 0-16,0 0 0,0 0 0,22 0 15</inkml:trace>
  <inkml:trace contextRef="#ctx0" brushRef="#br0" timeOffset="54136.52">19050 3620 0,'0'-22'0,"0"44"0,0-65 0,0 64 31,0 1-16,-21 20-15,21-21 0,0 21 0,-21 1 16,21-1-16,0 22 0,0-1 0,0 1 16,-22-1-16,22-21 0,-21 22 15,21-1-15,0-20 0,0-1 0,0 0 16,-21 1-16,21-1 0,0-21 0,0 22 16,0-22-16,0 0 0,0 0 15,-21-21 16,21-21-31,0 0 16,0 0-16,0-1 0,0 1 16,0 0-16,0-21 0,21 21 0,0-22 15,0 1-15,1 21 0,20-22 0,-21 22 16,21 0-16,1 0 0,-1 21 16,-21 0-16,22 0 0,-1 0 0,0 0 15,1 21-15,-1 21 0,0-20 0,-21-1 16,1 21-16,-1-21 0,-21 22 0,0-22 15,0 21-15,-21-21 0,-1 22 16,1-22-16,-21 0 0,21 0 16,-22 0-16,1 0 0,0-21 0,-1 22 15,22-1-15,-42-21 0,42 0 0,-1 0 16,1 0-16,0 0 0,21-21 31,0-1-31,21 1 0,0 0 16,1 0-16</inkml:trace>
  <inkml:trace contextRef="#ctx0" brushRef="#br0" timeOffset="54375.08">19875 4128 0,'0'0'0,"22"0"0,-22 21 16,0 0-1,0 0-15,0 0 0,0 22 16,0-22-16,-22 21 0,22-21 15,0 22-15,-21-22 0,21 21 0,-21-21 16,21 0-16,0 22 0,0-22 0,0 0 16,0 0-16,0 0 0,0 1 15,0-44 17,21 1-32,0 0 15,1 0-15</inkml:trace>
  <inkml:trace contextRef="#ctx0" brushRef="#br0" timeOffset="54676.19">19981 3831 0,'-21'-21'0,"42"42"0,-63-63 0,21 42 16,0 0-16,-1 0 0,1 21 16,21 0-1,0 0-15,0 1 0,0-1 16,21-21-16,-21 21 15,22-21-15,-1 0 0,0 0 0,0 0 16,0 0-16,-21-21 0,21 0 16,-21-1-16,0 1 0,0 0 15,0 0-15,-21 0 16,0 0-16,0 21 0,0-22 16,0 22-16,-1 0 0,1 0 15,0 0-15,0 22 16,21-1-16,0 0 15,0 0-15,0 0 0,21-21 16,0 21-16,0-21 0</inkml:trace>
  <inkml:trace contextRef="#ctx0" brushRef="#br0" timeOffset="54968.15">20468 3514 0,'0'-43'15,"0"86"-15,0-107 0,0 43 0,0 42 32,0 0-32,0 22 0,0-22 0,-21 21 15,21 22-15,-21-22 16,21 22-16,0-22 0,0 21 0,-21 22 0,-1-21 16,22-1-16,-21 1 0,0-1 0,21-21 15,-21 22-15,21-22 0,0 1 0,-21-1 16,21 0-16,0-21 0,-21 1 15,21-1-15,0 0 0,0 21 16,0-21-16,21-21 31,0-21-31,0 0 0,0 0 16,-21 0-16,21 0 0</inkml:trace>
  <inkml:trace contextRef="#ctx0" brushRef="#br0" timeOffset="55330.48">20616 4212 0,'21'0'32,"1"0"-17,-1 0-15,0 0 16,0 0-16,0 0 0,0 0 16,1-21-16,-1 21 0,0-21 0,0 0 15,0 21-15,0-21 0,1-1 16,-1 1-16,0 21 0,-21-21 0,0 0 15,0 0-15,0 0 0,0-1 0,0 1 16,-21 21-16,-22 0 16,22 0-16,0 21 0,-21 1 15,-1-1-15,22 21 0,-21 0 0,21 1 16,-22-1-16,22 22 0,0-22 0,0 0 16,21 1-16,0-22 0,0 21 0,0-21 15,0 22-15,0-22 0,0 0 0,21 0 16,21-21-16,-20 21 15,-1 0-15,21-21 0,0 0 0,-20 0 16,20 0-16,0 0 0,1 0 0,-1 0 16,-21-21-16,21 21 0,1-21 0,-1 0 15,-21 0-15,22 0 0</inkml:trace>
  <inkml:trace contextRef="#ctx0" brushRef="#br0" timeOffset="55683.87">21315 3323 0,'0'-21'0,"0"42"0,0-63 16,0 21-16,0 0 0,0-1 15,21 22-15,0 0 16,0 0-16,22 22 0,-22 20 0,21-21 15,22 64-15,-22-22 0,21 1 16,-20-1-16,-1 1 0,0 20 16,1 1-16,-22 0 0,21-1 15,-42 1-15,0 0 0,0-1 0,0 1 0,-21-21 16,0-1-16,0 1 0,-22-1 16,1 1-16,21-22 0,-21 0 0,-1 1 15,1-1-15,0 0 0,-1 1 16,1-22-16,0 0 0,20 0 0,-20 0 15,21 0-15,0 1 0,0-22 0,-1 0 16,1 0-16,-21 0 0,21 0 0,0 0 16,-22-22-16</inkml:trace>
  <inkml:trace contextRef="#ctx0" brushRef="#br0" timeOffset="56980.34">22775 3577 0,'0'-21'0,"0"42"0,0-63 16,0 0-16,-21 20 0,21 1 0,0-21 15,-21 21-15,21 0 0,-21-1 16,0 1-16,21 0 0,-22 21 15,1 21 1,21 0-16,0 22 0,0-1 16,-21 0-16,21 22 0,0-22 0,0 22 15,-21-22-15,21 22 0,0-1 0,0 1 16,0-1-16,0 1 16,0-1-16,0 1 0,0-22 0,0 21 15,0-20-15,0 20 0,0-20 0,0-1 16,0-21-16,0 21 0,0-20 0,0 20 15,0-21-15,0 0 0,0 0 16,0 1-16,0-44 31,0 1-31,0 0 16,0 0-16,0-21 0,0 20 0,0 1 16,0-21-16,0 21 0,0-22 15,0 22-15,21-21 0,0 0 0,0 20 16,1-20-16,-1 21 0,21 0 15,-21 0-15,22-1 0,-1 1 0,0 0 16,1 21-16,-1 0 0,21 0 16,-20 21-16,-22 0 0,21 1 0,-21-1 15,22 0-15,-43 21 0,0-21 0,0 22 16,0-22-16,0 0 0,0 0 16,-21 22-16,-1-22 0,-20 0 0,0 0 15,-1-21-15,1 21 0,0 0 0,-1-21 16,1 22-16,0-1 0,-1-21 0,22 0 15,0 21-15,-21-21 0,21 0 16,-1 0-16,1 0 16,21-21 15,21 21-31,1-21 0,-1-1 0,0 22 16,0-21-16</inkml:trace>
  <inkml:trace contextRef="#ctx0" brushRef="#br0" timeOffset="57296.75">23834 3979 0,'0'0'16,"0"-21"-16,0 0 15,21 21-15,-21-21 16,-21 21 15,-1 0-15,22 21 0,22-21-1,-22 21-15,21-21 0,0 0 16,-21 21-16,0 1 15,21-22-15,-21 21 16,0 0-16,0 0 0</inkml:trace>
  <inkml:trace contextRef="#ctx0" brushRef="#br0" timeOffset="57536.6">23939 4551 0,'0'0'0,"0"21"16,0 21 0,0-20-16,22-1 0,-22 0 15,0 0-15,0 0 0,0 0 16,-22 1-16,22 20 0,-21-21 16,0 0-16,0 0 0,-21 1 0,20-1 15,-20 0-15,21 0 0,-21 0 0,-43 22 16,43-22-16,-1-21 0,1 21 15,-22 0-15,22-21 0,0 21 0</inkml:trace>
  <inkml:trace contextRef="#ctx0" brushRef="#br0" timeOffset="59336.86">3535 7154 0,'0'-21'0,"0"42"0,-21-42 0,-1 21 15,1 21 1,21 1-16,0 20 16,0 21-16,0 1 0,0-1 0,0 1 15,21 21-15,-21-1 0,22 22 0,-1-21 16,0 21-16,-21-1 0,21-20 16,-21 21-16,0-21 0,0 20 0,0-20 15,0-21-15,0 20 0,0-20 0,0-1 16,0 1-16,0-22 0,0 22 15,0-22-15,0-21 0,-21 0 16,21 22-16,0-22 0,0-42 31,0-1-31,0 1 0,0 0 16</inkml:trace>
  <inkml:trace contextRef="#ctx0" brushRef="#br0" timeOffset="59864.71">3514 7260 0,'0'-42'16,"0"84"-16,0-105 0,-22 20 0,1 22 0,0 21 16,-21-21-16,21 21 0,-1 0 15,-20 0-15,21 0 0,0 0 0,0 21 16,-1-21-16,-20 43 0,21-22 0,0 21 15,0 0-15,-1 1 0,1-1 16,0 0-16,-21 22 0,21-22 0,-1 1 16,1-1-16,0-21 0,0 21 15,0-20-15,0-1 0,21 0 0,-22 0 16,22 0-16,22-42 31,-1 0-15,0 0-16,0 0 0,0-22 15,22 22-15,-22-21 0,0-1 0,21 1 16,-21 0-16,22-1 0,-1 1 0,0 0 16,-20-1-16,20 22 0,0 0 15,-21 0-15,22 21 0,-22 0 0,21 21 16,-21 21-16,22 1 0,-1-1 16,-21 0-16,22 22 0,-1-1 0,0 1 15,-21-22-15,22 22 0,-22-22 0,0 22 16,0-22-16,0 0 15,1 1-15,-1-1 0,-21 0 0,21 1 16,0-22-16,-21 0 0,21 0 0,-21 0 16,21 0-16,-21 1 15,-42-22 17,21 0-32</inkml:trace>
  <inkml:trace contextRef="#ctx0" brushRef="#br0" timeOffset="60474.37">1820 9864 0,'0'-21'0,"0"42"0,0-64 16,0 22-16,0 0 0,0 0 0,-21 0 15,21 0-15,-21-1 0,21 1 16,-21 21-16,0 0 15,21 21-15,-22 1 16,1 20-16,21 0 0,0 1 0,-21 20 16,21 1-16,0-1 0,-21 22 15,21-1-15,0 22 0,0 0 0,0 0 16,0 0-16,0 0 0,0 21 0,0-22 16,0-20-16,0 21 0,21-21 15,-21-1-15,21 1 0,-21-22 0,21 1 16,-21-22-16,0 1 0,0-1 15,22-21-15,-22 0 0,21 0 0,-21 1 16,0-44 0,0 1-1,0-21-15,0 21 0,0-22 0,0 1 16,0-21-16,0-1 0,0 1 0</inkml:trace>
  <inkml:trace contextRef="#ctx0" brushRef="#br0" timeOffset="61501.47">1651 9800 0,'0'0'0,"-21"0"16,0 0-16,21-21 0,-22 21 0,22-21 16,-21 21-16,21-21 15,21 21 1,1 0-1,20 0-15,-21 0 0,0 0 16,22 0-16,-1 0 0,-21 0 16,21 0-16,22 0 0,-22 0 0,22 0 15,-1 0-15,22 0 0,0 0 16,20 0-16,1 0 0,21 0 0,-21 0 16,21 0-16,21-21 0,0 21 15,22-22-15,-1 22 0,0-21 0,1 21 16,20-21-16,1 0 0,-1 21 15,-20-21-15,20 21 0,-21 0 16,1-21-16,20 21 0,-20 0 0,-22-22 16,21 1-16,-21 21 0,-21 0 0,21-21 15,-21 21-15,22 0 0,-44 0 16,22-21-16,-21 21 0,0 0 0,-21 0 16,-1 0-16,-20 0 0,-1 0 0,1 0 15,-22 0-15,-21 0 0,22 0 0,-22 0 16,0 0-16,0 21 0,-21 0 15,0 0-15,0 1 0,0-1 16,0 0-16,-21 0 0,21 0 16,-21 0-16,0 22 0,21-22 15,0 21-15,0-21 0,0 22 0,0-1 16,0 0-16,0-20 0,0 20 0,0 21 16,0-20-16,0-1 0,0 0 0,0 22 15,0-22-15,0 22 0,0-1 16,0-20-16,0 20 0,0 1 0,0-1 15,0 1-15,0-1 0,0-21 0,0 22 16,0-1-16,21-20 0,0 20 0,-21-20 16,21-1-16,0 21 0,-21-20 15,0-1-15,0-21 0,22 22 0,-22-1 16,0-21-16,0 21 0,0-20 16,0-1-16,0 21 0,-22-21 0,22 0 15,-21 1-15,0-1 0,0 0 16,0 0-16,0 0 0,-1-21 0,1 21 15,0-21-15,0 22 0,0-22 16,0 21-16,-1-21 0,1 21 0,-21-21 16,21 0-16,-22 21 0,1-21 0,0 0 15,-1 21-15,1-21 0,-21 0 0,20 21 16,-20-21-16,-1 0 0,1 22 0,-1-22 16,1 0-16,-1 21 0,1-21 15,-22 21-15,22-21 0,-22 21 16,21-21-16,-20 0 0,-22 21 0,21-21 15,-21 0-15,1 0 0,-22 0 0,0 21 16,0-21-16,-22 0 0,1 0 0,0 0 16,0 0-16,-21 0 0,20-21 15,1 0-15,0 21 0,21-21 0,0 0 16,0 21-16,21-21 0,-105-1 16,126 1-16,0 21 0,1 0 0,-1-21 15,0 21-15,1 0 0,-1 0 16,0 0-16,22 0 0,-22 0 0,0 0 15,22 0-15,-1 0 0,22 0 0,0 0 16,-1 0-16,1 0 0,21 0 16,0 0-16,0 0 0,21 21 15,-22-21-15,22 21 16,-21-21 0</inkml:trace>
  <inkml:trace contextRef="#ctx0" brushRef="#br0" timeOffset="62884.4">2688 10647 0,'0'-21'0,"0"42"0,0-85 16,0 22-16,0 21 0,0-21 16,0 20-16,0 1 0,-21 21 15,21 21-15,0 1 16,0 20-16,0 0 0,0 1 0,-21-1 15,21 21-15,0 1 0,-21-1 0,21 1 16,-22-1-16,1 1 0,0-1 16,0 1-16,0-1 0,0-20 15,-1 20-15,1-20 0,0-1 0,-21-21 0,21 0 16,21 0-16,-22 1 0,1-22 16,0 0-16,21-22 0,0 1 15,-21 0-15,21 0 0,-21-21 16,21-22-16,0 22 0,0-1 0,0 1 15,0-21-15,0 20 0,0 22 0,0-21 16,21 21-16,0-1 0,0 22 16,0 0-16,1 0 0,-1 0 0,21 22 15,0-1-15,-20 0 0,20 0 0,-21 21 16,0-20-16,22 20 0,-22-21 16,0 21-16,21-20 0,-21-1 0,1 0 15,-1-21-15,21 0 0,-21 0 16,0 0-16,22 0 0,-1 0 15,0-21-15,1 0 0,-1-1 0,0 1 16,1-21-16,-1 21 0,0-22 16,1 22-16,-22 0 0,0-21 0,-21 21 15,0-22-15,0 22 0,0 0 0,-21-21 16,0 20-16,-22 1 0,22 0 16,-21 0-16,0 21 0,-1 0 0,1 0 15,0 21-15,20 0 0,-20 0 0,21 1 16,0 20-16,0-21 0,21 21 15,0 1-15,0 20 0,0-20 0,0-1 16,0 0-16,0-21 0,42 43 16,-21-43-16,0-21 15,0 0-15,1 0 0,-1 0 0,42 0 16,-42-21-16,22 0 0,-22 0 16,0-22-16,21 22 0,-20-21 15,-22 21-15,21-1 0,-21-20 0,0 21 16,0 0-16,0 0 0,0-1 0,-21 1 15,21 42 1,0 1 0,0-1-16,0 21 0,0-21 15,0 0-15,0 1 0,21-1 16,0 0-16,0-21 0,0 21 16,-21 0-16,21-21 0,1 0 0,20 0 15,-21 0-15,0 0 0,22-21 16,-22 0-16,0 0 0,21 0 0,-21-1 15,1 1-15,20 0 0,-21 0 0,0 0 16,-21-22-16,0 22 0,21 0 0,-21-21 16,0 21-16,0-1 0,0 1 15,0 42 1,0 1-16,0 20 0,22 0 16,-22 1-16,0-1 0,0 21 15,21 1-15,-21 21 0,0-22 16,21 1-16,-21 20 0,0-20 0,0 20 15,0-20-15,0 21 0,-21-22 0,0 22 16,21-22-16,-22 22 0,1-22 16,21 1-16,0-1 0,-21-20 0,21-1 15,-21 0-15,21-20 0,0-1 0,0 0 16,0-42 0,0-22-16,0 22 15,0-42-15,21 20 0,-21-20 0,21-1 16</inkml:trace>
  <inkml:trace contextRef="#ctx0" brushRef="#br0" timeOffset="63160.88">3662 10922 0,'0'-21'0,"0"42"0,0-63 16,0 21-16,21-1 0,0 22 15,0-21-15,22 21 0,-22 0 0,21 0 16,0 0-16,1 0 0,-1 0 15,22 0-15,-22 0 0,0 21 0,1 22 16,-1-22-16,-21 21 0,0-21 16,0 22-16,-21-1 0,0 0 0,0 1 0,-21-22 15,0 21-15,0 1 0,-21-1 16,-1-21-16,22 21 0,-21-20 0,-1-1 16,22 0-16,-21 0 0,21-21 15,21-21 1,0 0-16,0-22 0,21 1 15,0 21-15,-21-43 0,21 22 0</inkml:trace>
  <inkml:trace contextRef="#ctx0" brushRef="#br0" timeOffset="63411.54">4699 10287 0,'21'-21'0,"-42"42"0,42-21 16,-42 0-16,0 42 15,0-20-15,-1 20 0,1 0 16,0 22-16,-21-22 0,21 22 0,21-1 16,-22-21-16,1 22 0,21-1 0,-21-20 15,21 20-15,0 1 0,0-22 0,0 0 16,0 22-16,0-22 0,0-21 16,0 22-16,0-22 0,0 0 0,21 0 15,0 0-15,1-21 0,20 0 16,-21 0-16,0-21 0,0 0 0,22 0 15,-22-21-15</inkml:trace>
  <inkml:trace contextRef="#ctx0" brushRef="#br0" timeOffset="63752.41">4889 10901 0,'0'0'16,"-21"0"0,21 21-16,0 0 15,0 0-15,-21 1 0,21-1 0,0 0 16,0 21-16,0-21 0,0 1 0,0 20 15,0-21-15,0 21 0,0-20 0,21-1 16,0 0-16,1-21 0,-1 21 16,0-21-16,0 0 0,0 0 0,0 0 15,22 0-15,-22 0 0,0-21 16,21 0-16,-20 0 0,20-1 0,-21 1 0,21-21 16,-20 21-16,-22 0 15,0-22-15,0 22 0,0-21 0,0 21 16,0-1-16,-22 1 0,-20 0 0,21 0 15,-21 21-15,20 0 0,-20 0 0,0 0 16,21 0-16,-22 21 0,22-21 16,0 21-16,0 0 0,0 22 0,21-22 15,0 0-15,0 21 0,0-20 0,0-1 16,21 0-16,0 0 0,0 0 0,0 0 16,22-21-16,-1 0 0,0 0 15,1 0-15,-1 0 0</inkml:trace>
  <inkml:trace contextRef="#ctx0" brushRef="#br0" timeOffset="64024.4">6011 10795 0,'0'0'0,"0"-21"0,0 0 0,-21 21 16,0 0-16,0 0 16,0 0-16,-1 21 0,22 0 0,0 0 15,-21 22-15,21-1 0,0 0 0,0 22 16,0-22-16,0 22 0,0-1 0,0 1 15,21-1-15,-21 1 0,22-1 0,-1 1 16,0-1-16,-21 1 16,0-22-16,21 21 0,-21 1 0,21-1 15,-21-20-15,0 20 0,0-20 0,0 20 16,0-21-16,0 1 0,0-1 0,0-21 16,0 22-16,0-22 0,0 0 0,21-21 15,1 0 1,-22-21-16,0 0 0,0-1 0,21-20 15</inkml:trace>
  <inkml:trace contextRef="#ctx0" brushRef="#br0" timeOffset="64277.43">5948 11197 0,'0'-63'0,"0"126"0,0-190 16,0 64-16,0 20 0,0 1 0,0 0 15,0 21-15,0-22 0,0 22 0,21 21 16,0 0-16,0 0 0,0 0 15,1 0-15,20 0 0,0 21 0,-21-21 16,22 21-16,-1 22 0,0-22 0,1 0 16,-22 21-16,21-20 0,-42 20 0,0 0 15,0-21-15,0 22 0,0-22 16,0 21-16,-21-21 0,0 1 0,-21 20 16,20-21-16,1-21 0,-21 21 0,21 0 15,0-21-15,-22 0 0,22 0 0,0 0 16,0-21-16,-43-21 15,43 42-15</inkml:trace>
  <inkml:trace contextRef="#ctx0" brushRef="#br0" timeOffset="64569.39">4339 10456 0,'-21'0'0,"42"0"0,-63-21 16,42 0-16,0 0 0,21 0 15,0 0-15,21-1 0,1 22 0,-1-21 16,22 0-16,-1 21 0,1 0 16,20-21-16,-20 21 0,20 0 0,-20 0 15,-1 0-15,1 0 0,-22 0 0,22 0 16,-22 0-16,0 0 0,-20 0 0,-1 0 15,0 0-15,0 0 0</inkml:trace>
  <inkml:trace contextRef="#ctx0" brushRef="#br0" timeOffset="70516.6">9673 6668 0,'0'0'0,"-21"-64"16,21 43-16,0 0 0,0 0 15,0-22-15,0 22 0,0 0 0,0 0 16,0 0-16,0 42 16,0 0-1,21 21-15,-21 22 0,21-1 0,0-20 16,-21 41-16,22-20 0,-1-1 0,-21 1 15,0-1-15,0 22 0,0-22 16,0 1-16,0-1 0,0 1 16,0-22-16,0 1 0,0-1 0,0 21 15,0-20-15,0-22 0,0 0 16,0-42 0,0 0-1,0-22-15,-21 22 0,-1 0 0,1-21 16,21-1-16,-21 1 0</inkml:trace>
  <inkml:trace contextRef="#ctx0" brushRef="#br0" timeOffset="70958.28">9440 6816 0,'0'-43'15,"0"86"-15,0-128 0,0 43 0,0-1 0,0 22 16,0-21-16,21 21 0,1-22 16,-1 43-16,21-21 0,0 21 15,1 0-15,20 21 0,-20 1 0,20 20 16,1-21-16,-1 21 0,1 1 0,-22-1 15,21 0-15,-20 1 0,-1 20 0,-21-20 16,0-22-16,1 21 0,-1 0 16,0 1-16,-21-22 0,0 21 0,0-21 15,0 1-15,0-1 0,0 0 0,0 0 16,0 0-16,0-42 16,0 0-1,0 0-15,21-22 0,-21 22 0,21-21 16,0 0-16,-21-1 0,22-20 15,-1 20-15,0-20 0,0-1 0,-21 1 16,21-1-16,0 22 0,1-21 0,-1 20 16,0 22-16,0 0 0,0 21 15,0 0-15,1 21 0,-1 21 0,0 1 16,0-1-16,-21 22 0,0-1 0,21-21 16,-21 22-16,0-1 0,0 1 0,0-22 15,0 22-15,0-1 0,0-20 16,0 20-16,0-21 0,-21 1 15,21-1-15,0-21 0,0 22 0,0-22 0,0 0 16,21-21 0,0 0-16,1-21 15,-1 0-15,0-1 0,21-20 0</inkml:trace>
  <inkml:trace contextRef="#ctx0" brushRef="#br0" timeOffset="71292.92">11239 6985 0,'0'21'16,"0"0"-16,-21 1 0,0-1 0,21 0 16,-21 21-16,0 22 0,21-22 0,-21 0 15,21-20-15,0 20 0,0-21 16,0 0-16,0 0 0,0 1 16,0-1-16,21 0 0,21-21 0,-21 0 15,22 0-15,-1 0 0,0-21 0,1 21 16,-1-21-16,0-1 0,22-20 0,-22 21 15,-21-21-15,22-1 0,-22 1 16,0 21-16,-21-22 0,0 1 0,0 0 16,0-1-16,-21 22 0,0-21 0,-1 0 15,-20 20-15,0 1 0,-1 0 0,22 0 16,-21 21-16,0 0 0,-1 0 0,22 21 16,-21 0-16,21-21 0,-1 21 15,1 1-15,0-1 0,21 0 16,0 0-16,0 0 0,21-21 15,0 0-15,22 0 0,-22 0 0,21-21 16,22 0-16</inkml:trace>
  <inkml:trace contextRef="#ctx0" brushRef="#br0" timeOffset="71712.64">11959 6541 0,'21'-64'0,"0"1"0,-232 401 0,380-549 16,-127 41-16,-42 128 0,0-22 0,0 43 0,0-21 15,0 21-15,0 0 0,0 42 16,0 21-1,0 0-15,0 22 0,0-22 0,0 43 16,0-22-16,0 1 0,0-1 16,0 22-16,0-21 0,0-1 0,0-21 15,0 22-15,0-1 0,-21-20 0,21-1 16,0 0-16,-21 1 0,21-1 16,0-21-16,-21 0 0,21 1 0,0-1 15,0-42 1,0-1-16,0 1 15,21-21-15,0 0 0,0 20 0,1-20 16,-1 0-16,0 21 0,21-22 16,-21 22-16,22 0 0,-22 0 0,21 21 15,1 0-15,-22 0 0,21 0 0,-21 21 16,22 0-16,-22 0 0,0 0 16,0 22-16,0-22 0,-21 0 0,0 21 15,0-20-15,0 20 0,-21-21 0,0 21 16,0-20-16,-22 20 0,1-21 0,0 0 15,-1 0-15,1 1 0,21-1 16,-21 0-16,20-21 0,-20 0 16,42-21-16,0 0 15,21-1-15,0-20 0,1 0 0,-1 21 16</inkml:trace>
  <inkml:trace contextRef="#ctx0" brushRef="#br0" timeOffset="71916.27">12679 6943 0,'21'0'0,"0"0"0,-21 21 16,0 0-16,0 0 16,21 0-16,-21 22 0,0-22 0,0 0 15,0 21-15,0-20 0,0 20 0,0 0 16,0-21-16,0 1 0,0 20 0,-21-21 16,21 0-16,0 0 0,0 1 0,0-1 15,0-42 1,21-1-16,0 1 15,1 0-15,-1 0 0,0-21 16</inkml:trace>
  <inkml:trace contextRef="#ctx0" brushRef="#br0" timeOffset="72222.2">12869 6541 0,'-42'-64'16,"21"43"-16,127 423 0,-149-719 0,-20 211 0,42 106 15,-1 0-15,1 0 0,21 21 0,0 0 16,-21 0-16,21 22 0,0-22 15,0 0-15,0 21 0,0-21 0,0 1 16,0-1-16,21 0 0,0-21 0,1 0 16,-1 0-16,0 0 0,0 0 0,21 0 15,-20 0-15,-1-21 0,0 0 0,-21-1 16,0 1-16,0-21 16,0 21-16,0-22 0,0 1 0,-21 21 15,0-21-15,-1-1 0,-20 22 0,21-21 16,-21 21-16,20-1 0,1 22 0,0 0 15,-21 0-15,21 0 0,-1 0 0,22 22 16,-21-1-16,21 21 0,-21-21 16,21 0-16,0 22 0,0-22 0,0 0 15,0 21-15,21-20 0,0-22 0,22 21 16,-22-21-16,21 0 0</inkml:trace>
  <inkml:trace contextRef="#ctx0" brushRef="#br0" timeOffset="72472.24">13420 6287 0,'21'-22'16,"-42"44"-16,63-65 0,-21 1 0,-21 21 16,0 42-1,0 0-15,0 0 0,0 22 16,0 20-16,0-21 0,0 22 16,0-1-16,0 22 0,0-21 0,0-1 15,0 1-15,-21-1 0,21 1 0,-21-1 16,0 1-16,21-1 0,-22 1 0,22-22 15,0 0-15,-21 1 0,21-1 16,0 0-16,0-21 0,0 1 0,0-1 0,0 0 16,21-21-1,1 0-15,-1 0 0,0-21 16,0 0-16,0-1 0,0 1 0</inkml:trace>
  <inkml:trace contextRef="#ctx0" brushRef="#br0" timeOffset="72793.64">13610 7112 0,'0'0'16,"0"21"-16,0 0 0,0 1 0,0-1 16,21 0-16,0-21 0,1 0 15,-1 0-15,0 0 0,0 0 0,21 0 16,-20 0-16,20 0 0,0-21 0,1 0 16,-1-1-16,0 1 15,1 0-15,-22 0 0,21 0 0,-21 0 16,0-1-16,-21 1 0,0 0 0,0 0 15,0 0-15,0-22 0,-21 22 0,0 21 16,-21-21-16,21 21 0,-22 0 0,1 0 16,21 21-16,-22 0 0,1 1 0,21 20 15,0-21-15,0 21 0,-1 1 16,1-1-16,0 0 0,21 1 0,0-22 16,0 21-16,0-21 0,0 1 0,0-1 15,0 0-15,0 0 0,21 0 16,22-21-16,-22 0 0,0 0 15,21 0-15,1 0 0,-1 0 0,0 0 16,1 0-16</inkml:trace>
  <inkml:trace contextRef="#ctx0" brushRef="#br0" timeOffset="73423.98">15007 6922 0,'-21'21'0,"21"0"16,-21 0-16,0 21 16,21-20-16,0-1 0,0 0 0,0 21 15,0-21-15,0 1 0,0 20 0,0-21 16,0 0-16,0 0 0,0 1 0,0-1 16,0 0-16,0 0 0,0 0 0,21-21 15,0 0 1,-21-21-1,0 0-15,0 0 0,0 0 16,0-22-16,0 22 0,0-21 0,21-1 16,0 1-16,0 0 0,-21-1 0,43-20 15,-22 21-15,0 20 16,0 1-16,0 21 0,1 0 0,-1 0 16,0 0-16,0 21 0,0 1 15,0-1-15,-21 21 0,22-21 16,-1 0-16,-21 22 0,0-22 0,0 21 15,0-21-15,0 22 0,0-22 0,0 0 16,0 0-16,0 0 0,0 1 0,0-1 16,0-42 15,0-1-31,0 1 0,0-21 16,0 0-16,21 20 15,0 1-15,0-21 0,22 0 0,-22 20 16,21-20-16,0 21 0,-20-21 15,20 20-15,-21 1 0,21 0 0,-20 21 16,20 0-16,-21 0 0,0 21 0,0 0 16,1 1-16,-1-1 0,0 21 0,-21-21 15,21 22-15,-21-22 0,0 21 0,0 0 16,0-20-16,0 20 0,0-21 0,0 0 16,0 22-16,0-22 0,0 0 15,0 0-15,0 0 0,21-21 31,0 0-31,1-21 16,-1 0-16,21 0 0</inkml:trace>
  <inkml:trace contextRef="#ctx0" brushRef="#br0" timeOffset="73656.05">16827 7027 0,'-21'22'0,"42"-44"0,-63 44 0,42-1 16,21-21 0,0 0-16,1 0 31,83 0-31,-83 0 0,-1 0 0,0 0 0,0 0 16,0 0-16,0 0 0,-21 21 31,-21 0-31,-21-21 15,21 21-15,-22 0 0</inkml:trace>
  <inkml:trace contextRef="#ctx0" brushRef="#br0" timeOffset="73804.28">16743 7281 0,'-21'22'15,"21"-1"1,21-64-16,-21 86 0,21-43 0,0 0 16,0 0-16,0 0 0,1 0 15,-1 0-15,0 0 16,0 0-16,0 0 0,0 0 15,1 0-15,-1 0 16,0-21-16,-21-1 16</inkml:trace>
  <inkml:trace contextRef="#ctx0" brushRef="#br0" timeOffset="74629.13">18288 6837 0,'0'0'0,"-21"0"0,0 0 0,-1 0 15,1 21-15,21 0 16,0 0-16,0 1 0,0-1 15,0 21-15,0 0 0,0 1 16,0-1-16,0 0 0,0 1 0,0-1 16,0 22-16,0-22 0,0-21 0,0 21 15,0-20-15,0 20 0,0-21 0,0 0 16,-21 0-16,21 1 0,-21-22 16,0 0-16,0 0 15,21-22-15,0 1 0,0 0 16,-22 0-16,22 0 0,0 0 0,0-22 15,0 22-15,0-21 0,0-1 16,0 1-16,22 0 0,-1-1 0,0 1 16,0 0-16,0 21 0,22-22 15,-22 22-15,21-21 0,0 21 0,1 21 16,-1 0-16,0 0 0,1 0 0,-1 0 16,0 0-16,1 21 0,-1 0 0,-21 21 15,22-21-15,-22 1 0,21 62 16,-21-63-16,-21 22 0,0-1 0,0-21 15,0 22-15,0-22 0,-21 0 0,0 0 16,21 0-16,-21 0 0,0 1 16,-1-1-16,1 0 0,21-42 31,0 0-15,21-1-16,-21-20 0,22 21 15,-1 0-15,-21-22 0,21 1 0</inkml:trace>
  <inkml:trace contextRef="#ctx0" brushRef="#br0" timeOffset="75480.55">19135 7091 0,'21'21'16,"-42"-42"-16,42 63 0,0-21 0,0-21 15,0 0-15,0 0 0,1 0 16,-1-21-16,0 21 15,0-21-15,21 21 0,-20-21 0,-1 0 16,21 0-16,-21 21 0,0-22 0,1 1 16,-1 0-16,-21 0 0,0 0 0,0 0 15,0-1-15,0 1 0,-21 21 16,-1 0-16,1 0 0,0 0 16,-21 0-16,-1 43 0,1-22 15,21 0-15,0 21 0,0 1 0,-1-22 16,1 21-16,21 0 0,0 1 15,-21-1-15,21 0 0,0 1 0,0-1 0,0-21 16,0 0-16,21 1 0,0-1 16,1 0-16,20 0 0,-21-21 15,21 0-15,-20 0 0,20 0 0,0 0 16,1-21-16,-1 0 0,0 0 0,-21 21 16,22-22-16,-1-20 0,-21 21 0,22-21 15,-22-1-15,0 22 0,-21 0 16,0-21-16,0 20 0,0 1 0,21 0 15,-21 42 1,0 0 0,0 1-16,0-1 0,0 0 0,0 0 15,0 0-15,0 0 0,0 1 0,0 20 16,0-21-16,0 0 16,0 0-16,21 1 15,0-22-15,1 0 0,-1 0 16,0 0-16,0 0 0,0-22 0,0 1 15,1 0-15,-1 0 0,0 0 16,0 0-16,0-1 0,-21 1 0,0 0 16,0 0-16,21 0 0,-21 0 15,0 42 1,0 0 0,0 0-16,0 0 0,0 0 15,0 1-15,0-1 0,0 0 0,0 0 16,0 0-16,22-21 0,-1 21 15,0-21-15,0 0 0,0 0 0,0 0 16,1 0-16,20 0 0,-21 0 0,21-21 16,-20 21-16,20-21 0,-21 0 15,0 0-15,-21 0 0,0-1 0,0 1 16,0 0-16,0-21 0,0 21 0,0-22 16,0 1-16,-21 21 0,0-22 0,-21 22 15,20-21-15,1 42 0,0-21 0,0 21 16,0-21-16,0 21 0,21 21 31,21-21-15,0 0-16,0 0 0,0 0 15,0 0-15,1 0 0,-1 0 0,0 0 16,0 0-16,0 0 0,0 0 16,1 0-16</inkml:trace>
  <inkml:trace contextRef="#ctx0" brushRef="#br0" timeOffset="77209.39">21463 6541 0,'0'-22'0,"0"-20"15,0 21-15,0 0 16,0 0-16,0-1 0,0 1 16,0 0-16,0 0 0,0 42 15,0 0-15,0 22 16,0-1-16,0 21 0,0-20 16,-21 41-16,21-20 0,-21-1 0,21 1 15,0 21-15,0-22 0,0 1 0,-22 20 16,22-20-16,-21-22 0,0 22 15,21-1-15,-21-21 0,21 1 0,-21-1 16,0 0-16,21-20 0,-22 20 0,1-21 16,21 0-16,-21 0 15,0-21-15,21-21 16,0 0 0,0 0-16,0-21 0,0 20 0,0-20 15,0 0-15,0 21 0,0-43 0,0 22 16,0-1-16,0 1 0,0 0 0,0-1 15,0 1-15,0 0 0,0 21 16,0-1-16,0 1 0,0 0 0,0 0 16,21 21-16,0 0 15,0 0-15,-21 21 0,0 0 16,22 0-16,-1 1 0,0-1 16,-21 0-16,0 0 0,21 0 0,0 0 15,-21 1-15,21-1 0,1 0 16,-22 0-16,21 0 0,0 0 0,0 1 15,0-1-15,0 0 0,22 0 0,-22 0 16,0-21-16,21 21 0,1-21 0,-22 0 16,21 22-16,1-22 0,-1 0 0,-21 0 15,21 0-15,1 0 0,-22 0 0,21-22 16,-21 22-16,1-21 0,-1 0 16,0 0-16,0 0 0,-21 0 15,21-1-15,-21-20 0,0 21 0,0-21 16,0 20-16,0-20 0,-21 0 0,0 21 15,0-1-15,0-20 0,-1 21 0,1 21 16,0-21-16,0 21 0,0 0 16,0 0-16,-1 21 15,1 0-15,21 0 0,-21 0 0,21 22 0,0-22 16,0 21-16,0 1 0,0-22 0,0 21 16,0-21-16,0 22 0,0-22 0,0 0 15,0 0-15,21 0 0,0-21 0,1 0 16,-1 21-16,0-21 15,0 0-15,0 0 0,0 0 0,1-21 16,-1 21-16,0-21 0,0 0 0,-21 0 16,0 0-16,0-1 0,21 1 0,-21-21 15,0 21-15,0-43 0,0 43 16,0 0-16,0 0 0,0 0 16,0 42-1,0 0-15,0 0 0,0 0 16,0 0-16,0 22 0,0-22 0,0 21 15,21-21-15,-21 22 0,22-22 16,-22 0-16,21 0 0,0 0 0,0 1 16,0-22-16,0 21 0,1-21 15,20 0-15,0 0 0,-21 0 0,22 0 16,-1-21-16,0-1 0,-20 22 0,20-21 16,-21 0-16,21 0 0,-20-21 0,-1 20 15,-21 1-15,0-21 0,21 21 0,-21-22 16,0 22-16,0-21 0,0 21 0,0 0 15,0-1-15,-21 65 32,21-22-32,0 21 0,0-21 0,0 43 15,0-22-15,0 1 0,0 20 16,0-21-16,0 22 0,0-22 0,21 22 0,0-1 16,-21-20-16,0 20 0,21 1 15,-21-1-15,21-21 0,-21 22 16,0-22-16,0 22 0,0-22 0,0 0 15,0 1-15,0-1 0,-21-21 0,0 22 16,21-22-16,-21-21 0,21-21 16,0-1-1,0-20-15,0 0 0,0-1 0</inkml:trace>
  <inkml:trace contextRef="#ctx0" brushRef="#br0" timeOffset="77440.47">22712 7281 0,'0'-63'0,"63"402"0,-126-615 0,63 128 15,0 106-15,0 21 0,0 0 16,21-1-16,0 1 0,0 0 16,22 21-16,-22 0 0,21 0 0,-21 0 15,22 0-15,-1 21 0,-21 0 0,21 1 16,-20-1-16,-1 0 0,0 0 0,0 21 16,-21 1-16,0-22 0,0 21 0,-21-21 15,0 22-15,0-22 0,-1 0 16,-20 0-16,21 0 0,-21 1 0,20-1 15,-20-21-15,0 0 16,42-21 0,0-1-16,0 1 0</inkml:trace>
  <inkml:trace contextRef="#ctx0" brushRef="#br0" timeOffset="77676.53">23326 6562 0,'0'0'0,"21"-64"0,0 22 0,-21 0 15,0-1-15,0 22 0,21 0 0,0 42 16,-21 0 0,0 22-16,0-1 0,0 0 0,0 1 15,0 20-15,0-21 0,0 22 16,0-22-16,0 22 0,0-22 0,0 22 16,-21-22-16,0 0 0,21 1 15,-21-22-15,21 21 0,0-21 0,-21 0 16,21 1-16,0-1 0,0 0 0,21-21 31,0-21-31</inkml:trace>
  <inkml:trace contextRef="#ctx0" brushRef="#br0" timeOffset="77984.97">23643 6985 0,'-21'0'15,"0"0"1,0 21-16,21 0 0,-22-21 0,22 22 15,0 20-15,0-21 0,0 0 16,0 0-16,0 1 0,0-1 0,0 0 16,0 0-16,22 0 0,-22 0 0,21-21 15,0 0-15,21 22 0,-21-22 0,1 0 16,-1 0-16,21 0 0,-21-22 0,0 1 16,22 0-16,-1-64 15,-42 64-15,0 0 16,0-21-16,0 21 0,0-22 0,-21 22 15,0 0-15,0 0 0,-1 0 0,1 21 16,0 0-16,0 0 0,0 0 0,0 0 16,-1 21-16,22 0 0,-21 0 15,21 0-15,0 0 0,0 1 16,0-1-16,0 0 0,0 0 0,21 0 16,1 0-16,-1 1 0</inkml:trace>
  <inkml:trace contextRef="#ctx0" brushRef="#br0" timeOffset="78276.46">24151 7091 0,'21'0'16,"-42"0"-16,42-21 0,0 0 0,-21-1 0,22 1 15,-22 0-15,0 42 32,0 0-32,0 1 0,0-1 0,0 21 15,0 0-15,-22 1 0,22-1 0,-21 0 16,21 22-16,0-22 0,0 1 0,-21 20 15,21-21-15,0 22 0,-21-22 0,21 1 16,0-1-16,0 0 0,0 1 16,0-1-16,0 0 0,0 1 15,0-1-15,0 0 0,0-21 0,0 1 16,0 20-16,0-21 0,0 0 0,0 0 0,0-42 47,0 0-47,0 0 0,0-21 0,0 20 0,0-20 15</inkml:trace>
  <inkml:trace contextRef="#ctx0" brushRef="#br0" timeOffset="78494.06">24257 7303 0,'21'-64'0,"-106"318"0,149-444 0,-43 84 16,0 63-16,0 1 0,1 0 16,-22 21-16,21-1 0,0 1 0,-21 0 0,21 0 15,0 21-15,0 0 0,1 0 16,-1 21-1,-21 0-15,0 0 0,0 1 0,0 20 16,0-21-16,0 21 16,-21 1-16,21-22 0,-22 21 0,1-21 15,0 22-15,0-22 0,0 0 0,0-21 16,21 21-16,-22 0 0,1-21 16,0 0-16</inkml:trace>
  <inkml:trace contextRef="#ctx0" brushRef="#br0" timeOffset="78696.67">23283 6731 0,'0'0'0,"-21"0"0,-42-21 15,63 0 1,21 21-16,0 0 15,0 0-15,0 0 0,22 0 0,-1 0 16,-21 0-16,21 0 0,22-21 0,-22 21 16,22 0-16,-1 0 0,1 0 15</inkml:trace>
  <inkml:trace contextRef="#ctx0" brushRef="#br0" timeOffset="78977.66">24998 6583 0,'0'21'31,"-21"0"-31,-1 0 16,22 1-16,-21 20 0,21-21 0,-21 21 15,21 1-15,0-1 0,-21 0 0,21 1 16,0-22-16,-21 21 0,21 1 15,0-1-15,0 0 0,0-21 0,0 22 16,0-22-16,0 0 0,0 0 16,21 0-16,-21 1 0,21-1 0,0-21 15,0 0-15,1 0 0,-1 0 16,0 0-16,0 0 0,0-21 0,0-1 16</inkml:trace>
  <inkml:trace contextRef="#ctx0" brushRef="#br0" timeOffset="79233.19">25358 6646 0,'0'0'0,"0"22"47,0-1-47,21 0 0,-21 0 15,0 0-15,21 22 0,-21-22 0,0 21 16,0-21-16,0 22 0,21-22 15,-21 21-15,0-21 0,0 22 0,0-22 16,0 0-16,0 21 0,0-21 0,-21 1 16,21-1-16,-21 0 0,0 0 0,-1 0 15,1 0-15,0-21 0</inkml:trace>
  <inkml:trace contextRef="#ctx0" brushRef="#br0" timeOffset="79456.27">25675 6964 0,'21'0'62,"0"0"-46,-21 21-16,0 0 16,0 0-16,0 1 15,0-1-15,0 0 0</inkml:trace>
  <inkml:trace contextRef="#ctx0" brushRef="#br0" timeOffset="79660.89">25633 7514 0,'0'21'0,"0"-42"0,0 64 16,0-22-16,0 0 0,0 0 15,0 0-15,-21 0 0,21 1 16,0-1-16,0 0 0,-22-21 16,1 21-16,0 0 0,0-21 15,0 21-15,0 1 0,-1-22 0,1 21 16,-21-21-16,0 21 0,20-21 0,-20 21 15,0-21-15,-1 21 0,1-21 0</inkml:trace>
  <inkml:trace contextRef="#ctx0" brushRef="#br0" timeOffset="82041.86">10054 8213 0,'0'-21'0,"0"-22"15,0 22-15,0 0 16,0 0-16,-21 21 15,0 0-15,21 21 0,-21 0 16,21 21-16,0 1 0,0 20 16,0 1-16,0-1 0,-22 1 0,22 20 15,-21-20-15,21 21 0,-42-1 0,21 1 16,-22-22-16,1 22 0,0-21 16,-1-1-16,-20 1 0,21-1 0,-22-21 15,22 1-15,-1-22 0,22 0 0,0 0 16,0-21-16,0 0 0,0 0 15,21-21-15,0 0 0,0 0 16,0 0-16,0-22 0,0 1 0,0 0 16,0-1-16,0 1 0,0 0 15,0-1-15,0 1 0,0 0 0,0-1 16,0 22-16,0 0 0,0 0 0,0 42 16,21 0-16,-21 0 15,21 0-15,0 22 0,-21-1 16,21 0-16,0-20 0,1 20 0,-1 0 15,0 1-15,21-1 0,-21-21 0,22 0 16,-1 0-16,0 1 0,1-1 16,20 0-16,-20-21 0,20 0 0,-21 0 15,22 0-15,-1 0 0,1-21 0,-22 0 16,22-1-16,-1 1 0,-20 0 16,20-21-16,-21 21 0,1-1 0,-1-41 15,-21 21-15,-21-1 0,0 22 16,0-21-16,0-1 0,-21 22 0,0-21 15,0 21-15,0 0 0,-1-1 16,1 22-16,0 0 0,-21 0 0,21 0 16,-1 22-16,1 20 0,-21-21 0,21 21 15,0 1-15,-1-1 0,22-21 16,-21 22-16,21-1 0,-21 0 0,21-21 0,0 1 16,0-1-16,0 0 15,0 0-15,21-21 0,0 0 16,1 0-16,20 0 0,-21 0 0,0-21 15,0 0-15,22 21 0,-22-21 0,0-1 16,21 1-16,-20 0 0,-1 0 16,0 0-16,0 0 0,0 21 0,-21-22 15,21 44 1,-21-1-16,0 0 0,0 0 16,0 21-16,0-20 0,0 20 0,0-21 15,22 0-15,-22 22 0,21-22 0,0 0 16,0-21-16,0 21 0,0-21 15,64 0-15,-43 0 16,1 0-16,-1-21 0,0 21 0,22-21 16,-22 0-16,1-1 0,20-20 0,-21 21 15,1 0-15,-1-22 0,-21 1 0,22 21 16,-22-21-16,-21 20 0,0-20 0,0 0 16,0 21-16,0-1 0,0 1 0,0 42 31,0 22-31,-21-1 0,21 0 15,-22 1-15,22-1 0,-21 22 0,21-1 16,-21 1-16,21-1 0,0 1 0,-21-1 0,21 22 16,-21-22-16,0 1 0,21-1 15,-22 1-15,1-1 0,21 1 0,-21-1 16,0 1-16,0-1 0,21-20 16,-21 20-16,21-21 0,-22 1 0,22-22 0,0 0 15,0 0-15,0-42 16,0-21-16,0 21 15,22-22-15,-1 1 0,-21 0 0,21-1 16</inkml:trace>
  <inkml:trace contextRef="#ctx0" brushRef="#br0" timeOffset="82270.94">11303 9144 0,'0'64'0,"21"-170"0,-42 148 0,42-148 0,-21 64 0,21 0 15,0-1-15,-21 22 0,22-21 0,-1 21 16,0 21-16,0 0 0,21 0 0,-20 0 15,-1 0-15,21 21 0,-21 0 16,0 0-16,1 21 0,-1 1 0,-21-1 16,0 0-16,0 1 0,0-22 0,-21 21 15,-22 1-15,22-1 0,-21-21 0,21 21 16,-22-20-16,22-1 0,-21 0 0,-1 0 16,22-21-16,0 0 0,0 21 0,21-42 15,0 0 1,21 0-16,0 0 0</inkml:trace>
  <inkml:trace contextRef="#ctx0" brushRef="#br0" timeOffset="82519.47">12255 8255 0,'0'0'0,"22"0"0,-1-21 0,-21 42 15,0 0 1,0 22-16,-21-22 0,21 21 0,-22 22 15,-20-22-15,21 21 0,0 1 0,0-1 16,-1 1-16,-20-22 0,21 22 16,0-1-16,0-20 0,21 20 15,-22-21-15,22-20 0,0 20 0,0-21 16,0 0-16,0 0 0,0 1 0,22-22 16,20 0-16,-21 0 0,0-22 15,22 1-15,-22 0 0,21 0 0</inkml:trace>
  <inkml:trace contextRef="#ctx0" brushRef="#br0" timeOffset="82813.19">12446 8848 0,'-42'42'31,"20"-21"-31,86-84 0,-128 169 0,43-85 16,0 21-16,0-21 0,21 22 16,0-22-16,-21 0 0,21 0 0,0 0 15,0 0-15,0 1 0,0-1 0,21-21 16,0 0-16,0 0 0,0 0 15,22 0-15,-22 0 0,0-21 16,21-1-16,-20 1 0,-1 0 0,21 0 16,-42 0-16,21 0 0,-21-22 15,0 1-15,0 21 0,-42-22 16,21 22-16,0 21 0,-1 0 16,-20 0-16,21 0 0,0 0 0,-22 0 0,22 21 15,0 1-15,0-1 0,21 0 16,0 0-16,0 0 0,0 0 15,21 1-15,0-1 0,0-21 16,22 0-16,-1 0 0,-21 0 0,22 0 16,-1 0-16,0-21 0</inkml:trace>
  <inkml:trace contextRef="#ctx0" brushRef="#br0" timeOffset="83050.25">13081 8869 0,'21'0'15,"-42"0"-15,42 21 16,-21 0-16,0 0 0,0 22 0,-21-1 15,21 0-15,0 1 0,0-1 0,-21 22 16,21-1-16,0-21 0,-21 22 16,21 21-16,-22-22 0,22 1 0,0 20 15,-21-20-15,0-1 0,0 22 0,21-22 16,-21 1-16,0-22 0,21 22 0,-22-1 16,1-20-16,0-1 0,21 0 0,0-21 15,0 1-15,0-1 0,0-42 16,0-1-16,21 1 15,0-21-15,1 21 0,-1-22 16,0 1-16,0-21 0</inkml:trace>
  <inkml:trace contextRef="#ctx0" brushRef="#br0" timeOffset="83254.92">13102 9398 0,'0'-127'0,"21"64"16,22-86-16,-107 488 0,149-720 15,-64 360-15,0 0 0,0 0 0,0 21 16,1 0-16,-1 0 0,21 0 0,-21 0 15,22 0-15,-22 42 0,21-21 0,-21 0 16,0 22-16,-21-22 0,0 21 0,0 0 16,0-20-16,-21 20 0,0-21 15,-21 21-15,-1-20 0,1-1 16,0 0-16,-1-21 0,1 21 0,-43-21 16,64 0-16,-21 0 0,0 0 15,20-21-15,-20 21 0,21-21 0</inkml:trace>
  <inkml:trace contextRef="#ctx0" brushRef="#br0" timeOffset="83437.58">11769 8467 0,'0'0'16,"-22"0"-16,22-21 15,22 21-15,-1 0 0,0 0 16,0-22-16,21 22 0,1 0 0,-1-21 15,22 0-15,-1 21 0,1-21 16,-1 21-16,1-21 0,-1 21 16,1-21-16,-1 21 0</inkml:trace>
  <inkml:trace contextRef="#ctx0" brushRef="#br0" timeOffset="83859.28">14203 9250 0,'0'0'0,"21"0"15,-21-21 1,42 0-16,-21-1 0,22 1 16,-22-21-16,21 0 0,1-1 0,20 1 15,-21 0-15,1-22 0,-1 1 0,0-1 16,1 1-16,-1-1 0,0 1 15,-20-1-15,20 1 0,-21-1 0,-21 1 16,0-1-16,0 22 0,0-1 0,-21 22 16,0 0-16,-22 21 0,22 0 0,0 0 15,-21 21-15,-1 0 0,22 22 0,0-1 16,-21 22-16,21-22 0,-1 21 16,1 1-16,0-22 0,0 22 0,21-1 15,-21 1-15,21-1 0,0 1 0,0-22 16,0 0-16,0 1 0,21-1 0,0 0 15,0-20-15,0-1 0,-21 21 16,22-21-16,-1-21 0,0 21 0,21 1 16,-21-22-16,1 0 0,20 0 0,-21 0 15,21 0-15,1 0 0,-22-22 0,21 1 16,1 0-16,20-21 0,-21 21 0,22-1 16</inkml:trace>
  <inkml:trace contextRef="#ctx0" brushRef="#br0" timeOffset="84060.92">15557 8805 0,'0'22'15,"22"-22"1,-1 0 0,0 0-16,0 0 0,21 0 15,-20 0-15,-1 0 0,0-22 0,0 22 16,21 0-16,-20 0 0,-1 0 0,0 0 15,0 0-15,0 0 0,-42 0 16,0 22 0,0-1-16</inkml:trace>
  <inkml:trace contextRef="#ctx0" brushRef="#br0" timeOffset="84195.17">15494 9102 0,'-21'21'0,"21"0"15,21-63-15,-21 84 16,21-42-16,0 0 0,0 0 15,1 0-15,-1 0 0,0 0 0,0 0 16,0 0-16,-21-21 0,0 0 0,21 21 16,1-21-16,-22-1 0</inkml:trace>
  <inkml:trace contextRef="#ctx0" brushRef="#br0" timeOffset="84920.58">17822 8234 0,'21'-42'16,"-42"84"-16,64-127 0,-22 43 0,0 21 0,0-22 15,-21 1-15,0 21 0,0 0 0,0 0 16,0-1-16,-21 22 0,-21 0 15,-1 22-15,1-1 0,0 0 16,-22 42-16,22-20 0,-22 41 0,1-20 16,20 21-16,-20-1 0,21 1 0,20 21 15,-20-22-15,21 22 0,21-21 0,0 0 16,0-1-16,0 1 0,0-22 0,21 1 16,21-1-16,1-20 0,-1-1 0,0-21 15,1 22-15,20-22 0,-20 0 16,20 0-16,1-21 0,-22 0 0,21 0 15,-20 0-15,20-21 0,-20 0 0,-1 0 16,0-1-16</inkml:trace>
  <inkml:trace contextRef="#ctx0" brushRef="#br0" timeOffset="87666.35">18457 8700 0,'21'0'16,"-42"0"-16,42-22 0,1 1 0,-22 0 0,0 0 0,0 0 15,0 0-15,0-1 16,0 1-16,0 0 0,0 0 15,0 0-15,0 42 32,0 21-32,0-21 0,0 43 15,0-22-15,-22 22 0,1-1 0,0 1 16,0-1-16,0 1 0,0-1 0,-1-20 16,1 20-16,-21 1 0,21-22 0,-22 0 15,22 1-15,-21-1 0,21-21 0,0 0 16,-1 22-16,1-43 15,21-22 1,0 1-16,0 0 0,0 0 16,0 0-16,0 0 0,0-22 0,0 1 15,0 21-15,0-22 0,0 1 0,0 21 16,0-21-16,21 20 0,-21 1 0,0 0 16,22 21-1,-22 21-15,21 0 0,-21 1 16,21-1-16,0 21 0,0-21 0,0 0 15,1 22-15,-1-22 0,0 21 0,21 1 16,-21-1-16,1-21 16,-1 0-16,21 0 0,-21-21 0,0 22 15,22-22-15,-22 0 0,21 0 16,1 0-16,-1-22 0,0 22 0,1-21 16,-1 0-16,43-21 0,-43 21 15,-21-22-15,21 22 0,-20 0 0,-22 0 16,0-22-16,0 22 0,0 0 0,0 0 15,0 0-15,-22 0 0,22-1 16,-21 22-16,0 0 0,0 0 0,-21 0 16,20 22-16,1-22 0,0 21 0,-21 21 15,21-21-15,-1 0 0,1 1 0,0 20 16,0-21-16,21 0 0,-21 0 0,21 1 16,0-1-16,21-21 15,0 0-15,0 0 0,0 0 16,1 0-16,20 0 0,-21-21 15,21-1-15,-20 1 0,-1 21 0,21-21 16,-21 0-16,0 0 0,1 0 0,-22-1 16,21 22-16,-21-21 0,0 42 31,0 1-31,0-1 0,0 0 16,-21 0-16,21 21 15,0-20-15,0-1 0,0 21 0,0-21 0,0 0 16,0 1-16,21-1 0,0-21 15,0 0-15,0 0 0,22 0 0,-22 0 16,21 0-16,0-21 0,1-1 0,-1 1 16,0 0-16,22 0 15,-22-21-15,1 20 0,-22 1 0,21-21 16,-21 21-16,-21 0 0,0-1 0,0 1 16,0 0-16,0 0 0,0 42 15,-21 0 1,21 0-16,0 1 0,-21 20 15,21 0-15,-21-21 0,21 43 0,-21-22 16,21 22-16,0-22 0,0 22 0,0 20 16,-22-20-16,1-1 0,21 22 0,-21-22 15,0 1-15,0 21 0,-22-22 0,22 1 16,0-1-16,-21 1 0,21-1 16,-1 1-16,1-22 0,0 0 0,0-21 15,21 1-15,0-1 0,0-42 16,0-22-16,21 22 15,0-21-15,0-22 0,1 22 0,-1-22 16</inkml:trace>
  <inkml:trace contextRef="#ctx0" brushRef="#br0" timeOffset="87903.9">19410 9398 0,'0'-190'16,"0"507"-16,0-444 0,0-127 15,21 233-15,0 0 0,21-22 16,1 43-16,-1 0 0,0 0 15,1 0-15,-1 0 0,0 0 16,1 43-16,-1-22 0,-21 0 0,0 21 16,1-20-16,-22 20 0,0 0 0,0-21 15,0 22-15,-22-22 0,-20 21 0,21-21 16,-21 22-16,-1-22 0,1 0 0,0 0 16,-1 0-16,1 1 0,21-22 15,0 0-15,-1 0 0,22-22 16,22 1-16,-1 0 0,0-21 15</inkml:trace>
  <inkml:trace contextRef="#ctx0" brushRef="#br0" timeOffset="88131.98">20278 8488 0,'0'0'0,"21"-42"16,0 20-16,-21 1 0,0 0 0,0 0 15,0 42 1,0 21-16,0-20 0,0 20 0,-21 0 15,0 1-15,-1 20 0,22-21 16,-21 22-16,0-1 0,0 1 0,0-1 16,0-20-16,-1 20 0,1-20 0,0-1 15,21-21-15,0 21 0,-21-20 0,21 20 16,0-21-16,0 0 16,21-21-16,0 0 0,0-21 15,1 0-15,20 21 0,-21-21 16</inkml:trace>
  <inkml:trace contextRef="#ctx0" brushRef="#br0" timeOffset="88444.4">20426 8996 0,'21'0'0,"-21"21"16,0 0-1,-21-63-15,21 105 0,0-41 0,-21-1 16,21 0-16,0 0 0,0 0 0,-22 0 16,22 1-16,0-1 0,0 0 15,0 0-15,22-21 0,-1 0 16,0 0-16,0 0 0,21 0 0,1 0 15,-1 0-15,0-21 0,1 0 0,-1 0 16,0-1-16,-20 1 0,20 0 16,-21 0-16,0 0 0,0 0 0,-21-22 15,0 22-15,0 0 0,0 0 0,-21 0 16,-21 21-16,21 0 0,-22 0 0,22 0 16,-21 0-16,0 0 0,20 0 0,-20 21 15,21 0-15,-21 0 0,20 0 0,1 0 16,21 1-16,0-1 0,0 0 15,0 0-15,0 0 0,43-21 16,-22 0-16,21 0 0,-21 0 16,22 0-16,-1-21 0,0 21 0,22-21 15</inkml:trace>
  <inkml:trace contextRef="#ctx0" brushRef="#br0" timeOffset="88687.45">21188 8954 0,'63'-43'0,"-20"43"31,-149 43-31,212-65 0,-106 44 0,0-1 15,0 21-15,0 0 0,-22 1 0,1 41 16,21-20-16,-21-1 0,0-20 16,21 20-16,-21 1 0,0-1 15,21 22-15,-22-22 0,1 1 16,0-1-16,0 1 0,0-1 0,0-20 0,-1 20 16,1-20-16,0-1 0,0 21 15,0-20-15,0-22 0,-1 21 0,22-21 16,0 1-16,0-1 0,0 0 0,22-42 15,-1 0 1,0-1-16,0 1 0,0-21 0,22 0 16,-22-1-16</inkml:trace>
  <inkml:trace contextRef="#ctx0" brushRef="#br0" timeOffset="88902.55">21188 9504 0,'21'-85'0,"21"-190"15,-105 635-15,147-762 0,-62 338 16,-1 22-16,0 21 0,21-22 15,-21 22-15,1 21 0,20 0 0,-21 0 16,0 0-16,22 0 0,-1 21 0,0 43 16,-21-43-16,1 21 15,-22 1-15,0-22 0,0 21 0,-22 1 16,1-22-16,0 21 0,-21-21 0,-1 0 16,1 1-16,0-1 0,21 0 0,-22 0 15,1-21-15,21 0 0,0 0 0,-22 0 16,22 0-16,0 0 0,0 0 0,0-21 15</inkml:trace>
  <inkml:trace contextRef="#ctx0" brushRef="#br0" timeOffset="89097.19">19897 8657 0,'-22'0'16,"44"0"-16,-86 0 0,85-21 31,22 21-31,-1 0 0,0-21 0,22 21 16,-1-21-16,22 21 0,0 0 0,-1-21 15,1 21-15,0-22 0,-1 22 0,22-21 16,-21 0-16,-1 21 0</inkml:trace>
  <inkml:trace contextRef="#ctx0" brushRef="#br0" timeOffset="89408.94">21780 8149 0,'0'0'0,"0"-21"0,0 0 0,0 0 16,22 21 0,-1 0-16,0 0 0,21 0 15,-21 21-15,22 0 0,-1 21 0,0 1 0,22-1 16,-22 22-16,1-1 0,20 22 15,1-22-15,-22 22 0,21 0 0,-41-1 16,20 1-16,-21-22 0,-21 22 16,0-21-16,0-1 0,-21 1 0,-21-1 15,-1 1-15,1-1 0,-22-21 0,22 22 16,-21-22-16,-1 22 0,1-22 0,-1 0 16,1 1-16,-1-22 0,22 0 0,-1 21 15,1-20-15,21-22 0,21 21 0,42-42 31,-21-1-31,22 1 0</inkml:trace>
  <inkml:trace contextRef="#ctx0" brushRef="#br0" timeOffset="90081.24">22712 8975 0,'21'-21'0,"-42"42"0,42-64 15,0 43 1,0 22-16,0-1 16,1 21-16,-1-21 15,0 0-15,-21 22 0,0-22 0,0 21 0,0-21 16,0 22-16,0-22 0,0 0 16,0 21-16,0 1 0,-21-22 15,0-21-15,21 21 0,0 0 16,-22-21-16,1 0 0,0 0 15,21-21 1,0 0-16,0 0 16,0 0-16,21-22 0,-21 22 0,21-21 15,22-1-15,-22 1 0,0 0 0,21-22 16,1 22-16,-22 21 0,21-22 16,-21 22-16,1 0 0,20 0 0,-21 21 15,0 0-15,0 21 0,1 0 0,-1 0 16,0 1-16,0 20 0,0-21 15,-21 0-15,21 22 0,-21-22 0,22 21 16,-22-21-16,0 0 0,0 22 16,0-22-16,0 0 0,0 0 15,0 0-15,-22-21 16,1 0 0,21-21-16,0 0 15,0 0-15,0 0 0,21 0 16,1-1-16,-1 1 0,0-21 15,0 21-15,21-22 0,-20 22 16,20-21-16,0 0 0,-21 20 0,22 1 16,-1 0-16,-21 0 0,43 21 15,-43 0-15,0 21 0,0 0 0,0 0 16,-21 1-16,0 20 0,0-21 16,0 21-16,0-20 0,0 20 0,0-21 15,-21 0-15,0 22 0,21-22 0,-21 0 16,0 0-16,21 0 0,-21-21 0,21 21 15,0 1-15,21-44 32,0 22-17,-21-21-15,42 21 0</inkml:trace>
  <inkml:trace contextRef="#ctx0" brushRef="#br0" timeOffset="90323.29">24469 8784 0,'0'-21'15,"-22"21"-15,1-21 0,0 21 0,0 0 16,21 21 46,0 0-46,0 0-16,0 1 16,-21-1-16,0 0 0,21 0 0,-22 21 15</inkml:trace>
  <inkml:trace contextRef="#ctx0" brushRef="#br0" timeOffset="90525.42">24447 9483 0,'0'0'0,"0"21"16,0 0-16,0 0 0,0 0 16,0 1-16,0-1 0,0 0 15,0 0-15,0 0 0,0 0 0,-21 1 16,0-1-16,0 21 0,0-21 16,0 0-16,-22 1 0,22-1 0,-21 0 15,-1 0-15,1-21 0,0 21 0,-1 0 16,-20-21-16,21 22 0,-22-22 0,22 0 15</inkml:trace>
  <inkml:trace contextRef="#ctx0" brushRef="#br0" timeOffset="91886.14">4339 12806 0,'0'0'0,"0"-21"0,-21-22 15,0 43-15,0 22 16,21 20 0,0 0-16,0 1 0,0 20 0,0 22 15,-22-22-15,1 22 0,21 0 0,-21-1 16,21 1-16,-21 0 0,0 20 15,0-20-15,-1 21 0,1-21 16,0-1-16,-21 1 0,21 0 0,-1-1 16,1 1-16,0-22 0,0 1 0,0-1 15,21-20-15,-21-1 0,21 0 16,0-20-16,0-1 0,0-42 16,0-1-16,0-20 15,0 0-15,0-1 0,0-20 16</inkml:trace>
  <inkml:trace contextRef="#ctx0" brushRef="#br0" timeOffset="92336.3">4191 12721 0,'0'-21'0,"0"42"0,0-63 0,21 21 16,-21 42-1,-21 0-15,0 0 0,0 22 16,-1-1-16,-20-21 0,0 21 16,21 1-16,-22-1 0,1-21 0,21 22 15,-22-1-15,1-21 0,21 21 16,-21-20-16,20-1 0,1-21 16,0 21-16,21 0 0,0-42 31,0 0-31,0 0 15,21-1-15,0 1 0,1 0 0,20-21 16,-21 21-16,0-22 0,22 1 16,-22 21-16,0-22 0,0 22 0,21 0 15,-20 0-15,-1 21 16,0 0-16,0 21 0,0 21 0,-21 1 16,21-1-16,1 0 0,-1 22 15,0-1-15,0-20 0,0 20 16,0-20-16,1 20 0,-1-21 0,0 1 15,0-1-15,0 0 0,0-20 0,1-1 16,-22 21-16,21-42 0,0 21 16,0 0-16,0 1 0,0-22 0,1 0 15,-1 0 1</inkml:trace>
  <inkml:trace contextRef="#ctx0" brushRef="#br0" timeOffset="92980.47">2265 15536 0,'-21'-42'16,"42"84"-16,-64-105 0,22 21 0,21 20 0,-21 1 16,0-21-16,0 21 0,0 0 15,21-1-15,-22 22 31,1 22-31,21-1 16,0 21-16,0 0 0,0 1 16,0-1-16,0 22 0,0-1 0,0 22 15,21-1-15,-21 1 0,0 0 0,22-1 16,-22 1-16,0 0 0,0-1 16,0-20-16,0 21 0,0-22 0,0 1 15,0-1-15,-22 1 0,22-1 16,0-21-16,0 1 0,0-1 0,0-21 15,0 0-15,0 1 0,0-1 16,0-42 15,0-1-31,0 1 0,0-21 16,0 21-16,0-22 0,0-20 0,0 21 16</inkml:trace>
  <inkml:trace contextRef="#ctx0" brushRef="#br0" timeOffset="94321.07">2032 15727 0,'-21'-85'16,"0"64"-16,63 233 0,-42-318 0,-42-42 0,42 127 0,0-22 15,0 22-15,0 0 0,0 0 16,0 0-16,0-1 16,21 22 15,0 0-31,0 0 0,21 0 15,-20 0-15,41 0 0,-21 0 16,22 22-16,-1-22 0,22 0 0,21 0 16,-21 0-16,42 0 0,-22 0 15,44 0-15,-1 0 0,0 0 0,21 0 16,-21 0-16,22-22 0,20 22 16,1-21-16,-1 21 0,1-21 0,-1 0 15,22 21-15,0-21 0,-1 0 16,1-1-16,0 1 0,-1 21 0,-20-21 15,-1 0-15,-20 21 0,-1-21 16,-21 21-16,0 0 0,-21-21 0,-21 21 16,0-22-16,-21 22 0,-1 0 0,-20 0 15,-1 0-15,-20 0 0,-22 0 16,21 0-16,-21 0 0,0 0 0,1 0 16,-22 22-1,0-1-15,0 0 16,0 0-16,0 0 0,0 0 15,0 1-15,0 20 0,0-21 0,-22 21 16,22 1-16,-21-1 0,21 0 0,0 1 16,-21-1-16,21 0 15,-21 1-15,21-1 0,0 22 0,0-22 16,0 21-16,0 1 0,0-1 0,21-20 16,0 20-16,0 1 0,1 20 0,-1-20 15,0-1-15,0 1 0,0 21 16,0-1-16,-21-20 0,22 20 0,-1 1 15,-21 0-15,21-1 0,-21 1 0,0-21 16,0 20-16,0 1 0,0-22 16,0 22-16,0-21 0,0-1 0,-42 64 15,42-85-15,-22 1 0,1-1 16,0 0-16,0-20 0,-21 20 16,20-21-16,-20 0 0,0 0 15,-1-21-15,1 22 0,0-1 0,-22-21 16,1 0-16,-1 0 0,1 0 15,-22 0-15,0 0 0,1 0 0,-1 0 16,-21 0-16,0 0 0,1-21 0,-22 21 16,21-22-16,-42 22 15,21-21-15,-22 21 0,-20-21 0,21 21 0,0-21 16,0 0-16,-1 21 0,1-21 16,0-1-16,21 1 0,-21 21 0,21-21 15,0 0-15,0 21 0,0-21 16,21 0-16,21 21 0,-20-22 15,20 22-15,21 0 0,-20-21 0,41 21 16,-20 0-16,21 0 0,-1-21 16,1 21-16,21 0 0,0-21 0,-22 21 15,22 0-15,0 0 0,0 0 16,0 0-16,-1 0 16,1 0 93,0-21-93,21 0 15,-21 21-16,0-22-15,0 22 0,-1-21 16,1 21-16,0-21 0,21 0 0,-21 21 16,0-21-16,0 0 0,-1 21 15,1-22-15,21 1 0,-21 21 16,21-21-16,-21 21 0,0 0 16,21-21-16,-21 21 31,-1 0-31,1 0 15,0-21-15,0 21 16,0 0-16,0 0 0,-1-21 16,1 21-16,0 0 0,0 0 15,21-22-15,0 1 16,-21 21-16,21-21 16,-21 21-1,21-21-15,0 0 31,-22 21-31,1-21 16,21-1-16,0 1 0,0 0 16,0 0-16,43 0 0,-22-22 15</inkml:trace>
  <inkml:trace contextRef="#ctx0" brushRef="#br0" timeOffset="95920.41">4678 16404 0,'0'-21'0,"0"-21"15,0 21-15,0-1 16,0 1-16,0 0 0,0-21 16,21 21-16,0-22 0,0 22 0,0-21 15,1-1-15,-22 1 0,21 0 0,0-1 16,-21 22-16,0 0 0,0-21 16,0 21-16,-21 21 15,0 0-15,-1 0 0,-20 0 16,0 21-16,-1 0 0,1 0 0,0 0 15,-1 22-15,1-1 0,0 0 0,21 1 16,-22-1-16,22 0 0,21 1 16,0-1-16,0 0 0,0-21 15,0 22-15,21-1 0,0-21 0,1 22 16,20-22-16,0 0 0,22 21 16,-22-21-16,0 1 0,22-1 0,-22 0 15,1-21-15,-1 21 0,0 0 16,1 0-16,-22 1 0,0-22 0,-21 21 15,0 0-15,0 0 0,-21 0 16,-22-21-16,1 21 0,0 1 0,-1-1 16,-20 0-16,21 0 0,-22-21 0,1 21 15,-1-21-15,1 0 0,20 0 16,1 0-16,-22 0 0,43 0 0,-21-21 16,0 0-16,20 0 0,1 0 15,0-1-15,0-20 0,21 21 0,0-21 16,0 20-16,0-20 0,0 21 0,21-21 15,21-1-15,-20 22 0,20-21 16,0-1-16</inkml:trace>
  <inkml:trace contextRef="#ctx0" brushRef="#br0" timeOffset="96145.5">4974 15833 0,'0'0'15,"0"-21"-15,0 42 16,0 21-16,0 0 15,0 1-15,0-1 0,0 22 16,0-1-16,21-21 0,-21 22 0,21-1 16,-21-20-16,0 20 0,0-20 0,0 20 15,0-21-15,0 1 0,0-1 16,0 0-16,0-20 0,0 20 16,0-21-16,0 0 0,0 0 0,0-42 31,0 0-31</inkml:trace>
  <inkml:trace contextRef="#ctx0" brushRef="#br0" timeOffset="96312.19">4868 16552 0,'0'-21'16,"0"42"-16,0-63 16,21 42-16,1 0 0,-1 0 15,0-21-15,0 21 0,0 0 0,0 0 16,1-21-16,-1 21 15,21-21-15,-21 21 0,0-22 0,1 22 16,-1-21-16,21 21 0,-21-21 0,0 21 16,22 0-16</inkml:trace>
  <inkml:trace contextRef="#ctx0" brushRef="#br0" timeOffset="97505.99">5588 16447 0,'-21'0'62,"0"-22"-62,-1 22 0,1 0 16,0 0-16,0 22 16,0-22-16,0 21 0,-1 0 0,1 0 15,0 0-15,0 22 0,0-22 16,21 0-16,0 21 0,-21-21 0,21 22 15,0-22-15,0 0 0,0 0 0,0 0 16,21-21 0,0 0-16,0 0 0,0-21 15,0 0-15,1 0 0,20 0 0,-21 0 16,0-22-16,0 22 0,1 0 16,-1-21-16,-21 20 0,0-20 15,21 21-15,-21 0 0,0 0 0,0-1 16,21 22-16,0 22 31,-21-1-31,21 0 0,-21 0 0,0 0 16,0 0-16,22 1 15,-22-1-15,0 0 0,21-21 16,-21 21-16,0 0 16,21-21-16,0 0 0,0-21 15,0 21-15,1-21 16,-22 0-16,21 21 0,-21-21 15,21-1-15,-21 1 16,21 21-16,-21-21 0,21 21 0,0 0 16,1 0-1,-1 21 1,-21 0 0,21 1-16,0-22 15,0 0 1,0 0-1,1 0 1,-1-22 0,-21 1-16,0 0 15,21 21-15,0 0 32,0 0-17,0 0-15,1 21 16,-1-21-1,0 0-15,0 21 0,21-21 16,-20 22-16,-1-1 0,21-21 0,-21 0 16,22 0-16,-1 0 0,-21 0 15,21 0-15,1 0 0,20-21 0,-20 21 16,-1-22-16,0 22 0,1-21 16,-22 0-16,21 0 0,-21 0 15,-21 0-15,0-1 0,0 1 16,0 0-16,0 0 0,-21 0 0,0 21 15,0-21-15,0 21 0,-22-22 16,1 22-16,21 0 0,-22 0 0,22 0 16,0 22-16,-21-1 0,21 0 0,-1 0 15,1 0-15,21 0 0,0 1 16,0-1-16,-21 0 0,21 0 0,0 0 16,0 0-16,21 1 0,0-22 15,1 0-15,20 0 16,-21 0-16,21 0 0,-20-22 15,20 1-15,-21 0 0,21 0 0,-20 0 16,20-22-16,-21 22 0,0-21 0,-21 0 16,0-1-16,0 1 0,0-22 15,0 22-15,-21-21 0,0-1 0,0 22 16,-22-22-16,22 22 0,-21-22 16,21 22-16,-22 21 0,22-21 0,0 20 15,0 22-15,0 0 0,0 0 16,21 22-16,0-1 0,0 21 0,0 22 0,0-1 15,0 1-15,0-1 0,0 22 16,21-22-16,42 64 16,-20-63-16,-22-1 0,21-20 0,0-1 15,1 0-15,-1 1 0,0-22 16,1 0-16,20-21 0,-20 0 0,20 0 16,-21 0-16,22 0 0,-22-42 0,22 20 15,-22-20-15,22 21 0,-22-43 0</inkml:trace>
  <inkml:trace contextRef="#ctx0" brushRef="#br0" timeOffset="103852.55">10753 11536 0,'0'0'0,"21"-42"0,0-1 0,21-41 16,-21 41-16,1 1 0,-22 0 15,0-1-15,0 22 0,0 0 0,0 0 16,0 0-16,-22 21 15,1 21-15,0 0 0,0 21 16,21 1-16,0 20 0,-21 1 0,21-1 16,-21 1-16,-1 20 0,22 1 0,-21-22 15,0 22-15,0 0 0,0-1 0,0-20 16,-1 21-16,1-22 16,0 1-16,0-22 0,0 21 0,0-20 15,-1-22-15,1 0 0,21 0 0,-21 0 16,21-42-1,-21 0-15,21 0 16,0-21-16,0-1 0,0 1 0,0 0 16,0-1-16,0-20 0,0 20 0,0 1 15,0 0-15,0-22 0,0 43 0,0-21 16,0 21-16,0 42 16,21 0-1,0 21-15,-21 1 0,21-22 16,1 21-16,-1 0 0,0 1 0,0-1 15,0 0-15,0 1 0,22-22 16,-22 21-16,21-21 0,1 1 0,-1-22 16,0 21-16,1-21 0,20 0 0,-21 0 15,22-21-15,-22-1 0,22 1 0,-1 0 16,-20 0-16,20-21 0,-21 20 0,1-20 16,-1 0-16,-21-1 0,0 1 15,1 0-15,-22-1 0,0 1 0,0 21 16,0-21-16,-22-1 0,1 22 15,0 0-15,-21 21 0,21 0 0,-22 0 16,22 0-16,-21 21 0,-1 0 0,22 0 16,-21 22-16,21-22 0,0 21 15,-1 1-15,1-22 0,21 21 0,0 0 16,0-20-16,0-1 0,0 0 0,0 0 16,0 0-16,21-21 0,1 0 15,-1 0-15,0 0 0,0 0 16,0 0-16,0 0 0,1-21 0,-1 0 0,21 0 15,-21 0-15,0-1 0,1 1 0,-1 0 16,0 21-16,-21-21 0,21 21 16,0 0-1,-21 21-15,0 0 0,0 0 0,0 1 16,21-1-16,1 0 0,-1 0 16,-21 0-16,21-21 0,0 0 15,0 0-15,0 0 0,22 0 16,-22 0-16,21 0 0,1-21 0,-1 0 15,0 0-15,22-22 0,-22 22 0,0-21 16,1 21-16,-1-22 0,0 22 0,-20 0 16,-1 0-16,0 0 0,-21 0 15,0 42-15,0 0 16,0 21-16,-21 1 0,0-1 0,21 21 16,-22 1-16,22-1 0,-21 22 0,0 0 15,21-22-15,0 22 0,-21 0 16,21-1-16,-21 1 0,0 0 0,21-1 15,0-20-15,0-1 0,0 1 0,-22-1 16,22 1-16,0-22 0,0 0 16,-21 1-16,21-1 0,0-21 0,0 0 15,0-63 1,0 21-16,0 0 0,0-22 16</inkml:trace>
  <inkml:trace contextRef="#ctx0" brushRef="#br0" timeOffset="104124.55">12107 12086 0,'0'0'0,"-21"-63"0,21 20 0,-21-41 15,21 41-15,0 22 0,0 0 16,0 0-16,0 0 0,21 0 16,0 21-16,0 0 0,22 0 0,-22 0 15,21 0-15,22 21 0,-22 0 0,0-21 16,1 42-16,-1-21 0,-21 22 0,0-1 15,1 0-15,-22 1 0,0-1 16,0 0-16,-22 1 0,-20-1 0,0 0 16,21-20-16,-43 20 0,22-21 0,-1 21 15,-20-20-15,21-1 0,-1-21 0,-20 21 16,42-21-16,-22 0 0,22 0 0,0 0 16,0-21-16,21-22 15,0 22-15</inkml:trace>
  <inkml:trace contextRef="#ctx0" brushRef="#br0" timeOffset="104373.09">12806 11282 0,'42'0'0,"-84"0"0,105 0 0,-63 21 16,0 0-16,0 22 0,0-1 15,0 0-15,-21 1 0,0 20 0,0-21 16,0 22-16,-1-1 0,1 1 15,0-1-15,0 1 0,0-1 16,0-20-16,-1 20 0,1-20 0,21-1 16,0 0-16,0 1 0,0-22 0,0 0 15,0 0-15,0 0 0,0 0 0,21-21 16,1-21-16,-1 0 16,21 0-16,-21-21 0,0 20 15,22-20-15</inkml:trace>
  <inkml:trace contextRef="#ctx0" brushRef="#br0" timeOffset="104694.49">12975 11917 0,'-42'21'32,"-1"64"-17,128-191-15,-191 233 0,106-85 0,-21 1 16,21-22-16,0 21 0,0-21 0,0 22 16,0-22-16,0 0 0,21 0 0,0-21 15,1 21-15,-1-21 0,0 0 0,21 0 16,-21 0-16,22 0 0,-22-21 0,21 0 15,1 0-15,-22 0 0,21-1 16,0-20-16,-20 21 0,-1 0 0,0-22 16,-21 1-16,0 21 0,0-21 15,-21-1-15,0 22 0,-1 0 0,-20 0 0,21 0 16,-21 21-16,-1 0 0,22 0 0,-21 21 16,-1 0-16,22 0 15,-21 0-15,21 22 0,0-22 0,-1 21 16,22-21-16,0 0 0,0 22 0,0-22 15,22 0-15,-1-21 0,0 0 0,21 0 16,1 0-16,-1 0 0,0 0 0,1-21 16,-1 0-16,0 0 0,1-1 0</inkml:trace>
  <inkml:trace contextRef="#ctx0" brushRef="#br0" timeOffset="104930.07">13547 11938 0,'63'-63'31,"-63"147"-15,-63-105-16,126 85 0,-84-22 0,0 64 15,21-43-15,-21 1 16,21-1-16,-22 1 0,1 20 0,21-20 16,-21 21-16,0-22 0,21 22 0,0-22 15,-21 22-15,0-22 0,-1 22 0,22-21 16,-21-1-16,21-21 0,-21 22 0,21-22 16,-21 22-16,21-22 0,0 0 0,0-20 15,-21 20-15,21-21 0,0 0 0,0-42 31,0 0-31,0-21 0,21-1 0,0 1 16,-21 0-16,42-22 0,-20 1 16</inkml:trace>
  <inkml:trace contextRef="#ctx0" brushRef="#br0" timeOffset="105201.07">13652 12192 0,'-21'-127'15,"42"254"-15,-42-275 0,0 106 16,21 20-16,0 1 0,0 0 15,0 0-15,0 0 0,0 0 0,0-1 16,21 22-16,0-21 0,1 0 0,-1 21 16,0 0-16,0 0 0,21 0 0,-20 0 15,20 0-15,-21 21 0,21 0 0,-20 22 16,20-22-16,-21 21 0,0 1 16,-21-1-16,0 0 0,0 1 15,0-22-15,0 21 0,-21 0 0,0-20 16,-21 20-16,-1-21 0,1 0 0,0 0 15,-1 1-15,1-1 0,0-21 0,-1 21 16,1-21-16,0 0 0,20 0 0,-20 0 16,0 0-16,-1 0 0,22-21 15,-21 0-15</inkml:trace>
  <inkml:trace contextRef="#ctx0" brushRef="#br0" timeOffset="105476.06">12255 11557 0,'-21'-21'15,"21"0"-15,21 0 16,1 21-16,-1-22 0,21 22 16,0-21-16,1 0 0,-1 0 0,22 21 15,-1-21-15,1 21 0,20 0 16,1 0-16,0-21 0,-1 21 15,1 0-15,0 0 0,-22 0 0,1 0 0,-22 0 16,43 21-16,-64-21 0,0 0 16,-21 21-16,-21-21 31,0 0-15</inkml:trace>
  <inkml:trace contextRef="#ctx0" brushRef="#br0" timeOffset="106496.35">15684 12361 0,'0'0'0,"0"22"0,0-1 46,0 0-30,22-21 15,-1 0-31,0-21 16,0 0-16,0-1 16,22 1-16,-22-21 0,21 21 0,-21-22 15,22 1-15,-1 0 0,0-1 16,22-20-16,-22-1 0,0 1 15,1-1-15,-1 1 0,0 21 0,1-22 16,-22 1-16,-21-1 0,0 22 0,0-22 16,0 22-16,-42 21 0,20 0 0,-20-1 15,0 22-15,-1 0 0,1 22 16,0-1-16,-1 21 0,1 0 0,0 22 16,21-1-16,-1 1 0,1-1 15,21 86-15,0-86 0,0 22 0,0-22 16,21 1-16,1-22 0,20 0 15,-21 1-15,0-1 0,22 0 0,-22-20 16,21-1-16,0 0 0,1 0 16,-1-21-16,0 0 0,-20 0 0,20 0 15,0 0-15,-21 0 0,1 0 0,-1 0 16,0 0-16,0-21 0,0 0 16,0 0-16,-21-1 0,0 1 0,22 0 15,-1-21-15</inkml:trace>
  <inkml:trace contextRef="#ctx0" brushRef="#br0" timeOffset="106940.57">17843 11938 0,'0'-21'47,"22"21"-47,-1-21 0,0 21 15,0 0-15,0-21 0,0 21 16,1 0-16,-1 0 0,0 0 15,-21 21 17,-21-21-32</inkml:trace>
  <inkml:trace contextRef="#ctx0" brushRef="#br0" timeOffset="107107.76">17780 12277 0,'21'0'0,"-42"-21"0,21 42 15,42-21-15,-21 0 0,1 0 16,-1 0-16,0-21 0,0 21 16,0-22-16,0 22 0,22-21 15,-22 0-15,21 21 0,1-21 0,-1 0 16,0 21-16,1-21 0,20-1 16,-21 22-16</inkml:trace>
  <inkml:trace contextRef="#ctx0" brushRef="#br0" timeOffset="107750.62">16679 11917 0,'21'-21'0,"-42"42"0,42-85 0,1 43 0,-22 0 15,0 0-15,0 42 16,0 21-16,0-20 16,0 20-16,0 21 0,0-20 0,0 20 15,0 1-15,0-22 0,0 22 0,0-22 16,21 0-16,-21 22 0,0-22 0,21-21 16,-21 22-16,0-22 15,0 21-15,0-21 0</inkml:trace>
  <inkml:trace contextRef="#ctx0" brushRef="#br0" timeOffset="110774.33">19325 11790 0,'-21'0'16,"21"21"0,-21-21-16,21-21 140,21 0-140,0 21 16,-21-21-16,21 21 0,0-22 0,1 1 15,-1 21-15,0-21 0,0 21 16,0-21 0,0 21-16,1 0 15,-22 21-15,0 0 0,0 0 0,0 22 16,0-22-16,0 21 0,0 1 0,0-1 16,0 0-16,-22 1 0,1-1 15,0 0-15,0-21 0,0 22 16,0-22-16,21 21 0,0-21 0,-22 1 0,22-1 15,-21 0-15,21-42 32,21 0-32,1 21 15,-1-43-15,0 22 0,0 0 0,0-21 16,0-1-16,22 1 0,-22 0 16,0-1-16,21 1 0,-20 21 0,20-22 15,-21 1-15,0 21 0,0 0 0,1 21 16,-1 0-16,0 0 15,-21 21-15,0 0 0,21 0 0,0 22 16,-21-1-16,0 0 0,0 1 0,0-1 16,21 21-16,-21-20 0,0-1 0,0-21 15,0 22-15,0-1 0,0-21 0,0 0 16,-21 0-16,21 1 0,0-1 16,0 0-16,21-21 15,1 0-15,-1-21 16,0 0-16,0-1 0,0 1 0,0-21 15</inkml:trace>
  <inkml:trace contextRef="#ctx0" brushRef="#br0" timeOffset="111582.02">20129 12044 0,'43'0'0,"-107"0"16,149 0-16,-149 0 0,149 0 0,-64 0 0,22-21 15,-22 21-15,0-21 0,21-1 16,-21 1-16,22 21 0,-22-21 0,21 0 15,1 0-15,-22 0 0,0-1 16,0 1-16,0 0 0,0 0 0,-21 0 16,0 0-16,0-1 0,0 1 15,-21 21-15,0 0 0,0 0 0,0 0 16,0 0-16,-1 21 0,-20 1 16,21 20-16,0 0 0,-43 43 15,43-43-15,0 22 0,0-22 16,21 43-16,-21-43 0,21 0 0,0 1 15,0-22-15,0 21 0,0-21 0,21-21 16,0 22-16,0-22 0,21 0 16,1 0-16,-22 0 0,21 0 15,-21-22-15,22 1 0,-22 0 0,42-42 16,-41 41-16,-1 1 16,0-21-16,0 0 0,0 20 0,0-20 15,-21 21-15,22 0 0,-22 0 16,0-1-16,0 1 0,21 21 0,-21 21 15,21 1-15,-21-1 16,0 21-16,0-21 0,0 0 0,0 22 16,0-22-16,0 0 0,0 21 15,0-20-15,0-1 0,0 0 0,0 0 0,0 0 16,21-21 0,0 0-1,0 0-15,1-21 0,-1 0 16,0 21-16,0-21 0,0 0 0,0-1 15,1-20-15,-1 21 0,0 0 0,-21 0 16,21-1-16,0 22 16,-21 22-1,0-1-15,0 0 0,21 0 0,-21 0 16,0 22-16,22-22 0,-22 21 0,0-21 16,0 22-16,0-22 0,21 0 0,0 0 15,-21 0-15,21-21 16,0 0-16,0 0 0,1 0 15,-1 0-15,0 0 0,0-21 0,0 0 16,0 0-16,1 0 0,-1-1 16,0 1-16,-21-21 0,0 21 0,0-22 15,0 1-15,0 0 0,0-1 16,0 1-16,0 0 0,0-1 0,-21 22 16,0-21-16,-1 21 0,1 0 0,21-1 15,0 1-15,21 21 31,1 0-31,-1 0 0,21 0 16,-21 0-16,22 0 0,-1-21 16,21 21-16,-20-21 0,20 21 0,1-21 15,-1 0-15,-20 21 0</inkml:trace>
  <inkml:trace contextRef="#ctx0" brushRef="#br0" timeOffset="114257.1">23072 11303 0,'0'0'0,"0"-21"0,0 0 15,0 0-15,0-1 0,0 1 16,0 0-16,-22 0 0,1 0 0,21 0 16,-21 21-16,0 0 15,0 21-15,21 21 0,0 0 16,0 1-16,-21 20 0,21 1 15,-22-1-15,22 22 0,-21-22 0,0 22 16,21-21-16,-21 20 0,0-20 0,0-1 16,-1 1-16,1-1 0,0-20 0,-21 62 15,-1-62-15,22-22 16,0 21-16,0-21 0,-21 1 0,42-1 16,-22 0-16,1 0 0,0-21 0,0 0 15,0 0 1,0-21-16,21 0 15,0 0-15,0-22 0,0 22 16,0-21-16,0 21 0,0-22 0,0 1 16,0 0-16,0-1 0,0 1 15,0 0-15,21-1 0,-21 22 0,21 0 16,-21 0-16,21 0 0,-21 42 16,21 0-16,-21 0 0,21 21 15,1 1-15,-22-22 0,21 21 16,0 1-16,-21-1 0,42 43 15,-21-64-15,1 21 0,-22-21 16,21 0-16,0 1 0,0-1 0,0-21 16,0 21-16,1-21 0,-1 0 0,21 0 0,0 0 15,-20 0-15,20 0 0,0-21 16,-21 21-16,22-21 0,-1-1 0,-21 1 16,22 0-16,-1 0 0,-21-21 15,0 20-15,0-20 0,1 21 0,-1-21 16,-21-1-16,21 22 0,-21-21 0,0-1 15,0 22-15,0 0 0,-21 0 16,-22 0-16,1 21 0,21 0 16,0 21-16,-22 0 0,22 0 0,-21 22 15,21-22-15,-22 21 0,22 0 0,0-20 16,0 20-16,0-21 16,21 0-16,0 22 0,0-22 0,0 0 15,0 0-15,21-21 16,0 0-16,0 0 0,0 0 15,1 0-15,-1-21 0,0 21 0,-21-21 16,21 0-16,0-1 0,0 22 0,-21-21 16,0 0-16,22 0 0,-1 0 15,-21 0-15,0-1 16,21 22-16,-21-21 172,21 21-141,-21-21-15,21 21-1,0 0 1,-21-21-16,0 0 31,22 21-31,-22-21 16,21-1-1,-21 1 17,21 21 155,-21 21-62,0 1-94,0-44 188,-21 22-219,0-21 16</inkml:trace>
  <inkml:trace contextRef="#ctx0" brushRef="#br0" timeOffset="114869.01">22902 11494 0,'0'0'15,"21"-22"-15,-21-41 16,0 42-16,0 0 0,0-1 0,-21 22 16,0-21-16,0 21 15,0 0-15,-22 0 0,1 0 0,21 0 16,-21 21-16,-1 1 0,22-1 16,-21 21-16,21-21 0,-22 22 0,43-22 15,-21 21-15,21-21 0,-21 22 0,21-22 16,0 0-16,0 0 0,0 21 15,0-20-15,21-1 0,0 0 0,0 0 16,1 0-16,20 0 0,-21 1 0,21 20 16,1-21-16,-1 21 0,-21 1 0,22-22 15,-1 21-15,-21 1 0,0-1 16,0-21-16,1 21 0,-22-20 16,0 20-16,0-21 0,-22 0 0,1 0 0,-21 22 15,21-22-15,-22 0 0,1-21 16,-21 21-16,20 0 0,1 1 0,-64-22 15,64 0-15,-1 21 0,1-21 16,0 0-16,21 0 0,-1 0 16,1 0-16,0 0 0,0 0 0,21-21 15,0-1-15,0 1 0,0 0 16,21 0-16,0 0 0,0 0 16,1-22-16,20 22 0,0 0 0,1-21 15</inkml:trace>
  <inkml:trace contextRef="#ctx0" brushRef="#br0" timeOffset="115192.91">23453 11515 0,'0'-43'16,"0"86"-16,0-128 0,0 64 0,0-21 0,0-1 16,0 22-16,0 0 0,0 0 0,-22 21 31,1 21-31,21 21 15,-21 1-15,0-1 0,21 0 0,-21 22 16,0-22-16,-1 22 0,1-1 0,21 1 16,-21-1-16,0 1 0,0-1 15,21 1-15,0-1 0,-21 1 0,21-22 16,-22 0-16,22 1 0,0-1 0,0 0 16,0-21-16,0 1 0,0-1 15,0 0-15,0 0 0,0 0 0,22-21 31,-1 0-31,0-21 16,0 21-16,-21-21 0,21 0 16,-21 0-16,21-22 0,-21 22 0</inkml:trace>
  <inkml:trace contextRef="#ctx0" brushRef="#br0" timeOffset="115373.08">23050 12107 0,'-21'0'0,"85"0"0,-107 0 0,22-21 31,42 21-15,1 0-16,20 0 0,-21-21 0,0 21 15,22 0-15,-22-21 0,21 21 0,0-21 16,-20 21-16,20-21 0,0 21 0,1 0 16,-22-22-16,21 22 0,-21 0 15,0 0-15</inkml:trace>
  <inkml:trace contextRef="#ctx0" brushRef="#br0" timeOffset="116640.26">23749 12192 0,'21'0'16,"0"0"0,0 0-16,1 0 0,-1 0 0,0 0 15,0-21-15,21 0 16,-20 21-16,-1-21 0,0-1 0,-21 1 0,21 0 15,-21 0-15,0 0 0,0-22 16,0 22-16,0 0 0,0 0 0,-21 21 16,0 0-16,0 0 0,-1 0 0,1 0 15,0 21-15,0 0 0,-21 0 16,20 22-16,1-22 0,-21 21 0,21 1 16,0-1-16,-1-21 0,1 21 15,21-20-15,0 20 0,0-21 0,-21 0 16,21 0-16,0 1 0,0-1 15,21-21-15,0 0 16,1 0-16,-1 0 0,0 0 0,0 0 16,0 0-16,0-21 0,1-1 0,-1 22 15,0-21-15,0 0 0,0 0 0,0 0 16,1 0-16,-1-22 0,0 22 0,-21 0 16,0 0-16,21 21 0,-21-21 15,21 21-15,-21 21 16,0 0-16,0 0 15,0 0-15,0 0 0,0 1 0,0 20 16,0-21-16,0 0 16,0 0-16,0 1 0,21-1 15,1-21-15,-1 0 16,0 0-16,0 0 0,0 0 0,0 0 16,1 0-16,-1 0 0,0-21 0,0-1 15,0 1-15,0 0 0,1 21 16,-1-21-16,-21 0 0,21 0 15,0-1-15,-21 1 0,21 0 0,-21 0 16,21 21-16,-21 21 31,0 0-31,0 0 0,0 1 16,0-1-16,0 0 16,0 0-16,0 0 15,22-21 1,-1 0-16,0 0 0,0 0 15,0 0-15,0-21 0,-21 0 0,22 21 16,-1-21-16,0 21 0,0-21 0,0 21 16,0 0-16,-21-22 0,22 22 15,-1 0-15,0 0 0,0 0 16,0 0 0,-21 22-16,0-1 0,21-21 15,-21 21-15,22-21 0,-1 21 0,0 0 16,0-21-16,0 0 15,0 0-15,1 0 0,-1 0 0,0 0 16,21 0-16,-21 0 0,1 0 0,-1 0 16,21 0-16,-21-21 0,-21 0 0,21 21 15,1-21-15,-22 0 0,21-1 0,-21 1 16,0-21-16,0 21 0,0 0 16,0-22-16,0 22 0,0-21 15,0 21-15,0-1 0,-21 22 0,-1 0 16,1 0-16,0 0 0,0 0 0,0 22 15,-22-1-15,22 0 0,-21 21 0,21-21 16,-22 1-16,22 20 0,0-21 16,0 0-16,21 0 0,0 1 0,0-1 15,0 0-15,21 0 0,0-21 0,0 0 16,1 0-16,-1 0 0,21 0 0,-21 0 16,0 0-16,22 0 0,-22-21 0,0 0 15,0 21-15,0-21 0,1-1 16,-1-20-16,0 21 0,0 0 15,-21-22-15,21 1 0,0 0 0,1-22 0,-22 22 16,21-22-16,0 1 0,0-1 0,-21 1 16,21-22-16,0 22 0,1-1 15,-1-20-15,-21 41 0,0-20 16,21 20-16,-21 22 0,0 0 16,0 0-16,0 42 0,0 0 0,-21 0 15,0 22-15,21 20 0,-22 1 0,1-1 16,0 1-16,0-1 0,21 1 15,-21 20-15,0-20 0,-1 21 0,-20 147 32,42-189-32,-21-1 0,21 0 0,0 22 15,0-43-15,0 0 0,0 0 0,0 1 16,0-1-16,21-21 16,0 0-1,0 0-15,1 0 0,-1 0 0,0-21 16,21-1-16,-21 1 0</inkml:trace>
  <inkml:trace contextRef="#ctx0" brushRef="#br0" timeOffset="116928.23">26035 11578 0,'0'-21'0,"0"42"0,-21-42 16,0 21-16,-1 0 0,1 0 15,0 21-15,0 0 0,0 22 0,0-22 16,21 21-16,-22 1 0,1-1 16,0 21-16,0-20 0,0 20 0,21-20 15,0 20-15,-21-21 0,21 1 0,0-1 16,0 0-16,0-20 0,0 20 0,0-21 16,0 0-16,0 0 0,0 1 0,0-1 15,21 0-15,0-21 16,0 0-16,0 0 0,0 0 15,1 0-15,-1 0 0,0 0 16,21-21-16,-21 0 0,1-1 16</inkml:trace>
  <inkml:trace contextRef="#ctx0" brushRef="#br0" timeOffset="117232.68">26416 11642 0,'0'0'0,"0"-21"0,0-1 15,0 1-15,21 42 32,0-21-32,-21 22 0,21-1 15,-21 0-15,0 21 0,0-21 0,0 22 16,0-1-16,0 0 0,0 22 16,0-22-16,0 1 0,-21-1 0,0 21 15,0-20-15,0-1 0,0 0 16,-22-20-16,22 20 0,0-21 0,0 0 15,0 0-15,-1 1 0,1-1 0,0 0 16,0-21-16,0 21 0,0-21 0,42-21 47,0 21-47,0-21 0,0 0 16,0-1-16</inkml:trace>
  <inkml:trace contextRef="#ctx0" brushRef="#br0" timeOffset="117456.72">26733 12171 0,'22'0'78,"-22"21"-78,0 0 0,0 0 16,0 1-1,0-1-15</inkml:trace>
  <inkml:trace contextRef="#ctx0" brushRef="#br0" timeOffset="117656.35">26712 12785 0,'0'0'16,"-21"21"-16,-21 21 15,42-21-15,0 1 0,-21-1 0,-1 0 16,1 0-16,21 0 0,-21 0 16,0-21-16,21 22 0,-21-1 0,0 0 15,-1 0-15,1 0 0,-21-21 16,-22 43-16,22-22 0,0-21 15,-1 21-15,1-21 0</inkml:trace>
  <inkml:trace contextRef="#ctx0" brushRef="#br0" timeOffset="120799.7">11112 14415 0,'0'21'0,"22"-21"15,-1 0 1,0 0-16,0-21 16,0-1-16,0 1 0,1 0 0,20 0 15,-21 0-15,21 0 0,-20-1 0,-1 1 16,0 0-16,0 21 0,-21-21 16,0 0-16,0 0 0,0-1 0,-21 1 15,0 21-15,0 0 0,-22-21 16,1 21-16,0 0 0,-22 0 0,1 0 15,-1 21-15,1 0 0,-1 1 16,1-1-16,20 0 0,-20 0 0,-1 21 16,22-20-16,0 20 0,20 0 15,1 1-15,0-1 0,21 0 0,0-21 16,0 22-16,21-1 0,22 0 0,-1 1 16,21-22-16,-20 21 0,20 1 15,1-22-15,-1 21 0,1 0 0,-1-20 16,-20 20-16,-22-21 0,0 21 15,-21 1-15,0-22 0,-21 21 0,-22 1 16,1-1-16,-21-21 0,-1 21 0,-21-20 16,22-1-16,-22 0 0,22 0 0,-22-21 15,22 0-15,-1 0 0,1 0 16,-1 0-16,1-21 0,-1 0 0,1 0 16,20-22-16,-20 1 0,20 21 0,1-22 15,21-20-15,-21 21 16,20-1-16,1-20 0,0-1 0,21 1 15,0 20-15,0-20 0,21-1 0,22 1 16,-1 21-16,0-1 0</inkml:trace>
  <inkml:trace contextRef="#ctx0" brushRef="#br0" timeOffset="121020.79">11303 13928 0,'106'0'16,"-212"0"-16,233 21 0,-106 21 0,-21 1 15,21-1-15,-21 0 0,21 22 0,1-1 16,-22 1-16,21-1 0,0 1 16,0-1-16,0 1 0,-21-1 0,0-20 15,21 20-15,-21-21 0,0 1 16,0-1-16,0 0 0,0 1 0,0-1 16,0 0-16,0-20 0,0 20 15,0-21-15,0 0 0,0-42 16</inkml:trace>
  <inkml:trace contextRef="#ctx0" brushRef="#br0" timeOffset="121216.43">11345 14796 0,'-21'-22'16,"106"44"-16,-149-22 0,22-22 0,42 1 15,0 0-15,21 21 16,0-21-16,22 21 0,-22-21 0,21 21 15,0-21-15,22-1 0,-22 22 16,22-21-16,-1 21 0,1 0 0,-1 0 16,1 0-16,-22-21 0,22 21 0,-1 0 15,-21 0-15,1 0 0,-1 0 16,-21 0-16</inkml:trace>
  <inkml:trace contextRef="#ctx0" brushRef="#br0" timeOffset="122128.77">12361 14584 0,'-42'-21'31,"-43"190"1,64-148-17,169-190-15,-296 359 0,127-147 0,21-22 16,0 0-16,0 0 0,0 0 0,0 1 16,0-1-16,0-42 31,0-1-31,21 1 15,0 0-15,-21 0 0,21-21 0,-21 20 16,22 1-16,-22 0 0,21 0 16,0 0-16,0 0 0,0 21 15,0 0-15,1 0 0,-1 0 16,0 21-16,-21 0 16,21 0-16,-21 0 0,21-21 0,-21 21 15,21 1-15,-21-1 16,22-21-16,-1 0 15,0 0-15,0 0 0,0 0 16,0-21-16,-21-1 0,22 22 16,-22-21-16,21 0 0,-21 0 15,21 0-15,0 21 16,0 0 0,0 21-16,1 0 15,-22 0-15,21-21 0,0 21 0,0 1 16,0-1-16,0 0 0,1 0 15,-1-21-15,0 21 0,0 0 0,0-21 16,43 0-16,-43 0 0,21 0 16,1 0-16,-1 0 0,0 0 0,1 0 15,-1 0-15,0-21 0,-21 21 16,22-21-16,-1 0 0,-21 21 0,0-21 16,1 0-16,-22-1 0,0 1 15,0 0-15,0 0 0,0 0 0,-22-22 0,1 22 16,-21 0-16,21-21 15,-22 21-15,22-1 0,-21 1 0,21 21 16,-22 0-16,22 0 0,0 0 0,0 21 16,0 1-16,0 20 0,21 0 0,0-21 15,0 22-15,0-1 0,0 0 16,0-20-16,0 20 0,0-21 0,21 21 16,0-20-16,0-1 0,0-21 15,0 0-15,1 0 0,-1 0 0,21 0 16,-21-21-16,0-1 0,22 1 15,-22 0-15,21 0 0,-21-21 0,1-1 16,20-41-16,-21 41 16,0-20-16,0-1 0,-21-20 0,22 20 15,-22 1-15,0-22 0,0 21 16,0-20-16,0 20 0,0 1 0,0-1 16,0 22-16,-22 0 0,22 20 0,-21 22 15,0 0-15,0 22 0,21-1 16,-21 21-16,0 0 0,21 22 0,0-1 15,-22 22-15,22 0 0,0-1 0,0 1 16,0 0-16,0-22 0,22 22 16,-22-22-16,21-20 0,0 20 0,0-20 15,0-1-15,0 0 0,1-21 16,-1 1-16,0-1 0,0 0 0,0-21 16,22 0-16,-22 0 0,21 0 0,-21 0 15,22-21-15,-1 0 0,-21-1 0</inkml:trace>
  <inkml:trace contextRef="#ctx0" brushRef="#br0" timeOffset="122844.41">16531 14690 0,'42'-21'0,"-84"42"0,106-42 16,-43-1-16,21 1 0,-21 0 0,0-21 15,22 21-15,-22-1 0,0-20 16,0 21-16,-21-21 0,0 20 0,0 1 16,0-21-16,-21 21 0,0 0 0,-21-1 15,-1 22-15,1 0 0,-22 0 0,1 0 16,-1 0-16,1 22 16,-1-1-16,-20 0 0,41 21 0,-20-21 15,21 22-15,20-1 0,1 0 0,21 1 16,0-1-16,0-21 0,43 22 15,-22-1-15,42-21 0,-20 21 0,20-20 16,1-1-16,-1 21 0,1-21 0,-1 0 16,1 22-16,-22-22 0,21 0 0,-20 0 15,-22 0-15,0-21 0,0 22 16,-21-1-16,0 0 0,-21 0 0,0-21 16,-21 21-16,-1 0 0,-20-21 0,-1 22 15,1-22-15,-22 0 0,0 0 16,1 0-16,20 0 0,-20 0 0,20 0 15,22 0-15,-22-22 0,43 1 16,-21 0-16,21 0 0,-1 0 0,22 0 16,0-1-16,0 1 0,0 0 0,22 0 15,20 0-15,0 0 0,1-1 0,20 1 16,1 0-16</inkml:trace>
  <inkml:trace contextRef="#ctx0" brushRef="#br0" timeOffset="123056.55">17505 14605 0,'0'0'0,"21"0"16,0 0 0,0 0-16,0 0 0,1 0 15,-1 0-15,0 0 0,0 0 0,0-21 16,0 21-16,22 0 0,-22 0 0,0 0 15,-21 21 1,-21-21-16,0 21 16</inkml:trace>
  <inkml:trace contextRef="#ctx0" brushRef="#br0" timeOffset="123184.3">17420 14901 0,'21'43'31,"-42"-86"-31,63 86 0,-20-43 0,-1 0 15,21 0-15,-21 0 0,22-21 16,-1 21-16,0-22 0,1 1 0,-1 0 16,21 0-16</inkml:trace>
  <inkml:trace contextRef="#ctx0" brushRef="#br0" timeOffset="123788.57">19135 13737 0,'0'0'0,"0"-21"16,0 0-16,0 0 15,0 0-15,-22-1 0,1 1 16,0 0-16,0 0 0,0 21 0,0 0 15,-22 0-15,22 21 0,-21 0 16,-1 22-16,1-1 0,21 43 0,-21-22 16,-1 22-16,1 21 0,21-22 0,0 22 15,-1 0-15,1 0 0,0-22 0,21 22 16,0-42-16,0 20 0,0-20 0,21-22 16,22 22-16,-22-22 15,21 0-15,0-20 0,1 20 0,-1-21 16,22 0-16,-22-21 0,0 0 0,1 0 15,-1 0-15,0 0 0,1 0 0,-22-21 16</inkml:trace>
  <inkml:trace contextRef="#ctx0" brushRef="#br0" timeOffset="125849.13">20024 14203 0,'21'0'15,"-42"0"-15,42-21 0,-21 0 0,21 21 0,0-22 16,-21 1-16,0 0 0,0 0 16,0 0-16,-21 0 15,0 21-15,0 0 0,-22 0 16,22 0-16,-21 21 0,-1 0 0,-20 0 16,21 0-16,-1 0 0,-20 22 15,20-22-15,1 21 0,21-21 16,0 22-16,0-22 0,21 21 0,0-21 15,0 22-15,21-22 0,0 0 0,0 21 16,21-20-16,1-1 0,20 21 16,-20-21-16,-1 0 0,21 1 0,-20-1 15,-1 21-15,0-21 0,-20 0 0,20 1 16,-42-1-16,0 0 16,0 0-16,-21 0 0,-22 0 0,1-21 15,0 22-15,-22-1 0,22-21 0,-22 0 16,1 21-16,21-21 0,-22 0 15,22 0-15,21 0 0,-22 0 16,22-21-16,0 0 0,0-1 0,21 1 16,0-21-16,0 21 0,21 0 15,0-1-15,21 1 0,-20-21 16,20 21-16,0-22 0,1 1 0</inkml:trace>
  <inkml:trace contextRef="#ctx0" brushRef="#br0" timeOffset="126056.74">20510 14012 0,'85'-42'16,"-106"127"15,-43-128-31,107 170 0,-64-63 16,21-1-16,0 1 0,0-1 0,0 1 16,0-22-16,0 22 0,0-1 0,0-20 15,0-1-15,0 0 0,0 1 16,0-1-16,0-21 0,0 21 15,21-20-15,-21-1 0,21-21 0,-21 21 16</inkml:trace>
  <inkml:trace contextRef="#ctx0" brushRef="#br0" timeOffset="126216.46">20193 14732 0,'-21'-42'16,"42"84"-16,-21-84 15,42 42-15,-21-21 0,22 21 16,-1 0-16,22 0 0,-22 0 0,21-22 16,1 22-16,21-21 0,-22 21 0,1-21 15,-1 21-15,1-21 0,-1 21 16,-21 0-16</inkml:trace>
  <inkml:trace contextRef="#ctx0" brushRef="#br0" timeOffset="127204.63">21378 14520 0,'-42'-42'32,"84"84"-32,-105-84 0,42 42 0,-1 0 15,1 0-15,21 21 0,-42 0 16,21 22-16,0-22 0,-1 21 16,1 1-16,0-1 0,0 0 0,0-21 15,21 22-15,-21-1 0,21-21 16,-22 22-16,22-22 0,0 0 0,0 0 15,22-21 1,-1 0-16,0 0 0,0 0 16,-21-21-16,21 0 15,0 0-15,1-1 0,-1-20 0,0 21 16,-21 0-16,21-22 0,0 22 0,0 0 16,1 0-16,-1 21 15,0 0-15,0 0 0,0 0 16,0 21-16,1 0 0,-22 0 15,21-21-15,-21 22 0,21-1 0,0-21 16,-21 21-16,21 0 0,0-21 16,1 0-16,-1 0 15,0 0-15,0 0 0,0 0 0,0 0 16,1-21-16,-1 21 0,0-21 16,0 0-16,0 21 0,0-22 15,-21 1-15,22 21 0,-1-21 0,0 21 16,0 0-16,0 0 15,0 0-15,1 0 16,-22 21-16,21-21 0,0 21 0,0 1 16,0-1-16,0 0 15,-21 0-15,22-21 0,-1 0 16,0 21-16,0-21 16,0 0-16,0 0 0,1 0 0,-1 0 15,0 0-15,0 0 0,21 0 16,-20 0-16,-1 0 0,21 0 0,-21 0 15,22-21-15,-22 21 0,0 0 16,0-21-16,0 21 0,0 0 0,-21-21 16,0 0-16,0-1 0,0 1 15,0 0-15,-21 0 16,21 0-16,-42 0 0,21-1 0,0 22 16,-1-21-16,1 21 0,0 0 0,0 0 15,0 0-15,0 0 0,21 21 0,-22 1 16,22-1-16,-21 0 0,21 0 15,0 0-15,0 0 0,-21 1 0,21-1 16,0 0-16,0 0 0,0 0 16,21-21-16,0 0 15,1 0-15,20 0 0,-21 0 16,0 0-16,22 0 0,-22-21 0,0 0 16,21 0-16,-21 0 0,1-1 0,-1 1 15,0-21-15,0 21 16,-21-22-16,0-20 0,0 21 0,0-22 0,0 1 15,0-1-15,0 1 0,0-1 0,0 22 16,0-22-16,0 1 0,0 20 16,-21 22-16,21-21 0,-21 42 0,0 21 15,21 0-15,-22 0 16,1 43-16,21-22 16,0 1-16,-21 20 0,21 1 0,0-1 15,0 1-15,0-1 0,0 1 0,0-22 16,0 21-16,21-20 0,-21-22 0,21 21 15,1-21-15,-1 1 0,0-1 16,0 0-16,0 0 0,0-21 0,1 0 16,-1 0-16,21 0 0,0 0 0,-20 0 15,20-21-15,-21 0 0</inkml:trace>
  <inkml:trace contextRef="#ctx0" brushRef="#br0" timeOffset="127488.1">23029 13737 0,'0'-21'0,"0"42"0,0-63 0,0 21 15,0 0-15,0 42 16,0 21-16,21 0 16,1 1-16,-1-1 0,21 22 0,0-1 15,-20 1-15,20 20 0,0-20 16,1 20-16,-1 1 0,-21 0 0,0-22 15,-21 1-15,0 20 0,0-20 0,-42-1 16,21 1-16,-22-1 0,1-20 0,-21 20 16,-1 1-16,1-1 15,-1-20-15,1-1 0,-1 0 0,-21 1 16,43-1-16,-21-21 0,41 0 0,-20 0 16</inkml:trace>
  <inkml:trace contextRef="#ctx0" brushRef="#br0" timeOffset="127921.8">23664 14901 0,'0'0'0,"21"0"31,1 0-15,-1 0-16,0 0 0,21 0 16,-21-21-16,22 0 0,-22 0 0,21 0 15,-21-22-15,22 22 0,-1-21 0,-21 0 16,22-1-16,-22-20 0,0-1 0,0 1 16,21-1-16,-20 1 0,-22-22 15,21 22-15,-21-22 0,0 21 16,0 1-16,0 21 0,0-1 0,0 1 15,-21 21-15,-1 0 0,-20 21 0,21 21 16,-21 0-16,-1 21 0,1 1 16,0-1-16,20 21 0,-20 1 0,0 63 15,42-64-15,0 1 0,0-1 16,0 1-16,21-1 0,0-20 16,0-1-16,0 0 0,22 1 0,-22-1 15,21-21-15,-21 0 0,22 22 0,-22-43 16,21 21-16,1 0 0,-22-21 0,0 0 15,21 0-15,-21 0 0,1 0 16,-1 0-16</inkml:trace>
  <inkml:trace contextRef="#ctx0" brushRef="#br0" timeOffset="128109.45">24680 14520 0,'21'-21'0,"-21"42"31,-21-21-31,42 43 0,-21-22 0,0 21 15,0 1-15,0-1 0,0 0 0,0 1 16,0-1-16,-21 0 0,21 1 0,0-22 16,0 21-16,0 0 0,0 1 0,0-22 15,0 21-15,0-21 0,0 1 0,0 20 16</inkml:trace>
  <inkml:trace contextRef="#ctx0" brushRef="#br0" timeOffset="128416.38">25421 14203 0,'0'0'0,"0"-21"15,21-22-15,-21 22 16,0 0 0,-21 21 15,0 0-15,21 21-16,0 0 0,-21-21 15,0 22-15,21-1 0,0 0 0,-22 0 16,22 21-16,0-20 0,0-1 15,0 21-15,0-21 0,0 22 0,22-22 16</inkml:trace>
  <inkml:trace contextRef="#ctx0" brushRef="#br0" timeOffset="128588.56">25612 14605 0,'42'42'16,"-42"85"15,-42-296-31,84 381 0,-63-149 0,0-42 15,-1 22-15,1-22 0,0 0 16,-21 21-16,21-20 0,-22 20 0,22-21 16,-21 21-16,-1-20 0,-20-1 0,21 21 15,-1-21-15,-20 0 0,-1 1 0</inkml:trace>
  <inkml:trace contextRef="#ctx0" brushRef="#br0" timeOffset="132416.09">10795 12742 0,'-21'22'0,"-22"-1"16,22-21-1,0 0-15,0 0 0,0 21 0,0-21 16,-1 0-16,-20 0 0,21 0 0,0 0 16,0 0-16,-1 0 0,1 0 15,0 0-15,0 0 0,0 0 0,0 0 16,-1 0-16,1 0 0,0 0 0,0 0 16,0 0-1,0 0-15,-1 0 16,44 0 15,-1 0-31,0 0 0,0 0 16,21-21-16,-20 21 0,20-21 0,-21 21 15,21-22-15,1 22 0,20-21 16,1 21-16,20-21 0,1 21 0,21-21 16,0 21-16,0-21 0,21 21 15,0-21-15,21 21 0,0 0 0,0-22 0,21 22 16,-20 0-16,-22 0 15,21-21-15,-21 21 0,0 0 0,0 0 16,-21-21-16,-1 21 0,-20 0 0,0 0 16,-22 0-16,1 0 0,-43 0 0,0 0 15,0 0-15,-21-21 16,-21 21-16,0 0 16,0 0-16,0 0 0,-1 0 0,1 0 15,0 0-15,0 0 0,0 0 31</inkml:trace>
  <inkml:trace contextRef="#ctx0" brushRef="#br0" timeOffset="133456.35">8297 13314 0,'0'0'16,"-42"42"0,21-42-16,21 21 0,21-42 62,0 0-62,0 21 16,0-42-16,1 21 0,20-1 15,0-20-15,1 0 0,-1-1 0,21 1 16,-20-21-16,20 20 0,1-20 0,-1-1 16,1 22-16,-1 0 0,-20-1 15,-1 1-15,0 21 0,-21-22 0,22 43 16,-43-21-16,21 0 0,0 21 15,-21 21 32,-21 0-47,0-21 0</inkml:trace>
  <inkml:trace contextRef="#ctx0" brushRef="#br0" timeOffset="133845.65">8424 13504 0,'0'0'0,"21"0"16,1-21-16,-1 0 0,0 0 16,0 0-16,0 0 0,22-1 0,-22-20 15,21 0-15,0-1 0,22 1 0,-22 0 16,22-22-16,-22 1 0,22 20 16,-1-20-16,-21-1 0,22 1 15,-22 21-15,1-1 0,-1 1 0,-21 21 0,21-22 16,-20 22-16,-1 21 0,0-21 15,0 21-15,0 0 16</inkml:trace>
  <inkml:trace contextRef="#ctx0" brushRef="#br0" timeOffset="134260.38">9229 12531 0,'-22'21'0,"44"-42"0,-65 42 0,1 0 16,21 0-16,0-21 0,-1 21 0,1-21 15,21 22-15,-21-22 16,42 0 15,0 0-31,-21-22 16,43 1-16,-22 21 0,0-21 0,0 0 0,22 21 16,-22-21-16,0 0 0,21-1 15,-21 22-15,1-21 0,20 0 16,-21 0-16,0 21 0,0-21 0,1 21 15,20 0-15,-21 0 0,0 0 16,0 0-16,1 0 0,-1 21 16,-21 0-16,0 0 0,0 0 0,0 1 15,21 20-15,-21-21 0,0 0 0,0 22 16,0-22-16,0 0 0,0 21 16,0-21-16,0 22 0,-21-22 0,21 0 15,-21 0-15,21 0 0,0 1 16,-22-1-16</inkml:trace>
  <inkml:trace contextRef="#ctx0" brushRef="#br0" timeOffset="135676.75">8170 11599 0,'0'0'0,"-21"0"16,0 0-16,21 22 31,0-1-15,21 0 0,0-21-16,0 0 15,1 0-15,-1 0 16,0-21-1,0 21-15,0-21 0,0-1 0,1 1 16,-1 0-16,0 0 0,0 21 0,0-21 16,0 0-16,-21-1 0,0 1 15,0 0-15,-21 21 16,0-21-16,0 21 0,-21 0 0,20 0 16,1 0-16,-21 0 0,21 0 0,-22 21 15,22 0-15,0-21 0,0 21 16,0 1-16,21-1 0,0 0 15,0 0-15,21-21 0,0 21 16,0 0-16,0-21 0,22 22 16,-22-1-16,21-21 0,-21 21 15,22 0-15,-1 0 0,-21 0 0,0 1 16,22-1-16,-22 0 0,-21 0 0,0 0 16,0 0-16,-64 85 15,22-85-15,21 1 16,-21-1-16,-1 0 0,1 0 0,0 0 15,-1-21-15,22 21 0,-21-21 16,21 0-16,-22 0 0,22 0 16,0 0-16,21-21 0,0 0 0,0 0 15,0 0-15,0 0 0,21-1 0,0-20 16,0 21-16,22-21 16,-22 20-16,21-20 0,-21 21 0,22-21 15,-22 20-15,0 1 0,21-21 0,-20 21 16,20-22-16,-21 22 0,0 0 15,0 0-15,1 21 0,-1 0 16,0 0-16,0 0 0,0 0 16,-21 21-16,0 0 0,21 0 15,1 1-15,-22-1 0,0 0 16,0 0-16,21 0 0,-21 0 0,21 1 16,-21-1-16,21-21 15,-21 21-15,21-21 0,0 0 0,1 0 16,-1 0-1,0 0-15,0 0 0,0-21 16,-21 0-16,21 21 0,1-22 0,-1 1 16,-21 0-16,0 0 0,0 0 0,0-22 15,0 22-15,0 0 0,0 0 16,0 42 0,0 0-16,0 0 15,0 1-15,0-1 16,0 0-16,0 0 0,0 0 0,0 0 15,21 1-15,0-1 16,0-21-16,0 0 16,1 0-16,-1 0 15,-21-21-15,21-1 0,0 22 0,-21-21 16,0 0-16,21 0 0,0 0 16,-21 0-16,0-1 0,0 1 0,0-21 15,0 21-15,0 0 0,0-1 16,0 1-16,0 42 15,0 22 1,0-22-16,0 21 0,0-21 16,22 22-16,-22-1 0,0 0 0,21 1 15,-21-1-15,0 0 0,21 1 0,-21 20 16,0-20-16,0-1 0,0 0 16,0 1-16,0-1 0,0 0 0,0-21 15,0 22-15,0-22 0,0 0 16,0 0-16,0-42 31,0 0-31,-21 0 0,21-22 0</inkml:trace>
  <inkml:trace contextRef="#ctx0" brushRef="#br0" timeOffset="135921.81">8975 11430 0,'0'-63'16,"0"41"-16,0 171 0,0-213 0,0-42 15,0 85-15,0 0 16,21 21-16,0 0 0,0 0 16,0 0-16,0 0 0,1 21 15,-1 0-15,-21 0 0,21 1 16,-21-1-16,0 0 0,0 21 0,0-21 16,0 1-16,0 20 0,0-21 0,0 0 15,-21 0-15,0-21 0,-1 22 0,22-1 16,-21-21-16,21 21 15</inkml:trace>
  <inkml:trace contextRef="#ctx0" brushRef="#br0" timeOffset="136186.32">9461 11409 0,'85'-64'31,"-170"128"-31,191-149 0,-106 22 0,21 42 16,-21-1-16,0 1 0,0-21 16,0 21-16,-21 21 0,0 0 15,0 21-15,0 0 16,0 0-16,21 22 0,-22-1 16,1 0-16,21 1 0,-21-1 0,21 0 15,0 1-15,0-1 0,0-21 0,0 0 16,21 22-16,0-43 0,1 21 15,-1-21-15,21 0 0,-21 0 0,22 0 16,-1 0-16,-21 0 0,21-21 0,-20-1 16,20 1-16</inkml:trace>
  <inkml:trace contextRef="#ctx0" brushRef="#br0" timeOffset="137586.76">11451 15727 0,'-21'0'0,"42"0"0,-63 0 16,21 21-16,-1-21 0,1 0 15,0 0-15,0 0 0,0 0 16,0 0 0,42 0 30,21-21-46,-21 21 16,22-21-16,-1 0 0,0 21 16,22-22-16,-1 1 0,22 0 15,21 0-15,0 0 0,-1 0 0,22-1 16,0 1-16,0-21 0,0 21 0,0 0 16,0-22-16,22 22 0,-22 0 15,-22 0-15,22 0 0,-42-1 0,0 22 16,-22 0-16,1 0 0,-22 0 15,-21 0-15,0 0 0,-21 22 0,-21-1 16,0 0-16,0-21 0,-21 21 16,-1 0-16,1-21 0,-22 21 15,22-21-15,-21 22 0,-1-22 16</inkml:trace>
  <inkml:trace contextRef="#ctx0" brushRef="#br0" timeOffset="137996.47">11303 16066 0,'0'21'0,"0"-42"0,21 42 0,0-21 15,0 0-15,1 0 0,-1 0 16,21-21-16,0-1 0,22 22 0,-1-42 16,1 21-16,21 0 0,-1 0 0,22-22 15,-21 22-15,21-21 0,-1 21 16,22-22-16,-21 22 0,0-21 0,21 21 15,0-22-15,-21 22 0,21 0 0,-21 0 16,-22 21-16,1-21 16,0-1-16,-22 22 0,1 0 0,-22 0 15,-21 0-15,0 0 0,-21-21 16,-21 21 0,-21 0-16,21 0 15,-22 0-15</inkml:trace>
  <inkml:trace contextRef="#ctx0" brushRef="#br0" timeOffset="138930.01">10477 17420 0,'0'0'0,"-21"21"15,0 1 1,21-1-16,0 0 16,21-21 15,0-21-16,1 21-15,20-21 0,0-1 0,1 1 16,-1 0-16,0 0 0,22 0 0,-1 0 16,1-1-16,-1-20 0,1 21 15,-1 0-15,-20 0 0,20-1 16,-21 1-16,1 0 0,-1 0 0,-21 21 16,22-21-16,-22 0 0,-21-1 15,21 22-15,-21-21 16,-21 21-1,0-21-15,-1 21 16,1 0-16,0-21 0,0 21 16,0 0-16,0-21 0,-1 21 15,1 0-15,0 0 0,0 0 0,0 0 16,0 0-16,-1 0 16,1 0-16,0 0 0,0 0 15,42 0 32,-21-21-47,21 21 0,22-22 0,-22 22 16,0-21-16,0 21 0,21 0 15,-20 0-15,-1 0 0,0 0 0,0 0 16,0 21-16,0 1 0,1-1 16,-1 0-16,-21 21 0,0 1 0,0-22 15,0 21-15,0 0 0,0-20 0,0 20 16,0 0-16,0 1 0,-21-1 15,-1 0-15,1-21 0,21 22 16,-21-1-16,21-21 0,-21 22 0,21-22 16</inkml:trace>
  <inkml:trace contextRef="#ctx0" brushRef="#br0" timeOffset="140114.39">12552 16447 0,'0'-22'15,"21"1"-15,0 0 16,-21 0-16,21 0 0,0 21 15,-21-21-15,0-1 16,0 1-16,0 0 16,-21 21-1,0 0-15,0 0 16,-21 0-16,20 21 0,-20 0 0,-21 1 16,20-1-16,1 0 0,21 0 15,-22 0-15,22 0 0,0 1 16,0-22-16,21 21 0,0 0 0,0 0 15,0 0-15,0 0 0,21 1 16,0-22-16,22 21 0,-22-21 16,0 21-16,21-21 0,-21 21 15,22 0-15,-1-21 0,-21 21 0,0-21 16,22 22-16,-22-22 0,0 21 16,-21 0-16,0 0 0,0 0 15,-21-21-15,0 21 16,0-21-16,-1 22 0,-20-1 0,0-21 15,-1 21-15,1-21 0,21 21 0,-21-21 16,-1 0-16,22 21 0,0-21 16,0 0-16,0 0 0,42 0 15,0-21 1,0 0-16,0 0 16,0 0-16,22-1 0,-1 1 0</inkml:trace>
  <inkml:trace contextRef="#ctx0" brushRef="#br0" timeOffset="140668.66">12700 16595 0,'0'42'31,"0"-84"-31,0 105 0,0-42 16,0 1-16,0-1 0,0 0 0,0 0 16,0 0-16,0 0 15,21 1-15,0-22 16,0 0-16,1 0 15,-1 0-15,0-22 0,21 22 16,-21-21-16,1 0 0,-22 0 0,21 0 16,0 0-16,-21-1 0,0 1 15,0 0-15,0 0 0,0 0 16,0 42 15,0 0-31,0 0 16,21 0-16,-21 1 0,0-1 15,21-21-15,0 0 0,1 0 16,-1 0 0,0 0-16,0 0 0,0 0 15,22-21-15,-22-1 0,0 1 0,0 21 16,0-21-16,-21 0 0,0 0 16,21 0-16,-21-1 0,0 1 15,0 42 16,0 1-31,0 20 0,0 0 0,0 1 16,0-1-16,0 21 0,22 1 16,-1-1-16,0 1 0,-21-1 0,21 1 15,-21-1-15,21 22 0,-21-21 16,0 20-16,0-20 0,0-1 0,0 22 16,0-22-16,0-20 0,0 20 0,0-20 15,-21 20-15,21-42 0,0 22 16,0-22-16,0 0 0,-21 0 0,0-21 15,21-21-15,0 0 16</inkml:trace>
  <inkml:trace contextRef="#ctx0" brushRef="#br0" timeOffset="141192.19">13123 16912 0,'-21'-63'15,"-64"-170"1,85 212-16,106 338 0,-212-677 0,106 339 15,22 0-15,-1 21 16,0 0-16,21 0 0,-21 0 0,1 0 16,20 21-16,-21 0 0,0 1 0,0-1 15,1 21-15,-1-21 0,-21 22 16,0-22-16,0 21 0,0-21 0,0 22 16,0-22-16,-21 0 0,-1 21 0,1-21 15,0-21-15,0 22 0,21-1 16,-21-21-16,0 21 0,21-42 31,21 0-15,0 21-16,0-22 0,0 1 15,0 21-15,1-21 0,-1 21 0,21-21 16,-21 0-16,0 21 0,-21-21 16,22 21-16,-22-22 0,21 1 0,-21 0 15,0 0-15,0 0 0,0 0 16,0-1-16,0 1 15,0 0-15,0 0 0,0 0 16,0 42 15,0 0-31,0 0 16,0 0-16,21-21 0,-21 22 16,21-22-16,0 21 15,0-21-15,1 0 16,-1-21-16,0-1 0,-21 1 15,21 21-15,-21-21 0</inkml:trace>
  <inkml:trace contextRef="#ctx0" brushRef="#br0" timeOffset="141418.91">14012 16743 0,'0'0'0,"0"21"31,0 0-31,0 0 0,0 1 16,0-1-16,0 0 0,0 21 16,0-21-16,0 1 0,0 20 0,0-21 15,0 0-15,0 22 0,0-22 0,0 0 16,-21 0-16,21 0 0</inkml:trace>
  <inkml:trace contextRef="#ctx0" brushRef="#br0" timeOffset="142632.16">14499 16531 0,'148'-148'31,"-296"296"-31,339-338 0,-170 169 0,21-22 0,-21 1 0,22 21 16,-22-22-16,0 22 16,-21 0-16,0 0 0,0 0 0,0 0 0,-21 21 15,0 0-15,-22 21 16,22 0-16,-21 0 0,21 0 16,-22 0-16,1 1 0,21 20 0,-22-21 15,22 21-15,-21-20 0,21 20 0,0-21 16,21 0-16,0 0 0,0 1 15,0-1-15,0 0 0,21-21 0,0 21 16,0-21-16,21 0 0,1 0 0,-22 21 16,21-21-16,1 0 0,-1 21 15,0-21-15,1 22 0,-1-1 16,0 0-16,-21 0 0,1 0 0,-1 0 16,-21 1-16,0-1 0,0 0 0,0 0 15,0 21-15,-21-20 0,-22-1 0,22-21 16,0 21-16,0 0 0,0 0 15,-22-21-15,22 0 0,0 21 0,0-21 16,0 0-16,-1 0 16,1-21-16,21 0 15,21 21 17,1 21-32,-1-21 15,0 21-15,0-21 0,0 0 16,22 0-16,-22 0 0,21 0 15,-21 0-15,22 0 0,-22 0 0,21 0 16,-21-21-16,0 0 0,1 21 16,-1-21-16,0 0 0,0 0 15,0-1-15,-21-20 0,0 21 16,0 0-16,0 0 0,0-1 0,0 1 16,0 0-16,0 42 31,0 0-31,0 22 0,0-22 15,0 0-15,0 0 0,0 22 16,0-22-16,0 0 0,0 0 0,0 0 16,21-21-16,1 0 0,-1 21 0,0-21 15,0 0-15,0 0 0,0 0 16,1 0-16,-1-21 0,0 0 16,0 0-16,0 0 0,0 0 0,1-1 15,-22 1-15,21 0 0,-21-21 0,0 21 16,0-1-16,0 1 0,0 0 15,0 42 1,0 0 0,0 1-16,0 20 0,0-21 15,0 0-15,21 0 0,-21 1 0,21-1 16,0-21-16,-21 21 0,21 0 0,1-21 16,-1 0-16,0 0 0,0 0 0,0 0 15,22 0-15,-22 0 0,0-21 16,0 0-16,0 0 0,0-1 15,-21 1-15,0 0 0,0 0 0,0-21 16,0 20-16,0-20 0,0 0 16,0-1-16,0 1 0,0 0 0,0-1 15,0 1-15,0 0 0,0 21 0,0-1 16,0 1-16,-21 21 16,21 21-16,0 1 0,0-1 0,0 21 15,0 0-15,0 1 0,0-1 0,0 0 16,-21 1-16,21-1 0,-21 0 15,21 1-15,0-1 0,0 0 0,-21-20 16,21 20-16,0-21 0,-21 0 16,21 0-16,0 1 0,0-1 15,21-21 1,0 0 0,-21-21-16,21-1 0,-21 1 0,21 0 15,0 0-15,-21 0 0,22 0 16,-1-22-16,0 22 0,0 0 0,-21 0 15,21 21-15,0 0 0,1 0 0,-1 0 16,0 0-16,0 0 16,0 21-16,-21 0 0,21 0 0,-21 0 15,0 1-15,0-1 0,0 0 16,0 0-16,-21 0 0,0 0 0,0 1 16,0-1-16,0-21 0,-1 21 15,1-21-15,0 0 0,0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03:30:31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2413 0,'0'-21'0,"0"0"0,0 0 15,0-1-15,0 1 16,0 0-16,0 0 16,0 0-16,0 0 15,0-1-15,0 1 31,0 42 16,-21-21-31,21 22-16,-21-1 0,21 0 16,0 0-16,0 0 0,-21 0 15,21 22-15,0-22 0,0 0 16,0 21-16,0-20 0,0 20 15,0 0-15,0-21 0,0 22 0,0-1 16,0 0-16,0-20 0,0 20 0,0 0 16,0-21-16,-21 22 0,21-1 15,0-21-15,0 22 0,0-22 0,0 21 16,0 0-16,0 1 0,-22-1 0,22 0 16,0 1-16,-21-1 0,21 0 15,0 1-15,0-1 0,-21 0 0,21 1 16,-21-1-16,0 0 0,21 1 0,0-1 15,-21 0-15,-1 1 0,22-22 16,-21 21-16,21 1 0,0-1 16,-21-21-16,21 21 0,-21 1 0,21-1 15,0-21-15,0 22 0,0-22 16,0 21-16,0-21 0,0 22 0,-21-22 16,21 21-16,0-21 0,0 22 0,-21-22 15,21 0-15,0 0 0,0 0 16,0 22-16,0-22 0,0 0 0,0 0 15,0 0-15,-22-21 16,22 21-16,0-42 31,0 0-15,0 0-16,22-21 16,-22 20-16,21-20 0,0 21 0</inkml:trace>
  <inkml:trace contextRef="#ctx0" brushRef="#br0" timeOffset="1088.47">4911 2540 0,'0'0'0,"-22"-21"32,22 0-32,-21 21 15,0 0 1,42-21 46,0 21-62,1 0 16,-1 0-16,21 0 0,-21-22 16,22 22-16,-22 0 0,21 0 0,0-21 15,22 21-15,-22 0 0,22 0 16,-1 0-16,1 0 0,-1 0 0,1 0 15,-1 0-15,1 0 0,-1 0 0,22 0 16,-22 0-16,22 0 0,-21 0 16,20-21-16,1 21 0,0 0 0,105-21 15,-105 21-15,21 0 16,-22-21-16,1 21 0,0 0 16,-1 0-16,1 0 0,0 0 0,-22 0 15,22 0-15,148 0 16,-149 0-16,-20 0 0,20 0 15,-20 0-15,21 0 0,-22 0 0,1 0 16,-1 0-16,1 0 0,-22 0 16,21 0-16,-20 0 0,-1 0 0,22 0 15,-22 0-15,0 0 0,1 0 0,-22 0 16,21 0-16,-21 0 0,22 0 16,-22 0-16,0 0 0,0 0 0,0 0 15,0 21-15,1-21 16,-1 0-16,-21 21 0,21-21 15,-21 21-15,21 0 16,-21 1-16,0-1 0,0 0 16,0 0-16,0 0 0,0 0 15,0 1-15,0-1 0,0 0 0,0 0 16,0 0-16,0 22 0,0-22 0,0 21 16,0-21-16,0 22 0,0-22 15,0 21-15,0-21 0,0 22 0,0-1 16,0 0-16,0 1 0,0-1 0,0 0 15,0 1-15,0-1 0,0 0 0,0 1 16,0-1-16,0 0 16,0 1-16,0-1 0,0 0 0,0 1 15,0-22-15,0 21 0,0-21 0,0 22 16,0-22-16,0 21 0,0-21 0,0 0 16,0 1-16,0 20 0,0-21 15,-21 0-15,21 0 0,-21 1 0,21-1 16,-21 0-16,21 21 15,-22-42-15,22 21 0,-21 1 0,21-1 0,0 0 16,-21 0-16,21 0 16,-21 0-16,21 1 15,0-1-15,0 0 16,0 0 0,-21 0-1,21 0 1,-21-21-16,-1-21 47,-41-21-32</inkml:trace>
  <inkml:trace contextRef="#ctx0" brushRef="#br0" timeOffset="1837.08">5186 4720 0,'0'0'0,"-43"21"16,22-21 0,0 0-16,21 22 15,0-1 1,0 0-1,0 0 1,0 0 0,21-21-16,-21 21 15,21-21-15,22 0 16,-22 0-16,21 0 0,1 0 0,20 0 16,1 0-16,-1 0 0,22 0 0,-1-21 15,1 0-15,21 21 0,-21-21 0,126 0 16,-105 21-16,0-21 15,21 21-15,0-22 0,-21 22 0,0 0 16,21-21-16,-22 21 0,-20 0 0,21-21 16,-21 21-16,-1 0 0,1 0 0,0-21 15,-22 0-15,1 21 0,-1 0 16,1-21-16,-1 21 0,-21-22 0,1 22 16,-1-21-16,0 21 0,1-21 0,-1 21 15,-21 0-15,22-21 0,-22 21 0,0 0 16,0 0-16,0-21 0,0 21 15,1 0-15,-1 0 0,0 0 16,0 0-16,0-21 0,0 21 16,1 0-1,-1 0-15,0 0 16,0 0 31,0 0-32,-21-22 17</inkml:trace>
  <inkml:trace contextRef="#ctx0" brushRef="#br0" timeOffset="2719.45">4741 7493 0,'0'-21'15,"0"42"-15,0-63 0,0 21 0,-21 21 16,0 0-16,21-22 16,-21 22-1,21 22 1,0-1-16,0 21 0,0-21 16,0 22-16,0-22 0,0 21 0,0 22 15,0-22-15,21 21 0,0 1 16,-21-1-16,0 22 0,21 0 0,0-22 15,-21 22-15,0 0 0,0-1 0,0-20 16,0 20-16,0-20 0,22 21 0,-22-22 16,0 1-16,21-1 0,-21 1 15,0-22-15,0 21 0,0-20 0,0-1 16,0 0-16,0 1 0,21-22 0,-21 21 16,0 1-16,0-22 0,0 0 15,0 21-15,0-21 0,0 1 0,0-1 16,0 0-16,0 0 0,0 0 15,21-21 1,-21-21 0,0 0-16,0 0 0,0 0 15,0-1-15,0-20 0,0 0 0</inkml:trace>
  <inkml:trace contextRef="#ctx0" brushRef="#br0" timeOffset="3926.21">4826 7705 0,'0'0'0,"-21"-21"0,0 21 15,21-22-15,0 1 16,0 0-1,42 21-15,-21-21 0,0 21 0,22-21 16,20 21-16,-21-21 0,22-1 0,126 1 16,-105 21-16,42-21 15,-21 21-15,21 0 0,-21-21 0,21 0 16,0 21-16,21 0 0,0 0 16,0-21-16,0 21 0,1 0 0,-1 0 15,-21-22-15,21 22 0,-21-21 16,21 21-16,-21 0 0,0 0 0,-21 0 15,21-21-15,-21 21 0,-22 0 0,22 0 16,-21 0-16,0 0 0,-1 0 16,-20 0-16,20 0 0,-20 0 0,-22 0 15,22 0-15,-22 0 0,0 0 0,1 0 16,-1 0-16,-21 0 0,22 0 0,-22 21 16,0-21-16,-21 21 0,21-21 15,-21 22-15,0-1 16,0 0-16,0 0 0,0 0 15,0 0-15,0 1 0,0-1 0,0 0 16,0 21-16,0-21 0,0 1 16,0 20-16,0 0 0,0-21 0,21 22 15,0-1-15,1 22 0,-22-22 0,21 0 16,0 22-16,-21-1 0,21-20 0,0 20 16,-21 1-16,21 41 15,1-62-15,-22 20 0,21 1 0,-21-22 16,0 22-16,0-1 0,0 1 0,0-1 15,0-21-15,0 22 0,0-22 16,0 22-16,0-22 0,0 0 0,0 22 16,0-22-16,0-21 0,0 22 0,0-1 15,0 0-15,-21-20 0,-1 20 16,1-21-16,21 0 0,-21 22 0,0-22 16,0 0-16,21 0 0,-21 0 0,-1 0 15,1 1-15,0-1 0,21 0 0,-21-21 16,0 21-16,0 0 0,-1-21 0,22 21 15,-21-21-15,0 0 0,0 0 0,0 22 16,0-22-16,-1 0 0,1 0 16,-21 0-16,21 0 0,0 0 0,-22 0 15,22 0-15,-21 0 0,21 0 16,-22 21-16,1-21 0,0 0 0,-1 0 16,1 0-16,0 0 0,-1 0 0,-20 0 15,20 0-15,-20 0 0,21 0 0,-22 0 16,1 0-16,-1 0 0,1 0 15,-1 0-15,1 0 0,-22 0 0,21 0 16,1 0-16,-1 0 0,1 0 0,-1 0 16,1 0-16,-1 0 0,22 0 0,-21 0 15,-1 0-15,1 0 0,-1 0 16,1 0-16,-1 0 0,1 0 0,-1 0 16,1 0-16,-1 0 0,1 0 0,-1 0 15,1 0-15,-1 0 0,1 0 16,-1 0-16,1 0 0,20 0 0,-20 0 15,20 0-15,-20 0 0,21 0 16,-22 0-16,22 0 0,-1 21 0,1-21 16,-21 0-16,20 0 0,1 0 0,-22 0 15,22 21-15,0-21 0,-22 0 0,22 0 16,0 0-16,-22 0 0,22 0 16,-1 0-16,1 0 0,0 0 0,-1 0 15,1 0-15,0 0 0,-1 0 0,22 0 16,-21 0-16,0 0 0,-1 0 0,22 0 15,-21 0-15,21 0 0,-22 0 16,22 0-16,-21 0 0,21 0 16,-1 0-16,1 0 0,0 0 0,0 0 15,42 0 48,0 0-48,0 0-15</inkml:trace>
  <inkml:trace contextRef="#ctx0" brushRef="#br0" timeOffset="4099.88">4678 9821 0,'0'22'62,"0"-1"-46,21-21-1</inkml:trace>
  <inkml:trace contextRef="#ctx0" brushRef="#br0" timeOffset="6491.45">6392 3281 0,'0'0'0,"0"-42"0,0 20 15,0 1-15,-21 0 0,21 0 16,-21 0-16,21 0 0,0-1 16,-21 22-16,0 0 15,-1 22 1,22-1-16,0 21 0,0 22 0,0-22 16,0 43-16,-21-22 0,21 1 0,0-1 15,-21 22-15,21-22 0,0 1 16,0-1-16,-21 1 0,21-1 0,-21 1 15,21-22-15,0 0 0,0 1 0,0-22 16,0 0-16,0 0 0,0 0 16,0-42 15,0 0-31,-21 0 16,21-21-16</inkml:trace>
  <inkml:trace contextRef="#ctx0" brushRef="#br0" timeOffset="6863.75">6075 3217 0,'0'0'0,"0"-63"16,21 42-16,0 0 0,0-1 15,22 1-15,-22 21 0,21-21 0,0 0 16,1 21-16,20 0 0,1 0 16,-22 0-16,22 0 0,-1 21 0,-21 0 15,1 0-15,-1 22 0,-21-22 16,0 21-16,-21 22 0,0-22 0,-42 0 16,21 22-16,-43-22 0,22 1 0,-21-1 15,20 0-15,-20 1 0,20-22 16,-20 21-16,21-21 0,-1 0 0,22 1 15,-21-1-15,21-21 0,-1 21 0,1-21 16,0 21 0,42-21-1,0 0 1,1 0-16,-1 0 0,21-21 16</inkml:trace>
  <inkml:trace contextRef="#ctx0" brushRef="#br0" timeOffset="7583.42">6731 4022 0,'0'0'16,"42"-21"-16,1-1 0,-1 1 0,0 0 15,1 0-15,62-43 16,-83 43-16,-1 0 0,0 0 0,-21 0 16,0 0-16,0-1 15,-21 22-15,0 0 0,-1 0 16,-20 0-16,21 22 0,-21-1 0,20-21 16,-20 21-16,21 0 0,-21 21 15,20-20-15,-20 20 0,21-21 16,0 21-16,0 64 15,21-85-15,0 1 0,0-1 16,0 0-16,84 21 16,-41-42-16,-1 0 0,0 0 15,1-21-15,-1 0 0,0 21 16,1-21-16,-1-22 0,0 22 0,1 0 16,-1 0-16,-21-21 0,0 20 0,22 1 15,-22 0-15,-21 0 0,21 0 16,0 0-16,-21-1 0,21 22 15,-21 22 1,0-1-16,0 21 16,0-21-16,-21 0 0,0 22 15,0-22-15,21 21 0,-21-21 0,21 1 16,-22 20-16,22-21 0,0 0 0,-21-21 16,21 21-16,0 1 15,-21-22-15,21-22 16,0 1-16,0 0 0,0 0 15,0 0-15,21 0 0,-21-22 16,85-105 0,-64 106-16,0 21 0,22-1 15,-1-20-15,0 42 0,-21 0 16,1 0-16,-1 0 0,0 21 16,0 0-16,0 1 0,-21-1 0,21 21 15,-21-21-15,0 22 0,0-22 16,0 21-16,0-21 0,0 22 0,0-22 15,-21 0-15,21 0 0,-21 0 0,21 0 16,-21-21-16,21 22 0,-21-22 31</inkml:trace>
  <inkml:trace contextRef="#ctx0" brushRef="#br0" timeOffset="8208.26">5249 8276 0,'0'-42'0,"0"84"0,0-105 16,21-1 0,-21 85-1,0 22 1,0-1-16,0 0 0,0 1 0,0 20 16,0 1-16,0-22 0,0 22 0,0-1 15,0 1-15,-42 168 16,42-189-1,0-1-15,0 0 0,0-20 0,0-1 16,0 0-16,0 0 0,0-42 31</inkml:trace>
  <inkml:trace contextRef="#ctx0" brushRef="#br0" timeOffset="8683.37">5122 8382 0,'0'-42'0,"0"84"0,0-105 16,0 41-16,0-62 16,0 63-16,21-1 0,1 1 15,20 0-15,-21 21 0,21 0 0,1 0 16,20 0-16,85 42 16,-84-20-16,-22-1 0,-21 21 15,22 0-15,-43-20 0,0 20 0,0 0 16,0 1-16,-43-1 0,-62 43 15,41-43-15,22-21 16,-1 0-16,1 0 0,0 1 16,21-22-16,-22 0 0,22 0 0,21-22 31,21 22-31,64-42 16,-43 42-16,1 0 15,-1 0-15,21 0 0,-20 0 0,20 21 16,-20 0-16,20 1 0,-21-1 15,1 0-15,-22 21 0,21-21 0,-21 22 16,-21-22-16,0 21 0,-21 22 16,-21-22-16,0-21 0,-1 0 0,-20 22 15,20-22-15,-20 0 0,-1 0 16,1 0-16,-1-21 0,22 0 0,0 0 16,-1 0-16,1 0 0,21 0 0,0 0 15,0 0-15,-1-21 0,22 0 16,0 0-16,0 0 0,0 0 15,0-22-15,0 22 0,0 0 0,22 0 16,-1 0-16</inkml:trace>
  <inkml:trace contextRef="#ctx0" brushRef="#br0" timeOffset="9177.95">6286 8742 0,'0'0'0,"0"-64"15,-21 43-15,0 0 0,0 21 16,0 0-16,0 0 0,-1 0 0,1 0 16,-21 0-16,21 21 0,0 0 15,-1 1-15,1-1 0,0 0 0,0 21 16,0-21-16,21 22 0,0-22 0,-21 21 15,21-21-15,-22 22 0,22-22 16,0 0-16,0 0 0,0 0 0,22-21 16,-1 0-16,0 0 15,0 0-15,0 0 16,64-42-16,-64 21 16,0-21-16,0 20 0,1 1 15,-1-21-15,0 21 0,-21 0 0,0-22 0,0 22 16,0-21-1,0 84 17,0-21-32,0 22 0,0-22 15,0 0-15,0 21 0,0-21 0,0 22 16,21-22-16,0 0 0,-21 0 0,21 0 16,1-21-16,-1 0 0,0 0 15,0 0-15,0 0 0,64-21 16,-43 21-16,-21-21 15,1 0-15,-1 0 0,21 0 16</inkml:trace>
  <inkml:trace contextRef="#ctx0" brushRef="#br0" timeOffset="9707.96">6710 8721 0,'0'21'16,"0"0"-16,0 21 0,0-20 15,-43 62 1,22 1-1,21-64-15,0 0 0,-21 0 0,21 1 16,0-44 15,0 1-15,0 0-16,21 0 0,-21-21 16,0 20-16,0 1 0,21 0 15,1 0-15,-22 0 0,21 0 0,0-1 16,0 22-16,0 0 0,0 0 15,1 0-15,-1 22 16,-21-1-16,0 0 0,21 0 0,-21 43 16,0-43-1,0 0-15,0 0 0,0 0 0,0 0 16,0-42 31,0 0-47,0 0 15,0 0-15,21 0 0,0-1 0,0 1 16,1-21-16,-1 21 0,42-43 16,-42 64-16,1 0 15,-1 0-15,0 0 0,0 0 16,0 148 0,-21-126-1,0-1-15,0 21 0,0-21 0,0 0 16,0 1-16,0-1 15,21-21 17,1-21-32,-1-1 0,0 1 15</inkml:trace>
  <inkml:trace contextRef="#ctx0" brushRef="#br0" timeOffset="10196.07">7556 8149 0,'0'0'0,"-63"0"16,42 21-16,21 1 15,-21 20-15,21-21 0,-22 21 0,22 1 16,0-1-16,0 0 0,0 22 0,-21-22 16,21 1-16,0 20 0,-21-21 15,21 22-15,0-22 0,0 1 0,0-1 16,0 0-16,0-21 0,0 1 0,0 20 15,0-21-15,0 0 0,0 0 16,0-42 15,0 0-31,0-21 16,0 21 0,0-1-16,0 1 0,0 0 0,0 0 15,0 0-15,21 0 0,0-1 0,22 1 16,-22 0-16,21 0 0,-21 21 15,1 0-15,20 0 0,-21 0 0,21 0 16,-20 0-16,20 0 0,-21 21 0,0 0 16,0 0-16,1 1 0,-1-1 0,-21 0 15,0 0-15,0 0 0,-21 0 16,-1 22-16,1-22 0,0 0 0,0-21 16,-21 21-16,20 0 0,-20 1 0,-64-1 31,85-21-31,21-21 15,0-1-15,21 1 16,-21 0-16,43 0 0,-22 0 16,0 21-16</inkml:trace>
  <inkml:trace contextRef="#ctx0" brushRef="#br0" timeOffset="10837.88">8318 8657 0,'-21'0'16,"0"0"0,0 0-16,0 0 0,0 0 0,-1 21 15,1 1-15,0-1 0,0 0 16,0 0-16,21 0 0,0 22 16,0-22-16,0 0 0,0 0 0,0 21 15,0-20-15,0-1 0,0 0 0,0 0 16,21 0-16,0-21 15,0 0-15,0 0 0,1 0 16,-1 0-16,21 0 0,-21 0 0,0 0 16,1-21-16,-1 0 0,0 0 15,-21 0-15,21-1 0,-21 1 16,0-21-16,0 21 0,0-22 16,0 22-16,0 0 0,0-21 0,0 21 15,0-1-15,0 1 0,0 0 16,21 21 15,0 0-31,1 0 16,-1 0-16,0 0 0,0 0 0,0 0 15,0 0-15,1 21 0,-22 0 16,0 85 0,0-85-16,0 22 0,0-22 15,0 21-15,0-21 0,0 1 16,0 20-16,0-21 0,0 43 15,21-43-15,0-21 16,0 21-16,0-21 0,22 0 0,-22 0 16,21 0-16,-21 0 0,22 0 0,-1 0 15,-21-21-15,0 0 0,22-1 16,-22 1-16,0 0 0,0 0 16,-21 0-16,0-22 0,0-20 0,0 21 15,0-1-15,-42 22 0,21 0 16,-43-64-1,43 64-15,0 21 0,0-21 16,-1 21-16,1 0 0,0 0 0,0 0 16,0 0-16,-64-21 15</inkml:trace>
  <inkml:trace contextRef="#ctx0" brushRef="#br0" timeOffset="12461.86">4297 8403 0,'0'0'0,"0"21"0,21-21 16,-42 43 0,0-43-1,-1 0-15,-20 21 16,21-21-16,0 0 16,0 0-16,-1 0 0,1 0 15,-63-21 1,62 21-16,1-21 0,-21 21 0,21-22 0,0 1 15,-22 21-15,22-21 16,-21 0-16,21 0 0,-1 0 0,-20-1 16,21 1-16,0 0 0,-22 0 0,22-21 15,0 20-15,0-20 0,0 21 16,0 0-16,-1-22 0,-20 22 0,21 0 16,0-21-16,0 21 0,-1-1 0,1 1 15,0 0-15,0 0 0,0-21 16,0 20-16,-1 1 0,1 0 0,0-21 15,0 21-15,0-1 0,0-20 0,-1 21 16,1-21-16,0-1 16,0 22-16,0-21 0,0-1 0,-1 1 0,1 0 15,0 21-15,0-22 0,21 1 16,-21 0-16,0-1 0,-1 22 0,-20-64 16,21 43-16,0 0 15,0 21-15,-1-43 0,22 22 0,-21-1 16,0 1-16,0 0 0,0-22 15,0 22-15,-1-22 0,22 22 0,-21 0 16,0-22-16,21 22 0,0 0 16,-21-1-16,0-20 0,21 20 0,-21 1 15,21-21-15,0 20 0,0-20 0,0-43 16,0 64-16,0-22 16,0 1-16,0 20 0,0-20 0,0-1 15,0 22-15,0-22 16,21 1-16,0 21 0,-21-22 0,21 1 0,0 20 15,-21-20-15,21 20 0,1-20 16,-1 21-16,0-22 0,-21 22 16,21-1-16,0 1 0,0 0 0,1-1 15,20 1-15,-21 0 0,0-1 0,0 1 16,1-21-16,-1 20 0,0 1 16,0 0-16,21-1 0,1-63 15,-22 85-15,0-21 0,0 0 16,0 20-16,22-20 0,-22 21 15,0-21-15,0 20 0,22 1 0,-22 0 16,0 0-16,21 0 0,1 0 0,-22-1 16,21-20-16,0 21 0,1 0 15,-1 0-15,22-22 0,-22 22 16,0 0-16,-21 0 0,22 21 16,-22-21-16,0 21 15,-42 0 16,0 0-31,0 0 0,-1 0 16,-41 0 0,42 0-16,0 0 15,-1 0-15,-83 0 16,83 0-16,-20 0 0,0 0 0,-1 0 16,1 0-16,-85 21 15,85-21 1,21 0-16,-1 0 0,1 0 15,21 21-15,21-21 47,106-21-31,-84 21-16,-1-21 0,22 21 16,-22-22-16,0 1 0,22 21 15,-22-21-15,22 0 0,-22 21 0,0-21 16,1 0-16,-1 21 0,-21 0 15,0 0-15,0 0 0,1 0 16,-1 0-16,-21 21 0,0 0 16,0 0-16,0 0 0,0 0 15,0 22-15,0-1 0,0 0 0,0 1 16,0-22-16,0 21 0,0 43 16,0-64-16,-21 21 0,21 1 15,0-22-15,0 21 0,0-21 0,-22 22 16,22-22-16,0 0 0,0 21 0,0-20 15,0-1-15,0 0 0,0 0 0,0 0 16,0 0-16,0 1 16,22-22-16,-1 0 15</inkml:trace>
  <inkml:trace contextRef="#ctx0" brushRef="#br0" timeOffset="13627.7">9567 3366 0,'0'0'0,"-21"0"16,42 21 31,0 0-32,1-21-15,-1 21 0,0 0 16,21 0-16,-21 1 0,1-1 0,20 0 16,0 0-16,-21 0 0,22 0 15,-1 1-15,0-1 0,1 0 0,20 0 16,-20 21-16,20-20 0,-21 20 15,1-21-15,20 21 0,-20 1 0,-1-1 16,21 22-16,-20-22 0,-1 21 0,22-20 16,-22 20-16,0 1 0,1-22 15,-1 22-15,0-1 0,-21-21 0,22 22 16,-1-22-16,-21 22 0,22-22 0,-22 22 16,21-1-16,-21-21 0,0 22 0,1-1 15,-1-20-15,21 20 0,-21-20 16,0 20-16,-21 1 0,22-22 0,-1 21 15,0-20-15,-21 20 0,0-20 0,0 20 16,0 1-16,0-1 0,0-21 16,0 22-16,0-1 0,0 1 15,0-22-15,0 22 0,0-1 0,-21 1 16,0-22-16,21 22 0,-22-1 0,1 1 16,21-1-16,-21 1 0,0-1 0,0 1 15,21-22-15,-21 21 0,-1 1 16,1-22-16,-21 22 0,21-22 0,0 22 15,-22-22-15,22 21 0,-21-20 0,21 20 16,-22 1-16,1-22 0,21 0 0,-127 149 16,126-149-1,-20 1-15,0-1 0,-43 85 16,43-85 0,-1-21-16,22 22 0,-21-1 0,21-21 15,0 22-15,-22-22 0,22 21 0,0-21 16,0 0-16,21 1 0,-21-1 0,-1 0 15,22 0-15,-21-21 0,21 21 16,-21-21-16,21 21 0,-21-21 16,0 0-16,0 0 15,-1 0 1,22-21-16,0 0 0,0 0 16,0 0-16,0 0 15</inkml:trace>
  <inkml:trace contextRef="#ctx0" brushRef="#br0" timeOffset="14127.77">9991 7705 0,'0'0'0,"0"21"31,0 0-16,0 0-15,0 0 0,0 1 0,0-1 16,-22 21-16,22-21 0,-21 0 16,0 22-16,21-22 0,-21 21 0,0-21 15,0 22-15,-1-22 0,1 0 16,0 21-16,21-20 0,-21-1 0,0 0 16,0 0-16,21 0 0,-22 0 15,1-21-15,21 22 0,21-22 47,1 0-47,-1 0 0,21 0 0,-21 0 16,22 0-16,-1-22 0,0 22 0,22 0 15,-22 0-15,0 0 0,1 0 16,20-21-16,-20 21 0,-1 0 16,0 0-16,1 0 0,-1 0 0,0 0 15,1 0-15,-1 0 0,-21 0 0,21 0 16,-20 0-16,-1 0 0,0 0 0,0 0 15,0 0 1,0 0 0,1 0 15,-22-21-15,0 0-16,21 21 0,-21-21 0</inkml:trace>
  <inkml:trace contextRef="#ctx0" brushRef="#br0" timeOffset="15059.54">18140 1947 0,'0'0'0,"0"-21"16,0 0-16,0 0 0,0 0 0,0 0 16,-21 21-1,21 21 1,0 0-16,0 21 0,-22 1 0,22-1 16,0 0-16,0 22 0,0-1 15,0 1-15,0 20 0,0 1 0,0 0 16,0-1-16,0 22 0,0-21 0,0 21 15,0-22-15,0 1 0,0 21 16,0-21-16,0-1 0,0 1 0,0-22 16,0 22-16,-21-21 0,21-1 0,-21 1 15,21-22-15,-21 21 0,21 1 0,0-22 16,-21 22-16,21-22 16,0 0-16,0 1 0,0-1 0,0-21 15,0 0-15,0 1 0,0-44 31,0 1-31,21-21 16,-21 0-16,0 20 0</inkml:trace>
  <inkml:trace contextRef="#ctx0" brushRef="#br0" timeOffset="15991.31">18246 1947 0,'-22'0'0,"44"0"0,-65 0 0,43-21 16,-21 21-16,0 0 0,42 0 31,21 0-15,1 0-16,-1 0 0,22 0 15,20 0-15,-20 0 0,20 0 0,1 0 16,21 0-16,0 0 0,0 0 0,-1 0 16,22 0-16,0 0 0,0 0 15,-21 0-15,21 0 0,0 21 0,0-21 16,0 0-16,0 0 0,0 0 15,0 22-15,-21-22 0,21 0 0,-42 0 16,21 21-16,-22-21 0,1 0 0,-22 21 16,1-21-16,-1 0 0,1 0 15,-22 21-15,1-21 0,-1 0 16,0 0-16,-21 0 0,1 21 0,-1-21 16,0 0-1,0 21-15,-21 1 0,21-22 0,-21 21 16,0 0-16,0 0 0,0 21 15,0-20-15,0-1 0,0 21 16,0 0-16,0 234 16,-21-213-16,0 1 15,-21 105 1,42-106-16,0 1 0,-22-22 0,22 22 16,-21-1-16,21 1 0,-21-1 0,21 1 15,-21-1-15,21 1 0,0-22 16,-21 22-16,0-22 0,21 0 15,0 1-15,-22-1 0,22 0 0,-21 1 16,21-1-16,-21 0 0,21 1 0,0-1 16,0 0-16,0 1 0,-21-22 15,21 21-15,0-21 0,0 0 0,0 1 16,-21-1-16,21 0 0,0 0 0,0 0 16,-21 0-16,21 1 0,0-1 15,-22-21-15,1 0 0,0 21 16,0-21-16,0 21 0,0-21 15,-1 0-15,-20 0 0,21 0 0,-21 0 16,-1 0-16,1 0 0,-22 0 16,1 0-16,-1 0 0,-20 0 0,-22 0 15,0 0-15,-21 0 0,0 0 16,0 0-16,-21 0 0,0 0 0,-22 0 16,22 0-16,0 0 0,21 0 0,-21 0 15,42-21-15,-21 21 0,21 0 0,0 0 16,22 0-16,-1 0 0,-190 0 31,233 0-31,20 0 0,1 0 0,0 0 16,42 0 31,0 0-47</inkml:trace>
  <inkml:trace contextRef="#ctx0" brushRef="#br0" timeOffset="16641.09">17738 7197 0,'0'0'15,"21"-21"-15,-21-1 16,0 44 0,0 20-16,0 0 15,0 1-15,0-1 0,0 21 0,0 1 16,0-1-16,0 22 0,0-21 16,0 20-16,0 1 0,0 0 15,0-22-15,0 22 0,0-1 0,-21 1 16,21-21-16,0 20 0,0-20 0,0 20 15,0-20-15,-22-1 0,22 22 0,0-21 16,-21-1-16,21 1 0,-21-22 0,21 21 16,0-20-16,0-1 0,-21 0 0,21 1 15,0-22-15,-21 21 0,21-21 16,0 1-16,0-44 16,0 1-16,0 0 15,0-21-15,0-1 0</inkml:trace>
  <inkml:trace contextRef="#ctx0" brushRef="#br0" timeOffset="17467.57">17738 7324 0,'0'0'0,"0"-21"0,0-1 15,0 1-15,0 0 0,0 0 16,0 0-16,0 0 0,0-1 15,21 22-15,0-21 0,0 0 0,0 21 16,22-21-16,-1 21 0,21-21 16,1 0-16,21 21 0,-1-22 15,22 1-15,0 21 0,0-21 0,21 21 16,0 0-16,21-21 0,0 21 0,0 0 16,22 0-16,-22-21 0,21 21 0,-21 0 15,0 0-15,1-21 0,-1 21 16,-21-22-16,0 22 0,275-42 15,-317 42-15,-1-21 16,-20 21-16,-1-21 0,1 21 0,-22 0 16,0 0-16,1 0 0,-22 0 15,21 0-15,-21 0 0,1 0 16,-22 21-16,0 0 16,0 0-16,0 0 0,0 22 15,0-22-15,0 21 0,0 1 16,0-1-16,0 0 0,0 1 0,0-1 15,0 21-15,0-20 0,0 20 0,-22 1 16,22-1-16,0-20 0,0 20 0,0 1 16,-21-1-16,21 22 0,-21-22 0,21 1 15,0 20-15,-21-20 0,21-1 16,-21 22-16,0-21 0,21-1 0,0 1 16,-22-22-16,22 21 0,-21 1 0,0-22 15,21 22-15,0-22 0,0 0 16,-21 22-16,21-22 0,0 1 0,-21-22 15,21 21-15,0-21 0,0 22 0,-21-22 16,-1 0-16,1 0 0,0 0 16,0 0-16,0 1 0,-85 20 15,85-42-15,0 0 16,-22 21-16,22-21 0,0 0 0,0 21 16,-22-21-16,22 0 0,-21 0 0,0 0 15,-1 0-15,1 0 0,0 0 0,-22 0 16,1 0-16,-22 0 0,0 0 0,1 0 15,-22 0-15,-21-21 16,0 21-16,-21 0 0,-1 0 0,1 0 16,0 0-16,21 0 0,-21 0 0,21 0 15,21 0-15,-21 21 0,21-21 0,22 21 16,-22-21-16,21 22 0,0-22 0,1 21 16,20-21-16,-20 21 0,20-21 0,-21 0 15,22 21-15,-1-21 0,-20 0 0,41 21 16,-20-21-16,21 0 0,-1 21 0,1-21 15,0 0-15,20 22 0,1-22 0,0 0 16,0 0-16,0 0 0,42 0 31</inkml:trace>
  <inkml:trace contextRef="#ctx0" brushRef="#br0" timeOffset="18199.71">18076 13208 0,'0'-21'0,"0"42"0,0-84 0,0 41 15,0 1-15,0 0 0,0 0 0,0 0 0,-21 21 16,0 0-16,0 0 16,0 21-1,-1 0-15,22 0 0,0 22 0,-21-1 16,21 0-16,-21 22 0,21-1 0,0 22 15,0 0-15,0 84 16,0-84-16,0-1 0,0 1 16,0 0-16,0-1 0,0 1 0,0 0 0,0-1 15,-21 1-15,21 0 0,-21-1 0,0-20 16,21 20-16,-22 1 0,1-21 0,0-1 16,0 22-16,0-22 0,0 1 15,-1-1-15,22 1 0,-21-22 16,0 22-16,0-22 0,21 0 0,-21-21 15,21 1-15,-21-1 0,21 0 0,0-42 16,0 0 0,0-1-16</inkml:trace>
  <inkml:trace contextRef="#ctx0" brushRef="#br0" timeOffset="19068.09">18097 13335 0,'0'0'16,"0"-21"-16,0 0 0,0 0 0,0-1 0,0 1 15,22 21-15,-1-21 16,21 21-16,0-21 0,1 21 15,20-21-15,1 21 0,-1-21 0,22-1 0,0 22 16,-1-21-16,22 21 0,-21-21 16,42 21-16,-21-21 0,42 21 0,-21 0 15,21-21-15,0 21 0,0 0 0,0 0 16,1 0-16,-1 0 0,21 0 16,-21 0-16,-21 0 0,0 0 15,0 0-15,0 0 0,-21-21 0,0 21 16,-21 0-16,-1 0 0,-20 0 0,-1 0 15,1 0-15,-22 0 0,0-22 16,-20 22-16,20 0 0,-21 0 0,0 0 16,0 0-16,1 0 15,-1 0-15,-21 22 0,21-22 16,0 21-16,-21 0 0,0 0 16,0 0-16,0 22 0,0-22 0,0 21 15,0 0-15,0 1 0,0 20 16,-21-20-16,21 20 0,-21 22 0,0-22 15,-1 22-15,22-22 0,0 22 16,-21-21-16,0 211 16,21-191-16,0-20 0,0-1 15,0 1-15,0-1 0,0 1 0,0-1 16,0-20-16,0 20 0,0-20 16,0-1-16,0 0 0,0 1 0,0-1 15,0 0-15,0 1 0,0-1 0,0 0 16,0-21-16,0 22 0,0-1 0,0-21 15,0 22-15,0-22 0,0 21 16,-21-21-16,21 0 0,-21 22 16,0-22-16,21 0 0,-22-21 0,22 21 15,0 0-15,-21-21 0,0 22 0,0-1 16,0-21-16,0 21 0,-1-21 16,-20 0-16,21 21 0,-21-21 15,20 0-15,-20 0 0,0 21 0,-1-21 16,-20 0-16,-1 0 0,1 21 0,-1-21 15,-20 0-15,-22 0 0,21 0 0,-42 0 16,21 0-16,-21 0 0,0 0 0,0 0 16,-21 0-16,0 0 0,0 0 15,-21-21-15,20 21 0,-20 0 16,0-21-16,-1 21 0,1 0 0,0 0 16,21 0-16,-1 0 0,22 0 0,0 0 15,22 0-15,20 0 0,0 0 0,22 0 16,20 0-16,-20 0 0,21 0 0,20 0 15,-20 0-15,-21-42 16,41 21-16,22-1 0,0 1 16</inkml:trace>
  <inkml:trace contextRef="#ctx0" brushRef="#br0" timeOffset="20223.45">19875 2773 0,'-21'0'15,"21"21"-15,0 0 16,-21 0-16,0 1 0,21 20 16,-21 0-16,0 1 0,-1 20 15,1-21-15,0 22 0,-21-22 0,21 22 16,-1-1-16,1-20 0,0 20 0,0-21 16,0 1-16,0-1 0,-1 0 15,1 1-15,21-22 0,0 0 0,-21 21 16,21-20-16,-21-22 0,21 21 0,-21 0 15,21-42 17,0 0-32,0-1 0,0 1 15,21 0-15,0-21 16,0-1-16,-21 1 0,21 0 0,1-22 16,-1 22-16,0-22 0,0 1 0,0-1 15,22 22-15,-22-21 0,0 20 16,0 1-16,0 0 0,0-1 0,1 1 15,20 0-15,-21 42 0,0 0 16,0 0-16,1 0 0,-1 0 16,0 0-16,0 21 0,0 21 0,0-21 15,1 22-15,-1-1 0,0 0 16,0 22-16,-21-22 0,0 0 0,21 22 16,-21-22-16,0 1 0,0-1 15,0 0-15,0 1 0,0-1 0,0-21 16,0 0-16,0 22 0,-21-22 15,21 0-15,0 0 0,0 0 16,0 0-16,-21-21 0,0 0 16,0 0-1,-1 0-15,1-21 16</inkml:trace>
  <inkml:trace contextRef="#ctx0" brushRef="#br0" timeOffset="20429.07">19558 3577 0,'21'0'32,"0"0"-32,0 0 15,1 0-15,20 0 0,0 0 0,-21-21 16,43 21-16,-22 0 0,1 0 0,-1-21 16,0 21-16,1 0 0,-22 0 15,21-21-15,-21 21 0,0-21 0,1 21 16,-1 0-16,0 0 0,0 0 0,0 0 15</inkml:trace>
  <inkml:trace contextRef="#ctx0" brushRef="#br0" timeOffset="21631.84">19516 7811 0,'0'-22'0,"0"44"0,0-65 0,-22 43 0,22-21 16,0 0-16,-21 42 31,0 0-31,21 0 0,-21 22 16,21-1-16,0 0 0,-21 1 0,0-1 15,-1 22-15,22-22 0,-21 21 0,21-20 16,0 20-16,0-20 0,-21-1 0,21 0 16,0-21-16,0 22 0,0-22 15,0 0-15,0 0 0,0 0 0,0 1 16,0-1-16,21-42 31,-21-1-15,0 1-16,0 0 15,0 0-15,0-21 0,0-1 0,0 22 16,0-42-16,0 20 0,21 1 0,1-22 16,-1 22-16,0-21 0,0 20 15,21-63-15,-20 64 0,20 0 16,0-22-16,1 22 0,-22 21 16,0 0-16,21 21 0,-21-22 0,1 22 15,-1-21-15,21 21 0,-21 0 16,0 0-16,1 0 0,-22 21 15,0 1-15,0-1 0,0 0 16,-22 0-16,1 21 0,0-20 0,-21-1 16,-1 21-16,1-21 15,0 0-15,-1 22 0,1-22 0,0 0 16,21 0-16,-22 0 0,22-21 0,21 22 16,21-22-1,0 0 1,22 0-16,-1 0 0,0 0 0,1 0 15,-1 0-15,0 0 0,1 0 0,-1 21 16,0 0-16,1 0 0,-22 0 16,21 0-16,-21 22 0,1-22 0,-1 21 15,-21 1-15,0-1 0,0-21 0,0 21 16,0 1-16,0-22 0,-21 21 16,-1-21-16,1 1 0,-21-1 0,21 0 15,-43 0-15,22-21 0,0 21 16,-22-21-16,1 0 0,-1 0 0,1 0 15,20 0-15,-20 0 0,20 0 0,1 0 16,0 0-16,-1 0 0,22 0 0,0 0 16,0-21-16,0 21 0,0 0 15,21 21 1,0 0 0,0 1-16,0-1 0,21 0 0,0 0 15</inkml:trace>
  <inkml:trace contextRef="#ctx0" brushRef="#br0" timeOffset="22351.5">20024 13928 0,'0'0'0,"0"-21"0,0-1 16,0 1-16,0 0 0,0 0 15,-22 0-15,22 0 0,-21-1 16,0 22-16,0-21 0,0 0 16,-22 21-16,22 0 0,-21 0 0,21 0 15,-22 0-15,22 0 0,-21 0 16,0 0-16,-1 21 0,1 0 0,0 22 15,-1-22-15,-20 21 0,20 1 16,-20-22-16,21 21 0,-1 0 0,1 1 16,0-1-16,20 0 0,1 1 0,0-1 15,0 0-15,21 1 0,0-1 0,0 0 16,0 1-16,21-1 0,0-21 16,22 0-16,-1 22 0,21-22 0,-20 0 15,20 0-15,1 0 0,84 1 16,-85-22-16,1 0 0,-1 21 0,1-21 15,-22 0-15,22 0 16,-22 0-16,0 0 0,-20 0 0,-1 0 16,0 0-16,0 0 0,-21-21 0,0-1 15,0 1-15,-21 0 16,-21 0-16</inkml:trace>
  <inkml:trace contextRef="#ctx0" brushRef="#br0" timeOffset="24037.37">17230 14605 0,'0'21'31,"-22"-21"-15,22 21-1,-21-21-15,0 22 16,0-22-16,0 0 0,0 0 16,-1 21-16,1-21 0,0 0 0,0 0 15,-21 0-15,20 0 0,1 0 16,-21 0-16,21 0 0,-22 0 0,1 0 16,0 0-16,-1 0 0,1 0 0,0-21 15,-22 21-15,22-22 0,-22 22 0,1-21 16,-22 0-16,22 0 0,-22 0 0,22 0 15,-22-1-15,0 1 0,22 0 16,-22 0-16,22-21 0,-22 20 0,0 1 16,22-21-16,-1 21 0,-20-22 0,20 22 15,1-21-15,20 21 0,-20-22 16,20 1-16,1 21 0,0-21 0,-1-1 16,22 1-16,-21 0 0,21-22 15,-22 22-15,22-22 0,0 22 0,-21-22 16,21 1-16,-22-1 0,1 22 0,21-21 15,-22-1-15,1 1 0,21-1 0,-21 1 16,-1-1-16,22-21 0,-21 22 16,21-22-16,-22 22 0,22-1 0,0 1 15,-21-22-15,20 22 0,1-1 0,0-21 16,0 22-16,21-22 0,-21 1 0,21 20 16,-21-21-16,21 22 0,-22-22 0,22 22 15,0-1-15,0-20 0,0 20 0,0 1 16,0-22-16,0 21 0,22-20 15,-1 20-15,0 1 0,-21-1 0,21 1 16,0-1-16,22 1 0,-22-1 0,0 1 16,0-22-16,21 22 0,-20-1 15,20 1-15,-21-1 0,21 1 0,1-1 16,-22 22-16,21-22 0,1 1 0,-22 20 16,21-20-16,0-1 0,-20 22 15,20-21-15,0 20 0,1-20 0,-1 20 0,0-20 16,1 21-16,-1-1 0,0 1 0,1 0 15,-1-1-15,21 1 0,-20 0 16,-1-1-16,22 1 0,-22 0 0,21-1 16,-20 1-16,20 0 0,-20 20 15,20-20-15,-21 0 0,22-1 0,-22 1 16,22 21-16,-22-21 0,22-1 0,-1 22 16,-21-21-16,22 21 0,-1-1 0,1-20 15,-1 21-15,1 0 0,-1 0 0,1-1 16,-1 1-16,-20 0 0,20 0 0,-20 0 15,20 0-15,1 21 0,-22-22 16,0 1-16,22 0 0,-22 21 0,22-21 16,-22 21-16,0 0 0,1-21 0,-1 21 15,-21 0-15,21 0 0,-20 0 16,20-21-16,-21 21 0,0 0 0,0 0 16,1 0-1,-44-22 16,1 22-31,0-21 0,0 21 16,0-21-16,-43 0 0,43 21 16,0-21-16,-21 21 0,-1-21 0,22 21 15,-21-22-15,-1 22 0,22 0 16,-21 0-16,0-21 0,20 21 0,-20 0 16,21 0-16,0 0 0,-22 0 0,22 0 15,0 0 1,42 0 31,0 0-47,-21 21 15,22-21-15,-1 0 0,0 0 0,0 22 16,21-22-16,-20 0 0,-1 0 0,21 0 16,-21 0-16,22 0 0,-1 0 15,-21 0-15,21 0 0,1 0 0,-1 0 16,0 0-16,-20 0 0,20 0 0,-21 0 15,0 0-15,0 0 0,1 0 0,-1 0 16,-21 21 15,0 0-31,0 0 16,-21-21-16,-1 21 0,1 0 0,0 1 16,0-1-16,0 21 0,0-21 0,-1 22 15,1-22-15,0 21 0,0 0 16,0 1-16,-22-1 0,22 0 0,0 1 15,0-1-15,-21-21 0,20 22 0,1-1 16,0 0-16,0-21 0,-21 43 16,20-43-16,22 0 0,0 0 0,0 1 15,-21-22-15,21 21 0,-21-21 16,21 21 0,0-42-1,0 0 1,0-22-16,0 22 0,21 0 15</inkml:trace>
  <inkml:trace contextRef="#ctx0" brushRef="#br0" timeOffset="27683.6">17441 7578 0,'0'21'125,"0"0"-78,0 0 140,-21-21-187,21 21 16,-21-21-16,0 22 15,0-22-15,-1 0 0,1 21 16,0-21-16,0 0 0,0 0 16,0 0-16,-1 0 0,1 0 15,0 0-15,0 21 0,0-21 16,0 0-16,-1 0 16,1 0-16,0 0 0,0 0 15,0 0-15,0 0 0,-1 0 16,1 0-16,0 0 0,0 0 15,0 0-15,0-21 0,-1 21 0,22-21 16,-21 21-16,0-22 0,0 22 0,-43-63 31,43 42-31,0 0 0,-21 21 0,21-22 0,-1 1 16,1 0-16,0 21 0,0-21 0,0 0 16,0 0-16,-1 21 0,-20-22 15,21 1-15,0 0 0,0 21 0,-1-21 16,1 0-16,-21 0 0,21-1 15,0 1-15,-1 0 0,1 0 0,0 0 16,0 0-16,0-1 0,0 1 0,-22 0 16,22 0-16,0 0 0,0 0 0,0-1 15,-1-20-15,1 21 0,21 0 0,-21-22 16,0 22-16,0-21 0,0 21 16,21-22-16,-22 1 0,1 0 0,0-1 15,21 1-15,-21 0 0,0-1 0,21-20 16,-21 21-16,21-1 0,-22 1 0,22 0 15,0-1-15,-21 1 0,21 0 0,-21-1 16,0 1-16,21 0 16,0-1-16,0 1 0,0 0 0,-21-1 15,21 1-15,0-22 0,0 22 0,0 0 16,0-22-16,0 22 0,0 0 16,0-22-16,0 22 0,21-1 0,0-20 15,-21 21-15,21-1 0,0 1 0,-21 0 16,22-1-16,-1 1 0,-21 0 0,21 20 15,0-20-15,64-127 16,-85 148 0,21-22-16,21 1 0,-21 21 0,1-22 0,-1 1 15,0 21-15,0-21 0,0-1 16,22 1-16,-22 21 0,0-22 16,0 22-16,0-21 0,0 0 0,1 20 15,-1 1-15,0-21 0,0 21 16,0 0-16,0-22 0,1 22 0,-1 0 15,21 0-15,-21 0 0,0-1 0,22 1 16,-22 0-16,21 0 0,1 0 16,-22 0-16,21 21 0,0-22 0,1 1 15,-22 21-15,21-21 0,1 0 0,-1 21 16,0 0-16,1-21 0,-1 21 16,0 0-16,1-21 0,-1 21 15,0 0-15,22 0 0,-22-22 0,0 22 16,128-21-1,-149 21-15,21 0 0,-21 0 16,22-21-16,-22 21 0,0 0 16,0-21-16,-42 21 31,21-21-15,-21 21-16,0 0 0,0 0 0,-1 0 15,-20 0-15,21 0 0,-21 0 0,20 0 16,-20-21-16,0 21 0,-1 0 15,1 0-15,0 0 0,-1 0 0,1 0 16,-21 0-16,20 0 0,1 0 16,21 0-16,-22 0 0,1 0 15,21 0-15,0 0 0,0 0 0,-1 0 16,44 0 46,-1 0-62,0 0 0,21 0 16,-21 0-16,1 0 0,20 0 0,0 0 16,1 0-16,-1 0 0,0 0 15,22 0-15,-22 0 0,0 0 0,1 0 16,-22 0-16,21 0 0,-21 0 16,1 0-16,-1 0 0,-21 21 31,0 0-31,-21 0 15,-1 0-15,1 0 0,0 1 16,-21-1-16,21 21 0,-106 85 16,105-85-1,1-20-15,-21 20 0,21 0 16,0 1-16,-1-22 0,1 21 0,0-21 16,0 0-16,0 22 0,0-22 15,21 0-15,-22 0 0,22 0 0,0 1 16,0-1-16,-21 0 0,21 0 15,0 0-15,0 0 16,21-21-16</inkml:trace>
  <inkml:trace contextRef="#ctx0" brushRef="#br0" timeOffset="29951.89">21738 3027 0,'21'0'31,"0"0"-15,1 0-16,-1 0 16,0 0-16,0 0 0,21 0 0,-20 0 15,-1 0-15,0 0 0,21 0 0,-21 0 16,22 0-16,-22 0 0,21 0 15,-21 0-15,22 21 0,-1-21 0,0 0 16,1 0-16,-1 0 0,0 21 0,22-21 16,-22 0-16,22 21 0,-22-21 15,22 0-15,-1 22 0,1-22 0,-1 21 16,1-21-16,-1 21 0,1 0 16,-1 0-16,1-21 0,-1 21 15,1 1-15,20-1 0,1 21 0,0-21 16,-1 0-16,1 22 0,0-22 0,-1 21 15,1-21-15,-22 22 0,22-1 16,-21-21-16,20 22 0,1-1 0,-22 0 16,22-21-16,-21 22 0,20-1 0,-20 22 15,20-22-15,-20 0 0,21 22 16,-22-22-16,1 22 0,-22-1 0,21 1 16,-20-22-16,20 21 0,-20 1 0,-1-1 15,0-20-15,1 20 16,-1 1-16,0-1 0,22 22 0,-22-22 15,0 22-15,22-21 0,-22 20 0,22-20 16,-22 20-16,22-20 0,-22 21 16,21-1-16,-20 1 0,-1 0 0,0-1 15,1 1-15,-22 0 0,21-1 0,-21 1 16,1 0-16,20-1 0,-21 1 0,0 0 16,-21-1-16,21 1 0,1 0 15,-22-1-15,21 1 0,-21 0 0,0-1 16,0 22-16,0-21 0,0-1 0,0 22 15,0-21-15,0 0 0,0-1 0,0-20 16,0 20-16,0 1 16,0 21-16,0-21 0,-21-1 0,-1 1 15,22 0-15,-21-1 0,0 1 0,0 0 16,0-1-16,0 1 0,-22 21 0,22-22 16,-21 1-16,21 0 0,-22-1 15,1 1-15,0 0 0,-1-1 0,1 1 16,0 0-16,-1-1 0,-211 297 15,212-296 1,0 0-16,-22-22 0,22 22 16,-1 0-16,1-22 0,-21 22 0,20-22 15,-20 22-15,-1-22 0,1 1 0,-1 21 16,1-22-16,-1 1 0,1 20 16,-22-20-16,22-1 0,-1 1 0,1-1 15,-1 1-15,-21-1 0,22 1 16,-1-1-16,1 1 0,-22-1 0,22 1 15,-22-1-15,22 1 0,-22-1 0,21 1 16,-20-1-16,-1 1 0,0-1 0,1-20 16,20 20-16,-20-21 0,-1 22 15,0-22-15,1 22 0,-1-22 0,0 22 16,1-1-16,-255 128 16,275-128-16,-20-21 15,-276 170 1,296-191-16,-20 22 15,20-1-15,1 0 0,-22-21 0,22 22 16,20-1-16,-20-21 0,-1 0 0,22 22 16,0-22-16,-1 0 0,22 0 0,0 0 15,-21 1-15,42-1 0,-22-21 0,22 21 16,-21-21-16,0 21 16,42-42 30,-21 0-46,21 21 0,1-21 16,-22-1-16,21 1 0,0 0 16,-21 0-16,21 0 0,0 0 0,0-1 15,1-20-15,20 0 0,-21 21 0,0-22 16,0 1-16,22 21 0,-22-22 0,0 1 16,21 0-16,-20-1 0,-1 1 15,0 0-15,21-1 0,-21 1 0,1 0 16,-1 21-16,0-22 0,42-84 31,-41 106-31,-22 0 0,21 0 0,-21 0 0,0-1 16,0 1-16,0 0 15,0 42 32,-21 0-47,-1 1 0,1-1 16,0 0-16,0 21 0,21-21 15,-21 1-15,0-1 0,-1 21 16,1-21-16,0 22 0,0-22 0,0 21 16,21-21-16,-21 0 0,-1 22 0,1-22 15,0 0-15,0 0 0,0 0 0,0 1 16,21-1-16,-22 0 0,1 0 16,0 0-16,0 0 0,21 1 15,-21-1-15,0-21 0,21 21 16,-22-21-1,44 0 32,-1 0-31,0 0-16,0 0 0,0 0 0,22 21 16,-1-21-16,0 0 0,1 21 15,-1-21-15,21 21 0,1-21 0,21 22 16,-22-1-16,1 0 0,20-21 0,-20 21 15,190 43 1,-212-64-16,22 21 16,-22 0-16,0-21 0,-21 21 0,22 0 15,-22-21-15,0 0 0,0 0 0,0 21 16,1 1-16,-22-44 94,-22 22-94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A42F-F7E5-4285-99F5-CAEC1ACA2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C7711-9E86-41D2-9669-13DEA8739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2AD0-8D7C-443C-A935-3CBE5241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4BB-EF02-4645-8A2F-D7CAF706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ADC9-E90D-4B8D-9A90-AFABDFB4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2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7A46-1828-4507-98B9-ECE7F733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C592C-7B14-40C8-A7CD-D0B29197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3E76-0736-4E84-8460-578BC5FD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0972-6334-464E-9E9A-F6F94EB7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C57E-72AD-4FB0-8CE2-7913EDBE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31E59-AEF4-4084-B11E-68B4B65D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0E0A8-1110-4346-9ABB-6E26C26A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A7EC-109E-414F-BBD6-9AE057FE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A44D-66BA-4B64-A241-61B93F30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C809-A79D-49CF-AF03-7F971E93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9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19C4-63A8-4C8A-B55C-135B196B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C02F-D865-4E2A-A248-5E618870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2A7C-5FBB-49D3-AB88-BE9C6073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729D-FD81-40DE-A7A5-4BAD11C5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8AA5D-73A0-4FD5-8BA1-AAD048E2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6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380D-A919-4DE8-A658-E980FC8B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4807A-C5A3-411E-B229-470337E3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DE8B-B2BF-486B-9AF4-883D2BE2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8A12-3A0F-44F4-90E6-F2B2054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DD6A-1A73-4494-A86B-668282AA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085B-6A48-440D-AA0C-0764210B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13ED-1554-4E4B-B85E-428555FC5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113C2-12F1-4A07-8B8B-E1258037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FE0D-A250-4333-B5A5-5714516F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6B71-D6ED-412A-B56B-D57C0285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EF180-177A-4CFA-96D2-D6AB002D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3065-E558-4799-A69D-0F19DE8D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1607-B4A3-4E6F-9855-BFCE1C5A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2F82-D78C-4238-8A80-35F7C3DA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D744E-54C8-418C-8286-2E98D204E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24333-EC92-44D2-88BC-BFB283ACA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0529F-334B-4A48-B61F-22AD903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1B0B9-3E0D-4941-9007-EBC6A97F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E4A54-20A0-432F-8985-8460C9A7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033D-8CDF-4BB0-A023-392A251F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AA66-0EA6-489F-901B-5DC3E5E8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13E0B-259E-4F59-9100-9684E432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FD13A-1404-4429-9A2F-47F68A28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0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99EB3-BAF2-46B4-95CF-9372351D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C4DA4-1520-4369-A05B-D468BD9A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5831-A81F-4E30-BC51-C21E04B2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0F66-AFCA-4A5B-AD0E-A9767E58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2C88-6C19-49EE-B46D-24DB5224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34FAE-2E79-43DD-9A53-157E9D01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FB89-8BE0-415D-81CF-4DD611FC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6376-FE97-4177-9CBF-8551F95F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6C91-5099-427B-81E9-6AECC381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53E3-FBED-4E99-B621-B54FCDBB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8FB25-AE8A-4126-809B-30480E45D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EFD2B-8F00-4676-92D7-E05F9FA0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E03A-4BCD-477D-87A7-EA5272CF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8CE0-47D1-4C04-A75E-7DC87384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5B024-F186-4CD5-B936-48546CF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56D9F-1E77-455D-92C9-443C59F0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44D4B-2CDF-40B4-B9C1-082958B6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AA87-814B-4857-AA24-B0CCC9E1E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D18F-5BCE-4FD0-A348-C0B10407A06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F0A0-7AF1-4723-A4E1-284B35F04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3A64-29BA-4194-99C6-FF1FC0933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D0AC-B259-44B6-B9D1-280FF2CE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1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4AD-EC22-4ECE-98AC-0AF6061B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727E-02DD-43C6-9202-9592BBC0D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DC2542-D432-4FA8-B862-44189CC298D9}"/>
                  </a:ext>
                </a:extLst>
              </p14:cNvPr>
              <p14:cNvContentPartPr/>
              <p14:nvPr/>
            </p14:nvContentPartPr>
            <p14:xfrm>
              <a:off x="236160" y="571680"/>
              <a:ext cx="11331360" cy="561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DC2542-D432-4FA8-B862-44189CC29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562320"/>
                <a:ext cx="11350080" cy="56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44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4AD-EC22-4ECE-98AC-0AF6061B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727E-02DD-43C6-9202-9592BBC0D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E4C2E7-160F-4F98-9211-BCBE591EE8C2}"/>
                  </a:ext>
                </a:extLst>
              </p14:cNvPr>
              <p14:cNvContentPartPr/>
              <p14:nvPr/>
            </p14:nvContentPartPr>
            <p14:xfrm>
              <a:off x="228600" y="221040"/>
              <a:ext cx="11849400" cy="464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E4C2E7-160F-4F98-9211-BCBE591EE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11680"/>
                <a:ext cx="1186812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4AD-EC22-4ECE-98AC-0AF6061B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727E-02DD-43C6-9202-9592BBC0D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C6E441-8843-473F-8CC1-D705BED96863}"/>
                  </a:ext>
                </a:extLst>
              </p14:cNvPr>
              <p14:cNvContentPartPr/>
              <p14:nvPr/>
            </p14:nvContentPartPr>
            <p14:xfrm>
              <a:off x="571320" y="510480"/>
              <a:ext cx="5189760" cy="339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C6E441-8843-473F-8CC1-D705BED96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501120"/>
                <a:ext cx="5208480" cy="34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9C378A-696A-40A2-A537-07B27662026B}"/>
                  </a:ext>
                </a:extLst>
              </p14:cNvPr>
              <p14:cNvContentPartPr/>
              <p14:nvPr/>
            </p14:nvContentPartPr>
            <p14:xfrm>
              <a:off x="3390840" y="1089720"/>
              <a:ext cx="5814360" cy="312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9C378A-696A-40A2-A537-07B2766202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480" y="1080360"/>
                <a:ext cx="583308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23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4AD-EC22-4ECE-98AC-0AF6061B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727E-02DD-43C6-9202-9592BBC0D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9F03F-6424-4BDE-92A3-53E16FF5CED3}"/>
                  </a:ext>
                </a:extLst>
              </p14:cNvPr>
              <p14:cNvContentPartPr/>
              <p14:nvPr/>
            </p14:nvContentPartPr>
            <p14:xfrm>
              <a:off x="137160" y="114480"/>
              <a:ext cx="832896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9F03F-6424-4BDE-92A3-53E16FF5CE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05120"/>
                <a:ext cx="834768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9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4AD-EC22-4ECE-98AC-0AF6061B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727E-02DD-43C6-9202-9592BBC0D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6F10BB-823E-46D3-8FD7-5DA5B5AB5A4C}"/>
                  </a:ext>
                </a:extLst>
              </p14:cNvPr>
              <p14:cNvContentPartPr/>
              <p14:nvPr/>
            </p14:nvContentPartPr>
            <p14:xfrm>
              <a:off x="678240" y="0"/>
              <a:ext cx="834408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6F10BB-823E-46D3-8FD7-5DA5B5AB5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-9360"/>
                <a:ext cx="836280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07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4AD-EC22-4ECE-98AC-0AF6061B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727E-02DD-43C6-9202-9592BBC0D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9C70C7-6F28-494D-9222-626BD88E5F0D}"/>
                  </a:ext>
                </a:extLst>
              </p14:cNvPr>
              <p14:cNvContentPartPr/>
              <p14:nvPr/>
            </p14:nvContentPartPr>
            <p14:xfrm>
              <a:off x="579240" y="472320"/>
              <a:ext cx="862596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9C70C7-6F28-494D-9222-626BD88E5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462960"/>
                <a:ext cx="864468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25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1C7-8785-40FA-94B5-8582967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A2A4-B28B-4F46-BFD3-F89F9D69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2D6B1E-7B09-49AE-9687-6AE508F5BF01}"/>
                  </a:ext>
                </a:extLst>
              </p14:cNvPr>
              <p14:cNvContentPartPr/>
              <p14:nvPr/>
            </p14:nvContentPartPr>
            <p14:xfrm>
              <a:off x="464760" y="106560"/>
              <a:ext cx="916740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2D6B1E-7B09-49AE-9687-6AE508F5B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97200"/>
                <a:ext cx="918612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10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1C7-8785-40FA-94B5-8582967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A2A4-B28B-4F46-BFD3-F89F9D69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2D8C9-0DD2-4CBF-827C-B917F20B56A5}"/>
                  </a:ext>
                </a:extLst>
              </p14:cNvPr>
              <p14:cNvContentPartPr/>
              <p14:nvPr/>
            </p14:nvContentPartPr>
            <p14:xfrm>
              <a:off x="899280" y="663120"/>
              <a:ext cx="8649000" cy="497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12D8C9-0DD2-4CBF-827C-B917F20B56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653760"/>
                <a:ext cx="8667720" cy="49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06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1C7-8785-40FA-94B5-8582967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A2A4-B28B-4F46-BFD3-F89F9D69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492E3C-871D-44A9-849F-47C5F0965432}"/>
                  </a:ext>
                </a:extLst>
              </p14:cNvPr>
              <p14:cNvContentPartPr/>
              <p14:nvPr/>
            </p14:nvContentPartPr>
            <p14:xfrm>
              <a:off x="754200" y="914400"/>
              <a:ext cx="398592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492E3C-871D-44A9-849F-47C5F0965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905040"/>
                <a:ext cx="400464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94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2020-11-05T03:12:27Z</dcterms:created>
  <dcterms:modified xsi:type="dcterms:W3CDTF">2020-11-05T03:41:09Z</dcterms:modified>
</cp:coreProperties>
</file>