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06:56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1101 0,'0'-21'47,"0"-1"-31,0 1-1,0 0-15,21 0 16,-21 0-16,0 0 0,0-1 16,0 1-16,0 0 15,0 0-15,0 0 16,0 42 31,0 0-47,0 0 0,0 22 15,0-22-15,0 21 0,0 0 16,0 1-16,-21-1 0,21 0 0,0 1 16,0-22-16,0 21 0,0 1 15,0-22-15,0 21 0,0-21 0,0 22 16,0-22-16,0 0 0,0 21 16,0-21-16,-21 1 0,21-1 0,0 0 15,0 0-15,0 0 16,-22-21-16,22 21 15,0-42 17,0 0-17,0 0-15,0 0 16,0 0-16,0-1 16,0 1-16</inkml:trace>
  <inkml:trace contextRef="#ctx0" brushRef="#br0" timeOffset="1011.43">1651 1376 0,'0'0'0,"21"0"16,-21-21-1,0 42 63,0 0-62,0 0-16,0 0 16,0 1-16,0-1 15,0 0 1,21-21 15,-21-21-15,21 21-16,-21-21 15,0-1-15,0 1 16,0 0 0,-21 21 15,21 21-15,0 0-1,0 1 1,21-22 15,1 0-31,-22-22 31,0 1 1,-22 21-1,1 0-16,21 21 17,0 1-17,0-44 32</inkml:trace>
  <inkml:trace contextRef="#ctx0" brushRef="#br0" timeOffset="2971.08">3471 1228 0,'0'21'0,"-21"-21"16,21 21 0,21-21 30,0 0-46,1-21 0,-1 0 16,0 21-16,0-21 16,0 21-16,22-22 0,-22 1 0,0 0 15,0 0-15,21 0 0,-20 0 16,-1-1-16,0 1 0,0 0 0,0 0 16,0 0-16,1 0 0,-22-1 0,0-20 15,0 21-15,0 0 0,0 0 16,-22-1-16,1 1 0,0 21 15,-21 0-15,21 0 0,-22 0 0,1 0 16,0 0-16,-1 0 16,1 21-16,0 1 0,-1-1 0,1 0 15,21 0-15,-22 0 0,1 0 16,21 22-16,0-22 0,0 0 0,-1 0 16,1 22-16,21-22 0,0 0 15,-21 0-15,21 21 0,0-20 0,0-1 16,0 0-16,0 0 0,21 0 0,0 0 15,1 1-15,-22-1 0,21 0 16,0 0-16,0-21 0,0 21 0,0 0 16,1 1-16,20-22 0,-21 21 15,0 0-15,0-21 0,1 21 0,20 0 16,-21 0-16,0 1 0,0-1 16,-21 0-16,22 0 15,-22 0-15,0 0 0,0 1 0,0-1 16,-22 0-16,-20 0 0,21-21 0,-21 21 15,-1 0-15,1 1 0,0-1 16,-22-21-16,22 21 0,-1-21 0,1 0 16,0 0-16,21 0 0,-22 0 0,22 0 15,-21 0-15,21 0 0,-1-21 16,1 0-16,0-1 0,0 1 0,0 0 16,0 0-16,-1 0 0,1 0 0,21-1 15,-21-20-15,0 21 0,0 0 16,0 21-16,-1-21 0,22-1 0,-21 22 15,21-21 1,0 0-16,21 0 16,1 21-16,20-21 0,-21 21 0,21-21 15,1 21-15,-1-22 0,0 1 16</inkml:trace>
  <inkml:trace contextRef="#ctx0" brushRef="#br0" timeOffset="3638.69">4043 826 0,'0'0'0,"0"-22"0,0 1 0,0 0 15,0 42 32,0 0-47,0 22 0,0-22 16,0 21-16,0 1 0,0-1 15,0 0-15,0 1 0,0 20 0,0-21 16,0 1-16,0-1 0,0 0 16,0 1-16,0-1 0,0 0 15,0 1-15,-21-1 0,21 0 0,0-20 16,0 20-16,-22 0 0,22-21 0,-21 1 15,21 20-15,0-21 0,0 0 16,0 0-16,-21-21 0,21 22 16,-21-22-1,21-22 1,0 1-16,-21 0 16,21 0-16,0 0 0,0 0 0,0-22 15,0 22-15,0 0 0,21-21 16,-21 20-16,21 1 0,0 0 15,0-21-15,1 21 0,-1-1 0,-21 1 16,21 0-16,0 0 0,0 21 16,0-21-16,1 21 0,-1 0 0,0 0 15,0 0-15,0 0 0,0 0 16,1 0-16,-1 0 0,0 21 0,0 0 16,-21 0-16,21 0 0,0 1 0,-21-1 15,22 0-15,-22 0 0,0 0 16,0 0-16,0 1 0,0 20 0,0-21 15,0 0-15,-22 0 0,1 1 0,21-1 16,-21 0-16,21 0 16,0 0-16,0-42 47,0 0-32,0 0-15,21 0 0</inkml:trace>
  <inkml:trace contextRef="#ctx0" brushRef="#br0" timeOffset="4122.47">4678 1355 0,'0'0'0,"0"-21"0,0-1 31,0 44 0,0-1-31,0 0 16,0 0-16,0 0 0,0 0 15,0 1-15,0-1 0,0 0 0,0 0 16,0 0-16,0 0 0,0 22 16,0-22-16,0 0 0,0 0 0,0 0 15,0 1-15,21-1 0,0-21 16,0 21-16,0-21 15,1 0-15,-1 0 16,0 0-16,0 0 0,0-21 16,-21 0-16,21-1 0,1 22 15,-22-21-15,0-21 0,21 21 0,0 0 16,-21-1-16,21 1 0,-21-21 0,0 21 16,0 0-16,0-1 0,0 1 0,0 0 15,0 0-15,0 0 16</inkml:trace>
  <inkml:trace contextRef="#ctx0" brushRef="#br0" timeOffset="5414.79">5143 1355 0,'0'0'0,"43"0"16,-22 0-16,0 0 15,0 0-15,0-21 16,1 21-16,20-22 0,-21 1 0,21 21 15,-20-21-15,20 0 0,0 0 0,-21 0 16,43-22-16,-43 1 16,0 21-16,0-22 0,1 22 0,-1-21 15,-21 0-15,0 20 0,0-20 0,0 21 16,0-21-16,0 20 0,0 1 16,0 0-16,0 0 0,-21 0 15,-1 21-15,1 0 16,0 0-16,0 0 0,0 0 15,0 21-15,-1 0 0,1 0 0,0 0 16,0 1-16,0 20 0,0 0 16,-1 1-16,1-1 0,21 0 15,-21 22-15,0-22 0,0 22 0,0-22 16,21 21-16,-22-20 0,1 20 16,0-20-16,0 20 0,0 1 0,0-1 15,-1 1-15,1-22 0,0 21 0,0 1 16,0-1-16,0-20 0,-1 20 0,1-20 15,0 20-15,0-21 0,0 22 16,21-22-16,0 1 0,-21-1 16,21 0-16,0-21 0,0 22 0,0-22 15,0 0-15,0 0 0,0 0 0,0 1 16,21-22-16,0 0 16,0 0-16,0 0 0,0 0 0,1 0 15,-1-22-15,0 1 0,0 21 0,0-21 16,22-21-16,-22 21 0,0-1 15,0-20-15,0 21 0,0-21 0,1 20 16,-22-20-16,21 0 0,-21-1 0,0 1 16,0 0-16,0-1 0,-21 22 0,-1-21 15,1 0-15,-21-1 0,21 22 16,-22-21-16,22 21 0,0-1 0,-21 1 16,21 0-16,-1 21 0,1 0 15,0-21-15,42 0 31,0 21-31,1 0 16,20 0-16,-21-21 0,21-1 16,1 22-16,-1-21 0,0 0 0,1 0 15,-1 0-15,0 0 0,22-1 0,-1-20 16,-20 21-16,20-21 0,1 20 16,-22-20-16,22 0 0,-22 21 0,0-22 15,-21 1-15,22 0 0,-22-1 0,0 1 16,0 0-16,-21 20 15,0-20-15,0 0 0,0 21 0,0-1 16,0 1-16,0 0 0,0 0 0,-21 21 16,0 0-16,0 0 15,0 0-15,-1 0 0,22 21 16,-21 0-16,21 0 0,-21 22 0,21-22 16,-21 21-16,21 1 0,-21-1 15,0 21-15,21-20 0,-22-1 0,1 22 16,0-22-16,21 21 0,-21 1 0,0-1 15,0-20-15,-1 20 0,1 1 16,0-1-16,0-20 0,0 20 0,0 1 16,-1-22-16,22 0 0,-21 1 15,0 20-15,21-42 0,-21 22 16,21-1-16,-21 0 0,21-21 0,0 22 16,0-22-16,0 0 0,0 21 0,0-20 15,0-1-15,21-21 0,0 0 16,0 21-16,0-21 15,1 0-15,20 0 0,-21 0 0,0-21 16,0 0-16,1-1 0,20 22 0,-21-21 16,21-21-16,-20 21 0,-1 0 0,0-1 15,0-20-15,0 21 0,0-21 16,1-1-16,-1 22 0,-21-21 0,0-1 16,0 1-16,0 21 0,0-21 15,0-1-15,-21 22 0,-22-21 0,22 21 16,-21-1-16,-1 1 0,1 0 15,0 0-15,-1 21 0,1 0 0,0-21 16,21 21-16,-1 0 0,-20 0 0,21 0 16,42 0 15,0 0-15,0 0-16,1 0 15,-1-21-15,0 21 0,21-22 0,-21 22 16,1-21-16,-1 0 0,0 21 15,21-21-15,-21 0 0</inkml:trace>
  <inkml:trace contextRef="#ctx0" brushRef="#br0" timeOffset="5755.11">6413 741 0,'0'0'0,"0"-21"0,-21 21 47,0 21-47,21 21 16,-21-21-16,21 22 0,-21 20 0,21-20 16,0-1-16,-21 21 0,-1 1 15,22-22-15,-21 22 0,21-22 0,0 22 16,-21-22-16,0 0 0,21 1 0,0-1 15,0 0-15,-21 1 0,21-22 0,0 0 16,-21 21-16,21-21 0,0 1 16,0-1-16,0-42 47,21-1-47,-21 1 0,21 0 15,0-21-15</inkml:trace>
  <inkml:trace contextRef="#ctx0" brushRef="#br0" timeOffset="6179.47">6413 1439 0,'0'22'16,"0"-1"-1,22-21 1,-1 0-16,0 0 15,0 0-15,0 0 16,0 0-16,1-21 0,-1 21 0,0-22 16,0 22-16,0-21 0,-21 0 0,21 21 15,1-21-15,-22 0 0,0 0 16,0-1-16,0 1 0,0 0 16,0 0-16,0 0 0,-22 21 15,1 0-15,0 0 16,0 0-16,0 0 0,0 0 0,-1 21 15,1-21-15,0 21 0,0 0 0,0 22 16,21-22-16,-21 0 0,-1 21 16,22-21-16,0 1 0,0 20 15,0-21-15,0 0 0,0 0 0,0 22 16,0-22-16,0 0 0,0 0 0,22 0 16,-1 1-16,0-22 15,0 21-15,0-21 0,0 0 16,1 0-16,-1 0 0,-21-21 15,21-1-15,0 22 0,0-21 16</inkml:trace>
  <inkml:trace contextRef="#ctx0" brushRef="#br0" timeOffset="7251.88">8340 995 0,'-22'0'47,"22"21"-47,0 0 16,0 0-1,22-21 1,-1 0-16,0 0 15,0 0-15,0 0 0,22 0 16,-22-21-16,21 21 0,-21-21 0,22 21 16,-1-21-16,-21 0 0,21 21 0,-20-21 15,-1-1-15,0 1 0,0 0 16,-21 0-16,0 0 0,0 0 16,0-1-16,-21 1 0,0 21 15,0 0-15,-22-21 0,22 21 16,-21 0-16,21 0 0,-22 0 15,22 0-15,0 21 0,-21 0 0,20 1 16,1-1-16,0 0 0,0 0 16,0 21-16,0 1 0,21-22 0,0 21 15,0-21-15,0 22 0,0-22 0,0 21 16,0-21-16,0 1 0,0-1 16,21 0-16,0 0 0,0-21 0,0 21 15,0-21-15,22 0 0,-22 0 0,0 0 16,21 0-16,-20 0 0,-1 0 15,0 0-15,0 0 16,-42 0 0,0 0-1,0 0-15,-1 0 0,-20 0 0,21 21 16,0 1-16,-22-22 0,22 21 0,0 0 16,-21 0-16,21 0 0,-1 0 15,1 1-15,0 20 0,21-21 0,-21 21 16,21-20-16,-21 20 0,21-21 0,0 21 15,0-20-15,0-1 0,0 0 16,0 0-16,21 0 0,0 0 0,0-21 16,0 0-16,1 0 0,-1 0 0,21 0 15,-21 0-15,0 0 0,22 0 16,-22 0-16,0 0 0,21-21 0,-20 0 16,-1 0-16,21 0 0,-21 0 15</inkml:trace>
  <inkml:trace contextRef="#ctx0" brushRef="#br0" timeOffset="7579.71">9546 699 0,'0'0'0,"0"-22"0,-21 22 15,0 0-15,0 0 16,-1 22-16,1-1 15,21 0-15,-21 21 0,21 1 16,-21-1-16,0 0 0,21 22 0,-21-22 16,-1 22-16,1-1 0,21 1 0,-21-22 15,0 21-15,0 1 0,21-22 0,-21 22 16,-1-22-16,22 22 0,0-22 16,-21 0-16,21 1 0,-21-22 0,21 21 15,0-21-15,0 0 0,0 1 0,0-1 16,21-21 15,0-21-31,-21-1 0,0 1 16,22 0-16,-22 0 0,21 0 15</inkml:trace>
  <inkml:trace contextRef="#ctx0" brushRef="#br0" timeOffset="7967.48">9461 1566 0,'0'0'0,"22"0"31,-1 0-15,0 0-16,0 0 0,0-21 0,0 21 16,1 0-16,-1-21 0,0 21 15,0-21-15,0 0 0,0 21 0,1-21 16,-22-1-16,0 1 0,0 0 15,0 0-15,0 0 16,-22 21-16,1 0 0,0 0 0,0 0 16,-21 0-16,20 0 0,1 0 15,-21 21-15,21-21 0,0 21 0,-1 0 16,1 22-16,0-22 0,21 0 0,0 21 16,0-21-16,0 1 0,0 20 0,0-21 15,0 0-15,0 22 0,0-22 16,0 0-16,21-21 0,22 21 0,-22 0 15,0-21-15,21 0 0,1 0 16,-22 0-16,21 0 0,0 0 16,1 0-16,-1 0 0,0-21 0,1 21 15,-1-21-15,0 0 0,1 0 0</inkml:trace>
  <inkml:trace contextRef="#ctx0" brushRef="#br0" timeOffset="8667.08">10202 1461 0,'0'-22'0,"0"44"0,0-65 16,0 22-16,0 0 0,0 0 15,0 42 17,-21 0-32,21 0 15,-21 0-15,21 1 0,-21-1 0,21 21 16,0-21-16,0 0 0,-21 22 16,21-22-16,-22 0 0,22 21 0,0-20 15,-21-1-15,21 0 0,0 0 0,0 0 16,0 0-16,0-42 47,0 0-47,0 0 15,0 0-15,0 0 0,0-1 0,0-20 16,0 21-16,21-21 0,1 20 0,-1 1 16,-21-21-16,21 21 0,0-22 0,0 22 15,0 0-15,1 0 16,20 0-16,-21 21 0,0 0 0,0 0 15,1 0-15,-1 0 0,0 0 0,0 21 16,0 0-16,-21 21 16,21-20-16,-21-1 0,0 21 0,0-21 15,0 0-15,0 22 0,0-22 0,0 0 16,0 0-16,0 0 0,0 1 0,0-1 16,0 0-16,0 0 15,-21-21 1,21-21-1,0 0-15,0 0 16,0-1-16,0 1 0,0 0 16,0 0-16,0-21 0,21 20 0,-21 1 15,22-21-15,-1 21 0,0-22 0,0 22 16,21 0-16,-20 0 0,-1 0 16,21 0-16,-21-1 0,0 22 0,1 0 15,-1 0-15,0 0 0,0 0 0,0 22 16,0-1-16,1 0 0,-22 0 15,0 0-15,21 0 0,-21 1 0,0-1 16,0 0-16,0 21 0,0-21 16,0 1-16,0-1 0,0 0 0,0 0 15,-21 0-15,21 0 0,-22 1 16,22-1-16,-21 0 0,0-21 16,21 21-16,0-42 31,0 0-31,21 0 15,0-1-15</inkml:trace>
  <inkml:trace contextRef="#ctx0" brushRef="#br0" timeOffset="9058.86">11176 1482 0,'21'0'47,"0"0"-47,0 0 0,1 0 15,-1-21-15,0 21 0,0-22 16,0 22-16,0-21 0,-21 0 0,0 0 16,22 21-16,-22-21 0,0 0 15,0-1-15,0 1 0,-22 21 16,1 0-1,0 0-15,0 0 0,0 0 0,0 0 16,-1 21-16,1 1 0,0-1 16,0 0-16,0 0 0,0 21 0,-1-20 15,1 20-15,0-21 0,21 21 0,0-20 16,0 20-16,0-21 0,0 0 16,0 22-16,0-22 0,21 0 0,0-21 15,1 21-15,20-21 0,-21 21 0,21-21 16,1 0-16,-22 0 0,21 0 0,1 0 15,-22-21-15,21 0 0,-21 0 16,22 0-16,-22-1 0</inkml:trace>
  <inkml:trace contextRef="#ctx0" brushRef="#br0" timeOffset="9538.59">11790 1355 0,'0'0'0,"0"-21"15,-21 21 1,-1 0-16,1 0 15,21 21-15,-21 0 0,21 0 16,0 0-16,0 0 0,-21 1 0,21-1 16,-21 0-16,21 0 0,-21 0 0,21 0 15,0 22-15,0-22 0,-22 0 0,22 0 16,-21 0-16,21 1 0,0-1 16,0 0-16,0 0 0,-21 0 15,21-42 32,0 0-47,0 0 0,0 0 0,0-1 16,21 1-16,-21 0 0,21-21 0,1 21 15,-1-22-15,0 22 0,21-21 16,-21 21-16,22-22 0,-22 22 0,21 0 16,-21 0-16,1 21 0,20-21 0,-21 21 15,0 0-15,0 0 0,1 0 16,-22 21-16,21 0 0,-21 0 15,0 0-15,0 0 0,0 1 16,0-1-16,0 21 0,0-21 0,0 0 16,0 22-16,0-22 0,0 0 0,-21 0 15,21 0-15,-22 1 0,22-1 16,-21 0-16,21 0 0,0 0 16,0-42 15,0 0-31,21 0 15,1 0-15</inkml:trace>
  <inkml:trace contextRef="#ctx0" brushRef="#br0" timeOffset="9839.42">12636 953 0,'0'0'0,"0"-22"0,-21 22 31,21 22-31,-21-1 16,21 0-16,-21 21 0,21 1 0,0-22 15,-21 21-15,0 22 0,-1-22 0,1 0 16,21 1-16,-21-1 0,0 0 0,0 1 16,0-1-16,21 0 0,-22 1 15,1-1-15,0 0 0,21-21 16,0 22-16,-21-22 0,0 0 0,21 0 15,-21 0-15,21 1 0,21-44 47,0 22-47,0-21 0</inkml:trace>
  <inkml:trace contextRef="#ctx0" brushRef="#br0" timeOffset="10304.15">12996 1439 0,'0'0'0,"21"0"0,1-21 16,-22 0-16,0 0 15,-22 21 1,1 0 0,0 0-16,0 0 0,0 0 0,0 21 15,-1 0-15,-20-21 0,21 21 16,0 1-16,0-1 0,-1 0 0,22 0 15,-21 0-15,21 0 0,0 1 16,0-1-16,0 0 31,21-21-31,1 21 0,-1-21 0,0 0 16,0 21-16,-21 0 0,21-21 16,0 0-16,1 22 0,-1-22 0,0 0 15,-21 21-15,21-21 0,0 0 16,-21 21-16,0 0 15,0 0-15,0 0 16,-21-21-16,21 22 0,-21-22 16,0 0-16,0 0 0,-22 21 15,22-21-15,0 0 0,0 0 16,0 0-16,-1 0 16,1 0-16,21-21 46,0-1-46,0 1 16</inkml:trace>
  <inkml:trace contextRef="#ctx0" brushRef="#br0" timeOffset="10551.51">12488 1312 0,'0'-21'16,"21"21"0,-21-21-16,43 21 0,-22 0 15,0 0-15,0 0 0,22-21 0,-1 21 16,-21-21-16,21 21 0,-20 0 16,20 0-16,0 0 0,-21 0 0,1 0 15,-1-21-15,-21-1 31,0 1-31</inkml:trace>
  <inkml:trace contextRef="#ctx0" brushRef="#br0" timeOffset="11169.07">14922 1439 0,'0'-21'0,"0"42"0,0-63 0,0 21 0,0 0 16,-21 21-16,21-21 15,-21 21-15,0 0 16,21 21-1,-21 0-15,21 0 0,-21 0 0,21 0 16,0 1-16,0-1 0,0 0 16,-22 0-16,22 0 0,0 22 0,0-22 15,-21 0-15,21 0 0,0 0 16,0 0-16,0 1 16,0-1-16,0-42 31,0-1-16</inkml:trace>
  <inkml:trace contextRef="#ctx0" brushRef="#br0" timeOffset="11509.88">14901 1016 0,'0'0'0,"-21"-21"0,0 21 16,0 0-16,0 0 0,-1 0 0,1 0 15,0 0 1,21 21-16,-21-21 0,21 21 16,0 0-16,21-21 15,0 0 1,0 0-16,1 0 0,-1 0 0,0 0 16,0-21-16,0 21 0,0-21 0,1 21 15,-22-21-15,21 0 0,-21 0 16,0-1-1,-21 22-15,-1-21 0,1 21 0,0 0 16,0 0-16,0 0 16,0 0-16,21 21 0,0 1 15,0-1-15,0 0 16,0 0-16,0 0 0,0 0 0,0 1 16,21-1-16,0 0 0,0 0 0,0 0 15,0 0-15</inkml:trace>
  <inkml:trace contextRef="#ctx0" brushRef="#br0" timeOffset="12035.58">15515 1355 0,'0'0'0,"-21"21"16,0 0-16,0 0 15,21 0-15,-22 1 0,22-1 16,0 0-16,0 0 0,0 0 0,0 0 16,0 1-16,0-1 0,0 0 15,0 0-15,0 0 0,0 0 0,0 1 16,0-1-16,0 0 16,-21-21-1,21-21 16,0 0-31,0-1 0,0-20 16,0 21-16,0 0 16,21 0-16,-21-22 0,22 22 0,-1 0 15,0-21-15,21 20 0,-21-20 0,1 21 16,20 0-16,-21 0 0,21-1 16,-20 22-16,20-21 0,-21 21 0,0 0 15,22 0-15,-22 0 0,0 0 0,0 21 16,0-21-16,0 22 0,1-1 0,-22 0 15,0 21-15,21-21 16,-21 1-16,0-1 0,0 21 0,0-21 16,0 0-16,0 22 0,0-22 0,-21 0 15,21 0-15,-22 0 0,1 1 16,21-1-16,-21 0 0,0-21 16,21 21-16,0-42 31,0 0-31,21 0 15</inkml:trace>
  <inkml:trace contextRef="#ctx0" brushRef="#br0" timeOffset="12783.15">17293 1016 0,'0'0'0,"0"-21"0,42-43 15,-20 43-15,-22 0 0,0 0 0,21 0 16,-21 0-16,21-1 0,-42 44 31,0 20-31,21-21 16,-22 21-16,1 1 0,0 20 0,21-20 16,-21 20-16,0-21 0,0 22 15,-1-22-15,1 1 0,0 20 16,0-21-16,21 1 0,-21-1 0,0 0 0,-1 1 15,1-1-15,21-21 0,0 22 16,-21-22-16,0 0 16,21 0-16,0-42 15,0 0 1,0 0-16,0-1 0,0 1 16,0 0-16,21-21 0,0 21 0,-21-22 15,21 1-15,1 0 0,-1-1 0,0 1 16,0-22-16,0 22 0,0 0 15,22-22-15,-22 22 0,0-22 0,0 22 16,0 0-16,1-1 0,-1 1 16,0 21-16,0 0 0,-21 0 0,21 21 15,0 21 1,-21 21-16,0 0 16,0 1-16,22-1 0,-22 0 15,0 22-15,0-22 0,0 22 0,0-22 16,0 22-16,0-22 0,0 21 0,0-20 15,0-1-15,0 0 0,0-20 16,0 20-16,0-21 0,0 0 0,-22 0 16,22 1-16,0-1 0,0 0 0,0 0 15,-21-21 1,0 0 15,21-21-31,-21 0 0,0 21 0,0-21 16,21-1-16,-22 1 0,1 0 15</inkml:trace>
  <inkml:trace contextRef="#ctx0" brushRef="#br0" timeOffset="12979.28">16976 1566 0,'0'0'0,"0"-21"16,21 21 15,0 0-31,0 0 15,0 0-15,0 0 0,22-21 16,-22 21-16,0 0 0,0 0 0,0 0 16,1 0-16,-1 0 0,0 0 0,0 0 15,0 0-15,0-21 0,1 21 0,-1 0 16,0 0-16</inkml:trace>
  <inkml:trace contextRef="#ctx0" brushRef="#br0" timeOffset="13451.53">17653 1418 0,'0'0'0,"0"-21"16,0 0-16,0 0 16,21 0-1,0-1 1,0 22-16,1 0 15,-1 0-15,0 0 0,0 0 0,0 0 16,0 22-16,1-1 0,-1 0 16,-21 0-16,21 0 0,-21 0 15,21 1-15,-21-1 0,0 21 0,0-21 16,21 0-16,-21 22 0,0-22 0,0 0 16,0 0-16,0 0 15,0 1-15,0-1 0,0 0 0,-21 0 16,0-21 15,21-21-15,0 0-16,0 0 0,0-1 15,0 1-15,0-21 0,0 21 0,21 0 16,0-22-16,-21 22 0,21-21 16,1 21-16,-1-1 0,0-20 0,-21 21 15,21 0-15,0 21 0,0-21 16,1-1-16,-1 22 0,0 0 15,0 0-15,0 0 16,0 0 0,-21 22-16,22-1 0</inkml:trace>
  <inkml:trace contextRef="#ctx0" brushRef="#br0" timeOffset="13899.27">18373 1439 0,'-22'0'0,"22"-21"16,-21 21-16,21-21 16,0 0-1,21 21 17,1 0-32,-1 0 0,0 0 15,-21 21-15,21-21 0,0 21 0,-21 0 16,21 1-16,-21-1 0,22 0 15,-22 0-15,0 0 0,21 22 0,-21-22 16,0 0-16,21 0 0,-21 0 0,0 22 16,0-22-16,0 0 0,0 0 15,0 0-15,-21-21 0,21 21 16,-21-21-16,-1 0 0,1 0 16,0-21 15,21 0-31,0 0 0,0 0 15,0 0-15,0-1 0,0 1 0,0 0 16,21-21-16,0 21 0,1-22 0,-22 22 16,21 0-16,0 0 0,0 0 15,-21-1-15,21 1 0,0 0 0,1 0 16,-1 21-16,0 0 16,0 0-16,0 0 15,0 0-15,1 0 16,-1 0-16,-21 21 0</inkml:trace>
  <inkml:trace contextRef="#ctx0" brushRef="#br0" timeOffset="14475.95">19262 1566 0,'0'0'0,"0"-21"0,0 0 15,21 0-15,-21 0 0,21 0 16,-21-1-16,0 1 16,0 0-16,0 0 0,0 0 0,0 0 15,-21 21 1,0 0-16,-1 0 0,1 0 16,0 0-16,0 0 0,0 21 15,-22 0-15,22 0 0,0 0 16,0 22-16,0-22 0,0 0 0,-1 21 15,1-21-15,21 22 0,0-22 0,-21 21 16,21-21-16,0 1 0,0-1 16,0 0-16,0 0 0,0 0 0,0 0 15,21 1-15,0-22 0,1 21 16,-1-21-16,0 0 0,0 0 16,0 0-16,0 0 15,1 0-15,-1-21 0,0-1 0,0 1 16,0 0-16,-21 0 0,21 0 0,1 0 15,-1-1-15,-21 1 0,0-21 0,21 21 16,-21-22-16,21 22 0,-21 0 16,0 0-16,0 0 0,0 0 15,-21 42 17,21 0-17,-21 0-15,21 0 0,0 0 0,0 1 16,0-1-16,0 0 0,-21 0 15,21 0-15,0 0 0,0 1 16,0-1-16,0 0 0,0 0 16,21-21-1,0 0-15,0 0 16</inkml:trace>
  <inkml:trace contextRef="#ctx0" brushRef="#br0" timeOffset="15175.55">19706 1439 0,'0'0'16,"0"-21"-16,0 0 15,-21 21-15,0 0 32,0 0-32,21 21 0,-22-21 15,22 21-15,0 1 0,0-1 0,0 0 16,0 0-16,0 0 0,0 0 15,0 1-15,0-1 0,0 0 0,0 0 16,0 0-16,0 0 0,0 1 16,22-22-16,-1 21 0,0-21 15,0 0-15,21 0 0,-20 0 16,-1 0-16,0 0 0,0 0 0,0 0 16,0 0-16,1-21 0,-1-1 15,0 22-15,0-21 0,0 0 16,0 0-16,1-21 0,-22 20 0,21 1 15,-21 0-15,21 0 0,-21-21 0,0 20 16,21 1-16,-21 0 16,0 0-16,0 42 31,0 0-15,0 0-16,0 1 0,0 20 15,0-21-15,0 21 0,0-20 0,-21 20 16,21 0-16,0 1 0,0-1 0,0 0 15,0 1-15,0-1 16,-21 0-16,21 1 0,-21-1 0,21 0 16,-22 1-16,22 20 0,0-21 0,-21 1 15,0-1-15,21 22 0,0-1 0,-21 1 16,21-22-16,-21 21 0,0 1 16,-1-1-16,22-20 0,-21 20 0,21-20 15,-21 20-15,0-21 0,21-20 0,0 20 16,-21-21-16,0 21 0,-1-42 0,22 22 15,-21-1-15,0-21 0,0 0 16,0 0-16,0 0 0,-1-21 16,1-1-16,0 22 0,0-21 0,0 0 15,0 0-15,-22 0 0,22 0 16,0-1-16,-21 1 0,20 0 0,1 0 16,0 0-16,0 0 0,0-1 0,0 1 15,-1 0-15,22-21 0,-21 21 16,21-1-16,0 1 0,0-21 0,0 21 15,0-22-15,0 1 0,21 0 0,1-1 16</inkml:trace>
  <inkml:trace contextRef="#ctx0" brushRef="#br0" timeOffset="16083.11">20637 741 0,'0'-42'16,"-21"42"15,21 21-31,-21 0 16,21 21-16,0-21 0,-21 22 0,21-1 15,-21 0-15,0 22 0,-1-22 16,22 22-16,-21-22 0,0 0 0,0 22 15,21-22-15,-21 1 0,0-1 0,21 0 16,-22 1-16,1-22 16,21 21-16,-21-21 0,0 0 0,21 22 0,-21-43 15,21 21-15,0 0 0,-21-21 16,-1 0-16,1 0 16,0 0-16,0 0 15,21-21-15,0 0 0,0 0 16,0-1-16,0-20 0,0 21 15,0 0-15,0 0 0,21-1 16,-21-20-16,21 21 0,-21 0 0,21 0 16,-21-1-16,22 1 0,-22 0 15,21 21-15,0 0 0,0 0 16,0 0 0,0 0-16,1 21 15,-22 0-15,0 1 0,21-22 16,-21 21-16,21 0 0,-21 0 0,0 0 15,0 0-15,21 1 0,-21-1 0,21 0 16,-21 0-16,21 0 16,1-21-16,-22 21 0,21-21 0,0 0 15,0 0-15,0 0 0,0 0 16,1 0-16,-1 0 16,0 0-16,0-21 0,-21 0 0,21 21 15,0-21-15,1 0 0,-22 0 0,21-1 16,0 1-16,-21 0 0,0 0 15,21 0-15,-21 0 0,21-1 16,-21 1-16,0 42 31,0 1-31,0-1 16,-21 0-16,21 0 0,-21 0 0,21 0 16,0 1-16,0-1 0,-21 0 15,21 0-15,-21-21 0,21 21 0,0 0 16,-22 1-16,22-1 0,0-42 47,22 21-47,-1-22 15,0 1-15</inkml:trace>
  <inkml:trace contextRef="#ctx0" brushRef="#br0" timeOffset="16383.16">20934 1122 0,'0'21'15,"21"-21"1,0 0-16,0 0 16,-21-21-1,21 21-15,-21-21 0,0 0 16,0-1-16,0 1 15,-21 21-15,21-21 16,-21 21-16,0 0 0,0 0 16,0 21-1,21 0-15,0 1 0,-22-22 16,22 21-16,0 0 0,0 0 0,0 0 16,0 0-16,22 1 0,-1-22 0,-21 21 15,21 0-15</inkml:trace>
  <inkml:trace contextRef="#ctx0" brushRef="#br0" timeOffset="16863.88">21399 1291 0,'0'0'0,"22"-21"0,-22 0 15,0 0-15,0 0 16,-22 21-1,1 0-15,0 0 0,0 0 16,0 0-16,0 21 16,-1 0-16,1 0 0,0-21 15,0 21-15,21 0 0,0 1 0,-21-22 16,21 21-16,0 0 0,0 0 16,0 0-16,0 0 15,0 1-15,21-1 16,0 0-16,0-21 0,0 21 15,1-21-15,-1 21 0,0-21 16,0 21-16,0-21 0,0 22 0,-21-1 16,22-21-16,-22 21 15,0 0 1,-22-21-16,1 21 0,0-21 16,0 0-16,0 0 0,0 21 0,-22-21 15,22 0-15,0 0 0,-21 0 16,20 0-16,1 0 0,0 0 0,0 0 15,0 0-15,0 0 16,21-21 0,0 0-1,21 0-15,0 21 16,0-21-16,0 0 16</inkml:trace>
  <inkml:trace contextRef="#ctx0" brushRef="#br0" timeOffset="17293.63">21823 889 0,'0'0'0,"0"-21"0,0-21 16,21 20-16,-21 1 15,0 0-15,0 42 63,0 0-63,0 1 0,-21-1 15,21 0-15,0 21 0,0-21 16,-21 22-16,21-1 0,-22 0 0,22-20 16,-21 20-16,21 0 0,0 1 15,-21-1-15,21 0 0,-21 1 0,21-22 16,-21 21-16,21 0 0,0-20 0,0-1 15,0 21-15,0-21 0,0 0 16,0 1-16,0-1 0,0 0 16,21-21-16,0 21 0,0-21 15,0 0 1,1 0-16,-1 0 0,0-21 16,-21 0-16,21 21 15,0-21-15,0-1 0,-21 1 16,22 21-16,-22-21 15,21 0-15</inkml:trace>
  <inkml:trace contextRef="#ctx0" brushRef="#br0" timeOffset="17596.46">21632 1270 0,'0'0'0,"-21"0"0,42-21 32,0 21-32,1 0 0,-1 0 15,21-21-15,-21 21 0,0 0 0,22 0 16,-22-21-16,21 21 0,-21 0 16,22-22-16,-22 22 0,0 0 0,0 0 15,0 0-15,1-21 0,-1 21 16,0 0-1,-21 21 32</inkml:trace>
  <inkml:trace contextRef="#ctx0" brushRef="#br0" timeOffset="18809.77">23156 1228 0,'0'0'0,"21"0"16,-21-21 46,-21-1-62,0 1 16,0 21-16,21-21 0,0 0 15,-21 0-15,21 0 0,0-22 0,0 22 16,0 0-16,0 0 0,0-22 16,0 22-16,0-21 0,21 21 15,0 0-15,0-1 0,0 22 0,1-21 16,-1 0-16,21 21 0,-21 0 16,0 0-16,22 0 0,-22 0 0,21 0 15,-21 0-15,1 0 0,20 0 16,-42 21-16,21 0 0,-21 1 0,0-1 15,0 21-15,0-21 0,0 22 0,-21-1 16,0 0-16,0 1 0,-22-1 16,22 0-16,-21-21 0,-1 22 0,22-1 15,-21-21-15,21 0 0,-22 1 16,22 20-16,0-21 0,0-21 0,21 21 16,0 0-16,0 1 0,0-1 15,0 0 1,0 0-1,0 0-15,0 0 16,0 1-16</inkml:trace>
  <inkml:trace contextRef="#ctx0" brushRef="#br0" timeOffset="19267.3">22966 2011 0,'0'21'16,"0"0"-16,21-21 16,0 0-1,0 0-15,0 0 0,1 0 16,-1 0-16,0 0 0,0-21 0,-21 0 16,21 21-16,-21-21 0,0 0 15,0-1-15,0 1 16,-21 21-16,21-21 0,-21 21 15,0 0-15,0 0 0,-1 0 16,1 0-16,0 21 16,21 0-16,-21 1 0,21-1 0,-21 0 15,21 0 1,0 0 0,21-21-16,0 0 15,0 0-15,0 0 0,1 0 16,-22-21-16,21 21 15,-21-21-15,0 0 0,0 0 16,-21 21 15,-1 0-15,22 21-16,-21 0 16,0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20:0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3175 0,'-22'0'31,"1"0"-15,0 0 0,0 0-1,0 0 1,0 0-16,-1 0 0,1 0 16,0 0-1,0 0 1,21-21-16,0 0 15,0 0-15,0-1 16,0 1-16,21 21 16,0 0-16,0-21 15,1 21-15,-1 0 16,0 0-16,0 0 0,0 0 16,0 0-16,1 21 15,-1 0-15,-21 1 0,21-1 0,-21 21 16,21 0-16,-21 1 0,0 20 15,0-20-15,0 20 0,-21-21 0,0 22 16,0-22-16,-1 1 0,-20-1 16,21 21-16,0-41 0,-22 20 0,1 0 15,21-21-15,-21 22 0,-1-22 16,22 0-16,-21 0 0,-1-21 0,22 21 16,-21-21-16,21 0 15,0 0-15,-1 0 0,1 0 0,0-21 16,0 0-16,0 21 0,21-21 15,0-21-15,-21 20 0,21 1 0,0-21 16,0 21-16,0-22 0,0 22 16,21-21-16,-21 21 0,21 0 0,0-1 15,0 22-15,0 0 0,1 0 16,-1 0-16,0 0 0,21 0 0,-21 22 16,1-1-16,-1 0 15,0 0-15,0 0 0,-21 0 0,21 1 0,0-1 16,1 0-16,-22 21 0,0-21 15,0 1-15,21-1 0,-21 0 16,0 0-16,21 0 0,-21 0 16,0 1-16,0-1 15,21-21-15,0 0 16,0-21 0,-21-1-16,22 1 0</inkml:trace>
  <inkml:trace contextRef="#ctx0" brushRef="#br0" timeOffset="331.81">1926 3683 0,'21'0'15,"0"0"17,1 0-17,-1 0-15,0 0 16,0 0-16,-21-21 0,21 21 15,-21-21-15,0 0 16,-21 21 0,0 0-16,0 0 0,0 0 0,-1 0 15,1 0-15,0 21 16,0 0 0,21 0-1,0 0-15,0 0 16,21-21 15,0 0-15,0-21-16,1 0 15</inkml:trace>
  <inkml:trace contextRef="#ctx0" brushRef="#br0" timeOffset="3899.81">3895 3281 0,'0'0'0,"0"21"15,0 0 17,21-21-32,0 0 15,0 0-15,0-21 16,0 0-16,1 21 0,-1-21 15,0 0-15,0-1 0,0 1 0,0 0 16,-21 0-16,43 0 0,-22 0 16,0-1-16,0 1 0,-21 0 0,21 0 15,-21 0-15,22 0 0,-22-1 16,0 1-16,0 0 16,-22 0-16,1 21 0,0 0 15,0-21-15,0 21 0,0 0 16,-1 0-16,1 0 0,0 0 15,0 0-15,0 21 0,0 0 16,-1 0-16,22 0 16,-21 1-16,21-1 0,0 0 0,0 21 15,-21-21-15,21 22 0,0-22 0,0 21 16,0-21-16,0 22 0,0-22 16,0 21-16,21-21 0,-21 22 0,21-22 15,1 0-15,-22 21 0,21-20 0,0 20 16,0-21-16,-21 0 0,21 0 15,-21 1-15,21 20 0,-21-21 16,0 0-16,22 0 0,-22 1 0,0-1 16,0 0-16,0 0 0,0 0 15,0 0-15,-22 1 0,1-1 16,0 0-16,0-21 0,-21 21 0,20-21 16,1 21-16,-21-21 0,21 0 15,-22 0-15,1 0 0,21 0 0,-21 0 16,20 0-16,1 0 0,-21-21 15,21 0-15,0 0 0,-1 21 0,1-21 16,0-22-16,0 22 0,0 0 0,0 0 16,-1 0-16,22-22 15,-21 22-15,21 0 0,-21 0 0,21 0 16,0-1-16,0 1 0,0 0 16,21 42 15,0-21-31,22 21 0,-22 1 15,0-1-15,0 0 0,0 21 0,1-21 16,-1 1-16,0-1 0,0 0 0,0 21 16,0-21-16,1 1 0,-1-1 15,0 0-15,0 0 0,0 0 0,-21 0 16,21 1-16,1-1 0,-1-21 16,0 21-16,0-21 0,0 0 0,0 0 15,1 0-15,-1 0 0,0 0 16,0 0-16,0-21 0,0 0 15,22-1-15,-22 1 0,21 0 0,1 0 16,-22 0-16,21 0 0,-21-1 0,22-20 16,-22 21-16,0 0 0,0 0 15,0-22-15,-21 22 0,0 0 0,21 0 16,-21 0-16,22-1 0,-22 1 16,0 42 15,0 1-16,0-1-15,0 0 0,0 0 0,0 0 16,0 0-16,0 1 0,0 20 16,0-21-16,0 0 0,0 0 0,0 22 15,0-22-15,0 0 0,0 0 16,0 0-16,0 1 0,21-22 0,-21 21 16,21-21-16,0 0 0,0 0 0,0 0 15,1 0-15,-1 0 0,0 0 16,0 0-16,0 0 0,0-21 0,1-1 15,-1 1-15,0 0 0,0 0 0,0 0 16,0 0-16,-21-1 0,0-20 16,0 21-16,22 0 0,-22 0 15,21-1-15,-21 1 0,0 0 0,0 0 16,0 0-16,0 42 47,0 0-32,0 0-15,0 0 0,0 1 0,0-1 16,0 0-16,0 0 0,0 0 0,0 0 16,0 1-16,0-1 0,21 0 15,-21 0-15,21 0 0,0 0 16,0 1-16,1-22 0,-1 0 16,0 0-1,0 0-15,0 0 0,0-22 16,1 1-16,-1 0 15,0 0-15,-21 0 0,0 0 0,21-22 16,0 22-16,-21 0 0,0 0 16,0-22-16,21 22 0,-21 0 0,0 0 15,22 0-15,-22 0 0,0-1 16,0 1-16,0 0 0,0 0 16,0 42 15,0 0-31,0 0 15,0 1-15,0-1 0,0 0 16,0 0-16,-22 0 0,22 0 0,0 22 16,0-22-16,0 0 0,0 0 15,0 0-15,0 1 0,0-1 0,0 0 16,22 0-16,-1 0 0,0 0 0,0 1 16,0-22-16,0 0 15,22 21-15,-22-21 0,0 0 0,21 0 16,-20 0-16,20 0 0,-21-21 0,21 21 15,-20-22-15,20 1 0,-21 21 16,21-21-16,-20 0 0,20 0 0,-21 0 16,0-22-16,0 22 0,1 0 0,-1-21 15,0 20-15,-21-20 16,0 21-16,0 0 0,0-22 0,0 22 16,0 0-16,0 0 0,0 0 0,0 0 15,-21 21-15,21-22 0,-21 22 16,-1 0-16,1 0 0,0 0 15,0 0-15,0 22 0,0-1 0,-1 0 16,1 0-16,21 0 0,-21 0 16,0 1-16,0 20 0,0-21 0,21 0 15,0 22-15,-22-22 0,22 0 0,-21 0 16,21 0-16,0 0 0,0 1 0,0-1 16,0 0-16,0 0 0,21 0 15,1-21 1,-1 0-16,0 0 0,0 0 15,0 0-15,0-21 0,1 21 16,-1-21-16,0 0 0,0 21 0,-21-21 16,21-1-16,-21 1 0,0 0 0,21 0 15,-21-21-15,22 20 0,-22 1 16,21 0-16,-21 0 0,0 0 0,0 0 16,0-1-16,0 44 46,0-1-46,0 0 0,0 0 16,0 0-16,0 0 0,0 1 16,0-1-16,0 0 0,21 0 15,-21 0-15,21 0 0,0 1 0,0-1 16,1-21-16,-1 0 16,0 0-16,0 0 0,0 0 15,22 0-15,-22 0 0,0 0 0,0 0 16,0-21-16,0 21 0,22-22 0,-22 1 15,0 0-15,-21 0 0,21 0 16,0 0-16,-21-1 0,22 1 0,-22 0 16,0 0-16,21 0 0,-21 0 0,0-1 15,0 1-15,0 0 16,0 0 0,0 42-1,0 0 1,0 0-16,0 1 15,0-1-15,0 0 0,0 21 0,0-21 16,0 22-16,0-22 0,0 21 0,0 1 16,0-1-16,0 21 0,0 1 15,-21-22-15,21 22 0,-22-1 0,22 1 16,0-1-16,-21 1 0,21-1 16,-21 1-16,0-1 0,21 1 0,0-22 0,-21 22 15,21-1-15,-21 1 0,-1-22 16,22 21-16,0 1 0,-21-22 15,0 1-15,0-1 0,21 0 0,-21 1 16,21-1-16,-21-21 0,21 21 0,-22-20 16,22-1-16,0 0 0,0-42 47,0 0-47,0-1 0,0 1 15,22-21-15,-22 0 0,21-1 0,0 1 16,0 0-16</inkml:trace>
  <inkml:trace contextRef="#ctx0" brushRef="#br0" timeOffset="4235.62">6413 3789 0,'0'0'15,"0"-42"-15,0 20 0,0 1 0,0-21 16,0 21-16,0 0 0,22 21 15,-1-22-15,-21 1 0,21 21 0,0 0 16,0 0-16,0 0 0,22 0 16,-22 0-16,0 0 0,21 0 15,-20 21-15,20-21 0,-21 22 0,0-1 16,0 0-16,-21 21 0,0-21 0,0 1 16,0-1-16,0 21 0,-21-21 15,0 0-15,0 1 0,0 20 0,-22-21 16,22 0-16,0 0 0,-21 1 0,21-22 15,-1 21-15,1 0 0,0 0 16,21-42 15,0 0-31,0 0 16,21 21-16,-21-22 0</inkml:trace>
  <inkml:trace contextRef="#ctx0" brushRef="#br0" timeOffset="4676.87">7916 3239 0,'0'0'15,"0"-43"-15,0 22 0,0 0 0,0 0 0,0 0 16,0-1-16,0 44 31,0-1-31,0 21 16,-21-21-16,21 22 0,0-1 0,-21 0 15,21 22-15,0-22 0,0 22 16,-21-22-16,21 0 0,-21 22 16,21-22-16,-22 0 0,22-20 0,0 20 15,-21 0-15,21-21 0,-21 1 0,21-1 16,-21 0-16,21 0 0,0 0 16,21-42 15,0 21-31,0-21 15,-21-21-15,22 20 0,-1 1 0,0-21 16</inkml:trace>
  <inkml:trace contextRef="#ctx0" brushRef="#br0" timeOffset="5183.89">8255 3133 0,'0'0'0,"0"-21"0,0 42 47,0 0-47,0 0 0,0 21 16,0 1-16,0-1 0,-21 0 0,21 1 15,0-1-15,0 0 0,0 1 16,-21-1-16,21 0 0,-22 1 0,22-1 16,-21 0-16,21-20 0,0-1 0,0 21 15,-21-21-15,21 0 0,-21 1 16,21-1-16,0-42 47,0-1-47,0 1 15,0 0-15,0 0 0,0-21 0,21 20 16,0-20-16,-21 21 0,21-21 0,1 20 16,-1-20-16,0 0 0,0 21 0,0-1 15,0 1-15,22 0 0,-22 21 16,0 0-16,0 0 0,0 21 15,-21 0-15,0 1 0,22-1 0,-22 0 16,21 21-16,-21-21 16,0 22-16,0-22 0,0 21 0,0-21 15,0 22-15,0-22 0,0 0 0,0 0 16,0 0-16,0 1 0,-21-1 0,21 0 16,-22 0-16,22-42 46,22 0-30,-1 0-16,0-1 0</inkml:trace>
  <inkml:trace contextRef="#ctx0" brushRef="#br0" timeOffset="5595.65">8763 3577 0,'0'21'15,"21"-21"1,0 0 0,0 0-16,1 0 0,-1 0 15,-21-21-15,21 21 0,0-21 0,0 21 16,0-21-16,1 21 0,-1-21 0,0 0 16,-21-1-16,0 1 0,21 0 15,-21 0-15,21 0 0,-21 0 16,0-1-16,0 1 0,-21 21 15,0 0-15,0 0 16,0 21-16,-22-21 16,22 22-16,0 20 0,0-21 0,0 21 15,-1-20-15,1 20 0,21 0 0,0-21 16,-21 22-16,21-22 0,0 0 16,0 21-16,0-20 0,0-1 0,21 0 15,0 0-15,1-21 0,-1 0 16,0 21-16,0-21 0,0 0 0,0 0 15,1 0-15,-1 0 0,0 0 16,0-21-16,0 21 0,-21-21 0,21 0 16,1 0-16,-22-1 15,0 1-15,0 0 0,0 0 0,0-21 16</inkml:trace>
  <inkml:trace contextRef="#ctx0" brushRef="#br0" timeOffset="5823.41">7662 3408 0,'0'0'16,"-21"0"-16,42 0 31,0 0-31,1-21 0,20 21 15,-21 0-15,0 0 0,22-21 0,-22 21 16,21 0-16,-21 0 0,0-22 0,22 22 16,-22 0-16,0-21 0</inkml:trace>
  <inkml:trace contextRef="#ctx0" brushRef="#br0" timeOffset="7083.89">10308 3535 0,'0'0'16,"-21"0"-16,42 0 31,0-21-15,0 21-16,22-21 0,-1-1 0,-21 1 15,43 0-15,-22 0 16,22 0-16,-1-22 0,1 22 0,-1-21 15,1 21-15,-1-22 0,1 1 0,-1 21 16,-21-21-16,1-1 0,-1 22 16,-21-21-16,0 21 0,-21-22 0,0 22 15,0-21-15,-21 21 0,0-22 0,0 22 16,-21-21-16,20 21 0,-20-22 16,0 22-16,-1 0 0,22 0 0,-21 21 15,21 0-15,-22-21 0,22 21 0,0 0 16,0 21-16,0 0 0,0 0 15,-1 0-15,1 22 0,0-1 0,0 0 16,0 22-16,21-1 0,-21-20 16,-1 41-16,1-20 0,0 20 0,21-20 15,0 21-15,-21-1 0,0 1 16,21 0-16,0-1 0,-21 1 0,21 21 16,0-22-16,0 22 0,0-21 0,0 0 15,-22-1-15,22 22 0,-21-21 0,21-1 16,-21 1-16,21 0 0,-21-22 15,0 22-15,21-22 0,0 22 0,-21-21 16,-1-22-16,22 21 0,-21-20 0,21-1 16,0 0-16,0 1 0,0-22 0,0 0 15,0 0-15,21-21 16,1 0-16,-1 0 0,21-21 16,-21 0-16,0-21 0,22 20 15,-1-20-15,-21 0 0,22-22 0,-1 22 16,0-22-16,1 1 0,-1-1 0,-21 1 15,0-22-15,22 22 0,-43-1 0,0-20 16,0 20-16,0 1 0,0-1 0,-22-21 16,-20 22-16,21 21 0,-21-22 15,-22 1-15,22 20 0,-1 1 0,-20 0 16,21 20-16,-1 1 0,1 0 16,0 0-16,-1 21 0,22 0 0,-21 0 15,21 0-15,42 0 31,0 0-31,0 0 0,0 0 16,22 0-16,-22 0 0,21 0 16,0 0-16,1-21 0,20 0 0,-20-1 15,20 22-15,-21-21 0,22-21 0,-1 21 16,-20 0-16,-1-1 0,22-20 0,-43 21 16,21 0-16,-21-22 0,0 22 15,-21-21-15,0 21 0,0 0 16,0-1-16,0 1 0,0 0 0,0 42 31,0 0-15,0 1-16,0-1 0,0 21 0,0-21 15,0 22-15,0-22 0,0 21 0,0-21 16,0 22-16,0-22 0,0 0 16,0 0-16,0 0 0,0 0 0,0 1 15,0-1-15,0 0 0,0-42 47,0 0-31,0-1-16,0 1 0,0-21 0,0 21 15</inkml:trace>
  <inkml:trace contextRef="#ctx0" brushRef="#br0" timeOffset="7258.01">11134 3366 0,'0'-22'16,"21"22"15,0 0-15,0 0 0,0 0-1</inkml:trace>
  <inkml:trace contextRef="#ctx0" brushRef="#br0" timeOffset="8463.93">11472 3831 0,'0'21'16,"0"-42"15,0 0-15,21 0-16,1 0 0,-22 0 15,21-1-15,0 1 0,0 0 0,-21 0 16,21-21-16,0 20 0,1-20 16,-22 21-16,21-21 0,-21 20 0,21 1 15,-21 0-15,0 0 0,0 0 0,0 0 16,-21 21-1,0 0 1,21 21-16,-22 0 16,22 0-16,0 0 15,0 0-15,0 1 16,22-22-16,-1 21 0,-21 0 0,21 0 16,-21 0-16,21 0 0,-21 1 15,21-1-15,-21 0 16,0 0-16,0 0 0,0 0 0,0 1 15,21-1-15,-21 0 0,22 0 16,-22 0-16,21-21 0,-21 21 16,21-21-1,0 0-15,0 0 16,0 0-16,1 0 0,-22-21 0,21 21 16,0-21-16,0 0 0,21 21 15,-20-21-15,-1 0 0,21-22 16,-21 22-16,22-21 0,-22 21 0,21-22 15,-21 1-15,0 0 0,22 20 0,-22-20 16,-21 0-16,0 21 0,0-1 0,0 1 16,0 0-16,-21 21 15,0 0 1,-1 0-16,1 21 0,21 0 16,-21 1-16,21-1 0,0 0 15,0 0-15,0 0 0,0 0 0,0 1 16,0-1-16,21 0 0,-21 0 15,21 21-15,1-20 0,-22-1 16,21 0-16,-21 0 0,21 0 16,-21 0-16,0 1 0,21-1 15,-21 0-15,-21-21 32,0 0-32,0 0 15,-1 0-15,1-21 0,0 21 16,21-21-16,-21 21 0,21-22 0,-21 22 15,0 0-15,21-21 16,0 42 15,0 1-31,0-1 0,0 0 16,0 0-16,21-21 16,-21 21-16,21-21 0,0 0 0,0 0 15,0 21-15,1-21 0,-1 0 0,0 0 16,0 0-16,0 0 0,0 0 0,1-21 15,20 0-15,-21 21 0,0-21 16,22 0-16,-22 0 0,21-1 0,-21 1 16,0-21-16,22 21 0,-22-22 0,0 1 15,0 0-15,0-22 0,22 22 16,-22-22-16,0 22 0,-21 0 0,21-1 16,0 1-16,1 0 0,-22 21 15,0-1-15,0 1 0,0 0 0,0 0 16,-22 21 15,22 21-31,-21 0 0,21 0 0,-21 22 16,21-1-16,-21-21 0,0 22 0,21-1 15,-21 0-15,21 22 0,0-22 16,-22 0-16,22 1 0,-21-22 0,21 21 16,0 1-16,0-22 0,0 21 0,0-21 15,0 0-15,0 1 16,0-1-16,0 0 0,21-21 47,-21-21-47,22 0 0,-22-1 15,21 1-15,-21 0 0</inkml:trace>
  <inkml:trace contextRef="#ctx0" brushRef="#br0" timeOffset="8663.81">12679 3281 0,'0'0'15,"0"-21"-15,-43 21 16,65 0 15,-1 0-31,0 0 0,0 0 16,0 0-16,0-21 0,1 21 0,-1 0 16,0 0-16,0 0 15,0 0-15,-21-22 16,21 22-1</inkml:trace>
  <inkml:trace contextRef="#ctx0" brushRef="#br0" timeOffset="10535.91">14033 3239 0,'22'0'0,"-1"0"0,0 0 15,0 0-15,0 0 16,0 0-16,1 0 0,-1-22 0,0 22 16,21-21-16,-21 0 0,22 21 0,-22-21 15,21 0-15,-21 0 0,22 21 0,-22-22 16,0 1-16,0 0 0,0 0 15,1 0-15,-22 0 0,0-1 0,0 1 16,0 0-16,0 0 0,0 0 16,-22 0-16,1-1 0,0 22 15,0 0-15,0 0 0,-22 0 0,22 0 16,-21 0-16,21 22 0,-22-1 0,1 0 16,21 0-16,-21 21 0,20-20 0,1-1 15,0 21-15,0-21 0,21 22 16,0-22-16,0 21 0,0-21 0,0 0 15,21 22-15,0-43 0,0 21 0,1 0 16,20 0-16,-21-21 0,0 0 16,22 0-16,-22 0 0,0 0 0,0 0 15,0 0-15,0 0 0,-42 0 47,0 0-47,0 0 0,0 21 0,-22-21 16,22 22-16,-21 20 0,21-21 0,0 0 15,-22 22-15,22-22 0,0 21 16,0-21-16,0 22 0,21-22 0,0 21 16,0-21-16,0 0 0,0 1 0,0-1 15,0 0-15,0 0 0,42-21 0,-21 21 16,0-21-16,0 0 0,22 0 16,-22 0-16,21 0 0,1 0 0,-22 0 15,21-21-15,0 0 0,1 0 0,-1 0 16,0-1-16,1 1 0,-1-21 15,0 0-15,1-1 0,-1-20 16,0 20-16,22-20 0,-22-1 0,1 1 16,-22-1-16,21 1 0,0-1 0,-20 22 15,-1-21-15,0-1 0,-21 22 16,0-1-16,0-20 0,0 42 0,0-22 16,0 22-16,0 0 0,0 0 0,-21 21 15,0 0-15,-1 0 16,1 42-16,0-21 0,0 22 15,0-1-15,0 0 0,-1 1 0,1-1 16,0 22-16,21-22 0,-21 21 0,21 1 16,-21-22-16,21 22 15,0-1-15,0 1 0,0-22 0,0 0 16,0 1-16,21-1 0,0 0 0,0-20 16,0-1-16,22 0 0,-22 0 0,21 0 15,1-21-15,-1 0 0,0 0 16,1 0-16,-1 0 0,0 0 0,22-21 15,-22 0-15,0 21 0,1-21 0,-22 0 16,21-1-16,-21-20 0,1 21 0,-1 0 16,-21-22-16,0 22 0,0-21 15,0 0-15,0 20 0,0 1 0,0 0 16,0 0-16,-21 0 0,-1 21 0,1 0 16,0 0-16,0 0 15,0 0-15,0 21 0,-1 0 0,1 0 16,0 0-16,0 1 0,0 20 0,21-21 15,0 0-15,0 22 0,0-22 0,0 0 16,0 21-16,21-21 0,0 1 16,0-22-16,0 21 0,1 0 0,-1-21 15,0 0-15,21 0 0,-21 0 0,22 0 16,-22 0-16,21 0 0,-21 0 0,22-21 16,-1 21-16,-21-21 15,22-1-15,-22 1 0,21-21 0,-21 21 0,0 0 16,1-22-16,-1 22 0,0-21 15,-21 21-15,0-22 0,21 22 0,-21 0 16,0 0-16,0 42 31,0 0-31,-21 0 0,21 0 16,0 1-16,0 20 0,0-21 16,-21 0-16,21 22 0,0-22 0,-21 0 15,21 0-15,0 21 0,0-20 0,-22-1 16,22 0-16,0 0 0,-21-21 15,21-21 32,0 0-47,0 0 0,0-1 16,0 1-16,21-21 0,1 21 16,-22 0-16,21-22 0,0 1 0,0 21 15,0 0-15,0-22 0,-21 22 0,22 0 16,-1 21-16,0-21 0,0 21 15,0 0-15,0 0 0,1 0 16,-1 21-16,0 0 0,-21 21 16,21-20-16,-21-1 0,0 21 0,21-21 15,-21 22-15,0-22 0,0 0 16,0 21-16,0-21 0,0 1 0,0-1 16,0 0-16,0 0 0,0 0 15,-21-21 1,21-21 15,0 0-31,0 0 0,0 0 16,0-1-16,21 1 0,0 0 0,1-21 15,-1-1-15,0 22 0,21-21 16,-21 0-16,22-1 0,-22 22 0,21 0 16,-21 0-16,22 0 0,-22-1 0,0 22 15,0 0-15,0 0 0,1 22 16,-1-1-16,0 0 0,-21 0 15,0 21-15,21-20 0,-21 20 0,0-21 0,0 0 16,0 22-16,0-22 0,0 21 16,0-21-16,0 0 0,0 1 15,0-1-15,-21-21 0,21 21 0,-21 0 16,21 0-16,21-42 47,-21 0-47,21 21 0,0-21 15</inkml:trace>
  <inkml:trace contextRef="#ctx0" brushRef="#br0" timeOffset="10911.7">16976 3514 0,'21'0'16,"0"0"-16,0 0 15,0 0 1,0 0-16,1 0 0,-1-21 0,0 21 15,0 0-15,0-22 0,22 22 0,-22-21 16,0 21-16,0-21 0,-21 0 0,21 21 16,-21-21-16,0 0 0,0-1 15,0 1-15,0 0 0,0 0 0,0 0 16,-21 0-16,0-1 16,0 22-16,0 0 15,-1 0-15,1 0 0,0 22 0,0-1 16,0 21-16,0-21 0,-1 0 0,22 22 15,-21-22-15,21 21 0,-21 1 0,21-22 16,0 0-16,0 21 0,0-21 16,0 1-16,0-1 0,21 0 15,0 0-15,1-21 0,-1 0 16,0 21-16,0-21 0,0 0 0,0 0 16,1 0-16,20 0 0,-21-21 15,0 21-15,0-21 0,22 0 0,-22 0 16,21-1-16,-21 1 0,1 0 15,20 0-15</inkml:trace>
  <inkml:trace contextRef="#ctx0" brushRef="#br0" timeOffset="11392.43">17843 3281 0,'-21'0'31,"0"0"-31,0 21 0,21 0 16,-21 0-16,0 1 0,21-1 0,-22 21 15,22-21-15,0 0 0,-21 22 0,0-22 16,21 0-16,-21 0 0,21 0 16,0 1-16,-21-1 0,21 0 15,-21 0-15,21 0 0,-22 0 16,22-42 31,0 0-47,22 0 0,-1 0 15,0 0-15,0-22 0,-21 22 0,21-21 16,0 21-16,22-22 0,-22 1 16,0 21-16,0-22 0,22 22 0,-22 0 15,0 0-15,0 0 0,0 21 0,0 0 16,1 0-16,-1 21 16,-21 0-16,0 0 15,0 0-15,0 22 0,0-22 0,0 21 16,0-21-16,0 22 0,0-22 0,0 0 15,0 21-15,0-20 0,-21-1 0,21 0 16,0 0-16,-22-21 0,22 21 16,0 0-16,0-42 47,22 21-47,-1-21 15,0 0-15,0 0 0,0 0 0,0-1 16</inkml:trace>
  <inkml:trace contextRef="#ctx0" brushRef="#br0" timeOffset="11689.25">18648 3027 0,'0'0'0,"21"-21"15,-21 0-15,0-43 16,0 43-16,0 42 31,0 0-31,-21 0 0,0 1 16,21 20-16,-22-21 0,1 21 0,0 1 15,0 20-15,0-20 0,21-1 16,-21 0-16,-1 22 0,1-22 0,0 0 16,21-20-16,0 20 0,-21-21 0,21 21 15,0-20-15,0-1 0,0 0 16,0 0-16,0 0 0,0 0 16,21-21-1,0 0-15,0 0 16,1 0-16,-1-21 0,0 21 15,-21-21-15,0 0 0,0 0 16,21 0-16,-21-1 0,0 1 0</inkml:trace>
  <inkml:trace contextRef="#ctx0" brushRef="#br0" timeOffset="11900.13">18288 3323 0,'-21'0'0,"42"0"0,-21 0 31,21 0-31,0 0 16,22 0-16,-22 0 0,0 0 0,0 0 16,0 0-16,22 0 0,-22 0 15,0 0-15,0 0 0,0 0 16,0 0-16,1 0 16,-1 0-16,0 0 31,-21-21-31</inkml:trace>
  <inkml:trace contextRef="#ctx0" brushRef="#br0" timeOffset="13883.38">20024 3344 0,'0'0'0,"21"0"0,0-21 0,0 0 15,0 21-15,0-21 0,-21 0 0,22 0 16,-1-1-16,-21 1 0,21 0 15,-21 0-15,0 42 32,-21 0-17,21 0-15,-21 22 0,-1-22 16,1 21-16,21-21 0,-21 22 0,0-1 16,0 0-16,0-20 0,21 20 0,-22-21 15,1 0-15,21 0 0,-21 1 16,21-1-16,0 0 0,0 0 15,21-42 17,0 0-17,1 0-15,-1-1 0,0 1 0,0 0 16,0 0-16,0-21 0,1 20 0,20 1 16,-21-21-16,0 21 0,0 0 0,1-1 15,-1 22 1,-21 22-16,0-1 15,0 0-15,21 0 0,-21 0 0,0 0 16,0 22-16,21-22 0,-21 0 16,0 0-16,0 22 0,21-22 15,0 0-15,1 0 0,-1 0 16,0 0-16,0-21 0,0 0 0,22 0 16,-22 0-16,0 0 0,0 0 0,21 0 15,-20 0-15,-1 0 0,21-21 16,-21 0-16,0 0 0,1 0 0,-1 0 15,0-1-15,-21-20 0,21 21 0,0-21 16,0 20-16,-21-20 0,0 0 16,22 21-16,-22-1 0,21 1 0,-21 0 15,0 0-15,0 42 16,0 0 0,0 0-16,0 1 0,0-1 15,0 21-15,0-21 0,0 22 16,0-22-16,-21 21 0,21-21 0,0 22 15,0-22-15,0 0 0,0 0 0,0 0 16,0 0-16,0 1 16,21-22-16,0 0 0,0 0 15,0 0-15,0 0 0,1 0 0,-1 0 16,0 0-16,0-22 0,21 1 16,-20 0-16,-1 0 0,0 0 0,0 0 15,0-1-15,0-20 0,-21 21 16,22 0-16,-1-22 0,-21 22 0,0-21 15,0 21-15,0 0 0,21 21 16,-21-22-16,-21 44 31,21-1-31,0 0 0,-21 0 16,-1 21-16,22-20 0,-21-1 16,21 21-16,-21-21 0,21 0 0,0 22 15,0-22-15,0 0 0,0 0 0,0 0 16,0 1-16,0-1 0,21 0 15,0-21-15,1 0 0,-1 0 16,0 0-16,0 0 0,21 0 0,-20 0 16,-1 0-16,0 0 0,21-21 15,-21 21-15,1-21 0,-1-1 0,0 1 16,0-21-16,0 21 0,0-22 16,1 22-16,-1-21 0,0-22 0,0 22 15,0 0-15,0-22 0,22 22 0,-22-22 16,0 22-16,0 0 0,0-1 15,-21 1-15,22 0 0,-22 21 0,21-22 16,-21 22-16,0 0 0,0 0 16,-21 21-1,-1 21-15,22 0 16,-21 0-16,0 22 0,0-22 16,0 21-16,0 0 0,21 1 0,-22-1 15,1 0-15,0 1 0,21 20 16,0-20-16,0-1 0,0 0 0,0 1 15,0-1-15,0-21 0,0 21 0,0-20 16,0-1-16,0 21 0,21-21 16,0 0-16,1-21 0,-1 0 15,-21 22-15,21-22 0,0 0 0,21 0 16,-20 0-16,-1 0 0,0-22 0,0 22 16,0-21-16,0 0 0,1 0 15,-1-21-15,0 20 0,0-20 0,0 0 16,0-1-16,1 1 0,20-21 15,-21-1-15,0 22 0,0-1 0,1-20 16,-1 21-16,0-1 0,-21 22 16,0-21-16,21 21 0,-21-1 0,0 1 15,-21 42 17,21 1-32,-21-1 0,0 0 0,21 21 15,-22 1-15,22-1 0,-21 0 0,0 1 16,21-1-16,0 0 0,-21 1 0,0-1 15,21 0-15,-21 1 0,-1-1 16,22-21-16,0 21 0,-21-20 0,0-1 16,21 0-16,-21 0 0,21 0 15,0 0-15,0 1 0,-21-22 16,21-22 15,0 1-31,21 0 16,-21 0-16,21 0 0,0 0 15,0-1-15,1-20 0,-1 21 0,0 0 16,0-22-16,0 22 0,22-21 0,-22 21 16,0 0-16,21-1 0,-21 22 0,1 0 15,-1 0-15,0 0 0,0 0 16,0 0-16,-21 22 0,0 20 16,0-21-16,0 0 0,0 0 15,0 22-15,0-22 0,0 0 0,0 21 16,0-20-16,0-1 0,-21 0 15,21 0-15,0 0 0,-21 0 0,21 1 16,-21-22-16,21 21 0,0 0 16,-21-21-1,21-21 1,0 0 0,0-1-16,-22 1 0,22 0 0,0 0 15,-21 0-15</inkml:trace>
  <inkml:trace contextRef="#ctx0" brushRef="#br0" timeOffset="14104.27">21738 3302 0,'0'-21'15,"21"21"-15,0 0 16,1 0-16,-1-21 0,0 21 0,0-21 15,21 21-15,-20 0 0,-1 0 0,21-22 16,-21 22-16,0 0 0,1 0 0,-22-21 16,21 21-16,-21-21 15,-21 0 1,-1 21-16</inkml:trace>
  <inkml:trace contextRef="#ctx0" brushRef="#br0" timeOffset="14290.16">21442 3027 0,'-43'0'15,"22"0"-15,0 0 16,0 0 0,21-21 15,21 21-31,0 0 0,0 0 15,1 0-15</inkml:trace>
  <inkml:trace contextRef="#ctx0" brushRef="#br0" timeOffset="15089.71">24109 2985 0,'0'0'0,"21"-22"0,-21 1 16,0-42-16,0 42 15,0-1-15,0 1 0,0 0 16,0 42 15,0 22-31,0-22 0,0 21 16,0-21-16,0 22 0,0 20 16,-21-21-16,21 22 0,-21-1 0,-1 1 15,1-22-15,21 22 0,-21-22 0,0 22 16,0-22-16,-22 0 0,22 1 15,0-1-15,0-21 0,0 0 0,0 0 16,-1 1-16,1-1 0,0-21 0,0 0 31,21-21-15,0-1-16,0 1 0,0 0 0,0 0 16,21-21-16,0 20 0,-21-20 15,21 0-15,1-1 0,-1 1 0,0 21 16,0-21-16,0 20 0,0-20 15,-21 21-15,22 21 0,-1-21 0,0 21 16,0 0 0,0 21-16,-21 0 0,0 0 0,0 22 15,21-22-15,-21 21 0,22-21 0,-22 22 16,0-22-16,0 21 0,0-21 16,0 0-16,21 1 0,-21-1 0,0 0 15,21 0-15,-21 0 0,0 0 0,21-21 16,-21 22-16,21-22 15,0 0-15,1 0 16,-1 0-16,0 0 0,0 0 16,0-22-16,0 1 0,1 21 15,-1-21-15,0 21 0</inkml:trace>
  <inkml:trace contextRef="#ctx0" brushRef="#br0" timeOffset="16268.03">24913 3260 0,'0'0'0,"0"-43"0,0-20 16,0 42-16,0 0 15,-21 21-15,0 0 16,0 0-16,-1 21 0,1 0 0,0 0 16,0 21-16,0-20 0,0 20 15,-1 0-15,22 1 0,-21-1 16,21-21-16,-21 21 0,21 1 0,-21-22 15,21 21-15,0-21 0,0 1 0,0 20 16,0-21-16,0 0 0,0 0 16,21-21-1,0 0-15,0 0 0,1 0 0,-1 0 16,-21-21-16,21 0 0,0 21 0,21-21 16,-20 0-16,-1-22 0,0 22 15,0-21-15,-21 21 0,21-22 16,0 22-16,1-21 0,-22 21 0,0 0 0,21-1 15,-21 1-15,0 0 0,21 21 16,-21 21 0,0 0-1,0 1-15,0-1 0,-21 0 0,21 21 16,-21-21-16,21 1 0,-22 20 16,22-21-16,0 0 0,0 0 0,0 1 15,0-1-15,0 0 0,0 0 16,22 0-1,-1-21-15,0 0 0,0 0 0,0 0 16,0 0-16,1 0 0,-1 0 0,21-21 16,-21 0-16,22 21 0,-22-21 15,0 0-15,21-1 0,-21-20 16,22 21-16,-22-21 0,0 20 0,0-20 16,22 21-16,-43-21 0,0 20 0,21 1 15,-21 0-15,-21 21 16,-1 0-1,1 0-15,0 21 0,0 0 0,21 1 16,0-1-16,0 21 0,0-21 0,0 0 16,0 1-16,0 20 0,0-21 15,0 0-15,0 0 0,0 1 0,0-1 16,0 0-16,0 0 0,0 0 0,0 0 16,-21-21 30,0 0-46,21-21 16,0 0-16,0 0 16,0 42 31,21-21-32,0 0-15,0 21 0,0-21 0,0 0 16,22 21-16,-22-21 15,0 0-15,21 0 0,-20 0 0,20 0 16,0 0-16,-21 0 0,22 0 16,-1 0-16,-21-21 0,22 21 0,-22-21 15,21 0-15,-21 0 0,22 0 0,-22-1 16,0-20-16,0 0 0,0-1 16,0 1-16,1 0 0,-1-22 0,0 22 15,0-22-15,0 22 0,-21 0 0,0-1 16,21 1-16,-21 0 0,22-1 15,-22 22-15,0 0 0,0 0 0,0 0 16,-22 42 15,1 0-31,0 21 0,0-20 16,0 20-16,0 0 0,-1 22 0,22-22 16,-21 0-16,0 22 0,0-22 0,0 22 15,21-22-15,-21 0 0,21 1 16,0-1-16,0-21 0,0 22 0,0-22 15,0 0-15,0 0 0,0 0 0,0 0 16,21 1-16,0-22 16,0 0-16,0 0 0,0 0 15,1 0-15,-1-22 0,0 1 16,0 0-16,0 0 0,0 0 16,1-22-16,-22 22 0,0 0 15,0-21-15,0 21 0,0-22 16</inkml:trace>
  <inkml:trace contextRef="#ctx0" brushRef="#br0" timeOffset="16451.91">26035 3217 0,'-21'0'15,"42"0"32,0 0-31,0 0-16,0 0 0,1 0 15,-1 0-15,0 0 0,0 0 16,0-21-16,0 21 16,1-21-16,20 0 0,-21 21 0</inkml:trace>
  <inkml:trace contextRef="#ctx0" brushRef="#br0" timeOffset="18455.45">27855 2921 0,'21'0'0,"-42"0"0,64 0 16,-22 0-16,0 0 16,0 0-16,0 0 15,0 0-15,1-21 0,-1 21 16,0-21-16,0 0 0,0 21 16,0-22-16,22 1 0,-43 0 0,21 0 15,0 0-15,-21 0 0,0-1 0,0 1 16,0 0-16,0 0 15,-21 0-15,0 0 0,0 21 0,-1 0 16,-20 0-16,0 0 0,-1 0 0,1 0 16,0 21-16,-1 0 0,22 0 15,-21 0-15,0 22 0,20-22 0,-20 21 16,21 0-16,0-20 0,21 20 0,0 0 16,0-21-16,0 22 0,0-22 15,0 0-15,0 0 0,21 22 0,0-22 16,21 0-16,-20-21 0,20 21 0,-21 0 15,21-21-15,1 0 0,-1 21 16,-21-21-16,22 0 0,-22 0 0,0 0 16,0 0-16,-21-21 15,-21 21 1,0 0-16,0 0 0,-22 0 16,22 0-16,-21 0 0,-1 0 0,1 21 15,21 1-15,-21-1 0,20 0 0,-20 0 16,21 21-16,21-20 0,0-1 15,-21 21-15,21-21 0,0 22 0,0-22 16,0 0-16,21 0 0,0 0 0,0 0 16,22 1-16,-22-22 0,21 0 15,0 21-15,1-21 0,-1 0 0,0 0 16,22 0-16,-22 0 0,22-21 0,-22-1 16,22 1-16,-22 0 0,0 0 15,1-21-15,20-1 0,-21 1 16,1 0-16,-1-22 0,-21 22 0,22-22 15,-1 1-15,0 20 0,1-20 16,-1-1-16,-21 1 0,21 21 0,-20-22 16,-1 1-16,0-1 0,0 22 0,-21-22 15,0 22-15,0 21 0,0 0 16,0-1-16,0 1 0,-21 42 31,0 1-31,0-1 0,-22 21 0,22 0 16,0 1-16,-21-1 0,20 0 0,1 22 15,-21-22-15,21 22 16,0-22-16,-1 0 0,1 22 0,21-22 16,0 22-16,0-22 0,0 22 0,0-22 15,0 0-15,21 1 0,1-22 16,-1 21-16,0-21 0,0 0 0,0 1 16,0-1-16,22-21 0,-22 0 0,21 0 15,-21 0-15,22 0 0,-1 0 0,0 0 16,1 0-16,-22-21 0,21-1 15,1 1-15,-22 0 0,0 0 0,21-21 16,-21 20-16,-21-20 0,22 21 0,-1-21 16,-21-1-16,0 22 15,0 0-15,0 0 0,0 0 0,0-1 16,-21 22 0,-1 0-16,1 22 15,21-1-15,-21 0 0,21 0 0,0 0 16,0 22-16,0-22 0,0 0 0,0 0 15,0 21-15,0-20 0,0-1 16,21 0-16,0 0 0,1-21 16,-1 0-16,0 0 0,21 0 0,-21 0 15,22 0-15,-22 0 0,0 0 16,21-21-16,-20 21 0,-1-21 0,0 0 16,0-1-16,0-20 0,0 21 15,1 0-15,-1-22 0,0 22 16,-21 0-16,0 0 0,21 0 0,-21 0 15,-21 42 17,21 0-32,-21 0 0,0 0 15,21 22-15,-22-22 0,22 0 16,-21 21-16,21-21 0,-21 1 0,21 20 16,-21-21-16,21 0 0,0 0 0,-21 1 15,21-1-15,-21-21 16,21 21-1,0-42 1,0 0 0,0-1-16,0 1 0,0 0 15,0 0-15,0-21 0,21 20 0,0-20 16,0 21-16,0-21 0,0-1 16,1 22-16,-1-21 0,21 21 0,-21-1 15,0 1-15,1 0 0,-1 21 0,0 0 16,0 0-16,0 0 0,0 0 15,-21 21-15,0 0 16,0 1-16,0-1 0,0 0 0,0 21 16,0-21-16,0 22 15,0-22-15,0 21 0,0-21 0,0 1 16,-21-1-16,21 0 0,-21 0 0,21 0 16,-21 0-16,21 1 15,-21-22-15,21-22 31,0 1-31,0 0 16,0 0-16,0-21 0,21 20 0,0 1 16,-21-21-16,21 21 0,0-22 0,22 1 15,-22 21-15,0-21 0,21 20 16,-20 1-16,20 0 0,-21 0 0,0 0 16,0 21-16,1 0 0,-1 0 15,0 0-15,-21 21 16,0 0-16,0 0 0,0 0 15,0 22-15,0-22 0,0 21 0,0-21 16,0 22-16,0-22 0,0 0 16,0 0-16,-21 0 0,0 1 0,21-1 15,-22 0-15,22 0 0,-21-21 16,21 21-16,-21-21 0,21-21 47,0 0-32,21 0-15,0 0 0,-21-1 16,22 1-16,-1 0 0,21 0 0,-21 0 16,0 0-16,1-1 0,-1 22 15</inkml:trace>
  <inkml:trace contextRef="#ctx0" brushRef="#br0" timeOffset="19575.81">30395 3196 0,'21'0'15,"1"0"1,-1 0-1,0-21-15,0 21 16,0-21-16,0 21 16,1-21-16,-1 21 0,0 0 15,0-21-15,-21-1 0,21 22 0,-21-21 16,21 21-16,-21-21 0,0 0 16,0 0-16,-21 21 31,0 0-31,0 0 0,0 0 15,0 21-15,-1 0 0,1 0 0,0 0 16,0 1-16,0-1 0,21 21 0,0-21 16,-21 0-16,21 1 0,0 20 15,0-21-15,0 0 0,0 0 0,21 1 16,0-1-16,0-21 16,0 0-16,0 0 0,1 0 15,-1 0-15,0 0 0,21 0 0,-21 0 16,1 0-16,20-21 0,-21-1 0,21 22 15,-20-42-15,-1 21 0,21 0 16,-21-22-16,0 22 0,1-21 0,-1 21 16,-21 0-16,0-1 0,21 1 15,-21 0-15,-21 42 32,0 0-32,21 1 0,-22-1 15,1 0-15,0 0 0,0 21 0,0-20 16,21-1-16,-21 0 0,21 0 15,-22 0-15,22 0 0,0 1 16,-21-22-16,21 21 0,-21-21 16,21-21 15,0-1-31,0 1 16,21 0-16,0 0 0,1 0 15,-1-22-15,21 22 0,-21-21 0,0 21 16,22-22-16,-1 22 0,-21 0 0,22 0 15,-22 0-15,21 0 0,-21 21 16,0 0-16,-21 21 31,0 0-31,0 0 0,0 21 16,0-20-16,-21-1 0,21 0 0,0 21 16,0-21-16,0 1 0,0-1 15,0 0-15,0 0 0,0 0 0,0 0 16,0 1-16,21-22 15,1 0-15,-1 0 16,0 0-16,0 0 0,0 0 0,0-22 16,1 1-16,-1 0 0,0 0 15,0-21-15,0 20 0,0-20 0,1 21 16,-1-21-16,0-1 0,0 1 0,0-22 16,0 22-16,1 0 15,-1-22-15,0 22 0,0 0 0,0-1 16,0 1-16,-21 21 0,0-22 15,0 22-15,22 0 0,-22 0 16,0 42 0,-22 0-1,1 0-15,21 1 0,-21-1 0,0 21 16,0 0-16,0-20 0,21 20 16,-22 0-16,1 1 0,21-22 0,-21 21 15,21 0-15,0 1 0,0-22 16,-21 21-16,21 1 0,0-22 15,0 21-15,0-21 0,0 0 0,21 1 16,-21-1-16,21 0 0,0 0 16,1 0-16,-1-21 0,0 0 0,21 21 15,-21-21-15,1 0 0,-1 0 16,0 0-16,21 0 0,-21 0 0,1-21 16,-1 21-16,0-21 0,0 0 15,-21 0-15,21 21 0,-21-21 16,0-1-16,21 1 0,1 0 15,-22 0-15,0 0 16,0 0-16,0-1 16,0 1-16,0 0 0,-22 21 0</inkml:trace>
  <inkml:trace contextRef="#ctx0" brushRef="#br0" timeOffset="19835.66">31475 2836 0,'-21'0'15,"42"0"1,0 0-16,0 0 16,0 0-16,0 0 0,1 0 0,20 0 15,-21 0-15,0 0 0,22-21 0,-22 21 16,21 0-16,-21 0 16,0 0-16,1 0 0,20-21 0,-21 21 15,0 0-15,0 0 16,1 0-16,-1 0 15,-42-21 17,-22 21-32,22 0 15,-21 0-15</inkml:trace>
  <inkml:trace contextRef="#ctx0" brushRef="#br0" timeOffset="24125.1">9377 5821 0,'-21'0'16,"-1"0"-16,1 0 15,0 0 1,42-21 31,0 21-47,1 0 15,-1 0-15,0 0 0,21 0 0,-21-21 16,22 21-16,-22 0 0,0 0 0,21 0 16,-20 0-16,-1 0 15,-42 0 1,-1 0-16,1 0 16,-21 0-16,21 0 0,0 21 15,-22-21-15,22 0 0,0 0 0,0 0 16,0 0-16,-1 0 0,1 0 15,0 21-15,0-21 0,0 0 16,0 0 15,21 21 1,0 0-32,-22 0 15,22 1-15,0-1 0,0 0 16,0 0-16,0 0 0,0 22 0,0-22 15,0 21-15,0-21 0,0 22 16,0-1-16,0 0 0,0-21 16,-21 22-16,21 20 0,0-20 0,-21-1 15,21 0-15,0 22 0,0-22 0,0 0 16,0 1-16,0-1 0,0 0 0,0 1 16,0-1-16,0-21 0,21 22 15,-21-22-15,21 0 0,1 0 0,-1 0 16,-21 0-16,21-21 0,0 0 0,0 22 15,0-22-15,1 0 0,-1 0 16,0 0-16,0 0 0,-21-22 0,21 22 16,-21-21-16,21 21 0,-21-21 15,22 0-15,-1 0 16,0 0-16,-21-1 0,0 1 16,21 0-16,0 0 0,-21 0 0</inkml:trace>
  <inkml:trace contextRef="#ctx0" brushRef="#br0" timeOffset="24443.92">10033 6117 0,'0'0'0,"0"-21"0,0 0 16,0 0-16,0 42 31,0 0-31,0 0 16,0 22-16,0-22 0,0 0 0,0 21 15,-21-21-15,21 22 0,0-22 16,0 21-16,0-21 0,0 22 0,-21-22 16,21 0-16,0 21 0,0-20 0,0-1 15,0 0-15,0 0 16,0-42 15,21 0-15,0 21-16</inkml:trace>
  <inkml:trace contextRef="#ctx0" brushRef="#br0" timeOffset="24884.2">10435 6138 0,'21'-21'16,"-21"42"15,-21 1-15,21-1-16,0 0 0,-21 0 16,21 0-16,0 0 0,-21 22 0,21-22 15,0 0-15,0 0 0,0 22 16,0-22-16,0 0 0,0 0 0,0 0 15,0 0-15,21-21 0,0 0 16,0 0-16,0 0 0,1 0 16,-1 0-16,0 0 0,0 0 15,0-21-15,0 0 0,22 0 0,-22 0 16,0 0-16,0-1 0,-21-20 0,0 21 16,21 0-16,-21 0 0,0-22 0,0 22 15,0-21-15,0 21 16,-21-1-16,0 1 0,0 0 0,21 0 15,-21 21-15,0 0 0,-1-21 0,1 21 16,0 0-16,0 0 0,0 0 16,0 21-16,21 0 0,-22 0 15,22 0-15,-21 1 0,21-1 16,0 0-16,0 0 0,21 0 16,-21 0-16,22-21 0,-1 0 15,0 22-15</inkml:trace>
  <inkml:trace contextRef="#ctx0" brushRef="#br0" timeOffset="25136.07">11472 6371 0,'0'21'16,"0"1"-16,0-1 15,0 0-15,-21 0 0,21 0 16,0 0-16,0 1 0,-21-1 0,21 0 16,-21 0-16,0 0 0,21 0 15,-22 1-15,22-1 0,0 0 0,-21 0 16,42-21 15,1 0-31</inkml:trace>
  <inkml:trace contextRef="#ctx0" brushRef="#br0" timeOffset="25672.77">12128 6075 0,'22'-21'0,"-22"0"15,0-1-15,0 1 0,0 0 16,21 0-16,0 21 0,0 0 16,-21-21-16,21 21 0,0 0 0,1 0 15,-1 0-15,0 0 16,0 0-16,-21 21 0,21 0 16,-21 0-16,21 22 0,-21-22 0,0 0 15,0 21-15,0-21 0,0 22 16,0-1-16,-21-21 0,0 22 0,0-22 15,0 21-15,0-21 0,-22 22 16,22-22-16,0 0 0,-21 0 0,20 0 16,1-21-16,0 21 0,0-21 0,0 0 15,0 0-15,21-21 16,-22 21-16,22-21 16,0 0-16,0 0 0,0 0 0,0-1 15,0 1-15,0 0 0,0 0 0,0 0 16,22 0-16,-1-1 0,0 22 15,0 0 1,0 0-16,0 22 16,1-1-16,-22 0 0,21 0 15,0 0-15,-21 0 0,0 1 0,21-22 16,0 21-16,-21 0 0,21 0 0,-21 0 16,22-21-1,-1 0-15,0 0 16,0 0-16,0 0 15,0-21-15,1 0 0</inkml:trace>
  <inkml:trace contextRef="#ctx0" brushRef="#br0" timeOffset="26080.32">12763 6117 0,'0'0'0,"22"-21"0,-22 0 15,0 0-15,21 21 0,-21-21 0,-21 21 47,-1 21-47,1 0 16,21 0-16,0 0 0,0 0 0,-21 1 15,21-1-15,-21 0 0,21 0 0,0 0 16,0 0-16,0 1 0,0-1 0,0 0 16,0 0-16,0 0 0,21-21 15,0 21-15,0-21 0,1 0 16,-1 0-16,0 0 0,21 0 0,-21-21 15,1 0-15,-1 21 0,0-21 16,21 0-16,-42 0 0,21-1 0,1 1 16,-22 0-16,21 0 0,-21 0 15,0-22-15,0 22 0,0 0 0,0 0 16,0 0-16,0 0 0,-21-1 0,-1 1 16,1 21-16,0 0 0,0 0 15,0 0-15,0 0 0,-1 21 16,1-21-16,21 22 0,0-1 15,-21 0-15,21 0 0,-21 0 16,21 0-16,0 1 16,-21-22-16,21 21 0</inkml:trace>
  <inkml:trace contextRef="#ctx0" brushRef="#br0" timeOffset="26325.18">13335 6435 0,'0'21'15,"0"0"1,0 0-16,-21-21 0,21 21 0,-21 1 0,-1-1 16,22 0-16,0 0 15,-21 0-15,21 0 16,-21 1-16,21-1 0,-21-21 15,21 21-15,-21-21 0</inkml:trace>
  <inkml:trace contextRef="#ctx0" brushRef="#br0" timeOffset="26924.48">14076 5863 0,'0'-21'15,"0"0"-15,21 0 16,0 21-16,0 0 0,0-21 15,1 21-15,-1 0 0,0 0 0,0 0 16,0 0-16,0 0 16,1 21-16,-1 0 0,-21 0 0,0 0 15,0 0-15,0 1 0,0-1 0,0 0 16,-21 0-16,-1 0 0,1 0 16,0-21-16,0 22 0,-21-1 15,20-21-15,-20 21 0,21-21 0,0 0 16,0 0-16,21 21 0,21-42 31,0 21-31,0 0 16,0-21-16,0 21 0,1 0 15,-1 0-15,0 0 0,0 0 0,0 0 16,0 0-16,1 0 0,-1 0 16,0 0-16,0 0 0,-21 21 15,21 0-15,-21 0 0,0 0 16,0 1-16,0-1 0,0 0 15,0 0-15,-21 0 0,0 0 16,-21-21-16,20 22 0,1-22 0,0 0 16,-21 21-16,21-21 0,-22 0 0,22 0 15,0 0-15,0 0 0,0 0 16,-1 0-16,1 0 0,0 0 16,21-21-1,0-1-15,0 1 16,21 21-16,0-21 0,1 21 15,-1-21-15,0 21 16</inkml:trace>
  <inkml:trace contextRef="#ctx0" brushRef="#br0" timeOffset="27375.86">14901 5863 0,'0'0'0,"0"-21"16,0 0-16,-21 21 15,0 0-15,0 21 16,0-21-16,21 21 0,0 0 16,-22 1-16,22 20 0,-21-21 0,21 0 15,-21 0-15,21 1 0,0 20 16,0-21-16,0 0 0,0 0 0,0 1 15,0-1-15,0 0 0,0 0 16,21-21-16,0 0 16,1 0-16,-1 0 0,0 0 0,0 0 15,0 0-15,0 0 0,1-21 16,-1 21-16,0-21 0,0 0 16,0-1-16,0 1 0,1 0 0,-1 0 15,-21 0-15,0-22 0,21 22 0,-21 0 16,0-21-16,0 21 0,0-1 0,0 1 15,-21 0-15,0 0 16,-1 21-16,1 0 0,0 0 16,0 0-16,0 0 0,21 21 15,-21 0-15,21 0 0,-22 1 16,22-1-16,-21-21 0,21 21 16,0 0-16,0 0 0</inkml:trace>
  <inkml:trace contextRef="#ctx0" brushRef="#br0" timeOffset="27677.69">15557 6223 0,'0'0'0,"22"0"0,-22 21 47,0 0-31,0 1-16,0-1 0,-22 0 15,22 0-15,-21 0 0,0 22 0,0-22 16,21 0-16,-21 21 0,0-21 0,-22 1 16,22 20-16,0-21 0,0 0 15,0 0-15,-1-21 0,1 22 0,0-1 16</inkml:trace>
  <inkml:trace contextRef="#ctx0" brushRef="#br0" timeOffset="28352.31">16637 5736 0,'0'0'0,"0"21"32,0 1-32,-21-1 15,0 0-15,21 21 0,0-21 0,-22 22 16,22-22-16,-21 21 15,0 1-15,21-22 0,0 0 0,-21 21 16,0-21-16,0 1 0,21-1 0,0 0 16,-22 0-16,1-21 0,21 21 0,-21-21 15,42 0 17,0-21-32,1 0 15,-22 0-15,21 0 0,0-1 0,0 1 16,0 0-16,0-21 0,1-1 0,-1 22 15,-21-21-15,21 0 0,0-1 16,0 1-16,0 0 0,-21 20 0,0 1 16,0 0-16,0 0 0,-21 21 15,0 0 1,0 21-16,-21 0 0,20 0 16,-20 1-16,21-1 0,-21 21 0,-1-21 15,1 0-15,0 22 0,-1-22 0,1 0 16,0 0-16,20 0 0,-20-21 0,21 22 15,0-22-15,21 21 0,-21-21 16,42 0 0,-21-21-1,21 21-15,21 0 0,-21-22 0,1 22 16,-1 0-16,21-21 0,-21 21 0,0 0 16,1 0-16,20 0 15,-21 0-15,0 0 0,0 0 0,1 0 16,-1 0-16,0 0 0,0 0 15,0 0-15,0 0 16,1 0-16,-1 0 16,-21 21-16,21-21 15,0 0-15,0 0 16,0 0-16</inkml:trace>
  <inkml:trace contextRef="#ctx0" brushRef="#br0" timeOffset="28763.97">17208 5884 0,'22'-21'16,"-44"42"-16,44-63 0,-22 21 0,0 0 15,0 0-15,-22 21 16,1 0 0,0 21-16,0 0 15,21 0-15,-21 0 0,0 0 0,21 1 16,-22-1-16,22 0 0,0 21 0,-21-21 15,21 1-15,-21-1 0,21 0 16,0 0-16,0 0 0,0 0 0,0 1 16,21-1-16,0-21 0,1 0 15,20 0-15,-21 0 16,0 0-16,0 0 0,1 0 0,20 0 16,-21-21-16,0-1 0,22 22 15,-22-21-15,0 0 0,0 0 0,0 0 16,-21 0-16,0-1 0,21 1 0,-21 0 15,0-21-15,0 21 0,0-1 0,0 1 16,-21 0-16,0 21 16,0 0-16,0 0 0,0 0 15,-1 0-15,1 0 0,42 0 47,1 0-47</inkml:trace>
  <inkml:trace contextRef="#ctx0" brushRef="#br0" timeOffset="29264.25">17928 5398 0,'0'-22'0,"0"1"15,21 0 1,0 21-16,1 0 0,-1 0 15,21 0-15,-21 0 0,22 0 16,-1-21-16,-21 21 0,21 0 0,1 0 16,-22 0-16,21 0 0,-21-21 15,1 21-15,-1 0 0,0 0 0,0 0 16,-21 21 15,0 0-15,0 0-16,0 0 0,-21 1 0,21-1 15,-21 21-15,0-21 0,21 22 0,0-1 16,-22 0-16,22 1 0,-21 20 16,21-21-16,0 1 0,0 20 0,0-20 15,-21-1-15,21 21 0,-21-20 16,21-1-16,0 0 0,-21 1 0,0-1 16,-1 0-16,22 1 0,-21-1 0,21 0 15,-21 1-15,0-22 0,21 21 16,-21-21-16,0 1 0,-1-1 0,22 0 15,-21 0-15,0 0 0,0-21 0,0 0 16,0 0-16,-1 21 0,1-21 0,0 0 16,0 0-16,0 0 0,0 0 0,-1 0 15,1 0-15,0 0 0,0 0 0,0 0 16,0 0-16,-1 0 0,1 0 16,0 0-16,21-21 0,-21 21 0,0-21 15,0 0-15,-1 21 0</inkml:trace>
  <inkml:trace contextRef="#ctx0" brushRef="#br0" timeOffset="30400.28">9610 7641 0,'0'0'16,"-22"0"-16,1 0 0,0 0 0,0 0 0,0 0 16,0 0-16,42 0 31,0 0-31,21 0 16,-21 0-16,22 0 0,-22 0 15,21 0-15,1 0 0,-22 0 0,21 0 16,-21 0-16,22 0 0,-22-21 0,0 21 15,-42 0 17,0 0-32,-22 0 0,22 0 15,0 0-15,-21 0 0,20 0 0,-20 0 16,21 0-16,0 0 0,0 0 16,-1 0-16,1 0 0,0 0 0,0 0 15,0 0 16,21 21-15,0 0-16,-21 1 16,21-1-16,0 0 0,0 0 0,-22 0 15,22 22-15,0-22 0,0 21 16,0 0-16,0 1 0,-21-1 0,21 0 16,-21 1-16,21 20 0,-21-20 15,21 20-15,0-21 0,-21 1 0,0 20 16,21-20-16,-22-1 0,22 0 0,0 1 15,0-22-15,0 21 0,0-21 16,0 22-16,0-22 0,22 0 0,-1 0 16,0 0-16,0 0 0,0-21 0,0 0 15,1 22-15,20-22 0,-21 0 0,0 0 16,22 0-16,-22-22 0,0 1 16,21 21-16,-21-21 0,22 0 0,-22 0 15,0 0-15,21-22 0,-20 22 0,-1 0 16,0-21-16</inkml:trace>
  <inkml:trace contextRef="#ctx0" brushRef="#br0" timeOffset="31024.05">10456 7895 0,'0'0'0,"21"0"15,-21 21-15,0 1 16,0-1-16,0 21 0,0-21 16,0 22-16,0-1 0,-21-21 0,21 21 15,-21 1-15,0-22 0,21 21 16,-21-21-16,21 22 0,-21-22 0,21 0 16,-22 0-16,1 0 0,21 1 15,-21-22 1,21-22-1,0 1-15,0 0 16,0 0-16,21 0 0,-21 0 16,21-1-16,1 1 0,-1 21 15,0-21-15,0 21 16,0 0-16,0 0 0,1 0 16,-1 0-16,0 0 0,0 0 0,0 0 15,0 0-15,1 0 0,-1 0 16,0 0-16,0 0 0,0 0 15,0 0-15,1 0 0,-1-21 0,0 21 16,-21-21-16,0 0 0,21-1 0,-21 1 16,0 0-16,0 0 0,0 0 15,0 0-15,0-1 0,0 1 0,-21 0 16,21 0-16,-21 21 16,0 0-16,-1 21 15,22 0-15,-21 0 0,21 22 16,-21-22-16,21 21 0,0-21 15,0 22-15,0-22 0,0 21 0,-21 1 16,21-22-16,0 0 0,-21 21 16,21-21-16,0 1 0,0-1 0,0 0 15,0 0 1,21-21 0,0-21-16,0 21 15,0-21-15,1 0 0,-1-1 16,21 1-16</inkml:trace>
  <inkml:trace contextRef="#ctx0" brushRef="#br0" timeOffset="31392.84">11409 7895 0,'0'0'0,"-21"21"16,21 1-16,-22-1 15,1 0-15,0 0 0,21 21 0,-21-20 16,0 20-16,21-21 0,0 21 0,0-20 15,-21 20-15,21-21 0,0 0 16,0 22-16,0-22 0,0 0 0,0 0 16,21 0-16,0-21 0,0 0 15,0 0-15,0 0 0,22 0 0,-22 0 16,0 0-16,0 0 0,22-21 0,-22 0 16,0 0-16,0 0 15,0-22-15,-21 22 0,0-21 0,21-1 16,-21 1-16,0 0 0,0-1 0,0 22 15,0-21-15,0 0 0,-21 20 0,0 1 16,21 0-16,-21 21 0,0 0 0,0 0 16,-1 0-16,1 0 0,0 0 15,0 21-15,0-21 0,0 21 0,-1 22 16,22-22-16,0 0 0,-21 0 0,21 22 16,0-22-16,0 0 0,0 0 0,0 0 15,21 0-15,1 1 0,-1-1 0</inkml:trace>
  <inkml:trace contextRef="#ctx0" brushRef="#br0" timeOffset="31615.71">12255 8170 0,'0'22'31,"-21"-22"-31,21 21 0,-21 0 15,0 0-15,21 0 0,-21 22 0,0-22 16,-1 0-16,1 0 0,0 0 0,0 0 16,0 1-16,0-1 0,-1 0 15,1 0-15,21 0 0</inkml:trace>
  <inkml:trace contextRef="#ctx0" brushRef="#br0" timeOffset="32463.43">12890 7768 0,'0'-42'15,"0"21"-15,0 0 0,22-1 16,-1 1-16,-21 0 0,21 21 15,0-21-15,0 21 0,0 0 16,1 0-16,-1 0 0,0 0 0,0 0 16,0 21-16,0 0 0,-21 0 0,0 22 15,0-22-15,0 21 0,0 1 0,0-1 16,0 0-16,-21 1 0,0-1 0,0 0 16,-21 1-16,20-1 0,-20-21 15,21 21-15,-21-20 0,20-1 16,-20 0-16,21-21 0,0 21 0,0-21 15,-1 0-15,1 0 0,0 0 0,0 0 16,21-21-16,0 0 0,-21 21 0,21-21 16,0-1-16,0-20 0,0 21 15,0 0-15,0-22 0,21 22 0,-21 0 16,21-21-16,0 21 0,-21-1 0,21 22 16,-21-21-16,22 21 0,-1 0 0,0 21 15,0 1-15,-21-1 16,0 0-16,21 21 0,-21-21 15,21 1-15,-21-1 0,22 21 0,-22-21 16,21 0-16,0 1 0,0-1 0,0-21 16,-21 21-16,21-21 0,22 0 15,-22 0-15,0 0 0,21 0 0,-20 0 16,-1 0-16,21-21 0,-21 0 16,22 21-16,-22-22 0,0 1 0,0 0 15,21 0-15,-20-21 0,-1 20 0,0-20 16,0 21-16,0-21 0,-21-1 0,21 22 15,-21-21-15,22 21 0,-22-1 0,0 1 16,0 0-16,0 42 31,0 0-31,0 1 0,-22-1 16,22 21-16,-21-21 0,21 22 0,-21-22 16,21 21-16,0-21 0,0 0 15,0 22-15,0-22 0,0 0 16,0 0-16,0 0 0,21-21 0,0 22 15,1-22-15,-1 0 0,0 0 0,0 0 16,21 0-16,-20-22 0,-1 22 0,0-21 16,0 0-16,0 0 0,0 0 0,1-22 15,-22 22-15,0-21 0,0 21 16,0-22-16,0 1 0,0 21 0,0-21 16,0 20-16,0 1 0,0 0 0,-22 0 15,1 0-15,0 21 0,0 0 16,0 0-16,0 0 0,21 21 15,-22-21-15,1 21 0,0 0 16,21 0-16,0 1 0,0 20 0,-21-21 16,21 21-16,0-20 0,0-1 0,0 0 15,0 0-15,0 0 0</inkml:trace>
  <inkml:trace contextRef="#ctx0" brushRef="#br0" timeOffset="32656.32">14182 8128 0,'0'0'0,"0"21"16,-22 0 0,1 1-16,21-1 0,-21 0 0,0 0 15,21 0-15,-21 0 0,0 22 16,-1-22-16,1 0 0,0 0 0,0 0 16,21 1-16,-21-1 0,21 0 15,0 0-15,21-21 16</inkml:trace>
  <inkml:trace contextRef="#ctx0" brushRef="#br0" timeOffset="33199.36">14753 7684 0,'21'-22'0,"-21"1"16,21 21-16,1-21 0,-1 0 16,0 21-16,0-21 0,0 21 15,0 0-15,1 0 0,-1 0 16,0 0-16,0 0 0,0 21 16,-21 0-16,0 0 0,0 0 15,0 1-15,0-1 16,-21 0-16,0 0 0,-21 0 0,20 0 15,1 1-15,0-22 0,0 21 16,-21 0-16,20-21 0,1 0 0,21 21 16,-21-21-16,21-21 31,21 21-31,0-21 16,1 0-16,-1 21 0,0 0 0,0-22 15,21 22-15,-20 0 0,-1 0 0,0 0 16,0 0-16,0 0 0,0 22 15,-21-1-15,0 0 0,0 0 0,0 21 16,0-20-16,0-1 0,0 0 0,0 21 16,-21-21-16,0 1 15,0-1-15,0 0 0,0 0 0,-1-21 16,1 21-16,0-21 0,-21 0 0,21 21 16,-1-21-16,1 0 0,0 0 15,21-21 1,0 0-16,0 0 15,0 0-15,0 0 16,0-1-16,21 1 0,0 0 0,1 0 16,-1 0-16,0 0 0</inkml:trace>
  <inkml:trace contextRef="#ctx0" brushRef="#br0" timeOffset="33576.14">15557 7641 0,'-21'0'16,"0"0"-16,0 0 0,0 21 0,0 1 15,-1-1-15,1 0 0,0 0 16,0 0-16,0 0 0,21 22 0,0-22 16,0 0-16,-21 0 0,21 22 0,0-22 15,0 0-15,0 0 0,0 0 0,21 0 16,0 1-16,0-22 0,21 21 15,-20-21-15,-1 0 0,0 0 16,21 0-16,-21-21 0,1-1 16,-1 22-16,0-21 0,0 0 0,0 0 15,0 0-15,1-22 0,-22 22 0,0 0 16,21-21-16,-21 21 0,0-1 0,0-20 16,0 21-16,0 0 0,0 0 15,0-1-15,-21 22 0,-1 0 16,1 0-16,0 0 0,0 0 15,0 22-15,0-1 0,-1 0 0,22 0 16,0 0-16,0 0 16,0 1-16</inkml:trace>
  <inkml:trace contextRef="#ctx0" brushRef="#br0" timeOffset="33800.01">16023 7980 0,'0'21'16,"0"0"-16,0 0 0,0 1 15,-21-1-15,0 0 0,21 0 16,-21 21-16,21-20 0,0-1 0,-22 0 16,1 0-16,21 0 15,-21-21-15,21 21 0,0 1 0,-21-22 16,21 21-16,-21-21 0</inkml:trace>
  <inkml:trace contextRef="#ctx0" brushRef="#br0" timeOffset="34067.86">16679 7557 0,'-21'0'15,"21"21"-15,-21 0 16,21 0-16,-21-21 0,0 21 0,21 0 16,0 1-16,0-1 0,-22 0 0,22 0 15,-21 0-15,21 0 0,-21 1 0,21-1 16,-21 0-16,21 0 0,0 0 15</inkml:trace>
  <inkml:trace contextRef="#ctx0" brushRef="#br0" timeOffset="34425.18">17060 7535 0,'0'0'0,"-21"0"16,0 0-16,0 0 16,0 22-16,-1-22 0,22 21 15,-21 0-15,21 0 0,-21 0 0,0 0 16,21 1-16,0-1 0,0 0 0,0 0 16,0 0-16,0 0 15,0 1-15,0-1 16,21-21-16,0 0 15,0 0-15,1 0 16,-1 0-16,-21-21 0,21-1 0,0 22 16,-21-21-16,0 0 0,21 0 0,-21 0 15,21 0-15,-21-1 0,0 1 16,0 0-16,0 0 0,0 0 0,0 0 16,0-1-16,-21 22 15,0 0 1</inkml:trace>
  <inkml:trace contextRef="#ctx0" brushRef="#br0" timeOffset="34901.11">17547 7281 0,'0'0'16,"-21"-21"-16,0-21 16,21 21-16,21 0 15,0 21-15,0-22 16,0 22-16,22 0 0,-22 0 0,0-21 16,0 21-16,0 0 0,1 0 0,-1 0 15,0 0-15,0 0 0,0-21 16,0 21-16,1 0 15,-1 0-15,0 0 16,-21 21-16,0 0 0,0 1 16,0-1-16,0 0 0,0 21 0,0-21 15,0 22-15,0-1 0,0-21 16,0 22-16,0-1 0,0 0 16,0 1-16,0-1 0,0 0 0,0 1 0,0-1 15,0 0-15,0 1 0,0-1 16,0 0-16,0 1 0,0-1 0,0 0 15,0 1-15,0-1 0,-21-21 16,21 21-16,-21 1 0,-1-22 0,22 0 16,-21 21-16,0-20 0,0-1 0,0-21 15,0 21-15,-1 0 0,-20-21 0,21 0 16,-21 21-16,20-21 0,-20 0 0,21 0 16,0 0-16,-22 0 0,22 0 0,0 0 15,-21 0-15,21 0 0,-1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29:3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4360 0,'0'22'62</inkml:trace>
  <inkml:trace contextRef="#ctx0" brushRef="#br0" timeOffset="723.62">656 7345 0,'0'0'0,"0"-64"15,0 43-15,0 0 0,0 0 16,21 0-16,0 0 0,-21-1 15,0 1-15,22 21 0,-22-21 16,21 21-16,-21 21 31,0 0-31,0 1 16,0-1-16,0 0 0,-21 0 16,21 0-16,0 0 0,0 1 15,0-1-15,0 0 0,0 0 0,0 0 16,0 0-16,0 1 15,21-1-15,0 0 16,0-21-16</inkml:trace>
  <inkml:trace contextRef="#ctx0" brushRef="#br0" timeOffset="1938.93">1524 10181 0,'-21'0'15,"0"0"1,-1 0 0,1 0-1,21-21-15,0 0 16,0 0 0,0 0-16,0-1 15,0 1-15,43 0 16,-22 0-16,0 21 0,0 0 15,0-21-15,22 21 0,-22 0 16,0 0-16,21 0 0,-21 0 0,43 0 16,-43 21-1,21-21-15,-42 21 0,22 0 0,-22 0 16,0 1-16,0-1 0,0 0 16,0 0-16,-22 0 0,-20 0 0,21 22 15,-21-22-15,-1 0 0,1 0 16,21 0-16,-22 1 0,1-1 0,21 0 15,0-21-15,0 0 0,-1 21 16,1-21 0,21-21-1,0 0-15,0 0 16,21-1-16,1 1 16,-1 21-16,0 0 0,21 0 0,-21 0 15,1 0-15,20 0 16,-21 0-16,21 0 0,-20 21 0,-1-21 15,21 22-15,-21 20 0,-21-21 16,21 0-16,-21 22 0,0-22 0,0 21 16,0 0-16,0-20 0,-21 20 0,0-21 15,0 21-15,-21-20 0,-1-1 16,22 0-16,-42 0 0,20 0 0,1 0 16,0-21-16,-1 22 0,22-22 15,-21 0-15,-1 0 0,22 0 0,-21 0 16,21 0-16,0 0 0,-22 0 15,22 0-15,0-22 0,0 22 0,0-21 16,-1 21-16,1-21 16,0 21-16,21-21 15,-21 21-15,42 0 32,0-21-17,0 0-15,1 21 0,20-22 0,-21 22 16</inkml:trace>
  <inkml:trace contextRef="#ctx0" brushRef="#br0" timeOffset="2419.66">2307 10499 0,'0'0'15,"-21"0"-15,0 0 16,0 0 0,-1 21-16,22 0 15,22-21 32,-1 0-47,0-21 16,0 0-16,-21 0 0,0-1 15,0 1 1,-21 0-16,0 21 16,0 0-16,-1 0 15,1 0-15,0 0 0,21 21 16,-21 0-16,21 1 15,0-1-15,0 0 0,0 0 16,0 0-16,0 0 16,0 1-1,21-22-15,-21 21 16,21-42 0</inkml:trace>
  <inkml:trace contextRef="#ctx0" brushRef="#br0" timeOffset="13023.64">4043 10329 0,'0'0'0,"0"-21"0,-21 21 0,-1-21 16,22 0-16,-21 0 0,0 21 16,21-21-16,-21-1 0,0 1 0,0 0 15,21 0-15,-22 0 0,1 0 16,0 21-16,0-22 0,0 1 16,0 21-16,-1 0 15,22 21 1,0 1-16,-21-1 0,21 0 15,0 21-15,-21-21 0,21 22 0,0 20 16,0-20-16,0 20 0,0-21 16,0 22-16,-21-1 0,21 1 0,0-22 15,-21 22-15,21-22 0,0 0 0,0 1 16,-21-1-16,21 0 0,0-20 16,0-1-16,0 21 0,0-21 15,0 0-15,21-42 47,-21 0-47,21 0 16,-21 0-16,21 0 0,-21-1 0,21-20 15,0 21-15,1-21 0,-22-1 0,21 22 16,0-21-16,0-1 0,21 1 0,-20 21 16,-1 0-16,0-22 15,21 22-15,-21 21 0,1-21 0,-1 21 16,0 0-16,0 0 0,0 0 15,0 0-15,1 21 0,-22 0 16,21 1-16,-21 20 0,21-21 0,-21 21 16,0-20-16,0-1 0,0 21 0,0-21 15,0 22-15,0-22 0,0 0 0,0 0 16,0 0-16,21 0 0,0 1 16,0-22-1,1 0-15,-1 0 0,0 0 16,0 0-16,0-22 0,0 1 15,1 0-15,-22 0 0,21-21 16,-21 20-16,21-20 0,-21 21 16,0-21-16,0-1 0,0 1 0,0 0 15,0-1-15,0 1 0,0 0 0,0-1 16,0 22-16,-21-21 0,21 21 16,-21-1-16,21 1 0,0 0 15,0 42 32,0 0-31,0 1-1,21-22-15,0 0 0,0 0 16</inkml:trace>
  <inkml:trace contextRef="#ctx0" brushRef="#br0" timeOffset="13604.3">5016 10266 0,'0'0'0,"0"-21"0,-21 21 47,21 21-47,0 0 15,-21 21-15,21-20 0,-21-1 16,21 21-16,-21 0 0,21-20 15,0 20-15,-21 0 0,-1 1 0,1-1 16,0-21-16,21 21 0,-21-20 0,0 20 16,21-21-16,0 0 0,0 0 0,-21 1 15,21-1-15,-22 0 16,22-42 15,0 0-31,0-1 0,0 1 16,0 0-16,0-21 15,0 21-15,22-22 0,-1 1 0,0 0 16,-21-1-16,21-20 0,0 20 0,0-20 16,1 21-16,-1-1 0,0 1 0,0 21 15,21-22-15,-20 22 0,-1 0 16,0 0-16,0 0 0,0 21 0,0 0 16,1 0-16,-1 0 0,0 21 15,0 0-15,-21 0 0,21 0 0,0 1 16,-21 20-16,0 0 0,0 1 15,0-1-15,22 0 0,-22 1 0,0-1 16,0 0-16,0 1 0,0-1 0,0-21 16,0 21-16,0-20 0,0-1 15,-22 0-15,22 0 0,0 0 16,0 0-16,0 1 16,-21-22-1,21-22 1,0 1-16,-21 0 15,21 0-15,-21 21 0,21-21 16,-21 0-16,0 21 0</inkml:trace>
  <inkml:trace contextRef="#ctx0" brushRef="#br0" timeOffset="13816.19">4932 10668 0,'0'0'0,"-21"0"16,21-21 30,21 21-46,0 0 0,0 0 0,0 0 16,0 0-16,1-21 0,-1 21 16,0 0-16,0 0 0,0-21 0,0 21 15,1 0-15,-1 0 0,0-22 0,0 22 16,0 0-16,0 0 0,-21-21 0,22 21 16,-1 0-16,0 0 15,-21-21-15,21 21 0,0-21 0</inkml:trace>
  <inkml:trace contextRef="#ctx0" brushRef="#br0" timeOffset="14167.99">5905 10245 0,'0'0'0,"0"-21"15,0-1-15,0 44 47,-21-1-47,21 0 16,-21 0-16,21 21 0,0-20 15,0 20-15,0 0 0,-21 1 16,21-22-16,-21 21 0,21 0 0,0 1 16,0-22-16,-21 21 0,21 1 0,-22-22 15,22 21-15,-21-21 0,21 0 0,-21 22 16,21-22-16,0 0 0,0 0 15,-21 0-15,21 1 0,-21-22 16,21 21-16,0-42 31,0-1-15,0 1-16,0 0 0,0 0 16,0 0-16,0 0 0</inkml:trace>
  <inkml:trace contextRef="#ctx0" brushRef="#br0" timeOffset="14651.22">5778 10372 0,'0'0'0,"0"-21"0,0-43 16,0 43-16,0 0 16,0 0-16,0-1 15,0 1-15,22 0 16,-1 21-16,0-21 0,0 21 15,0 0-15,0 0 0,1 0 16,-1 0-16,0 0 0,0 0 16,0 0-16,0 0 0,1 0 0,-1 21 15,0-21-15,0 21 0,0 0 16,-21 1-16,0-1 0,0 0 0,0 0 16,0 0-16,0 0 0,0 1 0,0-1 15,-21 0-15,0 0 0,0 0 0,-22-21 16,22 21-16,-21 1 0,21-1 15,-22-21-15,22 21 0,0 0 16,0-21-16,0 0 0,0 0 0,-1 0 0,1 0 16,21 21-16,-21-21 93</inkml:trace>
  <inkml:trace contextRef="#ctx0" brushRef="#br0" timeOffset="17681.43">8086 10414 0,'0'-21'16,"0"0"-16,0 0 16,0-1-16,0 1 15,0 0-15,0 0 16,0 0-16,0 0 16,0-1-16,0 1 15,0 0-15,0 0 0,0 0 16,0 0-1,0-1-15,0 44 32,0-1-17,0 0-15,0 0 0,0 0 16,0 22-16,-22-1 0,1 0 0,21 1 16,-21-1-16,0 0 0,21 22 0,-21-22 15,0 22-15,21-22 0,-22 0 16,1 1-16,21-1 0,-21 0 0,21-21 15,0 22-15,-21-22 0,21 0 0,0 0 16,0 0-16,0 1 0,-21-1 0,21 0 16,21-21 15,0-21-15,0 0-16,0-1 0,-21 1 15,43 0-15</inkml:trace>
  <inkml:trace contextRef="#ctx0" brushRef="#br0" timeOffset="18124.18">8382 10562 0,'21'-21'16,"-21"42"-1,-21 0 1,21 1-16,-21-1 0,21 0 15,0 0-15,-21 21 0,-1-20 16,1-1-16,21 21 0,-21-21 0,21 22 16,0-22-16,0 0 0,0 21 0,0-21 15,0 1-15,0-1 0,0 0 16,21-21 0,0 0-16,1 0 0,-1 0 0,0 0 15,0 0-15,0 0 0,0-21 0,1 0 16,-1 21-16,0-22 0,0 1 15,0 0-15,0-21 0,-21 21 0,0-1 16,0-20-16,0 0 0,0 21 16,0-22-16,0 22 0,-21 0 0,0 0 0,0 0 15,0-1-15,0 1 16,-1 21-16,1 0 0,0 0 0,0 0 16,0 0-16,0 0 0,-1 0 15,1 0-15,0 21 16,0 1-1,0-22 1,21-22 0</inkml:trace>
  <inkml:trace contextRef="#ctx0" brushRef="#br0" timeOffset="18499.99">7705 10372 0,'0'0'0,"-22"0"16,1 0-16,0 0 0,0 0 0,0-21 16,42 21-1,0-22-15,0 22 16,22 0-16,-1-21 0,0 21 15,1 0-15,-1-21 0,0 21 16,1 0-16,-22 0 0,21-21 0,0 21 16,-20 0-16,20 0 0,-21 0 0,21 0 15,-20 0-15,-1 0 0,0-21 16,0 21-16,0 0 0,0 0 16,1 0 15,-1 0-16,0 21 17,0-21-32</inkml:trace>
  <inkml:trace contextRef="#ctx0" brushRef="#br0" timeOffset="24699.71">10435 10181 0,'0'21'15,"0"1"1,0-1-16,0 0 16,0 0-1,21-21 1,0 0-16,1 0 15,-1 0-15,0-21 0,0 21 16,0-21-16,0 0 0,22 21 16,-22-22-16,0 1 0,0 0 0,0 0 15,1 0-15,-1 0 0,-21-1 16,21 1-16,-21 0 0,0 0 16,-21 0-16,-22 0 0,22-1 15,-21 22-15,21-21 0,-22 21 0,1 0 16,21 0-16,-21 0 0,-1 0 0,22 0 15,-21 0-15,21 0 0,-1 21 16,1-21-16,0 22 0,0-1 0,21 0 16,0 0-16,0 0 0,0 22 15,0-22-15,0 0 0,0 0 16,0 0-16,0 22 0,21-22 0,0 0 16,0 21-16,1-21 0,-1 22 0,0-22 15,0 21-15,0-21 0,0 22 16,-21-22-16,22 21 0,-1 1 15,-21-22-15,0 0 0,0 21 0,0-21 16,0 22-16,0-22 0,0 0 0,-21 0 16,-1 0-16,1 1 0,-21-1 15,21 0-15,0-21 0,-22 21 0,22-21 16,-21 0-16,21 0 0,-22 0 0,22 0 16,0 0-16,-21 0 0,20-21 0,1 0 15,0 0-15,21-1 0,-21 1 16,21 0-16,-21-21 0,21 21 0,-21-22 15,21 1-15,0 0 0,0-1 0,0 1 16,0 0-16,0 20 16,0-20-16,0 0 0,0 21 0,0-1 15,0 1-15,21 21 0,0 0 16,0 0-16,0 21 0,0 1 16,-21-1-16,22 21 0,-1-21 15,0 22-15,-21-1 0,21-21 0,0 21 16,-21 1-16,0-22 0,21 21 0,1-21 15,-1 22-15,-21-22 0,21 0 16,0 0-16,-21 0 0,21 1 0,0-1 16,1 0-16,-1-21 15,0 21-15,0-21 0,0 0 0,0 0 16,1 0-16,-1 0 0,0 0 16,0 0-16,0-21 0,0 0 0,22 21 15,-22-21-15,0-1 0,0 1 0,22 0 16,-22 0-16,0 0 0,0 0 0,0-1 15,0-20-15,-21 21 0,22 0 16,-22-22-16,21 22 0,-21 0 0,0 0 16,21 0-16,-21 0 0,0 42 31,0 0-15,0 0-16,0 21 0,0-20 0,0-1 15,0 0-15,0 21 0,0-21 16,0 1-16,0-1 0,0 0 15,0 0-15,0 0 0,21 0 0,-21 1 16,21-1-16,0-21 0,1 21 0,-1-21 16,0 0-16,0 0 0,0 0 15,0 0-15,1 0 0,-1 0 16,0 0-16,0 0 0,0-21 0,0 21 16,1-21-16,-1-1 0,0 1 0,0 0 15,-21 0-15,21 0 0,0 0 0,-21-1 16,0 1-16,0 0 0,0-21 15,0 21-15,0-22 0,0 22 0,0 0 16,0-21-16,-21 20 0,0 1 16,0 0-16,0 0 0,0 0 0,-1 21 15,1 0-15,0 0 0,0 0 16,0 0-16,-22 0 0,22 0 0,0 21 16,0-21-16,-21 21 0,20 0 0,1 0 15,0 22-15,21-22 0,-21 0 0,21 21 16,0-20-16,0-1 0,0 21 15,0-21-15,0 0 0,0 1 0,0-1 16,0 0-16,21 0 0,0-21 0,0 21 16,1-21-16,-1 21 15,0-21-15,21 0 0,-21 0 16,1 0-16,-1 0 0,0 0 0,21 0 16,-21-21-16,1 21 0,-1-21 0,21 21 15,-21-21-15,0 0 0,22 0 16,-22-1-16,0 1 0,21 0 0,-20-21 15,20 21-15,-21-1 0,0-20 0,0 21 16,1 0-16,-22 0 0,0-1 0,0 1 16,0 0-16,-22 21 15,1 0-15,0 0 0,0 0 16,21 21-16,0 0 16,0 1-16,0-1 15,0 0-15,0 0 16,0 0-16,21 0 0,-21 1 15,0-1-15,21 0 0,0 0 16,-21 0-16,0 0 0,0 1 16,0-1-16,22-21 15,-22 21-15,0 0 0,21-21 0,-21 21 16,21-21-16,0 21 0,0-21 16,0 0-16,1 0 0,-1 0 15,0 0-15,21 0 0,-21 0 16,1 0-16,-1 0 0,21 0 0,-21 0 15,22-21-15,-22 0 0,0 21 0,21-21 16,-21 0-16,1 0 0,-1-1 16,0-20-16,0 21 0,-21-21 15,21 20-15,0-20 0,-21 0 0,22-1 16,-22 1-16,0 0 0,21-1 0,-21 1 16,21 0-16,-21-1 0,0 1 0,0 0 15,0-1-15,21 22 0,-21 0 16,0-21-16,0 21 0,21-1 0,-21 1 15,0 42 1,0 1 0,0-1-16,-21 0 15,21 21-15,-21-21 0,21 1 0,0 20 16,-21 0-16,0 1 0,-1-1 0,1 0 16,21 1-16,-21-1 0,21 0 0,-21 1 15,21-1-15,0 0 0,-21 1 16,21-1-16,-21-21 0,21 21 0,0-20 15,0-1-15,0 0 0,0 0 0,0 0 16,21 0-16,0-21 0,0 0 16,0 0-16,0 0 0,1 0 15,-1 0-15,0 0 0,0-21 16,0 0-16,0 21 0,1-21 0,-1 0 16,-21 0-16,21-1 0,0 1 0,-21 0 15,0 0-15,21 0 0,-21 0 0,0-22 16,21 22-16,-21 0 0</inkml:trace>
  <inkml:trace contextRef="#ctx0" brushRef="#br0" timeOffset="24928.58">12234 10245 0,'-21'0'15,"21"21"1,21-21-1,0 0-15,1 0 16,-1 0-16,0 0 16,0 0-16,0 0 0,0 0 15,1-21-15,-1 21 16,0 0-16,0 0 16,-21-21-16,21 21 0,0 0 0,1-22 15,-1 22-15</inkml:trace>
  <inkml:trace contextRef="#ctx0" brushRef="#br0" timeOffset="25283.38">13864 9885 0,'0'0'0,"0"-42"16,-21 42 0,0 0-16,0 21 15,21 21-15,0-21 0,-22 22 0,1-22 16,21 21-16,0 0 0,-21 22 16,0-22-16,0 1 0,21 20 15,-21-21-15,21 1 0,0 20 0,-22-20 16,22-1-16,-21-21 0,21 21 0,-21-20 15,21 20-15,0-21 0,0 0 16,0 0-16,-21-21 31,21-21-15,-21 21-16,21-21 0,0 0 0,-21 0 16</inkml:trace>
  <inkml:trace contextRef="#ctx0" brushRef="#br0" timeOffset="26151.95">13208 10266 0,'0'0'0,"-21"0"0,42 0 31,0 0-31,0 0 0,0 0 16,22 0-16,-1 0 0,0 0 16,1 0-16,-1 0 0,22 0 0,-22 0 15,21 0-15,1-21 0,-1 0 0,22 21 16,-21-22-16,-1 1 0,1 0 0,-1 21 15,-21-21-15,1-21 0,-1 20 0,0 1 16,-20 0-16,-1-21 0,0 21 16,-21-1-16,0-20 0,0 21 0,0 0 15,0 0-15,0-1 0,0 1 16,0 0-16,-21 21 0,0 0 0,-1 0 16,1 0-16,0 0 15,21 21-15,-21 0 0,0 1 0,21-1 16,0 21-16,-21 0 0,-1 1 0,1-22 15,21 21-15,0 1 0,-21 20 0,0-21 16,21 1-16,-21-1 0,0 22 0,21-22 16,-22 0-16,22 1 0,-21-1 15,0 0-15,21 1 0,-21-1 0,21-21 16,0 0-16,0 0 0,-21 1 0,21-1 16,0 0-16,0-42 46,0 0-46,21-1 0,0 1 16,0-21-16,0 21 0,1-22 0,-1 22 16,0-21-16,0 0 0,21 20 0,-20-20 15,-1 0-15,0 21 0,0-1 0,0 1 16,0 21-16,1-21 0,-1 21 16,0 0-1,-21 21-15,0 0 0,0 1 16,0 20-16,0-21 0,0 0 0,0 0 15,0 1-15,0 20 0,0-21 16,0 0-16,0 0 0,0 1 16,0-1-16,0 0 0,0 0 15,21-21-15,0 0 0,0 0 16,1 0-16,-1 0 0,0 0 0,21 0 16,-21 0-16,1-21 0,20 21 0,-21-21 15,21 0-15,-20-1 0,-1 1 16,0 0-16,0 0 0,0-21 0,0 20 15,1-20-15,-1 0 0,-21 21 0,21-1 16,-21-20-16,0 21 0,0 0 16,-21 21-16,0 0 0,-1 0 15,1 0-15,0 21 16,0 0-16,0 0 0,21 0 16,0 1-16,0 20 0,-21-21 0,21 0 15,0 22-15,0-22 0,0 0 0,0 0 16,0 0-16,0 0 0,21-21 0,0 22 15,0-1-15,0-21 16,0 0-16,1 0 0,-1 0 0,0 0 16,0 0-16,0 0 0,0-21 0,1 21 15,-1-22-15,0 1 0,-21 0 0,42 0 16,-21 0-16,1 0 0</inkml:trace>
  <inkml:trace contextRef="#ctx0" brushRef="#br0" timeOffset="28267.77">16129 10266 0,'0'0'0,"0"-21"16,21 0-1,0-1-15,0 22 16,1 0-16,-1-21 0,0 21 15,21-21-15,1 0 0,-1 21 0,0-21 16,1 0-16,-1-1 0,0 1 0,1 0 16,-22 0-16,21 0 0,-21 0 0,0-1 15,1 1-15,-22 0 0,0 0 16,0 0-16,0 0 0,0-1 0,-22 1 16,1 0-16,-21 21 0,21 0 15,-22-21-15,1 21 0,0 0 0,-1 0 16,1 21-16,0 0 0,-1 0 0,1 1 15,0-1-15,21 0 0,-22 21 16,22 1-16,21-22 0,0 21 0,0 0 16,0-20-16,0 20 0,0-21 0,0 21 15,21-20-15,0-1 0,1 0 0,-1 0 16,21 0-16,-21 0 0,22 1 16,-1-22-16,0 0 0,-21 0 0,22 0 15,-1 0-15,-21 0 0,22 0 0,-22 0 16,0 0-16,0 0 0,-21-22 15,0 1 1,-21 21 0,0 0-16,-22 0 0,22 0 0,0 0 15,-21 0-15,21 21 0,-22-21 0,22 22 16,-21-1-16,21 0 0,-1 21 0,1-21 16,0 1-16,0 20 0,21-21 15,0 21-15,0-20 0,0-1 0,0 0 16,0 21-16,0-21 0,21 1 15,21-1-15,-20-21 0,20 0 0,-21 0 16,21 0-16,1 0 0,-1 0 16,22 0-16,-22 0 0,0 0 0,1-21 15,20-1-15,-21 1 0,1 0 16,-1 0-16,22 0 0,-22-22 0,0 22 16,1-21-16,-1 0 0,0-1 0,1 1 15,-1-22-15,-21 22 0,21 0 0,-20-1 16,-1 1-16,0-21 0,0 20 15,0 1-15,-21-22 0,0 22 0,0 0 16,0-1-16,0 1 0,0 0 0,0-1 16,0 22-16,0 0 0,0 0 0,0 42 31,-21 0-31,0 22 0,0-22 16,21 21-16,-21 0 0,-1 22 0,1-22 15,-21 1-15,21-1 0,0 21 16,-1-20-16,1 20 0,0-20 0,0 20 15,21-21-15,0 1 0,0 20 16,0-20-16,0-1 0,0 0 0,0 1 16,0-22-16,21 21 0,0-21 0,0 0 15,1 1-15,-1-1 0,0 0 0,21-21 16,-21 0-16,22 0 0,-1 0 16,0 0-16,-20 0 0,20 0 0,0-21 15,1 0-15,-1 21 0,-21-22 0,21 1 16,-20-21-16,-1 21 0,21 0 0,-42-22 15,21 1-15,0 21 0,-21-22 0,22 1 16,-22 0-16,0-1 0,0 1 16,0 21-16,0 0 0,0-22 15,0 22-15,0 0 0,-22 21 16,1 0-16,0 21 16,21 0-16,0 1 15,-21 20-15,21-21 0,0 21 0,0-20 16,0 20-16,0 0 0,0-21 15,0 22-15,0-22 0,21 0 0,-21 0 16,21 0-16,0 1 0,1-1 0,-1-21 16,0 0-16,0 21 0,21-21 15,-20 0-15,-1 0 0,21 0 0,-21 0 0,0 0 16,22-21-16,-22 21 16,0-21-16,0-1 0,22 1 0,-43 0 15,21 0-15,0-21 0,0 20 0,0-20 16,-21 0-16,0 21 0,0-22 0,21 22 15,-21-21-15,0 21 0,0-1 0,0 1 16,0 0-16,0 0 0,0 42 31,-21-21-15,21 21-16,-21 0 0,21 1 0,0 20 16,0-21-16,-21 0 0,21 22 0,0-22 15,-21 21-15,21-21 16,0 0-16,0 1 0,0-1 0,0 0 15,0 0-15,0 0 0,0 0 0,0 1 16,0-44 15,0 1-31,0 0 16,0 0-16,0 0 0,0 0 16,21-22-16,0 22 0,0-21 0,-21-1 15,43 22-15,-22-21 0,0 21 0,0-22 16,0 22-16,0 0 0,22 0 0,-22 0 15,0 0-15,0-1 0,0 22 16,1 0-16,-1 0 0,0 22 16,0-1-16,-21 0 15,0 0-15,0 0 0,0 0 0,0 1 16,0 20-16,0-21 0,0 0 0,0 22 16,0-22-16,0 0 0,0 21 15,0-21-15,0 1 0,0-1 0,0 0 16,-21-21-16,21 21 0,-21-21 15,21 21-15,0-42 32,0 0-17,0 0-15,0 0 16,0-1-16,21-20 0,0 21 0,0-21 16,0 20-16,1-20 0,-1 21 0,0-21 15,0 20-15,0 1 0,0-21 0,1 21 16,-1 0-16,0-1 0,0 22 15,0-21-15,0 21 0,1 0 0,-1 0 16,0 21-16,-21 1 16,0-1-16,0 21 0,0-21 15,0 0-15,0 1 0,0 20 0,0-21 16,0 21-16,0-20 0,0-1 16,0 21-16,-21-21 0,21 0 0,0 1 15,0-1-15,-21-21 0,21 21 16,0 0-16,0 0 15,0-42 17,21 0-32,0 0 15,0 0-15,0-1 0,0 1 0,1-21 16</inkml:trace>
  <inkml:trace contextRef="#ctx0" brushRef="#br0" timeOffset="29147.94">19325 10266 0,'21'0'47,"0"0"-47,1 0 0,-1 0 0,0 0 16,0 0-16,0 0 0,0 0 0,22-21 16,-22 21-16,0 0 0,21-21 15,-20 21-15,-1-22 0,0 1 0,0 21 16,0-21-16,0 0 0,-21 0 0,0 0 15,0-1-15,0 1 0,0 0 0,0 0 16,-21 21 0,0 0-16,0 0 0,0 0 15,0 0-15,-1 0 0,-20 21 0,21 0 16,0 0-16,0 22 0,-22-22 0,22 0 16,0 21-16,21-20 0,-21-1 0,21 21 15,0-21-15,0 22 0,0-22 16,0 0-16,0 21 0,0-21 0,21 1 15,0-1-15,0 0 0,0-21 16,22 0-16,-22 0 0,0 0 0,21 0 16,-20 0-16,20 0 0,-21 0 0,21-21 15,-20 0-15,20-1 0,-21 22 16,21-21-16,-20-21 0,-1 21 0,0 0 16,0-22-16,21 22 0,-20 0 15,-1-21-15,-21 20 0,21-20 0,0 21 16,-21 0-16,0 0 0,21-1 0,-21 1 15,-21 21 17,21 21-32,-21 1 0,0-1 15,0 0-15,21 0 0,-22 0 0,22 22 16,-21-22-16,0 0 0,21 21 0,0-21 16,0 1-16,-21 20 0,21-21 15,-21 0-15,21 0 0,-21 1 0,21-1 16,0 0-16,0 0 15,0-42 17,0 0-17,0 0-15,0-1 0,0 1 0,0 0 16,21-21-16,0 21 0,0-22 0,0 22 16,0-21-16,1 21 0,-1-22 0,21 22 15,-21-21-15,22 21 0,-22-1 0,0 1 16,21 0-16,-21 0 0,1 21 15,-1 0-15,0 0 0,0 0 0,0 0 16,-21 21-16,0 0 0,0 0 0,0 1 16,0-1-16,0 21 0,0-21 0,0 0 15,0 22-15,0-22 0,0 21 16,-21-21-16,21 22 0,0-22 16,0 0-16,0 0 0,-21 0 0,21 1 15,-21-1-15,21 0 0,0-42 63,0 0-63,0-1 15,0 1-15,21 0 0,0 0 0,0-21 16,22 20-16</inkml:trace>
  <inkml:trace contextRef="#ctx0" brushRef="#br0" timeOffset="29471.28">20955 9589 0,'0'0'0,"0"-22"0,0 1 16,0 0-16,0 0 0,-21 21 31,0 21-31,21 21 16,-22-20-16,1 20 0,0 0 15,21 1-15,-21 20 0,0-21 0,21 22 16,-21-22-16,-1 1 0,1 20 0,21-21 15,-21 1-15,21 20 0,0-20 16,-21-1-16,0 0 0,0-21 16,21 22-16,-22-22 0,22 21 0,0-21 15,0 1-15,-21-1 0,21 0 0,0 0 16,0-42 31,21 0-47,1 0 0,-1-1 15,0 1-15,0 0 0,0 0 16,22 0-16</inkml:trace>
  <inkml:trace contextRef="#ctx0" brushRef="#br0" timeOffset="29987.63">21315 10097 0,'21'-22'16,"0"1"-16,0 21 0,-21-21 15,0 0-15,-21 21 16,0 0-16,0 0 16,0 0-16,-1 0 0,1 0 15,0 0-15,0 0 0,0 21 0,0-21 16,-1 21-16,1-21 0,21 21 0,-21 1 16,0-1-16,21 0 0,0 0 15,0 0-15,0 0 16,0 1-16,0-1 15,21-21-15,0 21 16,0-21-16,1 0 0,-1 21 0,0-21 16,0 21-16,0-21 0,0 21 15,1-21-15,-22 22 0,21-1 16,0 0 0,-21 0-16,0 0 15,0 0-15,0 1 16,-21-22-16,0 0 0,21 21 15,-22-21-15,1 0 0,21 21 16,-21-21-16,0 0 0,0 0 16,0 0-16,-1 21 0,1-21 15,0 0-15,0 0 0,0 0 0,0 0 16,-1 0-16,1 0 0,0 0 31,21-21 0,0 0-31,0 0 16,21-1-16,-21 1 16</inkml:trace>
  <inkml:trace contextRef="#ctx0" brushRef="#br0" timeOffset="30467.88">20341 9673 0,'0'0'0,"0"-21"16,21 21-16,0 0 15,1-21-15,-1 21 0,0-21 16,0 21-16,21 0 0,1 0 0,-22-21 16,21 21-16,1 0 0,-1 0 0,0 0 15,1 0-15,-1 0 0,0-22 0,1 22 16,-22 0-16,21 0 0,-21 0 16,0 0-16,1 0 0,-1 0 0,0 0 31,0 0 47,-21-21-16,0 0-62</inkml:trace>
  <inkml:trace contextRef="#ctx0" brushRef="#br0" timeOffset="42527.66">22606 10308 0,'-21'0'0,"42"-21"47,0 21-47,0 0 15,0 0-15,1-21 0,-1 21 0,0 0 16,0 0-16,0 0 0,0 0 16,-21-21-16,0 0 31</inkml:trace>
  <inkml:trace contextRef="#ctx0" brushRef="#br0" timeOffset="43291.2">22796 9652 0,'0'0'16,"22"-21"-16,-1-21 0,-21 20 0,0 1 16,21 0-16,-21 0 0,21 21 15,-21-21-15,0 42 16,0 0-16,-21 0 15,0 0-15,0 22 0,-1 20 16,22-20-16,-21 20 0,0-21 0,0 22 16,0-1-16,0 1 0,-1-22 0,1 22 15,-21-1-15,21-20 0,0 20 0,-1-21 16,1 22-16,0-22 0,0-21 16,0 22-16,0-1 0,21-21 0,0 0 15,-22 1-15,22-1 0,0 0 16,0-42-1,0 0-15,0-1 16,22 1-16,-22 0 0,21-21 16,0-1-16,-21 1 0,21 0 15,0-1-15,0-20 0,1 21 0,-1-1 16,0-20-16,0-1 0,0 22 0,0-22 16,22 1-16,-22-1 0,0 22 15,0 0-15,0-1 0,1 1 0,-1 21 16,-21 0-16,0 0 0,21-1 0,0 22 15,-21 22 1,0-1-16,0 21 0,0-21 16,0 22-16,0 20 0,0-21 0,0 22 15,0-22-15,0 22 0,0-22 0,0 22 16,0-22-16,0 21 0,0-20 16,0-1-16,0 22 0,0-22 15,0-21-15,0 21 0,0 1 0,0-22 16,0 0-16,0 0 0,0 0 0,0 1 15,0-1-15,0 0 16,0-42 15,0 0-31,0-1 16,0 1-16,-21 0 0,21 0 16,-21 0-16,0 0 0</inkml:trace>
  <inkml:trace contextRef="#ctx0" brushRef="#br0" timeOffset="43488.09">22542 10329 0,'0'0'0,"22"0"47,-1 0-47,0 0 0,0 0 16,21 0-16,-20 0 0,-1 0 0,21-21 15,-21 21-15,0-21 0,1 21 16,20 0-16,-21 0 0,-21-21 0,21 21 15,0 0-15,1 0 0,-22-21 0,21 0 16</inkml:trace>
  <inkml:trace contextRef="#ctx0" brushRef="#br0" timeOffset="46661.73">23029 10583 0,'0'0'0,"0"22"16,21-22-1,1 0-15,-22-22 16,21 22-16,0-21 0,0 21 0,-21-21 16,21 0-16,22 0 0,-22 0 0,0-1 15,0 1-15,21-21 16,-20 21-16,20-22 0,0 22 0,-21-21 15,1 0-15,20 20 0,-21-20 0,0 21 16,-21-21-16,0 20 0,0 1 16,0 0-16,-21 21 15,0 0-15,0 0 0,0 0 0,-1 21 16,1 0-16,0 1 0,0-1 16,21 0-16,0 0 0,0 21 15,0-20-15,0-1 0,0 0 16,21 0-16,-21 21 0,21-20 0,0-1 15,-21 21-15,22-21 0,-1 0 0,-21 1 16,21-1-16,-21 0 0,0 0 16,21 0-16,-42-21 31,0 0-15,0 0-16,-1-21 0,1 21 15,21-21-15,0 0 0,-21 21 16,0 0-16,21 21 47,0 0-47,0 0 0,21 0 15,0-21-15,-21 22 0,21-22 16,1 0-16,-22 21 0,21-21 16,0 0-16,0 0 0,0 0 0,22 0 15,-22 0-15,0 0 0,21 0 0,-21-21 16,22-1-16,-22 22 0,0-21 0,0 0 15,0 0-15,1-21 0,-1 20 16,21-20-16,-42 21 0,21-21 0,0-1 16,1 22-16,-1-21 0,0 21 0,0-22 15,0 22-15,-21 0 0,21 0 16,1 21-16,-22 21 31,0 0-31,0 0 16,0 0-16,0 1 15,21-22 1,0 0 0,-21-22-1,21 22 1,-21-21-16,0 0 0,21 21 16,-21-21-16,0 0 0,0 0 15,0-1 1,-21 22-1,0 0 1,0 0-16,0 22 0,-1-1 0,1-21 16,0 21-16,0 0 0,0 0 15,0 0-15,-1 22 0,1-22 0,0 0 16,0 21-16,21-20 0,0 20 0,0-21 16,0 0-16,0 22 0,0-22 0,0 0 15,0 0-15,0 0 0,21 0 16,0 1-16,22-1 0,-22-21 0,0 0 15,21 0-15,-21 0 0,22 0 0,-22 0 16,21 0-16,1 0 0,-22 0 0,21-21 16,-21 21-16,0-22 0,22 1 15,-22 0-15,0 0 0,0 0 16,-21-22-16,21 22 0,-21-21 0,22 21 16,-22-22-16,0 22 0,0 0 0,0 0 15,0 0-15,0 0 0,0-1 0,-22 22 16,1 0-1,0 0-15,0 22 16,0-22-16,21 21 0,-21 21 0,21-21 16,-22 0-16,22 22 0,0-22 0,0 21 15,-21-21-15,21 1 0,0 20 0,0-21 16,0 0-16,0 0 0,21 1 16,-21-1-16,22 0 0,-1-21 0,0 21 15,21-21-15,-21 0 0,22 0 16,-22 0-16,21 0 0,1 0 0,-22 0 15,21-21-15,-21 21 0,22-21 16,-22 0-16,0-1 0,21 1 0,-21 0 16,1 0-16,-22-21 0,21 20 0,-21-20 15,21 21-15,-21 0 0,0 0 0,0-1 16,0 1-16,0 0 0,-21 21 31,0 21-31,21 0 0,0 1 16,-22-1-16,1 0 0,0 21 0,21-21 15,0 1-15,-21 20 0,21-21 16,-21 0-16,21 0 0,-21 1 16,21-1-16,0 0 0,-22-21 15,22 21-15,0-42 47,0 0-47,22 0 0,-22-1 16,21 1-16,0 0 0,-21 0 0,21-21 15,0 20-15,0 1 0,-21 0 0,22 0 16,-1 0-16,0 0 0,-21-1 16,21 22-16,0 0 15,0 0-15,-21 22 16,0-1-16,22 0 0,-22 0 0,21 0 16,-21 0-16,21 1 0,-21-1 0,21 0 15,-21 0-15,21 0 0,-21 0 16,21 1-16,1-22 15,-22 21-15,21-21 0,0 0 32,-21-21-32,21 21 0,-21-22 15,0 1-15,21 21 0,-21-21 0,21 0 16,1 0-16,-1-22 0,-21 22 0,21 0 16,0 0-16,0-21 0,0 20 15,1 1-15,-1 0 0,0 21 0,0-21 16,0 0-16,0 21 0,1 0 15,-1 0-15,0 0 0,0 21 16,-21 0-16,21-21 0,-21 21 16,0 0-16,0 1 0,0-1 15,0 0-15,0 0 16,0 0-16,21-21 31,1 0-31,-22-21 16,0 0-1,0 0-15,0 0 16,21-1-16,-21 1 0,0 0 16,0 0-16,0 0 15,-21 21-15,-1 0 0,1 0 16,0 0-16,0 0 0,0 0 16,0 21-16,-1 0 0,1 0 0,0 0 15,0 1-15,0-1 0,0 0 0,21 21 16,0-21-16,-22 1 0,22-1 0,-21 0 15,21 0-15,0 0 0,0 0 16,0 1-16,0-1 0,21 0 16,1-21-16,-1 0 0,0 0 15,0 0-15,0 0 0,0 0 16,22 0-16,-22-21 0,0 21 0,0-21 16,22-1-16,-22 1 0,0 0 15,0-21-15,0-1 0,0 22 0,1-21 16,-1 0-16,0-22 0,0 22 0,0-1 15,0 1-15,1-21 0,-22 20 0,0 1 16,0-22-16,0 22 0,0 21 16,0-21-16,0 20 0,0 1 0,0 0 15,-22 21 1,1 21-16,0 0 16,0 22-16,0-22 0,21 21 15,-21-21-15,-1 22 0,1-1 0,21 0 16,-21-20-16,21 20 0,-21 0 0,21 1 15,0-1-15,0 0 0,0 1 16,0-1-16,0-21 0,0 21 0,0 1 16,0-22-16,0 0 0,0 21 0,21-20 15,0-1-15,0-21 0,1 21 0,-1-21 16,0 0-16,0 0 0,0 0 16,0 0-16,1 0 0,-1 0 0,0 0 15,0 0-15,-21-21 0,21 21 0,0-21 16,1-1-16,-1 1 0,0-21 15,-21 21-15,21 0 0,-21-1 0,0 1 16,0 0-16,0 0 0,0 0 16,0 42 15,0 0-31,-21 0 16,21 0-16,-21 1 0,21-1 0,0 0 15,0 0-15,0 0 0,0 0 16,0 1-16,0-1 0,21-21 47,0 0-47,0-21 15,0-1-15,1 1 16,-22 0-16,21 0 16,0 0-16,-21 0 0,21-1 15,-21 1-15,21 21 0,-21 21 47,0 1-31,0-1-16,0 0 0,0 0 15,0 0-15,0 0 0,0 1 16,0-1 0,21-21-16,1 21 0,-1-21 15,0 21-15,0-21 0,0 0 16,0 0-16,1 0 0,-1 0 0,0 0 15,0 0-15,0 0 0,0 0 0,1-21 16,-1 0-16,0 21 0,0-21 16,-21-1-16,21 1 0,-21 0 0,21-21 15,-21 21-15,0-22 0,0 22 0,0 0 16,0 0-16,0 0 0,0-1 0,0 1 16,-21 21-1,0 0-15,0 0 16,0 0-16,0 21 0,21 1 0,-22-1 15,22 0-15,-21 0 0,21 0 16,0 0 0,0 1-16,0-1 0,0 0 15,21-21 1,1 0-16,-22 21 0,21 0 31,-21 0-31,0 1 0,0-1 16,0 0-16,0 0 0,0 0 0,0 22 15,0-22-15,0 0 0,0 21 0,0-21 16,0 22-16,0-1 0,0-21 16,0 22-16,0-22 0,0 21 15,0 0-15,0 1 0,0-22 0,-21 21 16,21-21-16,0 22 0,0-22 0,0 0 16,-22 0-16,22 0 0,-21 1 0,21-1 15,0 0-15,0 0 16,0-42 31,0 0-47,0 0 15,21-1-15,1 1 0,-1 0 16,-21 0-16,21 0 0,0-22 16,-21 22-16</inkml:trace>
  <inkml:trace contextRef="#ctx0" brushRef="#br0" timeOffset="47184.02">26395 9906 0,'-21'0'0,"-1"0"0,1 0 15,21 21 1,0 0 0,21-21 15,1 0-15,-1 0-16,-21-21 31,0 0-31,-21 21 47,-1 0-32,22 21 1,-21-21 0,21 21-1</inkml:trace>
  <inkml:trace contextRef="#ctx0" brushRef="#br0" timeOffset="48616.2">6286 11536 0,'0'0'0,"0"-21"0,0 0 0,0-1 16,0 1-16,0 0 0,0 0 15,0 0-15,0 0 16,-21 21 0,0 21-1,0-21-15,21 21 0,-21 21 0,0-21 16,-22 22-16,22-22 0,0 21 0,0 22 16,0-22-16,21 0 0,-22 22 15,1-22-15,21 22 0,-21-22 0,21 22 16,0-1-16,0-21 0,0 1 0,0-1 15,0 0-15,0 1 16,21-1-16,0-21 0,1 0 0,-1 1 16,21-1-16,-21-21 0,22 0 0,-1 0 15,0 0-15,1 0 0,-1 0 16,0-21-16,22-1 0,-22 1 0,0-21 16,22 21-16,-22-22 0,1 1 0,-1 0 15,0-1-15,-21 1 0,1-21 0,-22 20 16,0 1-16,0-22 0,0 22 15,0 0-15,-22-1 0,1 1 0,-21 0 16,21-1-16,-22 22 0,1 0 0,0 0 16,-1 0-16,1 0 0,0 21 15,-1 0-15,22 0 0,-21 0 16,21 0-16,-22 21 0,22 0 0,0 0 16,0-21-16,21 21 0,-21 22 15,0-22-15,21 0 0,-22 0 0,22 0 16,0 0-16,0 1 0,0-1 0,0 0 15,0 21-15,22-21 0,-1 1 16,0-1-16,-21 0 0,21-21 0,21 21 16,-20 0-16</inkml:trace>
  <inkml:trace contextRef="#ctx0" brushRef="#br0" timeOffset="49072.15">6879 11896 0,'0'0'16,"0"-21"-16,21 21 15,0 0 1,1 0-16,-1 21 16,0 0-16,-21 0 0,21 0 0,0 0 15,0 1-15,-21-1 0,22 0 16,-1 21-16,-21-21 0,0 1 0,0 20 15,21-21-15,-21 0 0,0 22 16,0-22-16,0 0 0,0 0 0,0 0 16,0 0-16,0 1 15,-21-22-15,21 21 16,0-42 0,0-1-16,0 1 15,0-21-15,0 21 0,0-22 16,0 22-16,0-21 0,0 0 0,21-22 15,0 22-15,-21-1 0,21 1 0,-21 21 16,21-21-16,1 20 16,-22 1-16,21 0 0,0 0 0,0 21 15,0 0-15,0 0 16,1 0 0,-22 21-16,21-21 15,-21 21-15,0 0 0,0 1 16,0-1-16</inkml:trace>
  <inkml:trace contextRef="#ctx0" brushRef="#br0" timeOffset="50399.65">7620 12256 0,'42'0'16,"-21"0"-16,1 0 15,-1 0-15,0-22 0,-21 1 16,21 0-16,-21 0 0,21 21 16,-21-21-16,0 0 0,0-1 0,0 1 15,0 0-15,0 0 0,0 0 16,-21 0-16,0-1 0,0 1 0,0 21 16,-1 0-16,1 0 0,0 0 15,0 0-15,0 0 0,0 21 16,-1 1-16,1-1 0,0 21 15,21-21-15,-21 22 0,0-22 0,21 21 0,0-21 16,0 22-16,0-22 0,0 21 16,0-21-16,0 0 0,0 1 15,0-1-15,21 0 0,0-21 16,0 0-16,0 0 0,1 0 0,-1 0 16,0 0-16,0 0 0,0-21 15,22 0-15,-22 21 0,0-22 0,0 1 16,0 0-16,0 0 0,1-21 0,-1 20 15,0-20-15,-21 0 0,21-1 0,-21 1 16,0 0-16,21-1 0,0 1 16,-21-21-16,22 20 0,-22 22 15,0-21-15,0-1 0,21 22 0,-21 0 0,0 0 16,0 0-16,0 42 31,0 0-15,-21 0-16,21 22 0,0-22 0,-22 21 15,1-21-15,0 22 0,21-1 16,0 0-16,0 1 0,-21-1 0,21 0 16,0 1-16,0-1 0,0-21 0,0 21 15,0-20-15,0 20 0,0-21 16,0 0-16,21 0 0,0 1 16,0-22-16,1 21 0,-1-21 0,0 0 15,0 0-15,0 0 0,0 0 0,22 0 16,-22 0-16,0 0 0,0-21 15,0-1-15,22 22 0,-22-21 0,0 0 16,0-21-16,0 21 0,1-1 0,-1-20 16,0 21-16,-21-21 0,0 20 15,21-20-15,-21 21 0,0 0 0,0 0 16,0-1-16,0 1 0,0 0 0,-21 21 31,0 21-31,21 0 16,0 1-16,-21-1 0,21 0 15,-22 0-15,1 21 0,21-20 0,0 20 16,0-21-16,0 0 0,0 22 16,0-22-16,0 0 0,0 0 0,0 0 15,0 0-15,0 1 0,0-1 16,21-21-16,1 0 0,-1 0 16,0 0-16,0 0 0,0 0 15,0 0-15,1 0 0,-1-21 0,21-1 16,-21 22-16,0-21 0,22 0 0,-22 0 15,0-21-15,0 20 0,0 1 0,1-21 16,-1 21-16,0-22 0,-21 22 16,0 0-16,0 0 0,0 0 15,0 0-15,-21 21 16,0 0 0,-1 0-16,22 21 0,0 0 15,-21-21-15,21 21 0,-21 0 0,21 0 16,0 1-1,21-22 1,0 0-16,1 0 16,-1 0-16,0 0 0,0-22 0,0 1 15,0 21-15,1-21 0,20 0 16,-42 0-16,21 0 0,0-1 0,0 22 16,1-21-16,-1 0 0,-21 0 0,0 0 15,0 42 16,0 0-15,0 0-16,0 0 0,-21 1 0,-1-1 16,22 21-16,-21-21 0,21 0 15,0 22-15,0-22 0,0 0 0,0 0 16,0 0-16,0 1 0,0-1 16,0 0-16,21-21 15,1 0 1,-1 0-16,0 0 15,0-21 1,0 21-16,-21-21 16</inkml:trace>
  <inkml:trace contextRef="#ctx0" brushRef="#br0" timeOffset="65083.57">10414 11980 0,'0'-21'16,"0"0"-16,0 0 16,0 0-16,0 0 15,0-1 1,0 1 0,0 42 15,0 1-31,0-1 15,0 21-15,0-21 0,0 22 16,0-1-16,0-21 0,0 21 0,-21 1 16,21-22-16,0 21 0,0-21 0,0 1 15,0-1-15,-21 0 0,21 0 16,0 0-16,0 0 0,-22 1 16,22-44 15,0 1-31,0 0 15,0 0-15</inkml:trace>
  <inkml:trace contextRef="#ctx0" brushRef="#br0" timeOffset="65467.55">10350 11642 0,'-21'0'15,"0"0"-15,21 21 32,0 0-32,0 0 0,0 0 15,0 1 1,21-22-16,0 0 16,1 0-16,-1 0 0,0 0 15,0-22-15,-21 1 16,21 0-16,-21 0 15,0 0-15,0 0 16,0-1-16,0 1 16,-21 21-16,0 0 15,0 0-15,0 0 0,-1 0 16,1 0 0,21 21-16,-21 1 0,21-1 15,0 0-15,0 0 16,0 0-16,0 0 15,21 1-15,0-22 0</inkml:trace>
  <inkml:trace contextRef="#ctx0" brushRef="#br0" timeOffset="66003.38">10731 11790 0,'0'21'0,"0"0"16,0 0-16,0 1 0,0-1 16,0 0-16,0 0 0,0 0 0,0 0 15,0 1-15,0 20 0,0-21 16,0 0-16,0 0 0,0 22 0,0-22 16,0 0-16,0 0 0,0 0 0,-21 1 15,21-1-15,0 0 16,-21-21-1,21 21-15,0-42 16,0 0 0,0 0-16,0-1 0,0 1 15,0 0-15,0-21 0,0 21 0,0-22 16,0 1-16,21 0 0,0-1 16,1 1-16,-1 0 0,0-1 15,0 22-15,0-21 0,0 21 0,22-1 0,-22 1 16,0 0-16,21 0 0,-20 21 15,-1 0-15,0 0 0,21 0 16,-21 21-16,1 0 0,-1 0 0,0 1 16,0 20-16,-21-21 0,21 21 0,-21 1 15,21-22-15,-21 21 0,0 1 0,0-1 16,0-21-16,0 21 0,0-20 0,0 20 16,0-21-16,0 0 0,0 0 15,0 1-15,0-1 0,-21-21 16,21-21 15,0-1-15,0 1-1,0 0-15</inkml:trace>
  <inkml:trace contextRef="#ctx0" brushRef="#br0" timeOffset="79263.85">13081 11748 0,'21'-22'0,"-21"1"0,21 0 16,0 0-16,1 0 16,-22 0-16,0-1 15,21 22-15,-21-21 0,21 21 16,-21-21-16,-21 42 47,0 0-47,-1 1 0,22 20 15,-21 0-15,0 1 0,0 20 0,-21-21 16,20 22-16,1-1 0,0 1 16,-21-22-16,21 22 0,-1-22 0,1 0 15,0 1-15,0-1 0,0 0 0,21-20 16,0-1-16,-21 0 0,21 0 0,-22-21 15,22 21-15,0-42 32,0 0-17,22 0-15,-22-22 0,21 22 16,0-21-16,0 21 0,0-22 0,-21 1 16,43-21-16,-22 20 0,0-20 0,0 20 15,21-20-15,-20 21 0,-1-22 16,21 22-16,-21-1 0,0 1 0,22 0 15,-22-1-15,0 22 0,0 0 0,-21 0 16,0 0-16,21 21 0,-21 21 16,0 0-16,0 0 0,0 22 15,0-22-15,0 21 0,0 22 0,0-22 16,0 21-16,0-20 0,-21 20 0,21 1 16,0-22-16,-21 22 0,21-22 0,0 0 15,0 1-15,0-1 0,0-21 16,0 0-16,0 0 0,0 1 15,0-1-15,0 0 0,0 0 0,-21-21 32,0 0-32,0-21 15,-1 21-15,1-21 0</inkml:trace>
  <inkml:trace contextRef="#ctx0" brushRef="#br0" timeOffset="79457.74">12742 12234 0,'0'0'16,"0"22"-16,21-22 15,1 0 1,-1 0-16,0 0 0,21 0 16,-21-22-16,22 1 0,-1 21 0,0 0 15,-20-21-15,20 21 0,0 0 0,1-21 16,-22 21-16,0 0 0,21-21 0,-21 21 15</inkml:trace>
  <inkml:trace contextRef="#ctx0" brushRef="#br0" timeOffset="79846.98">13568 11959 0,'0'0'0,"0"-21"0,0-21 15,21 42 17,0 21-32,0 0 0,0 0 15,1 22-15,-1-22 0,0 21 16,-21 0-16,21-20 0,-21 20 0,21 0 16,-21-21-16,0 22 0,0-22 0,0 21 15,0-21-15,0 1 0,0-1 16,0 0-16,0 0 0,0-42 47,0 0-47,0 0 0,0-1 15,0 1-15,0 0 0,0-21 0,0 21 16,21-22-16,-21 22 0,22-21 0,-22-1 16,0 1-16,21 21 0,0-21 15,-21 20-15,21 1 0,-21 0 16,21 0-16,0 0 15,1 21-15,-1 0 0,0 0 16</inkml:trace>
  <inkml:trace contextRef="#ctx0" brushRef="#br0" timeOffset="80243.75">14203 11980 0,'0'-21'0,"0"0"15,0 0-15,0 0 16,21 21-16,0 0 16,0 0-16,0 0 0,1 0 15,-1 0-15,0 21 0,0 0 0,0 0 16,0 22-16,1-22 0,-1 21 16,0-21-16,0 22 0,0-22 15,-21 21-15,0-21 0,0 22 0,21-22 16,-21 0-16,0 0 0,0 0 0,0 0 15,0 1-15,-21-22 0,21-22 32,0 1-17,0 0-15,0 0 0,0 0 16,0 0-16,0-1 0,0-20 0,0 21 16,0-21-16,21-1 0,1 22 0,-1-21 15,-21 21-15,0-22 0,21 22 0,-21 0 16,21 21-16,0-21 15,0 21-15,1 0 0,-1 0 16,0 21-16,0 0 16,0 0-16,0-21 0</inkml:trace>
  <inkml:trace contextRef="#ctx0" brushRef="#br0" timeOffset="81356.12">15282 12129 0,'0'0'0,"21"0"0,-21-43 16,0 22-16,0 0 0,0 0 16,0 0-16,0-1 0,-21 1 0,0 0 15,0 0-15,0 0 0,0 0 0,-1 21 16,1 0-16,0 0 0,0 0 16,0 21-16,-22-21 0,22 42 0,0-21 15,0 0-15,0 22 0,0-1 16,-1 0-16,22-20 0,0 20 0,0 0 15,0-21-15,0 22 0,0-22 0,0 21 16,0-21-16,0 1 0,0-1 16,22 0-16,-1-21 0,0 0 0,0 0 15,0 0 1,0 0-16,1-21 0,-1 0 0,0-1 16,0 22-16,0-21 0,22-21 0,-43 21 15,21 0-15,0-22 0,0 22 0,-21-21 16,0-1-16,21 22 0,-21-21 0,21 21 15,-21 0-15,0-1 0,0 44 32,-21-1-32,21 0 15,-21 21-15,21-21 0,0 22 0,-21-22 16,21 0-16,0 21 0,0-20 0,0 20 16,0-21-16,0 0 15,21 0-15,-21 1 0,21-22 0,0 21 16,1-21-16,-1 0 0,21 0 0,-21 0 15,0 0-15,22 0 0,-22 0 0,0 0 16,21 0-16,-20-21 0,-1-1 0,0 1 16,0 0-16,0 0 0,0 0 0,1 0 15,-22-22-15,0 22 0,21 0 16,-21-21-16,21 20 0,-21 1 0,0 0 16,0 0-16,0 42 31,0 0-31,-21-21 0,21 21 0,-21 1 15,21-1-15,0 0 16,0 0-16,0 0 0,0 0 0,0 1 16,0-1-16,0 0 0,21 0 0,0-21 15,0 21-15,0 0 0,0-21 0,1 0 16,20 0-16,-21 0 0,0 0 0,0 0 16,1 0-16,-1 0 0,0-21 0,0 21 15,0-21-15,0 0 0,1 21 16,-22-21-16,0 0 0,21-1 0,-21-20 15,21 21-15,-21 0 0,0 0 0,0-1 16,0 1-16,0 0 0,0 42 31,0 0-15,0 1-16,0-1 0,0 0 16,-21 0-16,21 0 0,0 22 0,0-22 15,0 0-15,0 21 0,0-21 0,0 22 16,0-1-16,0 0 0,0 1 0,0-1 15,0 0-15,0 1 0,0 20 0,0-20 16,0 20-16,0-21 0,0 22 0,0-1 16,0 1-16,0-22 0,-21 22 15,21-1-15,-22-20 0,22 20 0,-21-21 16,21 1-16,0-1 0,0 0 0,0 1 16,-21-1-16,21 0 0,0-20 15,-21-1-15,21 0 0,-21-21 0,0 0 31,21-21-31,0 0 0,-22-22 0,22 22 16,0-21-16,0-1 0,0 1 16,0 0-16,0-22 0,0 22 0,0-22 15,22 1-15,-22-1 0,21 1 0,-21-1 16,0 1-16,21-22 0,0 43 0,-21-22 16,21 1-16,-21 21 0,0-1 0,21 1 15,1 0-15,-22 20 0,21-20 0,0 21 16,0 0-16,0-22 0,0 22 15,1 0-15,20 0 0,-21-21 16,21 20-16,1-20 0,-1 21 0</inkml:trace>
  <inkml:trace contextRef="#ctx0" brushRef="#br0" timeOffset="82693.38">16827 11769 0,'0'0'0,"22"-21"0,-22-22 15,21 22-15,-21 0 16,21 0-16,-21 0 15,-21 21 17,0 0-32,21 21 0,-22 21 15,1-21-15,0 22 0,21-1 16,-21 0-16,0 22 0,0-22 16,-1 22-16,1-22 0,0 21 0,21-20 15,-21-1-15,0 0 0,0 1 0,21-22 16,0 0-16,0 21 0,-22-42 0,22 22 15,-21-1-15,21-42 32,0-1-17,0 1-15,0-21 0,0 21 0,0-22 16,0 22-16,0-21 0,21 0 0,-21-1 16,22 1-16,-22 21 0,0-22 0,21 22 15,-21 0-15,0 0 0,21 21 16,-21 21-1,0 0-15,0 22 16,0-22-16,0 0 0,0 21 0,21-21 16,-21 22-16,0-22 0,21 0 0,-21 21 15,0-20-15,21-1 0,1 0 0,-1 0 16,0 0-16,0-21 16,0 0-16,0 0 0,1 0 15,-1 0-15,0 0 16,0 0-16,0-21 0,0 0 0,1 0 15,-22 0-15,21-1 0,0-20 0,0 21 0,0-21 16,-21-1-16,21 1 0,1 0 16,-1 20-16,-21-20 0,0 21 15,21 0-15,-21 0 0,0 42 32,0 0-32,0 0 0,-21 0 15,21 22-15,-21-22 0,21 0 0,0 0 16,0 21-16,0-20 0,0-1 15,0 0-15,0 0 0,0 0 0,0 0 16,0 1-16,21-22 0,0 0 16,0 21-16,0-21 0,22 0 15,-22 0-15,0 0 0,0 0 0,21-21 16,1-1-16,-22 22 0,21-42 16,1 21-16,-22 0 0,21-22 15,0 1-15,-20 0 0,-1 21 0,21-22 16,-42 1-16,21 21 0,-21 0 0,21-1 15,-21 1-15,0 0 0,-21 21 16,0 0-16,0 0 16,0 21-16,0 0 0,-1 1 15,1-1-15,21 0 0,0 0 0,0 21 16,0-20-16,0-1 0,0 0 0,0 21 16,0-21-16,21 1 0,-21-1 0,0 0 15,0 0-15,0 0 0,22-21 16,-22 21-16,0 1 0,-22-22 47,1 0-47,21-22 15,-21 22-15,21-21 0,-21 21 0,21 21 47,0 1-47,0-1 16,21 0-16,0-21 0,0 21 15,1-21-15,-1 0 0,0 21 0,0-21 0,0 0 16,22 0-16,-22 0 0,0 0 16,21 0-16,-21 0 0,1 0 15,-1 0-15,21-21 0,-21 0 0,0 21 16,1-21-16,-1-22 0,0 22 0,0-21 16,0 0-16,0-1 0,1 1 0,-1-22 15,0 1-15,0 21 0,0-22 0,0 1 16,-21 20-16,22-20 0,-22-1 0,21 22 15,-21 0-15,0-1 0,0 22 16,0 0-16,0 0 0,0 0 0,0 42 31,-21 0-31,-1 21 0,1-21 0,21 22 16,-21-1-16,0 0 0,21 1 16,-21-1-16,21 0 0,-21 1 0,21 20 15,-22-20-15,22-1 0,0 0 16,0 1-16,0-1 0,0 0 0,0 1 15,0-22-15,0 21 0,0-21 0,22 0 16,-1 1-16,0-1 0,0-21 16,0 0-16,0 0 0,1 0 0,-1 0 15,0 0-15,0 0 0,0 0 16,22 0-16,-22-21 0,0-1 0,0 1 16,0 21-16,0-21 0,1-21 15,-1 21-15,-21-1 0,0 1 0,0-21 16,0 21-16</inkml:trace>
  <inkml:trace contextRef="#ctx0" brushRef="#br0" timeOffset="82899.25">18140 11832 0,'0'0'0,"21"-21"31,0 21-31,0 0 0,0 0 0,1-21 16,20 21-16,-21 0 0,21 0 0,1-21 15,-22 21-15,21-21 16,1 21-16,-22 0 0,21 0 0,-21-22 16,0 22-16,1-21 0,-1 21 0,0 0 15,-21-21-15,0 0 0,0 0 16</inkml:trace>
  <inkml:trace contextRef="#ctx0" brushRef="#br0" timeOffset="83124.13">17399 11663 0,'0'0'0,"-21"0"16,-22 0-16,22 0 0,0 0 0,0 0 15,0 0-15,0 0 16,42 0 15,0 0-31,0 0 0,0 0 16,0 0-16,1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38:18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6033 0,'-21'21'32,"-1"0"-17,1-21-15,0 21 0,0 0 0,21 0 16</inkml:trace>
  <inkml:trace contextRef="#ctx0" brushRef="#br0" timeOffset="1456.3">1079 14161 0,'0'0'0,"22"-22"15,-22 1-15,0 0 0,0 0 0,21-21 16,-21 20-16,21 1 0,-21-21 15,0 21-15,0 0 0,0-1 16,0 44 0,0-1-16,0 21 15,0-21-15,0 22 0,-21-1 16,21 0-16,-21 1 0,-1 20 16,1 1-16,0-1 0,0 1 0,0-22 15,0 21-15,-1-20 0,1 20 16,0-42-16,0 22 0,21-22 0,-21 21 15,21-21-15,0-42 32,0 0-17,21 0-15,0 0 0,-21-22 16,21 22-16,0 0 0,1 0 0,-22 0 16,21 0-16,0 21 0,0-22 15,0 22-15,0 0 0,1 0 0,-1 0 16,0 0-16,0 0 0,0 0 15,0 0-15,1 0 0,-1 0 16,0 0-16,0 0 16,0 0-16,0-21 15,-21 0-15,0 0 16,0-21-16,0 20 0,0 1 0,0 0 16,0 0-16,0 0 0,0 0 15,0-1-15,-21 22 16,0 0-1,0 22-15,21-1 0,-21 21 0,0-21 16,-1 22-16,1-1 0,0 0 16,21 1-16,-21-1 0,0 0 15,21-21-15,-21 22 0,21-1 0,0 0 16,0-20-16,0-1 0,0 21 16,0-21-16,0 0 0,0 1 15,0-1-15,21-21 31,-21-21-15,21-1-16,0 1 0</inkml:trace>
  <inkml:trace contextRef="#ctx0" brushRef="#br0" timeOffset="1656.19">1672 14584 0,'0'-21'0,"0"42"0,0-63 16,0 20-1,0 1-15,0 0 32,0 42 15,-21-21-47,21 21 15</inkml:trace>
  <inkml:trace contextRef="#ctx0" brushRef="#br0" timeOffset="2475.71">3217 14161 0,'0'0'0,"0"-43"0,0 22 0,0 0 16,-21 0-16,21-22 0,0 22 15,0 0-15,-21 21 0,21-21 0,0 42 32,0 0-32,0 0 15,0 22-15,0-1 0,0 0 16,0 1-16,0 20 0,0-20 0,0 20 0,0 1 15,-21-22-15,0 21 0,21-20 16,-22-1-16,1-21 0,0 22 16,0-22-16,21 0 0,0 0 15,-21-21 1,21-21-16,0 0 0,0 0 16,0-1-16,0-20 0,0 0 0,21 21 15,-21-22-15,0 1 0,21 0 16,-21 20-16,21 1 0,0 0 0,-21 0 15,22 21 1,-1 0-16,0 0 0,-21 21 0,21 0 16,0 0-16,-21 22 0,21-22 0,1 21 15,-22 1-15,21-22 0,0 21 16,0-21-16,0 0 0,0 1 0,1-1 16,-1 0-16,21-21 0,-21 0 15,22 0-15,-22 0 0,21 0 0,-21 0 16,22-21-16,-1 0 0,-21-1 0,0 1 15,0-21-15,1 0 0,-22-1 16,21 1-16,-21 0 0,0-22 0,0 22 16,-21-22-16,-1 22 0,1-22 15,0 22-15,0 0 0,-21-1 16,20 22-16,1-21 0,0 42 0,0-21 16,0 21-16,0 0 0,-1 0 15,1 0-15,21 21 0,-21 0 16,21 0-16,0 0 0,0 1 15,0-1-15,21 0 0,0 0 0,1 0 16,-1 0-16,21 1 0,-21-1 0,22-21 16,-1 21-16,21-21 0</inkml:trace>
  <inkml:trace contextRef="#ctx0" brushRef="#br0" timeOffset="2956.45">4403 14055 0,'0'0'0,"0"-43"15,-22 43-15,1 0 16,0 0-16,0 0 0,0 22 16,0-22-16,-1 21 0,1 21 0,0-21 15,0 0-15,0 22 0,21-1 0,-21 0 16,-1 1-16,22-1 0,0 0 16,-21 1-16,21-1 0,0 0 0,-21 1 15,21-22-15,0 21 0,0-21 16,0 1-16,0-1 0,0 0 15,0-42 17,0 0-32,0-1 0,0 1 0,0-21 15,0 0-15,0-1 0,0 1 0,21-22 16,0 22-16,-21-21 0,22 20 16,-1 1-16,0 0 0,0-1 0,0 22 15,0 0-15,1 0 0,-1 21 0,0 0 16,0 0-16,0 0 0,0 21 15,1-21-15,-1 42 0,-21-21 0,21 22 16,-21-1-16,21-21 0,-21 43 0,0-22 16,0 0-16,0 1 0,0-1 15,0-21-15,0 22 0,0-1 0,0-21 16,0 0-16,0 0 0,0 1 16,0-1-16,0 0 15,0-42 1,-21 21-16,21-21 15,-21-1-15,0 1 0,-1-21 16,22 21-16,-21-22 0</inkml:trace>
  <inkml:trace contextRef="#ctx0" brushRef="#br0" timeOffset="3120">4022 14415 0,'0'0'0,"0"21"15,21-21 16,0 0-31,0 0 0,21 0 16,-20 0-16,20 0 0,-21 0 0,21-21 16,1 21-16,-1-22 0,0 22 15,1-21-15,-1 0 0,0 21 0,1-21 16</inkml:trace>
  <inkml:trace contextRef="#ctx0" brushRef="#br0" timeOffset="3368.06">5101 14012 0,'0'0'0,"-21"0"31,0 0-31,21 22 0,-21-1 0,-1 0 16,1 0-16,21 21 0,0-20 16,-21 20-16,0 0 0,21 1 0,0-1 15,-21 0-15,0 1 0,-1-1 0,22 0 16,0 1-16,0-1 0,-21-21 15,21 21-15,0-20 0,0 20 0,0-21 16,0 0-16,0 0 0,0 1 16,21-22-1,-21-22-15,22 1 16</inkml:trace>
  <inkml:trace contextRef="#ctx0" brushRef="#br0" timeOffset="3623.92">4974 14161 0,'0'0'16,"0"-22"-16,0 1 0,21-63 16,0 62-16,1 22 15,-1-21-15,0 21 0,21 0 0,-21 0 16,22 0-16,-1 0 0,0 0 0,-20 21 16,20-21-16,-21 22 0,0-1 15,-21 21-15,0-21 0,0 0 16,0 1-16,-21 20 0,-21-21 0,21 0 0,-22 22 15,1-22-15,21 0 0,-22 0 16,1 0-16,0 0 0,21-21 16,-22 22-16,22-22 0,0 0 15,21-22-15,0 1 16</inkml:trace>
  <inkml:trace contextRef="#ctx0" brushRef="#br0" timeOffset="4256.47">6752 13737 0,'0'-42'16,"0"21"-16,0 0 0,21-1 16,-21 1-16,0 0 0,21-21 15,-21 21-15,0-1 0,0 1 16,-21 21 15,21 43-31,-21-22 16,21 21-16,-21 0 0,21 22 0,0-22 15,0 22-15,0-1 0,-21-20 16,21 20-16,-21 1 0,21-22 0,-22 21 16,22-20-16,-21 20 0,21-20 0,-21-1 15,21 0-15,0 1 0,0-1 16,0-21-16,0 0 0,0 0 0,0 1 15,-21-1-15,21 0 0,0 0 16,0-42 15,21 0-31,0 0 16,-21-1-16,21 1 0,1 0 0</inkml:trace>
  <inkml:trace contextRef="#ctx0" brushRef="#br0" timeOffset="4636.28">7091 14118 0,'21'-42'16,"-21"63"15,-21-21-15,21 21-16,-21 0 0,21 1 0,-22-1 15,22 21-15,0-21 0,0 0 16,0 22-16,0-22 0,0 0 0,0 21 15,0-20-15,0-1 0,0 0 0,0 0 16,22-21-16,-1 0 0,0 0 16,0 0-16,0 0 15,0 0-15,1-21 0,-1 21 0,0-21 16,0-22-16,-21 22 0,21 0 0,-21-21 16,0 21-16,21-22 0,-21 22 0,0-21 15,0 21-15,0-1 0,0-20 16,-21 21-16,0 21 0,0-21 15,21 0-15,-21 21 0,0 0 0,-1 0 16,1 0-16,0 0 0,0 0 16,0 21-16,21 0 15,-21-21-15,-1 21 0</inkml:trace>
  <inkml:trace contextRef="#ctx0" brushRef="#br0" timeOffset="4980.41">6329 14012 0,'-21'0'0,"42"0"0,-42-21 16,42 21-1,0 0-15,21-21 0,-21 21 16,22 0-16,-1 0 0,0 0 0,1 0 15,20-21-15,-20 21 0,-1 0 0,0 0 16,1-21-16,-1 21 0,0 0 16,-21 0-16,22 0 0,-22 0 0,-21-21 15,21 21-15,0 0 0,-21-22 47,21 1-16,1 21-15,-1 0-16,0-21 0,0 21 16,0 0-16,0-21 0,1 21 0,-1-21 15</inkml:trace>
  <inkml:trace contextRef="#ctx0" brushRef="#br0" timeOffset="7016.06">8615 14542 0,'-21'0'0,"-1"21"15,1-21-15,0 0 16,21 21-1,0-42 1,0 0 0,21-1-16,0 1 15,1 0-15,20-21 0,-21 21 0,21-22 16,-20 1-16,20 21 0,-21-22 0,0 1 16,22 0-16,-22-1 0,-21 22 15,0-21-15,0 21 0,0-22 0,0 22 16,-21 21-16,-22 0 15,22 0-15,-21 0 0,-1 0 16,1 21-16,21 1 0,-21-22 16,20 21-16,1 0 0,21 0 0,0 0 15,0 0-15,0 1 0,21-1 16,22 0-16,-22 0 0,21 0 16,-21 0-16,22 1 0,-22-1 0,21 0 15,-21 0-15,1 0 0,-1 0 16,0 1-16,0-1 0,0 0 0,-21 0 15,0 0-15,0 0 0,0 1 0,0-1 16,0 0-16,0 0 16,0 0-1,21-21-15,1 0 16,-1 0-16,0 0 0,0-21 16,0 0-16,0 0 0,22 0 15,-22-1-15,21 1 0,-21 0 0,22-21 16,-1-1-16,-21 22 0,22-21 0,-1 0 15,-21-1-15,21 22 0,-20-21 16,-22 21-16,0-1 0,0 1 0,0 0 16,0 0-16,-22 21 15,1 0-15,0 0 16,0 0-16,0 21 0,-22-21 0,22 21 16,0 0-16,0 1 0,21 20 0,-21-21 15,21 0-15,-21 22 0,21-1 0,0-21 16,0 21-16,0 1 0,0-22 15,0 21-15,0-21 0,21 22 16,0-22-16,0 0 0,0 0 0,0-21 16,1 21-16,20-21 0,0 0 15,-21 0-15,22 0 0,-1 0 0,0 0 16,22-21-16,-22 21 0,1-21 0,20 0 16,-21 0-16,22-22 0,-22 22 0,1-21 15,-1 21-15,0-22 0,1 1 16,-22 0-16,0 21 0,0-22 0,-21 22 15,21-21-15,-21 21 0,0-1 16,0 1-16,0 0 0,-21 21 16,0 0-16,0 0 0,0 0 0,-1 0 15,1 0-15,0 21 0,0 0 16,0 1-16,-22-1 0,22 0 0,0 0 16,0 21-16,0-20 0,0-1 15,-1 21-15,1-21 0,21 22 0,0-22 16,0 0-16,0 0 0,0 0 0,0 0 15,21-21 1,1 0-16,-1 0 0,0 0 16,0-21-16,0 21 0,0-21 0,1 0 15,-1 0-15,0 0 0,0-1 16,0 1-16,-21-21 0,0 21 16,21 0-16,-21-1 0,0 1 0,0 0 15,0 0-15,0 0 16,0 42-1,0 0-15,0 0 16,0 22-16,0-22 0,0 0 0,0 21 16,0-21-16,0 1 0,0 20 0,22-21 15,-22 0-15,21 0 0,0 1 16,0-1-16,0 0 0,0-21 0,1 0 16,20 21-16,-21-21 0,21 0 0,-20 0 15,20 0-15,0-21 0,1 21 0,-1-21 16,0 0-16,1-1 15,-1 1-15,0 0 0,1-21 0,-22 21 16,0-22-16,0 1 0,0 21 0,-21-22 16,21 22-16,-21 0 0,0-21 0,0 21 15,0-1-15,-21 1 16,0 21-16,0 0 0,0 0 0,0 0 16,-1 0-16,-20 21 0,21 1 0,0-22 15,0 42-15,-1-21 0,1 0 0,0 0 16,0 22-16,0-22 0,21 21 15,0-21-15,0 1 0,0 20 0,0-21 16,0 0-16,0 0 0,21 1 16,0-22-16,0 0 0,0 0 15,1 0-15,-1 0 0,0 0 16,0-22-16,0 1 0,22 0 0,-22 0 16,0 0-16,0 0 0,0-22 0,0 1 15,1 21-15,-1-22 0,0 1 16,-21-21-16,21 20 0,-21-20 0,21 20 15,-21-20-15,0-1 0,21 22 0,-21-21 16,0 20-16,0 22 0,0-21 0,0 21 16,-21 21-1,0 0-15,21 21 0,-21 0 16,0 21-16,0 1 0,-1-1 0,1 0 16,21 22-16,0-22 15,-21 22-15,21-22 0,0 21 0,0-20 16,0 20-16,0-20 0,0 20 0,0-21 15,21 1-15,0-1 0,1 0 0,-1-20 16,0 20-16,0-21 0,21 0 16,-20-21-16,-1 21 0,0-21 0,21 0 15,-21 0-15,1 0 0,-1-21 0,0 0 16,0 0-16,0 0 0,0 0 0,1-22 16,-22 22-16</inkml:trace>
  <inkml:trace contextRef="#ctx0" brushRef="#br0" timeOffset="9152.09">12044 14393 0,'63'22'16,"-42"-22"0,1 0-16,-1 0 0,0 0 0,0-22 15,21 1-15,-20 21 0,20-42 16,-21 21-16,21 0 0,1-1 0,-1-20 16,-21 21-16,22-21 0,-1 20 15,-21-20-15,21 0 0,-20-1 0,-1 1 16,0 0-16,-21-1 0,0 1 0,0 0 15,0-1-15,0 1 0,0 0 0,0 21 16,0-1-16,-21 1 0,0 0 16,21 0-16,-22 21 0,1 0 15,0 21-15,0 0 0,21 0 16,0 22-16,-21-1 0,0 0 16,-1 22-16,22-22 0,0 22 0,-21-1 15,0 1-15,21-1 0,-21 22 16,0-22-16,21 22 0,-21 0 0,21-1 15,0-20-15,-22 21 0,1-1 16,0 1-16,21 0 0,-21-1 0,0 22 16,0-21-16,-1-1 0,22 1 0,-21 0 15,0-1-15,0 1 0,0-21 0,21 20 16,0-20-16,0-1 0,0 1 0,0-1 16,0-20-16,0-1 0,0 0 15,21 1-15,-21-22 0,21 0 0,0 0 16,0-21-16,1 0 0,-1-21 15,0 0-15,0 0 0,21-22 0,-20 1 16,-1 0-16,0-1 0,0-20 16,0 20-16,0-20 0,1-22 15,-1 22-15,-21-1 0,0-20 0,0-1 16,0 0-16,0 22 0,0-22 0,0 22 16,-21-1-16,-1 1 0,1-1 0,-21 22 15,21-1-15,-22 1 0,22 21 16,0 0-16,0 0 0,0-1 0,0 1 15,-1 21-15,1 0 0,21-21 0,0 0 32,21 0-32,1 21 15,-1-21-15,21 21 0,-21-22 0,22 1 16,-1 21-16,0-21 0,1 0 16,20 0-16,-21-22 0,22 22 0,-1 0 15,-20-21-15,20 21 0,1-22 16,-22 22-16,0-21 0,1 21 0,-1-1 15,-21 1-15,0 0 0,-21 0 0,0 0 16,0 0 0,-21 21-1,0 0-15,0 21 16,0-21-16,21 21 0,0 0 16,-21 0-16,21 0 15,0 22-15,-22-22 0,22 0 0,0 21 16,0-20-16,0-1 0,0 21 15,0-21-15,0 0 0,0 1 0,0-1 16,22 0-16,-1-21 16,0 0-16,0 0 0,0 0 15,0 0-15,22 0 0,-22 0 0,0 0 16,0-21-16,22 0 0,-22-1 0,0 1 16,21-21-16,-21 21 0,22-22 15,-22 1-15,0 21 0,0-21 0,0 20 16,1-20-16,-22 21 0,0 0 0,0 0 15,0-1-15,-22 22 16,1 0-16,0 0 16,0 22-1,21-1-15,0 0 16,0 0-16,21 0 16,0 0-16,0-21 0,1 22 15,-22-1-15,21 0 0,0-21 0,-21 21 16,21 0-16,-21 0 0,0 1 15,0-1-15,0 0 0,0 0 16,0 0-16,0 0 0,0 1 16,0-1-16,0 0 15,21-21 1,0 0 0,1 0-16,-1 0 0,21 0 15,-21-21-15,0 0 0,1 21 16,20-22-16,-21 1 0,21 0 0,1-21 15,-1 21-15,0-22 0,-20 22 16,20-21-16,0 21 0,1-22 0,-1 22 16,-21-21-16,0 21 0,0 21 0,-21-22 15,0 1-15,-21 21 16,0 0 0,0 0-16,0 0 0,0 0 0,-1 21 15,1 1-15,0-1 0,21 0 16,0 0-16,0 0 0,0 0 0,0 1 15,0-1-15,0 0 16,0 0-16,0 0 0,21 0 0,0 1 16,-21-1-16,22 0 0,-1 0 0,-21 0 15,0 0-15,21-21 0,-21 22 0,21-1 16,-21 0-16,-21-21 31,0 0-31,0 0 0,-1 0 16,1 0-16,0 0 0,0 0 0,0-21 15,0 0-15,-1 21 16,1 0-16,21-22 0,-21 22 16,21 22-1,0-1 1,0 0-16,0 0 16,0 0-16,0 0 0,21-21 0,-21 22 15,21-22-15,1 21 0,-1-21 0,0 0 16,0 0-16,0 0 0,22 0 15,-22 0-15,21 0 0,0 0 0,1 0 16,-22 0-16,21-21 0,1-1 0,-22 1 16,21 0-16,0 0 0,-20-21 15,-1 20-15,0-20 0,0 0 0,0-1 16,0 1-16,1 0 0,-1-22 16,-21 22-16,0 0 0,0-22 0,21 22 15,-21-1-15,0 1 0,21 0 0,-21-1 16,0 22-16,0-21 0,0 21 0,0 0 15,0 42 1,-21 0 0,21 0-16,-21 0 0,21 22 0,0-22 15,-21 21-15,21 0 0,-22-20 16,22 20-16,0 0 0,0 1 0,0-1 16,-21 0-16,21 1 0,0-1 0,0 0 15,0-21-15,0 22 0,0-22 0,0 21 16,0-21-16,0 1 0,0-1 15,0 0-15,21 0 0,1 0 16,-1-21-16,0 0 16,0 0-16,0 0 15,0-21-15,-21 0 0,22 21 0,-1-21 16,-21 0-16,0-1 0,21 1 16,-21-21-16,0 21 0,0 0 0,0-1 15</inkml:trace>
  <inkml:trace contextRef="#ctx0" brushRef="#br0" timeOffset="9363.96">14605 14224 0,'0'0'0,"0"-21"31,21 21-15,0 0-16,0 0 0,22 0 0,-22 0 15,0-21-15,21 21 0,1-21 0,-22 21 16,21 0-16,-21 0 0,1-22 15,-1 22-15,0 0 0,-21-21 16,-42 21 0,20-21-16,1 21 15,0 0-15,0 0 0</inkml:trace>
  <inkml:trace contextRef="#ctx0" brushRef="#br0" timeOffset="9547.86">13970 14076 0,'0'0'16,"-21"0"-16,0 0 0,-1 0 0,1 0 0,0 0 31,42 0 16,0 0-47</inkml:trace>
  <inkml:trace contextRef="#ctx0" brushRef="#br0" timeOffset="11144.08">16933 14520 0,'0'0'15,"64"0"-15,-43 0 16,0 0-16,0-21 0,0 21 0,1-21 16,-1 0-16,0 0 0,-21 0 15,21-1-15,0 1 0,-21 0 16,0 0-16,0 0 0,0 0 0,0-1 16,0 1-16,0 0 0,-21 0 0,0 0 15,-21 0-15,20-1 0,-20 1 16,21 0-16,-21 21 0,20 0 0,-20 0 15,21 0-15,-21 0 0,20 0 0,1 0 16,-21 21-16,21 0 0,0 1 0,-1-1 16,-20 21-16,21 0 0,0 1 15,0-1-15,-1 0 0,22 22 0,0-22 16,0 1-16,0-1 0,0 0 0,0-21 16,0 22-16,0-22 0,22 0 0,-1 0 15,0 0-15,0-21 16,0 0-16,0 0 0,1 0 0,20 0 15,-21 0-15,0 0 0,0-21 0,22 0 16,-22 0-16,0 0 0,21 0 0,-20-22 16,-1 22-16,0-21 0,0-1 15,0 1-15,0 0 0,-21-1 0,22 1 16,-22 0-16,21 21 0,-21-22 0,0 22 16,0 0-16,0 42 31,0 0-31,0 0 0,0 1 15,0 20-15,0-21 0,0 21 0,0-20 16,0-1-16,21 21 0,0-21 0,0 0 16,0 1-16,1-1 0,-1 0 15,0 0-15,0-21 0,0 0 16,22 0-16,-22 0 0,0 0 0,21 0 16,-21 0-16,1 0 0,-1-21 0,21 21 15,-21-21-15,0 0 0,1-1 16,-22 1-16,21 0 0,-21 0 0,0 0 15,0-22-15,21 22 0,-21 0 0,0 0 16,0 0-16,0 0 0,-21 42 31,21 0-31,-21 0 16,21 21-16,-22-20 0,22-1 16,-21 21-16,21-21 0,0 0 0,0 1 15,0-1-15,-21 0 0,21 0 16,0 0-16,21-42 47,-21 0-47,21 0 15,-21 0-15,22-1 0,-1 1 0,-21 0 16,21-21-16,0 21 0,0-22 0,0 22 16,1 0-16,-1 0 0,-21 0 15,21 21-15,0 0 0,-21 21 16,0 0-1,0 0-15,0 0 0,21 0 0,-21 22 16,0-22-16,0 0 0,21 21 0,-21-20 16,0-1-16,0 0 0,22 0 15,-1 0-15,0 0 0,0-21 0,0 22 16,0-22-16,22 0 0,-22 0 0,21 0 16,1 0-16,-1 0 0,0 0 0,1 0 15,-1 0-15,0-22 0,1 1 16,-1 21-16,0-21 0,1 0 0,-22-21 15,0 20-15,0-20 0,0 21 0,0-21 16,-21-1-16,0 1 0,0 21 0,0-22 16,0 22-16,0 0 15,-21 0-15,21 0 0,-21 21 0,0 0 16,0 0-16,-22 0 0,22 0 0,0 0 16,-21 21-16,21 0 0,-1 0 0,1 22 15,-21-22-15,21 21 0,0 0 16,21-20-16,0 20 0,-22-21 0,22 21 15,0-20-15,0-1 0,0 0 0,0 0 16,0 0-16,22 0 0,-1-21 0,0 0 16,21 0-16,-21 0 15,1 0-15,-1 0 0,0 0 0,0-21 16,0 0-16,22 0 0,-22 0 0,0 0 16,0-1-16,0-20 0,0 0 15,1-1-15,-22 1 0,21 0 16,0-22-16,0 22 0,-21-22 0,21 22 15,0-21-15,-21-1 0,0 22 0,22-22 16,-22 22-16,21 0 0,-21-1 0,0 1 16,0 21-16,0 0 0,-21 21 15,-1 21 1,1 0-16,0 21 0,21 1 0,-21-1 16,0 21-16,0-20 0,21 20 0,0-20 15,0 20-15,0 1 0,0-22 16,0 21-16,0-20 0,0 20 0,0-20 15,0-1-15,21 0 0,0-21 16,0 22-16,-21-22 0,21 0 0,0 0 16,-21 0-16,22-21 0,-1 0 15,0 0-15,0 0 16,-21-21-16,21 21 0,-21-42 0,21 21 16,1-22-16,-1 22 0</inkml:trace>
  <inkml:trace contextRef="#ctx0" brushRef="#br0" timeOffset="12872.76">20447 13970 0,'0'0'0,"21"-21"0,64-64 16,-64 64-16,0-21 15,0 21-15,0-22 0,1 22 0,-1-21 16,-21-1-16,0 22 0,0 0 0,0 0 16,0 0-16,-21 21 15,-1 0-15,1 21 0,0 0 16,0 21-16,0 1 0,0-1 0,-1 22 16,1-1-16,0 1 0,0-1 15,0 1-15,0-1 0,-1 22 0,1-22 16,-21 1-16,21-1 0,-22 1 15,1-1-15,0 1 0,-1-22 0,22 0 16,-21-20-16,0 20 0,20-21 0,1 0 16,0 0-16,0-21 0,0 0 15,0 0-15,21-21 0,-22 0 16,1 0-16,21 0 0,0-22 0,0 1 16,0 0-16,0-1 0,0-20 0,0 21 15,0-22-15,0 1 0,0 20 16,0 1-16,0 0 0,21-1 0,-21 22 15,22 0-15,-22 0 0,21 21 16,-21 21-16,21 0 16,-21 0-16,21 0 0,-21 22 15,0-22-15,21 21 0,0 1 0,1-1 16,-22 0-16,21 1 0,0-22 0,21 21 16,-21 0-16,1-20 0,20-1 15,-21 21-15,0-21 0,22-21 0,-1 21 16,0 1-16,-21-22 0,22 0 0,-1 0 15,0 0-15,1 0 0,-1-22 0,0 1 16,1 0-16,-1 0 0,0 0 16,-20 0-16,20-1 0,-21-20 0,0 0 15,0 21-15,1-22 0,-22 1 16,0 21-16,0-22 0,0 22 0,0 0 16,0 0-16,0 0 0,-22 21 15,1 0-15,0 0 0,0 0 16,0 0-16,-22 21 0,22 0 0,0 0 15,0 0-15,0 22 0,-22-22 0,22 21 16,0-21-16,0 22 0,0-22 16,21 21-16,-21-21 0,21 22 0,0-22 15,0 0-15,0 0 0,0 0 0,0 1 16,21-22 0,0 0-16,0 0 0,0 0 0,0 0 15,1 0-15,20 0 0,-21-22 16,0 1-16,0 0 0,1 0 0,-1 0 15,0 0-15,0-22 0,0 22 0,-21-21 16,0 21-16,21-22 0,1 22 16,-22 0-16,0 0 0,21 0 0,-21 42 31,0 0-31,0 0 16,0 0-16,0 0 0,0 1 15,0-1-15,0 0 0,0 0 0,0 0 16,0 0-16,0 1 0,0-1 0,21 0 15,0-21 1,0 0-16,0 0 16,1 0-16,-1-21 0,0 21 0,0-21 15,21-1-15,-20 1 0,-1 0 0,0 0 16,0-21-16,0 20 0,0-20 0,1 21 16,-22-21-16,21 20 0,-21-20 15,21 21-15,-21 0 0,0 0 0,0 42 31,0 0-15,0 0-16,0 0 0,-21 22 0,21-22 16,0 21-16,0-21 0,0 22 0,0-22 15,0 21-15,0-21 0,0 22 0,0-22 16,0 0-16,21 0 0,-21 0 16,0 0-16,-21-21 46,0-21-46,-1 0 0,1 0 16,0 0-16,21 0 0,-21-1 16,0 1-16,0 0 0,21 0 15,0 42 1,0 0 0,0 0-16,0 1 15,0-1-15,0 0 0,21 0 0,0-21 16,-21 21-16,21 0 0,0-21 15,0 0-15,1 22 0,-1-22 0,0 0 16,21 0-16,-21 0 0,22 0 16,-1-22-16,0 1 0,1 21 0,-1-21 15,0 0-15,1 0 0,-1-22 0,-21 22 16,22-21-16,-22 21 0,0-22 0,0 1 16,0 0-16,0-1 0,-21-20 15,22 21-15,-22-1 0,21-20 0,-21 20 16,0 1-16,0-21 0,0 20 0,0 1 15,0 0-15,21 20 0,-21 1 16,0 0-16,0 42 16,0 0-16,0 1 15,-21-1-15,0 21 0,21 0 0,-22 1 16,22-1-16,-21 0 0,0 1 16,21-1-16,-21 0 0,21 1 0,-21-22 15,21 21-15,-21 1 0,21-1 0,0-21 16,0 21-16,0-20 0,0-1 0,0 0 15,0 0-15,0 0 0,0 0 16,21-21 0,0-21-1,-21 0-15,21 0 16,-21-21-16</inkml:trace>
  <inkml:trace contextRef="#ctx0" brushRef="#br0" timeOffset="13083.64">21717 14055 0,'0'0'16,"-42"-21"0,20 21-16,44 0 31,-1 0-31,0 0 0,0 0 16,0 0-16,0 0 0,1 0 0,-1-22 15,0 22-15,0 0 0,0 0 16,0 0-16,1-21 15,-1 21-15,-21-21 16,0 0-16</inkml:trace>
  <inkml:trace contextRef="#ctx0" brushRef="#br0" timeOffset="15839.84">23410 13907 0,'43'0'15,"-22"0"-15,0 0 0,-21-22 0,21 1 0,21 21 16,-20-21-16,-1 0 16,21 0-16,-21 0 0,0-1 0,22 1 15,-22 0-15,0 0 0,-21-21 0,0 20 16,21 1-16,-21 0 0,0 0 0,0 0 15,-21 0-15,0-1 0,0 1 16,0 21-16,-1 0 0,-20 0 0,21 0 16,-21 0-16,-1 21 0,1 1 0,0-1 15,20 0-15,-20 21 0,21 1 16,0-22-16,0 21 0,21 0 0,-22 1 16,22-22-16,0 21 0,0-21 0,0 1 15,0 20-15,22-21 0,20 0 16,0 0-16,-21-21 15,1 0-15,20 0 0,-21 0 0,0 0 16,22 0-16,-22 0 0,0 0 0,-42 0 47,0 0-47,-1 0 0,-20 22 0,21-1 16,0 0-16,-22 0 0,22 0 0,0 0 15,0 1-15,0 20 0,0 0 16,-1-21-16,22 22 0,0-1 0,0-21 15,0 22-15,0-1 0,0-21 0,0 0 16,0 0-16,22 1 0,-1-1 16,21 0-16,-21-21 0,0 0 15,22 0-15,-1 0 0,0 0 0,1 0 16,-1-21-16,0 0 0,22-1 0,-22 1 16,1-21-16,20 21 0,-21-22 15,1 1-15,20 0 0,-42-1 0,22-20 16,-1 21-16,-21-22 0,22 1 0,-22 20 15,-21-20-15,21-1 0,-21 1 0,21-1 16,-21 22-16,0 0 0,0-1 16,0 22-16,0 0 0,0 0 0,0 42 31,-21 0-31,21 0 0,-21 22 16,21-1-16,0 0 0,-21 1 15,-1-1-15,1 0 0,21 22 0,-21-22 16,21 0-16,-21 1 0,21-1 0,-21 0 15,21 1-15,0-1 0,0 0 16,0-20-16,0 20 0,0-21 0,0 0 16,21 0-16,0 1 0,0-1 0,0-21 15,1 0-15,-1 0 0,21 0 0,-21 0 16,22 0-16,-22 0 0,21-21 16,-21-1-16,22 22 0,-22-21 0,0-21 15,0 21-15,0 0 0,0-1 0,-21-20 16,22 21-16,-22-21 0,0 20 15,0-20-15,0 21 0,0 0 16,0 0-16,-22 42 16,1-21-1,21 21-15,-21 0 0,0 0 0,21 22 16,-21-22-16,21 0 0,0 21 16,-21-21-16,21 1 0,0-1 0,0 21 15,0-21-15,0 0 0,0 1 0,21-22 16,0 21-16,-21 0 0,42-21 0,-21 0 15,1 0-15,-1 0 16,21 0-16,-21 0 0,22-21 0,-22 21 0,0-21 16,21-1-16,-21 1 0,1 0 15,-1 0-15,0 0 0,0 0 0,0-22 16,-21 22-16,21-21 0,1 21 16,-22-22-16,0 22 0,0 0 0,0 0 15,0 42 1,0 0-1,-22 0-15,22 22 0,-21-22 16,0 0-16,21 0 0,0 21 0,-21-20 16,0-1-16,21 21 0,-21-21 0,21 0 15,0 1-15,0-1 0,0 0 16,0 0-16,0 0 16,0-42 15,0 0-31,0 0 0,0 0 15,0-1-15,0-20 0,21 21 0,-21-21 16,21 20-16,0-20 0,0 0 16,0 21-16,1-22 0,-1 22 0,-21 0 15,21 21-15,0-21 0,0 21 0,0 0 16,-21 21 0,22 0-1,-22 0-15,0 0 0,0 1 0,21-1 16,-21 0-16,0 0 0,0 0 15,0 0-15,21 1 0,-21-1 0,0 0 16,0 0-16,21-21 0,-21 21 16,0 0-16,0 1 15,0-44 1,0 1 0,21 0-16,-21 0 15,21 0-15,-21 0 0,22-22 0,-1 22 16,0 0-16,0-21 0,-21-1 0,21 22 15,0 0-15,1-21 0,20 20 0,-21 1 16,0 21-16,0 0 16,1-21-16,-1 21 0,0 21 15,-21 0-15,0 1 16,0-1-16,0 0 0,0 0 0,0 0 16,0 0-16,0 1 0,0 20 15,21-21-15,-21 0 0,0 0 0,21 1 16,-21-1-16,0 0 0,21 0 15,1-21-15,-1 0 0,0 0 16,21 0-16,-21 0 0,1 0 16,20 0-16,0 0 0,-21-21 0,22 21 15,-22-21-15,21 0 0,-21-1 0,1 1 16,-1 0-16,0 0 0,0 0 16,0-22-16,0 22 0,-21-21 0,0 21 15,0-22-15,0 22 0,0 0 16,0 0-16,0 0 0,0 0 0,-21 21 15,0 0-15,0 0 16,0 21-16,0 0 0,-1 0 16,22 0-16,-21 0 0,0 22 0,0-22 15,21 0-15,0 21 0,-21-20 0,21 20 16,0-21-16,0 0 0,0 0 0,0 1 16,0-1-16,0 0 0,0 0 15,21 0-15,0-21 0,0 0 16,0 21-16,22-21 0,-22 0 15,0 0-15,21 0 0,-20-21 0,-1 0 16,21 0-16,-21 21 0,0-21 0,22 0 16,-22-1-16,0 1 0,0-21 15,0 21-15,1 0 0,-1-22 0,-21 22 16,0 0-16,21 0 0,-21 0 0,0-1 16,0 1-16,0 42 31,0 1-31,0-1 0,0 0 15,-21 0-15,21 0 0,-21 22 0,21-22 16,0 0-16,0 0 0,-22 0 0,22 0 16,0 1-16,-21-1 15,21 0-15,0 0 0,0 0 16,0-42 15,0 0-15,0 0-16,21 0 0,1-1 0,-1 1 15,-21 0-15,21 0 0,21-21 0,-21 20 16,1-20-16,20 21 0,0 0 0,1-22 16,-22 22-16,21 21 0,0-21 15,-20 21-15,-1 0 0,0 0 16,0 0-16,0 21 0,-21 0 0,0 22 16,0-22-16,0 0 0,0 0 15,0 0-15,0 22 0,0-22 16,0 0-16,0 0 0,0 0 0,0 1 15,0-1-15,0 0 0,0 0 0,21-21 16,1 0-16,-22 21 0,21-21 0,0 0 16,0 0-16,0 0 0,0 0 0,1 0 15,-1-21-15,0 21 0,0-21 16,0 0-16,0 0 0,-21-1 0,22 1 16,-1 0-16,0-21 0,0 21 15,-21-22-15,21 1 0,0 0 0,1-22 0,-1 1 16,-21 20-16,21-20 0,0-22 15,0 22-15,0 20 0,-21-20 16,22 20-16,-22 1 0,21 21 0,-21 0 16,0 0-16,0 42 15,0 0-15,0 0 16,-21 21-16,-1 1 0,22 20 0,0-20 16,-21 20-16,21-21 0,-21 22 0,21-22 15,0 22-15,0-22 0,0 0 16,-21 1-16,21-1 0,-21 0 0,21 1 15,0-1-15,0-21 0,0 22 0,0-22 16,0 0-16,0 0 0,0 0 16,0 0-16,21-21 31,0 0-31,0 0 16,0 0-16,1-21 0,-1 0 0,0 21 15,0-21-15,0 0 0,-21 0 16,21-1-16,-21 1 0,22 21 0,-22-21 15,0 0-15,0 0 0,0 0 0,0-1 16,0 1-16,-22 0 0,1 0 0,0 21 16</inkml:trace>
  <inkml:trace contextRef="#ctx0" brushRef="#br0" timeOffset="16072.71">27072 13949 0,'-42'0'15,"84"0"-15,-105 0 0,41 0 0,1 0 0,42 0 31,1 0-31,-1 0 16,21 0-16,-21 0 0,22 0 0,-22-21 16,21 21-16,0 0 0,-20-21 0,20 21 15,-21 0-15,21 0 0,-20 0 16,-1 0-16,0 0 0,-21-22 0,21 22 16,0 0-16,0 0 15,-21-21-15,22 21 16,-22-21-16,21 21 15,-21-21-15,21 21 0,-21-21 16</inkml:trace>
  <inkml:trace contextRef="#ctx0" brushRef="#br0" timeOffset="17087.73">28300 13674 0,'0'0'0,"0"-21"0,21-1 15,0 1-15,0-21 16,-21 21-16,0 0 0,0-1 0,21-20 16,-21 21-16,0 0 0,22 0 0,-22-1 15,0 1-15,0 0 0,0 42 32,0 0-32,0 1 15,0 20-15,0 0 0,0 22 16,0-22-16,0 22 0,0-1 15,0 1-15,0-1 0,-22-21 0,1 22 16,0-1-16,21-20 0,-21-1 0,0 22 16,0-22-16,-22 0 0,22-21 0,0 22 15,0-1-15,0-21 0,-1 0 16,1 1-16,0-1 0,21 0 0,0 0 16,-21-21-16,0 0 15,0-21-15,21 0 16,0-22-16,0 22 0,0-21 15,0 0-15,0-1 0,0 1 0,0 0 16,21-22-16,0 22 0,0-1 0,0 1 16,0 0-16,-21 21 0,22-22 15,-1 22-15,0 21 16,-21 21 0,0 0-16,0 22 0,0-22 0,21 0 15,-21 21-15,0-20 0,0 20 0,21-21 16,0 21-16,-21-20 0,22-1 15,-1 0-15,-21 21 0,21-21 0,0 1 16,0-1-16,0-21 0,-21 21 0,22-21 16,-1 0-16,0 0 0,0 0 0,0 0 15,0 0-15,22 0 16,-22 0-16,0 0 0,0-21 0,0 0 16,1-1-16,-1 1 0,0 0 0,0-21 15,-21 21-15,21-22 0,0 22 0,1-21 16,-22 21-16,0-1 0,21 1 15,-21 42 1,0 1 0,0-1-16,-21 0 0,21 0 0,-22 0 15,22 0-15,0 1 0,0-1 16,0 0-16,0 0 0,0 0 16,0 0-16,0 1 0,0-1 15,22-42 32,-1-1-47,0 1 0,-21 0 16</inkml:trace>
  <inkml:trace contextRef="#ctx0" brushRef="#br0" timeOffset="17403.65">29019 13631 0,'0'0'0,"0"-21"0,0 0 0,0 0 0,0 0 16,-21 21-16,0 0 0,0 0 0,0 0 15,0 0-15,-1 0 0,1 21 16,21 0-16,0 0 16,0 0-16,0 1 15,21-22-15,1 0 0,-1 0 16,21 0-16,-21 0 0,0 0 16,1 0-16,-1 0 0,0-22 0,0 1 15,-21 0-15,0 0 0,0 0 16,0 0-16,0-1 0,0 1 15,-21 21-15,0-21 0,0 21 0,-1 0 16,1 0-16,0 0 0,0 21 16,0 0-16,21 1 0,-21-1 15,21 21-15,-22-21 0,22 22 0,0-22 16,0 21-16,0-21 0,0 0 16,22 22-16,-1-22 0,0 0 0,0 0 15,0 0-15</inkml:trace>
  <inkml:trace contextRef="#ctx0" brushRef="#br0" timeOffset="18664.23">29316 13991 0,'0'21'15,"0"1"-15,0-1 16,0 0-16,0 0 16,0 0-16,0 0 0,-21 1 0,-1-1 15,22 0 1,0 0-16,0 0 0,0 0 0,0 1 15,-21-1-15,21 0 0,-21 0 16,21 0-16,0-42 47,0 0-47,0 0 0,21-22 16,0 22-16,1 0 0,-1-21 0,0 21 15,0-22-15,0 1 0,22 21 16,-22-22-16,0 22 0,0 0 0,0 0 15,0 0-15,1 21 16,-22 21 0,0 0-16,0 0 0,0 0 0,0 1 15,0 20-15,0-21 0,0 0 0,0 0 16,0 22-16,0-22 0,0 0 0,0 0 16,0 0-16,0 1 0,0-1 15,21 0-15,0 0 0,0-21 16,0 0-16,0 0 0,1 0 0,-1 0 15,0 0-15,0-21 16,0 0-16,0 0 0,1-1 16,-22 1-16,21-21 0,0 21 0,0-22 15,0 1-15,0 0 0,1-22 0,-1 1 16,0-1-16,0 1 16,0-1-16,0 1 0,1-1 0,-1 22 15,-21 0-15,0 20 0,21 1 0,-21 0 16,0 0-16,-21 63 15,0-21-15,-1 22 16,1-1-16,0 0 0,0 1 0,21-1 16,-21 22-16,0-22 0,-1 0 15,22 22-15,-21-22 0,21 0 0,0 1 16,0-1-16,0 0 0,0 1 0,-21-1 16,21-21-16,-21 0 0,21 1 15,0-1-15,0 0 0,-21 0 0,0-21 16,21-21 15,0 0-31,0 0 16,0-1-16,0-20 0,0 21 0,21-21 15,0 20-15,0-20 0,21 21 0,-20 0 16,-1-22-16,0 22 0,21 21 16,-21-21-16,1 21 0,-1-21 0,0 21 15,0 0-15,0 0 0,0 21 16,-21 0-16,0 0 15,0 1-15,-21-1 16,0-21-16,0 21 0,0-21 16,-22 0-16,22 21 0,0-21 15,0 0-15,0 0 16,0 0-16,-1 0 16,1 0-16,0 0 15,0 21 1,21 0-1,0 1-15,0-1 16,0 0-16,0 0 16,21 0-16,0 0 15,0 1-15,1-22 0,-1 21 16,21-21-16,-21 21 0,0-21 16,1 0-16,20 0 0,-21 0 0,21 0 15,1 0-15,-1 0 0,-21 0 16,22 0-16,-22-21 0,21 21 0,-21-21 15,0-1-15,1 1 0,-1 0 0,0 0 16,0 0-16,-21 0 0,0-22 16,21 22-16,-21-21 0,21 21 0,-21-1 15,0 1-15,0 0 0,-21 21 32,0 21-32,0-21 0,0 21 0,21 1 15,0-1-15,-21 0 0,-1 0 0,22 0 16,-21 0-16,21 1 15,0-1-15,0 0 0,0 0 0,0 0 16,0 0-16,0 1 0,0-1 16,21-21-16,-21 21 0,22-21 15,-1 0-15,0 0 0,0 0 16,21 0-16,-20 0 0,-1 0 16,0-21-16,21 21 0,-21-21 0,1 21 15,20 0-15,-21-22 0</inkml:trace>
  <inkml:trace contextRef="#ctx0" brushRef="#br0" timeOffset="19179.93">30946 14161 0,'0'0'0,"0"-43"16,0 22-16,0 0 0,0 0 15,0 0-15,0-1 0,0 1 0,0 0 16,-22 21 0,1 0-1,0 0-15,0 0 0,0 21 0,0 0 16,-1 1-16,1-1 0,0 0 15,0 0-15,0 0 0,21 0 0,0 1 16,-21-1-16,21 0 0,0 0 0,0 0 16,0 0-16,0 1 0,0-1 15,0 0-15,21-21 0,0 0 16,0 0-16,0 0 0,0 0 16,1 0-16,-1-21 15,0 0-15,0-1 0,-21 1 16,21 0-16,0-21 0,1 21 0,-1-22 15,0 1-15,0-22 0,0 1 0,0 21 16,1-43-16,-1 21 0,0 1 16,-21 21-16,0-22 0,21 43 0,-21-21 15,0 20-15,0 1 0,0 0 16,-21 21-16,0 0 16,0 21-16,21 0 0,-22 1 0,1 20 15,0 0-15,0 1 16,0-1-16,21 21 0,0-20 0,-21-1 15,21 22-15,0-22 0,-22 0 0,22 1 16,0-1-16,0 0 0,0-21 16,0 22-16,0-22 0,0 21 0,0-21 15,0 1-15,0-1 0,0 0 16,22-21 15,-1 0-31,0-21 16,0 0-16,0 21 0,22-22 0,-22 1 0</inkml:trace>
  <inkml:trace contextRef="#ctx0" brushRef="#br0" timeOffset="20547.74">31602 13737 0,'0'0'0,"0"-63"16,0 42-16,0-22 15,0 22-15,0 0 0,-21 21 31,-1 21-31,22 0 0,-21 0 0,0 22 16,0-1-16,0 0 0,21 1 16,-21-1-16,-1 22 0,1-22 0,21 0 15,-21 1-15,0 20 0,0-21 0,0 1 16,21-1-16,-22 0 0,1-20 16,0 20-16,21-21 0,-21 0 15,0 22-15,0-22 0,21 0 16,-22-21-16,22-21 31,0 0-31,0-1 0,0 1 16,22 0-16,-22 0 0,21 0 15,0-22-15,0 22 0,-21 0 0,21 0 16,0 0-16,-21 0 0,0-1 16,22 22-16,-22 22 31,0-1-31,0 0 15,0 0-15,0 0 0,0 0 16,21 1-16,-21-1 0,21 0 16,-21 0-16,21-21 0,0 0 15,0 21-15,1-21 16,-1 0-16,0 0 0,0 0 0,0 0 16,0-21-16,1 0 0,-1 21 15,-21-21-15,21 0 0,0-1 16,-21 1-16,21 0 0,-21 0 0,21-21 15,1 20-15,-22 1 16,0 0-16,0 42 31,-22 0-15,1 1-16,0-1 16,21 0-16,0 0 0,0 0 0,0 0 15,0 1-15,0-1 16,0 0-16,0 0 0,0 0 15,21-21-15,0 0 16,1 0-16,-1 0 16,0 0-16,0 0 0,0 0 15,0-21-15,1 0 0,-1 21 16,0-21-16,-21 0 0,21-22 0,0 22 16,0 0-16,-21 0 0,22 0 15,-22-22-15,21 22 0,-21 0 16,0 42 15,0 0-31,0 0 0,-21 1 16,21-1-16,-22 0 0,22 0 0,0 0 15,-21 0-15,21 1 0,0-1 0,0 0 16,0 0-16,0 0 0,0 0 16,0 1-16,0-44 62,0 1-62,0 42 63,21-21-48,1 22-15,-1-22 16,0 0-16,0 0 0,0 0 15,0 0-15,1 0 0,-1 0 16,0 0-16,0 0 0,0 0 0,0 0 16,1-22-16,-1 1 0,0 0 15,0 0-15,0 0 0,0 0 0,1-22 16,-1 22-16,0-21 0,0-1 0,0-20 16,0 21-16,1-1 0,-1 1 15,0 0-15,0-1 0,-21 1 0,0 21 16,0 0-16,21-1 0,-21 44 31,-21-1-31,0 0 16,0 0-16,0 0 0,-1 22 0,1-1 15,0 0-15,0-21 0,21 22 16,-21-1-16,0 0 0,21-20 16,-22 20-16,22 0 0,0-21 0,0 22 15,-21-22-15,21 21 0,0-21 16,0 1-16,0-1 0,0 0 0,0 0 15,21-21 1,-21 21-16,22-21 0,-1 0 16,0 0-16,0 0 0,0 0 15,0 0-15,1 0 0,-1 0 16,0-21-16,-21 0 0,21 21 0,-21-21 16,21 0-16,0-1 15,-21 1-15,0 0 0,0 0 16,0 0-16</inkml:trace>
  <inkml:trace contextRef="#ctx0" brushRef="#br0" timeOffset="20764.59">32427 14161 0,'-21'0'16,"21"-22"0,21 22-1,0 0-15,1-21 16,-1 21-16,0 0 0,0 0 15,0 0-15,0 0 16,1 0-16,-22-21 0,21 21 16,0 0-1,-21-21-15,0 0 16</inkml:trace>
  <inkml:trace contextRef="#ctx0" brushRef="#br0" timeOffset="20983.48">32025 13970 0,'0'0'0,"-21"0"0,0 0 16,0 0-16,-1 0 0,44 0 62,-1 0-46,0 0-16,0-21 0,0 21 0,0 0 15,22 0-15</inkml:trace>
  <inkml:trace contextRef="#ctx0" brushRef="#br0" timeOffset="21445.22">32999 14182 0,'0'-21'16,"0"-1"-1,-21 22-15,21-21 16,0 0-16,0 0 0,0 0 15,0 0-15,21-1 0,-21 1 16,21 21-16,21-21 0,-21 0 16,1 0-16,20 21 0,0-21 15,1 21-15,-22 0 0,21 0 16,0 0-16,-20 0 0,20 0 0,-21 0 16,0 0-16,0 21 0,-21 0 15,0 0-15,0 0 0,0 0 0,0 1 16,-21 20-16,0-21 0,0 0 15,0 22-15,0-22 0,-1 0 0,1 0 16,0 21-16,0-20 0,-21-1 0,20 0 16,1 0-16,0 0 0,0 0 15,0 1-15,0-1 0,-1 0 0,22 0 16,-21 0-16,21 0 16,0 1-16,0-1 15,0 0-15,0 0 16,0 0-16,0 0 15,0 1-15</inkml:trace>
  <inkml:trace contextRef="#ctx0" brushRef="#br0" timeOffset="21852">32978 14944 0,'0'0'0,"-22"42"16,22-21-16,0 0 15,-21 1-15,21-1 16,0 0-16,0 0 15,0-42 32,0 0-47,0 0 16,0-1 0,-21 22-1,0 0 1,0 0-16,0 0 15,21 22-15,-22-1 16,22 0 0,0 0-16,0 0 15,22-21 1,-22 21-16,21-21 16,0 0-16,0 0 15,0-21 16,-21 0-31,0 0 16,-21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42:24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2180 0,'0'0'0,"0"-21"15,0 0-15,0 0 0,0 0 16,0-1-16,0 1 0,0 0 0,0 0 15,0 0-15,0 0 0,0-1 16,0 1-16,0 0 0,0 42 78,0 0-62,0 1-16,0-1 15,0 0-15,0 0 0,0 0 16,0 0-16,0 1 0,0-1 0,0 0 16,0 0-16</inkml:trace>
  <inkml:trace contextRef="#ctx0" brushRef="#br0" timeOffset="618.65">529 3090 0,'0'0'0,"-21"22"16,0-22-16,21 21 31,-21-21-16,-1 0 17,22-21-1,-21 21-31,21-22 16,-21 22-16,0-21 15,0 21-15,-22 0 16,22 0-16,0 0 0,0 0 15,0 0-15,21-21 16,0 0 0,21 21-16,0-21 0</inkml:trace>
  <inkml:trace contextRef="#ctx0" brushRef="#br0" timeOffset="1617.86">1079 1291 0,'0'0'0,"0"-42"0,0-22 16,0 43-16,0-21 16,-21 21-16,21 0 0,0-1 0,0 1 15,0 0-15,-21 21 0,21 21 31,0 22-15,0-22-16,-21 21 0,21 22 16,-21-22-16,21 21 0,0 1 15,-21 21-15,21-22 0,0 22 0,0-1 16,0-20-16,0 21 0,-22-22 16,22 1-16,0-1 0,0-21 0,-21 1 15,21-1-15,0 0 0,0-20 16,0-1-16,0 0 0,0 0 15,0-42 1,0 0 0,0-22-1,0 22-15,0 0 0,0-21 0,21-1 0,-21 1 16,0 0-16,22-1 16,-1 1-16,-21 0 0,0-1 0,21 22 15,0 0-15,-21 0 0,21 0 16,0 21-1,1 0-15,-1 21 0,-21 0 0,21 21 16,0-20-16,-21 20 0,0 0 16,21 1-16,0-1 0,-21-21 0,22 21 15,-22 1-15,21-22 0,0 0 16,0 21-16,-21-20 0,21-22 0,0 21 16,1-21-16,-1 0 0,0 0 15,0 0-15,0 0 0,0 0 16,1 0-16,-1-21 0,0-1 15,0 1-15,0 0 0,-21 0 0,21-21 16,-21-1-16,22 1 0,-22 0 16,0-1-16,0-20 0,0-1 0,0 22 15,0-22-15,0 22 0,0 0 16,0-1-16,0 1 0,0 21 0,0 0 16,0 0-16,-22 21 0,22-22 15,0 1-15,0 42 31,22 1-31,-1-1 16,0-21-16,-21 21 0,21 0 16,0 0-16</inkml:trace>
  <inkml:trace contextRef="#ctx0" brushRef="#br0" timeOffset="2165.52">2095 1566 0,'0'0'15,"0"-21"-15,0 0 16,0 42 15,0 0-15,-21 1-16,21-1 0,0 21 0,0 0 16,0 1-16,-21-1 0,21 0 15,-21 1-15,21-1 0,0 0 0,0-20 16,0 20-16,0-21 0,0 21 15,0-20-15,-21-1 0,21 0 16,0 0 0,0-42-1,0 0 1,0-22-16,0 22 0,0 0 16,0-21-16,0-1 0,0 1 15,21 0-15,-21-22 0,21 22 16,0-22-16,0 22 0,1 0 0,-1-1 15,0 1-15,0 21 0,0-21 16,0 20-16,22 22 0,-22-21 0,0 21 16,0 0-16,0 0 0,1 0 15,-1 0-15,0 21 0,0 1 0,-21 20 16,0-21-16,0 21 0,0 1 16,0-1-16,0 22 0,0-22 0,0 21 15,0-20-15,0-1 0,0 0 16,0 1-16,0-1 0,0-21 0,0 22 15,-21-22-15,21 0 0,0 0 16,0 0-16,0 0 16,0 1-16,-21-22 15,0 0 1,-1 0-16,1-22 0,0 1 16,0 0-16</inkml:trace>
  <inkml:trace contextRef="#ctx0" brushRef="#br0" timeOffset="2361.41">1926 1947 0,'21'0'31,"0"0"-31,1 0 16,-1 0-16,21 0 0,-21 0 15,0 0-15,22 0 0,-22-21 0,21 21 16,-21 0-16,22-21 0,-22 21 15,0 0-15,21 0 0,-20-21 0,-1 0 16,0 21-16,0 0 16</inkml:trace>
  <inkml:trace contextRef="#ctx0" brushRef="#br0" timeOffset="2670.73">2836 1566 0,'0'0'0,"0"-21"0,21 21 0,-21-21 0,0 42 47,0 0-31,22 22-16,-22-22 0,0 21 16,0 1-16,0-1 0,0 0 0,0 1 15,0-1-15,0 0 0,-22 1 16,22-22-16,0 21 0,0-21 0,0 0 15,-21 22-15,21-22 0,0 0 16,0 0-16,0 0 16,0-42 15,0 0-15,0 0-16,0 0 0,0-22 0</inkml:trace>
  <inkml:trace contextRef="#ctx0" brushRef="#br0" timeOffset="2958.01">2942 1545 0,'0'0'16,"0"-21"-16,0-64 15,21 64-15,0 21 16,-21-21-16,22 21 16,-1 0-16,0 0 0,0-21 0,0 21 15,22 0-15,-22 0 0,0 0 16,21 0-16,-21 0 0,1 21 0,-1-21 15,-21 21-15,0 0 0,0 1 16,0 20-16,0-21 0,-43 0 0,22 22 16,0-22-16,0 21 0,-21-21 15,20 22-15,-20-22 0,21 0 0,0 0 16,0 0-16,-1 0 0,1-21 0,0 22 16,21-1-1,21-21 16,22-21-31</inkml:trace>
  <inkml:trace contextRef="#ctx0" brushRef="#br0" timeOffset="3305.81">4889 1291 0,'0'-21'0,"22"0"16,-1 0-16,0 21 0,0 0 0,0-21 16,0 21-16,22-22 0,-22 22 15,21 0-15,1-21 0,-1 21 0,0 0 16,1 0-16,20 0 15,-21-21-15,1 21 0,20 0 0,-20 0 0,-1 0 16,-21 0-16,21 0 0,-20 0 0,-1 0 16,0 0-16,-42 0 47,0 0-47,-1 0 0,1 0 15,-21 0-15,21 0 0</inkml:trace>
  <inkml:trace contextRef="#ctx0" brushRef="#br0" timeOffset="3602.15">5419 1164 0,'0'0'0,"-22"0"31,22 21-31,-21-21 16,21 22-16,-21-22 0,21 21 0,0 0 15,0 0-15,-21 0 0,21 0 16,-21 1-16,21 20 0,0-21 15,0 21-15,-21 1 0,21-1 0,-22 0 16,1 1-16,21-1 0,-21 0 0,21 1 16,0-1-16,-21 0 0,21 1 15,-21-22-15,21 21 0,0-21 0,0 1 16,0 20-16,0-21 0,0 0 16,0 0-16,0 1 15,21-22 1,0 0-16,0 0 15,0-22-15,1 22 0,20-21 0,-21 0 16,0 0-16</inkml:trace>
  <inkml:trace contextRef="#ctx0" brushRef="#br0" timeOffset="3953.95">5757 1609 0,'0'0'0,"0"-21"0,-21 42 31,0 21-15,0-21-16,0 0 0,21 22 16,0-22-16,-22 21 0,22 1 0,-21-22 15,21 0-15,0 21 0,0-21 0,0 1 16,0-1-16,0 0 0,21 0 16,1 0-16,-1-21 0,0 0 15,21 21-15,-21-21 0,22 0 0,-22 0 16,0 0-16,21 0 0,-20-21 0,20 21 15,-21-21-15,0 0 0,0 0 16,-21-22-16,0 22 0,22-21 0,-22 21 16,0-22-16,0 1 0,0 21 0,0 0 15,-22-22-15,1 22 0,0 21 16,0-21-16,-21 21 0,20 0 0,-20 0 16,21 0-16,-21 0 0,20 0 15,1 0-15,0 0 0,0 21 0</inkml:trace>
  <inkml:trace contextRef="#ctx0" brushRef="#br0" timeOffset="4533.87">7514 1058 0,'0'0'0,"0"-21"0,21 0 16,22-42-1,-22 41-15,-21 1 0,0 0 0,21 0 16,0 0-16,0 0 0,-21-1 15,21 22-15,1 0 16,-22 22-16,0-1 16,0 21-16,0 0 0,0 1 15,0-1-15,0 22 0,0-1 0,-22 1 16,1-1-16,0 1 0,0-1 16,0 1-16,0-22 0,-1 21 0,1 1 15,0-22-15,21 1 0,0 20 0,-21-42 16,21 22-16,-21-1 15,21-21-15,-21 0 0,21 0 0,0 1 16,0-1-16,0 0 16,0-42-1,-22 0 1,22-1-16,0 1 0,-21 0 16</inkml:trace>
  <inkml:trace contextRef="#ctx0" brushRef="#br0" timeOffset="5015.59">7302 1376 0,'0'0'0,"-21"-42"0,21-1 0,0 1 0,0 21 16,0-22-16,0 1 0,0 21 15,0-21-15,0-1 0,21 22 0,1-21 16,20-1-16,-21 22 0,21-21 0,22 21 16,-1-22-16,1 22 0,-1 0 15,1 0-15,21 21 0,-22 0 0,1 0 16,-1 0-16,1 0 0,-22 21 15,0 21-15,1 1 0,-22-1 0,-21 0 16,0 1-16,0 20 0,-21 1 0,-1-22 16,-20 22-16,0-22 15,-22 0-15,22 1 0,0-1 0,-22 0 16,22-21-16,-1 1 0,1-1 0,0 0 16,21 0-16,-22-21 0,22 0 15,0 21-15,0-21 0,0 0 0,-1 0 16,22-21-1,-21 21-15,21-21 16,21 42 15,1-21-31,-22 21 0,21 0 16,0 1-16,0-1 0,-21 21 0,21-21 16,0 0-16,1 22 15,-22-22-15,21 0 0,0 0 0,0 0 16,0 1-16,0-1 0,1 0 0,-1 0 15,-21 0-15,21-21 0,0 21 16,0-21-16,0 0 0,1 0 16,-1 0-16,0 0 15,0 0-15,0 0 0,-21-21 0</inkml:trace>
  <inkml:trace contextRef="#ctx0" brushRef="#br0" timeOffset="5414.33">8213 1672 0,'0'21'32,"21"-21"-32,0 0 15,0 0-15,0 0 16,0 0-16,1 0 0,-1 0 16,0-21-16,0 21 0,0-21 15,0 21-15,1-21 0,-22 0 16,0 0-16,0-1 0,0 1 15,0 0-15,-22 0 0,1 21 16,0 0-16,0 0 0,0 0 16,0 0-16,-1 0 0,1 0 15,0 0-15,21 21 0,-21 0 0,0 0 0,21 1 16,-21 20-16,21-21 16,0 21-16,0 1 0,0-22 0,0 21 15,0-21-15,0 1 0,0-1 0,0 21 16,0-21-16,21 0 15,0 1-15,0-22 0,0 0 16,0 0-16,1 0 0,-1 0 0,21 0 16,-21 0-16,0 0 0,1 0 15,-1-22-15,-21 1 0,21 0 0,0 0 16,0 0-16,-21 0 0,21-22 0,1 22 16</inkml:trace>
  <inkml:trace contextRef="#ctx0" brushRef="#br0" timeOffset="7102.77">8657 1566 0,'21'-21'0,"-42"42"0,42-84 0,0 42 0,-21 0 15,22 21 1,-1 0 0,-21 21-16,0 0 15,21 0-15,-21 0 0,21 22 0,-21-22 16,0 21-16,21 0 0,-21 1 0,0-22 16,0 21-16,21-21 0,-21 22 15,0-22-15,0 0 0,22 0 0,-22 0 16,21 1-16,-21-1 0,21-21 15,0 0 1,0-21 0,0-1-16,-21 1 0,22 0 15,-22 0-15,21-21 0,0-1 16,-21 1-16,21 0 0,0-1 0,0 1 16,1 0-16,-1-1 0,0 1 0,-21 21 15,0 0-15,21-1 0,-21 1 16,21 0-16,-21 42 31,0 0-31,0 1 0,0-1 16,0 21-16,0-21 0,0 22 0,0-22 15,0 21-15,-21 0 0,21-20 0,0 20 16,-21-21-16,21 21 16,0-20-16,0-1 0,0 21 0,0-21 15,0 0-15,0 1 0,21-22 0,0 21 16,0 0-16,1-21 15,-1 0-15,0 0 0,0 0 0,0 0 16,0 0-16,1 0 0,-1-21 0,0 21 16,0-21-16,0-1 0,0 1 15,1 0-15,-1-21 0,0 21 0,0-22 16,-21 1-16,21 0 0,-21 20 16,21-20-16,-21 0 0,0-1 15,0 22-15,0 0 0,0 0 0,0 0 0,0 0 31,-21 21-15,21 21-16,-21-21 0,21 21 0,0 0 16,-21 0-16,21 22 0,-21-22 15,21 21-15,-21-21 0,21 22 0,0-1 16,0-21-16,0 21 0,0-20 0,0-1 16,0 0-16,0 21 0,0-21 15,21 1-15,0-1 0,0-21 16,0 0-16,0 21 0,1-21 0,-1 0 15,0 0-15,0 0 0,21 0 16,-20 0-16,20-21 0,-21 21 16,21-21-16,-20-1 0,20 1 0,-21 0 15,0-21-15,22 21 0,-22-22 16,0 1-16,-21 21 0,21-22 0,-21 22 16,0-21-16,0 21 0,0 0 0,0-1 15,0 1-15,-21 21 16,0 0-16,0 0 0,-1 0 15,22 21 17,22-21-32,20 0 15,-21 0-15,0 0 16,0 0-16,22 0 0,-22-21 16,0 21-16,21 0 0,-20 0 0,-1-21 15,0 21-15,0-21 0,0 21 0,-21 21 47,0 0-47,0 0 0,0 1 16,0-1-16,0 0 0,0 21 0,0-21 15,-21 1-15,21 20 0,0-21 0,0 0 16,-21 0-16,21 22 0,0-22 16,0 0-16,0 0 0,0 0 15,0 1-15,21-22 16,0 0-16,0 0 0,1 0 15,-1 0-15,0 0 0,0 0 16,0-22-16,0 22 0,1-21 0,20 0 16,-21 0-16,0 0 0,0-22 15,22 22-15,-22-21 0,0 21 0,0-22 16,0 22-16,1-21 0,-1 21 0,-21-22 16,0 22-16,0 0 0,0 0 15,0 0-15,0 0 16,-21 21-16,21 21 31,0 0-31,0 0 16,0 0-16,0 0 0,0 1 0,0 20 15,21-21-15,0 21 0,-21-20 16,0-1-16,21 0 0,-21 0 0,21 0 16,-21 0-16,0 1 0,0-1 15,0 0-15,-21-21 16,0 0-16,0 0 15,0 0-15,-1 0 0,-20-21 16,42 0 0,-21 21-16,0-22 15,0 22-15,21 22 32,0-1-17,21 0-15,-21 0 16,21-21-16,0 21 0,0-21 15,0 21-15,1-21 0,-1 0 0,0 0 16,21 0-16,-21 22 0,1-22 0,20 0 16,0 0-16,-21 0 0,22 0 15,-1-22-15,-21 22 0,22-21 0,-22 0 16,0 0-16,21 21 0,-21-42 16,1 20-16,-1 1 0,0-21 15,0 0-15,-21 20 0,0-20 0,21 0 16,-21 21-16,0-22 0,0 22 0,0 0 15,0 0-15,0 0 0,-21 21 16,0 0-16,0 0 16,0 21-16,-1 0 0,22 0 15,-21 0-15,21 0 0,-21 22 16,21-22-16,-21 21 0,21-21 0,0 1 16,0 20-16,0-21 0,0 0 0,21 0 15,0 1-15,0-1 0,1 0 16,-1-21-16,0 21 0,0-21 0,0 0 15,0 0-15,1 0 0</inkml:trace>
  <inkml:trace contextRef="#ctx0" brushRef="#br0" timeOffset="7609.48">12361 1080 0,'0'0'0,"0"-22"15,21 22 17,1 0-32,20-21 0,-21 21 15,21 0-15,22 0 0,-22 0 0,22-21 16,-1 21-16,22 0 0,-22-21 16,22 21-16,0 0 0,-22 0 0,1 0 15,-1 0-15,-20 0 0,-1 0 0,-21 0 16,0 0-16,0 0 0,-42 0 15,0 0 1,0 0-16,-21 0 0,20 0 0,-20 0 16</inkml:trace>
  <inkml:trace contextRef="#ctx0" brushRef="#br0" timeOffset="7906.21">12933 974 0,'0'21'15,"0"0"1,0 0-16,0 0 16,0 1-16,-21 20 0,21-21 0,-22 21 0,1-20 15,21 20-15,0 0 16,0 1-16,-21-1 0,21 21 0,0-20 16,-21-1-16,21 22 0,0-22 0,0 0 15,0 1-15,0-1 0,0 0 16,0-21-16,0 1 0,0 20 0,-21-21 15,21 0-15,0 0 0,0 1 16,21-22 15,0 0-31,-21-22 0,21 22 16,0-21-16,1 0 16</inkml:trace>
  <inkml:trace contextRef="#ctx0" brushRef="#br0" timeOffset="8293.96">13144 1482 0,'0'0'0,"0"-64"15,22 43-15,-22 0 0,21 21 16,0-21-16,0 21 0,0-21 16,0 21-16,1 0 0,20 0 0,-21 0 15,0 21-15,22 0 0,-22 0 0,0 0 16,0 22-16,21-22 0,-20 21 15,-1 0-15,-21 1 0,21-1 0,-21 0 16,0 1-16,0-1 0,0 0 16,0-20-16,0 20 0,0-21 15,0 0-15,0 0 0,0-42 47,0 0-47,0 0 0,0 0 16,0-22-16,0 22 0,0-21 0,0 21 15,21-22-15,-21 1 0,21 0 16,0-1-16,-21 22 0,22-21 16,-1 21-16,0 0 0,0-1 0,-21 1 15,21 0-15,0 21 0,1 0 16,-22-21-16,21 21 16</inkml:trace>
  <inkml:trace contextRef="#ctx0" brushRef="#br0" timeOffset="8689.74">13928 1651 0,'0'0'0,"-43"21"16,43 0 0,21-21-1,1 0-15,-1 0 0,21 0 16,-21-21-16,22 21 0,-22-21 15,21 21-15,-21-21 0,22 21 0,-22-21 16,21 0-16,-21-1 0,0 1 16,1 21-16,-1-21 0,0 0 0,-21 0 15,0 0-15,-21 21 16,0 0-16,-1 0 16,1 0-16,-21 0 0,21 21 0,-22 0 15,22 0-15,-21 0 0,21 0 0,-22 22 16,22-22-16,21 21 15,-21-21-15,21 22 0,-21-22 0,21 0 16,0 0-16,0 0 0,0 22 0,0-22 0,21 0 16,0 0-1,0 0-15,1-21 0,-1 0 0,0 22 16,0-22-16,0 0 0,0 0 0,22 0 16,-22 0-16,0 0 0,0 0 15,22-22-15,-22 1 0,0 21 0,0-21 16</inkml:trace>
  <inkml:trace contextRef="#ctx0" brushRef="#br0" timeOffset="9065.53">14647 1588 0,'0'0'0,"0"21"31,21-21-15,1 0-1,-1 0-15,0 0 0,0 0 16,0 0-16,0 0 0,1 0 0,-1 0 16,0-21-16,-21-1 15,0 1-15,0 0 16,0 0-16,-21 21 16,0 0-16,-1-21 0,1 21 15,0 0-15,0 0 0,0 0 0,0 0 16,-1 21-16,-20 0 0,21 0 0,0 0 15,0 1-15,21-1 0,-22 21 16,1-21-16,21 22 0,0-22 0,0 0 16,0 21-16,0-21 0,0 1 0,0-1 15,21 0-15,1 0 16,-1 0-16,0-21 0,0 0 0,21 0 16,-20 0-16,-1 0 0,0 0 0,21 0 15,-21 0-15,22 0 0,-1 0 16</inkml:trace>
  <inkml:trace contextRef="#ctx0" brushRef="#br0" timeOffset="10290.28">16002 1185 0,'0'0'0,"63"-63"15,-63 42 1,0 0-16,0-1 0,-21 22 16,-21-21-1,21 21-15,0 0 0,-22 0 0,1 21 16,21-21-16,-22 22 0,1-1 0,0 0 0,21 0 16,-1 0-16,-20 22 15,21-22-15,21 0 0,-21 0 0,21 0 16,0 0-16,0 1 0,0-1 0,0 0 15,0 0-15,0 0 0,21 0 16,-21 1-16,21-1 0,0 0 0,0 0 16,1 0-16,-22 22 0,21-22 0,0 0 15,-21 21-15,0-21 0,21 22 16,-21-22-16,21 21 0,-21-21 0,0 1 16,0-1-16,0 0 0,0 0 15,-21 0-15,-21 0 16,21-21-16,-1 0 0,-20 0 0,21 0 15,-21 0-15,-1 0 0,1 0 0,21-21 16,-22 21-16,1-21 0,0 0 16,21 0-16,-1 0 0,1-1 0,0 1 15,0 0-15,21-21 0,0 21 0,0-1 16,0 1-16,0-21 0,0 21 16,0 0-16,0-1 0,21 22 15,-21-21-15,21 21 16,-21 21-16,0 1 15,0-1-15,21 0 0,-21 0 16,0 0-16,0 22 0,0-22 0,0 0 16,22 21-16,-1-21 0,-21 1 15,21-1-15,0 0 0,0 0 0,-21 0 16,43 0-16,-22-21 0,0 22 0,0-22 16,21 0-16,-20 0 0,20 0 15,0 0-15,-21 0 0,22 0 0,-1 0 16,-21 0-16,22 0 0,-1-22 0,-21 1 15,21 0-15,-20 0 16,20 0-16,-21-22 0,0 22 0,0-21 0,1 21 16,-1-22-16,-21 1 0,0 21 15,0 0-15,0-22 0,0 22 16,0 0-16,0 0 0,-21 21 16,-1 0-1,1 0-15,0 21 0,0 0 16,21 0-16,-21 1 0,0-1 0,-1 21 15,22-21-15,0 0 0,0 22 16,-21-22-16,21 21 0,0-21 0,0 1 16,0-1-16,0 0 0,21 0 0,1 0 15,-1 0-15,0 1 0,0-22 16,0 21-16,22-21 0,-22 0 0,21 0 16,-21 0-16,22 0 0,-1 0 0,-21 0 15,21-21-15,-20 21 16,20-22-16,-21 1 0,21-21 0,-20 21 15,-1-22-15,21 1 0,-21 0 0,0-1 16,22-20-16,-22 21 0,0-22 16,21 22-16,-20-22 0,-1 22 0,0 0 15,0-1-15,-21 1 0,0 0 0,21 20 16,-21-20-16,0 21 0,0 0 16,0 0-16,0-1 0,-21 44 31,21-1-31,-21 0 15,0 0-15,0 0 0,-1 22 16,22-22-16,-21 21 0,0 0 16,0 1-16,0-22 0,0 21 0,-1 1 15,1-1-15,21 0 0,-21 1 16,0-1-16,21 0 0,-21 1 0,21-1 16,0-21-16,0 21 0,0-20 0,0-1 15,0 0-15,0 0 0,0 0 16,0 0-16,21-21 0,0 0 15,0 0-15,0 0 0,1 0 16,-1 0-16,0 0 16,0 0-16,0-21 0,0 21 0,1-21 0,-1 0 15,0 0-15,0 0 0,-21-1 16,0 1-16,21-21 0,-21 21 16,0 0-16,0-22 0</inkml:trace>
  <inkml:trace contextRef="#ctx0" brushRef="#br0" timeOffset="10478.18">16446 1461 0,'0'0'16,"-21"0"-16,42 0 31,1 0-15,-1 0-16,0 0 0,0 0 15,21 0-15,-20 0 0,20 0 16,-21 0-16,21 0 0,-20 0 0,20 0 15,-21 0-15,21 0 0,1 0 0,-22-22 16,21 22-16,22-21 0</inkml:trace>
  <inkml:trace contextRef="#ctx0" brushRef="#br0" timeOffset="10897.94">18627 1439 0,'-22'-21'0,"1"21"16,21-21-16,0 0 0,-21 0 0,21 0 16,-21-1-16,21 1 0,-21 0 0,21 0 15,0 0-15,0 0 0,0-1 16,0 1-16,0 0 0,42 0 0,-21 21 15,0-21-15,1 0 0,20 21 16,-21 0-16,21 0 0,1 0 0,-22 0 16,21 0-16,-21 0 0,1 0 0,-1 21 15,0-21-15,-21 21 16,0 0-16,0 0 0,0 0 0,0 22 16,0-22-16,-21 0 0,0 21 0,-22-20 15,22 20-15,-21-21 0,21 0 16,-22 0-16,1 22 0,21-22 0,-22 0 15,22 0-15,-21 0 0,21 1 0,0-1 16,-1 0-16,1 0 0,0 0 16,0-21-16,21 21 0,0 1 0,0-1 15,0 0 1</inkml:trace>
  <inkml:trace contextRef="#ctx0" brushRef="#br0" timeOffset="11173.9">18330 2096 0,'0'0'0,"0"42"15,0-21-15,0 0 0,21-21 32,1 0-32,-1 0 0,0 0 15,-21-21-15,0 0 0,0 0 16,0 0-1,0-1-15,-21 22 16,0 0-16,-1 0 0,1 0 16,0 0-1,0 22-15,0-22 0,21 21 0,-21 0 16,-1 0-16,1-21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47:52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4212 0,'-21'0'16,"21"21"500,0-42-360,0 0-156,0 0 16,-21 0-16,-1 0 15,22-1-15,-21 22 16,21-21-16,0 0 0,0 0 0,-21 0 15,21 0-15,0-1 16,0 1-16,0 0 0,0 42 47,0 0-47,0 22 0,0-1 16,0 22-16,0-1 0,0 1 15,0-1-15,0 1 0,0-1 0,0 1 16,0-1-16,-21 22 0,0-22 15,21 22-15,-21-22 0,-1 1 16,1-1-16,0 1 0,21-22 16,0 1-16,-21-1 0,21 0 0,0-21 15,0 1-15,-21-22 16,21-22 0,0 1-16,0 0 15,21-21-15,0-1 0,0 1 0,0 0 16,1-22-16,-1 22 0,0 0 15,0-22-15,0 22 0,0-1 0,1 22 16,-1-21-16,0 21 0,0 21 16,0 0-16,0 0 0,1 0 15,-1 21-15,0 0 16,0 0-16,0 0 0,-21 22 0,21-1 16,1 0-16,-22-20 0,21 20 15,0 0-15,21 64 16,-21-85-16,1 0 0,-1 1 0,0-1 15,0 0-15,0-21 0,0 0 16,1 0-16,-1 0 0,0-21 16,0 0-16,0-1 0,0-20 15,1 21-15,-22-21 0,0-1 0,21-20 16,-21 20-16,0-20 0,21 21 16,-21-22-16,0 1 0,0 20 15,0 1-15,0-22 0,0 22 0,0 21 16,0-21-16,0 20 0,-21 1 15,21 0-15,-21 21 0,42 0 47,0 0-47,0 21 16,0-21-16,0 21 0,1 1 0,-1-22 16,0 21-16,0-21 0</inkml:trace>
  <inkml:trace contextRef="#ctx0" brushRef="#br0" timeOffset="491.71">2603 4339 0,'0'0'0,"22"-21"15,-22 0-15,0 42 32,0 0-32,0 0 15,-22 1-15,22-1 0,-21 21 0,21 0 16,0 1-16,-21-1 0,0 0 0,21 1 15,-21-1-15,21 0 0,-21 22 16,21-43-16,-22 21 0,1 1 0,21-22 16,0 21-16,0-21 15,0 1-15,0-44 16,0 1 0,0 0-16,0-21 0,0-1 15,0 1-15,21 0 0,1-1 0,-1 1 16,0-21-16,0-1 0,0 22 15,0-22-15,1 1 0,-1-1 0,21 22 16,-21 0-16,0-1 0,22 22 16,-22 0-16,0 0 0,0 21 0,0 0 15,1 21-15,-1 0 0,0 0 0,0 22 16,0-22-16,0 42 0,1-20 16,-1-1-16,-21 21 0,0-20 0,0-1 15,0 22-15,21-22 0,-21 21 16,0-20-16,0-1 0,0 0 15,0 1-15,0-22 0,0 21 0,0-21 16,0 1-16,0-1 0,0 0 16,0 0-16,-21-21 15,0 0-15,-1 0 0,-20 0 16,21 0-16,0-21 0,-22 0 16</inkml:trace>
  <inkml:trace contextRef="#ctx0" brushRef="#br0" timeOffset="656.3">2455 4805 0,'0'0'0,"0"-21"0,0 0 32,21 21-17,1 0-15,-1 0 0,0-22 0,0 22 16,21 0-16,1-21 0,-22 21 16,21-21-16,22 21 0,-22-21 0,0 0 15,1 0-15,20-1 0,-20 1 0,-1 0 16,0 0-16,1 0 0</inkml:trace>
  <inkml:trace contextRef="#ctx0" brushRef="#br0" timeOffset="888.17">3450 4212 0,'0'0'0,"0"21"32,0 1-17,0 20-15,-21-21 0,21 21 16,0 1-16,0-1 0,0 0 0,0 1 15,-21-1-15,21 0 0,0 1 0,0-1 16,0 0-16,-21 1 0,21-22 16,0 21-16,0 1 0,0-22 0,0 0 15,0 0-15,0 0 0,0 0 0,0-42 47,0 0-47</inkml:trace>
  <inkml:trace contextRef="#ctx0" brushRef="#br0" timeOffset="1168.01">3323 4403 0,'0'0'15,"0"-64"-15,0 43 0,0 0 16,0 0-16,21 0 0,0-1 0,1 1 16,-1 21-16,0-21 0,21 0 15,-21 21-15,22-21 0,-1 21 0,0 0 16,-20 0-16,20 0 0,0 21 15,-21-21-15,1 21 0,-1 21 16,-21-20-16,0 20 0,0-21 0,0 21 16,-43-20-16,22 20 0,0-21 0,-21 21 15,-1-20-15,22-1 0,-21 0 16,0 0-16,20 0 0,1 0 0,0 1 16,0-22-16,0 21 0,0-21 15,21 21-15,21-42 31,0 21-31</inkml:trace>
  <inkml:trace contextRef="#ctx0" brushRef="#br0" timeOffset="1519.81">5355 4001 0,'0'0'0,"-21"-22"0,0 1 0,0 0 16,-1 21-16,22-21 0,0 0 15,22 21 1,-1-21-16,21 21 0,0 0 0,1 0 15,20-22-15,1 22 0,-1-21 0,22 21 16,-22 0-16,22 0 0,-21-21 16,20 21-16,-20 0 0,-22 0 0,22 0 15,-22 0-15,-21 0 0,21 0 0,-20 0 16,-1 0-16,-64 0 31,22 0-31,0 0 0,-21 0 16</inkml:trace>
  <inkml:trace contextRef="#ctx0" brushRef="#br0" timeOffset="1823.65">5863 3831 0,'-21'0'16,"21"21"15,0 1-15,0-1-16,0 0 0,0 21 15,0 1-15,-21-1 0,21 0 0,0 22 16,-21-1-16,21-20 0,-22 20 0,22-21 16,0 22-16,-21-22 0,0 1 15,21-1-15,-21 0 0,21 1 16,-21-22-16,0 21 0,21-21 0,0 22 16,-22-22-16,22 0 0,-21-21 15,21 21-15,0 0 0,0-42 31,21 0-15,1 0-16,-1 0 16,-21-1-16</inkml:trace>
  <inkml:trace contextRef="#ctx0" brushRef="#br0" timeOffset="2219.92">6308 4297 0,'0'0'0,"21"-21"16,-21 42 0,-21-21-16,-1 21 0,1 0 15,0 0-15,21 22 0,-21-22 0,0 21 16,21-21-16,-21 1 0,21 20 0,-22-21 16,22 21-16,0-20 0,0-1 0,0 0 15,0 0-15,0 0 0,0 0 16,22 1-16,-1-1 0,0-21 15,0 0-15,21 0 0,-20 0 16,-1 0-16,0 0 0,21 0 16,-21-21-16,1-1 0,-1 1 0,0 0 15,0 0-15,0-21 0,-21 20 0,0-20 16,0 21-16,0-21 0,0-1 0,0 1 16,0 21-16,-21 0 0,0-22 15,0 22-15,0 21 0,-1-21 0,1 21 16,0 0-16,0 0 0,0 0 15,0 21-15,-1-21 16,22 21-16,0 0 0,-21-21 16,21 22-16</inkml:trace>
  <inkml:trace contextRef="#ctx0" brushRef="#br0" timeOffset="3147.82">8382 3916 0,'0'0'0,"21"-21"0,43-106 16,-64 84-1,0 22-15,0-21 0,0 21 0,0 0 16,0-1-16,0 1 0,-22 0 16,1 0-16,0 21 0,0 0 0,0 0 15,0 0-15,-22 21 0,22 0 0,-21 22 16,21-22-16,-22 21 0,1 0 15,0 22-15,20-1 0,-20 1 0,0-1 16,21 1-16,-1 21 0,-20-22 0,21 22 16,21-22-16,0 1 0,0-22 15,0 22-15,0-22 0,0-21 16,0 21-16,21-20 0,21 20 0,-20-21 16,20-21-16,0 21 0,1-21 0,-1 0 15,0 0-15,1 0 0,-1-21 16,21 0-16,-20 0 0,20 0 0,-20-1 15,20-20-15,-21 21 0,1-21 0,-1 20 16,-21-20-16,0 0 0,1 21 0,-1-22 16,-21 1-16,0 21 0,0 0 15,0-1-15,0 1 0,-21 21 16,-1 0-16,1 0 0,0 0 16,21 21-16,-21 1 15,0-1-15,0 21 0,-1-21 0,1 22 16,21-22-16,0 21 0,-21-21 0,21 0 15,0 1-15,0 20 0,0-21 16,0 0-16,21 0 0,0-21 16,1 0-16,-1 0 0,21 0 0,-21 0 15,22 0-15,-22 0 0,21 0 0,0-21 16,1 0-16,-22 0 0,21 0 16,1 0-16,-22-1 0,21 1 0,-21-21 15,-21 21-15,0-22 0,0 1 0,0 21 16,0-21-16,0-1 0,0 22 15,-42 0-15,21 0 0,0 0 16,-22 21-16,1 0 0,0 0 0,20 0 16,-20 0-16,0 21 0,21 0 0,-1 0 15,1 0-15,0 0 0,21 22 16,0-22-16,0 0 0,0 0 0,0 0 16,21 1-16,0-1 0,1-21 0,-1 21 15,0-21-15,21 0 0,-21 0 16</inkml:trace>
  <inkml:trace contextRef="#ctx0" brushRef="#br0" timeOffset="3471.64">9398 4149 0,'0'0'0,"0"-21"16,0-43-16,0 43 16,0 42-1,0 21 1,0-20-16,-21 20 0,21-21 15,0 21-15,-21 1 0,21 20 0,0-20 16,0 20-16,0-21 0,-22 22 0,22-1 16,0-20-16,0 20 0,0 1 15,-21-1-15,21 1 0,-21-1 0,21 1 16,0-1-16,0-20 0,0-1 0,-21 0 16,21 1-16,0-1 0,0-21 0,-21 0 15,21 0-15,0 1 0,0-1 16,0-42 15,0-1-31,0 1 0,0 0 16,0-21-16,0-1 0,0 1 0,0 0 15,0-22-15,0 1 0,0-1 0</inkml:trace>
  <inkml:trace contextRef="#ctx0" brushRef="#br0" timeOffset="3739.49">9334 4530 0,'0'0'15,"0"-64"-15,22 1 0,-22 20 0,0 1 16,0 0-16,0-1 0,21 1 15,-21 21-15,21-21 0,0 20 0,0 1 16,-21 0-16,21 21 0,1-21 0,-1 21 16,21 0-16,-21 0 0,0 0 0,1 21 15,-1 0-15,0 0 0,0 1 16,-21-1-16,0 21 0,0-21 0,0 22 16,-21-22-16,0 0 0,0 21 0,-1-21 15,1 1-15,-21-1 0,21 0 16,0 0-16,-1 0 0,1-21 0,0 21 15,21 1-15,-21-22 0,42 0 47,0 0-47,-21-22 16,21 1-16,1 21 0,-1-21 0,0 21 16</inkml:trace>
  <inkml:trace contextRef="#ctx0" brushRef="#br0" timeOffset="4495.58">10012 4149 0,'0'0'0,"21"-21"0,-21 42 47,-21 0-31,21 0-16,-21 0 0,21 0 0,0 1 15,0-1-15,0 0 0,0 0 16,0 0-16,0 0 0,0 1 0,21-22 15,-21 21-15,21-21 0,0 0 0,0 0 16,0 0-16,1 0 0,20 0 16,-21 0-16,21 0 0,-20 0 0,20-21 15,-21-1-15,21 1 0,-20 0 0,-1 0 16,0 0-16,0 0 0,0-1 0,0 1 16,-21 0-16,22 0 0,-22 0 15,0 0-15,0-1 0,0 1 16,0 42 15,0 1-31,0-1 16,0 0-16,0 0 0,0 21 0,0-20 15,0 20-15,0 0 0,0-21 0,0 22 16,0-1-16,0 0 0,0 1 0,0 20 16,0-20-16,0-1 0,0 21 15,0 1-15,0-22 0,0 22 0,0-1 16,0 1-16,0-1 0,-22 1 0,22-1 15,-21-20-15,0 20 0,21-21 0,-21 22 16,21-22-16,0 22 0,-21-22 0,0 0 16,-1 1-16,22-1 0,-21 0 15,0 1-15,0-1 0,0-21 16,0 22-16,-1-22 0,1 0 0,0 21 16,0-21-16,0 1 0,0-22 0,-22 21 15,22-21-15,0 0 0,0 0 0,0 0 16,-1 0-16,1 0 0,0 0 0,0-21 15,0-22-15,0 1 0,-1 0 0,1-1 16,21-20-16,0-1 0,0 1 16,0-22-16,0 22 0,0-22 0,0 0 15,21 1-15,1-22 0,-1 42 0,0-20 16,21 20-16,-21 1 0,1-1 0,-1 22 16,0-1-16,0 1 15,0 21-15,0 0 0,-21-22 0,22 43 16,-1-21-16,0 0 0,-21 0 15,21 21-15,0-21 0,0 21 16,-21-21-16,22 21 16,-22-22-16,0 1 15,0 0 1,0 0-16,0 0 16</inkml:trace>
  <inkml:trace contextRef="#ctx0" brushRef="#br0" timeOffset="7820.79">12319 4149 0,'0'21'16,"0"0"-1,0 0 17,-21 0-17,21 1 1,0-1 0,-21 0-1,21 0-15,-22 0 16,22 0-16,0 1 15,-21-1-15,21 0 16,-21-21-16,21 21 16,0 0-16,-21-21 0,21 21 15,-21-21-15,21 22 16,-21-22-16,-1 21 16,1-21-1,21 21-15,0-42 78,0 0-62,21 21-16,1-22 0,-1 1 16,0 0-16,-21 0 0,42 0 0,-21 0 15,1-22-15,20 1 0,-21 0 0,21-1 16,1-20-16,-1 20 0,0-20 0,1 21 15,-1-22-15,0 22 0,1-1 16,-1 1-16,0 0 0,1 21 0,-22-1 16,0 1-16,0 0 0,-42 21 31,0 0-31,-21 0 0,20 21 0,1 0 16,0-21-16,-21 22 0,21-1 0,-1 0 15,22 0-15,0 0 16,-21-21-16,21 21 0,0 1 0,0-1 15,0 0-15,0 0 0,0 21 0,0-20 16,0-1-16,0 0 0,0 0 16,21 21-16,-21-20 0,0-1 0,22 0 15,-1 0-15,-21 0 0,21 0 0,-21 1 16,0-1-16,0 0 0,0 0 0,0 0 16,0 0-16,0 1 15,-21-22-15,0 0 16,-1 21-16,1-21 0,0 0 0,-21 0 15,21 0-15,-1 0 0,-20 0 16,21 0-16,-21-21 0,20-1 0,1 1 16,0 0-16,0 0 0,0 0 0,21-22 15,0 22-15,-21-21 0,21 21 0,0-22 16,-22 22-16,22-21 0,0 21 16,0 0-16,0-1 0,0 1 15,22 21 1,-1 21-1,-21 1-15,21-1 0,0 0 0,-21 0 16,21 21-16,0-20 0,-21 20 0,22-21 16,-1 21-16,-21-20 0,21 20 15,0-21-15,-21 21 0,21-20 16,0-1-16,-21 0 0,22 0 0,-1 0 16,0-21-16,-21 21 0,21-21 0,0 0 15,0 0-15,22 0 0,-22 0 16,0 0-16,21 0 0,-20 0 0,20 0 15,0-21-15,1 0 0,-1 0 0,0 0 16,1 0-16,-1-1 0,0 1 0,1 0 16,-22-21-16,0 21 0,0-22 15,-21 1-15,0 21 0,0-22 0,0 1 16,0 21-16,0-21 0,-21 20 0,0 1 16,0 0-16,-1 21 0,1 0 15,0 0-15,0 0 0,0 0 16,0 0-16,21 21 0,-22 22 15,1-22-15,21 0 0,0 21 0,-21 1 16,21-1-16,0-21 0,0 21 16,0 1-16,0-22 0,0 21 0,21-21 15,0 1-15,1-1 0,-1 0 0,0 0 16,0-21-16,21 0 0,-20 21 0,-1-21 16,21 0-16,0 0 0,1 0 15,-1-21-15,0 21 0,1-21 0,-22 0 16,21 0-16,1-1 0,-1-20 0,-21 21 15,21-21-15,-20-1 0,-1 1 16,21 0-16,-21-22 0,0 22 16,-21-1-16,22-20 0,-1 21 0,-21-1 15,0-20-15,0 20 0,21 1 0,-21 0 16,0-1-16,0 1 0,0 21 16,0 0-16,0 0 0,0-1 0,0 1 15,-21 42 1,0 1-16,21-1 0,-22 21 15,22 0-15,-21 1 0,0-1 0,21 0 16,0 1-16,-21 20 0,21 1 0,-21-22 16,21 22-16,0-1 0,0-21 0,0 1 15,0-1-15,0 0 16,0 1-16,0-1 0,0-21 0,0 0 16,0 1-16,21-1 0,0 0 0,0-21 15,0 0-15,1 0 0,-1 0 16,0 0-16,0 0 15,0-21-15,0 21 0,1-21 0,-1-22 16,0 22-16,-21 0 0,21-21 0,-21-1 16</inkml:trace>
  <inkml:trace contextRef="#ctx0" brushRef="#br0" timeOffset="8019.67">13737 3831 0,'-21'0'15,"42"0"17,0 0-32,0 0 15,1 0-15,-1 0 0,0 0 16,0 0-16,0 0 0,0 0 0,22 0 16,-22-21-16,0 21 0,0-21 0,22 21 15,-22-21-15,0 21 0,0-21 16</inkml:trace>
  <inkml:trace contextRef="#ctx0" brushRef="#br0" timeOffset="9543.24">15769 3556 0,'42'-106'15,"-42"64"-15,22 21 16,-22-22-16,0 1 0,0 21 15,0-21-15,0 20 0,0 1 0,0 0 16,0 0-16,0 0 0,-22 21 0,1 0 16,0 0-16,0 0 0,0 0 0,0 0 15,-22 0-15,22 21 0,-21 21 16,-1-21-16,1 22 0,0-1 16,-22 22-16,22-22 0,-22 21 0,22 1 0,-21-1 15,20 1-15,1-1 16,0 1-16,-1-1 0,22 1 0,0-1 15,0 1-15,21-1 0,0 1 0,0-22 16,0 1-16,21-1 0,0 0 0,0-21 16,22 1-16,-1-1 0,0 0 15,1-21-15,20 0 0,-21 21 0,1-21 16,20 0-16,-20 0 0,-1-21 0,0 21 16,1-21-16,-1 0 0,0-1 0,1 1 15,-22-21-15,21 21 0,-21-22 16,22 1-16,-22 0 0,0 21 15,0-22-15,-21 1 0,21 0 0,-21 20 16,0 1-16,0 0 0,0 42 31,-21 0-31,0 1 16,21-1-16,-21 21 0,0-21 0,21 22 16,0-1-16,-22-21 0,22 21 0,-21 1 15,21-22-15,0 0 0,0 21 16,0-20-16,0-1 0,0 0 0,21 0 15,1-21-15,-1 0 0,0 0 16,0 0-16,0 0 0,0 0 16,22 0-16,-22 0 0,0 0 15,21-21-15,-20 21 0,-1-21 0,0 0 16,0-1-16,-21-20 0,0 21 0,0 0 16,0-22-16,0 1 0,0 21 0,0-21 15,-21-1-15,0 22 0,0-21 16,-22 21-16,22-1 0,0 22 0,-21-21 15,20 21-15,1 0 0,0 0 0,0 0 16,0-21-16,42 21 31,0 0-31,0 0 0,0 0 16,22 0-16,-22-21 0,21 21 16,1 0-16,-1 0 0,-21-21 0,21 21 15,1 0-15,-1-21 0,-21 21 16,22 0-16,-1 0 0,-21 0 0,0 0 15,0 21-15,1 0 0,-1 0 0,0 0 16,0 0-16,-21 22 0,0-22 0,0 21 16,0-21-16,21 22 0,-21-22 15,0 0-15,0 21 0,0-20 0,0-1 16,0 0-16,0 0 0,0 0 0,-21 0 16,21 1-16,-21-22 0,21 21 0,-21-21 31,21-21-16,0-1 1,0 1-16,0 0 0,0 0 0,21-21 16,0-1-16,0 1 0,0 0 15,1-1-15,-1 1 0,0 0 0,0-1 16,0 22-16,0 0 0,1-21 0,-1 42 16,0-22-16,0 22 0,0 0 15,0 0-15,-21 22 16,0-1-16,0 0 0,0 0 0,0 21 15,22 1-15,-22-22 0,0 21 0,0 1 16,0-22-16,0 21 16,0-21-16,21 0 0,-21 22 0,0-22 15,0 0-15,0 0 0,21 0 16,0-21-16,0 0 16,0 0-16,1 0 15,-1 0-15,0-21 0,0 21 0,0-21 16,0 0-16,1-21 0,20 20 0,-21-20 15,0 0-15,0-1 0,1 1 0,20-21 16,-21 20-16,0-20 0,22-1 16,-22 22-16,0-22 0,0 1 0,-21 21 15,0-1-15,0 1 0,0 0 0,0 20 16,0 1-16,0 0 16,0 0-16,-21 21 15,0 21-15,21 0 0,-21 0 0,21 22 16,-22-22-16,1 21 0,21 1 15,-21-1-15,21 0 0,0 1 0,-21-1 16,21 21-16,-21-20 0,21-1 0,-21 22 16,21-22-16,0 0 0,-22 1 0,22-1 15,0-21-15,-21 21 0,21-20 16,0-1-16,0 0 0,0 0 0,0 0 16,21-21-16,1 0 15,-1 0-15,0 0 0,0 0 16,-21-21-16,21 0 15,-21 0-15,0 0 0</inkml:trace>
  <inkml:trace contextRef="#ctx0" brushRef="#br0" timeOffset="9759.71">17103 3831 0,'0'0'0,"-22"0"0,1 0 0,42 0 47,1 0-47,-1 0 0,0 0 16,0 0-16,0 0 0,0 0 15,22 0-15,-22 0 0,0-21 0,0 21 16,0 0-16,1 0 0,-1 0 0,0 0 16,0 0-16,-21-21 0,21 21 15</inkml:trace>
  <inkml:trace contextRef="#ctx0" brushRef="#br0" timeOffset="10599.65">17484 4064 0,'0'0'0,"21"21"16,0-21-16,0 0 15,0 0-15,0 0 0,1 0 0,-1 0 16,0 0-16,0-21 0,0 0 0,0 21 15,1-21-15,-1 0 0,0 21 16,0-22-16,0 1 0,0 0 0,-21 0 16,0 0-16,0 0 0,22-1 0,-22 1 15,0 0-15,0 0 0,-22 21 16,1 0-16,0 0 16,0 0-16,0 0 0,0 21 0,-1 0 15,1 0-15,0 1 0,0-1 0,0 21 16,0-21-16,21 0 0,0 22 15,-22-22-15,22 21 0,-21-21 16,21 1-16,0 20 0,0-21 0,0 0 16,21 0-16,1 1 0,-1-22 15,0 0-15,0 0 0,0 0 16,22 0-16,-22 0 0,21 0 0,-21 0 16,22-22-16,-1 1 0,-21 0 0,21 0 15,-20-21-15,20 20 0,-21-20 0,21 21 16,-20-21-16,-1-1 0,21 22 15,-21 0-15,0 0 0,1 0 0,-22-1 16,0 1-16,-22 21 47,22 21-47,-21 1 0,0-1 0,0 0 16,21 21-16,-21-21 0,21 22 0,-21-22 15,21 21-15,0-21 0,-22 22 0,22-22 16,-21 0-16,21 0 0,0 0 15,0 1-15,0-1 0,0 0 0,0 0 16,-21 0 0,21-42-1,0 0 1,0 0-16,0 0 0,21-1 0,0 1 16,1-21-16,-1 21 0,0-22 0,0 1 15,0 0-15,22 21 16,-1-22-16,-21 22 0,21-21 0,1 21 15,-1-1-15,-21 22 0,22-21 0,-22 21 16,0 0-16,0 0 0,0 0 0,0 0 16,1 21-16,-22 1 15,0-1-15,0 21 0,0-21 0,0 0 16,0 22-16,0-22 0,0 21 0,0-21 16,0 1-16,0 20 0,-22-21 0,22 0 15,-21 0-15,21 1 16,-21-1-16,21 0 0,0 0 0,0 0 15,-21 0-15,21-42 32,0 0-17,0 0-15,0 0 0,21 0 0,0-1 16</inkml:trace>
  <inkml:trace contextRef="#ctx0" brushRef="#br0" timeOffset="10965.44">19198 3408 0,'0'-21'0,"0"42"0,0-63 16,0 20-16,0 1 0,0 0 0,0 0 15,-21 0 1,0 21 0,21 21-16,-21 0 15,21 21-15,-22-20 0,22 20 16,-21 0-16,21 1 0,-21 20 0,0-21 15,0 22-15,0-22 0,21 22 0,-22-1 16,1-20-16,0 20 0,0 1 16,0-22-16,21 0 0,0 1 0,0-1 15,0 0-15,-21-21 0,21 22 0,0-22 16,0 0-16,0 0 16,21 0-16,0-21 15,0 0-15,0 0 0,0 0 0,1 0 16,-1 0-16,0 0 0,21 0 0,-21-21 15,1 0-15,-1 21 0,21-21 16,-21 0-16,0 0 0,1-22 0,-1 22 16,0-21-16,-21 21 0,0-22 0,0 1 15,0 21-15</inkml:trace>
  <inkml:trace contextRef="#ctx0" brushRef="#br0" timeOffset="11223.29">18796 3768 0,'0'0'0,"-21"0"0,0 0 0,21-21 0,21-1 32,0 22-32,0 0 15,0 0-15,0 0 0,22 0 0,-22 0 16,0 0-16,21 0 0,-20 0 0,-1 0 16,0 0-16,0 0 0,0 0 0,0 0 15,1 0-15,-1 0 0,0 0 31,0 0 1,-21-21-17,21 21 1</inkml:trace>
  <inkml:trace contextRef="#ctx0" brushRef="#br0" timeOffset="22475.3">20786 3493 0,'0'0'0,"0"-22"0,21 1 0,-21 0 16,0 0-16,21 0 0,-21 0 0,21-1 15,-21 1-15,21 0 0,-21 0 0,21-21 16,-21 20-16,0 1 0,22 0 16,-22 0-16,21 0 0,-21 0 15,0 42 1,0 0-1,0 21-15,0-21 0,0 22 0,0-1 16,0 22-16,-21-22 0,-1 21 0,1 1 16,21-22-16,-21 22 0,0-1 0,0-20 15,0 20-15,-1 1 0,1-1 16,0-21-16,21 22 0,-21-22 16,21 1-16,-21-1 0,21 0 0,0-21 15,-21 22-15,21-22 0,-22 0 0,22 0 16,0 0-16,0 1 15,0-44 17,22 1-32,-1 0 0,0 0 15,0 0-15,0-22 0,0 22 16</inkml:trace>
  <inkml:trace contextRef="#ctx0" brushRef="#br0" timeOffset="22863.08">21145 3789 0,'0'0'0,"22"-21"0,-1 21 16,0 0-16,-21 21 16,0 0-1,0 0-15,0 0 0,-21 22 16,0-22-16,21 21 0,-22 1 0,1-1 16,0 0-16,21 1 0,-21-22 0,21 21 15,-21-21-15,21 22 0,0-22 0,0 0 16,0 0-16,0 0 0,0 0 15,21-21-15,0 0 0,0 22 0,0-22 16,22 0-16,-22 0 0,21 0 0,-21 0 16,22-22-16,-1 1 0,0 0 15,-20 0-15,20 0 0,-21 0 0,21-1 16,-20-20-16,-1 21 0,0-21 16,-21-1-16,0 1 0,0 21 0,0-22 15,0 1-15,-21 21 0,0 0 0,-1 0 16,1-1-16,0 1 0,-21 21 0,21-21 15,-22 21-15,22 0 0,0 0 16,0 0-16,0 0 0,-1 0 0,1 0 16,0 0-1</inkml:trace>
  <inkml:trace contextRef="#ctx0" brushRef="#br0" timeOffset="23180.9">20934 3704 0,'-21'0'0,"42"0"0,-64 0 0,22 0 16,0-21-16,0 21 0,0 0 0,0 0 16,21-21-1,21 21-15,0 0 0,0 0 16,0 0-16,22 0 0,-22 0 15,21 0-15,0 0 0,1 0 16,-1-21-16,0 21 0,1 0 0,-22 0 16,21 0-16,-21 0 0,1 0 0,-1 0 15,0 0-15,0 0 0,0 0 78,0 0-62</inkml:trace>
  <inkml:trace contextRef="#ctx0" brushRef="#br0" timeOffset="24291.28">23093 3979 0,'0'0'0,"21"0"0,0 0 16,0 0-16,0-21 0,1 0 16,-1 21-16,0-21 15,0 0-15,0 21 0,0-21 16,-21-1-16,22 22 0,-22-21 0,21 0 15,-21 0-15,0 0 0,0 0 0,0-1 16,0 1-16,0 0 0,0 0 16,-21 0-16,-1 0 0,1 21 0,0-22 15,0 22-15,0 0 0,0 0 0,-1 0 16,-20 0-16,21 0 0,-21 22 16,20-1-16,-20 0 0,0 0 0,21 21 15,-22-20-15,22 20 0,-21 0 16,21 1-16,-1-1 0,-20 0 0,42 1 0,0-1 15,0-21-15,0 21 16,0-20-16,0 20 0,0-21 0,21 0 16,0 0-16,1 1 0,-1-22 0,0 0 15,21 0-15,-21 0 0,22 0 0,-22 0 16,0 0-16,21 0 0,-20 0 16,20-22-16,-21 1 0,0 0 0,0 0 15,1 0-15,-1-22 0,0 22 0,-21-21 16,21 21-16,0-22 0,-21 22 15,21-21-15,-21 21 0,0 0 0,0-1 16,0 1-16,0 0 16,-21 21-16,21 21 15,-21 0-15,0-21 0,21 43 16,0-22-16,0 0 0,-21 21 16,21-20-16,0 20 0,0-21 0,0 21 15,0-20-15,0-1 0,21 0 0,-21 0 16,21 0-16,0 0 0,0 1 15,1-22-15,20 0 0,-21 21 0,0-21 16,22 0-16,-22 0 0,21 0 0,-21 0 16,0-21-16,22 21 0,-22-22 15,0 1-15,0 0 0,0-21 0,1 21 16,-1-1-16,0-20 0,0 0 16,-21 21-16,0-22 0,21 22 0,-21-21 15,0 21-15,21-1 0,-21 1 16,-21 21-1,0 21-15,0-21 16,21 22-16,-21-1 0,0 21 0,21-21 16,-22 22-16,22-22 0,-21 0 15,0 21-15,21-21 0,0 1 0,0 20 16,0-21-16,-21 0 0,21 0 16,0 1-16,-21-22 0,21 21 15,0-42 16,0-1-31,0 1 16,0 0-16,21 0 0,0 0 0,0 0 16,0-22-16,1 22 0,-1-21 15,21 21-15,-21-1 0,22-20 0,-22 21 16,21 0-16,0 0 0,-20-1 0,20 22 16,-21 0-16,0 0 0,0 0 0,1 0 15,-22 22-15,0-1 16,0 0-16,0 21 0,0-21 0,0 22 15,0-22-15,0 21 0,0-21 0,0 22 16,0-22-16,0 0 0,0 21 16,0-20-16,0-1 15,-22 0-15,22 0 0,-21 0 16,21 0 0,21-21-1,1 0-15,-1 0 16,0-21-16,0 0 0,0 0 0,22 21 15,-22-21-15</inkml:trace>
  <inkml:trace contextRef="#ctx0" brushRef="#br0" timeOffset="24672.06">24680 4022 0,'0'0'0,"21"-21"0,1-1 16,-1 1-16,-21-21 16,-21 42-1,-1 0 1,-20 0-16,21 21 0,0 0 0,0 0 15,-22 1-15,22-1 0,0 21 0,-21-21 16,20 22-16,1-22 0,21 21 0,0-21 16,0 22-16,0-22 0,0 0 15,0 0-15,0 0 0,0 0 0,0 1 16,21-22-16,1 21 0,-1-21 0,21 0 16,-21 0-16,22 0 0,-22 0 0,0 0 15,21 0-15,-21-21 0,1-1 16,20 1-16,-21 0 0,0 0 15,0-21-15,1-1 0,-22 1 0,0 0 16,0-1-16,0 1 0,0 0 0,0 20 16,0-20-16,0 21 0,-22 0 15,1 0-15,0 21 0,0 0 0,0-22 16,0 22-16,-1 0 0,1 0 0,-21 0 16,21 22-16,0-1 0,-1-21 0,22 21 15,-21 0-15,21 0 0,-21 0 16,21 1-16,0-1 0,0 0 15,21-21-15</inkml:trace>
  <inkml:trace contextRef="#ctx0" brushRef="#br0" timeOffset="24983.89">25548 3620 0,'0'0'0,"0"-43"0,21-20 15,-21 84 17,-21 21-32,0-21 0,0 22 15,0-22-15,21 21 0,-22 1 0,1-1 16,0 0-16,0 1 0,0 20 0,0-21 16,-1 1-16,1-1 15,21 0-15,-21 1 0,0-22 0,21 21 16,0-21-16,0 1 0,-21-1 0,21 0 15,0 0-15,0 0 0,21-21 32,0 0-32,0 0 15,-21-21-15,21 0 0,22 0 0,-22 0 16,0-1-16,0-20 0</inkml:trace>
  <inkml:trace contextRef="#ctx0" brushRef="#br0" timeOffset="25897.94">25929 3641 0,'21'-21'0,"-42"42"0,63-85 0,-42 43 0,0-21 16,22 21-16,-44 42 31,22 0-31,-21 0 0,0 21 16,0-20-16,0 20 0,0 0 16,-1 1-16,1-1 0,0 21 0,0-20 15,0-1-15,21 22 0,-21-22 0,-1 21 16,1-20-16,21-1 0,0-21 15,0 22-15,-21-22 0,21 21 0,0-21 16,-21-21-16,21 21 0,0 1 0,0-44 47,0 1-47,0 0 0,0 0 0,0 0 16,0 0-16,21-22 0,0 1 0,22 21 15,-22-22-15,21 1 0,-21 0 0,22 21 16,-1-1-16,-21 1 0,21 0 15,1 0-15,-22 21 0,21 0 0,-21 0 16,1 0-16,-1 0 0,0 21 0,-21 0 16,0 0-16,0 22 0,0-22 0,0 21 15,0 1-15,0-22 0,-21 21 16,21-21-16,-21 22 0,21-22 16,-22 0-16,22 0 0,0 0 0,0 0 0,0 1 15,0-1-15,0 0 16,22-21-16,-1 0 0,0 0 15,0 0-15,0 0 0,22 0 0,-22 0 16,0 0-16,21 0 0,-21 0 0,22-21 16,-22 0-16,21-1 0,-21 1 15,22 0-15,-22-21 0,21-1 0,-21 22 16,1-21-16,-1 0 0,-21 20 0,0-20 16,0 21-16,0 0 0,0 0 0,0-1 15,-21 22 1,-1 0-16,1 0 0,0 0 0,0 0 0,0 0 15,0 22-15,21-1 0,-22 0 16,1 21-16,21-21 0,0 1 0,0-1 16,0 21-16,0-21 0,0 0 15,0 1-15,0-1 0,0 0 0,0 0 16,0 0-16,21-21 0,1 0 16,-1 0-16,0 0 0,0 0 15,0 0-15,0 0 0,1 0 0,-1 0 16,21 0-16,-21-21 0,0 0 0,1 0 15,20 0-15,-21-22 0,21 22 0,-20-21 16,20-1-16,-21 22 0,21-21 16,-20 21-16,-1 0 0,0-1 15,-21 1-15,0 0 0,21 21 0,-21 21 16,0 0 0,0 1-16,0-1 0,-21 0 0,21 21 15,0-21-15,-21 22 0,21-22 0,-21 0 16,21 21-16,0-20 0,0-1 0,0 0 15,0 0-15,0 0 16,21 0-16,0-21 0,0 22 16,0-22-16,0 0 0,1 0 0,-1 0 15,0 0-15,0 0 0,0 0 16,-21-22-16,21 1 0,-21 0 16,0 0-16,0 0 0,0 0 15,0-22-15,-21 1 0,0 21 0,0-22 16</inkml:trace>
  <inkml:trace contextRef="#ctx0" brushRef="#br0" timeOffset="26100.28">25294 3662 0,'0'0'0,"-42"21"15,42 0 1,21-21-16,0 0 0,0 0 15,0 0-15,22 0 0,-1 0 16,-21 0-16,22 0 0,-1 0 16,0 0-16,-21 0 0,1 0 0,-1 0 15,0 0-15,-21-21 16</inkml:trace>
  <inkml:trace contextRef="#ctx0" brushRef="#br0" timeOffset="27179.47">28257 3577 0,'0'0'0,"0"-21"15,0 0-15,0 0 16,0 0-16,0-1 0,0 1 15,0 0-15,0 0 0,0 0 0,0 0 16,0-1-16,0 1 0,0 0 16,0 0-16,0 0 0,0 42 31,0 0-15,-21 21-16,21 1 0,-21 20 0,0-20 15,0 20-15,0 1 16,-1-1-16,1 1 0,0-1 0,0-21 15,0 22-15,21-1 0,0-20 0,-21 20 16,21-20-16,-22-1 0,22 0 16,0-21-16,0 22 0,-21-22 0,21 0 15,0 0-15,0 0 0,0 1 16,21-22 0,1 0-1,-1 0-15,0-22 0,0 1 0,-21 0 16,21 0-16,0 0 0,22 0 0,-22-22 15,0 1-15,0 0 0,0-1 16</inkml:trace>
  <inkml:trace contextRef="#ctx0" brushRef="#br0" timeOffset="27483.3">28448 3493 0,'0'0'0,"21"-43"0,-21 1 16,21 0-16,-21-1 0,0 1 0,0 21 15,0 0-15,0-1 0,21 1 16,-21 42-16,0 1 15,0 20-15,0 0 0,0 22 16,0-1-16,0 1 0,-21-1 0,21 1 16,-21-1-16,0 1 0,0-1 0,21 1 15,-21-1-15,21 1 0,-22-22 16,1 0-16,21 22 0,0-43 16,0 21-16,0 1 0,0-22 0,0 0 15,0 0-15,0 0 0,0 1 16,0-44 15,0 1-15,0 0-16,0 0 15,0 0-15,21 0 0,-21-1 16,0 1-16,0 0 0</inkml:trace>
  <inkml:trace contextRef="#ctx0" brushRef="#br0" timeOffset="30732.46">11134 3048 0,'0'0'15,"0"-21"-15,0 0 16,0 42 15,0 21-31,0-21 0,0 22 16,0-1-16,0 0 0,-22 22 0,22-22 16,-21 22-16,21-22 0,-21 22 15,21-22-15,-21 0 0,21 1 0,0-1 16,0-21-16,-21 21 0,21-20 0,0-1 15,-21 0-15,21 0 0,0 0 16,0-42 15,21 0-31,0 0 16,0 21-16,-21-43 0</inkml:trace>
  <inkml:trace contextRef="#ctx0" brushRef="#br0" timeOffset="30967.32">11430 3006 0,'0'21'0,"0"0"0,0 0 0,0 0 16,-21 22-16,21-22 0,0 21 16,0 1-16,0-1 0,0 0 15,0 1-15,0-1 0,0 0 0,0 1 16,0-1-16,0-21 0,0 0 0,0 0 15,0 22-15,0-22 0,0 0 16,0 0-16,-21-21 16,-1 0-1</inkml:trace>
  <inkml:trace contextRef="#ctx0" brushRef="#br0" timeOffset="31103.25">11007 3514 0,'21'0'16,"0"0"-16,0 0 0,0-21 0,22 21 15,-22 0-15,0 0 0,21-22 0,-21 1 16,22 21-16</inkml:trace>
  <inkml:trace contextRef="#ctx0" brushRef="#br0" timeOffset="31827.96">11769 3366 0,'0'-22'0,"0"1"16,0 0-1,0 0-15,0 0 0,-22 21 16,22-21-16,-21 21 15,0 21 1,0 0-16,21 21 16,-21-21-16,21 1 0,-21 20 15,21-21-15,0 21 0,-22-20 0,22 20 0,-21-21 16,21 0-16,0 0 0,0 1 16,0-1-16,0 0 15,21-21 1,1 0-16,-1 0 15,0-21-15,0 21 0,0-21 0,-21-1 16,21 1-16,1 0 0,-22 0 16,21 0-16,-21 0 0,21-22 0,-21 22 15,0 0-15,0 0 0,21 0 0,-21-1 16,0 1-16,0 0 0,0 42 31,0 0-31,-21 1 16,21-1-16,0 0 0,0 0 15,0 0-15,0 0 0,0 1 16,0-1-16,0 0 16,0 0-16,21-21 15,0 0-15,0 0 0,1 0 0,-1 0 16,0 0-16,21 0 0,-21-21 16,1 21-16,-1-21 0,21 0 0,-21-1 15,0 1-15,1 0 0,20 0 0,-42 0 16,21 0-16,-21-1 0,0 1 0,0 0 15,0 0-15,0 0 0,-21 21 16,0 0 0,0 0-16,21 21 15,0 0-15,0 0 0,0 0 16,0 1-16,0-1 0,0 0 16,0 0-16,0 0 0,0 0 0,0 1 15,0-1-15,0 0 0,0-42 47,0 0-31,21-1-16,0 22 0</inkml:trace>
  <inkml:trace contextRef="#ctx0" brushRef="#br0" timeOffset="32256.72">12531 2879 0,'0'0'0,"0"21"32,0 0-32,0 0 15,-22 0-15,22 1 0,0-1 16,0 21-16,0-21 0,0 0 0,0 22 16,0-22-16,0 21 0,0-21 0,0 22 15,-21-22-15,21 0 0,0 21 16,0-20-16,0-1 0,0 0 15,0-42 32,0 0-47,0-1 0,0 1 0,21 0 16,-21-21-16,22 21 0,-1-22 0,0 22 16,0 0-16,-21-21 0,21 42 0,0-22 15,22 1-15,-22 21 16,0 0-16,0 0 0,0 0 0,-21 21 15,0 1-15,0-1 0,22 0 0,-22 0 16,0 0-16,0 0 0,0 1 0,0-1 16,0 0-16,-22 0 0,22 0 15,-21 0-15,21 1 16,0-1-16,-21-21 0,0 21 16,0-21-16</inkml:trace>
  <inkml:trace contextRef="#ctx0" brushRef="#br0" timeOffset="34319.58">28109 3937 0,'0'0'0,"-21"0"16,0-21-16,0 21 15,0 0-15,-1 0 0,1 0 0,0 0 16,0 0-16,21-21 0,-21 21 16,42 0-1,0 0 1,21 0-16,-20 0 0,-1 0 0,21 0 16,0 0-16,-20 0 0,20 0 15,-21 0-15,0 0 0,0 0 0,1 0 16,-1 0-16,0 0 0,0 0 15,0 0-15,0 0 16,1 0-16,-1 21 0,0-21 16</inkml:trace>
  <inkml:trace contextRef="#ctx0" brushRef="#br0" timeOffset="35167.73">28723 4170 0,'0'0'0,"42"0"16,-20 0-16,-1 0 0,0 0 15,0 0-15,0-21 0,0 21 16,-21-21-16,22-1 0,-1 1 0,0 21 16,-21-21-16,0 0 0,0 0 0,0 0 15,0-1-15,0 1 0,0 0 16,0 0-16,0 0 0,-21 0 15,0 21 1,-1 0-16,1 0 0,0 21 16,0 0-16,0 0 0,0 0 15,-22 22-15,22-22 0,0 21 0,0 0 16,0 1-16,-1-1 0,1 0 16,0-20-16,21 20 0,-21-21 0,21 0 15,0 0-15,0 1 0,0-1 0,0 0 16,21 0-1,0-21-15,0 0 0,1 0 16,-1 0-16,0-21 0,0 21 0,21-21 16,-20 0-16,-1-1 0,0 1 15,21 0-15,-21 0 0,1 0 16,-1-22-16,0 22 0,0-21 0,0 0 16,0 20-16,1-20 0,-1 21 0,-21-21 15,0 20-15,0 1 16,0 42-1,0 1 1,-21-1-16,-1 0 0,1 21 0,0-21 16,0 22-16,0-22 0,0 21 0,-1-21 15,22 22-15,0-22 0,0 0 16,0 0-16,0 0 0,0 1 0,0-1 16,22-21-1,-1 0-15,0 0 0,0 0 0,0 0 16,22 0-16,-22 0 0,21-21 15,0-1-15,-20 1 0,20 0 0,0 0 16,1 0-16,-1-22 0,-21 1 0,0 21 16,22-21-16,-43 20 0,0-20 15,21 21-15,-21 0 0,0 0 0,0-1 16,-21 22 0,-1 0-16,1 22 0,21-1 15,0 0-15,-21 0 0,21 0 0,-21 22 16,21-22-16,0 21 0,0-21 15,0 0-15,0 22 0,-21-22 16,21 0-16,0 21 0,0-20 0,0-1 16,-21 0-16,-1-21 15,1 21-15,0-21 16,0 0-16,0 0 0,21-21 16,-21 21-16,21-21 0,0 0 15,0-1-15,0 1 16,21 0-16,0-21 0,0 21 0,0-22 15,22 1-15</inkml:trace>
  <inkml:trace contextRef="#ctx0" brushRef="#br0" timeOffset="35639.53">29824 3577 0,'0'0'0,"0"-21"0,0 0 16,0 0-16,-21 21 15,-1 0 1,1 21-16,0 0 0,0 0 15,21 22-15,0-1 0,-21-21 16,0 21-16,21 1 0,-22-1 0,22 22 16,-21-22-16,0 0 0,21 1 0,-21 20 15,0-21-15,21 1 0,0-1 16,-21 0-16,-1-20 0,22 20 16,-21-21-16,21 0 0,0 0 0,0 1 15,-21-22-15,21-22 31,0 1-31,0 0 16,21 0-16,0 0 0,1-22 16,-1 22-16,0-21 0,0 21 0,0-22 15,22 22-15,-22 0 0,0 0 0,0 21 16,0 0-16,22 0 0,-22 0 16,0 0-16,0 21 0,-21 0 15,0 0-15,0 1 0,0 20 16,0-21-16,0 21 0,0-20 15,0-1-15,-21 0 0,21 0 0,-21 0 16,21 0-16,-21 1 0,21-1 0,-22-21 16,1 21-16,0-21 15,21-21 17,21 0-17,0-1-15</inkml:trace>
  <inkml:trace contextRef="#ctx0" brushRef="#br0" timeOffset="36848.87">30438 3979 0,'0'0'0,"21"-21"15,0 0-15,0 21 0,-21-21 0,21 21 16,0-21-16,1 21 0,-1-21 0,-21-1 15,21 22-15,-21-21 0,21 0 16,-21 0-16,-21 21 16,0 0-1,0 0-15,-1 0 0,1 0 16,0 21-16,-21 0 0,21-21 0,-1 21 16,1 1-16,0-1 0,0-21 15,21 21-15,0 0 0,0 0 16,-21-21-16,21 21 0,0 1 0,0-1 15,0 0-15,21 0 16,0-21-16,-21 21 0,21 0 0,0-21 16,1 22-16,-22-1 0,21 0 15,0-21-15,-21 21 0,0 0 16,0 0-16,0 1 0,0-1 16,0 0-16,0 0 15,0 0-15,-21 0 16,0-21-16,-1 0 0,1 0 0,0 0 0,0 22 15,0-22-15,0 0 16,-1 0-16,1 0 0,0 0 0,21-22 16,-21 1-16,21 0 15,-21 0 1,21 0-16,0 0 0,0-1 16,-21 22-1,-1 0 1,22 22-1,0-1-15,0 0 16,0 0-16,0 0 0,22 0 16,-1-21-16,0 22 0,0-22 0,0 0 15,0 21-15,1-21 16,-1 0-16,21 0 0,-21 0 0,22 21 16,-22-21-16,21 0 0,0 0 0,1 0 15,-22 0-15,21 0 0,-21 0 16,22-21-16,-22 21 0,0-21 0,0-1 15,0 1-15,1 0 0,-22 0 0,0 0 16,0 0-16,21 21 0,-21-22 16,0 1-16,-21 21 31,-1 0-31,1 21 16,0 1-16,0-1 0,21 0 15,0 0-15,0 0 0,-21 0 16,21 1-16,0-1 0,0 0 0,0 0 15,0 0-15,0 0 0,0 1 16,21-22-16,0 0 16,0 21-16,0-21 0,1 0 0,-1 0 15,21 0-15,-21 0 0,22 0 16,-22 0-16,21 0 0,-21 0 0,64-43 16,-43 1-1,1 21-15,-22 0 0,21-22 0,-21 1 16,0 0-16,22-1 0,-22 1 0,0 0 15,21-1-15,-20 1 16,-1 0-16,-21 21 0,21-22 0,0 22 16,-21 0-16,0 0 0,0 0 0,21-1 15,-21 1 1,0 42 0,-21 1-1,21-1-15,-21 0 0,0 0 0,0 21 16,21 1-16,-22-22 0,1 21 15,21 1-15,-21-1 0,0 0 0,0-21 16,21 22-16,-21-1 0,21-21 16,-22 0-16,22 1 0,0 20 0,0-21 15,0 0-15,0 0 16,0 1 0,22-22-16,-1 0 15,0 0-15,0 0 0,0 0 16,0 0-16,1 0 15,-1 0 1,-21-22-16,0 1 16,0 0-16,0 0 0,0 0 15,0 0-15,-21-1 16</inkml:trace>
  <inkml:trace contextRef="#ctx0" brushRef="#br0" timeOffset="37103.72">31051 4128 0,'22'0'31,"-1"0"-31,0 0 16,21 0-16,-21 0 0,1 0 0,20 0 16,-21 0-16,21 0 0,-20 0 15,20 0-15,-21 0 0,0 0 0,0 0 16,1 0-16,-1 0 0,0 0 15,-42 0 17,0 0-17,-1 0-15,1 0 0,0 0 16</inkml:trace>
  <inkml:trace contextRef="#ctx0" brushRef="#br0" timeOffset="38463.74">32745 3874 0,'0'0'0,"-21"-22"16,-1 1-16,1 0 0,21 0 16,0 0-16,0 0 0,0-22 15,0 22-15,0 0 0,0 0 0,21-22 16,1 22-16,-1-21 0,21 21 15,-21 0-15,22-1 0,-1 22 0,0 0 16,1 0-16,-1 0 0,-21 0 16,21 0-16,-20 0 0,-1 22 15,0 20-15,-21-21 0,0 0 16,0 22-16,0-1 0,-21 0 0,0-21 16,-1 22-16,1-1 0,0 0 15,-21-20-15,21 20 0,-22-21 0,22 21 16,-21-20-16,21 20 0,-1-21 15,-20 0-15,21 22 0,0-22 16,-22 0-16,22 21 0,0-21 0,0 1 16,-21-1-16,20 0 0,1 21 0,0-21 15</inkml:trace>
  <inkml:trace contextRef="#ctx0" brushRef="#br0" timeOffset="38751.58">32321 4847 0,'0'0'0,"0"21"0,-21 1 0,0-1 15,0 0-15,21 0 16,21-21 0,0 0-16,0 0 0,1 0 15,-1 0-15,0 0 0,0-21 16,0 0-16,0 0 0,-21-1 16,0 1-16,0 0 15,-21 0-15,0 21 16,0 0-16,-21 0 0,20 0 15,1 21-15,-21-21 0,21 21 0,0 0 16,-1 1-16,1-1 0,0 0 16,0-21-16,21 21 0,0 0 0,0 0 15,0 1-15,0-1 16</inkml:trace>
  <inkml:trace contextRef="#ctx0" brushRef="#br0" timeOffset="40283.68">5334 7070 0,'0'-21'0,"0"-1"16,-21 1-1,21 0-15,-21 21 16,21-21-1,-22 21 17,22 21-32,-21 0 0,21 0 15,0 1-15,0-1 0,-21 21 0,21 0 16,0-20-16,0 20 0,-21 21 16,21-20-16,0-1 0,0 22 0,0-22 15,0 21-15,0-20 0,0-1 0,0 22 16,-21-22-16,21 21 0,0-20 15,-21 20-15,21-20 0,-22-1 0,22 0 16,0 1-16,-21-1 0,21 0 16,-21-21-16,21 22 0,0-22 0,0 0 15,0 0-15,0-42 32,0 0-32,0 0 0,0 0 15,0-1-15,0-20 0,21 0 16,-21-1-16,0 1 0,21 0 0</inkml:trace>
  <inkml:trace contextRef="#ctx0" brushRef="#br0" timeOffset="41627.67">5292 6985 0,'-22'0'94,"44"0"-47,-1 0-32,0 21-15,0-21 0,0 0 16,0 0-16,1 0 0,-1 0 0,21 0 16,-21 0-16,22 0 0,-1 0 15,0 0-15,1 0 0,-1 0 0,0 0 16,1 0-16,20 0 0,-21 0 0,22 0 15,-22 0-15,22 0 0,-22 0 16,0 0-16,22 0 0,-22 0 0,22 0 16,-1 0-16,1 0 0,-1 0 0,1 0 15,20 0-15,-20 0 16,21 0-16,-1 0 0,-20 0 0,20 0 16,1 0-16,-21 0 0,20 0 0,-20 0 15,20 0-15,1 0 0,0 0 16,21 0-16,-22 0 0,1 21 0,0-21 15,20 0-15,-20 0 0,0 0 0,-22 0 16,22 0-16,0 0 0,-22 0 16,22 0-16,-1 0 0,1 0 0,-21 0 15,20 0-15,1 0 0,-22 0 0,22 0 16,-21 0-16,-1 0 0,22 0 16,-22 0-16,1 0 0,-1 0 0,1 0 15,-1 0-15,22 0 0,-22 0 0,1 0 16,-1 0-16,1 0 0,-1 0 15,1 0-15,-1 0 0,1 0 16,-22 0-16,1 0 0,-1 0 0,0 0 16,1 0-16,-1 0 0,-21 0 0,0 0 15,0 0-15,1 0 0,-1 0 0,0 0 16,-21 22 15,0-1-31,0 0 16,0 0-16,0 0 0,0 0 0,0 1 15,0-1-15,0 21 0,0-21 16,0 22-16,0-22 0,0 21 0,0-21 16,0 22-16,0-22 0,0 21 0,0-21 15,0 22-15,0-22 0,0 21 16,0-21-16,0 22 0,-21-22 16,21 0-16,0 21 0,0-21 0,-21 1 15,21 20-15,0-21 0,0 0 0,0 0 16,-22 1-16,22-1 0,-21 21 0,0-21 15,21 0-15,-21 1 16,0-1-16,0-21 0,21 21 0,-22-21 16,1 0-16,0 21 0,0-21 15,0 0-15,-22 0 0,22 21 0,0-21 16,-21 0-16,-1 0 16,1 0-16,0 0 0,-22 0 0,1 0 15,-1 0-15,1 0 0,-22 0 0,22 0 16,-22-21-16,-21 21 0,21 0 0,-42-21 15,22 21-15,-22 0 0,0-21 16,0 0-16,-22 21 0,1 0 0,-21 0 16,21 0-16,-22 0 0,1 0 0,21 0 15,-21 0-15,-1 0 0,1 0 0,-22 0 16,22 0-16,0 0 0,-1 21 16,1-21-16,0 21 0,-1-21 0,22 0 15,0 0-15,21 0 0,0 0 0,42 0 16,1 0-16,20 0 0,22 0 15,0 0-15,20 0 0,22-21 16,22 21 0,-1 0-16,0 0 0,0 0 15,0 0-15,22 0 0,-22-21 0,21 21 16,-21-22-16,22 22 0,-1-21 0,0 0 16,1 0-16,20 0 0</inkml:trace>
  <inkml:trace contextRef="#ctx0" brushRef="#br0" timeOffset="42039.43">6223 7281 0,'0'22'0,"0"-1"15,0 0-15,-21 0 0,21 0 16,-21 22-16,21-22 0,0 21 0,0 0 16,-22-20-16,22 20 0,-21-21 15,21 21-15,0-20 0,0-1 0,0 0 16,0 0-16,0 0 0,0 0 0,0 1 16,21-22-1,1 0-15,-1-22 16,0 1-16,0 0 15,0 0-15</inkml:trace>
  <inkml:trace contextRef="#ctx0" brushRef="#br0" timeOffset="42363.63">6583 7387 0,'0'21'16,"0"1"-1,-21-1-15,-1 0 0,22 0 16,0 0-16,0 0 0,0 1 0,0-1 15,0 0-15,0 0 0,0 0 16,22 0-16,-1-21 0,21 22 16,-21-22-16,22 0 0,-22 0 0,21 0 0,0 0 15,-20 0-15,20 0 16,-21 0-16,21 0 0,-20-22 0,-1 1 16,-21 0-16,0 0 0,0 0 0,0-22 15,0 22-15,0 0 0,-21-21 16,-1 21-16,1-1 0,0 1 0,0 0 15,-21 0-15,20 21 0,1 0 0,0 0 16,0 0-16,0 0 0,21 21 16,0 0-16,0 0 15,0 1-15,21-1 0,0-21 16,0 21-16,22 0 0,-22-21 0,21 0 16</inkml:trace>
  <inkml:trace contextRef="#ctx0" brushRef="#br0" timeOffset="42599.5">7683 7176 0,'0'0'0,"-21"0"16,0 21-16,21 0 16,-21 0-16,0 21 0,0 1 0,-1-1 15,22-21-15,-21 22 0,21-1 16,-21 0-16,21 1 0,-21-1 15,21 0-15,0-21 0,0 22 0,0-22 16,0 0-16,0 0 0,0 0 0,0 1 16,0-1-16,21-21 15,21 0-15,-20 0 16</inkml:trace>
  <inkml:trace contextRef="#ctx0" brushRef="#br0" timeOffset="43016.26">7980 7451 0,'0'0'0,"0"-64"16,0 43-16,21 21 15,0-21-15,-21 0 0,21 21 16,0 0-16,1-21 0,-1 21 0,0 0 16,0 0-16,0 0 0,0 21 0,1 0 15,-1 0-15,-21 21 0,21 1 16,-21-22-16,0 21 0,0 1 0,-21-1 15,-22-21-15,22 21 0,0-20 0,-21-1 16,21 0-16,-22 0 0,22 0 0,-21 0 16,21-21-16,-1 0 0,1 0 15,0 0-15,21-21 16,0 0 0,0 0-16,0 0 15,0 0-15,21 21 0,-21-22 0,21 1 16,1 0-16,-22 0 0,21 21 0,0 0 15,0 0-15,0 0 16,0 0-16,-21 21 0,22 0 16,-1 0-16,0 1 0,-21-1 15,21 0-15,-21 0 0,21-21 0,0 21 16,-21 0-16,22-21 0,-1 0 16,0 0-16,0 0 0,0 0 15,0 0-15,1 0 0</inkml:trace>
  <inkml:trace contextRef="#ctx0" brushRef="#br0" timeOffset="43355.07">8636 7451 0,'0'0'0,"0"-21"0,0-1 16,-21 22 0,0 22-1,-1-22-15,1 21 0,0 0 0,0 21 16,21-21-16,0 1 0,-21-1 0,21 0 15,0 0-15,0 21 0,0-20 16,0-1-16,21 0 0,0-21 16,0 0-16,0 0 0,1 0 15,-1 0-15,21 0 0,-21 0 0,0 0 16,1-21-16,-1 21 0,0-21 16,0-1-16,0 1 0,-21 0 0,0 0 15,0-21-15,0 20 0,0-20 0,0 21 16,0-21-16,0 20 0,0 1 15,-21 0-15,0 0 0,0 21 0,0 0 16,-1 0-16,1 0 0,0 0 16,0 0-16,21 21 15,0 0 1</inkml:trace>
  <inkml:trace contextRef="#ctx0" brushRef="#br0" timeOffset="43615.92">9207 7133 0,'0'0'15,"0"21"-15,0 1 16,-21-1-16,21 21 0,-21 0 0,0 1 16,21-1-16,-21 0 0,21 1 15,-21 20-15,21-20 0,-22-1 0,22 0 16,0 22-16,0-22 0,0 0 0,-21-20 15,21 20-15,0 0 0,0-21 16,0 22-16,0-22 0,0 0 16,0 0-16,0 0 0,21-21 15,1-21 1,-1 21-16,0-21 0,0 0 16</inkml:trace>
  <inkml:trace contextRef="#ctx0" brushRef="#br0" timeOffset="44080.66">9440 7514 0,'21'0'15,"1"0"1,-22-21-16,21 21 16,0 0-16,0 0 15,0-21-15,0 21 0,1 0 0,-1 0 16,0 0-16,0 0 15,-21 21-15,0 0 0,0 0 0,0 1 16,0-1-16,0 0 0,-21 0 16,0 0-16,0 0 0,-1-21 0,1 22 15,0-22-15,0 0 0,21 21 16,-21-21-16,42-21 47,0 21-47,0 0 15,0 0-15,1 0 0,-1 0 16,0 0-16,0 0 0,0 21 16,-21 0-16,0 0 0,0 0 15,0 0-15,0 1 16,-21-22-16,21 21 0,-21-21 16,0 0-16,0 21 0,-1-21 0,1 0 15,0 0-15,0 0 0,0 0 16,0 0-16,42-21 47,0 0-47</inkml:trace>
  <inkml:trace contextRef="#ctx0" brushRef="#br0" timeOffset="44403.47">10075 7557 0,'0'0'0,"-21"21"16,0 0-16,0 0 0,0 0 15,21 0-15,0 1 0,-22-1 0,22 0 16,0 0-16,0 0 0,0 0 16,22-21-16,-1 0 0,0 0 15,0 0-15,0 0 0,0 0 0,1 0 16,-1 0-16,0-21 0,0 21 15,0-21-15,-21 0 0,0 0 0,21 0 16,-21-1-16,0 1 0,0 0 0,0 0 16,0 0-16,0 0 0,0-1 0,0 1 15,-21 21-15,0 0 16,0 0-16,0 0 16,0 0-16,-1 0 0,1 0 0,0 0 15,0 21-15,0-21 0,0 0 16,-1 0-16</inkml:trace>
  <inkml:trace contextRef="#ctx0" brushRef="#br0" timeOffset="45267.78">10054 7303 0,'0'21'31,"21"-21"32,-21-21-48,21 21-15,1-22 0,-22 1 0,21 0 16,0 0-16,21 0 0,-21 0 16,22-22-16,-22 22 0,21-21 0,22-1 15,-22 1-15,22 0 0,20-1 16,-20 1-16,42-21 0,-22-1 0,22 22 15,21-22-15,0 1 0,0 20 16,21-20-16,0 21 0,1-1 0,20 22 16,-21 0-16,0 0 0,22 0 0,-22 21 15,21 0-15,0 0 0,1 0 16,-22 21-16,0 0 0,0 0 0,0 0 16,1 22-16,-44-22 0,22 21 0,-21 0 15,-21 1-15,0-1 0,-22-21 0,-21 22 16,1-1-16,-1-21 0,-21 0 15,0 0-15,1 1 0,-22-1 0,21 0 16,-21 0-16,0 0 16,-21-21 15,-1 0-15,-20 0-16,21 0 0,-21 0 0,-1 0 15,1-21-15,0 21 0,-1 0 0</inkml:trace>
  <inkml:trace contextRef="#ctx0" brushRef="#br0" timeOffset="45755.5">10096 7684 0,'0'0'0,"-42"0"0,0 21 0,21-21 16,-1 0-16,1 0 0,0 0 16,42-21-1,0-1-15,1 1 16,20 0-16,-21 0 0,21-21 0,22-1 16,-22 1-16,22 0 0,-1-1 15,1-20-15,-1-1 0,22 1 0,21-1 16,0 1-16,21-1 0,0 1 15,0-1-15,21 1 0,0-1 0,0 1 16,21 20-16,-20 1 0,20 0 16,0-1-16,1 22 0,-1 0 0,21 21 15,-20 0-15,20 0 0,-20 0 0,-1 0 16,-21 21-16,0 0 0,0 1 16,-21-1-16,0 21 0,-21-21 0,-21 0 15,-22 22-15,1-22 0,-22 21 0,-21-21 16,1 22-16,-1-22 0,-21 0 0,0 0 15,0 0-15,0 1 0,0-1 16,-21-21-16,21 21 16,-22-21-16,22 21 15,0-42 17,-21 0-32,21 0 15</inkml:trace>
  <inkml:trace contextRef="#ctx0" brushRef="#br0" timeOffset="46139.97">14584 6329 0,'0'0'0,"-21"0"0,-1 0 16,22 21-16,0 0 15,0 0-15,0 1 16,22-1-16,-1 0 0,21 0 0,-21 0 16,22 0-16,-1 1 0,-21-22 0,21 21 15,1 0-15,-1 0 0,0-21 16,-20 21-16,20-21 0,-21 21 0,0-21 16,-21 22-16,0-1 0,0 0 15,-21 0-15,0 0 0,0 0 16,0 1-16,-22 20 0,22-21 15,-21 0-15,-1 22 0,1-22 16,0 0-16,-22 21 0,22-21 0,0 22 16,-1-22-16,1 21 0,21-21 0,-22 1 15,22-1-15,0 21 0,-21-42 0,21 21 16,21 0-16,-22-21 16,22 22-16,22-22 15</inkml:trace>
  <inkml:trace contextRef="#ctx0" brushRef="#br0" timeOffset="46636.07">16446 7049 0,'0'0'0,"22"-43"0,20-41 16,-21 62-16,0 1 16,0 0-16,-21 0 0,0 0 15,22 21-15,-22 21 16,0 21-16,0-21 16,0 22-16,0-1 0,0 0 0,0 22 15,0-1-15,0 1 0,0-1 16,0 1-16,0 21 0,0-22 0,0 1 15,0-1-15,0 1 0,0-1 16,0-21-16,-22 22 0,22-22 0,-21 1 16,21-1-16,-21 0 0,21-21 0,-21 1 15,21-1-15,0 0 0,0-42 32,0 0-32,0-1 0,21 1 0,-21-21 15,21 0-15</inkml:trace>
  <inkml:trace contextRef="#ctx0" brushRef="#br0" timeOffset="47335.67">16573 7070 0,'0'0'0,"-21"-64"16,21 43-16,0 0 16,21 21-16,1 0 0,-1 0 15,21-21-15,0 21 0,1 0 0,20 0 16,22 0-16,21 0 0,0-21 15,21 21-15,21 0 0,0 0 0,21 0 16,1 0-16,20 0 0,22 0 0,-22 0 16,22-22-16,21 22 0,-22 0 0,213 0 15,-213 0 1,1-21-16,0 21 0,-22 0 0,1 0 0,-22 0 16,-21 0-16,0 0 0,-21 0 15,0 0-15,-21-21 0,-21 21 16,0 0-16,-22 0 0,1 0 0,-1-21 15,-21 21-15,1 0 0,-1 0 0,-21 0 16,0-21-16,1 21 0,-1 0 16,0 0-16,-21 21 15,0 0-15,0 0 0,-21 0 16,21 1-16,-21 20 0,-1 0 0,22 1 16,-21-1-16,21 0 0,-21 22 15,21-1-15,-21 1 0,21-22 0,0 22 16,0-1-16,0 1 0,0-1 0,-21-21 15,21 22-15,0-1 0,0-20 16,-21 20-16,21-20 0,0-1 16,0 0-16,0 1 0,-22-1 0,22 0 15,-21-21-15,21 1 0,0-1 0,0 0 16,0 0-16,0 0 0,-21 0 0,0 1 16,0-22-16,0 0 15,-1 0-15,1 0 0,-21 0 0,0 0 16,-1 0-16,1 0 0,-22 0 0,1 0 15,-22 0-15,-21-22 0,1 1 0,-22 0 16,-22 0-16,1 0 0,0 0 0,-42-1 16,20 1-16,-41-21 0,-1 21 15,0 0-15,1-1 0,-22 1 16,21 21-16,0 0 0,1 0 0,-1 0 16,22 0-16,20 0 0,1 0 0,21 0 15,21 0-15,21 21 0,21-21 0,1 0 16,20 0-16,22 0 0,-1 0 15,22 0-15,21-21 16,0 0-16,21 0 16,1 21-16,-1-21 0,0 0 0,0-1 15</inkml:trace>
  <inkml:trace contextRef="#ctx0" brushRef="#br0" timeOffset="47591.53">17357 7451 0,'0'0'0,"-22"-21"16,22-1-16,-21 22 15,0 0-15,0 22 16,21-1-16,0 0 0,0 0 0,-21 21 16,21-20-16,0-1 0,0 21 0,-21-21 15,21 22-15,0-22 0,0 0 16,0 0-16,0 0 0,0 0 15,0 1-15,0-1 0,21-21 32,0 0-32,21-21 0,-21 21 15,1-22-15,-1 1 0</inkml:trace>
  <inkml:trace contextRef="#ctx0" brushRef="#br0" timeOffset="47881.6">17716 7493 0,'-21'0'15,"21"21"1,-21-21-16,21 21 0,-21 1 16,0-1-16,21 0 0,0 0 15,0 0-15,0 0 16,21 1-16,0-22 16,0 0-16,0 0 0,1 0 0,-1 0 15,0 0-15,0 0 0,0-22 0,0 22 16,-21-21-16,22 0 0,-22 0 15,0 0-15,0 0 0,0-1 16,-22 1-16,1 0 0,0 0 0,0 21 16,0-21-16,0 21 0,-1 0 0,-20 0 15,21 0-15,42 0 47</inkml:trace>
  <inkml:trace contextRef="#ctx0" brushRef="#br0" timeOffset="48103.47">18415 7154 0,'0'0'0,"21"-21"0,0 0 0,-21 0 16,0 0-16,0 0 0,0 42 31,-21 0-31,0 0 0,0 21 16,21 1-16,-21-1 0,21 0 0,-22 1 15,1-1-15,21 0 0,0 1 0,0-1 16,-21 0-16,21 1 0,-21-1 16,21-21-16,0 22 0,0-22 0,0 0 15,0 0-15,0 0 0,0 0 16</inkml:trace>
  <inkml:trace contextRef="#ctx0" brushRef="#br0" timeOffset="48555.22">18605 7535 0,'0'0'0,"0"-21"0,0 0 16,0-21-16,0 21 0,0-1 0,0-20 15,22 21-15,-1 0 0,0 0 16,0-1-16,0 1 0,0 0 0,1 21 16,-1 0-16,21 0 0,-21 0 0,0 21 15,1 0-15,-1 1 0,-21 20 0,0-21 16,21 21-16,-21-20 0,0 20 15,0-21-15,0 21 0,-21-20 0,0-1 16,-1 0-16,-20 0 0,21 0 0,-21 0 16,-1-21-16,22 0 0,-21 0 0,21 0 15,-1 0-15,-20 0 0,21 0 0,0 0 16,21-21 0,0 0-16,0 0 15,0 0-15,0 0 0,21-1 16,0 22-16,0-21 0,0 21 0,1 0 15,-1 0-15,0 0 0,0 0 16,0 0-16,0 21 0,1 1 16,-1-1-16,0 0 0,0-21 0,0 21 15,0 0-15,1 0 0,-1-21 16,0 0-16,0 0 0,21 0 16,-20 0-16,-1 0 0,0 0 15,0 0-15,21 0 0,-20 0 0,-1 0 16,0 0-16,0-21 0,21 0 15,-20 21-15,-1-21 0,0 0 0,-21 0 16,21-1-16</inkml:trace>
  <inkml:trace contextRef="#ctx0" brushRef="#br0" timeOffset="48839.06">19346 7493 0,'21'-21'16,"-42"42"-16,42-84 0,-21 41 15,-21 22 1,0 0-16,0 22 0,0-1 16,21 0-16,0 0 0,-21 0 0,21 0 15,-22 1-15,22-1 0,0 0 0,0 0 16,0 0-16,0 0 15,22 1-15,-1-22 0,0 0 16,0 0-16,0 0 0,0 0 0,1 0 16,-1 0-16,0 0 0,0-22 15,0 22-15,0-21 0,1 0 0,-22 0 16,0 0-16,0 0 0,0-22 16,0 22-16,0-21 0,0 21 0,0-22 15,-22 22-15,22 0 0,-21 0 0,0 0 16,21-1-16,-21 22 0,0 0 15,0 22-15,21-1 16,0 0-16,0 0 0,0 0 16,0 0-16,0 1 0,21-22 15</inkml:trace>
  <inkml:trace contextRef="#ctx0" brushRef="#br0" timeOffset="49111.97">19875 7154 0,'0'0'16,"0"-42"-16,22 0 0,-1 21 0,-21-22 0,0 22 16,0 0-16,0 0 0,0 42 15,0 0 1,-21 21-16,-1 1 0,1-1 16,0 22-16,0-1 0,-21 1 0,20-1 15,1 1-15,-21-1 0,21 1 0,0-1 16,-1-21-16,1 1 0,21-1 0,0 0 15,0 1-15,-21-1 0,21-21 16,0 0-16,0 22 0,0-22 16,0 0-16,21-21 0,0 0 15,1 0-15,-1-21 0,21 0 16,-21 0-16,0 21 0,22-22 0</inkml:trace>
  <inkml:trace contextRef="#ctx0" brushRef="#br0" timeOffset="49539.72">20193 7387 0,'0'-42'0,"0"84"0,0-105 0,0 42 0,0-1 16,0 1-1,21 21-15,0 0 0,0 0 16,1 0-16,-1 0 0,0 0 16,0 0-16,0 0 0,0 21 0,1 1 15,-1-22-15,-21 21 0,0 0 0,0 0 16,0 0-16,0 0 0,-21-21 15,21 22-15,-43-1 0,22-21 16,0 0-16,-21 21 0,20-21 0,-20 0 16,21 0-16,0 0 0,0 21 0,-1-21 15,1 0-15,42 0 32,1 0-32,-1 0 15,21 0-15,-21 0 0,0 0 0,22 0 16,-22 0-16,0 21 0,0-21 0,0 21 15,1 1-15,-22-1 0,21 0 16,-21 0-16,0 0 0,0 0 16,0 1-16,-21-1 0,21 0 15,-22-21-15,1 0 0,0 21 0,0-21 16,0 0-16,0 0 0,-1 0 0,1 0 16,21-21 15,21 0-31,1 21 15</inkml:trace>
  <inkml:trace contextRef="#ctx0" brushRef="#br0" timeOffset="49851.89">20997 7366 0,'0'21'0,"-21"-21"0,0 21 15,21 1-15,-21-1 0,0 21 0,-1-21 16,1 0-16,21 1 0,0-1 15,0 21-15,0-21 0,0 0 0,0 1 16,0-1-16,21-21 0,1 21 0,-1 0 16,0-21-16,21 0 0,-21 0 0,22 0 15,-22 0-15,21 0 0,-21 0 16,1-21-16,-1 0 0,-21 0 16,0-1-16,21 1 0,-21-21 0,0 0 15,0 20-15,0-20 0,0 0 0,0 21 16,0-22-16,-21 22 0,0 0 0,-1 0 15,22 0-15,-21 21 0,0 0 16,0 0-16,0 0 0,0 0 16,21 21-16,-22-21 0,22 21 0,0 0 15,22-21 1</inkml:trace>
  <inkml:trace contextRef="#ctx0" brushRef="#br0" timeOffset="50523.44">22056 6943 0,'0'0'0,"-22"0"16,44 0 15,-1 0-31,0 0 0,0 0 0,21 0 16,-20 0-16,20 0 15,21 0-15,-20 0 0,20 0 0,22 0 16,-22 0-16,22 0 0,21 0 0,-21 0 16,20 0-16,-20 0 0,21 0 0,-21 0 15,20 0-15,1 0 0,0 0 16,0 0-16,-21 0 0,-1-21 0,1-1 16,-22 22-16,-20 0 0,-1-21 0,0 21 15,-20 0-15,-1 0 0,0 0 16,0 0-16,-21 21 15,0 1 1,0-1-16,0 0 16,0 0-16,0 0 15,21 0-15,-21 22 0,21-22 0,-21 21 16,0 1-16,0-1 0,0 21 0,0-20 16,0-1-16,0 0 0,0 22 15,0-22-15,0 1 0,0-1 0,0 21 16,0-20-16,0-22 0,0 21 0,0 1 15,0-1-15,0 0 0,0 1 16,0-22-16,0 21 0,0-21 0,0 22 16,-21-22-16,21 21 0,-21-21 0,21 0 15,0 1-15,-21-1 0,21 0 0,-21 0 16,0 0-16,-1 0 16,22 1-16,-42-1 0,21 0 0,0-21 15,-22 21-15,22 0 0,-21-21 0,-22 21 16,22-21-16,-21 0 0,-1 0 0,-21 0 15,22 0-15,-22 0 0,-21 0 0,1 0 16,-1 0-16,0 0 0,0 0 16,0 0-16,22 0 0,-1 0 0,0 0 15,22 0-15,-1 0 0,1 0 0,20 0 16,1 22-16,0-22 0,21 0 0,-22 0 16,22 0-16,21-22 15,0 1-15,0 0 16</inkml:trace>
  <inkml:trace contextRef="#ctx0" brushRef="#br0" timeOffset="51123.13">22437 7451 0,'0'0'0,"21"-21"16,-21-1-16,21-20 16,-21 21-16,21 21 15,-21 21 1,0 0 0,0 0-16,0 1 0,0-1 15,0 21-15,-21-21 0,21 22 0,-21-1 16,0-21-16,-1 21 0,1 1 0,21-22 15,-21 21-15,0-21 0,0 22 0,21-22 16,0 0-16,0 0 0,-21 0 0,21 1 16,0-44 15,0 1-31,0 0 0,0 0 16,21 0-16,-21 0 0,21-22 15,0 22-15,0-21 0,-21-1 16,21 1-16,1 0 0,-1-1 0,0 22 15,-21-21-15,0 0 0,0 20 0,0 1 16,-21 42 0,0 1-16,-22-1 15,22 0-15,0 0 0,-21 21 0,20-20 16,1-1-16,-21 0 0,21 0 0,0 0 16,-1 0-16,1 1 0,21-1 0,0 0 15,21-21 32,1 0-47,-1 0 0,0-21 0,0 21 16,0-21-16,0 21 0,1 0 0,20 0 15,-21-22-15,0 22 0,0 0 16,1 0-16,20-21 0,-21 21 0,0-21 16,22 21-16,-22-21 0</inkml:trace>
  <inkml:trace contextRef="#ctx0" brushRef="#br0" timeOffset="51414.97">22839 7472 0,'-21'0'15,"-1"0"-15,1 21 16,0-21-16,0 21 0,0 0 0,0 1 16,-1-1-16,1 0 0,21 21 15,-21-21-15,21 1 0,0-1 0,0 0 16,0 0-16,0 0 0,21-21 0,0 21 15,1-21-15,-1 0 0,0 0 0,0 0 16,0 0-16,0 0 16,1 0-16,-1 0 0,-21-21 0,0 0 15,21 0-15,-21 0 0,0 0 16,0-22-16,0 22 0,0-21 0,0-1 0,0 22 16,0 0-16,0-21 15,0 21-15,0-1 0,0 1 0,0 0 16,0 0-16</inkml:trace>
  <inkml:trace contextRef="#ctx0" brushRef="#br0" timeOffset="51691.81">23347 6964 0,'0'0'0,"0"-21"0,-21 21 15,-1 21 1,22 0-16,-21 0 0,0 0 0,0 22 16,21-1-16,-21 22 0,0-22 15,-1 21-15,22 1 0,0-1 0,-21 1 16,21-1-16,-21 1 0,21-22 0,0 22 16,-21-22-16,0 22 0,21-22 0,-21 0 15,-1 1-15,22-1 0,0-21 16,-21 0-16,0 0 0,21 1 0,0-1 15,21-42 1</inkml:trace>
  <inkml:trace contextRef="#ctx0" brushRef="#br0" timeOffset="52055.6">23431 7599 0,'0'0'0,"0"-21"15,0 0 1,22 21-16,-1 0 16,0 0-16,0-22 0,0 22 15,0 0 1,-42 0 0,0 0-1,0 0-15,0 0 0,0 22 16,-1-22-16,1 21 0,0 0 15,0-21-15,21 21 0,0 0 16,0 0-16,0 1 16,21-1-16,0-21 15,0 21-15,1-21 16,-22 21-16,0 0 16,-22-21 15,1 0-31</inkml:trace>
  <inkml:trace contextRef="#ctx0" brushRef="#br0" timeOffset="52331.44">23770 7684 0,'0'0'0,"-21"0"16,0 0-1,21 21-15,0 0 0,-21 0 16,21 0 0,0 0-1,21-21-15,0 0 16,0 0-16,0 0 0,0 0 0,1-21 16,-1 0-16,-21 0 15,0 0-15,0 0 16,0-1-1,-21 22 1,-1 0-16,1 0 0,0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3:58:36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13674 0,'0'-21'0,"0"-1"0,0 1 15,0 0-15,0 0 16,0 0-16,-21 0 16,21-1-16,-21-20 0</inkml:trace>
  <inkml:trace contextRef="#ctx0" brushRef="#br0" timeOffset="1050.79">910 10605 0,'0'0'0,"0"-43"16,0-41-1,21 62-15,-21-20 0,0 21 0,0 0 16,0 0-16,0-1 0,0 1 0,0 0 15,0 63 1,0-20 0,0 20-16,0 21 0,0-20 15,0 20-15,0 22 0,-21-22 0,21 1 16,0-1-16,0 1 0,-21-1 16,0-20-16,21 20 0,0-20 0,0-1 15,-21 0-15,21-21 16,0 1-16,0-1 0,0 0 0,-22-21 15,22-21 1,0-22 0,0 22-16,22-21 0,-22 21 0,21-22 15,-21 1-15,0 0 0,0-1 16,21 1-16,0 0 0,-21 21 0,21-1 16,-21 1-16,0 0 0,21 21 15,1 21-15,-22 0 16,0 1-16,0 20 0,0-21 15,21 21-15,-21-20 0,21 20 16,-21-21-16,21 21 0,0-20 16,0 20-16,1-21 0,-1 0 0,0-21 15,0 21-15,0-21 0,22 0 16,-22 0-16,21 0 0,-21-21 0,22 0 16,-1 0-16,-21 0 0,21-22 15,-20 22-15,-1-21 0,0 0 0,0-1 16,0 1-16,-21 0 0,0-22 15,0 1-15,0 20 0,0-20 0,0-1 16,0 22-16,-21 0 0,0-1 16,21 22-16,-21 0 0,0 0 0,21 0 15,-22 21-15,1 0 16,0 21 0,21 0-16,0 0 0,0 0 15,0 0-15,0 1 0,21 20 0,22-21 16,-22 0-16,0-21 0,0 21 15,21 1-15,-20-22 0</inkml:trace>
  <inkml:trace contextRef="#ctx0" brushRef="#br0" timeOffset="1528.73">2180 10478 0,'0'21'16,"0"0"-16,0 0 15,0 21-15,0-20 0,-21 20 0,0 0 16,21 1-16,-21-1 0,21-21 0,-22 21 16,1 1-16,21-1 0,0-21 15,0 22-15,-21-22 0,21 0 0,0 0 16,0 0-16,0 0 0,-21-21 16,21-21 15,0 0-31,0 0 15,0-21-15,0 20 0,0-20 0,0 0 0,0-22 16,0 22-16,0-22 16,21 22-16,0-21 0,0 20 0,22 1 15,-22 21-15,0-22 0,21 22 16,-20 21-16,20 0 0,-21 0 0,21 0 16,-20 0-16,-1 0 0,0 21 15,0 22-15,0-22 0,0 21 0,-21-21 16,22 22-16,-22-1 0,0 0 0,0 1 15,0-22-15,0 21 0,0 1 16,0-22-16,0 21 0,0-21 16,0 0-16,0 1 0,0-1 0,-22 0 15,22 0-15,-21 0 0,21 0 0,-21-21 16,0 0 0,0 0-1,0 0-15,-1 0 0,1-21 0,0 0 16,0 0-16</inkml:trace>
  <inkml:trace contextRef="#ctx0" brushRef="#br0" timeOffset="1712.96">2095 10922 0,'-21'0'15,"42"0"32,1 0-47,-1 0 0,0 0 0,0-21 16,0 21-16,0 0 0,1 0 0,-1-21 15,0 0-15,0 21 0,0 0 16,0-22-16,1 22 0,-1-21 0,21 21 16,-21-21-16,0 21 0,1 0 15</inkml:trace>
  <inkml:trace contextRef="#ctx0" brushRef="#br0" timeOffset="2000.79">3154 10541 0,'0'0'0,"-21"0"47,21 21-47,-22 0 0,22 1 0,-21-1 16,21 0-16,0 0 0,0 21 15,-21-20-15,0 20 0,21-21 0,0 21 16,0 1-16,-21-22 0,21 21 0,-21-21 15,21 22-15,-22-1 0,22-21 16,0 0-16,0 22 0,0-22 0,0 0 16,0 0-16,0 0 0,0 1 0,0-1 15,0 0 1,0-42 0</inkml:trace>
  <inkml:trace contextRef="#ctx0" brushRef="#br0" timeOffset="2280.21">3006 10562 0,'0'0'0,"21"-21"0,0-21 16,0 21-16,0-1 0,0 1 0,1 0 16,-1 21-16,21 0 0,-21 0 15,22 0-15,-22 0 0,0 21 0,0-21 16,21 43-16,-42-22 0,22 0 15,-22 21-15,0-21 0,0 22 0,0-1 16,0-21-16,-22 22 0,1-1 16,0-21-16,-21 0 0,21 22 0,-22-22 15,22 0-15,0 0 0,-21 0 0,20-21 16,1 21-16,21 1 0,21-44 47,1 1-47</inkml:trace>
  <inkml:trace contextRef="#ctx0" brushRef="#br0" timeOffset="2585.04">4593 10456 0,'0'0'16,"0"-42"-16,21 42 16,22-21-16,-22 21 0,0 0 0,21-21 15,1 21-15,-1 0 16,0-21-16,22-1 0,-22 22 0,22 0 16,-22 0-16,21-21 0,-20 21 0,-1 0 15,-21 0-15,22 0 0,-22 0 16,0 0-16,0 0 0,-21-21 15,-21 21 1,0 0-16,0 0 0,-43 0 16</inkml:trace>
  <inkml:trace contextRef="#ctx0" brushRef="#br0" timeOffset="2852.89">5080 10329 0,'-21'0'0,"0"0"15,21 22 1,0-1-16,0 0 16,-22 21-16,22-21 0,-21 1 0,21 20 15,0 0-15,0 1 0,-21-1 0,21 0 16,-21 1-16,21-22 0,0 21 0,-21 0 16,21 1-16,0-1 0,0-21 15,0 22-15,0-22 0,0 0 0,0 21 16,0-21-16,0 1 0,0-1 0,0 0 15,21-21 17,-21-21-32,21 0 15,0-1-15,0 1 0,1 0 0,-1 0 16</inkml:trace>
  <inkml:trace contextRef="#ctx0" brushRef="#br0" timeOffset="3196.69">5461 10732 0,'0'0'0,"-21"0"32,0 21-32,21 0 15,0 0-15,-22 0 0,22 0 16,-21 1-16,21 20 0,0-21 16,0 0-16,0 0 0,0 1 0,0-1 15,0 0-15,0 0 0,21 0 0,1 0 16,-1-21-16,0 0 0,0 0 15,21 0-15,-20 0 0,-1 0 0,21 0 16,-21-21-16,0 21 0,22-21 0,-22 0 16,-21 0-16,21-22 0,-21 22 0,21-21 15,-21 21-15,0 0 0,0-22 16,0 22-16,0 0 0,0 0 16,-21 0-16,0 21 0,0 0 0,0 0 15,-1 0 1,1 0-16,0 0 0,0 21 0,0-21 15,21 21-15,-21-21 0,-1 0 16</inkml:trace>
  <inkml:trace contextRef="#ctx0" brushRef="#br0" timeOffset="4109.05">7937 10541 0,'0'0'0,"22"-42"0,-1 21 0,0-1 16,0-20-16,0 0 0,0 21 0,1-22 15,-1 1-15,-21 0 0,0-1 0,0 22 16,0-21-16,0 21 0,0-22 15,0 22-15,0 0 0,-21 0 0,-1 21 16,-20-21-16,21 21 0,0 0 0,-22 0 16,1 0-16,0 0 0,21 21 15,-22 0-15,1 21 0,0-21 0,-1 22 16,1-1-16,0 22 0,20-22 16,-20 43-16,21-22 0,-21 1 0,20 20 15,1-20-15,0 20 0,21-20 16,0-1-16,0 1 0,0-22 0,0 22 15,0-22-15,21 0 0,0 1 16,1-22-16,-1 21 0,21-21 0,-21 1 16,0-1-16,22-21 0,-1 0 0,-21 0 15,22 0-15,-1 0 0,0-21 16,1-1-16,-1 1 0,0 0 0,1-21 16,-1 21-16,-21-22 0,21 1 0,-20 21 15,20-22-15,-21 1 0,0 21 0,-21-21 16,21 20-16,-21-20 0,0 21 15,0 0-15,0 0 16,0 42 0,-21 0-16,21 0 0,0 0 15,-21 0-15,21 22 0,0-22 16,-21 0-16,21 0 0,0 22 0,0-22 16,0 0-16,0 0 0,21 0 0,0 0 15,0 1-15,1-22 0,-1 0 16,0 21-16,0-21 0,0 0 0,22 0 15,-22 0-15,0-21 0,21 21 0,-21-22 16,22 1-16,-22 0 0,0 0 0,0 0 16,0-22-16,1 22 15,-22-21-15,0 0 0,0 20 0,0-20 0,0 0 16,-22 21-16,1-1 0,-21 1 16,21 0-16,0 0 0,-22 21 15,22-21-15,-21 21 0,21 0 0,-1 0 16,1 21-16,0 0 0,0-21 0,21 21 15,-21 0-15,21 1 0,0-1 0,0 0 16,0 0-16,0 0 0,21 0 16,0-21-16,0 22 0,22-22 0,-22 0 15,21 0-15,-21 0 0,22 0 0,-1 0 16,21 0-16</inkml:trace>
  <inkml:trace contextRef="#ctx0" brushRef="#br0" timeOffset="4756.37">8975 10668 0,'0'0'0,"21"0"15,0-21 1,-21 42 15,0 0-31,0 0 16,0 1-16,0 20 0,0-21 0,-21 0 16,21 0-16,-21 1 0,21 20 0,0-21 15,0 0-15,0 0 0,-22-21 0,22 22 16,0-1-16,-21 0 15,21-42 17,0 0-17,0-1-15,0 1 0,0 0 16,0 0-16,0-21 0,0 20 0,0-20 16,0 21-16,21-21 0,1 20 0,-1-20 15,0 21-15,0 0 0,0 0 0,0-1 16,22 22-16,-22 0 0,0 0 15,21 0-15,-20 0 0,-1 22 0,21-22 16,-21 42-16,0-21 0,1 0 0,-1 22 16,0-22-16,-21 21 0,0-21 15,21 0-15,-21 22 0,0-22 16,0 0-16,0 0 0,0 0 0,0 1 16,0-1-16,-21-21 31,0 0-31,21-21 15,0-1-15,0 1 0,0 0 16,0 0-16,0-21 0,21 20 0,0-20 16,21 0-16,-20-1 0,-1 1 0,21 21 15,0-21-15,1 20 0,-1 1 16,0 21-16,-20 0 0,20 0 16,-21 0-16,21 0 0,-20 21 0,-1 1 15,0-1-15,-21 21 0,0-21 0,21 22 16,-21-22-16,0 21 0,0-21 15,0 0-15,0 22 0,-21-22 0,21 0 16,-21 0-16,21 0 0,-21 1 0,21-1 16,-22 0-16,44-21 31,-1 0-15,0-21-16,0 0 0</inkml:trace>
  <inkml:trace contextRef="#ctx0" brushRef="#br0" timeOffset="5081.18">10287 10520 0,'0'0'0,"0"-21"0,0 0 15,0 42 1,-21 0-16,21 0 16,0 0-16,0 22 0,0-22 15,0 21-15,0 0 0,0 1 0,0-1 16,0 0-16,0 22 0,0-1 0,0 1 15,0-1-15,-21 1 0,21-1 0,-22 22 16,1-21-16,21 20 0,-21-20 16,0-1-16,0 1 0,0-1 15,-1 1-15,22-22 0,-21 22 0,0-22 16,0 0-16,21 1 0,0-1 0,0-21 16,-21 21-16,21-20 0,-21-1 0,21 0 15,0 0-15,-22-21 16,22-21-1,0 0-15,0 0 0,0-22 16,0 1-16,0 21 0,22-43 0,-22 22 16,21-22-16,0 1 0</inkml:trace>
  <inkml:trace contextRef="#ctx0" brushRef="#br0" timeOffset="5361.03">10118 10986 0,'0'0'15,"0"-64"-15,0 1 0,0 20 0,21-20 0,-21 20 16,21 1-16,-21 21 0,21-21 0,-21-1 15,21 22-15,22 0 0,-22 0 0,0 0 16,0 21-16,21 0 0,-20 0 16,20 0-16,-21 0 0,21 0 0,-20 21 15,-1 0-15,0 0 0,0 0 0,-21 22 16,0-22-16,0 21 0,0 0 0,0-20 16,-42 20-16,21-21 0,-1 21 15,1-20-15,-21-1 0,21 0 0,-22 0 16,22 0-16,-21 0 0,21-21 0,0 22 15,-1-22-15,1 0 0,42 0 47,1 0-47,-1 0 0,0 0 0,0-22 16,21 22-16,-20-21 0</inkml:trace>
  <inkml:trace contextRef="#ctx0" brushRef="#br0" timeOffset="6405.28">11091 10689 0,'0'0'0,"21"-21"16,-21 0-16,0-43 15,0 43-15,0 0 0,-21 21 0,0-21 16,0 21-16,0 0 0,0 0 0,-1 0 16,1 0-16,-21 21 0,21 0 15,0 0-15,-22 1 0,22-1 0,0 21 16,-21 0-16,20 1 0,1-22 0,0 21 15,21 1-15,-21-1 0,21-21 0,0 21 16,0-20-16,0 20 0,0-21 16,0 0-16,21 0 0,0-21 0,-21 22 15,21-22-15,1 0 0,-1 0 0,0 0 16,21 0-16,-21-22 0,22 22 0,-22-21 16,0 0-16,0 0 0,22 0 15,-22-22-15,0 22 0,0-21 16,0 21-16,-21-22 0,21 22 0,-21-21 15,22 21-15,-22 0 0,0-1 0,0 1 16,0 0-16,0 42 31,0 0-31,0 1 0,0-1 0,-22 0 16,1 21-16,21-21 0,-21 1 0,21-1 16,0 21-16,0-21 0,0 0 0,0 1 15,0-1-15,0 0 0,0 0 0,0 0 16,21 0-16,0-21 15,1 22-15,-1-22 16,0 0-16,0 0 0,0 0 0,0 0 16,22-22-16,-22 22 0,0-21 0,0 0 15,22 0-15,-22 0 0,0-22 0,0 22 16,0 0-16,0-21 0,1 21 0,-22-1 16,0 1-16,0 0 0,0 0 15,0 0-15,21 21 63,0 0-63,0 0 0,0 21 15,0-21-15,1 0 16,-1 21-16,-21 0 16,0 0-16,0 1 15,0-1 1,0 0-16,0 0 0,0 0 15,0 0-15,0 1 0,0-1 16,0 0-16,0 0 0,0 0 16,0 0-16,21 1 15,0-22-15,0 0 0,0 0 16,1 0-16,-1 0 0,21 0 16,-21 0-16,0 0 0,22 0 0,-22-22 15,21 1-15,1 21 0,-22-21 16,21 0-16,-21 0 0,0 0 0,1-1 15,-1 1-15,0-21 0,0 21 0,-21 0 16,21-1-16,-21 1 0,0 0 16,0 0-16,0 0 0,-21 21 15,0 0 1,0 0-16,0 21 0,-1-21 0,22 21 16,-21 0-16,0 0 0,0 22 0,21-22 15,-21 0-15,21 0 0,0 0 0,0 1 16,0-1-16,0 0 15,0 0-15,0 0 0,0 0 16,21 1-16,0-22 0,0 21 0,0-21 16,1 21-16,-1-21 15,0 0-15,0 0 16,0 0 0,0-21-16,-21 0 15,0-1-15,0 1 16,0 0-16</inkml:trace>
  <inkml:trace contextRef="#ctx0" brushRef="#br0" timeOffset="8051.43">14033 10075 0,'0'0'0,"0"-42"16,0-21-16,0 41 15,0 1-15,0 0 0,-21 21 16,0 0-16,0 0 16,0 42-1,21-20-15,-21 20 0,21-21 0,-22 43 16,22-22-16,-21 21 0,0 1 0,0-1 15,21 1-15,-21-1 0,0 1 16,-1-1-16,22 1 0,-21-1 0,21-20 16,-21-1-16,0 0 0,21 1 15,0-1-15,0-21 0,0 0 0,0 1 16,0-1-16,21-21 16,0 0-1,0 0-15,1-21 0,-1-1 16,0 1-16,0 0 0,0-21 15,0 21-15,1-22 0,-1 1 0,0 21 16,21-22-16,-21 1 0,1 21 0,-22-21 16,21 20-16,0 1 0,0 0 15,-21 42 1,0 0 0,0 1-16,0 20 0,0-21 0,0 0 15,0 22-15,0-22 0,0 0 16,0 21-16,0-21 0,0 1 0,0-1 15,0 0-15,0 0 0,0 0 0,0 0 16,21-21-16,-21 22 0,21-22 0,1 0 31,-1 0-31,0 0 0,0 0 0,0 0 16,-21-22-16,21 1 0,1 0 0,-1 0 16,0 0-16,0-22 0,0 22 0,0-21 15,-21 21-15,22-22 0,-1 22 0,-21-21 16,21 21-16,-21 0 0,0-1 15,0 1-15,21 21 16,-21 21 0,0 1-16,0-1 15,0 0-15,0 21 0,0-21 0,0 1 16,0-1-16,0 21 0,0-21 16,0 0-16,0 1 0,0-1 0,0 0 15,0 0-15,21 0 0,0 0 16,1-21-16,-1 0 15,0 0-15,0 0 0,0-21 16,0 21-16,1-21 0,-1 0 0,0 0 16,0-22-16,0 22 15,-21 0-15,21 0 0,-21-21 0,22 20 16,-22-20-16,21 21 0,-21 0 16,0 0-16,0-1 0,21 1 0,-21 0 15,0 42 16,0 0-31,0 1 0,0-1 0,0 0 16,0 0-16,0 0 0,0 0 0,0 1 16,0-1-16,0 0 0,0 0 15,0 0-15,21 0 0,-21 1 32,21-22-32,0 0 0,1 0 15,-1 0-15,0 0 16,0 0-16,0-22 0,0 1 15,1 0-15,-22 0 0,21 0 0,0 0 16,0 21-16,-21-22 0,21 1 16,-21 0-16,21 0 0,-21 0 15,0 42 1,0 0 0,0 0-16,0 0 0,0 1 15,0-1-15,0 21 0,0-21 16,0 0-16,0 1 0,0-1 15,0 0-15,0 0 0,22-21 16,-1 21-16,0 0 0,0-21 16,0 0-16,0 0 0,1 0 0,-1 0 15,21 0-15,-21 0 0,0-21 0,22 0 16,-22 0-16,0 21 0,0-21 16,0-22-16,1 22 0,-22 0 0,0-21 15,21 21-15,-21-22 0,0 1 0,0 21 16,0-22-16,0 22 0,0 0 0,0-21 15,-21 21-15,21-1 0,-22 1 0,1 21 16,0-21-16,0 21 0,0 0 16,0 0-16,-1 0 0,1 0 15,0 21-15,0-21 0,0 21 0,0 1 16,-1-1-16,1-21 0,21 21 0,0 0 16,0 0-16,-21-21 0,21 21 0,0 1 15,-21-22-15,21 21 0,-21-21 31,0 0-31</inkml:trace>
  <inkml:trace contextRef="#ctx0" brushRef="#br0" timeOffset="8392.21">13610 10287 0,'-21'0'0,"-43"0"15,43 0-15,0 0 0,42 0 32,0-21-32,22 21 0,-22 0 15,21-21-15,22 21 0,-22 0 0,22-21 16,-1 21-16,22 0 0,-22 0 0,1-22 15,-1 22-15,22 0 0,-22 0 16,-20 0-16,20 0 0,-20 0 16,-1 0-16,-21 0 0,21 0 0,-20 0 15,-1 0-15,0 0 16,0 0 0,-21-21-16,21 21 15</inkml:trace>
  <inkml:trace contextRef="#ctx0" brushRef="#br0" timeOffset="9828.78">16679 10964 0,'-21'0'15,"21"-21"1,0 0 0,0 0-16,21 0 0,0 0 15,1-1-15,-1 1 0,0 0 0,21-21 16,-21 21-16,22-22 0,-1 1 0,0 0 15,1-1-15,-22 1 0,21 21 16,-21-22-16,22 22 0,-22 0 16,-21 0-16,0 0 0,-21 21 15,0 0-15,-1 0 16,1 0-16,0 21 0,0-21 0,0 21 16,0 0-16,-1 0 0,22 1 0,-21-1 15,21 0-15,0 0 0,0 0 16,0 0-16,0 1 0,0 20 0,21-21 15,1 0-15,-22 22 0,21-22 0,0 0 16,-21 0-16,21 0 0,-21 22 0,0-22 16,0 0-1,0 0-15,0 0 0,0 0 16,-21-21-16,0 0 16,0 0-16,-1 0 0,1 0 0,0 0 15,0 0-15,0 0 0,0-21 0,21 0 16,-22 21-16,1-21 0,0 0 15,21 0-15,0-1 0,0 1 0,-21 0 16,21 0-16,0 0 0,-21 0 0,21-1 16,0 44 15,0-1-31,0 0 0,21 0 16,0 0-16,-21 0 15,21 1-15,0-1 0,-21 0 0,22 0 16,-1-21-16,0 21 0,0 0 0,0-21 15,22 0-15,-22 22 0,0-22 0,21 0 16,1 0-16,-1 0 0,-21 0 0,21 0 16,1 0-16,-1-22 0,0 22 15,1-21-15,-1 0 0,-21 21 0,22-21 16,-22 0-16,0 0 0,0-22 0,0 22 16,0-21-16,1 21 0,-1-22 0,-21 22 15,0-21-15,0-1 0,0 22 0,0 0 16,0 0-16,0 0 0,0 0 15,0-1-15,-21 22 0,-1 0 16,1 0-16,0 0 0,21 22 16,-21-1-16,0 0 0,0 0 0,-1 0 15,22 22-15,0-22 0,-21 21 16,21-21-16,0 22 0,0-22 0,0 21 16,0-21-16,0 0 0,0 1 0,0-1 15,21 0-15,-21 0 0,22-21 0,-1 21 16,0-21-16,0 0 0,0 0 0,0 0 15,1 0-15,-1 0 0,21 0 0,-21 0 16,0 0-16,22 0 0,-22-21 16,0 0-16,21 0 0,-20 0 15,-1-1-15,0 1 0,0-21 0,0 21 16,22-22-16,-22-20 0,0 21 0,0-22 16,0 22-16,22-22 0,-22 1 0,0 20 15,-21-20-15,21 21 0,-21-1 16,21 22-16,-21-21 0,0 21 0,0-22 15,0 22-15,0 0 0,0 0 16,0 42 15,-21-21-31,21 42 0,-21-21 16,21 1-16,0 20 0,-21 0 0,0 1 0,21-1 16,-22 21-16,22-20 0,0 20 0,-21-20 15,0-1-15,21 0 0,-21 1 16,21-1-16,0 0 0,0 1 15,0-22-15,0 21 0,0-21 0,0 0 16,0 1-16,0-1 0,21 0 0,0 0 16,0-21-16,1 21 0,-1-21 15,0 21-15,0-21 0,0 0 16,0 0-16,1 0 16,-1 0-16,0-21 0,0 0 15,0 21-15,-21-21 0,21 0 0,1 0 16,-22-1-16,0 1 0,0 0 15,0 0-15,0 0 16,0 0-16,0-1 0,0 1 16,-22 0-16</inkml:trace>
  <inkml:trace contextRef="#ctx0" brushRef="#br0" timeOffset="10152.68">17865 10351 0,'0'0'0,"-22"0"0,22-22 0,-21 22 16,21-21-1,21 21-15,1-21 16,-1 21-16,21 0 0,-21 0 16,22-21-16,-22 21 0,21 0 0,-21 0 15,22-21-15,-1 21 0,-21 0 0,21 0 16,-20-21-16,-1 21 0,0 0 15,0-22-15,0 22 0,0 0 0,1 0 16,-22-21 0,21 21-16,-42 0 78</inkml:trace>
  <inkml:trace contextRef="#ctx0" brushRef="#br0" timeOffset="17477.13">19897 10689 0,'0'0'0,"0"21"0,21-21 47,-21-21-47,21 21 0,0-21 16,0 0-16,-21 0 15,0 0-15,0-1 0,0 1 16,0 0-16,0 0 0,0-21 0,0 20 16,0 1-16,-21 0 0,21 0 0,-21-21 15,0 42-15,0-22 0,-1 1 0,-20 21 16,21 0-16,0 0 0,-22 21 16,1 1-16,0-1 0,-1 0 15,1 21-15,0 1 0,21-1 0,-22 0 16,1 22-16,21-22 0,0 0 0,-1 22 15,1-22-15,21 1 0,-21-1 0,21-21 16,0 21-16,0-20 0,0-1 16,21 0-16,0-21 0,1 0 0,20 21 15,-21-21-15,0 0 0,22 0 0,-1-21 16,-21 21-16,21-21 0,1 0 0,-1-1 16,-21-20-16,22 21 0,-1-21 0,-21 20 15,21-20-15,-20 0 0,-1 21 0,0-22 16,0 1-16,0 0 15,-21-1-15,21 1 0,-21 0 0,0-1 16,0 22-16,0 0 0,0 0 0,0 0 16,0 42-1,0 0-15,0 0 0,0 21 16,0 1-16,0-22 0,-21 21 0,21 1 16,0-1-16,0 0 0,0 1 0,0-22 15,0 0-15,0 21 0,0-21 0,21 1 16,1-1-16,-1 0 0,21-21 15,-21 0-15,0 0 0,1 0 0,20 0 16,-21 0-16,21-21 0,-20 21 16,20-21-16,-21-1 0,21 1 15,-20 21-15,-1-21 0,0-21 0,-21 21 16,21-1-16,-21 1 0,21 0 0,-21-21 16,0 21-16,0-1 0,0 1 15,0 42 1,0 1-16,0-1 15,0 0-15,0 0 0,-21 0 0,21 22 16,-21-22-16,0 0 0,21 0 0,-21 0 16,21 0-16,0 1 0,0-1 15,-22-21-15,44-21 47,-22-1-47,21 1 16,0 0-16,0 0 0,-21 0 0,21 0 15,-21-1-15,21 1 0,1 0 0,-22 0 16,0 0-16,21 21 0,0 0 16,0 0-16,0 21 15,-21 0-15,0 21 0,21-20 16,-21-1-16,22 0 0,-1 0 0,-21 0 16,21 22-16,0-22 0,0 0 0,0-21 15,1 21-15,-1 0 0,0 0 16,0-21-16,0 0 0,0 0 15,-21 22-15,22-22 0,-1 0 16,0-22-16,0 22 16,-21-21-16,0 0 0,21 0 0,0 0 15,1 0-15,-1-1 0,0 1 0,0-21 16,0 21-16,22 0 0,-22-22 16,21 22-16,0 0 0,-20 0 0,20 0 15,0 21-15,-21 0 0,22 0 0,-22 0 16,0 0-16,0 0 0,0 0 0,1 21 15,-1 0-15,-21 0 0,0 0 16,0 0-16,0 1 0,0-1 16,0 0-16,21 0 0,-21 0 15,21-21-15,0 0 32,-21-21-17,0 0 1,0 0-16,0 0 0,0-1 15,-21 1-15,21 0 0,-21 0 0,0 0 16,0 0-16,21-1 0,-22 1 0,1 21 16,0 0-16,0 0 0,0 0 15,0 0-15,-1 0 0,-20 21 0,21-21 16,0 22-16,0 20 0,-1-21 0,1 0 16,-21 22-16,21-22 0,21 21 15,-21-21-15,-1 0 0,22 22 0,-21-22 16,21 0-16,0 0 0,0 0 15,0 1-15,0-1 0,21 0 0,1-21 16,-1 21-16,0-21 0,0 0 16,21 0-16,-20 0 0,-1-21 0,21 0 15,-21 21-15,0-21 0,22-1 0,-22 1 16,0-21-16,21 21 0,-20-22 0,-1 1 16,0 0-16,21-22 0,-21 22 15,1-22-15,20 1 0,-21-1 0,0 1 16,0 21-16,1-22 0,-22 22 0,0 21 15,21-22-15,-21 22 0,0 0 16,0 0-16,-21 42 16,21 21-1,-22-21-15,22 22 0,0-1 0,-21 0 16,21 22-16,-21-22 0,21 22 0,0-22 16,0 22-16,0-22 0,0 0 0,0 1 15,0-1-15,21-21 0,0 0 16,-21 22-16,0-22 0,0 0 0,22 0 15,-1-21-15,-21 21 0,21-21 16,0 0-16,0 0 0,0 0 0,1 0 16,-1 0-16,0-21 0,0 0 15,0 0-15,0 0 0,22-1 16</inkml:trace>
  <inkml:trace contextRef="#ctx0" brushRef="#br0" timeOffset="18512.59">22881 10943 0,'0'0'15,"21"0"-15,0 0 16,1 0 0,-1 0-16,0-21 0,0 21 0,-21-21 15,42 0-15,-20 0 0,-1-1 16,0 1-16,21-21 0,-21 0 0,22 20 15,-22-20-15,0-21 0,21 20 0,-20 1 16,-22 0-16,21 20 0,-21-20 16,0 21-16,0 0 0,-21 21 15,-1 0-15,1 0 0,0 0 16,-21 21-16,21 0 0,-1 0 0,1 0 16,0 22-16,0-22 0,21 0 15,-21 0-15,21 0 0,0 1 16,0-1-16,0 0 0,0 0 0,21-21 15,0 0-15,0 0 16,0 0-16,1 0 0,-1 0 0,0-21 16,21 0-16,-21 0 0,1 21 15,-1-22-15,21 1 0,-21 0 0,0-21 16,1 21-16,20 21 0,-21-22 0,0 1 16,0 21-1,-21 21 1,0 1-16,0-1 0,0 21 15,0-21-15,-21 22 0,21-22 0,0 21 16,0-21-16,0 0 0,0 22 0,0-22 16,0 0-16,0 0 0,0 0 0,0 1 15,21-1-15,1 0 16,-1-21-16,0 21 0,0-21 16,21 0-16,-20 0 0,-1 0 0,0 0 15,21 0-15,-21-21 0,22 0 0,-22 0 16,0 21-16,21-43 0,-20 22 0,-1 0 15,21-21-15,-21 20 0,0-20 16,1 0-16,-1-1 0,0 22 0,-21-21 16,0 21-16,0 0 0,0-22 0,0 22 15,-21 21 1,0 21-16,-1 0 0,1 1 16,21-1-16,-21 21 15,0-21-15,21 22 0,0-22 0,0 21 16,0-21-16,0 22 0,0-22 0,0 21 15,0-21-15,0 0 0,21 1 0,-21-1 16,21-21-16,0 21 0,1 0 0,-1-21 16,0 0-16,0 0 0,0 0 15,0 0-15,22 0 0,-22 0 0,0-21 16,0 0-16,0 0 0,1-1 0,-1 1 16,0-21-16,0 21 0,21-22 0,-20-20 15,-1 21-15,0-22 0,21 1 0,-21-1 16,1 1-16,-1-1 0,0 1 15,0-1-15,0 22 0,-21-1 0,0 1 16,0 21-16,0 0 0,0 0 16,0-1-16,-21 22 15,0 22-15,0-1 0,0 0 0,21 21 16,-22 1-16,1-1 0,21 0 16,-21 1-16,21 20 0,0-21 0,0 1 15,0 20-15,0-20 0,0-1 0,0 0 16,21 1-16,-21-1 0,21 0 0,-21-21 15,0 1-15,22-1 0,-1 0 16,0 0-16,-21 0 0,21-21 0,0 0 16,0 0-16,1 0 0,-1 0 0,0 0 15,0 0-15,0 0 0,0-21 0,1 21 16,-1-21-16,-21 0 0,0 0 16,0-1-16,0 1 0,0 0 0,0 0 15,0-21-15</inkml:trace>
  <inkml:trace contextRef="#ctx0" brushRef="#br0" timeOffset="18699.5">24384 10414 0,'21'0'32,"0"0"-32,0 0 15,1 0-15,-1 0 0,21 0 0,-21 0 16,22 0-16,-22 0 0,21-21 0,0 21 15,-20 0-15,20 0 0,-21 0 16,21 0-16,-20 0 0,-1 0 0,21-21 16</inkml:trace>
  <inkml:trace contextRef="#ctx0" brushRef="#br0" timeOffset="19866.34">25358 10753 0,'0'0'0,"21"0"0,0 0 16,0 0-1,0-21-15,0 21 0,-21-22 16,0 1-16,0 0 0,22 0 0,-22 0 16,21-22-16,-21 22 0,0-21 0,0 21 15,0-22-15,0 22 0,0-21 0,0 21 16,0 0-16,-21-1 0,-1 22 0,1 0 15,0 0-15,-21 0 16,21 22-16,-1-1 0,1 0 0,-21 0 16,21 21-16,-22 1 0,22-22 15,0 21-15,0-21 0,0 22 0,0-22 16,21 21-16,0-21 0,0 1 0,0 20 16,0-21-16,21 0 15,0 0-15,0-21 0,0 0 16,22 0-16,-22 0 0,0 0 0,0 0 15,0 0-15,0 0 0,1-21 0,-1 0 16,0 0-16,-21 0 0,21 0 0,0-1 16,-21-20-16,0 21 0,0-21 15,21 20-15,-21 1 0,0 0 16,22 0-16,-22 0 0,0 0 0,0 42 31,-22 0-31,22 0 0,-21 0 16,21 0-16,0 1 0,0-1 15,0 0-15,0 21 0,0-21 0,0 1 16,0-1-16,0 0 0,0 0 0,0 0 16,21-21-16,1 21 0,-1-21 0,0 0 15,0 0-15,0 22 0,22-22 0,-22 0 16,0 0-16,21 0 0,-21 0 16,22-22-16,-22 1 0,0 21 0,0-21 15,0 0-15,-21 0 0,22-22 0,-1 22 16,-21 0-16,21 0 0,-21-21 0,0 20 15,0 1-15,-21 42 32,0 1-17,-1-1-15,22 0 0,0 0 16,0 21-16,0-20 0,0-1 0,0 0 16,0 0-16,0 0 0,0 0 15,22-21-15,-1 22 16,0-22-16,0 0 0,21 0 0,-20 0 15,-1 0-15,0 0 0,0 0 0,21-22 16,-20 1-16,-1 21 0,0-21 0,0 0 16,0 0-16,0 0 0,1-22 0,-22 22 15,21 0-15,-21-21 16,21 20-16,-21 1 0,21 0 0,-21 0 16,0 42-1,0 0 1,0 0-16,-21 1 0,21-1 0,-21 0 15,21 0-15,-21 0 0,21 0 16,-22 1-16,22-1 0,0 0 0,-21 0 16,0 0-16,21 0 15,0-42 17,0 0-17,0 0-15,0 0 0,0 0 16,0-1-16,21 1 0,0-21 0,1 0 15,-1-1-15,0 22 0,0-21 0,21-1 16,-20 22-16,-1-21 0,21 21 0,-21 0 16,22 21-16,-22 0 0,0 0 15,21 0-15,-21 0 0,1 0 0,-1 21 16,-21 0-16,0 0 0,21 21 0,-21-20 16,0-1-16,0 21 0,0-21 0,0 22 15,0-22-15,0 0 0,-21 21 0,0-21 16,21 1-16,-22-1 0,22 0 15,-21 0-15,0 0 16,21 0-16,-21-21 16,0 0-1,0-21-15,21 0 16,0 0-16,-22 0 0,22 0 0</inkml:trace>
  <inkml:trace contextRef="#ctx0" brushRef="#br0" timeOffset="20064.23">26056 10054 0,'0'0'0,"-21"-21"0,0 21 0,0 0 16,-1 0-16,1 0 0,0 0 16,21-21 30,0 0-30,21 21-16,-21-21 0</inkml:trace>
  <inkml:trace contextRef="#ctx0" brushRef="#br0" timeOffset="22749.49">27559 10562 0,'85'0'16,"-64"0"-16,21 0 0,-21 0 15,0 0-15,1 0 0,-1-21 0,0 0 16,21 0-16,-21 0 0,1-1 0,-1-20 15,-21 0-15,21 21 0,0-22 16,0 1-16,-21 0 0,0 20 0,21-20 16,-21 21-16,22 0 0,-22 0 15,0-1-15,-22 22 32,22 22-32,-21-1 15,21 0-15,0 21 0,-21-21 0,21 22 16,0-22-16,0 21 0,0 1 0,0-1 15,0-21-15,0 21 0,0-20 16,21 20-16,0-21 0,1 0 0,-1 0 16,0-21-16,0 22 0,0-22 0,0 0 15,22 0-15,-22 0 0,21 0 0,-21 0 16,22-22-16,-22 1 0,21 0 16,1 0-16,-22 0 0,21-22 15,-21 1-15,22 0 0,-22-1 0,21 1 16,-21-21-16,22-1 0,-22 22 0,0-22 15,0-20-15,0 20 0,0 1 16,1-1-16,-22 1 0,0 20 0,0 1 16,0 0-16,0 20 0,0 1 0,-22 21 15,1 21 1,0 22-16,0-22 0,21 21 16,-21 1-16,0 20 0,21-21 0,-22 1 15,22 20-15,0-20 0,0 20 0,0-21 16,-21 22-16,21-22 0,0 22 15,-21-22-15,21 0 0,0 1 16,0-1-16,0 0 0,0-20 0,21-1 16,22 0-16,-22 0 0,0 0 0,21-21 15,1 0-15,-1 0 0,21 0 16,-20 0-16,20 0 0,1 0 0,-1-21 16,1 0-16,-22 0 0,22 0 0,-1-1 15,-21 1-15,1-21 0,-1 21 0,0-43 16,-20 43-16,-22-21 15,0 21-15,0-1 0,0 1 0,0 0 16,-22 21-16,1 0 0,0 0 16,0 0-16,0 0 0,0 0 0,-1 0 15,1 21-15,0 0 16,21 1-16,-21-1 0,21 0 0,-21 21 16,21-21-16,0 1 0,0-1 0,0 0 15,0 21-15,21-21 0,0-21 0,-21 22 16,21-1-16,0 0 0,1-21 15,-1 0-15,0 0 0,21 0 0,-21 0 16,1 0-16,20 0 0,0 0 0,-21-21 16,22 21-16,-22-21 0,0-1 0,0 1 15,22-21-15,-22 21 16,-21 0-16,21-22 0,-21 22 0,21 0 0,-21 0 16,0 0-16,-21 21 31,21 21-31,-21-21 0,0 21 15,21 21-15,-22-21 0,22 1 0,-21 20 16,21-21-16,0 21 0,-21-20 0,21-1 16,-21 0-16,21 0 0,-21 0 0,21 0 15,0 1-15,0-1 16,0-42 15,0-1-31,0 1 16,0 0-16,0 0 0,0 0 0,0-22 15,21 1-15,0 21 0,0-21 0,0-1 16,1 1-16,-1 21 0,0-22 16,0 22-16,21 0 0,-20 0 15,-1 21-15,0 0 0,0 0 0,0 0 16,0 0-16,-21 21 0,22 0 16,-22 0-16,0 1 0,0 20 0,21-21 15,-21 21-15,0-20 0,21 20 16,-21 0-16,0-21 0,0 1 0,0-1 15,0 21-15,0-21 0,0 0 16,0 1-16,-21-22 31,0-22-31,21 1 16,0 0-16,0 0 0,0 0 16,0-22-16,21 22 0,0-21 15,0 0-15,21-1 0,-20 1 0,20 21 16,0-22-16,-21 22 0,22 0 0,-22 0 15,21 0-15,-21 0 0,1 21 0,-1 0 16,-21 21 0,0 0-16,0 0 0,0 0 15,0 0-15,0 22 0,0-22 0,0 0 16,0 21-16,0-20 0,0-1 16,0 21-16,0-21 0,0 0 15,0 1-15,0-1 0,0 0 0,21 0 16,0 0-16,0 0 0,22-21 0,-22 0 15,0 0-15,21 0 0,1 0 16,-1 0-16,-21 0 0,21 0 0,1-21 16,-1 21-16,0-21 0,-20 0 0,-1-21 15,21 20-15,-21-20 0,0 21 16,-21-21-16,0-1 0,22 22 0,-22-21 16,0 21-16,0-1 0,0 1 0,-22 21 15,1 0 1,0 0-16,0 0 0,0 21 0,0 1 15,-1-1-15,1 21 0,21-21 0,0 0 16,0 22-16,0-22 0,0 21 16,0-21-16,0 1 0,0-1 15,0 21-15,21-21 0,1-21 0,-1 21 16,21 1-16,-21-1 0,22-21 0,-1 0 16,0 0-16,-21 0 0,22 0 0,-1 0 15,-21 0-15,22-21 0,-22-1 16,0 22-16,0-42 0,21 21 0,-20 0 15,-22-22-15,21 22 0,0 0 0,-21-21 16,21 21-16,-21-1 16,-21 44-1,0-22-15,0 21 16,-1 0-16,22 21 16,-21-21-16,0 1 0,21-1 0,-21 0 15,21 0-15,-21 0 0,21 0 0,-21 1 16,-1-22-1,44-22 17,-1 1-32,0 0 0,-21 0 15,21 0-15,0 0 0,22-1 0,-22-20 16,0 21-16,0-21 0,0 20 16,0-20-16,1 21 0,-1 0 15,0 0-15,-21-1 0,21 22 0,-21 22 16,0-1-1,-21 21-15,0-21 0,0 22 16,-1-1-16,1 0 0,21 1 0,0-1 16,0 0-16,0 1 0,0-1 0,0-21 15,21 21-15,1-20 0,-1-1 16,0-21-16,0 21 0,0-21 0,0 0 16,1 0-16,-1 0 0,0 0 0,0 0 15,0-21-15,0 21 0,1-21 16,-1-1-16,0-20 0,0 21 15,0-21-15,0-1 0,1-20 0,-1 20 16,0-20-16,21-1 0,-21 1 16,22-1-16,-22 1 0,21-1 0,-21 1 15,1 21-15,-22-22 0,0 22 0,21 21 16,-21-22-16,0 22 0,-21 21 16,-1 0-1,1 21-15,0 0 0,-21 22 16,21-22-16,-1 21 0,1 1 0,0-22 15,0 21-15,21 0 0,-21 1 0,21-1 16,0 0-16,0 1 0,0-1 16,0 0-16,0 1 0,0-1 0,0-21 15,0 22-15,0-22 0,21 0 16,0 0-16,0-21 0,0 0 16,22 21-16,-22-21 0,21 0 0,1 0 15,-22 0-15,21-21 0,0 0 16,1 21-16,-22-42 0,21 20 0,-21 1 15,1-21-15,20 0 0,-21 20 0,0-20 16,-21 21-16,0 0 0,0 0 16,-21 21-1,21 21 1,-21 0-16,0 0 0,0 0 16,-1 0-16,22 22 0,0-22 0,-21 0 15,21 21-15,0-20 0,-21-1 16,21 0-16,0 0 0,0 0 0,-21-21 15,21 21-15,0-42 47,0 0-31,0 0-16,0 0 0,0 0 0,-21-22 16,0 22-16</inkml:trace>
  <inkml:trace contextRef="#ctx0" brushRef="#br0" timeOffset="23016.33">31432 9970 0,'0'0'0,"-42"0"0,21 0 15,42 0 17,0 0-32,22 0 0,-22 0 15,21 0-15,0 0 0,1 0 0,-1-22 16,0 22-16,1 0 0,-1-21 15,-21 21-15,22 0 0,-1 0 0,0 0 16,1-21-16,-22 21 0,0 0 16,0 0-16,0 0 0,-42 0 31,-21 0-31,-1 21 16,-20-21-16,-1 21 0,-20 1 0,-22-22 15,0 21-15,0 0 0</inkml:trace>
  <inkml:trace contextRef="#ctx0" brushRef="#br0" timeOffset="25116.99">3006 12256 0,'0'0'0,"21"-106"16,0 63-16,-21 22 0,0-21 0,0 21 15,0 0-15,0-1 0,0 44 32,-21 20-32,0-21 15,21 21-15,-22 22 0,22-22 16,0 22-16,-21-1 0,0-20 0,21 20 15,0 1-15,0-22 0,-21 21 0,21-20 16,0-1-16,0 0 0,0 1 16,0-1-16,0-21 0,0 0 0,21 1 15,0-22 1,0 0-16,1-22 16,-1 1-16,0-21 0,0 21 0,0-22 15,0 1-15,1 0 0,-1-1 0,0 1 16,0 0-16,0-22 0,0 22 15,-21 0-15,22-1 0,-22 22 0,21 0 16,0 21-16,-21 21 16,21 0-16,-21 0 0,21 22 15,0-1-15,-21 0 0,0 1 0,22 20 16,-1-20-16,-21-1 0,21 0 16,0 1-16,0-1 0,0-21 0,22 0 15,-22 0-15,0 1 0,21-1 0,-20-21 16,20 0-16,0 0 15,1 0-15,-22-21 0,21 21 0,0-22 0,-20 1 16,20-21-16,-21 21 0,0-22 16,0 22-16,1-21 0,-1 0 15,-21-1-15,0 1 0,21 0 0,-21-1 16,0 1-16,0 0 0,0 20 0,0 1 16,0 0-16,0 0 0,0 42 31,0 21-31,0-20 0,0-1 0,0 21 15,21 0-15,-21 1 0,0-22 16,0 21-16,0 1 0,21-1 0,-21 0 16,21-21-16,-21 22 0,22-22 15,-1 0-15,0 0 0,0 0 0,0-21 16,0 0-16,22 0 0,-22 0 16,21 0-16,-21 0 0,22-21 0,-1 0 15,0 0-15,1 0 0,-1-22 0,0 1 16,1 0-16,-1-1 0,0 1 15,-20 0-15,20-22 0,-21 1 0,0 20 16,0-20-16,-21-1 0,0 1 0,0-1 16,0 22-16,0 0 0,0-1 15,0 22-15,0 0 0,-21 21 16,0 21-16,0 22 0,0-22 16,21 21-16,-21 22 15,-1-22-15,1 21 0,21-20 0,0 20 16,0 1-16,-21-22 0,21 22 0,-21-22 15,21 0-15,0 1 0,0-1 0,0 0 16,0-21-16,0 1 0,0-1 16,0 0-16,0 0 0,21-21 15,0-21 1,0 0-16,1 0 0,-22-1 16,21 1-16,0-21 0,0 21 0,0-22 15,-21 22-15,21-21 0,1 21 0,-1 0 16,-21-1-16,21 1 15,0 21-15,-21 21 16,21 1-16,-21-1 0,0 0 16,0 0-16,0 21 0,21-20 0,-21 20 15,0-21-15,22 21 0,-22-20 16,0-1-16,21 0 0,0 0 0,0 0 16,0-21-16,0 0 0,1 0 0,-1 0 15,0 0-15,0 0 0,21 0 16,-20 0-16,-1-21 0,0 0 0,21 0 15,-21 0-15,1-1 0,-22 1 0,21 0 16,0 0-16,-21-21 0,0 20 0,0-20 16,0 21-16,0 0 0,0 0 15,0 42 1,-21 21 0,21-21-16,-21 0 0,21 22 15,0-22-15,-22 21 0,22 1 16,-21-22-16,21 0 0,0 21 0,0-21 15,0 1-15,0-1 0,0 0 16,21-42 15,-21 0-31,0-1 0,0 1 0,0 0 16,22-21-16,-22 21 0,0-22 0</inkml:trace>
  <inkml:trace contextRef="#ctx0" brushRef="#br0" timeOffset="25272.9">5461 12319 0,'0'0'0,"0"-21"0,0 0 16,-21 21-16,0 0 16,21 21-1,-22-21-15,22 21 0,0 0 16,0 0-16,22-21 16,-1 22-16,0-22 0,0 0 15,0 0-15,22 0 16</inkml:trace>
  <inkml:trace contextRef="#ctx0" brushRef="#br0" timeOffset="25936.99">5969 12425 0,'-21'0'32,"0"0"-17,-1 0-15,1 21 0,0 0 16,0-21-16,21 21 0,-21 22 0,0-22 15,-1 0-15,1 21 0,21-20 16,0 20-16,0 0 0,0 1 0,0-22 16,0 21-16,0-21 0,21 0 0,1 1 15,-1-1-15,21 0 0,-21-21 16,22 0-16,-1 0 0,0 0 16,1 0-16,-1 0 0,21 0 0,-20-21 15,-1 0-15,22-1 0,-22 1 0,0-21 16,1 21-16,-1 0 0,0-22 0,1 1 15,-1 21-15,-21-22 0,0 1 16,0-21-16,1 20 0,-1 1 0,-21 0 16,0-1-16,0 1 0,0 0 0,0 20 15,0 1-15,-21 21 0,-1 0 16,1 0-16,0 21 16,0 1-16,0-1 0,21 21 15,-21-21-15,-1 22 0,22-1 0,-21 0 16,21 1-16,-21-1 0,0 0 0,21 1 15,0-1-15,0 0 0,-21-21 16,21 22-16,0-22 0,-21 0 0,21 0 16,0 0-16,0 1 15,0-44 1,0 1-16,21 21 16,0-42-16,0 21 0,0 0 0,0-22 15,22 1-15,-22 21 0,21-22 16,1 22-16,-22 0 0,21-21 0,-21 42 0,0-21 15,22 21-15,-22 0 16,0 21-16,0 0 16,-21 0-16,0 21 0,0-20 0,0-1 15,0 21-15,0 0 0,0-20 0,-21 20 16,21-21-16,-21 0 0,21 22 0,0-22 16,0 0-16,0 0 15,0 0-15,21-21 16,0 0-16,22 0 0,-22-21 15,0 0-15,21 0 0,-21 0 0,22-1 16,-1 1-16</inkml:trace>
  <inkml:trace contextRef="#ctx0" brushRef="#br0" timeOffset="26888.18">8234 12679 0,'0'0'0,"42"0"0,22-21 15,-43 0-15,0 21 16,21-43 0,-21 43-16,-21-21 0,0 0 0,0 0 15,0 0-15,0-1 16,0 1-16,0 0 0,-21 21 16,0-21-16,0 21 0,0 0 0,-22 0 0,22 0 15,0 0-15,0 0 16,-21 21-16,20 0 0,-20 0 0,21 1 15,0-1-15,0 21 0,-22 0 0,22-20 16,0 20-16,21 0 0,0 1 0,-21-22 16,21 21-16,0-21 0,0 22 0,0-22 15,0 0-15,21 0 0,-21 0 16,21-21-16,0 0 0,0 21 0,1-21 16,-1 0-16,0 0 0,0 0 0,0-21 15,0 0-15,1 0 0,-1 0 0,0 0 16,0-1-16,0 1 0,-21-21 15,21 0-15,-21-1 0,22 22 16,-22-21-16,0-1 0,21 22 0,0-21 16,-21 21-16,0 0 0,0-1 15,0 44 1,0-1 0,0 0-16,-21 21 0,21-21 0,-21 1 15,21 20-15,-22-21 0,22 21 0,0-20 16,0-1-16,0 0 0,0 21 0,0-21 15,0 1-15,22-1 0,-1-21 16,0 0-16,0 0 16,0 0-16,22 0 0,-22 0 15,0 0-15,21-21 0,-21-1 0,1 1 16,20 0-16,-21 0 0,0-21 0,22 20 16,-22 1-16,0 0 0,0-21 15,0 21-15,22-1 0,-22 1 0,0 21 16,-21-21-16,21 21 15,-21 21 1,0 0-16,0 1 16,0-1-16,0 0 0,-21 0 15,21 0-15,0 0 0,0 1 0,0-1 16,0 0-16,0 0 0,0 0 0,0 0 16,21-21-16,0 22 0,0-1 15,1-21-15,-1 0 0,0 0 0,0 0 16,0 0-16,22 0 0,-22 0 15,0 0-15,21 0 0,-21-21 0,1 21 16,20-22-16,-21 1 0,0 0 0,0 0 16,22-21-16,-22 20 0,0 1 0,0-21 15,-21 21-15,21-22 0,-21 22 0,0 0 16,0 0-16,0 0 16,-21 21-1,0 21-15,21 0 0,-21 0 0,0 0 16,21 1-16,-21 20 0,21-21 0,0 0 15,0 22-15,0-22 0,0 0 16,0 0-16,0 0 0,0 0 16,21-21-16,0 22 15,0-22-15,0 0 16,0 0-16,-21-22 0,22 22 16,-1-21-16,-21 0 0,0 0 0,0 0 15,21 0-15</inkml:trace>
  <inkml:trace contextRef="#ctx0" brushRef="#br0" timeOffset="27829.44">10583 12764 0,'0'0'0,"21"0"0,1 0 15,-1 0-15,-21-22 0,0 1 16,21 0-16,0 0 16,0-21-16,-21 20 0,21-20 0,1 21 15,-1-21-15,21-22 0,-21 22 0,22-22 16,-1 22-16,0-22 0,1 1 0,-1 21 15,-21-22-15,21 22 0,-20 21 16,-1-22-16,-21 22 0,-21 21 16,-1 0-1,1 0-15,-21 42 0,21-20 0,-22-1 16,1 21-16,0 0 0,21 1 0,-1-1 16,1-21-16,21 22 0,0-1 0,0 0 15,0 1-15,21-1 0,1-21 16,20 21-16,-21 1 0,0-22 0,0 21 15,22-21-15,-22 22 0,0-22 0,0 0 16,0 0-16,1 0 0,-22 1 16,0-1-16,0 0 0,0 0 15,-22-21-15,1 0 16,0 0-16,0 0 0,-21-21 0,20 0 16,1 21-16,0-21 0,0-1 0,0 1 15,0 0-15,-1 0 0,1 0 0,21 0 16,0-1-16,0 1 0,0 42 47,0 1-47,0-1 0,21-21 0,1 21 15,-1 0-15,0 21 0,0-20 0,0-1 16,0 0-16,1 0 0,-1-21 16,0 21-16,21 0 0,-21-21 0,22 0 15,-1 0-15,-21 0 0,22 0 16,-1 0-16,0 0 0,1 0 0,-1-21 15,0 0-15,1 0 0,-1 0 0,0 0 16,1-22-16,-1 22 0,0-21 0,1 21 16,-22-22-16,0 1 0,0 0 0,-21-1 15,0 22-15,0-21 0,0 21 0,0-22 16,-21 22-16,0 21 0,0-21 16,-1 21-16,1 0 0,-21 0 0,21 21 15,-22 0-15,22 0 0,0 1 0,0-1 16,0 21-16,0-21 0,-1 22 15,22-22-15,0 21 0,0-21 0,0 22 16,0-22-16,0 21 0,0-21 16,0 0-16</inkml:trace>
  <inkml:trace contextRef="#ctx0" brushRef="#br0" timeOffset="28848.95">11620 12827 0,'22'0'16,"-44"0"-16,65-21 0,-22 0 0,0 21 0,0-21 16,0-1-16,1 1 0,-1 0 15,0 0-15,0 0 0,-21-22 0,0 22 16,21 0-16,-21 0 0,0-21 0,0 20 15,0 1-15,0 0 0,-21 21 32,0 21-32,21 0 15,0 1-15,0-1 0,0 0 16,-21 0-16,21 21 0,0-20 0,0-1 16,0 0-16,0 0 0,21 0 0,0 0 15,0-21-15,0 22 0,1-22 0,-1 0 16,0 0-16,0 0 0,21 0 0,-20 0 15,20 0-15,-21 0 0,21-22 0,-20 1 16,20 0-16,-21 0 0,0 0 16,0 0-16,1-1 0,-1-20 0,0 21 15,-21-21-15,0 20 0,0-20 0,0 21 16,21 0-16,-21 0 0,0-1 0,0 44 31,0-1-15,0 21-16,0-21 0,-21 0 0,21 1 15,0 20-15,0-21 0,-21 0 16,21 22-16,-21-22 0,21 0 0,0 0 16,0 0-16,0 0 0,0 1 0,0-1 15,0-42 17,0-1-17,21 1-15,-21 0 0,21 0 16,0-21-16,-21 20 0,21 1 0,0-21 15,1 21-15,-22-22 0,21 22 16,0 0-16,0 0 0,0 0 0,0 21 16,-21 21-1,0 0-15,0 0 0,0 0 16,0 1-16,0-1 0,0 21 16,0-21-16,0 0 0,0 1 0,0-1 15,0 0-15,22 0 0,-22 0 0,21-21 16,-21 21-16,21-21 0,0 0 15,0 0-15,0 0 0,1 0 16,-1 0-16,0 0 0,0-21 0,0 21 16,-21-21-16,21 0 0,1 0 0,-1 0 15,0-1-15,0-20 16,0 21-16,0-21 0,1 20 0,-1 1 16,-21-21-16,21 21 0,0 0 0,0-1 15,-21 44 1,0-1-1,0 0-15,0 0 0,-21 0 16,0 22-16,21-22 0,0 0 0,0 0 16,-21 0-16,21 0 0,0 22 15,0-22-15,0 0 0,0 0 16,21 0-16,0 1 0,0-22 16,0 0-16,1 0 0,-1 0 0,0 0 0,0 0 15,0 0-15,0 0 0,22-22 16,-22 1-16,0 0 0,0 0 0,22 0 15,-22 0-15,0-1 0,0 1 0,0-21 16,0 21-16,1 0 0,-1-22 16,0 22-16,0 0 0,-21 0 0,21 21 15,-42 0 1,0 21-16,0 0 0,0 0 16,-1 0-16,1 1 0,0-1 0,21 0 15,0 21-15,0-21 0,0 1 0,0-1 16,0 0-16,0 0 0,0 0 15,21-21 1,0 21-16,1-21 0,-1 0 16,0 0-16,-21-21 15,21 21-15,-21-21 0,0 0 0</inkml:trace>
  <inkml:trace contextRef="#ctx0" brushRef="#br0" timeOffset="30008.93">15367 12467 0,'0'0'16,"0"-21"-16,0 0 0,21 21 15,-21-21-15,21 0 0,-21-1 0,21 22 16,-21-21-16,0 0 0,22 0 16,-22 0-16,21 21 15,-21-21-15,0-1 16,0 44 15,0-1-31,-21 0 0,-1 0 16,22 21-16,-21-20 0,21 20 15,0 0-15,-21 1 0,0-1 0,21 0 16,-21 1-16,21-1 0,0-21 0,0 21 16,0 1-16,0-22 0,0 0 0,21 0 15,0 0-15,0 1 0,0-1 0,1-21 16,-1 0-16,0 0 0,0 0 15,0 0-15,0 0 0,1-21 0,20 21 16,-21-22-16,0 1 0,0 0 0,1-21 16,-1 21-16,0-22 0,-21 1 15,0 21-15,0-22 0,0 1 0,0 0 16,0-1-16,-21 1 0,0 0 0,-1 21 16,-20-1-16,21 1 0,0 0 15,-22 21-15,22 0 0,0 0 0,-21 0 16,21 0-16,-1 21 0,1-21 0,21 21 15,0 1-15,0-1 0,21 0 16,1-21-16,-1 0 16,0 0-16,21 0 0,1 0 15,-22 0-15,21 0 0,0-21 0,1 21 16,-1-21-16,0 21 0,1-22 0,-22 22 16,21 0-16,1 0 0,-1 0 15,-21 0-15,21 0 0,-20 0 0,-1 0 16,0 22-16,-21-1 0,0 0 0,0 0 15,0 0-15,0 22 0,0-22 16,0 21-16,0-21 0,0 22 0,-21-1 16,21-21-16,-21 21 0,-1-20 0,22 20 15,0-21-15,0 0 0,0 0 0,0 1 16,0-1-16,0 0 16,0-42-1,0 0-15,0-1 16,0-20-16,0 21 15,0-21-15,22-1 0,-22 22 16,42-42-16,-21 20 0,0 1 0,22-22 16,-1 22-16,0 0 0,1-1 0,-1 22 15,-21 0-15,21 0 0,1 21 0,-22 0 16,0 0-16,0 0 0,0 21 0,1 0 16,-1 22-16,-21-22 0,21 21 15,-21-21-15,21 22 0,-21-1 0,0-21 16,0 21-16,0-20 0,0 20 0,0-21 15,0 0-15,0 22 0,0-22 0,0 0 16,0 0-16,0 0 0,-21-21 16,21 21-16,-21-21 0,21-21 47,42 0-47,-21 0 0,0 0 0,22-22 15</inkml:trace>
  <inkml:trace contextRef="#ctx0" brushRef="#br0" timeOffset="30524.15">18140 12086 0,'0'-42'15,"0"84"-15,-21-105 0,21 20 0,0 22 16,-22 0-16,22 0 0,-21 21 0,0 0 15,0 0-15,21 21 0,-21 0 16,21 22-16,-21-1 0,21 0 0,0 22 16,-22-22-16,1 22 0,21-22 0,-21 21 15,0-20-15,21-1 0,0 0 0,0 1 16,-21-1-16,21 0 0,0 1 16,-21-22-16,21 21 0,0-21 0,0 1 15,-22-1-15,22 0 0,0 0 16,0-42-1,0 0 1,0 0-16,0-1 0,0-20 0,22 21 16,-1-21-16,21-1 0,-21 22 0,22-21 15,-22-1-15,21 22 0,0 0 16,1 0-16,-22 0 0,21 0 0,1 21 16,-22 0-16,21 0 0,-21 0 0,0 0 15,1 21-15,-1 0 0,0 0 0,-21 0 16,0 0-16,0 1 0,0 20 0,0-21 15,0 0-15,-21 22 0,0-22 0,-1 0 16,1 0-16,0 0 0,0 0 0,-21 1 16,20-1-16,1 0 15,-21-21-15,21 21 0,0-21 0,-1 0 16,1 0-16,21-21 31,21 0-31,1 0 0,-1-1 0,0 1 16</inkml:trace>
  <inkml:trace contextRef="#ctx0" brushRef="#br0" timeOffset="30616.96">18775 12340 0,'0'0'0,"21"-21"16,-21 0-16</inkml:trace>
  <inkml:trace contextRef="#ctx0" brushRef="#br0" timeOffset="30920.78">18732 12340 0,'0'0'15,"0"21"-15,-21 1 0,0-1 16,0 0-16,0 0 0,0 21 0,-1-20 15,1 20-15,0-21 0,21 21 0,-21-20 16,21-1-16,0 21 0,0-21 0,0 0 16,0 1-16,21-1 0,0 0 0,0-21 15,1 0-15,-1 21 0,0-21 16,0 0-16,0 0 0,22 0 0,-22-21 16,0 0-16,0 0 0,0-1 0,0 1 15,1 0-15,-22 0 0,21-21 0,-21 20 16,21-20-16,-21 0 0,0-1 0,0 22 15,0-21-15,0 21 0,0-22 16,-21 43-16,0-21 0,-1 0 0,1 21 16,0 0-16,-21 0 0,21 0 15,-1 0-15,1 21 0,-21 0 0,21-21 16,0 22-16,21-1 0,0 0 0,0 0 16,0 0-16,0 0 15,21 1-15,0-22 0,0 0 0,0 0 16,22 0-16,-22 0 0,0 0 0,21 0 15,1 0-15</inkml:trace>
  <inkml:trace contextRef="#ctx0" brushRef="#br0" timeOffset="31180.64">19431 12192 0,'0'0'0,"42"-63"0,1 20 0,20-84 16,-63 106-16,0 0 0,0 0 15,-21 21 1,0 21-16,0 0 0,-1 21 15,1 1-15,0-1 0,0 0 0,0 1 16,0-1-16,21 0 0,-22 22 16,22-22-16,-21 1 0,21-1 0,0 0 0,-21 1 15,21-1-15,0-21 0,0 21 0,0-20 16,0-1-16,-21 0 0,21 0 16,0 0-16,0 0 0,21-21 15,0 0 1,0-21-16,1 21 0,-1-21 15,0 0-15,0-21 0,21 20 0,-20-20 16</inkml:trace>
  <inkml:trace contextRef="#ctx0" brushRef="#br0" timeOffset="31612.63">19791 12129 0,'0'0'0,"21"-64"0,21-63 16,-42 106-16,0 0 0,0 0 16,0 42-1,0 0-15,0 0 16,-21 21-16,21 1 0,0-1 15,0 0-15,0 1 0,0 20 0,-21-20 0,21-1 16,0 0-16,-21 1 0,21-1 16,-21 0-16,21 1 0,0-22 0,-22 21 15,22-21-15,-21 0 0,21 1 0,-21-1 16,21 0-16,0 0 0,0-42 31,0 0-15,0 0-16,21-1 0,0 1 0,1 0 15,-1-21-15,0 21 0,0-22 0,21 22 16,-20-21-16,20 21 0,0-1 16,1-20-16,-22 21 0,21 21 0,0-21 15,1 21-15,-22 0 0,21 0 0,-21 0 16,1 21-16,-22 0 0,21-21 16,-21 42-16,0-20 0,0-1 0,0 0 15,0 0-15,0 21 0,0-20 0,0-1 16,-21 0-16,21 0 0,-22 0 0,1 0 15,21 1-15,-21-1 0,0 0 16,21 0-16,-21-21 0,0 0 0,-1 0 16,1 0-16,0 0 15,0 0-15,0-21 0,0 21 16,-1-21-16,-20 0 0</inkml:trace>
  <inkml:trace contextRef="#ctx0" brushRef="#br0" timeOffset="31814.51">19113 12213 0,'0'0'0,"0"-21"0,-21 21 16,42 0 15,1 0-31,20 0 0,-21 0 0,21 0 16,1 0-16,-1-21 0,0 21 0,1-21 15,-1 21-15,0-21 0,1 21 0,-1 0 16,0-22-16,-20 22 0,-1-21 15,0 21-15,0 0 0,-21-21 0,0 0 16</inkml:trace>
  <inkml:trace contextRef="#ctx0" brushRef="#br0" timeOffset="33049.81">20743 12531 0,'0'0'0,"21"42"16,-21-21-16,22-21 0,-1 21 0,0-21 15,0 22-15,0-22 16,0 0-16,1 0 0,-1 0 16,0 0-16,0 0 0,0-22 15,0 1-15,1 0 0,-1 0 0,0 0 16,21-22-16,1 1 0,-1 0 0,0-1 15,1 1-15,-1 0 0,0-22 0,1 22 16,-1 0-16,-21-1 0,0 1 16,0 21-16,-21 0 0,0-1 0,0 1 15,-21 21-15,0 0 0,0 0 16,0 0-16,-22 21 0,22 1 0,-21-1 16,21 0-16,0 0 0,21 0 0,0 22 15,0-22-15,0 21 0,0-21 0,21 22 16,0-1-16,0-21 0,0 21 15,22-20-15,-22-1 0,0 21 16,21-21-16,-21 0 0,1 22 0,-1-22 16,0 0-16,0 0 0,-21 0 15,0 1-15,-21-22 16,0 0-16,0 0 0,-1 0 16,1 0-16,0-22 0,-21 22 15,21-21-15,-1 21 0,1-21 0,0 0 16,0 21-16,21-21 0,-21 21 0,21 21 31,21 0-15,0-21-16,0 21 0,0 0 15,1-21-15,-1 22 0,0-1 16,42 0-16,-41-21 16,20 0-16,-21 0 0,21 0 0,1 0 15,-1 0-15,0 0 0,1 0 0,20-21 16,-20 21-16,-1-21 0,0 21 0,1-22 15,-1 1-15,0 0 0,-21 0 0,1 0 16,-1 0-16,0-22 0,-21 22 0,21-21 16,-21 21-16,0-22 0,0 22 15,0-21-15,0 21 0,0-1 0,0 1 16,-21 21 0,0 0-16,0 21 0,-1 1 15,1-1-15,21 0 0,0 0 16,-21 0-16,21 22 0,-21-22 0,21 0 15,0 0-15,0 21 0,0-20 16,0-1-16,0 0 0,21-21 0,0 21 16,0 0-16,-21 0 0,22-21 0,20 0 15,-21 0-15,0 0 0,0 0 0,22 0 16,-22 0-16,21 0 0,1-21 0,-22 21 16,21-21-16,-21 0 0,22 0 0,-22 0 15,21-22-15,-21 22 0,0-21 16,1-1-16,-1-20 0,21 21 0,-42-22 15,21 22-15,0-22 0,1 1 16,-1-1-16,0 22 0,-21-22 0,21 22 16,-21 0-16,21 21 0,-21-1 0,0 1 15,0 42 1,-21 1-16,0-1 0,-21 21 16,20 0-16,1 1 0,-21-1 0,21 22 15,0-22-15,-1 21 0,1 1 0,21-22 16,0 1-16,0-1 0,0 0 0,0 1 15,21-22-15,1 21 0,-22-21 0,42 0 16,-21 1-16,0-1 0,0 0 16,1-21-16,20 0 0,-21 0 0,0 21 15,0-21-15,22 0 0,-22 0 16,0 0-16,0 0 0,0-21 0,1 21 16,-1-21-16,0 21 0,-21-21 0,0-1 15,21 22-15,0-21 0,-21 0 0,0 0 16,0 0-16,0 0 0,0-1 0,0 1 15,0 0-15</inkml:trace>
  <inkml:trace contextRef="#ctx0" brushRef="#br0" timeOffset="33246.79">22733 12129 0,'0'0'0,"-21"0"16,0 0-16,-1 0 0,1 0 0,42 0 46,1 0-46,20 0 0,-21 0 0,0 0 16,22 0-16,-22 0 0,21 0 16,0-22-16,1 22 0,-1 0 0,0-21 15,1 21-15,-1 0 0,0-21 0,22 0 16,-22 21-16,22-21 0,-1 21 0,22 0 16</inkml:trace>
  <inkml:trace contextRef="#ctx0" brushRef="#br0" timeOffset="33672.55">25421 12023 0,'0'0'0,"-21"0"0,0 0 0,0-21 0,-1-1 15,1 22-15,21-21 0,-21 21 0,21-21 16,0 0-16,0 0 16,0 0-16,0-1 0,0 1 0,21-21 15,0 21-15,1 0 0,-1-1 0,0 1 16,21 0-16,-21 0 0,22 21 16,-22-21-16,21 21 0,1 0 0,-22 0 15,21 0-15,-21 0 0,22 0 16,-22 0-16,0 21 0,-21 21 0,0-21 15,0 1-15,0 20 0,0 0 0,0-21 16,0 22-16,-21-1 0,0 0 0,-1-20 16,-20 20-16,21 0 0,0-21 0,0 22 15,-1-22-15,1 0 0,0 0 0,0 0 16,21 1-16,-21-1 16,0 0-16,21 0 15,0 0 1,-22-21-16,22 21 0,0 1 15,-21-22-15,21 21 0</inkml:trace>
  <inkml:trace contextRef="#ctx0" brushRef="#br0" timeOffset="33940.4">25400 12891 0,'0'0'0,"0"21"0,21-21 16,0 0-16,0 0 15,1 0-15,-1 0 0,0 0 16,-21-21-16,21 21 0,-21-22 16,0 1-16,0 0 0,0 0 0,0 0 15,0 0-15,0-1 0,-21 22 16,0 0 0,0 0-16,-1 22 15,1-1 1,0 0-16,0-21 15,0 0-15,21 21 0,-21-21 0,-1 0 16,1 0-16,21 21 0</inkml:trace>
  <inkml:trace contextRef="#ctx0" brushRef="#br0" timeOffset="38421.19">5990 14880 0,'0'-21'0,"0"0"16,0 0 0,0 0-16,0-1 15,0 44 32,0-1-47,0 0 0,-21 21 0,21 1 16,0-1-16,0 0 0,0 22 0,0-22 15,0 22-15,0-22 16,0 21-16,0-20 0,0-1 0,0 0 16,0 1-16,21-1 0,-21 0 0,0-20 15,0-1-15,0 0 0,0 0 16,0 0-16,0 0 16,21-21-16,-21-21 15,0 0 1,0 0-16,0 0 0,0 0 0,0-22 15,0 1-15</inkml:trace>
  <inkml:trace contextRef="#ctx0" brushRef="#br0" timeOffset="39384.67">6011 14817 0,'21'0'31,"1"0"-15,-1 0-16,0 0 15,0 0-15,0 0 0,0 0 16,1 0-16,-1 0 0,21 0 0,-21 0 16,22 0-16,-1 0 15,0 0-15,1 0 0,20 0 0,-21 0 16,22 0-16,21 0 0,-22 0 0,22 0 15,-1 0-15,-20 0 0,21 0 16,-1 0-16,1 0 0,-22 0 0,22 0 16,0 0-16,21 0 0,-22 0 0,1 0 15,0 21-15,20-21 0,-20 0 16,0 0-16,-1 0 0,1 0 0,0 0 16,-1 0-16,1 0 0,21 0 0,0 0 15,-22 0-15,22 0 0,0 0 16,-21 0-16,21 0 0,-22 0 0,1 0 15,-22 0-15,22 0 0,0 0 16,-22 0-16,22 0 0,-22 0 16,1 0-16,-22 0 0,22 0 0,-22 0 15,0 0-15,1 0 0,-1 0 0,-21 0 16,0 0-16,1 0 0,-1 0 16,-21 21 15,0 0-31,0 0 15,0 1-15,0-1 0,-21 21 16,21-21-16,0 22 0,0-22 0,0 21 16,0 0-16,0 1 0,0-1 15,0-21-15,0 22 0,0-1 16,0 0-16,0-21 0,0 22 0,0-1 16,0-21-16,0 0 0,0 22 0,0-22 15,0 0-15,-22 0 0,22 22 16,0-22-16,0 0 0,-21 0 0,0 0 15,0 0-15,21 1 0,-21-1 16,0-21-16,21 21 0,-22-21 16,1 21-16,0-21 0,0 21 0,0-21 15,0 0-15,-1 0 0,-20 0 0,21 21 16,-21-21-16,-1 0 16,1 0-16,0 0 0,-1 0 0,-20 0 0,20 0 15,-20 0-15,-1 0 0,-20 0 16,20 0-16,-20 0 0,-1-21 15,0 21-15,1-21 0,-22 21 0,21 0 16,0-21-16,-20 21 0,20 0 0,0-21 16,-21 21-16,1-21 0,-1 21 0,0 0 15,-254-22 1,233 22-16,0 0 0,0 0 0,0 0 16,21 0-16,-21 0 0,21 0 0,1 0 15,-1 0-15,21 0 0,0 0 16,1 0-16,20 0 0,1 0 0,-1 0 15,1 0-15,20 0 0,-20 0 0,21 0 16,-1 0-16,1 0 16,0 0-16,-1 0 0,22 0 0,0 0 15,0 0-15,42 0 16,0-21 0,0 21-16,0-21 0,1 0 0,20 21 15</inkml:trace>
  <inkml:trace contextRef="#ctx0" brushRef="#br0" timeOffset="39677.01">6583 15113 0,'0'0'0,"0"21"47,0 0-47,0 1 0,0-1 0,0 21 15,0-21-15,0 0 0,0 22 0,-21-22 16,21 0-16,0 0 0,0 0 16,0 1-16,0-1 0,0 0 0,0 0 15,21 0 1,0-21-16,0 0 0,0 0 15,0 0-15,1-21 0</inkml:trace>
  <inkml:trace contextRef="#ctx0" brushRef="#br0" timeOffset="40033.18">7027 15050 0,'0'0'0,"0"-22"15,-21 22 1,0 0-16,0 0 0,0 22 15,-1-1-15,1 0 0,21 0 16,-21 0-16,0 0 0,0 1 16,21-1-16,0 21 0,0-21 0,0 0 15,0 1-15,0-1 0,21 0 16,0-21-16,0 21 0,0-21 0,1 0 16,-1 0-16,0 0 0,21 0 0,-21 0 15,1 0-15,20 0 0,-21-21 16,0 0-16,0 0 0,1-1 0,-1-20 15,-21 21-15,0 0 0,0-22 0,0 1 16,0 21-16,0-21 0,0 20 16,-21 1-16,21 0 0,-22 0 0,1 0 15,0 0-15,0 21 16,0 0-16,0 0 0,21 21 31,21-21-15</inkml:trace>
  <inkml:trace contextRef="#ctx0" brushRef="#br0" timeOffset="40268.75">7620 14901 0,'0'22'0,"-21"-1"16,0 0-16,21 0 0,0 0 15,-22 22-15,1-22 0,21 21 0,-21 0 16,21 1-16,-21-1 0,21 0 16,0-20-16,0 20 0,-21 0 0,21-21 15,0 22-15,0-22 0,-21 21 0,21-21 16,0 1-16,0-1 0,0 0 16,21-21-16,0 0 15,0 0-15</inkml:trace>
  <inkml:trace contextRef="#ctx0" brushRef="#br0" timeOffset="40708.24">7789 15155 0,'0'0'0,"0"-21"0,21-21 15,1 42-15,-22-21 0,21 0 0,0 21 16,-21-22-16,21 22 0,0 0 15,0 0-15,1 0 0,-1 0 16,0 22-16,-21 20 0,0-21 16,0 0-16,0 22 15,0-22-15,0 21 0,0-21 0,-21 0 0,0 22 16,-1-22-16,1 0 0,0 0 16,0 0-16,0-21 0,0 22 15,-1-1-15,1-21 16,0 0-16,21-21 15,0-1 1,0 1-16,0 0 0,0 0 16,21 21-1,0 0-15,1 0 16,-1 0-16,-21 21 16,21 0-16,0 0 0,-21 1 15,21-22-15,-21 21 0,0 0 16,21-21-16,1 0 15,-1 0 1,0 0-16,0 0 0,0-21 16,0 0-16</inkml:trace>
  <inkml:trace contextRef="#ctx0" brushRef="#br0" timeOffset="41033.64">8276 15071 0,'0'0'0,"-21"0"15,0 21 1,0 0-16,-1 0 0,22 0 16,-21 1-16,0-1 0,21 0 0,0 0 15,0 0-15,0 0 0,0 1 16,0-1-16,0 0 0,21-21 16,0 0-16,1 0 15,-1 0-15,0 0 0,0 0 16,0 0-16,0-21 0,-21 0 15,22-1-15,-22 1 0,0 0 0,0 0 16,0 0-16,0-22 0,0 22 16,0 0-16,-22 0 0,1 0 0,0 0 15,0 21-15,21-22 0,-21 22 16,21 22 15,21-22-15,0 0-16</inkml:trace>
  <inkml:trace contextRef="#ctx0" brushRef="#br0" timeOffset="41288.5">8721 14901 0,'-22'0'15,"1"0"-15,0 22 0,0-1 0,21 0 16,-21 0-16,21 0 0,-21 22 0,21-1 15,0 0-15,-22 1 0,22 20 16,-21-21-16,21 1 0,-21-1 0,21 0 16,0 1-16,0-1 0,-21 0 0,21 1 15,-21-22-15,21 0 0,0 0 16,0 0-16,0 1 0,0-1 0,0-42 47,21-1-47,0 1 15</inkml:trace>
  <inkml:trace contextRef="#ctx0" brushRef="#br0" timeOffset="41766.23">8826 15177 0,'0'0'0,"0"-22"16,0 1-1,22 21-15,-22-21 16,21 0-16,0 21 0,0 0 15,0-21-15,0 21 0,22 0 0,-22 0 16,0 0-16,0 21 16,-21 0-16,21 0 0,-21 0 15,0 1-15,0-1 0,0 0 0,-21 0 16,0 0-16,0 0 0,0 1 16,-22-1-16,22 0 0,0-21 0,0 21 15,0-21-15,0 0 0,-1 21 0,1-21 16,42-21 15,1 21-31,-1 0 0,0-21 0,0 21 16,0 0-16,0 0 0,1 0 15,-1 0-15,0 0 0,0 0 0,0 21 16,0-21-16,-21 21 0,0 0 16,0 1-16,0-1 15,0 0-15,0 0 16,0 0-16,-21 0 0,0-21 15,0 0-15,0 22 0,0-22 0,-1 21 16,1-21-16,0 0 0,0 0 16,0 0-16,0 0 15,21-21 1,0-1 0,21 1-16,0 21 0,0-21 15</inkml:trace>
  <inkml:trace contextRef="#ctx0" brushRef="#br0" timeOffset="42113.04">9440 15155 0,'0'-21'16,"-21"21"-16,0 0 16,0 21-16,0 1 15,-1-1-15,1 0 0,0 21 16,21-21-16,0 1 0,-21 20 0,21-21 0,0 0 15,0 0-15,0 1 0,0-1 16,0 0-16,0 0 0,21 0 0,0-21 16,0 21-16,1-21 0,-1 0 15,0 0-15,0 0 0,0 0 16,0 0-16,1-21 0,-1 0 16,0 21-16,0-21 0,-21 0 0,0-22 15,0 22-15,0 0 0,0-21 0,0 21 16,0-22-16,0 22 0,-21 0 15,21 0-15,0 0 0,-21-1 0,21 1 16,-21 21-16,-1 0 0,44 0 47,-1 0-47</inkml:trace>
  <inkml:trace contextRef="#ctx0" brushRef="#br0" timeOffset="42812.61">10181 14901 0,'21'0'16,"0"0"-16,1 0 16,-1 0-16,21 0 0,0 0 15,1 0-15,-1 0 0,22 0 0,-1 0 16,1 0-16,-1 0 0,22 0 0,-22-21 16,1 21-16,20 0 0,-20 0 0,-1-21 15,1 0-15,-1 21 0,-20-21 16,20 21-16,-20-21 0,-1 21 0,0 0 15,1-22-15,-1 22 0,-21 0 0,0 0 16,0 0-16,1 0 0,-1 0 16,-21 22-1,0-1 1,0 0-16,0 0 16,0 0-16,21 0 0,-21 1 0,21-1 15,-21 0-15,0 21 0,21-21 0,0 22 16,-21-1-16,0 0 0,0 1 0,0-1 15,22 0-15,-22 1 0,0-1 16,0 0-16,0 1 0,0-1 0,0 0 16,0-20-16,0 20 0,0-21 0,0 21 15,-22-20-15,22-1 0,0 0 16,0 0-16,-21 0 0,21 0 0,-21 1 16,0-1-16,21 0 15,0 0-15,-21-21 0,0 21 16,-1-21-16,1 21 15,0-21-15,0 0 0,0 0 16,-22 22-16,1-22 0,0 0 0,-22 0 16,1 0-16,-1 0 0,-20 0 0,-22 0 15,21 0-15,0 0 0,1 0 16,-1 0-16,22 0 0,-22 0 0,43 0 16,-22 0-16,22 0 0,21 0 0,-22 0 15,22 0-15,0 0 0,21-22 31,0 1-31,0 0 0,0 0 16</inkml:trace>
  <inkml:trace contextRef="#ctx0" brushRef="#br0" timeOffset="43408.27">10626 15198 0,'0'21'15,"0"0"-15,0 0 16,0 0-16,0 1 0,0 20 0,0 0 15,0-21-15,0 22 0,-22-22 0,22 21 16,0-21-16,-21 22 0,21-22 0,0 0 16,0 0-16,0 0 15,0 1-15,0-44 47,0 1-47,0 0 0,0 0 16,0-21-16,0 20 0,0-20 0,21 21 15,-21-21-15,22-1 0,-22 1 0,0 0 16,0 20-16,0-20 0,0 21 16,0 0-16,0 0 0,-22 21 15,1 21 1,0 0-16,0 0 0,0 0 16,21 0-16,-21 1 0,-1-1 0,1 0 15,0 0-15,21 0 0,0 0 0,-21-21 16,21 22-16,0-1 15,0 0 1,21-21-16,0 0 16,0 21-16,1-21 0,-1 0 15,0 0-15,0 0 16,0 0-16,0 0 0,1 0 0,-1 0 16,0 0-16,21-21 0,-21 21 0,1-21 15,-1 21-15,0-21 0,21-1 16,-21 1-16,1 0 0</inkml:trace>
  <inkml:trace contextRef="#ctx0" brushRef="#br0" timeOffset="43736.6">11091 15155 0,'0'0'0,"-21"0"16,0 22-16,0-1 15,0 0-15,21 0 0,-22 21 0,1-20 16,21-1-16,0 21 0,-21-21 0,21 22 15,0-22-15,0 0 0,0 0 16,0 0-16,0 0 0,0 1 0,0-1 16,21-21-16,0 0 0,1 21 0,-1-21 15,0 0-15,0 0 0,0 0 0,0 0 16,1-21-16,-1 0 0,0-1 16,-21 1-16,0-21 15,0 21-15,0 0 0,0-1 0,-21-20 16,0 21-16,-1 0 0,1 0 15,-21-1-15,21 1 0,0 0 0,-1 21 16,1 0-16,0 0 0,0 0 0,42 0 31,0 0-15,0 0-16,22 0 0</inkml:trace>
  <inkml:trace contextRef="#ctx0" brushRef="#br0" timeOffset="44353.33">11642 14817 0,'0'-43'16,"21"22"-1,21 21-15,-21 0 0,22-21 0,-1 21 16,0 0-16,22 0 0,-1-21 15,1 21-15,-1 0 0,22 0 0,0 0 16,-22-21-16,22 21 0,-22 0 16,22 0-16,-22-21 0,22 21 15,0-22-15,-22 22 0,1 0 0,-1 0 16,1-21-16,-1 21 0,-20 0 0,-1 0 16,0 0-16,1 0 0,-22 0 15,0 0-15,0 0 0,-21 21 16,0 1-16,0-1 15,0 0-15,0 0 0,0 0 16,0 0-16,0 22 0,0-22 0,0 21 16,0 1-16,21-1 0,-21 0 0,0 1 15,21-1-15,-21 21 0,0-20 16,0-1-16,0 22 0,0-22 16,0 21-16,0-20 0,0-1 0,-21 22 15,21-22-15,-21 0 0,21-21 0,0 22 16,0-1-16,0-21 0,-21 22 15,21-22-15,-21 0 0,0 0 0,21 0 16,-22 0-16,1 1 0,0-22 0,0 21 16,0-21-16,0 0 0,-1 21 0,-20-21 15,0 0-15,21 0 0,-43 0 16,22 0-16,-1 0 0,-20 0 0,-1 0 16,1 0-16,-1 0 0,-20 0 0,20 0 15,1 21-15,-1-21 0,1 0 16,-1 0-16,22 0 0,0 0 15,-1 0-15,1 0 0,21 0 0,0 0 16,-1 0-16,22-21 16,0 0-1,0 0-15,22-1 0,-1 1 16</inkml:trace>
  <inkml:trace contextRef="#ctx0" brushRef="#br0" timeOffset="44597.2">12298 15325 0,'0'0'0,"0"-21"15,0-1 1,21 22-16,0-21 16,0 21-16,0-21 0,22 21 0,-22 0 15,0-21-15,21 0 0,-20 21 16,-1 0-16,0-21 0,21 21 0,-21 0 15,-21-22-15,22 22 0,-44-21 32,1 21-32,0 0 15,0 0-15,0 0 0</inkml:trace>
  <inkml:trace contextRef="#ctx0" brushRef="#br0" timeOffset="44967.98">12319 15219 0,'0'0'0,"-64"42"15,43-21-15,0 1 16,0-1-16,21 0 0,0 0 0,-21-21 16,21 21-16,0 0 15,21-21-15,0 0 16,0 0-16,0 0 0,1 0 16,-1 0-16,21 0 0,-21 0 0,0 0 15,1 0-15,-1 0 0,0 0 16,0 0-16,0 0 0,0 0 0,1 0 15,-1 0-15,-21 22 16,0-1-16,0 0 16,0 0-16,0 0 0,0 0 15,0 1-15,0-1 0,0 0 0,-21 0 16,-1 0-16,1 0 0,0-21 16,0 22-16,0-22 0,0 0 15,-1 21-15,-20 0 0,21-21 0,0 0 16,0 0-16,21-21 47,0 0-47,0-1 0,21 1 15,0 0-15</inkml:trace>
  <inkml:trace contextRef="#ctx0" brushRef="#br0" timeOffset="45280.81">12742 15409 0,'0'22'16,"0"-1"-16,0 0 15,-21 21-15,21-21 0,-21 1 0,21-1 16,0 0-16,0 0 0,0 0 0,0 0 16,0 1-16,0-1 15,21-21-15,0 0 0,0 0 16,1 0-16,-1 0 0,0 0 15,0-21-15,0 21 0,-21-22 0,21 1 16,1 0-16,-22 0 16,0 0-16,0 0 0,0-1 0,0 1 15,0 0-15,0 0 0,0 0 0,0 0 16,-22 21-16,1-22 0,0 22 16,0 0-1,0 0-15,0 0 0,-1 0 16</inkml:trace>
  <inkml:trace contextRef="#ctx0" brushRef="#br0" timeOffset="46201.29">8721 14034 0,'0'0'0,"21"-22"15,0 1-15,-21 0 0,0 0 16,0-21-16,0 20 0,0 1 0,-21 0 15,-22 0-15,22 21 0,-21 0 0,0 0 16,-1 0-16,22 0 0,-21 0 16,-1 0-16,1 21 0,21 0 15,0 0-15,-22-21 0,43 22 0,-21-1 16,21 21-16,0-21 0,0 0 16,0 1-16,0-1 0,0 0 0,21 0 15,1 0-15,-1 0 0,0 1 0,0-1 16,0 0-16,0 0 0,1 0 0,-1 22 15,0-22-15,0 0 0,-21 0 16,0 0-16,0 0 0,0 1 0,0-1 16,-21 0-16,0-21 0,-22 21 0,22-21 15,-21 0-15,0 21 0,-1-21 16,1 0-16,0 0 0,-1 0 0,1 0 16,0 0-16,20-21 0,1 0 15,0 0-15,0 0 0,21-1 0,-21 1 16,21 0-16,0 0 0,0 0 15,21 0-15,0-1 0,21 1 0,-20 0 16,20 21-16,-21-21 0,21 21 0,1-21 16,-22 21-16</inkml:trace>
  <inkml:trace contextRef="#ctx0" brushRef="#br0" timeOffset="46760.97">8784 14182 0,'0'21'16,"0"0"-16,-21-21 31,21 21-31,21-21 16,0 0-16,0 0 15,1-21-15,-1 0 0,0 21 16,21-21-16,-21 21 0,1-21 0,-1-1 16,0 22-16,-21-21 0,0 0 15,0 0-15,-21 21 16,0 0-16,-1 0 15,1 0-15,-21 21 0,21 0 0,0 0 16,-22 1-16,22-1 0,0 21 0,0-21 16,21 0-16,0 22 0,0-22 15,0 0-15,0 0 0,0 0 16,0 1-16,0-1 0,21 0 0,0-21 16,21 0-16,-20 0 0,20 0 15,0 0-15,-21 0 0,22-21 0,-1 21 16,0-21-16,1-1 0,-1 1 0,0-21 15,1 21-15,-1 0 0,0-22 0,-20 1 16,20 0-16,-21-1 0,0 1 16,0 0-16,1-22 0,-1 22 0,0-1 15,-21 1-15,0 0 0,0-1 0,0 22 16,0 0-16,-21 42 16,0 0-1,-1 22-15,22-22 0,-21 21 16,0 1-16,21-22 0,-21 21 0,21 0 15,0 1-15,-21-1 0,21-21 16,0 22-16,0-22 0,0 21 0,0-21 16,0 0-16,0 1 0,0-1 0,0 0 15,0 0-15,21-21 16,-21 21-16,21-21 0,0 0 0,0-21 16,-21 0-16,22 21 15</inkml:trace>
  <inkml:trace contextRef="#ctx0" brushRef="#br0" timeOffset="46916.88">9356 14097 0,'0'0'0,"21"0"31,0 0-31,0-21 16,0 21-16,0 0 0,22 0 15,-22 0-15,21 0 0,1-21 0,-1 21 16,0-21-16,22 21 0,-22 0 0,0-22 15</inkml:trace>
  <inkml:trace contextRef="#ctx0" brushRef="#br0" timeOffset="47384.63">10520 13970 0,'21'-21'15,"0"21"-15,-21-21 16,21 0-16,0-1 0,-21-20 15,22 21-15,-1 0 0,-21 0 0,21 21 16,-21-22-16,21 1 0,-21 42 31,0 1-31,0-1 0,0 0 16,0 21-16,0-21 0,-21 22 16,21-22-16,0 21 0,-21-21 0,21 22 15,-21-22-15,21 21 0,0-21 16,0 1-16,0-1 0,0 0 0,0 0 15,0 0-15,0 0 0,0 1 16,-22-22-16,22 21 0,-21-21 16,21 21-16,-21-21 0,0 0 0,0 0 15,-22 21-15,22-21 0,0 0 16,0 0-16,0 0 0,0 0 0,-1 0 16,22 21-16,-21-21 15,42 0 16,1 0-31,-1 0 0,0 0 0,0 0 16,0-21-16,22 21 16,-22 0-16,0 0 0,21-21 0,-21 21 15,22 0-15,-22 0 0,21-21 0,-21 21 16,22-21-16,-22 21 0,0-22 0,0 22 16,0-21-16,1 21 0,-1 0 15</inkml:trace>
  <inkml:trace contextRef="#ctx0" brushRef="#br0" timeOffset="48113.17">18394 14372 0,'0'0'0,"21"-21"0,0-42 15,-21 41 1,0 44 0,0-1-16,0 0 15,0 21-15,0 22 0,0-22 16,0 43-16,0-22 0,0 1 0,0 20 16,0 1-16,0 0 0,0-1 0,0 1 15,0 0-15,0-1 0,0-20 16,0-1-16,0 1 0,-21-1 0,21 1 15,-21-22-15,0 1 0,-1-1 0,1-21 16,21 21-16,0-20 0,-21-1 0,21 0 16,0-42-1,0 0 1,0-1-16,0-20 0</inkml:trace>
  <inkml:trace contextRef="#ctx0" brushRef="#br0" timeOffset="49093.12">18500 14499 0,'0'0'0,"0"-21"0,-22 0 16,22 0-16,22 21 31,-1 0-31,0 0 0,0 0 16,21 0-16,1 0 0,-1 0 15,22 0-15,-1 0 0,1 0 16,20-21-16,1 21 0,21 0 0,21 0 16,0-22-16,0 22 0,0 0 15,21 0-15,21-21 0,1 21 0,-1-21 16,0 21-16,1 0 0,-1 0 0,21-21 16,1 21-16,-1 0 0,-20-21 15,20 21-15,-20 0 0,-1-21 0,21-1 16,-20 22-16,-22 0 0,21-21 0,-21 21 15,1 0-15,-22-21 0,21 21 16,0 0-16,-21-21 0,0 21 0,0 0 16,-21 0-16,21-21 0,-21 21 15,-1-21-15,1 21 0,0 0 16,0-22-16,0 22 0,0 0 0,-22 0 16,1-21-16,0 21 0,-1 0 0,-20 0 15,-1 0-15,1-21 0,-1 21 0,1 0 16,-22 0-16,0 0 0,1 0 15,-1 0-15,0-21 0,-20 21 0,-1 0 16,0 0-16,0 0 0,0 0 16,-21 21-1,0 0 1,0 0-16,0 1 0,0-1 0,0 0 16,0 21-16,-21-21 15,21 22-15,-21-1 0,21 0 0,-21 1 16,21 20-16,0-20 0,0 20 0,-21-21 15,21 22-15,-22-22 0,22 22 16,0-22-16,-21 22 0,21-22 0,0 21 16,0 1-16,-21-1 0,0-20 0,21 20 15,0-20-15,-21-1 0,0 21 16,-1-20-16,22-22 0,-21 21 0,0 1 16,0-22-16,0 0 0,0 0 0,-1 0 15,1 0-15,21 1 0,-21-1 0,0-21 16,-21 21-16,20-21 0,-20 0 15,0 0-15,-1 0 0,1 0 16,-21 0-16,-1 0 0,-21 0 0,1 0 16,-22 0-16,21 0 0,-21 0 0,1 0 15,-22 0-15,21 0 0,-21 0 16,-21 0-16,21 0 0,-22 0 0,1 0 16,0 0-16,-21 0 0,-1 0 0,1 0 15,0 0-15,-22 0 0,1 0 0,-1 0 16,1 0-16,-1 0 0,1 0 15,-1 0-15,-20 0 0,20 0 0,1 0 16,20 0-16,1 21 0,21 0 0,0-21 16,21 21-16,0 1 0,21-22 15,0 21-15,0 0 0,21-21 16,1 21-16,20-21 0,-20 0 0,20 21 16,1-21-16,-1 21 0,22-21 0,-22 0 15,22 0-15,-22 0 0,22 0 16,0 0-16,21 0 0,-22-21 0,22 0 15,0 0-15,0 21 0,21-21 0,0 0 16,0-1-16,0 1 0,21 0 0,0 0 16,0 0-16,0 0 0,1-1 15,20 1-15</inkml:trace>
  <inkml:trace contextRef="#ctx0" brushRef="#br0" timeOffset="49384.96">19177 14965 0,'0'0'0,"-21"-21"0,0 0 15,-1 21-15,1 0 0,0 0 16,0 0-16,21 21 0,0 0 15,-21 0-15,21 0 16,-21 22-16,21-1 0,0 0 0,0-21 16,0 22-16,0-1 0,0-21 0,0 22 15,0-22-15,0 21 0,0-21 16,0 0-16,21 1 0,0-22 16,0 0-16,0 0 0,0 0 15</inkml:trace>
  <inkml:trace contextRef="#ctx0" brushRef="#br0" timeOffset="49729.27">19579 14965 0,'0'0'0,"0"-21"16,0 42 0,-21-21-16,0 21 0,0 0 15,21 0-15,-22 1 0,22-1 16,-21 21-16,21-21 0,0 0 0,0 22 15,0-22-15,0 0 0,0 0 0,0 0 16,21-21-16,1 22 0,-1-22 16,0 0-16,0 0 0,0 0 0,0 0 15,22 0-15,-22 0 0,0-22 0,0 1 16,0 0-16,-21 0 0,0 0 16,22 0-16,-22-22 0,0 22 0,0-21 15,0 21-15,-22-1 0,1 1 16,21-21-16,-21 42 0,0-21 0,0 0 15,0 21-15,-1 0 0,1 0 16,0 0-16,0 0 0,0 0 0,42 0 31,0 0-15</inkml:trace>
  <inkml:trace contextRef="#ctx0" brushRef="#br0" timeOffset="49982.13">20172 14563 0,'21'-21'0,"-42"42"0,42-64 16,-21 22-16,0 64 15,0-22 1,-21 21-16,21 0 0,0 1 16,0-1-16,-21 22 0,21-1 0,-22-21 15,1 22-15,21-1 0,0 1 0,-21-1 16,21-20-16,-21 20 0,21-20 0,0-1 15,0 0-15,0 1 0,0-1 16,0-21-16,0 0 0,0 0 0,0 1 16,21-22 15</inkml:trace>
  <inkml:trace contextRef="#ctx0" brushRef="#br0" timeOffset="50388.98">20383 15007 0,'0'0'0,"0"-42"16,0-22-16,0 43 0,0 0 16,22 0-16,-22 0 0,21 21 15,0 0-15,0 0 16,0 0-16,0 0 0,1 21 16,-1-21-16,0 42 0,0-21 15,0 1-15,0 20 0,-21-21 16,22 21-16,-22 1 0,0-1 0,0-21 15,0 22-15,0-1 0,-22-21 0,1 21 16,0-20-16,0-1 0,0 0 16,0-21-16,-1 21 0,1 0 0,0-21 15,0 0-15,0 0 0,0-21 16,-1 0-16,22 0 0,-21 0 16,21-1-16,0 1 0,0-21 15,0 21-15,0 0 0,0-1 0,0 1 16,0 0-16,21 21 15,1 0-15,-1 0 16,0 21-16,0-21 0,0 21 16,-21 1-16,21-1 0,1-21 0,-1 21 15,-21 0-15,21-21 0,0 0 16,0 21-16,0-21 0,1 0 0,-1 0 16,0 0-16,0 0 0,0 0 0,22-21 15,-22 0-15</inkml:trace>
  <inkml:trace contextRef="#ctx0" brushRef="#br0" timeOffset="50724.78">21082 14901 0,'0'0'0,"0"-21"0,0 0 15,-21 21 1,0 21-16,-1 0 0,1 1 16,0-1-16,0 0 0,21 0 15,-21 21-15,21-20 0,-21-1 0,21 21 16,0-21-16,0 0 0,0 22 0,0-22 15,0 0-15,0 0 0,21-21 16,0 21-16,-21 1 0,21-22 0,0 0 16,0 0-16,1 0 0,-1-22 15,0 1-15,-21 0 0,0 0 16,21 0-16,-21 0 0,21-22 16,-21 22-16,0-21 0,0 21 15,0-22-15,0 1 0,0 21 0,0-22 16,-21 22-16,0 0 0,0 0 15,0 21-15,-1 0 0,44 0 47</inkml:trace>
  <inkml:trace contextRef="#ctx0" brushRef="#br0" timeOffset="50968.74">21653 14415 0,'0'0'0,"22"-43"16,-22 22-16,-22 42 16,1 22-16,0-1 15,0 0-15,0 1 0,0 20 16,-22-21-16,43 22 0,-21-22 0,0 22 16,21-1-16,-21-20 0,21 20 0,0 1 15,0-22-15,0 21 0,0-20 16,0-1-16,0 0 0,0 1 0,0-1 15,0-21-15,0 0 0,0 22 0,-21-43 16,21 21-16,0 0 0,21-42 31</inkml:trace>
  <inkml:trace contextRef="#ctx0" brushRef="#br0" timeOffset="51404.49">21759 14986 0,'0'0'0,"0"-42"0,21-1 15,1 22-15,-22 0 16,21 21 0,0-21-16,0 21 0,0 0 15,0 0-15,1 0 16,-1 0-16,-21 21 0,0 0 0,0 0 16,0 1-1,0-1-15,0 0 0,0 0 0,-21 0 0,-1-21 16,1 21-16,-21 1 0,21-1 15,0-21-15,-1 21 0,1 0 0,0-21 16,0 0-16,0 0 16,42 0-1,0 0-15,0 0 16,0 0-16,1 0 16,-1 0-16,42 21 15,-42 0-15,1 1 0,-22-1 16,0 0-16,0 0 15,21 0-15,-21 0 0,0 1 0,0-1 16,0 0-16,-21 0 0,-1-21 16,1 21-16,0-21 0,0 0 0,-21 21 15,20-21-15,1 0 0,0 0 16,0 0-16,21-21 31,0 0-31,21 0 16,0 0-16</inkml:trace>
  <inkml:trace contextRef="#ctx0" brushRef="#br0" timeOffset="51740.3">22373 14944 0,'-21'21'16,"21"0"-1,-21 0-15,0 0 0,-1 1 0,1-1 16,0 0-16,21 21 0,0-21 15,-21 1-15,21 20 0,0-21 0,0 0 16,0 0-16,0 1 0,0-1 0,0 0 16,21-21-16,0 0 0,0 0 15,1 0-15,-1 0 16,0 0-16,0 0 0,0-21 0,0 21 16,-21-21-16,0-1 0,0-20 15,0 21-15,0 0 0,0-22 16,0 22-16,0-21 0,0 21 0,0-22 15,0 22-15,0 0 0,0 0 0,0 0 16,-21 21-16,0 0 16,42 0 15,0 0-31,1 0 0</inkml:trace>
  <inkml:trace contextRef="#ctx0" brushRef="#br0" timeOffset="52028.81">23453 14605 0,'-22'0'0,"1"0"0,0 21 0,0 0 16,0-21-16,0 43 0,21-22 0,-22 0 15,1 21-15,21-20 0,0 20 16,-21 0-16,0 1 0,21 20 0,-21-21 15,21 1-15,-21 20 0,21 1 0,0-22 16,-22 22-16,1-22 0,0 0 16,21 22-16,-21-43 0,0 21 0,0 1 15,21-1-15,-22-21 0,1 0 16,21 0-16,0 1 0,0-1 16,21-42-1,1-1 1,-1 1-16</inkml:trace>
  <inkml:trace contextRef="#ctx0" brushRef="#br0" timeOffset="52476.68">23453 15134 0,'0'0'15,"21"-42"-15,0 0 0,0 20 0,0 1 16,-21 0-16,0 42 31,0 0-31,0 1 0,0 20 0,-21-21 16,0 21-16,0-20 0,21-1 0,-21 21 15,-1-21-15,22 0 0,0 1 0,-21-1 16,21 0-16,-21-21 0,21 21 16,-21-21-16,21-21 31,0 0-31,0 0 0,0-1 16,21-20-16,0 21 0,0-21 15,1-1-15,-22 22 0,21-21 0,0-1 16,0 1-16,0 21 0,-21 0 0,0 0 15,-21 21 17,21 21-32,-21 0 0,0 0 0,0 0 15,-22 22-15,22-22 0,0 21 0,0-21 16,21 0-16,-21 1 0,21-1 16,-22 0-16,22 0 0,0 0 0,0 0 15,0 1 1,22-22-16,-1 0 0,0 0 15,0 0-15,-21-22 0,21 1 16,0 21-16,1-21 0,-1 21 0,0-21 16,21 0-16,-21 0 0,1 21 0,-1-22 15,0 1-15,21 0 0,-21 0 16</inkml:trace>
  <inkml:trace contextRef="#ctx0" brushRef="#br0" timeOffset="52789.51">23939 15028 0,'-21'0'16,"0"0"-16,0 0 0,21 22 0,-21-1 16,0-21-16,21 21 0,-22 0 0,22 0 15,0 0-15,0 1 0,0-1 0,0 0 16,0 0-16,0 0 16,0 0-1,22-21-15,-1 0 0,0 0 0,0 0 16,0 0-16,0 0 0,1 0 15,-1-21-15,0 0 0,0 0 0,0 0 16,0 0-16,-21-1 0,22 1 0,-22 0 16,0 0-16,0 0 0,0 0 0,0-1 15,0 1-15,0 0 0,-22 21 16,1 0-16,0-21 0,0 21 0,0 0 16,0 0-16,-1 0 15</inkml:trace>
  <inkml:trace contextRef="#ctx0" brushRef="#br0" timeOffset="53088.14">24447 14393 0,'0'0'0,"0"-21"0,0-42 16,0 42-1,-21 21-15,21 21 16,-21 0-16,0 0 0,0 21 0,21 1 16,-21-1-16,21 0 0,-22 1 15,22 20-15,-21-20 0,0 20 0,21-21 16,-21 22-16,0-1 0,21 1 0,-21-1 16,-1-20-16,22 20 0,-21 1 15,21-22-15,0 0 0,0 1 0,-21-1 16,21 0-16,0-20 0,-21-1 0,21 0 15,0 0-15,0 0 16,0-42 0,21 21-16,0-21 0,0 0 15</inkml:trace>
  <inkml:trace contextRef="#ctx0" brushRef="#br0" timeOffset="53512.9">24553 14944 0,'0'0'0,"43"0"16,-22 0-1,0 0-15,0-21 0,0 21 0,0 0 16,1 0-16,-1 0 0,0 0 0,0-22 16,0 22-16,-42 0 31,0 22-31,-21-22 0,20 21 0,1 0 15,-21 0-15,21-21 0,0 21 16,-1 0-16,1 1 0,0-1 0,21 0 16,0 0-16,0 0 15,0 0 1,21-21-16,0 0 0,1 22 16,-1-22-16,0 0 15,0 21-15,0-21 0,-21 21 16,0 0-16,0 0 15,0 0-15,0 1 16,-21-22-16,0 21 16,0-21-16,0 0 0,-1 21 0,1-21 15,0 0 1,42 0 15,0 0-31</inkml:trace>
  <inkml:trace contextRef="#ctx0" brushRef="#br0" timeOffset="53811.24">24998 15071 0,'0'0'0,"-21"0"16,-1 21-16,1 0 16,0 0-16,21 0 0,-21 1 15,21-1-15,-21 0 0,21 0 16,0 0-16,0 0 0,0 1 15,0-1-15,21-21 16,0 0-16,0 0 0,0 0 0,1-21 16,-1 21-16,0-22 0,0 1 15,-21 0-15,21 0 0,0 0 0,-21 0 16,0-1-16,22 1 0,-22 0 0,0 0 16,0 0-16,0 0 15,-22 21-15,1-22 0,0 22 16,-21-21-16,21 0 0,-1 21 15,-20-21-15,21 21 0,-21-21 16,-1 0-16</inkml:trace>
  <inkml:trace contextRef="#ctx0" brushRef="#br0" timeOffset="54594.88">20828 13377 0,'0'-21'0,"-21"21"16,21-21-16,0 0 15,0 0 17,-21 21-17,-1 0-15,1 0 0,0 21 16,0-21-16,0 21 0,-22 0 0,22 0 16,0 1-16,0-1 0,0 0 0,0 0 15,-1 0-15,22 0 0,0 1 16,0-1-16,0 0 0,0 0 0,22-21 15,-22 21-15,21 0 0,21-21 0,-21 22 16,0-22-16,1 21 0,20 0 0,-21-21 16,0 21-16,0 0 0,-21 0 15,0 1 1,0-1-16,-21 0 16,0-21-16,0 0 0,0 21 15,0-21-15,-1 0 0,1 0 0,0 0 16,0 0-16,0 0 0,0 0 15,-1 0 1,22-21-16,0 0 16,0 0-16,22-1 0,-1 22 15,0 0-15</inkml:trace>
  <inkml:trace contextRef="#ctx0" brushRef="#br0" timeOffset="55172.55">20976 13695 0,'21'0'16,"0"0"-1,1 0-15,-1-21 0,0 0 16,0 21-16,-21-22 0,21 1 16,0 21-16,-21-21 0,0 0 0,22 21 15,-22-21-15,0 0 0,0-1 0,0 1 16,0 0-16,-22 21 15,1 0 1,0 0-16,0 0 0,21 21 16,-21 0-16,0 1 0,-1-1 0,22 21 15,0-21-15,-21 22 0,21-22 0,-21 0 16,21 21-16,0-21 0,0 1 16,0-1-16,0 0 0,0 0 0,21 0 15,0-21-15,1 0 0,-1 21 16,0-21-16,21 0 0,-21 0 0,1 0 15,20 0-15,-21-21 0,0 21 0,0-21 16,1 0-16,20 0 16,-21 0-16,0-1 0,0 1 0,-21-21 15,22 0-15,-1 20 0,0-20 0,-21 0 0,0-1 16,21 1-16,-21 0 0,21 21 16,-21-1-16,21-20 0,-21 21 15,-21 42 1,0 0-16,0 0 15,21 1-15,-21-1 0,0 21 0,-1-21 16,22 22-16,0-1 0,-21-21 0,21 21 16,-21 1-16,21-22 0,0 0 15,-21 21-15,21-20 0,0-1 0,0 0 16,0 0-16,0 0 16,0 0-16,21-21 15,0 0-15,0 0 0,1 0 16,-1 0-16,0-21 0,0 0 15,0 0-15</inkml:trace>
  <inkml:trace contextRef="#ctx0" brushRef="#br0" timeOffset="55368.44">21378 13610 0,'0'0'15,"-21"0"1,42 0 15,0 0-31,1 0 16,-1 0-16,0-21 0,0 21 0,0 0 15,0-21-15,1 21 0,-1-21 16,21 21-16,-21-21 0,0 21 0,22-22 16</inkml:trace>
  <inkml:trace contextRef="#ctx0" brushRef="#br0" timeOffset="55772.23">22013 13399 0,'0'-22'0,"0"1"16,0 0-16,0 0 16,21 21-1,1 0-15,-1 0 0,0 0 16,-21 21-16,21 0 15,-21 0-15,0 1 16,0-1-16,0 0 0,0 0 0,-21 21 16,0-20-16,0-1 0,-1 0 0,1 0 15,-21 0-15,21 0 0,0 1 0,-1-22 16,1 21-16,0 0 0,0-21 16,0 0-16,21 21 0,-21-21 15,42 0 16,0 0-31,0 0 0,0 0 0,0 0 16,1-21-16,-1 21 0,0 0 16,0-21-16,0 21 0,0-21 15,1 21-15,-1 0 0,0-22 0,0 1 16,0 21-16,0-21 16,1 21-1,-22-21-15,21 21 0,0 0 0</inkml:trace>
  <inkml:trace contextRef="#ctx0" brushRef="#br0" timeOffset="56904.95">25929 13949 0,'-21'21'16,"0"-21"0,21 21-16,21-21 15,0 0-15,21 0 0,1 0 16,-1 0-16,0 0 0,22 0 15,-1 0-15,1 0 0,-1 0 16,22 0-16,0 0 0,-1 0 0,22 0 16,0-21-16,21 21 0,0-21 15,-21 21-15,21-21 0,0 0 0,0 21 16,0-22-16,0 22 0,0-21 0,-21 21 16,0-21-16,-1 21 0,-20-21 15,0 21-15,-1 0 0,-20 0 0,-22-21 16,22 21-16,-22 0 0,0 0 0,1 0 15,-22 0-15,21 0 0,1 0 16,-22 0-16,21 0 0,-21 0 0,22 0 16,-22 0-16,0 0 0,0 0 15,0 0-15,0 21 0,-21 0 16,22 0-16,-22 0 0,0 1 0,0-1 16,0 21-16,0 0 0,0 1 0,0-1 15,0 0-15,0 22 0,0-22 16,-22 22-16,22-1 0,0-20 0,0 20 15,0 1-15,0-1 0,0 1 0,0-1 16,0-21-16,0 22 0,0-22 0,0 22 16,0-22-16,22 0 0,-22 1 15,0-1-15,0 0 0,0 1 0,0-22 16,0 21-16,0-21 0,0 22 0,0-22 16,0 0-16,0 0 15,0 0-15,0 1 0,0-1 0,0 0 16,-22 0-16,22 0 0,-21-21 15,0 21-15,0-21 16,0 22-16,0-22 0,-1 0 16,1 0-16,0 0 0,-21 0 0,-1 0 15,1 21-15,0-21 0,-22 0 0,1 0 16,-1 0-16,-20 0 0,-1 0 16,-21 0-16,0 0 0,-21 0 0,0 0 15,0 0-15,0 0 0,0 0 0,0 0 16,0 0-16,21 0 0,-21 0 0,22 0 15,-1 0-15,0 21 16,21 0-16,1-21 0,-1 0 0,21 21 16,-20-21-16,20 0 0,1 0 0,20 0 15,1 21-15,0-21 0,-1 0 0,1 0 16,21 0-16,0 0 0,0 0 16,21-21-16,0 0 0,0 0 15,0 0-15,0 0 0,21-1 0,0-20 16,0 21-16</inkml:trace>
  <inkml:trace contextRef="#ctx0" brushRef="#br0" timeOffset="57224.78">26987 14034 0,'0'0'0,"0"-22"0,0 1 0,-21 21 16,0 21 0,21 1-16,0 20 15,0-21-15,0 21 0,0 22 0,0-1 16,0 1-16,0-1 0,0 1 0,0 21 16,0-22-16,0 1 0,0-1 15,0 1-15,0-22 0,0 21 16,0-20-16,0-1 0,0 22 0,0-43 15,0 21-15,-21 0 0,21-20 0,-21-1 16,0 0-16,21 0 0,-22-21 16,22 21-16,-21-21 15,0-21-15</inkml:trace>
  <inkml:trace contextRef="#ctx0" brushRef="#br0" timeOffset="57597.07">26395 14605 0,'0'0'0,"-43"0"15,22 0 1,0 0-16,0 0 0,0 0 0,0 0 16,-1 21-16,1 0 0,0 1 0,21-1 15,-21 0-15,21 0 0,-21 21 16,21-20-16,0-1 0,0 0 0,0 21 15,0-21-15,0 1 0,21-22 0,0 21 16,0 0-16,0-21 0,1 0 0,-1 0 16,0 0-16,0 0 15,0 0-15,0 0 0,1-21 16,-22 0-16,0-1 16,0 1-16,-22 0 0,1 0 15,0 21-15,0 0 0,0-21 16,0 21-16,-1 0 0,1 0 0,0 0 15,0 0-15,0 0 0,21 21 16,0 0-16,0 0 0,21-21 16,0 21-1,0-21-15,0 0 0</inkml:trace>
  <inkml:trace contextRef="#ctx0" brushRef="#br0" timeOffset="57912.89">26649 14796 0,'-21'-22'16,"-1"22"0,1 0-16,0 0 0,0 0 0,0 22 15,0-1-15,-1 0 0,1 0 16,21 0-16,-21 0 0,21 1 16,0-1-16,0 0 15,21-21-15,0 0 0,1 21 0,-1-21 16,0 0-16,0 0 0,0 0 15,0 0-15,1-21 16,-1 0-16,-21 0 0,0-1 16,0 1-16,0 0 0,0 0 15,-21 0-15,-1 0 0,1 21 0,0-22 16,0 22-16,0 0 16,0 0-16,42 0 31,0 0-31,21 0 0</inkml:trace>
  <inkml:trace contextRef="#ctx0" brushRef="#br0" timeOffset="58261.69">27284 14605 0,'0'0'0,"0"-42"16,21 42-1,0-21-15,0 21 16,0-22-16,22 22 0,-22 0 0,0-21 16,21 0-16,1 21 0,-1-21 0,-21 21 15,22-21-15,-1 21 0,-21 0 16,0-21-16,0 21 0,1 0 16,-22 21-1,-22 0-15,1 0 0,0 21 16,0-20-16,21 20 0,-21 0 15,0-21-15,-1 22 0,22-22 0,0 21 16,-21-21-16,21 1 0,-21 20 0,21-21 16,0 0-16,0 0 15,0 1-15,0-1 0,0 0 16</inkml:trace>
  <inkml:trace contextRef="#ctx0" brushRef="#br0" timeOffset="58705.54">27347 14817 0,'0'0'16,"0"-21"-16,-21 21 0,42 0 31,0 0-31,1-22 16,-1 22-16,0 0 0,21 0 0,-21-21 15,22 21-15,-1-21 0,0 21 0,1-21 16,-1 21-16,0-21 0,1 21 15,-1-21-15,0-1 0,1 22 0,-1-21 16,0 0-16,-20 21 0,-1 0 16,0-21-16,-42 42 31,0-21-31,-1 21 0,1 0 0,0 1 16,0-1-16,0 0 0,0-21 0,-1 21 15,22 0-15,-21 0 0,21 1 16,0-1-16,0 0 0,21 0 15,1-21-15,-1 0 16,0 0-16,21 0 0,-21 0 0,1 0 16,20 0-16,-21-21 0,21 0 15,-20 21-15,-1-21 0,-21-1 0,0 1 16,21 0-16,-21-21 0,0 21 16,0-1-16,0-20 0,-21 21 0,0 0 0,-1 0 15,1 21-15,-21-22 16,21 22-16,0 0 0,-22 0 0,22 0 15,0 0-15,21 22 32</inkml:trace>
  <inkml:trace contextRef="#ctx0" brushRef="#br0" timeOffset="59029.54">28406 13991 0,'0'0'0,"0"-42"0,0 63 31,-22 0-31,1 0 0,0 22 0,0-1 16,0 0-16,21 22 0,-21-22 16,-1 22-16,22-1 0,0 1 0,-21-1 15,0 1-15,21-22 0,-21 22 0,21-1 16,0-21-16,0 1 0,-21 20 0,0-20 15,-1-1-15,22 0 0,-21 22 16,0-22-16,21 0 0,-21 1 16,21-22-16,0 21 0,0-21 0,0 22 15,0-22-15,0 0 0,0 0 0,0 0 16,21-21 0,0-21-1,0 0-15,1 21 0,-22-21 16,21-21-16</inkml:trace>
  <inkml:trace contextRef="#ctx0" brushRef="#br0" timeOffset="59510.68">28511 14774 0,'0'0'0,"0"-42"15,0 21-15,0 0 0,0 0 16,0-1-16,0 1 0,0 0 16,0 0-16,0 0 15,22 21 1,-1-21-16,0 21 0,0 0 16,-21 21-16,0 0 15,0 0-15,0 0 0,0 0 16,0 1-16,-21-1 15,0 0-15,0 21 0,-1-21 0,1 1 0,0-1 16,0 0-16,21 0 0,0 0 16,-21 0-16,21 1 0,0-1 15,0 0-15,0 0 16,21-21-16,0 0 16,0 0-16,0 0 0,1 0 15,-1 0-15,-21-21 0,0 0 0,0 0 16,0-1-16,0 1 15,0 0-15,0 0 0,0 0 16,-21 21-16,-1 0 0,1 0 16,0 0-16,0 0 15,0 0-15,21 21 16,0 0-16,21-21 16,0 21-16,0-21 0,0 0 15</inkml:trace>
  <inkml:trace contextRef="#ctx0" brushRef="#br0" timeOffset="59824.75">28850 14796 0,'0'0'0,"0"-22"15,-21 22 1,0 0-16,0 22 16,-1-22-16,22 21 15,-21 0-15,21 0 0,0 0 16,21 0-1,1-21-15,-1 0 16,0 0-16,0 0 0,0 0 16,0-21-16,-21 0 15,0 0-15,0 0 16,0 0-16,0-1 16,0 1-16,0 0 15,-21 21-15,0 0 16,0 0-16,0 0 15,0 0-15,-1 0 0,1 21 0,0-21 16,0 21-16,-21-21 0,20 22 16,1-22-16</inkml:trace>
  <inkml:trace contextRef="#ctx0" brushRef="#br0" timeOffset="63145.1">11853 15833 0,'-21'0'47,"21"21"-31,-21-21 0,21 21-16,0 0 15,0 0 1,0 1-1,0-1-15,21-21 16,0 21-16,0-21 0,1 0 16,-1 0-1,0 0-15,0 0 0,0 0 16,0 0-16,1-21 0,-1 0 0,0-1 16,0 22-16,21-21 15,-20 0-15,-1 0 0</inkml:trace>
  <inkml:trace contextRef="#ctx0" brushRef="#br0" timeOffset="70881.21">6032 16002 0,'0'0'0,"0"-21"0,0 0 16,0 0 0,0-1-16,0 1 15,0 42 48,0 1-63,0-1 0,0 0 15,0 0-15,0 0 0,0 0 16,0 1-16,0 20 0,0-21 16,22 0-16,-22 0 0,0 1 0,0 20 15,21-21-15,0 0 0,0 0 0,-21 1 16,21-1-16,0 0 0,1-21 16,-1 21-16,21 0 0,-21 0 0,0-21 15,22 22-15,-22-1 0,21-21 0,-21 21 16,22-21-16,-1 21 0,0-21 15,1 0-15,-1 0 0,0 21 0,1-21 16,20 0-16,-20 0 0,-1 0 0,21 0 16,-20 0-16,-1 0 0,22 0 15,-22 0-15,0 0 0,1 0 0,-1 0 16,0 0-16,22 0 0,-22 0 16,0-21-16,1 21 0,-1 0 0,0-21 15,22 21-15,-22-21 0,22 21 16,-22-21-16,22 21 0,-22 0 0,21-22 15,-20 1-15,20 21 0,1-21 0,-22 21 16,22 0-16,-22-21 0,21 21 16,-20 0-16,20-21 0,1 21 0,-22 0 15,22-21-15,-22 21 0,0-22 0,22 22 16,-22 0-16,22 0 0,-22 0 16,0 0-16,1 0 0,20 0 0,-21 0 15,1 0-15,20 0 0,-20 0 0,-1 0 16,0 0-16,22 0 0,-22 0 0,0 22 15,-20-22-15,20 21 16,0 0-16,1-21 0,-22 21 0,21 0 16,0 0-16,-20 1 0,-1-1 0,21-21 15,-21 21-15,0 0 0,1 0 16,20 0-16,-42 1 0,21-22 0,0 21 16,0 0-16,1 0 0,-22 0 15,21 0-15,0 1 16,-21-1-1,21-21 32,0-21-47,-21-1 16,21 22-16,1-21 0,-22 0 0,21 21 16,0-21-16,0 0 15,0 0-15,0-1 0,1 22 0,-1-21 16,0 0-16,0 21 0,21-21 0,-20 21 15,-1-21-15,21 21 0,-21 0 0,0 0 16,22-21-16,-22 21 0,21 0 16,1 0-16,-22 0 0,21 0 0,0 0 15,1 0-15,-1 0 0,0 0 16,1 0-16,-1 0 0,0 0 0,1 0 16,-22 0-16,21 21 0,1 0 0,-1-21 15,-21 0-15,21 21 0,1-21 16,-22 21-16,21 0 0,1-21 0,-1 22 15,0-22-15,-21 21 0,22-21 16,-1 0-16,0 0 0,-20 21 0,20-21 16,0 0-16,-21 0 0,1 0 0,20 0 15,-21 0-15,0 0 0,22 0 0,-22 0 16,0 0-16,0 0 0,0-21 16,22 21-16,-22 0 0,0-21 0,0-1 15,0 22-15,0-21 0,1 21 0,-1-21 16,0 21-16,0-21 0,0 21 0,0 0 15,-21-21-15,22 21 0,-1 0 16,0-21 0,-21-1 15,21 22-31,-21-21 16,21-21-16</inkml:trace>
  <inkml:trace contextRef="#ctx0" brushRef="#br0" timeOffset="72729.09">18732 16002 0,'0'0'0,"0"-21"0,0 0 15,0 0 1,-21 21-16,0 0 31,21 21-31,0 0 0,0 0 16,0 0-16,0 0 0,0 22 15,0-1-15,0-21 0,0 22 0,21-22 16,0 21-16,-21-21 0,22 22 0,-1-22 16,-21 0-16,21 21 0,0-21 15,0 1-15,-21-1 0,21 0 16,1 0-16,-1-21 0,0 21 0,-21 0 15,21-21-15,0 22 0,0-22 0,1 0 16,-1 21-16,0-21 0,21 0 16,-21 21-16,1-21 0,20 0 0,0 0 15,-21 0-15,22 0 0,-22 0 0,21 0 16,1 0-16,-1 0 0,0 0 0,-21 0 16,22 0-16,-1 0 0,0 0 15,1 0-15,20-21 0,-20 21 0,-1 0 16,21-21-16,-20 21 0,20-22 0,-20 22 15,20-21-15,1 21 16,-1-21-16,22 0 0,-22 21 0,22-21 16,-22 21-16,22 0 0,-21-21 0,-1 21 15,22 0-15,-22-22 0,1 22 0,-1 0 16,1-21-16,-1 0 0,1 21 16,-1-21-16,1 21 0,-1-21 0,22 0 15,-22 21-15,1-22 0,-1 1 0,22 21 16,-21-21-16,-22 0 0,21 21 15,1-21-15,-22 21 0,1 0 0,-1 0 16,0 0-16,1 0 0,-1 0 16,0 0-16,-21 0 0,22 0 0,-1 0 15,0 0-15,1 0 0,-1 21 16,0 0-16,1-21 0,-1 21 0,22-21 16,-22 21-16,-21-21 0,21 22 15,1-1-15,-22-21 0,21 21 0,-21-21 16,1 21-16,-1 0 0,0-21 0,-21 21 15,0 1-15,21-22 0,-21 21 0,21 0 16,-21 0-16,0 0 16,21-21-16,-21 21 0,22-21 0,-1 22 15,-21-1-15,21-21 0,0 21 16,0-21 0,-21-21 30,21 0-30,-21-1 0,22 1-16,-1 21 15,-21-21-15,21 0 0,0 21 0,-21-21 16,21 21-16,0-21 0,1-1 0,-22 1 16,21 21-16,0-21 0,21 0 0,-21 21 15,22-21-15,-22 21 0,21 0 16,1-21-16,-1 21 0,0-22 15,1 22-15,-1 0 0,21 0 0,-20 0 16,-22 0-16,21 0 0,1 0 16,-1 0-16,-21 0 0,21 0 0,1 0 15,-1 0-15,-21 0 0,22 0 0,-1 0 16,0 0-16,-21 0 0,22 0 16,-1 22-16,0-22 0,1 21 0,-22-21 15,21 0-15,1 0 0,-22 0 0,21 0 16,-21 21-16,22-21 0,-22 0 15,0 0-15,21 21 0,-21-21 0,22 21 16,-22-21-16,0 0 0,0 0 16,22 0-16,-22 0 0,0 0 0,0 0 15,0 0-15,0 0 0,1 0 16,-1 0-16,0 0 0,0 0 16,0-21-16,-21 0 15,0 0 1,21 21-16,-21-21 15,0-1-15,0 1 16,22 21 0,-22-21-16,0 0 0,0 0 31,0 0 31,0-1-46,-22 22 31</inkml:trace>
  <inkml:trace contextRef="#ctx0" brushRef="#br0" timeOffset="80749.58">14139 16764 0,'0'0'0,"0"-21"0,0 0 15,0 0-15,0-1 0,21 22 0,-21-21 16,22 21 15,-22 21-31,0 1 16,0-1-16,0 0 16,0 0-16,0 21 0,0-20 0,0 20 15,-22-21-15,22 21 0,-21-20 0,21 20 0,0-21 16,0 0-16,-21 0 15,21 1-15,0-1 0,-21 0 0,21 0 16,0 0-16,0-42 47,0 0-31</inkml:trace>
  <inkml:trace contextRef="#ctx0" brushRef="#br0" timeOffset="81128.3">14478 16743 0,'0'21'16,"-21"0"-1,21 0-15,-21 1 0,21-1 0,0 0 16,-22 0-16,22 0 0,-21 0 0,21 22 15,0-22-15,0 0 0,0 0 16,0 0-16,0 1 0,0-1 16,21-21-16,1 0 15,-1 21-15,0-21 0,0 0 0,0 0 16,0 0-16,1 0 0,-1-21 0,0 0 16,0 21-16,0-22 0,-21 1 15,0 0-15,0-21 0,0 21 0,0-1 16,0-20-16,0 21 0,-21-21 0,21 20 15,-21 1-15,0 21 0,21-21 16,-21 21-16,-1 0 0,1 0 16,21 21-1,0 0-15,0 1 16,0-1-16,0 0 0,21-21 16</inkml:trace>
  <inkml:trace contextRef="#ctx0" brushRef="#br0" timeOffset="81569.05">15473 16806 0,'0'0'0,"0"-63"15,0 42-15,0 0 0,0-1 16,21 1-16,0 0 15,0 21-15,0 0 16,1 0-16,-1 0 0,0 0 0,0 0 16,0 21-16,-21 0 15,0 22-15,0-22 0,0 0 0,0 21 16,0-20-16,0 20 0,0-21 0,-21 21 16,-21-20-16,21-1 0,-1 21 15,-20-21-15,21-21 0,0 21 0,-22 1 16,22-22-16,0 0 0,0 21 0,0-21 15,0 0-15,21-21 32,0-1-17,21 22 1,0 0-16,0 0 0,0 0 16,0 0-16,1 0 15,-1 0-15,0 0 0,0 0 0,0 0 16,0 0-16,1 0 0,-1 0 0,0 0 15,0 0-15,0 0 16,0 0-16,1-21 0,-1 21 0</inkml:trace>
  <inkml:trace contextRef="#ctx0" brushRef="#br0" timeOffset="81908.86">16044 16785 0,'-21'0'15,"0"0"-15,0 21 0,0 1 16,-1-1-16,1 0 0,21 0 16,0 0-16,0 0 0,0 1 15,0-1-15,0 0 0,0 0 16,0 0-16,0 0 0,21-21 16,1 0-16,-1 0 0,0 0 15,0 0-15,0 0 0,0 0 0,1 0 16,-1-21-16,0 0 0,0 0 15,0-21-15,-21 20 0,21 1 16,-21-21-16,0 21 0,0-22 16,0 22-16,0-21 0,0 21 15,0 0-15,-21-1 0,0 22 16,0 0-16,21 22 16,-21-1-16,21 0 15,0 0-15,21 0 16</inkml:trace>
  <inkml:trace contextRef="#ctx0" brushRef="#br0" timeOffset="82384.59">16976 16785 0,'0'-21'15,"0"0"-15,0 0 16,0 0-1,21 21 1,0 0-16,0 0 0,0 0 16,0 0-16,1 0 15,-22 21-15,0 0 0,21-21 16,-21 21-16,0 0 0,0 0 16,-21-21-16,21 22 15,-22-1-15,1-21 0,0 0 0,0 21 16,0-21-16,0 0 0,-1 21 15,1-21-15,0 0 16,21 21 0,21-21-1,0 0-15,1 0 0,-1 0 16,0 0-16,-21 21 0,21-21 0,0 0 16,-21 22-16,21-22 15,1 21-15,-22 0 16,0 0-1,-22-21 1,1 21-16,0-21 0,0 21 0,0-21 16,0 0-16,-1 0 0,1 0 31,21-21-15,21 21-1</inkml:trace>
  <inkml:trace contextRef="#ctx0" brushRef="#br0" timeOffset="82732.39">17653 16828 0,'0'0'0,"21"-22"16,-42 22 0,0 22-16,0-22 15,-1 21-15,1 0 0,0 0 16,0 0-16,0-21 0,0 21 0,21 1 15,-22-1-15,22 0 0,0 0 0,0 0 16,22-21-16,-1 0 16,0 21-16,0-21 0,0 0 0,0 0 15,1 0-15,-1 0 0,0 0 0,0 0 16,0 0-16,0-21 16,-21 0-16,0 0 0,22 0 15,-22 0-15,0-1 0,0 1 0,0-21 16,0 21-16,0 0 0,-22-1 15,22 1-15,-21 21 0,0-21 0,0 21 16,0 0 0,21 21-1,21 0 1</inkml:trace>
  <inkml:trace contextRef="#ctx0" brushRef="#br0" timeOffset="83269.09">18690 16849 0,'0'-21'0,"0"42"0,0-64 0,-21 43 31,21 22-15,-21-1-16,0 0 0,-1 0 0,1 0 15,21 0-15,-21 1 0,0-1 0,0 0 16,0 0-16,21 0 0,0 0 16,0 1-1,21-44 17,-21 1-17,21 0-15,-21 0 0,21 0 16,-21 0-16,0-1 0,21 1 15,0-21-15,-21 21 0,22-22 0,-22 22 16,0-21-16,0 21 0,0 0 16,-22 42-1,1-21 1,0 21-16,0 0 0,0 0 16,0 0-16,-22 1 0,22-22 15,21 21-15,-21 0 0,0-21 16,21 21-16,21-21 31,0 0-31,0 0 0,0 0 0,1 0 16,-1 0-16,0-21 0,0 21 15,0-21-15,0 21 0,1-21 0,-1 21 16,0-22-16,0 22 0,0 0 0,0-21 16,1 21-16,-1-21 0,0 21 15,0-21-15,0 21 0</inkml:trace>
  <inkml:trace contextRef="#ctx0" brushRef="#br0" timeOffset="83614.83">19113 16679 0,'0'0'0,"22"0"0,-22-21 15,-22 42 17,1 1-32,0-1 0,21 0 0,-21 0 15,0 0-15,0 0 0,21 1 16,0-1-16,-22 0 0,22 0 0,0 0 15,0 0-15,0 1 0,0-1 16,0 0-16,22-21 16,-1 0-16,0 0 0,0 0 31,0 0-31,0-21 0,-21 0 16,0-1-16,0 1 0,0-21 15,0 21-15,0 0 0,0-1 16,0 1-16,0 0 0,0 0 0,0 0 15,-21 42 17,21 0-32,-21 0 0,0 0 0,0 1 15,0-1-15,21 0 0,0 0 16,0 0-16</inkml:trace>
  <inkml:trace contextRef="#ctx0" brushRef="#br0" timeOffset="83852.69">19431 17145 0,'0'0'0,"0"21"16,0 0-16,-21-21 16,21 22-16,-21-22 15,21 21-15,-22 0 0,1-21 16,0 21-16,0-21 15,21 21-15,-21-21 0,0 0 0,-1 0 16,1 0 0,42 0 15</inkml:trace>
  <inkml:trace contextRef="#ctx0" brushRef="#br0" timeOffset="84384.32">19939 16870 0,'0'0'0,"21"0"32,0 0-32,0 0 0,1 0 15,-1 0-15,0 0 0,0 0 16,0-21-16,0 21 15,1-21 1,-44 21 15,1 0-31,0 0 0,0 0 0,0 0 16,0 0-16,-1 0 0,-20 21 16,21 0-16,0-21 0,-22 21 0,22 0 15,0-21 1,21 21-16,21-21 15,0 0 1,1 0-16,-1 0 16,0 22-16,0-22 15,-21 21-15,21 0 0,-21 0 16,0 0 0,0 0-1,0 1 1,0-1-16,-21-21 15,0 0 1,0 0-16,0 0 0,-1 0 16,1 0-16,42 0 47,-21-21-47,22 21 15</inkml:trace>
  <inkml:trace contextRef="#ctx0" brushRef="#br0" timeOffset="84709.14">20426 16849 0,'0'0'0,"21"0"0,-42 0 32,0 0-32,21 21 15,-22-21-15,1 21 0,21 0 0,-21 0 16,0 1-16,21-1 15,0 0 1,21-21 15,0 0-31,0 0 0,1 0 16,-1-21-16,-21 0 16,21-1-16,-21 1 15,0 0-15,0 0 16,-21 21-1,0-21-15,-1 21 16,1 0-16,0 0 0,0 0 16,0 0-16,0-21 0,-22 21 0</inkml:trace>
  <inkml:trace contextRef="#ctx0" brushRef="#br0" timeOffset="85324.47">16468 17060 0,'0'0'0,"21"0"0,0 0 0,0 0 16,-21 22 0,0-1-16,-21 0 15,0 0-15,0-21 0,21 21 16,-22 0-1,1-21-15,0 0 0,21 22 0,-21-22 16,0 0-16,0 0 0,-1 21 16,1-21-16</inkml:trace>
  <inkml:trace contextRef="#ctx0" brushRef="#br0" timeOffset="85676.8">14817 17230 0,'0'0'15,"0"21"-15,21 0 16,-21 0-16,0 0 16,0 1-16,0-1 0,0 0 15,-21 0 1,21 0-1,-22-21-15,22 21 0,-21-21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4:09:01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1651 0,'0'21'16,"0"0"-1,0 1-15,22-22 16,-1 0-16,0 0 0,0 0 16,0 0-16,0 0 15</inkml:trace>
  <inkml:trace contextRef="#ctx0" brushRef="#br0" timeOffset="651.78">2201 1482 0,'0'0'0,"0"-21"16,0-1-16,-21 22 0,0-21 16,0 0-16,21 0 15,0 0-15,0 0 0,0-1 16,0 1 0,0 0-16,0 0 0,0 42 46,0 0-30,0 0-16,0 22 0,0-22 16,0 42-16,0-20 0,0 20 15,0 1-15,0-1 0,0 1 0,0-1 16,-21 1-16,21-1 0,-22 1 16,22-22-16,-21 0 0,21 1 0,0-1 15,0 0-15,0-20 0,-21-1 0,21 0 16,0 0-16,0 0 0,0 0 15,0-42 17,0 0-32,0 0 15,0-21-15,21 20 16,-21 1-16,21-21 0</inkml:trace>
  <inkml:trace contextRef="#ctx0" brushRef="#br0" timeOffset="959.23">2455 1905 0,'0'21'15,"0"0"1,0 1-16,0-1 0,0 0 0,21 0 16,1-21-1,-1 0-15,0 0 16,0 0-16,0 0 0,-21-21 15,21 21-15,-21-21 0,0 0 16,0-1-16,0 1 0,0 0 16,0 0-16,-21 21 0,0 0 15,0 0-15,0 0 16,0 0-16,21 21 0,-22 0 0,1 0 16,0-21-16,21 22 0,-21-1 15,21 0-15,0 0 0,21-21 31,0 0-31</inkml:trace>
  <inkml:trace contextRef="#ctx0" brushRef="#br0" timeOffset="1903.69">4318 1397 0,'-21'0'15,"0"0"1,-1 0-16,22 21 0,-21 0 16,21 1-16,-21-22 15,21 21-15,21-21 31,0 0-15,22 0-16,-1 0 0,-21 0 16,22-21-16,20 21 0,-21-22 15,1 1-15,20 21 0,-20-21 0,-1 0 16,0 0-16,1 0 0,-1-1 16,-21 1-16,-21 0 0,0 0 0,0 0 15,-21 0-15,0-1 0,0 1 0,-43 21 16,22 0-16,-22 0 0,1 0 15,-1 0-15,1 0 0,-1 21 0,1 1 16,20-1-16,-20 0 0,21 21 16,-1-21-16,1 22 0,21-22 0,0 21 15,-1 1-15,22-22 0,0 21 16,0-21-16,0 0 0,0 22 16,22-22-16,-1 0 0,0 0 0,0-21 15,21 21-15,-20 1 0,20-22 16,0 0-16,1 21 0,-22-21 0,21 0 15,-21 0-15,22 0 0,-22 0 0,-21 21 16,-21-21 0,-1 21-16,-20 0 15,0-21-15,-1 21 0,-20 1 16,21-1-16,-22 0 0,22 21 0,-22-21 16,22 22-16,0-22 0,20 0 0,-20 21 15,21-20-15,0-1 16,21 21-16,0-21 0,0 0 0,0 1 15,21-1-15,21-21 0,-21 21 0,22-21 16,-22 0-16,21 21 0,1-21 16,-22 0-16,21 0 0,0 0 0,1 0 15,-1-21-15,22 21 0,-22-21 0,0 0 16,22-1-16,-22 1 0</inkml:trace>
  <inkml:trace contextRef="#ctx0" brushRef="#br0" timeOffset="2120.51">4932 1820 0,'0'0'0,"0"-21"0,0 0 0,0 0 16,0 42 15,21 0-15,0 0-16,0 1 0,-21 20 0,21-21 16,1 0-16,-1 22 0,-21-22 15,21 0-15,0 0 0,-21 0 0,0 22 16,21-22-16,-21 0 0,21-21 0,-21 21 15,0 0-15,22 0 16,-1-21 0</inkml:trace>
  <inkml:trace contextRef="#ctx0" brushRef="#br0" timeOffset="2343.38">5376 1799 0,'0'0'0,"0"-21"16,0-42-1,-21 63-15,0 0 0,0 0 0,0 0 16,-22 21-16,22 0 0,-21 21 0,-1-21 16,22 22-16,-21-22 0,0 21 0,-1 1 15,1-1-15,0-21 0,-1 21 16,22 1-16,-21-22 0,21 21 0,-22-21 16,22 1-16,21-1 0,0 0 15,0 0-15,0 0 0,21-21 16,0 0-1,22 0-15,-22-21 0,21 21 0,1-21 16</inkml:trace>
  <inkml:trace contextRef="#ctx0" brushRef="#br0" timeOffset="2635.21">5673 1757 0,'0'0'0,"21"-21"0,0-22 15,-21 65 16,0-1-31,0 21 16,0-21-16,0 43 0,0-22 0,0 0 16,0 22-16,0-1 0,-21-20 15,21 41-15,-21-20 0,-1 21 0,1-22 16,21 22-16,-21-1 0,0 1 0,-21 0 16,20-22-16,1 22 0,0-22 15,0 22-15,0-21 0,0-22 0,-1 21 16,1-20-16,21-22 0,0 21 0,0-21 15,0 1-15,0-44 16,0 1 0,0-21-16,0 0 0,21-1 15,1 1-15,-1-22 0,-21 1 0</inkml:trace>
  <inkml:trace contextRef="#ctx0" brushRef="#br0" timeOffset="2907.35">5694 1820 0,'0'-169'16,"0"338"-16,0-380 0,21 190 16,-21-1-16,21 1 0,0 21 15,0-21-15,1 21 0,-1 0 0,0 0 16,21 0-16,-21 0 0,22 21 16,-1 0-16,-21 1 0,22-1 15,-22 0-15,0 21 0,0-21 0,-21 22 16,0-1-16,0-21 0,-21 22 0,0-1 15,0 0-15,-22-21 0,1 22 16,-22-22-16,22 21 0,-21-21 0,20 1 16,1-1-16,0 0 0,-1-21 0,22 21 15,0-21-15,21-21 16,21 21-16,0-21 16</inkml:trace>
  <inkml:trace contextRef="#ctx0" brushRef="#br0" timeOffset="3433.52">7197 1080 0,'0'0'0,"0"-22"0,0-20 0,0 21 0,-22 0 16,22 42-1,-21 0 1,21 21-16,-21 1 0,21-1 0,-21 0 16,21 22-16,0-1 15,-21 22-15,0-21 0,-1 20 0,22-20 16,-21 20-16,0-20 0,0-1 0,21 1 16,0-1-16,-21-20 0,21-1 15,-21-21-15,21 22 0,0-22 0,0 0 16,0-42 15,0 0-31,0-1 0,0-20 16,0 21-16,21-43 0,0 22 0,0 0 15,0-22-15,0 22 0,1-22 16,-1 22-16,0 0 0,0-1 0,21 1 16,-20 21-16,-1 21 15,0 0-15,0 0 0,0 0 0,0 21 16,-21 0-16,22 22 0,-1-1 15,-21 0-15,21 1 0,-21 20 0,0-21 16,0 1-16,0 20 0,0-20 0,0-22 16,0 21-16,0-21 0,0 22 15,0-22-15,0 0 0,0 0 16,0-42 15,0 0-31</inkml:trace>
  <inkml:trace contextRef="#ctx0" brushRef="#br0" timeOffset="3974.96">7937 1778 0,'0'-21'16,"22"21"-16,-22-21 15,21 0-15,-21-1 0,0 1 16,0 0-16,0 0 15,0 0-15,0 0 0,0-1 0,0-20 16,0 21-16,0 0 0,-21 0 16,-1 21-16,1 0 0,0 0 15,0 0-15,0 0 0,0 21 16,-22 0-16,22 21 0,-21-21 0,21 22 16,-1-1-16,-20 0 0,21 1 15,0-1-15,0 0 0,21 1 0,-22-1 16,22-21-16,0 22 0,0-22 0,0 0 15,22 0-15,-1 0 16,0-21-16,0 0 0,0 0 0,22 0 16,-22 0-16,0 0 0,0-21 0,0 0 15,22 0-15,-22 0 0,21-1 16,-21 1-16,0-21 0,1 0 0,-1-1 16,0 1-16,-21 0 0,0-1 0,0 22 15,0-21-15,0 21 0,0-1 16,-21 44-1,21 20 1,0-21-16,-21 0 0,21 22 0,-22-1 16,22-21-16,0 21 0,0 1 15,0-22-15,0 21 0,0-21 0,0 1 16,0 20-16,22-21 0,-1 0 0,-21 0 16,21-21-16,0 0 15,0 22-15,0-22 0,1 0 16,-1 0-16,0 0 0,0-22 0,0 1 15,0 21-15,1-21 0,-1-21 16,0 21-16</inkml:trace>
  <inkml:trace contextRef="#ctx0" brushRef="#br0" timeOffset="4407.12">8445 1566 0,'0'0'0,"0"-21"16,0 0-16,-21 21 15,0 21-15,0 0 0,21 1 16,-21-1-16,0 21 0,21-21 15,0 22-15,0-22 0,0 21 0,-22 0 16,22-20-16,0 20 0,0-21 0,0 21 16,0-20-16,0-1 0,0 0 15,0 0-15,0 0 0,0 0 16,0-42 15,0 0-31,0-21 16,0 21-16,0-1 0,0-20 15,0 0-15,0-1 0,0 1 0,0 0 16,0-1-16,22 22 0,-1-21 16,-21 21-16,21-22 0,0 22 15,0 0-15,0 21 0,1-21 0,-1 21 0,0 0 16,21 0-16,-21 0 0,1 0 16,-1 0-16,0 21 0,-21 0 15,21 0-15,-21 1 0,21 20 0,-21-21 16,0 21-16,0-20 0,0 20 0,0-21 15,0 0-15,0 22 0,0-22 16,0 0-16,0 0 0,0 0 0,0 0 16,-21-21-16,42 0 31,22 0-31,-22-21 0,21 0 16</inkml:trace>
  <inkml:trace contextRef="#ctx0" brushRef="#br0" timeOffset="4947.7">9398 1651 0,'0'0'0,"0"-21"0,0 0 15,0 0-15,0-1 0,-21 1 16,21 0-16,-21 0 0,-1 0 0,22 0 16,-21-1-16,0 22 0,0 0 15,21-21-15,-21 21 0,0 0 0,-1 0 16,1 0-16,21 21 0,-21 1 0,0-1 15,0 0-15,0 21 0,-1 1 16,1-1-16,0 0 0,21 1 0,0-22 16,0 21-16,-21 0 0,21-20 0,0 20 15,0-21-15,0 0 16,21 0-16,-21 1 0,21-1 0,0-21 16,1 0-16,-1 21 0,0-21 0,0 0 15,0 0-15,0 0 0,1-21 0,-1 21 16,0-21-16,0-1 0,0-20 15,0 21-15,1-21 0,-1-1 0,0 1 16,0-22-16,-21 22 0,0-21 0,21-1 16,0 1-16,-21-1 0,0 1 15,0-1-15,0 1 0,0-1 0,0 1 16,0 20-16,0 1 0,0 0 16,0 20-16,0 1 0,-21 21 15,0 21-15,21 1 0,0-1 16,-21 21-16,0 0 0,21 22 15,-21-22-15,21 1 0,-22 20 0,22 1 16,0-22-16,0 21 0,0-20 0,0 20 16,0 1-16,0-22 0,0 0 15,0 1-15,0-1 0,0 0 0,22-20 16,-1-1-16,-21 0 0,21 0 0,0 0 16,0-21-16,0 0 0,1 0 15,-1 0-15,0-21 0,0 0 16,0 0-16,22 0 0</inkml:trace>
  <inkml:trace contextRef="#ctx0" brushRef="#br0" timeOffset="5235.54">9991 1143 0,'0'-127'16,"0"106"-16,0 0 0,-22 0 16,1 21-16,0 0 15,0 0-15,0 21 0,21 0 0,0 21 16,-21 1-16,21-1 0,-22 0 0,22 1 15,-21-1-15,21 21 0,0-20 16,0 20-16,0-20 0,0 20 0,0-21 16,0 22-16,0-22 0,0 22 0,0-22 15,0 0-15,0 1 16,0-22-16,0 0 0,0 21 0,0-20 16,0-1-16,21-21 15,1 0-15,-1 0 0,0 0 16,0-21-16,0 21 0,0-22 15,1 1-15,-1-21 0,0 21 0,0-22 16,0 1-16,22 0 0,-22-1 0,0 1 16</inkml:trace>
  <inkml:trace contextRef="#ctx0" brushRef="#br0" timeOffset="5416.44">10202 1566 0,'0'0'0,"0"-21"0,0 42 32,0 1-32,-21-1 0,21 21 0,-21-21 0,0 22 15,21-1-15,0-21 0,0 21 16,-21-20-16,21 20 0,0-21 15,0 0-15,0 0 0,0 1 0,0-1 16,0 0-16,21-21 47,-21-21-47,21 0 0,0-1 0,-21 1 16,0-21-16,0 0 0</inkml:trace>
  <inkml:trace contextRef="#ctx0" brushRef="#br0" timeOffset="5715.27">10287 1312 0,'0'0'0,"-21"0"0,0 0 16,-1 0-16,1 0 0,0 0 15,0 22-15,0-22 0,21 21 0,-21 0 16,21 0-16,0 0 0,0 0 16,21-21-1,0 0-15,0 0 0,0 0 16,0 0-16,1 0 0,-1 0 0,0 0 15,-21-21-15,21 0 16,-21 0-16,0 0 0,0-22 0,0 22 16,0 0-16,-21 0 0,0 0 15,0 0-15,-1 21 0,1 0 16,0 0-16,0 0 0,0 0 16,0 21-16,-1 0 0,1 0 0,21 0 15,0 22-15,0-22 0,0 0 0,0 21 16,0-21-16,0 22 0,21-22 15,1 0-15,20 21 0,-21-20 0</inkml:trace>
  <inkml:trace contextRef="#ctx0" brushRef="#br0" timeOffset="6175">10689 1609 0,'-42'-21'16,"42"-1"-16,-21 22 15,21 22-15,0-1 16,0 0-16,0 0 0,0 0 16,0 22-16,0-22 0,-22 21 0,22-21 15,0 22-15,0-22 0,0 0 0,0 0 16,0 0-16,-21 0 0,21 1 0,0-1 16,-21-21-16,21 21 15,-21-42 1,21 0-16,-21 21 0,21-22 15,0 1-15,0 0 16,0-21-16,0 21 0,0-22 0,0 1 16,21 0-16,0-1 0,0 1 0,0 0 15,22-1-15,-22 22 0,21 0 0,-21 0 16,22 21-16,-1 0 0,0 0 16,-20 0-16,20 0 0,-21 21 0,0 0 15,22 0-15,-43 0 0,21 1 0,-21 20 16,21 0-16,-21-21 0,0 22 15,0-22-15,0 0 0,0 21 0,0-20 16,-21-1-16,0 0 0,21 0 0,-22 0 16,1 0-16,21 1 0,-21-22 15,42 0 17,22-22-32,-22 22 15,21-21-15</inkml:trace>
  <inkml:trace contextRef="#ctx0" brushRef="#br0" timeOffset="6872.02">11642 1672 0,'0'0'15,"21"-42"-15,-21 21 0,0 0 0,0-1 16,0 1-16,0 0 0,0 0 0,0 0 16,0 0-16,-21 21 15,-1 0-15,1 0 16,-21 0-16,21 21 15,0-21-15,-1 21 0,-20 21 0,21-21 16,0 1-16,0 20 0,-1-21 0,1 21 16,0-20-16,21 20 0,0-21 15,0 21-15,0-20 0,0-1 0,0 0 16,0 0-16,21 0 0,0-21 0,1 21 16,-1-21-16,0 0 0,0 0 0,21 0 15,-20 0-15,-1 0 0,0-21 16,0 21-16,0-21 0,0 0 0,1-21 15,-22 20-15,21-20 0,0 21 0,-21-21 16,21-1-16,-21 22 0,21-21 16,-21 21-16,0-1 0,0 1 15,0 0-15,0 42 32,0 0-32,0 22 15,0-22-15,0 21 0,0 1 0,0-1 16,-21 0-16,21 22 0,0-22 0,0 22 15,0-1-15,0 1 0,0-1 0,0 1 16,0 20-16,21-20 0,0 20 16,-21 1-16,22-21 0,-1 20 0,-21 1 15,0 0-15,0-22 0,21 22 0,-21-1 16,0 1-16,0 0 0,-21-22 16,0 1-16,-1-1 0,1 1 0,-21-1 15,21-20-15,-22-22 0,1 21 0,0-21 16,-22 0-16,22 1 0,-22-22 15,22 0-15,0 0 0,-22 0 0,22-22 16,0 1-16,-22-21 0,43 0 0,-21-1 16,20 1-16,1-22 0,21-20 0,0 20 15,0-20-15,0-22 0,21 0 0,22 0 16,-1-21-16,22 21 0,-1-21 16,1 0-16,-22 21 0,21 1 0,1-1 15,-1 0-15,-20 21 0,20 22 16,-20-1-16,-1 22 0,0 0 0,1-1 15,-1 22-15,0 0 0,1 0 16,-22 21-16,21 0 0,-21 0 0,22 0 16,-22 0-16,0 0 0,0 21 0</inkml:trace>
  <inkml:trace contextRef="#ctx0" brushRef="#br0" timeOffset="7034.92">12128 1842 0,'0'0'0,"0"21"0,-21 0 16,0 0-1,0-21 1,0 0 31,0 0-31,-1 0-16</inkml:trace>
  <inkml:trace contextRef="#ctx0" brushRef="#br0" timeOffset="9563.73">2159 3493 0,'0'0'16,"-21"0"-16,0 0 0,-22 0 16,22 0-16,0-22 0,0 1 15,21 0 1,0 0-16,0 0 0,0 0 16,0-1-16,0 1 0,21 21 15,0-21-15,0 0 0,0 0 0,22 21 16,-22 0-16,0 0 0,21 0 15,1 0-15,-22 21 0,21-21 0,-21 42 16,22-21-16,-22 1 0,0 20 0,0 0 16,0 1-16,-21-1 15,0 0-15,0 1 0,0-1 0,-21 0 0,-21 22 16,21-22-16,-22 0 0,1 1 0,-21-1 16,-1 0-16,22 1 0,-22-22 15,1 21-15,-1-21 0,22 1 16,-22-1-16,22 0 0,0-21 15,-1 0-15,22 0 0,-21 0 0,21-21 16,0 0-16,-1-22 0,22 22 0,0 0 16,0-21-16,0-1 0,0 22 15,22-21-15,-1 21 0,0-1 0,0 1 16,0 0-16,0 0 0,1 0 16,-1 0-16,0 21 0,0 0 0,21 0 15,-20 0-15,-1 21 0,0 0 16,0-21-16,0 21 0,0 21 0,1-20 15,-1-1-15,0 21 0,-21-21 0,0 22 16,21-22-16,-21 21 16,21-21-16,-21 0 0,0 22 0,0-22 15,0 0-15,21 0 0,1-21 16,-22 21-16,21-21 16,0 0-1,0-21-15,0 0 16</inkml:trace>
  <inkml:trace contextRef="#ctx0" brushRef="#br0" timeOffset="9855.69">2709 3831 0,'0'21'16,"-21"1"-1,21-1-15,0 0 16,21-21-1,0 0 1,1 0-16,-1 0 0,0 0 16,-21-21-16,0 0 15,0-1 1,-21 22-16,0 0 16,-1 0-16,1 0 0,42 0 62,1-21-62,-1 0 0</inkml:trace>
  <inkml:trace contextRef="#ctx0" brushRef="#br0" timeOffset="11031.9">4381 3535 0,'0'0'0,"0"21"15,22-21 1,-1 0 0,0 0-16,0-21 15,0 21-15,0-21 0,22 0 0,-22-1 16,21 1-16,-21 0 0,22-21 0,-22 21 16,21-1-16,-21-20 0,1 21 15,-1-21-15,-21 20 0,0 1 0,0-21 16,-43 21-16,22 21 0,-21-21 15,0 21-15,-22 0 0,22 0 0,-22 0 16,1 21-16,-1 0 0,1 0 0,20 0 16,-20 22-16,21-1 0,20-21 15,1 21-15,0 1 0,21-1 0,0 0 16,0-20-16,21 20 0,-21 0 0,43 1 16,-22-22-16,21 21 15,0 0-15,1-20 0,-1 20 0,22-21 16,-22 21-16,0 1 0,1-1 0,-1 0 15,-21-20-15,0 20 0,-21 0 16,0 1-16,-21-22 0,0 21 0,-21-21 16,-22 0-16,1 22 0,-1-22 0,1-21 15,-22 21-15,21-21 0,-20 0 16,-1 0-16,22 0 0,-1 0 0,1-21 16,-1 0-16,22 0 0,-1-22 15,1 1-15,21 0 0,0-1 0,0-20 16,-1 20-16,1 1 0,21 0 0,0-1 15,0 1-15,0 0 0,21 21 16,1-1-16,20 1 0,0 0 16,1 21-16,-1 0 0,0 0 0,1 0 15,-1 0-15,0 21 0,1 0 16,-1-21-16,-21 22 0,21-1 0,1-21 16</inkml:trace>
  <inkml:trace contextRef="#ctx0" brushRef="#br0" timeOffset="11335.73">5165 3175 0,'0'0'0,"0"-21"0,0 0 0,-22 21 15,1 0-15,0 21 0,0 0 16,21 0-16,0 22 0,0-1 0,0 0 15,-21 1-15,21 20 0,0-21 0,0 22 16,0-1-16,0 1 0,-21-22 16,21 22-16,0-1 0,0 1 0,-22-22 15,1 22-15,21-22 0,-21 0 0,21 1 16,0-22-16,0 21 0,0-21 16,0 0-16,0 1 0,0-44 31,0 1-16,0 0-15,0 0 0</inkml:trace>
  <inkml:trace contextRef="#ctx0" brushRef="#br0" timeOffset="11507.62">4678 3874 0,'0'0'0,"0"-22"0,0 1 16,21 0-1,21 21-15,-21 0 0,1-21 16,20 21-16,-21-21 0,21 21 15,1 0-15,-22 0 0,21-21 0,1 21 16,-1 0-16,-21 0 0,21 0 16,-20 0-16,-1 0 0,0 0 15,0 0-15,0 0 0</inkml:trace>
  <inkml:trace contextRef="#ctx0" brushRef="#br0" timeOffset="11899.91">5355 3852 0,'0'-21'16,"0"0"0,0 0-16,21 0 0,0 0 15,1 21-15,-22-22 0,21 22 16,0 0-16,0-21 0,0 21 16,0 0-16,22 0 0,-22 0 0,0 0 15,0 21-15,22-21 0,-22 22 16,0-1-16,0 21 0,0-21 0,0 0 15,1 22-15,-22-1 0,21-21 0,-21 22 16,0-1-16,0-21 0,0 21 16,-21-20-16,-1-1 0,1 0 0,21 0 15,-21 0-15,0-21 0,0 0 16,0-21 0,21 0-16,0 0 15,0 0-15,0-1 0,0-20 16,0 21-16,0-21 0,21 20 0,-21-20 15,21 21-15,-21-21 0,21 20 16,0 1-16,0 0 0,1 0 0,-1 0 16,0 0-16,0-1 0,0 22 0,0-21 15,22 21-15,-22 0 0,0 0 16,0 0-16,0 0 0</inkml:trace>
  <inkml:trace contextRef="#ctx0" brushRef="#br0" timeOffset="12111.79">6286 3725 0,'0'22'16,"0"-1"-16,-21-21 16,0 21-16,21 0 0,-21 0 0,21 0 15,-21 1-15,0-1 0,21 0 16,0 21-16,0-21 0,0 1 0,-22-1 16,22 21-16,0-21 0,0 0 0,0 1 15,0-1-15,22-21 31,-22-21-15,21 21-16,-21-22 0,21 1 0,0-21 16</inkml:trace>
  <inkml:trace contextRef="#ctx0" brushRef="#br0" timeOffset="12431.83">6286 3493 0,'0'0'0,"-21"-22"0,0-20 0,0 21 16,0 0-16,0 21 0,-1 0 0,1 0 15,0 21-15,0 0 16,21 0-16,0 22 0,0-22 16,0 0-16,21 0 0,-21 0 15,21-21-15,0 0 0,1 21 0,20-21 16,-21 0-16,0 0 0,0 0 16,1-21-16,-1 21 0,0-21 0,0 0 15,-21 0-15,0 0 0,0-1 16,0 1-16,0 0 0,-21 0 15,0-21-15,0 20 0,-1 1 0,1 0 16,0 0-16,0 21 0,0 0 0,0 0 16,21 21-16,-22-21 15,22 42-15,0-20 0,0 20 0,0-21 16,0 21-16,0 1 0,0-22 0,0 21 16,0 1-16,0-22 0,22 0 15,-1 0-15,0 0 0</inkml:trace>
  <inkml:trace contextRef="#ctx0" brushRef="#br0" timeOffset="12864.07">6646 3747 0,'-21'0'16,"0"0"-16,0 0 16,0 21-1,21 0-15,-22 0 0,22 0 16,0 0-16,0 1 0,0-1 15,0 0-15,0 0 0,0 0 16,0 0-16,-21 1 0,21-1 16,-21-21-1,0 0-15,0 0 16,21-21-16,0-1 16,0 1-16,0 0 0,0 0 15,0-21-15,0 20 0,21-20 16,0 21-16,0 0 0,22-22 0,-22 22 15,0 0-15,21 0 0,-21 0 0,22 21 16,-22 0-16,0 0 0,21 0 16,-20 21-16,-1 0 0,0 0 0,0 0 15,-21 22-15,0-22 0,21 0 16,-21 0-16,0 22 0,0-22 0,0 0 16,0 0-16,0 21 0,-21-20 15,21-1-15,0 0 0,0 0 16,21-21-1,0 0 1,1 0-16,20-21 0,-21 0 0,21 21 16,-20-21-16</inkml:trace>
  <inkml:trace contextRef="#ctx0" brushRef="#br0" timeOffset="13507.7">7599 3810 0,'0'0'15,"21"-21"-15,-21-21 16,0 20-16,0 1 0,0 0 0,0 0 15,-21 0-15,0 21 0,-1-21 16,1 21-16,0 0 0,-21 0 16,21 0-16,-1 0 0,1 21 0,0 0 15,0 0-15,0 0 0,0 0 16,-1 22-16,1-22 0,21 0 0,0 21 16,0-20-16,0 20 0,-21-21 0,21 21 15,0-20-15,0-1 0,0 0 16,21 0-16,0-21 0,1 0 0,-1 0 15,0 0-15,0 0 0,21 0 0,-20 0 16,-1-21-16,0 0 0,21 0 0,-21-1 16,1 1-16,-22 0 0,21 0 15,0 0-15,-21 0 0,0-1 16,0 1-16,0 0 0,0 0 16,0 42 15,0 0-31,0 0 0,0 22 15,0-22-15,0 21 0,0 1 0,0-22 16,-21 42-16,21-20 0,0 20 0,0-21 16,0 22-16,0-1 0,0 22 15,0-21-15,21 20 0,0 1 0,0 21 16,0-22-16,-21 22 0,22-21 0,-1 21 16,-21 0-16,21-22 0,-21 22 0,0 0 15,0-21-15,0 20 0,0-41 16,-21 21-16,0-22 0,-22 1 15,22-1-15,-21-21 0,-1-20 0,-20 20 16,21-21-16,-1 0 0,-20-21 0,20 0 16,-20 0-16,21-21 0,-22 0 0,22-21 15,-22-1-15,22 1 0,0-22 0,-1 1 16,1-1-16,0-20 0,20-1 16,1 0-16,21 22 0,0-22 0,0 1 15,0-1-15,21 0 0,1 1 0,-1 20 16,0-21-16,21 22 0,-21-1 0,22 1 15,-1 21-15,-21-22 0,22 22 0,-1-22 16,21 22-16,-20-22 16,-1 22-16,22-21 0,-1 20 0,1-20 15,-1-1-15,22 22 0</inkml:trace>
  <inkml:trace contextRef="#ctx0" brushRef="#br0" timeOffset="13839.5">9207 3450 0,'0'0'0,"0"-21"0,0 0 0,0 0 0,0-22 16,0 22-16,-21 21 15,0 0-15,0 0 0,0 0 16,0 21-16,-1 1 0,-20-1 0,21 21 15,0-21-15,-22 43 0,22-22 16,0 0-16,0 1 0,0 20 0,0-20 16,21-1-16,0-21 0,0 21 0,0 1 15,0-1-15,0-21 0,21 0 0,-21 1 16,21-1-16,0 0 0,21 0 16,-20-21-16,20 0 0,-21 0 0,21 0 15,-20 0-15,20 0 0,0-21 0,1 0 16,-22 0-16,21-1 0,0-20 15,-20 21-15,20-21 0</inkml:trace>
  <inkml:trace contextRef="#ctx0" brushRef="#br0" timeOffset="14087.36">9800 3090 0,'0'43'0,"0"-86"0,0-20 0,0 21 0,0-1 16,0 22-16,0 0 0,0 0 0,-21 0 15,0 21-15,0 0 0,21 21 0,-22 0 16,1 0-16,0 21 0,21 1 15,-21-1-15,0 0 0,0 22 0,21-1 16,0 1-16,-22-1 0,1 1 16,21-1-16,-21 1 0,21-22 0,0 22 15,0-22-15,-21 0 0,21 1 16,-21-1-16,21-21 0,0 22 0,0-22 16,0 0-16,0 0 0,0 0 15,21-21 1,0 0-16,0-21 0,0 0 15,22 21-15,-22-21 0</inkml:trace>
  <inkml:trace contextRef="#ctx0" brushRef="#br0" timeOffset="15223.2">10372 3662 0,'0'0'0,"0"-21"0,0-43 16,0 22-16,0 21 0,0-22 0,-22 22 15,1 0-15,0-21 0,21 21 0,-21 21 16,0-22-16,0 22 0,-1 0 16,1 0-16,0 22 0,0-1 0,0 0 15,-22 0-15,22 21 0,0 1 0,-21-1 16,21 0-16,-1 1 0,1-1 16,0-21-16,0 22 0,21-1 0,0-21 15,0 0-15,0 0 0,0 1 16,0-1-16,0 0 0,0 0 0,21-21 15,0 0-15,0 0 0,1 0 0,-1 0 16,0 0-16,21-21 0,-21 0 16,1 0-16,20-1 0,-21 1 0,0 0 15,0 0-15,1-21 0,-1-1 0,-21 1 16,21 21-16,0-22 0,-21 1 0,0 0 16,21 21-16,-21-1 0,0 1 15,0 42 1,0 1-16,0-1 0,-21 0 15,21 21-15,0-21 0,-21 1 16,21 20-16,-21-21 0,21 21 16,0-20-16,0-1 0,0 0 0,0 21 15,0-21-15,0 1 0,0-1 0,21 0 16,0 0-16,0-21 0,0 0 16,1 0-16,-1 0 0,0 0 15,0 0-15,21 0 0,-20 0 0,20-21 16,-21 0-16,21 0 0,1-1 0,-1 1 15,-21 0-15,22 0 0,-22-21 0,21 20 16,-21-20-16,0 0 0,1 21 16,-22-1-16,0-20 0,0 21 15,0 0-15,-22 21 16,1 0-16,21 21 0,-21-21 16,21 21-16,0 0 0,0 0 15,0 22-15,0-22 0,0 0 0,0 0 16,0 0-16,0 22 0,0-22 0,21 0 15,-21 0-15,21 0 0,-21 1 0,22-1 16,-22 0-16,0 0 0,0 0 0,0 0 16,0 1-16,-22-22 31,1 0-31,0 0 16,0-22-16,21 1 0,-21 0 0,0 21 15,21-21-15,0 0 0,-22 0 16,1 21-16,0-22 0,0 22 15,21 22 1,0-1 0,0 0-16,0 0 0,21-21 15,-21 21-15,21-21 0,0 21 16,1-21-16,-1 0 0,0 0 0,21 0 16,-21 0-16,22 0 0,-1 0 0,0 0 15,1 0-15,-1-21 0,22 21 0,-22-21 16,43-21-16,-43 21 15,21-1-15,-20 1 0,-1-21 16,-21 21-16,22-22 0,-22 1 0,0 0 16,0 21-16,0-22 0,-21 1 0,0 21 15,0 0-15,0-1 0,0 1 0,-21 21 16,0 0-16,0 0 16,0 0-16,-1 21 0,1 1 0,0-1 15,0 21-15,21-21 0,0 0 0,0 22 16,0-22-16,0 0 0,0 21 0,0-20 15,21-1-15,0 0 0,0 0 16,-21 21-16,22-20 0,-1-1 0,-21 0 16,0 0-16,0 0 15,0 0-15,-21 1 16,-1-22-16,1 0 0,-21 0 16,21 0-16,0 0 0,-1 0 15,1 0-15,0 0 0,0 0 0,0-22 31,21 1-15,0 0-16</inkml:trace>
  <inkml:trace contextRef="#ctx0" brushRef="#br0" timeOffset="15824.86">12488 4022 0,'0'0'0,"0"-21"15,0-1-15,21 1 16,1 0-16,-1 21 0,0 0 16,0-21-16,0 21 0,0 0 15,1 0-15,-1 21 0,-21 0 16,0 22-16,0-1 0,0-21 0,-21 21 16,-22 22-16,1-22 0,0 1 0,-1-22 15,-20 21-15,-1 0 0,22-20 16,-22-1-16,43 0 0,-21-21 0</inkml:trace>
  <inkml:trace contextRef="#ctx0" brushRef="#br0" timeOffset="17162.05">13970 3027 0,'0'21'0,"0"0"16,21-21 15,0 0-15,0 0-16,1 0 0,-1 0 15,21-21-15,0 0 0,1 21 0,-1-21 16,0 0-16,1-1 0,-1 22 15,0-21-15,1 0 0,-1 0 0,-21 0 16,0 0-16,1-1 0,-22 1 0,0 0 16,0 0-16,0 0 0,0 0 15,-22 21-15,-20-22 0,21 22 0,-21 0 16,-1 0-16,1 0 0,-22 0 0,22 0 16,0 22-16,-22-1 0,22 0 15,0 0-15,20 0 0,-20 0 16,21 1-16,21 20 0,0-21 0,0 21 15,0-20-15,0 20 0,0-21 0,0 21 16,21-20-16,0 20 0,22 0 16,-22 1-16,0-1 0,21 0 0,-21-21 15,22 22-15,-22-1 0,0 0 0,0 1 16,0-1-16,1-21 0,-22 22 0,0-22 16,0 0-16,0 21 0,-22-21 15,1 1-15,-21-22 0,0 21 0,-1 0 16,1-21-16,-22 0 0,22 0 0,-21 0 15,-1 0-15,1 0 0,20-21 16,-20 0-16,20-1 0,1 1 16,0 0-16,-1 0 0,22 0 0,0-22 15,0 22-15,21-21 0,0 0 0,0-1 16,0 1-16,0 0 0,21 20 16,0-20-16,0 21 0,1 0 0,-1 21 15,21 0-15,-21 0 0,22 0 0,-22 21 16,21 0-16,-21 0 0,22 0 0,-22 1 15,0 20-15,0-21 0,0 21 16,0-20-16,-21 20 0,0-21 0,22 21 16,-22-20-16,0-1 0,0 0 0,21 0 15,-21 0-15,21-21 16,0 0 0,0 0-16</inkml:trace>
  <inkml:trace contextRef="#ctx0" brushRef="#br0" timeOffset="17386.91">14647 3429 0,'0'0'16,"0"-21"-16,0 42 31,-21 0-31,21 0 16,-21 1-16,21-1 0,-21 0 0,21 21 0,0-21 15,0 1-15,0-1 16,0 0-16,-21 0 0,21 0 0,0 0 15,0 1-15,0-44 47,0 1-47</inkml:trace>
  <inkml:trace contextRef="#ctx0" brushRef="#br0" timeOffset="17545.83">14668 3217 0,'0'0'0,"0"-21"0,0-42 15,0 42-15,0-1 0,-21 22 32,21 22-17,0-1 1</inkml:trace>
  <inkml:trace contextRef="#ctx0" brushRef="#br0" timeOffset="18487.56">15092 3281 0,'0'0'0,"0"21"16,0 0-16,0 0 16,0 22-16,0-22 0,-21 0 0,-1 21 15,1-20-15,21-1 0,-21 21 0,0-21 16,0 0-16,21 1 0,0-1 15,-21 0-15,21 0 0,-22 0 0,1 0 16,0-21 15,21-21-15,0 0-16,0 0 0,0 0 16,0 0-16,21-22 0,0 22 0,-21-21 15,22-1-15,-1 22 0,0-21 16,0 21-16,0 0 0,0-1 15,1 1-15,-1 21 0,0 0 0,-21 21 16,0 1-16,21-1 0,-21 0 16,21 21-16,-21-21 0,0 1 15,0 20-15,0-21 0,21 0 0,1 22 16,-22-22-16,21 0 0,0 0 0,21 0 16,-21 0-16,1-21 0,-1 0 15,21 0-15,-21 0 0,22 0 16,-22 0-16,21 0 0,0 0 0,1 0 15,-1 0-15,0-21 0,-20 0 0,20 21 16,0-21-16,-21 0 0,22 0 16,-22-22-16,-21 22 0,21-21 15,-21 21-15,0-22 0,0 22 0,0-21 16,0 21-16,-21-1 0,0 1 0,-22 21 16,22 0-16,-21 0 0,0 0 15,-1 21-15,1 1 0,21-1 0,-22 0 16,1 21-16,21-21 0,0 1 0,0 20 15,-1-21-15,22 0 0,0 0 0,0 1 16,0-1-16,0 0 0,22-21 16,-1 21-16,0-21 0,0 0 0,0 0 15,22 0-15,-22 0 0,0 0 0,21 0 16,-21 0-16,1-21 0,-1 0 16,0 21-16,0-21 0,0 21 15,0-22-15,-21 44 47,0 20-47,0-21 0,0 21 0,0-20 16,0 20-16,0 0 0,-21 22 0,21-22 15,-21 22-15,21-22 0,0 21 0,-21 1 16,21-1-16,0 1 0,0-1 16,0 1-16,-21-22 0,0 22 15,-1-1-15,1 1 0,0-22 0,0 22 0,0-1 16,-22-21-16,22 22 0,-21-22 15,0 22-15,-1-22 0,1 0 0,0-20 16,-22 20-16,22 0 0,-22-21 0,22 1 16,-22-1-16,22-21 0,0 0 15,-22 0-15,43 0 0,-21 0 0,-1-21 16,1-1-16,0 1 0,21-21 0,-22 0 16,22-1-16,0-20 0,0-1 0,21 1 15,-21-22-15,21 22 0,0-1 0,0-21 16,21 22-16,0-22 0,21 1 15,-21-1-15,22 0 0,-1 1 16,0-1-16,22 21 0,21-20 0,-22 20 16,22 1-16</inkml:trace>
  <inkml:trace contextRef="#ctx0" brushRef="#br0" timeOffset="18762.4">16489 2815 0,'0'0'0,"-21"-21"0,-1 0 16,1 21-16,0 0 16,0 0-16,0 21 0,0 0 15,-1 0-15,1 22 0,0-1 0,0 22 0,0-22 16,0 21-16,-1 22 0,1-21 16,0 20-16,0-20 0,0-1 15,0 1-15,-1-22 0,1 22 0,21-22 16,0 0-16,-21-21 0,21 22 0,0-22 15,0 0-15,0 0 16,21-21-16,0 0 0,1 0 16,-1-21-16,0 21 0,0-21 15,0 0-15,0 0 0</inkml:trace>
  <inkml:trace contextRef="#ctx0" brushRef="#br0" timeOffset="19096.22">16298 3535 0,'-21'21'15,"21"0"1,0 0-16,-21-21 0,21 22 16,21-22-1,0 0-15,0 0 0,1 0 16,20 0-16,-21 0 0,21 0 0,-20-22 16,20 22-16,-21-21 0,21 21 0,-20-21 15,20 0-15,-21 0 0,0 0 0,-21-22 16,0 22-16,0 0 0,0-21 15,0 20-15,0 1 16,-21 21-16,0 0 0,0 0 0,-22 0 16,1 21-16,21 1 0,-21-1 15,-1 0-15,22 21 0,0-21 0,-21 22 16,42-22-16,-22 21 0,22-21 0,0 22 16,0-22-16,0 0 0,0 0 0,0 0 15,22 1-15,-1-22 0,0 21 16,0-21-16,21 0 0,1 0 0,-1 0 15,0 0-15,1 0 0,-1 0 0,0-21 16</inkml:trace>
  <inkml:trace contextRef="#ctx0" brushRef="#br0" timeOffset="19387.55">17738 2752 0,'0'0'0,"0"-85"15,0 64-15,0 0 0,-22 21 16,1 21-16,0 0 16,0 0-16,0 22 0,21-1 15,-21 0-15,-1 1 0,-20 20 0,42 1 16,-42-22-16,42 21 0,-43 1 0,43 21 16,-21-22-16,0 1 15,0-22-15,0 21 0,0-20 0,21 20 16,0-20-16,-22-22 0,22 21 0,0-21 15,0 0-15,0 1 0,0-1 0,22-21 16,-1 0-16,0 0 16,0 0-16,21 0 0,-20 0 0,20-21 15,-21-1-15,21 1 0,1 0 0</inkml:trace>
  <inkml:trace contextRef="#ctx0" brushRef="#br0" timeOffset="20420.09">17865 3387 0,'0'0'0,"0"-43"0,0 22 0,0 0 0,0 0 16,0 0-16,0 42 15,-22-21 1,22 42-16,-21-21 0,0 1 0,21 20 16,-21 0-16,21-21 0,-21 22 15,21-1-15,0-21 0,0 22 16,0-22-16,0 0 0,0 0 0,0 0 16,0 0-16,0 1 0,21-1 15,0-21-15,0 0 0,0 0 16,1 0-16,20 0 0,-21-21 15,0 21-15,22-22 0,-22 1 0,0 0 16,0 0-16,0-21 0,0 20 0,1-20 16,-1 21-16,0 0 0,-21 0 0,0-1 15,0 1-15,21 0 0,-42 42 32,21 0-32,-21-21 15,21 22-15,-21-1 0,-1 0 16,22 0-16,0 0 0,-21 0 0,21 1 15,0-1-15,0 0 0,0 0 0,0 0 16,0 0-16,21-21 16,1 22-16,-1-22 0,0 0 15,21 0-15,-21 0 0,22 0 0,-1 0 16,0-22-16,1 1 0,-1 21 0,0-21 16,-20 0-16,20 0 0,-21 0 15,21-22-15,-20 22 0,-22-21 16,0 21-16,0-1 0,0-20 0,0 21 15,0 0-15,-22 21 0,1 0 16,0 0-16,0 0 0,0 0 16,0 21-16,-1 0 0,1 0 0,21 0 15,0 1-15,0-1 0,0 0 16,0 0-16,0 0 0,21 0 0,1 1 16,-1-1-16,0 0 0,0-21 15,0 21-15,0-21 0,1 21 0,-1-21 16,0 21-16,0-21 15,0 0-15,0 0 0,1 0 16,20 0-16,-21 0 0,0 0 16,0 0-16,22 0 0,-22 0 0,0 0 15,0-21-15,0 0 0,1 21 0,-1-21 16,0 0-16,0 0 0,-21-22 16,0 22-16,21-21 0,-21 21 0,0-22 15,21 22-15,-21 0 0,0 0 0,0 0 16,0 42 15,-21 0-31,21 0 0,-21 0 0,21 0 16,-21 22-16,21-22 0,0 0 15,0 0-15,0 0 0,-21 1 16,21-1-16,0 0 0,-21 0 16,21-42 30,0 0-46,0 0 16,21-1-16,0-20 0,0 21 0,0-21 16,22 20-16,-22-20 0,21 0 15,0 21-15,-20-22 0,20 22 0,-21 0 16,21 21-16,-20 0 0,-1 0 0,-21 21 16,0 0-1,0 0-15,0 1 0,0-1 0,0 21 16,0-21-16,0 22 0,0-22 0,0 21 15,0-21-15,-21 0 0,21 22 16,0-22-16,0 0 0,0 0 16,0 0-16,0-42 47,0 0-47,0 0 0</inkml:trace>
  <inkml:trace contextRef="#ctx0" brushRef="#br0" timeOffset="20668.2">17632 3048 0,'0'0'0,"-43"0"0,-20 0 15,42 0-15,42 0 16,0 0-16,21 0 0,1 0 15,-1 0-15,0 0 0,1 0 0,20 0 16,1 0-16,-22 21 0,22-21 16,-22 0-16,21 0 0,-20 0 15,-22 0-15,0 0 0,0 0 0,-42-21 32,0 0-32</inkml:trace>
  <inkml:trace contextRef="#ctx0" brushRef="#br0" timeOffset="21615.04">20129 2963 0,'0'0'16,"22"-42"-16,-22 21 0,0 0 0,0 0 16,21 21-16,-21 21 15,0 0-15,0 21 0,0 1 16,0 20-16,0 1 0,0-1 15,-21 1-15,21-1 0,-22 1 0,1-1 16,0-21-16,0 22 0,0-22 0,-22 1 16,22-1-16,0 0 15,0-21-15,0 1 0,0-1 0,-1-21 16,22 21-16,-21-21 0,21-21 16,0 0-1,0-1-15,0 1 0,0 0 16,0-21-16,0 21 0,0-22 0,21 1 15,-21 0-15,22-1 0,-1 1 0,-21 0 16,0-1-16,0 22 0,21 0 16,0 42-1,-21 0-15,0 22 0,0-22 0,0 21 16,0 0-16,0 22 0,0-43 16,0 21-16,0 1 0,0-1 15,0 0-15,0-20 0,21-1 0,0 21 16,1-21-16,-1-21 0,0 21 15,21-21-15,-21 22 0,22-22 0,-22 0 16,21 0-16,22 0 0,-22-22 0,0 1 16,1 0-16,-1 0 0,0-21 0,1 20 15,-22-20-15,21 0 0,-21-1 16,1-20-16,-22-1 0,0 1 0,0-22 16,0 22-16,0-22 0,0 22 0,0-22 15,-22 0-15,1 1 0,0-1 16,-21 21-16,21 1 0,-22-1 0,22 22 15,-21 0-15,-1 21 0,22 21 16,-21 0-16,0 21 0,-1 21 16,22 0-16,-21 22 0,21-1 0,-1 1 15,1-1-15,0 22 0,21-21 16,0-1-16,0 1 0,0-1 0,0 1 16,0-22-16,21 0 0,-21 22 0,21-43 15,1 21-15,-1-21 0,0 1 16,0-1-16,21 0 0,-20 0 0,-1-21 15,21 0-15,-21 0 0,22 0 0,-1 0 16,-21 0-16,21 0 0,1 0 0,-1 0 16</inkml:trace>
  <inkml:trace contextRef="#ctx0" brushRef="#br0" timeOffset="22251.9">20891 3514 0,'0'0'0,"0"21"15,0 0 1,22-21-1,-1 0-15,0 0 16,0 0-16,0-21 16,0 21-16,1-21 0,-1 0 15,0-1-15,0 1 0,-21 0 0,0 0 16,0 0-16,0 0 0,0-22 16,0 22-16,0 0 0,-21 21 15,0 0-15,0 0 16,-1 21-16,1 0 0,0 0 15,0 22-15,-21-1 0,20-21 0,1 22 16,0-1-16,21 0 0,0-21 0,-21 22 16,21-22-16,0 21 0,0-21 0,0 1 15,21-1-15,0-21 0,0 21 16,1 0-16,-1-21 0,21 0 0,0 0 16,1 0-16,-22 0 0,21 0 0,1 0 15,20-21-15,-21 0 0,1 0 16,-1 21-16,0-22 0,22-20 0,-22 21 15,1 0-15,-1-22 0,0 22 0,1-21 16,-1 0-16,-21-1 16,0 1-16,0 21 0,-21 0 0,0-1 15,0 1-15,-21 21 16,0 0-16,0 21 16,0 1-16,-22-1 0,22 0 0,0 21 15,0-21-15,21 1 0,0 20 0,0-21 16,0 0-16,0 0 0,0 1 0,0-1 15,0 0-15,0 0 0,0 0 16,21 0-16,0-21 0,0 22 0,-21-1 16,0 0-1,-21-21 1,-21 0-16,21 0 0,-22 0 16,1 0-16,0 0 0,-1 0 0,1 0 15,0 0-15,21 0 0,-22-21 16,22 21-16,0 0 0,0 0 0,42 0 31,0 0-31,0 0 0,22 0 0,-1-21 16,0 21-16,1 0 0,-1-22 15</inkml:trace>
  <inkml:trace contextRef="#ctx0" brushRef="#br0" timeOffset="22482.87">22204 3471 0,'0'0'0,"0"-21"0,-21 21 31,-1 21-31,1 1 16,0-1-16,0 0 0,0 0 15,0 21-15,-1-20 0,1-1 0,0 21 16,21-21-16,0 0 0,-21 1 0,21-1 16,0 0-16,-21 0 0,21 0 15,21-21 16,0 0-31,0-21 0,-21 0 0,21 0 16,1 0-16,-1-1 16</inkml:trace>
  <inkml:trace contextRef="#ctx0" brushRef="#br0" timeOffset="22627.3">22225 3260 0,'0'0'16,"0"-43"-16,0 22 0,0 0 0,0 0 15,0 0-15,-21 21 16,0 0-16,21 21 15,0 0 1,0 0-16,0 0 0,0 1 16,21-1-16,0 0 15,0 0-15</inkml:trace>
  <inkml:trace contextRef="#ctx0" brushRef="#br0" timeOffset="23239.96">22712 3598 0,'21'-21'16,"-21"0"0,0 0-16,0 0 0,0 0 0,0-1 15,0 1-15,0 0 0,-21 0 0,0 21 16,-1 0 0,1 0-16,0 0 0,-21 0 0,21 21 15,-22 0-15,1 0 0,0 1 0,-1 20 16,1-21-16,21 21 0,-22-20 15,22 20-15,0-21 0,0 0 0,21 22 16,0-22-16,0 0 0,0 0 0,21 0 16,0 0-16,22-21 0,-22 0 15,0 0-15,21 0 0,-21 0 16,22 0-16,-22-21 0,21 0 0,-21 0 16,1 21-16,-1-21 0,0 0 0,0-1 15,0-20-15,0 21 0,-21 0 16,0 0-16,22-1 0,-22 1 0,21 21 15,-21 21 17,0 1-32,-21-1 0,-1 0 0,1 21 15,0-21-15,0 22 0,0-1 0,0 0 16,-1 1-16,1-1 0,21 22 0,-21-1 16,0-21-16,0 22 0,21-1 15,0 1-15,0-1 0,-21 1 0,21-1 16,-22 1-16,1-1 0,21-20 0,-21 20 15,0 1-15,21-22 0,-21 22 0,0-22 16,-22 0-16,22 1 0,-21-1 16,21 0-16,-22 1 0,1-22 0,21 0 15,-22 0-15,1 0 0,0-21 16,-1 0-16,1 0 0,0 0 0,-1 0 16,22-21-16,-21 21 0,0-21 0,20-21 15,1 20-15,-21-20 0,42 0 16,0-1-16,0 1 0,0 0 0,0-22 15,0 22-15,21-22 0,21 1 0,-20 21 16,20-1-16,0-20 0,1 20 0,-1 1 16,0 0-16</inkml:trace>
  <inkml:trace contextRef="#ctx0" brushRef="#br0" timeOffset="23667.71">22966 3514 0,'0'0'0,"0"-21"16,0 42 15,0 0-15,0 0-16,0 0 0,0 22 0,0-22 15,0 21-15,-21-21 0,-1 0 16,22 22-16,-21-22 0,0 0 0,0 0 15,0 0-15,21 1 0,-21-22 0,-1 0 16,22 21-16,-21-21 0,21-21 31,0-1-31,0 1 0,0 0 16,21-21-16,1 21 0,-1-1 0,0-20 16,21 0-16,1 21 0,-22-22 15,21 1-15,0 21 0,-20 0 0,20-1 16,-21 22-16,0 0 0,0 0 0,1 0 15,-1 22-15,0-1 0,-21 21 16,0-21-16,0 22 0,0-22 0,0 21 16,0-21-16,0 22 0,-21-22 0,21 0 15,-21 21-15,-1-21 0,22 1 0,-21-1 16,0 0-16,0 0 16,0 0-16,0 0 0</inkml:trace>
  <inkml:trace contextRef="#ctx0" brushRef="#br0" timeOffset="24170.87">17589 4530 0,'0'0'15,"22"-21"-15,-22-1 0,21 22 0,-21 22 32,0-1-32,0 0 0,0 21 0,0 22 15,-21-1-15,-1 22 0,22-22 0,-21 22 16,0-21-16,21-1 0,-21 22 0,0-22 15,0 1-15,-1-22 0,22 22 16,0-22-16,-21 0 0,21 1 0,-21-1 16,21-21-16,0 21 0,0-20 0,0-1 15,0 0-15,0-42 32,0 0-32,0-1 15</inkml:trace>
  <inkml:trace contextRef="#ctx0" brushRef="#br0" timeOffset="24455.7">17230 5038 0,'0'0'0,"0"-64"0,0-20 0,-22 20 16,22 1-16,0-1 0,0-21 15,0 22-15,22 21 0,20-22 0,-21 1 16,21 20-16,1 1 0,20 0 16,1 20-16,-22 1 0,22 21 0,-1 0 15,1 0-15,-1 21 0,-21 22 16,1-1-16,-1 0 0,0 22 0,-42-22 15,0 22-15,0-22 0,0 22 16,0-22-16,-21 21 0,-21-20 0,21-1 16,-22 0-16,1 1 0,0-22 0,-22 21 15,22-21-15,0 1 0,20-1 0,-20 0 16,21-21-16,0 21 0,21 0 16,21-21-1,0 0-15,0 0 16,22 0-16,-22 0 0,21 0 15</inkml:trace>
  <inkml:trace contextRef="#ctx0" brushRef="#br0" timeOffset="24911.98">18267 5165 0,'0'0'0,"42"0"0,22-21 16,-43-1-16,0 22 0,0-21 0,-21 0 15,0 0-15,0-21 0,0 20 0,0 1 16,-21 0-16,0-21 0,0 42 0,-1-21 15,1-1-15,0 22 0,-21 0 16,21 0-16,-1 22 0,-20-1 0,21 0 16,-21 21-16,20-21 0,1 22 0,-21-1 15,21 0-15,0 1 0,21-1 16,0 0-16,-22 1 0,22-22 16,0 21-16,0-21 0,0 1 0,0-1 15,0 0-15,22-21 0,-1 0 16,0 0-16,0 0 0,0 0 0,0 0 15,1-21-15,-1 0 0,0-1 16,21 1-16,-21 0 0,1 0 0,-1 0 16,0-22-16,0 1 0,0 0 0,0-1 15,1 1-15,-1 0 0,-21-1 0,21 22 16,-21-21-16,21 21 16,-21 42-1,0 0-15,0 0 0,-21 0 0,21 22 16,-21-22-16,21 21 15,-21-21-15,21 22 0,0-22 0,0 21 16,0-21-16,0 1 0,0-1 0,0 0 16,0 0-16,0 0 0,21-21 15,0 0-15,0 0 16,0 0-16,0-21 0,1 0 16,-1 0-16</inkml:trace>
  <inkml:trace contextRef="#ctx0" brushRef="#br0" timeOffset="25159.44">18902 4487 0,'0'0'0,"21"-63"16,0-64-1,-21 106-15,0 0 0,0 42 16,0 0-16,0 21 0,-21-21 16,0 43-16,0-22 0,-1 22 0,22-22 15,-21 22-15,0-1 0,0 22 0,21-22 16,0 1-16,-21-22 0,0 22 15,21-1-15,0-21 0,0 1 0,-22-1 16,22-21-16,0 0 0,0 1 0,0-1 16,0 0-16,0 0 0,22-21 15,-1-21 1,0 0-16,0 0 0,-21-1 0,42 1 16</inkml:trace>
  <inkml:trace contextRef="#ctx0" brushRef="#br0" timeOffset="25412.3">19262 4403 0,'0'0'0,"0"-64"0,21 22 0,-21-22 16,0 86-1,0 20 1,-21-21-16,-1 21 0,22 22 0,-21-22 16,0 1-16,0 20 0,0-21 15,0 22-15,21-1 0,-22 1 16,1-1-16,0 1 0,0-22 0,21 22 15,0-22-15,0 0 0,-21 1 0,21-1 16,0-21-16,0 0 0,0 1 0,0-1 16,0 0-16,21-21 15,0 0-15,0 0 16,0 0-16,1-21 0,-1 0 0,0 21 16,0-22-16</inkml:trace>
  <inkml:trace contextRef="#ctx0" brushRef="#br0" timeOffset="26347.51">19367 5165 0,'0'21'16,"22"-21"15,-1 0-31,0 0 0,0 0 16,0 0-16,0 0 0,1-21 0,-1 21 15,21-21-15,-21-1 0,0 1 16,1 0-16,-1 0 0,0 0 0,-21 0 15,21-1-15,-21-20 0,0 21 0,0 0 16,0 0-16,-21 21 0,0 0 16,-22 0-16,22 0 0,0 0 15,-21 21-15,21 21 0,-22-21 16,22 0-16,0 22 0,0-22 0,0 21 16,21-21-16,0 22 0,0-22 0,0 0 15,0 0-15,0 0 0,0 1 16,21-1-16,0-21 0,0 21 0,0-21 15,0 0-15,22 0 0,-1 0 0,-21 0 16,22 0-16,-1 0 0,-21 0 0,21-21 16,1 21-16,-1-21 0,-21-1 15,22 1-15,-22 0 0,0 0 0,0 0 16,0-22-16,0 22 0,-21 0 0,22 0 16,-22 0-16,0 0 0,0 42 31,-22 0-31,1 0 0,21 0 15,0 0-15,-21 1 0,21 20 0,-21-21 16,21 0-16,0 22 0,0-22 0,0 0 16,0 0-16,0 0 0,21-21 15,0 21-15,0 1 0,1-22 0,20 0 16,-21 0-16,21 0 0,-20 0 0,20 0 16,0 0-16,-21 0 0,22 0 0,-1-22 15,0 1-15,-20 0 0,20 21 16,0-42-16,-21 21 0,22-1 15,-22-20-15,0 21 0,21-21 0,-20 20 0,-1 1 16,-21 0-16,0 0 0,0 0 16,-21 21-1,-1 21-15,1 0 0,0 0 16,0 0-16,0 1 0,0-1 0,-1 0 16,1 0-16,0 0 0,21 0 15,-21 1-15,21-1 0,0 0 0,0 0 16,-21 0-16,21-42 47,0 0-47,0 0 15,0 0-15,0-1 0,0 1 0,21-21 16,0 0-16,0 20 0,0-20 0,1 0 16,-1-22-16,21 22 0,-21 21 15,22-22-15,-22 22 0,21 0 0,-21 0 16,22 21-16,-22 0 0,0 0 0,0 21 15,0 0-15,0 0 0,-21 22 0,0-22 16,22 21-16,-22 1 0,0-1 16,0 0-16,0 1 0,0-1 0,0-21 15,0 21-15,0-20 0,-22-1 0,22 0 16,0 0-16,-21 0 0,21 0 0,-21-21 16,0 0-1,0 0 1,0 0-16,-1 0 0,22-21 0,-21 21 15,0-21-15,0 0 0,0 0 0,0-22 16,-22 22-16</inkml:trace>
  <inkml:trace contextRef="#ctx0" brushRef="#br0" timeOffset="26619.35">18796 4487 0,'0'0'0,"-169"43"15,147-22 1,44-21 0,-1 0-16,0 21 0,21-21 0,1 0 15,20 21-15,-21-21 0,22 0 0,-1 0 16,22 0-16,-21 0 0,-1 0 16,22 0-16,-22 0 0,-20 0 0,20 0 15,-21 0-15,-20 0 0,-1 0 0,-42 0 31,-22 0-31,22 0 16,-21 0-16,-1-21 0,1 21 0,0 0 16,-1 0-16,1 0 0</inkml:trace>
  <inkml:trace contextRef="#ctx0" brushRef="#br0" timeOffset="34264.29">1926 6287 0,'-21'0'0,"0"-22"15,0 22-15,-1-21 16,1 21-16,0 0 16,0-21-16,0 0 31,0 0-16,21 0-15,0-1 0,0 1 16,21 21-16,0-21 0,21 21 16,-21 0-16,22-21 0,-1 21 15,0 0-15,1 0 0,-1 21 0,0 0 16,1 0-16,-22 1 0,21 20 16,-21-21-16,-21 21 0,0 1 0,0-1 15,-21 22-15,0-22 0,-21 21 0,-1-20 16,-20 20-16,-1-20 0,1-1 15,-1 0-15,1 1 0,-1-22 0,22 0 16,-21 0-16,20-21 16,1 0-16,21 0 0,0 0 0,-1 0 15,22-21-15,0 0 16,22 0-16,-1-1 0,21 1 16,-21 0-16,22 0 0,-1 0 0,0 0 15,1-1-15,-1 22 0,0 0 16,1 0-16,-22 0 0,21 22 0,0-1 15,-20 0-15,20 0 0,-21 21 16,-21-20-16,0 20 0,0 0 0,0 1 16,0-22-16,0 21 0,-21 0 0,0 1 15,-22-22-15,1 21 16,0 1-16,-1-22 0,1 0 0,-21 0 16,-1 0-16,22 0 0,-22-21 0,22 0 15,0 0-15,-1 0 0,1 0 16,21-21-16,0 0 0,-1 0 0,1 0 15,21 0-15,-21-1 0,21 1 16,0 0-16,0 0 0,0 0 16,21 0-16,0 21 15,1-22-15,20 22 0,-21 0 0</inkml:trace>
  <inkml:trace contextRef="#ctx0" brushRef="#br0" timeOffset="34547.12">2498 6837 0,'0'21'0,"21"-21"47,0 0-31,-21-21-16,21 0 0,-21 0 15,21 21-15,-21-22 16,-21 22 0,0 0-1,0 0-15,21 22 16,-21-22-16,42 0 31</inkml:trace>
  <inkml:trace contextRef="#ctx0" brushRef="#br0" timeOffset="35918.94">3916 6181 0,'0'0'0,"0"-43"15,0 22-15,0 0 0,21 21 0,-21-21 16,0 0-16,0 0 0,0-1 0,0 1 16,0 42 15,0 1-31,-21-1 0,21 0 0,0 21 16,-21 1-16,21 20 15,-22 1-15,22-1 0,-21 1 0,0 20 16,21-20-16,-21-1 0,0 22 0,0-22 15,21 1-15,-22-1 0,1 1 0,0-22 16,21 1-16,0-1 0,0-21 16,0 21-16,0-20 0,21-22 15,0 0 1,1-43-16,-1 22 0,0 0 16,0-21-16,21-1 0,-20 1 15,-1-22-15,21 22 0,-21-21 0,0-1 16,22 1-16,-22 20 0,0-20 15,0 20-15,0 1 0,1 21 0,-1-21 16,0 42-16,0 0 0,-21 21 16,0 21-16,0-21 0,21 22 15,-21-1-15,0 0 0,0 1 16,0-1-16,0 0 0,0 22 0,0-22 16,0 0-16,21 1 0,-21-22 0,22 21 15,-1 1-15,0-22 0,0 21 16,0-21-16,0 0 0,1-21 0,-1 22 15,0-22-15,0 0 0,0 0 16,22 0-16,-22-22 0,21 1 0,-21 0 16,22-21-16,-1 21 0,-21-22 15,21 1-15,-20 0 0,-1-1 0,21-20 16,-21-1-16,0 22 0,1-22 0,-22 1 16,21-1-16,0 1 0,-21-1 0,21 1 15,-21 21-15,0-22 0,21 43 16,-21-21-16,0 20 0,0 1 0,0 0 15,0 42 1,-21 0-16,0 22 0,0-1 16,0 0-16,21 1 0,-22 20 0,1 1 15,0-1-15,21 1 0,0-1 16,0-20-16,0 20 0,0 1 0,0-22 16,0 21-16,0-20 0,0-1 15,0 0-15,21-20 0,0 20 0,1-21 16,-1 0-16,0 0 0,0 1 0,0-22 15,22 0-15,-22 0 0,21 0 0,-21-22 16,22 1-16,-22 0 0,21 0 16,0 0-16,1-22 0,-22 22 0,21-21 15,1 21-15,-22-22 0,0 1 0,0 21 16,-21 0-16,0-22 0,0 22 0,0 0 16,-21 21-1,0 0-15,0 21 16,-1-21-16,22 21 0,-21 1 0,21 20 15,-21-21-15,21 0 0,0 0 0,0 1 16,0 20-16,0-21 0,0 0 0,0 0 16,0 1-16,21-1 15,0-21-15,1 0 0,-1 21 0,0-21 16,0 0-16,0 0 0,22 0 0,-22 0 16,21 0-16,-21-21 0,22 21 0</inkml:trace>
  <inkml:trace contextRef="#ctx0" brushRef="#br0" timeOffset="36427.66">6329 6773 0,'0'0'0,"21"-21"0,-21-21 15,0 21-15,0 0 0,0-1 0,0 1 16,-21 0-16,0 21 0,-1 0 0,1 0 16,0 0-16,0 0 0,-21 0 0,20 0 15,-20 21-15,21 0 0,0 1 16,-22 20-16,22-21 0,0 21 0,0-20 15,0 20-15,0 0 0,21-21 0,0 22 16,0-22-16,0 21 0,0-21 16,0 1-16,0-1 0,21 0 0,0 0 15,0-21-15,0 0 0,0 0 0,1 0 16,-1 0-16,21 0 0,-21-21 16,22 0-16,-22 0 0,0-1 0,21 1 15,-21 0-15,1-21 0,-1-1 0,0 1 16,21 0-16,-21-1 0,1-20 15,-1-1-15,-21 1 0,21-1 0,0 1 16,0-1-16,0 1 0,-21-1 0,22 1 16,-22 21-16,0-1 0,0 1 0,0 0 15,0 20-15,-22 22 16,1 0-16,0 0 0,21 43 16,-21-22-16,0 21 0,0 1 0,-1 20 15,1-21-15,21 22 0,0-1 16,0 1-16,0-1 0,0 1 15,0-22-15,0 22 0,0-22 0,0 0 16,0 1-16,0-1 0,0-21 0,0 22 16,21-22-16,1 0 0,-1 0 0,0-21 15,0 0-15,0 0 0,0 0 16,1 0-16,20 0 0,-21 0 0,21-21 16,1 21-16,-22-21 0,21-22 0,1 22 15,-22 0-15</inkml:trace>
  <inkml:trace contextRef="#ctx0" brushRef="#br0" timeOffset="36836.91">7048 6519 0,'0'0'0,"0"-21"16,0 42-1,0 1-15,0-1 16,-21 0-16,21 0 0,-21 0 0,21 22 16,0-22-16,0 0 0,-21 0 15,21 21-15,-21-20 0,21-1 0,0 0 16,0 0-16,-21 0 0,21 0 0,0 1 15,-22-1-15,22-42 47,0-1-47,0 1 0,0 0 16,0 0-16,0-21 0,22 20 0,-1-20 16,0 0-16,0 21 0,0-22 0,0 1 15,1 0-15,20 20 0,-21 1 0,0 0 16,0 0-16,1 21 0,-1 0 15,0 0-15,0 0 0,-21 21 0,0 21 16,21-20-16,-21-1 0,0 21 0,0-21 16,0 22-16,0-1 0,0-21 0,0 0 15,0 22-15,0-22 0,-21 0 16,21 0-16,0 0 0,0 0 16,-21-21-16,42-21 31,21 0-16,-20 0-15</inkml:trace>
  <inkml:trace contextRef="#ctx0" brushRef="#br0" timeOffset="37183.71">7641 6710 0,'0'0'15,"0"21"1,21-21-16,0 0 15,1 0-15,-1-21 0,0 21 16,0-21-16,0 21 0,0-21 16,1-1-16,-1 1 15,0 21-15,-21-21 0,21 0 0,-21 0 16,0 0-16,-21-1 16,0 22-16,0 0 0,-1 0 15,-20 22-15,21-22 0,0 21 0,-22 0 16,22 0-16,-21 21 0,21-20 15,0-1-15,-1 21 0,1-21 0,0 0 16,21 22-16,0-22 0,0 0 0,0 0 16,0 0-16,21 1 0,0-22 15,1 0-15,-1 0 0,0 0 16,0 0-16,21 0 0,-20 0 16,20 0-16,-21 0 0,21-22 0,1 1 15,-22 0-15,21 21 0,1-21 0</inkml:trace>
  <inkml:trace contextRef="#ctx0" brushRef="#br0" timeOffset="37539.91">8467 6498 0,'21'-21'0,"-42"42"0,42-63 0,-21 21 15,-21 21 1,-1 0-16,1 0 0,-21 21 16,21-21-16,0 21 0,-22 0 15,22 0-15,0 1 0,0-1 0,0 0 16,-1 0-16,22 0 0,-21 0 15,21 1-15,0-1 0,0 0 16,21 0-16,1 0 0,-1-21 16,-21 21-16,21-21 0,0 22 0,0-22 15,0 21-15,1-21 0,-1 21 0,0-21 16,-21 21-16,0 0 0,21-21 0,-21 21 16,0 1-16,0-1 15,-21-21-15,0 0 16,-22 0-16,22 0 0,-21 0 0,0 0 15,-1 0-15,1 0 0,0 0 0,20 0 16,-20 0-16,21 0 0,-21 0 16,20 0-16,1 0 15,21-21-15,0-1 16,21 1-16,1 0 0,-1 0 16,21 0-16,-21 0 0</inkml:trace>
  <inkml:trace contextRef="#ctx0" brushRef="#br0" timeOffset="38247.51">9144 6773 0,'21'0'16,"0"-21"0,0 0-16,1 0 15,-1 0-15,0 0 0,-21-1 0,21 1 16,0 0-16,0 0 0,-21-21 0,0 20 16,0-20-16,0 21 0,0-21 15,0 20-15,0 1 0,0 0 0,-21 21 16,0 0-16,0 0 0,-21 0 15,20 0-15,-20 0 0,0 42 16,-1-20-16,1-1 0,21 21 0,-21-21 16,-1 22-16,1-1 0,21 0 0,-22-21 15,22 22-15,0-22 0,0 21 0,21-21 16,0 1-16,0-1 0,0 0 0,0 0 16,21 0-16,0-21 0,0 0 15,1 0-15,20 0 0,-21 0 16,21 0-16,-20-21 0,20 21 15,0-21-15,-21 0 0,22 0 0,-22-1 0,21-20 16,-21 21-16,22-21 0,-22-1 16,21-20-16,-21 20 0,1-20 0,20 21 15,-21-22-15,0 1 0,0 20 0,1-20 16,-1-1-16,0 1 0,0 20 16,-21-20-16,0 21 0,0-1 0,0 1 15,0 21-15,0 0 0,0-1 0,-21 22 16,0 22-16,0-1 0,-1 0 15,22 21-15,-21 1 0,0-1 16,0 21-16,0-20 0,21 20 16,0 1-16,0-22 0,-21 22 0,21-1 0,0 1 15,-22-22-15,22 21 0,0-20 0,0-1 16,0 0-16,0 1 0,0-22 16,0 0-16,0 21 0,0-20 0,22-1 15,-22 0-15,21-21 0,-21 21 16,21-21-16,0 0 0,0 0 0,0 0 15,1 0-15,-1 0 0,0 0 0,21 0 16,-21-21-16,22 0 0,-22 21 0,21-21 16,1-1-16,-1 22 0,0-21 0</inkml:trace>
  <inkml:trace contextRef="#ctx0" brushRef="#br0" timeOffset="39324.37">10181 6541 0,'0'0'0,"21"-22"0,-21 1 0,0 0 0,0 0 16,0 0-16,0 0 0,0-1 0,0 1 15,-21 21-15,0 0 0,0 0 0,0 0 16,-1 0-16,-20 0 0,21 21 0,0 1 16,-22-1-16,22 0 0,0 21 0,-21-21 15,21 22-15,-22-22 0,22 21 16,0-21-16,0 1 0,0 20 0,21-21 16,0 0-16,0 0 0,0 1 0,0-1 15,0 0-15,0 0 0,21-21 16,0 0-16,0 0 0,0 0 0,0 0 15,22 0-15,-22 0 0,0-21 0,0 0 16,22 21-16,-22-21 0,0-1 16,0 1-16,0-21 0,0 21 15,1 0-15,-1-22 0,0 1 0,0 21 16,-21-22-16,0 22 0,21 0 0,-21 0 16,21 0-16,-21 42 31,-21 0-31,0 0 0,21 0 0,-21 22 15,21-22-15,-21 0 0,21 21 16,-21-20-16,21-1 0,0 21 0,0-21 16,0 0-16,0 1 0,0-1 0,0 0 15,21 0-15,0-21 0,0 0 16,0 0-16,0 0 0,1 0 16,-1 0-16,0 0 0,0 0 0,0-21 15,0 21-15,1-21 0,20 0 0,-21-1 16,0 1-16,0 0 0,-21-21 15,22 21-15,-1-1 0,0-20 0,-21 21 16,0 0-16,21 0 0,-21-1 0,21 1 16,-21 42-1,0 1-15,0-1 16,0 0-16,-21 0 0,21 0 0,0 0 16,-21 22-16,21-22 0,0 0 0,0 0 15,0 0-15,0 1 16,0-1-16,0 0 0,21-21 15,21 0-15,-20 21 0,-1-21 0,0 0 16,21 0-16,-21 0 0,22 0 0,-22 0 16,21-21-16,-21 0 0,22 21 0,-22-21 15,0-1-15,21 1 0,-20 0 0,-1 0 16,0-21-16,0 20 0,0-20 0,0 21 16,1 0-16,-1-22 0,0 22 15,0 0-15,0 0 0,-21 42 31,0 0-31,0 0 0,0 22 16,0-22-16,-21 21 0,0-21 0,0 22 16,0-1-16,21-21 0,-22 22 15,1-1-15,0 0 0,0 1 0,0-1 16,0 0-16,-1 22 0,1-22 16,0 22-16,0-1 0,0 1 0,0-1 15,-1 1-15,1-1 0,21 1 0,-21 20 16,0-20-16,21 20 0,-21-20 0,21-1 15,0 22-15,-21-21 0,21-1 0,0 1 16,0-1-16,0 1 0,0-22 0,0-21 16,-22 21-16,22-20 0,0-1 15,-21 0-15,0-21 0,0 0 0,0 0 16,0 0-16,-1-21 0,1 0 0,-21-1 16,21 1-16,0-21 0,-22 21 0,22-43 15,-21 22-15,21 0 0,-1-22 0,1 1 16,0-1-16,21 1 0,0-1 0,0 1 15,0-1-15,21 1 0,0-22 0,1 21 16,20-20-16,-21 20 0,21 1 0,1-1 16,20 1-16,-20-1 0,-1 22 15,21 0-15,-20-1 0,-1 22 0,0-21 16,1 21-16,-1-1 0,-21 1 16,22 0-16,-1 21 0,-21 0 0,0 0 15,0 0-15,1 0 0,-1 0 0,0 0 16</inkml:trace>
  <inkml:trace contextRef="#ctx0" brushRef="#br0" timeOffset="39487.28">11261 7006 0,'0'0'0,"0"21"16,0 1-16,-22-1 16,1-21-1,0 0 32,0 0-31</inkml:trace>
  <inkml:trace contextRef="#ctx0" brushRef="#br0" timeOffset="40683.07">12001 6879 0,'0'0'0,"-21"0"15,21 21-15,-21-21 0,0 0 16,0 22-16,0-22 16,-1 0-16,1 0 0,0 0 15,0 0-15,42 0 32,21 0-17,-20 0-15,20 0 0,21 0 16,1 0-16,-1 0 0,1 0 15,21 0-15,-22 0 0,22 0 0,-1 0 16,1 0-16,21 0 0,63 0 16,-84 0-16,0 0 0,-1 0 0,-20 0 15,-1 0-15,-20 0 0,20 0 0,-42-22 16,0 22-16,1-21 0,-22 0 16,0 0-16,0 0 15,-22 0-15,1 21 0,0-22 0,0 22 16,-21 0-16,-1-21 0,1 21 0,0 0 15,-22 0-15,43 0 0,-21-21 16,-1 21-16,22 0 0,0 0 16,42 0-1,0-21-15,22 21 16,-22 0-16,21 0 0,0 0 0,1 0 16,-1 0-16,0 0 0,1 0 15,-1 21-15,0-21 0,-20 21 0,-1 0 16,0 1-16,0-1 0,-21 0 0,0 21 15,0-21-15,0 22 0,-21-22 0,0 21 16,0-21-16,-22 1 0,1 20 0,21-21 16,-22 0-16,1 22 0,21-22 15,-21 0-15,20 0 0,-20-21 16,21 21-16,0 0 0,0-21 0,63 0 31,-21-21-31</inkml:trace>
  <inkml:trace contextRef="#ctx0" brushRef="#br0" timeOffset="41231.06">14393 6287 0,'0'0'0,"0"-22"15,21 22-15,-21-21 0,0 0 0,0 0 16,0 0-16,0 0 15,0 42 1,0 0-16,0 0 16,0 21-16,0 1 0,0 20 0,0-20 15,0 20-15,0 1 16,0-1-16,0 1 0,0-1 0,0 1 16,-21-22-16,0 0 0,0 1 0,21-1 15,-21 0-15,21-21 0,0 1 0,0-1 16,0 0-16,21-21 15,0 0-15,0-21 16,-21 0-16</inkml:trace>
  <inkml:trace contextRef="#ctx0" brushRef="#br0" timeOffset="42448.18">14393 6562 0,'0'0'15,"0"-43"-15,0-84 16,0 85-16,0 21 0,0-21 0,21-1 15,1 22-15,-1-21 0,0 21 16,21-1-16,-21 1 0,1 0 0,20 0 16,-21 21-16,21 0 0,-20 21 0,20 0 15,-21 0-15,0 1 0,22 20 0,-22 0 16,0 1-16,-21 20 0,0-21 16,0 1-16,0 20 0,0-20 0,0-1 15,-21 0-15,-22-21 0,22 1 0,-21 20 16,21-21-16,-22-21 0,1 21 0,0 0 15,21-21-15,-22 0 0,1 0 0,21 0 16,-22 0-16,22 0 16,0 0-16,0-21 0,21 0 0,0 0 15,21 21 1,-21 21 0,21 0-16,0 0 0,22 22 0,-22-22 15,0 0-15,0 0 0,0 22 16,1-22-16,-1 0 0,0 0 0,0 0 15,0 0-15,0 1 0,1-1 0,-1-21 16,21 21-16,-21-21 0,0 0 16,22 0-16,-22 0 0,21 0 0,1 0 0,-22 0 15,21 0-15,-21 0 0,0 0 16,22-21-16,-22 21 0,0-21 0,-21-1 16,0 1-16,21 0 0,-21 0 15,0 0-15,21-22 0,-21 22 0,0-21 16,0 0-16,0 20 0,0-20 0,0 21 15,0-21-15,0 20 0,0 1 16,-21 42-16,0-21 16,0 22-16,0 20 0,21-21 15,-21 0-15,-1 22 0,22-22 0,-21 21 16,21-21-16,0 22 0,0-22 0,0 0 16,0 0-16,0 0 0,21 0 0,1 1 15,-1-22-15,0 21 0,0-21 16,0 0-16,0 0 0,1 0 0,-1 0 15,0 0-15,21 0 0,-21 0 16,1 0-16,20-21 0,-21-1 0,0 22 16,0-21-16,1 0 0,-1 0 0,0 0 15,0 0-15,0-22 0,0 22 0,-21 0 16,0 0-16,22 0 0,-22-1 0,21 22 16,-21 22-1,0-1 1,0 0-16,0 0 0,0 0 0,0 0 15,0 1-15,0-1 0,0 0 0,0 0 16,0 0-16,0 0 0,0 1 16,0-1-16,21 0 0,0-21 0,0 21 15,0-21-15,1 0 0,-1 0 16,0 0-16,0 0 0,0 0 16,0 0-16,-21-21 15,22 0-15,-1 0 0,-21-1 0,21 1 16,-21 0-16,21-21 0,-21 21 0,0-22 15,21 22-15,0-21 0,-21 21 0,0-1 16,0 1-16,0 42 31,0 1-31,0-1 0,0 0 16,-21 0-16,21 0 0,-21 22 16,21-22-16,0 0 0,0 0 0,0 0 15,0 0-15,0 1 0,21-22 16,0 21-16,1-21 0,-1 0 15,0 0-15,0 0 0,0 0 0,0 0 16,1 0-16,-1 0 0,0 0 16,0-21-16,0-1 0,0 1 0,1 0 15,-22 0-15,21 0 0,0 0 0,0-22 16,-21 22-16,0-21 0,21 21 16,-21-1-16,0 44 31,0-1-31,-21 0 0,0 0 15,21 0-15,0 0 0,0 1 0,-21-1 16,21 0-16,0 0 0,-21 0 16,21 0-16,0 1 15,0-44 32,0 1-47,0 0 16,0 0-16,0 0 0</inkml:trace>
  <inkml:trace contextRef="#ctx0" brushRef="#br0" timeOffset="42611.09">16298 6562 0,'0'0'15,"0"-21"-15,0-1 0,0 1 0,-21 21 16,0 0-16,0 0 16,0 21-16,21 1 15,-22-22-15,22 21 0,0 0 16,0 0-16,0 0 0,22 0 15,-1-21-15,0 0 0,0 0 16,0 22-16,0-22 0,1 0 16</inkml:trace>
  <inkml:trace contextRef="#ctx0" brushRef="#br0" timeOffset="42986.87">16743 6710 0,'0'0'0,"21"0"0,21 0 15,-21 0-15,-21-21 16,0 0-1,-21 21-15,0 0 0,0 0 16,0 0-16,-22 0 0,22 0 0,-21 0 16,21 21-16,0-21 0,-22 21 0,22 0 15,0-21-15,21 21 0,0 0 16,0 1-16,0-1 0,0 0 16,0 0-16,21 0 15,0 0-15,0-21 0,1 22 16,-1-1-16,0-21 0,0 21 0,0-21 15,-21 21-15,21-21 0,-21 21 0,0 0 32,-21-21-32,0 0 15,0 0-15,0 0 0,-22 0 0,22 0 16,0 0-16,-21 0 0,21 0 0,-1 0 16,1 0-16,0 0 0,0 0 0,0 0 15,42 0 16,0 0-31,0 0 16,0 0-16,1 0 16,-1 0-16</inkml:trace>
  <inkml:trace contextRef="#ctx0" brushRef="#br0" timeOffset="43215.6">16912 6795 0,'-21'42'0,"42"-84"15,21 20-15,-20 1 0,-22 0 0,21 21 0,-21-21 16,21 21-16,-21-21 0,0 42 31,0 0-31,-21 0 0,0 0 0,-1 1 16,22-1-16,-21 0 0,21 21 0,0-21 15,-21 1-15,21-1 0,0 0 0,-21 0 16,21 0-16,0 0 16,21-21 30,0-21-46,0 0 0</inkml:trace>
  <inkml:trace contextRef="#ctx0" brushRef="#br0" timeOffset="43507.44">17103 6519 0,'0'0'0,"0"-21"0,-22 0 0,1 0 0,0 21 15,0 0-15,0 0 16,21 21-1,0 0 1,0 0-16,21-21 16,0 0-16,0 0 15,0 0-15,1-21 16,-1 0-16,-21 0 16,0 0-16,0 0 0,-21 21 15,21-22-15,-22 22 16,1 0-16,0 0 15,21 22-15,-21-1 0,21 0 0,-21 0 16,21 0-16,0 0 0,0 22 0,0-22 0,-21 21 16,21-21-16,0 1 0,0 20 15,0-21-15,21 0 0</inkml:trace>
  <inkml:trace contextRef="#ctx0" brushRef="#br0" timeOffset="44211.55">17526 6837 0,'0'0'0,"21"-21"0,-21-22 16,0 22-16,-21 21 16,0 0-1,0 0-15,-1 0 16,1 21-16,0 1 0,21-1 0,0 0 16,0 0-16,-21 0 0,21 0 0,0 1 15,0-1-15,0 0 0,0 0 0,0 0 16,0 0-16,0 1 0,21-1 15,0 0-15,0-21 16,1 0 0,-22-21-1,0 0-15,0-1 16,0 1-16,0 0 0,0 0 0,0-21 16,0 20-16,0-20 0,0 21 15,0-21-15,0 20 0,21-20 16,0 0-16,0 21 0,0-1 0,0-20 15,22 21-15,-22 0 0,0 21 0,0-21 16,22 21-16,-22 0 0,0 0 0,21 21 16,-21 0-16,1 0 0,-1 0 15,21 0-15,-21 1 0,-21 20 0,21 0 16,-21-21-16,22 22 0,-22-22 0,0 0 16,0 21-16,0-20 0,0-1 0,0 0 15,0 0-15,-22 0 0,22 0 0,-21-21 16,21 22-16,-21-22 15,0 0-15,0 0 0,0 0 16,21-22 0,-22 22-16,22-21 0,0 0 15,0 0-15,0-21 0,22 20 16,-1 1-16,-21 0 0,21-21 0,0-1 16,21 22-16,-20-21 0,-1 21 15,21 0-15,-21-1 0,0 1 0,22 21 16,-22 0-16,0 0 0,0 0 15,-21 21-15,21 1 0,-21-1 0,22 21 0,-22-21 16,0 22-16,0-22 0,0 21 16,0-21-16,0 22 0,-22-22 0,1 0 15,21 0-15,0 0 0,-21 0 0,0 1 16,21-1-16,-21 0 0,21 0 16,-21-21-16,21-21 46</inkml:trace>
  <inkml:trace contextRef="#ctx0" brushRef="#br0" timeOffset="44396.45">18267 7070 0,'-21'0'16,"-1"0"-16,22 21 0,-21-21 0,0 0 31,0 21-31</inkml:trace>
  <inkml:trace contextRef="#ctx0" brushRef="#br0" timeOffset="46599.49">13906 7895 0,'0'0'16,"-21"0"-16,0 0 15,42 0 16,0 0-31,1 0 16,-1 0-16,0 0 0,21 0 0,-21 0 16,1 0-16,20 0 0,-21 0 15,0 0-15,22 0 0,-22 0 0,0 0 16,0 0-16,0 0 0,0 0 0,-42 0 62,0 0-62,0 0 0,0 21 16,-22-21-16</inkml:trace>
  <inkml:trace contextRef="#ctx0" brushRef="#br0" timeOffset="46828.63">13695 8170 0,'-21'22'15,"21"-1"-15,21-21 32,0 0-32,0 0 0,0 0 0,0 0 15,22 0-15,-22 0 0,21-21 0,-21 21 16,1 0-16,20 0 0,-21 0 0,0 0 16,0 0-16,1 0 0,-1-22 15,0 22-15,0 0 0,0 0 16</inkml:trace>
  <inkml:trace contextRef="#ctx0" brushRef="#br0" timeOffset="47094.98">13779 8340 0,'0'21'16,"22"-21"0,-1 0-16,0 0 0,0 0 15,0 0-15,0 0 0,1 0 0,-1 0 16,0 0-16,21 0 0,-21 0 0,1 0 16,-1 0-16,0 0 0,0 0 0,0 0 15,0 0-15,1 0 0,-44 0 31,1 0-15</inkml:trace>
  <inkml:trace contextRef="#ctx0" brushRef="#br0" timeOffset="47275.88">13801 8488 0,'0'0'0,"0"21"0,21-21 15,0 0 1,0 0-16,0 0 16,22 0-16,-22 0 0,0 0 0,21 0 15,-21-21-15,22 21 0,-22-21 0,0 0 16,0 21-16,0-22 0</inkml:trace>
  <inkml:trace contextRef="#ctx0" brushRef="#br0" timeOffset="47647.68">13631 7811 0,'0'-22'0,"0"44"32,0-1-17,0 0-15,0 21 0,0 1 0,0-1 16,21 0-16,-21 1 0,22 20 0,-22-21 16,0 1-16,0 20 0,0-20 0,0-1 15,0 0-15,0 1 0,0-1 16,0-21-16,0 21 0,0-20 0,0-1 15,0 21-15,0-21 0,0 0 0,0 1 16,0-44 15,0 1-31,0 0 16,0 0-16</inkml:trace>
  <inkml:trace contextRef="#ctx0" brushRef="#br0" timeOffset="48108.43">13737 7811 0,'-21'0'0,"42"0"0,-42-22 15,42 22 32,0 0-47,0 0 0,22 0 16,-22 0-16,21 0 0,1 0 0,-1 0 15,0 0-15,1 0 0,-1-21 16,0 21-16,22 0 0,-22 0 0,0 0 16,-20 0-16,20 0 0,-21 0 0,0 0 15,0 0-15,-21 21 0,0 1 16,0-1-16,0 0 0,0 21 16,0-21-16,0 1 0,0 20 15,0-21-15,-21 21 0,21 1 0,-21-22 16,21 21-16,0 1 0,-21-22 15,21 21-15,-21 0 0,21 1 0,0-22 16,0 21-16,0-21 0,0 22 0,0-1 0,0-21 16,0 22-16,0-22 0,0 0 15,0 21-15,0-21 0,0 1 0,0-1 16,0 0-16,0 0 0,0 0 0,-21 0 16,-1-21-16,1 22 0,0-22 15,0 0-15,0 0 0,-22 0 0,22 0 16,0 0-16,-21 0 0,21 0 0,-1 0 15,-20 0-15,21-22 0,0 1 0,0 0 16,-1 0-16,22 0 0,0 0 0</inkml:trace>
  <inkml:trace contextRef="#ctx0" brushRef="#br0" timeOffset="50756.57">15388 7916 0,'-21'0'0,"0"0"31,0 0-31,-1 0 16,1 0 15,0 0-15,0 0-1,0 0 1,21 22-1,21-22 48,0 0-47,0 0-16,0 0 0,1 0 0,-1 0 15,0 0-15,21 0 0,-21 0 0,22 0 16,-1 0-16,0 0 0,1 0 0,-1-22 15,0 22-15,1 0 0,-1 0 16,0 0-16,22 0 0,-22 0 0,1 0 16,20 0-16,-21 0 0,1 0 0,-1 0 15,0 0-15,1 0 0,-1 0 16,0 0-16,-20 0 0,20 0 0,-21 0 16,0 0-16,0 0 0,1 0 15,-22-21 1,-22 42 31,1-21-47,0 22 0,0-1 15,0-21-15</inkml:trace>
  <inkml:trace contextRef="#ctx0" brushRef="#br0" timeOffset="51158.18">15325 8276 0,'0'0'0,"-22"0"15,44 0 16,-1 0-15,0 0-16,0 0 0,0 0 0,22 0 16,-22 0-16,21 0 0,0 0 0,1 0 15,-1 0-15,0-21 0,1 21 0,-1 0 16,0 0-16,22-21 0,-22 21 0,1 0 16,-1 0-16,21 0 0,-20-21 0,-1 21 15,0 0-15,-20 0 0,20 0 0,-21 0 16,0 0-16,0 0 0,1 0 15,-44 0 32,1 0-47,0 0 16,0 0-16,0 0 0,0 0 0,-1 0 16</inkml:trace>
  <inkml:trace contextRef="#ctx0" brushRef="#br0" timeOffset="51562.95">15282 8615 0,'0'0'0,"-21"0"0,0 0 15,0 0-15,42 0 47,21 0-47,-21 0 0,1 0 0,20 0 16,0 0-16,1 0 0,-1 0 0,0 0 16,1 0-16,-1-21 0,21 21 0,-20 0 15,-1 0-15,0 0 0,22 0 0,-22 0 16,1 0-16,-1 0 0,0-21 0,1 21 15,-22 0-15,21 0 0,-21 0 16,22 0-16,-22 0 0,0 0 0,0-22 16,0 22-16,0 0 0,-42 0 31,0 0-15,0 0-16,0 0 0,0 0 0,-1 0 15,1 22-15,0-22 0,0 0 0,0 0 16</inkml:trace>
  <inkml:trace contextRef="#ctx0" brushRef="#br0" timeOffset="51895.76">15113 8954 0,'0'0'0,"-21"0"0,42 0 31,0 0-31,0 0 16,0 0-16,1 0 0,20 0 0,-21 0 15,21 0-15,-20 0 0,20 0 0,0 0 16,1 0-16,-1 0 0,21 0 0,-20 0 16,-1 0-16,0-22 0,1 22 0,-1 0 15,0 0-15,1 0 0,-22-21 16,21 21-16,-21 0 0,22 0 0,-22 0 15,0 0-15,0 0 0,0-21 0,1 21 16,-1 0-16,-21-21 31,0 0-31,-21 21 16</inkml:trace>
  <inkml:trace contextRef="#ctx0" brushRef="#br0" timeOffset="52407.48">15134 7726 0,'0'0'0,"-21"0"31,21 21-31,0 0 15,0 0-15,0 22 0,-21-22 0,21 21 16,0 1-16,0 20 0,0-21 0,0 22 16,0-22-16,0 22 0,0-1 15,0 1-15,0-1 0,0 1 0,0-1 16,0 1-16,-21-22 0,21 22 0,0-1 16,-22-21-16,1 22 0,21-22 0,-21 1 15,0-1-15,21 0 0,-21 1 16,0-22-16,21 21 0,-22-21 0,22 0 15,-21 1-15,21-1 0,-21 0 0,21 0 16,0-42 15,0 0-31,0 0 0,0-1 16,21 1-16,0-21 0,-21 21 0,22-22 16</inkml:trace>
  <inkml:trace contextRef="#ctx0" brushRef="#br0" timeOffset="53279.63">15219 7726 0,'0'-21'16,"0"0"15,21 21-31,0 0 0,0 0 16,0 0-16,1 0 15,20-22-15,-21 22 0,21 0 16,1 0-16,-1 0 0,0 0 0,1 0 16,20 0-16,-20 0 0,20 0 0,1 0 15,-1 0-15,1 0 0,20-21 0,1 21 16,-22 0-16,22 0 0,0 0 0,-22 0 15,22 0-15,-22 0 0,22 0 16,-21 0-16,-1 0 0,-21 0 0,22 0 16,-22 0-16,1 21 0,-22-21 0,21 0 15,-21 22-15,0-22 0,1 0 0,-22 21 16,0 0-16,0 0 0,0 0 16,0 0-16,0 1 15,0-1-15,0 0 16,0 0-16,0 0 0,0 0 0,0 22 15,0-1-15,0-21 0,0 22 0,0-1 16,0 21-16,0-20 0,0-1 0,0 0 16,0 22-16,0-22 0,0 1 0,0-1 15,0 0-15,0 1 0,0-1 0,-22 0 16,22 1-16,0-1 0,0 0 0,0-21 16,-21 22-16,21-1 0,0 0 0,0-20 15,0 20-15,0-21 0,0 21 0,-21-20 16,21-1-16,0 0 0,0 0 15,0 0-15,0 0 0,-21 1 16,21-1-16,0 0 0,0 0 16,0 0-16,0 0 15,0 1 17,-21-22-32,0 0 15,-1 21-15,1-21 0,0 0 16,-21 0-16,21 0 0,-22 0 0,22 0 15,-21 0-15,-22 0 0,22 0 0,-22 0 16,22 0-16,-21 0 0,-1 0 0,-21 0 16,22 0-16,-22 0 0,1 0 0,-1 0 15,0 0-15,1 0 0,-1 0 16,-21 0-16,21 0 0,1 0 16,-1 0-16,0 0 0,22 21 0,-1-21 15,1 0-15,21 21 0,-22-21 0,43 0 16,-21 21-16,-1-21 0,22 0 0,0 0 15,0 21-15,0-21 16,-1 0 0,22-21 15</inkml:trace>
  <inkml:trace contextRef="#ctx0" brushRef="#br0" timeOffset="65048.02">4085 9377 0,'-21'-21'16,"0"21"-16,0 0 16,21-21-16,0-1 15,0 1 1,-22 21-16,1-21 15,0 21-15,0 0 16,0 0-16,0 0 0,-1 0 0,1 0 16,0 0-16,0 0 0,0 0 15,0 0-15,-1 0 0,1 0 0,42 0 32,22 0-32,-22-21 15,21 21-15,1 0 0,20 0 0,1 0 16,-22 0-16,21 0 0,22-21 0,-21 21 15,20 0-15,-20 0 16,20 0-16,-20 0 0,21 0 0,-22 0 16,1 0-16,-22 0 0,0 0 0,-21 0 15,22 0-15,-64 0 32,-1 0-32,1 0 0,0 0 15</inkml:trace>
  <inkml:trace contextRef="#ctx0" brushRef="#br0" timeOffset="65351.84">4403 9208 0,'0'21'0,"0"0"0,0 0 16,0 0-16,0 22 0,-22-1 0,22-21 16,0 43-16,0-22 0,0 0 0,0 22 15,0-22-15,-21 0 0,21 22 16,0-22-16,0 1 0,-21-1 0,21 0 16,-21 1-16,21-22 0,-21 21 0,21-21 15,0 0-15,0 1 0,0-1 16,0 0-16,0-42 31,0 0-31</inkml:trace>
  <inkml:trace contextRef="#ctx0" brushRef="#br0" timeOffset="65839.58">4678 9292 0,'0'0'0,"0"-21"0,21-21 15,-21 21 1,0 42 0,0 0-16,0 0 15,0 21-15,0-20 0,0 20 16,0 0-16,0 1 0,0-1 0,0 21 16,0-20-16,0-1 0,0 22 0,-21-22 15,0 0-15,21 1 0,-22-1 0,22-21 16,0 21-16,-21-20 15,21-1-15,0 0 0,-21 0 0,21-42 47,0 0-47,0 0 0,21-22 16,-21 22-16,21-21 0,1-1 0,-1 1 16,0 0-16,0 21 0,0-22 0,0 1 15,22 0-15,-22 20 0,21 1 16,1 0-16,-22 21 0,21 0 0,-21 0 15,22 0-15,-22 21 0,21 0 0,-21 22 16,0-22-16,1 21 0,-1 1 0,-21-22 16,0 21-16,0 0 0,0 1 15,0-1-15,0-21 0,0 22 0,0-22 16,0 21-16,-21-21 0,21 0 0,-22 1 16,22-1-16,-21 0 0,21 0 15,0-42 16,0 0-31,21 21 0</inkml:trace>
  <inkml:trace contextRef="#ctx0" brushRef="#br0" timeOffset="66115.27">5927 9970 0,'21'0'0,"-21"21"16,21 0-16,-21 0 15,0 0-15,0 0 0,0 1 16,0-1-16,0 0 0,-21 0 0,0 21 16,21-20-16,-22-1 0,1 0 0,0 21 15,0-21-15,0 1 0,0-1 0,-1 0 16,1 0-16,0 0 0,21 0 15,0-42 17,21 0-32,0 0 0</inkml:trace>
  <inkml:trace contextRef="#ctx0" brushRef="#br0" timeOffset="66387.12">6371 9419 0,'0'0'16,"0"-42"0,0 63-1,0 0-15,0 22 0,0-22 0,0 21 16,0 0-16,0 22 0,0-22 16,0 1-16,0 20 0,0-21 15,-21 1-15,21-1 0,0 0 0,0 1 16,-21-22-16,21 0 0,0 21 0,-21-20 15,21-1-15,0 0 16,21-42 15,-21 0-31,0-1 0</inkml:trace>
  <inkml:trace contextRef="#ctx0" brushRef="#br0" timeOffset="66592">6350 9398 0,'0'0'0,"0"-21"16,-21 0-16,21 0 0,0-1 16,0 1-16,21 0 15,0 21-15,0 0 0,0 0 16,1-21-16,20 21 0,-21 0 0,0 0 16,22 0-16,-22 0 0,21 0 0,-21 0 15,22 0-15,-22 0 0,0 21 16,-21 0-1,-21 0-15,0 1 16</inkml:trace>
  <inkml:trace contextRef="#ctx0" brushRef="#br0" timeOffset="66763.89">6286 9800 0,'0'0'0,"0"21"16,22-21-1,-1 0 1,0 0-16,0-21 0,0 0 0,22 21 16,-1 0-16,-21-21 0,21 0 0,1 21 15,-22-21-15,21 21 0,-21 0 0</inkml:trace>
  <inkml:trace contextRef="#ctx0" brushRef="#br0" timeOffset="67147.7">6837 9652 0,'0'0'0,"0"-21"15,21 21 1,0 0 0,0 21-16,0 0 0,1 0 15,-1 1-15,21-1 0,-21 0 16,0 21-16,1-21 0,-22 1 0,21 20 15,-21-21-15,0 0 0,0 22 0,0-22 16,0 0-16,0 0 0,0 0 16,0 0-16,-21-21 0,-1 0 15,22-21 17,0 0-32,0 0 0,0 0 15,0 0-15,22-22 0,-1 1 0,-21 21 16,21-22-16,0 1 0,-21 0 15,21 21-15,-21-22 0,21 22 0,-21 0 16,22 0-16,-1 21 0,0 0 16,0 0-1,-21 21 1,0 0-16</inkml:trace>
  <inkml:trace contextRef="#ctx0" brushRef="#br0" timeOffset="67395.56">7408 9843 0,'0'0'0,"0"-22"0,-21 1 15,21 0-15,0 0 0,0 42 32,0 0-32,0 0 15,0 1-15,0-1 0,0 0 16,0 0-16,0 0 0,0 0 15,0 1-15,0-1 0,0 0 0,0 0 16,0 0-16,0 0 16,0-42-1,0 0 1</inkml:trace>
  <inkml:trace contextRef="#ctx0" brushRef="#br0" timeOffset="67555.46">7556 9504 0,'-42'0'16,"21"0"-1,0 0 1,21 21 0,21-21-16,0 21 15,0-21-15,0 21 0</inkml:trace>
  <inkml:trace contextRef="#ctx0" brushRef="#br0" timeOffset="67767.34">8213 10054 0,'0'0'0,"0"21"0,-22-21 15,1 22-15,0-1 0,0 0 16,21 0-16,0 0 0,0 0 15,0 1-15,-21-1 0,21 0 0,0 0 16,-21 0-16,21 0 0,0 1 0,0-1 16,-22 0-16,22 0 0,-21 0 15,0-21-15,21 21 0</inkml:trace>
  <inkml:trace contextRef="#ctx0" brushRef="#br0" timeOffset="68163.06">9038 9525 0,'0'0'0,"21"-85"16,-21 64-16,-21 21 0,0 0 16,0 0-16,-22 0 0,22 0 0,-21 0 15,0 0-15,-1 0 0,1 21 0,0 1 16,-1-1-16,1 21 0,21-21 15,0 0-15,21 22 0,0-22 16,0 0-16,0 0 0,0 22 0,21-22 16,-21 0-16,42 21 0,-21-21 0,0 1 15,22-1-15,-22 21 0,0-21 0,21 0 16,-20 1-16,-1-1 0,0 0 16,0 0-16,-21 0 0,21 0 0,-21 1 15,0-1-15,0 0 0,-21-21 16,0 0-16,-21 0 0,20 0 0,1 0 15,-21 0-15,21 0 0,-22 0 16,22 0-16,-21 0 0,21 0 0,0 0 16,-1 0-16,44 0 47,-1-21-47,0 21 0</inkml:trace>
  <inkml:trace contextRef="#ctx0" brushRef="#br0" timeOffset="68375.94">9334 10054 0,'0'0'0,"0"21"16,0 1-16,0-1 16,0 0-16,0 0 15,0 0-15,0 0 16,0 1-16,-21-1 0,0-21 0,0 21 15,0 0-15,21 0 0,-21 0 0,-1 1 16,1-22-16,21 21 0,21-21 31</inkml:trace>
  <inkml:trace contextRef="#ctx0" brushRef="#br0" timeOffset="68796.28">10477 9398 0,'0'-21'0,"0"42"0,0-63 0,0 21 16,-42 21-16,21 0 16,0 0-16,-22 0 0,1 0 0,0 21 15,-1 0-15,1 0 0,0 0 0,-1 0 16,22 1-16,-21 20 0,21-21 0,0 21 15,21-20-15,0-1 0,0 21 16,0-21-16,0 0 0,42 1 16,-21-1-16,0 0 0,0 0 0,1 0 0,20 0 15,-21 1-15,0-1 0,22 0 0,-22 0 16,0 0-16,0 22 0,-21-22 16,0 0-16,21-21 0,-21 21 15,0 0-15,0 0 0,0 1 16,-21-22-16,0 0 0,0 0 15,0 0-15,-1 0 0,1 0 0,0 0 16,0 0-16,0 0 0,0 0 0,-1 0 16,1 0-16,21-22 15,21 22 1,1-21-16,-1 0 0,0 21 16,0-21-16,0 21 0,22-21 15</inkml:trace>
  <inkml:trace contextRef="#ctx0" brushRef="#br0" timeOffset="69470.89">10499 9885 0,'0'0'0,"21"0"16,-21 21-1,0 0 1,0 0-16,0 1 16,0-1-16,0 0 0,0 0 15,0 0-15,0 0 0,0 1 16,0-1-16,0 0 15,21-21 1,0 0 0,0 0-16,0 0 0,1-21 0,-1 21 15,0-21-15,0-1 0,0 1 0,0 0 16,-21 0-16,22 21 0,-1-21 0,0 0 16,0-1-16,-21 44 31,0-1-31,0 0 15,0 0-15,0 0 0,0 0 16,0 1-16,0-1 0,0 0 16,21-21-1,0 0-15,1 0 16,-1 0-16,0 0 0,0 0 16,0 0-16,0 0 0,1-21 0,-1 0 15,0-1-15,21 22 0,-21-21 0,1 0 16,-1 21-16,0-21 0,0 21 0,0-21 15,0 21 1,-21 21 0,-21 0-1,0 0-15,21 0 16,0 1 0,21-22-16,0 0 15,1 0-15,-1 0 0,0 0 16,0 0-16,0 0 0,22 0 0,-22 0 15,0-22-15,21 22 0,-21 0 0,1 0 16,-1-21-16,0 21 0,0 0 0,0 0 16,0 0-16,1 0 15,-1 21 1,-21 1 0,0-1-16,21-21 15,-21 21-15,21-21 0,-21 21 0,21-21 16,0 0-16</inkml:trace>
  <inkml:trace contextRef="#ctx0" brushRef="#br0" timeOffset="70099.06">4953 10541 0,'0'21'16,"21"-21"-16,0 0 0,0 0 0,1 0 16,20 0-16,-21 21 0,21-21 0,1 0 15,20 0-15,1 0 0,-1 0 16,22 0-16,0 0 0,20 0 0,1 0 16,21 0-16,0-21 0,0 21 0,21 0 15,22 0-15,-1-21 0,0 21 0,1 0 16,-1 0-16,0-21 0,-20 21 15,20 0-15,-21 0 0,0 0 0,-21-21 16,0 21-16,-42-21 0,21 21 16,-22 0-16,1-22 0,-21 22 0,20-21 15,-20 21-15,-1-21 0,22 0 0,-22 21 16,1 0-16,-22-21 0,22 21 16,-22 0-16,0 0 0,-20 0 0,-1 0 15,0 0-15,-21-21 0,-21 21 16,-22 0-16,22 0 15,-42 0-15,20-22 0,-20 22 16,21 0-16</inkml:trace>
  <inkml:trace contextRef="#ctx0" brushRef="#br0" timeOffset="70442.86">6392 10605 0,'0'0'0,"-21"0"0,42 0 15,22 21 1,-22-21-16,42 0 0,-20 0 16,20 0-16,22 0 0,-1 0 0,1 0 15,21 0-15,0 0 0,0 0 16,-1 0-16,22 0 0,-21 0 0,0 0 15,21 0-15,-21 0 0,-21 0 0,-1 0 16,1 0-16,-22 0 0,1 0 16,-22 0-16,1 0 0,-1 0 0,-21 0 15,21 0-15,-20-21 0,-1 21 16,0 0-16,-21-22 16,0 1-1</inkml:trace>
  <inkml:trace contextRef="#ctx0" brushRef="#br0" timeOffset="71022.5">5122 12129 0,'0'0'0,"0"-22"0,0 1 15,0-21-15,0 21 0,0 0 0,0-1 16,0 1-16,0 0 0,0 42 31,0 0-31,0 22 0,0-1 16,0 0-16,0 1 0,0-1 0,0 0 16,0 22-16,0-22 0,0 1 0,0-1 15,0 0-15,0-21 0,0 22 0,0-22 16,0 21-16,0-21 15,0 1-15,0-1 0,0 0 0,0-42 47,0 0-47,0-1 16,-21 1-16</inkml:trace>
  <inkml:trace contextRef="#ctx0" brushRef="#br0" timeOffset="71521.22">5101 11959 0,'0'-42'0,"0"84"0,0-105 16,21 63-16,-21-21 0,0-1 0,21 22 16,1 0-16,-1 0 0,0 0 15,0 0-15,21 0 0,-20 22 16,20-1-16,0 21 0,1-21 0,-1 22 0,0-1 16,1 0-16,-1 1 0,0 20 15,-21-21-15,1 1 0,-1-22 16,0 21-16,-21 1 0,0-22 0,0 21 15,0-21-15,0 0 0,0 1 0,-21-1 16,0 0-16,-1-21 0,22 21 16,-21-21-1,21-21-15,0 0 0,0 0 16,0-1-16,0 1 0,0-21 0,0 0 16,0-1-16,21 1 0,1 0 15,-1-22-15,0 1 0,0 20 16,0-20-16,0 20 0,22 1 0,-22 0 15,21 21-15,-21-1 0,22 1 0,-22 21 16,21 0-16,-21 21 0,22 1 0,-22 20 16,0 0-16,0 1 0,0 20 15,1-21-15,-22 22 0,0-22 0,0 22 16,0-22-16,0 0 0,-22 1 0,1-1 16,0 0-16,0 1 0,0-22 0,0 21 15,-1-21-15,1 22 0,0-22 16,21 0-16,-21 0 0,21 0 15,21-21 17,0 0-17,0-21-15,1 0 0,-1 21 0,0-21 16,0 21-16</inkml:trace>
  <inkml:trace contextRef="#ctx0" brushRef="#br0" timeOffset="72139.39">6646 12425 0,'21'-21'16,"-42"42"-16,21-42 16,-21 21-16,0 0 0,0 0 15,0 21-15,-1 0 0,-20-21 16,21 21-16,0 0 0,21 1 16,0-1-16,-21 0 0,21 0 0,0 0 15,0 0-15,21-21 16,-21 22-16,21-22 0,0 0 0,0 0 15,0 0-15,1 0 0,-22-22 32,0 1-32,0 0 0,0 0 15,0 0-15,0 0 0,0-22 0,0 22 16,0-21-16,0 21 0,0-1 0,21-20 16,0 21-16,0 0 0,0 21 15,0-21-15,1 21 0,-1 0 16,0 0-16,0 0 0,0 21 0,22-21 15,-22 21-15,0 21 0,0-21 0,0 1 16,0-1-16,1 21 0,-1-21 0,-21 0 16,0 1-16,21 20 0,-21-21 15,0 0-15,21 0 0,-21 1 16,0-1-16,0 0 0,-21-21 31,21-21-15,0 0-16,0-1 15,0 1-15,0 0 0,0 0 0,21-21 16,0 20-16,0-20 0,1 0 0,-1 21 16,0-22-16,21 22 15,-21 0-15,22 0 0,-22 21 0,0 0 16,0 0-16,0 0 0,1 0 0,-1 21 16,-21 0-16,0 0 0,0 22 0,0-22 15,0 0-15,0 0 0,0 0 16,0 22-16,0-22 0,0 0 0,0 0 15,-21 0-15,21 0 0,-22-21 0,22 22 16,0-1-16,0 0 16,22-21-1,-1 0-15,0-21 16</inkml:trace>
  <inkml:trace contextRef="#ctx0" brushRef="#br0" timeOffset="73493.47">8001 12446 0,'0'-42'15,"0"84"-15,0-105 0,0 41 0,0 1 0,-21 21 0,0-21 16,21 0-16,-22 21 0,1 0 0,0 0 16,0 0-16,0 0 15,0 0-15,-1 0 0,1 21 0,0 0 16,0 0-16,0 22 0,21-22 0,0 0 15,-21 21-15,21-20 0,0-1 0,0 21 16,0-21-16,0 0 0,0 1 16,21-1-16,-21 0 0,21-21 15,0 0-15,0 0 0,0 0 16,1 0-16,-1 0 0,0 0 0,0-21 16,0 0-16,0-1 0,1 1 0,-1 0 15,0 0-15,0 0 0,-21-22 16,21 1-16,0 0 0,-21-1 0,0 1 15,22-21-15,-22 20 0,0-20 16,0-1-16,0 22 0,0 0 0,0 20 16,0 1-16,0 0 0,0 42 15,-22 0-15,22 1 16,-21 20-16,0 0 0,21 1 0,-21-1 16,21 0-16,-21 1 0,0 20 0,21-42 15,0 22-15,0-1 0,0 0 16,0-21-16,0 1 0,0-1 0,0 0 15,0 0-15,21 0 0,0 0 0,0 1 16,0-22-16,0 0 16,1 0-16,-1 0 0,21 0 0,-21 0 0,0 0 15,22 0-15,-22 0 16,21 0-16,-21-22 0,22 1 0,-22 21 16,21-21-16,-21 0 0,1 21 0,20-21 15,-21 0-15,0-1 0,0 1 0,-21 0 16,0 0-16,22 0 0,-22 0 0,0-1 15,0 1-15,0 0 16,-22 21-16,1 0 0,0 0 16,0 0-16,0 21 0,0 0 15,-1 1-15,1-1 0,0 0 0,21 0 16,-21 0-16,0 0 0,0 1 16,21-1-16,0 0 0,0 0 15,0 0-15,0 0 16,21-21-1,0 0-15,0 0 16,0 0-16,0-21 0,1 0 16,-1 0-16,0 0 15,-21 0-15,0-1 0,21 1 0,-21 0 16,21 0-16,-21 0 0,0 42 47,0 0-47,0 0 0,0 0 15,-21 1-15,21-1 0,0 0 16,0 0-16,0 0 16,0 0-16,21-21 15,0 0-15,1 0 0,-1 0 16,0 0-16,0 0 16,0 0-16,0-21 0,1 21 15,-22-21-15,21 0 0,0 0 0,-21 0 16,0-1-16,21 1 0,0 0 0,-21 0 15,21 21-15,-21-21 0,0 42 32,0 0-17,0 0-15,0 0 0,0 1 0,0-1 16,0 0-16,0 0 16,0 0-16,22-21 15,-1 0-15,0 0 0,0 0 16,0 0-16,0 0 0,1 0 0,-1 0 15,0 0-15,0-21 0,0 21 0,0-21 16,1 0-16,-22 0 0,0-1 0,21 1 16,0 0-16,-21 0 0,21 0 15,-21 0-15,0-1 0,0 1 0,21 21 16,-21 21 0,0 1-1,0-1-15,0 0 0,-21 21 0,0-21 16,0 22-16,21-22 0,-21 21 15,-1 1-15,22-22 0,0 21 0,-21 0 16,21 1-16,-21-1 0,21 0 0,0-20 16,-21 20-16,21 0 0,0 1 0,0-22 15,0 21-15,0-21 0,0 22 16,-21-22-16,21 0 0,-21 0 0,21 21 16,-22-20-16,1-22 0,0 21 0,0 0 15,0 0-15,0-21 0,-1 21 0,1-21 16,0 21-16,0-21 0,0 0 15,0 0-15,-1 0 0,1 0 0,0 0 0,0 0 16,0-21-16,0 0 0,-1 21 16,-20-21-16</inkml:trace>
  <inkml:trace contextRef="#ctx0" brushRef="#br0" timeOffset="131343.42">14330 12023 0,'0'0'0,"0"-43"16,-43-62-16,43 83 0,-21 1 16,21 0-16,0 0 0,-21 21 15,21 21 1,0 21 0,0 1-16,0-1 0,0 0 0,0 22 15,0-1-15,21 22 0,-21-21 0,21-1 16,1 22-16,-1-22 0,-21 22 15,21 0-15,0-1 0,0-20 0,-21 20 16,0 1-16,0-21 0,0-1 0,0 1 16,0-22-16,0 21 0,0-20 0,0-1 15,0 0-15,0-20 0,0-1 16,0 21-16,0-21 0,0 0 16,0-42-1,0 0-15,0 0 16,0 0-16,0-22 0,0 1 0,0 0 15,0-1-15,0-20 0,0 21 16</inkml:trace>
  <inkml:trace contextRef="#ctx0" brushRef="#br0" timeOffset="132332.25">14372 12171 0,'-106'-233'78,"233"1249"-78,-148-1799 0,-85 529 0,106 233 0,21 0 15,1 21-15,-1-22 0,21 22 0,0 0 16,1-21-16,20 21 0,1-21 0,20 21 16,22-21-16,0 21 0,21-21 15,0 21-15,21 0 0,0-21 0,22-1 16,-1 22-16,22 0 0,-22-21 0,43 21 15,-22 0-15,22 0 0,-22-21 0,22 21 16,0-21-16,-22 21 0,22 0 16,-1 0-16,1-21 0,-21 21 15,20 0-15,-20 0 0,20 0 0,-20 0 0,-1 0 16,1 0-16,-22 0 0,1 21 16,-1-21-16,0 21 0,-21-21 15,1 21-15,-1 0 0,-21-21 0,0 0 16,0 0-16,-21 22 0,-1-22 0,22 21 15,-21-21-15,0 0 0,0 0 0,-21 0 16,-1 0-16,1 0 0,0 0 16,-22 0-16,-21 0 0,22 0 0,-22 0 15,1 0-15,-22 0 0,0 0 0,0 0 16,0 0-16,0 0 16,-21 21 15,0 0-31,0 0 15,0 0-15,0 1 0,0-1 16,0 21-16,0 0 0,0 1 0,-21-1 16,0 0-16,21 1 0,-21-1 0,21 22 15,0-22-15,0 21 0,0-20 0,0 20 16,0 1-16,0-1 0,0 1 16,0-1-16,0 1 0,0-1 0,0 1 15,0-22-15,21 22 0,-21-1 0,0-21 16,0 1-16,0-1 0,0 0 15,0 1-15,0-22 0,0 0 16,0 21-16,-21-20 0,0-1 0,0 0 16,-1 0-16,-20 0 0,21-21 0,0 21 15,-22 1-15,22-22 0,-21 21 0,0 0 16,-1-21-16,1 21 0,0-21 16,-22 0-16,1 0 0,-1 21 0,1-21 15,-22 0-15,0 0 0,-21 0 0,1 0 16,-1 0-16,-21-21 0,0 21 0,0-21 15,-21 0-15,-22 21 0,22-21 16,-21 21-16,-22-22 0,1 22 0,-1 0 16,-20 0-16,20 0 0,-21 0 15,1 0-15,-1 0 0,22 0 0,-22 0 16,0 0-16,1 0 0,20 0 0,1 22 16,-22-22-16,21 0 0,-20 21 15,-1-21-15,22 0 0,-1 21 0,1 0 16,20-21-16,1 21 0,0-21 0,20 21 15,22-21-15,0 22 0,22-1 0,-1-21 16,21 21-16,0 0 0,1-21 16,20 0-16,1 21 0,20-21 0,-20 0 15,21 0-15,-1 0 0,1 0 0,-22 0 16,43 0-16,-21 0 0,0 0 16,20-21-16,1 21 0,21-21 15,0 0-15,0 0 0,0-1 0,21 1 16,1 0-16,20-21 0,0 21 0,1-22 15,-1 22-15</inkml:trace>
  <inkml:trace contextRef="#ctx0" brushRef="#br0" timeOffset="132684.04">15727 11896 0,'0'0'0,"0"-21"0,0-22 15,21 43 1,-21 21-16,0 1 0,0-1 16,0 21-16,0 22 0,0-22 0,0 21 15,0 1-15,0-1 0,0 1 0,0 21 16,0-22-16,0 22 0,0-22 15,0 22-15,0-22 0,0 22 0,-21-21 16,21-22-16,0 21 0,0-20 0,0-1 16,0 0-16,0-20 0,0 20 15,0-21-15,0 0 0,0 0 16,0 1-16,-21-22 16,-1-22-1,1 1-15,0 0 0,0-21 0</inkml:trace>
  <inkml:trace contextRef="#ctx0" brushRef="#br0" timeOffset="133268.7">14965 11748 0,'0'0'0,"0"21"0,0 0 0,0 0 15,0 0-15,0 0 16,-21-21 15,-1 0-31,1 0 16,0-21-16,0 21 0,0-21 0,21 0 0,-21 0 15,-1 0-15,1-22 0,0 22 16,21-21-16,0-1 0,-21 1 16,21-21-16,0-1 0,0 22 0,0-43 15,0 22-15,0-1 0,0 1 16,21-1-16,21 1 0,-20 20 0,20-20 16,0-1-16,22 22 0,-1 0 0,1-1 15,-1 1-15,22 0 0,0 20 16,-22 1-16,22 21 0,-22 0 0,22 0 15,-22 0-15,1 0 0,21 43 0,-22-22 16,-21 21-16,22 0 0,-22 1 16,1 20-16,-1-20 0,-21 20 0,0 1 15,0-1-15,1 1 0,-1-1 0,-21 1 16,0-22-16,0 21 0,0-20 16,0-1-16,0 0 0,0-20 15,0 20-15,0-21 0,0 0 0,0 0 16,0 1-16,0-1 0,-21-21 31,-1 21-31,1-21 0,0 0 16,0 0-16,0-21 15,21 0-15,-21 21 0,-1 0 0,22-22 16</inkml:trace>
  <inkml:trace contextRef="#ctx0" brushRef="#br0" timeOffset="133587.87">15875 11578 0,'0'21'32,"21"-21"-32,0 22 0,-21-1 0,21-21 15,1 21-15,-1 0 16,-21 0-16,21-21 0,-21 21 0,21 1 16,0-22-16,0 21 15,1-21-15,-1 0 16,0 0-16,0 0 0,0 0 15,0 0-15,1-21 0,-1-1 0,21 22 16,-21-21-16,0 0 0,22-21 16,-22 21-16,0-1 0,0-20 15,-21 21-15,21-21 0,-21 20 0,0 1 16,0 0-16,0 0 0,0 0 16,0 42-1,0 0 1,0 0-16,0 0 15,0 1-15</inkml:trace>
  <inkml:trace contextRef="#ctx0" brushRef="#br0" timeOffset="134235.79">16976 11726 0,'0'0'0,"-22"0"16,1 0-1,0-21 1,21 0 0,0 0-16,0 0 0,-21 0 15,21-1-15,0 1 0,-21-21 16,21 0-16,0-1 0,0 1 0,0 0 15,0-22-15,0 1 0,0-1 0,0 1 16,21-1-16,0 1 0,0 20 16,22-20-16,-22 20 0,42-20 15,-20 21-15,20-1 0,1 1 0,20 0 16,1 20-16,-22 1 0,22 0 0,0 0 16,-22 21-16,22 0 0,-22 21 15,1 0-15,21 0 0,-43 1 0,21 20 16,1 0-16,-22 1 0,1 20 0,-22-21 15,21 22-15,-21-1 0,-21 1 16,0-1-16,0 22 0,0-21 0,0-1 16,0 1-16,21-1 0,-21-21 0,0 1 15,0-1-15,0 0 16,0 1-16,0-22 0,0 0 0,0 0 16,-21 0-16,0-21 0,21 22 0,-21-22 15,0 21-15,0-21 16,-1 0-16,1 21 15,0-21-15,0 0 0,0 0 16,0 0-16</inkml:trace>
  <inkml:trace contextRef="#ctx0" brushRef="#br0" timeOffset="134517.01">17949 11705 0,'0'0'0,"0"21"46,0 1-46,0-1 16,0 0-16,21 0 16,1 0-16,-1-21 0,0 0 0,0 0 15,0 21-15,22-21 0,-22 0 0,21 0 16,0 0-16,-20 0 0,41 0 16,-21-21-16,1 0 0,-1 21 0,0-21 15,-20 0-15,20 0 0,-21-1 16,0-20-16,-21 21 0,0 0 0,0 0 15,0-1-15,0 1 0,0 0 16,-21 21 0,21-21-16,21 21 15</inkml:trace>
  <inkml:trace contextRef="#ctx0" brushRef="#br0" timeOffset="135127.56">18817 11853 0,'0'0'0,"0"22"0,0-44 32,21 1-17,-21 0-15,21 0 0,-21 0 0,0 0 16,22-1-16,-1-20 0,0 21 0,0-21 15,0-1-15,0-20 0,1-1 16,20 1-16,0-1 0,22 1 0,-1-1 16,1-20-16,-1 20 0,1 22 0,-1-22 15,22 22-15,-22-22 0,1 43 0,-1-21 16,-20 21-16,20 0 0,-20 21 16,-1 0-16,0 0 0,1 0 0,-22 0 15,21 21-15,0 0 0,-20 21 0,20-21 16,-21 1-16,0 20 0,0 0 15,22 1-15,-22-1 0,0 0 16,-21 22-16,0-22 0,0 22 0,0-22 16,0 21-16,0-20 0,0-1 15,-21 0-15,0 1 0,0-1 0,-1-21 16,1 22-16,0-22 0,0 0 0,0 0 16,21 0-16,-21-21 0,21 21 15,-22-21 32,1 0-47,21-21 16,0 0-16,-21 21 15</inkml:trace>
  <inkml:trace contextRef="#ctx0" brushRef="#br0" timeOffset="135383.32">20002 11557 0,'-21'0'0,"42"0"0,-63 0 15,21 21 1,21 0-1,0 1-15,0-1 0,0 0 0,0 0 16,21 0-16,0 0 0,0-21 0,1 22 16,20-1-16,-21-21 0,21 0 15,1 21-15,-22-21 0,21 0 0,1 0 16,-1 0-16,0 0 0,1-21 16,-1 0-16,-21-1 0,0 1 0,22 0 15,-43 0-15,21 0 0,-21 0 16,0-1-16,0 1 0,0 0 0,-21 21 15,21-21-15,-22 21 0,1 0 0,-21 0 16,21 0-16,-22 0 0,22 21 16,-21 0-16,0 0 0,-1-21 0,1 22 15,0-1-15,-22 0 0</inkml:trace>
  <inkml:trace contextRef="#ctx0" brushRef="#br0" timeOffset="135839.07">17335 11896 0,'0'0'0,"0"-21"0,0-1 16,0 1-16,-21 21 31,21 43-15,0-22-16,-21 21 0,0 0 0,21 1 15,-21 20-15,0 1 0,-1-1 0,22 1 16,-21-1-16,0 1 0,21 20 0,-21-20 16,21 21-16,0-1 0,-21-20 15,21 20-15,-21-20 0,21 21 0,0-22 16,0 1-16,0-22 0,0 0 0,0 22 16,0-43-16,0 21 0,0-21 15,21 1-15,0-1 0,0 0 16,0-21-16,22 0 0,-22-21 15,0 0-15,0-1 0,21-20 0</inkml:trace>
  <inkml:trace contextRef="#ctx0" brushRef="#br0" timeOffset="136155.65">18669 11769 0,'0'0'0,"-21"-21"15,0 21-15,-1 0 0,1 21 16,0-21-16,21 42 0,-21-21 0,0 22 16,21 20-16,0 1 0,0-1 0,0 22 15,0-1-15,0 1 0,0 0 16,0-1-16,0 22 0,0-21 0,0 0 15,0-1-15,0-20 0,0 20 0,0-20 16,0-22-16,0 1 0,21-1 16,-21 0-16,21-21 0,-21 1 0,0-1 15,21-21-15,0 0 0,1 0 16,-1 0-16,21 0 0,-21-43 0,22 22 16</inkml:trace>
  <inkml:trace contextRef="#ctx0" brushRef="#br0" timeOffset="136627.9">20786 11748 0,'-22'-22'31,"22"1"-31,-21 0 16,21 0-16,0 0 0,0 0 15,0-22-15,21 22 0,1-21 0,-1-1 16,21 22-16,0-42 0,-20 20 16,20 1-16,0-21 0,1 20 0,-1 1 15,0 0-15,1-1 0,20 1 0,-21 0 16,22 20-16,-22 1 0,22 0 15,-22 0-15,22 21 0,-22 0 16,0 0-16,1 0 0,-22 21 0,21 0 16,-21 0-16,22 22 0,-22-22 0,0 42 15,0-20-15,0-1 0,-21 22 16,0-1-16,21-21 0,-21 22 0,0-22 16,0 1-16,0 20 0,0-21 0,0 1 15,0-22-15,-21 21 0,0-21 16,21 22-16,-21-22 0,0 0 0,0 0 15,21 0-15,-22 1 0,1-1 0,0-21 16,21 21-16,-21 0 0,0-21 16,0 0-16,21 21 0,-22-21 0,1 0 15</inkml:trace>
  <inkml:trace contextRef="#ctx0" brushRef="#br0" timeOffset="136913.73">21505 11938 0,'0'0'0,"-21"0"0,0 21 16,21 0-16,-21-21 16,21 22-16,0-1 0,0 0 15,0 0-15,0 0 16,0 0-16,21-21 0,0 0 16,0 0-16,0 0 0,22 0 0,-22 0 15,0 0-15,21 0 16,-20 0-16,20-21 0,-21 0 0,21 0 15,-20 0-15,20 0 0,-21-1 0,0-20 16,-21 21-16,0 0 0,21 0 16,-21-1-16,-21 22 31,0 0-31,0 22 0,0-1 16,-22-21-16</inkml:trace>
  <inkml:trace contextRef="#ctx0" brushRef="#br0" timeOffset="137408.45">20299 11642 0,'0'0'0,"21"0"15,21-21-15,-21 21 16,-21 21-1,0 0 1,0 21-16,0-21 0,0 22 0,0 20 16,0-20-16,-21 41 0,21-20 15,-21 20-15,21-20 0,0 21 0,0-1 16,-21 1-16,21 0 0,-21-1 16,0 1-16,21 0 0,-22-1 0,1 1 15,0 0-15,21-22 0,-21 1 16,0-1-16,0 1 0,21-22 0,0 0 15,0 1-15,-22-22 0,22 21 0,0-21 16,0 0-16,0 1 0,0-1 16,-21-21-1,21-21 1,0-1-16,0 1 0,-21 0 0,0 0 16</inkml:trace>
  <inkml:trace contextRef="#ctx0" brushRef="#br0" timeOffset="140471.88">10858 14923 0,'0'-22'16,"0"1"-1,0 42 16,0 1-31,0-1 16,0 0-16,0 21 0,-21-21 16,21 22-16,0-22 0,-21 21 0,0 1 15,21-22-15,-21 21 0,21 0 0,0-20 16,-21-1-16,21 0 0,0 0 0,0 0 16,0 0-16,0 1 15,0-44 1,0 1-16,0 0 15,0 0-15,21 0 0,-21 0 16</inkml:trace>
  <inkml:trace contextRef="#ctx0" brushRef="#br0" timeOffset="140655.76">10795 14711 0,'0'0'0,"-21"-21"0,-22-22 15,43 22 1,0 42 0,22 1-1,-22-1-15,21-21 0,0 21 16,-21 0-16,21 0 0,-21 0 16</inkml:trace>
  <inkml:trace contextRef="#ctx0" brushRef="#br0" timeOffset="142285.66">10985 15240 0,'0'0'15,"22"0"17,-1 0-32,0 0 0,0-21 15,0 0-15,0 0 0,1-1 16,-1 1-16,21 0 0,-21 0 0,22 0 15,-22-22-15,0 22 0,0-21 16,0 21-16,0 0 0,1-22 0,-22 22 16,0 0-16,0 0 0,-22 21 15,1 0-15,0 0 0,0 0 16,0 0-16,0 21 16,21 0-16,-22-21 0,22 21 0,0 0 15,0 1-15,22-1 0,-1 0 16,0 0-16,-21 0 0,21-21 15,0 21-15,0 1 0,1-1 16,-22 0-16,0 0 0,21 0 0,-21 0 16,0 1-16,0-1 0,0 0 15,0 0-15,0 0 0,0 0 16,0 1-16,21-1 16,0-21-1,0 0-15,0 0 0,1 0 16,-1 0-16,21-21 0,-21 21 15,0-22-15,1 1 0,-1 0 0,21 21 16,-21-21-16,0 0 0,1 0 0,20-22 16,-21 22-16,0 0 15,-21 0-15,21 0 0,1-1 16,-22 1-16,0 0 0,0 0 16,-22 21-16,1 0 15,0 0-15,0 0 16,21 21-16,-21 0 0,0-21 0,21 21 15,-22 1-15,22-1 0,0 0 0,-21 0 16,21 0-16,0 0 16,0 1-16,0-1 0,21-21 15,1 0 1,-1 0-16,0 0 0,-21-21 16,21-1-16,0 22 15,-21-21-15,21 0 0,1 0 0,-22 0 16,0 0-16,21-1 0,-21 1 0,21 21 15,-21-21-15,0 42 32,0 0-32,0 1 15,0-1-15,21 0 0,-21 0 0,0 0 16,21 0-16,-21 1 16,0-1-16,21 0 0,1-21 0,-22 21 15,21-21-15,0 21 0,0-21 16,0 0-16,0 0 0,1 0 15,-1-21-15,-21 0 16,21 21-16,0-21 0,0 0 0,0-1 16,1-20-16,-22 21 0,21 0 0,0-22 15,0 1-15,0 0 0,0-1 0,1 1 16,-1 0-16,0-1 0,0-20 16,-21 21-16,21-1 0,-21 22 0,21-21 15,-21 21-15,0 42 31,0 0-31,-21 0 0,0 21 16,21-20-16,0 20 0,0 0 0,-21-21 16,21 22-16,0-1 0,0 0 0,0-20 15,0 20-15,0 0 16,0-21-16,0 22 0,21-22 0,-21 0 16,0 0-16,21 0 0,0 1 0,1-22 15,-1 0-15,0 0 16,0 0-16,0 0 15,0 0-15,1-22 0,-1 1 0,0 0 16,0 0-16,0 0 0,0 0 0,1-1 16,-1 1-16,0 21 0,-21-21 15,21 21-15,0 0 0,-21 21 16,0 0 0,0 1-16,0-1 0,0 0 15,0 0-15,0 0 16,0 0-16,0 1 0,0-1 15,21 0-15,1-21 0,-1 21 16,0-21-16,0 0 0,0 0 16,0 0-16,1 0 0,-1 0 15,0-21-15,0 0 0,-21 0 0,21-1 16,0 1-16,-21 0 0,0 0 0,0-21 16,0 20-16,0 1 0,0-21 0,0 21 15,0 0-15,-21-1 0,0 1 16,0 0-16,0 0 0,0 21 15,-1 0-15,1 0 0,0 0 0,0 0 0,0 21 16,0 0-16,-1-21 0,22 21 16,0 1-16,0-1 0,0 0 15,0 0-15,0 0 0,0 0 0,0 1 16,0-1-16,22-21 0,-22 21 0,21-21 16,0 21-16,0-21 0,0 0 15,22 0-15,-22 0 0,0 0 0,0 0 16,0 0-16,0-21 0,1 0 0,20 21 15,-21-21-15,0-1 0,0 1 0,22 0 16,-22 0-16,0 0 0,21 0 16,-20-1-16,-1 1 0,21 21 0,-42-21 15,21 21-15,0 0 0,-21 21 16,0 0 0,0 1-16,0-1 0,0 0 15,0 0-15,0 0 0,0 0 16,0 1-16,22-1 0,-22 0 0,21-21 15,0 21-15,0-21 0,-21 21 0,21-21 16,0 0-16,1 0 0,-1 0 16,0 0-16,0 0 0,0 0 0,0 0 15,1-21-15,-1 0 0,0 0 16,0 0-16,-21-1 0,0 1 0,0 0 16</inkml:trace>
  <inkml:trace contextRef="#ctx0" brushRef="#br0" timeOffset="142506.98">12425 14542 0,'0'0'0,"-21"0"0,-1 0 0,22-22 0,0 1 15,22 21-15,-1 0 16,21-21-16,0 21 15,1 0-15,-1 0 0,22-21 0,-1 21 16,1 0-16,-1 0 0,22-21 0,-22 21 16,1 0-16,-1 0 0,1 0 0,-22 0 15,0-21-15</inkml:trace>
  <inkml:trace contextRef="#ctx0" brushRef="#br0" timeOffset="143180.51">13885 14224 0,'0'0'0,"-63"-21"0,-170-43 15,127 43-15,0 0 0,0 0 0,-21 0 16,0 0-16,0 21 0,-21 0 0,21 0 16,-21 0-16,21 0 15,-21 0-15,21 21 0,0 0 0,21 0 16,0 0-16,0 22 0,1-1 0,20 0 15,0 22-15,1-1 0,20 1 16,1-1-16,-1 1 0,22-1 0,-1 22 16,1-22-16,21 1 0,-21-1 0,42 22 15,0-21-15,0 20 0,0-20 0,0-1 16,0 1-16,42-1 0,-21 1 16,0-22-16,22 22 0,-1-22 0,-21 0 15,21-21-15,1 22 0,-1-22 0,0 0 16,1 0-16,-1 0 0,0 1 15,22-1-15,-22-21 0,22 0 16,-1 0-16,1 0 0,-1 0 0,22 0 16,0-21-16,-1-1 0,22 22 0,-21-21 15,21 21-15,-22-21 0,22 0 16,0 0-16,-21 0 0,20 21 0,1-43 16,-21 22-16,0 0 0,-1 0 0,-20 0 15,20-22-15,-20 22 0,-22-21 0,22-1 16,-22 1-16,0 0 0,-20-22 15,-1 1-15,0 20 0,0-20 16,0-1-16,-21-20 0,0 20 0,0 1 0,0-1 16,0-20-16,0 20 0,-21 1 0,-21-22 15,21 21-15,-22 1 16,1 21-16,-22-1 0,1 1 0,-22 21 16,1-22-16,-1 22 0,0 21 0,1 0 15,-1 0-15,0 0 0</inkml:trace>
  <inkml:trace contextRef="#ctx0" brushRef="#br0" timeOffset="144264.98">11197 14266 0,'0'22'47,"0"20"-47,0-21 0,0 21 0,0-20 16,0 20-16,-21 21 0,21-20 0,-21-1 15,0 0-15,21 22 16,-22-22-16,1 1 0,0 20 0,0-21 16,0 1-16,0-1 0,-1 0 0,1 1 15,21-22-15,0 21 0,-21-21 0,21 1 16,0 20-16,0-21 15,21-21 17,-21-21-32,0 0 0,21 0 15,-21-1-15,22 1 0,-22 0 16</inkml:trace>
  <inkml:trace contextRef="#ctx0" brushRef="#br0" timeOffset="144479.85">10858 14669 0,'-21'0'15,"21"21"-15,21-21 16,1 0 0,20 0-16,-21 0 0,0 0 15,0 0-15,22 0 0,-22 0 0,21-21 16,-21 21-16,22-22 0,-22 22 0,21-21 15,-21 0-15,22 21 0,-22-21 0,0 0 16,0 0-16</inkml:trace>
  <inkml:trace contextRef="#ctx0" brushRef="#br0" timeOffset="144716.07">11557 14182 0,'0'0'0,"-21"0"16,21 21-1,0 0-15,-21 0 0,21 22 16,0-22-16,0 21 0,0 0 16,0 1-16,0-1 0,0 0 0,-22-20 15,22 20-15,-21 0 0,21-21 16,-21 22-16,21-22 0,0 21 0,-21-21 16,21 1-16,0-1 0,-21 0 15,21 0-15,0 0 0,0-42 31</inkml:trace>
  <inkml:trace contextRef="#ctx0" brushRef="#br0" timeOffset="144900.96">11282 14605 0,'0'-21'31,"21"21"-31,0 0 15,0 0-15,0 0 0,22-21 0,-22 21 16,0 0-16,0 0 0,22-21 16,-22 21-16,0 0 0,0-22 0,0 22 15,0 0-15,1-21 0,-1 21 16</inkml:trace>
  <inkml:trace contextRef="#ctx0" brushRef="#br0" timeOffset="190427.66">1757 4741 0,'0'-21'0,"-21"21"47,-1 0-47,1 0 0,21-21 16,-21 21-16,0 0 16,21-21-16,0 0 15,0 0 1,0-1-16,21 22 15,0-21-15,0 21 16,1 0-16,-1 0 0,0-21 16,0 21-16,0 0 0,0 0 0,1 0 15,-1 0-15,0 0 0,0 21 16,0 0-16,-21 1 0,21-1 0,-21 0 16,0 0-16,0 0 0,0 0 15,-21 1-15,0 20 0,0-21 0,-21 21 16,20-20-16,-20-1 0,21 0 15,-21 0-15,20 0 0,1-21 0,0 21 16,0-21 0,21-21 15,21 0-31,0 0 0,-21 0 0,21 21 16,1-21-16,20-1 0,-21 1 15,0 0-15,22 21 0,-22 0 0,0 0 16,21 0-16,-21 0 0,1 0 0,20 0 15,-21 21-15,0 22 16,0-22-16,-21 0 0,0 21 0,0-21 16,0 22-16,-21-1 0,0-21 15,-21 22-15,21-22 0,-22 21 0,1-21 16,0 0-16,-1 1 0,1-1 16,0 0-16,-1-21 0,1 0 15,0 0-15,20 0 0,1 0 16,-21 0-16,21 0 0,0 0 0,-1-21 15,1 21-15,21-21 0,-21-1 16,0 1-16,21 0 0,-21 21 16,21-21-16,0 0 15,0 0-15,21 21 16,0-22-16,0 22 0,0 0 16,1 0-16,-1 0 0,0 0 15,0 0-15</inkml:trace>
  <inkml:trace contextRef="#ctx0" brushRef="#br0" timeOffset="190673.52">2371 5017 0,'21'-22'31,"-826"149"-16,1589-232-15,-763 62 47,-21 22-31,0 0 0,0 0-16,21 0 0,0-1 15</inkml:trace>
  <inkml:trace contextRef="#ctx0" brushRef="#br0" timeOffset="192836.09">4932 4636 0,'21'0'0,"0"-22"15,0 1-15,0 21 0,-21-21 16,22 0-16,-1 21 0,-21-21 16,0 0-16,21-1 0,-21 1 15,-21 21 1,-22 0-16,22 0 16,0 21-16,-21 22 0,-1-22 0,22 21 15,-21 1-15,0-1 0,20 21 0,-20-20 16,21 20-16,-21 1 0,20-22 15,1 22-15,0-1 0,21-21 0,0 1 16,0-1-16,0 0 0,0-20 0,21-1 16,0 0-16,1 0 0,-1-21 15,21 0-15,0 0 0,1 0 16,-1-21-16,0 0 0,1 0 0,-1-1 16,0-20-16,1 0 0,-1-1 15,0 1-15,-20-21 0,-1 20 0,0-20 16,-21 20-16,0-20 0,0 21 0,0-22 15,-21 22-15,21-1 0,-43 1 16,22 0-16,-21 21 0,0-1 0,-1 22 16,1 0-16,0 0 0,-1 0 0,-20 0 15,20 22-15,1-1 0,0 0 16,-1 0-16,22 21 0,0-20 0,0 20 16,21 0-16,0 1 0,0-1 15,0 21-15,0-20 0,21-22 16,0 21-16,22-21 0,-22 22 0,21-43 15,22 21-15,-22-21 0</inkml:trace>
  <inkml:trace contextRef="#ctx0" brushRef="#br0" timeOffset="193543.97">5736 4593 0,'0'0'16,"21"-42"-16,-21 0 0,0-1 0,0 1 0,0 21 15,0-22-15,0 22 0,0 0 16,0 42-1,-21 0-15,21 1 0,0-1 16,0 21-16,-21 0 0,21 1 16,-21-1-16,21 22 0,-21-22 0,21 21 15,-22 1-15,1-22 0,21 22 0,-21-22 16,0 0-16,21 1 0,-21-1 0,21 0 16,0-20-16,-21-1 0,21 0 15,-22 0-15,1-21 16,21-21-1,0 0-15,0 0 16,0-1-16,0 1 0,21-21 0,1 21 16,-1 0-16,0-22 0,21 22 15,-21 0-15,22 0 0,-22 21 0,21 0 16,1 0-16,-1 0 0,-21 0 16,21 0-16,-20 0 0,20 0 0,-21 21 15,-21 0-15,0 0 0,21 0 0,-21 1 16,0-1-16,-21 0 15,0 0-15,-21 0 0,20 0 0,-20 1 16,0-1-16,-1-21 0,1 21 0,21-21 16,-21 0-16,20 21 0,1-21 15,42 0 17,1 0-32,-1 0 0,21-21 15,-21 21-15,22-21 0,-1 0 16,0-1-16,1 1 0,-1 0 0,0 0 15,1-21-15,-1 20 0,0 1 0,-21 0 16,1 0-16,20 0 0,-42 0 16,21 21-16,-21 21 15,0 0-15,0 0 16,0 0-16,-21 22 0,21-22 0,-21 21 16,0 0-16,21 1 0,-22-1 15,1 0-15,21 22 0,-21-22 0,21 1 16,-21-1-16,21 21 0,0-20 0,-21-22 15,21 21-15,-21 1 0,21-22 16,-22 0-16,22 0 0,0 0 0,0 0 16,0 1-16,0-44 31,0 1-31,0 0 0,0-21 0,0 21 16,0-22-16,22-20 0,-1 20 0</inkml:trace>
  <inkml:trace contextRef="#ctx0" brushRef="#br0" timeOffset="193692.89">6202 4741 0,'0'-21'0,"0"42"0,0-63 0,-21 42 15,21 21 32,21-21-47,0 21 0,-21 1 0,21-1 16</inkml:trace>
  <inkml:trace contextRef="#ctx0" brushRef="#br0" timeOffset="193983.97">6498 5059 0,'0'0'0,"21"0"16,0 0-16,-21-21 15,22 0-15,-22-1 0,21 1 16,0 0-16,-21 0 0,0 0 0,0 0 15,21-1-15,-21 1 0,0 0 16,-21 42 0,0 0-16,0 1 15,21-1-15,-22 21 0,1-21 0,0 0 16,21 22-16,-21-1 0,21-21 0,0 0 16,0 22-16,-21-22 0,21 0 15,0 0-15,0 0 0,0 1 16,21-22-16,0 0 0,0 0 15,22 0-15,-22 0 16,21 0-16,-21-22 0,22 1 0,-1 0 16</inkml:trace>
  <inkml:trace contextRef="#ctx0" brushRef="#br0" timeOffset="194450.94">7133 4911 0,'0'0'15,"0"-21"-15,0-1 0,0 1 16,-21 21-16,0 0 0,0 0 15,-1 0-15,1 0 0,0 21 16,0 1-16,0-1 0,0 0 0,21 0 16,0 0-16,-22 0 0,22 22 15,-21-22-15,21 0 0,0 21 16,0-20-16,0-1 0,0 0 0,0 0 16,21 0-16,1 0 0,-1 1 0,0-22 15,0 0-15,0 21 0,0-21 16,1 0-16,-1 0 0,0 0 0,0-21 15,21-1-15,-20 1 0,-1 0 0,0 0 16,21 0-16,-21-22 0,1 1 0,20 0 16,-21-1-16,0 1 0,0-21 15,1 20-15,-1-20 0,0 20 0,0 1 16,0 0-16,-21-1 0,21 22 0,-21 0 16,0 0-16,-21 21 31,0 21-31,0 0 0,21 22 0,-21-22 15,0 21-15,-1 0 0,22 1 0,-21-1 16,21 22-16,-21-22 0,21 0 16,-21 1-16,21-1 0,0-21 0,0 21 15,0-20-15,0 20 0,0-21 0,0 0 16,0 0-16,0 1 0,21-22 16,0 0-16,0 0 0,1 0 15,-1-22-15,-21 1 16,0 0-16,0 0 0,0 0 0</inkml:trace>
  <inkml:trace contextRef="#ctx0" brushRef="#br0" timeOffset="194595.85">7218 4995 0,'0'0'0,"-21"0"0,-22 0 15,22 0-15,0 0 16,42 0 0,0 0-16,22-21 15,-22 21-15,21 0 0,0 0 0,1 0 16,-1-21-16,0 0 0,1 21 15,20-21-15,1 0 0,-22-1 16,22 1-16</inkml:trace>
  <inkml:trace contextRef="#ctx0" brushRef="#br0" timeOffset="195171.56">9271 4657 0,'0'0'0,"-42"-43"16,20 43 0,1 0-16,0 0 0,0 0 0,0 22 15,0-1-15,-1 0 0,1 0 16,0 21-16,0 1 0,0-1 0,0 0 15,-1 1-15,1-1 0,21 0 0,-21 22 16,21-22-16,0-21 0,0 22 0,0-1 16,21-21-16,0 22 0,1-22 15,20 0-15,-21-21 0,21 21 0,-20-21 16,20 0-16,0 0 0,1 0 0,-1 0 16,-21 0-16,21-21 0,1 0 0,-1 0 15,0-1-15,1 1 0,-1-21 0,0 0 16,1-1-16,-1-20 0,0-1 15,1 22-15,-1-22 0,-21 1 16,22-1-16,-22 1 0,0-1 0,0 1 16,0 21-16,-21-1 0,0 22 0,0-21 15,0 21-15,-21 21 16,0 0-16,0 0 0,0 21 0,-1 0 16,1 21-16,0 1 0,0-1 0,0 0 15,0 1-15,-1-1 0,1 21 0,0 1 16,21-22-16,0 1 0,-21 20 15,21-21-15,0 1 0,0-1 0,-21-21 16,21 22-16,0-22 0,0 0 16,0 0-16,0 0 0,0 0 0,21 1 0,0-22 15,0 0-15,0 0 0,1 0 16,20 0-16,-21 0 0,21 0 16,-20 0-16,20-22 0,0 1 0,1 21 15</inkml:trace>
  <inkml:trace contextRef="#ctx0" brushRef="#br0" timeOffset="196136.56">10372 4953 0,'0'0'0,"21"-63"16,-21 41-16,0 1 0,-21 21 15,-1 0-15,1 0 16,0 0-16,0 21 0,0 1 0,-22-1 16,22 0-16,0 0 15,-21 0-15,21 0 0,-1 1 0,1 20 16,0-21-16,0 0 0,21 0 0,0 1 15,0-1-15,0 0 0,0 0 16,0 0-16,21-21 0,0 0 16,0 0-16,1 0 15,-1 0-15,0-21 0,-21 0 0,21 0 16,0 0-16,0-1 0,1-20 0,-22 21 16,21-21-16,0-1 0,0 22 0,0-21 15,0 21-15,-21-1 16,22 1-16,-22 42 15,0 1-15,0-1 0,0 0 16,-22 21-16,22-21 0,-21 22 16,0-22-16,21 21 0,-21-21 15,21 22-15,0-22 0,0 21 0,0-21 16,0 1-16,0-1 0,0 0 16,0 0-16,21-21 0,0 0 0,0 0 15,1 0-15,-1 0 0,21 0 0,-21-21 16,22 0-16,-1 21 0,-21-43 15,21 22-15,1 0 0,-1-21 0,0-1 16,-20 1-16,20 0 0,0-1 16,-21-20-16,1 42 0,-1-22 0,-21 22 0,0 0 15,0 0-15,0 0 16,-21 21-16,-1 0 0,1 0 0,-21 21 16,21 0-16,0-21 0,-1 21 0,22 22 15,0-22-15,0 0 0,0 0 0,0 21 16,0-20-16,0-1 0,22 21 0,-1-21 15,0 0-15,-21 1 0,21-1 16,0 0-16,0 0 0,1 0 0,-22 0 16,0 1-16,0-1 15,-22-21-15,1 0 16,0 0-16,0 0 0,0 0 0,0 0 16,-1 0-16,1 0 0,0 0 15,0 0 1,42 0-1,0 21 1,0-21-16,1 0 0,20 0 0,-21 0 16,21 0-16,-20 0 0,20 0 15,0 0-15,1 0 0,-1 0 0,-21-21 16,21 21-16,1-21 0,-1-1 0,0 22 16,-20-21-16,20-21 0,0 21 0,-21 0 15,1-22-15,20 1 0,-21 0 16,-21-1-16,21 1 0,-21 21 15,0 0-15,0-22 0,0 22 16,-21 42-16,0 0 16,0 1-16,0-1 0,-1 21 0,22-21 15,-21 22-15,0-22 0,21 21 16,0-21-16,0 22 0,0-22 0,0 0 16,0 0-16,-21 0 0,21 0 0,0 1 15,0-1-15,0 0 0,-21-21 0,21 21 16,-21-21-16,-1 0 15,1 0-15,0 0 0,0 0 0,0 0 16,0 0-16,-22 0 0,22-21 16,0 0-16,0 21 0,0-43 15,-1 22-15,1 0 0,-21-21 0</inkml:trace>
  <inkml:trace contextRef="#ctx0" brushRef="#br0" timeOffset="197100.21">3916 4487 0,'0'-21'32,"-21"21"-17,-1 0 16,1 0-15,42 0 62,1 0-62,-1 0-16,0 0 0,0 21 0,21-21 15,1 0-15,-1 0 0,22 0 0,-1 0 16,1 0-16,20 0 0,22 0 16,-21 0-16,21 0 0,21 0 0,-22 0 15,22 0-15,-21-21 0,21 21 0,0 0 16,21 0-16,-21-21 0,0 21 16,22 0-16,-22 0 0,0 0 0,21 0 15,-21 0-15,0 0 0,0 0 0,0 0 16,-21 0-16,-22 0 0,1 0 0,0 0 15,-22 0-15,1 0 16,-1 0-16,-21 0 0,1 0 0,-22 0 16,21 0-16,-21 0 0,1 0 0,-22-21 15,21 21-15,0 0 16,-21-21-16,0 0 16,-21 21 15,0 0-16,-1 0-15,1 0 0,0 0 16,0 21-16,0 0 0</inkml:trace>
  <inkml:trace contextRef="#ctx0" brushRef="#br0" timeOffset="198180.11">4953 5609 0,'0'0'0,"-21"0"0,0 0 0,-1 0 0,1 0 16,0 0-16,0 0 0,0 0 15,0 0-15,-1 0 0,1 0 0,0 0 16,0 0-16,0 0 0,0 0 15,63 21 17,-21-21-32,21 0 15,1 0-15,20 0 0,1 0 0,-1 0 16,22 0-16,0 0 0,20 0 0,1 0 16,0 0-16,21 0 0,0 0 15,0-21-15,0 21 0,0-21 0,0 21 16,0-21-16,0 0 0,-21 21 0,21-21 15,-42 21-15,20 0 0,-20-22 0,0 22 16,-22 0-16,1-21 0,-22 21 16,0 0-16,1 0 0,-1-21 0,-21 21 15,0 0-15,1 0 0,-1 0 16,0 0-16,0 0 16,0 0-16,-21 21 109,21-21-78,1 0 79,-1 0-48,0 0 47,0-21-77,-21 0-17,0 0 1,0 0 0,0-1-16,0 1 0,0 0 15,0 0-15,0 0 0</inkml:trace>
  <inkml:trace contextRef="#ctx0" brushRef="#br0" timeOffset="208636.12">3598 4318 0,'-21'0'15,"42"0"17,0 0-17,1 0-15,-1 0 0,21 0 0,-21 0 16,22 0-16,-1 0 0,21 0 0,-20 0 16,20 0-16,22-21 0,-22 21 15,22 0-15,21 0 0,-21 0 0,42 0 16,-22-21-16,1 21 0,21 0 15,-21 0-15,0 0 0,0 0 16,21-21-16,-21 21 0,-1 0 0,22 0 16,-21-22-16,0 22 0,-21-21 0,21 21 15,-22 0-15,-20 0 0,20 0 16,-20-21-16,-1 21 0,-20 0 0,-1 0 16,0 0-16,1 0 0,-22-21 0,0 21 15,0 0-15,0 0 0,-21-21 16,-21 21 31,-21 0-32,21 0-15,0 0 0</inkml:trace>
  <inkml:trace contextRef="#ctx0" brushRef="#br0" timeOffset="209543.24">4360 5419 0,'-21'0'16,"42"0"15,22 0-15,-22 0-16,21 0 0,22-21 15,-22 21-15,43 0 0,-22 0 0,22-22 16,-1 22-16,1 0 0,0 0 0,21 0 16,-22-21-16,22 21 0,0 0 0,0 0 15,0 0-15,-22 0 0,22 0 16,-21 0-16,-1 0 0,1 0 0,-21 0 16,-1 0-16,1 0 0,-22 0 0,21-21 15,-20 21-15,-1 0 0,0 0 0,1 0 16,-22 0-16,0 0 0,0 0 15,0 0-15,1 0 0,-44 0 47,1 0-47,0 0 16,0 0-16,0 0 0,-22 0 0,22 0 16,-21 21-16,0-21 0,20 0 0</inkml:trace>
  <inkml:trace contextRef="#ctx0" brushRef="#br0" timeOffset="210111.75">4360 5630 0,'0'0'0,"21"0"47,1 0-47,-1 0 0,21 22 0,0-22 16,1 0-16,20 0 0,1 0 15,-1 0-15,22 0 0,0 0 0,-1 0 16,22 0-16,0-22 0,0 22 0,21-21 16,0 0-16,0 21 0,0-21 0,0 21 15,0-21-15,-21 0 0,-1 21 16,-20-22-16,21 22 0,-21 0 0,-1 0 16,-20-21-16,20 21 0,-20 0 0,-1-21 15,-20 21-15,20-21 0,-42 21 0,22 0 16,-22 0-16,0-21 0,0 21 15,0 0-15,1 0 16,-22-21 15,-22 21-15,1 0 0,0 0-1</inkml:trace>
  <inkml:trace contextRef="#ctx0" brushRef="#br0" timeOffset="213319.61">5842 2519 0,'0'0'0,"0"21"16,21-21 31,0 0-32,22 0-15,-22 0 0,21 0 0,0 0 16,22 0-16,-22 0 0,43 0 0,21 0 16,0 0-16,42 0 0,21 0 15,0-21-15,22 21 0,21 0 0,20 0 16,-20 0-16,21 0 16,0 0-16,-22 0 0,1 0 0,-21 21 15,-1-21-15,-42 0 0,-21 0 16,0 0-16,-21 0 0</inkml:trace>
  <inkml:trace contextRef="#ctx0" brushRef="#br0" timeOffset="213743.4">6413 2921 0,'22'21'15,"20"-21"-15,0 0 0,22 0 0,20 0 16,1 0-16,42 21 0,-21-21 0,42 0 15,21 0-15,1 0 0,20 22 16,1-22-16,20 0 0,-20 21 0,-1-21 16,22 0-16,-43 21 0</inkml:trace>
  <inkml:trace contextRef="#ctx0" brushRef="#br0" timeOffset="-211940.43">15875 11536 0,'0'0'0,"-21"-21"16,21 0-16,0-1 0,-21 1 15,21 0-15,0 0 16,0 42 0,0 0-16,21 0 0,0 1 15,-21 20-15,21-21 0,0 21 0,0-20 16,-21 20-16,22-21 0,-1 21 0,0-20 16,-21-1-16,0 0 0,21 21 15,0-21-15,0 1 0,-21-1 16,22 0-16,-1-21 15,0 0 1,0 0-16,-21-21 16,0 0-16,0-1 0,21 22 15,-21-21-15,0 0 0,21 0 16,-21 0-16,22 0 0,-22-22 0,21 22 16,0 0-16,-21 0 0,21-22 0,0 22 15,0 0-15,1 0 0</inkml:trace>
  <inkml:trace contextRef="#ctx0" brushRef="#br0" timeOffset="-211739.55">16425 11345 0,'0'22'16,"0"-44"-16,0 1 0,-21 42 31,0 1-31,0-1 0,0 0 0,-1 0 16,1 21-16,21-20 0,-21 20 0,0 0 16,0-21-16,0 22 0,21-22 15,-22 0-15,1 21 0,21-20 0,0-1 16,-21 0-16,0 0 0,21 0 0,0 0 15,0 1-15,-21-22 0,21 21 0,0 0 16,-21-21 0,21-21-1</inkml:trace>
  <inkml:trace contextRef="#ctx0" brushRef="#br0" timeOffset="-211240.81">16298 11684 0,'0'0'0,"0"-21"31,-21 21 0,42 0 125</inkml:trace>
  <inkml:trace contextRef="#ctx0" brushRef="#br0" timeOffset="-119640.52">15536 1355 0,'21'0'16,"1"0"15,-22-21-15,21 21-16,-21-22 0,0 1 15,0 0 1,0 0-16,0 0 15,0 0-15,0-1 0,-21 1 16,-1 21-16,1 0 0,0 0 16,0 0-16,0 0 0,0 0 15,-22 0-15,22 0 0,0 21 0,-21 1 16,-1 20-16,22-21 0,-21 0 16,21 0-16,-22 22 0,22-22 0,0 0 15,0 21-15,0-20 0,21-1 0,0 0 16,0 0-16,0 0 15,0 0-15,0 1 0,21-22 16,0 0-16,21 0 0,-21 0 0,1 0 16,20 0-16,-21 0 0,21 0 15,1-22-15,-22 1 0,21 0 0,-21 0 16,22 0-16,-22 0 0,0-1 0,0 1 16,0 0-16,1 0 0,-1 0 15,0 0-15,-21-1 0,0 1 0,0 0 16,0 0-16,0 42 31,0 0-31,0 0 0,-21 1 16,0-1-16,21 0 0,-22 21 15,22-21-15,-21 22 0,0-22 16,21 21-16,0 1 0,0-1 0,0 0 16,0 1-16,0 20 0,0-21 0,0 1 15,0-1-15,0 0 0,0-20 16,0 20-16,0 0 0,0-21 0,0 1 15,0-1-15,0 0 0,0 0 0,-21 0 16,0-21-16,0 0 16,-1 21-16,1-21 0,-21 0 15,21 0-15,0 0 0,-22 0 0,22 0 0,-21 0 16,21 0-16,-22-21 0,22 21 16,0-21-16,-21 0 0,20 21 15,1-21-15,0 21 0,21-21 0,0-1 16,0 1-16,0 0 15,21 21-15,0-21 0,1 21 16,-1-21-16,0 21 0,21-21 0</inkml:trace>
  <inkml:trace contextRef="#ctx0" brushRef="#br0" timeOffset="-119128.83">16129 1376 0,'-85'0'47,"64"21"-47,-635 487 0,1418-1037 0,-889 571 0,127-21 15,-21 1-15,0 20 0,-1 0 16,1 1-16,21-1 0,0 0 0,-21 1 15,21-1-15,-21 0 0,21-21 0,0 22 16,0-1-16,0-21 0,0 22 16,0-22-16,0 0 0,21 0 0,-21 0 15,21 0-15,0-21 0,1 0 16,-1 0-16,21 0 0,-21 0 16,0 0-16,22 0 0,-22 0 0,0-21 15,21 0-15,-20 0 0,-1 0 0,21-22 16,-21 1-16,0 0 0,1-1 15,20-20-15,-21 21 0,-21-22 16,21 22-16,-21-22 0,0 22 0,0 0 0,0 20 16,0-20-16,-21 21 0,21 0 15,-21 0-15,-21 21 0,20 0 0,1-22 16,-21 22-16,21 0 0,-22 0 16,22 0-16,-21 22 0,21-1 15,0-21-15,-1 21 0,1 0 0,0 0 16,0-21-16,21 21 0,-21 1 15,21-1-15,0 0 0,0 0 16,21-21 0,0 21-16,0-21 0</inkml:trace>
  <inkml:trace contextRef="#ctx0" brushRef="#br0" timeOffset="-118793.33">16700 1566 0,'22'0'63,"-22"-21"-48,21 0-15,0 21 16,-21-21-16,0 0 15,-21 21 17,0 0-32,-1 0 0,1 0 15,0 0-15,0 0 16,0 21 0,21 0-16,21-21 31,0 0-31,0 0 15</inkml:trace>
  <inkml:trace contextRef="#ctx0" brushRef="#br0" timeOffset="-118486.98">17399 1207 0,'0'0'0,"0"-22"0,0 1 0,21 21 16,-21-21-16,0 0 0,-21 21 31,0 21-31,0 0 0,-1 0 16,1 22-16,0-22 0,-21 21 0,21 1 15,-1-1-15,-20 0 0,21 1 16,-21-1-16,20 0 0,1 1 0,-21-1 16,21 21-16,0-20 0,-1-22 0,1 21 15,0 1-15,21-22 16,-21 0-16,21 0 0,-21 0 0,21 0 0,0 1 15,0-1 1,0-42 15,21-1-31</inkml:trace>
  <inkml:trace contextRef="#ctx0" brushRef="#br0" timeOffset="-118244.12">17441 1672 0,'-21'-21'0,"0"21"15,0 0 1,21-21-16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9586-380C-4842-87CE-679DFCA14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61967-0389-4D8B-B8C0-3AFA55E3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0F2AD-C603-4ABA-A760-95D76FCC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B539-BFCB-4F9C-B9CB-B5F63C28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AFCB-9988-4BC8-8651-3DB610F9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0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B1BB-658F-4C2B-AD93-EC65B47C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A509A-B044-47C0-B0D6-FEAC3CF0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FD05-92A8-4B1A-8865-6E6B51CD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8F9C-9A33-49C3-B982-396762C6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3B23-E084-4706-AA15-24A842A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2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60BE-5596-4E64-ADE7-E8A0C709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1AFF4-36CA-4FC2-8A45-A47B4332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C4A6-60DD-48A7-B1AD-E219133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4B3D-6AD8-4B7F-BBA5-27B87F70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1693-38DF-432D-9A48-C5967EAC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F38-E24C-497E-8B2E-16A789FD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6F-0F62-4D0F-80C7-AA068CE5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6CEF-58BE-4F3F-8679-5917C142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EE6D-0A89-4745-8535-58C4396A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93AA-3FBC-45AD-8FA2-13A2BA00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4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0D12-B08E-465A-A22F-8FACDE9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6BF4C-0883-43A3-AC7C-EE158FFD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F9F4-6C4A-4D7A-AB1D-96F330AF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4A9D-0869-4759-B2CD-0FA073F0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F86D-07AE-4024-960E-15AD830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9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E6D7-4B27-4CA9-A3B0-A4F07C17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AC31-A9C0-49A2-BE09-712F2EA5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E1E0-7E71-48B7-B05B-77F872FD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E34C-2D6E-495F-A493-7AF7CF8B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56D3F-DDCA-46CB-9678-33D83D9D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B12B-269C-458E-8611-3C91D02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1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2F65-2E56-4849-B30F-8BC8CCE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D66C-7DB2-4DC8-B060-FAEE619B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4A076-A62A-43DD-BB16-16161557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A3CF9-EA13-4043-ACC1-C0D81206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D88BC-F794-46C8-8A05-39AC01016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DC440-1791-4822-97AE-6E20976C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73642-D413-4078-A3C6-1E2AAA9F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AA847-AE46-4FA8-BB8C-3ABAB13D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3B31-9A4B-48A8-B51B-B7F15F3B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7173A-EF8A-4776-90BC-88162946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F0BD7-ECDA-4F74-834C-4C0789D6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76192-D2C1-4FF2-A7CC-8388D6BD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0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10DFE-07C2-4CA1-938A-404AFDB5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802D-EF0A-42D2-BF56-202DED45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63740-7BBB-43D6-BB78-EC10489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FF4D-4742-4D9A-BC85-4457FAE3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A858-38D9-4E35-A1F5-815479A7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F325-6AAD-410E-8180-AA063EDD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D01E-01EB-489E-A02B-CF118065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FF42-0882-485F-87BB-90D1E4DE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3722-2A8D-42E6-A481-54A6E6C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9A9-E629-4FE3-8676-C15469AC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CAF8D-85AF-40F3-831D-57715EFC1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1F92-A7A3-4BC8-9247-46A2C771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8579-FF85-4A1E-A40C-204FCFE1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BFAEC-7D66-41F9-92AA-0307B57D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612A-4182-4176-AB8C-912AA98B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7078-D3A9-4D77-AE87-5B66F950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7824-5ADC-4136-AEFE-7918B618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D1F5-72BE-4EEB-9E84-3D58724E9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4353-1F33-4609-8CB3-3385CA824C2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A7B3-A276-4BF4-AE4E-8D2F90F0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0C7C-2BC1-4ECB-A814-06572B803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81D-E97C-48DA-9805-168FA8F77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8C4-5AD2-4309-9E90-893C0941A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754E-AA4E-4FC4-93F8-31C8E77F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60DC45-B36A-4CDD-9570-4A7E8DACBE90}"/>
                  </a:ext>
                </a:extLst>
              </p14:cNvPr>
              <p14:cNvContentPartPr/>
              <p14:nvPr/>
            </p14:nvContentPartPr>
            <p14:xfrm>
              <a:off x="434160" y="243720"/>
              <a:ext cx="8031960" cy="88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60DC45-B36A-4CDD-9570-4A7E8DACB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34360"/>
                <a:ext cx="80506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51BC7D-AB1C-4B21-A569-DA3E22C99E99}"/>
                  </a:ext>
                </a:extLst>
              </p14:cNvPr>
              <p14:cNvContentPartPr/>
              <p14:nvPr/>
            </p14:nvContentPartPr>
            <p14:xfrm>
              <a:off x="396360" y="876240"/>
              <a:ext cx="11117880" cy="230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51BC7D-AB1C-4B21-A569-DA3E22C99E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000" y="866880"/>
                <a:ext cx="11136600" cy="23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DB7C46-B9BD-40A8-9E28-C84CAC0D4DC4}"/>
                  </a:ext>
                </a:extLst>
              </p14:cNvPr>
              <p14:cNvContentPartPr/>
              <p14:nvPr/>
            </p14:nvContentPartPr>
            <p14:xfrm>
              <a:off x="0" y="1569600"/>
              <a:ext cx="9578520" cy="336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DB7C46-B9BD-40A8-9E28-C84CAC0D4D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1560240"/>
                <a:ext cx="9597240" cy="33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AD6C0C-E76A-4760-8E2E-CA81F155EFF6}"/>
                  </a:ext>
                </a:extLst>
              </p14:cNvPr>
              <p14:cNvContentPartPr/>
              <p14:nvPr/>
            </p14:nvContentPartPr>
            <p14:xfrm>
              <a:off x="312480" y="2171880"/>
              <a:ext cx="11734920" cy="3680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AD6C0C-E76A-4760-8E2E-CA81F155EF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120" y="2162520"/>
                <a:ext cx="1175364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2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8C4-5AD2-4309-9E90-893C0941A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754E-AA4E-4FC4-93F8-31C8E77F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1CDF88-2685-46C2-ACEF-6D7219A992FC}"/>
                  </a:ext>
                </a:extLst>
              </p14:cNvPr>
              <p14:cNvContentPartPr/>
              <p14:nvPr/>
            </p14:nvContentPartPr>
            <p14:xfrm>
              <a:off x="0" y="266760"/>
              <a:ext cx="6812640" cy="86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1CDF88-2685-46C2-ACEF-6D7219A992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57400"/>
                <a:ext cx="683136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0054C1-7BF7-4461-8283-F1350FAA0B98}"/>
                  </a:ext>
                </a:extLst>
              </p14:cNvPr>
              <p14:cNvContentPartPr/>
              <p14:nvPr/>
            </p14:nvContentPartPr>
            <p14:xfrm>
              <a:off x="403920" y="1036440"/>
              <a:ext cx="11529360" cy="200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0054C1-7BF7-4461-8283-F1350FAA0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1027080"/>
                <a:ext cx="11548080" cy="20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9933D0-3348-4401-8C06-50708EA9909A}"/>
                  </a:ext>
                </a:extLst>
              </p14:cNvPr>
              <p14:cNvContentPartPr/>
              <p14:nvPr/>
            </p14:nvContentPartPr>
            <p14:xfrm>
              <a:off x="297000" y="3436560"/>
              <a:ext cx="11422800" cy="284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9933D0-3348-4401-8C06-50708EA99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640" y="3427200"/>
                <a:ext cx="1144152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45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8C4-5AD2-4309-9E90-893C0941A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754E-AA4E-4FC4-93F8-31C8E77F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74D466-6CD8-4D5D-93C2-38C3F74354DE}"/>
                  </a:ext>
                </a:extLst>
              </p14:cNvPr>
              <p14:cNvContentPartPr/>
              <p14:nvPr/>
            </p14:nvContentPartPr>
            <p14:xfrm>
              <a:off x="464760" y="327600"/>
              <a:ext cx="790236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74D466-6CD8-4D5D-93C2-38C3F74354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18240"/>
                <a:ext cx="792108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3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2020-11-21T03:03:27Z</dcterms:created>
  <dcterms:modified xsi:type="dcterms:W3CDTF">2020-11-21T04:17:34Z</dcterms:modified>
</cp:coreProperties>
</file>