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0T02:12:43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2053 0,'21'21'32,"0"-21"-32,-21 22 15,21-22-15,1 21 0,-1-21 0,0 21 16,0-21-1,0 21-15,0-21 16,1 0 0,-1 0-1,-42 0 17</inkml:trace>
  <inkml:trace contextRef="#ctx0" brushRef="#br0" timeOffset="22394.36">2519 868 0,'0'-21'16,"-21"21"15,21-21-15,-22 21-16,1 0 15,0 0-15,0 0 0,0 0 16,0 0-16,-1 0 0,1 0 15,0 0-15,0 0 0,0 0 16,0 0-16,-1 0 0,1 0 16,0 0-16,0 21 0,0-21 0,0 0 15,-1 0-15,1 0 16,42 0 46,1 0-62,-1 0 0,0 0 16,21 0-16,-21 0 16,22 0-16,20 0 0,1 0 0,-1 0 15,1 0-15,-1 0 0,22-21 16,0 21-16,-1 0 0,1 0 0,0 0 16,-1-22-16,-20 22 0,20 0 15,1 0-15,-21 0 0,20 0 0,-20 0 16,-22 0-16,22 0 0,-22 0 15,-21 0-15,21 0 0,-20 0 0,-1 0 16,0 0-16,0 0 16,-42 0 31,0 0-32,0 22-15,-1-22 0,1 21 16,0-21-16</inkml:trace>
  <inkml:trace contextRef="#ctx0" brushRef="#br0" timeOffset="22902.56">3111 1016 0,'0'-42'16,"0"21"0,0-1-16,0 1 15,0 0 1,0 42 15,0 0-31,0 1 16,0-1-16,0 21 0,0-21 15,0 22-15,0-1 0,0 0 0,-21 1 16,21-1-16,-21 21 0,21-20 16,-21 20-16,21-20 0,-21 20 0,0 1 15,-1-1-15,22 1 0,-21-1 16,0 1-16,21-1 0,-21-21 0,21 22 15,0-22-15,0 1 0,0-22 0,0 21 16,0-21-16,0 22 0,0-22 16,0 0-16,0 0 0,0 0 15,0-42 32,0 0-47,0 0 16,0 0-16</inkml:trace>
  <inkml:trace contextRef="#ctx0" brushRef="#br0" timeOffset="23498.01">3556 1609 0,'0'-21'0,"0"42"0,0-64 0,0 22 16,0 0-16,0 0 15,-21 42 32,0 0-47,-1 0 16,22 1-16,-21-1 15,21 21-15,0-21 0,-21 22 0,21-1 0,-21 0 16,21-21-16,0 22 0,0-1 16,0 0-16,-21-20 0,21 20 15,0-21-15,0 21 0,0-20 0,0-1 16,0 0-16,21 0 0,0-21 16,0 21-16,0 0 0,1-21 0,-1 0 15,0 0-15,21 0 0,-21 0 0,22 0 16,-22 0-16,21 0 0,-21 0 15,1-21-15,20 0 0,-21 0 0,0 0 16,0 0-16,22-1 0,-22-20 16,0 21-16,0-21 0,0-1 15,1 1-15,-22 0 0,0-22 0,0 22 0,0-22 16,0 22-16,0 0 16,0-1-16,0 1 0,-22 21 0,1-22 15,0 22-15,-21 0 0,21 21 0,-1-21 16,-20 21-16,0 0 0,21 0 15,-22 0-15,1 0 0,0 21 0,20-21 16,-20 21-16,0 0 0,21-21 16,-22 22-16,22-1 0,0 0 0,0 0 15,0 0-15,21 0 0,-22 1 0,22-1 16,0 0-16,0 0 16,22-21-16,-1 0 15</inkml:trace>
  <inkml:trace contextRef="#ctx0" brushRef="#br0" timeOffset="25863.91">4635 974 0,'0'-21'0,"-21"-1"16,0 22 0,0 0-1,0 22 1,21-1-16,0 21 0,0-21 0,-21 22 15,21-1-15,-22-21 0,22 43 16,-21-22-16,21 0 0,0 1 0,-21 20 16,0 1-16,21-1 15,-21 1-15,0-1 0,-1 1 0,22-1 16,-21 1-16,0-22 0,21 21 0,-21-20 16,21 20-16,0-20 0,0-1 15,0-21-15,0 21 0,0-20 0,0 20 16,0-21-16,0 0 0,0 0 0,0 1 15,0-1-15,21-21 32,0-21-17,-21-1 1,0 1-16,0 0 0,0 0 16,0 0-16,0-22 0,21 22 15,-21 0-15,0-21 0,0 21 0,22-22 16,-1 1-16,-21 21 0,21-22 0,0 1 15,-21 0-15,21-1 0,0 1 16,1 21-16,-1-21 0,21 20 0,-21-20 16,0 21-16,1 0 0,-1 0 0,21-1 15,-21 22-15,0-21 0,1 21 16,-1 0-16,0 0 0,21 0 0,-21 0 16,1 0-16,-1 21 0,0 1 15,0-1-15,-21 21 0,0-21 16,0 0-16,0 1 0,0 20 0,0-21 15,0 21-15,-21-20 0,0-1 16,0 0-16,-1 0 0,1 0 16,0 0-16,0 1 0,0-22 0,0 21 15,-1-21-15,1 0 0,0 0 16,0 0-16,0 0 0,0 0 16,-1 0-16,22-21 0,-21 21 15,0-22-15,0 22 16,0-21-16,0 21 15,-1 0 1,22 21 0,0 1-16,0-1 0,0 0 15,0 0-15,22 0 16,-1 0-16,-21 1 0,21-1 16,-21 0-16,21-21 0,0 21 0,0 0 15,-21 0-15,22 1 0,-1-1 0,0-21 16,0 21-16,0 0 0,0-21 15,1 0-15,-1 21 0,0-21 0,21 0 16,-21 0-16,1 0 0,-1 0 0,21 0 16,-21 0-16,22 0 0,-22-21 15,0 0-15,21 21 0,-21-21 0,1 0 16,-1-1-16,21 1 0,-21 21 0,0-21 16,1 0-16,-1 0 0,0 0 15,-21-22-15,21 22 0,0 0 16,-21 0-16,0 0 0,0-1 15,0 1-15,0 0 0,0 0 0,0 0 16,0 0-16,0-1 0,0 1 16,-21 21-1,0 0-15,0 0 0,0 21 16,21 1-16,-22-22 0,1 21 0,21 0 16,-21 0-16,21 21 0,-21-20 15,21-1-15,-21 0 0,21 21 0,0-21 16,0 1-16,0 20 0,0-21 0,0 0 15,0 0-15,0 1 0,0-1 16,21 0-16,0-21 0,-21 21 16,21-21-16,22 0 0,-22 21 0,0-21 15,21 0-15,1 0 0,-1 0 16,0 0-16,1 0 0,-1 0 0,0 0 16,1-21-16,-1 21 0,0-21 0,-21 0 15,22 0-15,-22-1 0,21 1 16,-21 0-16,1 0 0,-1 0 15,0-22-15,-21 22 0,21-21 0,-21 21 0,21 0 16,-21-22-16,0 22 0,0 0 16,0 0-16,0 0 0,0-1 0,0 1 15,0 0-15,0 42 47,0 0-47,0 1 0,0-1 16,0 0-16,0 21 0,-21-21 15,21 1-15,-21-1 0,21 21 0,0-21 16,0 0-16,-21 22 0,21-22 0,-21 0 16,21 0-16,0 0 0,0 1 15,0-1-15,0 0 0,0 0 16,0 0 0,0-42 15,0 0-31,0 0 15,0 0-15,21 21 0,0-22 16,-21-20-16,21 21 0,0 0 0,-21-22 16,21 22-16,1 0 0,-22-21 0,21 21 15,0-22-15,0 22 0,0 0 16,-21-21-16,21 20 0,1 1 0,-1 21 16,-21-21-16,21 0 0,0 21 0,0 0 15,0 0 1,1 0-16,-1 21 15,-21 0-15,21 0 0,-21 1 0,0-1 16,0 0-16,0 0 0,0 21 16,0-20-16,0-1 0,0 0 0,0 0 15,0 0-15,0 0 0,0 1 0,0-1 16,0 0-16,0 0 0,0 0 16,0 0-16,21 1 15,-21-1-15,21-21 0,-21 21 0,21-21 16,1 0-16,-1 21 0,0-21 15,0 0-15,0 0 0,-21 21 16,21-21-16,1 0 0,-1 0 0,0 0 16,0 0-16,0 0 0,0-21 15,22 21-15,-22-21 0,21 0 16,-21 21-16,1-21 0,20-1 0,-21 1 16,21 0-16,-20 0 0,20 0 0,-21-22 15,21 22-15,-20 0 0,20 0 16,-21-21-16,0 20 0,0-20 0,1 21 15,-1-21-15,0 20 0,0-20 16,0 21-16,0-21 0,1 20 16,-22-20-16,0 21 0,0 0 0,-22 21 31,22 21-15,-21 0-16,0 0 0,0 0 0,0 22 15,0-22-15,-1 0 16,1 43-16,0-43 0,0 0 15,21 0-15,0 0 0,0 0 0,0 1 16,0-1-16,0 0 16,0 0-1,21 0-15,0-21 0,0 0 0,1 0 16,-1 21-16,0-21 0,0 0 16,21 0-16,-20 0 0,-1 0 0,0 22 15,0-22-15,0 0 0,0 0 16,1 21-16,-22 0 31,0 0-31,-22-21 16,1 21-16,0-21 0,0 0 15,0 21-15,0-21 0,-1 0 16,1 0-16,21 22 0,-21-22 0,0 0 16,0 0-16,21 21 0,-21-21 15,-1 0-15,1 0 16,0 0-1,0 0-15,0 0 32,0 21-32,-1-21 0,1 0 15,0 21-15,0-21 16,0 0-16,0 21 0</inkml:trace>
  <inkml:trace contextRef="#ctx0" brushRef="#br0" timeOffset="62758.38">3175 2836 0,'0'0'0,"-21"0"16,0 0-16,-1 0 0,1 0 0,0 0 15,0 0-15,0 0 0,0 0 16,-1 0-16,1 0 16,0 0-16,0 0 0,0 0 15,0 0 1,-1 0-16,44 22 62,-1-22-62,21 0 16,-21 0-16,22 0 0,-22 0 0,21 0 16,22 0-16,-22 0 0,21 0 0,1 0 15,-1 0-15,22 0 0,-21 0 16,20 0-16,-20 0 0,-1 0 16,22 0-16,-22 0 0,1 0 0,-1 0 15,22 0-15,-21 0 0,20 0 16,1 0-16,0 0 0,20 0 0,-20 0 15,21 0-15,-21 0 0,20 0 0,1 0 16,-21 0-16,21 0 0,-22 0 16,22 0-16,-21 0 0,0 0 0,20 0 15,-20 0-15,0 0 0,-22 0 0,22 0 16,-22 0-16,22 0 0,-21 0 16,20 0-16,-20 0 0,20 0 0,1 0 15,-21 21-15,20-21 0,1 0 0,-22 0 16,22 0-16,-21 0 0,-1 0 15,22 0-15,-22 0 0,1 0 16,20 0-16,-20 0 0,21 0 0,-22 0 16,22 0-16,-1 0 0,-20 0 0,21 0 15,-22 0-15,1 0 0,-1 0 16,1 0-16,-22 0 0,0 0 0,1 0 16,-1 0-16,0 0 0,-21 0 0,1 0 15,-1 0-15,0 0 16,0 0-1,-42 0 48,0 0-47,0 0-16,21 21 0,-22-21 15,1 0-15</inkml:trace>
  <inkml:trace contextRef="#ctx0" brushRef="#br0" timeOffset="66392.94">1799 4487 0,'0'22'0,"0"-1"31,-21-21-31,21 21 16,0-42 31,0 0-47,21 21 0,0-22 15,-21 1-15,21 0 0,1 0 16,-1 0-16,-21 0 0,0-1 16,21 1-16,-21 0 0,21 0 0,-21 0 15,0-22-15,0 22 0,0 0 16,0 0-16,0 42 47,0 0-47,0 0 0,0 1 15,0 20-15,0-21 0,0 21 0,0 1 16,0-22-16,0 21 0,0 1 0,0-22 16,0 21-16,0-21 15,0 0-15,0 1 0,0-1 0,0 0 16,21-21-16,0 0 0,1 0 15,-1 0-15,0 0 0,21 0 16,-21 0-16,1-21 0,-1 21 16,21-21-16,-21-1 0,22 1 0,-22 0 15,0-21-15,21 21 0,-21-1 0,1-20 16,-1 0-16,0-1 0,-21 1 16,21 0-16,-21-22 0,21 22 0,-21-22 15,0 22-15,21-21 0,-21 20 16,22 1-16,-1 21 0,-21-22 0,0 22 15,0 0-15,0 0 0,21 0 16,-21 42 15,0 0-31,0 21 16,-21-20-16,21 20 0,-21 21 0,21-20 16,-22 20-16,22-20 0,-21 20 15,0 1-15,21-22 0,0 21 0,0-20 16,0-1-16,0-21 0,0 22 15,0-22-15,0 0 0,0 0 0,21 0 16,0-21-16,1 21 0,-1-21 16,0 0-16,0 0 0,0 0 15,0 0-15,1-21 16,-1 0-16,0 0 16,-21 0-16,0 0 15,0-1-15,0 1 0,0 0 0,0 0 16</inkml:trace>
  <inkml:trace contextRef="#ctx0" brushRef="#br0" timeOffset="66606.84">2434 4255 0,'-21'0'16,"42"0"-16,-42-22 0,42 1 16,0 21-16,0-21 15,1 21-15,-1 0 0,0-21 16,0 0-16,21 21 0,-20 0 15,-1-21-15,0 21 0,0 0 0,0-22 16,0 22-16,1 0 0,-22-21 0,0 0 16,0 0-1,-22 0 1,1 21-16</inkml:trace>
  <inkml:trace contextRef="#ctx0" brushRef="#br0" timeOffset="66782.74">2117 3937 0,'0'0'0,"-22"0"0,1 0 16,0 0-16,0 0 0,21-21 15,-21 21-15,21 21 47,21-21-31,0 0-1</inkml:trace>
  <inkml:trace contextRef="#ctx0" brushRef="#br0" timeOffset="67214.08">4064 4064 0,'0'0'0,"0"-42"16,0 21-16,-21 21 15,21-22-15,-21 44 32,21-1-32,0 0 15,-22 21-15,22-21 0,0 1 0,0 20 16,0-21-16,0 21 0,0-20 16,-21 20-16,21 0 0,0-21 0,0 1 15,0-1-15,0 0 0,-21 0 0,21 0 16,0 0-16,0 1 0,0-1 15,21-21 17,0-21-17,1-1-15,-22 1 0,21 0 0</inkml:trace>
  <inkml:trace contextRef="#ctx0" brushRef="#br0" timeOffset="67618.86">4445 4064 0,'21'-21'0,"-42"42"0,63-42 0,-42 0 16,0 0-16,0-1 16,-21 22-16,0 0 15,0 0-15,0 22 16,-22-1-16,22-21 0,0 21 0,0 0 16,-22 21-16,43-20 0,-21-1 0,21 0 15,-21 0-15,21 0 16,0 0-16,0 1 0,21-22 15,0 0-15,1 21 0,-1-21 0,0 21 16,21-21-16,-21 0 0,1 0 16,20 21-16,-21-21 0,0 0 0,0 0 15,1 21-15,-1-21 0,0 0 16,-21 21-16,21-21 0,-21 22 16,0-1-16,-21-21 0,0 21 15,0-21-15,-1 21 0,1-21 16,0 21-16,-21-21 0,21 0 15,-1 21-15,-20-21 0,21 22 0,0-22 16,0 0-16,-1 0 0,1 0 16,0 0-16,0 0 15,21-22 1,-21 1-16,21 0 16,0 0-16</inkml:trace>
  <inkml:trace contextRef="#ctx0" brushRef="#br0" timeOffset="67810.74">4043 3895 0,'0'-21'16,"-21"21"-16,42 0 62</inkml:trace>
  <inkml:trace contextRef="#ctx0" brushRef="#br0" timeOffset="71675.17">5673 4403 0,'0'0'0,"0"-21"31,0-1-15,21 1-16,0 0 0,-21-21 0,21-1 15,0 1-15,0 0 0,1-1 0,-1-20 16,0 21-16,21-22 0,-21 1 15,22-1-15,-22 1 0,0 20 16,21-20-16,-20 20 0,-1 1 0,0 0 16,-21 21-16,0-22 0,0 22 15,-21 21-15,0 0 16,-22 21-16,22-21 0,0 21 0,-21 22 16,20-22-16,-41 64 15,42-43-15,21-21 0,0 64 16,0-43-16,0 0 0,0 1 0,0-1 15,21 0-15,0 1 0,0-1 16,0 0-16,1-20 0,-1 20 16,0 0-16,0-21 0,-21 22 0,21-22 0,0 0 15,-21 0-15,0 0 0,0 1 16,0-1-16,0 0 0,-21 0 16,0-21-16,0 0 15,0 0-15,0 0 0,-1 0 0,1 0 16,0-21-16,-21 0 0,21 0 15,-1-1-15,1 1 0,0 0 16,0 0-16,21 0 0,0 0 0,0-1 16,0 44 15,0-1-31,0 42 16,21-63-16,0 21 15,-21 1-15,21-1 0,1 0 0,-1 0 16,0 0-16,0-21 0,21 21 0,-20 1 15,-1-22-15,21 0 0,-21 0 16,22 0-16,-22 0 0,21 0 0,-21 0 16,22 0-16,-1-22 0,-21 22 0,21-21 15,1 0-15,-22 0 0,21 0 0,-21-22 16,22 22-16,-22-21 0,0 21 16,0-22-16,0 1 0,1 21 15,-22-21-15,0 20 0,21-20 0,-21 21 0,0 0 16,0 0-16,0-1 15,0 1-15,-21 21 16,21 21-16,0 1 0,-22-22 16,1 21-16,21 21 15,-21-21-15,21 22 0,0-22 0,0 21 16,-21-21-16,21 22 0,0-22 0,0 21 16,0-21-16,0 0 0,0 1 15,0-1-15,0 0 0,0 0 0,0 0 16,21-42 15,-21 0-31,0 0 16,21-22-16,-21 22 15,21 0-15,1-21 0,-22 21 0,0-22 16,21 1-16,0 21 0,0-22 16,-21 22-16,21 0 0,0 0 0,-21 0 15,22 0-15,-1-1 0,0 22 16,0 0-16,0 0 0,-21 22 15,21-1-15,-21 0 16,22 0-16,-22 0 0,0 22 0,0-22 16,0 0-16,0 21 0,0-21 0,0 1 15,0 20-15,0-21 0,0 0 16,0 0-16,21-21 0,-21 22 0,0-1 16,21-21-16,0 0 31,-21-21-31,21 21 15,-21-22-15,0 1 0,0 0 0,21 0 16,-21-21-16,22 20 0,-22-20 0,21 21 16,0-21-16,0-1 0,-21 22 15,21-21-15,0 21 0,1-22 0,-1 22 16,0 0-16,0 0 0,0 21 0,0-21 16,1 21-16,-1 0 15,0 0-15,-21 21 16,21 0-16,-21 21 15,21-21-15,-21 22 0,0-22 0,0 21 16,0-21-16,0 22 0,21-22 16,-21 21-16,0-21 0,0 22 0,22-22 15,-1 0-15,0 0 0,0 0 0,0-21 16,0 22-16,1-22 0,-1 21 16,0-21-16,0 0 0,0 0 0,0 0 15,1 0-15,-1-21 0,0-1 0,0 1 16,0 21-16,0-21 0,1-21 0,-22 21 15,21-1-15,0-20 0,0 0 16,0 21-16,0-22 0,1 1 16,-1 21-16,0-22 0,21 22 0,-21 0 15,1 0-15,-1 0 0,0 0 0,0 21 16,0 0-16,0 0 0,1 0 16,-1 0-16,0 0 0,0 21 15,-21 0-15,21-21 0,0 21 0,-21 0 16,0 0-16,0 22 0,22-22 15,-22 0-15,21 0 0,-21 0 16,0 1-16,0-1 0,0 0 16,0-42 15,0 0-15,0-1-16,0 1 15,0 0-15,0 0 0,0 0 0,0 0 16,0-1-16,-21 1 0,21 0 15,-22 0-15,22 0 0,-21 21 0,21-21 16,-21 21-16,0 0 0,0 0 16,0 0-16,-1 0 0,1 0 0,0 0 15,0 0-15,0 21 0,-22 0 16,22 0-16,0 0 0,0 22 16,-21-22-16,20 21 0,1-21 0,0 22 15,0-1-15,21-21 0,0 21 16,0-20-16,0 20 0,0-21 0,0 0 15,0 0-15,0 22 0,0-22 0,0 0 16,21 0-16,0-21 0,0 0 16,1 0-16,-1 0 15,0 0-15,0 0 0,0 0 0,0 0 16,1-21-16,-1 0 0,0 0 0,0 0 16,0-1-16,0 1 0,1 0 0,-1-21 15,0-1-15,0-20 16,0 21-16,-21-1 0,0 22 15,0-21-15,21 21 0,-21-1 0,0 1 0,0 0 16,0 0-16,0 42 31,0 0-31,0 0 16,0 22-16,0-22 0,0 0 16,0 21-16,0 1 0,0-22 15,0 21-15,0-21 0,0 22 0,0-22 16,0 0-16,0 21 0,0-20 0,0-1 15,22 0-15,-1-21 0,0 21 0,0-21 16,0 0-16,0 0 16,1 0-16,-1 0 0,0 0 0,0-21 15,0 0-15,0 21 0,1-21 0,-1-1 16,0 1-16,0-21 0,0 21 16,-21-22-16,21 1 0,1 0 0,-1-1 15,0 1-15,-21 0 0,21-1 16,0-20-16,-21 21 0,0-1 0,21 1 15,-21 21-15,22-22 0,-22 1 0,21 21 16,-21 0-16,0 0 0,0-1 16,0 1-16,0 0 0,0 42 31,-21 0-31,21 22 16,-22-22-16,22 0 0,-21 21 0,21 1 15,-21-22-15,21 21 0,0 1 0,-21-1 16,0 21-16,21-20 0,-21-1 15,21 0-15,0 1 0,-22-1 0,22 0 16,0 1-16,0-1 0,0 0 16,0-20-16,0-1 0,0 0 0,22 0 15,-1 0-15,0-21 0,0 0 16,0 0-16,0 0 0,1 0 0,20 0 16,-21 0-16,0 0 0,22-21 0,-22 0 15,0 0-15,0 0 0,0-1 0,0-20 16,43-43-16,-43 43 15,0 0-15,-21-22 0,21 22 0,1 0 16,-1-22-16,0 22 0,-21-1 0,0 1 16,21 21-16,-21-21 0,0 20 15,0-20-15,0 21 0,0 0 0,0 0 16,0-1-16,0 44 31,-21-1-31,21 0 16,-21 0-16,21 21 0,0-20 15,0 20-15,-21-21 0,21 21 0,-22 1 16,22-1-16,0 0 0,0 1 0,0-1 16,-21 0-16,21 1 0,0-1 15,0-21-15,0 22 0,0-1 0,0-21 16,0 0-16,0 22 0,0-22 0,0 0 16,21 0-16,1 0 0,-1 0 15,0-21-15,0 0 0,0 22 16,0-22-16,1 0 0,-1 0 15,0 0-15,0 0 0,0 0 0,0-22 16,1 1-16,-1 21 0,0-21 0,0 0 16,-21 0-16,21 0 0,0-1 0,-21 1 15,22-21-15,-22 21 0,21-22 16,-21 22-16,0-21 0,0 21 0,0-22 16,0 22-16,0 0 0,0 0 0,0 0 15,0 0-15,-21 21 31,21 21-31,-22 0 16,22 0-16,-21 0 0,21 0 16,0 1-16,0-1 0,0 21 0,-21-21 15,21 0-15,0 1 0,0 20 16,0-21-16,0 0 0,0 0 0,0 1 16,0-1-16,0 0 0,0 0 15,21-21-15,0 0 0,1 0 16,-1 0-16,0 0 15,0 0-15,0-21 0,0 21 0,22-21 16,-22 0-16,21-1 0,-21 1 0,1 0 16,20 0-16,-21 0 0,21 0 15,-20-22-15,-1 22 0,0-21 16,0 21-16,0-1 0,0-20 0,1 21 16,-22 0-16,0 0 0,-22 21 15,1 0 1,0 0-16,0 0 0,0 21 15,0-21-15,21 21 0,0 0 0,0 0 16,-22-21-16,22 21 0,0 1 0,0-1 16,0 0-16,22 0 0,-22 0 15,21 0-15,0-21 0,0 22 16,-21-1-16,21 0 0,0-21 0,1 21 16,-22 0-16,21-21 0,-21 21 0,21-21 15,-21 22-15,0-1 16,0 0-1,-21-21-15,0 0 16,-1 0-16,1 0 0,0 0 16,0 0-16,21-21 0,-21 0 15,0 21-15,21-22 0,-22 22 16,1-21-16,21 0 16,-21 21-16,21 21 46,0 0-30,0 1 0,21-22-16,-21 21 0,21-21 0,1 0 15,-1 21-15,0-21 0,0 21 16,0-21-16,0 0 0,1 0 16,-1 0-16,0 0 0,0 0 0,0 0 15,0 0-15,1 0 0,-1 0 0,0-21 16,0 21-16,0-21 0,0 0 15,1-1-15,-1 22 0,-21-21 0,21 0 0,0-21 16,0 21-16,0-22 0,1 1 16,-1 0-16,-21-1 0,42-41 15,-21 20-15,0 22 0,1-1 16,-22 1-16,0 0 0,0-1 0,0 1 16,0 21-16,0 0 0,0-22 15,0 22-15,0 0 0,0 0 16,-22 21-16,1 0 15,21 21 1,-21 0-16,21 0 16,0 1-16,0-1 0,-21 21 0,21-21 15,0 22-15,0-22 0,0 21 0,0 0 16,0 1-16,0-1 0,0 0 16,0 1-16,-21-1 0,21 0 15,0 1-15,-21-1 0,21-21 0,0 22 16,0-22-16,0 21 0,0-21 0,0 0 15,0 1-15,0-1 0,21-21 0,0 21 16,0-21-16,0 21 16,0-21-16,1 0 0,-1 0 15,0 0-15,0 0 0,0-21 16,0 0-16,1 21 0,-1-21 16,-21-1-16,21 1 0,0 0 15,-21 0-15,0 0 16,0 0-16,0-1 0,0 1 15,0 0-15,0 0 16,0 0-16</inkml:trace>
  <inkml:trace contextRef="#ctx0" brushRef="#br0" timeOffset="71943.03">10350 3937 0,'-21'0'0,"42"0"31,22 0-31,-22 0 0,0 0 0,21 0 16,-20 0-16,-1 0 0,21 0 15,-21-21-15,22 21 0,-22 0 16,0 0-16,0 0 0,0 0 0,0 0 16,1 0-16,-1 0 0,-42 0 62,-1-21-62,1 21 16,0 0-16</inkml:trace>
  <inkml:trace contextRef="#ctx0" brushRef="#br0" timeOffset="73966.49">11324 4212 0,'0'0'0,"0"21"15,0 1 1,21-22 31,-21-22-31,21 22-16,-21-21 0,0 0 15,0 0-15,0 0 0,22 0 0,-22-22 16,21 22-16,-21-21 0,0-1 0,21 1 15,-21 0-15,21-1 0,-21 1 16,0-21-16,21 20 0,-21 1 0,21 0 16,-21 20-16,0-20 0,22 21 0,-22 0 15,0 0-15,0-1 0,0 1 0,0 42 47,0 1-47,0-1 16,0 0-16,0 0 0,0 0 0,0 22 15,0-22-15,0 21 0,0-21 16,0 22-16,0-22 0,0 21 0,-22 0 16,22 1-16,-21-22 0,21 21 0,0 1 15,0-1-15,0-21 0,0 21 16,0-20-16,0-1 0,21 0 0,-21 0 16,22 0-16,-1-21 0,0 21 0,0-21 15,0 0-15,0 0 0,1 0 0,20 0 16,-21 0-16,0 0 0,22-21 15,-22 0-15,0 0 0,21 0 16,-21 0-16,1-1 0,20-20 0,-21 21 16,0-21-16,22-1 0,-22 22 0,0-21 15,0-1-15,-21 1 0,21 0 16,0-1-16,-21 1 0,0 21 0,0-21 16,0 20-16,0 1 0,0 0 0,0 0 15,0 42 16,0 0-31,-21 0 0,21 1 16,-21-1-16,21 21 0,-21-21 0,21 0 16,0 22-16,0-1 0,-21-21 15,21 22-15,-21-1 0,21-21 16,0 21-16,0 1 0,0-22 0,0 21 16,0-21-16,0 1 0,0 20 0,21-21 15,0-21-15,0 21 0,0 0 16,0-21-16,1 0 0,-1 22 0,21-22 15,-21 0-15,0 0 0,22 0 0,-22 0 16,21-22-16,-21 22 0,1-21 0,20 0 16,-21 0-16,0 0 0,0-22 15,1 22-15,-22 0 0,21-21 0,-21 21 16,21-22-16,-21 22 0,0 0 0,0 0 16,0 0-16,0-1 15,-21 22 1,21 22-1,-21-1-15,21 0 0,0 0 0,0 0 16,-22 0-16,22 1 0,-21 20 0,21-21 16,0 0-16,0 0 0,-21 1 0,21-1 15,0 0-15,-21 0 0,21 0 16,0 0-16,-21-21 0,21-21 47,0 0-47,0 0 15,0 0-15,21 0 0,0-1 0,0-20 16,-21 21-16,21 0 0,1-22 16,-1 22-16,0 0 0,0 0 0,0 0 15,0 0-15,1 21 0,-1 0 16,0-22-16,0 22 0,0 0 0,0 0 16,-21 22-16,22-22 0,-22 21 15,21 0-15,-21 0 0,0 0 0,0 0 16,0 43-1,0-43-15,0 0 0,0 22 0,21-22 0,-21 0 16,0 0-16,21-21 0,-21 21 0,21 0 16,0-21-16,1 0 15,-1 0-15,0 0 16,0 0-16,0 0 0,0 0 0,1 0 16,-1-21-16,0 0 0,0 0 0,0 21 15,0-21-15,1-22 0,-1 22 0,0 0 16,0-21-16,0 21 0,0-1 0,-21-20 15,22 21-15,-22 0 0,21 0 16,-21-1-16,0 1 16,0 42-1,-21 1 1,21-1-16,-22 0 0,22 0 16,0 21-16,-21-20 0,21-1 0,0 0 15,-21 21-15,21-21 0,0 1 0,0-1 16,0 0-16,0 0 0,0 0 15,21 0-15,0-21 0,1 22 16,-1-22-16,0 0 0,0 0 0,21 0 16,-20 0-16,-1 0 0,21 0 0,-21 0 15,0 0-15,1 0 0,-1-22 0,0 1 16,0 0-16,0 0 0,0 0 16,1-22-16,-1 1 0,0 0 0,-21-1 15,21 1-15,0 0 0,0-1 0,1-20 16,-1 21-16,-21-22 0,21 22 15,-21-1-15,21 1 0,-21 21 16,0-21-16,0 20 0,0 1 0,0 0 16,0 0-16,0 0 0,0 42 31,0 0-15,0 0-16,0 0 0,0 1 0,-21 20 15,21-21-15,-21 21 0,21-20 0,0 20 16,0 0-16,-21 1 0,-1-22 15,22 21-15,0 0 0,0 1 0,0-22 16,-21 21-16,21 1 0,0-22 16,0 21-16,0 0 0,0-20 0,0-1 0,0 0 15,21 21-15,1-21 16,-1 1-16,-21-1 0,21-21 16,0 0-16,0 0 0,0 0 0,1 0 15,-1 0-15,0 0 0,0 0 0,0 0 16,0 0-16,1-21 0,-1-1 0,0 22 15,0-21-15,0 0 0,-21 0 16,21 21-16,1-21 0,-22 0 0,0-1 16,0 1-16,21 0 0,-21 0 0,0 0 15,0 0-15,0-1 0,0 1 0</inkml:trace>
  <inkml:trace contextRef="#ctx0" brushRef="#br0" timeOffset="74195.36">13801 3810 0,'0'-21'0,"21"21"16,21 0-16,-21-21 15,0 21-15,22 0 0,-1-21 0,-21-1 16,22 22-16,-1 0 0,0-21 16,-21 21-16,22 0 0,-22-21 0,21 21 15,-21 0-15,1 0 0,-1-21 0,-21 0 16,0 0-1,-21 21 1,-1-22-16,1 22 16,-21 0-16,21-21 0</inkml:trace>
  <inkml:trace contextRef="#ctx0" brushRef="#br0" timeOffset="74395.25">13293 3493 0,'0'21'0,"0"-42"0,-22 42 15,22 0 17,22-21-17,-22 21 17</inkml:trace>
  <inkml:trace contextRef="#ctx0" brushRef="#br0" timeOffset="75626.42">15430 3895 0,'22'21'0,"20"21"16,-21-21-16,0-21 16,-21 22-16,21-22 0,1 21 0,-1-21 15,0 0-15,0 0 16,0 0-16,0 0 0,1 0 16,-1 0-16,0-21 0,0-1 15,0 1-15,0 0 0,-21 0 0,22 0 16,-1 0-16,0-22 0,-21 22 0,0-21 15,21 21-15,-21-1 0,21-20 16,-21 21-16,0 0 0,0 0 0,0-1 16,0 1-16,-21 21 15,0 0 1,0 21-16,0-21 16,21 22-16,-22 20 0,1-21 0,21 0 15,-21 22-15,0-22 0,21 0 0,-21 21 16,21-21-16,0 22 0,-21-1 0,21-21 15,0 0-15,0 22 0,0-22 16,0 0-16,0 0 0,21 0 0,0-21 16,0 22-16,0-22 0,22 0 0,-22 0 15,21 0-15,-21 0 0,22 0 0,-1-22 16,-21 1-16,21 21 0,1-21 0,-22-21 16,21 21-16,-21-1 0,1-20 15,-1 21-15,0-21 0,0 20 16,-21-20-16,21 0 0,-21-1 0,0 1 15,0 0-15,0 21 0,0-22 0,0 22 16,-21 0-16,0 0 0,0 0 16,-22 21-16,22 0 0,0 0 0,-21 0 15,21 0-15,-22 21 0,22 0 0,-21 0 16,21 0-16,-1 0 0,1 1 16,0-1-16,0 0 0,21 0 0,0 0 15,0 0-15,0 1 0,0-1 0,21 0 16,0 0-16,22-21 0,-22 21 0,21-21 15,0 0-15,1 0 0,20 0 16,-20 0-16,-1 0 0,21 0 16,1 0-16,-22-21 0,22 0 0,-22 0 15,22 0-15,-22-1 0,0 1 0,1 0 16,-1 0-16,0-21 0,-21 20 16,1-20-16,-1 21 0,0-21 0,0 20 15,-21 1-15,0 0 0,0 0 0,0 0 16,0 0-16,-21 21 15,0 0 1,0 21-16,21 0 0,0 0 16,0 0-16,-22 0 0,22 22 0,-21-1 15,21 0-15,-21-20 0,21 41 16,-21-21-16,21 1 0,0-1 16,0 22-16,-21-1 0,21 1 0,-21-1 15,21 1-15,0-1 0,0 1 0,0-1 16,0 1-16,0-1 0,0 1 0,-22-1 15,22 1-15,-21-1 0,0 1 16,21-1-16,0 1 0,-21-22 0,0 21 16,0-20-16,-1-1 0,22-21 0,-21 22 15,0-22-15,21 0 0,-21-21 0,0 0 16,0 0-16,-1 0 0,1 0 16,0-21-16,21-22 0,-21 22 0,21-21 15,-21 0-15,21-1 0,0-20 16,0 20-16,0-20 0,0 21 15,21-22-15,0 22 0,0-1 0,0 1 16,1-21-16,20 20 0,-21 1 0,0 0 16,0-22-16,22 22 0,-22-1 0,0 1 15,0 0-15,0-1 0,1 1 16,-1 0-16,0 21 0,0-22 0,-21 22 16,21-21-16,0 21 0,1-1 0</inkml:trace>
  <inkml:trace contextRef="#ctx0" brushRef="#br0" timeOffset="76123.56">18182 2836 0,'0'-21'0,"0"42"0,21-42 0,-21 0 16,21 0-16,1 0 0,-22 0 15,0-1-15,0 1 0,21 21 0,-21-21 16,0 42 0,0 0-16,0 1 15,-21-1-15,21 21 0,-22 0 0,22 22 16,-21-22-16,0 22 0,21-1 0,-21 22 16,0-22-16,0 1 0,21 21 15,-22-22-15,1 1 0,0-1 16,0 1-16,-21-22 0,42 21 0,-22-20 15,1-1-15,0-21 0,21 22 0,0-22 16,0 0-16,0 0 0,0-42 47,21 0-47,-21 0 0,21-1 0,-21 1 16,0 0-16,0 0 0,0-21 0</inkml:trace>
  <inkml:trace contextRef="#ctx0" brushRef="#br0" timeOffset="76433.89">17949 3048 0,'0'-42'0,"0"84"0,0-127 0,0 43 15,0 0-15,0 21 0,0-22 0,21 22 16,1-21-16,-1 21 0,0-1 16,21 1-16,1 0 0,-1 0 0,0 21 15,1 0-15,-1 0 0,21 21 16,-20 0-16,-1 0 0,0 22 0,1-22 15,-1 21-15,-21 1 0,-21-1 0,0 0 16,0 1-16,0-1 0,-21 0 16,-21 1-16,21-1 0,-22-21 0,1 21 15,-22-20-15,22-1 0,0 0 16,-22 0-16,22 0 0,21 0 0,-22-21 16,22 22-16,0-22 0,0 0 15,0 21-15,0-21 16,21 21-16,21 0 15,0-21-15,0 0 16,0 0-16,0 0 0,1 0 0</inkml:trace>
  <inkml:trace contextRef="#ctx0" brushRef="#br0" timeOffset="76858.66">18457 3514 0,'0'-21'15,"0"-1"-15,0 1 16,21 0 0,1 21-16,-1 0 0,0 0 0,0 0 15,21 0-15,-20 0 0,-1 0 16,0 21-16,0 0 0,21 1 0,-42-1 16,22 0-16,-1 0 0,-21 0 0,21 0 15,-21 1-15,0 20 0,0-21 0,0 0 16,0 0-16,0 1 0,0-1 15,-21 0-15,0 0 0,-1-21 0,1 21 16,0-21-16,0 21 16,21-42 15,0 0-31,0 0 0,0 0 16,21 0-16,0-1 0,0 1 0,1 0 15,-1-21-15,0 21 0,0-22 0,0 22 16,0-21-16,1 21 0,-1-22 15,0 22-15,0 0 0,0 0 0,0 21 16,-21-21-16,22 21 0,-1 0 16,-21 21-1,0 0-15,0 0 16,0 0-16,0 0 16</inkml:trace>
  <inkml:trace contextRef="#ctx0" brushRef="#br0" timeOffset="77311.39">19516 3514 0,'0'-21'0,"0"-1"16,0 1 0,-22 21-16,1 0 15,0 0-15,0 0 0,0 0 0,0 21 16,-1 1-16,-20-1 0,21 0 15,0 0-15,0 0 0,-1 0 16,1 1-16,21-1 0,-21 21 0,21-21 16,-21 0-16,21 1 0,0-1 0,0 0 15,0 0-15,21 0 16,0-21-16,0 0 0,1 21 0,-1-21 16,21 0-16,-21 0 0,22 0 0,-1 0 15,-21 0-15,21 0 0,1-21 0,-1 0 16,-21 21-16,22-21 0,-22 0 15,21 0-15,-21-1 0,0-20 0,-21 21 16,22-21-16,-22 20 0,0-20 16,0 21-16,0-21 0,0 20 0,0 1 15,-22 0-15,1 0 0,0 0 16,0 21-16,0 0 0,-22 0 0,22 0 16,-21 0-16,21 0 0,-22 0 0,22 0 15,0 21-15,0 0 0,-21 0 16,20 0-16,22 1 0,-21-1 15,21 0-15,0 0 0,0 0 0,21 0 16,1-21-16,20 0 0</inkml:trace>
  <inkml:trace contextRef="#ctx0" brushRef="#br0" timeOffset="80060.12">20468 3598 0,'0'0'0,"0"-21"0,0 0 16,21 0-16,-21-21 0,0 20 16,0 1-16,0 0 0,-21 0 15,0 0-15,-21 21 0,20 0 16,1 0-16,0 0 0,-21 0 0,21 21 16,-22 0-16,1-21 15,21 21-15,-22 22 0,22-22 0,-21 0 16,21 0-16,0 0 0,-22 22 0,43-22 15,-21 0-15,21 21 0,-21-21 0,21 1 16,0-1-16,0 0 0,0 0 16,21-21-16,0 21 0,0 0 0,1-21 15,-1 0-15,21 0 0,-21 0 0,22 0 16,-22 0-16,21 0 0,-21 0 0,22-21 16,-22 0-16,0 0 0,21 0 15,-21 0-15,1-1 0,-1 1 0,0 0 16,0 0-16,0 0 0,-21 0 0,0-1 15,21 1-15,-21 0 0,0 0 16,0 0-16,0 42 31,-21 0-15,21 0-16,0 0 16,-21 1-16,0 20 0,0-21 0,0 21 15,21-20-15,-22 20 0,1 0 0,0 1 16,0 20-16,21 1 0,0-1 0,0 1 15,0 20-15,0-20 0,0 20 0,0 1 16,0-21-16,0 20 0,0-20 16,0 20-16,0-20 0,0 21 0,0-22 15,0 1-15,0-1 0,0-21 16,-21 22-16,0-22 0,21 1 0,-22-1 16,1-21-16,0 21 0,0-20 0,0-1 15,0 0-15,21 0 0,-22 0 0,1-21 16,0 0-16,0 0 0,0 0 15,0 0-15,-1 0 0,1 0 16,0-21-16,0 0 0,0 0 0,0 0 16,-1-1-16,-20-20 0,21 0 0,0 21 15,0-22-15,21-20 0,0 20 0,0 1 16,0-21-16,0-1 0,0 22 0,42-22 16,-21 1-16,0-1 0,22 1 15,-1-1-15,21-20 0,-20 20 16,20 1-16,1-22 0,-1 21 0,1-20 15,-1 20-15,22 1 0,-22-1 0,1 22 16,-1-22-16,-20 22 0,20 0 16,-20-1-16,-1 1 0,-21 21 0,0-21 15,0 20-15,1 1 0,-22 0 0,0 0 16,0 0-16,0 0 16,-22 21-1,22 21-15,-21 0 0,0 0 16,21 0-16,0 0 15,0 1-15,0-1 0,0 0 0,0 0 16,0 0-16,0 0 0,21 1 16,0-1-16,1 0 0,-1 0 0,-21 0 15,21 0-15,0 1 0,0-22 16,0 21-16,1-21 0,-1 0 16,0 0-16,0 0 15,0 0-15,-21-21 16,0-1-16,21 22 0,-21-21 15,22 0-15,-1 0 0,-21 0 0,21-22 16,0 22-16,0 0 0,0 0 16,1-21-16,-1 20 0,0 1 0,21 0 15,-21 0-15,1 0 0,-1 0 16,0 21-16,21 0 0,-21-22 0,1 22 16,-1 0-16,0 0 0,-21 22 15,0-1-15,0 0 16,0 0-16,0 0 0,0 0 0,0 1 15,0-1-15,0 0 0,0 0 0,0 0 16,0 0-16,0 1 16,0-1-16,0-42 47,0-1-32,0 1-15,0 0 0,0 0 16,0 0-16,0 0 0,0-1 15,0 1-15,0 0 16,0 0-16,-21 21 0,0-21 16,-1 21-16,1 0 0,0 0 15,0 0-15,-21 0 0,20 21 16,1 0-16,0-21 0,0 21 0,0 0 16,-22 1-16,22-1 0,0 0 0,0 0 15,0 0-15,0 0 0,-1 22 0,22-22 16,-21 0-16,21 0 15,0 0-15,0 1 0,0-1 0,0 0 16,21 0-16,1 0 0,-1 0 0,0 1 16,0-22-16,21 0 0,-20 0 15,-1 0-15,21 0 0,-21 0 0,22 0 16,-22-22-16,0 22 0,0-21 0,0 0 16,0 0-16,1 0 0,-1-22 0,0 22 15,0 0-15,0-21 0,0 21 16,-21-22-16,0 22 0,0 0 0,0 0 15,22 0-15,-22-1 0,0 1 16,0 0-16,-22 21 31,22 21-31,0 0 0,-21 1 16,21-1-16,-21 0 0,21 0 0,0 0 16,0 0-16,0 1 0,0-1 15,0 0-15,0 0 0,0 0 0,21 0 16,0 1-16,1-1 0,-1 0 0,0-21 15,21 21-15,-21-21 0,1 0 16,-1 0-16,21 0 0,-21 0 0,0 0 16,1 0-16,-1-21 0,-21 0 0,21 0 15,0 21-15,0-43 0,0 22 16,-21 0-16,22 0 0,-22-22 16,21 22-16,-21 0 0,0-21 0,0 21 0,0-1 15,0 1-15,21 0 0,-21 0 16,0 42 15,0 0-31,0 0 16,0 1-16,0-1 0,0 0 15,0 0-15,-21 0 0,21 22 0,0-22 16,0 0-16,0 0 0,0 0 0,-21 0 16,21 1-16,0-1 0,-22 0 0,22 0 15,0 0-15,0 0 16,0-42 31,0 0-47,0 0 0,0 0 15,22 0-15,-1-22 0,-21 22 16,21 0-16,0 0 0,0-22 0,0 22 16,1 0-16,-1-21 0,0 21 15,0-1-15,0 1 0,0 21 16,1-21-16,-1 21 0,0 0 0,0 0 15,0 21 1,0 0-16,-21 1 16,0-1-16,0 0 0,0 0 0,22 0 15,-22 22-15,0-22 0,21 0 0,-21 0 16,0 0-16,0 0 0,0 1 16,0-1-16,0 0 0,21 0 0,-21 0 15,21-21 16,-21-21-31,0 0 16,0 0-16,21 0 0,-21-1 16,21 22-16,1-21 0,-22-21 0,21 21 15,0 0-15,0-1 0,0-20 16,0 21-16,22 0 0,-22-22 16,0 22-16,0 0 0,0 0 0,22 21 15,-43-21-15,21 21 0,0 0 16,0 0-16,-21 21 15,21-21-15,-21 21 0,0 0 0,0 0 16,0 1-16,0-1 0,0 0 16,0 0-16,0 0 0,0 22 0,0-22 15,0 0-15,0 0 0,0 0 0,0 0 16,0 1-16,0-1 0,0 0 0,0 0 16,0 0-16,22 0 0,-22 1 15,21-22-15,0 0 0,0 0 16,0 0-16,0 0 0,1 0 0,-1 0 15,0 0-15,0 0 0,0-22 16,0 22-16,1-21 0,20 0 16,-21 0-16,0 0 0,0 0 0,22-1 15,-22-20-15,21 21 0,-21-21 0,1 20 16,-1-20-16,0 21 0,0 0 16,0-22-16,0 1 0,-21 21 15,0-21-15,0 20 16,-21 22-16,0 0 0,0 0 15,0 0-15,0 22 16,-1-1-16,1-21 0,21 21 0,0 0 16,0 0-16,0 0 0,-21-21 15,21 22-15,0-1 0,0 0 16,0 0-16,0 0 0,0 0 0,21 1 16,-21-1-16,0 0 0,0 0 15,0 0-15,0 0 0,0 1 16,0-1-16,0 0 0,0 0 15,0 0 1,-21-21-16,0 0 16,0 0-16,0 0 15,21 21 63,-22-21-62,-20 0-16</inkml:trace>
  <inkml:trace contextRef="#ctx0" brushRef="#br0" timeOffset="120878.77">2794 5927 0,'-21'0'16,"0"0"15,-1 0 0,22-21 1,0-1-17,0 1-15,0 0 16,0 0-16,0 0 15,0 0-15,0-1 0,0 1 0,0 0 16,-21 0-16,21 0 16,0 0-16,0-1 0,0 1 15,0 42 1,0 1 0,0 20-16,0 0 0,0 1 15,0-1-15,0 0 0,0 1 16,0 20-16,0-21 0,0 1 0,0-1 15,0 0-15,-21 22 0,21-43 16,-21 21-16,21 1 0,-21-1 0,21-21 16,0 0-16,0 1 0,0-1 15,0 0-15,0 0 0,0 0 16,0-42 15,0 0-31,0 0 0,0 0 16,0-22-16,0 22 0,21-21 15,-21-1-15,21 1 0,-21 0 16,0-1-16,21 1 0,-21 0 0,0-1 16,0 1-16,0 0 0,0-1 15,0 22-15,0 0 0,0 0 0,0 0 16,0 0-16,0 42 16,0 0-16,0 0 15,0 0-15,0 22 0,0-22 0,0 21 16,0 0-16,0 1 0,0-22 15,0 21-15,0 1 0,0-22 0,0 21 16,0-21-16,0 0 0,-21 1 16,21-1-16,0 0 0,0 0 0,0 0 15,0-42 17,21 0-17</inkml:trace>
  <inkml:trace contextRef="#ctx0" brushRef="#br0" timeOffset="124290.67">3133 6287 0,'0'-22'15,"-22"22"64,22 22-79,0-1 15,0 0-15,0 0 16,0 0-16,0 0 31,22-21 0,-1-21-15,-21 0-16,0 0 0,21 0 16,-21 0-1,0-1-15,0 1 16,-21 21-1,0 0 1,21 21 0,0 1-1,-22-1-15,22 0 16,0 0 0,22-21 15,-1-21-31,-21 0 15,21 21 1,-21-21-16,0-1 31,-21 22 1,21 22-17,-21-1 1,-1 0-1,1-21-15</inkml:trace>
  <inkml:trace contextRef="#ctx0" brushRef="#br0" timeOffset="132476.43">4191 5821 0,'-21'0'78,"21"21"63,0 0-126,0 0-15,0 1 16,0-1 0,0 0-16,0 0 15,0 0 1,21-21-16,0 0 15,0 0-15,0 0 0,22 0 16,-22 0-16,0 0 0,21 0 16,-20 0-16,20 0 0,0-21 0,-21 0 15,1 21-15,20-21 0,-21 21 0,0-21 16,0-1-16,-21 1 16,22 0-16,-22 0 0,0 0 15,0 0-15,0-1 0,0 1 16,0 0-16,0 0 15,-22 21 1,22-21-16,0 42 31,0 0-31,0 0 16,0 0-16,-21 1 0,21 20 16,0-21-16,0 21 0,0-20 0,-21 20 15,21-21-15,0 21 0,0 1 0,0-22 16,-21 21-16,21 1 0,0-22 15,-21 21-15,21 0 0,0-20 0,0 20 16,0-21-16,0 21 0,0-20 16,-21 20-16,21-21 0,-22 0 0,22 22 15,0-22-15,0 0 0,0 0 0,-21 0 16,21 0-16,-21-21 16,21 22-16,-21-22 15,0 0 1,0 0-16,-1 0 0,1-22 15,0 1-15,0 0 16,0 0-16,21 0 0,-21 0 0,21-1 16,0 1-16,-22 0 0,22 0 15,-21 0-15,21 0 0,0-1 0,0 1 16,-21 0-16,21 42 31,0 0-15,0 1-16,0-1 0,0 21 15,0-21-15,21 0 0,-21 1 16,21 20-16,1-21 0,-22 0 0,21 0 16,0 1-16,0-1 0,21 0 0,-20 0 15,-1 0-15,21 0 0,0-21 16,1 22-16,-1-22 0,0 0 0,1 0 16,20 0-16,-20 0 0,20 0 0,-21 0 15,1 0-15,-1 0 0,0 0 16,1-22-16,-22 22 0,21-21 15,-21 0-15,22 0 0,-22 0 0,0-22 16,0 22-16,22-21 0,-22 21 16,-21-22-16,21 22 0,0-21 0,-21 0 15,21 20-15,-21-20 0,0 21 0,0 0 16,0 0-16,0-1 0,0 1 16,0 0-16,-21 21 0,0-21 15,0 21-15,0 0 0,-1 0 0,1 0 16,0 0-16,0 21 0,0 0 15,0-21-15,-1 21 0,1 22 16,0-22-16,0 0 0,0 21 0,0 1 16,-1-22-16,1 21 0,21-21 0,0 22 15,0-22-15,0 21 0,0-21 16,0 1-16,0-1 0,0 0 0,0 0 16,21-21-16,1 21 0,-1-21 0,0 0 15,0 0-15,0 0 16,0 0-16,1 0 0,-1-21 0,0 0 15,0 0-15,0 0 0,0-1 0,1 1 16,-22-21-16,21 21 0,0-22 16,0 1-16,-21-21 0,21 20 0,0 1 15,1 0-15,-1-22 0,0 22 16,0-22-16,21 22 0,-20 0 0,-1-1 16,0 1-16,0 0 0,0-1 15,0 22-15,1 0 0,-1-21 0,-21 20 16,0 1-16,0 0 0,0 0 15,0 42 1,-21 0 0,-1 0-16,1 1 0,21 20 15,-21-21-15,0 21 0,0 1 0,0-1 16,-1 0-16,1 22 0,0-22 16,0 1-16,0-1 0,0 21 0,-1-20 15,1-1-15,21 0 0,0 1 0,-21-1 16,21 0-16,0 1 0,0-1 0,0 0 15,0-20-15,0-1 16,0 0-16,0 0 0,0 0 0,21 0 16,0 1-16,1-22 0,-1 0 0,0 0 15,0 0-15,0 0 0,22 0 16,-22 0-16,21-22 0,-21 22 0,22-21 16,-1 0-16,0 0 0,1 0 0,-1 0 15,-21-22-15,21 22 0,-20-21 0,20 21 16,-21-22-16,0 1 0,0 21 15,-21-22-15,0 22 0,22-21 0,-22 21 16,0 0-16,0-1 0,0 1 0,0 0 16,-22 21-1,1 0 1,0 0-16,0 0 0,0 21 16,0 0-16,-1 1 0,1-1 0,0 21 15,0-21-15,0 22 0,0-22 16,21 21-16,0 0 0,0-20 0,0 20 15,0-21-15,0 0 0,21 22 0,0-22 16,-21 0-16,42-21 0,-21 21 16,1 0-16,-1-21 0,21 0 0,-21 0 15,0 0-15,22 0 0,-22 0 0,0 0 16,21-21-16,-20 0 0,20 0 0,-21 0 16,0-1-16,22 1 15,-22-21-15,21 0 0,-21-1 0,0 22 16,1-21-16,-1-1 0,21-41 15,-42 63-15,0-1 0,0 1 0,0 0 16,21 0-16,-42 42 31,21 0-15,0 0-16,0 1 0,0 20 16,-21-21-16,21 0 0,-21 22 0,21-22 15,0 21-15,-21-21 0,21 0 0,0 1 16,0 20-16,0-21 0,-22 0 0,22 0 15,0 1 1,0-1-16,0-42 31,0-1-15,0 1-16,0 0 0,0 0 16,0-21-16,22 20 0,-1-20 0,0 21 15,-21-21-15,21-1 0,0 22 0,22-21 16,-22 21-16,0-22 0,21 22 15,1 0-15,-22 21 0,21-21 16,0 21-16,-20 0 0,20 0 0,-21 0 0,0 0 16,0 21-16,1 0 15,-22 0-15,21 22 0,-21-22 16,0 0-16,0 21 0,0-21 0,0 22 16,0-22-16,0 21 0,0-21 0,0 22 15,0-22-15,0 0 0,0 0 16,0 0-16,0 1 0,21-22 0,0 21 15,0-21-15,22 0 0,-22 0 16,0 0-16,0 0 0,21-21 0,-20 21 16,-1-22-16,21 1 0,-21 0 15,0-21-15,1 21 0,20-64 16,-21 43-16,21-43 16,-20 21-16,-22 22 0,21 0 0,0-22 15,0 1-15,0 20 16,-21-20-16,21 21 0,-21-1 0,22 1 15,-22 21-15,0-43 0,0 43 0,0 0 16,0 0-16,0 0 0,-22 21 16,1 0-16,0 0 15,21 21-15,-21 0 0,0 0 16,21 0-16,0 22 0,-21-22 16,-1 21-16,22 0 0,0 1 15,-21-1-15,21 0 0,0 1 0,0-1 16,0 0-16,0 1 0,0-1 0,0 0 15,0 1-15,0-1 0,0 0 16,0-20-16,0 20 0,0-21 0,0 0 16,0 0-16,21 1 0,1-1 0,-22 0 15,21-21-15,0 0 0,0 0 16,0 0-16,0 0 0,1 0 16,-1-21-16,0 21 0,0-21 15,0-1-15,0-20 0,1 21 16,-1-43-16,0 43 0,0-21 15,-21 21-15,21-22 0,0 22 0,-21 0 16,0 0-16,0 0 0,22 21 16,-22 21 15,0 0-31,0 0 0,0 0 0,0 22 16,0-22-16,0 21 0,0-21 0,0 22 15,0-22-15,0 21 0,0-21 0,0 1 16,0-1-16,0 0 0,0 0 15,0 0-15,0-42 32,0 0-32,21 0 15,-21 0-15,21-1 0,-21 1 16,0-21-16</inkml:trace>
  <inkml:trace contextRef="#ctx0" brushRef="#br0" timeOffset="132666.5">8022 5884 0,'0'-21'0,"-21"21"16,0 0 15,0 0 31</inkml:trace>
  <inkml:trace contextRef="#ctx0" brushRef="#br0" timeOffset="132854.67">7366 6033 0,'0'0'0,"-21"0"0,21 21 0,-21-21 16,42 0 15,0 0-31,0 0 16,0 0-16,0 0 0,1 0 15,-1 0-15,0-21 0,0 21 0,21-22 16,-20 1-16,20 21 0</inkml:trace>
  <inkml:trace contextRef="#ctx0" brushRef="#br0" timeOffset="134603.82">8318 6181 0,'0'21'0,"22"-21"46,-1-21-46,0 21 0,0-21 16,0 21-16,0-22 0,1 1 16,20 0-16,-21 21 0,0-21 0,0 0 15,-21-22-15,22 22 0,-1 0 0,-21-21 16,21 21-16,-21-22 0,0 1 0,0 21 16,0-22-16,0 1 0,0 21 15,0 0-15,0-22 0,0 22 16,0 0-16,-21 21 15,0 21-15,-1 0 16,22 22-16,-21-22 0,0 21 16,21 1-16,-21 20 0,21-21 0,-21 22 15,0-22-15,21 22 0,-22-1 0,22 1 16,0-1-16,-21 22 0,0-22 0,21 1 16,-21 21-16,21-22 0,-21 1 15,21-1-15,-21 1 0,-1-1 0,1 1 16,0-1-16,21 1 0,-21-22 0,0 21 15,0-20-15,-1 20 0,1-20 0,0-1 16,21-21-16,0 21 0,0-20 16,0 20-16,-21-21 0,21 0 15,21-21 1,0 0-16,0-21 16,1 21-16,-1-21 0,21 0 0,-21-22 15,0 22-15,1-21 0,-1 21 0,0-22 16,0 1-16,-21 0 0,0-1 15,21 1-15,-21-21 0,0 20 0,0 1 16,0 0-16,0-1 0,0 1 0,-21 0 16,21 20-16,-21-20 0,0 21 0,0 0 15,-1 0-15,1-1 0,0 1 16,0 21-16,21-21 0,-21 0 16,21 0-1,21 21-15,0-21 0,0 21 16,0-22-16,1 22 0,20-21 15,-21 0-15,21 0 0,1 21 16,-1-21-16,0 0 0,1-1 0,-1 1 16,-21 0-16,22 0 0,-1 0 15,-21 0-15,0-1 0,0 1 0,1 0 0,-1 0 16,-21 0-16,21 0 0,-21-1 16,0 1-16,0 0 15,-21 21 16,0 0-15,21 21-16,-22-21 0,22 21 0,0 1 16,0-1-16,0 0 0,0 0 15,0 0-15,0 0 0,0 1 0,0-1 16,0 0-16,0 0 0,0 0 16,0 0-16,0 1 0,0-1 0,22 0 15,-1-21-15,-21 21 0,21-21 0,0 0 16,0 0-16,-21 21 0,21-21 0,1 0 15,-1 0-15,0 0 0,0 0 16,21-21-16,-20 0 0,-1 21 0,0-21 16,0 0-16,21-1 0,-20 1 15,-1 0-15,0 0 0,0 0 0,0 0 16,-21-1-16,21 1 0,-21 0 0,22 0 16,-22 0-16,0 0 0,0-1 15,0 1-15,0 0 16,-22 21-1,1 0-15,0 0 0,0 0 16,21 21-16,-21 0 0,0 1 16,21-1-16,0 0 0,-22 0 15,22 0-15,0 0 0,0 1 16,0-1-16,0 0 0,0 0 0,0 0 16,0 0-16,0 1 15,22-1 1,-22 0-16,21-21 0,0 21 15,0 0-15,0-21 16,0 0 0,1 0-16,-1 0 15,0 0-15,-21-21 0,21 0 16,0 21-16,0-21 0,1 0 0,-1-1 16,0 22-16,0-42 0,0 21 0,0 0 15,1 0-15,-1-1 0,0 1 16,0 0-16,0 0 0,0-21 0,1 20 15,-1 22-15,-21-21 0,0 0 16,0 42 15,0 0-15,0 1-16,0-1 0,0 0 16,0 0-16,-21 0 0,21 0 15,0 1-15,0-1 0,0 0 0,0 0 16,0 0-16,0 0 0,0 1 15,21-1-15,0-21 0,0 0 16,0 0-16,0 0 16,1 0-16,20 0 0,-21 0 15,0 0-15,0-21 0,22-1 16,-22 1-16,0 0 0,21 0 0,-20 0 16,20 0-16,-21-1 0,0 1 15,22-21-15,-22 21 0,0 0 16,0-1-16,0-41 0,0 42 0,-21 0 15,0-1-15,-21 22 16,0 0-16,0 22 16,0-1-16,21 0 0,-21 0 15,21 21-15,-22-20 0,22-1 0,0 0 16,0 0-16,0 21 0,0-20 0,0-1 16,0 0-16,0 0 0,0 0 0,0 0 15,0 1-15,0-1 16,0 0-16,0 0 15,-21-21 17,21-21-17,-21 21-15,21-21 0,-21 0 16,0-1-16,0 1 0,-1 0 0</inkml:trace>
  <inkml:trace contextRef="#ctx0" brushRef="#br0" timeOffset="134812.72">9356 5821 0,'0'-21'0,"0"42"0,-22-63 0,1 42 32,21-22-32,-21 22 15,0 0 1,21 22 15</inkml:trace>
  <inkml:trace contextRef="#ctx0" brushRef="#br0" timeOffset="135946.67">2730 7853 0,'-21'0'0,"0"0"16,21-21 0,-21 21-16,0 0 0,21-21 15,-21 21 1,-1 0-16,22-22 16,0 1-16,0 0 15,22 0 1,-1 21-16,0-21 0,0 21 15,-21-21-15,21 21 0,0 0 16,1 0-16,-1 0 0,0 0 0,0 0 16,0 0-16,0 0 0,1 0 0,-22 21 15,21 0-15,-21 0 0,21 0 16,-21 22-16,0-1 0,0-21 0,0 21 16,0 22-16,0-22 0,-21 1 15,0-1-15,-1 0 0,1 1 0,-21-1 16,21 0-16,-22-21 0,22 22 15,-21-22-15,0 0 0,20 0 16,-20 0-16,21 1 0,-21-22 0,20 0 16,1 21-16,0-21 0,0 0 0,0 0 15,0 0-15,21-21 16,-22-1-16,22 1 0,-21-21 16,21 21-16,0 0 0,0-1 15,0-20-15,0 21 0,0 0 0,21 0 16,1-1-16,-1 1 0,0 21 15,0 0-15,0 0 16,0 0-16,1 21 0,-1 1 0,0-1 16,-21 0-16,21 0 0,0 0 15,0 22-15,-21-22 0,0 0 16,22 0-16,-1 21 0,-21-20 0,0-1 16,0 0-16,21 0 0,-21 0 15,0 0-15,21-21 0,-21 22 0,0-1 16,21-21-1,0 0-15,1 0 16,-22-21 0,21 21-16,-21-22 0</inkml:trace>
  <inkml:trace contextRef="#ctx0" brushRef="#br0" timeOffset="136106.57">3048 8276 0,'0'0'0,"21"-21"15,0 21 1,0 0 15,1 0-15,-1-21-16,0 21 0</inkml:trace>
  <inkml:trace contextRef="#ctx0" brushRef="#br0" timeOffset="137582.18">4424 7578 0,'0'0'0,"0"-21"0,0-1 16,0 1-16,0 0 0,0 0 15,0 0-15,0 0 0,-21-1 0,-1 22 16,22 22-1,0 20 1,-21-21-16,21 21 0,0 1 16,0 20-16,0-20 0,-21 20 0,21 1 15,0 20-15,0-20 0,0 20 0,0-20 16,-21-1-16,0 1 0,21-1 16,-21-20-16,21 20 0,0-20 15,0-22-15,-22 21 0,22-21 0,0 0 16,0 1-16,-21-22 0,21-22 31,0 1-31,0 0 16,0 0-16,0 0 0,0-22 0,0 22 15,0-21-15,0-22 0,21 22 0,1 0 16,-1-22-16,0 22 16,0 0-16,0-1 0,22 1 0,-22 0 15,21 20-15,-21 1 0,22 0 0,-1 0 0,-21 21 16,21 0-16,-20 0 15,-1 21-15,21-21 0,-21 21 0,0 22 16,1-22-16,-22 0 0,0 21 0,0-21 16,0 22-16,0-22 0,-22 21 15,1-21-15,0 22 0,0-22 0,-21 0 16,20 0-16,-20 0 0,0-21 0,21 22 16,-22-22-16,1 0 0,21 0 15,-22 0-15,22 0 0,0 0 0,0 0 16,0-22-16,0 1 0,-1 21 15,22-21-15,-21 21 0,21 21 32,0 0-17,0 1-15,21-1 0,1 0 0,-1 0 16,-21 0-16,21 22 0,0-22 16,0 0-16,0 0 0,1-21 0,20 21 15,-21 0-15,21 1 0,-20-22 0,20 21 16,0-21-16,1 0 0,-1 0 15,0 0-15,22 0 0,-22 0 0,0 0 16,22 0-16,-22-21 0,1-1 0,-1 1 16,0 0-16,-21 0 0,22 0 15,-22-22-15,0 22 0,0-21 16,0 0-16,1 20 0,-22-20 0,21 21 16,-21-21-16,0 20 0,0 1 0,0 0 15,0 0-15,0 0 0,-21 21 0,-1 0 16,1 0-16,0 21 15,0 0-15,0 0 0,0 0 16,-22 64-16,43-43 16,-21-20-16,21 20 0,0-21 15,0 0-15,0 22 0,0-22 0,0 0 16,0 0-16,21-21 0,0 21 16,1-21-16,-1 0 0,21 0 15,-21 0-15,0 0 0,22 0 0,-1 0 16,-21-21-16,22 0 0,-22 21 15,0-21-15,21 0 0,-21-1 0,1-20 16,20 21-16,0-43 0,-21 43 16,-21 0-16,22 0 0,-22-21 15,21 42-15,-21-22 0,0 1 0,0 42 32,-21 1-17,-1-1-15,22 0 0,0 21 16,0-21-16,-21 1 0,21 20 15,0-21-15,0 0 0,0 0 0,0 1 16,0-1-16,0 0 0,21 0 0,1-21 16,-1 21-16,0-21 15,21 0-15,-21 0 0,1 0 0,-1 0 16,21-21-16,-21 21 0,0-21 0,22 0 16,-22 21-16,0-21 0,0-1 0,0-20 15,1 21-15,-22 0 0,21 0 16,-21-22-16,21 22 0,-21 0 0,21 0 15,-21 0-15,0-1 0,0 1 16,0 42 15,0 1-31,-21-1 0,0 0 16,21 0-16,-21 21 0,21 1 0,0-22 16,0 21-16,0 1 0,0 20 0,0-21 15,0 1-15,0 20 0,0 1 0,0-1 16,0 1-16,0-1 0,0 1 15,0-1-15,0-20 0,0 20 0,0 1 16,0-22-16,0 0 0,-22 1 0,1-1 16,21-21-16,-21 0 0,0 0 0,-21 1 15,20-22-15,1 0 0,-21 0 0,21 0 16,-22 0-16,1 0 0,0 0 16,21 0-16,-22-22 0,1 22 15,21-21-15,-22 0 0,22 21 0,-21-21 16,21 0-16,0 21 0,-1-21 0,1-1 15,0 1-15,21 0 0,-21 21 16,21-21-16,0 0 0,0 0 16,0-22-16,0 22 0,21 0 0,0-21 15,0-1-15</inkml:trace>
  <inkml:trace contextRef="#ctx0" brushRef="#br0" timeOffset="139906.49">6350 8128 0,'0'-21'0,"0"42"0,0-84 15,0 20-15,-21 43 16,0 0 0,21 21-16,0 1 15,0-1-15,0 21 0,-22-21 0,22 22 16,0-1-16,-21 0 0,21-21 0,0 22 15,0-1-15,0-21 0,-21 22 16,21-22-16,0 21 0,0-21 0,0 0 16,0 1-16,0-1 0,21-21 31,0-21-31,1-1 16,-1 22-16,0-21 0,0 0 15,0 0-15,-21 0 0,21-22 0,1 22 16,-22 0-16,21 0 0,-21 0 0,0 0 15,0-1-15,0 44 32,0-1-32,0 0 15,0 0-15,0 0 0,0 0 0,0 1 16,0-1-16,0 0 0,0 0 16,0 0-16,0 0 0,21 1 0,0-1 15,0-21-15,0 0 16,-21 21-16,22-21 0,-1 0 0,0 0 15,0 0-15,0 0 0,0 0 0,1-21 16,20 0-16,-21 21 0,0-22 16,0 1-16,1 0 0,-1 0 0,0 0 15,-21-22-15,0 22 0,21-21 0,-21 21 16,0-22-16,0 1 0,0 21 0,0 0 16,0-22-16,0 22 0,0 0 15,-21 0-15,0 21 16,21 21-1,0 0-15,0 0 16,21 1 0,0-22-16,0 21 15,0-21-15,1 0 0,-1 0 0,0 0 16,0 0-16,0 0 0,22 0 0,-22 0 16,21-21-16,0 21 0,-20-22 15,-1 22-15,0-21 0,0 21 0,0-21 16,-21 0-16,21 21 0,-21-21 0,0 0 15,-21 21 17,0 21-17,0 0-15,21 0 0,0 0 0,-21 22 16,21-22-16,-21 0 0,21 21 16,0-21-16,0 1 0,0 20 15,0-21-15,0 0 0,0 22 0,0-22 16,0 0-16,21 0 0,0 0 15,0-21-15,0 21 0,0-21 16,1 0-16,-1 0 0,0 0 16,21-21-16,-21 21 0,1-21 15,-1 0-15,0 21 0,-21-21 0,21 0 16,0-22-16,-21 22 0,21 0 16,-21-21-16,0 20 0,0-20 0,0 0 15,0-1-15,0 22 0,0-21 16,0 0-16,-21 20 0,0 1 0,21-21 15,-21 42-15,0-21 0,0 0 0,-1 21 16,1 0-16,0 0 0,0 21 16,0 0-16,0-21 0,21 42 15,-22-21-15,1 1 0,21-1 0,-21 21 16,21-21-16,0 22 0,0-22 0,0 0 16,0 21-16,0-21 0,0 1 0,0-1 15,21 0-15,0 0 0,1 0 16,-1-21-16,42 21 15,-42-21-15,1 0 0,20 0 0,-21 0 0,21 0 16,1 0-16,-1-21 0,0 0 16,1 0-16,-1 0 0,0 0 0,1-1 15,-22 1-15,21-21 0,-21 21 16,1-22-16,-1 1 0,0 21 16,-21 0-16,0 0 0,0-1 0,0 1 0,-21 42 31,0 1-31,21-1 0,0 0 15,0 0-15,0 21 0,0 1 0,0-22 16,0 0-16,0 21 0,0-20 0,0-1 16,0 21-16,0-21 0,0 0 0,21 1 15,0-1-15,0-21 16,0 0-16,0 0 16,1 0-16,-1 0 0,0 0 15,0-21-15,0 21 0,22-22 0,-22 1 16,0 0-16,21 0 0,-21 0 0,22 0 15,-1-22-15,-21 22 0,22-21 16,-1 21-16,-21-22 0,21 22 16,-20-21-16,20 21 0,-21-22 0,0 22 0,0 0 15,1 0-15,-1 0 0,21 21 16,-21 0-16,0 21 31,-21 0-31,0 0 0,0 0 0,0 22 0,0-22 16,0 0-16,0 0 0,0 0 15,0 0-15,0 1 0,0-1 0,0 0 16,0 0-16,0-42 47,0 0-47,0 0 0,0-1 16,0 1-16,0 0 0,0 0 0,0 0 15,0 0-15,0-22 0,0 22 16,0-21-16,-21 42 15,0-21-15,0 21 0,0 0 0,0 0 16,-1 0-16,1 0 0,0 21 0,0 0 16,0 0-16,0 0 0,-1 0 15,1 22-15,0-22 0,0 21 16,0-21-16,21 22 0,0-22 0,0 21 16,0-21-16,0 1 0,0-1 0,0 0 15,0 0-15,0 0 0,21 0 0,0 1 16,0-22-16,0 0 15,1 0-15,-1 0 16,0 0-16,0-22 0,0 1 16,0 0-16,1 0 0,-1 0 15,0 0-15,0-22 0,0 22 0,0-21 16,1-1-16,-22 1 0,21-21 0,0 20 16,0-20-16,0 20 0,0-20 15,-21 21-15,22-22 0,-22 1 16,21 20-16,-21 1 0,0 0 0,21-1 0,-21 22 15,0-21-15,0 21 0,0-1 0,0 1 16,0 42 15,0 1-31,0 20 0,0-21 16,-21 0-16,21 22 0,0-1 0,0-21 16,0 21-16,0 1 0,0-1 15,0 22-15,21-22 0,0 0 16,0 1-16,0-1 0,-21 0 0,22 1 15,-22-1-15,21 0 0,21 43 16,-42-64-16,21 0 0,0 0 16,1 1-16,-1-22 15,0 0-15,0 0 0,0 0 0,0 0 16,1 0-16,-1 0 0,21 0 0,-21-22 16,22 1-16,-22 0 0,21 0 0,0 0 15,22-43-15,-43 22 16,21 21-16,-20-22 0,-1 22 0,-21-21 15,0 0-15,21 20 0,-21 1 16,0 0-16,0 0 0,0 0 0,-21 21 16,0 0-16,-1 0 0,1 0 15,0 0-15,0 0 0,0 21 0,0 0 16,-1 0-16,1 0 0,21 1 16,0-1-16,0 0 0,0 21 0,0-21 15,0 1-15,0-1 0,21 0 0,1 0 16,-22 0-16,21 0 0,0 1 0,-21-1 15,0 0-15,0 0 0,21-21 0,-21 21 16,0 0-16,0 1 16,0-1-16,-21 0 15,0-21-15,0 21 16,-1-21-16,1 0 16,0 0-16,0 0 0,0 0 15,0 0-15,-1 0 0,1 0 16,0 0-16,0 0 0,-21 0 0,-1-21 15</inkml:trace>
  <inkml:trace contextRef="#ctx0" brushRef="#br0" timeOffset="141026.51">2371 10097 0,'0'0'0,"-22"0"16,1 0-16,0 0 15,0 0 1,21-22-1,21 1 1,0 21-16,0 0 0,1-21 16,-1 21-16,0 0 0,0 0 0,0 0 15,0 0-15,1 0 0,-1 0 16,0 0-16,0 0 0,0 0 0,0 0 16,-21 21-16,22-21 15,-22 21-15,0 1 0,0-1 0,0 0 16,0 0-16,0 0 0,-22 0 0,1 1 15,0-1-15,0 21 0,-21-21 16,20 0-16,1 1 0,0-1 16,0 0-16,0-21 0,0 21 0,-1-21 15,1 0-15,21-21 32,0 0-32,0 0 0,21 21 15,1-22-15,-1 1 0,0 21 16,0-21-16,0 21 0,0 0 15,1 0-15,-1 0 0,0 0 16,0 21-16,0 0 0,-21 1 16,21-1-16,-21 0 0,0 0 0,22 0 15,-22 22-15,21-22 0,-21 0 16,0 21-16,0-21 0,0 1 16,0 20-16,-21-21 0,-22 0 0,22 0 15,0 22-15,-21-22 0,-1-21 16,1 21-16,0 0 0,20-21 0,-20 0 15,0 0-15,21 0 0,-22 0 0,22 0 16,0 0-16,0 0 0,0-21 16,-1 21-16,1-21 0,0 21 0,21-21 15,0 0-15,-21 21 0,21-22 16,0 1 0,0 0-16,21 0 15,0 0 1,0 0-16,1 21 0</inkml:trace>
  <inkml:trace contextRef="#ctx0" brushRef="#br0" timeOffset="141242.39">3133 10393 0,'42'0'15,"-84"0"-15,105 0 0,-42 0 16,-21-21 78,0 0-94</inkml:trace>
  <inkml:trace contextRef="#ctx0" brushRef="#br0" timeOffset="144317.38">4762 10097 0,'0'0'16,"0"-22"-16,-21-20 15,21 21-15,0 0 0,-21 0 0,21-22 0,0 22 16,0-21-16,0 21 0,0-22 16,0 1-16,0 21 0,0-22 0,0 22 15,21 0-15,-21 0 0,0 0 0,0 0 16,21 21-1,-21 21-15,0 0 16,0 21-16,0-21 0,0 43 0,0-22 16,0 1-16,0 20 0,-21 1 15,0-22-15,0 21 0,0 1 0,0-1 16,-1 1-16,1-1 0,0-20 0,-21 20 16,21 1-16,-1-22 0,-20 0 15,21 1-15,0-1 0,0-21 0,-1 0 16,1 1-16,21-1 0,0 0 0,-21-21 15,0 0-15,0 0 16,21-21-16,-21 0 0,21-22 16,0 22-16,0-21 0,0 21 0,0-22 15,0 1-15,0-22 16,0 22-16,0 0 0,0-1 0,0 1 16,21 21-16,-21-21 0,21 20 0,0 1 15,0 0-15,0 21 0,1 0 16,-1 0-16,0 0 15,0 21-15,0 0 0,0 22 16,-21-22-16,22 21 0,-22 1 0,21-22 16,0 21-16,-21 0 0,21 1 15,0-1-15,0 0 0,1-20 16,-22 20-16,42-21 0,-21 0 0,0 0 16,0 1-16,1-1 0,-1-21 15,21 0-15,-21 0 0,0 0 0,1 0 16,20 0-16,-21 0 0,21-21 0,-20 21 15,-1-22-15,21 1 0,-21-21 0,0 21 16,1-22-16,-1 22 0,0-21 16,0 0-16,0-1 0,0 22 0,-21-21 15,0-1-15,0 22 0,22 0 0,-22-21 16,21 21-16,-21-1 16,0 44-1,0-1 1,0 0-16,0 0 0,0 0 0,0 22 15,0-22-15,0 21 16,0-21-16,0 22 0,0-22 0,0 21 16,0-21-16,0 22 0,0-22 0,21 0 15,0 0-15,0 0 0,22 0 16,-22-21-16,0 0 0,0 0 16,64 0-16,-43-21 15,-21 0-15,22 0 0,-22 0 0,0 0 16,21-1-16,-21-20 0,22 0 15,-22-1-15,0 1 0,0-21 0,0 20 16,1 1-16,-1 0 0,0-22 0,-21 22 16,0-1-16,21 1 0,-21 0 0,21-1 15,-21 1-15,0 21 16,0 0-16,0 0 0,0-1 0,0 1 16,0 42-1,0 1 1,-21-1-16,21 21 0,0-21 15,-21 22-15,21-22 0,0 21 0,0 0 16,0 1-16,0-1 0,-21 0 0,21 1 16,0-1-16,0 0 0,0 1 15,0-1-15,0-21 0,0 22 0,0-1 16,0-21-16,21 0 0,0 0 16,0 1-16,-21-1 0,21 0 0,1 0 0,-1-21 15,0 0-15,0 0 16,0 0-16,0 0 0,1 0 0,20 0 15,-21-21-15,0 21 0,0-21 0,1 0 16,-1-1-16,0-20 0,0 21 0,0 0 16,0-22-16,1 1 0,-22 21 15,0-21-15,0 20 0,0-20 0,0 21 16,0 0-16,0 0 0,0-1 0,0 1 16,0 0-16,-22 21 15,1 0-15,0 0 0,21 21 16,-21-21-16,21 21 0,-21 1 15,21-1-15,-21 0 0,21 21 16,0-21-16,0 1 0,0 20 0,0 21 16,0-41-16,0-1 0,0 0 15,0 21-15,0-21 0,0 1 16,0-1-16,21-21 0,0 21 0,0 0 16,0-21-16,0 0 0,1 0 0,-1 0 15,0 0-15,0 0 0,0 0 0,22 0 16,-22-21-16,0 21 0,0-21 15,21 0-15,-20-1 0,-1 1 0,0 0 16,21 0-16,-21-21 0,1 20 0,-1-20 16,0 0-16,0 21 0,0-22 15,-21 22-15,0 0 0,0 0 16,0 0-16,0-1 0,-21 22 16,-21 0-16,21 0 0,-1 0 15,1 0-15,21 22 0,-21-1 16,21 0-16,0 0 15,0 0-15,21 0 0,0 1 0,1-1 16,-1 0-16,0 21 0,0-21 0,-21 1 16,21-1-16,0 0 0,-21 0 15,0 0-15,22 0 0,-1 1 0,-21-1 0,21 0 16,-21 0 0,21-21-16,0 0 15,0 0-15,1 0 16,-1 0-16,0 0 0,-21-21 0,21 0 15,0 21-15,0-21 0,-21-1 0,22 1 16,-1-21-16,0 21 0,0-22 16,0 22-16,0-21 0,1 21 15,-1-22-15,21-20 0,0 42 0,-20-22 16,20 22-16,-21 0 0,0 0 0,0 21 16,1-21-16,-1 21 15,0 0-15,0 0 0,0 21 16,-21 0-16,0 0 15,0 0-15,0 1 0,0-1 16,0 0-16,0 0 0,0 0 16,0 0-16,0 1 0,21-1 15,-21 0-15,22-21 16,-1-21 15,-21 0-31,0-1 0,0 1 16,0 0-16,0 0 15,0 0-15,0 0 0,0-1 0,0 1 16,-21 0-16,21 0 0,-22 21 16,1 0-16,0 0 0,0 0 15,0 0-15,0 0 16,-1 0-16,1 0 0,0 21 0,0 0 16,0 0-16,0 1 0,-22 83 15,22-83-15,0 20 0,21 0 16,0-21-16,0 22 0,0-22 0,0 0 15,0 21-15,0-20 0,0-1 16,0 0-16,0 0 0,21-21 16,0 0-16,-21 21 0,21-21 15,1 0-15,-1 0 0,0 0 0,0-21 16,0 21-16,0-21 0,1 0 16,-22 0-16,21 21 0,0-43 0,0 22 15,0 0-15,0-21 0,-21 20 16,22-20-16,-1 0 0,0 21 0,-21-22 15,0 22-15,21 0 0,-21 0 0,0 0 16,0-1-16,0 44 31,-21-22-31,21 21 0,-21 0 16,21 0-16,0 0 0,0 22 0,0-22 16,0 21-16,0-21 0,0 0 0,0 22 15,0-22-15,0 0 0,0 0 16,21 0-16,-21 1 0,21-22 0,0 21 15,0-21-15,1 0 0,-1 0 16,0 0-16,0 0 0,0 0 16,0 0-16,22-21 0,-22 21 0,0-22 15,0 1-15,-21 0 0,21 0 16,1 0-16,-1-22 0,-21 22 0,21-21 16,0 0-16,-21-1 0,21 1 0,-21 0 15,21-1-15,1-20 0,-22 20 16,21 1-16,-21-21 0,0 20 0,0 1 15,0 0-15,0-1 0,0 22 0,0-21 16,0 21-16,0-1 0,0 1 16,-21 21-1,21 21-15,-22 1 0,1-1 16,21 0-16,0 0 0,0 21 16,0-20-16,-21 20 0,21 0 0,0 1 15,0-1-15,-21 0 0,21 1 0,0-1 16,0 0-16,0 1 0,0-1 0,0 0 15,0 1-15,0-1 0,0 0 16,0 1-16,0-22 0,0 21 0,0-21 16,0 0-16,0 1 0,0-1 0,21 0 15,0-21-15,0 0 16,1 0-16,-1 0 0,0 0 0,0 0 16,0 0-16,0 0 15,1 0-15,-1-21 0,21 0 0,-21 21 0,0-22 16,22 1-16,-22 0 0,0 0 15,0 0-15,22 0 0,-22-22 0,0 22 16,21-42-16,-21 41 0,1-20 16,-1 0-16,-21 21 15,0-1-15,-21 22 16,-1 0-16,1 0 0,0 0 16,0 0-16,0 0 0,0 22 0,21-1 15,0 0-15,0 0 0,0 0 16,0 0-16,0 1 0,0-1 15,0 0-15,21 0 0,-21 0 16,21 0-16,0 1 16,-21-1-16,0 0 0,0 0 0,0 0 15,0 0-15,0 1 16,0-1 0,-21-21-16,-21 0 15,20 21-15,1-21 0,0 0 16,0 0-16,0 0 15,0-21 1,-1 21-16,22-21 0,-21 21 16</inkml:trace>
  <inkml:trace contextRef="#ctx0" brushRef="#br0" timeOffset="144630.71">6413 10075 0,'0'0'0,"0"-21"15,22 21-15,-1 0 0,21 0 16,-21-21-16,22 21 0,-1 0 0,0-21 15,1 21-15,20 0 0,-21-21 16,1 21-16,-1-21 0,0 21 0,1 0 16,-1 0-16,-21-22 0,22 22 0,-22 0 15,0 0-15,-21-21 16,-21 21 0,0 0-16,-1-21 0,1 21 0,-21 0 15,0 0-15</inkml:trace>
  <inkml:trace contextRef="#ctx0" brushRef="#br0" timeOffset="144851.57">5609 9906 0,'0'0'0,"-21"0"0,-21 0 15,20 0-15,1 0 31</inkml:trace>
  <inkml:trace contextRef="#ctx0" brushRef="#br0" timeOffset="145938.34">2159 12256 0,'0'-22'16,"21"1"0,-21 0-16,0 0 0,0 0 15,0 0-15,0-1 16,0 1-16,-21 21 15,21 21 1,0 1-16,0-1 16,0 0-16,0 21 0,0-21 0,0 22 15,0-22-15,0 21 0,-21-21 16,21 22-16,0-1 0,0-21 0,-21 0 16,21 22-16,-22-22 15,22 0-15,0 21 0,-21-20 0,0-1 16,21 0-16,-21 0 0,0 0 15,0-21-15,-1 0 32,22-21-32,0 0 0,0 0 15,22 0 1,-1 21-16,0-22 0,0 22 16,0 0-16,0 0 0,1-21 15,20 21-15,0 0 0,1-21 0,-1 0 16,0 21-16,1 0 0,-22-21 0,21 21 15,0 0-15,-20-21 0,20 21 16,-21-22-16,0 22 0,-21-21 16,21 21-16,-21-21 0,0 0 15,0 0 1,0 0-16,0-1 0,-21 1 16,21 0-16,0 0 15,-21 21-15,0 0 16,21 21-16,0 0 15,-21 22-15,21-22 16,0 0-16,0 21 0,-21-21 0,21 22 16,0-22-16,0 21 0,0 1 15,0-22-15,0 21 0,-22-21 0,22 22 16,0-22-16,-21 0 0,21 21 16,0-21-16,0 1 0,0-1 15,0 0-15,0 0 16,0-42 15,-21 0-31,21 0 16</inkml:trace>
  <inkml:trace contextRef="#ctx0" brushRef="#br0" timeOffset="146170.21">3069 12531 0,'0'0'0,"0"-21"16,-21-1 15,0 22-31,21-21 31,21 21-15,0 0-16,0 0 0,0 0 15,1 0-15,-1-21 0,0 21 0,0 0 16</inkml:trace>
  <inkml:trace contextRef="#ctx0" brushRef="#br0" timeOffset="146733.88">4403 12086 0,'0'-21'0,"0"42"0,0-63 0,0 21 15,0 0-15,0-1 0,0 1 16,-22 0-16,1 0 0,21 0 0,-21 21 16,0-21-16,0 21 0,0 0 15,-1 0-15,1 0 16,0 21-16,0 0 0,0 0 0,0 21 15,-22 85 1,22-84-16,0-1 0,21 22 0,-21-22 16,0 0-16,21 22 0,-22-22 0,22 0 15,0 1-15,0-1 0,0 0 0,0 1 16,0-22-16,0 21 0,0-21 0,22 1 16,-1-1-16,0 0 15,0 0-15,0-21 0,0 0 0,1 0 16,20 0-16,-21 0 0,21 0 0,1-21 15,-1 0-15,0-22 0,1 22 16,20 0-16,-20-21 0,20-1 0,-21 1 16,1 0-16,-1-1 0,0-20 0,1 21 15,-22-22-15,0 22 0,0-22 0,-21 1 16,0-1-16,0 22 0,-21-22 16,0 22-16,0 0 0,-22 21 0,1-1 15,0 1-15,-22 0 0,22 21 0,-22 0 16,1 0-16,-1 0 0,22 21 15,-21-21-15,20 21 0,1 1 16,21 20-16,-22-21 0,22 0 0,0 22 16,0-22-16,0 21 0,21-21 0,0 22 15,0-22-15,0 0 0,0 0 16,0 0-16,21 0 0</inkml:trace>
  <inkml:trace contextRef="#ctx0" brushRef="#br0" timeOffset="147338.54">5228 12256 0,'0'0'0,"0"-22"0,0 1 16,21 21-16,-21-21 0,0 42 31,0 0-16,0 1-15,0-1 0,21 21 0,-21 0 16,0 1-16,0 20 0,0-20 16,0 20-16,0 1 0,0-1 0,0 1 15,-21 20-15,0-20 0,21-1 16,-21 1-16,0-1 0,0 1 0,-1-1 16,22 1-16,0-22 0,-21 22 0,21-22 15,-21 0-15,21-21 0,0 22 0,0-22 16,0 0-16,0 0 0,0-63 47,0 21-47,0 0 0,0-22 0,0 1 15,0 0-15,0-1 0</inkml:trace>
  <inkml:trace contextRef="#ctx0" brushRef="#br0" timeOffset="147634.42">5186 12383 0,'0'-43'0,"0"86"0,0-107 0,0 22 0,0-1 16,21 22-16,-21 0 0,21 0 16,0 0-16,0 0 0,1-1 0,-1 22 15,21 0-15,-21 0 0,22 0 0,-1 0 16,0 22-16,-21-1 0,22 0 0,-22 21 16,0-21-16,0 22 15,-21-22-15,0 21 0,0-21 0,0 22 16,-21-22-16,0 0 0,-21 21 0,20-20 15,-20-1-15,21 0 0,-21-21 0,20 21 16,-20 0-16,21-21 0,0 21 16,0-21-16,-1 0 15,44 0 17,-1 0-32,0 0 0,0-21 15,0 21-15,0-21 0</inkml:trace>
  <inkml:trace contextRef="#ctx0" brushRef="#br0" timeOffset="150266.74">5800 12615 0,'0'22'0,"0"-44"0,0 65 16,0-22-16,21-21 31,0 0-31,0-21 16,0 21-16,0-21 0,1-1 15,-1 1-15,0 0 0,0 0 0,0 0 16,22 0-16,-22-22 0,0 22 0,-21-21 16,21 21-16,0-22 0,0 1 15,-21 21-15,0-22 0,0 22 16,0 0-16,0 0 0,0 0 0,0 0 16,-21 42-1,21 0-15,0 0 16,-21 0-16,21 0 0,-21 1 15,21 20-15,0-21 0,0 21 0,0-20 16,0 20-16,0-21 0,0 0 0,0 22 16,0-22-16,0 0 0,0 0 0,0 0 15,0 0-15,21 1 0,0-22 16,-21 21-16,21 0 0,1-21 0,-1 0 16,0 0-16,21 0 15,-21 0-15,1 0 0,20 0 0,-21-21 16,21 21-16,-20-21 0,20-1 15,-21 1-15,21 0 0,-20 0 0,20-21 16,-21 20-16,0 1 0,0-21 0,1 21 16,-22-43-16,0 43 0,0 0 15,0 0-15,-22 21 16,1 0-16,0 0 0,0 0 16,0 21-16,21 0 0,0 0 15,0 0-15,0 1 0,21-1 16,0 0-16,0 0 15,0 0-15,1 0 0,-22 1 16,21-1-16,0 0 0,0-21 0,0 21 16,0 0-16,1-21 0,-1 21 0,0 1 15,0-22-15,0 21 16,0-21-16,1 0 16,-1 0-16,0 0 0,0-21 15,0-1-15,0 22 0,1-21 16,20 0-16,-21 0 0,0 0 0,0 0 15,1-22-15,-1 22 0,0-21 16,21 21-16,-21-22 0,1 1 16,-1 21-16,21 0 0,-21-1 0,43-20 15,-22 42-15,-21 0 16,0 0-16,1 21 16,-22 0-16,0 1 15,21 41 1,-21-42-16,21 0 0,-21 1 0,0-1 0,0 0 15,21 0-15,-21 0 0,21-21 16,0 0 0,1 0-1,-22-21 1,0 0-16,0 0 0,0 0 16,0-1-16,0 1 0,0 0 15,0 0-15,-22 0 0,1 0 16,0-1-16,0 1 0,21 0 0,-21 0 15,0 21-15,-1 0 0,1 0 0,0 0 16,-21 0-16,21 21 0,-1 0 16,1 0-16,0 1 0,0-1 0,0 0 15,0 21-15,-1-21 0,22 22 0,-21-22 16,21 21-16,-21-21 0,21 22 0,0-22 16,0 0-16,0 0 0,0 0 0,0 1 15,0-1-15,0 0 0,21-21 16,0 0-16,-21 21 0,22-21 15,-1 0-15,0 0 0,0 0 16,0-21-16,0 0 0,1 0 16,-1-1-16,0 22 0,0-21 15,-21 0-15,21-21 0,0 21 0,1-1 16,-22-20-16,21 21 0,-21-21 0,21 20 16,0 1-16,-21 0 0,0 0 0,0 0 15,0 0-15,0 42 31,0 0-31,-21 0 0,21 0 16,0 0-16,0 1 0,0-1 0,0 21 16,0-21-16,0 0 0,0 1 0,0-1 15,21 0-15,0-21 16,0 21-16,-21 0 0,22-21 0,-1 0 16,0 0-16,0 0 0,0 0 0,0 0 15,1 0-15,-1 0 0,0 0 0,0-21 16,0 21-16,0-21 0,1 0 15,-1 0-15,0-1 0,0-20 16,0 21-16,0-21 0,-21-1 0,22 1 16,-1 0-16,0-22 0,-21 22 0,21-22 15,-21 1-15,21 20 0,-21-20 0,0 21 16,21-1-16,-21 1 0,0 0 0,0-1 16,0 22-16,0 0 0,0 0 15,0 0-15,-21 21 16,21 21-16,-21 0 15,21 0-15,0 0 0,-21 22 16,0-22-16,21 21 0,0 0 0,0 1 16,-21 20-16,21-20 0,-22 62 15,22-62-15,0 20 0,0-20 16,0-1-16,0 0 0,0 1 0,0-22 16,0 21-16,0-21 0,22 0 0,-22 22 15,21-43-15,0 21 0,0 0 0,0-21 16,0 0-16,1 0 0,-1 0 15,0 0-15,0 0 16,0 0-16,0 0 0,1-21 0,-1 0 16,0 0-16,0-1 0,0 1 0,0 0 15,1 0-15,-1 0 0,0-22 16,0 22-16,-21-21 0,0 21 0,21-22 0,-21 22 16,0 0-16,0 0 0,0 0 15,0 0-15,-21 21 16,21 21-1,-21 0-15,21 0 16,-21 21-16,21-20 0,0-1 16,-21 0-16,21 21 0,0-21 15,0 1-15,0-1 0,0 21 0,0-21 16,0 0-16,21 1 0,0-1 16,0 0-16,0-21 0,0 21 15,1-21-15,-1 0 0,0 0 16,0 0-16,0 0 0,0 0 0,1-21 15,-1 0-15,0 21 0,0-21 0,0-1 16,0 1-16,1 0 0,-1 0 16,0 0-16,0-22 0,-21 22 0,21-21 15,-21 21-15,0-22 0,0 1 16,0 21-16,0-21 0,0 20 0,-21-20 16,0 21-16,0 0 0,0 0 0,-22 21 15,22 0-15,0 0 0,0 0 0,-22 0 16,22 0-16,0 21 0,0 0 15,0-21-15,0 42 0,-1-21 0,22 1 16,0-1-16,0 21 0,0-21 0,0 22 16,0-22-16,0 0 0,0 0 0,0 0 15,0 0-15,22 1 0,-1-1 16,0 0-16,0-21 0,0 21 0,0-21 16,22 0-16,-22 0 0,0 0 0,0 0 15,22 0-15,-22 0 0,0 0 0,21-21 16,-21 21-16,1-21 0,20 0 15,-21-1-15,21 1 0,-20 0 16,20 0-16,-21-21 0,0 20 16,22-41-16,-22 42 0,-21 0 0,0-1 15,0 1-15,0 0 0,-21 21 16,-1 0 0,1 21-16,21 0 15,0 1-15,0-1 0,0 0 16,0 0-16,0 0 0,0 0 15,0 1-15,21-1 0,-21 0 16,22 0-16,-22 0 0,0 0 0,0 1 16,21-1-16,-21 0 0,21 0 15,-21 0-15,0 0 16,21-21-16,0 22 16,0-22-16,1 0 15,-1 0-15,0 0 0,0 0 16,0 0-16,0 0 0,1 0 15,-1 0-15,0-22 0,0 22 0,0-21 16,0 0-16,1 21 0,-1-21 0,0 0 16,0 0-16,-21-1 0,21-20 15,0 21-15,1 0 0,-1-22 0,0 22 16,-21 0-16,0-21 0,21 21 16,-21-1-16,0 1 0,21 21 0,-21-21 15,0 0-15,-21 21 16,0 0-16,0 0 15,0 0-15,-1 21 0,1 0 0,21 0 16,-21 1-16,21-1 0,-21 0 0,21 0 16,0 0-16,0 0 0,0 1 0,0-1 15,0 0-15,21 0 0,0 0 0,0 0 16,-21 1-16,0-1 16,22 0-16,-22 0 0,0 0 15,0 0-15,0 1 16,-64 20-1,43-21-15,0-21 0,0 0 16,-1 21-16,1-21 16,0 0-1,0 0 1,21-21 0,0 0-1,-21 21-15,0-21 0,-1 21 0,22-21 16</inkml:trace>
  <inkml:trace contextRef="#ctx0" brushRef="#br0" timeOffset="150614.04">7853 11811 0,'-43'0'0,"86"0"0,-107 0 0,43 0 0,0 0 16,42 0-1,21-21-15,-20 21 0,41 0 0,-21 0 16,22 0-16,21 0 0,-22-21 16,22 21-16,-1 0 0,1 0 15,-21-21-15,20 21 0,-20 0 0,20 0 16,-41 0-16,20 0 0,-20-22 0,-22 22 15,21 0-15,-21 0 0,0-21 16,-21 0 0,-21 21-1,0 0 1,-21 0-16,21 0 0,-22 0 0,1 0 16,0 21-16</inkml:trace>
  <inkml:trace contextRef="#ctx0" brushRef="#br0" timeOffset="151766.84">1947 14055 0,'21'0'0,"1"0"16,-1 0-1,0 0-15,0 0 0,0 0 16,22 0-16,-22 0 16,21 0-16,22 0 0,-22 0 0,0 0 15,22 0-15,-22 0 0,22 0 16,-43-21-16,21 21 0,-21 0 0,0 0 16,-42 0 15,0 0-31,0 0 0,0 0 0,0 0 15,-1 0-15,-20 0 0,21 0 16,0 0-16,0 0 0,-1 0 0,1 0 16,-21 0-16,21 0 0,0 0 0,-1 21 15,-20-21-15,21 21 0,0-21 16,0 21-16,-22-21 0,22 21 16,0-21-16,0 21 15,21 1-15,-21-1 0,-1 0 0,1 0 0,21 0 16,-21 0-16,21 1 0,-21-1 15,21 0-15,0 0 0,-21 0 0,21 0 16,-21 1-16,-1-1 0,22-42 63,22 21-63,-1 0 15,-21-22-15,21 22 16,0-21-16,0 21 0,0 0 15,1 0-15,-1 0 0,0 0 16,0 0-16,21 0 0,-20 0 0,-1 21 16,21 1-16,-21-1 0,0 0 0,1 0 15,-1 0-15,0 0 0,0 1 16,-21-1-16,0 21 0,0-21 0,0 0 16,0 1-16,-21-1 0,0 0 15,0 0-15,-1 0 0,1 0 0,-21 1 16,21-1-16,0-21 0,-1 21 15,-20-21-15,21 0 0,0 0 16,0 0-16,-1 0 16,1 0-1,21-21 17,0 0-17,0-1-15,0 1 16</inkml:trace>
  <inkml:trace contextRef="#ctx0" brushRef="#br0" timeOffset="151966.74">2646 14605 0,'0'0'0,"21"0"0,0 0 15,-21-21 63,21 21-78,0 0 0,1 0 16</inkml:trace>
  <inkml:trace contextRef="#ctx0" brushRef="#br0" timeOffset="155799.1">3979 14690 0,'0'0'0,"0"-21"63,0-1-63,21 1 15,-21 0-15,22 0 0,-22 0 16,0 0-16,21-22 0,0 22 0,-21-21 16,21-1-16,0 1 0,-21 0 0,21-22 15,1 22-15,-1 0 0,21-1 16,-21 1-16,22 0 0,-22-1 0,21 1 15,0 21-15,-20-22 0,20 22 0,-21 21 16,0 0-16,0 0 0,1 0 16,-22 21-16,0 1 15,0-1-15,0 0 0,0 0 16,0 0-16,0 0 16,0 1-16,0-1 0,0 0 0,21 0 15,0-21 16,-21-21-15,0 0-16,0 0 16,0-1-16,0 1 15,0 0-15,-21 0 0,21 0 0,-21 0 16,-1-1-16,1 22 0,0-21 16,0 21-16,0 0 15,0 0-15,-1 0 0,1 0 0,0 0 16,0 21-16,0 1 0,0 20 0,-1-21 15,1 21-15,0 1 0,0-1 16,0 0-16,0 1 0,-1-1 0,1 22 16,0-22-16,0 21 0,0 1 0,21-22 15,0 22-15,0-22 0,0 0 16,0 1-16,21-1 0,0-21 0,0 22 16,0-22-16,1 0 0,20 0 0,0-21 15,-21 0-15,22 0 0,-1 0 16,0 0-16,1 0 0,-1 0 15,0 0-15,-20-21 0,20 0 0,0 0 16,-21-1-16,22 1 0,-22 0 0,0-21 16,0 21-16,0-22 0,1 22 15,-22-21-15,0 21 0,0-1 0,0-20 16,21 21-16,-21 0 0,-21 21 31,-1 21-31,1-21 0,21 21 16,0 0-16,-21 22 0,0-22 0,21 0 15,0 0-15,0 21 16,0-20-16,0-1 0,0 0 0,0 0 0,21 0 16,0 0-16,0 1 0,-21-1 15,22-21-15,-1 0 0,21 21 0,-21-21 16,0 0-16,1 0 0,20 0 16,-21 0-16,0 0 0,0-21 0,22 0 15,-22-1-15,0 22 0,0-21 0,0 0 16,1 0-16,-1-21 0,0 20 15,-21 1-15,21-21 0,-21 0 16,0 20-16,0-20 0,0 0 0,0-1 0,-42 22 16,42-21-16,-43 21 0,22 0 15,0-1-15,-21 1 0,21 21 16,-22 0-16,22 0 0,-21 0 0,-1 0 16,22 21-16,-21 1 0,21-1 0,-22 0 15,22 0-15,21 21 0,0 1 16,0-22-16,0 21 0,0-21 0,0 22 15,0-22-15,21 21 0,1-21 0,-1 1 16,21-1-16,-21 0 0,22 0 16,-1-21-16,0 0 0,-21 21 0,22-21 15,-1 0-15,-21 0 0,22 0 0,-22-21 16,21 0-16,0 21 0,-20-21 0,-1 0 16,21-1-16,-21 1 0,0-21 15,1 21-15,-22 0 0,21-22 0,-21 22 16,21-21-16,-21 21 0,21-1 0,-21 1 15,0 0-15,0 0 0,21 21 32,-21 21-32,0 0 0,0 0 15,0 1-15,0-1 0,0 21 0,0-21 16,0 0-16,0 22 0,0-22 16,0 0-16,-21 0 0,0 22 0,21-22 15,0 0-15,-21 0 0,0 0 16,-1-21-16,22 21 0,0-42 47,0 0-47,0 0 0,0 0 15,0 0-15,0-22 0,0 22 16,22-21-16,-1 21 0,0-22 16,-21 22-16,21-21 0,0-1 0,22 22 15,-22-21-15,0 21 0,0 0 0,0 21 16,22-22-16,-22 22 0,0 0 15,0 0-15,0 0 0,0 0 0,1 22 16,-1-1-16,-21 0 0,0 0 0,0 0 16,0 22-16,0-22 0,0 21 0,0-21 15,0 0-15,0 22 0,0-22 16,0 0-16,-21 0 0,21 0 16,-22 1-16,22-1 0,0 0 0,-21-21 15,21 21-15,0-42 31,0 0-15,21 0-16,1-1 0,-1-20 16,0 21-16,0 0 0,64-106 15,-64 106 1,0-22-16,0 22 0,0 0 0,1 0 16,-1 21-16,21 0 0,-21 0 15,0 0-15,-21 21 16,0 0-16,0 0 15,22 0-15,-22 1 0,0 20 0,0-21 16,0 0-16,0 22 0,21-22 0,-21 0 16,0 21-16,0-21 0,0 1 15,21-1-15,0-21 0,-21 21 0,21 0 16,0-21-16,1 0 0,-1 0 0,0 0 16,0 0-16,0 0 0,22 0 0,-22 0 15,0 0-15,21-21 0,-21 0 16,1 21-16,20-21 0,-21-1 0,0 1 15,0 0-15,-21-21 0,22 21 0,-1-22 16,-21 22-16,21-21 0,-21 21 16,0-22-16,0 22 0,0 0 15,0 0-15,0 0 0,0-1 0,0 44 32,0-1-32,0 0 15,-21 0-15,0 0 0,21 0 16,-22 22-16,22-22 0,0 21 0,0-21 15,0 22-15,-21-22 0,21 0 0,0 21 16,0-20-16,-21-1 0,21 0 0,0 0 16,0 0-1,0-42 17,0 0-32,0 0 15,0 0-15,0-1 0,21 1 0,0 0 16,-21 0-16,22-21 0,-1 20 15,0-20-15,-21 21 0,21-21 0,0 20 16,0 1-16,1-21 0,-1 21 16,0 21-16,0-21 0,0 21 0,0 0 0,1 0 15,-1 0-15,0 0 0,0 0 16,-21 21-16,21 0 0,-21 0 16,21 21-16,-21-20 0,0-1 15,0 0-15,0 21 0,0-21 0,0 1 0,0-1 16,0 0-16,0 0 0,0 0 15,0 0-15,0 1 16,0-44 31,0 1-47,0 0 0,22 0 16,-1 0-16,-21 0 0,21-1 0,0 1 15,0-21-15,22 0 0,20-22 16,-42 43-16,0 0 15,1 0-15,20-1 0,-21 22 0,0 0 16,0 0-16,1 0 0,-1 22 16,-21-1-1,0 0-15,0 21 16,0-21-16,0 1 0,0 20 16,0-21-16,0 0 0,0 22 0,0-22 15,0 0-15,0 0 0,0 0 0,0 0 16,0 1-16,0-1 0,0 0 0,21 0 15,0-21 1,0 21-16,0-21 0,22 0 0,-22 0 16,0 0-16,21 0 0,-20 0 0,-1 0 15,21-21-15,-21 21 0,22-21 0,-22 0 16,0 21-16,0-43 16,0 22-16,0 0 0,1 0 0,-1-21 15,0-1-15,-21 1 0,0 21 0,0-22 16,21 1-16,-21 21 0,0 0 0,0-22 15,0 22-15,0 0 16,-21 21-16,0 0 16,0 21-16,-1 0 0,22 1 0,-21-1 15,0 0-15,0 0 0,21 43 16,-21-43-16,21 21 0,0-21 0,0 22 16,0-22-16,0 0 0,0 0 15,0 21-15,21-20 0,0-1 0,0-21 16,0 21-16,22 0 0,-22-21 15,21 0-15,1 21 0,-22-21 0,21 0 16,0 0-16,-20 0 0,-1 0 16,21-21-16,-21 21 0,0-21 0,1 0 15,-1 0-15,0-1 16,21-41-16,-42 21 0,21 20 0,-21-20 0,22-21 16,-22 20-16,0 22 15,0 0-15,0 0 0,0 0 16,0 42-1,0 0-15,0 0 0,-22 0 16,1 0-16,21 1 0,-21-1 16,21 21-16,0-21 0,0 0 0,-21 22 15,21-22-15,0 0 0,-21 0 0,21 0 16,0 1-16,0-1 0,0 0 16,0 0-16,0-42 46,0 0-46,0 0 16,0-1-16,0 1 0,0 0 0,21 0 16,0 0-16,-21 0 0,21-22 15,0 22-15,1-21 0,-1-1 0,0 22 16,21-42-16,1 42 16,-22-1-16,42 1 0,-42 21 15,1 0-15,-1 0 0,0 0 16,0 0-16,0 21 0,-21 1 15,0-1-15,0 0 0,0 0 0,0 21 16,0-20-16,0 20 0,0-21 0,0 0 16,0 22-16,0-22 0,0 0 15,0 0-15,0 0 0,0 0 0,0 1 16,21-1-16,1-21 0,-1 0 16,0 0-16,0 21 0,0-21 15,0 0-15,1 0 0,-1 0 0,0 0 0,0-21 16,0 21-16,0-21 15,1-1-15,-1 22 0,0-21 0,-21 0 16,0-21-16,21 21 0,0-22 0,-21 22 16,0-21-16,21-1 0,1-20 0,-22 21 15,21-1-15,0 1 0,0-22 16,-21 22-16,21-21 0,0 20 0,-21 1 16,0-22-16,0 22 0,0 0 0,0-1 15,0 22-15,0-21 0,0 21 0,0 0 16,0-1-16,0 44 31,0-1-31,-21 0 0,21 21 16,-21-21-16,21 22 0,0-1 15,0 0-15,-21 22 0,21-22 16,0 1-16,0-1 0,-21 0 0,21 22 16,0-22-16,0 0 0,0 1 0,0-1 15,0 0-15,0 1 0,0-1 0,21-21 16,-21 22-16,21-22 0,-21 0 15,21 0-15,0 0 0,-21 0 0,22-21 16,-1 0-16,-21 22 0,21-22 0,0 0 16,0 0-16,0 0 0,1 0 0,-1 0 15,21-22-15,-21 22 0,0-21 16,22 21-16,-22-21 0,21 0 16,-21 0-16,1 0 0,20-1 0,-21-20 15,43-21-15,-22 20 16,0-20-16,-42 42 0,0-1 15,0 1-15,-21 21 16,0 0-16,-21 0 16,20 0-16,1 21 0,0 1 0,0-1 15,0-21-15,0 21 0,21 21 16,0-21-16,0 1 0,0-1 0,0 0 16,0 0-16,21 0 15,0 0-15,0 1 0,0-1 0,0-21 16,-21 21-16,0 0 0,22-21 0,-22 21 15,0 0-15,0 1 16,0-1-16,-22 0 16,1-21-1,0 21-15,0-21 0,0 0 16,0 0-16,-1 0 16,1 0-1,0 0 1,21-21-16,0 0 0,-21 21 15,21-21-15,-21-1 0,21 1 0,0 0 16</inkml:trace>
  <inkml:trace contextRef="#ctx0" brushRef="#br0" timeOffset="156114.92">9038 13991 0,'0'0'0,"21"0"31,0 0-31,22 0 0,20 0 0,-20 0 16,20 0-16,-21 0 0,22 0 16,-22 0-16,22 0 0,-22 0 0,0 0 15,1 0-15,-1 0 0,0 0 16,-20 0-16,20 0 0,-21 0 0,0 0 15,0 0-15,1 0 16,-22 21 15,-22-21-15,1 0 0,0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0T02:53:06.30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1122 0,'0'-21'16,"0"0"15,0-1-15,0 1-1,0 0 1,0 0-16,0 0 16,0 0-1,0-1-15,0 1 16,0 0-16,0 0 16,0 0-16,0 0 0,0-1 15,0 1-15,0 0 16,0 0-1,-21 21-15,0 0 16,21-21-16,-21 21 16,-1 0-16,1-21 0,0 21 15,0 0-15,0 0 16,0 0-16,-1 0 0,1 0 16,0 0-16,0 0 0,0 21 15,0-21-15,-1 21 0,1 0 16,0 0-16,0 0 0,0 1 15,0-1-15,-1 0 0,1 21 0,0-21 16,0 22-16,21-22 0,-21 21 16,0 1-16,-1-22 0,22 21 0,-21 0 15,0 1-15,0-22 0,21 21 16,-21 1-16,0-1 0,-1 0 0,22 1 16,0-1-16,-21 0 0,0 1 15,21 20-15,0-21 0,0 1 16,0-1-16,0 0 0,0 1 0,0-1 15,0 0-15,0 1 0,0-22 16,21 0-16,0 21 0,22-20 16,-22-1-16,0 0 0,21-21 0,-20 21 15,20 0-15,0-21 0,1 0 16,-22 0-16,21 0 0,0 0 0,1 0 16,-1 0-16,0 0 0,1-21 15,-1 0-15,0 0 0,1 0 0,20-1 16,-20 1-16,-1-21 0,0 0 15,22 20-15,-22-20 0,0 0 0,1-1 16,-22 1-16,21-21 0,-21 20 16,1 1-16,-1 0 0,0-22 15,-21 22-15,0-1 0,0-20 0,0-1 0,0 22 16,-21-21-16,0 20 16,-1-20-16,-20 20 0,21 1 0,-21 0 15,-1-1-15,22 22 0,-21-21 16,-1 21-16,1 0 0,0-1 0,-1 22 15,1 0-15,0 0 0,-1 0 16,1 0-16,0 0 0,-1 0 0,1 22 16,0-1-16,21 0 0,-22 21 15,1-21-15,0 22 0,20-22 0,1 21 16,-21-21-16,21 22 0,21-1 16,0-21-16,0 22 0,0-22 0,0 0 15,0 21-15,0-21 0,21 1 16,0-1-16,0 0 0,0 0 15</inkml:trace>
  <inkml:trace contextRef="#ctx0" brushRef="#br0" timeOffset="444.26">2709 1461 0,'0'-22'16,"-21"22"0,0 0-1,0 0-15,0 22 16,21-1-16,0 0 0,0 0 0,-22 21 16,22 1-16,0-1 0,0 0 0,-21 22 15,21-1-15,0 1 0,0-1 16,-21 22-16,0-21 0,21 20 0,-21 1 15,21 0-15,-21 20 0,-1-20 16,1 0-16,21 21 0,-21-22 16,0 22-16,0 0 0,0 0 0,21 0 0,-22-1 15,1 1-15,21-21 16,-21 0-16,21-1 0,0-20 0,0-1 16,0-20-16,0 20 0,-21-42 0,21 0 15,0 1-15,0-1 0,0-42 16,0-1-16,0 1 15,0 0-15,0 0 0,0-21 16,0-1-16,0 22 0,0-21 0,21-22 16,-21 22-16,0-22 0,0 1 0,0-1 15,0 1-15,0-22 0,0 22 16,21-22-16</inkml:trace>
  <inkml:trace contextRef="#ctx0" brushRef="#br0" timeOffset="803.52">2498 2138 0,'0'0'0,"21"-42"0,0-128 16,0 128-16,-21 0 16,21-22-16,0 22 0,-21-1 0,22 1 15,-1 21-15,0-21 0,21 20 16,-21 1-16,1 0 0,20 0 0,-21 0 16,0 0-16,22 21 0,-22 0 15,21 0-15,-21 0 0,0 0 0,22 0 16,-22 21-16,0 0 0,0 0 0,0 0 15,1 22-15,-22-22 16,0 21-16,0 0 0,0 1 0,0-22 16,-22 21-16,1 1 0,0-22 0,0 21 15,0-21-15,-22 0 0,22 22 16,-21-22-16,21 0 0,-22-21 0,22 21 16,0-21-16,0 0 0,0 21 15,0-21-15,21 22 0,21-44 47,-21 1-47,21 21 0,0-21 16,0 21-16,0-21 0,1 0 15,-1 21-15</inkml:trace>
  <inkml:trace contextRef="#ctx0" brushRef="#br0" timeOffset="1552.54">3217 1990 0,'0'21'16,"21"-21"0,1-21-1,-1 21-15,0-21 16,-21-1-16,21 1 0,0 0 0,22 0 16,-22-21-16,0 20 0,0 1 0,21-21 15,-20 0-15,-1 20 16,0-20-16,0 0 0,0 21 0,0-1 15,-21 1-15,0 0 0,0 0 0,0 0 16,-21 21 0,0 0-16,0 0 0,0 0 15,-22 0-15,22 21 0,0 0 16,0-21-16,0 21 0,21 0 0,0 22 16,-21-1-16,21 0 0,0-20 15,0 20-15,0-21 0,0 0 16,0 22-16,0-22 0,0 0 0,21 0 15,-21 21-15,0-20 0,21-1 16,0 0-16,-21 0 16,21-21-16,-21 21 0,21-21 15,1 21-15,-1-21 0,0 0 16,0 0-16,0 0 0,0 0 16,1 0-16,-1-21 0,0 0 0,21 0 15,-21 0-15,22 0 0,-22-1 16,21 1-16,-21-21 0,22 21 0,-22-22 15,0 22-15,0-21 0,0 21 0,-21-22 16,0 22-16,0 0 0,0 0 16,0 0-16,0 0 15,-21 21-15,0 0 0,0 0 16,0 0 0,21 21-1,0 0-15,0 0 16,0 0-16,21 0 0,0 1 15,-21-1-15,0 0 0,21 0 0,0 0 16,-21 0-16,0 1 0,0-1 16,0 0-16,0 0 0,0 0 0,0 0 15,0 1-15,0-1 0,22 0 0,-22 0 16,21 0-16,0 0 16,0-21-1,0 0-15,0 0 0,1 0 16,-1 0-16,0 0 0,0 0 15,21-21-15,-20 21 0,20-21 0,-21 0 16,21 21-16,-20-21 0,20 21 0,-21-21 16,0-1-16,0 1 0,22 21 15,-22-21-15</inkml:trace>
  <inkml:trace contextRef="#ctx0" brushRef="#br0" timeOffset="2035.79">4720 1736 0,'0'-21'15,"0"42"-15,0-64 0,0 22 0,0 0 16,0 0-16,0 0 0,-21 0 0,0-1 15,0 1 1,-1 21-16,1 0 0,0 0 16,0 0-16,0 0 0,0 21 15,-1 1-15,1-1 16,0 0-16,0 21 0,0-21 0,0 22 16,-1-22-16,1 21 0,21-21 15,0 22-15,-21-22 0,21 0 0,0 0 16,0 0-16,0 1 0,0-1 15,21-21-15,0 0 16,1 0-16,-1 0 0,0 0 16,0 0-16,0-21 0,0-1 15,1 1-15,-1 0 16,0 0-16,0 0 0,-21 0 0,21-22 16,0 1-16,-21 21 0,22-22 0,-22 22 15,0 0-15,21-21 0,-21 21 16,0-1-16,0 44 31,0-1-31,0 0 0,0 0 16,0 0-16,0 22 0,0-22 0,0 21 15,0-21-15,21 22 0,-21-22 0,21 21 16,-21-21-16,0 0 0,0 1 16,21-1-16,0 0 0,-21 0 0,0 0 15,43-21-15,-22 21 16,0-21-1,0 0-15,0 0 0,1-21 16,-22 0-16,21 21 0,-21-21 0,21 0 16,0 0-16</inkml:trace>
  <inkml:trace contextRef="#ctx0" brushRef="#br0" timeOffset="2383.56">5376 847 0,'0'0'0,"0"-21"0,0-1 16,-21 22-1,21 22 1,-21-1-16,21 0 0,0 21 16,0 1-16,-21-1 0,0 0 0,21 1 15,-22 20-15,22 1 0,-21-22 0,0 21 16,21 1-16,-21-22 0,0 22 15,21-1-15,0-20 0,-21 20 0,21-21 16,-22 1-16,22-1 0,0 0 0,0-20 16,0 20-16,0-21 0,0 0 15,0 0-15,0 1 16,22-22 0,-1 0-16,0 0 15,0-22 1,-21 1-16,21 0 0,-21 0 0,21 0 15,1-22-15,-22 22 0</inkml:trace>
  <inkml:trace contextRef="#ctx0" brushRef="#br0" timeOffset="2804.32">5461 1524 0,'0'21'31,"0"0"-31,0 1 16,0-1-16,0 0 0,0 0 15,0 0-15,-21 0 0,21 22 0,0-22 16,0 21-16,0-21 0,0 1 0,0-1 16,0 21-16,0-21 0,0 0 15,0 1-15,21-1 0,0 0 16,0-21-16,0 21 0,1-21 16,-1 0-16,0 0 0,0 0 0,0 0 15,0 0-15,1-21 0,-1 0 16,0 0-16,0-1 0,-21 1 15,0 0-15,21 0 0,-21-21 0,0 20 16,0-20-16,0 0 16,0-1-16,0 22 0,0-21 0,-21 21 15,21-22-15,-21 22 0,0 21 0,21-21 16,-21 21-16,-1-21 0,1 21 16,0 0-16,0 0 0,0 0 0,0 0 15,-1 21-15,1-21 0,21 21 0,-21-21 16,0 21-16,0 1 15,21-1-15,0 0 16,0 0 0,0 0-1</inkml:trace>
  <inkml:trace contextRef="#ctx0" brushRef="#br0" timeOffset="3659.97">6032 1990 0,'0'0'16,"-42"0"-1,21 0-15,0 0 0,0 0 16,21-21-16,0-1 15,0 1-15,0 0 0,0 0 16,0 0-16,0 0 0,21-1 0,0-20 16,0 21-16,-21-21 0,21 20 0,0-20 15,1 0-15,-1 21 0,0-1 16,-21-20-16,0 21 0,21 0 0,-21 0 16,-21 21 15,0 0-31,0 21 15,-1 0-15,22 0 0,0 0 16,0 0-16,0 1 16,0-1-16,0 0 0,22 0 15,-1 0-15,0 0 0,-21 1 0,21-1 16,0 0-16,0 0 0,1 0 16,-22 0-16,21 1 0,0-1 15,-21 0-15,0 0 0,21 0 16,-21 0-1,0 1 1,21-22-16,0 0 0,1 0 16,-1 0-1,0-22-15,0 22 0,0-21 16,0 0-16,1 0 0,20 21 16,-21-42-16,0 20 0,22 1 0,-22 0 15,21-21-15,-21 21 0,22-22 0,-22 22 16,21-21-16,-21-1 0,0 22 15,1 0-15,-1 0 0,-21 0 0,21 0 16,-21-1-16,0 1 16,-21 21-16,0 0 0,-1 0 15,1 0-15,0 21 0,0 1 0,0-22 16,0 21-16,-1 0 0,1 0 0,21 0 16,-21 0-16,21 1 0,0-1 15,0 0-15,0 0 0,0 0 0,21 0 16,-21 1-16,21-1 0,1-21 15,-1 21-15,0 0 0,0 0 16,0 0-16,-21 1 0,21-1 16,-21 0-16,0 0 0,0 0 15,0 0 1,-21-21 0,0 22-16,0-22 0,0 0 15,0 0-15,-1 0 0,1 0 16,0 0-16,21-22 15,-21 22-15,0-21 0,0 21 0,-1-21 16,1 0-16,0 0 0,0 0 16,0-1-16</inkml:trace>
  <inkml:trace contextRef="#ctx0" brushRef="#br0" timeOffset="3979.79">5228 1143 0,'0'0'0,"0"-21"0,21 21 16,0-21 0,1 21-16,20 0 0,-21 0 15,21 0-15,1 0 0,20 0 0,-20 0 16,-1 0-16,0-21 0,1 21 0,-1 0 15,0 0-15,-21 0 0,22 0 16,-22 0-16,0 0 0,0 0 0,0 0 16,1 0-16,-1 0 15,0 0 1,-21 21 15,-21 0-31,0 0 0</inkml:trace>
  <inkml:trace contextRef="#ctx0" brushRef="#br0" timeOffset="4811.93">1863 2434 0,'-22'0'16,"44"0"-16,-65 21 0,1-21 0,21 22 0,0-22 15,-1 0-15,1 0 0,21 21 16,21-21 15,1 0-31,20 21 0,-21-21 16,0 0-16,22 0 0,-1 0 0,-21 0 15,21 0-15,22 0 0,-22 0 16,22 0-16,-1 0 0,1 0 0,20 0 16,1 0-16,0 0 0,21 0 15,-22 0-15,22 0 0,0 0 16,0 0-16,21 0 0,0 0 0,0 0 15,0-21-15,21 21 0,0-21 0,0 21 16,22-22-16,-1 22 0,0-21 16,1 21-16,20-21 0,-21 0 0,1 21 15,-1-21-15,0 21 0,-20-21 0,20 21 16,-21-22-16,-21 1 0,21 21 0,-21-21 16,0 21-16,-21-21 0,0 21 15,0-21-15,-22 21 0,1-21 0,-21 21 16,-1 0-16,1-22 0,-43 22 0,21-21 15,-21 21-15,0-21 0,1 21 16,-1-21-16,-21 0 16,-21 21 77,-1 0-77,1 0-16,0 0 16,0 0-1,0 0-15,0 21 0,-1-21 16</inkml:trace>
  <inkml:trace contextRef="#ctx0" brushRef="#br0" timeOffset="8935.92">4064 3133 0,'21'0'15,"-21"21"-15,0 0 16,21-21-16,0 0 31,1 0-31,-1 0 16,0 0-16,0-21 0,0 21 16,0-21-16,1 21 0,-1-21 15,0-1-15,0 1 0,21 21 0,-20-21 16,-1 0-16,0 0 0,0 0 0,0-1 15,-21 1-15,0 0 0,21 0 16,-21-21-16,0 20 0,0 1 0,0 0 16,-21 0-16,21 0 0,-21 21 0,0-21 15,0 21-15,-22 0 0,22 0 16,-21 0-16,21 0 0,-22 21 0,22-21 16,-21 21-16,0 0 0,20 0 0,-20 0 15,21 22-15,0-22 0,0 0 16,21 0-16,0 0 0,0 1 15,0-1-15,0 0 0,0 0 0,0 0 16,21-21-16,0 21 0,0 1 0,21-1 16,-20 0-16,-1 0 0,21 0 15,0 0-15,-20 22 0,20-22 0,-21 0 16,21 21-16,-20-20 0,-1 20 0,0-21 16,-21 0-16,0 22 0,0-22 15,0 0-15,0 0 0,0 0 0,-21 0 16,0 1-16,-1-1 0,1 0 0,-21-21 15,21 21-15,-22-21 0,22 0 16,-21 0-16,21 0 0,-22 0 16,22 0-16,0 0 0,0-21 0,0 0 15,0 0-15,-1-1 0,1 1 16,0 0-16,0 0 0,21-21 0,0 20 16,-21 1-16,21-21 0,-21 21 0,21 0 15,0-1-15,0 1 0,0 0 16,0 42 15,21 0-31,0 1 0,-21-1 16,21 0-16,-21 0 0,0 0 15,21 22-15,0-22 0,-21 0 0,0 21 0,22-21 16,-1 1-16,-21-1 0,21 0 16,0 0-16,0-21 0,-21 21 15,21-21-15,22 0 0,-22 0 0,0 0 16,21 0-16,1 0 0,-22 0 0,21 0 15,1-21-15,-1 0 0,0 21 16,1-21-16,-1 0 0,0-1 0,-21 1 16,22 0-16,-22 0 0,0 0 0,0 0 15,0-1-15,-21 1 0,22 0 16,-22 0-16,0 0 0,0 0 0,0 42 47,0 0-47,0 0 0,0 0 15,0 0-15,0 1 0,0-1 0,0 0 16,0 0-16,0 0 0,0 0 0,0 1 16,21-1-16,0 0 15,0-21-15,0 0 0,0 0 0,1 0 16,-1 0-16,21 0 0,-21 0 0,0 0 16,1-21-16,-1 21 0,21-21 0,-21-1 15,0 1-15,-21 0 0,22 0 16,-1-21-16,-21 20 0,0 1 15,0 0-15,0 0 0,0 0 16,0 0-16,0-1 16,0 44-1,0-1 1,0 0-16,0 0 0,0 0 0,0 22 16,0-22-16,0 21 0,0 0 15,0 1-15,0-1 0,0 0 0,0 22 16,0-1-16,0-20 0,0 20 0,0 1 15,0-1-15,0 22 0,0-22 0,0-20 16,-21 20-16,-1 1 0,22-1 16,-21-20-16,0-1 0,0 0 0,0 1 15,-22-1-15,22 0 0,-21 1 16,21-22-16,-22 0 0,22 0 0,-21 0 16,0-21-16,-1 0 0,1 0 0,0 0 15,-1 0-15,1-21 0,0 0 16,-1 0-16,1 0 0,0-22 0,-1 22 15,22 0-15,-21-21 0,21 20 0,-1 1 16,22-21-16,0 21 0,-21 0 16,21-22-16,0 22 0,0-21 0,0-1 15,0 1-15,21 0 0,1-1 0</inkml:trace>
  <inkml:trace contextRef="#ctx0" brushRef="#br0" timeOffset="9735.71">5503 3281 0,'-21'0'0,"42"0"0,-42-21 0,0 21 16,0 0-16,0 0 16,21 21-1,0 0-15,0 0 16,0 22-16,0-22 0,0 0 0,0 21 16,0-21-16,0 1 0,0 20 0,0-21 15,-22 0-15,22 0 0,0 1 0,0-1 16,0 0-16,-21 0 0,21 0 15,-21-21-15,21-21 47,0 0-47,0 0 0,0 0 0,0-1 16,0 1-16,0 0 0,0-21 16,0 21-16,21-1 0,0-20 0,1 21 15,-1-21-15,0 20 0,42-41 16,-41 42-16,-1 0 15,21-1-15,-21 22 0,0 0 0,22 0 16,-22 0-16,0 22 0,0-1 16,0-21-16,1 21 0,-1 21 0,0-21 15,-21 1-15,21-1 0,-21 21 0,0-21 16,0 0-16,0 1 0,0-1 0,0 0 16,0 0-16,0 0 15,0 0-15,0 1 16,-21-22-16,21-22 31,0 1-31,0 0 0,0 0 16,0 0-16,0 0 0,0-1 0,21-20 15,0 21-15,-21 0 0,21-22 0,1 22 16,-1-21-16,0 21 0,0 0 16,0-1-16,0 1 0,1 0 0,-1 21 15,0 0-15,0 0 0,0 0 16,0 21-16,-21 0 15,0 1-15,0 20 0,0-21 16,0 0-16,0 22 0,0-22 0,0 0 16,0 21-16,0-21 0,0 1 0,0-1 15,0 0-15,0 0 0,0 0 16,-21-21-16,21 21 0,21-42 31,1 21-31,-1-21 16</inkml:trace>
  <inkml:trace contextRef="#ctx0" brushRef="#br0" timeOffset="10251.79">6562 2942 0,'0'-21'16,"0"42"-16,0-63 0,0 21 0,-22 21 31,22 21-31,-21 0 0,21 0 15,0 22-15,0-22 0,0 21 0,0 0 16,0 1-16,-21-1 0,21 0 0,-21 1 16,21-1-16,0 0 0,0 1 15,-21-22-15,21 21 0,-21-21 0,21 22 16,0-22-16,0 0 0,0 0 16,0-42 15,0 0-16,0 0-15,0 0 0,0-1 0,21 1 16,-21 0-16,21-21 0,0 21 0,0-1 16,-21-20-16,21 21 0,1 0 15,20-22-15,-21 22 0,0 21 0,0-21 16,22 0-16,-22 21 0,0 0 0,21 0 16,-20 0-16,-1 0 0,0 21 15,0-21-15,0 21 0,0 0 0,-21 1 16,0-1-16,0 0 0,0 21 15,0-21-15,0 1 0,0-1 0,-42 0 16,21 0-16,0 0 0,0 0 16,-22 1-16,22-1 0,-21 0 0,21 0 15,-22-21-15,22 21 0,0-21 0,0 0 16,0 0-16,-1 0 0,1 0 16,42-21-1,1 0 1,-1 21-16,0-21 0,0 0 0,0-1 15</inkml:trace>
  <inkml:trace contextRef="#ctx0" brushRef="#br0" timeOffset="10667.55">7302 3112 0,'0'0'0,"-21"0"16,0 0-1,0 0-15,0 0 0,0 0 0,-1 0 16,1 21-16,0 0 0,0 0 0,21 0 16,-21 0-16,0 1 0,-1 20 0,22-21 15,-21 21-15,21-20 0,0-1 16,0 21-16,0-21 0,0 0 0,0 1 16,0-1-16,0 0 0,21-21 15,1 21-15,-1-21 0,0 0 0,0 0 16,0 0-16,0 0 0,1 0 15,-1 0-15,0 0 0,0-21 0,0 0 16,0 0-16,1-1 0,-1 1 0,-21 0 16,0 0-16,21 0 0,-21-22 0,0 22 15,0-21-15,0 0 0,0 20 16,0 1-16,0-21 0,0 21 0,-21 0 16,21-1-16,-21 22 0,-1 0 0,1-21 15,0 21-15,0 0 0,0 0 0,0 0 16,-1 0-16,22 21 15,-21-21-15,21 22 16,0-1-16,21-21 16</inkml:trace>
  <inkml:trace contextRef="#ctx0" brushRef="#br0" timeOffset="10939.83">7916 2688 0,'0'0'0,"0"-21"0,0 0 16,-21 42 15,21 0-31,-21 0 0,0 22 0,21-22 16,-21 21-16,-1 1 0,1-1 0,21 0 15,-21 1-15,0-1 0,21 21 16,-21-20-16,0-1 0,21 0 0,0 1 15,-22-1-15,22 0 0,-21-20 0,21 20 16,0-21-16,0 0 0,0 0 0,0 1 16,0-1-1,21-21 1</inkml:trace>
  <inkml:trace contextRef="#ctx0" brushRef="#br0" timeOffset="11404.08">8340 3090 0,'21'-42'15,"-21"21"-15,0 0 16,0 0-16,-21-1 16,-1 22-1,1 0-15,0 0 0,0 22 16,0-1-16,0-21 0,-1 21 15,1 0-15,0 0 0,0 0 16,21 1-16,0-1 16,0 0-16,0 0 0,0 0 15,0 0-15,0 1 0,21-22 16,0 0-16,-21 21 0,21-21 0,1 0 16,-1 21-16,0-21 0,-21 21 15,21-21-15,0 21 0,-21 0 16,0 1-16,0-1 15,-21-21 1,0 0-16,21 21 0,-21-21 16,0 0-16,-1 0 0,1 21 0,0-21 15,0 0-15,0 0 16,0 0-16,-1 0 0,1 0 0,0 0 16,0 0-16,0 0 15,0 0-15,-1 0 16,1 0-16,0 0 15,0-21-15,21 0 16,0 0-16</inkml:trace>
  <inkml:trace contextRef="#ctx0" brushRef="#br0" timeOffset="13851.6">10160 2942 0,'0'0'0,"0"-21"15,-21 21-15,0 0 31,-1 21-31,1 0 0,21 1 16,0 20-16,-21-21 0,0 0 16,21 22-16,-21-1 0,21-21 15,0 0-15,-21 22 0,21-22 0,0 0 16,0 0-16,0 0 0,0 0 0,0 1 16,21-22-1,0 0 1,0 0-16,0 0 0,0-22 0,1 1 15,-1 0-15,0 0 0,0 0 0,0 0 16,0-1-16,1 1 0,-22 0 16,21 0-16,-21 0 0,21 0 0,-21-1 15,21 1-15,0 21 16,-21 21 0,0 1-16,0-1 15,0 21-15,0-21 0,0 0 16,21 1-16,-21 20 0,22-21 0,-22 0 15,0 0-15,0 1 0,21-1 0,0 0 16,0 0-16,0-21 0,0 21 16,1-21-16,-1 0 15,0 0-15,0 0 0,-21-21 0,21 21 16,0-21-16,1 0 0,-1 0 0,0-1 16,0 1-16,0-21 0,0 21 0,1-22 15,-1 22-15,0-21 0,0 21 16,0-22-16,0 22 0,-21-21 0,0 21 15,22 0-15,-22-1 0,21 1 16,-21 42 15,-21 1-31,21-1 0,-22 0 16,22 21-16,-21-21 0,21 1 0,0 20 16,0-21-16,0 0 0,0 22 0,0-22 15,0 0-15,0 21 0,0-21 16,0 1-16,0-1 0,21-21 15,1 0 1,-1 0-16,0 0 0,0 0 0,0 0 16,22-21-16,-22-1 0,0 1 15,21 0-15,-21-21 0,1 21 16,-1-1-16,21-20 0,-21 0 0,0-1 16,1 1-16,-1 0 0,0-1 0,0-20 15,0 21-15,0-22 0,1 1 0,-1 20 16,-21-20-16,0 20 0,0 1 15,0 0-15,0 21 0,0-1 0,0 1 16,0 42 0,0 1-16,-21-1 0,21 21 15,-22 0-15,1 1 0,21 20 0,-21-20 16,0-1-16,21 21 0,-21-20 0,0 20 16,21-20-16,0-1 0,-22 0 0,1 1 15,21-1-15,-21 0 16,21 1-16,0-22 0,0 21 0,-21-21 15,21 0-15,0 1 0,0-44 47,0 1-47,21 0 0,0-21 16,0 21-16,-21-1 0,22 1 0,-1-21 16,0 21-16,-21 0 0,21-1 0,0 1 15,0 0-15,1 0 0,-1 21 16,0 0-1,-21 21-15,21-21 16,-21 21-16,0 0 0,0 1 16,0-1-16,0 0 0,0 21 0,0-21 15,0 1-15,0-1 0,21 0 16,-21 0-16,21 0 0,1 0 0,-22 1 16,21-22-16,0 21 0,0-21 15,0 0-15,0 0 0,1 0 16,-1 0-16,0 0 0,0-21 0,0-1 15,0 22-15,1-21 0,-1 0 16,0-21-16,0 21 0,0-1 16,0 1-16,-21-21 0,22 21 0,-22-22 15,21 22-15,-21 0 0,21 0 0,-21 0 16,0 0-16,0-1 16,0 44-1,0-1-15,0 0 16,0 0-16,-21 0 0,21 0 0,0 1 15,-21-1-15,21 21 0,0-21 0,0 0 16,0 1-16,0 20 0,0-21 16,0 0-16,21 0 0,0-21 0,0 22 15,0-22-15,0 0 0,1 0 16,-1 0-16,0 0 16,0 0-16,0 0 0,0-22 0,1 1 15,-1 0-15,0 0 0,0 0 16,-21 0-16,21-22 0,0 22 0,1 0 15,-1-21-15,21 20 0,-21 1 0,0-21 16,1 21-16,-1 0 0,0-1 0,-21 1 16,21 21-16,0 0 15,0 0-15,-21 21 16,0 1 0,0-1-16,0 0 0,0 0 15,0 0 1,22-21-1,-22-21 1,0 0 0,0 0-16,0 0 15,0-1-15,0 1 16,0 0-16,0 0 16,-22 21-1,1 0-15,0 0 0,0 21 16,21 0-16,-21-21 0,0 43 15,-1-22-15,1 0 0,21 0 16,-21 21-16,21-20 0,-21 20 0,21-21 0,0 0 16,0 22-16,0-22 0,0 0 15,0 0-15,0 0 0,21 0 16,0 1-16,0-22 0,1 21 0,-1-21 16,0 0-16,21 0 0,-21 0 0,1 0 15,20 0-15,-21 0 0,0-21 0,22-1 16,-22 22-16,0-21 0,0 0 0,0-21 15,22 21-15,-22-1 0,0-20 16,0 0-16,0-1 0,0 22 0,1-42 16,-1 20-16,0 1 0,0-21 0,0 20 15,0 1-15,1-22 0,-22 22 0,0 0 16,0-1-16,0 22 0,0 0 16,0 0-16,0 0 0,0 0 15,-22 42 1,1 0-16,0 0 0,21 21 0,-21-20 15,21 20-15,-21 0 0,0 1 16,21 20-16,0-21 0,0 1 0,-22-1 16,22 0-16,-21 1 0,21-1 0,0 0 15,0 1-15,-21-22 0,21 21 0,0-21 16,-21 22-16,21-22 0,0 0 16,0 0-16,0-42 31,0 0-16,21 0-15,0 0 16,0-1-16,1 1 0,-1-21 16,0 21-16,21 0 0,-21-1 0,1 1 15,20 0-15,-21 0 0,0 21 0,0 0 16,1 0-16,-1 0 0,0 0 0,-21 21 16,0 0-1,0 0-15,0 1 0,0-1 0,0 0 16,0 21-16,0-21 0,0 1 0,0 20 15,0-21-15,0 0 0,0 0 0,0 1 16,-21-1-16,21 0 0,-21-21 16,21 21-16,-22-21 31,22-21-15,0 0-16,-21 0 0,0-1 15,0 1-15</inkml:trace>
  <inkml:trace contextRef="#ctx0" brushRef="#br0" timeOffset="14032.51">12382 2646 0,'0'0'0,"-21"-21"16,0 21-16,42 0 46,0 0-30,1 0-16,-1 0 0,0-21 0,0 21 16</inkml:trace>
  <inkml:trace contextRef="#ctx0" brushRef="#br0" timeOffset="14408.29">14795 2900 0,'0'-42'15,"-21"20"1,0 22-1,0 0 1,0 22-16,21-1 16,0 0-16,0 0 0,-21 21 0,21-20 15,-22 20-15,22-21 0,-21 21 16,21-20-16,-21-1 0,21 21 0,0-21 16,-21 0-16,21 1 0,-21-1 15,21 0-15,0 0 0,0 0 16,21-21-1,0 0 1,0 0-16,0-21 0,1 0 16</inkml:trace>
  <inkml:trace contextRef="#ctx0" brushRef="#br0" timeOffset="14792.39">15261 2921 0,'21'-42'15,"-42"84"-15,85-105 0,-64 41 16,0 1-16,0 0 0,-22 21 15,1 0 1,0 0-16,-21 0 0,21 21 0,-22 0 16,22 1-16,0-22 0,-21 21 15,20 0-15,22 0 0,0 0 16,0 0-16,0 1 0,22-1 16,-1-21-16,0 0 0,21 21 15,-21-21-15,22 21 0,-22-21 16,21 21-16,-21 0 0,22-21 0,-22 22 15,0-22-15,0 21 0,0 0 16,1 0-16,-22 0 0,0 0 16,-22 1-16,1-22 15,-21 21-15,21-21 0,-22 0 16,22 21-16,-21-21 0,0 0 0,-1 0 16,1 0-16,0 0 0,20 0 0,-20 0 15,21 0-15,0 0 0,0 0 0,-1 0 16,1 0-16,0 0 0,21-21 15,0 0 1,0-1-16,0 1 0,0 0 16,0 0-16</inkml:trace>
  <inkml:trace contextRef="#ctx0" brushRef="#br0" timeOffset="14988.28">14795 2477 0,'-21'0'16,"42"0"-16,-63-22 0,21 22 15,21-21 1,0 42 31</inkml:trace>
  <inkml:trace contextRef="#ctx0" brushRef="#br0" timeOffset="17167.45">16806 3175 0,'0'-21'31,"0"0"-15,0 0-16,21-1 0,-21 1 15,0 0-15,22 0 0,-1 0 16,0-22-16,-21 22 0,21-21 0,0 0 15,-21-1-15,21 1 0,1 0 0,-22-1 16,0 1-16,21-22 0,-21 22 0,0 0 16,21-1-16,-21 22 0,0-21 15,0 21-15,0 0 0,0-1 16,0 1-16,-21 21 16,0 0-16,21 21 15,0 1-15,0 20 0,0-21 0,-22 21 16,22 1-16,0-1 0,0 0 15,0 1-15,0 20 0,0-20 0,0-1 16,0 0-16,0 1 0,0-1 16,0 0-16,0 1 0,0-1 0,0 0 15,0-21-15,0 22 0,0-22 0,0 0 16,22 0-16,-22 0 0,21-21 0,0 0 16,0 0-16,0 0 0,22 0 15,-22 0-15,0 0 0,21 0 0,-21-21 16,22 0-16,-1 0 0,-21 0 0,22-22 15,-1 22-15,-21-21 0,21 21 0,-20-22 16,20 1-16,-21 0 0,0-22 16,0 22-16,22-22 0,-22 22 15,0-21-15,0-1 0,-21 22 0,21-1 16,1 1-16,-22 0 0,0-1 0,0 22 16,0 0-16,21 0 0,-21 42 31,0 0-31,0 22 15,-21-22-15,21 21 0,-22 22 0,22-22 16,-21 0-16,0 22 0,21-22 16,-21 0-16,21 1 0,-21-1 0,21 0 15,-21 1-15,21-1 0,0-21 0,0 22 16,0-22-16,0 0 0,0 0 0,0 0 16,21-21-16,0 21 15,0-21-15,0 0 0,0 0 0,1 0 16,-1 0-16,0 0 0,0 0 0,21 0 15,-20-21-15,-1 0 0,21 21 0,-21-21 16,0 0-16,22-22 0,-22 22 16,0 0-16,21 0 0,-20 0 0,-1 0 15,0-1-15,-21 1 0,0 0 16,0 42 0,0 0-1,0 1-15,0-1 0,0 0 16,-21 0-16,21 0 0,0 0 0,0 1 15,0-1-15,0 0 0,0 0 16,0 0-16,0 0 0,-21 1 16,21-1-16,-22-21 15,22 21-15,-21-21 0,0 0 16,21-21 0,-21 21-16,0-21 0,0-1 15,21 1-15,-22 0 0,1 0 16,0 21-16,21-21 0,-21 21 15,21 21 32,0 0-31,0 0-16,21-21 0,0 0 16,0 21-16,1-21 0,-1 0 15,21 0-15,-21 0 0,22 0 0,-22 0 16,21 0-16,0 0 0,-20 0 0,20 0 15,0 0-15,1-21 0,-22 21 0,21-21 16,-21 0-16,22 21 0,-22-21 0,0 0 16,0-1-16,0 1 0,0 0 15,1-21-15,-1 21 0,0-1 0,0-20 16,-21 21-16,21 0 0,0-22 0,-21 22 16,0 0-16,0 0 15,-21 21 16,0 21-31,21 0 0,-21 0 0,0 1 16,0-1-16,21 0 0,0 21 16,0-21-16,-22 1 0,22 20 0,0-21 15,0 0-15,0 0 0,0 1 0,22 20 16,-1-21-16,0 0 0,0 0 0,0 1 16,0-1-16,1-21 0,20 21 15,-21 0-15,21-21 0,1 0 0,-1 0 16,0 0-16,1 0 0,-1 0 0,22 0 15,-22 0-15,0 0 0,22-21 16,-22 21-16,0-21 0,-20 0 0,20-1 16,-21 1-16,21 0 0,-20 0 15,-1 0-15,-21 0 0,0-22 0,21 22 16,-21 0-16,0-21 0,0 20 0,0 1 16,0 0-16,-21 0 0,0 21 15,-1 0-15,1-21 0,0 21 0,0 0 16,-21 0-16,20 0 0,-20 21 0,21 0 15,-21-21-15,20 21 0,1 22 0,0-22 16,0 0-16,0 0 0,21 0 16,-21 22-16,21-22 0,0 0 0,0 0 15,0 0-15,0 0 0,21 1 16,0-22-16,0 21 0,0-21 0,0 0 16,1 0-16,-1 0 0,0 0 15,0 0-15,0 0 0,22 0 0,-22-21 16,0-1-16,0 22 0,0-21 0,0 0 15,1-21-15,-22 21 0,21-1 0,0-20 16,0 0-16,0-1 0,0 1 16,1-21-16,-1-1 0,0 1 0,0-1 15,-21 1-15,21-1 0,0 1 0,1-1 16,-1 1-16,-21-1 0,0 22 0,0-1 16,0 22-16,0-21 0,0 21 15,0 0-15,-21 42 16,-1 0-16,22 0 15,-21 0-15,0 22 0,0-1 16,21 0-16,-21 1 0,0 20 0,21-21 16,0 22-16,0-1 0,0 1 0,0-1 15,0 1-15,0-22 0,0 22 0,0-22 16,0 0-16,0 1 0,0-1 16,21 0-16,0-20 0,0 20 0,-21-21 15,21 0-15,0 0 0,1 1 16,-1-22-16,0 0 15,0 0-15,0 0 16,0 0-16,-21-22 0,22 1 16,-1 0-16,0 0 0,21 0 0</inkml:trace>
  <inkml:trace contextRef="#ctx0" brushRef="#br0" timeOffset="17552.22">21886 2053 0,'0'-21'15,"0"42"-15,0-63 0,-21 21 0,0 0 16,21-1-16,-21 1 0,0 0 15,-1 21-15,1 0 0,0 0 16,0 21-16,21 0 0,-21 22 16,0-22-16,-1 21 0,22 1 0,0 20 15,-21-21-15,0 22 0,0-1 0,21 1 16,-21-1-16,0 1 0,21-22 0,-22 22 16,22-22-16,-21 0 0,21 1 15,0-1-15,0-21 0,0 22 16,0-22-16,-21 0 0,21 0 15,0 0-15,21-21 16,0 0 0,1-21-16,-1 0 0,0 0 15,0 21-15</inkml:trace>
  <inkml:trace contextRef="#ctx0" brushRef="#br0" timeOffset="17915.99">22183 2392 0,'0'-21'15,"0"42"-15,0-21 16,-22 21 0,1 21-16,0-20 0,0 20 0,0 0 15,0-21-15,-1 22 0,22-1 0,0 0 16,-21 1-16,21-22 0,0 21 0,0-21 16,0 1-16,0-1 0,0 0 15,21 0-15,1 0 0,-1-21 0,0 0 16,0 21-16,0-21 0,0 0 0,1 0 15,-1 0-15,0 0 0,21-21 0,-21 21 16,1-21-16,20 0 0,-21 0 16,0 0-16,0-22 0,-21 22 0,22-21 15,-1-1-15,-21 1 0,0 0 0,0 21 16,0-22-16,0 1 0,0 21 16,-21 0-16,-1-1 0,1 1 15,0 0-15,0 21 0,-21 0 0,20 0 16,-20 0-16,21 0 0,0 0 0,0 0 15,-1 0-15,1 0 0,0 0 16,0 0-16,0 0 0,0 0 16,-1 0-16</inkml:trace>
  <inkml:trace contextRef="#ctx0" brushRef="#br0" timeOffset="18192.84">21230 2286 0,'0'0'16,"0"-21"-16,21 21 16,0 0-16,22 0 0,-1 0 15,0 0-15,22 0 0,-1-21 0,1 21 16,21 0-16,-22 0 0,1 0 0,-1 0 16,22-21-16,-43 21 0,22 0 15,-1 0-15,-21 0 0,1 0 0,-1-22 16,0 22-16,-20 0 0,20 0 15,-21 0-15,0 0 16,-42 0 0,0 0-16,0 0 15,0 22-15,-22-22 0,1 21 0,-22 0 16,22-21-16</inkml:trace>
  <inkml:trace contextRef="#ctx0" brushRef="#br0" timeOffset="19119.46">3260 4572 0,'0'0'0,"0"-21"16,0 0-16,-22-22 0,1 22 0,21 0 15,-21 0-15,21 0 0,0 0 0,0-1 16,0 1-16,0 0 0,-21 21 15,21 21 1,0 0-16,0 1 0,0 20 0,0 0 16,0 22-16,0-22 0,21 43 15,-21-22-15,0 22 0,0-22 0,0 22 16,0 0-16,0-1 0,0 1 16,0 0-16,0-1 0,0 1 0,0 0 15,-21-1-15,21-20 0,-21 21 16,0-22-16,21 22 0,-22-22 15,22-20-15,-21 20 0,0-21 0,21 1 16,0-22-16,0 21 0,-21-21 0,21 1 16,-21-22-1,21-22 1,-21 1-16,21 0 0,-22 0 0,22-21 16,0 20-16,0-20 0,-21 0 15,21-1-15,-21-20 0,21-1 0,-21 1 16,21-1-16,0 1 0</inkml:trace>
  <inkml:trace contextRef="#ctx0" brushRef="#br0" timeOffset="21775.48">2963 4995 0,'0'0'0,"21"-42"0,1-21 15,-1 20-15,0 1 0,21 0 16,-21-1-16,22 22 0,-1-21 0,0 21 16,22 21-16,-22-22 0,22 22 0,-22 0 15,22 0-15,-22 22 0,0-1 16,1 0-16,-22 0 0,0 21 0,0 1 15,-21-1-15,0 0 0,0 1 0,-21 20 16,0-20-16,0-1 0,-22 0 16,1 1-16,0-1 0,20-21 15,-20 21-15,0-20 0,21-1 0,-22 0 16,22-21-16,0 21 0,0-21 16,0 0-16,42 0 46,0 0-46,0 0 16,0 0-16,0 0 0,1 0 16,-1 0-16,0 0 15,0 0-15,0 0 0,22 0 0,-22 0 16,0 0-16,21 0 0,-21 0 0,1-21 16,20 0-16,-21 21 15,21-21-15,1-1 0,-22 1 0,21 0 16,1 0-16,-22-21 0,21 20 0,0-20 15,-20 21-15,20-21 0,-21 20 16,0-20-16,0 21 0,-21 0 0,0-22 16,0 22-16,0 0 0,0 0 15,-21 21-15,0 0 0,0 0 16,0 0-16,0 21 16,-1 0-16,22 0 0,0 1 0,-21-1 15,21 21-15,-21-21 0,21 22 0,0-22 16,0 21-16,0-21 0,0 22 15,0-22-15,0 0 0,0 0 16,0 0-16,21 0 0,0 1 0,-21-1 16,22 0-16,-1-21 0,0 0 15,0 0-15,0 0 0,0 0 16,1 0-16,-1 0 0,21-21 0,-21 0 16,22 21-16,-22-22 0,21 1 0,-21 0 15,22 0-15,-22 0 0,0-22 16,21 22-16,-21 0 0,1 0 0,-1-21 15,-21 20-15,21 1 0,-21 0 0,21 0 16,-21 0 0,0 42-1,0 0 1,0 0-16,0 0 0,0 1 0,0-1 16,0 0-16,0 0 0,0 0 15,21 22-15,-21-22 0,21 0 0,-21 0 16,22 0-16,-1-21 0,0 21 0,0-21 15,0 0-15,0 0 16,22 0-16,-22 0 0,0 0 0,0 0 16,0 0-16,22-21 0,-22 0 0,21 0 15,-21 0-15,1 0 0,20-1 0,-21 1 16,0-21-16,0 21 0,1-22 16,-1 22-16,0-21 0,-21 0 15,21-1-15,-21 1 0,21 0 0,0-1 16,-21 1-16,22 0 0,-22 20 0,21-20 15,-21 21-15,0 0 0,0 0 16,0-1-16,-21 22 31,21 22-31,-22-22 0,22 42 16,-21-21-16,21 0 0,-21 22 0,21-1 16,0 0-16,0 1 0,0 20 0,0-21 15,-21 22-15,21-1 0,-21 1 0,21-1 16,-21-20-16,21 41 0,-22-20 15,22-1-15,-21 1 0,0 21 16,0-22-16,0 22 0,0-22 0,-1 22 16,1-22-16,0 22 0,0-21 0,0-1 15,0 1-15,-1-1 0,22 1 16,0-1-16,0 1 0,0-22 0,0 0 16,0 1-16,0-22 0,0 21 0,22-21 15,-1-21-15,0 0 0,0-21 16,0 0-16,0 0 0,1 0 15,-1-22-15,21 1 0,-21 0 16,0-1-16,1 1 0,-1-22 16,0 22-16,0-21 0,0 20 0,-21-20 15,0-1-15,0 1 0,0-1 0,0 1 16,0-22-16,0 22 0,-21-1 16,21 22-16,-42-22 0,42 22 0,-43 0 15,22-1-15,0 22 0,21-21 0,-21 21 16,0-1-16,0 1 0,21 0 31,0 0-31,0 0 16,21 21-16,0-21 0,0 21 0,21-22 15,-20 1-15,-1 0 0,21-21 0,-21 21 16,22-1-16,-1-20 0,0 0 16,1 21-16,-1-22 0,-21 22 0,21-21 15,-20 21-15,20-1 0,-21 1 16,0 0-16,0 0 0,-21 0 15,22 0-15,-22-1 16,0 44 15,0-1-31,0 0 0,0 0 16,0 21-16,0-20 0,0 20 0,0-21 16,0 21-16,0-20 0,0 20 0,0-21 15,0 0-15,0 0 0,21 1 0,0-1 16,-21 0-16,21 0 0,0-21 15,0 21-15,1-21 0,-1 0 16,0 0-16,0 0 16,0 0-16,0-21 0,1 21 0,-22-21 15,21 0-15,0 0 0,0 21 16,0-22-16,-21 1 0,0-21 0,21 21 16,-21 0-16,0-22 0,0 22 0,0 0 15,0-21-15,0 20 0,0 1 0,0-21 16,-21 21-16,0 0 0,0-1 15,0 22-15,21-21 0,-21 21 0,-1 0 16,1 0-16,0 0 0,0 0 0,0 0 16,0 0-16,-1 21 0,1 1 15,21-1-15,-21-21 0,21 21 16,0 0-16,0 21 0,0-20 16,0-1-16,0 0 0,0 0 0,21 0 15,0 0-15,-21 1 0,22-1 0,-1 0 16,0-21-16,0 21 0,0-21 15,0 0-15,1 0 0,-1 0 0,21 0 16,-21 0-16,0 0 0,1 0 0,-1 0 16,21 0-16,-21-21 0,0 0 0,22 0 15,-22 21-15,0-22 0,0 1 16,0 0-16,1 0 0,-1 0 0,0 0 16,-21-1-16,0 1 0,0 0 15,0 0-15,-21 21 31,0 21-15,-1 0-16,22 0 0,0 1 16,0-1-16,0 0 0,0 0 0,0 0 15,0 0-15,22 1 16,-1-1-16,-21 0 0,21 0 16,0-21-16,0 0 0,0 0 15,1 0-15,-1 0 0,0 0 16,0 0-16,0-21 0,0 0 15,1 0-15,-1-1 16,0 1-16,-21 0 0,21 0 0,0 0 16,-21 0-16,0-1 0,0 1 15,0 0-15,0 0 16,0 42 15,0 0-31,0 0 0,0 1 16,0-1-16,0 0 0,0 0 0,0 0 15,0 22-15,0-22 0,0 0 0,0 0 16,-21-21-16,21 21 0,0 0 16,0 1-1,-21-22-15,21-22 32,0 1-17,0 0-15,0 0 0,0 0 0,0-22 16,0 22-16,0 0 0,0 0 15,21 0-15,-21 0 0,21-1 0,0 1 16,1 0-16,-1 21 0,0 0 16,0 0-16,0 0 15,0 0-15,-21 21 0,0 0 16,0 1-16,22-1 0,-22 0 16,0 0-16,0 0 0,0 0 15,0 22-15,0-22 16,0 0-16,0 0 15,21-21 1,0-21 15,0 21-31,-21-21 0,21 0 16,0 0-16,-21-1 0,22 1 0,-1 0 16,0 0-16,0-21 0,0 20 15,22 1-15,-22 0 0,21-21 0,-21 21 16,0 21-16,1 0 0,-1 0 0,0 0 15,-21 21 1,0 0-16,21 0 0,-21 0 0,0 0 16,21 1-16,-21-1 0,0 21 0,0-21 15,0 0-15,0 22 0,0-22 0,0 0 16,0 0-16,-21 0 0,21 1 0,0-1 16,-21-21-16,21 21 0,-21-21 31,21-21-16,-21 0 1,21-1-16</inkml:trace>
  <inkml:trace contextRef="#ctx0" brushRef="#br0" timeOffset="25571.6">9229 4276 0,'0'0'0,"0"-43"16,0 22-16,0 0 16,0 0-16,0 0 0,0 0 15,0-1-15,0 1 0,0 0 0,0 0 16,0-21-16,0 20 0,0 1 16,-22 0-16,1 0 0,0 21 15,0-21-15,0 21 0,0 0 16,-1 0-16,-20 0 0,21 21 0,-21 0 15,-1 0-15,22 0 0,-21 1 0,-1 20 16,22 0-16,-21 22 0,21-22 16,0 22-16,-22-22 0,22 21 15,0-20-15,0 20 0,21-20 0,0 20 16,-21-21-16,21 22 0,0-22 0,0 1 16,0-1-16,0 0 0,21-21 0,0 22 15,0-22-15,21 0 0,-20-21 16,20 0-16,0 0 0,1 0 0,20 0 15,-21 0-15,1-21 0,20 0 0,-20 0 16,20-1-16,-21 1 0,1-21 0,-1 21 16,0-22-16,1 22 0,-1-21 15,-21 0-15,0-1 0,1 1 16,-1 0-16,-21-1 0,0 1 0,0 0 16,0-22-16,0 22 0,-21-1 0,-1 1 15,-20 0-15,21 21 0,0-1 0,-22 1 16,1 0-16,21 21 0,-21 0 15,-22 0-15,22 0 0,-1 21 0,1 22 16,0-22-16,-1 21 0,1 0 0,0 1 16,21-1-16,-1 0 0,1 22 0,21-22 15,0 1-15,0 20 0,0-21 16,0 1-16,21-1 0,1-21 0,-1 22 16,0-22-16,21 0 0,1 0 0,-1 0 15,0 0-15,1-21 0,-1 0 16,21 0-16,-20 0 0,-1 0 15,0-21-15,22 0 0,-22 21 0,1-21 16,-1 0-16,0 0 0,1-1 0,-1 1 16,-21 0-16,21 0 0,-20 0 0,-1-22 15,-21 22-15,0 0 0,0 0 0,21 0 16,-21 0-16,0-1 0,0 1 16,-21 21-1,0 0-15,21 21 0,0 1 16,0-1-16,-22 0 0,22 21 0,0 1 15,0-22-15,-21 21 0,21 22 16,0-22-16,0 21 0,0 1 16,0-1-16,0 1 0,0-1 0,-21 1 15,21 21-15,0-22 0,0 1 0,-21 20 16,0-20-16,21-1 0,-21 22 0,-1-22 16,1 1-16,21-1 0,-21-20 0,0 20 15,21-20-15,-21-1 0,21 0 0,0 1 16,0-22-16,-21 0 0,21 0 0,0 0 15,0-42 1,0 0 0,0-21-16,0 20 0,0-20 15,21 0-15,-21-1 0,21 1 16,-21-21-16,0-1 0,21 1 0,-21-22 16,21 21-16,-21-20 0,21-1 0,1-21 15,-22 22-15,21-1 0,0-21 16,0 21-16,0 1 0,0-1 0,1 22 15,-1-1-15,0 1 0,0 20 0,0 1 16,0 0-16,22-1 0,-22 22 0,0 0 16,0 0-16,0 0 0,1 21 15,-1 0-15,21 0 0,-21 0 0,0 21 16,1 0-16,20 0 0,-21 0 16,0 0-16,-21 1 0,0 20 0,21-21 0,-21 0 15,0 0-15,0 1 0,0-1 16,0 0-16,-21 0 0,0 0 15,0-21-15,0 0 0,0 0 16,-1 0-16,1 0 0,0 0 16,0-21-16,21 0 0,-21 21 15,0-21-15,21 0 0,0-1 16,0 1 0,0 42 15,0 1-31,0-1 0,0 0 15,0 0-15,0 0 0,21 0 16,0-21-16,0 22 16,0-22-16,0 0 0,1 0 0,-1 21 15,0-21-15,0 0 0,0 0 0,0 0 16,1 0-16,-1 0 0,0 0 0,0-21 16,0-1-16,22 22 0,-22-21 0,0 0 15,0 0-15,21 0 0,-20 0 16,-1-1-16,0 1 0,0 0 0,-21-21 15,0 21-15,21-1 0,-21 1 0,0 0 16,0 0-16,0 0 0,-21 21 31,0 0-31,21 21 0,-21-21 0,0 21 16,21 0-16,0 0 0,-22 22 16,22-22-16,0 0 0,0 0 0,0 0 15,0 1-15,0-1 0,0 0 0,0 0 16,0 0-16,22-21 0,-1 21 15,0-21-15,0 0 16,0 0-16,0 0 0,1 0 0,-22-21 16,21 0-16,0 21 0,0-21 0,0 0 15,0 21-15,1-21 0,-1-1 0,0 1 16,0 0-16,0 0 0,-21 0 16,21 0-16,-21-1 0,22 22 0,-22-21 15,0 0-15,0 42 31,21 0-15,-21 1-16,0-1 0,0 0 16,0 0-16,21 21 0,-21-20 15,0-1-15,21 0 0,-21 0 0,21 0 16,0 0-16,1 1 0,-1-22 0,-21 21 16,21-21-16,0 0 0,0 0 0,0 0 15,1 0-15,20 0 0,-21 0 0,0 0 16,0 0-16,22 0 0,-22-21 0,0-1 15,0 1-15,0 21 0,1-21 16,-1 0-16,-21 0 0,0-22 16,21 22-16,-21 0 0,21-21 0,-21 21 15,0-22-15,0 22 0,0-21 0,0 21 16,0-22-16,0 22 0,0 0 16,-21 21-1,0 0-15,0 0 0,-1 21 0,1 0 16,0 0-16,0 1 0,0 20 15,21-21-15,-21 21 0,-1-20 0,1 20 0,21-21 16,0 21-16,0-20 0,0-1 0,0 21 16,0-21-16,0 0 0,0 1 15,0-1-15,21-21 16,1 0-16,-1 0 16,0 0-16,0 0 0,-21-21 0,21 21 15,0-22-15,-21 1 0,22 0 16,-1 0-16,-21 0 0,0 0 0,0-1 15,21 1-15,-21 0 0,0-21 16,0 21-16,0-1 0,21 1 0,-21-21 16,0 21-16,0 0 0,0 42 31,0 0-31,0 0 0,0 0 0,0 0 16,0 1-16,0 20 0,0-21 15,0 0-15,0 22 0,0-22 0,0 0 16,0 0-16,0 0 0,0 0 15,21 1-15,0-1 0,1-21 16,-1 21-16,0-21 0,0 0 16,0 0-16,0 0 0,1-21 0,-1 0 15,0-1-15,0 1 16,0 0-16,0 0 0,-21 0 0,22 0 16,-1-22-16,0 22 0,0-21 0,-21-1 15,21 1-15,0 0 0,1-1 0,-22-20 16,21 21-16,0-1 0,0 1 0,-21-22 15,21 22-15,-21 21 0,0-21 16,0 20-16,0 1 0,0 42 31,0 1-31,-21 20 16,21 0-16,0 1 0,0-1 0,-21 0 16,21 1-16,0 20 0,0-21 15,0 1-15,0-1 0,0 22 0,0-22 16,0 0-16,0-21 0,0 22 0,0-1 15,0-21-15,0 0 0,0 1 0,0 20 16,21-42-16,0 21 0,-21 0 0,21-21 16,1 0-16,-1 0 0,0 0 15,0 0-15,0 0 16,0-21-16,1 21 0,-1-21 0,0 0 0,0 0 16,0-1-16,22 1 0,-22 0 15,0 0-15,0 0 0,-21-22 0,21 22 16,0 0-16,1 0 0,-1 0 0,-21 0 15,0-1 1,0 44 0,0-1-16,0 0 15,0 0-15,0 0 0,0 0 0,0 1 16,0-1-16,0 0 0,0 0 0,0 0 16,0 0-16,0 1 15,0-1-15,0 0 16,21-21-16,0 0 0,0 0 0,0 21 15,1-21-15,-1 0 0,0 0 0,0 0 16,0-21-16,0 21 0,1-21 0,-1 21 16,0-21-16,0-1 0,0 22 0,0-21 15,1 0-15,-1 0 0,0 0 0,-21 0 16,21-1-16,0 1 0,-21 0 16,0 0-16,21 21 0,-21 21 31,0 0-16,0 0-15,0 1 16,0-1-16,0 0 0,0 0 0,0 0 16,0 0-16,0 1 0,0-1 15,0 0 1,22-21-16,-1 0 16,0 0-16,-21-21 15,21 21-15,0-21 0,-21-1 0,21 22 16,-21-21-16,0 0 0,0 0 0,0 0 15,0 0-15,0-1 0,0 1 0,0 0 16,-21 0-16,0 0 0,0 21 16,0-21-16,0 21 15,-1 0-15,1 0 0,0 0 16,42 0 15,0-22-15,1 22-16,-1 0 0,0 0 0,21-21 15,-21 21-15,1-21 0,-1 21 16,0 0-16,0 0 0,0 0 0,0 0 16,1 0-16,-1 0 0,21 0 0,-21 0 15,0 21-15,1 0 0,-22 1 16,0-1-16,0 0 16,0 0-16,0 0 0,0 0 15,0 1-15,0-1 0,0 0 0,0 0 16,0 0-16,0 0 15,-22 1-15,1-1 0,0-21 16,21 21-16,-21-21 0,21-21 47,0 0-47,0-1 16,21 1-16,0 0 0,0 21 15,1-21-15,-1 0 0,-21-22 0,21 22 16,21 0-16,-21 0 0,1 0 15,-1 0-15,21-1 0,-21 1 0,0 0 16,1 21-16,-1 0 0,21 0 16,-21 21-1,-21 0-15,0 1 0,0-1 16,0 0-16,0 0 0,0 0 16,0 0-16,21 1 0,-21-1 0,0 0 15,0 0-15,0 0 0,22-21 16,-22 21-16,21-21 0,0 0 15,0 0-15,0 0 16,0 0-16,1 0 0,-1 0 16,0 0-16,-21-21 15,21 21-15,0-21 0,0 0 0,1 21 16,-22-21-16,21 0 0,0-1 0,-21 1 16,21 0-16,0 0 0,-21 0 0,0-22 15,21 22-15,-21 0 0,22 0 0,-22 0 16,0 0-16,0 42 31,0 0-31,0 0 16,-22 0-16,22 0 0,0 1 0,0-1 15,0 0-15,-21 0 0,21 0 0,0 0 16,0 1-16,0-1 0,0 0 16,0 0-16,0 0 15,0 0-15,-21-21 16,0 0-16,0 0 31,0 0-15,21-21-1,0 0-15,-22 0 0,1 0 16,0 0-16</inkml:trace>
  <inkml:trace contextRef="#ctx0" brushRef="#br0" timeOffset="25787.49">13314 3958 0,'-21'0'0,"-22"0"16,22 0 46,0 0-46,0 0-16</inkml:trace>
  <inkml:trace contextRef="#ctx0" brushRef="#br0" timeOffset="26041.33">11917 4255 0,'0'0'0,"-21"21"0,42-21 31,0 0-31,0 0 0,21 0 0,-20 0 16,20 0-16,0 0 0,1 0 0,-1-21 16,0 21-16,1 0 0,-22 0 15,21 0-15,-21-22 0,0 22 16,1 0-16,-1 0 15,-21-21-15,0 0 16,0 0 0</inkml:trace>
  <inkml:trace contextRef="#ctx0" brushRef="#br0" timeOffset="27324.4">16404 4212 0,'0'0'0,"21"-21"0,0-21 15,1 21-15,-22-1 0,21 1 16,-21 0-16,0-21 0,0 21 16,0-1-16,0 1 0,0 0 0,0 0 15,0 0-15,0 0 0,0-1 0,0 1 16,0 0-16,-21 21 16,-1-21-16,1 21 0,0 0 15,0 0-15,-21 0 0,20 21 0,-20-21 16,21 21-16,-21 22 0,-1-22 15,22 21-15,-21 0 0,21 1 0,-1 20 16,1-20-16,0-1 0,0 21 0,0-20 16,0 20-16,-1-20 0,1-1 15,0 0-15,0 1 0,21-22 0,0 21 16,0-21-16,0 22 0,0-22 0,0 0 16,21 0-16,0-21 0,22 21 0,-22-21 15,21 0-15,0 0 0,1 0 0,-1 0 16,0 0-16,22 0 0,-22-21 15,22 21-15,-22-21 0,22 0 16,-22 0-16,0-1 0,1 1 0,-1 0 16,-21-21-16,21 21 0,-20-22 0,-1 1 15,0 0-15,-21-1 0,0-20 0,0 20 16,0-20-16,0 21 0,-21-22 16,0 22-16,-1-1 0,-20 1 0,0 0 15,-1 21-15,1-22 0,0 22 0,-1 21 16,-20 0-16,21 0 0,-22 0 0,22 21 15,-1 0-15,1 1 0,0 20 16,-1 0-16,22 1 0,-21 20 0,21-21 16,0 22-16,21-22 0,0 22 15,-22-22-15,22 0 0,0 1 0,0-1 16,0 0-16,22 1 0,-1-22 0,21 0 16,-21 0-16,22 0 0,-1 1 15,0-1-15,22-21 0,-22 0 0,22 0 16,-22 0-16,21 0 0,-20 0 0,20 0 15,-20 0-15,-1 0 0,0-21 0,1-1 16,-22 1-16,21 0 0,-21 0 0,0 21 16,1-42-16,-22 20 0,0 1 15,0 0-15,0 0 0,21 0 0,-21 0 16,0-1-16,0 44 31,0-1-31,-21 0 16,21 0-16,-22 21 0,22-20 15,0-1-15,-21 0 0,21 0 0,-21 0 16,0 0-16,21 1 0,0-1 16,0-42 15,0-1-31,0 1 16,0 0-16,0 0 15,21 0-15,-21-22 0,21 22 0,0-21 16,1 21-16,-1-22 0,21 22 15,-21-21-15,22 21 0,-22 0 0,21-1 16,0 1-16,-20 21 0,20 0 0,-21 0 16,21 21-16,-20 1 0,-1-22 15,0 21-15,0 21 0,0-21 0,-21 0 16,21 22-16,-21-22 0,0 0 0,0 21 16,0-20-16,0-1 0,0 0 0,0 0 15,-21 0-15,0 0 0,21 1 0,0-1 16,-21-21-16,0 21 0,0-21 15,21 21-15,-22-21 0,1 0 16,21-21 15,21 0-15,1 21-16,-22-21 0,42-1 0</inkml:trace>
  <inkml:trace contextRef="#ctx0" brushRef="#br0" timeOffset="27631.22">18711 3937 0,'0'-21'0,"0"42"0,0-63 0,21 21 0,-21-1 0,0 1 16,0 0-16,0 0 0,-21 42 31,21 0-31,-21 0 15,0 22-15,21-1 0,-21 0 0,0 22 16,21-22-16,-22 22 0,22-22 16,-21 22-16,0-22 0,21 0 0,0 1 15,0-1-15,0 0 0,-21-21 0,21 22 16,0-22-16,0 0 0,0 0 0,0 0 16,0 1-16,0-1 15,-21-21-15,0 0 31,21-21-31,-22-1 0</inkml:trace>
  <inkml:trace contextRef="#ctx0" brushRef="#br0" timeOffset="28407.78">18224 4297 0,'0'0'0,"-21"0"0,21-21 16,21 21-1,1 0-15,-1 0 0,21 0 16,-21 0-16,22 0 0,20 0 0,-21-21 15,22 21-15,-1 0 0,1 0 16,-22 0-16,22 0 0,-1-22 16,1 22-16,-1-21 0,1 0 0,-1 21 0,-20-21 15,-1 0-15,0-22 0,1 22 0,-1-21 16,-21 21-16,0-22 0,-21 22 16,0-21-16,0 21 0,0 0 15,0-1-15,0 1 0,0 0 0,0 0 16,-21 21-16,0 0 0,0 0 0,0 21 15,-1 0-15,1 0 0,0 1 16,21 20-16,-21-21 0,21 21 16,-21 1-16,21 20 0,0-20 0,-21-1 15,-1 21-15,22-20 0,-21-1 0,21 0 16,0-20-16,-21 20 0,0-21 0,21 21 16,-21-20-16,21-1 0,0 0 0,0 0 15,0 0-15,-21-21 16,21 21-16,0-42 31,0 0-31,21 0 16,0 0-16,-21 0 0,21-1 0,0 1 15,0 0-15,1-21 0,-1 21 16,0-1-16,0 1 0,0 0 0,0 0 16,1 0-16,-1 21 0,0 0 15,0 0-15,0 21 16,-21 0-16,0 0 15,0 0-15,0 1 0,0-1 0,0 0 16,21 0-16,-21 0 16,0 0-16,22 1 0,-1-22 0,0 21 15,0-21-15,0 0 0,-21 21 0,43-21 16,-1 0-16,-21 0 0,0 0 16,0 0-16,1 0 0,-1 0 15,-21-21-15,21 21 0,-21-21 0,21-1 16,-21 1-16,21 0 0,-21 0 0,0 0 15,0-22-15,0 22 0,0 0 0,0 0 16,0 0-16,0 0 0,-21 21 31,0 0-31,0 21 0,21 0 0,0 0 16,0 0-16,-21 22 0,21-22 0,0 0 16,0 0-16,0 0 0,0 0 0,0 1 15,0-1-15,0 0 0,21 0 0,0 0 16,0-21-1,-21-21 1,21 0-16,-21 0 0,0 0 16</inkml:trace>
  <inkml:trace contextRef="#ctx0" brushRef="#br0" timeOffset="29164.35">21738 3683 0,'0'0'0,"85"-85"16,-85 64-16,0 0 0,0 0 0,0-21 16,0 20-16,0 1 0,0 0 0,-21 0 15,-1 0-15,1 21 0,-21 0 16,0 0-16,-1 0 0,1 0 16,0 21-16,-1 0 0,1 0 0,0 22 15,-1-1-15,1 0 0,0 22 0,-1-1 16,1 1-16,0-1 0,20 1 15,1-1-15,-21 1 0,21-1 0,0 1 16,-1-22-16,22 22 0,0-22 0,0 0 16,0 1-16,22-22 0,-1 0 0,0 0 15,21 0-15,1-21 0,-1 0 16,0 0-16,1 0 0,-1 0 0,21-21 16,1 21-16,-22-21 0,22-21 0,-1 20 15,1-20-15,-22 21 0,22-21 16,-22-22-16,0 22 0,-21-22 0,22 22 15,-22-22-15,0 1 0,-21 21 16,0-22-16,0 1 0,0-1 0,0 1 16,-21 20-16,-21-20 0,20 20 0,-20 1 15,-21 21-15,20 0 0,1 0 16,-22 21-16,22 0 0,-21 21 0,20 0 16,1 21-16,21-21 0,-22 22 0,1-1 15,21 22-15,0-22 0,0 0 0,-1 22 16,1-22-16,21 0 0,0 22 15,0-22-15,0 1 0,0-1 0,21 0 16,1 1-16,-1-22 0,21 0 16,-21 0-16,22-21 0</inkml:trace>
  <inkml:trace contextRef="#ctx0" brushRef="#br0" timeOffset="30371.74">22246 3937 0,'21'-21'0,"-42"42"0,42-63 0,-21 21 16,0-1-16,21 22 0,-21-21 0,22 42 31,-22 1-31,0-1 0,0 0 0,0 21 16,0-21-16,0 22 0,0 20 16,0-20-16,0 20 0,0-21 0,0 22 15,0-1-15,0 1 0,-22-1 0,1 1 16,0-1-16,0 22 0,21-21 15,-21 20-15,0-20 0,-1-1 0,1 22 16,0-22-16,0 1 0,0-1 0,0-20 16,-1 20-16,22-20 0,-21-1 0,21 0 15,-21 1-15,21-22 0,-21 0 0,21 0 16,0 0-16,0 0 0,0-42 31,21 0-31,-21 0 0,21 0 16,0-22-16,-21 22 0,0-21 15,22 0-15,-1-1 0,0 1 0,-21-22 16,21 1-16,-21-1 0,21-20 0,0 20 16,-21-20-16,0 20 0,22-21 0,-22 22 15,21-22-15,0 22 0,-21-22 16,21 22-16,0-1 0,-21 1 0,21-1 16,1 22-16,-1-1 0,0 1 15,0 0-15,0-1 0,0 22 0,1 0 0,20 0 16,-21 21-16,0 0 15,0 0-15,22 0 0,-22 21 0,0 0 16,0 0-16,-21 1 0,0 20 0,21-21 0,-21 21 16,0-20-16,0 20 0,0-21 15,0 0-15,0 0 0,-21 1 16,0-1-16,21 0 0,-21-21 0,0 0 16,0 0-16,-1 0 0,1 0 15,0 0-15,0-21 16,21 0-16,0-1 15,-21 22-15,21-21 0,-21 21 0,21 21 47,0 1-31,0-1-16,21 0 0,0-21 16,-21 21-16,21 0 0,0-21 0,0 0 15,1 21-15,-1-21 0,0 0 0,0 0 16,21 0-16,-20 0 0,-1 0 15,21 0-15,-21 0 0,0-21 0,22 0 16,-22 21-16,0-21 0,0 0 0,0 0 16,1-1-16,-1 1 0,-21 0 0,21-21 15,0 21-15,-21-22 0,0 1 16,21 21-16,-21-22 0,21 22 0,-21 0 16,0-21-16,0 21 0,0-1 15,-21 22 16,21 22-31,-21-1 0,21 0 16,0 0-16,0 0 0,-21 0 0,21 22 16,0-22-16,0 0 0,0 0 0,0 0 15,0 1-15,0-1 0,0 0 16,0 0-16,21 0 0,-21 0 16,21-21-16,0 0 0,1 0 15,20 0-15,-21 0 0,0 0 16,0 0-16,1 0 0,-1-21 15,0 0-15,0 21 0,0-21 16,22 0-16,-43 0 0,21-1 0,0 1 16,0 0-16,-21-21 0,0 21 0,0-1 15,0 1-15,0 0 0,0 0 0,0 0 16,-21 21 0,21 21-1,-21-21-15,21 21 0,0 0 0,0 0 16,0 1-16,0-1 0,0 21 0,0-21 15,0 0-15,0 1 0,0-1 16,21 0-16,-21 0 0,0 0 0,0 0 16,0 1-16,0-1 15,0 0 1,21-21 0,0 0-1,-21-21-15,21 0 16,1-1-16,-1 22 0,0-21 0</inkml:trace>
  <inkml:trace contextRef="#ctx0" brushRef="#br0" timeOffset="31267.94">23876 3979 0,'0'0'0,"0"-21"0,21-42 16,-21 42-1,0-1-15,0 1 0,0 0 0,0 0 16,-21 21-16,21-21 0,-21 21 0,0-21 15,-1 21-15,1 0 0,0 0 0,0 0 16,0 21-16,0 0 0,-22 0 16,22 0-16,0 22 0,0-22 0,0 0 15,-1 21-15,1 1 0,21-22 0,0 21 16,0-21-16,0 0 0,0 22 0,0-22 16,0 0-16,0 0 0,21-21 15,1 21-15,-1-21 0,0 22 16,0-22-16,0 0 0,0 0 0,1 0 15,-1 0-15,0-22 0,0 1 0,0 21 0,0-21 16,-21 0-16,22 0 0,-22 0 16,21-1-16,-21-20 0,0 21 15,21 0-15,-21-22 0,0 22 0,0 0 16,21 0-16,-21 0 0,0 42 31,0 0-15,0 21-16,0-20 0,0-1 15,0 0-15,0 0 0,0 0 0,0 0 16,0 1-16,0-1 0,0 0 0,0 0 16,21-21-16,0 21 0,1-21 15,-1 0-15,21 0 0,-21 0 16,0 0-16,22 0 0,-22 0 0,0 0 16,0 0-16,0-21 0,1 0 0,-1 21 15,-21-21-15,21 0 0,0-1 16,-21 1-16,0 0 0,0-21 0,21 21 15,-21-1-15,21 1 0,-21 0 16,0 0-16,0 42 31,0 0-31,0 0 0,-21-21 0,21 22 16,-21-1-16,21 0 0,0 0 16,0 0-16,0 0 0,0 1 0,0-1 0,-21 0 15,21 0-15,0 0 0,0 0 16,0 1-1,0-44 17,0 1-32,0 0 15,0 0-15,21 0 0,-21 0 16,21-1-16,-21 1 0,21 0 0,1 0 16,-1-21-16,0 20 0,0 1 0,0 0 15,0 21-15,1-21 0,-1 0 0,0 21 16,0 0-16,0 0 0,0 0 15,1 0-15,-22 21 0,21-21 16,-21 42-16,21-21 0,-21 1 0,0-1 16,0 21-16,0-21 0,0 0 15,0 1-15,0-1 0,0 0 0,0 0 16,0 0-16,0 0 0,-21 1 16,0-22-1,21-22 16</inkml:trace>
  <inkml:trace contextRef="#ctx0" brushRef="#br0" timeOffset="32079.93">24998 4001 0,'0'-22'0,"0"44"0,21-65 0,-21 22 16,0 0-16,0 0 15,0 0-15,0-1 0,-21 22 16,0 0-16,-22 0 16,22 0-16,0 0 0,0 22 15,0-1-15,-1 0 16,22 0-16,-21 0 0,0 0 0,21 1 0,-21 20 16,21-21-16,0 0 0,0 0 15,0 1-15,0-1 0,0 0 0,0 0 16,0 0-16,0 0 0,21-21 15,0 22-15,0-22 16,1 0-16,-1 0 0,0 0 16,0-22-16,0 1 0,0 0 15,-21 0-15,0 0 0,22-22 0,-1 22 16,-21-21-16,21 21 0,0-22 16,-21 1-16,21 0 0,0-1 0,-21 1 15,22 0-15,-1-22 0,-21 22 0,21 0 16,-21-22-16,21 22 0,-21-1 15,0 22-15,0 0 0,0 0 16,0 0-16,0 0 0,0 42 16,0 0-16,-21 0 15,21 21-15,-21-20 0,21 20 16,-21 0-16,21 1 0,0-1 0,-22 0 16,22 1-16,-21-22 0,21 21 0,-21 0 15,21 1-15,0-1 0,0 0 0,0 1 16,0-1-16,0 0 0,0-20 15,0-1-15,0 21 0,0-21 0,0 0 16,21-21-16,0 22 0,1-22 16,-1 0-16,0 0 0,0 0 15,0 0-15,0 0 0,1 0 16,-1 0-16,0-22 0,0 1 16,0 21-16,0-21 0,1 0 0,-1-21 15,0 20-15,-21 1 0,0 0 0,21 0 16,-21 0-16,0 0 0,0-1 0,-21 22 31,21 22-15,-21-22-16,21 21 0,0 0 0,-21 0 15,21 0-15,0 0 0,0 1 16,0-1-16,0 0 16,0 0-16,21 0 15,-21 0-15,21-21 0,-21 22 16,0-1-1,-21-21 1,21 21-16,-21-21 0,-1 0 16,1 0 31</inkml:trace>
  <inkml:trace contextRef="#ctx0" brushRef="#br0" timeOffset="51489.14">8996 5398 0,'0'0'0,"-21"0"0,-1 0 16,1 0-16,0 0 0,0 0 0,0 0 15,0 0-15,-1 0 0,1 0 16,0 0-1,0 0-15,0 0 16,21 21 31,-21-21-31,21 21 30,0 0 48,-22-21-31,22 21 62,-21-21-63,0 0-46</inkml:trace>
  <inkml:trace contextRef="#ctx0" brushRef="#br0" timeOffset="52620.49">8996 5482 0,'0'0'0,"-21"0"0,-1 0 16,1 0-16,0 0 15,0 0-15,0 0 0,0 0 16,-1 0-16,1 0 15,0 0-15,0 0 16,0 0-16,42 0 109,0 0-109,0 0 16,22 0-16,-22 0 16,0 0-16,21 0 0,-21 0 0,22 0 15,-1 0-15,0 0 0,22 0 16,-22 0-16,1 0 0,20 0 0,1 0 16,-1 0-16,22 0 0,-22 0 15,43 0-15,-21 0 0,-1 0 0,1 0 16,21 0-16,-21-21 0,-1 21 0,1 0 15,0-21-15,-1 21 0,-20 0 0,20 0 16,1 0-16,0 0 0,21-21 16,-22 21-16,1 0 0,0 0 0,-1 0 15,-20 0-15,20 0 0,-20 0 0,21 0 16,-22 0-16,1 0 0,-1 0 0,1 0 16,-1 0-16,1 0 15,-22 0-15,0 0 0,1 0 0,-22 0 16,0 0-16,21 0 0,-21 0 15,1 0-15,-1 0 0,0 0 16,0-21-16,0 21 16,-42 0 31,0 0-47,-21 0 0,20 0 15,-20 0-15,0 0 0,-1 0 16,1 0-16,-21 0 0</inkml:trace>
  <inkml:trace contextRef="#ctx0" brushRef="#br0" timeOffset="53211.81">8932 5525 0,'21'0'47,"1"0"-47,-1 0 16,0 0-16,0 0 0,21 21 15,1-21-15,-22 0 0,42 0 16,-20 0-16,20 0 0,1 0 0,20 0 16,1 0-16,21 0 0,21 0 0,-21 0 15,21 0-15,0 0 0,0 0 16,0 0-16,0 0 0,0 0 15,0 0-15,0 0 0,0 0 0,0 0 16,-21 0-16,21 0 0,-22 0 0,1 0 16,-21 0-16,21 0 0,-22 0 15,-20 0-15,21 0 0,-43 0 0,0 0 16,1 0-16,-1 0 0,-21 0 0,0 0 16,0 0-16,1 0 15,-1 0 1,-21-21 31,-21 21-32,-1 0 1,22-22 0</inkml:trace>
  <inkml:trace contextRef="#ctx0" brushRef="#br0" timeOffset="54411.67">21738 4826 0,'0'0'0,"-21"0"0,0 0 16,0 0-16,-1 0 0,1 0 15,0 0-15,0 0 0,0 0 0,0 0 16,-1 0-16,1 0 0,0 0 0,0 0 16,0 0-16,0 0 15,-1 0-15,44 0 31,-1 0-31,21 0 0,0 0 16,1 0-16,20 0 0,22 0 16,-22 0-16,22 0 0,21 0 0,-21 0 15,20-21-15,22 21 0,22 0 0,-22 0 16,42-21-16,-21 21 0,21 0 0,-20 0 16,20 0-16,0 0 0,1 0 15,-1-21-15,-21 21 0,0 0 0,0 0 16,-21 0-16,22 0 0,-44 0 0,1 0 15,0 0-15,-21 0 0,-1 0 0,-41 0 16,20 0-16,-20 0 0,-22 0 16,21 0-16,-21 0 0,0 0 15,1 0-15,-44 0 63,1 0-63,0 0 0,0 0 0,0 0 15,-22 0-15,1 0 0,0 0 0,-1 0 16,1-22-16,-21 22 0,-1 0 0,1 0 16</inkml:trace>
  <inkml:trace contextRef="#ctx0" brushRef="#br0" timeOffset="55249.19">22140 4953 0,'0'0'0,"-21"0"0,-21 0 16,21 0-16,-1 0 0,1 0 16,0 0-1,0 0-15,0 0 0,0 0 16,-1 0-16,1 0 0,0 0 16,0 0-16,0 0 15,0 0 79,-1 0-94,1 0 16,0 0-16,0 0 0,0 0 15,0 0-15,-1 0 0,1 0 16,0 0-16,0 0 0,0 0 15,0 0-15,-1 0 16,1 0-16,42 0 31,1 0-31,-1 0 16,0 0-16,21 0 0,1 0 0,-1 0 16,21 0-16,-20 0 0,20 0 0,22 0 15,0 0-15,-1 0 0,22 0 16,0 0-16,0 0 0,21 0 0,0 0 15,0 0-15,-21 0 0,21 0 16,21 0-16,-21 0 0,0 0 0,0 0 16,0 21-16,-21-21 0,-1 0 0,1 0 15,0 0-15,-21 0 0,-1 0 0,-20 0 16,-1 0-16,1 0 0,-22 0 16,1 0-16,-1 0 0,-21 0 0,21 0 15,-20 0-15,-1 0 0,0 0 0,0 0 16,-42 0 46,0 0-46,0 0 0,-1 0-16,1 0 15</inkml:trace>
  <inkml:trace contextRef="#ctx0" brushRef="#br0" timeOffset="58320.28">6816 8128 0,'21'0'16,"0"0"15,-21-21 1,0 0-17,0 0-15,0-1 16,0 1-16,0 0 15,0 0-15,0 0 0,0 0 0,0-1 16,0 1-16,-21 0 0,21 0 0,-21 0 16,-1 0-16,1-1 15,0 1-15,0 21 0,0 0 16,0-21-16,-1 21 0,1 0 16,0-21-16,0 21 0,0 0 0,0 0 15,-1 0-15,-20 0 0,21 0 16,0 21-16,0-21 0,-1 21 15,1-21-15,0 21 0,0 1 0,0-22 16,0 21-16,-1 0 0,22 0 16,-21 21-16,21-20 0,-21-1 0,21 21 15,0-21-15,0 0 0,0 22 0,-21-22 16,21 21-16,0 1 0,0-22 0,0 21 16,0-21-16,-21 0 0,21 22 15,0-22-15,0 0 0,0 21 0,0-20 16,0-1-16,0 0 0,0 0 0,21 0 15,-21 0-15,21 1 0,-21-1 0,0 0 16,21-21-16,0 21 0,1 0 16,-22 0-16,21-21 0,0 22 15,0-22-15,-21 21 0,21-21 16,0 21-16,1-21 16,-1 0-16,0 0 15,0 0-15,0 0 0,0 0 16,1 0-16,-1-21 0,0 21 15,-21-21-15,21 21 0,0-22 0,0 1 16,1 0-16,-1 21 16,-21-21-16,21 0 0,0 0 0,0-1 15,0 1-15,1 0 0,-1 0 0,-21-21 16,21 20-16,0 1 0,0-21 0,0 21 16,1-22-16,-1 1 0,-21 21 15,21-21-15,-21 20 0,21 1 16,-21-21-16,0 21 0,0 0 0,0-1 15,0 1-15,0 0 0,0 0 0,0 0 16,0 0-16,0-1 0,0 1 16,0 0-1,0 42 17,0 0-32,-21 1 15,21-1-15,0 0 0,-21 0 0,21 0 16,0 22-16,0-1 0,0-21 0,0 21 15,-21 1-15,21-22 0,0 21 16,-22 1-16,22-22 0,0 21 16,0 0-16,0-20 0,0 20 0,0-21 15,0 0-15,0 0 0,22 22 0,-1-22 16,0 0-16,0 0 0,0 0 16,0-21-16,1 0 0,-1 22 15,0-22-15,0 0 0,0 0 0,0 0 16,1 0-16,-1 0 0,0 0 15,-21-22-15,21 22 0,0-21 16,0 0-16,-21 0 16,0 0-1,22 0-15,-1-1 16,-21 1-16</inkml:trace>
  <inkml:trace contextRef="#ctx0" brushRef="#br0" timeOffset="59128.15">9821 7705 0,'0'0'0,"0"-21"16,0-1-1,0 1 1,0 42 31,0 1-47,0-1 0,0 0 15,0 0-15,0 0 0,0 22 16,0-22-16,0 0 0,0 21 0,0-21 16,0 22-16,0-1 0,0 0 15,0 1-15,0-22 0,0 21 0,0 1 16,0-1-16,0 0 0,0 1 0,0-22 16,0 21-16,0-21 0,0 22 0,0-22 15,21 0-15,-21 0 0,0 21 16,0-20-16,22-1 0,-22 0 0,0 0 15,0 0-15,0 0 16,0 1-16,0-44 63,0 1-48,0 0-15,-22 0 16,22 0-16,-21 0 15</inkml:trace>
  <inkml:trace contextRef="#ctx0" brushRef="#br0" timeOffset="59631.86">9356 8319 0,'0'0'16,"-22"0"-16,1 0 16,42 0 31,1 0-47,-1 0 0,21 0 15,-21 0-15,0 0 0,22 0 16,-1 0-16,85-22 15,-85 22-15,22 0 0,-22-21 0,1 0 16,20 21-16,-21 0 0,1 0 0,-1-21 16,0 21-16,1 0 0,-1 0 15,-21 0-15,22-21 0,-22 21 0,0 0 16,0 0-16,0 0 16,0 0-16,-21-21 15,0 42 79,0-42-32</inkml:trace>
  <inkml:trace contextRef="#ctx0" brushRef="#br0" timeOffset="60775.54">11917 7387 0,'0'0'0,"0"-63"16,0 42-16,0-1 15,0 1-15,-21 21 0,21-21 16,0 0-1,0 42 17,0 0-32,0 0 0,0 1 15,0-1-15,0 21 0,0-21 0,0 22 16,0-1-16,0 0 0,0-21 0,0 22 16,0-1-16,0 22 0,0-22 0,0 0 15,-22 1-15,1 62 16,21-62-16,0-1 0,0 22 0,-21-22 15,21 0-15,-21 1 0,21-1 0,0 0 16,0 1-16,0-22 0,0 21 16,0-21-16,0 0 0,0 1 0,0-1 15,0 0-15,0 0 0,0 0 0,0 0 16,0 1-16,0-44 47,0 1-47,0 0 15,0 0-15,0 0 0,0 0 16,0-1-16,0 1 0,0 0 0,0-21 16,21 21-16,-21-22 0,0 22 0,0-21 15,21-1-15,-21 22 0,0-21 0,0 21 16,0 0-16,0-22 0,0 22 16,21 0-16,1 0 0,-22 0 0,21-1 15,0 22-15,0-21 0,0 0 16,0 21-16,22 0 0,-22-21 0,21 21 15,-21 0-15,22 0 0,-22 0 0,21 0 16,-21 0-16,22 21 0,-22 0 0,21-21 16,-21 21-16,1 1 0,-1-1 0,0 0 15,0 0-15,0 0 0,0 0 0,-21 22 16,0-22-16,22 0 0,-22 0 16,0 0-16,0 1 0,0-1 0,0 0 15,0 0-15,0 0 0,0 0 16,-22 1-16,1-1 0,0-21 0,-21 21 15,21 0-15,-22 0 0,22 0 0,-21-21 16,-1 22-16,22-22 0,-21 21 0,0-21 16,-1 0-16,1 21 0,21-21 0,-22 0 15,22 0-15,-21 0 0,21 0 0,0 21 16,-1-21-16,1 0 0,0 0 16,0 0-16,0 0 15,0 0 1,42 0 140,0 0-156</inkml:trace>
  <inkml:trace contextRef="#ctx0" brushRef="#br1" timeOffset="67060.98">9123 7599 0,'0'0'0,"0"-21"0,-21 21 16,21-21-16,-22 21 0,1-22 15,0 22 1,0 0 0,21 22-1,0-1 1,0 0-16,0 0 16,0 0-16,0 22 0,0-22 0,0 0 15,0 21-15,0 1 0,0-22 0,0 21 16,0 22-16,0-22 0,0 21 15,0-20-15,0 20 0,0-20 0,0 20 16,21-21-16,-21 22 0,0-22 0,21 22 16,-21-22-16,0 0 0,0 1 0,0 20 15,0-20-15,0-1 0,0 0 16,0 1-16,0-1 0,0-21 0,0 21 16,0-20-16,0-1 0,0 21 0,0-21 15,0 0-15,21-42 47,-21 0-47,0 0 0,0 0 16,0 0-16,0-1 0,0-20 0,0 21 15,0-21-15,0-1 0,22 1 0</inkml:trace>
  <inkml:trace contextRef="#ctx0" brushRef="#br1" timeOffset="68120.42">9186 7578 0,'0'0'0,"-21"-21"15,21-1-15,-21 22 0,21-21 16,0 0-1,0 0 1,21 21 0,0 0-16,0-21 0,1 21 15,-22-21-15,21 21 0,21 0 16,-21 0-16,0-22 0,22 22 16,-22 0-16,21 0 0,1-21 0,-1 21 15,21 0-15,1 0 0,-22 0 0,22 0 16,-1-21-16,1 21 0,-1 0 0,1 0 15,-1 0-15,1-21 0,-22 21 16,22 0-16,-22 0 0,0 0 0,1-21 16,-1 21-16,0 0 0,1 0 0,-22 0 15,0 0-15,0 0 0,0 0 16,0 0-16,1 0 0,-1 0 16,0 0-16,0 0 15,0 0 1,0 0-1,-21 21 1,22-21-16,-22 21 0,0 0 16,21 0-16,-21 1 0,0-1 15,0 0-15,0 21 16,0-21-16,0 1 0,0-1 0,0 0 16,0 0-16,0 0 0,0 22 0,0-22 15,0 0-15,0 0 0,0 21 0,0-20 16,0 20-16,0-21 0,0 0 0,0 22 15,0-22-15,0 21 0,0-21 16,0 22-16,0-22 0,0 21 16,0-21-16,0 0 0,0 22 0,0-22 15,0 0-15,0 0 0,0 22 0,0-22 16,0 0-16,0 0 0,0 0 0,0 0 16,-21 1-16,21-1 15,0 0-15,0 0 0,0 0 0,0 0 16,0 1-16,0-1 15,0 0-15,0 0 16,0 0-16,0 0 0,0 1 16,0-1-16,0 0 15,-22 0-15,22 0 16,-21-21 0,0 21-1,0-21-15,0 0 16,0 0-16,-1 0 0,1 0 0,0 0 15,0 0-15,0 0 0,0 0 0,-22 0 16,1 0-16,0 0 0,-1 0 16,1 0-16,0 0 0,-22 0 0,22 0 15,-22 0-15,22 0 0,-22 0 0,22 0 16,-21 0-16,20 0 0,1 0 0,0 0 16,-1 22-16,1-22 15,0 0-15,20 0 0,-20 0 0,21 0 0,0 21 16,0-21-16,-1 0 0,1 0 15,0 0-15,0 0 16,42 0 47,0 0-48,0 0-15,1 0 16,-1 0-16,0-21 0</inkml:trace>
  <inkml:trace contextRef="#ctx0" brushRef="#br1" timeOffset="69244.28">10075 8996 0,'0'0'0,"0"-21"0,0 0 0,0-1 16,0 1-1,0 0-15,0 0 16,-21 21 15,21 21-15,-21-21-16,21 21 0,0 0 15,0 1-15,-21-1 0,21 21 16,0-21-16,0 0 0,0 1 0,0 20 16,0-21-16,-21 21 0,21 1 15,0-22-15,0 21 0,0 1 0,0-22 16,0 21-16,0 0 0,0 1 0,-22-1 16,22 0-16,0 1 0,-21-1 0,21 0 15,0 1-15,0-1 0,0-21 0,0 22 16,0-1-16,0-21 0,0 21 15,0 1-15,-21-22 0,21 0 0,0 0 16,0 22-16,-21-22 0,21 0 16,0 0-16,0 0 0,0 0 15,-21-21 1,0 0 0,-1-21-1,1 0-15,0 0 16,0 21-16,21-21 0,-21 0 0,0 21 15,-1-22-15,22 1 0,-21 0 0,0 21 16,21-21-16,0 0 0,-21 0 16,0-1-16,0 1 0,21 0 15,0 0-15,0 0 0,0 0 16,0 42 46,21 0-62,0 0 16,-21 0-16,21 0 0,-21 1 16,21-1-16,0 0 0,-21 0 15,22 0-15,-22 0 0,0 1 0,21-22 16,-21 21-16,21 0 0,0 0 16,0-21-1,0 0-15,1 0 16,-1 0-16,0 0 15,0 0-15,0-21 0,0 21 16,1-21-16,-1 0 0,0-1 0,21 22 16,-21-21-16,1 0 0,-1 0 0,21 0 15,-21 21-15,0-21 0,1-1 0,-1 22 16,0-21-16,0 21 0,-21-21 16,21 21-16,-21-21 0,21 21 15,-42 21 110,0-21-125</inkml:trace>
  <inkml:trace contextRef="#ctx0" brushRef="#br1" timeOffset="70239.88">8953 10880 0,'0'0'0,"-21"0"15,21-21-15,-21 21 16,0 0-16,0 0 16,0 0-16,-1 0 15,1 21-15,0 0 0,-21-21 0,21 21 16,-1 21-16,1-20 0,-21 20 0,21 0 15,0 1-15,-1-1 0,1 0 0,0 22 16,0-22-16,0 22 0,21-22 16,-21 0-16,21 1 0,0-1 0,0 0 15,0 1-15,0-22 0,0 21 0,21-21 16,0 0-16,0 1 0,0-1 0,0 0 16,22-21-16,-22 0 0,21 0 15,-21 0-15,22 0 0,-22 0 16,21 0-16,-21 0 0,22-21 0,-1 21 15,-21-21-15,22-1 0,-22 1 0,21 0 16,-21-21-16,0 21 0,1-22 16,-1 22-16,0-21 0,-21-1 0,0 1 15,0 0-15,0-22 0,0 22 0,0 0 16,0-22-16,0 22 0,-21-1 0,0 22 16,-1-21-16,1 21 0,0 0 15,0-1-15,0 22 0,0 0 0,-22 0 16,22 0-16,-21 0 0,21 22 0,-22-22 15,22 21-15,0 21 0,0-21 16,0 0-16,-1 22 0,1-1 16,0 0-16,21-20 0,0 20 0,0 0 15,-21-21-15,21 22 0,0-22 0,0 21 16,0-21-16,0 1 0,0-1 16,21-21-16,-21 21 0,21-21 0,0 0 15,1 0-15,20 0 0,-21 0 0,0 0 16,22 0-16</inkml:trace>
  <inkml:trace contextRef="#ctx0" brushRef="#br1" timeOffset="70608">9461 11091 0,'0'-21'0,"0"42"31,0 1-15,0-1-16,0 0 0,0 0 0,0 21 16,0-20-16,0 20 0,0 0 0,0 1 15,0-1-15,0 0 0,0 1 16,0-1-16,0 21 0,0-20 0,0 20 16,-21 1-16,21-1 0,-21 1 15,21-1-15,0 1 0,0-22 0,-21 22 16,21-1-16,-21-21 0,21 22 0,-21-22 15,21 1-15,0-1 0,0 0 16,0-21-16,0 22 0,0-22 0,0 0 16,-22 0-16,22 0 0,0-42 31,0 0-31,0 0 16,0 0-16,0 0 0,0-1 15,0-20-15,0 0 0,0-1 0</inkml:trace>
  <inkml:trace contextRef="#ctx0" brushRef="#br1" timeOffset="71536.06">9461 11388 0,'0'-21'16,"0"42"-16,0-85 0,0 22 0,0 21 16,0-22-16,0 22 0,0-21 0,22 21 15,-22 0-15,21-1 0,0 1 0,-21 0 16,21 21-16,0-21 0,0 21 0,1 0 15,-1 0-15,21 0 0,-21 0 16,22 0-16,-22 21 0,21 0 0,-21 0 16,0 1-16,1 20 0,-1-21 0,-21 0 15,0 22-15,0-22 0,0 0 16,0 0-16,0 0 0,0 0 16,-21 1-16,-1-1 0,1-21 0,0 21 15,0-21-15,0 0 0,0 0 16,-1 0-16,1 0 0,0 0 0,0 0 15,0-21-15,0 21 0,21-21 16,-22 21-16,22-22 0,-21 22 0,21-21 16,-21 21-1,21 21 1,0 1-16,0-1 16,0 0-16,0 0 0,21 0 15,-21 0-15,0 1 0,21-1 16,1 0-16,-1 0 0,-21 0 0,21-21 15,0 21-15,0 1 0,0-22 16,1 0-16,-1 21 0,0-21 0,21 0 16,-21 0-16,1 0 0,-1 0 0,21 0 15,-21-21-15,22-1 0,-22 22 0,0-21 16,21 0-16,-21 0 0,1 0 16,-1 0-16,0-22 0,0 22 0,0 0 15,0-21-15,1 20 0,-22-20 0,0 21 16,21-21-16,-21 20 0,0 1 0,0 0 15,0 0-15,0 0 16,-21 21 0,-1 0-16,1 0 15,21 21-15,-21-21 0,21 21 0,0 0 16,-21 0-16,21 22 0,-21-22 0,21 0 16,0 0-16,0 0 0,0 22 15,0-22-15,0 0 0,0 0 0,0 0 16,0 1-16,0-1 0,0 0 0,21-21 15,0 21-15,0-21 0,0 0 0,1 0 16,-1 0-16,0 0 0,0 0 0,0 0 16,0 0-16,1 0 0,-1 0 15,0-21-15,0 0 0,0 0 0,0-1 16,-21 1-16,22 0 0,-22 0 16,0-21-16,21 20 0,-21 1 0,21-21 15,-21 21-15,0 0 0,0-1 16,0 1-16,0 0 0,21 42 31,-21 0-15,0 1-16,0-1 0,0 0 0,21 0 15,-21 0-15,21 0 0,-21 1 16,0-1-16,0 21 0,22-21 0,-22 0 16,21 1-16,-21-1 0,0 0 15,0 0-15,21 0 0,-21 0 16,21-21-16,0 0 31,0 0-31,1 0 16,-22-21-16</inkml:trace>
  <inkml:trace contextRef="#ctx0" brushRef="#br1" timeOffset="72052.67">11197 11197 0,'0'0'0,"0"-21"0,0 0 16,0 0-16,-21 0 16,0 21-16,0 0 0,-1 0 15,1 0-15,0 0 0,0 21 0,0 0 16,0 0-16,-1 0 0,1 0 16,0 1-16,0-1 0,21 21 0,-21-21 15,0 22-15,-1-22 0,22 21 0,0-21 16,0 0-16,0 1 0,0-1 0,0 0 15,0 0-15,0 0 0,0 0 16,22-21-16,-1 0 16,0 0-16,0 0 0,0 0 15,0-21-15,1 0 0,-1 21 0,0-21 16,-21 0-16,21 0 0,0-1 16,0 1-16,1 0 0,-22-21 0,21 21 15,0-1-15,0-20 0,-21 21 16,0 0-16,21 0 0,0-1 0,-21 1 15,0 42 17,0 1-32,0-1 0,0 0 0,0 21 15,0-21-15,-21 1 0,21 20 16,-21-21-16,21 0 0,0 0 0,0 22 16,0-22-16,0 0 0,0 0 15,-21 0-15,21 1 0,0-1 16,0-42 31,21-1-47,-21 1 0,0 0 15,21 0-15</inkml:trace>
  <inkml:trace contextRef="#ctx0" brushRef="#br1" timeOffset="72383.49">11578 10880 0,'0'-21'16,"0"42"-16,0-64 0,0 22 0,0 0 16,0 0-16,0 0 15,0 42 1,0 0 0,0 0-16,0 22 0,0-22 15,0 21-15,0 0 0,-21 1 16,0-1-16,21 0 0,-21 1 0,21-1 15,0 0-15,-22 1 0,22-1 0,-21 0 16,21 1-16,-21-22 0,21 21 0,0-21 16,0 1-16,0-1 0,-21 0 0,21 0 15,0 0-15,0 0 16,0 1-16,0-44 47,21 1-47,-21 0 0,21 0 15,0 0-15</inkml:trace>
  <inkml:trace contextRef="#ctx0" brushRef="#br1" timeOffset="73176.03">11896 11218 0,'0'0'0,"-22"-21"16,1 21-16,0 0 16,0 0-16,21 21 15,-21 1-15,21-1 0,-21 0 16,-1 0-16,22 0 0,0 22 16,-21-22-16,21 0 0,-21 0 0,21 0 15,-21 0-15,21 22 0,0-22 16,0 0-16,0 0 0,0 0 15,0 1-15,0-1 0,21 0 16,0-21-16,0 0 16,1 0-16,-1 0 0,0-21 15,0 21-15,0-21 0,0-1 16,-21 1-16,22 0 0,-1 0 16,0 0-16,-21 0 0,0-22 0,21 22 15,-21-21-15,21 21 0,-21-22 0,0 22 16,0 0-16,0-21 0,0 20 0,0 1 15,0 0-15,-21 21 0,0-21 0,0 0 16,0 21-16,-1 0 0,1 0 0,0 0 16,0 0-16,0 0 15,0 21-15,-1 0 0,22 0 0,0 0 16,-21 1-16,21-1 0,0 0 16,0 0-16,0 0 0,0 0 0,0 1 15,0-1-15,0 0 0,0 0 0,0 0 16,21 0-16,1-21 0,-1 22 0,0-22 15,0 0-15,0 0 0,0 0 16,1 0-16,-1 0 0,0 0 0,0 0 16,21 0-16,-20-22 0,-1 1 0,0 21 15,0-21-15,0 0 0,0 0 0,1 0 16,-22-1-16,21 1 0,0 0 16,-21 0-16,21 0 0,-21 0 15,0 42 16,0 0-15,0 0-16,21 0 0,-21 0 16,0 1-16,0-1 0,0 0 0,0 0 15,0 0-15,0 0 0,0 1 0,0-1 16,0 0-16,0 0 0,0 0 16,0 0-16,0 1 15,21-22 16,-21-22-15,22 22-16,-22-21 16,0 0-16,0 0 0,0 0 15</inkml:trace>
  <inkml:trace contextRef="#ctx0" brushRef="#br1" timeOffset="73637.87">11388 10859 0,'0'0'0,"21"0"47,21 0-47,-21 0 16,22 0-16,-22 0 0,21 0 0,22 0 15,-22-22-15,21 22 0,-20 0 0,20 0 16,-20 0-16,20 0 0,-21-21 16,1 21-16,-1 0 0,-21 0 15,22 0-15,-22 0 0,0 0 0,0 0 31,-42 0 48,0 0-33,0 0-46</inkml:trace>
  <inkml:trace contextRef="#ctx0" brushRef="#br1" timeOffset="81266.24">6604 7345 0,'0'21'0,"0"0"15,0 0 1,0 1-16,0-1 15,0-42 110,0-1-109,0 1-16,0 0 16,0 0-1,0 0-15,0 0 16,0-1-16,0 1 16,0 0-16,0 0 15,0 0-15,0 0 16,0-1-16,0 1 15,0 0-15,0 0 16,0 0-16,0 0 0,0-1 16,0 1-16,0 0 15,0 0-15,0 0 16,0 0 0,0-1-16,0 1 15,0 0 1,0 0-1,0 0 17,0 0-1,0-1 16,0 1-32,-21 21 1,21-21 0,-21 21-16,21-21 15,0 0 17,0 0 14,21 21-14,0 0-32,-21-22 15,21 22-15,0 0 0,0 0 16,1 0-16,-1 0 0,0 0 0,0 0 16,0 0-16,22 0 0,-22 0 0,21 0 15,0 0-15,1 0 0,-1 0 16,0 0-16,1 0 0,-1 0 0,0 0 15,1 0-15,-1 0 0,0 0 16,1 0-16,-1 0 0,22 0 0,-22 0 16,21 22-16,1-22 0,-22 0 0,22 0 15,-1 0-15,1 0 0,-1 0 16,1 0-16,-1 0 0,-20 0 0,20 0 16,1 0-16,-1 0 0,1 0 15,-1 0-15,1 0 0,20 0 16,-20 0-16,20 0 0,-20 0 0,-1 0 15,22 0-15,-21 0 0,-1 0 0,1 0 16,-1 0-16,1 0 0,-1 0 16,1 0-16,-1 0 0,22 0 0,-22 0 15,1 0-15,20 0 0,-20 0 0,21 0 16,-1 0-16,-20 0 0,-1 0 0,22 0 16,-22 0-16,1 0 0,-1-22 15,-20 22-15,20 0 0,1 0 0,-1-21 16,1 21-16,20 0 0,-20 0 0,-1 0 15,1 0-15,-1 0 0,1 0 16,-1 0-16,-20 0 0,20 0 16,1 0-16,-22 0 0,0 0 0,1 0 15,-1 0-15,0 0 0,1-21 0,-1 21 16,-21 0-16,0 0 0,1 0 16,-1 0-16,0 0 0,0-21 0,0 21 15,0 0-15,1 0 0,-1 0 0,0 0 16,0 0-16,0-21 0,0 21 15,1 0-15,-1 0 0,0 0 16,0 0-16,0 0 0,0 0 16,1-21-16,-1 21 0,0 0 15,0 0 1,0-22-16,0 22 16,1 0-1,-22 22 173,0-1-173,0 0-15,0 0 0,0 0 0,0 0 16,0 1-16,0-1 0,0 0 0,0 0 16,0 0-16,0 0 0,-22 1 0,22-1 15,0 0-15,0 0 0,0 0 0,0 0 16,0 1-16,0-1 15,0 0-15,0 0 0,0 0 16,0 0-16,0 1 16,0-1-1,-21-21 17,21-21-1,0-1-31,0 1 15,0 0-15</inkml:trace>
  <inkml:trace contextRef="#ctx0" brushRef="#br1" timeOffset="82236">13039 6752 0,'-22'0'0,"44"0"0,-65 0 16,22 0 0,0 0-16,21-21 0,-21 21 15,42 0 16,0 0-15,0 0-16,22 0 0,-1 0 0,0 0 16,22 0-16,-1 0 0,-20 0 15,20 0-15,1 0 0,-1 0 16,22 0-16,-22 0 0,22 0 0,0 0 16,-1 0-16,1 0 0,0 0 0,-1 0 15,1 0-15,0 0 0,-1 0 0,-20 0 16,-1 0-16,1 0 0,-22 0 15,0 0-15,1 0 0,-1 0 0,0 0 16,-20 0-16,-1 0 0,0 0 0,-21-21 16,0 0-1,-21 0-15,-22 21 16,22-22-16,0 22 0,0 0 0,-21-21 16,20 21-16,-20 0 0,21 0 15,-21-21-15,20 21 0,1 0 0,-21 0 16,21 0-16,0 0 15,21-21-15,-22 21 0,44 0 32,-1 0-32,0 0 15,0 0-15,21 0 0,-20 0 0,-1 0 16,21 0-16,-21 0 0,0 0 0,1 0 16,-1 21-16,0 0 0,0-21 0,0 21 15,-21 1-15,0-1 16,0 0-16,0 0 0,0 0 0,0 0 15,-21 1-15,0-1 0,0 0 0,0 0 16,-1 0-16,22 0 0,-21 1 16,0-1-16,0 0 0,0-21 15,21 21-15,-21 0 0,-1 0 16,22-42 31</inkml:trace>
  <inkml:trace contextRef="#ctx0" brushRef="#br1" timeOffset="82968.1">16404 6223 0,'0'0'0,"0"-21"0,-21 0 16,0 21-16,0 0 16,-1 0-1,1 0-15,0 0 0,0 0 0,0 0 16,0 21-16,-1 0 0,1-21 0,-21 21 15,21 22-15,0-22 0,-22 21 16,22 0-16,0 1 0,-21-1 16,20 0-16,1 1 0,0 20 0,0-20 15,0-1-15,21 0 0,0 1 0,0-1 16,0-21-16,0 21 0,0-20 0,0-1 16,21 0-16,0 0 0,0 0 0,0 0 15,22-21-15,-1 0 0,0 0 16,1 0-16,-1 0 0,0 0 0,1 0 15,20 0-15,-20 0 0,-1-21 0,0 0 16,1 21-16,-1-21 0,0 0 0,1 0 16,-22-1-16,0-20 0,0 21 0,0-21 15,0-1-15,-21 22 0,0-21 16,0-1-16,0 1 0,0 0 16,0-1-16,-21 1 0,-21 0 0,21 21 15,0-1-15,-22 1 0,22 0 0,-21 0 16,-1 21-16,22 0 0,-21 0 15,0 0-15,20 0 0,-20 21 0,21 0 16,-21 0-16,20 1 0,1-1 0,0 0 16,21 0-16,0 0 0,0 0 15,0 1-15,0-1 0,0 0 0,0 0 16,0 0-16,21 0 0,0-21 0,1 0 16,-1 22-16,21-22 0,-21 0 15</inkml:trace>
  <inkml:trace contextRef="#ctx0" brushRef="#br1" timeOffset="83358.12">17166 6371 0,'0'0'0,"0"-21"0,0 0 0,0 42 46,0 0-46,-21 22 16,21-22-16,0 21 0,-21 0 0,21 1 0,0-1 16,0 0-16,-21 22 0,-1-22 15,22 1-15,-21 20 0,0-21 0,21 22 16,-21-1-16,0 1 0,21-1 16,-21 1-16,-1 21 0,1-1 0,0-20 15,0 20-15,21-20 0,-21-1 0,0 1 16,-1-1-16,22 1 0,0-1 0,-21 1 15,21-22-15,-21 1 0,21-1 0,0-21 16,0 21-16,0-20 0,0-1 0,0 0 16,0-42 15,0 0-31,0-1 0,0 1 16,0 0-16,0-21 0,0 21 0,0-22 15,21-20-15,-21 20 0,21 1 0</inkml:trace>
  <inkml:trace contextRef="#ctx0" brushRef="#br1" timeOffset="84376.41">16954 6816 0,'0'-43'0,"0"86"0,0-128 16,0 64-16,0-21 0,0-1 0,0 22 16,22 0-16,-1-21 0,-21 20 15,21 1-15,0 0 0,0 0 16,0 0-16,1 0 0,20 21 0,-21-22 15,21 22-15,-20 0 0,20 0 0,0 0 16,-21 0-16,22 0 0,-22 22 16,21-22-16,-21 21 0,1 0 0,-1 0 15,0 21-15,-21-20 0,0-1 0,0 0 16,0 21-16,0-21 0,0 1 0,-21-1 16,0 0-16,-1 0 0,1 0 15,0 0-15,0-21 0,-21 22 0,20-22 16,1 0-16,-21 21 0,21-21 15,0 0-15,-1 0 0,1 0 0,0 0 16,0 0 0,42 0 31,0 0-47,0 0 0,1 0 15,-1 0-15,0 0 16,0 0-16,0 0 0,-21 21 15,21 0-15,1-21 0,-1 0 16,-21 21-16,21-21 16,0 0-16,0 0 15,0 0-15,1 0 0,20 0 16,-21 0-16,0 0 0,0 0 0,22 0 16,-22 0-16,21 0 0,-21-21 0,22 0 15,-22 21-15,0-21 0,0 0 0,0-1 16,1 1-16,-1 0 0,0 0 15,-21 0-15,0-22 0,0 22 0,0-21 16,0 21-16,0-22 0,0 22 0,0 0 16,0 0-16,0 0 0,0 0 15,0-1-15,-21 22 16,0 0-16,-1 22 16,22-1-16,-21 0 15,21 0-15,-21 0 16,21 0-16,0 1 0,0 20 0,0-21 15,0 0-15,0 0 0,0 1 0,0-1 16,0 0-16,0 0 0,0 0 0,21 0 16,0 1-16,1-1 15,-1-21 1,0 21-16,0-21 0,0 0 16,0 0-16,1 0 0,-1 0 15,0 0-15,0 0 16,0-21-16,0 21 0,1-21 0,-1 21 15,0-22-15,0 1 0,0 0 16,-21 0-16,21 0 0,-21 0 0,22-1 16,-22 1-16,21 0 0,-21 0 0,0 0 15,0 0-15,0-1 16,0 44 15,0-1-31,0 0 16,0 0-16,0 0 0,0 0 0,0 1 15,0-1-15,0 0 0,0 0 0,0 0 16,0 0-16,0 1 0,0-1 0,0 0 16,0 0-16,-21 0 15,21 0 1,21-21 15,0 0-31,0 0 16,0 0-16,0 0 0,1 0 15</inkml:trace>
  <inkml:trace contextRef="#ctx0" brushRef="#br1" timeOffset="85343.91">18902 6604 0,'0'0'15,"0"-21"-15,0 0 0,0 0 16,0-1-16,0 1 0,-21 0 15,-1 21-15,22-21 0,-21 0 16,0 21-16,0 0 0,0 0 16,0 0-16,-1 0 0,1 21 0,0-21 15,0 21-15,0 0 0,0 0 0,-1 22 16,-20-22-16,42 0 0,-21 0 16,0 22-16,21-22 0,-21 0 0,21 0 15,0 0-15,0 0 0,0 1 0,0-1 16,21-21-16,0 21 0,0-21 15,0 21-15,0-21 0,1 0 16,-1 0-16,0 0 0,0 0 16,0 0-16,0 0 0,1-21 0,-1 21 15,0-21-15,0 0 0,0-1 0,0 1 16,-21 0-16,22 0 0,-1 0 16,0-22-16,-21 22 0,21 0 0,-21 0 15,21 0-15,-21 0 0,0-1 0,0 1 16,0 0-16,0 42 31,-21 0-31,21 1 16,-21-1-16,21 0 0,0 0 0,-21 0 15,21 0-15,0 1 0,0-1 0,0 0 16,0 0-16,21 0 16,0 0-16,-21 1 0,21-22 0,0 21 15,1-21-15,-1 0 0,0 0 0,0 0 16,0 0-16,22 0 0,-22 0 0,0 0 15,0 0-15,0 0 0,0 0 0,1-21 16,-1-1-16,0 1 16,-21 0-16,21 0 0,-21 0 0,0 0 15,0-1-15,0 1 0,0 0 0,0 0 16,-21 21 15,0 21-31,21 0 16,-21 0-16,21 1 0,-22-1 0,22 0 15,-21 0-15,0 0 0,21 0 0,0 1 16,-21-1-16,21 0 16,-21-21-16,21 21 0,-21-21 15,21-21 32,0 0-47,0 0 0,0-1 16,21-20-16,0 21 0,0 0 15,0 0-15,0-22 0,22 22 0,-22 0 16,0 0-16,21-22 16,-20 43-16,-1-21 0,21 0 0,-21 21 15,0 0-15,1 0 0,-1 0 0,0 0 16,-21 21-16,21 0 0,-21 1 16,0-1-16,0 0 0,0 0 15,0 0-15,0 0 0,0 1 0,0-1 16,0 0-16,-21 0 0,21 0 0,-21-21 15,21 21-15,-21 1 0,21-1 0,-22 0 16,1-21 0,21 21-16,-21-21 31,21-21-15,0 0-16,21 21 15</inkml:trace>
  <inkml:trace contextRef="#ctx0" brushRef="#br1" timeOffset="86284.37">20087 6562 0,'0'-21'15,"0"-1"-15,0 1 0,0 0 16,0 0-16,-21 21 15,0 0-15,0 0 0,-1 0 16,1 0-16,0 0 0,-21 0 16,21 21-16,-1 0 0,1 0 0,0 1 15,0-1-15,0 0 0,21 0 0,0 0 16,0 22-16,0-22 0,0 0 0,0 0 16,0 0-16,0 0 0,0 1 15,0-1-15,21-21 0,0 0 16,0 21-16,0-21 0,1 0 15,-1 0-15,0 0 0,0 0 16,0-21-16,0 0 16,1 21-16,-1-22 0,-21 1 0,21 0 15,0 0-15,0-21 0,0-1 0,-21 1 16,22 0-16,-1-1 0,0 1 0,0 0 16,0-22-16,0 22 0,1-1 15,-22 1-15,21 0 0,-21-1 0,21 22 16,-21-21-16,0 21 0,0 0 0,0-1 15,0 1-15,0 0 0,0 42 32,-21-21-32,0 21 0,21 1 15,-22 20-15,1-21 0,21 0 16,0 22-16,0-1 0,-21-21 16,21 21-16,-21 1 0,21-1 0,0 0 15,-21 1-15,21-1 0,0 0 0,0 1 16,0-1-16,0 0 0,0-20 0,0 20 15,0-21-15,0 0 0,0 0 16,0 1-16,0-1 0,0 0 0,0 0 16,21-21-16,0 0 0,0 21 0,0-21 15,1 0-15,20 0 0,-21 0 16,0 0-16,22 0 0,-22-21 0,21 21 16,0-21-16,-20 0 0,20 0 15,0-1-15,1 1 0,-1 0 16,-21-21-16,21 21 0,1-22 0,-22 1 15,21 21-15,-21-22 0,1 22 0,-1 0 16,-21 0-16,0 0 0,-21 21 16,-1 0-1,1 0-15,0 0 0,0 21 0,0 0 16,0 0-16,-1 0 0,1 1 16,21-1-16,-21 0 0,21 0 0,0 0 15,0 0-15,0 1 0,0-1 0,0 0 16,21 0-16,0 0 0,1 0 15,-1 1-15,-21-1 16,21-21-16,-21 21 0,21-21 16,-21 21-16,0 0 31,-21-21-31,0 0 16,0 0-1,-1 0-15,1 0 31,21-21-15,-21 21-16,21-21 0,-21 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0T02:54:55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2053 0,'0'-21'125,"21"0"-125,-21 0 15,21 21-15,-21-21 16,0-1-16,0 1 0,0 0 16,22 0-16,-22 0 15,0 0-15,0-1 0,0 1 0,0 0 16,0 0-16,0 0 0,0 0 16,0-1-16,0 1 0,0 0 15,0 0-15,0 0 0,0 0 16,0-1-16,-22 22 0,22 22 47,0-1-47,0 0 15,0 0-15,0 21 0,0 1 0,0-1 16,0 0-16,0 1 0,0-1 0,0 22 16,0-22-16,-21 0 0,21 22 15,0-22-15,0 0 0,-21 22 0,21-22 16,0 1-16,0-1 0,0 0 15,-21 1-15,21-1 0,0 0 16,-21-21-16,21 22 0,0-22 16,-21 0-16,21 0 0,0 0 0,0 1 15,0-1-15,0 0 16,0-42 46,0 0-46,0-1-16,0 1 16,21 0-16,-21 0 0,21 0 15</inkml:trace>
  <inkml:trace contextRef="#ctx0" brushRef="#br0" timeOffset="819.56">1291 2307 0,'21'0'15,"-21"-21"17,-21 21 14,0 21-30,21 0-16,-21 1 16,21-1-16,-21-21 0,21 21 15,0 0-15,-22-21 0,22 21 16,0 0-16,0 1 0,22-22 31,-1 0-15,0 0-16,0 0 0,0 0 15,-21-22-15,21 22 0,1-21 0,-22 0 16,21 21-16,-21-21 16,21 0-16,-21 0 15,0-1 1,-21 22 0,0 0-16,-1 0 15,22 22-15,-21-1 16,0-21-16,21 21 0,0 0 15,0 0-15,0 0 16,21-21 15,0 0-31,1 0 16,-1 0-16,-21-21 16,21 21-16,-21-21 0,0 0 15,0 0 1,-21 21 31,0 0-47,-1 0 15,1 21 1</inkml:trace>
  <inkml:trace contextRef="#ctx0" brushRef="#br0" timeOffset="1749.83">2794 1482 0,'0'-21'0,"0"42"0,0-64 16,0 22-16,0 0 0,0 0 15,0 0-15,0 0 0,21-1 16,-21 1-16,0 0 0,0 0 15,0 42 32,-21 0-47,21 0 0,-21 1 0,21 20 16,0 0-16,0 1 0,0-1 16,0 0-16,-21 22 0,21-1 0,0 1 15,-22-1-15,22 1 0,-21-1 0,0 1 16,0-1-16,0 1 0,0-1 15,-1-20-15,1 20 0,0-21 16,0 1-16,21-1 0,-42 64 16,20-64-16,22-21 15,0 1-15,0-1 0,0-42 32,22-1-17,-1-20-15,-21 21 16,21-21-16,-21-1 0,0 22 0,21-21 15,0-22-15,-21 22 0,21-22 0,-21 22 16,22-21-16,-1-22 0,-21 21 16,21 1-16,-21-1 0,21 1 0,-21-1 15,21 1-15,-21 21 16,0-1-16,21 1 0,-21 0 0,22 20 16,-22 1-16,0 0 0,21 0 0,0 21 31,0 21-31,-21 0 0,21 0 15,0 22-15,-21-1 0,22 0 16,-1 22-16,0-1 0,-21 1 0,0-1 16,21 1-16,-21-1 0,21 1 0,-21-1 15,0-20-15,0 20 0,0-20 16,0 20-16,0-21 0,0 1 0,0-1 16,0 0-16,0-20 0,0-1 0,21 21 15,-21-21-15,0 0 16,0 1-16,22-22 15,-22-22 17,0 1-32,0 0 0,0 0 0,0 0 15,0 0-15</inkml:trace>
  <inkml:trace contextRef="#ctx0" brushRef="#br0" timeOffset="1975.68">2667 2223 0,'0'0'0,"-21"0"16,21-22 15,21 22-15,0 0-16,0 0 0,0-21 0,1 21 16,-1-21-16,0 21 0,0 0 0,0 0 15,0-21-15,1 21 0,-1 0 16,0 0-16,0 0 0,0-21 0,0 21 15,1 0-15,-1 0 0,0-21 0,0 21 16</inkml:trace>
  <inkml:trace contextRef="#ctx0" brushRef="#br0" timeOffset="2534.88">3281 2096 0,'0'0'0,"-21"0"31,21-22-31,0 1 0,0 0 16,0 0 0,0 0-1,21 21-15,0 0 16,0 0-16,0 0 15,0 0-15,1 0 0,-1 0 0,0 0 16,0 21-16,0-21 0,22 21 0,-22 0 16,0 0-16,0 1 0,0-1 15,0 0-15,1 0 0,-22 0 0,21 0 16,-21 1-16,21-1 0,-21 0 0,0 0 16,0 0-16,0 0 0,0 1 15,0-1-15,0 0 0,0 0 0,0 0 16,0 0-16,0 1 0,0-1 15,0-42 32,0-1-47,0 1 16,21 0-16,-21 0 0,21 0 16,-21 0-16,0-22 0,0 22 0,21 0 15,-21 0-15,22-22 0,-22 22 16,21 0-16,-21 0 0,0 0 0,21 0 15,-21-1-15,21 1 0,-21 0 16,21 21 0,0 0-1,-21 21 1,22-21-16,-1 21 16,0-21-16</inkml:trace>
  <inkml:trace contextRef="#ctx0" brushRef="#br0" timeOffset="2873.8">4318 2053 0,'-21'0'16,"0"0"-1,21 21 1,0 1-16,0-1 0,0 0 16,0 0-16,0 0 0,0 0 15,0 1-15,0-1 0,0 0 16,-22 0-16,22 0 0,-21 0 0,21 22 16,-21-22-16,21 0 0,0 0 0,0 0 15,0 1-15,0-1 16,0-42 31,21-1-47,-21 1 15,21 0-15</inkml:trace>
  <inkml:trace contextRef="#ctx0" brushRef="#br0" timeOffset="3190.62">4318 1799 0,'-21'-21'0,"42"42"0,-42-63 0,21 21 0,-21 0 16,-1 21-16,44 0 78,-1-22-78,-21 1 16,21 21-1,-21-21-15,0 0 0,-21 21 32,0 0-32,-1 0 0,1 0 15,0 0-15,21 21 0,-21 0 16,0 0-16,21 1 0,0-1 16,0 0-16,0 0 0,0 0 31,21-21-31</inkml:trace>
  <inkml:trace contextRef="#ctx0" brushRef="#br0" timeOffset="3725.82">4889 1545 0,'0'0'0,"0"-21"0,0 0 15,0 0-15,0-43 16,0 43-16,0 0 0,0 0 16,0 42-1,0 0 1,22 21-16,-22-20 0,0 41 15,21-21-15,-21 22 0,0-22 0,0 22 16,0-1-16,0 22 0,0-22 0,0 1 16,-21-22-16,-1 22 0,1-1 15,0 1-15,21-22 0,-21 0 0,21 1 16,-21-1-16,0 0 0,21 1 0,0-22 16,0 0-16,0 0 0,0 0 15,0 1 1,0-44-1,0 1-15,0 0 0,0 0 16,0 0-16,0-22 0</inkml:trace>
  <inkml:trace contextRef="#ctx0" brushRef="#br0" timeOffset="6314.91">4635 2074 0,'0'0'0,"22"0"47,20 0-31,-21-21-16,21 21 0,1 0 0,-1-21 15,0 0-15,1 21 0,20-21 0,-20 0 16,-1-1-16,21 1 0,-20 0 16,-1 0-16,0-21 0,1 20 0,-22 1 15,0-21-15,0 21 0,0-22 16,-21 22-16,0-21 0,0 21 0,0 0 15,0-1-15,0-20 0,0 21 0,0 0 16,-21 0-16,21-1 16,-21 22-16,0 0 0,0 0 15,0 22 1,-1-1-16,22 21 16,-21-21-16,21 22 0,0-1 0,0 0 15,0 22-15,0-22 0,0 22 0,0-22 16,-21 21-16,21 1 0,-21-22 15,21 22-15,-21-22 0,21 0 0,-21 22 16,21-22-16,-22 1 0,22-1 0,0 0 16,-21-21-16,21 22 0,-21-22 0,21 0 15,0 0-15,0 0 0,0 1 16,0-44 0,21 1-1,0 0 1,-21 0-16,22 0 0,-1-22 0,-21 22 15,21-21-15,0 21 0,0-22 0,-21 22 16,21-21-16,1 21 0,-1 0 16,0-1-16,-21 1 0,21 0 0,0 21 15,-21-21-15,21 21 0,1 0 16,-1 0-16,-21 21 16,21 0-16,-21 0 15,21 1-15,-21-1 0,21 0 0,-21 0 16,0 0-16,0 0 0,21 22 0,-21-22 15,22 0-15,-1 0 16,0 0-16,-21 1 0,21-22 16,0 0-16,0 21 0,1-21 0,-1 0 15,0 0-15,0 0 0,0 0 16,22-21-16,-22-1 0,0 22 0,21-21 16,-21 0-16,1 0 0,-1 0 0,0 0 15,0-1-15,-21-20 0,0 21 0,21 0 16,-21 0-16,21-22 0,-21 22 15,0 0-15,0 0 0,0 0 0,0-1 16,-21 22 15,21 22-31,0-1 0,-21-21 0,21 21 16,0 0-16,0 0 0,0 22 16,0-22-16,0 0 0,0 0 0,0 0 15,0 22-15,0-22 0,0 0 16,-21 0-16,21 0 0,-21 0 0,21 1 15,0-1-15,0 0 0,0-42 47,0 0-47,0-1 0,0 1 16,0-21-16,0 21 0,21 0 0,0-1 16,-21-20-16,21 21 0,0-21 15,-21 20-15,22-20 0,-1 21 16,-21 0-16,21 0 0,0-1 0,0 1 15,0 21-15,1 0 16,-1 0-16,0 0 16,-21 21-16,21 1 0,0-1 15,-21 0-15,21 0 0,-21 0 0,0 0 16,22 1-16,-22-1 0,21 0 16,-21 0-16,21 0 0,-21 0 0,0 1 15,21-1-15,0-21 31,0 0-15,1-21-16,-22-1 0,21 1 16,0 0-16,-21 0 0,21 0 0,0 0 15,0-22-15,1 22 0,-1 0 16,21-21-16,-21 20 0,0-20 0,1 21 16,-1 0-16,0 0 0,0-1 0,0 1 15,0 21 1,1 0-16,-22 21 15,0 1-15,0-1 0,0 0 16,0 21-16,0-21 0,0 1 0,0-1 16,0 0-16,0 0 0,0 0 15,0 0-15,0 1 0,0-1 16,0 0-16,0 0 0,21 0 0,0 0 16,0 1-16,0-22 0,0 0 15,1 0-15,-1 0 0,0 0 16,0 0-16,21 0 0,-20 0 0,-1 0 15,0 0-15,0-22 0,0 1 0,0 21 16,1-21-16,-1 0 0,0 0 16,0 0-16,0 21 0,-21-22 0,21-20 15,-21 21-15,22 0 0,-22 0 0,21-1 16,-21-20-16,0 21 0,0 0 0,0 0 16,0-1-16,0 1 0,0 0 15,-21 21 1,-1 0-16,1 0 0,21 21 15,0 0-15,-21 1 0,0-1 16,0 0-16,21 0 0,0 21 0,-21-20 16,21-1-16,0 21 0,-22-21 0,22 0 15,0 1-15,0 20 0,0-21 0,0 0 16,22 0-16,-1 1 0,0-1 16,0 0-16,0 0 0,0-21 0,1 21 15,20-21-15,-21 0 0,21 0 0,-20 0 16,20 0-16,0 0 0,-21 0 15,22-21-15,-22 21 0,0-21 0,21 0 16,-20 0-16,-1-22 0,0 22 16,21-21-16,-21 21 0,1-22 0,-1 1 15,21-22-15,-21 22 0,0-21 16,1-1-16,-1 1 0,0-1 0,-21 1 16,21-1-16,0 22 0,-21-22 0,21 22 15,-21 0-15,0-1 0,0 1 16,0 21-16,0-22 0,0 22 0,0 0 15,-21 21 1,0 21 0,21 0-16,-21 1 0,0-1 15,0 21-15,-1 0 0,1 1 0,0-1 16,0 0-16,0 22 0,0-22 0,21 22 16,-22-22-16,1 22 0,21-1 15,0-21-15,-21 1 0,21-1 0,-21 0 16,21 1-16,0-1 0,0 0 0,0-20 15,0 20-15,0-21 0,0 21 16,21-20-16,0-1 0,0 0 0,1 0 16,20-21-16,-21 21 0,0-21 0,22 0 15,-22 0-15,21 0 0,-21 0 0,22-21 16,-22 0-16,21 21 0,-21-21 16,0 0-16,1-1 0,-1-20 15,0 21-15,0 0 0,0-22 0,0 22 16,1-21-16,-22 21 0,21 0 0,-21-22 15,0 22-15,0 0 0,0 0 16,0 42 0,0 0-1,0 0-15,0 0 0,-21 1 16,21-1-16,0 0 0,0 0 0,0 0 16,0 22-16,0-22 0,0 0 0,0 0 15,21 0-15,0 0 0,0 1 16,0-22-1,0 0-15,1 0 0,-1 0 0,21 0 16,-21 0-16,0 0 0,22 0 0,-22 0 16,0-22-16,0 1 0,0 0 0,1 0 15,-1 21-15,0-42 0,0 20 16,0 1-16,22 0 0,-22-21 0,0 21 16,0-1-16,0 1 0,0-21 0,1 21 15,-1 0-15,-21-1 0,21 22 0,-21-21 16,21 21-16,0 0 15,0 0 1,1 0 0,-22-21 46,-22 0-46,1 0-16,0 21 0,21-21 15,-21 21-15,0-22 16,0 22-16,-1 0 16,1 22-16,0-22 15,0 21-15,21 0 0,-21 0 0,0 21 16,-1-20-16,1-1 0,21 21 16,-21-21-16,0 22 0,0-22 15,21 21-15,0-21 0,0 0 0,0 22 16,0-22-16,0 0 0,0 0 0,0 0 15,21-21-15,0 22 0,0-22 0,0 0 16,1 0-16,20 0 0,-21 0 16,0 0-16,22 0 0,-22 0 0,0 0 15,21 0-15,-21-22 0,1 22 0,-1-21 16,0 0-16,0 21 0,21-21 0,-20 0 16,-1 0-16,0-1 0,0 22 15,-21-42-15,21 21 0,0 0 0,-21 0 16,22-1-16</inkml:trace>
  <inkml:trace contextRef="#ctx0" brushRef="#br0" timeOffset="6541.78">9059 1482 0,'-21'0'0,"42"0"0,-63 0 15,21 0-15</inkml:trace>
  <inkml:trace contextRef="#ctx0" brushRef="#br0" timeOffset="6770.93">8064 1736 0,'0'0'0,"-21"21"0,0-21 16,42 0-1,0 0 1,1 0-16,20 0 0,-21 0 15,0 0-15,22 0 0,-1 0 0,-21 0 16,21-21-16,-20 21 0,20 0 0,-21-21 16,21 21-16,-20 0 0,-1 0 15,0 0-15,0-22 0,-21 1 16</inkml:trace>
  <inkml:trace contextRef="#ctx0" brushRef="#br0" timeOffset="7469.95">10245 1884 0,'-22'-21'16,"22"0"-1,0-1-15,0 1 16,0 0-1,22 21-15,-22-21 0,21 0 16,-21 0-16,21 21 0,-21-22 0,0 1 16,0 0-16,0 0 15,-21 42 17,0-21-32,-1 21 0,1 22 15,0-22-15,0 21 0,0-21 16,0 22-16,-1-1 0,1 0 0,21 1 15,0-1-15,-21 0 0,21 1 0,0-22 16,0 21-16,0 0 0,0-20 0,0-1 16,0 0-16,21 0 0,0 0 15,22-21-15,-22 0 0,21 0 0,-21 0 16,22 0-16,-1 0 0,-21 0 0,22 0 16,-22-21-16,21 21 0,-21-21 0,22 0 15,-22 0 1,21-22-16,0 1 0,-20 21 0,-22-22 0,21 22 15,-21-21-15,21 0 0,-21-1 16,0 1-16,0 0 0,0 20 16,0-20-16,-21 0 0,0 21 0,-1-1 15,1 1-15,-21 0 0,21 21 0,0 0 16,-22 0-16,1 0 0,21 21 16,-22 0-16,22-21 0,-21 22 0,21 20 15,0-21-15,-1 0 0,1 22 0,21-22 16,0 0-16,0 21 0,0-21 0,0 1 15,0-1-15,0 0 0,21-21 16,1 21-16</inkml:trace>
  <inkml:trace contextRef="#ctx0" brushRef="#br0" timeOffset="7826.74">11028 1778 0,'0'0'16,"0"-21"-16,0 42 31,0 0-31,0 0 0,0 1 0,0 20 16,0-21-16,0 21 0,-21 1 16,21-1-16,0 0 0,0 22 0,0-22 15,0 22-15,0-22 0,0 43 16,0-22-16,-22 1 0,22-1 0,-21 22 15,21-22-15,0 22 0,-21-21 0,21-1 16,-21 1-16,0-1 0,0 1 16,21-1-16,0-21 0,-22 1 0,22-1 15,-21 0-15,21-20 0,0 20 0,0-21 16,0 0-16,0-42 16,0 0-1,0 0-15,0 0 0,21-1 16,-21-20-16,22 0 0,-1-1 0,-21 1 15</inkml:trace>
  <inkml:trace contextRef="#ctx0" brushRef="#br0" timeOffset="8674.06">11091 2053 0,'0'0'0,"0"-42"15,0 21-15,0-22 0,0 22 0,0-21 16,0 21-16,0 0 0,0-1 0,0 1 15,0 0-15,0 0 0,21 0 0,1 21 16,-1-21-16,0 21 16,21 0-16,-21 0 0,1 0 0,-1 0 15,21 21-15,-21 0 0,0 0 0,1 0 16,-1 0-16,0 1 16,0 20-16,-21-21 0,0 0 0,0 22 15,0-22-15,0 0 0,0 0 0,0 0 16,-21 0-16,0 1 0,0-1 0,-1-21 15,1 21-15,0-21 0,0 0 16,0 21-16,0-21 0,-1 0 16,1 0-16,0 0 15,21 21 1,0 0 0,21-21-16,0 22 15,1-22-15,-1 21 16,0-21-16,0 0 0,0 0 15,0 21-15,1-21 0,-1 0 16,0 0-16,0 0 0,0 0 0,0 0 16,1 0-16,-1-21 0,0 21 0,0-21 15,21 21-15,-20-22 0,-1 1 0,0 0 16,0 0-16,0 0 0,0 0 16,1-1-16,-1 1 0,-21-21 0,0 21 15,0 0-15,0-1 0,0 1 0,0 0 16,0 0-16,0 0 15,-21 21 1,-1 0 0,1 21-16,21 0 15,0 0-15,0 0 0,0 1 16,0-1-16,0 0 0,0 0 0,21 0 16,1 0-16,-22 1 0,21-22 0,0 21 15,-21 0-15,21-21 0,0 21 0,0-21 16,1 21-16,-1-21 0,0 0 15,0 0-15,0 0 0,0 0 16,1 0-16,-1 0 0,0 0 0,0-21 16,0 0-16,0 21 0,-21-21 15,22 0-15,-1-1 0,-21 1 16,0 0-16,21 0 0,0 0 0,-21 0 16,0-1-16,0 1 0,0 0 0,21 0 15,-21 0-15,0 42 31,0 0-31,0 0 16,0 0-16,0 1 0,0-1 0,0 0 16,0 0-16,0 0 15,0 0-15,0 1 0,0-1 16,0 0-16,21-21 16,1 0-16,-1 0 15,0 0-15,0 0 0</inkml:trace>
  <inkml:trace contextRef="#ctx0" brushRef="#br0" timeOffset="9150.17">12721 1842 0,'0'0'0,"0"-43"16,-21 43 0,21-21-16,-21 21 0,0 0 0,-1 0 15,1 0-15,0 0 0,21 21 16,-21 0-16,0 1 0,0-1 15,21 0-15,0 0 0,-22 0 16,22 0-16,0 22 0,0-22 0,0 0 16,0 0-16,0 0 0,0 1 0,0-1 15,0 0-15,0 0 16,22-21-16,-1 0 16,0 0-16,0 0 15,0 0-15,-21-21 0,21 21 16,1-21-16,-22 0 0,21-1 15,0 1-15,-21 0 0,21 0 0,-21 0 16,0 0-16,0-1 0,0 1 0,0 0 16,0 0-16,0 0 15,21 21-15,-21 21 16,0 0 0,0 0-16,0 22 0,-21-22 0,21 0 15,0 0-15,0 21 0,0-20 16,0-1-16,0 0 0,0 0 0,0 0 15,0 0-15,0 1 0,0-1 16,21-21 0,0-21-1,1-1 1,-1 1-16</inkml:trace>
  <inkml:trace contextRef="#ctx0" brushRef="#br0" timeOffset="9485.98">13229 1164 0,'0'0'16,"0"-21"-16,0 0 0,0 0 0,0 0 0,-21 21 16,0 21-1,0 0-15,21 0 0,-22 0 16,1 22-16,21-22 0,-21 21 0,0 0 15,21 22-15,-21-22 0,21 1 16,-21 20-16,21-21 0,0 22 16,-22-22-16,22 22 0,-21-22 0,21 0 15,0 1-15,0-1 0,0-21 0,0 22 16,0-22-16,0 0 0,0 21 16,0-21-16,0 1 0,0-1 15,0 0-15,21-42 47,1 0-47,-1-1 16,0 1-16</inkml:trace>
  <inkml:trace contextRef="#ctx0" brushRef="#br0" timeOffset="10242.36">13504 1757 0,'0'0'15,"-21"0"1,0 0-16,0 0 0,0 0 16,-1 0-16,1 21 15,21 0-15,-21 0 0,0 1 16,21-1-16,-21 0 0,21 0 0,0 0 16,0 0-16,0 1 0,0-1 15,0 0-15,0 0 0,0 0 16,0 0-16,0 1 0,0-1 0,21-21 15,0 21-15,0-21 0,0 0 0,1 21 16,-1-21-16,0 21 0,21-21 0,-21 0 16,1 0-16,20 0 0,-21 0 15,0 0-15,0-21 0,1 0 0,-1 21 16,0-21-16,0 0 0,-21-1 0,21 1 16,-21 0-16,21 0 0,-21-21 0,0 20 15,0-20-15,0 0 0,0 21 16,0-22-16,0 22 0,0-21 0,-21 21 15,21-1-15,-21 1 0,0 0 16,0 21-16,0 0 0,-1 0 16,1 0-16,0 0 0,0 21 0,0 0 15,-22 1-15,22-1 0,0 21 0,0-21 16,21 0-16,-21 22 0,21-22 0,-21 0 16,21 0-16,0 0 0,0 1 15,0-1-15,0 0 0,21 0 0,0 0 16,0-21-16,0 21 0,0-21 15,22 0-15,-22 0 0,0 0 0,0 0 16,0 0-16,22-21 16,-22 0-16,0 21 0,0-21 0,22 0 15,-22 21-15,0-21 0,0-1 0,21 1 0,-20-21 16,-1 21-16,0 0 0,0-1 16,0 1-16,0 0 0,1 0 15,-22 0-15,0 42 31,-22 0-15,22 0-16,-21 22 0,0-22 0,21 0 16,0 0-16,0 21 0,-21-20 0,21-1 15,0 0-15,0 0 0,0 0 0,0 0 16,0 1-16,0-1 0,21 0 16,-21 0-16,21-21 0,0 21 0,1-21 15,-1 0-15,0 0 0,0 0 16,0 0-16,0 0 15,1-21 1,-1 0-16,-21 0 16,21 0-16,-21-1 0,0 1 0</inkml:trace>
  <inkml:trace contextRef="#ctx0" brushRef="#br0" timeOffset="10590.16">13102 1418 0,'0'0'0,"-21"0"0,42 0 31,0 0-31,0 0 16,1 0-16,-1 0 0,21 0 15,-21 0-15,22 0 0,-22 0 16,21 0-16,-21 0 0,0 0 0,22 0 16,-22 0-16,0 0 0,0 0 15,0 0-15,-21-21 31</inkml:trace>
  <inkml:trace contextRef="#ctx0" brushRef="#br0" timeOffset="11567.29">15028 1334 0,'-21'0'0,"42"0"0,-63 0 0,21-22 0,0 22 16,-1 0-16,1-21 15,0 21-15,21-21 16,0 0 0,0 0-16,21 21 15,0-21-15,22 21 16,-22 0-16,21 0 0,-21-22 0,43 22 16,-22 0-16,1 0 0,20 0 15,-21 0-15,22 0 0,-1 0 0,-20-21 16,20 21-16,-20 0 0,-1 0 0,0 0 15,-21 0-15,1 0 0,-1 0 0,0 0 16,-21-21 0,-21 21-1,0 0-15,-1 0 0,-20 0 0,21 0 0,-21-21 16,-1 21-16,1 0 16,0 0-16,-1 0 0,1 0 0,0 0 15,20 0-15,1 0 0,-21 0 0,21 0 16,0 0-16,-1 0 0,1 0 15,0 0-15,0 0 0,0 0 0,0 0 16,-1 0-16,1 0 0,21 21 0,-21-21 16,21 21-16,-21-21 0,21 21 15,-21-21-15,21 22 0,0-1 0,0 0 16,0 0-16,-21 0 16,21 0-16,-22 1 0,22-1 15,0 0-15,0 0 0,0 0 0,-21 0 16,21 1-16,-21 20 0,21-21 0,0 0 15,-21 0-15,21 22 0,0-22 16,0 21-16,0-21 0,-21 22 0,21-22 16,0 21-16,0-21 0,-21 22 0,21-1 15,0-21-15,0 22 0,0-1 0,0-21 16,0 21-16,0-20 0,0 20 16,0 0-16,0-21 0,0 22 0,0-1 15,0-21-15,0 22 0,0-1 0,21 0 16,-21-21-16,21 22 0,0-1 15,-21-21-15,0 22 0,0-22 0,21 21 16,0-21-16,-21 22 0,22-22 16,-1 0-16,-21 0 0,21 21 0,0-20 15,0-1-15,0 0 0,1 0 16,-1 0-16,0-21 0,21 0 0,-21 21 16,1-21-16,-1 0 0,0 0 0,21 0 15,-21 0-15,22 0 0,-22 0 16,21 0-16,-21 0 0,22-21 0,-22 21 15,21 0-15,-21-21 0,22 21 0,-22-21 16,0 21-16,0 0 0,0-21 0,1 21 16,-1 0-16,0-21 15,-21-1 32,0 1-31</inkml:trace>
  <inkml:trace contextRef="#ctx0" brushRef="#br0" timeOffset="18066.22">16341 1863 0,'0'-21'109,"0"-1"-93,0 1 0,0 0-16,0 0 15,0 0-15,0 0 16,0-1-16,0 1 0,0 0 15,0 0-15,0 0 0,0 0 16,0-1-16,0 1 16,0 0-16,0 0 0,0 0 31,0 42 0,0 0-31,0 0 0,0 22 16,0-22-16,0 21 0,0-21 0,0 22 15,0-1-15,0 0 16,0 22-16,0-22 0,0 0 0,0 1 16,-22-1-16,22 0 0,0 1 0,-21-22 15,21 21-15,0-21 0,0 22 16,0-22-16,0 21 0,0-21 0,0 1 16,0-1-16,0 0 0,0-42 62,0 0-46,0-1-1,0 1 1,0 0 0,0 0-16,0 0 15,-21 21-15,21-21 16</inkml:trace>
  <inkml:trace contextRef="#ctx0" brushRef="#br0" timeOffset="19123.99">16087 1990 0,'0'0'0,"-43"0"15,22 0-15,0 0 16,0 0-16,0 0 15,-1 0 1,44 0 62,-1 0-78,0 0 0,0 0 16,0 0-16,0 0 0,22 0 0,-22 0 15,21 0-15,1 0 16,-1 0-16,0 0 0,1-21 0,-1 21 0,0-22 16,1 22-16,-1 0 0,-21 0 15,21-21-15,1 21 0,-22 0 16,21 0-16,-21 0 0,1 0 0,-1-21 16,0 21-1,-42 0 48,0 0-63,-1 0 15,1 0-15,0 21 0,0-21 0,-21 0 16,20 0-16,-20 21 0,0-21 0,-1 0 16,1 22-16,0-22 0,-1 21 15,-20-21-15,42 0 0,-22 0 16,1 0-16,21 21 0,-21-21 0,20 0 15,1 0-15,0 0 0,0 0 0,42 0 94,0 0-94,0 0 16,1 0 78,-1 0-79,0 0-15,0 0 16,0 0-1,0 0-15,1 0 0,-1 0 16,-42 0 109,-1 0-109</inkml:trace>
  <inkml:trace contextRef="#ctx0" brushRef="#br0" timeOffset="21522.58">17293 2159 0,'0'21'16,"0"0"-16,-21-21 15,21 22-15,-21-22 0,21 21 16,-21-21 0,21 21-16,-22-21 15,1 0-15,0 0 31,21-21 1,0 0-32,0-1 15,0 1-15,21 21 16,-21-21-16,21 21 0,1-21 16,-1 21-1,0 0 1,-21 21-16,0 0 15,0 0-15,0 1 16,0-1-16,0 0 16,0 0-16,-21-21 15,21 21-15,-21-21 0,-1 0 16,1 0 0,0 0 15,21-21-31,0 0 15,0 0-15,21 0 16,-21-1 0,21 22-16,1 0 0,-1 0 15,0 0-15,0 0 16,0 22 0,-21-1-16,0 0 0,0 0 15,0 0-15,0 22 0,0-22 0,0 0 16,-21 21-16,0-21 0,0 22 0,0-22 15,-22 21-15,22-21 0,-21 22 0,21-22 16,-22 0-16,22 0 0,0 0 16,0-21-16,0 22 0,-1-22 0,22-22 31,0 1-31</inkml:trace>
  <inkml:trace contextRef="#ctx0" brushRef="#br0" timeOffset="22370.14">17928 1820 0,'-21'0'31,"0"0"-31,0 0 15,-1 0 1,1 0-16,0 0 16,0 0-1,42 0 17,0 0-17,0 0-15,1 0 0,20 0 0,-21 0 16,21 0-16,1 0 0,-1 0 0,0 0 15,1-21-15,-1 21 0,22 0 16,-22 0-16,0-21 0,1 21 0,-1 0 16,-21 0-16,21 0 0,-20-21 15,-1 21-15,0 0 0,0 0 16,-63 0 0,21 0-1,-22 0-15,22 0 0,-21 0 0,-1 0 16,-20 0-16,21 0 0,-1 0 15,1 0-15,0 0 0,-1 0 0,1 0 16,0 0-16,20 0 0,1 21 0,0-21 16,0 0-16,0 0 15,42 0 1,21 0-16,-21 0 16,1 0-16,20 0 15,0 0-15,1 0 0,-1 0 0,-21 0 16,21 0-16,1 0 0,-1 0 0,0 0 15,1 0-15,-22 0 0,0 0 0,21 0 16,-20 0-16,-1 0 16,-42 0 15,-1 0-31,1 0 0,0 0 16,0 0-16,0 0 0,0 0 15,-1 0-15,22 21 16,0 0-1,22-21 17,-1 0-17</inkml:trace>
  <inkml:trace contextRef="#ctx0" brushRef="#br0" timeOffset="22985.81">19113 2117 0,'-42'0'15,"63"0"48,0 0-63,1-21 15,-1 21-15,0 0 16,0 0-16,0 0 16,-21 21-1,0 0-15,0 0 16,-21 0-1,0-21 1,0 0-16,21 21 0,-21-21 16,-1 0-16,1 0 15,21-21 17,0 0-32,0 0 15,0 0-15,21 21 0,1-21 16,-1 21-16,-21-22 0,21 22 15,0 0 1,0 0 0,0 0-16,-21 22 0,22-1 15,-22 0-15,0 0 0,0 0 16,0 0-16,0 1 0,0-1 16,0 0-16,0 0 0,-22 0 0,1 0 15,-21 1-15,21-1 0,0 0 0,-22 0 16,22 0-16,-21 0 0,-1-21 0,1 22 15,0-1-15,21-21 0,-1 0 16,-20 21-16,21-21 0,0 0 16</inkml:trace>
  <inkml:trace contextRef="#ctx0" brushRef="#br0" timeOffset="25196.19">20574 1439 0,'0'0'0,"-21"0"0,0 0 16,-1 0 0,1 22-1,0-22-15,21 21 0,-21 0 16,0 0-16,0 0 0,21 0 15,0 1-15,-22-1 16,22 0-16,0 0 16,22-21 15,-1 0-31,0 0 0,0-21 16,0 21-16,-21-21 0,0 0 15,0-1 1,0 1-16,0 0 15,-21 21-15,0-21 0,0 21 16,21-21-16,-21 21 0,-1 0 16,1 0-1,0 0-15,21 21 16,0 0-16,0 0 16,0 0-1,21-21 1,0 0-16,1 0 0</inkml:trace>
  <inkml:trace contextRef="#ctx0" brushRef="#br0" timeOffset="25590.23">21145 1207 0,'0'0'15,"0"-22"-15,0 44 47,-21-1-47,0 0 16,21 0-16,0 21 0,-21-20 0,0 20 16,0 0-16,-1 1 0,1-1 15,0 0-15,-21 22 0,21-22 0,-1 22 16,-20-22-16,0 21 0,21-20 0,-1-1 15,-20 0-15,21 1 0,0-1 16,0-21-16,-1 22 0,1-22 0,0 0 16,21 0-16,-21 0 0,21 0 15,0 1 1,0-44 31,21 22-47,-21-21 15,21 21-15,0-21 0,1 0 16</inkml:trace>
  <inkml:trace contextRef="#ctx0" brushRef="#br0" timeOffset="26047.33">21230 1905 0,'21'0'94,"0"0"-94,-21-21 15,22 21-15,-22-21 16,0 0 0,-22 21-1,1 0 1,0 0-16,0 0 15,0 0 1,21 21-16,-21-21 16</inkml:trace>
  <inkml:trace contextRef="#ctx0" brushRef="#br0" timeOffset="27098.08">21907 2032 0,'0'21'63,"-21"0"-63,21 1 15,-21-1-15,21 0 16,0 0-16,-21 0 16,0 0-16,21 1 15,-21-22-15,21 21 0,-22 0 0,1-21 16,0 21-16,21 0 0,-21-21 0,0 21 16,0-21-16,-1 22 0,1-1 15,0-21-15,0 0 0,0 21 0,0-21 16,21-21 15,21 0-31</inkml:trace>
  <inkml:trace contextRef="#ctx0" brushRef="#br0" timeOffset="27531.81">22500 1503 0,'0'0'0,"0"-21"15,21 21-15,-21-21 16,21 21-16,1 0 0,-1 0 31,0 21-31,-21 0 0,21 0 16,0 0-16,0 0 0,-21 22 15,22-22-15,-1 0 0,-21 21 16,21 1-16,0-22 0,0 21 0,0-21 16,-21 22-16,22-22 0,-1 21 0,0-21 15,0 1-15,0 20 0,0-21 16,-21 0-16,22 0 0,-22 1 15,21-22-15,-21 21 0,0-42 63,0-1-63,0 1 16</inkml:trace>
  <inkml:trace contextRef="#ctx0" brushRef="#br0" timeOffset="27898.6">23093 1439 0,'0'0'0,"-21"0"15,-1 0-15,1 0 16,0 22-16,0-22 15,0 21-15,0 0 0,-1 0 0,1 0 16,0 22-16,0-22 0,0 21 0,0 0 16,-22-20-16,22 20 0,-21 0 15,21 1-15,-22-22 0,1 21 0,21 0 16,-22-20-16,22-1 0,0 0 0,-21 21 16,21-21-16,-1 1 0,1-1 15,0 0-15,21 0 0,-21-21 16,21 21-16,-21 0 15,21-42 32,21 0-47,0 0 16,0 0-16,0 0 0</inkml:trace>
  <inkml:trace contextRef="#ctx0" brushRef="#br0" timeOffset="28598.29">23537 1037 0,'-42'-42'16,"21"21"-16,21 0 16,0-1-1,21 22-15,0 0 16,0 0-16,22 0 0,-22 0 16,21-21-16,-21 21 0,22 0 0,-1 0 15,0 0-15,1 0 0,-1 0 0,0 0 16,1 0-16,-1 0 15,0 0-15,1 0 0,-1 0 0,-21 0 16,21 0-16,-20 0 0,-1 0 16,0 0-16,-21 21 15,0 1-15,0-1 0,0 0 16,0 0-16,0 0 0,0 0 16,0 22-16,0-22 0,-21 0 0,21 21 15,0 1-15,-21-22 0,21 21 0,-22 1 16,22-1-16,0 0 0,-21 1 15,21-1-15,0 0 0,0 22 0,0-22 16,0 0-16,0 22 0,0-22 16,0 1-16,0-1 0,0 21 15,0-20-15,0-1 0,0 0 0,0 1 16,0-22-16,0 21 0,0 1 0,0-22 16,0 21-16,0-21 0,0 22 15,0-22-15,0 0 0,0 21 0,0-21 16,0 1-16,-21-1 0,0 0 0,0-21 15,0 21-15,-1 0 0,1-21 0,-21 21 16,21-21-16,-22 0 0,22 22 16,0-22-16,-21 0 0,21 21 0,-22-21 15,22 0-15,-21 21 0,21-21 16,-22 21-16,22-21 0,0 0 0,0 0 16,0 0-16,-1 0 0,1 0 15,0 0-15,0 0 16,0 0-16,21-21 15,0 0-15,-21 0 16</inkml:trace>
  <inkml:trace contextRef="#ctx0" brushRef="#br0" timeOffset="30426.13">825 4487 0,'0'-21'78,"0"0"-63,0 0 1,0 0-16,0 0 16,22 21-16,-1-22 15,0 1-15,0 21 16,0 0-16,-21-21 0,21 21 0,1 0 16,-1 0-1,0 0 1,0 21-16,-21 0 0,21 1 15,0-22-15,-21 42 0,0-21 0,22 0 16,-22 22-16,0-22 0,21 0 16,-21 21-16,0 1 0,0-22 0,0 21 15,0 0-15,0 1 16,-21-22-16,-1 21 0,1 1 0,21-1 16,-21 0-16,0-21 0,0 22 15,-22-22-15,22 21 0,0-21 0,0 1 16,0-1-16,0 0 0,-1 0 15,1 0-15,0-21 0,0 0 0,0 21 16,0-21-16,-1 0 0,1 0 16,0 0-16,21-21 15,-21 0-15,21 0 0,-21 0 16,21 0-16,0-1 0,0-20 16,0 21-16,0-21 0,0 20 0,0-20 15,0 21-15,0 0 16,21-22-16,0 22 0,-21 0 0,21 0 15,0 21-15,1-21 0,-1 21 16,0 0-16,0 0 0,0 0 0,0 0 16,1 21-16,-1 0 0,0 0 15,0 0-15,-21 1 0,21 20 0,0-21 16,1 0-16,-22 22 0,0-22 16,0 0-16,21 0 0,-21 0 0,21 0 15,-21 1-15,0-1 0,21 0 0,-21 0 16,0 0-1,21-21-15,-21 21 16,21-21 31,1 0-47,-22-21 16,0 0-16,0 0 15,21 0-15</inkml:trace>
  <inkml:trace contextRef="#ctx0" brushRef="#br0" timeOffset="30906.5">1587 4868 0,'0'22'63,"22"-22"-16,-22-22-32,0 1 1,0 0 0,0 0-16,0 42 78,0 0-63</inkml:trace>
  <inkml:trace contextRef="#ctx0" brushRef="#br0" timeOffset="33574.1">2349 4445 0,'0'0'0,"0"-21"16,0 0-16,0 0 15,0-1-15,0 1 0,0 0 16,0 0-16,0 0 0,0 0 16,0-1-16,0 1 15,-21 0-15,0 21 16,21 21 15,0 0-31,0 1 0,0-1 0,0 21 16,0 0-16,0-20 0,0 41 15,0-21-15,0 1 0,0-1 16,0 22-16,0-22 0,0 21 16,0 1-16,0-22 0,0 22 0,0-22 15,0 0-15,0 1 0,0-1 0,0 0 16,0-20-16,0 20 0,0-21 16,-21 0-16,21 0 0,0 1 15,0-44 16,0 1-15,0 0-16,0 0 0,0 0 16,0 0-16,0-22 0,0 22 15,0-21-15,0-1 0,0 1 0,0 0 16,0-1-16,0 1 0,0 0 16,0-22-16,0 22 0,0 0 0,0-1 15,0 22-15,0-21 0,0-1 0,21 22 16,0-21-16,-21 21 0,21 0 15,1-1-15,-1 1 0,0 0 0,0 0 16,21 21-16,-20 0 0,-1 0 16,21 0-16,-21 0 0,0 0 0,1 21 15,20 0-15,-21 0 0,0 22 0,0-22 16,1 0-16,-1 21 0,-21-20 16,0 20-16,0-21 0,0 21 15,0-20-15,0 20 0,-21-21 0,-1 21 16,1-20-16,-21-1 0,21 0 15,0 0-15,-22 0 0,22-21 0,0 21 16,0-21-16,0 0 0,-1 0 16,1 0-16,0 0 0,21-21 15,-21 21-15,21-21 0,0 0 16,0 0-16,0 0 16,0-1-1,0 44 16,21-22-31,-21 21 16,0 0-16,21 0 0,0 0 16,-21 0-16,22 1 0,-1 20 0,-21-21 15,21 0-15,0 0 0,-21 1 0,21 20 16,0-21-16,-21 0 0,22-21 16,-1 21-16,-21 1 0,21-22 0,0 21 15,0-21-15,0 0 0,1 0 0,-1 0 16,0 0-16,0 0 0,21 0 15,-20 0-15,-1 0 0,0-21 16,0 21-16,21-22 0,-20 1 0,-1 0 0,0 0 16,0 0-16,0 0 0,22-43 15,-22 22 1,-21 21-16,21-22 0,-21 22 0,0 0 16,0-21-16,0 20 0,0 1 15,0 0-15,0 0 0,-21 21 16,21 21-1,-21 0 1,21 0-16,0 1 0,0 20 16,-22-21-16,22 0 0,0 22 0,0-22 15,0 63 1,0-41-16,0-22 0,0 0 0,0 0 16,22 0-16,-1 1 0,0-1 0,-21 0 15,21-21-15,0 21 16,0-21-16,1 0 0,-1 0 0,0 0 15,21 0-15,-21 0 0,1 0 0,-1 0 16,21-21-16,-21 0 0,0 0 16,1-1-16,20 1 0,-21 0 0,21 0 15,-20 0-15,-1-22 0,21 22 0,-21-21 16,0 0-16,1-1 0,-1 1 0,0 0 16,0-1-16,-21 1 0,21 21 15,-21-22-15,21 1 0,-21 0 0,0-1 16,0 22-16,0-21 0,0 0 0,0 20 15,0 1-15,0 0 0,0 0 16,0 0-16,0 0 0,0 42 31,0 0-15,0 0-16,0 0 0,0 22 0,0-1 16,0-21-16,0 21 0,0 1 0,0-1 15,0 0-15,-21-20 0,21 20 0,0 0 16,-21 1-16,21-1 0,0 0 15,0 1-15,0-1 0,0 0 0,0 1 16,0-1-16,0 0 0,0-21 16,0 22-16,0-22 0,0 21 0,0-21 15,21 1-15,0-1 0,1 0 0,-1 0 16,0-21-16,0 0 16,0 0-16,0 0 0,22 0 0,-22 0 15,0 0-15,0-21 0,22 21 16,-22-21-16,21 0 0,-21-1 0,22 1 15,-22 0-15,0 0 0,21-21 0,-21 20 16,1-20-16,-1 21 0,-21-21 0,21 20 16,-21-20-16,0 21 0,0-21 15,0 20-15,0-20 0,0 21 0,0 0 16,0 0-16,0-1 0,-21 22 16,0 0-16,-1 0 0,1 0 15,0 0-15,21 22 16,-21-1-16,0 0 0,0 0 0,21 0 15,0 0-15,-22 1 0,1-1 0,21 21 16,0-21-16,0 0 0,0 1 0,-21 20 16,21-21-16,0 0 0,0 0 15,0 1-15,0-1 0,21-21 32,0 0-32,1 0 15,-1 0-15,0-21 0,0-1 16,0 1-16,-21 0 0,21 0 0,1 0 15,-22 0-15,21-1 0,-21-20 16,0 21-16,21 0 0,-21-22 16,21 22-16,-21 0 0,21 0 0,-21 0 15,0 0-15,21 21 0,-21-22 16,22 22-16,-22 22 16,0-1-1,0 0-15,0 0 0,0 0 0,21 0 16,-21 22-16,0-22 0,21 0 0,-21 0 15,0 0-15,21 1 0,0-1 0,0 0 16,1-21-16,-1 21 0,21 0 16,-21-21-16,0 0 0,22 21 0,-22-21 15,21 0-15,-21 0 0,22 0 16,-22 0-16,21 0 0,-21-21 0,1 0 16,-1 21-16,0-21 0,0 0 15,0 0-15,0-1 0,-21-20 0,0 21 16,22-21-16,-1-1 0,-21 22 0,0-21 15,0-1-15,21-20 0,-21 21 0,0-1 16,0 1-16,0-22 0,0 22 16,21-21-16,-21 20 0,0 1 0,0-22 15,0 22-15,0 21 0,0-21 0,0 20 16,0-20-16,21 21 0,-21 0 16,0 42 15,0 0-31,0 21 0,0-20 0,0 20 15,0 0-15,-21 1 0,21-1 0,-21 0 16,21 1-16,0-1 0,0 0 16,-21 1-16,21 20 0,-21-21 0,21 1 15,0-1-15,0 0 0,0 1 0,0-1 16,0-21-16,0 22 0,0-1 0,0-21 16,0 0-16,0 22 0,0-22 15,0 0-15,21-21 16,0 0-16,0 0 0,0 0 0,0 0 15,1-21-15,-1 21 0,0-21 16,0-1-16,21 1 0,-20 0 16,-1 0-16,0-21 0,0 20 15,0 1-15,-21-21 0,21 21 0,1 0 16,-1-1-16,-21 1 0,0 0 0,21 0 16,-21 42 15,0 0-31,0 0 0,0 1 0,0-1 15,0 0-15,0 0 0,0 0 0,0 0 16,0 1-16,0-1 0,-21 0 0,21 0 16,0 0-16,0 0 15,21-21 17,0 0-32,-21-21 15,0 0-15,21 21 0,-21-21 16,0 0-16,21 0 0,-21-1 15</inkml:trace>
  <inkml:trace contextRef="#ctx0" brushRef="#br0" timeOffset="33807.97">5651 4318 0,'-21'0'16,"21"21"-16,-21-21 16,21 21-16,0 1 15</inkml:trace>
  <inkml:trace contextRef="#ctx0" brushRef="#br0" timeOffset="34070.82">4953 4551 0,'-21'0'16,"0"0"-16,21 21 0,21-21 31,0 0-31,0 0 0,0 0 16,0 0-16,22 0 0,-22 0 0,0 0 15,0 0-15,0 0 0,1 0 16,-1 0-16,0 0 0,0 0 16,0 0-16,0 0 0,1 0 15,-22-21-15</inkml:trace>
  <inkml:trace contextRef="#ctx0" brushRef="#br0" timeOffset="35069.94">6202 4572 0,'0'0'0,"0"-21"0,21 21 16,-21-21-16,0 0 15,-21 42 17,0-21-17,21 21-15,-22 0 0,22 0 16,-21 0-16,0 1 0,21-1 0,0 0 15,0 0-15,0 21 0,0-20 16,-21-1-16,21 0 0,0 0 0,0 0 16,0 0-16,0 1 0,0-1 15,0 0-15,0 0 0,21-21 16,0 0-16,0 0 16,1 0-16,-1 0 15,0 0-15,0 0 0,-21-21 16,21 21-16,-21-21 0,0 0 15,0-1-15,0 1 0,0 0 0,0 0 16,0 0-16,0 0 0,0-1 16,0 1-16,0 0 0,0 0 0,0 0 15,0-22-15,21 22 0,-21 0 0,22 0 16,-1 0-16,0 0 0,0-1 16,0 22-16,0 0 0,1 0 15,-1 0-15,0 0 0,0 0 16,21 22-16,-20-22 0,-1 21 0,0 0 15,-21 21-15,21-21 0,0 1 0,0-1 16,-21 21-16,0-21 0,0 0 0,0 22 16,0-22-16,0 0 0,0 0 15,0 0-15,0 1 0,0-1 0,0 0 16,0 0-16,-21-21 0,0 0 0,0 0 16,0 0-1,21-21 1,0 0-16,0 0 15,0-1-15,0 1 0,21 0 16,0-21-16,0 21 0,0-1 0,1-20 16,-1 21-16,0 0 0,0-22 0,0 22 15,22 0-15,-22 0 0,0 0 16,0 0-16,0 21 0,22 0 0,-22 0 16,0 21-16,0 0 0,0 0 15,-21 0-15,0 0 0,0 22 0,0-22 16,21 0-16,-21 21 0,0-20 0,0 20 15,0-21-15,0 21 0,0-20 16,0 20-16,0-21 0,0 0 0,0 0 16,0 1-16,0-1 0,-21 0 15,21 0 1,-21-21-16,21-21 31,0 0-31,0 0 16,0-1-16,21 1 0,-21 0 0</inkml:trace>
  <inkml:trace contextRef="#ctx0" brushRef="#br0" timeOffset="35950.33">7853 4551 0,'0'0'0,"-21"-21"16,-1 21 0,-20 0-16,21 0 0,0 0 15,0 0-15,-22 0 0,22 21 0,0 0 16,-21-21-16,20 21 0,1 0 0,0 1 16,0 20-16,0-21 0,0 0 0,-1 22 15,1-22-15,21 0 0,0 21 16,0-21-16,0 1 0,-21-1 0,21 0 15,0 0-15,0 0 0,21-21 16,0 0 0,1 0-16,-1 0 0,0 0 15,0 0-15,0-21 0,0 21 16,1-21-16,-22 0 0,21 21 0,0-21 16,0-1-16,-21-20 0,0 21 0,21 0 15,0 0-15,-21-1 0,0-20 0,0 21 16,0 0-16,22-22 0,-22 22 0,0 0 15,21 0-15,-21 0 0,0 0 16,0 42 0,0 0-16,0 0 15,0 0-15,0 0 0,0 1 16,0 20-16,0-21 0,0 0 0,0 22 16,0-22-16,0 21 0,0-21 15,21 0-15,-21 1 0,0-1 0,21 0 16,-21 0-16,21 0 0,0-21 15,1 0-15,-1 0 0,0 0 16,21 0-16,-21 0 0,1 0 16,-1 0-16,0-21 0,0 0 0,0 0 15,0 0-15,1-1 0,-1 1 0,0 0 16,0-21-16,0-1 0,0 22 0,1-21 16,-1 0-16,0-1 0,0 1 0,0 0 15,0-22-15,1 22 16,-22-22-16,0 1 0,21 20 0,-21-20 15,0-1-15,21 22 0,-21-21 0,0 20 16,0 22-16,0-21 0,0 21 0,0-1 16,-21 44 15,21 20-31,-21-21 0,21 21 0,-22 1 16,22-1-16,0 22 0,-21-22 0,0 0 15,21 22-15,-21-22 0,21 0 16,-21 22-16,21-22 0,-21 1 0,21-1 15,-22 0-15,22 22 0,0-43 0,0 21 16,0 1-16,0-1 0,0-21 16,0 0-16,0 22 0,22-22 0,-1-21 15,-21 21-15,21-21 0,0 0 16,0 0-16,0 0 0,1 0 16,-1 0-16,0 0 0,0 0 0,0-21 15,0 21-15,1-21 0,-1-1 16,-21 1-16,21 0 0,0 0 15</inkml:trace>
  <inkml:trace contextRef="#ctx0" brushRef="#br0" timeOffset="36733.98">9758 4403 0,'0'0'0,"21"-43"16,0 43-16,-21-21 0,-21 21 47,0 0-47,0 21 0,-22-21 16,22 22-16,0-1 0,0 0 0,-22 21 15,22-21-15,0 1 0,0 20 16,0 0-16,0-21 0,-1 22 0,22-1 15,0 0-15,0 1 0,0-22 0,0 21 16,0 1-16,0-22 0,0 0 0,22 0 16,20 0-16,-21-21 0,0 0 15,22 0-15,-1 0 0,0 0 0,1 0 16,20 0-16,-21 0 0,22-21 16,-22 0-16,1 0 0,20-22 0,-21 22 15,22 0-15,-22-21 0,-21 21 0,22-22 16,-22 22-16,0 0 0,0-21 15,-21 20-15,0-20 0,0 21 0,0-21 16,-21-1-16,0 22 0,-21-21 0,20 21 16,-20-1-16,0 1 0,-1 0 0,1 21 15,-21 0-15,20 0 0,1 0 16,-22 0-16,22 0 0,0 21 0,-1 0 16,1 1-16,21-1 0,0 0 0,0 0 15,21 21-15,0-20 0,0 20 0,0-21 16,0 21-16,0-20 0,21 20 15,0-21-15,0 0 0,21 0 16,-20 1-16,20-1 0,0-21 0,1 0 16,-1 0-16</inkml:trace>
  <inkml:trace contextRef="#ctx0" brushRef="#br0" timeOffset="37120.93">10816 4297 0,'0'0'0,"0"21"31,-21-21-31,21 21 16,0 0-16,0 1 0,-21 20 0,21-21 15,-21 0-15,-1 22 0,22-1 0,0 0 16,-21-21-16,21 22 0,-21 20 0,0-20 15,21-1-15,0 21 0,-21-20 0,0 20 16,-1 1-16,22-22 0,0 22 16,-21-1-16,0-21 0,21 22 15,-21-1-15,21-20 0,0 20 0,-21-20 16,0 20-16,21-21 0,-22 1 0,22-1 16,0 0-16,-21 1 0,21-22 0,-21 21 15,21-21-15,0 1 0,0-1 16,0-42-1,0-1-15,0-20 16,0 21-16,0 0 0,0-22 16,21 1-1</inkml:trace>
  <inkml:trace contextRef="#ctx0" brushRef="#br0" timeOffset="38012.67">10795 4466 0,'0'0'0,"0"-21"0,0 0 0,0 0 0,21 0 16,0-1-16,0 1 15,1 21-15,-1 0 0,0-21 0,0 21 16,0 0-16,0 0 0,22 0 0,-22 0 16,21 0-16,-21 0 0,1 0 0,-1 21 15,21 0-15,-42 1 0,21-1 0,-21 0 16,21 0-16,-21 0 0,0 0 15,0 1-15,0-1 0,-21 0 16,0 0-16,0-21 0,0 21 0,0 0 16,-22-21-16,22 22 0,0-22 0,-21 0 15,20 0-15,1 0 0,-21 0 0,21 0 16,0 0-16,-1 0 0,1 0 16,0 0-16,21 21 46,0 0-46,21 0 16,0 0-16,1 0 16,-1 1-16,0-1 0,0-21 0,0 21 15,0-21-15,1 21 0,-1-21 16,0 21-16,0-21 0,21 0 0,-20 0 16,20 0-16,-21 0 0,0 0 0,22 0 15,-22 0-15,21-21 0,-21 0 16,0 21-16,22-21 0,-22 0 0,21-1 15,-21 1-15,1 0 0,-1 0 0,21 0 16,-21 0-16,0-1 0,1-20 0,-22 21 16,0 0-16,21 0 0,-21-1 0,0 1 15,0 0-15,-21 21 32,-1 21-32,22 0 15,-21 1-15,0-1 0,21 0 16,0 0-16,0 0 0,0 0 0,-21 1 15,21-1-15,0 0 0,0 0 16,0 0-16,0 0 0,21-21 16,-21 22-16,21-22 15,0 0-15,1 0 0,-1 0 16,0-22-16,0 1 0,0 21 0,-21-21 16,21 21-16,1-21 0,-1 0 15,0 0-15,0-1 0,0 1 0,0 0 16,1 0-16,-1 0 0,0 0 15,0 21-15,0-22 0,0 1 0,1 21 0,-22 21 47,0 1-47,0-1 0,0 0 0,0 0 16,0 0-16,0 0 0,0 1 0,0-1 16,0 21-16,0-21 0,0 0 0,0 1 15,21-1-15,0 0 0,0 0 16,0 0-16,0 0 15,1-21-15,-1 0 16,0 0 0,0 0-16,0-21 0,0 21 0,1-21 15,-1 0-15,0 21 0,0-21 16</inkml:trace>
  <inkml:trace contextRef="#ctx0" brushRef="#br0" timeOffset="38530.37">12658 4466 0,'0'0'0,"0"-21"0,0 0 16,0 0-16,0 0 0,0-1 16,-22 22-16,1 0 0,0-21 0,0 21 15,0 0-15,0 0 16,-1 0-16,1 21 0,0-21 0,0 22 16,0-1-16,0 0 0,-1 0 0,1 21 15,0-20-15,21-1 0,0 0 16,0 0-16,0 0 0,0 0 0,0 1 15,0-1-15,0 0 0,0 0 16,0 0-16,21 0 0,0-21 16,1 0-16,-1 0 0,0 0 15,0 0-15,0 0 0,0 0 0,1 0 16,-1-21-16,-21 0 0,21 21 0,0-21 16,-21 0-16,21 21 0,-21-21 15,21-1-15,1 1 0,-22-21 0,0 21 16,0 0-16,0-1 0,21 1 0,-21-21 15,0 21-15,0 0 0,0-1 16,0 44 15,0-1-31,0 0 0,0 0 16,0 0-16,0 22 0,-21-22 0,21 0 16,0 0-16,0 0 0,0 22 0,0-22 15,0 0-15,0 0 0,0 0 0,0 0 16,0 1-16,0-1 15,0 0-15,0 0 0,0 0 16,21-21-16,0 0 47,-21-21-47,0 0 16,21 0-16</inkml:trace>
  <inkml:trace contextRef="#ctx0" brushRef="#br0" timeOffset="39086.12">13229 3747 0,'0'-22'0,"0"44"0,0-65 0,21 22 0,-21 0 16,0 0-16,0 0 15,-21 21 1,21 21 0,0 0-16,-21 0 0,0 0 0,0 22 15,21-1-15,-22 0 0,22 1 16,-21-1-16,0 21 0,21-20 0,-21 20 15,0 1-15,21-1 0,-21-20 0,21 20 16,-22-21-16,22 1 0,-21-1 0,21 0 16,0 1-16,0-1 0,-21 0 15,21-20-15,0-1 0,0 21 16,0-21-16,0 0 0,0 1 16,21-22-16,0 0 15,1 0 1,-1-22-16,-21 1 15,21 0-15,0 0 0,0 0 0</inkml:trace>
  <inkml:trace contextRef="#ctx0" brushRef="#br0" timeOffset="39875.25">13610 4297 0,'0'0'0,"0"-21"0,0 0 16,0-1 0,-21 22-16,0 0 15,0 0-15,21 22 0,-22-1 16,1 0-16,0 0 0,21 0 0,-21 0 16,0 1-16,21-1 0,-21 21 0,21-21 15,0 0-15,0 1 0,0-1 0,0 21 16,0-21-16,0 0 0,0 1 0,0-1 15,0 0-15,0 0 16,21-21-16,0 0 0,0 21 16,0-21-16,0 0 0,1 0 15,-1 0-15,0 0 0,0 0 0,0 0 16,0 0-16,1-21 0,-1 21 0,0-21 16,0 0-16,0 21 0,0-21 0,-21-1 15,22 1-15,-1 0 0,-21 0 16,0 0-16,0-22 0,0 22 0,0 0 15,0-21-15,0 21 0,0-22 0,0 22 16,0 0-16,-21 0 0,-1 0 0,22-1 16,-21 1-16,0 21 0,0 0 0,0 0 15,0 0 1,21 21-16,-22 1 0,1-1 0,21 0 16,0 0-16,-21 21 0,21-20 0,-21-1 15,21 21-15,0-21 0,0 0 0,0 1 16,0-1-16,0 0 0,0 0 0,0 0 15,21 0-15,0-21 16,0 22-16,1-22 0,-1 0 16,0 0-16,0 0 0,21 0 0,-20 0 15,-1 0-15,21 0 0,-21-22 0,0 22 16,1-21-16,-1 21 0,0-21 0,0 0 16,0 0-16,0 0 0,1-1 0,-1 1 15,-21 0-15,0 0 16,21 0-16,-21 0 0,0-1 15,0 44 17,0-1-32,0 0 0,-21 0 0,21 0 15,-21 0-15,21 22 16,-22-22-16,22 0 0,0 0 0,0 0 16,0 1-16,0-1 0,0 0 15,0 0-15,0 0 0,22-21 31,-1 0-15,0-21 0,0 0-16,-21 0 15</inkml:trace>
  <inkml:trace contextRef="#ctx0" brushRef="#br0" timeOffset="40158.07">13060 4064 0,'0'0'0,"0"-21"16,21 21 15,0 0-31,0 0 0,0 0 0,1 0 15,-1 0-15,0 0 0,21 0 0,-21 0 16,1 0-16,-1 0 0,0 0 0,0 0 16,0 0-16,0 0 0,1 0 15,-1 0 1,0 0 0,-21-21-16</inkml:trace>
  <inkml:trace contextRef="#ctx0" brushRef="#br0" timeOffset="41226">14690 3662 0,'0'-21'15,"-22"21"-15,22-21 31,22 21-31,-1 0 0,0 0 16,0 0-16,0 0 0,22 0 0,-1 0 16,-21 0-16,21-22 0,1 22 0,20 0 15,-20 0-15,-1 0 0,0 0 0,1 0 16,-22 0-16,0 0 16,0 0-16,0 0 0,-42 0 15,-42 0 1,20 0-16,1 0 0,0 0 15,-1 22-15,1-22 0,0 0 16,-1 0-16,1 0 0,21 0 0,-22 0 16,22 0-16,0 0 0,0 0 0,0 0 15,0 0-15,-1 0 0,1 0 32,0 0-17,21 21 1,0 0-1,-21 0-15,21 0 16,0 0-16,0 1 0,-21-1 16,21 0-16,0 0 0,0 0 0,0 0 15,0 1-15,-21-1 0,-1 21 0,22-21 16,0 22-16,-21-1 0,0 0 16,21 1-16,-21 20 0,21-21 0,-21 1 15,0 20-15,-1-20 0,22-1 0,0 21 16,-21-20-16,0-1 0,21 0 0,0 1 15,0-1-15,-21 22 0,21-22 0,0 0 16,-21 1-16,21 20 0,0-21 16,0 1-16,0-1 0,0 0 15,0 1-15,0-1 0,0 0 0,0-20 16,0 20-16,0-21 0,0 21 0,0-20 16,21-1-16,0 0 0,0 0 0,0 0 15,1-21-15,-1 21 0,0 1 0,21-22 16,-21 0-16,1 21 0,20-21 0,-21 0 15,21 0-15,-20 0 0,-1 0 16,21 0-16,-21 0 0,22 0 0,-22 0 16,21 0-16,-21 0 0,22 0 0,-22-21 15,0 21-15,21-22 0,-21 22 0,1 0 16,-1-21-16,0 21 0,0 0 0,0-21 16,-21 0 30,0 0-30,0 0-16</inkml:trace>
  <inkml:trace contextRef="#ctx0" brushRef="#br0" timeOffset="55346.76">15388 4191 0,'0'0'0,"21"-21"16,0 21-16,-21-21 0,22 21 16,-1-21-16,-21-1 15,0 44 32,-21-1-31,-1 0-16,1 0 0,0 0 15,0-21-15,0 21 0,-22 1 0,22-1 16,-21 0-16,0 0 0,-1 0 0,1 0 16,0 1-16,-1-1 0,1 0 15,0-21-15,-1 21 0,22 0 16,-21-21-16,21 21 0,-1-21 0,-20 0 16,21 22-16,0-22 15,42 0 32,0 0-47,0 0 16,0 0-16,1 0 0,-1 21 15,0-21-15,0 21 16,0-21-16,0 21 0,22-21 0,-22 21 16,0-21-16,21 21 0,-20 1 15,20-22-15,0 21 0,-21 0 0,22-21 0,-1 21 16,-21 0-16,22-21 0,-22 21 15,21 1-15,-21-22 0,0 21 16,1-21-16,-1 0 0,0 21 0,0-21 16,-21 21-1,0-42 63,0 0-78,0 0 16</inkml:trace>
  <inkml:trace contextRef="#ctx0" brushRef="#br0" timeOffset="55747.54">15981 4741 0,'0'22'16,"-21"-22"0,21 21-16,-22-21 0,1 0 15,21-21 48,0-1-48,21 22-15,1 0 16,-1 0-16,-21 22 16,21-1-16,-21 0 15,0 0-15,0 0 16,0 0-16,-21 1 0,0 20 0,-1-21 15,1 0-15,-21 0 0,21 1 0,-22 20 16,22-21-16,0-21 0,0 21 16,0 0-16,0-21 0,-1 0 0</inkml:trace>
  <inkml:trace contextRef="#ctx0" brushRef="#br0" timeOffset="56882.41">16510 4191 0,'0'-21'31,"-21"21"-31,0 0 94,21 21-47,0 0-31,21-21-16,0 21 0,0 1 15,0-22-15,0 0 0,1 21 0,-1 0 16,21-21-16,-21 21 0,0-21 0,22 21 16,-22-21-16,0 21 0,21-21 15,-20 22-15,20-22 0,-21 21 0,21-21 16,-20 0-16,20 0 0,-21 21 0,21-21 15,-20 0-15,-1 0 0,21 0 0,-21 0 16,0 0-16,1 0 0,-1 0 16,0 0-16,-21 21 47,-21-21-32,0 0-15,-1 21 0,1 0 16,0-21-16,0 22 0,0-22 15,0 21-15,-1 0 0,1-21 0,0 21 16,0 0-16,-21-21 0,20 21 0,1 1 16,0-1-16,-21-21 0,21 21 15,-1 0-15,1-21 0,0 21 0,0-21 16,0 21-16,0-21 16,21 22-16,-22-22 0,1 0 15,0 21-15,0-21 16,0 0-1,42 0 142,0 0-157,0-21 0,0 21 15,1-22-15,-1 22 0,0 0 0</inkml:trace>
  <inkml:trace contextRef="#ctx0" brushRef="#br0" timeOffset="57339.17">17547 4826 0,'0'21'15,"0"-42"64,0 0-79,0 42 62,0 0-62,0 0 0,0 1 16,0-1-16,0 0 15,0 0-15,-21 0 0,0 0 16,0 1-16,-1-1 0,1-21 16,0 21-16,-21 0 0,21-21 0,-22 21 15,22 0-15,0-21 0,-21 0 0,20 0 16,1 0-16,0 0 0,0 0 15,0 0-15,0 0 0,21-21 16</inkml:trace>
  <inkml:trace contextRef="#ctx0" brushRef="#br0" timeOffset="58638.01">18881 4085 0,'0'0'0,"21"0"16,0 0-16,0-21 0,0 21 31,-21 21 0,0 0-15,-21-21-16,0 22 0,0-1 16,0 0-16,-1 0 0,1 0 0,0 22 15,-21-22-15,-1 0 0,22 0 16,-21 0-16,0 0 0,-22 22 0,22-22 15,-1-21-15,1 21 0,0 0 0,-1 0 16,1-21-16,21 22 0,-21-22 16,20 0-16,1 0 0,21 21 0,-21-21 15,0 0-15,42 0 32,0 0-17,0 0-15,1 0 0,-1 0 0,0 21 16,0-21-16,21 0 0,-20 21 0,20 0 15,0-21-15,-21 21 0,22-21 16,-1 22-16,-21-22 0,22 21 0,-1-21 16,-21 21-16,21 0 0,-20-21 15,20 21-15,-21-21 0,0 21 0,0 1 16,1-22-16,-1 21 0,0-21 16,0 21-16,-21 0 15,21-21-15,-21 21 31,0-42 16,0 0-47,0 0 0,0 0 0,0-1 16</inkml:trace>
  <inkml:trace contextRef="#ctx0" brushRef="#br0" timeOffset="59107.1">19579 4403 0,'-42'0'15,"21"0"1,-1 0-16,1 0 31,42 0 1,1 0-32,-1 0 0,0 0 0,0 0 15,0 0-15,0 0 0,22 0 0,-22 0 16,0 0-16,21 0 0,-20 0 15,-1 0-15,0 0 0,0 0 0,0 0 16,0 0-16,1 0 16,-1 0-16,-42 0 109,-1 0-109,1 0 0,0 0 16</inkml:trace>
  <inkml:trace contextRef="#ctx0" brushRef="#br0" timeOffset="59461.94">19452 4572 0,'0'0'0,"-21"21"16,42-21-1,0 0 1,0 0-16,1 0 0,-1 0 0,21 0 16,-21 0-16,0 0 0,22 0 15,-22 0-15,0 0 0,0 0 0,0 0 16,1 0-16,-1 0 0,0 0 0,0 0 15,0 0-15,0 0 16,1 0-16</inkml:trace>
  <inkml:trace contextRef="#ctx0" brushRef="#br0" timeOffset="59807.95">20468 4784 0,'-21'0'16,"21"21"31,0 0-47,0 0 15,0 0-15,0 1 16,0-1-16,0 0 0,0 0 16,-21 0-16,0 0 0,-1 1 0,1-22 15,-21 21-15,21 0 0,-22-21 0,22 21 16,0-21-16,-21 0 0,21 21 16,-1-21-16,1 0 0</inkml:trace>
  <inkml:trace contextRef="#ctx0" brushRef="#br0" timeOffset="60626.9">20913 4149 0,'0'0'0,"-22"0"15,22-21-15,-21-1 0,0 22 16,21-21-16,-21 21 0,0 0 16,21 21 30,0 1-30,0-1-16,21-21 0,0 21 0,-21 0 16,21 0-16,0 0 0,-21 1 15,22-22-15,-1 21 0,0 0 0,0 0 16,0 0-16,22 0 0,-22 1 0,0-22 16,21 21-16,-21-21 0,22 0 0,-22 21 15,0-21-15,0 0 0,22 0 16,-22 0-16,0 0 0,0 0 0,0 0 15,0 0 1,-42 0 15,0 0-15,0 0-16,0 21 0,21 0 16,-21-21-16,-1 21 0,1 1 0,0-22 15,0 21-15,-21 0 0,20 0 0,1 0 16,-21 0-16,21 1 0,0-1 0,-22 0 15,22 0-15,0-21 0,0 21 16,0 0-16,-1 1 0,1-1 0,0-21 16,21 21-16,0 0 0,-21 0 15,21 0 1,0 1 0,0-44 30,21 22-30,-21-21-16,21 0 16,0 21-16,-21-21 0,22 0 0,-1 21 15,0-21-15</inkml:trace>
  <inkml:trace contextRef="#ctx0" brushRef="#br0" timeOffset="61086.47">21844 4445 0,'0'-21'16,"21"21"31,0 0-47,0 0 16,1 0-16,-1 0 0,0 0 15,0 0-15,0 0 16,0 0-16,1 0 15,-1 0 1,0 0-16,0 0 16,0 0-1,0 0 32,1 0-31</inkml:trace>
  <inkml:trace contextRef="#ctx0" brushRef="#br0" timeOffset="61427.28">21780 4572 0,'0'0'0,"0"21"0,-21-21 0,21 21 31,21-21-15,1 0-16,-1 0 16,0 0-16,0 0 0,0 0 0,0 0 15,1 0-15,-1 0 0,0 0 0,0 0 16,0 0-16,0 0 0,1 0 15,-1 0-15,0 0 16,0 0 0</inkml:trace>
  <inkml:trace contextRef="#ctx0" brushRef="#br0" timeOffset="61818.67">22754 4784 0,'0'-21'15,"0"42"32,21 0-47,-21 0 16,0 0-16,0 0 0,0 1 15,0-1-15,0 0 0,-21 0 16,-21 0-16,21 0 0,-22 1 0,1-1 16,0-21-16,-22 21 0,22 0 0,-1-21 15,22 0-15,-21 21 0,21-21 0</inkml:trace>
  <inkml:trace contextRef="#ctx0" brushRef="#br0" timeOffset="62659.71">23537 4022 0,'0'0'0,"0"-21"0,0-1 15,0 1-15,0 0 16,0 0-1,0 0-15,-21 42 47,21 0-31,-21 0-16,21 22 0,0-22 0,0 21 16,-21 0-16,21 1 0,-21-1 15,21 0-15,0 1 0,0-1 0,-22 0 16,22 1-16,-21-1 0,21-21 0,0 0 15,0 22-15,0-22 0,0 0 16,0 0-16,0 0 0,0 1 16,-21-22 15,21-22-31,0 1 16,0 0-16,-21 0 0,21 0 15,0 0-15,0-22 0,0 22 16,0-21-16,0-1 0,0 1 0,0 0 15,0-1-15,0 1 0,0 0 0,0-1 16,21 1-16,-21 0 0,21 21 16,-21-1-16,0-20 0,0 21 15,21 0-15,1 21 16,-22 21 0,0 0-16,0 21 15,0-20-15,0 20 0,0 0 0,0 1 16,0-1-16,0-21 0,0 21 0,-22 1 15,22-1-15,0 0 0,-21-20 16,21 20-16,-21-21 0,0 0 0,21 0 16,0 1-16,0-1 0,-21 0 15,21 0-15</inkml:trace>
  <inkml:trace contextRef="#ctx0" brushRef="#br0" timeOffset="63081.98">23368 4911 0,'0'21'16,"0"0"-16,21-21 47,0 0-31,-21-21-16,21 21 0,-21-21 15,0 0 1,-21 21-1,0 0-15,0 21 16,21 0-16,-21 0 16,0 0-1,-1 0-15,44-21 47,-1 0-31,0 0-16,-21-21 0,21 0 15,0 21-15,-21-21 0</inkml:trace>
  <inkml:trace contextRef="#ctx0" brushRef="#br0" timeOffset="63718.16">24024 4318 0,'21'0'63,"0"0"-63,1 0 15,-1 0-15,0 0 0,0 0 16,0 0-16,0 0 15,1 0 1,-1 0 62</inkml:trace>
  <inkml:trace contextRef="#ctx0" brushRef="#br0" timeOffset="64042.44">23982 4487 0,'0'0'0,"-21"0"0,-1 0 16,44 0 15,-1 0-31,0 0 16,0 0-16,0 0 0,0 0 0,1 0 15,-1 0-15,0 0 16,0 0-16,0 0 15,0 0-15,-21 22 63,0-1-32</inkml:trace>
  <inkml:trace contextRef="#ctx0" brushRef="#br0" timeOffset="64447.49">24363 4784 0,'21'0'32,"-21"21"-17,0 0 1,0 0-16,0 0 15,0 1 1,0-1-16,-21 0 16,21 0-16,-21-21 0,-1 21 0,1 0 15,0-21-15,21 22 0,-21-22 0,0 21 16,21 0 0,-21-21-16</inkml:trace>
  <inkml:trace contextRef="#ctx0" brushRef="#br0" timeOffset="64998.65">24680 4297 0,'0'0'0,"-21"0"16,42 0 62,0 0-78,1 0 0,-1 0 15,0 0 1,0 0-16,0 0 16,0 0-16,1 0 15,-1 0-15,0 0 31,-21 21-15</inkml:trace>
  <inkml:trace contextRef="#ctx0" brushRef="#br0" timeOffset="65262.5">24680 4445 0,'-21'21'0,"0"-21"16,21 21-1,0 1 17,21-22-32,0 0 0,0 0 15,1 0 1,-1 0-16,0 0 0,0 0 15,0 0 1,0 0 0,1 0-16,-22-22 15,21 22-15,-21-21 16</inkml:trace>
  <inkml:trace contextRef="#ctx0" brushRef="#br0" timeOffset="66197.96">25061 3662 0,'0'0'16,"-21"0"-1,21-21-15,-21 21 0,21-21 16,0-1 15,21 22-31,0 0 16,0 0-16,1 0 0,-1 0 15,0 0-15,0 0 16,0 0-16,0 0 0,1 0 0,-1 0 16,0 0-16,0 0 0,0 0 15,0 0 1,1 0-16,-1 0 16,0 0-1,-21 22 16,0-1-15,0 0-16,0 0 16,0 0-16,0 0 0,0 1 0,0-1 15,0 0-15,0 0 0,0 0 0,0 0 16,0 22-16,0-22 0,0 21 16,0-21-16,0 22 0,0-1 0,0 0 15,0-20-15,0 20 0,0 0 0,0 1 16,0-1-16,0 0 0,0 1 15,0-1-15,0-21 0,0 21 16,0 1-16,0-1 0,-21-21 0,21 22 16,0-22-16,0 21 0,0-21 0,-21 22 15,21-22-15,0 21 0,0-21 16,0 0-16,0 1 0,0-1 0,-22 21 16,22-21-16,0 0 0,0 1 0,-21-1 15,21 0-15,0 0 0,0 0 16,0 0-16,0 1 15,0-1-15,0 0 0,-21-21 16,21 21-16,-21 0 0,0 0 16,21 1-1,-21-22-15,-1 0 16,22 21-16,-21-21 16,0 0-16,0 21 15,0-21-15,0 0 0,-1 0 16,1 0-16,0 0 15,0 0-15,0 0 16,0 0 0,-1 0-16,22 21 15,0-42 48,-21 21-48</inkml:trace>
  <inkml:trace contextRef="#ctx0" brushRef="#br0" timeOffset="71251.78">1079 6922 0,'-21'-22'15,"0"22"-15,0 0 16,21-21-16,-21 21 16,21-21-16,0 0 15,-21 21-15,21-21 0,0 0 16,21 21 0,0-22-16,0 22 0,0 0 0,0 0 15,22 0-15,-22 0 0,0 0 16,21 22-16,-20-22 0,20 21 0,-21 0 15,21 0-15,-20 0 16,-1 0-16,0 22 0,-21-22 0,0 21 16,0-21-16,0 22 0,0-1 15,-42-21-15,20 22 0,-20-1 0,21-21 16,-21 21-16,-1-20 0,1-1 16,21 0-16,-22 0 0,22 0 0,0-21 15,0 0-15,0 0 0,0 0 0,-1 0 16,22-21-1,0 0-15,0 0 0,22 0 16,-1-1-16,0 22 0,0-21 16,21 0-16,-20 21 0,20 0 0,-21-21 15,21 21-15,1 0 16,-1 0-16,0 0 0,1 21 0,-22-21 16,21 21-16,1 0 0,-22 1 15,21-1-15,-21 0 0,0 0 0,1 0 16,-22 22-16,0-22 0,0 0 0,0 21 15,0 1-15,-22-22 0,1 21 16,-21 0-16,21-20 0,-22 20 0,22-21 16,-21 0-16,0 0 0,-1 1 15,1-1-15,21 0 0,-22-21 0,22 0 16,-21 0-16,21 0 0,0 0 16,-22 0-16,22 0 0,0 0 0,0 0 15,0-21 1,-1 21-16,22-21 15,0-1 1,0 1-16,22 0 16,-1 21-16,0-21 0,0 0 0,0 21 15</inkml:trace>
  <inkml:trace contextRef="#ctx0" brushRef="#br0" timeOffset="71486.16">1968 7472 0,'0'0'0,"22"0"15,-22-21-15,0 0 47</inkml:trace>
  <inkml:trace contextRef="#ctx0" brushRef="#br0" timeOffset="72511.27">2836 7747 0,'0'0'0,"0"-21"31,0 0-15,0 0-16,21-1 16,1 1-16,-1 0 15,0 0-15,0 0 0,0 0 16,0-1-16,-21-20 0,22 21 15,-1-21-15,-21 20 0,21-20 16,0 0-16,0-1 0,-21 1 0,21-21 16,-21 20-16,22 1 0,-1 0 15,-21-22-15,21 22 0,0-1 0,-21-20 16,0 21-16,0-1 0,0 22 0,21-21 16,-21 21-16,0-1 0,0 1 15,-21 21 1,0 21-16,0-21 15,21 43-15,-21-22 0,-1 21 0,1-21 16,21 22-16,-21-1 0,0 22 0,21-22 16,-21 21-16,21 1 0,-21-1 15,21 1-15,-22-1 0,22 1 0,0-1 16,0 1-16,0-22 0,0 1 16,0 20-16,0-21 0,0-20 15,0 20-15,22-21 0,-1 0 0,0 0 16,0 1-16,0-22 0,0 0 0,1 0 15,-1 0-15,0 0 0,21 0 16,-21 0-16,1-22 0,20 1 0,-21 0 16,21 0-16,-20 0 0,-1-22 0,0 22 15,0-21-15,0 21 0,0-22 16,1 22-16,-22-21 0,21 0 0,-21 20 16,0 1-16,0-21 0,0 21 0,0 0 15,0 42 16,0 0-31,0 0 0,-21 0 0,21 22 16,0-22-16,-22 21 0,22-21 0,0 22 16,0-22-16,0 21 0,0 0 15,0-20-15,0-1 0,22 21 0,-1-21 16,-21 0-16,21 1 0,0-1 0,0 0 16,0-21-16,1 0 0,-1 0 15,0 0-15,0 0 0,0 0 0,22 0 16,-22-21-16,0 21 0,0-21 0,0-1 15,0 1-15,1 0 0,-1 0 16,0 0-16,0 0 0,0-22 16,0 22-16,-21-21 0,0 21 0,0-22 15,0 1-15,0 0 0,0 20 0,0-20 16,0 0-16,0 21 0,-21-1 16,0 1-16,0 0 0,0 0 0,0 21 15,-1 0-15,1 0 0,0 0 0,0 21 16,0 0-16,0 0 0,21 1 15,-22-1-15,1 0 0,21 0 0,-21 0 16,21 0-16,0 1 0,0-1 0,0 0 16,21 0-1,0-21-15,1 0 0,-1 0 0,0 0 16</inkml:trace>
  <inkml:trace contextRef="#ctx0" brushRef="#br0" timeOffset="74778.89">4826 7472 0,'0'0'15,"0"-42"-15,0 20 16,0 1-16,0 0 0,0 0 16,0 0-16,0 0 0,-21-1 15,0 1-15,21 0 0,-22 0 0,1 21 16,0-21-16,0 0 0,0 21 16,0 0-16,-1 0 0,1 0 15,0 21-15,-21 0 0,21 0 0,-1 21 16,-20-20-16,21 20 0,21 0 15,-21 1-15,21-1 0,-21-21 16,21 21-16,0 1 0,0-22 0,0 0 16,0 0-16,0 0 0,21 1 0,0-1 15,0-21-15,0 0 0,0 21 16,1-21-16,-1 0 0,0 0 0,0 0 16,21 0-16,-20-21 0,-1 0 0,0 21 15,21-22-15,-21 1 0,1 0 0,-1 0 16,-21 0-16,21 0 0,-21-1 15,21 1-15,-21 0 0,0 0 0,0 0 16,0 0-16,0-1 0,0 1 0,0 0 16,0 0-16,0 0 15,0 42 17,0 0-32,0 0 0,0 0 15,0 1-15,0 20 0,0-21 16,21 21-16,-21 1 0,0-1 0,21 0 15,-21 1-15,0-1 0,22 22 0,-1-22 16,-21 21-16,21-20 0,-21 20 0,0 1 16,21-1-16,-21 1 0,21-1 15,-21 1-15,0-1 0,0 1 0,0-1 16,0 1-16,0-1 0,0 1 16,0-1-16,0-20 0,0 20 0,-21 1 15,0-22-15,0 0 0,0 1 16,-1-1-16,-20-21 0,21 21 0,0-20 15,0-1-15,-22-21 0,22 0 0,-21 0 16,21 0-16,-1 0 0,-20 0 0,21-21 16,-21-1-16,20-20 0,-20 21 0,21-21 15,21-1-15,0-20 0,0 20 16,0-20-16,0-1 0,0-20 0,0 20 16,21 1-16,21-22 0,-20 0 0,20 22 15,0-22-15,1 1 0,20-1 16,-21 21-16,22-20 0,-1 20 0,-20 1 15,20-1-15,-20 1 0,20-1 16,-21 1-16,1 20 0,-1-20 0,0 21 16,1-1-16,-22 22 0,21-21 15,-42 21-15,21-1 0,-42 22 47,21 22-47,0-1 0,0 0 16,0 0-16,0 0 0,0 0 0,0 1 15,0-1-15,0 21 0,0-21 0,0 0 16,0 1-16,21 20 16,1-42-16,-1 21 0,0-21 15,0 0-15,0 0 16,0 0-16,1 0 0,-1 0 0,0 0 16,0 0-16,0-21 0,0 0 15,1 0-15,-1 21 0,0-22 0,21-20 16,-21 21-16,1 0 0,-1 0 0,0-22 15,0 22-15,0-21 0,0 21 0,1-22 16,-1 22-16,0 0 0,-21 0 16,21 21-16,0-21 0,0 21 15,1 0 1,-22 21 0,21-21 15,-21-21 31,-21-1-62,-1 1 16,1 0 0,0 21-16,0 0 15,0 0-15,0 0 0,-1 21 16,22 0-16,-21 1 0,-42 83 31,63-62-31,-21-1 0,21-21 0,-22 22 16,22-1-16,0-21 0,0 21 0,0-20 15,0 20-15,0-21 0,0 0 16,22 0-16,-1 1 0,21-22 0,-21 21 16,0-21-16,22 0 0,-1 0 0,0 0 15,1 0-15,-1 0 0,0 0 0,22 0 16,-22 0-16,1-21 0,20-1 15,-21 1-15,1 21 0,-1-21 0,0 0 16,1 0-16,-22 0 0,21-22 0,-21 22 16,1 0-16,-1-21 0,-21 20 0,0 1 15,0 0-15,0-21 0,0 21 16,0-1-16,0 1 0,0 0 16,-21 21-16,-1-21 0,1 21 0,0 0 15,0 0-15,0 0 0,0 0 0,-1 0 16,1 21-16,0 0 0,0 0 0,0 1 15,21-1-15,-21 21 0,21-21 16,-22 0-16,22 22 0,-21-22 0,21 0 16,0 0-16,0 22 0,0-22 15,0 0-15,21 0 0,1 0 16,-1-21-16,0 21 0,0-21 16,0 0-16,0 0 15,1 0-15,-1 0 0,0-21 16,0 21-16,0-21 0,-21 0 0,21 0 15,1 21-15,-22-21 0,0-22 16,0 22-16,21 0 0,-21 0 0,21-22 16,-21 22-16,0 0 0,0 0 0,0 0 15,0 0-15,0-1 0,0 1 0,0 42 47,0 1-47,0 20 0,0-21 16,0 0-16,0 0 0,0 22 0,0-22 15,0 0-15,0 0 16,0 22-16,21-43 0,0 21 0,-21 0 16,21 0-16,1-21 0,-1 0 0,0 0 15,0 0-15,0 0 0,0 0 0,22 0 16,-22 0-16,0-21 0,0 0 16,0 0-16,22 21 0,-22-22 0,0-20 15,0 21-15,0 0 0,-21-22 0,22 1 16,-1 21-16,-21-21 0,21-22 0,0 22 15,0-1-15,0 1 0,1 0 16,-1-1-16,-21-20 0,21 21 0,0-1 16,-21 1-16,21 0 0,-21-1 0,0 1 15,0 0-15,0 20 16,0-20-16,0 21 0,0 0 16,0 42-1,0 0-15,-21 0 0,21 0 0,0 22 16,-21-1-16,21 0 0,-21 1 15,21-1-15,0 0 0,-21 1 0,-1 20 16,22-20-16,0 20 0,-21-21 0,21 22 16,-21-22-16,21 22 0,0-22 0,0 0 15,0 1-15,0-1 0,0-21 16,0 22-16,21-22 0,0 0 0,1 0 16,-1 0-16,0-21 0,21 0 15,-21 0-15,1 0 0,20 0 0,-21 0 16,0 0-16,22 0 0,-22 0 15,21-21-15,-21 21 0,0-21 0,1 0 16,20 0-16,-21-1 0,-21 1 0,21 0 16,0 0-16,-21 0 0,22 0 0,-22-1 15,0 1-15,0 0 0,0-21 0,0 21 16,0-1-16,0 1 0,-22 0 16</inkml:trace>
  <inkml:trace contextRef="#ctx0" brushRef="#br0" timeOffset="75022.75">5863 6816 0,'-21'0'0,"42"0"0,-63 0 0,21 0 16,-1 0-16,1 0 0,42 0 78,1 0-78</inkml:trace>
  <inkml:trace contextRef="#ctx0" brushRef="#br0" timeOffset="75817.84">9927 6625 0,'21'-21'16,"-42"42"-16,63-63 0,-42 21 0,0-22 0,0 22 16,0 0-16,0-21 0,0 21 0,-21-1 15,-21 22-15,21-21 0,0 21 16,-22-21-16,22 21 0,-21 0 0,-1 0 15,1 21-15,0 0 0,-1 22 0,22-1 16,-21 0-16,0 1 0,20-1 0,1 22 16,0-1-16,-21 1 15,21-22-15,21 21 0,-22 1 0,22-1 16,-21-20-16,21 20 0,0 1 0,0-22 16,0 0-16,21 1 0,1-1 0,-1 0 15,21-20-15,-21-1 0,0 0 16,22 0-16,-1 0 0,-21-21 0,22 0 15,-1 0-15,0 0 0,1 0 0,20 0 16,-21 0-16,1-21 0,-1 0 0,0 0 16,22 0-16,-22-1 0,1-20 0,-1 0 15,0-1-15,1 1 0,-1 0 16,0-1-16,1 1 0,-22 0 0,21-22 16,-21 22-16,0-22 0,-21 22 15,0-21-15,0 20 0,0-20 0,0 20 16,-42 1-16,21 0 0,0-1 0,-22 1 15,1 21-15,-21 0 0,20 21 16,1 0-16,-22 0 0,1 0 0,21 0 16,-1 21-16,1 0 0,0 0 0,-1 0 15,22 1-15,0 20 0,0 0 16,0-21-16,21 22 0,0-1 0,0 0 16,0 1-16,0-1 0,0 0 0,21-20 15,0 20-15,0-21 0,0 21 0,22-20 16,-1-1-16,0 0 0</inkml:trace>
  <inkml:trace contextRef="#ctx0" brushRef="#br0" timeOffset="76202.64">10901 7006 0,'-21'-21'15,"-1"21"-15,1 0 16,0 0-16,0 21 0,21 0 0,-21 1 16,0-1-16,21 0 0,-22 21 0,22 1 15,0-1-15,0 21 0,-21-20 16,21 20-16,-21 1 0,0-1 0,21 1 16,-21 20-16,21-20 0,-21 21 0,-1-1 15,1 1-15,0 0 0,0 20 16,0-20-16,0 0 0,-22-1 0,22 1 15,0 0-15,0-22 0,0 22 0,-1-22 16,1 1-16,0-22 0,0 22 0,0-22 16,21 0-16,-21-20 0,21 20 0,0-21 15,0 0-15,-22 0 0,22-42 32,0 0-32,0 0 0,0 0 15,0-22-15,0 22 0,22-21 16,-1-22-16,-21 1 0,21 21 15,0-43-15</inkml:trace>
  <inkml:trace contextRef="#ctx0" brushRef="#br0" timeOffset="77468.02">10689 7472 0,'0'0'0,"21"-42"0,-21-85 16,0 84-16,0 1 15,0 21-15,0 0 0,21-22 0,1 22 16,-1 0-16,0 0 0,0 0 15,0 21-15,22-22 0,-1 1 16,0 21-16,1 0 0,-22 0 0,21 0 16,0 0-16,1 0 0,-22 21 0,21-21 15,-21 22-15,1-1 0,-1 0 0,-21 0 16,0 0-16,0 0 0,0 1 16,0-1-16,0 0 0,-21 0 0,-1 0 15,1 0-15,-21 1 0,21-1 0,0 0 16,-22-21-16,1 21 0,21-21 0,-22 0 15,22 0-15,0 0 0,-21 0 0,21 0 16,-1 0-16,1 0 16,0 0-16,21 21 15,0 0 1,21 1 0,0-22-16,1 0 0,-1 21 15,0-21-15,0 0 0,0 0 0,0 0 16,1 0-16,20 0 0,-21 0 15,0 0-15,22 0 0,-22 0 0,21 0 16,-21 0-16,22 0 0,-22-21 0,0 21 16,21-22-16,-21 1 0,1 21 0,-1-21 15,0 0-15,-21 0 0,21 0 0,0-1 16,-21 1-16,21 0 0,-21-21 16,0 21-16,0-1 0,0 1 15,0 0-15,0 0 0,0 0 0,0 0 16,0-1-1,0 44 17,0-1-32,0 0 0,0 0 0,-21 0 15,21 0-15,0 1 0,0-1 0,0 0 16,0 0-16,0 0 0,0 0 0,0 1 16,0-1-16,0 0 0,21-21 15,-21 21-15,22-21 0,-1 0 16,0 0-16,0 0 15,0 0-15,0 0 0,1 0 16,-1-21-16,0 0 16,0 0-16,-21-1 0,0 1 0,21 0 15,0 0-15,-21 0 0,22 0 0,-22-1 16,0 1-16,0 0 0,21 21 16,-21-21-16,0 42 31,21-21-31,-21 21 15,0 0-15,0 1 0,0-1 0,21 0 16,-21 0-16,0 0 0,0 0 16,21 1-16,0-22 15,-21 21-15,22 0 0,-1-21 0,0 0 16,0 0-16,21 21 0,-20-21 0,20 0 16,-21 0-16,21 0 0,1 0 0,-22 0 15,21-21-15,-21 0 0,1 21 0,20-21 16,-21 21-16,-21-22 0,21 1 0,-21 0 15,21 0-15,-21 0 0,0 0 16,0-1-16,0 1 0,0-21 0,0 21 16,0 0-16,0-1 0,-21 1 0,0 21 15,0-21-15,0 21 0,0 0 0,-1 0 16,1 0-16,0 0 0,0 0 0,0 0 16,0 21-16,-1 0 0,1 1 15,0-1-15,0 0 0,21 0 16,0 0-16,-21 0 0,21 22 0,0-22 15,0 0-15,0 0 0,0 0 0,0 1 16,21-22-16,0 21 16,0-21-16,0 0 0,1 0 15,-1 0-15,0 0 0,-21-21 16,21 21-16,0-22 0,-21 1 0,0 0 16,21 21-16,-21-21 0,22 0 0,-22 0 15,21-1-15,-21 1 0,0 0 0,0 0 16,21 0-16,-21 42 47,0 0-47,0 0 0,0 0 0,0 1 15,0-1-15,0 0 0,0 21 0,0-21 16,0 1-16,0-1 0,21 0 0,-21 0 16,0 0-16,0 0 15,21-21-15,0 0 16,1 0-1,-1 0-15,0 0 0,-21-21 0,21 0 16</inkml:trace>
  <inkml:trace contextRef="#ctx0" brushRef="#br0" timeOffset="77789.86">12912 6456 0,'0'0'0,"0"-21"0,0-22 16,0 65 0,0-1-16,-22 0 15,1 0-15,0 21 0,21 1 16,0-1-16,-21 0 0,21 22 0,-21-22 16,0 1-16,21 20 0,0-21 15,-22 1-15,1-1 0,21 22 0,-21-22 16,21-21-16,0 21 0,0 1 0,-21-22 15,21 21-15,0-21 0,-21 1 16,21-1-16,0 0 0,0 0 16,21-21 15,0-21-31,0 0 0,0 0 16,-21-1-16,22 1 0,-1 0 0</inkml:trace>
  <inkml:trace contextRef="#ctx0" brushRef="#br0" timeOffset="78650.16">13081 6943 0,'-21'0'16,"0"0"-16,-1 21 16,1 0-16,0 0 15,0 0-15,0 1 0,21-1 0,0 0 16,-21 0-16,21 0 0,-22 22 0,22-22 15,0 0-15,0 0 0,0 0 0,0 0 16,0 1-16,0-1 0,22 0 0,-1 0 16,0 0-16,0-21 15,0 0-15,0 0 16,1 0-16,-1 0 0,0 0 0,0 0 16,0 0-16,0-21 0,1 0 0,-1 21 15,-21-21-15,21 0 0,0-1 0,-21 1 16,0-21-16,0 21 0,21-22 0,-21 22 15,0-21-15,21 21 0,-21 0 0,0-22 16,0 22-16,0 0 16,-21 0-16,0 21 0,0 0 0,0 0 15,0 0-15,-1 0 0,-20 0 0,21 21 16,0 0-16,0 0 0,-1 0 0,22 1 16,-21 20-16,21-21 0,-21 0 15,21 0-15,0 1 0,0-1 0,0 0 16,0 0-16,0 0 0,0 0 15,21-21-15,0 0 0,1 0 16,-1 0-16,0 0 0,0 0 16,0 0-16,0 0 0,22-21 0,-22 21 15,0-21-15,0 0 0,0 0 0,1 0 16,-1-1-16,0 1 0,0 21 0,0-21 16,0 0-16,-21 0 0,22 0 15,-1-1-15,0 1 0,-21 42 47,0 1-47,0-1 0,0 0 16,0 0-16,0 0 0,0 0 0,0 1 15,0-1-15,0 0 16,0 0-16,0 0 16,21-21-16,0 0 0,0 0 15,1 0-15,-1 0 0,0 0 16,0 0-16,-21-21 0,21 21 0,0-21 15,1 0-15,-1 0 16,0-1-16,0 1 0,-21 0 0,0 0 16,21 21-16,-21-21 0,21 21 15,-21 21 17,-21 0-32,21 0 0,-21-21 0,21 21 15,0 1-15,0-1 0,0 0 16,-21 0-16,21 0 15,0 0 1,-21-21 15,21-21-31,0 0 0,0 0 16,-21 0-16,-1 21 0</inkml:trace>
  <inkml:trace contextRef="#ctx0" brushRef="#br0" timeOffset="78918">12552 6689 0,'21'0'31,"0"0"-31,0 0 16,0 0-16,1 0 16,-1 0-16,0 0 0,0 0 0,21 0 15,-20 0-15,-1 0 0,0 0 0,0 0 16,0 0-16,0 0 0,1 0 0,-1 0 16,0 0-16,21 0 0,-21-21 0,1 21 15</inkml:trace>
  <inkml:trace contextRef="#ctx0" brushRef="#br0" timeOffset="79731.59">14478 6350 0,'0'0'15,"21"-21"-15,0 21 0,0 0 0,1 0 16,-1 0-16,0 0 0,0-21 0,21 21 16,-20 0-16,-1 0 0,21 0 15,-21-21-15,0 21 0,22 0 16,-22 0-16,0 0 0,0-22 0,0 22 15,1 0 1,-44 0 0,1 0-16,0 0 0,0-21 15,0 21-15,0 0 0,-1 0 16,1 0-16,-21 0 0,21 0 0,0 0 16,-1 0-16,1 0 0,0 0 15,0 0-15,0 0 0,0 0 16,-1 0-16,1 0 15,0 0-15,21 21 16,-21 1-16,21-1 0,-21 0 16,21 0-16,-21 0 0,21 0 15,-22 1-15,22 20 0,0-21 0,0 0 16,-21 22-16,21-22 0,-21 21 16,21-21-16,-21 22 0,21-1 0,0-21 15,-21 21-15,0 1 0,21-22 0,-22 21 16,22 1-16,-21-22 0,21 21 0,-21 0 15,0 1-15,21-22 0,0 21 0,-21 1 16,0-1-16,21 0 0,-22-21 0,22 22 16,0-1-16,0-21 0,-21 22 15,21-22-15,0 21 0,0-21 16,-21 22-16,21-22 0,0 0 0,0 0 16,0 0-16,0 0 0,0 1 0,0-1 15,21-21-15,0 21 0,1 0 16,-1-21-16,0 0 0,0 0 0,0 0 15,22 0-15,-22 21 0,0-21 0,21 0 16,-21 0-16,22 0 0,-22 0 0,0 0 16,21 0-16,-20 0 0,-1-21 15,21 21-15,-21 0 0,0 0 0,1 0 16,-1-21-16,-21 0 78</inkml:trace>
  <inkml:trace contextRef="#ctx0" brushRef="#br0" timeOffset="90962.79">15303 6752 0,'0'-21'0,"0"0"0,0 0 16,0 0-16,0-1 15,0 44 32,0-1-47,0 0 0,0 0 0,0 0 16,0 22-16,0-22 0,0 21 0,0-21 15,0 22-15,-21-22 0,0 21 0,21 0 16,-21-20-16,0 20 0,21-21 0,0 21 16,-21-20-16,-1-1 0,22 0 15,-21 0-15,21 0 0,0 0 0,0 1 16,0-1-16,0-42 31,0-1-31,0 1 16,0 0-16,0 0 0,21-21 15,1 20-15,-22 1 0,21 0 16,-21-21-16,21 21 0,0-22 0,-21 22 16,21-21-16,0-1 0,-21 1 0,22 21 15,-1-21-15,0-1 0,-21 1 0,21 0 16,0 20-16,0-20 0,-21 21 0,0 0 16,22 0-16,-1 21 15,0 0-15,-21 21 0,0 21 16,0-21-16,21 22 0,-21-22 0,21 21 15,-21 0-15,0 1 0,0-1 0,0-21 16,0 22-16,21-1 0,-21-21 16,0 21-16,0-20 0,0 20 0,0-21 15,0 0-15,0 22 0,0-22 16,0 0-16,0 0 0,0 0 0,0 0 16,0 1-1,-21-22 1,0 0-16,0-22 15,0 22-15</inkml:trace>
  <inkml:trace contextRef="#ctx0" brushRef="#br0" timeOffset="91170.67">15198 7112 0,'0'-21'16,"21"21"-1,-21-21-15,21 21 0,0 0 16,0 0-16,0 0 0,1-21 0,20 21 16,-21 0-16,0 0 0,0-22 0,22 22 15,-22 0-15,0 0 0,21 0 0,-20 0 16,-1-21-16,0 21 0,0 0 16,0 0-16,0-21 0,1 21 0,-1 0 15</inkml:trace>
  <inkml:trace contextRef="#ctx0" brushRef="#br0" timeOffset="91466.5">15938 6816 0,'0'-43'16,"0"22"0,-21 21-1,21 21 1,-21 1-16,21-1 15,0 0-15,0 0 0,0 21 0,0-20 16,0-1-16,0 21 0,0-21 16,0 0-16,-21 1 0,21 20 15,0-21-15,-21 0 0,21 0 0,0 1 16,0-1-16,0 0 0,-21 0 0,21 0 16,0 0-16,0-42 31,0 0-16,0 0-15,0 0 16</inkml:trace>
  <inkml:trace contextRef="#ctx0" brushRef="#br0" timeOffset="91718.82">15833 6816 0,'0'-21'15,"21"21"1,0 0-1,-21 21-15,21 0 0,0 0 0,-21 0 16,21 0-16,1 22 0,-1-22 0,0 0 16,-21 0-16,21 0 0,0 22 0,0-22 15,1 0-15,-22 0 0,21 0 16,0 1-16,0-1 0,-21 0 16,21-21-16,0 21 0,1-21 15,-1 0 1,0-21-1,-21 0 1,0 0-16</inkml:trace>
  <inkml:trace contextRef="#ctx0" brushRef="#br0" timeOffset="91978.67">16341 6773 0,'0'0'0,"0"-21"15,0 0-15,0 0 0,0 0 16,0 42 15,0 0-31,0 0 0,-22 0 16,22 1-16,0-1 0,0 0 0,-21 21 15,21-21-15,-21 22 0,21-22 0,0 0 16,0 0-16,-21 22 0,21-22 0,-21 0 16,21 0-16,0 0 0,0 0 15,-21 1-15,21-1 0,0 0 0,0 0 16,21-21 15,0 0-31</inkml:trace>
  <inkml:trace contextRef="#ctx0" brushRef="#br0" timeOffset="92249.93">16595 6773 0,'-22'22'16,"1"-1"-1,21 0-15,0 0 0,0 0 16,0 22-16,0-22 0,0 0 0,0 0 16,0 0-16,0 0 0,0 1 15,0-1-15,0 0 0,0 0 16,0 0-16,0 0 0,0 1 0,0-1 15,0 0-15,0 0 0,0 0 16,0-42 15</inkml:trace>
  <inkml:trace contextRef="#ctx0" brushRef="#br0" timeOffset="92610.39">16552 6795 0,'0'-22'0,"0"-20"16,0 21-1,21 21-15,1 0 16,-1-21-16,0 21 0,0 0 16,0 0-16,0 0 0,1 0 15,-1 0-15,21 21 0,-21-21 0,0 21 16,-21 0-16,22 0 0,-1 1 0,0-1 15,-21 0-15,0 0 0,0 0 0,0 22 16,0-22-16,0 0 0,0 0 0,0 0 16,0 0-16,0 1 0,0 20 15,0-21-15,-21 0 0,0 0 16,-1 1-16,-20-1 0,21-21 0,0 21 16,-22 0-16,22 0 0,0-21 0,-21 21 15,21-21-15,-1 22 0,1-22 16,21-22 15,21 1-15</inkml:trace>
  <inkml:trace contextRef="#ctx0" brushRef="#br0" timeOffset="92947.46">17208 7218 0,'22'0'15,"-22"21"1,0 0-1,0 0-15,0 1 16,0-1-16,0 0 0,-22 0 16,1 0-16,0 0 0,0 1 15,0-1-15,0 0 0,-1 0 16,1-21-16,0 21 0,0-21 0,0 21 16,0-21-16</inkml:trace>
  <inkml:trace contextRef="#ctx0" brushRef="#br0" timeOffset="93506.05">17865 6604 0,'-22'0'15,"1"0"1,0 21-16,21 0 0,0 1 0,-21-22 16,0 42-16,21-21 0,-21 0 0,21 0 15,0 1-15,-22-1 0,22 0 16,-21 21-16,21-21 0,-21 64 15,21-64 1,0 0-16,0 1 0,0-1 0,0 0 16,0 0-16,21 0 0,0-21 15,1 21-15,-1-21 0,0 0 16,0 0-16,0 0 0,0 0 16,1 0-16,-1 0 0,0-21 15,0 21-15,0-21 0,0 0 0,1 21 16,-1-21-16,-21 0 0,21-1 0,0 1 15,0 0-15,-21 0 0,0-21 0,21 20 16,-21-20-16,0 21 0,0-21 16,0 20-16,0-20 0,0 0 0,-21 21 15,0-1-15,0 1 0,0 0 16,0 0-16,-1 0 0,1 21 0,0 0 16,0 0-16,0 0 0,0 0 0,21 21 15,-22-21-15,1 21 0,0 0 0,21 0 16,0 1-16,-21-1 0,21 0 15,-21 0-15,21 0 0,-21 0 16,21 1-16,0-1 0,0 0 16,0 0-1,21-21-15,0 0 0,0 0 0</inkml:trace>
  <inkml:trace contextRef="#ctx0" brushRef="#br0" timeOffset="93838.84">18330 6646 0,'21'-42'15,"-21"63"32,0 0-47,0 1 0,0-1 16,-21 0-16,21 0 0,0 0 0,0 0 15,0 1-15,0-1 0,0 0 0,-21 0 16,21 0-16,0 0 0,0 1 0,-21-1 16,21 0-16,0 0 0,0 0 0,0 0 15,0 1-15,0-1 16,0 0-16,21-42 62,-21 0-62,21 21 16</inkml:trace>
  <inkml:trace contextRef="#ctx0" brushRef="#br0" timeOffset="94375.09">18457 6646 0,'0'-42'15,"0"84"-15,0-105 0,0 42 0,0 0 16,0-1-16,21 22 0,1-21 16,-1 0-16,0 21 0,0 0 15,0 0-15,0-21 0,22 21 16,-22 0-16,0 0 0,0 0 16,0 0-16,22 0 0,-22 21 15,0-21-15,-21 21 0,0 0 0,0 1 16,0-1-16,0 0 0,0 0 0,0 0 15,-21 0-15,0 1 0,0-1 0,-1 0 16,1 0-16,0-21 0,0 21 16,0 0-16,-22-21 0,22 22 0,0-22 15,-21 0-15,21 21 0,-1-21 0,1 0 16,0 0-16,0 0 16,21 21 30,0 0-46,0 0 16,21-21-16,0 21 0,0 1 16,-21-1-16,22-21 0,-1 21 0,0 0 15,0 0-15,0-21 16,0 21-16,1 1 0,-1-22 16,0 21-16,0-21 0,-21 21 15,0 0 1</inkml:trace>
  <inkml:trace contextRef="#ctx0" brushRef="#br0" timeOffset="94637.93">18986 7112 0,'-21'0'16,"21"21"-16,0 0 0,-21-21 15,21 22-15,0-1 16,0 0-16,0 0 0,-21-21 15,0 21-15,0-21 0,21 21 16,-22 1-16,1-22 0,0 21 0,0-21 16,0 21-16,0-21 0,-1 0 0,1 21 15,0-21-15,0 0 16</inkml:trace>
  <inkml:trace contextRef="#ctx0" brushRef="#br0" timeOffset="95354.33">20129 6456 0,'0'0'0,"0"-21"0,0 0 16,0-1-16,0 1 16,-21 42 30,21 22-46,-21-22 0,21 21 0,-21-21 16,21 22-16,-21-1 0,21 0 16,0-20-16,-21 20 0,21 0 0,-22-21 15,22 22-15,0-22 0,-21 0 0,0 0 16,21 0-16,-21 1 0,21-1 0,0 0 16,-21 0-16,0-21 15,-1 0-15,22-21 47,0 0-47,0 0 0,-21-1 16</inkml:trace>
  <inkml:trace contextRef="#ctx0" brushRef="#br0" timeOffset="95630.17">19833 6456 0,'0'-21'0,"0"42"0,0-63 0,0 20 16,21 22-1,0 0-15,1 0 16,-22 22-16,21-1 0,0 0 0,0 0 16,0 21-16,0-20 0,1 20 15,20 0-15,-21-21 0,0 22 0,22-22 16,-22 21-16,21 1 0,-21-22 0,0 0 16,1 0-16,-1 0 0,0 22 15,0-43-15,-21 21 0,0 0 0,21-21 16,-21 21-16,0-42 47,0 0-47,0 0 15</inkml:trace>
  <inkml:trace contextRef="#ctx0" brushRef="#br0" timeOffset="95906.01">20616 6414 0,'0'0'0,"0"-22"16,0 1-16,-21 42 31,0 1-31,21-1 0,-21 0 16,0 21-16,21-21 0,-22 22 0,1-22 15,21 21-15,0 1 0,-21-22 0,0 21 16,0-21-16,21 22 0,0-22 0,-21 0 15,-1 21-15,22-21 0,-21-21 16,21 22-16,0-1 0,0 0 16,0 0-16,21-21 31,1 0-31,-1 0 0,0-21 16,-21 0-16</inkml:trace>
  <inkml:trace contextRef="#ctx0" brushRef="#br0" timeOffset="96386.74">20849 6519 0,'-21'22'47,"0"-22"-47,21 21 0,-21 0 16,21 0-16,0 21 0,-22-20 0,1-1 15,21 0-15,-21 21 0,21-21 0,0 1 16,0-1-16,0 0 0,0 0 16,0 0-16,0 0 0,0 1 0,0-1 15,0 0-15,21 0 16,0-21-16,1 0 0,-1 0 16,0 0-16,21 0 0,-21 0 0,1 0 15,-1 0-15,21 0 16,-21 0-16,0 0 0,1-21 0,-1 21 15,0-21-15,0 0 0,0-1 0,-21 1 16,0 0-16,21 0 0,-21-21 16,0 20-16,0 1 0,0-21 0,0 21 15,0-22-15,0 22 0,0 0 16,-21 0-16,0 0 0,21 0 0,-21-1 16,0 22-16,0 0 0,-1 0 0,1 0 15,0 0-15,0 0 0,0 0 16,0 0-16,-1 0 0,1 0 15,21 22 1,-21-22-16,21 21 16,21-21-1,0 0-15,22 0 0,-22 0 0,0 0 16</inkml:trace>
  <inkml:trace contextRef="#ctx0" brushRef="#br0" timeOffset="96674.57">21442 6541 0,'0'0'16,"0"-22"-16,21 22 16,0-21-1,0 21-15,0 0 0,1 0 0,-1-21 16,0 21-16,21 0 0,-21 0 0,22-21 15,-22 21-15,21 0 0,-21 0 0,22 0 16,-22 0-16,0 0 0,21 0 16,-20 0-16,-1 0 15,-42 0 17,-1 0-32,1 0 15</inkml:trace>
  <inkml:trace contextRef="#ctx0" brushRef="#br0" timeOffset="96954.08">21738 6519 0,'0'0'0,"-21"0"31,0 22-15,21-1-16,-21 0 15,21 0-15,0 0 16,-22 0-16,22 22 0,0-22 0,0 0 15,-21 0-15,21 22 0,0-22 0,-21 0 16,21 0-16,0 0 0,0 0 16,0 1-16,0-1 0,0 0 0,-21 0 15,21 0-15,0 0 16,0 1-16,-21-22 31</inkml:trace>
  <inkml:trace contextRef="#ctx0" brushRef="#br0" timeOffset="106302.29">22542 6054 0,'0'0'0,"-21"0"0,0-21 16,21-1-1,21 22 48,0 0-48,1 0-15,20 0 0,0 0 16,-21 0-16,22 0 0,20 0 0,-20 0 16,-1 0-16,0 0 0,1 0 0,20 0 15,-21 0-15,-20-21 0,20 21 16,0 0-16,-21 0 0,1 0 0,-1 0 16,0 0-16,0 0 0,0 0 31,-21 21 0,0 1-31,0-1 16,0 0-16,0 0 0,0 0 15,0 0-15,-21 22 0,21-22 16,0 0-16,0 0 0,0 22 16,-21-22-16,21 21 0,0 0 0,-21-20 15,21 20-15,0 0 0,0 1 0,0-1 16,0-21-16,0 21 0,0 1 0,0-22 15,0 21-15,0-21 0,0 22 16,0-22-16,-21 0 0,21 21 0,0-20 16,0-1-16,-22 0 0,22 0 0,0 0 15,0 0-15,0 1 0,-21-1 16,21 0-16,-21 0 0,21 0 16,-21-21-16,21 21 0,-21 1 0,21-1 15,0 0-15,-21-21 0,-1 21 16,22 0-16,0 0 15,-21-21-15,0 0 0,0 22 16,0-22-16,0 0 0,-1 0 16,-41 21-1,42-21-15,0 0 0,-1 0 0,1 0 16,0 0-16,0 0 0,0 0 0,0 0 16,-1 0-16,1 0 0,0 0 15,0 0 16,21-21 63</inkml:trace>
  <inkml:trace contextRef="#ctx0" brushRef="#br0" timeOffset="110585.23">1058 9440 0,'0'-21'0,"0"0"32,0 0-32,0 0 15,0 0 1,0 42 46,0 0-62,0 0 0,0 0 16,0 0-16,0 1 0,0 20 16,0-21-16,0 21 0,-21-20 0,0 20 15,21 0-15,-21-21 0,0 22 16,21-1-16,-22-21 0,1 22 0,0-22 15,21 21-15,-21-21 0,0 0 16,21 1-16,0-1 0,-21 0 0,21 0 16,-22-21-16,22-21 31,22 0-15,-22 0-16,21 21 0,0-22 15,-21 1-15,21 21 0,0-21 0,-21 0 16,21 21-16,1 0 0,-1-21 15,0 21-15,0 0 0,0 0 16,22-21-16,-22 21 0,0 0 0,21 0 16,-21 0-16,1-22 0,-1 22 15,0 0-15,0 0 0,0 0 0,0 0 16,1-21-16,-22 0 16,21 0-16,-21 0 15,0 0 1,0-1-16,0 1 0,0 0 15,0 0-15,0 0 16,-21 21-16,21-21 0,0-1 16,-22 22-1,22 22 1,0-1-16,0 0 16,0 0-16,-21 0 0,21 0 0,0 1 15,0 20-15,-21-21 0,21 21 16,0-20-16,0 20 0,-21-21 0,21 21 15,0-20-15,-21-1 0,21 21 16,0-21-16,0 0 0,0 1 0,0-1 16,0 0-16,0 0 15,-21-21-15,21 21 16,0-42 31,0 0-47,0 0 15</inkml:trace>
  <inkml:trace contextRef="#ctx0" brushRef="#br0" timeOffset="110948.03">1757 9864 0,'0'0'15,"21"0"-15,0 0 16,0-21-16,-21-1 0,21 22 0,-21-21 0,22 21 16,-22-21-16,21 21 15,-21-21-15,0 0 16,-21 21 15,-1 21-31,1-21 16,21 21-16,-21 0 15,21 0 1,0 1 0</inkml:trace>
  <inkml:trace contextRef="#ctx0" brushRef="#br0" timeOffset="114606.18">3302 9398 0,'0'0'0,"0"-21"0,0-21 15,21 20-15,-21 1 0,0-21 16,0 21-16,0 0 0,0-1 0,0 1 15,0 0-15,-21 0 0,0 21 16,21-21-16,-21 21 16,-1 0-16,1 0 0,-21 0 0,21 21 15,0 0-15,-1 0 0,-20 0 16,21 1-16,0 20 0,0-21 0,-1 21 16,1 22-16,0-22 0,0 22 0,0-1 15,0 1-15,-1-1 0,1 1 16,21-1-16,-21 1 0,21-1 0,0-20 15,0 20-15,0-21 0,21 22 16,0-22-16,1-21 0,-1 22 0,0-22 16,0 0-16,21 0 0,1 0 0,-22-21 15,21 0-15,1 0 0,-1 0 16,0 0-16,1-21 0,20 0 16,-21 0-16,1 0 0,-1 0 0,0-1 15,1 1-15,-22-21 0,21 21 16,-21-22-16,1 22 0,-1-21 0,0 0 15,-21 20-15,0-20 0,0 21 0,0-21 16,0 20-16,0 1 0,0 0 16,-21 0-16,0 21 15,-1 0-15,22 21 0,-21-21 0,0 21 16,21 0-16,0 1 16,-21 20-16,21-21 0,0 0 0,-21 22 0,21-22 15,0 21-15,0-21 0,0 0 16,42 64-1,-21-64-15,-21 0 0,43 1 0,-22-22 16,0 21-16,0-21 0,21 0 0,1 0 16,-22 0-16,21 0 0,1 0 15,-1-21-15,0-1 0,-21 22 0,22-21 16,-22 0-16,21 0 0,-21 0 0,1 0 16,-22-22-16,0 22 0,0 0 15,0-21-15,0-1 0,0 22 0,0-21 16,0-1-16,-22 22 0,1-21 15,0 21-15,-21 0 0,21-1 0,-22 1 16,22 0-16,-21 21 0,21 0 16,-22 0-16,22 0 0,-21 0 0,21 21 15,-1 0-15,1 22 0,0-22 16,21 0-16,0 21 0,-21-20 0,21 20 16,0 0-16,0-21 0,0 22 0,0-22 15,21 0-15,-21 21 0,21-20 16,22-1-16,-22-21 0,21 21 0,-21 0 15,22-21-15,-1 0 0,0 0 0,1 0 16,-1 0-16,0 0 0,1 0 16,-1 0-16,0-21 0,1 0 0,-1 0 15,0 21-15,-21-22 0,1 1 16,20 0-16,-21 0 0,0 0 0,-21 0 16,21-1-16,-21 1 0,22 0 15,-22 0-15,0 0 0,0 42 47,0 0-47,0 0 0,0 0 16,0 1-16,0-1 0,0 0 0,-22 0 15,22 0-15,0 0 0,-21 1 16,21-1-16,0 0 16,-21-21-16,21 21 0,0-42 46,0 0-46,21 0 0,-21-1 0,21 22 16,1-42-16,-1 21 0,-21 0 0,21 0 16,0-1-16,0 1 0,0 0 15,1 0-15,-1 0 0,0 0 16,0 21-16,0 0 16,0 0-16,1 0 0,-22 21 15,0 0-15,21 0 0,0 0 16,-21 0-16,21 1 0,0-1 15,0 0-15,-21 0 0,22 0 16,-1 0-16,0 1 0,0-1 16,0-21-16,0 21 0,22-21 0,-22 0 15,0 21-15,21-21 0,1 0 0,-22 0 16,21 0-16,1 0 0,-1 0 0,0 0 16,-21-21-16,22 0 0,-22 21 15,21-21-15,-21-1 0,1 1 0,-1 0 16,0 0-16,0 0 0,0 0 0,0-22 15,-21 22-15,0-21 0,0 21 0,0-1 16,0-20-16,0 21 16,0 0-16,0 0 0,0-1 0,-21 1 0,-21 21 15,21 0-15,0 0 0,-1 0 0,-20 0 16,21 21-16,0 1 0,-22-1 16,22 0-16,0 0 0,0 0 15,0 22-15,0-22 0,21 21 16,-22-21-16,22 0 0,-21 22 0,21-22 0,0 0 15,0 0-15,0 0 0,0 1 16,0-1-16,0 0 0,21-21 0,1 21 16,-1-21-16,0 0 0,0 0 15,21 0-15,-20 0 0,-1 0 0,0 0 16,21-21-16,-21 0 16,22 0-16,-22-1 0,0 1 0,0 0 15,0 0-15,1-21 0,-1 20 0,0-20 16,0 0-16,-21-1 0,0 1 0,21 0 15,0-1-15,-21 1 0,0-21 16,0 20-16,22 1 0,-22 0 0,0-1 16,21 1-16,-21 21 0,0-22 0,0 1 15,0 21-15,0-21 0,0 20 16,0 1-16,0 0 0,0 42 31,-21 0-31,-1 1 0,1 20 0,21-21 16,0 21-16,-21 1 15,0-1-15,21 22 0,-21-22 0,21 21 16,0-20-16,-21 20 0,21-20 0,-22 20 0,22-21 16,0 1-16,0-1 15,0 0-15,0-20 0,0 20 0,0-21 16,22 21-16,-1-20 0,0-1 0,0 0 16,21 0-16,1-21 0,-22 0 0,21 0 15,-21 0-15,22 0 0,-22 0 16,21 0-16,-21 0 0,1-21 0,-1 0 15,21 21-15,-21-21 0,0-1 0,1-20 16,-1 21-16,-21 0 0,21-22 0,0 22 16,-21-21-16,0 21 15,0-22-15,0 22 0,0 0 0,0 0 16,0 0-16,0 0 0,0 42 31,0 0-31,0 0 16,0 0-16,0 0 0,0 1 0,0 20 15,0-21-15,0 0 0,0 0 0,0 1 16,0 20-16,0-21 0,0 0 16,0 0-16,0 1 0,21-1 15,0-21-15,1 0 16,-1 0-16,0 0 0,0 0 0,0 0 16,22 0-16,-22-21 0,21-1 15,-21 22-15,0-21 0,1 0 16,-1 0-16,21-21 0,-21 20 0,0-20 15,1 0-15,20-1 0,-21 1 0,0 0 16,22-22-16,-22 22 0,0 0 0,0-22 16,0 22-16,0-1 0,-21-20 15,0 21-15,0-1 0,0 1 0,0 21 16,0-22-16,0 22 0,0 0 0,0 0 16,0 0-16,-21 0 0,0 21 15,0 0-15,0 21 16,0 0-16,21 0 0,-22 0 0,1 22 15,0-22-15,21 21 0,-21 0 16,0 1-16,21-1 0,-21 0 16,21 22-16,-22-22 0,22 1 0,-21-1 15,21 21-15,0-20 0,-21-1 0,21 0 16,0 1-16,0-22 0,0 21 0,0-21 16,0 22-16,0-22 0,0 0 15,21 0-15,0 0 0,1-21 0,-1 22 16,21-22-16,-21 0 0,0 0 0,22 0 15,-22 0-15,0 0 0,21 0 0,-20 0 16,-1-22-16,21 1 0,-21 0 16,0 0-16,1 0 0,20 0 15,-21-1-15,0 1 0,0-21 16,1 21-16,-1-22 0,0 22 0,0-21 0,-21 21 16,0 0-16,21-1 0,-21 1 15,0 42 16,0 1-31,-21-1 0,21 21 0,-21-21 16,21 0-16,0 1 0,0 20 16,0-21-16,0 0 0,-21 0 0,21 1 15,0-1-15,0 0 0,0 0 0,0 0 16,21 0-16,0 1 0,0-22 16,0 0-16,43 0 15,-43 0-15,0 0 16,0 0-16,1-22 0,-1 22 0,0-21 15,0 0-15,0 21 0,0-21 0,1 0 16,-1-22-16,0 22 0,0 0 16,0 0-16,0-21 0,-21 20 0,22 1 15,-22 0-15,21 0 0,-21 0 0,0 0 16,0-1-16,-21 44 31,-1-22-31,1 21 0,21 0 16,-21 0-16,0 0 0,21 0 0,0 1 15,-21 20-15,21-21 0,-21 0 16,21 0-16,0 1 0,0-1 0,0 0 16,0 0-16,0 0 15,21-21-15,0 0 0,0 0 16,0 0-16,0 0 0,1 0 0,-1 0 16,0 0-16,0 0 0,0-21 0,22 21 15,-22-21-15,0 0 0,0 0 0,0-1 16,0 1-16,1 0 15,-22 0-15,21 0 0,0-22 0,0 22 0,-21-21 16,0 0-16,0 20 0,0-20 0,0 0 16,0 21-16,0-1 0,0 1 0,-21 0 15,21 0-15,-21 21 16,-22 0-16,22 0 0,0 0 0,0 0 16,-21 21-16,20 0 0,1 0 0,0 1 15,0-1-15,0 21 0,21-21 0,-21 0 16,21 22-16,0-22 0,0 0 15,0 0-15,0 0 0,0 1 0,0-1 16,0 0-16,21 0 0,0-21 0,0 0 16,0 21-16,0-21 0,1 0 0,20 0 15,-21 0-15,21 0 0,-20 0 16,20 0-16,0-21 0,1 21 0,-22-21 16,21 0-16,-21 0 0,0 21 0,1-22 15,-1 1-15,0 0 0,0 0 16,0 0-16,-21 0 15,21-1-15,-21 44 32,0-1-17,0 0-15,0 0 0,0 0 16,-21 0-16,21 1 0,0-1 0,0 0 16,0 0-16,-21 0 0,21 0 0,0 1 15,-21-1-15,21 0 0,0 0 16,0 0-16,-21-21 15,0 0 1,21-21 0,0 0-1,0 0-15,0 0 0,0-1 16,21 1-16,0-21 0,0 21 16,-21-22-16,42 22 0,-20 0 15,-1-21-15,0 21 0,21-1 0,-21 1 16,22 0-16,-1 21 0,0 0 0,1 0 15,-1 0-15,-21 0 0,22 0 0,-22 21 0,-21 0 16,21 1-16,-21-1 0,0 0 16,0 0-16,0 0 0,0 0 0,0 1 15,0 20-15,0-21 0,-21 0 16,0 0-16,21 1 0,-22-1 0,1-21 16,0 21-16,0 0 0,21 0 15,-21-21-15,0 0 16,21-21 15,0 0-15</inkml:trace>
  <inkml:trace contextRef="#ctx0" brushRef="#br0" timeOffset="115574.73">9504 9864 0,'0'0'0,"0"-43"16,0 22-16,0 0 15,0 0-15,0 0 0,0 0 16,0-1-16,-21 1 0,21 0 0,-22 0 16,22 0-16,-21 0 0,0 21 15,0 0-15,0 0 0,0 0 0,-1 0 16,1 0-16,0 0 0,-21 21 16,-1-21-16,22 42 0,-21-21 0,21 0 15,-22 22-15,1-22 0,21 21 0,0-21 16,0 22-16,-1-22 0,22 21 0,0-21 15,0 1-15,0-1 0,0 0 16,0 0-16,22-21 0,-1 21 0,0 0 16,0-21-16,0 0 0,22 0 0,-22 0 15,0 0-15,21 0 0,-21 0 16,22-21-16,-22 0 0,0 21 16,21-21-16,-20 0 0,-1 0 0,0-1 15,0 1-15,0-21 0,0 21 0,1-22 16,-1 22-16,0-21 0,-21 0 0,0 20 15,21-20-15,-21 21 0,0 0 16,21 0-16,-21 42 16,0 0-1,0 0-15,0 0 0,-21 22 0,21-22 16,0 21-16,0-21 0,0 22 0,0-22 16,0 21-16,0-21 15,0 0-15,0 1 0,0-1 0,0 0 16,21 0-16,0-21 0,1 21 0,-1-21 15,0 0-15,0 0 0,0 0 16,22 0-16,-22 0 0,0-21 0,0 21 16,21-21-16,-20 0 0,20 0 15,-21-1-15,0 1 0,22-21 0,-22 0 16,0-1-16,0 1 0,0 0 0,0-22 16,1 1-16,-1 20 0,0-20 0,0-1 15,0 22-15,0-22 16,1 1-16,-22 21 0,0-22 0,21 22 0,-21-1 15,0 1-15,0 0 0,0-1 16,0 22-16,0 0 0,0 0 0,-21 21 16,-1 21-1,1 0-15,0 22 0,0-1 0,0 0 16,0 1-16,-1 20 0,1 1 0,0-22 16,0 21-16,21 1 0,-21-1 0,0 1 15,21-1-15,-22-20 0,22 20 16,0 1-16,0-22 0,0 0 0,0 1 15,0-1-15,0 0 0,0-20 0,0-1 16,0 0-16,22 0 0,-1 0 0,0-21 16,0 0-16,0 0 0,22 21 0,-22-21 15,0 0-15,0 0 16,21 0-16,-20-21 0,-1 21 0,21-21 16,-21 21-16,0-21 0,1 0 0,-1 0 15,21-1-15,-42 1 0,21 0 0,0 0 16,1-21-16,-1 20 0,-21-20 0,0 21 15</inkml:trace>
  <inkml:trace contextRef="#ctx0" brushRef="#br0" timeOffset="115998.49">6625 9292 0,'21'0'16,"0"0"-16,1 0 0,-1 0 15,0 0-15,0 0 0,0 0 0,0 0 16,22-21-16,-1 21 0,-21 0 0,22 0 16,-1-21-16,0 21 0,1 0 15,-1 0-15,0-21 0,1 21 0,-1-21 16,-21 21-16,21 0 0,-20 0 0,-1-22 15,0 22-15,0 0 0,-21-21 16,0 0 0,-21 21-1,0-21-15</inkml:trace>
  <inkml:trace contextRef="#ctx0" brushRef="#br0" timeOffset="116386.05">7747 9017 0,'0'0'0,"-21"0"0,0 0 15,-1 0-15,1 0 16,0 0 15,0 0-15,0 0-1,0 0-15,21-21 0,-22 21 16</inkml:trace>
  <inkml:trace contextRef="#ctx0" brushRef="#br0" timeOffset="116558.95">6435 8996 0,'0'0'0,"-22"0"16,1 0-16,0 0 31,0 0-31,0 0 16,0 0-16,-1 0 15</inkml:trace>
  <inkml:trace contextRef="#ctx0" brushRef="#br0" timeOffset="117375.79">11896 9144 0,'0'0'0,"0"-42"16,0 21-16,0-1 15,0 1-15,0 0 16,0 0-16,0 0 0,0 0 16,0-1-16,0 1 15,0 0-15,-22 21 0,1 0 16,0 0-16,0 0 16,0 21-16,-22 0 0,22 1 0,-21 20 15,0 0-15,-1 1 0,1-1 0,0 21 16,20-20-16,-20 20 0,0 1 0,21-1 15,-1-20-15,1 20 0,21 1 16,0-1-16,0-21 0,0 22 0,0-22 16,0 22-16,0-22 0,21-21 0,1 22 15,-1-22-15,21 0 0,-21 0 0,22-21 16,-1 0-16,0 0 0,1 0 0,-1-21 16,21 0-16,1 0 15,-1-22-15,1 22 0,-1-21 0,1-1 16,-22 1-16,22 0 0,-22-22 0,0 22 15,1 0-15,-22-22 0,0 22 0,-21-1 16,0-20-16,0 21 0,0-1 0,0-20 16,-21 20-16,-21 1 0,20 0 15,-20-22-15,0 22 0,-1 0 0,-20-1 16,21 22-16,-1 0 0,1 0 0,-22 0 16,22 21-16,0 0 0,-1 21 0,1 0 15,21 0-15,-21 21 0,-1 1 16,22-1-16,0 0 0,-21 1 0,20-1 15,22 0-15,0 22 0,0-22 16,0 1-16,0-1 0,0-21 0,0 21 16,22 1-16,-1-22 0,42 42 15,-42-41-15</inkml:trace>
  <inkml:trace contextRef="#ctx0" brushRef="#br0" timeOffset="118483.3">12679 9440 0,'0'0'15,"-21"-21"1,-1 21-16,1 0 0,0 0 16,0 0-16,0 21 0,21 1 15,-21-1-15,-1 21 0,22 0 0,0 1 16,0-1-16,0 0 0,-21 22 15,21-1-15,0 1 0,0-22 0,0 22 16,0-1-16,0 1 0,-21-1 0,21 1 16,0-1-16,0 1 0,0-1 0,-21-20 15,21 20-15,-21-21 0,21 1 0,0-1 16,0 0-16,-21-20 0,21-1 0,0 0 16,0 0-16,-22-21 0,22-21 31,0 0-16,0 0-15,0-1 0,0 1 0,0-21 16,0 0-16,0-1 0,0 1 0,0-22 16,22 22-16,-1-21 0,-21-1 0,21 1 15,0-1-15,-21 1 0,21-22 0,-21 21 16,21 1-16,1-1 0,-22 1 0,0-1 16,0 22-16,0-21 0,21 20 15,-21 22-15,21-21 0,-21 21 16,0-1-16,21 1 0,0 21 0,0 0 15,1 0-15,-1 0 16,0 0-16,0 0 0,0 0 0,0 21 16,1 1-16,-1-1 0,0 0 0,0 0 15,-21 0-15,0 0 0,21 1 16,-21-1-16,0 0 0,0 0 0,0 0 16,-21 0-16,21 1 0,-21-1 0,0 0 15,0-21-15,-1 21 0,-20-21 0,21 0 16,0 0-16,0 0 0,-1 0 15,22 21 1,22 0 15,-1-21-31,0 0 0,0 0 16,0 0-16,22 0 0,-22 0 0,0 0 16,21 0-16,-21 0 0,1 0 0,20 0 15,-21-21-15,21 21 0,-20-21 16,20 21-16,-21-21 0,0 0 0,22 0 15,-22-1-15,0 22 0,0-21 0,0 0 16,0 0-16,-21-21 0,0 20 0,22 1 16,-22 0-16,0 0 0,0 0 0,0 0 15,0-1-15,0 1 0,0 0 16,0 0 0,-22 21-16,1 0 0,0 21 15,21 0-15,-21 0 16,21 1-16,-21-1 0,21 0 15,0 21-15,0-21 0,0 1 0,0-1 16,0 0-16,21-21 0,0 21 0,0 0 16,0-21-16,1 0 0,-1 0 15,0 0-15,21 0 0,-21 0 0,1 0 16,-1 0-16,21 0 0,-21-21 0,0 0 16,22 21-16,-22-21 0,0 0 0,0-1 15,0 1-15,1 0 16,-22 0-16,0 0 0,21 21 0,0 0 15,0 21 17,-21 0-32,21 0 0,-21 0 15,21 1-15,-21-1 0,0 0 0,0 0 16,22 0-16,-22 0 0,21-21 0,0 22 16,-21-1-16,21-21 0,0 21 0,0-21 15,1 0-15,-1 0 0,0 0 0,0 0 16,0 0-16,0 0 0,1 0 15,-1 0-15,0 0 0,0 0 0,0-21 16,0 21-16,22-21 0,-22-1 0,0 1 16</inkml:trace>
  <inkml:trace contextRef="#ctx0" brushRef="#br0" timeOffset="118886.07">14393 9462 0,'0'-43'16,"0"1"-16,0 21 15,0 127-15,-21-233 0,0 127 0,0 0 0,0-22 16,-1 22-16,1 0 0,0 0 0,0 0 15,0 22-15,0-22 0,-1 21 0,1 0 16,21 0-16,0 0 0,-21 0 0,21 1 16,-21-1-16,21 0 0,0 0 0,0 0 15,0 0-15,0 1 0,0-1 16,21 0-16,0 0 0,0-21 16,1 0-16,-1 0 15,42 0 1,-42-21-16,1 21 0,-1-21 0,-21 0 15,21-1-15,-21 1 0,21 0 16,-21 0-16,0 0 0,0 0 0,0-1 16,21 1-16,-21 0 15,0 42 1,0 0 0,0 1-16,0 20 0,0-21 15,0 0-15,0 0 0,-21 1 0,21 20 16,0-21-16,0 0 0,0 0 0,0 1 15,0-1-15,0 0 16,0 0-16,21-21 16,0 0-16,1 0 15,-1-21-15,0 21 0,0-21 16</inkml:trace>
  <inkml:trace contextRef="#ctx0" brushRef="#br0" timeOffset="119222.39">14901 9081 0,'0'0'0,"0"-64"0,0 1 0,0-1 0,0 22 16,0-1-16,0 1 0,0 0 0,0 21 15,0-22-15,0 22 16,-21 21-16,21 21 16,-21 22-16,21-22 15,-21 21-15,21 22 0,0-22 0,0 0 16,-21 22-16,-1-1 0,22-20 0,-21 20 15,21-21-15,0 22 0,-21-22 0,21 22 16,-21-22-16,21 0 0,-21 1 16,21-1-16,0-21 0,0 22 0,-21-22 15,21 21-15,0-21 0,-22 0 0,22 1 16,0-1-16,0 0 0,0 0 16,0 0-16,22-21 46,-22-21-46,21 0 16,0 21-16,0-21 0</inkml:trace>
  <inkml:trace contextRef="#ctx0" brushRef="#br0" timeOffset="119954.43">15219 9398 0,'0'0'0,"0"-21"15,0 42 17,0 0-32,0 0 0,-21-21 15,21 22-15,0-1 0,0 0 16,-22 0-16,22 0 0,0 0 0,-21 1 16,21-1-16,0 0 0,0 0 0,0 0 15,0 0-15,0 1 0,0-1 16,21-21-16,1 0 0,-1 21 0,0-21 15,0 0-15,0 0 0,22 0 16,-22 0-16,0 0 0,0-21 0,0 0 16,0 21-16,22-22 15,-22 1-15,0 0 0,0 0 16,0 0-16,-21-22 0,22 22 0,-1-85 16,-21 85-16,0-21 15,0 21-15,0-22 0,0 22 0,0 0 16,-21 0-16,-1 0 0,1 21 0,-21 0 15,21 0-15,0 0 0,-22 0 16,22 0-16,-21 21 0,21 0 0,-22 0 16,22 0-16,0 1 0,-21-1 0,42 0 15,-22 0-15,22 0 0,0 0 0,0 1 16,0-1-16,0 0 0,22-21 0,-1 21 16,0 0-16,0-21 0,0 0 15,0 21-15,22-21 0,-22 0 16,21 0-16,1 0 0,-1 0 0,-21 0 15,21 0-15,1-21 0,-1 21 0,0-21 16,1 0-16,-1 0 0,-21 0 0,22 21 16,-22-22-16,0 1 0,21 0 0,-21 0 15,-21 0-15,22 21 0,-1-21 0,0 21 16,-21 21 15,0 0-31,-21-21 0,21 21 16,-21 0-16,21 0 0,0 1 15,0-1-15,0 0 0,0 0 0,0 0 16,0 0-16,0 1 0,0-1 16,0 0-1,21-21-15,0 0 16,0 0-16,0 0 16,0 0-1,1-21-15,-1 21 0,-21-21 16,0-1-16,0 1 0,0 0 15</inkml:trace>
  <inkml:trace contextRef="#ctx0" brushRef="#br0" timeOffset="120351.2">14901 9038 0,'21'0'0,"-42"0"0,0 0 0,0 0 16,42 0-1,0 0 1,0 0-16,22 0 0,-1-21 0,0 21 15,1 0-15,20 0 0,-20-21 0,20 21 16,1 0-16,-22 0 0,21-21 0,1 21 16,-1 0-16,-20 0 0,-1 0 0,0-21 15,1 21-15,-22 0 0,21 0 16,-21 0-16,1 0 0,-1 0 16,0 0-1,-42 0 16,0 0-31,-1 0 16,1 0-16,0 0 0,0 0 0</inkml:trace>
  <inkml:trace contextRef="#ctx0" brushRef="#br0" timeOffset="121967.28">910 11621 0,'0'-22'32,"21"22"-17,0 0-15,-21-21 16,22 21-16,-1 0 0,0 0 15,0-21-15,21 21 0,-20-21 0,-1 21 16,21 0-16,-21 0 16,0 0-16,22-21 0,-22 21 0,0 0 15,0 0-15,0 0 0,1 0 16,-1 0-16,0 0 16,-42 0 30,0 0-46,-1 0 0,1 0 16,0 0-16,-21 0 16,21 0-16,-1 0 0,1 0 15,0 0-15,0 0 0,0 0 0,0 0 16,-1 21-16,1-21 0,21 21 16,-21 0-16,0-21 0,0 21 0,21 1 15,-21-1-15,21 0 0,-22 0 16,1-21-16,21 21 0,0 0 0,-21 1 15,21-1-15,-21 0 0,21 0 16,0 0-16,0 0 16,21-42 46,0 21-62,-21-21 16,21 21-16,1 0 0,-1-21 0,0 21 15,0-21-15,0 21 0,0 0 16,1 0-16,20 0 0,-21 0 0,21 0 16,-20 0-16,-1 0 0,0 21 15,21 0-15,-21-21 0,1 21 0,-1 0 16,0 1-16,-21-1 0,0 21 16,0-21-16,0 0 0,0 1 0,0 20 15,-42-21-15,20 0 0,1 0 16,-21 1-16,21-1 0,-22 0 15,22 0-15,-21 0 0,21-21 16,0 0-16,-1 21 0,1-21 0,0 0 16,0 0-16,0 0 0,0 0 15,-1 0-15,1 0 0,0 0 16,0-21-16,0 21 16,21-21-16,-21 21 15,21-21 1,21 0-1,0 21-15,0 0 0,0-21 0,0 21 16</inkml:trace>
  <inkml:trace contextRef="#ctx0" brushRef="#br0" timeOffset="122202.74">1736 12002 0,'0'0'16,"21"-22"-16,-21 1 47</inkml:trace>
  <inkml:trace contextRef="#ctx0" brushRef="#br0" timeOffset="123074.31">3238 11388 0,'0'0'15,"22"-21"-15,20-64 16,-42 64-16,21 0 0,-21-1 16,-21 44-1,0-1-15,0 21 16,21-21-16,-22 22 0,1 20 16,0-21-16,0 1 0,0 20 15,0 1-15,-1-1 0,1 1 0,0-1 16,0 1-16,0-1 0,0 1 0,-1-1 15,22-20-15,-21 20 0,21-21 16,-21 1-16,21-1 0,-21-21 0,21 0 16,0 1-16,0-1 0,0 0 0,0-42 47,0 0-47,0-22 15,21 22-15,0-21 0,-21 21 0,21-22 16,1-20-16,-22 20 0,21-20 15,0-1-15,0 1 0,0-1 16,0 1-16,22-1 0,-22 1 0,21 21 16,-21-22-16,22 1 0,-22 20 0,21-20 15,-21 42-15,22-1 0,-22 1 16,0 0-16,0 21 0,0 21 0,1 0 16,-22 1-16,21 20 0,-21 0 0,21 1 15,-21 20-15,0 1 0,0-1 16,0 1-16,0-1 0,0 1 0,0-1 15,0 1-15,0-1 0,0 1 16,0-22-16,0 0 0,0 1 0,0-1 16,0 0-16,0-21 0,0 1 15,0-1-15,0 0 0,0 0 16,-21-21 15,21-21-31,-21 21 0,-1-21 16,1 0-16,21-1 0,-21 1 15</inkml:trace>
  <inkml:trace contextRef="#ctx0" brushRef="#br0" timeOffset="123300.03">3133 12150 0,'21'-21'31,"0"21"-31,-21-22 0,21 22 15,0-21-15,22 21 0,-22-21 0,0 21 16,21-21-16,1 0 0,-22 21 16,21-21-16,0 21 0,1 0 0,-22-22 15,42 22-15,-41 0 16,-1 0-16,0 0 0,0 0 0,-21-21 16,21 21-16</inkml:trace>
  <inkml:trace contextRef="#ctx0" brushRef="#br0" timeOffset="123838.32">4297 12002 0,'42'0'0,"-84"0"16,105-22-16,-42 1 0,1 0 0,-1 0 15,-21 0 1,0 0-16,0-1 0,0 1 16,-21 21-1,-1 0-15,-20 0 16,21 0-16,0 0 0,-22 21 16,22 1-16,0-22 0,-21 21 0,21 0 15,-1 0-15,1 0 0,0 0 0,21 1 16,-21-1-16,21 0 0,0 0 15,0 0-15,0 0 0,21 1 16,0-22-16,-21 21 0,21-21 0,1 21 16,-1-21-16,0 21 0,0-21 15,0 21-15,0-21 0,1 21 0,-1 1 16,0-22-16,-21 21 0,0 0 0,21-21 16,-21 21-16,0 0 15,0 0-15,0 1 16,-21-1-16,0-21 0,0 21 15,-1-21-15,-20 0 0,-21 21 16,41-21-16,-20 0 0,21 0 16,-21 0-16,20 0 0,1 0 0,0 0 15,0 0-15,0 0 0,21-21 32,0 0-17,21 0 16,0 21-31,0-22 0,0 22 0,1 0 16</inkml:trace>
  <inkml:trace contextRef="#ctx0" brushRef="#br0" timeOffset="124322.73">5038 12023 0,'0'0'0,"21"-21"0,-21-22 16,0 22-16,0 0 0,-21 21 16,-1 0-16,22-21 0,-21 21 15,-21 0-15,21 0 0,0 0 16,-1 0-16,-20 21 0,21-21 0,0 21 16,-22 0-16,22-21 0,21 21 0,-21 1 15,21-1-15,-21 0 0,21 0 16,0 0-16,0 0 0,0 1 15,0-1-15,21-21 0,-21 21 16,21-21-16,0 21 0,22-21 16,-22 21-16,0-21 0,21 0 0,-20 21 15,20-21-15,-21 22 0,0-22 0,0 21 16,1-21-16,-22 21 0,0 0 0,0 0 16,0 0-1,0 1-15,-22-22 0,1 21 16,-21-21-16,21 21 0,0-21 0,-22 0 15,22 21-15,-21-21 0,-1 0 16,22 0-16,-21 0 0,21 0 0,0 0 16,-1 0-16,1 0 0,0 0 0,0 0 15,0 0-15,0 0 0,-1 0 0,22-21 16,-21 21-16,21-21 16,0 0-1,21 21 1,1 0-16,-1-22 0,0 22 0</inkml:trace>
  <inkml:trace contextRef="#ctx0" brushRef="#br0" timeOffset="124602.57">5313 12044 0,'0'21'31,"0"0"-31,0 0 16,0 1-16,0-1 0,0 21 15,0-21-15,0 0 0,0 1 0,0-1 16,0 0-16,0 0 0,0 0 16,-21-21-16,21 21 0,0 1 15,-22-22-15,22 21 0,0-42 47,0-1-47</inkml:trace>
  <inkml:trace contextRef="#ctx0" brushRef="#br0" timeOffset="124802.45">5270 11705 0,'0'-21'0,"0"42"0,0-63 16,0 21-16,0 42 63,22-21-48,-1 0-15,0 0 0</inkml:trace>
  <inkml:trace contextRef="#ctx0" brushRef="#br0" timeOffset="127574.45">5863 12192 0,'0'-21'16,"0"0"0,21 0-16,0-1 0,22 1 15,-22 0-15,0 0 0,0 0 0,22 0 16,-22-22-16,0 22 0,0 0 0,0 0 15,-21 0-15,0-1 0,0 1 16,0 0-16,0 0 0,0 0 16,-21 21-16,0 0 0,0 0 0,-22 0 15,22 0-15,-21 21 0,0-21 0,20 21 16,-20 21-16,21-20 0,0-1 16,0 21-16,-22 0 0,43 1 15,-21-22-15,21 21 0,0 1 0,0-22 16,0 21-16,0-21 0,0 0 15,0 1-15,21-22 0,0 0 0,1 21 16,20-21-16,-21 0 0,21 0 0,-20 0 16,20-21-16,-21 21 0,21-22 0,-20 1 15,20 0-15,-21 0 0,21 0 16,-20 0-16,-1-1 0,-21 1 0,21 0 16,-21 0-16,0 0 0,21 0 0,-21-1 15,0 1-15,0 0 0,0 0 16,0 42-1,0 0 1,0 0-16,0 1 0,0-1 0,0 21 16,0-21-16,0 22 0,0-1 15,0 0-15,0 1 0,0-1 0,0 21 16,0-20-16,0-1 0,0 22 0,21-22 16,-21 21-16,0 1 0,0-1 0,0 1 15,0-1-15,0 1 0,0-1 16,0 1-16,0-1 0,-21 1 0,0-1 15,0-20-15,0 20 0,-1-20 0,1-1 16,0 0-16,-21-21 0,21 22 0,-1-22 16,1-21-16,0 21 0,0-21 15,0 0-15,0-21 16,21 0-16,-22 0 0,22-1 0,-21-20 16,21 0-16,0-1 0,0 1 0,0-21 15,0 20-15,21-41 0,1 20 0,-1 1 16,21-22-16,-21 0 0,0 1 15,22-1-15,-22 0 0,21 22 0,-21-22 16,22 0-16,-1 1 0,-21-1 0,22 22 16,-1-1-16,0 1 0,1-1 0,-22 22 15,21-1-15,0 22 16,1 0-16,-22 0 0,21 0 0,-21 21 16,1 0-16,20 0 0,-21 21 15,0 0-15,-21 21 0,0-20 0,0-1 16,0 21-16,0 0 0,0 1 15,0-22-15,0 21 0,0 1 0,-21-22 16,21 0-16,-21 21 0,21-21 0,0 1 16,0-1-16,-21-21 15,0 0 1,21-21 0,-22-1-16,22 1 15,0 0-15,0-21 0,0 21 16,0-1-16,22-20 0,-1 21 0,0-21 15,-21 20-15,21-20 0,0 21 16,0 0-16,1 0 0,-1-1 0,0 1 16,0 21-16,0 0 15,0 0-15,1 0 0,-1 21 16,-21 22-16,21-22 16,0 0-16,-21 0 0,21 22 0,-21-22 15,21 0-15,1 0 0,-22 21 16,21-20-16,0-1 0,-21 0 0,21 0 15,0 0-15,0-21 0,1 21 0,-1-21 16,0 0-16,21 0 0,-21 0 0,1 0 16,-1 0-16,21 0 15,-21 0-15,0-21 0,22 21 0,-22-21 16,0 0-16,0 0 0,0 0 0,1-1 16,-1 1-16,0-21 0,-21 21 0,0-22 15,21 22-15,-21-21 0,0 21 16,0 0-16,0-22 0,0 22 0,0 0 15,0 42 1,0 0 0,-21 0-16,21 1 0,-21 20 15,21-21-15,0 0 0,0 22 0,0-1 16,0-21-16,-21 21 0,21-20 0,0-1 16,-22 0-16,22 0 0,0 0 0,0 0 15,0 1-15,0-1 16,0-42 15,0-1-31,0 1 0,0 0 16,0-21-16,0 21 15,22-1-15,-1-20 0,-21 21 0,21-21 16,-21 20-16,21-20 0,0 21 0,0-21 16,1 20-16,20 1 0,-21 0 0,0 21 15,0 0-15,1 0 16,-1 0-16,-21 21 15,21 0-15,-21 1 16,21-1-16,-21 21 0,21-21 0,-21 0 16,0 1-16,0-1 0,0 0 15,0 0-15,21 0 0,-21 0 0,22 1 16,-22-1-16,21-21 0,-21 21 16,21-21-16,0 0 15,0 0-15,0-21 16,-21 0-16,22-1 0,-1 22 0,-21-21 15,21 0-15,0 0 0,-21 0 0,21 0 16,0-22-16,1 22 0,-22 0 0,21-21 16,0 20-16,0 1 15,0 0-15,0 0 0,1 0 0,-1 0 16,-21 42 15,0 0-31,0 0 0,0 0 16,0 0-16,0 1 0,0 20 0,0-21 15,0 0-15,0 0 0,0 22 0,0-22 16,0 0-16,0 0 0,0 0 0,21-21 16,0 22-16,-21-1 0,21-21 15,0 0-15,22 0 0,-22 0 0,0 0 16,0 0-16,0 0 0,22 0 0,-22-21 16,0 21-16,21-22 0,-20 1 15,-1 21-15,0-21 0,21 0 0,-21 0 16,1-22-16,-22 22 0,21 0 15,0-21-15,-21 21 0,0-1 0,0-20 16,0 21-16,0 0 0,0 0 0,0-1 16,0 1-16,-21 21 0,0 0 15,-1 0-15,1 0 0,0 21 16,0 1-16,21-1 0,-21 0 0,0 0 16,21 0-16,0 0 0,-22 22 0,22-22 15,0 0-15,0 0 0,0 22 0,22-22 16,-1 0-16,0 0 0,0 0 15,0-21-15,0 21 0,1-21 16,-1 0-16,21 0 0,-21 0 0,0 0 16,22 0-16,-22 0 0,21 0 0,-21 0 15,1 0-15,20-21 0,-21 0 16,0 0-16,0 0 0,1 0 0,-1-1 16,0 1-16,0 0 0,-21-21 0,21 21 15,-21-1-15,21 1 0,1 0 16,-22 0-16,0 42 15,0 0 1,-22 0-16,1 1 0,21-1 16,-21 21-16,21-21 0,0 0 0,0 1 15,-21 20-15,21-21 16,0 0-16,0 0 16,0-42 15,0 0-31,0 0 15,21 0-15,-21 0 16,21-1-16,0 1 0,-21-21 0,22 21 16,-1 0-16,0-1 0,-21 1 0,0 0 15,21 0-15,0 21 0,-21-21 16,0 42 0,0 0-16,0 0 15,0 0-15,0 1 0,0-1 16,0 0-16,0 21 0,0-21 0,0 1 15,0-1-15,0 0 0,21 0 16,-21 0-16,22 0 0,-22 1 0,21-1 16,0-21-16,0 0 15,0 0-15,0 0 0,1-21 16,-1 21-16,0-22 0,-21 1 16,21 0-16,0 0 15,-21 0-15,21 0 0,1-22 0,-1 22 0,-21-21 16,21-1-16,0 1 0,0 0 0,0-1 15,-21 1-15,22 0 0,-1-1 16,0 1-16,0 0 0,-21-1 16,0 22-16,0-21 0,0 21 0,0 0 15,0-1-15,0 1 0,-21 42 32,0 1-32,0 20 0,21-21 15,-22 21-15,1 1 0,0-1 0,0-21 16,21 22-16,0-1 0,0 0 0,0 1 15,0-1-15,-21 0 0,21-21 0,0 22 16,0-1-16,0-21 16,0 0-16,0 22 0,0-22 0,0 0 15,21 0-15,0-21 16,0 0-16,0 0 16,1 0-16,-1 0 15,0-21-15,0 0 0,0 0 16,0 0-16,-21-1 0,0 1 0,0-21 15</inkml:trace>
  <inkml:trace contextRef="#ctx0" brushRef="#br0" timeOffset="127788.33">9652 11663 0,'-21'0'0,"42"0"0,-63 0 16,20 0-1,44 0 1,-1 0-1,0 0-15,21-21 0,-21 21 0,22 0 16,-22 0-16,0 0 0,21-21 0,-20 21 16,-1 0-16,0 0 0,0 0 15,0 0-15</inkml:trace>
  <inkml:trace contextRef="#ctx0" brushRef="#br0" timeOffset="128762.44">12128 11134 0,'0'0'0,"0"-21"0,0-1 0,0 1 0,0 0 15,0 0-15,0 0 16,-21 0-16,0-1 0,0 1 0,-21 0 15,20 21-15,-20 0 0,0 0 16,-1 0-16,1 0 0,0 0 0,-1 21 16,-20 0-16,21 1 0,-1 20 15,1 0-15,0 1 0,-1 20 0,1 1 16,21-1-16,-22 1 0,22-1 0,0 1 16,0-1-16,0 1 0,21-1 0,0-21 15,0 22-15,0-1 0,0-20 0,21-1 16,0 0-16,0 1 0,22-22 15,-1 0-15,0 0 0,1 0 0,-1-21 16,21 0-16,1 0 0,-22 0 0,22 0 16,-1-21-16,-20 0 0,20 0 0,1 0 15,-22 0-15,21-22 0,-20 1 16,-1 21-16,0-22 0,1 1 16,-1 0-16,0-22 0,-20 22 0,-1 0 15,0-22-15,-21 1 0,0-1 0,0 1 16,0-1-16,0 1 0,-21 20 0,-22-20 15,22 20-15,0 1 0,-21 0 16,-1-1-16,1 22 0,0 0 16,-1 0-16,-20 21 0,-1 0 0,22 0 0,-21 21 15,-1 0-15,22 0 0,-22 22 16,22-1-16,0 0 0,-1 22 0,1-1 16,21 1-16,0-22 0,-1 22 15,22-1-15,-21 1 0,21-22 0,0 22 16,0-22-16,0 0 0,21 1 0,1-22 15,20 21-15,-21-21 0,21 22 0,-20-22 16,20 0-16,0 0 0,22-21 16,-22 21-16,22-21 0,-22 0 0,0 0 15,22 0-15,-22 0 0,22-21 0,-22 21 16</inkml:trace>
  <inkml:trace contextRef="#ctx0" brushRef="#br0" timeOffset="129094.25">12827 11472 0,'0'-21'0,"0"42"0,0-63 16,0 21-16,-21 21 15,0 0-15,-1 21 16,22 0-16,-21 0 0,0 22 0,21-22 16,0 21-16,-21 1 0,21-1 0,-21 0 15,0 1-15,21 20 0,-22-21 0,22 22 16,-21-1-16,0 1 0,21-1 15,-21 22-15,0-21 0,0-1 0,-1 1 16,1 20-16,0-20 0,-21-1 0,21 1 16,-1-1-16,1 1 0,0-22 15,0 22-15,0-22 0,21 0 0,0-21 16,-21 22-16,21-22 0,-22 0 0,22 0 16,0-42 15,0-21-31,0 21 0,22-22 15,-1 1-15,-21 0 0,21-1 0,0-20 16,0-1-16</inkml:trace>
  <inkml:trace contextRef="#ctx0" brushRef="#br0" timeOffset="131150.6">12658 11748 0,'0'0'0,"21"-43"0,-21 22 15,0-21-15,0 21 0,0-1 16,0 1-16,21-21 0,-21 21 0,21 0 15,0-1-15,0 1 0,1 21 0,20-21 16,0 0-16,-21 21 0,43 0 0,-22 0 16,1 0-16,-1 0 0,0 21 15,1 0-15,-1 0 0,0 1 0,-21-1 16,1 0-16,-1 21 0,-21-21 0,0 1 16,0-1-16,-21 0 0,-1 0 0,1 0 15,-21 0-15,21 1 0,-22-22 0,1 21 16,21-21-16,-21 0 0,-1 0 0,22 0 15,0 0-15,-21 0 16,20 0-16,1 0 0,0 0 16,21 21-1,0 0 1,21 0-16,0-21 16,1 0-16,-1 21 0,21-21 15,-21 0-15,0 0 0,22 0 0,-22 0 16,21 0-16,1 0 0,-22 0 0,21 0 15,-21 0-15,22-21 0,-22 21 0,21-21 16,-21 0-16,0 0 0,22 21 0,-22-21 16,0-1-16,0 1 0,0 0 15,-21 0-15,22 0 0,-1-22 16,0 22-16,-21 0 0,0 0 0,21 0 16,-21 0-16,21 21 0,-21-22 15,0 44 1,0-1-16,0 0 0,0 0 15,0 0-15,0 0 0,0 1 16,0 20-16,0-21 0,0 0 0,0 0 16,0 1-16,0-1 0,21 0 0,1 0 15,-1-21-15,0 21 0,0 0 16,0-21-16,0 0 0,1 0 0,-1 0 0,21 0 16,-21 0-16,22 0 0,-22 0 0,0 0 15,21 0-15,-21-21 16,1 0-16,20 21 0,-21-21 0,0 0 15,0 21-15,1-21 0,-22-1 0,21 1 16,0 0-16,0 0 0,0 0 16,0 21-16,-21-21 0,22 21 31,-1 0-15,0 0-1,0 0-15,0 0 0,0 0 16,1 0-16,-1 0 0,-21-22 15,21 22-15,0-21 0,-21 0 16,0 0 0,21 0-16,-21 0 0,0-1 15,0 1-15,0 0 0,-21 0 0,0 21 16,0-21-16,0 21 0,-1 0 0,1 0 16,0 0-16,0 0 0,0 0 0,0 0 15,-1 21-15,1 0 0,0 0 16,0 22-16,0-22 0,21 0 0,0 0 15,-21 0-15,21 0 0,0 1 0,0-1 16,0 0-16,0 0 0,0 0 16,21-21-16,0 0 0,0 0 15,0 0-15,0 0 16,1 0-16,-1 0 16,0-21-16,0 0 0,0 21 0,-21-21 15,21 0-15,-21-1 0,22 22 0,-22-21 16,21 0-16,-21 0 0,0 0 0,0 0 15,0-1-15,21 22 0,-21 22 32,0-1-32,0 0 15,0 0-15,0 0 0,0 0 0,0 1 16,0-1-16,0 0 0,0 0 0,0 0 16,21 0-16,0 1 0,0-22 15,1 21-15,-1-21 16,21 0-16,-21 0 0,0 0 0,22 0 15,-1 0-15,-21 0 0,22 0 0,-22 0 16,0 0-16,0-21 0,0-1 0,0 1 16,1 0-16,-22 0 0,0 0 15,21-22-15,0 22 0,-21-21 0,21 0 16,0-1-16,-21-20 0,21 20 16,1-20-16,-1 21 0,0-22 0,21 22 15,-21-22-15,1 22 0,20 0 16,-21-1-16,0 22 0,0-21 0,-21 21 0,0-1 15,0 1-15,-21 42 32,0 1-32,0-1 15,0 21-15,0-21 0,21 22 0,-22 20 16,1-21-16,21 1 0,-21 20 0,0 1 16,21-22-16,-21 22 0,21-22 15,-21 0-15,-1 1 0,22-1 0,-21 0 16,21 1-16,0-22 0,0 21 0,0-21 15,0 0-15,0 1 0,0-1 0,0 0 16,21 0-16,1-21 16,-1 0-16,0 0 0,0 0 0,0 0 15,22 0-15,-22 0 0,0-21 16,0 0-16,21 0 0,-20 21 16,-1-22-16,0 1 0,21 0 0,-21 0 15,1 0-15,-1-22 0,-21 22 0,21 0 16,0 21-16,0-21 0,-21 0 0,0 42 31,0 0-15,0 0-16,0 0 0,0 1 15,0-1-15,0 0 0,0 0 16,0 0-16,0 0 0,0 1 16,0-1-16,21-21 15,1 0-15,-1 0 0,0 0 16,0 0-16,0 0 0,0 0 15,1 0-15,-1 0 0,0-21 0,0 21 16,0-22-16,0 1 0,1 21 0,-22-21 16,0 0-16,21 0 0,0 0 0,-21-1 15,0-20-15,0 21 0,0-21 0,0 20 16,0-20-16,0 21 0,0 0 0,0 0 16,0-1-16,-21 22 15,0 0-15,-1 0 0,1 0 0,0 22 16,0-22-16,0 21 0,-22 0 0,22 21 15,0-21-15,0 1 0,0-1 16,0 0-16,-1 0 0,1 0 0,21 0 16,-21 1-16,21-1 0,0 0 15,0 0-15,21-21 16,0 0-16,1 0 0,-1 0 0,0 0 16,0 0-16,0 0 0,22 0 0,-22 0 15,21 0-15,-21-21 0,22 0 0,-1 21 16,0-21-16,-21 21 0,22-22 0,-1 1 15,-21 0-15,0 0 0,1 21 16,-1-21-16,0 21 0,0 0 16,-21 21-1,-21-21 1,0 21-16,0 0 0,21 0 0,0 1 16,-22-1-16,1 0 0,0 0 15,21 0-15,-21 0 0,21 1 16,0-1-16,0 0 15,21-21 17,-21-21-17,21 0-15,-21-1 16,0 1-16,0 0 16</inkml:trace>
  <inkml:trace contextRef="#ctx0" brushRef="#br0" timeOffset="131507.04">14880 10964 0,'0'0'16,"21"0"-1,22 0-15,-22 0 16,21 22-16,0-22 0,22 0 0,-22 0 16,22 0-16,-1 0 0,1 0 15,-1 0-15,1 0 0,-1 0 0,-20 0 16,20 0-16,-21 0 0,1 0 0,-1 0 16,0 0-16,1 0 0,-22 0 0,0 0 15,0 0-15,-42 0 31,0 0-31,0 0 0,0 0 16,-1 0-16,-20 0 0,21 0 0,-21 0 16,20 0-16,-20 0 0,0 0 15,-1 0-15,1 21 0,0-21 0</inkml:trace>
  <inkml:trace contextRef="#ctx0" brushRef="#br0" timeOffset="132859.2">4233 13229 0,'0'0'0,"21"-21"0,1 0 0,20 0 15,-21 0-15,-21-1 0,21 1 16,-21 0-16,0 0 0,0 0 16,-21 21-1,0 0-15,0 0 0,0 0 16,-1 0-16,1 21 0,-21-21 0,21 21 16,-22 0-16,22 22 0,0-22 15,-21 21-15,-1 0 0,22-20 0,-21 20 16,0 21-16,-1-20 0,-20 20 0,20 1 15,1-1-15,-21 22 16,41-22-16,-20 1 0,21-1 0,0 1 16,0-1-16,21 1 0,0-1 0,0-20 15,0 20-15,0-20 0,0 20 16,21-21-16,0 1 0,0-1 0,0 0 16,0 1-16,22-22 0,-22 21 15,0-21-15,21 1 0,-20-1 0,-1 0 16,21 0-16,-21-21 0,0 21 0,1-21 15,-1 0-15,0 0 16,0 0-16,-21-21 31,0 0-31,0 0 16,0 0-16,-21 21 0,0-22 0,0 1 16,-1 21-16,1-21 0,-21 0 0,21 21 15,-22-21-15,22 0 0,-21-1 16,0 1-16,20 0 0,-20-21 0,21 21 15,0-22-15,-22 1 0,22 21 0,21-22 16,-21 1-16,21 0 0,0-1 16,0-20-16,0 21 0,0-1 0,0-20 15,0-1-15,21 22 0,0-22 16,1 1-16,-1 21 0,0-22 16,0 22-16,21-22 0,-20 22 0,20 21 15,0-22-15,-21 1 0,22 21 16,-1 0-16,0 0 0,1-1 0,-1 1 15,0 0-15,1 0 0,-22 21 16,0 0-16,0-21 0,0 21 0,1 0 16,-44 0 15,1 0-15,21 21 15,0 0 0,0 0-15</inkml:trace>
  <inkml:trace contextRef="#ctx0" brushRef="#br0" timeOffset="134143.41">5016 13864 0,'0'0'0,"-21"0"0,0 21 0,0-21 16,0 0-16,0 0 16,-1 0-16,22 22 15,22-22 32,20 0-31,-21 0-16,0 0 0,0 0 15,1 0-15,20 0 0,-21 0 0,0 0 16,0 0-16,22 0 0,-22 0 16,0 0-16,0 0 0,0 0 0,22 0 15,-22 0-15,0 0 16,0 0-16,-42 0 94,0 0-94,0 0 15,0 0-15,-1 0 16</inkml:trace>
  <inkml:trace contextRef="#ctx0" brushRef="#br0" timeOffset="134535.21">4932 14139 0,'-21'0'15,"-22"22"1,64-22 15,1 0-15,-1 0-16,0 0 0,0 0 15,0 0-15,22 0 0,-22 0 16,0 0-16,0 0 0,21 0 0,-20 0 16,-1 0-16,21 0 0,-21 0 0,0 0 15,22 0-15,-22 0 0,0 0 16,0 0-16,0 0 0,1 0 16,-44 0 93</inkml:trace>
  <inkml:trace contextRef="#ctx0" brushRef="#br0" timeOffset="135115.46">6032 14288 0,'0'0'0,"0"-22"47,0 1-31,0 0-1,22 21 1,-1 0-16,0 0 16,0 0-16,0 0 15,-21 21 1,21-21-16,-21 21 0,22 1 0,-22-1 15,0 42 1,0-42-16,0 1 0,0-1 16,0 0-16,-22 0 15,1-21-15,0 0 16,0 21-16,0-21 0,0 0 16,-1 0-1,22-21-15,0 0 16,0 0-16,0 0 0,0-1 15,0 1-15,22 0 0,-22 0 0,21 21 16,-21-21-16,21 21 0,0 0 16,0 0-16,0 0 0,1 0 15,-22 21-15,21 0 16,-21 0-16,0 0 0,0 1 0,0 20 16,0-21-16,0 21 0,-21-20 15,-22 20-15,22 0 0,-21 1 0,21-22 16,-22 21-16,1 0 0,0-20 0,-1-1 15,1 21-15,0-21 0,-1 0 0,22-21 16,-21 22-16,21-22 0,-1 0 16</inkml:trace>
  <inkml:trace contextRef="#ctx0" brushRef="#br0" timeOffset="135698.82">7366 13780 0,'0'0'0,"0"-22"0,0 1 0,0-63 15,0 62 1,0-20-16,0 21 0,0 0 0,0 0 15,0-1-15,0 1 16,0 42 15,0 1-31,0-1 0,0 21 16,0 0-16,0 1 0,0 20 0,0-20 16,0 20-16,0-21 0,0 22 15,-21-22-15,21 22 0,0-22 0,0 0 16,-21 1-16,21-1 0,0 0 0,-22 1 15,22-1-15,0-21 0,0 22 16,0-22-16,0 0 0,0 0 0,0 0 16,0-42 15,0 0-15,0 0-16,0 0 0,0-1 15,0 1-15,0 0 0,22-21 16,-22 21-16,0-1 0,0 1 0,0 0 15</inkml:trace>
  <inkml:trace contextRef="#ctx0" brushRef="#br0" timeOffset="136094.03">7091 14012 0,'0'0'0,"-21"0"0,-1 0 15,44 0 17,-1 0-32,0 0 15,21 0-15,-21 0 0,22 0 0,-1 0 16,-21 0-16,22 0 0,-1 0 0,-21 0 16,21 0-16,-20 0 0,20 0 15,-21 0-15,21 0 0,-20 0 0,-1 0 16,0 0-16,0 0 0,0-21 0,0 21 15,1 0-15,-1 0 47,-21-21 16,21 21-48,0 0-15,0-21 16</inkml:trace>
  <inkml:trace contextRef="#ctx0" brushRef="#br0" timeOffset="136571.06">8445 13864 0,'-21'0'16,"0"0"0,0 0 15,42 0 0,0 0-31,0 0 16,22 0-16,-22 0 0,0 0 0,21 0 15,1 0-15,-1 0 0,0 0 16,1 0-16,-1 0 0,0-21 0,1 21 16,-1 0-16,0 0 0,1 0 0,-22 0 15,21 0-15,-21 0 0,1 0 0,-1 0 16,0 0-16,0-21 0,0 21 15,-42 0 79,0 0-78,0 0-16</inkml:trace>
  <inkml:trace contextRef="#ctx0" brushRef="#br0" timeOffset="137007.28">8572 14076 0,'0'0'0,"-21"0"0,0 0 15,0 0-15,0 21 0,0-21 16,42 0 15,0 0-31,0 0 0,0 0 16,22 0-16,-22 0 0,0 0 0,21 0 16,-21 0-16,1 0 0,20 0 15,-21 0-15,0 0 0,0 0 0,22 0 16,-22 0-16,0 0 0,0 0 0,0 0 15,22 0-15,-22 0 0,0 0 16,0 0-16,0 0 0,1 0 16,-1 0-16,0 0 0,0 0 0,0 0 15,0 0-15,1 0 16</inkml:trace>
  <inkml:trace contextRef="#ctx0" brushRef="#br0" timeOffset="137485.92">9821 14224 0,'0'21'32,"0"0"-1,-21-21-16,0 22-15,0-22 16,0 0 0,-1 0 15,22-22-31,0 1 16,0 0-16,0 0 15,0 0 1,22 21-16,-1-21 15,0 21 1,0 0-16,0 0 0,0 21 16,-21 0-16,22-21 15,-22 21-15,0 0 0,0 22 16,0-22-16,0 21 0,0-21 0,-43 22 16,22-1-16,0-21 0,-21 21 0,-1-20 15,1 20-15,0-21 0,-1 21 0,1-20 16,0-1-16,-1 0 0,1-21 0,0 21 15,20 0-15,1-21 0,0 0 16,0 0-16,0 0 0,0-21 16,21 0-16</inkml:trace>
  <inkml:trace contextRef="#ctx0" brushRef="#br0" timeOffset="138199.54">11028 13928 0,'-21'0'31,"-1"0"-15,44 0 15,-1 0-15,0 0-16,0 0 0,21 0 0,1 0 16,-1 0-16,-21 0 0,22 0 15,-1 0-15,0-21 0,1 21 0,-22 0 16,21 0-16,-21 0 0,0 0 0,1 0 15,-1 0-15,-21 21 110</inkml:trace>
  <inkml:trace contextRef="#ctx0" brushRef="#br0" timeOffset="138423.46">12044 14182 0,'-21'0'16,"-1"0"-16,1 0 15,0 0 1,21-21-16</inkml:trace>
  <inkml:trace contextRef="#ctx0" brushRef="#br0" timeOffset="138870.2">12171 13864 0,'0'0'0,"-21"-21"16,21 0 15,21 21-31,0 0 16,21 0-16,-21-21 0,22 21 15,-1 0-15,0 0 0,1 0 0,-1 0 16,-21 0-16,22 0 0,-1 0 0,0 0 16,-21 0-16,22 0 0,-22 0 15,0 0-15,0 0 0,0 0 0,1 0 16,-22 21 15,-22-21 0,1 0-31,21 21 0,-21-21 16,0 0-16,21 21 0,-21-21 16,0 0-16,21 21 0,-22-21 0,1 22 15</inkml:trace>
  <inkml:trace contextRef="#ctx0" brushRef="#br0" timeOffset="139215.01">12107 14139 0,'-21'0'0,"42"0"0,-63 0 16,42 22-16,-21-22 0,21 21 16,-21-21-16,63 0 31,-21 0-31,0 0 16,22 0-16,-1 0 0,0 0 0,1 0 15,-1 0-15,21 0 0,-20 0 0,-1 0 16,0 0-16,1 0 0,-1 0 15,0 0-15,1 0 0,-1 0 0,0 0 16,-20 0-16,20 0 0,-21 0 0,0 0 16,0 0-16,1-21 15</inkml:trace>
  <inkml:trace contextRef="#ctx0" brushRef="#br0" timeOffset="139754.23">13398 14224 0,'22'0'15,"-1"0"1,0 0 0,-21-21-16,21 21 0,0 0 31,-21 21 31,-21-21-46,0 0 0,0 0-16,0 0 15,-1 0-15,44 0 47,-1 0-47,0 0 16,0 0-16,0 0 15,-21 21-15,0 0 16,0 1-16,0-1 0,0 21 16,0-21-16,0 0 0,0 1 15,-21 20-15,21-21 0,-21 0 16,-21 22-16,20-22 0,-20 0 0,0 0 15,-1 21-15,1-20 0,0-1 16,-1 0-16,-20 0 0,21 0 0,-1 0 16,1 1-16,21-1 0,-22-21 0,1 0 15,21 21-15,0-21 0</inkml:trace>
  <inkml:trace contextRef="#ctx0" brushRef="#br0" timeOffset="140385.9">14541 13737 0,'0'0'0,"0"-42"0,0 21 0,0 0 0,0-22 16,0 22-16,0 0 15,0 0-15,0 0 0,22 42 31,-22 0-31,21 0 0,0 0 16,0 22-16,0-1 0,0 0 0,1-21 16,20 22-16,-21-1 0,0 0 0,22 1 15,-22-1-15,21 0 0,-21-20 0,22 20 16,-22 0-16,0-21 0,0 1 16,0 20-16,0-21 0,1 0 0,-22 0 15,0 1-15,0-1 0,0 0 0,0 0 16,0 0-1,-22-21-15,1 0 16,0 0-16,0 0 0,0 0 16,21-21-16,-21 21 0,21-21 0,0 0 15,0 0-15,0-1 0,0 1 0,0 0 16</inkml:trace>
  <inkml:trace contextRef="#ctx0" brushRef="#br0" timeOffset="140706.72">15198 13674 0,'0'-21'16,"0"42"-16,21-64 0,-21 22 0,0 0 15,0 0-15,0 0 16,-21 42 0,-1 0-16,1 0 0,0 0 15,0 1-15,-21 20 0,20 0 16,-20 1-16,21-1 0,-21 0 0,20 1 15,-20-1-15,21 0 0,0 1 0,-22-1 16,22 0-16,0-21 0,-21 22 0,21-1 16,21-21-16,-22 22 0,1-22 15,21 0-15,-21 0 0,21 0 0,0 0 16,0 1-16,0-44 47,0 1-47,0 0 0,21 0 15,0 0-15,1 0 0</inkml:trace>
  <inkml:trace contextRef="#ctx0" brushRef="#br0" timeOffset="141161.04">15875 13801 0,'0'0'0,"-21"0"16,42-21 15,0 21-31,0 0 0,22 0 16,-1 0-16,-21 0 0,21 0 15,1 0-15,-1 0 0,0 0 0,1 0 16,-1 0-16,0 0 0,1 0 16,-22 0-16,21 0 0,-21 0 0,1 0 15,-1 0-15,0 0 0,0 0 16,-42 0 31,0 0-47,0 21 0,-1-21 15,1 0-15,0 21 0,0-21 16,0 0-16,0 21 0,-1-21 16,1 21-16</inkml:trace>
  <inkml:trace contextRef="#ctx0" brushRef="#br0" timeOffset="141474.87">15896 14097 0,'0'21'0,"21"-21"0,0 0 16,1 0-16,-1 0 15,0 0-15,0 0 16,0 0-16,0-21 0,22 21 0,-22 0 15,0 0-15,21 0 0,1 0 16,-22-21-16,21 21 0,-21 0 0,22 0 16,-1 0-16,-21 0 0,0 0 0,22 0 15,-22 0-15,0 0 0,0 0 16,0 0-16,1 0 16,-44 0 30,1 0-30</inkml:trace>
  <inkml:trace contextRef="#ctx0" brushRef="#br0" timeOffset="142197.85">17060 14224 0,'21'0'47,"1"0"-31,-22 21 15,21-21 110,0 0-141,0 0 15,0 0 1,-21 21 0,0 1-16,0-1 15,-21-21 1,0 0-16,21 21 0,-21-21 15,0 0 1,21-21 31,0 0-47,0-1 16,21 22-16,0 0 0,0 0 15,-21-21-15,21 21 16,0 0-16,-21 21 15,0 1 1,0-1-16,0 0 16,0 0-16,-21 0 0,0 0 0,0 1 15,0-1-15,0 0 0,-22 0 0,22 0 16,-21 0-16,21 1 0,-22-1 0,1-21 16,21 21-16,-22 0 15,1 0-15,21-21 0,-21 21 0,20-21 16,-20 0-16,21 0 0,0 0 0,0 0 15</inkml:trace>
  <inkml:trace contextRef="#ctx0" brushRef="#br0" timeOffset="142979.28">18436 13674 0,'-21'21'31,"21"0"-31,0 0 16,0 0-16,21-21 31,0 0-16,0 0-15,1 0 0,-1 0 0,0-21 16,0 21-16,0-21 0,-21 0 0,0 0 16,0 0-16,0-1 0,0 1 15,-21 0-15,0 0 16,0 21-16,0 0 0,-1-21 0,1 21 16,0 0-16,0 0 0,0 0 0,0 0 15,21 21-15,-22-21 0,22 21 16,-21 0-16,21 0 0,0 1 15,0-1-15,0 0 0,0 0 16,21-21-16,1 0 0</inkml:trace>
  <inkml:trace contextRef="#ctx0" brushRef="#br0" timeOffset="143361.09">19283 13187 0,'0'0'0,"21"-42"0,-21 20 16,0-20-16,0 21 0,0 0 0,0 0 15,-21 42 1,0 0-16,-1 0 16,1 21-16,0-20 0,0 20 15,0 0-15,0 22 0,-1-22 0,1 22 16,-21-1-16,21 1 0,0-1 0,-1 1 15,-20-1-15,21 1 0,0 20 0,-22-41 16,22 20-16,0 1 0,-21-22 16,21 21-16,-1-20 0,-20-1 0,21 22 15,0-43-15,0 21 0,-1 0 0,22-20 16,-21-1-16,21 21 0,-21-42 0,21 21 16,0-42 15,21 0-16,0 21-15,1-21 0,-1 0 16,0-22-16,0 22 0,0 0 16,0 0-16</inkml:trace>
  <inkml:trace contextRef="#ctx0" brushRef="#br0" timeOffset="143648.03">19262 14012 0,'0'0'0,"21"0"47,-21-21-47,21 21 0,0-21 16,-21 0-16,0 0 16,-21 21-1,0 0-15,0 0 0,-1 0 16,1 0-16,0 0 0,0 0 0,0 21 15,21 0-15,-21-21 0,21 21 16,0 0 0,21-21-1,0 0 1</inkml:trace>
  <inkml:trace contextRef="#ctx0" brushRef="#br0" timeOffset="144030.81">20024 13758 0,'0'0'0,"-22"0"15,22-21 1,0 0-1,22 21 1,-1 0-16,21 0 16,-21 0-16,0 0 0,1 0 15,-1 0-15,21 0 0,-21 0 0,0-21 16,1 21-16,20 0 0,-21 0 0,0 0 16,0 0-16,1 0 0,-1-21 0,0 21 15,0 0-15,0 0 0,0 0 16,1 0-1,-44 0 48,1 0-63,0 0 0,0 0 16</inkml:trace>
  <inkml:trace contextRef="#ctx0" brushRef="#br0" timeOffset="144338.63">20087 13907 0,'0'0'16,"0"21"0,21-21-16,0 0 15,1 0-15,-1 0 16,0 0-16,0 0 0,0 0 0,0 0 15,1 0-15,-1 0 0,0-21 0,21 21 16,-21 0-16,1-22 0,-1 22 0,0 0 16,0-21-16,0 21 15,0 0 1,-42 0 46,21 21-62</inkml:trace>
  <inkml:trace contextRef="#ctx0" brushRef="#br0" timeOffset="144634.47">20849 14118 0,'21'0'0,"0"0"16,-21-21-16,22 21 15,-1 0-15,0 0 0,0 0 16,0 0 0,-21 21-16,0 0 15,0 1-15,0-1 0,0 0 0,-21-21 16,0 42-16,0-21 0,-22 1 15,22-1-15,-42 0 0,20 0 0,-20 0 16,-1 0-16,1 1 0,21-1 0,-22 0 16,1-21-16,-1 21 0,22 0 0,-1-21 15,1 0-15,0 21 0,21-21 0</inkml:trace>
  <inkml:trace contextRef="#ctx0" brushRef="#br0" timeOffset="147922.16">21399 12742 0,'0'-21'16,"0"0"-1,0 0 1,0 0 0,0 0 15,22 42 16,-22 0-32,21 0-15,-21 0 0,21-21 0,-21 43 16,21-22-16,0 0 16,0 0-16,1 21 0,-1-20 0,0 20 15,0 0-15,0-21 0,22 22 0,-22-1 16,0 0-16,0 1 0,0-1 0,0 0 16,1 1-16,-1-1 0,-21 0 15,0 1-15,0-1 0,0 22 0,0-22 16,0 0-16,0 22 0,-21-22 0,-1 0 15,1 1-15,0-1 0,0 0 16,0 1-16,0-1 0,-1 0 0,1-20 16,-21 20-16,21 0 0,0 1 15,-22-22-15,1 21 0,21 0 0,-22-20 16,1 20-16,21-21 0,-21 21 0,20-20 16,-20-1-16,21 0 0,0-21 15,0 21-15,-1 0 0,1-21 0,0 0 16,21 21-16,0-42 47,0 0-32,0 0 1,21 21-16,0-21 0,1 21 16,-22-21-16,21 21 0,21-22 15,-21 1-15,0 21 0,1-21 16,20 0-16,0 0 0,-21 0 0,22-22 15,-1 22-15,0 0 0,-20-21 0,20 20 16,0-20-16,1 0 0,-22-1 0,21-20 16,-21 21-16,0-22 0,1 1 15,-1-1-15,0 1 0,-21-1 0,0 22 16,0-22-16,0 1 0,0 20 0,0-20 16,0 21-16,0-1 0,0 1 0,0 21 15,-21-22-15,0 22 0,21 0 16,0 0-16,-22 0 15,1 42 17,21 0-17,0 0-15,-21 0 0,21 1 16,0-1-16,0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0T03:02:03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1503 0,'0'-21'16,"0"0"-16,0-1 16,0 1-1,0 0-15,0 0 16,0 0-16,0 0 16,0-1-16,0 1 15,0 0-15,-21 21 0,0-21 16,0 21-16,0-21 15,0 21-15,-1 0 0,1 0 16,0 0-16,-21 0 0,21 0 0,-1 0 16,-20 0-16,0 0 0,21 21 0,-22-21 15,1 21-15,0 0 0,-1 0 16,1 1-16,0-1 0,20 0 0,-20 0 16,0 0-16,21 22 0,-1-22 15,1 21-15,-21-21 0,42 22 0,-21-1 16,21 0-16,-21 1 0,21-1 15,-22 0-15,22 22 0,0-22 0,0 0 16,0 1-16,0-1 0,0 0 0,0-20 16,0 20-16,0 0 15,0 1-15,0-22 0,22 21 0,-1-21 16,0 22-16,-21-22 0,21 0 16,0 21-16,0-21 0,1 1 0,-1-1 15,0 0-15,0-21 0,0 21 16,22 0-16,-22-21 0,21 0 0,-21 21 15,22-21-15,-1 0 0,0 0 0,1 0 16,-22 0-16,21 0 0,0 0 16,1 0-16,-22 0 0,21-21 0,-21 21 15,1-21-15,-1 21 0,0 0 0,0-21 16,0 0-16,0 21 0,-21-21 16,0-1-16,22 22 0,-1-21 15,-21 0-15,0 0 0,21 0 0,-21 0 16,21-1-16,0 1 0,-21 0 0,0-21 15</inkml:trace>
  <inkml:trace contextRef="#ctx0" brushRef="#br0" timeOffset="456.71">3704 1207 0,'0'0'15,"0"-22"-15,0 1 0,0 0 16,-21 21-16,21-21 0,-21 21 16,0 0-1,21 21-15,-22 0 16,22 0-16,0 22 0,0-1 0,0-21 15,-21 22-15,21 20 0,-21-21 0,21 1 16,-21 20-16,21 1 16,0-1-16,-21 1 0,0-1 0,-1 1 15,22-1-15,0 1 0,-21-22 0,21 22 16,-21-22-16,21 0 0,0 1 16,0-1-16,0 0 0,0 1 0,0-22 15,0 21-15,0-21 0,0 0 0,0 1 16,0-1-16,0 0 15,0-42 32,0 0-47,0-1 0,21 1 16,-21 0-16,21 0 0,-21 0 0,22-22 16</inkml:trace>
  <inkml:trace contextRef="#ctx0" brushRef="#br0" timeOffset="1232.79">4487 2074 0,'21'-21'16,"-21"0"-16,22 21 0,-22-21 0,0 0 15,0 0-15,21-1 16,-21 1-16,0 0 0,21 0 16,-21 0-16,0 0 0,0-1 0,0 1 15,0 0-15,0 0 0,-21 0 16,0 21-16,-1-21 0,1 21 15,0 0-15,0 0 0,0 0 0,0 0 16,-1 0-16,-20 0 0,21 0 16,0 0-16,0 21 0,-22 0 15,22 0-15,0 0 0,0 0 0,0 22 16,-1-22-16,1 21 0,0-21 16,0 22-16,0-1 0,0 0 0,21-20 15,0 20-15,-22 0 0,22 1 0,-21-22 16,21 21-16,0 0 0,0-20 0,0-1 15,0 0-15,0 0 0,0 0 16,21 0-16,1-21 0,-1 0 0,0 0 16,0 0-16,0 0 0,0 0 0,1 0 15,-1 0-15,21-21 0,-21 21 16,0-21-16,22 0 0,-22 0 0,21 0 16,-21-1-16,1 1 0,-1 0 15,21 0-15,-21-21 0,0 20 0,1-20 16,-1 0-16,0 21 0,-21-22 15,21 1-15,0 21 0,-21-22 0,0 22 16,0 0-16,0 0 0,0 0 0,0 0 16,0 42 15,0 0-31,0 0 0,0 21 16,0-20-16,0 20 0,0-21 15,0 21-15,-21 1 0,21-22 0,0 21 16,-21-21-16,21 22 0,0-22 15,0 21-15,0-21 0,0 1 0,0-1 16,0 0-16,0 0 0,21 0 16,0-21-16,-21 21 0,21-21 15,1 0-15,-1 0 16,0 0-16,0 0 0,0 0 16,0-21-16,1 0 0,-1 0 15,0 0-15,0-22 0,0 22 0</inkml:trace>
  <inkml:trace contextRef="#ctx0" brushRef="#br0" timeOffset="1852.83">5461 1884 0,'0'0'0,"42"-42"16,-21 20-16,1 22 0,-1-21 0,-21 0 15,0 0-15,0 0 0,0 0 16,0-1 0,-21 22-1,-1 0-15,1 0 0,0 0 16,0 0-16,0 22 0,0-1 0,-1-21 16,-20 21-16,21 0 15,0 0-15,0 22 0,21-22 0,-22 0 16,1 0-16,0 0 0,21 0 0,-21 1 15,21-1-15,0 0 16,0 0-16,0 0 16,0 0-16,21-21 15,0 0-15,0 0 0,1 0 0,-1 22 16,0-22-16,0 0 0,0 0 16,0 0-16,1 21 0,-1-21 15,0 0-15,0 0 0,0 21 0,0-21 16,1 21-16,-1-21 15,-21 21-15,0 0 16,21-21-16,-21 22 0,21-22 0,-21 21 16,0 0-16,0 0 0,0 0 15,0 0-15,-21 1 16,0-22-16,0 21 0,-1-21 16,1 21-16,0-21 0,0 21 0,0-21 15,-22 0-15,22 21 0,0-21 0,0 0 16,-21 0-16,20 0 0,1 0 0,0 0 15,0 0-15,0 0 0,0 0 16,-1 0-16,1 0 16,21-21-1,0 0-15,0 0 16,0 0 0,0-1-16,21 1 15,1 0-15</inkml:trace>
  <inkml:trace contextRef="#ctx0" brushRef="#br0" timeOffset="2677.38">6413 1863 0,'0'0'0,"22"0"0,-1-21 0,0-1 0,0 1 15,0 0-15,-21 0 16,21 0-16,-21 0 0,0-1 15,0 1-15,0 0 16,-21 21 0,0 0-16,0 0 0,0 0 0,-22 0 15,22 0-15,0 0 0,0 0 0,0 21 16,-22-21-16,22 21 0,0 1 0,0-22 16,0 21-16,0 0 0,-1 0 15,1 0-15,0 0 0,0 1 0,21-1 16,0 0-16,0 0 0,0 0 0,0 0 15,0 1-15,0-1 16,0 0-16,0 0 16,21-21-16,0 0 0,0 21 15,1-21-15,-1 21 0,0-21 16,0 0-16,0 22 0,0-22 16,1 0-16,-1 21 0,21-21 15,-21 0-15,0 0 0,1 0 0,-1 21 16,0-21-16,21 0 0,-21 0 0,1 0 15,-1 21-15,0-21 0,0 0 16,0 21-16,-21 0 16,0 1-16,0-1 15,-21 0-15,0 0 16,-21-21-16,20 21 16,1-21-16,0 21 0,-21-21 0,21 0 0,-22 22 15,22-22-15,-21 0 0,21 0 16,-22 0-16,22 0 0,-21 0 0,21 0 15,-1 0-15,1 0 0,0 0 0,0 0 16,0 0-16,0 0 0,-1 0 16,1 0-1,0 0 1,21 21 31,21-21 15</inkml:trace>
  <inkml:trace contextRef="#ctx0" brushRef="#br0" timeOffset="4564.64">1185 4699 0,'-21'21'15,"0"-21"-15,0 0 16,21 21-16,-21-21 0,-1 0 15,1 0-15,0 0 16,0 0-16,0 0 16,0 0-16,-1 0 0,1 0 15,0 0-15,0 0 0,-21 0 16,20 0-16,-20 0 0,21 0 0,-21 0 16,20 0-16,-20 0 0,21 0 0,0-21 15,-22 21-15,22 0 16,0 0-16,0-21 0,0 21 15,0 0-15,-1 0 16,44 0 15,-1 0-15,0 0-16,0 21 0,21-21 16,1 0-16,20 0 0,-20 0 0,20 0 15,1 0-15,20 0 16,1 0-16,-22 0 0,43 0 0,-21 0 15,0 0-15,-1 0 0,1 0 16,0-21-16,-1 21 0,-20 0 0,-1 0 16,1 0-16,-22-21 0,0 21 0,1 0 15,-1 0-15,-21-21 0,0 21 16,1 0-16,-1 0 0,-21-21 16,0-1-1,-21 22-15,-1 0 16,1-21-16,0 21 0,0 0 15,0-21-15,-22 21 0,22 0 16,0 0-16,0 0 0,0 0 16,0 0-16,-1 0 0,1 0 15,42 0 32,1 0-47,-1 0 0,0 0 0,0 0 16,0 0-16,0 0 0,1 0 15,-1 0-15,0 0 0,0 0 0,0 0 16,0 0-16,1 0 0,-1 0 16,0 21-16,-21 0 15,0 1-15,0-1 0,0 0 16,-21 0-16,0 0 0,-1 22 16,1-22-16,0 21 0,0 0 0,0 1 15,-22-1-15,22-21 0,0 22 16,0-22-16,0 21 0,0-21 0,21 0 15,0 1-15,0-1 0,-22-21 16,22 21-16,22-21 31,-22-21-15</inkml:trace>
  <inkml:trace contextRef="#ctx0" brushRef="#br0" timeOffset="5096.33">3789 3958 0,'0'0'0,"-21"-21"0,21 0 0,-22 0 16,22 0-16,-21 21 16,21-22-16,0 1 0,0 0 15,0 0-15,0 0 0,0 0 16,0-1-16,0 1 15,0 0-15,0 42 47,0 0-47,0 1 16,0 20-16,0-21 0,0 21 0,0 1 16,0 20-16,0-20 0,-21 20 0,21-21 15,0 22-15,0-22 0,-21 22 16,0-22-16,0 0 0,21 1 0,-22-1 15,22-21-15,-21 22 0,21-22 16,0 0-16,0 0 0,-21-21 0,21 21 16,0-42 15,0 0-31,0-21 16,0 20-16,0 1 0,0-21 0,0 21 15</inkml:trace>
  <inkml:trace contextRef="#ctx0" brushRef="#br0" timeOffset="6844.88">3598 3810 0,'0'-21'0,"0"-21"16,0 20-16,0 1 0,0 0 16,21 21-16,1 0 15,-22-21-15,21 21 0,0-21 0,0 21 16,0 0-16,0-21 0,22 21 0,-22 0 15,0 0-15,21 0 0,-20 0 16,20 21-16,-21 0 0,21 0 16,-20 0-16,-1 0 0,0 1 0,0 20 15,0-21-15,-21 21 0,21 1 16,-21-22-16,0 21 0,0 1 0,-21-22 16,0 21-16,0-21 0,0 0 0,0 1 15,-1 20-15,-20-42 0,21 21 16,0 0-16,0-21 0,-1 0 15,22-21 1,0 0-16,22 0 16,-22 0-16,21 21 0,0-22 15,0 1-15,0 21 0,0 0 0,1 0 16,-1 0-16,21 0 0,-21 0 16,0 21-16,1-21 0,-1 22 15,0-1-15,0 0 0,0 21 0,0-21 16,1 1-16,-1-1 0,0 21 0,-21-21 15,21 0-15,-21 22 0,0-22 16,0 0-16,0 21 0,-21-20 0,0-1 16,-22 0-16,22 0 0,0 0 0,-21 0 15,21-21-15,-1 22 0,-20-22 16,21 0-16,-43 0 16,43 0-16,0 0 0,0 0 0,0 0 0,0 0 15,-1-22-15,1 1 0,21 0 16,-21 0-16,21 0 15,-21 0-15,21-1 0,-21 1 0,21 0 16,0 0-16,0 0 0,0 0 16,0 42-1,0 0 1,0 0-16,0 0 16,0 0-16,21 1 0,0-1 0,-21 0 15,21 0-15,0 0 0,1 0 16,-1 1-16,0-1 0,0-21 15,0 21-15,0-21 0,1 0 0,-1 0 16,21 0-16,-21 0 0,0 0 16,22 0-16,-22 0 0,21-21 0,1 0 15,-1 21-15,0-22 0,1 1 16,-1 0-16,0 0 0,1 0 0,-22-22 16,21 22-16,-21-21 0,0 21 0,1-22 15,-1-20-15,0 21 0,0-1 16,0-20-16,-21 20 0,0-20 0,21 21 15,-21-1-15,0 1 0,0 0 0,0-1 16,0 1-16,0 21 0,0 0 16,0-1-16,0 1 0,0 0 0,0 0 15,-21 21 1,21 21-16,0 0 16,-21 0-16,21 1 0,-21-1 15,21 21-15,0 0 0,0 1 0,-21-1 16,21 0-16,-21 22 0,-1-1 0,22-20 15,0 20-15,0-20 0,-21 20 16,21-21-16,0 1 0,0-1 0,0 0 16,0-20-16,0 20 0,0-21 0,0 21 15,21-20-15,1-1 0,-1 0 16,0-21-16,0 0 0,0 21 0,22-21 16,-22 0-16,21 0 0,-21 0 0,22-21 15,-22 0-15,21 21 0,-21-21 0,0-1 16,22 1-16,-22 0 15,0-21-15,0 21 0,-21-1 0,21-20 16,1 0-16,-22 21 0,0-22 0,0 1 16,21 21-16,-21-22 0,0 22 0,0 0 15,0 0-15,0 0 16,0 42 0,0 0-16,0 0 15,0 0-15,-21 1 0,21 20 16,0-21-16,0 0 0,0 22 0,0-22 15,0 0-15,0 0 0,0 0 0,0 0 16,0 1-16,0-1 0,0 0 0,0 0 16,0 0-16,21-21 15,0 21-15,0-21 0,0 0 16,0 0-16,1 0 0,-1 0 0,0 0 16,0-21-16,0 0 0,22 21 0,-22-21 15,0 0-15,0 0 0,0-1 16,22 1-16,-43 0 0,21 0 0,0-21 15,0 20-15,-21 1 0,0-21 0,21 21 16,-21 0-16,21-1 0,-21 1 0,0 0 16,-21 21 15,21 21-15,0 0-16,0 1 0,-21-1 15,21 21-15,-21-21 0,21 0 16,-21 22-16,21-22 0,0 0 0,0 0 15,0 22-15,0-22 0,0 0 0,0 0 16,0 0-16,21 0 16,0 1-16,0-22 0,0 0 0,1 0 15,20 21-15,-21-21 0,21 0 0,-20 0 16,20 0-16,0-21 0,-21 21 0,22-22 16,-22 22-16,21-21 0,-21 0 15,1 0-15,-1 0 0,0 0 0,0-1 16,0 1-16,0 0 0,1-21 0,-22 21 15,0-1-15,0-20 0,0 21 16,0-21-16,0 20 0,0 1 0,0 0 16,0 0-16,-22 21 15,1 0-15,0 0 0,0 0 0,0 21 16,0 0-16,-1 0 0,1 1 0,0-1 16,21 0-16,0 21 0,-21-21 0,21 22 15,0-22-15,-21 21 0,21-21 16,0 22-16,0-22 0,0 0 0,0 0 15,21 0-15,0-21 0,0 22 0,0-22 16,1 0-16,-1 21 0,0-21 0,0 0 16,0 0-16,0 0 0,1 0 15,-1 0-15,0 0 0,0-21 16,-21-1-16,21 22 16,0-21-16,-21 0 0,0 0 0,22 0 15</inkml:trace>
  <inkml:trace contextRef="#ctx0" brushRef="#br0" timeOffset="7367.86">7154 3979 0,'0'0'0,"-21"-21"0,21-21 15,0 21-15,0 0 0,-21-1 0,21 1 16,0 0-1,0 42 1,0 0 0,0 1-16,0 20 0,0 0 0,0 1 15,0 20-15,0 1 0,0-1 16,0 1-16,0-1 0,0 1 0,0-1 16,-21 1-16,21-1 0,-21 1 0,-1 20 15,1-20-15,0 20 0,-21-20 0,21 21 16,-1-1-16,1-20 0,0 20 0,0-20 15,0-1-15,0 1 0,-1-1 16,22 1-16,0-22 0,0 1 0,-21-22 16,21 21-16,0-21 0,0 0 15,0 1-15,0-44 16,0 1 0,21 0-16,-21 0 0,0 0 15,0 0-15,0-22 0,0 1 0,0 0 16,0-1-16,22 1 0</inkml:trace>
  <inkml:trace contextRef="#ctx0" brushRef="#br0" timeOffset="7713.18">6731 4318 0,'0'0'0,"0"-148"16,0 106-16,0-1 15,0 1-15,0 0 0,0-1 0,0 22 16,21-21-16,0-1 0,22 22 0,-22 0 15,21 0-15,22 0 0,-22 0 16,0 21-16,22 0 0,-1 0 0,1 0 16,-22 0-16,22 21 0,-1 21 0,-21-21 15,1 22-15,-22-1 0,0 0 0,-21-21 16,0 22-16,0-1 0,-42 0 16,21-20-16,-1 20 0,-20-21 0,0 0 15,21 22-15,-22-43 0,22 21 16,-21 0-16,21 0 0,-1-21 15,1 0-15,0 0 0,0 0 0,0 0 16,42 0 15,0 0-31,0 0 16,0 0-16,1 0 16</inkml:trace>
  <inkml:trace contextRef="#ctx0" brushRef="#br0" timeOffset="9167.87">7472 4339 0,'21'0'0,"21"0"16,-21 0-16,1 0 16,-22-21-16,21 0 0,0 0 0,0 21 15,-21-21-15,21-22 0,0 22 0,1 0 16,-1-21-16,0-1 0,21 22 0,-21-21 15,1-1-15,-1 1 0,0 21 16,0-21-16,0 20 0,-21 1 0,0 0 16,0 0-16,-21 21 0,0 0 15,0 0-15,0 0 0,-22 0 16,22 0-16,-21 0 0,21 21 16,-1 0-16,1 0 0,21 1 0,0-1 15,0 0-15,0 0 0,0 0 16,21 0-16,1 1 0,-1-1 15,0 0-15,0 0 0,0 0 0,22 0 16,-22 1-16,0-1 0,0 0 0,-21 0 16,21 0-16,-21 0 0,21 1 0,-21-1 15,0 0-15,0 0 0,0 0 16,0 0-16,22 1 16,-1-22-16,0 0 15,0 0-15,0 0 0,0 0 16,1 0-16,-1-22 15,0 1-15,21 21 0,-21-21 0,1 0 16,20 0-16,-21 0 0,21-1 0,-20 1 16,-1 0-16,0-21 0,0 21 0,0-22 15,0 22-15,1 0 0,-22 0 16,0 0-16,0-1 0,0 1 0,0 0 16,-22 21 15,1 21-31,21 0 0,-21-21 15,21 43-15,0-22 0,-21 0 0,21 0 16,-21 22-16,21-22 0,0 0 0,0 0 16,0 21-16,0-20 0,0-1 15,0 0-15,0 0 0,0 0 16,21 0-16,0-21 0,0 0 16,22 0-16,-22 0 0,0 0 15,21 0-15,1 0 0,-1 0 0,0-21 16,-21 0-16,22 0 0,-1 0 15,-21 0-15,22-1 0,-22 1 0,21-21 16,-21 21-16,0 0 0,1-22 0,-22 22 16,0-21-16,21 21 0,-21-1 0,0 1 15,0 0-15,0 42 32,0 0-17,-21 1-15,21-1 0,-22 0 0,22 0 16,0 21-16,0-20 0,-21-1 15,21 0-15,-21 21 0,21-21 0,-21 1 16,21-1-16,0 0 0,0 0 0,-21 0 16,21 0-16,0 1 15,0-44 17,0 1-32,21 0 0,0 0 15,0 0-15,-21-22 0,21 22 16,1-21-16,-1 21 0,0-22 15,21 22-15,-21-21 0,1 21 16,20 0-16,-21-1 0,21 1 0,-20 0 16,-1 21-16,0 0 0,0 0 0,-21 21 15,0 0 1,0 1-16,0-1 0,0 21 16,0-21-16,0 0 0,0 22 0,0-22 15,0 0-15,0 21 0,0-20 0,0-1 16,0 0-16,0 0 0,0 0 0,0 0 15,21 1-15,0-22 16,1 0-16,-1 0 0,21 0 16,-21 0-16,0 0 0,22-22 15,-22 1-15,0 21 0,21-21 0,-20 0 16,20 0-16,-21 0 0,0-1 0,22-20 16,-22 0-16,0-1 0,21 1 15,-21 0-15,1-1 0,-1-20 0,0 21 16,0-1-16,0-20 0,0 20 0,1 1 15,-22-21-15,0 20 0,21 22 0,-21-21 16,0-1-16,0 22 0,0 0 16,0 0-16,0 0 0,0 42 31,0 0-31,0 0 16,-21 22-16,-1-22 0,22 21 15,-21 0-15,0-20 0,21 20 0,-21 0 16,0 1-16,21-1 0,-21 0 0,-1 1 15,22 20-15,0-21 0,-21 1 0,21-1 16,-21 0-16,21 1 0,0-1 16,0 0-16,0-20 0,0 20 0,0-21 15,0 0-15,0 0 0,21 1 0,0-1 16,-21 0-16,22-21 0,-22 21 0,21-21 16,0 0-16,0 0 0,0 0 15,0 0-15,1 0 0,-1 0 16,0-21-16,0 0 0,21 0 15,-20-1-15,-1 22 0,0-21 0,-21 0 16,21 0-16,0 0 0,-21 0 0,21-22 16,-21 22-16,0 0 0,0 0 0</inkml:trace>
  <inkml:trace contextRef="#ctx0" brushRef="#br0" timeOffset="9444.73">9779 3874 0,'0'0'0,"21"0"31,0 0-31,0 0 0,1 0 16,-1 0-16,0-22 0,0 22 16,21 0-16,-20 0 0,-1 0 0,21 0 15,-21 0-15,0 0 0,22-21 0,-22 21 16,0 0-16,0 0 0,22 0 0,-22-21 15,0 21-15,0 0 16,-21-21 0,-21 21-16,0 0 15,0 0-15,-1-21 0,1 21 0,0 0 16,-21 0-16</inkml:trace>
  <inkml:trace contextRef="#ctx0" brushRef="#br0" timeOffset="9700.42">8826 3662 0,'-21'0'16,"0"0"-16,0 0 16,0 0 15,42 0 47,0 0-78</inkml:trace>
  <inkml:trace contextRef="#ctx0" brushRef="#br0" timeOffset="10840.97">11705 3768 0,'0'-21'0,"21"-1"16,-21 1-16,0 0 16,0 0-16,0 0 0,0 0 15,0-1-15,0 1 0,0 0 0,0 0 16,-21 0-16,21 0 0,-21 21 16,0-22-16,0 22 15,-1 0-15,1 0 16,0 0-16,0 22 0,0-1 15,0 0-15,-1 0 0,1 0 0,0 0 16,21 1-16,-21 20 0,21 0 16,-21-21-16,0 22 0,21-1 0,0 0 15,0 1-15,0-1 0,0 0 0,-22 1 16,22-1-16,0 0 0,0-20 0,0 20 16,0-21-16,0 0 0,0 22 15,22-43-15,-1 21 0,-21 0 0,21 0 16,0-21-16,0 0 0,0 0 0,1 0 15,-1 0-15,0 0 0,21 0 0,-21 0 16,1-21-16,20 21 0,-21-21 16,0 0-16,22-1 0,-22 1 15,0 0-15,21 0 0,-21 0 0,1-22 16,-1 22-16,-21-21 0,21 0 0,-21 20 16,21-20-16,-21 0 0,0-1 0,0 1 15,0 0-15,0-1 0,0 1 16,-21 0-16,0 21 0,0-22 0,21 22 15,-43 0-15,22 0 0,0 0 0,0 21 16,-22 0-16,22 0 0,-21 0 0,21 0 16,-22 21-16,22 0 0,0 0 15,-21 0-15,21 0 0,-1 1 0,1 20 16,0 0-16,0-21 0,21 22 16,-21-1-16,21-21 0,0 22 0,0-1 15,0-21-15,0 21 0,0-20 0,0 20 16,0-21-16,21 0 0,0 0 15,0 1-15,0-1 0,1-21 0,-1 21 16,0-21-16,21 0 0,-21 0 0,22 0 16,-1 0-16,0 0 0,1-21 0,-1 21 15,0-21-15,1-1 0,-1 1 16,0 0-16,22 0 0,-22 0 0,-21-22 16,22 22-16,-1 0 0,-21 0 0,0-21 15,1 20-15,-22 1 0,0 0 0,0 0 16,0 0-16,0 0 15,-22-1 1,1 22-16,0 0 16,21 22-1,0-1-15,0 0 16,0 0-16,21-21 0,0 21 0,-21 0 16,22 1-16,-22 20 0,21-21 0,-21 0 15,0 0-15,0 1 0,0 20 0,21-21 16,-21 0-16,0 0 0,0 1 0,0-1 15,0 0-15,0 0 0,0 0 16,0 0-16,-21 1 0,21-1 16,0-42 31,0-1-47</inkml:trace>
  <inkml:trace contextRef="#ctx0" brushRef="#br0" timeOffset="11488.61">13462 3789 0,'-21'0'0,"42"0"0,-63 21 16,42 0-16,-22-21 0,22 21 16,-21 1-16,21-1 0,0 0 15,0 0 1,21-21 15,1-21-31,-1 21 16,0-21-16,0 0 0,0-1 15,0 1-15,1 0 0,-1-21 0,0 21 16,0-22-16,21 1 0,-20 0 0,-1-1 16,0 1-16,0-22 0,0 22 0,0-21 15,1-1-15,-22 22 0,21-22 16,-21 22-16,21-22 0,-21 22 0,0 0 15,0-1-15,0 22 0,0-21 0,0 21 16,0 0-16,0-1 0,-21 22 16,0 0-16,-1 43 15,1-22-15,21 21 16,-21 1-16,21-1 0,0 21 0,-21-20 16,0 41-16,21-20 0,-21-1 0,-1 22 15,22-21-15,-21-1 0,0 1 16,21-1-16,-21 1 0,21-22 0,-21 21 15,21-20-15,0-1 0,0 0 0,0-20 16,0 20-16,0-21 0,0 0 0,0 0 16,0 1-16,0-1 0,21-21 15,0 0-15,0 0 0,0 0 16,1 0-16,-1-21 16,0-1-16,0 1 0,-21 0 15,0 0-15,21 0 0,-21-22 0,0 22 16</inkml:trace>
  <inkml:trace contextRef="#ctx0" brushRef="#br0" timeOffset="11681.5">13483 3683 0,'0'0'0,"21"0"31,0 0-31,1 0 16,-1 0-16,0 0 0,0 0 15,0 0-15,0 0 0,22 0 16,-22 0-16,0 0 0,0 0 0,0 0 16,1 0-16,-1-21 0,0 21 15,0 0-15</inkml:trace>
  <inkml:trace contextRef="#ctx0" brushRef="#br0" timeOffset="12740.41">14118 3831 0,'0'0'0,"0"21"0,21 1 15,0-22-15,1 0 16,-1 0-16,0 0 0,0 0 16,0-22-16,22 22 15,-22-21-15,0 21 0,0-21 0,0 0 16,0 21-16,1-21 0,-1 0 0,0-1 15,0 22-15,-21-21 0,0 0 0,0 0 16,0 0-16,0 0 0,0-1 0,0 1 16,-21 21-1,0 0-15,0 0 0,-1 0 16,1 0-16,0 21 0,0 1 0,0-22 16,-22 21-16,22 0 0,0 21 0,0-21 15,21 1-15,-21 20 0,0-21 16,21 0-16,0 22 0,0-22 0,0 0 15,0 21-15,0-21 0,0 1 0,21-1 16,0 0-16,21 0 0,-21-21 16,1 0-16,20 0 0,0 0 15,-21 0-15,22 0 0,-1 0 0,0 0 16,1 0-16,-22-21 0,21 0 0,1 0 16,-1 21-16,0-22 0,-21 1 0,22-21 15,-22 21-15,0 0 0,0-1 16,0 1-16,1 0 0,-22-21 15,0 21-15,0-1 0,0 1 16,-22 21 0,1 0-1,21 21-15,-21 1 0,21-1 0,0 0 16,-21 0-16,21 0 16,-21 22-16,21-22 0,0 0 0,0 0 15,-21 0-15,21 22 16,-22-22-16,22 0 15,0-42 17,0 0-32,0-1 15,0 1-15,22 0 0,-1 0 16,-21 0-16,21 0 0,0-1 0,0 1 16,0-21-16,1 21 0,-1 0 15,0-1-15,0-20 0,0 42 0,0-21 16,22 0-16,-22 0 0,0 21 0,0 0 15,0 0-15,1 0 0,-1 21 16,-21 0-16,21-21 0,-21 21 16,0 0-16,0 0 0,21 22 0,-21-22 15,0 0-15,0 0 0,0 0 0,0 1 16,0-1-16,0 0 0,0 0 0,0 0 16,0 0-16,0 1 0,-21-22 15,21 21-15,0-42 31,0-1-15,0 1-16,0 0 0,21 0 16,0 0-16,0 0 0,1-1 15,-1-20-15,0 21 0,21 0 0,-21 0 16,1-1-16,20 1 0,-21 0 0,0 21 16,0-21-16,22 21 0,-22 0 15,0 0-15,-21 21 16,21 0-16,-21 0 0,0 1 15,0-1-15,0 0 0,0 0 16,0 21-16,0-20 0,0-1 0,0 0 16,0 0-16,-21 0 0,0 0 15,21 1-15,0-1 0,0 0 16,0 0 0,21-21 15,0-21-31</inkml:trace>
  <inkml:trace contextRef="#ctx0" brushRef="#br0" timeOffset="13084.21">16087 3641 0,'0'0'16,"0"-21"-16,0-1 0,0 1 0,-22 0 15,1 21-15,0 0 16,0 0-16,21 21 0,-21 0 15,21 1-15,-21-1 0,21 0 0,-22 21 16,22-21-16,0 22 0,0-1 0,0 0 16,0 1-16,0 20 0,0-20 0,-21 20 15,21-21-15,-21 22 0,21-1 0,0 1 16,0-22-16,-21 22 16,0-1-16,0-20 0,-1 20 0,22 1 15,-21-22-15,0 21 0,0-20 0,21-1 16,-21 0-16,0 1 0,-1-1 0,22 0 15,-21-20-15,0-1 0,21 0 0,0 0 16,-21-21-16,21-21 31,0 0-31,0 0 0,0-1 16,21-20-16,-21 0 0,0-1 0,21 1 16,0 0-16</inkml:trace>
  <inkml:trace contextRef="#ctx0" brushRef="#br0" timeOffset="13372.08">15917 3874 0,'21'-43'0,"-42"86"0,64-107 0,-43 43 0,21 0 15,0-22-15,0 22 0,21 0 0,-20 21 16,20-21-16,-21 21 0,21 0 16,1 0-16,-22 0 0,21 0 0,1 0 15,-1 0-15,-21 0 0,0 21 0,22 0 16,-22 0-16,-21 1 0,0 20 0,0-21 15,0 0-15,0 0 0,-21 1 16,-22-1-16,22 0 0,-21 0 16,21 0-16,-22 0 0,1 1 0,0-1 15,-1-21-15,1 21 0,21 0 0,-22-21 16,22 0-16,0 0 0,0 21 0,0-21 16,21-21-1,21 0 1,21 0-16,-21 0 0</inkml:trace>
  <inkml:trace contextRef="#ctx0" brushRef="#br0" timeOffset="13648.77">16827 3217 0,'0'0'0,"22"-21"0,-22 0 0,0 0 0,0 0 16,-22 42-1,22 0 1,-21 0-16,0 0 0,21 22 0,0-1 16,-21 0-16,0 1 0,21 20 15,-21-20-15,21-1 0,0 21 0,0-20 16,-22-1-16,1 0 0,21 1 0,-21-22 16,21 21-16,0-21 0,-21 22 0,0-22 15,21 0-15,-21 0 0,21 0 16,0 1-16,0-1 0</inkml:trace>
  <inkml:trace contextRef="#ctx0" brushRef="#br0" timeOffset="14696.7">17293 3725 0,'0'0'0,"21"-21"0,-21-21 16,0 21-16,0 0 0,0-1 0,0 1 16,-21 21-16,0-21 0,0 0 15,0 21-15,-1 0 0,1 0 16,0 0-16,-64 63 16,64-41-16,0 20 0,0-21 15,0 21-15,0-20 0,21 20 0,-22 0 16,1 1-16,21-1 0,0-21 15,0 0-15,0 0 0,0 1 0,21-1 16,1-21-16,-1 0 16,0 0-16,0 0 0,21 0 15,-20-21-15,-1-1 0,0 22 0,0-21 16,0 0-16,0 0 0,1 0 0,-1 0 16,0-1-16,-21 1 0,21 0 15,-21 0-15,0 0 0,21 0 16,-21-1-16,21 1 0,-21 0 0,0 0 15,0 42 17,0 0-32,-21 0 0,0 1 0,21-1 15,0 0-15,0 0 0,-21 0 0,21 0 16,0 22-16,0-22 0,0 0 0,0 0 16,0 0-16,0 1 0,21-1 0,0-21 15,0 21-15,1 0 0,-1-21 16,0 0-16,0 0 0,21 0 15,-20 0-15,-1 0 0,21-21 0,-21 0 16,0 0-16,1 21 0,-1-22 0,0 1 16,21-21-16,-21 21 0,22 0 15,-22-22-15,21 1 0,1 21 0,-22-43 16,21 22-16,0-22 0,-20 22 0,-1-21 16,0-1-16,0 1 0,0 20 0,0-20 15,-21 20-15,22 1 0,-22 21 16,0-21-16,0 20 0,0 1 0,0 0 15,-22 42 1,1-21 0,0 21-16,0 22 0,21-22 15,-21 21-15,0 1 0,-1-1 0,22 0 16,-21 1-16,0-1 0,0 21 0,21-20 16,0-1-16,-21 0 0,21 1 15,0-1-15,0-21 0,0 22 0,0-22 16,0 21-16,0-21 0,21 0 0,0 1 15,0-1-15,0 0 0,1-21 0,-1 21 16,0-21-16,21 0 0,-21 0 16,22 0-16,-22 0 0,21 0 0,1 0 15,-1-21-15,0 21 0,1-21 0,-1 0 16,0-1-16,-21 1 0,22 0 0,-1 0 16,-21 0-16,0 0 15,1-1-15,-1 1 0,0-21 0,-21 21 16,0 0-16,0-1 0,0 1 15,-21 21-15,0 0 16,-1 0-16,1 21 0,0 1 16,21-1-16,-21 0 0,0 0 0,21 0 15,-21 0-15,21 1 0,0-1 0,0 0 16,0 0-16,0 0 0,0 0 0,0 1 16,21-22-16,0 21 0,0-21 15,0 0-15,0 0 0,1 0 16,-1 0-16,21 0 0,-21 0 15,0 0-15,1 0 0,-1 0 16,0-21-16,0-1 0,0 22 16,0-21-16,1 0 0,-1 21 0,-21-21 15,0 0-15,0 0 0,0-1 0,0 1 16,0 0-16,0 0 0</inkml:trace>
  <inkml:trace contextRef="#ctx0" brushRef="#br0" timeOffset="15012.52">17357 3239 0,'0'0'0,"-22"0"0,44 0 15,20 0 1,-21 0-16,43 0 0,-22 0 15,21 0-15,1-22 0,-1 22 0,1-21 16,21 21-16,-22 0 0,1-21 0,-1 21 16,1 0-16,-1 0 0,1 0 15,-22-21-15,0 21 0,1 0 0,-22 0 16,0 0-16,0 0 0,0 0 16,-42 0 15,0 0-31,-21 0 15,20 0-15,-20 0 0,0 0 0</inkml:trace>
  <inkml:trace contextRef="#ctx0" brushRef="#br0" timeOffset="17548.82">5292 6160 0,'0'21'16,"0"-42"31,0-1-47,0 1 15,0 0-15,0 0 0,0 0 0,21 0 16,-21-1-16,21-20 0,-21 0 15,21 21-15,0-22 0,0 1 16,1-22-16,-1 22 0,0 0 0,21-1 16,-21 1-16,1 0 0,20 21 15,-21-1-15,0 1 0,0 0 0,1 21 16,-1 0-16,0 0 16,-21 21-16,0 0 15,0 1-15,0-1 0,0 0 0,0 0 16,0 0-16,0 0 0,0 1 15,-21-22-15,42 0 47,-21-22-47,21 1 0,0 0 0,-21 0 16,0 0-16,0 0 16,0-1-16,0 1 0,0 0 15,-21 0-15,21 0 0,-21 21 16,0 0-16,0 0 15,-1 0-15,1 0 0,0 21 16,0 0-16,21 0 0,-21 0 0,21 1 16,0 20-16,0 0 0,-21 1 15,21-1-15,-22 0 0,22 1 0,-21 20 16,21-21-16,0 1 0,-21-1 0,21 0 16,0 1-16,-21-1 15,21-21-15,0 22 0,0-22 0,0 0 16,0 0-16,21 0 0,0 0 0,0 1 15,1-22-15,-1 0 0,21 21 0,-21-21 16,0 0-16,22 0 0,-1 0 16,0-21-16,-20 21 0,20-22 0,0 1 15,1 0-15,-22 0 0,21 0 0,0 0 16,-20-1-16,-1 1 0,21 0 0,-21-21 16,-21 21-16,21-22 0,-21 22 15,0-21-15,0 21 0,0-22 0,0 22 16,0 0-16,0 0 0,-21 0 15,0 21 1,0 0 0,21 21-16,0 0 15,0 0-15,0 0 0,0 0 16,21-21-16,0 22 0,-21-1 16,21 0-16,-21 0 0,22 0 0,-1 0 15,-21 1-15,0-1 0,0 0 0,0 21 16,21-21-16,-21 1 0,0-1 0,0 0 15,21 0-15,-21 0 16,21 0-16,0-21 0,-21 22 16,22-22-16,-1 0 0,0 0 0,0 0 15,0 0-15,0 0 0,22 0 0,-22 0 16,21 0-16,-21 0 0,22 0 16,-1-22-16,-21 1 0,22 0 0,-1 0 15,0 0-15,-21 0 0,22-1 0,-1 1 16,-21 0-16,0-21 0,1 21 0,-1-22 15,0 22-15,-21-21 0,0-1 16,0 22-16,0-21 0,0 21 0,0 0 16,0-1-16,0 1 0,0 0 0,-21 21 15,0 0-15,-1 0 16,1 0-16,0 21 16,0 0-16,0 1 0,0 20 0,-1-21 15,22 21-15,-21-20 0,21 20 0,-21-21 16,21 21-16,0 1 0,0-22 15,0 21-15,0-21 0,0 1 0,21-1 16,0 0-16,1 0 0,-1 0 0,21 0 16,-21 1-16,22-22 0,-1 0 0,0 0 15,1 0-15,-1 0 0,21 0 0,-20 0 16,-1 0-16,22 0 0,-22-22 16,21 1-16,1 0 0,-22 21 0,22-21 15,-22-21-15,0 20 0,1 1 0,-1 0 16,-21-21-16,0 21 0,1-22 15,-1 1-15,-21 21 0,0-22 0,0 22 16,0-21-16,0 21 0,-21 0 16,-1-1-16,1 1 0,0 21 0,0 0 15,0 0-15,0 0 0,-22 0 0,22 21 16,0 1-16,0-1 0,0 0 16,-1 21-16,1-21 0,0 22 0,0-1 15,0-21-15,21 22 0,0-22 0,0 21 16,0-21-16,0 0 0,0 1 15,0-1-15,0 0 0,21-21 0,0 21 16,0-21-16,0 0 0,1 0 16,-1 0-16,0 0 0,21 0 0,-21 0 15,1 0-15,-1-21 0,0 21 0,0-21 16,0 0-16,0-1 0,-21 1 16,0 0-16,22 0 0,-22 0 0,21-22 15,-21 22-15,0-21 0,0 21 0,0 0 16,0-22-16,0 22 0,0 0 15,0 42 1,0 0-16,0 0 16,0 1-16,0-1 0,0 21 0,0-21 15,0 0-15,0 22 0,0-22 0,0 0 16,0 21-16,0-20 16,0-1-16,0 0 0,0 0 0,21-21 15,0 21-15,0-21 0,0 0 0,22 0 16,-22 0-16,0 0 0,21 0 0,-20 0 15,-1 0-15,21-21 0,-21 0 0,0 0 16,1 0-16,-1-1 0,0 1 16,0 0-16,0-21 0,0 21 0,1-22 15,-1 1-15,-21 0 0,21-22 0,0 22 16,-21-22-16,21 1 0,0 20 0,-21-20 16,22 21-16,-22-1 0,21 1 15,-21 0-15,0-1 0,0 22 0,0 0 16,0 0-16,-21 21 15,-1 0-15,1 21 0,21 0 16,-21 0-16,0 22 0,0-22 16,21 21-16,-21 0 0,-1 22 0,22-22 15,-21 1-15,21 20 0,0-21 0,0 22 16,-21-22-16,21 1 0,0-1 0,0 0 16,0 1-16,0-22 0,21 21 15,0-21-15,-21 0 0,22 1 0,-1-1 16,21 0-16,-21-21 0,0 0 0,1 0 15,20 0-15,-21 0 0,21 0 0,1 0 16,-22 0-16,21 0 0,1-21 0,-22 0 16,21-1-16,0 1 15,-20 0-15,20 0 0,-21 0 0,0 0 16,0-22-16,1 22 0,-1 0 0,-21 0 16,0 0-16,0-1 0,0 1 0,0 0 15,-21 21 1,-1 0-16,1 0 15,0 21-15,21 0 0,-21 1 0,0-1 16,21 0-16,0 0 0,0 0 0,0 22 16,0-22-16,0 0 0,0 0 0,0 0 15,21-21-15,0 21 0,-21 1 16,21-22-16,0 21 0,1-21 0,-1 0 16,0 0-16,0 0 0,0 0 15,0 0-15,1 0 0,-1 0 0,0 0 16,0 0-16,0-21 0,0 21 0,1-22 15,-1 22-15,0-21 0,-21 0 0,0 0 16,0 0-16,0-22 16,0 22-16,0 0 0,0 0 0,-21 0 15</inkml:trace>
  <inkml:trace contextRef="#ctx0" brushRef="#br0" timeOffset="17763.59">8255 5609 0,'21'0'16,"0"0"-16,0 0 16,1 0-16,-1 0 0,0 0 15,21-21-15,-21 21 0,22-21 0,-22 21 16,21 0-16,1 0 0,-22-21 0,21 21 16,-21 0-16,22 0 0,-1 0 0,-21 0 15,0 0-15,0 0 0,1 0 16,-1-21-16,0 21 0,-21-22 15</inkml:trace>
  <inkml:trace contextRef="#ctx0" brushRef="#br0" timeOffset="18464.23">10689 5863 0,'0'0'0,"21"0"0,0 0 15,1 0-15,-1 0 0,0 0 16,0 0-16,0-21 0,0 21 0,1-21 16,-1 21-16,0-21 0,0 0 0,0-1 15,0 22-15,1-21 0,-1 0 16,-21 0-16,0 0 0,0 0 0,0-1 16,0 1-16,0 0 0,-21 0 0,-1 0 15,1 21-15,-21 0 0,21 0 16,-22 0-16,1 0 0,21 0 0,-21 21 15,-1 0-15,1 0 0,21 22 16,-22-22-16,22 21 0,0 0 0,-21-20 16,42 20-16,-21 0 0,-1 1 0,22-1 15,0-21-15,0 0 0,0 22 0,0-22 16,0 0-16,0 0 0,22 0 0,-1-21 16,0 21-16,21-21 0,-21 0 15,22 0-15,-22 0 0,21 0 0,-21 0 16,22-21-16,-1 0 0,-21 21 0,22-21 15,-22 0-15,0 0 0,21-1 0,-21 1 16,1 0-16,-1-21 0,0 21 16,-21-1-16,0-20 0,21 0 15,-21 21-15,21-22 0,-21 22 0,0 0 16,0 0-16,0 42 31,0 0-31,0 0 0,0 0 16,0 22-16,0-22 0,0 0 0,0 0 15,0 0-15,0 1 0,0-1 0,0 0 16,21 0-16,1 0 0,-1-21 0,0 21 16,0 1-16,0-22 0,0 0 15,1 0-15,-1 0 0,0 0 16,0 0-16,0 0 0,0-22 16,-21 1-16,22 0 0</inkml:trace>
  <inkml:trace contextRef="#ctx0" brushRef="#br0" timeOffset="18995.93">12425 5376 0,'0'0'16,"21"-42"-16,-21 21 0,0-21 0,0 20 15,0 1-15,0-21 0,0 21 0,0 0 16,-21 21-16,0-22 0,-1 22 16,1 0-16,0 0 0,0 22 15,-21-1-15,20 21 0,1-21 0,0 22 16,0-1-16,0-21 0,0 43 0,-22-22 16,43 0-16,-21 1 0,0 20 15,0-21-15,21 1 0,-21-1 0,21 0 16,0 1-16,0-1 0,0-21 0,21 22 15,0-22-15,0 0 0,0 0 0,22 0 16,-1-21-16,-21 0 0,21 0 0,1 0 16,-22 0-16,21 0 0,1 0 15,-1 0-15,-21-21 0,21 0 16,1 0-16,-22 0 0,21-1 0,-21-20 16,1 21-16,-1-21 0,0-1 0,0 1 15,-21 0-15,21-22 0,-21 22 0,0-1 16,0-20-16,0 21 0,0-22 0,-21 22 15,0-1-15,0 22 0,0-21 16,-1 21-16,-20 0 0,21-1 0,-21 22 16,20 0-16,-20 0 0,21 0 0,-21 0 15,20 22-15,-20-1 0,21 0 0,0 0 16,0 0-16,-1 0 16,1 1-16,21-1 0,0 21 0,0-21 15,0 0-15,0 1 0,0-1 0,0 0 16,21 0-16,22-21 0,-22 21 0</inkml:trace>
  <inkml:trace contextRef="#ctx0" brushRef="#br0" timeOffset="19939.79">13314 5122 0,'0'0'0,"0"-42"0,0 21 16,0 0-16,0 0 0,0-1 15,-21 22 1,-1 22 0,22-1-16,-21 0 0,0 21 0,21-21 15,-21 22-15,21-1 0,0 0 0,-21 1 16,0-1-16,21 22 0,-22-22 0,22 0 16,-21 1-16,21-1 0,-21 0 0,0 1 15,21-1-15,0 0 0,-21-21 16,21 22-16,-21-22 0,21 0 0,0 0 15,0 0-15,-22 1 0,22-44 47,0 1-47,22 0 16,-1 0-16,0-21 0,0 20 16,0 1-16,0 0 0,1 0 0,20 0 15,-21 0-15,21-1 0,1 22 0,-1-21 16,-21 21-16,22-21 0,-22 21 0,0 0 15,21 0-15,-21 0 0,1 21 16,-1 0-16,-21 1 16,0-1-16,0 0 0,0 0 15,-21 0-15,-1-21 0,1 21 0,0 1 16,0-22-16,-21 21 0,20-21 0,-20 21 16,0-21-16,21 0 0,-22 21 15,1-21-15,21 21 0,-22-21 16,22 0-16,0 0 0,0 0 0,0 0 15,21 21 17,21-21-32,0 0 0,0 0 0,0 0 15,1 0-15,20 0 0,-21 0 0,0 0 16,22 0-16,-22 0 0,21 0 16,-21 0-16,22 0 0,-22 0 0,21 0 15,-21 0-15,22 0 0,-22 0 16,0-21-16,21 21 0,-21-21 0,1 0 0,-1 21 15,0-21-15,0 0 0,0-1 16,-21 1-16,21 0 0,-21 0 0,22 0 16,-22 0-16,21-1 0,-21 1 15,0 0-15,0 42 32,0 0-32,-21 1 0,21-1 15,0 21-15,0-21 0,-22 0 0,22 22 16,-21-1-16,21-21 0,-21 22 15,21-1-15,0 0 0,0 1 0,-21-1 16,21 0-16,0 1 0,-21-1 0,21 0 16,0 1-16,0 20 0,-21 1 15,21-1-15,0 1 0,0-22 0,0 21 16,0 1-16,-22-22 0,1 22 0,0-22 16,0-21-16,21 22 0,-21-1 0,0-21 15,-1 0-15,22 0 0,-21 1 0,21-1 16,-21-21-16,0 21 0,0-21 15,0 0 1,-1 0-16,22-21 0,0 0 0,0-1 16,0-20-16,0 21 15,0 0-15,0-22 0,0 22 0,22-21 16</inkml:trace>
  <inkml:trace contextRef="#ctx0" brushRef="#br0" timeOffset="20144.66">13758 5419 0,'0'0'0,"0"-21"0,-42-22 15,21 43 1,21 21 31,21-21-47,0 0 15,-21 22-15,21-22 0,0 0 16,1 21-16</inkml:trace>
  <inkml:trace contextRef="#ctx0" brushRef="#br0" timeOffset="21152.29">14330 5694 0,'0'0'0,"21"0"15,0-21 1,0 0-16,0 21 0,1-22 16,-1 1-16,-21 0 0,21 0 0,0 0 15,0 0-15,0 21 0,-21-22 16,22 1-16,-22 0 16,-22 21-1,1 0-15,0 0 0,0 21 16,0-21-16,0 21 0,-1 1 0,22-1 15,-21 0-15,21 0 0,-21 0 0,21 0 16,0 1-16,0-1 0,0 0 0,0 0 16,0 0-16,0 0 0,21 1 15,0-22-15,-21 21 0,22-21 0,-1 0 16,0 0-16,0 0 0,0 0 0,0 0 16,1 0-16,-1 0 0,0 0 15,21-21-15,-21-1 0,1 1 0,-1 21 16,0-42-16,0 21 0,0 0 0,22-22 15,-22 22-15,21-21 0,-21-1 16,22 22-16,-22 0 0,21 0 0,-21 0 16,0 0-16,1-1 0,-1 22 0,0 0 15,0 0-15,0 22 16,-21-1 0,0 0-1,0 0-15,0-42 63,0 0-48,0 0-15,0-1 16,-21 22 0,0 0-16,0 0 0,0 0 15,-1 22-15,1-22 0,0 21 0,0 0 16,0 0-16,0 21 0,-1-20 15,22-1-15,-21 21 0,0-21 0,21 0 16,0 22-16,0-22 0,0 0 16,0 0-16,0 0 0,0 1 0,0-1 15,0 0-15,21 0 0,0-21 0,1 0 16,-1 21-16,0-21 0,21 0 16,-21 0-16,1 0 0,20 0 0,-21-21 15,21 0-15,-20 0 0,20 0 0,-21-1 16,0 1-16,22 0 0,-22-21 0,21-1 15,-21 1-15,0 0 0,1-1 0,20 1 16,21-106 0,-41 84-16,-1 22 0,0-21 0,0 20 15,-21 1-15,0 0 0,0-1 0,21 22 16,-21 0-16,0 0 0,0 0 0,0 42 31,0 0-31,-21 0 0,0 21 16,0-20-16,21 20 0,-21 0 0,-1 1 15,1 20-15,0-21 0,0 1 0,21 20 16,-21-20-16,0-1 0,21 0 16,-22 1-16,22-1 0,0 0 0,0 1 15,0-22-15,0 21 0,0-21 0,0 0 16,0 1-16,22-1 0,-1-21 0,0 21 16,0-21-16,21 0 0,-20 0 0,-1 0 15,0 0-15,0 0 0,21 0 16,-20-21-16,-1 21 0,-21-21 15,21-1-15,-21 1 0,21 0 0,-21 0 16,0 0-16,0 0 0,0-1 0</inkml:trace>
  <inkml:trace contextRef="#ctx0" brushRef="#br0" timeOffset="21340.18">15303 5355 0,'0'0'15,"-21"0"-15,42 0 16,1 0-1,-1 0-15,21 0 0,-21 0 0,22 0 16,-1 0-16,-21 0 0,21 0 16,1 0-16,-1 0 0,-21 0 0,22 0 15,-1-21-15,-21 21 0,21 0 0,-20 0 16,-1 0-16,0-21 0,0 0 16,0 0-16,0 21 0</inkml:trace>
  <inkml:trace contextRef="#ctx0" brushRef="#br0" timeOffset="21761.01">17145 4233 0,'0'-42'15,"0"21"-15,0 0 0,0 0 16,-21 42 0,0 0-16,21 0 15,-22 21-15,1 1 0,0-1 0,0 22 16,0-1-16,0 22 15,-22-22-15,22 43 0,-21-21 0,-1-1 16,1 22-16,0-21 0,-1 21 0,1-22 16,0 1-16,-1 0 0,1-1 0,21 1 15,0-21-15,-22-1 0,43 1 0,-21-1 16,21-21-16,0 1 0,0-1 16,0 0-16,0-20 0,0 20 0,0-21 15,0 0-15,0-42 31,0 0-31</inkml:trace>
  <inkml:trace contextRef="#ctx0" brushRef="#br0" timeOffset="22200.62">18351 4572 0,'0'0'0,"0"-21"15,0 42 17,-21 0-32,21 0 0,-21 22 0,0-1 15,0 0-15,0 1 0,-1-1 16,1 22-16,0-1 0,0 1 0,0-22 16,0 21-16,-1 1 0,1-1 0,0 1 15,0-22-15,21 22 0,-21-22 0,0 22 16,21-22-16,-22 0 0,22 1 15,0-22-15,-21 21 0,21-21 16,0 0-16,0 1 0,-21-22 0,21 21 16,0-42-1,0-1-15,0 1 16,21 0-16,-21 0 0,0 0 0</inkml:trace>
  <inkml:trace contextRef="#ctx0" brushRef="#br0" timeOffset="22512.55">17907 5080 0,'0'0'0,"-21"-42"0,21-1 16,-21 1-16,21 0 0,0-1 0,0 1 16,0 0-16,0 21 0,0-22 0,21 22 15,0 0-15,21-21 0,-21 20 16,22 1-16,-1 21 0,22-21 16,-22 0-16,21 21 0,1 0 0,-1 0 15,1 0-15,-22 21 0,22 0 0,-22 0 16,22 1-16,-22-1 0,-21 21 0,21 0 15,-20 1-15,-22-1 0,0 0 16,0 1-16,0-1 0,-22 0 0,-20-20 16,21 20-16,-21-21 0,-1 21 0,1-20 15,-22-1-15,22 0 0,0 0 0,-1 0 16,1-21-16,21 21 0,-21-21 16,20 0-16,1 22 0,0-22 0,21 21 15,21-21 1,22 0-16,-22 0 15,0 0-15,0 0 0,21 0 0</inkml:trace>
  <inkml:trace contextRef="#ctx0" brushRef="#br0" timeOffset="22935.85">18754 5334 0,'21'-21'31,"0"21"-31,-21-21 16,21 21-16,0 0 0,0 0 16,1 0-16,-1 0 0,0 0 15,0 0-15,0 21 0,0-21 0,1 21 16,-22 0-16,42 0 0,-21 1 16,0 20-16,0-21 0,1 0 0,-22 22 15,21-22-15,-21 21 0,21-21 0,-21 22 16,0-22-16,0 0 0,0 0 0,0 0 15,-21 0-15,0 1 0,-1-22 0,1 0 16,0 21-16,0-21 0,0 0 16,0 0-1,21-21-15,0-1 0,0 1 16,0 0-16,0-21 0,21 21 16,0-1-16,0-20 0,0 21 0,0-21 15,22-1-15,-22 22 0,21-21 0,-21-1 16,1 22-16,20 0 0,-21 0 15,21 0-15,-20 0 0,-1-1 0,0 22 16,0 0-16,0 0 0,0 0 16,1 0-16,-1 0 0,-21 22 15,21-1-15,0-21 0,-21 21 0</inkml:trace>
  <inkml:trace contextRef="#ctx0" brushRef="#br0" timeOffset="23400.58">20193 5334 0,'0'-21'0,"0"42"0,0-63 15,0 21-15,0-1 16,0 1-16,-21 21 0,0-21 0,-1 21 16,1 0-16,0 0 0,0 0 0,-21 0 15,20 0-15,-20 21 0,21 0 0,-21 1 16,20-1-16,-20 0 0,21 21 15,-21-21-15,20 1 0,1 20 16,0-21-16,0 21 0,0-20 0,21-1 16,0 21-16,0-21 0,0 0 0,0 1 15,0-1-15,21 0 0,0 0 0,21-21 16,-20 21-16,-1-21 0,0 0 0,21 0 16,-21 0-16,1 0 0,20 0 15,-21 0-15,0 0 0,0 0 0,22-21 16,-22 0-16,0 0 0,0 0 0,0-1 15,1 1-15,-22-21 0,21 21 0,-21-22 16,21 1-16,-21 0 0,0 21 0,0-22 16,0 1-16,0 0 0,-21 20 0,0-20 15,-1 21-15,1 0 16,0 0-16,0 21 0,0 0 0,0 0 16,-1 0-16,1 0 0,0 0 0,0 21 15,0 0-15,21 0 0,-21 0 16,21 0-16,0 1 0,0-1 15,0 0-15,0 0 0,21-21 0,-21 21 16,21-21-16,0 0 0</inkml:trace>
  <inkml:trace contextRef="#ctx0" brushRef="#br0" timeOffset="23968.26">20659 5376 0,'0'-42'16,"21"42"-16,-21-21 0,0 0 15,0 0-15,0-1 16,-21 22 0,-1 0-16,1 0 15,0 22-15,0-1 0,21 0 16,-21 0-16,0 21 0,-1-20 0,1 20 15,0 0-15,21 1 0,-21-1 0,0 21 16,0-20-16,21-1 16,0 0-16,-22 22 0,22-22 0,0 1 0,-21-1 15,21 21-15,0-20 0,0-1 16,0 0-16,0 1 0,-21-1 0,21 0 16,-21 1-16,0-22 0,21 21 0,-21 1 15,-1-22-15,1 0 0,21 0 0,-21 0 16,0 0-16,0 1 0,0-22 0,-22 0 15,1 0 1,21 0-16,0 0 0,-1 0 0,1 0 16,0-22-16,0 1 0,0 21 0,0-21 15,21 0-15,0 0 0,-22 0 0,22-1 16,0 1-16,0 0 0,0 0 16,0 0-16,0 0 0,0-22 0,0 22 15</inkml:trace>
  <inkml:trace contextRef="#ctx0" brushRef="#br0" timeOffset="24205.13">20595 4995 0,'0'0'15,"0"-21"1,21 42 31,-21 1-32,21-22-15,-21 21 16,22 0-16,-1 0 0</inkml:trace>
  <inkml:trace contextRef="#ctx0" brushRef="#br0" timeOffset="24576.07">20997 5419 0,'21'0'0,"1"0"16,-1 0-16,0 0 0,0 0 15,0 0-15,0 0 16,1-21-16,-22-1 15,21 22-15,-21-21 0,21 0 0,-21 0 16,0 0-16,0 0 16,-21 21-1,0 0-15,-1 0 0,1 0 16,0 0-16,0 0 16,0 21-16,0 0 0,-1 0 0,1 0 15,21 0-15,0 1 0,-21-1 0,21 0 16,-21 21-16,21-21 0,0 1 15,0-1-15,0 0 0,0 0 0,0 0 16,21 0-16,0 1 0,0-22 16,1 21-16,-1-21 15,0 0-15,0 0 0,0 0 16,0 0-16,1 0 0,-1-21 0</inkml:trace>
  <inkml:trace contextRef="#ctx0" brushRef="#br0" timeOffset="24863.9">21738 5186 0,'0'0'15,"0"-21"-15,0 0 16,-21 21-16,0 0 0,0 0 0,-1 0 16,1 0-16,0 21 0,-21-21 0,21 21 15,-1 0-15,1 0 0,0 22 0,0-22 16,21 0-16,0 21 0,-21-21 15,21 22-15,-21-22 0,21 0 0,0 21 16,0-20-16,0-1 0,0 0 0,0 0 16,21 0-16,0 0 0,0 1 15,0-22-15,22 0 0,-22 21 0,0-21 16,0 0-16,21 0 0,-20 0 16,-1 0-16,21-21 0,-21-1 0,22 1 15,-22 0-15,0 0 0,0 0 0,0-22 16,0 22-16</inkml:trace>
  <inkml:trace contextRef="#ctx0" brushRef="#br0" timeOffset="25176.78">21992 5249 0,'0'64'16,"0"-128"-16,21 22 0,0-21 0,1-1 0,-22 1 0,21-1 16,0 1-16,0 20 0,0-20 0,-21 20 15,21 1-15,1 21 0,-22-21 0,0 20 16,21 1-16,-21 0 0,0 42 31,-21 0-31,21 1 16,-22-1-16,1 21 0,0 0 0,-21 64 15,21-63-15,-1 20 16,1-21-16,0 22 0,21-22 0,0 22 16,-21-22-16,21 22 0,-21-22 0,21 0 15,0 1-15,0-22 0,0 21 0,0 0 16,0-20-16,0-1 0,0 21 16,21-21-16,0 0 15,-21 1-15,21-22 0,0 0 0,1 0 16,-1 0-16,0 0 0,0 0 15,0 0-15,0-22 16,1 22-16,-1-21 0,0 0 0,0 0 16,0 0-16,-21 0 0,0-1 15</inkml:trace>
  <inkml:trace contextRef="#ctx0" brushRef="#br0" timeOffset="25448.62">21886 4995 0,'0'0'0,"0"-21"0,-21 21 0,21-21 16,0 0-16,42 0 15,-20 21 1,-1 0-16,0-21 0,21 21 0,-21 0 16,22-22-16,-1 22 0,-21-21 0,22 21 15,-1 0-15,-21 0 0,21 0 16,-20 0-16,-1 0 0,0 0 0,21 0 15,-21 0-15,1 0 0,-1 0 16,-42 0 15,-1 21-31,1 1 0,-21-22 16,21 21-16,-43 0 0</inkml:trace>
  <inkml:trace contextRef="#ctx0" brushRef="#br0" timeOffset="29456.4">3937 8043 0,'21'0'16,"0"-21"-16,-21 0 15,0 0 1,0 0-16,0 0 16,0-1-1,0 1-15,-21 21 0,0 0 16,0-21-16,0 21 15,-1 0 1,1 0-16,0 0 0,0 21 0,-21 0 0,20 1 16,1-1-16,-21 0 0,21 21 15,0-21-15,-22 22 0,22-1 16,0 22-16,0-22 0,0 21 0,-1 1 16,1-1-16,21 1 0,0-1 15,-21 1-15,21-1 0,0-20 0,0 20 16,0-20-16,21-1 0,-21 0 0,43 1 15,-22-1-15,0-21 0,21 0 16,-21 0-16,22 1 0,-1-1 0,-21-21 16,22 0-16,-1 0 0,-21 0 0,21 0 15,1 0-15,-22-21 0,21-1 16,-21 1-16,22 0 0,-22 0 16,0-21-16</inkml:trace>
  <inkml:trace contextRef="#ctx0" brushRef="#br0" timeOffset="29764.21">4614 8107 0,'0'-42'15,"0"84"-15,0-106 0,0 22 0,0 21 0,0-21 16,0 20-16,0 1 0,0 0 16,-21 21-1,0 0-15,0 21 0,21 0 16,0 1-16,-21 20 0,-1 0 0,22 1 15,0-1-15,0 0 0,-21 22 16,21-1-16,-21-20 0,21 20 0,-21 1 16,21-22-16,-21 21 0,0-20 0,21-1 15,-22 22-15,22-22 0,-21 0 16,21 1-16,-21-1 0,21-21 0,0 21 16,0-20-16,0-1 0,0 0 15,21-21 16,0-21-31,1 21 0,-22-21 0</inkml:trace>
  <inkml:trace contextRef="#ctx0" brushRef="#br0" timeOffset="31100.58">5376 8657 0,'21'0'16,"-42"0"-16,64-21 0,-43 0 0,21 0 0,-21 0 15,0-1-15,0 1 16,0 0-16,0 0 0,0-21 0,0 20 16,-21 1-16,21 0 0,-22 21 15,1-21-15,0 21 0,0 0 0,0 0 16,0 0-16,-1 0 0,-20 0 15,21 21-15,0 0 0,0 0 0,-22 43 16,22-22-16,0 1 0,21 20 16,-21-21-16,0 1 0,21-1 0,-22 0 15,22 1-15,0-1 0,0 0 16,0 1-16,0-22 0,0 0 0,0 0 16,22 0-16,-1-21 0,0 0 15,0 0-15,0 0 0,0 0 16,1 0-16,-1 0 0,0-21 0,0 21 0,21-21 15,-20 0-15,-1 0 0,0-22 16,0 22-16,0 0 0,0-21 0,1-1 16,-1 22-16,0-21 0,0 0 15,-21-1-15,21 22 0,0-21 0,1-1 16,-22 22-16,21-21 0,-21 21 0,21 0 16,-21-1-16,0 44 31,0-1-31,-21 0 0,0 21 15,21-21-15,-22 1 0,22 20 0,0 0 16,-21-21-16,21 22 0,0-1 0,-21-21 16,21 22-16,0-22 0,0 0 15,0 0-15,21 0 0,0 0 16,1-21-16,-1 0 0,21 22 0,-21-22 16,22 0-16,-1 0 0,-21 0 0,21-22 15,1 1-15,-1 0 0,0 0 16,1 0-16,-22 0 0,21-1 0,1 1 15,-22-21-15,21 21 0,-21-22 0,0 22 16,22 0-16,-22-21 0,-21 21 0,21-1 16,-21 1-16,21 0 0,-21 0 15,0 0-15,-21 21 16,0 21 0,0 0-16,21 0 0,0 0 0,0 1 15,0-1-15,0 0 16,0 0-16,0 0 0,0 0 0,0 22 15,0-22-15,21 0 0,0 0 0,-21 0 16,21 1-16,0-1 0,-21 0 0,0 0 16,22 0-16,-22 0 15,-22-21 17,1 0-32,21-21 0,-21 21 0,0-21 15,0 21-15,21-21 0,-21 0 16,-1 0-16,22-1 15,-21 22-15,0 0 0,21 22 32,0-1-32,0 0 15,0 0-15,0 0 0,0 0 16,0 1-16,21-1 0,0-21 16,1 21-16,-1-21 0,21 0 15,-21 21-15,0-21 0,22 0 0,-1 0 16,0 0-16,1 0 0,-1-21 15,0 21-15,1-21 0,-1 0 0,0-1 16,1 1-16,-22 0 0,21 0 0,1 0 16,-22-22-16,21 22 0,-21-21 15,0 21-15,1-22 0,20 1 16,-21 21-16,0-21 0,0 20 0,-21 1 16,0 0-16,0 0 0,22 0 0,-44 21 31,1 21-31,21 0 15,-21 0-15,0 0 0,21 1 16,0-1-16,0 0 0,0 0 0,0 21 16,0-20-16,0-1 0,0 0 0,0 0 15,0 0-15,0 0 0,21 1 0,-21-1 16,21 0-16,-21 0 0,0 0 16,0 0-1,0 1-15,-21-22 16,0 21-16,0-21 0,0 0 0,-1 0 15,1 21-15,0-21 0,0 0 0,0 0 16,0 0-16,21 21 0,-22-21 16,1 0-16,0 0 0,0 0 15,21-21 17,0 0-32,21 0 15,0-1-15</inkml:trace>
  <inkml:trace contextRef="#ctx0" brushRef="#br0" timeOffset="32372.9">9102 8001 0,'0'-21'0,"0"42"0,21-63 0,-21 21 16,0-1-16,0 1 0,0 0 0,0 0 16,0 0-16,0 0 15,0 63 17,0-21-17,0 21-15,-21 1 0,21-1 16,-22 22-16,1-22 0,21 21 0,-21 1 15,0-1-15,0 1 0,0-1 0,-1-20 16,1 20-16,0 1 0,0-1 0,0-20 16,0-1-16,-1 0 0,22 1 0,-21-1 15,21 0-15,-21-21 0,21 1 16,0-1-16,0 0 0,0 0 16,0-42 15,0 0-31,0 0 0,0-1 15,0-20-15,0 21 0,21 0 16,-21-22-16,21 22 0,-21-21 0,22 0 16,-1-1-16,-21 1 0,21 0 0,0-22 15,0 22-15,0-22 0,22 1 0,-22-1 16,0 22-16,0-22 16,22 1-16,-22 21 0,0-1 0,21 1 0,-21 0 15,1-1-15,-1 22 0,21 0 0,-21 0 16,0 0-16,1 21 15,-1-22-15,0 22 16,-21 22-16,21-1 16,-21 0-16,21 21 0,-21 1 0,0-1 15,0 0-15,0 1 0,0-1 0,0 21 16,21-20-16,-21 20 0,0-20 16,0-1-16,0 0 0,0 1 0,0-1 15,0 0-15,0 1 0,0-1 0,0 0 16,0 1-16,0-22 0,0 21 0,0-21 15,0 0-15,0 22 0,0-22 0,0 0 16,0 0-16,0 0 0,0 1 16,0-1-1,-21-21 17,21-21-32,0-1 15,0 1-15,0 0 0,0 0 16,-21 0-16,21 0 0</inkml:trace>
  <inkml:trace contextRef="#ctx0" brushRef="#br0" timeOffset="32636.98">8932 8615 0,'0'0'15,"-21"0"-15,42 0 31,0 0-31,22 0 0,-22 0 0,0 0 16,21-21-16,1 21 0,-22 0 16,21 0-16,-21 0 0,22 0 0,-1 0 15,-21 0-15,0 0 0,22 0 0,-22 0 16,0 0-16,0 0 0,0 0 0,1-21 16,-1 21-1,-21-22 1,21 1-1,0 21-15,0-21 0</inkml:trace>
  <inkml:trace contextRef="#ctx0" brushRef="#br0" timeOffset="33672.35">11197 8001 0,'0'0'0,"0"-21"16,0 0 0,0 0-1,-21 21 1,0 0 0,0-22-16,-1 22 15,1 0-15,0 0 0,0 0 0,0 0 16,0 0-16,-1 0 0,1 0 0,0 0 15,0 0-15,0 0 0,0 22 0,-22-22 16,22 21-16,0-21 0,-21 21 0,20-21 16,-20 21-16,21 0 0,-21-21 15,20 21-15,1 1 0,0-1 0,0-21 16,0 21-16,0 0 0,-1-21 0,1 21 16,21 0-16,-21 1 0,21-1 15,-21-21-15,21 21 16,0 0-1,21-21 1,0 21-16,0-21 0,1 0 16,-1 21-16,0-21 0,21 22 0,-21-22 15,1 21-15,-1-21 0,21 21 16,-21 0-16,22-21 0,-22 21 0,21 0 16,-21 1-16,0-22 0,1 21 0,-1 0 15,-21 0-15,0 0 0,0 0 0,0 1 16,0-1-16,0 21 0,0-21 0,0 0 15,0 1-15,-21-1 0,-1 0 0,1 0 16,21 0-16,-21 0 0,0 1 16,-21-1-16,20 0 0,1-21 0,0 21 15,0-21-15,0 0 0,0 21 16,-1-21-16,1 0 16,0 0-16,42-21 46,0 21-46,1 0 16,-1 0-16,0 0 16,0 0-16,0 0 0,0 0 15,1 0-15,-22 21 0,21-21 16,-21 21-16,21 1 16,-21-1-16,0 0 0,0 0 15,0 0-15,0 0 0,0 1 16,0-1-16,0 21 0,0-21 0,-21 0 15,0 22-15,21-22 0,-22 21 0,1-21 16,0 22-16,0-22 0,0 21 0,0 1 16,-1-1-16,22-21 0,0 21 15,-21 1-15,21-22 0,0 21 0,0-21 16,0 22-16,0-22 0,0 0 0,0 0 16,0 22-16,0-22 0,0 0 0,0 0 15,21 0-15,-21 0 0,22 1 16,-1-1-16,0-21 15,0 0-15,0 0 16,0 0-16,-21-21 16,22 21-16,-22-22 0,21 1 0,0 0 15</inkml:trace>
  <inkml:trace contextRef="#ctx0" brushRef="#br0" timeOffset="35348.3">10964 16214 0,'0'0'0,"0"-21"16,0-1 0,0 1-1,21 0-15,1 21 0,-22-21 16,21 21-16,0-21 0,21 21 0,-21-21 15,1 21-15,20 0 0,-21-22 16,21 22-16,-20 0 0,20 0 0,0 0 16,-21 0-16,22 0 0,-22 0 15,0 0-15,0 0 0,0 0 16,1 22-16,-1-22 0,-21 21 0,0 0 16,0 0-16,0 0 0,0 0 15,-21 1-15,-1-1 0,1 0 16,-21 0-16,21 0 0,-22 0 0,1 1 15,-21 41-15,20-42 0,1 0 16,0 1-16,-1 20 0,22-21 0,-21 0 16,21 0-16,-22 1 0,22-1 15,0 0-15,21 0 0,0 0 0,0 0 16,0 1-16,0-1 0,0 0 0,0 0 16,21 0-16,0 0 15,0-21-15,1 22 0,-1-1 16,0-21-16,0 21 0,21 0 0,-20-21 15,-1 21-15,21-21 0,-21 21 16,0-21-16,1 0 0,-1 22 0,0-1 16,0-21-1,-21 21-15,0 0 16,0 0-16,0 0 16,21 1-16,-21-1 15,21 0-15,-21 0 16,0 0-16,0 0 15,0 1-15,0-1 0,22 0 0,-22 0 16,0 0-16,0 0 0,0 1 0,0 20 16,0-21-16,0 0 0,0 0 15,0 1-15,-22-1 0,1 0 16,21 0-16,-21 0 0,0-21 0,0 21 16,0 1-16,-1-22 0,1 21 15,-21-21-15,21 21 0,-22-21 0,22 21 16,-21-21-16,21 21 0,0-21 0,-22 21 15,22 1-15,0-22 0,0 21 16,0-21-16,-1 21 0,1-21 16,21 21-16,-21-21 0,0 0 31,21-21-15,0 0-16,0-22 0,0 22 15,0 0-15</inkml:trace>
  <inkml:trace contextRef="#ctx0" brushRef="#br0" timeOffset="43348.65">8064 11070 0,'0'0'0,"-42"0"16,-21 0-16,41 0 15,1 0 1,42 0 31,1 0-32,-1 0-15,21 0 0,0 0 0,1 0 16,-1 0-16,0 0 0,22 0 0,-1 0 16,22 0-16,-21 0 0,41 0 15,-20 0-15,21 0 0,0 0 0,0 0 16,-1-21-16,22 21 0,0 0 15,0 0-15,22 0 0,20-21 0,-21 21 16,21-21-16,1 21 0,20 0 16,1 0-16,-1-21 0,1 21 0,-1 0 15,1 0-15,-1 0 0,1 0 0,-1 0 16,-20 0-16,-1 0 0,-21 0 0,0 0 16,0 0-16,1 0 0,-22 0 15,0 0-15,-22 0 0,1 0 0,-21 0 16,-22 0-16,1 0 0,-1 0 0,-20 0 15,-1 0-15,-21 0 0,22 0 0,-22-22 16,0 22-16,0 0 0,0 0 0,0 0 16,1-21-1,-44 21 1,1 0 0,0 0-16,0 0 0,-21 0 0,-1 0 15,1 0-15</inkml:trace>
  <inkml:trace contextRef="#ctx0" brushRef="#br0" timeOffset="44041.27">8213 11748 0,'0'0'0,"-22"0"15,1 0-15,0 0 16,42 0 15,0 0-31,1 0 16,-1 0-16,0 0 0,21 0 15,1 0-15,-1 0 0,21 0 0,1 0 16,21 0-16,-1 0 0,43 0 0,-21 0 16,42 0-16,0 0 0,1 0 0,20 0 15,21 0-15,1 0 0,-1 21 16,22-21-16,0 21 0,-1-21 0,-20 21 15,21-21-15,-1 21 0,1-21 0,0 21 16,-1-21-16,-20 0 0,-1 22 0,-20-22 16,20 0-16,-21 0 0,1 0 15,-22 21-15,-21-21 0,0 0 0,-21 0 16,0 0-16,-22 0 0,1 0 16,-22 0-16,1 0 0,-1 0 0,-41 0 15,20 0-15,-21 0 0,0 0 0,-42 0 31,0 0-31,-21 0 0,20 0 16,-20 0-16,0 0 0,-1 0 0,-20 0 16,-1 0-16,1 0 0</inkml:trace>
  <inkml:trace contextRef="#ctx0" brushRef="#br0" timeOffset="44712.91">8382 12679 0,'-21'0'16,"21"21"-16,21-21 31,0 0-15,0 0-16,22 0 0,-22 0 16,42 0-16,-20 0 0,20 0 15,1 0-15,20 0 0,1 0 0,21 0 16,0 0-16,-1 0 0,1 0 0,21 0 15,21 0-15,1 21 0,-1-21 0,0 21 16,21-21-16,-21 0 0,22 22 16,20-22-16,-20 21 0,-1-21 0,0 0 15,1 21-15,-1-21 0,21 21 0,-20-21 16,-1 0-16,0 21 0,1 0 0,-22-21 16,0 0-16,21 22 0,-20-22 15,-22 0-15,0 21 0,0-21 0,-22 0 16,1 21-16,-21-21 0,0 0 15,-1 21-15,-20-21 0,-22 0 0,0 0 16,1 0-16,-22 0 0,0 0 0,0 0 16,-42 0-1,-21 0-15,21 0 16,-22 0-16,-20-21 0,-1 21 0,1-21 16,-22 21-16,22 0 0</inkml:trace>
  <inkml:trace contextRef="#ctx0" brushRef="#br0" timeOffset="45356.71">8340 13758 0,'0'22'0,"21"-22"63,0 0-63,0 0 0,0 0 15,0 0-15,1 0 0,20 0 0,-21 0 16,21 0-16,1 0 15,20 0-15,1 0 0,-1 0 0,1 0 16,-1 0-16,22 0 0,0 0 0,-1-22 16,1 22-16,21 0 0,-22 0 0,22 0 15,0 0-15,0-21 0,0 21 0,21-21 16,0 21-16,-21 0 0,21 0 16,0 0-16,21-21 0,-21 21 0,21 0 15,0 0-15,-21 0 0,21 0 0,0-21 16,22 21-16,-22 0 0,0 0 0,0 0 15,0 0-15,-21 0 0,0 0 0,-21 0 16,0 0-16,0 0 0,-21 0 0,-22 0 16,1 0-16,-22 0 15,-21 0-15,21 0 0,-63-21 32,0 21-32,0-22 0,-21 1 0,-1 0 15,1 0-15,-22 0 0,1 0 0</inkml:trace>
  <inkml:trace contextRef="#ctx0" brushRef="#br0" timeOffset="46215.79">7641 10753 0,'0'0'15,"0"-21"-15,0-1 16,-21 22 15,21 22-15,0-1-16,0 0 0,-21 21 15,21 1-15,0 20 0,0 1 16,0-1-16,-21 22 0,-1 21 0,22-22 16,-21 22-16,21 0 0,0 0 15,0 0-15,0-1 0,0 1 16,0 21-16,-21-21 0,21 0 0,0 0 15,0 0-15,0-1 0,-21 1 0,21 0 16,0 0-16,0 0 0,0 0 0,0-1 16,-21-20-16,21 21 0,-21 0 0,21-22 15,0 1-15,0 0 0,0-1 16,0 1-16,0 0 0,0-1 0,0 1 16,0-21-16,0-1 0,0 22 0,0-22 15,0 1-15,0-1 0,0-20 16,0 20-16,0-21 0,0 1 0,0-1 0,0-21 15,0 22-15,0-22 0,0 0 16,0 0-16,0-42 31,0 0-31,0-22 16,-22 22-16,22-21 0,0 0 0,0-1 16,0 1-16,0-22 0,-21 1 0</inkml:trace>
  <inkml:trace contextRef="#ctx0" brushRef="#br0" timeOffset="47924.55">7683 11028 0,'-21'0'47,"21"-21"-47,0 0 32,21 21-1,1 0-31,-1 0 0,0 0 15,21-22-15,-21 22 0,22 0 16,-1 0-16,0 0 0,1 0 0,-1 0 16,0 0-16,22-21 0,-22 21 15,22 0-15,-22 0 0,22-21 0,-1 21 16,1 0-16,-1 0 0,1-21 0,20 21 16,1-21-16,0 21 0,-1 0 15,22 0-15,0 0 0,0 0 16,0 0-16,-1 0 0,1 0 0,21 0 0,0 0 15,0 0-15,0 0 0,0 0 16,-21 0-16,21 0 0,0 0 16,0 0-16,0 0 0,0 0 0,0 0 0,0 0 15,0 0-15,0 0 0,-21 0 16,42 0-16,-21 0 0,0 0 16,0 0-16,0 0 0,0 0 0,0 21 15,0-21-15,0 0 0,0 0 0,0 0 16,0 21-16,-21-21 0,21 0 0,-21 0 15,-22 0-15,22 21 0,-21-21 0,0 0 16,-1 0-16,1 0 0,0 0 16,-1 0-16,1 0 0,0 0 0,-22 0 15,22 0-15,-22 0 0,22 0 16,-22 0-16,1 0 0,-1 0 0,-20 0 16,20 0-16,-20 0 0,-1 0 0,0 0 15,1 0-15,-22 0 0,0 0 16,0 0-16,0 0 0,0 0 0,1 0 15,-1 0 1,0 0-16,-21 21 47,0 1-31,0-1-16,-21-21 0,0 42 0,21-21 15,-22 22-15,1-1 0,0 0 16,0 1-16,0 20 0,0 1 0,-1-1 15,1 1-15,0-1 0,0 22 16,0-22-16,0 22 0,-1 0 0,1-1 16,0 1-16,0 21 0,0-22 0,21 1 15,0 0-15,0-1 0,0 1 0,0 0 16,-21-1-16,21 1 0,0-21 0,0 20 16,-22 1-16,22-22 0,0 1 15,0 21-15,-21-22 0,21 1 0,-21-1 16,0 22-16,21-22 0,-21 1 0,21-1 15,-21 1-15,21-22 0,-22 22 0,22-1 16,0-21-16,0 22 0,-21-22 0,21 1 16,-21-1-16,21 0 0,-21 1 0,21-1 15,0 21-15,0-20 0,-21-1 16,21 0-16,-21-20 0,21 20 16,-22 0-16,22 1 0,0-22 0,0 21 15,-21-21-15,0 22 0,21-22 0,-21 0 16,21 0-16,0 0 0,0 0 0,-21 1 15,21-1-15,-21-21 0,21 21 16,0 0 15,-22-21-15,1 21-16,0-21 16,0 0-16,0 0 0,0 0 15,-1 0-15,1 0 0,-21 0 16,21 0-16,-22 0 0,1 0 0,0 0 15,-1 0-15,1 0 0,0 0 0,-22-21 16,1 21-16,-1 0 0,1-21 0,-22 21 16,22 0-16,-22-21 0,-21 21 0,21 0 15,-20-21-15,20-1 0,-21 22 0,0 0 16,0 0-16,-21-21 0,22 21 0,-1 0 16,-21 0-16,21 0 0,0 0 0,0 0 15,0 0-15,1 0 16,-1 0-16,21 0 0,-21-21 0,0 21 15,1 0-15,20 0 0,-21-21 0,0 21 16,0 0-16,1-21 0,-1 21 0,0 0 16,0 0-16,0-21 0,-21 21 0,21 0 15,1 0-15,-1 0 0,21 0 0,-21 0 16,0 0-16,1 0 0,-1 0 0,0 0 16,0 0-16,21 0 0,-20 0 0,20 0 15,-21 0-15,21 0 0,22 0 0,-22 0 16,22 0-16,-1 0 0,1 0 15,-1 0-15,1 0 0,20 0 0,-20 0 16,21 0-16,-22 0 0,22 0 0,-1 0 16,1 0-16,0 21 0,-1-21 0,1 0 15,0 0-15,-1 0 0,22 0 16,-21 0-16,21 0 0,0 0 0,-1 0 16,1 0-16,0 0 0,0 0 0,0 0 15,0 0-15,-1 0 16,1 0-16,0 0 31,0 0-15,21-21-16,0-1 15</inkml:trace>
  <inkml:trace contextRef="#ctx0" brushRef="#br0" timeOffset="53809.04">11049 16129 0,'0'-21'16,"0"0"-1,-21 21 1,21-21-1,21 21 17,0 0-32,0-22 15,0 22-15,1 0 16,-1 0-16,0 0 0,0 0 16,0 0-16,0 0 0,1 0 0,-1 0 15,0-21-15,0 21 0,0 0 16,0 0-16,1 0 0,-1 0 15,0 0-15,0 0 0,-21 21 16,0 1 0,0-1-16,0 0 15,0 0-15,-21-21 16,21 21-16,0 0 0,-21-21 16,0 22-16,-1-22 0,22 21 15,-21 0-15,21 0 0,-21-21 16,0 21-16,21 0 0,-21 1 15,0-1-15,-1 0 16,1 0-16,21 0 0,-21-21 0,0 21 16,21 1-16,-21-1 0,0-21 0,-1 21 15,1 0-15,0 0 0,0-21 16,0 21-16,0 1 0,-1-1 16,1 0-16,21 0 0,-21-21 15,0 21-15,21 0 0,-21-21 16,21 22-16,0-1 0,-21 0 15,21 0-15,0 0 16,0 0-16,0 1 16,0-1-16,0 0 15,0 0-15,0 0 0,21-21 16,-21 21-16,21 1 16,0-22-16,0 21 0,0-21 0,1 0 15,-1 21-15,0-21 0,0 0 0,0 0 16,0 21-16,22-21 0,-22 0 15,0 0-15,21 0 0,-20 0 16,-1 0-16,0 0 0,0 0 0,0 0 16,0 0-16,1 0 0,-1 0 15,0 0-15,-21-21 0,21 21 0,-21-21 32,-21 21-1,0 0-31,21 21 15,0 0-15,-21-21 16,21 21-16,-22 0 0,1-21 0,21 22 16,-21-22-16,21 21 0,0 0 0,-21-21 15,21 21-15,-21 0 0,21 0 16,0 1-16,0-1 16,-21-21-16,21 21 0,0 0 0,0 0 15,-22 0-15,22 1 0,0-1 16,0 0-16,0 0 15,0 0-15,0 0 0,0 1 0,0-1 16,0 0-16,0 0 0,0 0 16,0 0-16,0 1 15,0-1-15,0 0 0,0 0 16,-21 0-16,21 0 0,-21-21 16,0 22-16,0-1 0,0-21 15,-1 21-15,-20-21 0,21 21 16,0-21-16,0 0 0,-1 0 0,1 21 15,0-21-15,0 0 0,0 0 32,0 0 15,-1 0-16,1 0-16,21-21 17,0 0-32,0 0 15,21 0-15,1 21 0</inkml:trace>
  <inkml:trace contextRef="#ctx0" brushRef="#br0" timeOffset="66144.5">18457 5503 0,'0'0'0,"-21"-21"0,-85 0 15,64 21-15,0 0 0,-1 0 16,22-21-16,-21 21 0,-1 0 16,22 0-16,-21 0 0,21 0 0,0 0 15,-1 0-15,1 0 16,42 0 15,1-21-31,20 21 16,0 0-16,1 0 0,-1 0 0,21 0 15,1 0-15,21 0 0,-1 0 16,1 0-16,21 0 0,0 0 0,-1 0 16,22 0-16,22 0 0,-1 0 0,0 0 15,0 0-15,0 0 0,22 0 16,-22 0-16,21 0 0,0 0 0,1 21 16,-22-21-16,0 0 0,0 21 0,-21-21 15,0 0-15,0 0 16,-21 21-16,0-21 0,-21 0 0,-1 0 15,-20 0-15,-1 0 0,-20 0 0,-1 0 16,-21 0-16,21 0 0,-20 0 16,-1 0-16,0 0 0,0 0 0,0 0 15,0 0-15,1 0 16,-44-21 31,1 21-32,0 0-15,-21-21 0,21 0 16,-22 21-16</inkml:trace>
  <inkml:trace contextRef="#ctx0" brushRef="#br0" timeOffset="66712.61">19939 3789 0,'0'0'0,"0"-21"0,0-22 0,0 22 15,0 0-15,0-21 0,0 21 0,0-1 16,0 1-16,21 21 0,-21-21 16,0 42-1,0 0-15,0 1 0,0-1 16,0 21-16,0 0 0,-21 1 16,21-1-16,-21 22 0,0-1 0,-1 1 15,22 20-15,-21-20 0,0-1 0,0-20 16,21 20-16,0-21 0,-21 1 15,21-1-15,-21 0 0,21-20 16,0-1-16,0 0 0,0 0 0,0 0 16,0-42 15,0 0-31,0 0 16,0-22-16,0 22 0</inkml:trace>
  <inkml:trace contextRef="#ctx0" brushRef="#br0" timeOffset="67008.96">19748 3747 0,'0'-43'16,"0"86"-16,0-128 0,0 64 0,0-22 0,0 22 15,22 0-15,-1-21 0,0 21 16,0-1-16,0 1 0,0 0 0,22 0 16,-22 0-16,21 0 0,1-1 0,20 22 15,-21 0-15,22 0 0,-22 0 16,22 0-16,-22 22 0,22-1 0,-43 21 15,21-21-15,-21 22 0,-21-1 0,0-21 16,0 21-16,-42 1 0,21-1 16,-22-21-16,-20 22 0,21-22 0,-1 0 15,-20 21-15,20-21 0,1 1 0,0-22 16,-1 21-16,22 0 16,-21 0-16,21-21 0,21 21 0,0 0 15,0 1-15,21-22 16,0 0-16,21 0 15,-20 0-15,-1 21 0</inkml:trace>
  <inkml:trace contextRef="#ctx0" brushRef="#br0" timeOffset="67420.24">20468 4106 0,'0'0'16,"0"-21"-16,0 0 0,-21 21 0,21-21 15,0 0-15,0 0 0,0-1 16,21 1-16,0 21 0,0 0 16,1 0-16,-1 0 0,0 0 0,21 0 15,-21 21-15,1 1 0,-1-1 16,0 21-16,0-21 0,0 22 0,-21-1 16,0 0-16,0 1 0,0-1 0,0 0 15,0 1-15,0-1 0,-21-21 0,21 21 16,-21-20-16,21-1 0,-21 0 15,21 0-15,0-42 32,0 0-32,0 0 15,0-22-15,21 22 0,0-21 16,0 21-16,0-22 0,1 1 0,-1-22 16,0 22-16,0 0 0,21-1 0,-20 1 15,-1 0-15,0 21 0,0-1 16,0 1-16,0 0 0,1 21 15,-1 0-15,0 0 0,0 0 16,-21 21 0,0 0-16,21 1 0,-21-1 0</inkml:trace>
  <inkml:trace contextRef="#ctx0" brushRef="#br0" timeOffset="68092.12">21611 4339 0,'21'0'0,"-42"0"0,63-21 0,-20 0 16,-1 0-16,0-22 15,-21 22-15,21 0 0,-21 0 0,0-21 16,0 20-16,0 1 0,0 0 0,-21 21 16,0-21-16,0 21 0,-22 0 15,22 0-15,-21 0 0,21 0 0,-22 21 16,1 0-16,0 0 0,-1 1 15,22 20-15,-21 0 0,-1-21 0,22 22 16,0-1-16,0-21 0,0 22 16,21-22-16,0 0 0,0 0 0,0 0 15,0 0-15,21 1 0,0-1 0,21-21 16,-20 0-16,-1 0 0,21 0 16,-21 0-16,22 0 0,-1 0 0,-21 0 15,21 0-15,-20-21 0,20-1 0,-21 1 16,0 0-16,0 0 0,1 0 0,-22-22 15,21 22-15,-21-21 0,21 21 16,-21 0-16,21-22 0,-21 22 0,0 0 16,0 0-1,0 42 1,0 0-16,0 0 0,0 0 16,0 1-16,-21 20 0,0-21 0,21 21 15,-21 1-15,21-1 0,0 0 16,-22 1-16,22 20 0,-21-20 0,21 20 15,-21 1-15,21-1 0,0 1 0,-21 20 16,21-20-16,-21-1 0,0 1 0,-1-1 16,1-20-16,0 20 0,0-21 15,0 22-15,0-22 0,-22 1 0,22-1 16,0 0-16,-21-21 0,20 1 0,-20-1 16,0 0-16,-1 0 0,22 0 15,-21-21-15,0 0 0,-1 0 16,1 0-16,0-21 0,-22 0 0,22 0 15,-1 0-15,1-1 0,0-20 0,-1 21 16,1-21-16,0 20 0,21-20 0,-1 21 16,22-21-16,0-1 0,0 22 0,0-21 15,0 21-15,0-1 0,22-20 16,20 21-16,0 0 0,-21-22 0,43 22 16,-22 0-16,22-21 0,-22 21 0</inkml:trace>
  <inkml:trace contextRef="#ctx0" brushRef="#br0" timeOffset="68832.7">21992 4106 0,'0'0'0,"0"-21"0,0-42 15,0 42-15,0-1 0,0 44 31,0-1-31,0 21 16,0-21-16,0 22 0,0-22 0,0 21 16,0 0-16,0-20 15,0 20-15,0 0 0,0-21 0,0 22 16,0-22-16,0 0 0,0 0 0,0 0 16,0 1-16,0-1 0,-21-21 15,0 0 1,21-21-1,0-1-15,0 1 0,0 0 0,0 0 16,0-21-16,0 20 0,21 1 16,0-21-16,0 0 0,-21 20 15,21-20-15,1 21 0,-1-21 0,21 20 0,-21 1 16,22 0-16,-22 0 16,21 0-16,-21 21 0,22 0 0,-1 0 15,-21 0-15,21 0 0,-20 0 0,-1 21 16,0 21-16,21-21 0,-42 1 15,21 20-15,-21 0 0,0-21 0,0 22 16,0-22-16,0 21 0,0-21 0,0 1 16,0-1-16,-21 0 0,21 0 15,0 0-15,-21-21 0,0 21 16,0-21-16,0-21 31,21 0-31,0 0 0,0-21 16,0 20-16,0 1 0,21-21 0,0 0 15,0-1-15,21 22 16,-20-21-16,20-1 0,0 1 0,22 21 16,-22-21-16,22 20 0,-22 22 0,21-21 15,1 21-15,-22 0 0,22 0 16,-22 0-16,0 0 0,-20 21 0,20 1 16,-21-1-16,0 0 0,0 21 0,-21-21 15,0 1-15,0 20 0,0-21 16,0 21-16,0 1 0,0-22 0,-21 21 15,21-21-15,0 1 0,-21-1 0,21 21 16,-21-21-16,21 0 0,-21-21 16,21 22-16,0-1 0,0 0 15,0 0-15,-21-21 16,-1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0T03:18:38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11874 5779 0,'0'-22'47,"22"22"-31,-1-21-16,0 21 0</inkml:trace>
  <inkml:trace contextRef="#ctx0" brushRef="#br0" timeOffset="1947.28">18351 8424 0,'-21'0'63,"0"0"-48,0 0-15,0 0 16,0 0-16,-1 0 0,1 0 15,0 0-15,0 0 0,0 0 16,0 0-16,-1 0 0,1 0 0,0 0 16,0 0-16,0 0 0,0 0 15,42 0 32,0 0-31,0 0-16,0 0 0,0 0 15,22 0-15,-22 0 0,0 0 0,21 0 16,1 0-16,-1 0 0,0 0 0,1 0 16,-1 0-16,22 0 0,-1 0 0,1 22 15,-1-22-15,1 0 16,-1 0-16,1 21 0,20-21 0,-20 21 16,20-21-16,1 0 0,-21 21 0,20-21 15,-20 0-15,20 0 0,-20 0 0,-1 21 16,-20-21-16,20 0 0,-20 0 0,-1 0 15,-21 0-15,21 0 0,-20 0 16,-1 0-16,0 0 0,0 0 16,-21-21-16,0 0 0,0 0 15,0 0 1,0-1 0,-21 1-16,0 21 0,0 0 15,-1-21-15,1 21 0,0-21 16,0 21-16,0 0 0,0 0 0,-1 0 15,1 0-15,0 0 0,0 0 16,0 0 0,42 0-1,0 0 1,0 0-16,0 0 16,1 0-16,-1 0 0,21 0 0,-21 0 15,0 0-15,1 0 0,-1 21 0,0-21 16,0 0-16,0 0 15,-21 21 1,0 0-16,0 1 16,-21-22-16,0 21 0,0 0 0,-22-21 15,22 21-15,-21 0 0,21 0 0,-22 1 16,22-1-16,-21 0 0,21 0 0,0-21 16,-1 21-16,1 0 0,0 1 15,0-1-15,0 0 0,21 0 16,21-42 31,0 0-47,0 0 15,22-1-15,-22 1 0,21 0 0,-21 0 16,22-21-16</inkml:trace>
  <inkml:trace contextRef="#ctx0" brushRef="#br0" timeOffset="2831.7">20997 7853 0,'0'0'0,"21"-21"0,1-22 16,-1 22-1,-21 0-15,0 0 0,0 0 0,0 0 16,0-1-16,0 1 15,0 42 1,0 1 0,0-1-16,0 0 0,-21 0 15,21 21-15,0-20 0,-22 20 0,1-21 16,0 21-16,21 1 0,-21-22 0,21 21 16,-21 1-16,0-22 0,21 21 0,-22-21 15,22 22-15,0-22 0,-21 0 16,21 0-16,0 0 0,-21 0 15,42-42 17,-21 0-32,21 21 0,1-42 15,-22 21-15,21-1 0,0-20 16,-21 0-16,21 21 0,0-22 0,0 1 16,-21 0-16,22-1 0,-1 1 0,-21 21 15,0-22-15,21 22 0,-21 0 16,21 0-16,-21 0 0,0 0 15,-21 42 1,0 0-16,0 0 16,-1 0-16,1 0 0,-21 1 15,21-1-15,-22 21 0,22-21 0,-21 22 16,0-22-16,-1 21 0,1-21 0,0 0 16,20 1-16,-20-1 0,21 0 15,-21 0-15,20-21 16,44 0-1,-1 0-15,21-21 16,-21 21-16,0 0 0,22-21 0,-22 21 16,21 0-16,-21 0 0,22 0 15,-22 0-15,0 0 0,21 0 0,-20 0 16,-1 0-16,0 0 0,0 0 0,0 0 16,0 0-16,1 0 0,-1 0 0,0 0 15,0 0-15,0 0 16,0 0 15,1 0-15,-22-21-16,21 21 15,0-22-15,-21 1 16,21 21-16,0-21 0,0 0 0</inkml:trace>
  <inkml:trace contextRef="#ctx0" brushRef="#br0" timeOffset="3259.9">21569 7811 0,'0'0'0,"0"-22"0,0 1 0,0 0 16,0 0-16,0 0 15,0 0-15,-21 21 32,-1 21-32,1 0 0,0 0 15,0 0-15,0 0 0,0 1 0,-1-1 16,1 0-16,0 0 0,0 21 0,0-20 15,21 20-15,0-21 0,0 21 16,-21-20-16,21-1 0,0 0 0,0 21 16,0-21-16,21-21 0,0 22 15,-21-1-15,63-21 0,-41 21 0,-1-21 16,0 0-16,21 0 0,-21 0 16,1 0-16,20-21 0,-21 0 15,0-1-15,0 1 0,1 0 0,-1-21 16,0 21-16,-21-22 0,0 1 0,0 0 15,0-1-15,0 1 0,0 0 0,0-1 16,0 22-16,0-21 0,-21 21 16,0-1-16,-1 1 0,1 21 15,0 0-15,0 0 0,0 0 16,0 21-16,-1 1 0,22-1 16,-21 0-16,21 0 15,0 0-15,0 0 0,0 1 16,21-22-16,-21 21 15</inkml:trace>
  <inkml:trace contextRef="#ctx0" brushRef="#br0" timeOffset="6091.95">22521 7726 0,'0'-21'31,"0"42"32,0 0-63,0 0 15,0 0-15,0 1 16,0-1-16,0 0 15,0 0-15,0 0 16,0 0-16,0 1 16,0-44 31,0 1-32,0 0-15,0 0 0,0 0 16,0 0-16,0-1 15,0 1-15,0 0 0,21 21 0,-21-21 16,0 0-16,22 0 16,-22 42 15,0 0-15,0 0-16,-22 0 0,22 0 15,-21 1-15,21-1 0,0 0 16,-21 0-16,21 0 0,-21 0 0,21 1 15,0-1-15,0 0 0,0 0 16,-21-21-16,21 21 0,0 0 0,0 1 16,0-1-1,21-21 17,0 0-32,21 0 0,-20-21 0,41-1 15,-21 1-15,22 0 0,21 0 16,-1 0-16,1 0 0,21-22 0,0 22 15,-1 0-15,22 0 0,0 0 0,-21-1 16,21 1-16,-21 0 0,0 0 16,-21 0-16,-22 21 0,1-21 15,-1 21-15,-21-22 0,-20 22 0,20-21 16,-21 21-16,0 0 0,0-21 0,1 21 31,-1 0-31,-21-21 0,-21 42 63,-1 0-63,22 0 15,-21-21-15,0 0 16,0 22-16,0-22 16,0 21-16</inkml:trace>
  <inkml:trace contextRef="#ctx0" brushRef="#br0" timeOffset="10227.89">15917 9419 0,'-21'0'16,"0"0"-1,0 0 1,0 0 0,-1 0-1,1 0-15,0 0 16,0 0-16,0 0 16,0 0-16,-1 0 15,1 0 1,42 0 93,1 0-109,-1 0 16,0 0-16,0 0 15,0 0-15,0 0 0,1 0 16,-1 0-16,0 0 16,0 0-16,0 0 0,0 0 0,1 0 15,-1 0-15,0 0 0,0 0 0,0 0 16,0 0-16,22 0 0,-22 0 16,0 0-16,0 0 0,0 0 0,1 0 15,20 0-15,-21 0 0,0 0 0,0 0 16,1 21-16,-1-21 0,0 0 0,21 0 15,-21 0-15,1 0 0,-1 0 16,0 0-16,0 22 0,0-22 16,0 0-16,1 0 0,-1 0 0,0 0 15,0 0-15,0 0 0,0 0 0,1 0 16,-1 21-16,0-21 0,0 0 16,0 0-16,0 0 0,1 0 15,-1 0-15,0 0 16,0 0-16,0 0 15,0 0-15,1 0 0,-1 0 16,0 0-16,0 21 0,0-21 0,0 0 16,1 0-16,-1 0 0,0 0 15,0 0-15,0 0 0,0 0 16,1 0-16,-1 21 0,0-21 16,0 0-16,0 0 0,0 0 15,1 0-15,-1 0 0,0 0 16,0 0-16,0 0 0,0 0 15,1 0-15,-1 0 0,21 0 0,-21 0 16,0 0-16,1 0 0,-1 0 0,0 0 16,0 0-16,0 0 15,0 0-15,1 0 0,-1 0 16,0 0-16,0 0 0,0 0 16,0 0-1,1 0-15,-1 0 0,21 0 0,-21 0 16,0 21-16,1-21 0,20 0 0,-21 0 15,0 0-15,0 0 0,1 0 0,-1 0 16,0 21-16,0-21 0,21 0 16,-20 0-1,-1 0-15,0 0 0,0 0 0,0 0 16,0 0-16,1 0 0,20 0 16,0 0-16,-21 0 0,22 0 0,-1 0 15,0 22-15,-20-22 0,20 0 0,-21 0 16,21 0-16,-20 0 0,-1 0 15,0 0-15,0 0 16,0 0-16,0 0 16,1 0-16,-1 0 0,0 0 15,0 0-15,0 0 0,0 0 16,22 0-16,-22 0 0,0 0 0,21 0 16,-20 0-16,-1 0 0,0 0 0,0 0 15,0 0-15,0 0 0,1 0 16,-1 0-1,0 0-15,0 0 16,0 0 0,0 0-16,1 0 15,20 0 1,-21 0-16,0 0 16,0 0-16,1 0 15,-1-22 1,0 22-16,0 0 15,0 0-15,0 0 0,1 0 16,-1 0-16,0 0 16,0 0-16,0 0 15,0 0-15,1 0 16,-1 0 0,0 0-1,0 0 1,0 0-1,0 0-15,1 0 16,-1 0 0,0 0-16,0 0 15,0 0 17,-21-21-32,21 21 15,1 0 438,-44 0-406</inkml:trace>
  <inkml:trace contextRef="#ctx0" brushRef="#br0" timeOffset="11451.25">2371 12531 0,'0'-21'0,"0"-1"16,0 1-1,-22 21 1,1 0-16,0 0 0,0 0 15,0 0-15,0 0 0,-1 21 0,1-21 16,0 22-16,0-1 0,0 0 16,21 0-16,0 0 0,-21 0 0,21 1 15,-22-1-15,22 21 0,0-21 16,0 22-16,0-22 0,0 21 0,0-21 16,0 0-16,22 1 0,-1-1 15,0 0-15,0 0 0,0-21 0,22 0 16,-1 0-16,-21 0 15,21 0-15,1 0 0,-1-21 0,0 21 16,-20-42-16,20 20 0,0 1 16,1-21-16,-22 21 0,0-22 0,0 1 15,0 0-15,-21-1 0,0 1 0,0 0 16,0 21-16,0-22 0,-21 22 16,0 0-16,-21 0 0,-1 0 0,22-1 15,-21 22-15,-1 0 0,1 0 16,0 0-16,21 0 0,-22 0 0,22 0 15,0 22-15,0-22 0,0 21 16,21 0-16,0 0 0,0 0 16,0 0-16,0 1 15,21-1 1,0-21-16,0 0 0</inkml:trace>
  <inkml:trace contextRef="#ctx0" brushRef="#br0" timeOffset="11800.04">3175 12086 0,'0'0'16,"0"-21"-1,-21 42 1,21 0-16,-21 1 15,-1-1-15,1 21 0,21-21 0,-21 22 16,0-1-16,0 21 0,0-20 0,-1 20 16,-20-20-16,21 20 0,-21 1 15,-1 20-15,1-20 0,0 20 0,-1 1 16,1-21-16,0 20 0,-1-20 16,-20-1-16,20 1 0,22-1 0,-21 1 15,21-1-15,-22-20 0,22-1 16,21-21-16,0 0 0,-21 0 0,21 1 15,21-44 1,-21 1 0,21 0-16,1 0 0,-1 0 0</inkml:trace>
  <inkml:trace contextRef="#ctx0" brushRef="#br0" timeOffset="12336.74">3154 12700 0,'0'0'16,"21"-21"-16,0 0 0,-21 0 16,0 42 15,0 0-31,0 0 0,-21 21 16,0 1-16,21-1 0,-21 0 0,21 1 15,-22-1-15,1 22 0,0-22 0,21 0 16,-21 1-16,0-1 0,0 0 15,21 1-15,-22-22 0,22 21 0,-21-21 16,21 0-16,0 1 0,-21-1 16,21-42 15,21-1-31,-21 1 16,0 0-16,21 0 0,-21-21 0,0 20 15,22-20-15,-22 0 0,0-1 16,0-20-16,21 21 0,0-22 15,0 22-15,0-22 0,0 22 0,1 0 16,-1-1-16,21 22 0,-21-21 16,22 21-16,-22-22 0,21 43 0,-21-21 15,22 0-15,-22 21 0,0 0 0,0 0 16,0 0-16,0 21 0,1 0 16,-22 0-16,0 22 0,0-22 0,0 21 15,0-21-15,-22 22 0,-20-1 16,21-21-16,0 22 0,-22-22 0,22 21 15,-21-21-15,21 0 0,-22 1 0,22-1 16,0 0-16,0-21 16,0 21-16,0-21 0</inkml:trace>
  <inkml:trace contextRef="#ctx0" brushRef="#br0" timeOffset="13120.33">4805 13039 0,'0'0'0,"0"-21"16,-21 42 0,-1-21-1,22 21-15,-21 0 0,21 0 0,-21 0 16,21 1-16,-21-1 0,21 0 0,0 0 16,0 0-16,0 0 0,0 1 15,21-22-15,0 21 0,0-21 0,1 0 16,-1 21-16,21-21 0,-21 0 15,22 0-15,-22 0 0,21 0 16,0 0-16,-20-21 0,20 21 0,0-21 16,-21-1-16,1 1 0,-1 0 0,0 0 15,0 0-15,-21 0 0,21-1 16,-21 1-16,0 0 0,0 0 0,0 0 16,0 0-16,0 42 31,0 0-31,0 0 0,-21 0 15,21 22-15,-21-22 0,21 21 16,0-21-16,-21 22 0,0-1 0,21 0 16,-22 1-16,1-1 0,21 0 15,0 1-15,-21-1 0,21 0 16,-21 1-16,21-1 0,-21-21 0,21 21 16,-21-20-16,21 20 0,-22-21 0,1 0 15,0 0-15,0 1 16,0-22-16,-22 0 0,22 0 0,-21 0 15,0 0-15,-1 0 0,1 0 16,0-22-16,20 1 0,-20 0 0,0 21 16,21-21-16,-1 0 0,1 21 0,0-21 15,0-1-15,21 1 16,0 0-16,0 0 16,21 21-16,0-21 0,0 21 15,22-21-15,-22-1 0,21 22 16,-21-21-16</inkml:trace>
  <inkml:trace contextRef="#ctx0" brushRef="#br0" timeOffset="13640.04">5567 13145 0,'0'-22'16,"-21"22"-16,-1 0 15,1 0 1,0 22-16,0-1 0,21 0 0,-21 0 16,21 0-16,0 22 0,-21-22 15,-1 21-15,22 0 0,-21 1 0,0-22 16,0 42-16,21-20 0,-21-1 0,0 0 16,-1-20-16,22 20 0,-21 0 15,21-21-15,-21 1 0,21-1 0,-21 0 16,21 0-16,0-42 31,0 0-15,0 0-16,0-1 0,0-20 0,21 21 15,0-21-15,-21 20 16,21-20-16,22 21 0,-22 0 0,0 0 16,0-1-16,22 1 0,-22 0 0,21 21 15,-21 0-15,0 0 0,1 0 16,-1 0-16,0 0 0,0 21 0,-21 0 15,0 1-15,21-1 0,-21 0 0,0 21 16,0-21-16,0 22 0,0-22 16,-21 21-16,21-21 0,-21 1 0,0 20 15,21-21-15,-21 0 0,21 0 16,-22 1-16,1-1 0,42-42 47,1 21-47,-1-22 0,0 1 15,0 0-15,0-21 0</inkml:trace>
  <inkml:trace contextRef="#ctx0" brushRef="#br0" timeOffset="14015.36">5969 13589 0,'0'21'15,"21"0"1,0-21-16,0 0 15,1 0-15,-1 0 16,0 0-16,0 0 0,0 0 0,22 0 16,-22-21-16,0 0 0,0 0 15,0 0-15,0 0 16,-21-1-16,0 1 0,0 0 16,0 0-16,-21 21 15,0 0-15,0 0 0,-21 0 16,20 0-16,1 0 0,0 21 0,0 0 15,0 0-15,-22 1 0,22-1 16,0 0-16,21 21 0,-21-21 0,0 22 16,21-22-16,-21 0 0,21 0 0,0 22 15,0-22-15,0 0 16,0 0-16,0 0 0,0 0 16,21-21-16,-21 22 0,21-22 0,0 0 15,0 0-15,0 0 0,1 0 16,-1 0-16,0 0 0,21-22 15,-21 22-15,1-21 0</inkml:trace>
  <inkml:trace contextRef="#ctx0" brushRef="#br0" timeOffset="14579.58">7048 13145 0,'0'0'0,"0"-22"15,22 22-15,-1 0 16,0 22 0,-21 20-1,0-21-15,21 0 0,-21 22 0,21-22 16,-21 21-16,0 0 0,0 1 0,0-1 16,0 0-16,0 1 0,0-1 15,0 0-15,0 1 0,0-1 0,0-21 16,0 0-16,0 22 0,0-22 0,0 0 15,0-42 17,0 0-32,0 0 15,0-1-15,0-20 0,21 0 0,1-1 16,-22 1-16,21-21 0,0 20 16,0 1-16,0-22 0,0 22 0,-21 0 15,22-1-15,-1 1 0,0 0 16,0-1-16,0 22 0,-21 0 0,0 0 15,0 0-15,21 21 0,1 0 16,-22 21 0,0 0-1,0 0-15,0 0 0,0 1 16,0-1-16,0 0 0</inkml:trace>
  <inkml:trace contextRef="#ctx0" brushRef="#br0" timeOffset="16163.73">7683 13716 0,'22'0'16,"-1"0"-16,-21-21 0,21 21 16,0-21-16,-21 0 0,21-1 15,0 1-15,1 0 0,-22 0 0,21 0 16,-21-22-16,21 22 0,-21 0 15,0 0-15,0 0 0,0 0 16,0-1-16,-21 1 0,0 21 0,-1 0 16,1-21-16,0 21 0,0 0 0,0 0 15,0 0-15,-1 21 0,1 0 16,-21 1-16,21-1 0,0 0 0,-1 21 16,1-21-16,0 22 0,0-1 0,21-21 15,-21 22-15,21-22 0,0 21 16,0-21-16,0 0 0,0 1 0,0-1 15,21 0-15,0 0 0,0-21 0,0 0 16,1 0-16,-1 0 16,0 0-16,0 0 0,0 0 15,0-21-15,1 0 0,-1 0 0,0-1 16,0 1-16,0-21 0,0 21 16,1-22-16,-22 1 0,21 0 0,0 21 15,-21-1-15,0-20 0,0 21 0,21 0 16,-21 0-16,-21 42 31,21 0-15,0 0-16,-21 0 0,21 0 15,0 1-15,0 20 0,0-21 0,0 0 16,0 22-16,0-22 0,0 0 0,0 0 16,21 0-16,-21 0 0,21 1 15,0-22-15,0 0 0,1 21 16,-1-21-16,0 0 0,0 0 0,0 0 15,0 0-15,1-21 0,-1-1 0,0 1 16,0 0-16,0 0 0,-21 0 16,21-22-16,1 1 0,-1 0 0,-21-1 15,21-20-15,0 21 0,0-1 0,-21-20 16,21 20-16,1 1 0,-22 0 16,0-1-16,0 22 0,0 0 0,0-21 15,0 21-15,0-1 0,0 44 31,-22-1-15,22 0-16,0 0 0,-21 21 0,0-20 16,21 20-16,0 0 0,-21-21 15,0 22-15,21-1 0,-21 0 0,-1 1 16,22-1-16,0 0 0,0 1 0,0-1 16,-21 0-16,21-20 0,0 20 15,0 0-15,0-21 0,0 1 0,0-1 16,21 0-16,-21 0 0,22-21 0,-1 21 15,0-21-15,0 0 16,0 0-16,0 0 0,1 0 16,-1-21-16,0 21 0,0-21 0,-21 0 15,21 0-15,0-1 16,1 1-16,-1 0 0,-21-21 0,21 21 16,0-1-16,0-20 0,0 21 0,-21 0 15,0 0-15,22 21 0,-22-22 16,0 44 15,-22-1-31,1-21 0,21 21 16,0 0-16,-21 21 0,21-20 0,-21-1 15,21 0-15,-21 0 0,21 0 0,0 0 16,0 1-16,0-1 0,0 0 16,0 0-16,0 0 15,21-21-15,0 21 0,0-21 16,0 0-16,1 0 0,-1 0 15,0 0-15,0 0 0,0 0 0,22 0 16,-22-21-16,0 21 0,21-21 0,-21 0 16,1 21-16,20-21 0,-21 0 0,0-1 15,22 1-15,-22-21 0,0 21 16,0 0-16,0-1 0,-21 1 0,0 0 16,21 0-16,-21 0 0,0 0 15,0-1-15,0 1 16,-21 21-1,21 21 1,0 1-16,-21-1 0,21 0 16,-21 0-16,21 0 0,0 0 0,-21 1 15,21-1-15,0 0 0,0 0 0,0 0 16,0 0-16,0 1 0,0-1 16,0 0-16,21 0 0,0 0 15,0-21-15,-21 21 0,21-21 0,1 0 16,-1 0-16,0 0 0,0 0 15,0 0-15,0 0 0,1 0 0,-1 0 16,0 0-16,0-21 0,0 21 0,0-21 16,-21 0-16,22 0 15,-1 0-15,0-22 0,0 22 0,0-21 16,-21 21-16,0-1 0,21-20 0,-21 21 16,0 0-16,0 0 15,-21 21 1,0 0-16,0 21 15,0 0-15,21 0 0,-21 0 16,21 0-16,-22 1 0,22 20 0,0-21 16,0 0-16,0 0 0,0 1 0,0-1 15,0 21-15,0-21 0,0 0 16,0 1-16,22-1 0,-1-21 16,0 21-16,0-21 0,0 0 15,0 0 1,1 0-16,-1 0 0,0-21 15,0 0-15,0-1 16,0 22-16,1-21 0,-1 0 0,0 21 16</inkml:trace>
  <inkml:trace contextRef="#ctx0" brushRef="#br0" timeOffset="16472.07">10308 13526 0,'0'0'0,"21"-43"16,-21 22-1,0 42 17,0 0-32,0 1 15,0 20-15,0-21 0,-21 0 0,0 22 16,0-22-16,21 21 0,0-21 0,-21 0 15,-1 1-15,1 20 0,21-21 16,-21-21-16,21 21 0,0 0 0,-21 1 16,0-1-16,42-21 31,0 0-15,-21-21-16,21 21 0,0-22 0</inkml:trace>
  <inkml:trace contextRef="#ctx0" brushRef="#br0" timeOffset="16985.09">10689 13568 0,'0'0'0,"0"-21"0,0 0 15,21-1-15,-21 1 0,0 0 16,-21 0 15,0 21-31,0 0 0,0 0 16,-1 21-16,1-21 0,21 21 0,-21 0 15,0 1-15,0-22 0,0 21 16,-1 0-16,22 0 0,0 0 0,0 0 16,0 1-16,0-1 0,0 0 15,22 0 1,-1-21-16,0 0 16,0 0-16,0 0 0,0 21 0,1-21 15,-1 0-15,0 0 0,0 21 16,0-21-16,-21 22 15,0-1 1,0 0-16,0 0 16,0 0-1,0 0-15,-21-21 0,0 22 16,0-22-16,21 21 0,-21-21 0,-1 0 16,1 21-16,0-21 0,0 0 15,0 21-15,0-21 16,-1 0-1,1 0 1,21-21 31,0 0-31,0 0-16,0-1 15</inkml:trace>
  <inkml:trace contextRef="#ctx0" brushRef="#br0" timeOffset="17645.27">10350 12954 0,'0'0'0,"0"21"47,-21-21-47,0 21 0,21 1 16,-21-1-1,21 0-15,0 0 0,0 0 16,0 0-16,21 1 16,0-22-1,0 0-15,1 0 16,-1 0-16,0-22 15,-21 1-15,0 0 16,0 0-16,0 0 0,0 0 16,0-1-16,0 1 15,-21 21 1,0 0-16,-1 21 16,22 1-16,-21-22 0,21 21 15,-21-21-15,21 21 0,-21 0 16,21 0-1,0 0 79,-21-21-78,0 0-1,-1 0-15</inkml:trace>
  <inkml:trace contextRef="#ctx0" brushRef="#br0" timeOffset="21992.14">20278 9377 0,'0'21'0,"-22"-21"0,1 0 31,0 0 0,42 0 32,0 0-47,1 0-16,-22 21 0,21-21 15,0 0-15,0 0 16,0 0-16,0 0 0,1 0 15,-1 0-15,0 0 0,0 0 16,-42 0 47,0 0-63,0 0 0,-1 0 15,1 0-15,0 0 0,0 21 16,0-21-16,0 0 0,-1 0 15,1 0 1,42 0 31,1 0-31,-1 0-16,0 0 15,0 0-15,0 0 0,0 0 0,1 0 16,-1 0-16,0 0 0,0 0 15,-42 0 32,0 0-47,0 0 16,-1 0-16,1 0 0,0 0 16,0 0-16,0 0 15,0 0-15,-1 0 0,44 0 78,-1 0-78,0 0 0,0 0 16,0 0-16,0 0 16,1 0-16,-1 0 15,-42 0 16,-1 0-15,1 0-16,0 0 0,0 0 0,0 0 16,0 0-16,-1 0 0,1 0 15,0 0 1,42 0 31,0 0-47,1 0 0,-1 0 15,0 0-15,0 0 16,0 0-16,0 0 0,1 0 0,-1 0 16,0 0-16,-42 0 47,0 0-47,-1 0 0,1 0 15,0 0-15,0 0 0,0 0 16,0 0-16,-1 22 15,44-22 17,-1 0-17,0 0-15,0 0 0,0 0 16,0 0-16,1 0 0,-1 0 0,0 0 16,0 0-16,0 0 15,-21-22 16,-21 22-31,0 0 0,0 0 16,0 0-16,-1 0 0,1 0 16,0 0-16,0 0 15,0 0-15,42 0 63,0 0-63,0 0 0,0 0 15,1 0-15,-1 0 16,0 0-16,-42 0 47,0 0-47,-1 0 16,1 0-16,0 0 0,0 0 15,0 22 1,42-22 31,0 0-47,0 0 15,0 0-15,1 0 16,-1 0-16,0 0 16,0-22-16,-42 22 31,0 0-16,0 0-15,-1 0 0,1 0 16,0 0-16,0 0 16,0 0-1,42 0 17,0 0-32,0 0 15,0 0-15,1 0 16,20 0-1,-21 0-15,-21-21 32,-21 21-17,0 0-15,0 0 16,-1 0-16,1 0 0,0 0 16,0 0-16,21 21 0,21-21 62,0 0-62,0 0 0,1 0 16,-1 0-16,-42 0 62,-1 0-62,1 0 0,0 0 16,0 0 15,42 0 32,0 0-1,-21-21 1</inkml:trace>
  <inkml:trace contextRef="#ctx0" brushRef="#br0" timeOffset="24804.11">11451 13653 0,'0'0'0,"0"-22"0,0 1 0,0 0 0,0 0 15,0-21-15,0 20 0,0 1 0,0 0 16,0 0-16,0 0 0,0 0 31,0 42-15,0 0-1,0 0-15,0 0 0,0 0 16,0 1-16,0 20 0,-21-21 0,21 21 16,0-20-16,0 20 0,-21 0 0,21-21 15,-21 22-15,21-22 0,-22 0 16,22 21-16,0-20 0,0-1 0,-21 0 16,21 0-16,-21 0 0,21 0 15,0-42 32,0 0-31,0 0-16,0 0 0,0 0 15</inkml:trace>
  <inkml:trace contextRef="#ctx0" brushRef="#br0" timeOffset="25068.04">11261 13716 0,'0'0'0,"-22"0"0,22-21 15,0 0-15,22 21 16,-1 0 0,0-21-16,0 21 0,21 0 0,-20 0 15,20 0-15,-21 0 0,21 0 16,1 0-16,-22 0 0,21 0 0,-21 0 16,22 0-16,-22 0 0,0 0 15,0 0-15,-42 0 47,42 0-16</inkml:trace>
  <inkml:trace contextRef="#ctx0" brushRef="#br0" timeOffset="25563.96">12213 13631 0,'0'0'0,"0"-21"0,0 0 16,0 0-1,0 0-15,0 0 0,0-1 16,0 1-16,21 21 15,0-21-15,1 21 0,-1 0 16,0 0-16,0-21 0,0 21 16,0 0-16,1 0 0,-1 0 0,0 0 15,0 21-15,0 0 0,0-21 0,-21 21 16,0 1-16,0-1 0,0 21 16,0-21-16,0 0 0,0 22 0,-42-22 15,21 0-15,0 0 0,-22 0 0,1 22 16,0-22-16,-1 0 0,1 0 15,0-21-15,21 21 0,-22 1 0,22-22 16,0 0-16,21 21 0,21-21 47,0 0-47,0 0 0,1 0 16,20 0-16,-21 0 0,0 0 0,0 0 15,1 0-15,20 0 0,-21 0 16,0 0-16,0 0 0,1 0 0,-1 0 15,0 0-15,0-21 0,0 21 16,0-22-16,-21 1 16,22 21-1,-1-21-15</inkml:trace>
  <inkml:trace contextRef="#ctx0" brushRef="#br0" timeOffset="25987.98">12975 13653 0,'0'-22'0,"0"-20"15,-21 42 1,0 0 0,0 0-16,-1 21 0,1-21 15,0 21-15,21 1 0,-21-1 0,0 0 16,21 21-16,0-21 0,0 1 0,0-1 15,0 0-15,0 0 0,0 0 16,0 0-16,0 1 0,0-1 16,21 0-16,0-21 0,0 21 15,0-21-15,1 0 0,-1 0 16,0 0-16,0 0 0,21 0 0,-20-21 16,-1 0-16,0 21 0,0-21 0,0-1 15,0 1-15,1-21 0,-22 21 0,0 0 16,0-22-16,0 22 0,0-21 15,0 21-15,0-1 0,0-20 0,-22 42 16,1-21-16,0 21 0,0-21 16,0 21-16,0 0 0,-1 0 0,1 0 15,0 21-15,0 0 0,0-21 16,21 21-16,-21 0 0,21 1 0,-22-22 16,22 21-16,-21 0 0,0-21 15,0 21-15,0 0 0,0-21 0</inkml:trace>
  <inkml:trace contextRef="#ctx0" brushRef="#br0" timeOffset="41088.19">20637 8784 0,'0'0'0,"22"0"16,-1 0 0,-21-21 30,-21 21 1,-1 0-47,1 0 16,0 0-16,0 0 16,0 0-16,0 0 15,-1 0-15,1 0 16,0 0-1,0 0-15,0 21 16,0 0 0,-1-21-16,22 22 0,-21-22 15,21 21-15,0 0 0,-21-21 16,21 21-16,-21-21 0,21 21 16,0 0-16,-21 1 15,21-1-15,-21-21 0,21 21 16,0 0-16,-22 0 15,22 0-15,-21-21 16,21 22-16,0-1 16,0 0-16,0 0 15,-21-21-15,21 21 0,0 0 16,0 1-16,0-1 16,0 0-1,0 0 1,0 0-1,0 0-15,0 1 16,0-1 15,0 0-15,21-21 0,0 0-1,-21 21 1,22-21-16,-1 0 15,0 0-15,0 0 16,0 0-16,0 0 16,1 0-1,-1 0-15,0 0 16,0 0-16,0 0 31,0-21-31,-21 0 16,22 21-1,-1 0 1,-21-21-16,0-1 0,21 22 16,-21-21-16,21 21 15,-21-21-15,0 0 16,21 0-16,0 0 16,-21-1 15,0 1-31,0 0 15,0 0-15,22 21 16,-22-21-16,0 0 16,0-1-16,0 1 15,0 0 1,0 0 0,0 0-1,21 0-15,-21-1 16,0 1-1,21 0 1,-21 0-16,0 0 16,0 0 15,0-1-15,-21 22-16,0-21 15,-1 21 16,22-21 1,22 21-17,-1 0 1,0 0-16,0 0 16</inkml:trace>
  <inkml:trace contextRef="#ctx0" brushRef="#br0" timeOffset="42447.91">20616 8784 0,'-21'0'47,"0"0"-31,0 0-1,0 0 1,21-21-16,-22 0 15,22 0-15,-21 21 16,21-21-16,0-1 16,0 1-16,-21 0 15,21 0-15,-21 21 0,21-21 16,-21 21-16,21-21 0,-21-1 16,-1 1-16,1 0 15,0 0-15,0 21 0,0-21 16,0 0-16,21-1 0,-22 1 0,1 0 15,0 0-15,0 0 0,0 0 0,0-1 16,-1 1-16,22-21 0,-21 21 16,0-22-16,0 22 0,0-21 0,21 0 15,-21-1-15,-1 1 0,-20 21 0,21-22 16,0 1-16,0 0 0,-22-1 0,22 1 16,-21 0-16,21-1 0,-22 1 15,22-21-15,-21 20 0,21-20 16,-22 20-16,22-20 0,-21-1 0,21 1 15,-22 21-15,22-22 0,-21 1 0,21 20 16,-1-20-16,-20-1 0,21 1 0,0-1 16,0 1-16,-1-1 0,1 1 0,0-1 15,0 1-15,0-1 0,21 1 16,0 20-16,-21-20 0,-1-1 0,22 1 16,-21 21-16,21-22 0,0 1 0,0-1 15,-21 1-15,21-1 0,-21 1 0,21 20 16,-21-20-16,21 20 15,0-20-15,-21 21 0,21-22 0,-22 22 0,22-22 16,0 22-16,0 0 0,0-22 16,0 22-16,0-1 0,0 1 0,0 0 15,0-1-15,0 1 0,0 0 16,0-1-16,0 1 0,22 21 0,-22-21 16,21 20-16,-21 1 0,21 0 0,0 0 15,-21 0-15,21 0 0,-21-1 16,21 22-16,-21-21 0,22 21 15,-44 0 64,22 21-64,-21-21-15,0 0 16,0 0-16,0 0 15,21 22-15,-21-22 0,-1 0 16,22 21-16,-21 0 0,0-21 16,0 0-16,21 21 0,-21-21 0,0 21 15,-1 0-15,1 1 0,0-22 16,0 21-16,21 0 16,-21-21-16,21 21 15,-21-21 1,42 0 15,0 0-31,-21-21 0,21 21 16,0-21-16,0 21 0,1-21 0,-1-1 15,0 22-15,0-21 0,0 0 16,0 21-16,1-21 0,-1 0 0,0 21 16,0-21-16,0-1 0,0 22 15,-21-21-15,22 21 0,-1 0 31,0 21-15,-21 1-16,0-1 16,0 0-16,21 0 0,-21 0 15,21 0-15,-21 1 0,0-1 0,0 21 16,21-21-16,-21 0 0,22 1 0,-22-1 16,0 0-16,0 0 0,0 0 0,21 0 15,-21 1-15,0-1 0,0 0 16,21-21-16,-21 21 0,0 0 15,0-42 32,0 0-31,0 0-16</inkml:trace>
  <inkml:trace contextRef="#ctx0" brushRef="#br0" timeOffset="61119.92">15515 2731 0,'0'0'0,"-21"0"0,21-22 15,0 1-15,0 0 16,0 0 0,0 0-16,0 0 0,0-1 15,0 1-15,0 0 0,0 0 16,0 0-16,0 0 0,-21-1 0,0 1 15,21 0-15,-22 21 0,1-21 0,0 21 16,-21 0-16,21 0 0,-1 0 16,-20 0-16,21 0 0,-21 0 15,-1 21-15,22 0 0,-21 0 0,21 22 16,-22-22-16,22 21 0,-21 1 16,21-1-16,-1 0 0,-20 1 0,21-1 15,0 0-15,0 1 0,-1-1 16,1 0-16,0 1 0,0 20 0,0-21 15,21 1-15,0-1 0,0 0 0,0 1 16,0-22-16,0 21 0,0 1 16,0-22-16,0 0 0,0 0 0,21 0 15,0 0-15,0 1 0,0-22 16,22 0-16,-22 0 0,0 0 16,0 0-16,22 0 0,-1 0 15,-21-22-15,21 22 0,1-21 0,-1 0 16,0 0-16,1-21 0,-1 20 15,0 1-15,1-21 0,-1 21 0,0-22 16,-20 22-16,20-21 0,-21 21 0,0 0 16,0-1-16,-21 1 0,0 0 15,22 0-15,-22 0 16,0 42 0,-22-21-1,22 21-15,-21 0 0,21 0 0,-21 1 16,21 20-16,0-21 0,-21 21 0,21-20 15,-21-1-15,21 21 0,0-21 16,0 0-16,0 1 0,0-1 16,0 0-16,21 0 0,0 0 0,0-21 15,0 0-15,22 0 0,-22 0 16,0 0-16,0 0 0,22 0 16,-22-21-16,0 0 0,21 0 0,-21 0 15,22-1-15,-22 1 0,0 0 0,0-21 16,0 21-16,1-22 0,-1 22 15,-21-21-15,0-1 0,0 22 0,0-21 16,0 21-16,0 0 0,-21-1 16,-1 1-16,1 0 0,-21 0 0,21 21 15,-22 0-15,22 0 0,-21 0 16,21 0-16,-22 21 0,22 0 0,0-21 16,-21 21-16,21 1 0,21-1 15,-22 21-15,22-21 0,0 0 0,0 1 16,0 20-16,0-21 0,0 0 0,22 0 15,-1 1-15,0-1 0,0 0 16,0-21-16,0 0 0,22 21 0,-22-21 16,21 0-16,-21 0 0,22 0 15,-1 0-15,-21-21 0,22 0 0,-1 0 16,-21 21-16,21-22 0,-20 1 0,20 0 16,-21 0-16,0 0 0,0 21 15,1-21-15,-22-1 0,0 1 16,0 42 31,0 1-47,0-1 0,-22 0 0,22 0 15,-21 0-15,0 0 0,21 1 16,0-1-16,0 0 0,0 0 16,-21-21-16,21 21 0,0 0 15,0-42 16,0 0-15,0 0-16,21 21 0,0-21 0,-21-22 16,21 22-16,1 0 0,-22 0 15,21 0-15,0 0 0,0-1 0,0 1 16,22 0-16,-22 0 0,0 21 0,0 0 16,0 0-16,0 0 15,1 0-15,-1 0 0,-21 21 16,21 0-16,0-21 0,-21 21 0,21 1 15,-21-1-15,0 0 0,21 0 16,-21 0-16,22 0 0,-1 1 16,-21-1-16,21 0 0,-21 0 0,21-21 15,0 0 1,0 0-16,-21-21 16,22 0-16,-1 21 0,0-21 15,-21-1-15,21 1 0,0-21 16,0 21-16,-21 0 0,22-1 0,-1-20 15,0 21-15,0 0 0,0 0 0,0-1 16,22 22-16,-22-21 0,0 21 16,0 0-16,0 0 0,1 0 15,-1 21-15,-21 1 16,0-1-16,0 0 16,0 0-16,0 0 15,0-42 32,0 0-31,0 0-16,0 0 0,0-1 15,0 1-15,-21 0 16,-1 0-16,1 0 0,21 0 16,-21 21-16,0-22 0,0 22 15,0 0-15,-1 0 16,1 22-16,0-1 0,0 0 15,0 0-15,21 0 0,-21 0 0,-1 22 16,1-22-16,0 0 0,0 21 0,21 1 16,0-22-16,0 21 0,0 1 15,0-22-15,0 21 0,0-21 0,21 22 16,0-22-16,0 0 0,22 21 0,-22-42 16,21 21-16,1 1 0,-1-1 15,21-21-15,-20 0 0,20 0 0,-20 0 16,20 0-16,1 0 0,-1-21 0,1-1 15,-22 1-15,21 0 0,-20 0 16,-1 0-16,-21-22 0,22 22 16,-22-21-16,0 0 0,-21 20 0,0-20 15,0 21-15,0-21 0,0 20 16,0 1-16,-21 0 0,-22 21 16,22 0-16,0 0 0,-21 0 0,21 0 15,-22 0-15,22 21 0,-21 0 16,21 1-16,-22-1 0,22 21 0,0-21 15,0 22-15,0-22 0,21 21 0,0-21 16,0 0-16,0 1 0,0 20 16,21-21-16,0 0 0,0-21 15,0 0-15,0 0 0,22 0 0,-22 0 16,0 0-16,21 0 16,-20 0-16,-1-21 0,0 0 0,0 21 15,0-21-15,0 0 0,1-22 0,-1 22 16,-21 0-16,0-21 0,0 20 15,21 1-15,-21 0 0,0 0 0,0 0 16,0 0-16,-21 21 31,21 21-31,0 0 16,-21 0-16,21 0 0,0 22 0,0-22 16,0 0-16,0 0 0,0 0 15,0 0-15,0 1 0,0-1 0,0 0 16,21-21-16,-21 21 0,21-21 15,0 0-15,0 0 0,0 0 0,1 0 16,-1 0-16,0 0 0,0 0 16,0-21-16,0 21 0,1-21 0,-1 0 15,0-1-15,0 1 0,-21 0 0,21-21 16,0 21-16,1-1 0,-22 1 16,0 0-16,21 0 0,-21 0 0,0 42 46,-21 0-46,21 0 0,-22 0 16,22 1-16,-21 20 0,0-21 0,0 0 16,21 0-16,0 1 15,0-1-15,-21 0 0,0 0 16,21 0-16,0-42 31,0 0-15,0 0-16,21 0 0,0-1 15,0 1-15,0 0 0,-21 0 16,21 0-16,1-22 0,20 22 0,-21 0 16,0 0-16,0 21 0,1-21 0,-1 21 15,0 0-15,-21 21 16,0 0 0,0 0-16,0 0 0,0 1 15,0-1-15,0 0 0,0 21 0,0-21 16,0 1-16,0-1 15,21 0-15,0 0 0,0 0 16,1-21-16,20 0 0,-21 21 0,21-21 16,-20 0-16,20 0 0,0 0 15,1 0-15,20 0 0,-21 0 0,1-21 16,-1 21-16,-21-21 0,22 0 0,-22 0 16,21 0-16,-21-1 15,0 1-15,-21-21 0,0 21 0,0-22 0,0 22 16,0 0-16,0 0 0,0 0 15,-21 0-15,0-1 0,0 22 16,0 0-16,0 0 0,-1 0 0,-20 0 16,21 0-16,-21 0 0,20 22 0,-20-1 15,0 0-15,21 0 0,-1 21 16,1-20-16,0-1 0,0 0 0,21 21 16,0-21-16,0 1 0,0-1 0,0 0 15,0 0-15,21-21 0,0 21 16,22-21-16,-22 0 0,0 0 0,0 0 15,21 0-15,-20 0 0,20 0 0,-21 0 16,0-21-16,22 0 0,-22 0 16,0-22-16,0 22 0,0-21 15,0 0-15,1-1 0,-1 1 0,0 0 16,0-22-16,0 22 0,-21-22 16,0 22-16,21-22 0,-21 22 0,22-21 15,-22 20-15,0 22 0,0-21 0,0 21 16,0-1-16,0 1 0,0 0 15,-22 21 1,1 21-16,0 0 0,21 22 16,-21-22-16,0 21 0,0 1 0,-1-1 15,1 0-15,0 1 0,21-1 16,-21 0-16,0 1 0,21-1 0,0 0 16,-21 22-16,21-22 0,0-21 15,0 22-15,0-1 0,0-21 0,0 21 16,0-20-16,0-1 0,0 0 15,21 0-15,0-21 0,0 21 0,0-21 16,0 0-16,1 0 0,-1 0 0,21 0 16,-21 0-16,0 0 0,1-21 15,20 21-15,-21-21 0,0 0 0,0 0 16,1-1-16,-22 1 0,21 0 0,0-21 16,-21 21-16,21-1 0,-21-20 15,0 21-15,0 0 0,0 0 16,0-1-16,-21 22 15,0 0 1,0 22-16,21-1 0,-22 0 0,1 21 16,21-21-16,0 1 0,-21-1 15,21 0-15,0 0 0,0 0 16,0 0-16,0 1 0,21-1 0,0 0 16,1-21-16,-1 21 0,0-21 0,21 0 15,-21 0-15,1 0 0,20 0 16,-21 0-16,21 0 0,-20 0 0,20-21 15,-21 21-15,0-21 0,0 0 16,22-1-16,-22 1 0,-21-21 16,21 21-16,0 0 0,0-1 0,1 1 15,-22 0-15,0 0 0,0 0 16,0 42 0,0 0-1,-22 0-15,1 0 0,0 1 16,21-1-16,-21 0 0,0 0 15,21 0-15,0 0 0,-21 1 0,-1-1 16,1 0-16,21 0 16,0-42 15,0 0-15,21 0-16,1 21 0,-1-22 15,0-20-15,0 21 0,0 0 16,0 0-16,1-1 0,20 1 0,-21 0 15,0 21-15,0-21 0,1 21 16,-1 0-16,0 0 0,0 0 16,-21 21-16,0 0 0,0 0 15,0 1-15,0-1 16,0 0-16,0 0 0,0 0 0,0 0 16,0 1-16,21-1 0,0-21 15,1 0-15,-1 21 0,0-21 0,0 0 16,0 0-16,22 0 15,-22 0-15,21 0 0,0 0 0,-20 0 16,20 0-16,0-21 0,1 0 0,-1 21 16,-21-22-16,21 1 0,-20 0 15,-1-21-15,0 21 0,-21-1 0,0 1 16,0 0-16,0 0 0,0 0 0,0 0 16,0-1-16,-21 22 0,0 0 15,-1 0-15,1 0 0,-21 0 0,21 0 16,0 0-16,-22 22 0,-20 41 15,42-42 1,-1 0-16,1 1 0,21 20 16,0-21-16,0 0 0,0 0 0,0 1 0,0-1 15,21-21-15,1 0 16,-1 0-16,0 0 16,0 0-16,0 0 0,0 0 0,1-21 15,-1 21-15,0-22 0,0 1 0,0 0 16,-21 0-16,21 0 0,1 0 15,-22-1-15,21 1 0,-21 0 0,0 0 16,21 0-16,-21 42 31,-21 0-15,21 0-16,0 0 16,-21 1-16,21-1 0,0 0 15,0 0-15,0 0 0,0 0 0,0 1 16,0-1-16,21 0 0,0-21 15,0 0-15,0 0 16,0 0-16,1 0 0,-1 0 0,0 0 16,0 0-16,0-21 0,0 0 15,1-1-15,-1 1 0,-21 0 16,21-21-16,0 21 0,0-22 0,0 1 16,1-22-16,-1 22 0,0-21 15,0-1-15,-21 1 0,21-1 0,0 1 16,-21-1-16,0 1 0,22 20 15,-22 1-15,0 0 0,0 20 0,0-20 16,0 21-16,-22 21 16,22 21-1,-21 0-15,0 0 0,0 22 0,0-1 16,21 0-16,-21 1 0,-1 20 16,1-20-16,0-1 0,21 21 15,-21-20-15,21-1 0,-21 22 0,0-22 0,21 0 16,0 1-16,0-1 0,0 0 15,0 1-15,0-22 0,0 21 0,0-21 16,21 0-16,0 1 0,0-1 16,0 0-16,0 0 0,22-21 15,-22 0-15,0 0 0,0 0 0,22 0 16,-22 0-16,0 0 0,0-21 0,21 0 16,-20 0-16,20-1 0,-21 1 15,0-21-15,0 21 0,1 0 0,-1-1 16,0 1-16,0 0 0,-21 0 15,0 0-15,0 0 0,0 42 32,-21 0-17,0 0-15,21 0 0,0 0 0,0 1 16,0-1-16,0 0 0,0 0 16,0 0-16,0 0 0,0 1 15,0-1-15,0 0 0,21-21 16,0 21-16,0-21 15,0 0-15,1 0 0,-1 0 16,0-21-16,0 21 0,0-21 16,0 0-16,1-1 0,-1 1 15,0 0-15,-21-21 0,0 21 0,21-1 16,-21-20-16,0 21 0,0-21 0,0 20 16,0 1-16,0 0 0,-21 21 15,21-21-15,-21 21 0,0 0 0,-1 0 16,1 0-16,0 0 0,0 0 0,0 21 15,-22-21-15,22 21 0,21 0 16,-21 1-16,0-1 0,21 0 16,-21 0-16,21 0 0,0 0 0,0 22 15,0-22-15,0 0 0,0 0 0,0 0 16,21-21-16,0 22 0,0-22 16,0 0-16,1 21 0,-1-21 0,0 0 15,21 0-15,-21 0 0,1 0 0,-1-21 16,0 21-16,21-22 0,-21 1 15,1 0-15,20 0 0,0-43 16,1 43-16,-22 0 0,0 0 16,21 0-16,-21 0 0,-21-1 15,22 22-15,-1-21 0,-21 42 32,-21 1-32,-1-1 0,22 0 15,0 0-15,0 0 0,-21 0 16,21 1-16,0-1 0,0 0 0,0 0 15,0 0-15,0 0 0,0 1 0,0-1 16,21-21 0,1 0-16,-1 0 0,0 0 15,0 0-15,0 0 0,0-21 16,22 21-16,-43-22 16,21 1-16,0 21 0,0-21 0,0 0 0,1 0 15,-22 0-15,0-1 0,21 1 16,-21 0-16</inkml:trace>
  <inkml:trace contextRef="#ctx0" brushRef="#br0" timeOffset="61415.75">21061 2709 0,'0'0'0,"-21"0"0,-1 0 15,44 0 1,-1 0-16,0 0 16,21 0-16,1 0 0,-1 0 0,0 0 15,1 0-15,-1 22 0,21-22 16,-20 0-16,20 0 0,-20 0 0,-1 0 16,-21 0-16,21 0 0,-20 0 15,-1 0-15,0 0 16,-42 0 15,0 0-31,-1 0 0,1 0 0,-21 0 16</inkml:trace>
  <inkml:trace contextRef="#ctx0" brushRef="#br0" timeOffset="62043.41">20680 3852 0,'0'0'0,"0"-21"0,0 0 16,0 0-16,-21 0 15,-1 21-15,1 0 0,0 0 0,0 0 16,0 0-16,0 0 0,-1 21 15,1 0-15,0-21 0,0 21 16,0 22-16,21-22 0,-21 0 0,-1 0 16,22 21-16,-21-20 0,21 20 0,0-21 15,0 21-15,0-20 0,0-1 0,0 0 16,0 0-16,0 0 0,21 0 16,1-21-16,20 0 0,-21 0 0,21 0 15,1 0-15,-1 0 0,0 0 0,-20-21 16,20 0-16,0 0 0,1 0 15,-22 0-15,0-22 0,-21 22 0,0-21 16,0-1-16,0 22 0,0-21 0,-21 0 16,0 20-16,-1 1 15,1 0-15,-21 0 0,21 0 0,-22 21 16,22 0-16,-21 0 0,21 0 0,0 0 16,-1 0-16,-20 21 0,21 0 0,21 0 15,-21 0-15,0 1 0,21-1 16,-22 0-16,22 21 0,0-21 0,0 22 15,0-22-15,0 21 0,22-21 0,-1 1 16,0-1-16,0-21 0,21 21 16,1-21-16</inkml:trace>
  <inkml:trace contextRef="#ctx0" brushRef="#br0" timeOffset="62359.18">21145 3979 0,'0'0'0,"0"-84"16,0 63-1,0-1-15,0 1 16,-21 21 0,21 21-16,-21 1 0,21-1 15,-21 0-15,0 21 0,21 1 0,0-1 16,0 0-16,-21 22 0,21-1 16,-22-20-16,22 20 0,-21 1 15,0-1-15,0 1 0,21-1 0,-21 1 0,0-22 16,-1 21-16,1-20 0,0 20 0,0-20 15,21-22-15,-21 21 0,21-21 16,0 0-16,0 1 0,0-1 16,-21-21-16,21-21 15,0-1-15,0 1 16,0 0-16,0 0 0,21-21 0,0 20 16,0-20-16,-21 0 0,42-22 15,-20 22-15,-1-22 0</inkml:trace>
  <inkml:trace contextRef="#ctx0" brushRef="#br0" timeOffset="64675.65">21061 4106 0,'0'-21'0,"0"42"0,0-84 0,0 42 16,0-22-16,0 22 0,0 0 0,0 0 15,0 0-15,21 21 16,0 0-16,-21-21 0,21 21 0,0 0 16,1 0-16,-1 0 0,0 0 15,21 0-15,-21 0 0,1 0 0,-1 0 16,0 21-16,21 0 0,-42 0 15,21 0-15,-21 22 0,0-22 16,0 0-16,-21 0 0,0 0 0,0 0 16,0 1-16,-22-1 0,22 0 0,0 0 15,-21-21-15,21 21 0,-22-21 0,22 0 16,0 21-16,0-21 0,0 22 16,-1-22-16,1 0 15,21 21-15,21-21 31,1 0-31,-1 0 16,0 0-16,0 0 0,0 0 0,0 0 16,1 0-16,20 0 0,-21 0 0,0 0 15,0 0-15,22-21 0,-22 21 16,0-22-16,0 22 0,0-21 0,1 21 16,-1-21-16,0 0 0,0 21 0,0-21 15,0-22-15,-21 22 0,0 0 16,22 0-16,-22 0 0,0 0 0,0-1 15,0 1-15,0 0 16,0 0-16,-22 21 16,1 0-1,0 0-15,0 0 0,21 21 16,-21 0-16,21 0 0,-21-21 16,21 22-16,0-1 0,0 0 15,0 0-15,0 0 0,0 0 0,0 1 16,0-1-16,-22 0 0,22 0 15,0 0-15,0 0 0,0 1 16,0-1-16,22 0 16,-1-21-1,0 0-15,0 0 16,0 0-16,0 0 0,1 0 16,-1 0-16,0-21 0,0 0 15,0 21-15,0-22 0,1 1 0,-1 0 16,0 0-16,0 0 0,-21 0 0,21-1 15,0 1-15,1-63 16,-1 62-16,-21 1 0,21 21 16,-21-21-16,0 0 0,0 42 47,0 0-47,0 0 15,0 1-15,0-1 16,0 0-16,0 0 0,21 0 0,-21 0 15,0 1-15,21-1 0,-21 0 16,0 0-16,0 0 0,0 0 0,0 1 16,0-1-1,21-21-15,1 21 0,-1 0 16,0-21-16,0 0 16,0 0-16,0 0 0,1 0 15,-1 0-15,0 0 0,0 0 16,21-21-16,-20 0 0,-1 21 0,0-21 15,21 21-15,-21-22 0,1 1 0,-1 0 16,0 0-16,-21 0 0,21 0 16,0-1-16,-21 1 0,21-21 0,-21 21 15,0 0-15,0-1 0,0 1 0,0 0 16,0 0-16,-21 21 16,0 0-1,0 0-15,0 0 0,0 21 0,21 0 16,-22-21-16,1 21 0,0 1 15,0-1-15,0 0 0,21 21 0,0-21 16,0 1-16,0-1 16,0 0-16,0 0 0,0 0 15,21-21 1,0 0-16,0 0 16,0 0-16,1 0 0,-1-21 15,-21 0-15,21 0 0,0 0 16,-21-1-16,21 1 0,0-21 0,-21 21 15,0 0-15,22-22 0,-1 22 0,-21 0 16,0 0-16,0 0 16,0 42-1,0 0 1,0 0-16,0 0 0,0 0 16,0 1-16,0-1 0,0 0 15,-21 0-15,21 0 0,0 0 0,0 1 16,0-1-16,0 0 0,0 0 0,0 0 15,21-21-15,0 21 0,0 1 16,0-22-16,0 0 0,1 0 16,20 0-16,-21 0 0,0 0 15,0-22-15,1 1 0,-1 0 0,0 0 16,-21 0-16,21 0 0,0-22 16,0 1-16,1 0 0,-22 20 0,21-41 15,0 21-15,-21-1 0,21 1 0,0 0 16,-21-1-16,21 1 15,-21 21-15,0-22 0,0 22 0,0 0 16,0 0-16,0 0 0,0 0 16,0 42-1,-21 0 1,0 0-16,21 21 0,-21-20 16,21-1-16,-21 21 0,21-21 15,-21 22-15,-1-1 0,22-21 0,0 21 16,0-20-16,0 20 0,-21 0 0,21-21 15,0 22-15,0-22 0,0 21 16,0-21-16,21 1 0,1-1 0,-1 0 16,-21 0-16,21 0 0,0-21 15,0 0-15,22 21 0,-22-21 16,0 0-16,0 0 0,21 0 0,-20 0 16,-1-21-16,21 0 0,-21 21 0,0-21 15,1 0-15,-1 0 0,-21-1 0,21 1 16,-21 0-16,21 0 0,-21 0 15,21 0-15,-21-1 0,0 1 16,0 42 15,0 1-31,0-1 0,-21-21 16,21 21-16,-21 0 0,21 0 0,0 0 16,0 1-16,0-1 15,0 0-15,0 0 16,0 0-16,21-21 15,0 0-15,0 0 16,1 0-16,-1 0 0,0 0 0,0-21 16,0 21-16,-21-21 0,21 0 15,1 0-15,-22-1 0,0 1 0,21-21 16,-21 21-16,21 0 0,-21-22 16,0 22-16,0 0 0,0-21 0,0 20 15,0 1-15,0 0 0,-21 0 16,0 21-16,-1 0 15,1 0-15,0 0 16,0 0-16,0 21 0,0 0 0,-1-21 16,1 21-16,21 1 0,-21 20 0,21-21 15,-21 0-15,21 0 0,0 22 16,0-22-16,0 0 0,0 0 0,0 0 16,0 1-16,0-1 0,0 0 0,21 0 15,0-21-15,0 0 16,1 21-16,-1-21 0,0 0 0,0 0 15,0 0-15,22 0 0,-22 0 0,0 0 16,21-21-16,-21 0 16,1 0-16,-1 0 0,0-1 0,0 1 15,0 0-15,0-21 0,1 21 0,-1-1 16,0 1-16,-21 0 0,0 0 16,21 0-16,0 21 0,-21-21 15,0 42 1,0 0-16,0 0 15,0 0-15,0 0 0,-21 1 16,21-1-16,0 0 0,-21 0 0,21 21 16,0-20-16,0-1 0,0 0 0,0 0 15,0 0-15,0 0 0,21-21 16,0 22-16,-21-1 0,21-21 16,1 0-16,-1 21 0,0-21 0,0 0 15,0 0-15,0 0 16,1 0-16,-1 0 0,0-21 15,0 0-15,0 21 0,-21-22 0,21 1 16,-21 0-16,22 0 0,-22 0 16,0 0-16,0-1 0</inkml:trace>
  <inkml:trace contextRef="#ctx0" brushRef="#br0" timeOffset="65127.95">22712 3598 0,'0'0'0,"21"0"32,0 0-32,0 0 15,0 0-15,22 0 0,-1 0 0,0 0 16,1 0-16,-1-21 0,0 21 16,1 0-16,-1 0 0,0-21 0,1 21 15,-22 0-15,21-21 0,-21 21 0,1 0 16,-1 0-16,0-21 0,0 21 15,0 0-15,0 0 47,1 21-31,-22 0 15,21-21-31,-21 21 16</inkml:trace>
  <inkml:trace contextRef="#ctx0" brushRef="#br0" timeOffset="77516.14">4276 15050 0,'0'-22'0,"-22"22"0,22-21 15,-21 0 1,0 21-16,0 0 0,0 0 16,0 0-1,-1 0-15,22 21 16,0 0-16,0 1 15,0-1-15,0 0 0,0 0 16,22 0-16,-1 0 0,0-21 16,0 22-16,21-22 0,-20 0 0,20 0 15,-21 0-15,21 0 0,1 0 16,-22 0-16,21 0 0,1-22 0,-22 1 16,21 0-16,-21 21 0,0-21 15,1 0-15,-1 0 0,-21-1 0,0 1 16,0 0-16,0 0 15,-21 21 1,-1 0-16,1 0 0,0 0 16,0 0-16,0 21 15,21 0-15,0 0 0,-21 22 0,21-1 16,-22-21-16,1 22 0,21-1 0,0 21 16,-21-20-16,21-1 0,-21 0 15,0 1-15,21-1 0,0 0 0,0 1 16,-21-22-16,21 21 0,-22-21 0,1 1 15,21-1-15,-21 0 0,0 0 16,0 0-16,0-21 0,-1 0 0,1 21 16,0-21-16,0 0 0,0 0 15,0 0-15,-22 0 0,22 0 16,0-21-16,0 21 0,0 0 0,21-21 16,-22 0-16,22 0 15,0 0 1,22-1-16,-22 1 0,21 21 15,21-21-15,-21 0 0</inkml:trace>
  <inkml:trace contextRef="#ctx0" brushRef="#br0" timeOffset="78199.75">4847 15155 0,'0'0'0,"0"-42"16,0 21-16,-21 0 15,0 21 1,21 21-16,0 0 0,-21 0 16,21 22-16,0-22 0,0 21 0,0 0 15,0 1-15,0-1 0,-22 0 16,22 1-16,-21-1 0,21 0 0,-21 1 16,0-1-16,21-21 0,-21 22 0,0-22 15,21 0-15,-22 0 0,22 0 16,0 0-16,0 1 0,-21-22 15,21-22 17,0 1-32,21 0 0,1 0 0,-22 0 15,21 0-15,0-1 0,0-20 0,0 21 16,0 0-16,1-22 0,-1 22 16,0 0-16,0 0 0,0 0 0,0 21 15,-21-21-15,22 21 16,-1 21-16,-21 0 15,0 0-15,0 0 0,0 0 16,0 1-16,0-1 0,0 21 16,0-21-16,-21 0 0,21 1 0,0-1 15,0 0-15,0 0 0,0 0 16,21-21-16,-21 21 0,21-21 16,0 0-16,0 0 0,0 0 0,1 0 15,-1 0-15,0 0 0,0 0 0,0-21 16,0 21-16,22-21 0,-22 0 15,0 0-15,0-22 0,-21 22 0,21 0 16,1-21-16,-22 21 0,0-22 0,0 22 16,0 0-16,0 0 0,0 0 15,0-1-15,-22 22 0,1 0 0,0 0 16,0 22-16,0-22 16,0 21-16,21 0 0,0 0 0,-22 0 15,22 22-15,0-22 0,0 0 16,0 0-16,0 0 0,0 0 0,0 1 15,0-1-15,0 0 0,22 0 16,-1 0-16,0-21 0,0 0 16,0 0-16,0 0 0,1 0 15,-1 0-15,0 0 0,0-21 16,21 0-16</inkml:trace>
  <inkml:trace contextRef="#ctx0" brushRef="#br0" timeOffset="78631.35">5694 15198 0,'0'-21'16,"0"42"-16,0-64 0,-21 22 0,21 0 15,-22 21-15,22-21 0,-21 21 0,21 21 32,0 0-32,21 0 0,1 22 15,-1-22-15,0 21 0,21 1 0,-42-1 16,21 0-16,1 1 0,-1-1 15,0 0-15,-21 1 0,0-1 0,0 0 16,0 1-16,0-1 0,21-21 0,-21 21 16,0-20-16,0-1 0,0 0 15,0 0-15,0-42 32,0 0-32,0 0 15,21-1-15,-21-20 0,21 21 0,1-21 16,-22 20-16,21-20 0,0 0 0,0-1 15,0-20-15,0 21 0,1-1 16,-1 1-16,0 0 0,0-1 0,0 1 16,0 21-16,1 0 0,-22-1 0,0 1 15,21 21 1,-21 21 0,0 1-1,0-1-15,0 0 16,0 0-16,0 0 0,0 0 0,0 1 15</inkml:trace>
  <inkml:trace contextRef="#ctx0" brushRef="#br0" timeOffset="80076.12">6625 15769 0,'21'-21'16,"0"0"-16,-21 0 15,22 21-15,-22-21 0,21-1 16,-21 1-16,21 0 0,-21-21 0,0 21 16,0-1-16,0 1 0,0-21 0,0 21 15,-21 0-15,0-1 0,-1 1 16,1 21-16,0 0 0,0 0 0,0 0 16,-22 0-16,22 21 0,-21-21 0,21 43 15,0-22-15,-22 0 0,22 21 16,0-20-16,0 20 0,0-21 0,-1 21 15,1-20-15,21 20 0,0-21 0,0 0 16,0 0-16,0 22 0,0-22 16,21 0-16,1 0 0,-1-21 15,0 0-15,0 0 0,0 0 16,22 0-16,-22-21 0,0 21 16,21-21-16,-21 0 0,1 0 0,-1-1 15,21 1-15,-42 0 0,21-21 0,0 21 16,1-22-16,-22 22 0,0-21 15,0 21-15,0-22 0,21 22 0,-21 0 16,0 0-16,-21 21 31,-1 21-31,22 21 0,-21-21 16,0 1-16,21-1 0,-21 0 0,21 21 16,0-21-16,0 1 0,0-1 15,0 21-15,0-21 0,0 0 16,0 1-16,21-1 0,0 0 15,0-21-15,1 0 0,20 0 16,-21 0-16,0 0 0,22 0 0,-22-21 16,0 0-16,21-1 0,-21 1 0,22 0 15,-22 0-15,21-21 0,-21 20 16,1-20-16,-1 0 0,21-1 16,-21-20-16,0 21 0,1-1 0,-1-20 15,0 20-15,-21 1 0,0 0 0,21-1 16,-21 22-16,0-21 0,0 21 15,0 0-15,-21 42 32,0 0-32,0 21 0,21-21 0,-22 22 15,1-1-15,0 0 0,21 1 0,-21-1 16,0 0-16,21 1 0,-21-1 16,21 22-16,0-43 0,0 21 0,0 0 15,0 1-15,0-22 0,0 21 0,0-21 16,0 1-16,0-1 0,21 0 15,0-21-15,0 0 0,0 0 0,0 0 16,1 0-16,-1 0 0,0 0 0,0-21 16,0 0-16,22-1 15,-22 1-15,0 0 0,0 0 0,0 0 16,0-22-16,1 22 0,-1 0 0,0-21 16,0 21-16,-21-1 0,0 1 15,21 0-15,-21 0 0,-21 42 31,21 0-15,-21 0-16,21 1 0,0-1 0,0 0 16,0 0-16,0 0 0,0 22 0,0-22 15,0 0-15,0 0 0,0 0 16,0 0-16,0 1 0,0-1 0,21 0 16,0-21-1,0 0-15,1 0 0,-1 0 0,0 0 16,0 0-16,0 0 0,0 0 15,22-21-15,-22 0 0,0-1 0,0 1 16,22 0-16,-22 0 0,0-21 0,0 20 16,0 1-16,0 0 0,1 0 15,-1 0-15,-21 0 0,0-1 16,-21 44 15,-1-1-31,1 0 16,21 0-16,0 0 0,0 0 15,0 1-15,0-1 0,0 0 16,0 0-16,0 0 0,0 0 0,0 1 16,0-1-16,21-21 0,-21 21 0,22-21 15,-1 0-15,0 0 0,0 0 16,0 0-16,0 0 0,22 0 0,-22-21 16,0 0-16,0 21 0,0-22 0,1 1 15,-1 0-15,0 0 0,0-21 0,0 20 16,0-20-16,1 21 0,-1-21 15,-21 20-15,0 1 0,0-21 0,0 21 16,0 0-16,-43 21 16,22 0-16,0 0 15,0 21-15,0 0 0,0 0 0,-1 0 16,22 0-16,-21 1 0,21 20 0,-21-21 16,21 21-16,0-20 0,0 20 15,0-21-15,0 21 0,0-20 0,0-1 16,0 0-16,21 0 0,-21 0 0,21 0 15,1-21-15,-1 0 16,0 0-16,0 0 0,0 0 16,0 0-16,1-21 0,-1 21 0,-21-21 15,21 0-15,0 21 0,-21-21 0,21 0 16</inkml:trace>
  <inkml:trace contextRef="#ctx0" brushRef="#br0" timeOffset="80347.96">8805 15494 0,'0'21'0,"0"-42"0,0 0 0,0 0 0,0 42 47,0 0-47,0 0 15,0 0-15,0 1 0,0-1 16,0 0-16,-21 21 0,0-21 15,0 1-15,0 20 0,-1-21 0,22 0 16,-21 0-16,0 1 0,0-1 0,0 0 16,21 0-16,0 0 0,-21-21 15,21 21-15,21-21 16,0-21 0,0 21-16,0-21 0</inkml:trace>
  <inkml:trace contextRef="#ctx0" brushRef="#br0" timeOffset="80792.75">9292 15558 0,'0'0'0,"21"-22"15,-21 1-15,0 0 0,0 0 16,0 0-16,-21 21 16,0 0-16,0 0 15,0 0-15,-1 0 16,1 0-16,0 21 0,0 0 0,0-21 15,0 21-15,-1 0 0,1 1 0,0-1 16,0 0-16,21 0 0,0 0 16,0 0-16,0 1 0,0-1 15,21-21-15,0 0 16,0 21-16,22-21 0,-22 0 16,0 0-16,21 0 0,-20 21 15,-1-21-15,0 0 0,21 0 0,-21 21 16,1-21-16,-22 21 15,0 1 1,-22-1 0,1-21-16,0 0 0,0 21 0,0-21 15,0 0-15,-1 21 0,1-21 0,0 0 16,-21 21-16,21-21 0,-1 0 16,1 21-16,0-21 0,0 0 0,0 0 15,0 0 1,21-21-1,0 0 1,0 0-16,0 0 16</inkml:trace>
  <inkml:trace contextRef="#ctx0" brushRef="#br0" timeOffset="81188.52">8932 15071 0,'0'-21'0,"0"42"0,-21-42 0,0 21 16,21-22-16,-21 22 0,0 0 16,-1 0-16,22 22 15,-21-1-15,21 0 16,0 0-16,0 0 0,0 0 15,0 1-15,21-22 0,1 21 16,-1-21-16,0 0 0,0 0 16,0 0-16,0 0 15,-21-21-15,0-1 0,0 1 16,0 0 0,-21 21-1,0 0-15,0 0 0,0 0 16,0 0-16,-1 0 15,22 21-15,0 0 16</inkml:trace>
  <inkml:trace contextRef="#ctx0" brushRef="#br0" timeOffset="82263.38">9991 15494 0,'0'-21'47,"0"0"-47,0 0 15,0-1-15,21 1 16,0 21-16,-21-21 16,21 21-16,0 0 0,-21-21 0,21 21 15,1 0-15,-1 0 0,0 0 16,0 0-16,0 0 16,-21 21-16,0 0 0,21 0 15,-21 1-15,0-1 0,0 21 0,0-21 16,0 0-16,0 1 0,0-1 15,0 21-15,-21-21 0,0 0 0,0 1 16,0-1-16,0 0 0,-1 0 16,1 0-16,-21 0 0,21 1 15,-22-1-15,22 0 0,-21 0 0,21 0 16,0-21-16,-22 0 0,22 0 0,0 0 16,0 0-16,-22 0 0,22 0 15,0 0-15,0 0 0,21-21 0,-21 0 16,0 21-16,21-21 0,-22 0 0,22-1 15,0 1-15,0 0 0,0 0 0,0 0 16,0 0-16,0-1 0,22 1 16,-1 0-16,0 21 15,0 0-15,0 0 0,0 0 16,1 0-16,-1 0 16,0 0-16,0 21 0,0 0 15,-21 1-15,0-1 0,21-21 16,-21 21-16,22 0 0,-22 0 15,21 0-15,-21 1 0,0-1 0,21-21 16,0 21-16,-21 0 0,21 0 0,-21 0 16,21-21-16,-21 22 0,22-1 15,-1-21-15,0 0 16,0 0-16,0 0 16,0 0-16,1 0 15,-1 0-15,-21-21 0,21-1 16,0 22-16,0-21 0,-21 0 15,21 0-15,1 0 0</inkml:trace>
  <inkml:trace contextRef="#ctx0" brushRef="#br0" timeOffset="83075.42">10562 15494 0,'0'0'0,"21"-21"16,-21 0-16,0 0 15,0-1-15,-21 22 16,0 0 0,0 22-1,0-1-15,21 0 16,-22 0-16,1 0 0,0 0 0,21 1 16,0-1-16,-21 0 0,21 0 15,-21 0-15,21 0 0,-21 1 0,21-1 16,0 0-16,0 0 0,0 0 0,0 0 15,0 1-15,0-1 0,21 0 16,0 0 0,0-21-16,0 0 0,0 0 0,1 0 15,-1 0-15,0 0 0,0 0 16,0 0-16,0-21 0,1 0 0,-1 21 16,0-21-16,0-1 0,0 22 15,0-21-15,1 0 0,-1 0 0,-21 0 16,0 0-16,0-1 0,0-20 15,0 21-15,0 0 0,0 0 0,0-1 16,0 1-16,0 0 0,-21 0 0,-1 0 16,1 21-16,0-21 0,0 21 15,0 0-15,0 0 0,-1 0 0,1 0 16,0 0-16,0 0 0,0 0 0,-22 0 16,22 21-16,0-21 0,21 21 15,-21 0-15,0 0 0,0 0 0,21 1 16,0-1-16,0 0 0,0 0 15,0 0-15,0 0 0,0 1 16,0-1-16,0 0 0,0 21 0,0-21 16,0 1-16,21-1 0,0-21 15,0 21-15,0-21 0,0 0 16,1 0-16,-1 0 0,0 0 16,0 0-16,0 0 0,0 0 0,1-21 15,-1 21-15,0-21 0,0 21 0,0-22 16,0 1-16,-21 0 15,0 0-15,22 0 0,-22 0 0,0-1 16,0-20-16,0 21 0,0 0 0,0-22 16,0 22-16,0 0 0,0 0 15,-22 0-15,22 0 0,-21-1 16,0 1-16,0 21 0,0 0 16,0 0-16,-1 0 0,1 0 0,0 0 15,0 0-15,0 21 16,0 1-16,-1-22 0,1 21 15,0 0-15,21 0 0,-21 0 16,0 0-16,21 1 16,-21-1-16,21 0 0,0 0 0,0 0 15,-22 22-15,22-22 0,-21 0 0,21 0 16,0 0-16</inkml:trace>
  <inkml:trace contextRef="#ctx0" brushRef="#br0" timeOffset="84700.11">13568 13547 0,'0'-21'0,"0"-1"15,0 1 1,0 0-16,0 0 16,0 42 30,0 0-46,0 0 16,0 1-16,-21-1 0,21 0 0,0 21 16,0-21-16,0 22 0,0-22 0,-22 21 15,22-21-15,-21 1 0,21 20 16,0-21-16,0 0 0,0 0 0,0 1 16,-21-1-16,21 0 0,-21 0 15,21 0-15,-21-21 16,21 21-1,0-42 17,0 0-32,0 0 0,0 0 15,0 0-15,0-1 16</inkml:trace>
  <inkml:trace contextRef="#ctx0" brushRef="#br0" timeOffset="84958.96">13377 13716 0,'0'0'0,"-21"-21"16,42 21 15,0 0-31,1 0 16,-1 0-16,0 0 0,0 0 16,0 0-16,0 0 0,1 0 15,-1 0-15,0 0 0,0 0 16,0 0-1,0 0 17,1-21-1,-1 21-31</inkml:trace>
  <inkml:trace contextRef="#ctx0" brushRef="#br0" timeOffset="85543.22">13991 13610 0,'0'-21'16,"21"0"0,-21 0-16,0 0 0,21 21 0,-21-22 15,22 22-15,-1-21 16,0 21-16,0-21 15,0 21-15,0 0 0,1 0 16,-1 0-16,0 0 16,0 0-1,0 21-15,-21 0 0,0 1 16,0-1-16,0 0 0,0 0 0,0 0 16,-21 0-16,0 22 0,21-22 15,-21 0-15,0 0 0,-22 0 16,22 1-16,0-1 0,0 0 0,-22 0 15,22 0-15,0-21 0,0 21 0,-21 1 16,20-22-16,1 21 0,0-21 16,0 0-16,0 21 0,0-21 15,42 0 17,0 0-17,0 0-15,0 0 0,0 0 0,1 0 16,-1 0-16,0 0 0,21 0 0,-21 0 15,1 0-15,-1 0 0,21 0 0,-21 0 16,22 0-16,-22 0 0,21 0 16,-21 0-16,0 21 0,1-21 15,-1 0 1,-21-21 31,0 0-32,0 0 1,21 21 0,0-22-16</inkml:trace>
  <inkml:trace contextRef="#ctx0" brushRef="#br0" timeOffset="86507.98">14668 13631 0,'0'0'0,"0"-21"16,0 0-16,22 21 0,-22-21 16,0 0-1,-22 21 1,1 21 0,0 0-16,21 0 0,-21 0 15,0 1-15,21-1 0,-21 0 0,-1 0 16,22 0-16,0 22 0,-21-22 15,21 0-15,-21 0 0,21 0 16,0 0-16,0 1 0,0-1 0,0 0 16,0 0-16,0 0 0,0 0 15,21-21-15,0 0 0,1 22 16,-1-22-16,0 0 16,0 0-16,0 0 0,0 0 0,1 0 15,-1 0-15,0 0 0,0 0 0,21-22 16,-20 1-16,-1 0 0,0 21 15,0-21-15,-21 0 16,21 0-16,-21-1 0,21 1 0,-21 0 16,0 0-16,0 0 0,0 0 0,0-1 15,0 1-15,0 0 0,0 0 16,0 0-16,0 0 0,0-1 16,0 1-16,-21 21 0,0-21 0,21 0 15,-21 21-15,0 0 0,0-21 16,-1 21-16,1 0 0,0 0 15,0 0-15,0 0 16,0 0-16,-1 21 0,1-21 0,21 21 16,-21 0-16,0-21 0,0 21 0,0 1 15,-1-1-15,22 0 0,-21 0 16,0 0-16,0 0 0,0 1 0,0-1 16,21 0-16,0 0 0,0 0 15,0 0-15,0 1 0,0-1 0,0 0 16,0 0-16,21 0 15,0 0-15,0-21 0,-21 22 0,21-22 16,0 0-16,1 0 0,-1 0 0,0 21 16,0-21-16,0 0 0,0 0 0,1 0 15,-1 0-15,0 0 0,0-21 16,0-1-16,0 1 0,1 21 16,-22-21-16,21 0 0,-21 0 0,21 0 15,-21-22-15,0 22 0,21 0 0,-21-21 16,0 20-16,0-20 15,0 21-15,0 0 0,0 0 0,0-1 16,0 1-16,0 0 0,-21 21 0,0 0 16,0 0-16,-1 0 0,1 0 15,0 0-15,0 0 0,0 0 16,0 21-16,-1-21 0,22 21 0,-21-21 16,0 22-16,21-1 0,-21 0 15,0 0-15,21 0 0,-21-21 0,21 21 16,-22 1-16,22-1 15,0 0-15,0 0 0,0 0 16,0 0-16,0 1 16,0-1-1,22-21 17,-1 0-32,-21 21 46</inkml:trace>
  <inkml:trace contextRef="#ctx0" brushRef="#br0" timeOffset="88668.98">11642 15452 0,'0'0'0,"0"-21"16,21-1-16,-21 1 16,0 42 30,-21 1-46,21-1 0,0 0 16,0 21-16,0-21 0,0 22 16,-22-22-16,22 21 0,-21-21 0,21 1 15,0 20-15,0-21 0,-21 0 0,21 22 16,-21-22-16,0 0 0,21 0 16,0 0-16,0 0 0,-21 1 15,21-44 32,0 1-47,0 0 0,0 0 16</inkml:trace>
  <inkml:trace contextRef="#ctx0" brushRef="#br0" timeOffset="88928.83">11366 15706 0,'-21'0'16,"42"0"-16,-42-21 15,42 21 1,1 0-16,-1 0 16,0 0-16,21 0 0,-21 0 0,22 0 15,-22 0-15,0 0 0,21 0 16,-20 0-16,20 0 0,-21 0 0,21 0 16,-20 0-16,-1 0 0,0-22 0,0 22 15,0 0-15,0-21 63,1 21-63</inkml:trace>
  <inkml:trace contextRef="#ctx0" brushRef="#br0" timeOffset="89524.01">12467 15579 0,'0'-21'15,"0"-1"-15,0 1 16,0 0-16,0 0 16,0 0-16,0 0 15,0-1-15,21 22 0,0 0 16,1-21-16,-1 21 0,0 0 0,0 0 15,0 0 1,0 21-16,-21 1 0,0-1 16,0 0-16,0 0 0,0 21 0,0-20 15,0-1-15,0 21 0,0-21 16,0 22-16,0-22 0,0 21 0,-21-21 16,0 0-16,0 22 0,-21-22 0,20 0 15,1 0-15,-21 0 0,21 1 16,-22-1-16,22 0 0,-21-21 0,21 0 15,0 21-15,-22-21 0,22 0 16,0 0-16,0 0 0,0-21 16,-1 0-16,22 0 15,0-1-15,0 1 0,0 0 0,0 0 16,0 0-16,22 0 0,-1 21 16,-21-22-16,21 1 0,0 21 0,0 0 15,0 0-15,1 0 0,-1 0 16,0 0-16,0 0 15,0 21-15,0 1 0,1-1 16,-1 0-16,-21 0 0,21-21 0,0 21 16,-21 0-16,21 1 0,-21-1 0,21-21 15,-21 21-15,22-21 16,-22 21-16,21-21 16,0 0 15,0 0-31,0 0 15,0-21-15,1 21 0,-1-21 16</inkml:trace>
  <inkml:trace contextRef="#ctx0" brushRef="#br0" timeOffset="90027.62">13166 15558 0,'0'-22'16,"0"1"-16,-22 21 16,1 0-16,0 0 15,0 0-15,21 21 16,0 1-16,-21-1 0,0 0 0,-1 0 16,22 0-16,-21 0 0,21 1 0,0-1 15,-21 21 1,0-21-16,21 0 0,-21 22 0,21-22 15,0 0-15,0 0 0,0 0 0,0 1 16,21-1-16,0 0 16,0-21-16,0 0 0,1 0 0,-1 0 15,0 0-15,21 0 0,-21 0 0,1 0 16,20-21-16,-21 21 0,21-21 16,-20-1-16,-1 1 0,21 0 0,-21 0 15,0 0-15,-21 0 0,22-1 0,-22-20 16,21 21-16,-21 0 0,0-22 0,0 22 15,0-21-15,0 21 0,0 0 16,-21-1-16,-1 22 0,1-21 16,0 21-16,0 0 0,0 0 0,0 0 15,-22 0-15,22 0 16,0 0-16,0 0 0,0 0 0,-1 0 16,1 21-16,21 1 31,0-1-31,-21-21 15,21 21-15,-21-21 0,21 21 0,-21-21 16,0 21-16</inkml:trace>
  <inkml:trace contextRef="#ctx0" brushRef="#br0" timeOffset="90690.19">9821 16256 0,'0'0'15,"-21"0"-15,0 0 0,-21 0 0,20 0 0,1 0 16,0 0-16,42 0 31,0 0-31,22 0 0,-1 0 16,22 0-16,-22 0 0,21 0 0,1 0 15,-1 0-15,-20 0 0,20 0 16,-20 0-16,-1 0 0,-21 0 0,21 0 16,-20 0-16,-1 0 78,0 0-78,0 0 0,0 0 15,22 0-15,-1 0 0</inkml:trace>
  <inkml:trace contextRef="#ctx0" brushRef="#br0" timeOffset="91240.69">12361 16383 0,'0'0'0,"-21"0"16,0 0-16,0 0 15,42 0 17,21 0-17,-21 0-15,22 0 0,-1 21 0,22-21 16,-22 0-16,21 0 16,1 0-16,-1 0 0,1 0 0,-1 0 15,1 0-15,21 0 0,-22 0 0,22 0 16,-22 0-16,-20 0 0,-1 0 15,0 0-15,-21 0 0,1 0 0,-1 0 16,0 0-16,-42 0 63,0 0-63,-1 0 15,1 0-15,0 21 0,0-21 0</inkml:trace>
  <inkml:trace contextRef="#ctx0" brushRef="#br0" timeOffset="93852.11">4022 16214 0,'-43'0'15,"22"0"-15,0 0 16,0 0 0,21 21 31,21-21-47,0 0 15,0 0-15,0 0 16,1 0-16,-1 0 0,0 0 0,0 0 15,21 0-15,-20 0 0,-1 0 16,0 0-16,0 0 0,0 21 0,22-21 16,-22 0-16,0 0 0,21 0 0,-21 0 15,22 0-15,-22 0 0,21 0 16,-21 0-16,22 0 0,-1 0 0,0 0 16,-20 0-16,20 0 0,0 0 15,1 0-15,-1 0 0,21 0 0,-20 21 16,-1-21-16,-21 0 0,22 0 15,-1 0-15,0 0 0,1 0 16,-22 0-16,21 0 0,0 0 0,-20 0 16,20 0-16,0 0 0,1 0 0,-22 0 15,21 0-15,0 0 0,-20 0 16,20 0-16,0 0 0,1 0 0,-1 0 16,-21 0-16,21 0 0,1 0 0,-1 0 15,-21 21-15,22-21 0,-1 0 16,-21 0-16,21 0 0,-20 0 0,20 0 15,-21 0-15,21 0 0,-20 0 0,20 0 16,-21 0-16,0 22 0,22-22 16,-22 0-16,0 0 0,21 0 15,-21 0-15,22 0 0,-22 0 0,21 0 16,-21 0-16,22 0 0,-22 0 16,0 0-16,21 21 0,-20-21 0,20 0 15,-21 0-15,0 0 0,0 0 16,22 0-16,-22 0 0,0 0 0,0 0 15,43 0-15,-43 0 0,21 0 16,-21 0-16,22 0 0,-22 0 16,0 0-16,21 0 0,-20 0 0,-1 0 15,21 0-15,-21 0 0,0 0 0,1 0 16,-1 0-16,21 0 0,-21 0 16,0 0-16,1 0 0,-1 0 15,0 0-15,0 0 0,0 0 0,22 0 16,-22 0-16,0 0 0,0 0 15,21 0-15,-20 0 0,-1 0 0,0 0 16,21 0-16,-21 0 0,1 0 0,-1 0 16,0 0-16,0 0 0,0 0 15,0 0-15,1 0 0,-1 0 0,0 0 16,0 0-16,0 0 0,0 0 0,1 0 16,-1 0-16,0 0 0,0 0 15,0 0-15,22 0 0,-22 0 0,0 0 16,0 0-16,0 0 0,0 0 15,1 0-15,-1 0 16,0 0-16,0 0 0,0 0 0,0 0 16,1 0-16,-1 0 0,0-21 0,21 21 15,-21 0-15,1 0 0,-1 0 16,0 0-16,21 0 0,-21 0 0,1 0 16,-1 0-16,21 0 0,-21 0 0,0 0 15,1 0-15,-1 0 0,0 0 16,0 0-16,0 0 0,22-22 0,-22 22 15,0 0-15,0 0 0,0 0 0,0 0 16,1 0-16,-1 0 0,0 0 16,0 0-16,0 0 0,0 0 0,1 0 15,-1 0-15,0 0 0,0 0 16,0 0-16,0 0 16,1 0-16,-1 0 0,0 0 0,0 0 15,0 0-15,0 0 16,1 0-16,-1-21 15,0 21-15,0 0 0,0 0 16,0 0-16,1 0 0,-1 0 16,0 0-16,0 0 15,0 0 1,0 0-16,1 0 16,-1 0-1,0 0-15,0 0 16,0 0-16,0 0 15,1 0 1,-1 0-16,0 0 16,0 0-1,0 0-15,0 0 16,1 0-16,-1 0 16,0 0-16,0 0 15,0 0-15,0 0 16,-21-21 46,0 0-30,-21 21-17</inkml:trace>
  <inkml:trace contextRef="#ctx0" brushRef="#br0" timeOffset="107096.06">4699 16933 0,'0'0'0,"-21"0"15,0 0-15,42 0 47,0 0-31,21 0-16,-21 0 0,22 0 0,-1 0 0,0 0 15,-20-21-15,20 0 16,0 21-16,1-21 0,-22 21 0,0-21 16,0 21-16,0-21 0,-21-1 0,0 1 15,0 0 1,-21 0-16,0 21 0,0 0 0,0 0 16,-1 0-16,1 0 0,0 0 15,0 0-15,0 0 0,0 21 0,21 0 16,0 0-16,-22 22 0,22-22 15,0 21-15,0 1 0,0-1 0,-21 0 16,21 1-16,0-1 0,0 21 16,-21-20-16,21-1 0,0 0 0,0 1 15,-21-1-15,21 0 0,-21 1 16,21-22-16,0 0 0,-21-21 16,-1 0-16,-20 0 0,21 0 0,0 0 15,-22 0-15,1-21 0,0 0 16,21 0-16,-22-1 0,1 1 0,0-21 15,-1 21-15,1 0 0,21-1 16,-22 1-16,22 21 0,0-21 0,0 0 16,21 0-16,0 0 15,42 21 1,-21 0-16,22-22 0,-1 1 16,0 21-16,1-21 0</inkml:trace>
  <inkml:trace contextRef="#ctx0" brushRef="#br0" timeOffset="107720.22">5270 16870 0,'0'0'0,"-21"0"31,0 21-31,0 0 0,21 0 16,-21 1-16,21 20 0,0-21 15,-21 21-15,21-20 0,-22 20 0,1 0 16,21-21-16,-21 22 0,21-1 15,-21 0-15,0-20 0,21-1 16,0 21-16,-21-21 0,21 0 16,-22 1-16,22-1 0,0-42 31,0-1-31,0 1 0,0 0 16,22 0-16,-1 0 0,0 0 0,0 21 15,-21-22-15,21 1 0,0 0 16,1 0-16,-1 21 0,-21-21 15,21 21-15,0 0 16,-21 21-16,21-21 0,-21 21 16,0 0-16,0 0 15,0 1-15,0-1 0,0 0 0,0 0 16,0 0-16,0 0 0,0 1 16,0-1-16,0 0 0,0 0 0,21 0 15,1-21-15,-1 21 0,0-21 0,0 0 16,0 0-16,0 0 0,1 0 15,20 0-15,-21-21 0,21 0 0,-20 0 16,20 0-16,-21 0 0,21-1 16,-20 1-16,-1-21 0,0 21 0,0 0 15,-21-1-15,0 1 0,0 0 16,-21 21 0,0 0-16,0 0 0,-1 0 15,1 0-15,0 0 0,0 21 16,0-21-16,21 21 0,0 1 0,0-1 15,0 0-15,0 0 16,0 0-16,0 0 0,0 1 0,21-22 16,-21 21-16,21 0 0,0-21 15,0 0-15,1 21 0,-1-21 0,21 0 16,-21 0-16,0 0 0,1-21 16,-1 21-16,0-21 0</inkml:trace>
  <inkml:trace contextRef="#ctx0" brushRef="#br0" timeOffset="108108.01">6223 17103 0,'0'0'0,"21"-106"15,-21 64-15,0 20 0,0 1 16,21 21 0,-21 21-16,21-21 0,1 22 15,-22 20-15,21-21 0,0 21 16,-21-20-16,0 20 0,21 0 0,-21 1 15,0-1-15,0 0 0,0 1 16,0-1-16,0 0 0,0 1 0,0-1 16,0-21-16,0 21 0,0-20 15,0-1-15,-21-21 16,21-21 0,0-22-16,21 22 15,0-21-15,0-1 0,-21 1 0,22 21 16,-1-21-16,0-22 0,0 22 15,0-1-15,0 1 0,1 21 0,20-21 16,-21-1-16,0 22 0,0 0 16,1 0-16,-1 21 0,0-21 0,0 21 15,0 0 1,-21 21-16,0 0 16,0 0-16,0 0 15,0 0-15</inkml:trace>
  <inkml:trace contextRef="#ctx0" brushRef="#br0" timeOffset="109480.06">6879 17441 0,'0'0'16,"42"0"-16,-20 0 0,-1 0 16,21-21-16,-21 21 0,0-21 15,22 0-15,-22 21 0,21-21 0,-21 0 16,22-1-16,-22 1 0,0 0 15,-21 0-15,0 0 0,21 0 16,-21-1-16,0 1 0,0 0 16,0 0-16,-21 21 0,0 0 0,0 0 15,0 0-15,-1 0 0,-20 0 0,21 21 16,-21 0-16,-1 0 0,1 1 16,21 20-16,-22-21 0,1 21 0,21-20 15,0 20-15,0-21 0,-1 21 16,22 1-16,0-22 0,0 0 0,0 0 15,0 0-15,22 1 0,-1-22 16,0 0-16,0 0 0,0 0 0,0 0 16,22 0-16,-22 0 0,0-22 15,21 1-15,-20 0 0,-1 0 16,0-21-16,0 20 0,0-20 0,0 21 16,1 0-16,-22-22 0,21 22 15,-21 0-15,0-21 0,0 21 16,0-1-16,0 44 31,0-1-31,0 0 0,-21 0 0,21 0 16,0 0-16,0 22 0,0-22 15,0 0-15,0 21 0,0-20 0,0-1 16,0 21-16,0-21 0,21 0 16,0 1-16,0-22 15,0 0-15,22 0 0,-22-22 16,0 1-16,0 0 0,21 0 15,-20 0-15,-1 0 0,21-22 0,-21 22 16,0-21-16,22-1 0,-22 1 16,0 0-16,0-1 0,0 1 0,1-21 15,-1 20-15,0 1 0,0 21 0,-21-22 16,0 1-16,0 21 0,0 0 16,-21 21-1,0 21 1,0 21-16,-1-21 0,1 22 15,21-1-15,-21 0 0,0 1 0,0-22 16,0 21-16,21 1 0,0-1 16,0 0-16,0-21 0,0 22 0,0-22 15,0 0-15,0 0 0,21 0 16,0 1-16,0-1 0,0-21 0,0 0 16,1 0-16,-1 0 0,21 0 15,-21 0-15,0 0 0,22-21 0,-22-1 16,0 1-16,21 0 0,-20 0 0,-1 0 15,0 0-15,0-1 0,-21 1 16,21 0-16,-21 0 0,21 21 0,-21-21 16,0 42 15,0 0-15,0 0-16,0 0 0,0 1 15,0 20-15,-21-21 0,21 0 0,0 0 16,0 1-16,0-1 0,0 0 0,0 0 15,0 0-15,21-21 16,1 0-16,-1 0 0,0 0 16,0 0-16,43-42 15,-43 21-15,0 0 16,0-1-16,0 1 0,0 0 0,-21 0 16,22 0-16,-1 0 0,0-1 15,0 1-15,-21 0 0,21 21 16,-21 21 15,0 0-31,0 1 16,0-1-16,0 0 0,0 0 15,-21 0-15,21 0 0,0 1 0,0-1 16,0 0-16,0 0 0,21 0 16,0-21-16,1 21 0,-1 1 15,21-22-15,-21 0 0,22 0 0,-22 0 16,21 0-16,-21 0 0,0 0 0,22 0 15,-22-22-15,0 1 0,0 0 16,0 0-16,1 0 0,-1-22 16,0 22-16,-21 0 0,0 0 0,21 0 15,-21 0-15,0-1 0,0 1 0,0 0 16,-21 21 0,0 0-16,0 0 0,21 21 15,-22 0-15,22 1 16,-21-1-16,21 0 0,0 0 15,0 0-15,0 0 0,0 1 0,0-1 16,0 0-16,0 0 0,0 0 16,0 0-16,21-21 15,1 0 1,-1 0-16,0 0 16,0 0-16,-21-21 0,21 0 0,0 0 15,1 0-15</inkml:trace>
  <inkml:trace contextRef="#ctx0" brushRef="#br0" timeOffset="109715.98">9292 17187 0,'0'0'0,"21"-21"16,-21 42 0,0 1-16,0-1 15,0 0-15,0 21 16,-21-21-16,21 1 0,-21-1 0,21 0 15,-21 0-15,0 0 0,21 0 16,-22 1-16,22-1 0,-21 0 0,0-21 16,21 21-16,21-42 31,0 21-15,1-21-16</inkml:trace>
  <inkml:trace contextRef="#ctx0" brushRef="#br0" timeOffset="110119.21">9610 17251 0,'0'0'0,"21"-21"0,21-22 16,-21 22-16,-21 0 15,21 21-15,-21-21 0,-21 21 32,0 0-32,0 0 15,0 21-15,-22 0 0,22-21 0,-21 21 16,21 1-16,0-1 0,-1 0 15,1 0-15,21 0 0,0 0 0,0 1 16,0-1-16,0 0 16,0 0-16,0 0 15,21-21-15,1 0 0,-1 21 0,21-21 16,-21 0-16,0 0 0,1 22 16,-1-22-16,0 0 0,0 0 0,-21 21 15,0 0 1,-21 0-1,0-21-15,0 0 0,-1 21 16,1-21-16,0 21 0,0-21 16,0 0-16,0 22 0,-1-22 0,1 0 15,0 0-15,0 0 0,0 0 16,0 0-16,-1 0 16,22-22-1,0 1-15,0 0 16,0 0-16</inkml:trace>
  <inkml:trace contextRef="#ctx0" brushRef="#br0" timeOffset="110308.1">9292 16997 0,'0'0'16,"-21"0"-16,-21-21 15,20 0-15,1 21 16,21-22 15,21 22-15,1-21-16,-1 21 15</inkml:trace>
  <inkml:trace contextRef="#ctx0" brushRef="#br0" timeOffset="110923.66">10181 17166 0,'0'-21'16,"0"0"-1,0 0-15,0 0 16,21 21-16,0-22 0,1 22 0,-1-21 16,0 0-16,0 21 0,21 0 15,-20 0-15,-1 0 0,0 0 0,21 0 16,-21 21-16,1-21 0,-22 21 16,21 1-16,-21 20 0,0-21 15,0 0-15,0 22 0,0-22 0,0 21 16,-21-21-16,-1 22 0,1-22 15,0 0-15,-21 0 0,21 21 0,-22-20 16,1-1-16,21-21 0,-22 21 16,1 0-16,21-21 0,-21 0 0,-1 0 15,1 0-15,21 0 0,-22-21 16,22 0-16,0 21 0,0-21 0,0-1 16,0 1-16,21 0 0,0 0 0,0 0 15,0 0-15,0-1 16,0 1-16,21 21 0,0 0 15,0 0-15,0 0 0,22 0 0,-22 0 16,0 0-16,0 0 0,21 21 16,-20 1-16,-1-1 0,21-21 0,-21 42 15,0-21-15,1 0 0,-1 1 16,0-1-16,0 0 0,-21 0 0,0 0 16,0 0-16,21 1 0,-21-1 15,0 0-15,21-21 0,-21 21 0,0 0 16,22-21-1,-1 0 1,0 0-16,-21-21 16,21 0-16,0 0 0</inkml:trace>
  <inkml:trace contextRef="#ctx0" brushRef="#br0" timeOffset="111304.19">10858 17314 0,'0'0'16,"0"-21"-16,0-21 15,0 21-15,-21 21 16,0 0 0,21 21-16,-21-21 0,0 21 15,0 0-15,-1 0 0,22 1 0,-21 20 16,21-21-16,-21 0 0,21 22 16,0-22-16,0 0 0,0 21 15,0-21-15,0 1 0,0-1 0,0 0 16,21-21-16,0 0 15,22 0-15,-22 0 0,0 0 0,21 0 16,-20-21-16,20 0 0,-21-1 16,0 1-16,0-21 0,1 21 0,-1-22 15,-21 22-15,0-21 0,0 0 0,0 20 16,0-20-16,-21 21 0,-1 0 16,1 0-16,0 21 0,0-22 0,0 22 15,0 0-15,-22 0 0,22 0 16,0 0-16,0 0 0,0 0 15,-1 0-15,1 22 16,21-44 0,21 1-1</inkml:trace>
  <inkml:trace contextRef="#ctx0" brushRef="#br0" timeOffset="112776.34">11599 17187 0,'0'-21'47,"0"0"-32,0 0 1,21 21-16,1 0 15,-1-21-15,0 21 16,0 0-16,0 0 0,0 0 16,1 21-16,-1-21 0,0 21 0,-21 0 15,21-21-15,-21 21 0,0 1 16,0-1-16,0 0 0,0 0 16,0 0-16,0 0 0,-21 1 0,0-1 15,-22 0-15,22 0 0,-21 0 16,21 0-16,-22 1 0,1-1 0,21-21 15,-21 21-15,20 0 0,-20-21 16,21 0-16,0 0 0,0 0 0,-1 0 16,1 0-16,0-21 0,21 0 0,-21 0 15,0-1-15,21 1 16,0 0-16,0 0 0,0 0 16,21 21-1,0 0 1,0 0-16,0 0 0,1 21 15,-22 0-15,21-21 0,0 21 16,0 0-16,0 1 0,-21-1 0,21 0 16,1-21-16,-22 21 0,0 0 15,21-21-15,0 21 0,0-21 16,-21 22-16,21-22 16,0 0-1,1 0-15,-1 0 16,0 0-16,-21-22 15,21 22-15,0-21 0,0 0 0,1 21 16</inkml:trace>
  <inkml:trace contextRef="#ctx0" brushRef="#br0" timeOffset="113147.36">12192 17272 0,'21'-21'16,"-42"42"-16,63-63 0,-21 21 0,-21-1 0,0 1 15,0 0-15,22 21 0,-22-21 16,-22 21-1,1 21-15,0-21 16,21 21-16,-21 0 0,0 1 0,0-1 16,-1 0-16,1 0 0,0 21 15,0-20-15,0-1 0,21 21 16,0-21-16,0 0 0,0 22 0,0-22 16,0 0-16,0 0 0,21-21 15,0 21-15,0-21 0,0 22 0,1-22 16,20 0-16,-21 0 0,0-22 15,22 1-15,-22 0 0,21 0 0,-21 0 16,0-22-16,1 22 0,-1-21 0,0 0 16,-21-1-16,0 1 0,0 0 15,0 20-15,0-20 0,-21 21 0,0 0 16,-1 21-16,1 0 0,0 0 16,0 0-16,0 0 0,0 0 15,-1 0-15,1 0 0,0 0 0,0 21 16,21 0-16,-21 0 15,0 0-15,-1 1 0,1-22 16</inkml:trace>
  <inkml:trace contextRef="#ctx0" brushRef="#br0" timeOffset="123016.1">23114 8996 0,'0'-21'16,"0"0"0,0-1-1,0 44 63,0-1-78,0 0 0,0 0 16,0 0-16,0 0 0,0 1 16,0-1-16,0 0 0,0 0 15,0 0-15,0 0 16,-21-21-16,21-21 62,0 0-46,21 0-16,-21 0 0,0 0 16,21-1-16,-21 1 0,21 0 0,-21 0 15,0 0 1,0 0-16,21-1 0,-21 1 0,0 0 16,22 21-1,-22 21 16,0 0-31,0 1 0,-22-22 0,22 21 16,-21 0-16,21 0 0,0 0 0,0 0 16,0 1-16,-21-1 0,21 0 15,-21 0-15,21 0 0,0 0 16,0 1-16,0-1 16,0 0-1,0 0 48,21-21-1,0 0-62,0 0 0,1 0 16,-1-21-16,21 21 0,-21 0 0,22-21 15,-1 21-15,0-21 0,1-1 16,20 22-16,1-21 0,-22 0 0,21 0 16,1 0-16,-1 0 0,22-1 15,-21-20-15,-1 21 0,1 0 0,-1 0 16,-21-1-16,22 1 0,-22 0 0,22 21 16,-22-21-16,0 0 0,1 21 0,-22 0 15,21-21-15,1 21 0,-22 0 16,21 0-16,-21 0 0,0 0 0,1 0 15,-44 21 32,1-21-47,0 0 0,0 21 16,0-21-16,-22 21 0,22-21 0,0 0 16,-21 21-16,21-21 0,-22 0 15,22 21-15,-21-21 0,21 22 0,-22-22 16,1 21-16,0-21 0,-1 21 0,1 0 15,0-21-15,-22 21 0,22 0 16,-22 1-16,1-22 0,20 21 0,-20 0 16,21 0-16,-22-21 0,22 21 0,-1-21 15,1 21-15,0 1 0,21-22 0,-22 0 16,22 21-16,0-21 0,0 0 16,0 0-16,-1 0 0,1 0 15,0 0-15,0 0 16,0 0-16,0 0 31,-1 0-31,1 0 16,0 0-1,0 0 17,21-21-32,-21-1 31,21 1-16,0 0 1,0 0 0,0 0-16,0 0 15,0-1-15,0 1 0,0 0 16,0 0-16,0 0 16,21 0-16,-21-1 0,0 1 15,0 0 1,0 42 46,0 0-46,0 1 0,0-1-16,0 0 15,-21-21-15,21 21 0,0 0 0,-21-21 16,21 21-16,0 1 15</inkml:trace>
  <inkml:trace contextRef="#ctx0" brushRef="#br0" timeOffset="130500.23">16827 10202 0,'-21'0'109,"0"0"-93,0 0 0,0 0-1,0 0 1,-1 0 0,1 0-1,0 0 1,0 0-1,0 0 1,0 0 0,42 0 109,0 0-110,0 0 1,0 0 0,0 0-1,1 0 1,-1 0-16,0 0 0,0 0 15,0 0 1,0 0-16,1 0 16,-1 0-1,0 0-15,0 0 0,0 0 16,0 0-16,1 0 0,20 0 16,-21 0-16,0 0 0,0 0 0,1 0 15,-1 0-15,0 0 0,21 0 0,-42 22 16,43-22-16,-1 0 15,-21 0-15,0 0 0,0 0 16,1 0-16,-1 0 0,0 0 0,0 0 16,21 0-16,-20 0 0,-1 21 0,0-21 15,0 0-15,0 0 0,0 0 0,1 0 16,-1 0-16,0 0 0,0 0 16,0 0-16,0 0 0,1 0 15,-1 0-15,0 0 16,0 0-16,0 0 0,0 0 15,1 0-15,-1 0 16,0 0-16,0 0 16,0 0-16,0 0 0,1 0 15,-1 0-15,0 0 0,0 0 16,0 0-16,0 0 16,1 21-16,-1-21 0,0 0 15,0 0-15,0 0 16,0 0-16,1 0 15,-1 0-15,0 0 16,0 0-16,0 0 16,0 0-16,1 0 15,-1 0 1,0 0 0,0 0-1,-42-21 79,0 21-94,0 0 16,-1 0-1,1 0-15,0 0 0,0 0 16,0 0-16,0 0 0,-1 0 0,1 0 15,0 0-15,0 0 0,0 0 16,0 0-16,-1 0 0,1 0 0,0 0 16,0 0-16,0 0 0,0 0 15,-1 0-15,1 0 0,0 0 0,0 0 16,0 0-16,-22 0 0,22 0 0,0 0 16,0 0-16,0 0 0,0 0 0,-22 0 15,22 0-15,0 0 0,0 0 16,0 0-16,-1 0 0,1 0 15,0 0-15,0 0 0,0 0 0,0 0 16,-1 0-16,1 0 0,0 0 16,0 0-16,0 0 0,0 0 0,-1 0 15,1 0-15,0 0 0,0 0 0,0 0 16,0 0-16,-1 0 0,1 0 16,0 0-16,0 0 0,0 0 15,0 0-15,-1 0 0,1 0 16,0 0-16,0 0 15,0 0-15,0 0 0,21-21 16,-22 21-16,1 0 16,0 0-16,0 0 15,0 0 1,0 0-16,-1 0 16,1 0 15,0 0-16,42 0 48,0 0-63,1 0 16,-1 0-16,0 0 15,0 0-15,0 0 16,0 0-16,1 0 0,-1 0 0,0 0 15,0 0-15,0 0 0,22 0 16,-22 0-16,0 0 0,21 0 0,1 0 16,-22 0-16,21 0 0,0 0 0,1 0 15,-1 0-15,0 0 0,-20 0 0,20 0 16,0 0-16,1 0 0,-22 0 0,21 0 16,-21 0-16,22 0 0,-22 0 15,0 0-15,21 0 0,-21 0 0,1 0 16,-1 0-16,0 0 0,0 0 15,0 0-15,0 0 0,1 0 0,-1 0 16,0 0-16,0 0 0,0 0 0,0 0 16,1 0-16,-1-22 0,0 22 15,0 0-15,0 0 0,0 0 16,1 0-16,-1 0 0,0 0 0,0 0 16,0 0-16,0 0 0,1 0 15,-1 0-15,0 0 16,0 0-16,0 0 15,-42 0 32,0 0-31,0 0-16,0 0 0,-1 0 16,1 0-16,0 0 0,0 0 15,0 0-15,0 0 0,-22 0 16,22-21-16,0 21 0,-21 0 0,20 0 15,-20 0-15,21 0 0,-21 0 16,-1 0-16,22 0 0,-21 0 0,-1 0 16,1 0-16,0 0 0,-1 0 0,1 0 15,0 0-15,-1 0 0,1 0 0,0 0 16,-1 0-16,1 0 0,0 0 16,-1 0-16,1 0 0,21 0 15,-21 0-15,-1 0 0,22 0 0,0 0 16,-21 0-16,20 0 0,1 0 0,0 0 15,0 0-15,0 0 0,0 0 0,-1 0 16,1 0-16,0 0 0,0 0 0,0 0 16,0 0-1,42 0 95,0 0-110,0 0 15,0 0-15,0 0 0,1 0 16,-1 0-16,0 0 0,0 0 16,0 0-16,0 0 0,22 0 0,-22 0 15,21 0-15,-21 0 0,22 0 0,-1 0 16,0 0-16,-20 0 0,20 0 0,21 0 15,-20 0-15,-1 0 0,0 0 16,1 0-16,-1 0 0,0 0 0,-20 0 16,20 0-16,0 0 0,-21 0 15,22 0-15,-22 0 0,21 0 0,1 0 16,-22 0-16,0 0 0,21 0 0,-21 0 16,22 0-16,-22 0 0,0 0 15,0 0-15,0 0 0,1 0 0,-1 0 16,0 0-16,0 0 0,0 0 0,0 0 15,1 0 1,-44 0 31,1 0-47,0 0 16,0 0-16,0 0 15,0 0-15,-1 0 0,1 0 0,0 0 16,0 0-16,-21 0 0,20 0 15,1 0-15,-21 0 0,21 0 0,-22 0 16,1 0-16,21 0 0,-21 0 0,-1 0 16,1 0-16,0 0 0,-22 0 0,22 0 15,-1 0-15,1 0 0,-21 0 16,20 0-16,1 0 0,0 0 0,-1 0 16,1 0-16,21 0 0,-22 0 0,22 0 15,-21 0-15,21 0 0,0 0 0,-1 0 16,1 0-16,0 0 0,0 0 15,0 0-15,0 0 16,-1 21-16,1-21 16,0 0-1,42 0 157,0 0-172,1 0 16,-1-21-16</inkml:trace>
  <inkml:trace contextRef="#ctx0" brushRef="#br0" timeOffset="131356.03">16870 10224 0,'-21'0'15,"-1"0"1,1 0-1,0 0-15,0 0 16,0 0-16,0 0 16,-1 0-1,1 0-15,42 0 250,1 0-234,-1 0-16,0 0 0,0-22 0,0 22 16,0 0-16,1 0 0,-1 0 15,21-21-15</inkml:trace>
  <inkml:trace contextRef="#ctx0" brushRef="#br0" timeOffset="136685.28">17674 13399 0,'21'0'62,"-21"-22"-62,0 1 32,0 0-17,0 0-15,21 0 16,-21 0-16,22 21 15,-22-22-15,0 1 16,21 21 0,-21 21 31,0 1-32,0-1-15,0 0 16,0 0-16,-21 21 0,21-20 0,0-1 15,0 21-15,-22 0 0,22-20 0,0 20 16,0-21-16,0 21 0,-21-20 0,21 20 16,0-21-16,0 21 0,-21-20 15,21-1-15,-21 0 0,21 0 0,0 0 16,0 0-16,0 1 16,0-44 30,0 1-46,0 0 16,0 0-16,0 0 0,0 0 16,21-1-16,-21-20 0,0 21 15,0 0-15,21-22 0,-21 22 0,21-21 16,-21 21-16,0-22 0,0 22 0,22 0 16,-22-21-16,0 21 0,21-1 0,-21 1 15,0 0-15,0-21 0,0 21 16,0-1-16,0 1 15,0 0-15,0 0 0,0 0 32,0 42-1,-21 0-31,-1 0 0,1 0 16,0 1-16,0-1 0,0 21 15,0-21-15,-1 0 0,1 1 16,0 20-16,-21-21 0,21 0 0,-22 22 15,22-22-15,-21 0 0,21 0 0,-1 0 16,-20 0-16,21 1 0,0-1 0,0-21 16,-1 21-16,1-21 15,42 0 32,1 0-47,-1 0 16,0 0-16,0 0 0,0-21 0,22 21 15,-22 0-15,0 0 0,0 0 0,21 0 16,-20 0-16,-1 0 0,0 0 0,0 0 16,21 0-16,-20 0 15,-1 0-15,0 0 0,0 0 0,0 0 16,0 0 0,1 0 15,-1-21 0,-21-1 0</inkml:trace>
  <inkml:trace contextRef="#ctx0" brushRef="#br0" timeOffset="137415.51">18119 13377 0,'0'0'0,"0"-21"16,-22 21 31,1 0-32,21 21-15,-21-21 0,21 22 0,-21-1 16,0 0-16,0 0 0,21 0 16,-22 0-16,22 22 0,0-22 15,-21 0-15,21 0 0,-21 22 0,21-22 16,0 0-16,0 0 0,0 0 16,-21 0-16,21 1 0,0-1 0,0 0 15,0 0-15,0 0 0,0 0 16,21-21-16,0 22 0,0-22 15,1 0-15,-1 0 16,0 0-16,0 0 0,0 0 16,0 0-16,1 0 0,-1 0 0,0-22 15,-21 1-15,21 21 0,0-21 0,0 0 16,1 21-16,-1-21 16,-21 0-16,21-1 0,0 1 0,-21 0 15,0 0-15,21 0 0,0 0 0,-21-22 16,0 22-16,0 0 0,0 0 0,0 0 15,0-1-15,0 1 0,0 0 16,0 0-16,0 0 0,-21 0 16,0 21-16,0 0 0,0-22 15,0 22-15,-1 0 16,1 0-16,0 0 0,0 0 16,0 0-16,0 0 0,-1 0 0,1 0 15,0 22-15,0-1 0,0-21 16,0 21-16,21 0 0,-22 0 15,1 0-15,21 1 0,-21-1 0,21 21 16,0-21-16,0 0 0,0 1 16,0-1-16,0 0 0,0 0 0,0 0 15,0 0-15,0 1 0,0-1 16,0 0-16,0 0 16,0 0-1,21-21-15,0 0 16,1 0-1,-1 0-15,0 0 0,0 0 16,0-21-16,-21 0 0,21 21 16</inkml:trace>
  <inkml:trace contextRef="#ctx0" brushRef="#br0" timeOffset="138225.1">19113 13377 0,'0'-21'16,"0"0"15,-21 21 47,0 21-62,21 0-16,0 1 0,0-1 15,-21-21-15,21 21 0,0 0 0,-21 0 16,21 22-16,0-22 0,0 0 15,0 0-15,0 0 0,-21 22 0,21-22 16,0 0-16,-22 0 0,22 0 0,0 0 16,0 1-16,0-1 0,0 0 15,0 0-15,0 0 16,0 0-16,0 1 0,-21-1 16,21-42 77,0-1-77,0 1-16,21 21 16,-21-21-16</inkml:trace>
  <inkml:trace contextRef="#ctx0" brushRef="#br0" timeOffset="138799.79">18817 13631 0,'0'0'0,"-21"0"15,0 0 1,0 0 15,21 22 0,21-22-15,0 0 0,0 0-16,0 0 0,0 0 15,22 0-15,-22 0 0,0 0 16,0 0-16,22 0 0,-22 0 0,0 0 0,0 0 16,21 0-16,-20 0 0,-1 0 15,0 0-15,0 0 0,0 0 16,-21-22-16,21 22 0,1 0 15,-44 0 32,1 0-47,0 0 16,0 0-16,0 0 16,0 0-16,21 22 0,-22-22 0,1 0 31,0 0-31,0 0 31,0 0-15</inkml:trace>
  <inkml:trace contextRef="#ctx0" brushRef="#br0" timeOffset="139444.71">20066 13039 0,'0'0'0,"0"-21"16,-21-1-16,0 22 31,21 22-31,0-1 16,-22-21-16,22 21 0,0 0 15,-21 0-15,21 0 0,0 1 0,0-1 16,0 0-16,0 0 0,0 0 0,0 0 15,0 1-15,0-1 16,21-21 15,1 0-15</inkml:trace>
  <inkml:trace contextRef="#ctx0" brushRef="#br0" timeOffset="139647.26">20235 13060 0,'0'0'0,"21"0"0,-21-21 0,0 0 16,0 42 15,-21-21-15,21 21-16,0 0 0,0 0 0,0 0 16,0 1-16,-21-1 15,21 0-15,0 0 0,0 0 16,0 0-16,0 1 15,21-22-15</inkml:trace>
  <inkml:trace contextRef="#ctx0" brushRef="#br0" timeOffset="140187.95">20659 13229 0,'0'21'31,"21"-21"-15,0 22-1,0-22-15,0 0 16,0 0-16,1 0 0,-1 0 0,0 0 16,0 0-16,0 0 0,0 0 0,1 0 15,-1-22-15,0 1 0,0 0 16,-21 0-16,0 0 15,21 21-15,-21-21 0,0-1 16,-21 22 0,0 22-1,21-1 1,0 0-16,-21 0 0,21 0 0,-21 0 16,21 1-16,-22-1 0,22 21 0,0-21 15,0 22-15,-21-22 0,21 21 0,-21-21 16,21 22-16,0-1 0,0-21 15,-21 21-15,21 1 0,0-22 0,0 21 16,-21-21-16,21 1 0,-21 20 0,-1-21 16,1 0-16,0 0 0,0-21 0,0 22 15,0-1-15,-1-21 0,-20 0 16,21 0-16,-21 0 0,20 0 0,-20 0 16,21 0-16,0 0 0,-22-21 15,22-1-15,0 22 0,0-21 0,0 0 16,21 0-16,0 0 0,0 0 15,0-1 1,0 1-16,21 21 0,0-21 16,0 21-16,0-21 0,1 0 0,-1 21 15,0-21-15,21-1 0</inkml:trace>
  <inkml:trace contextRef="#ctx0" brushRef="#br0" timeOffset="140723.65">21294 13187 0,'0'0'0,"0"-21"0,-22 0 15,1 21 1,0 0-16,21 21 16,0 0-16,0 0 0,-21 0 15,21 0-15,0 1 0,-21 20 16,21-21-16,-21 21 0,21 1 0,0-1 15,-22 0-15,1-20 0,0 62 16,0-41-16,0-1 0,21-21 16,-21 21-16,-1-20 0,1-1 0,21 21 15,0-21-15,-21 0 16,0 1-16,21-44 31,0 1-31,0 0 16,21 0-16,0 0 15,0 0-15,1-22 0,-1 22 0,0 0 16,0-21-16,21 20 0,-20 1 0,20 0 16,0 0-16,-21 0 0,1 0 0,20 21 15,-21 0-15,0 0 0,0 0 16,1 0-16,-22 21 16,0 0-16,0 0 0,0 0 0,0 22 15,0-22-15,0 0 0,0 21 0,0-21 16,0 1-16,-22-1 0,1 0 15,21 0-15,-21 0 0,0 0 0,21 1 16,0-1-16,-21-21 0,0 21 0,42-42 47,0 21-47,-21-21 16,21-1-16,0 1 0,0 0 0</inkml:trace>
  <inkml:trace contextRef="#ctx0" brushRef="#br0" timeOffset="141083.34">21526 13716 0,'22'21'15,"-1"-21"-15,0 0 16,0 0-16,0 0 0,0 0 16,1 0-16,20 0 0,-21 0 15,0 0-15,0 0 0,1 0 0,-1-21 16,0 21-16,0-21 0,0 0 0,0 21 15,-21-21-15,0-1 0,0 1 0,0 0 16,0 0-16,0 0 16,-21 21-1,0 0-15,0 0 0,0 0 16,0 21-16,-1 0 0,1-21 0,0 21 16,0 22-16,0-22 0,21 0 0,0 0 15,-21 0-15,21 0 0,0 22 16,0-22-16,0 0 0,0 0 0,0 0 15,0 1-15,0-1 0,21 0 16,0-21-16,0 21 0,0-21 16,0 0-16,1 0 15,-1 0-15,0 0 0,0-21 16,0 0-16,0 0 0,1 21 0</inkml:trace>
  <inkml:trace contextRef="#ctx0" brushRef="#br0" timeOffset="141524.1">22246 13293 0,'0'-21'16,"0"42"-16,0-64 0,0 22 16,0 42 15,0 1-31,0-1 0,0 21 15,0-21-15,0 22 0,0-1 16,0-21-16,0 21 0,0 1 0,0-1 16,0 0-16,0 1 0,0-1 15,0-21-15,0 22 0,0-22 0,0 21 16,0-21-16,0 0 0,0 1 16,21-22 15,-21-22-31,0 1 0,21 0 15,1-21-15,-22 21 0,21-22 0,0 1 16,0 0-16,-21-1 0,21 1 0,0 0 16,1-1-16,-1 1 0,0 0 15,0 20-15,-21-20 0,21 21 16,0 0-16,-21 0 0,0-1 0,0 1 16,22 21-16,-1 0 0,0 0 31,-21 21-31,0 1 15,0-1-15,0 0 0,0 0 16</inkml:trace>
  <inkml:trace contextRef="#ctx0" brushRef="#br0" timeOffset="143000.44">22839 13801 0,'0'0'0,"0"-21"0,42-22 16,-21 22 0,-21 0-16,0 0 0,21-22 0,-21 22 15,0 0-15,0 0 0,0 0 16,0 0-16,0-1 0,0 1 0,-21 21 16,0 0-16,0 0 0,0 0 15,0 0-15,-1 0 0,1 21 16,-21 1-16,21-1 0,0 21 0,-1-21 15,1 22-15,-21-22 0,42 21 16,-21-21-16,0 0 0,21 22 0,-22-22 16,22 0-16,0 0 0,0 0 0,0 1 15,0-1-15,22 0 16,-1-21-16,0 0 0,0 0 16,0 0-16,0 0 0,1 0 0,-1 0 15,0-21-15,0 0 0,0-1 16,0 1-16,1 0 0,-1 0 0,0-21 15,0 20-15,0-20 0,0 21 0,-21-21 16,0 20-16,22 1 0,-22 0 0,0 0 16,0 42 15,-22-21-31,22 21 0,0 0 0,-21 1 16,21-1-16,-21 0 0,21 0 0,0 0 15,0 22-15,0-22 0,0 0 16,0 0-16,0 0 0,0 0 0,0 1 15,21-22-15,-21 21 0,21-21 0,1 0 16,-1 0-16,0 0 16,0 0-16,0 0 15,0-21-15,1-1 0,-1 1 0,0 0 16,0 0-16,0-21 0,0-1 16,1 1-16,-1 0 0,0-1 0,-21 1 0,21-22 15,0 22-15,-21 0 16,0-1-16,0 1 0,0 0 0,0-1 15,0 22-15,0 0 0,0 0 0,0 0 16,-21 21 0,0 0-16,0 21 15,21 0-15,0 0 0,0 22 0,-21-22 16,21 21-16,0 0 0,0 1 0,0-1 16,-22 0-16,22 1 0,0-1 15,0 0-15,0 1 0,0-1 16,0 0-16,0-20 0,0 20 0,0-21 15,0 0-15,22 22 0,-22-22 0,21-21 0,-21 21 16,21-21 0,0 0-16,0 0 15,0 0-15,1 0 0,-22-21 16,21 0-16,0-1 0,0 1 0,-21 0 16,21 0-16,0-21 0,1 20 15,-1 1-15,0 0 0,0 0 0,-21 0 16,21 21-16,0-21 0,1 21 0,-22 21 47,0 0-47,0 0 0,0 0 15,0 0-15,0 1 0,0-1 16,0 0-16,0 0 0,0 0 0,0 0 16,0 1-16,0-1 0,0 0 15,0 0-15,0 0 0,21 0 16,0-21-16,0 0 15,0 0-15,0 0 0,1 0 0,-1 0 16,0 0-16,0 0 16,0-21-16,0 0 0,22 21 0,-43-21 15,42 0-15,-42 0 0,21-1 0,0 1 16,1-21-16,-1 21 0,0-22 16,-21 22-16,21-42 15,-21 42-15,0-1 16,-21 22-1,0 22 1,21-1-16,0 0 16,-21 0-16,21 0 0,0 0 0,0 1 15,0-1-15,0 0 0,0 0 16,0 0-16,0 0 0,0 1 16,21-22-16,-21 21 0,21-21 15,0 0-15,0 0 0,0 0 0,1 0 16,-1 0-16,0 0 0,0 0 15,0 0-15,0 0 0,1 0 0,-22-21 16,21 21-16,0-22 0,0 1 16,0 0-16,-21 0 0,0 0 0,21 0 15,-21-22-15,0 22 0,0 0 0,0 0 16,0 0-16,0-1 0,-21 22 16,0 0-1,21 22-15,-21-22 16,21 21-16,-21 0 0,21 0 0,0 0 15,0 0-15,0 1 0,0-1 0,0 0 16,0 21-16,0-21 0,0 1 16,0-1-16,0 0 15,0 0-15,0 0 16,21-21-16,0 0 16,0 0-1,0-21-15,-21 0 0,22 21 16,-22-21-16,21 0 0</inkml:trace>
  <inkml:trace contextRef="#ctx0" brushRef="#br0" timeOffset="143304.26">25104 13504 0,'0'0'15,"0"-21"-15,0 42 16,0 1 0,-22-1-16,1 0 0,21 0 15,-21 0-15,0 22 0,21-22 0,-21 21 16,21-21-16,-21 22 0,21-22 0,-22 0 16,22 0-16,-21 0 0,21 0 0,0 1 15,0-1-15,-21-21 0,21 21 16,21-21 31,0-21-47,1 0 15</inkml:trace>
  <inkml:trace contextRef="#ctx0" brushRef="#br0" timeOffset="143735.6">25463 13653 0,'0'-22'16,"0"44"-16,0-65 0,0 22 0,0 0 0,0 0 16,0 0-16,-21 21 15,0 0 1,0 0-16,0 0 0,0 21 16,-1 0-16,1 0 0,0-21 0,21 21 15,-21 0-15,0 1 0,21-1 0,-21 0 16,21 0-16,0 0 0,0 0 15,0 1-15,0-1 16,21-21-16,0 0 0,0 21 0,0-21 16,0 21-16,1-21 0,-22 21 15,21-21-15,0 21 0,-21 1 16,21-1-16,-21 0 16,0 0-1,0 0-15,0 0 16,-21-21-1,0 0-15,0 0 0,-1 22 16,1-22-16,0 0 0,0 0 16,0 0-16,0 0 15,-1 0 1,22-22 0,0 1-16,0 0 15,0 0-15</inkml:trace>
  <inkml:trace contextRef="#ctx0" brushRef="#br0" timeOffset="144076.41">25252 13314 0,'0'0'0,"0"-21"16,0 0-1,-21 21 48,-1 0-32,22 21 0,0 0-15,22-21-16</inkml:trace>
  <inkml:trace contextRef="#ctx0" brushRef="#br0" timeOffset="144445.45">25844 13272 0,'0'-22'0,"0"44"62,0-1-46,0 0-16,0 0 16,-21 0-16,0 0 15,21 1-15,0-1 0,-21-21 16,21 21-16,0 0 15,-21-21 1</inkml:trace>
  <inkml:trace contextRef="#ctx0" brushRef="#br0" timeOffset="144723.29">26098 13229 0,'0'21'47,"0"1"-32,-21-22-15,21 21 0,0 0 16,-21 0-16,0 0 0,0 0 15,21 1-15,0-1 0,-21 0 0,-1 0 16,22 0-16,-21 0 0,21 1 16,0-1-16,-21-21 15,21 21-15,-21-21 16,0 0 0,0 0-16</inkml:trace>
  <inkml:trace contextRef="#ctx0" brushRef="#br0" timeOffset="146509.14">19706 14923 0,'21'-22'15,"-21"1"-15,21 0 16,1 0-16,-22 0 16,21 0-16,-21-1 15,0 44 16,0-1-31,0 0 16,0 21-16,0-21 0,0 22 16,0-22-16,0 21 0,0 1 15,0-1-15,0 0 0,0 1 0,-21-1 16,21 0-16,-22 1 0,1-1 16,21-21-16,0 21 0,-21-20 0,0-1 15,21 0-15,-21 0 0,21 0 0,0 0 16,0-42 15,0 0-15,0 0-16,0 0 0,21 0 0,-21-1 15,21 1-15,-21-21 0,21 21 16,-21-22-16,0 1 0,0 0 0,21-1 16,-21 1-16,22 0 0,-22-1 15,0 22-15,21-21 0,-21 0 16,21 20-16,-21 1 0,21 0 0,-21 0 15,0 0-15,0 0 0,0-1 16,-21 44 15,0-1-31,0 0 0,-1 0 0,1 21 16,0-20-16,0 20 0,-21-21 0,20 21 16,-20 1-16,21-1 15,-21-21-15,20 22 0,-20-1 0,0-21 0,21 0 16,-1 22-16,-20-22 0,21 0 0,0-21 15,21 21-15,-21-21 16,-1 0 0,22-21-1,0 0 1,0 0-16,22-1 0,-1 1 0,0 21 16,0-21-16,0 0 0,0 0 0,1 0 15,-1 21-15,21-22 0,-21 22 16,0 0-16,22 0 0,-22-21 0,21 21 15,-21 0-15,1 0 0,-1 0 0,0 0 16,0 0-16,0 21 0,0 1 16,1-1-16,-1 0 15,-21 0-15,21-21 16,0 21-16,0-21 0,-21 21 16,21-21-16,1 0 15,-1 0-15,0 0 0,0 0 16,0 0-16,0 0 0,-21-21 15,22 0-15,-1 0 16,0 0-16,0 21 0,0-21 0,-21-1 16,21 1-16,1 0 0,-22 0 15,21 0-15,0 0 0,0 21 0,-21-22 16,0 1-16,21 21 0,-21-21 16,21 21-16,-21-21 15,-21 42 16,0 0-31,21 0 16,-21 1-16,21-1 0,0 21 16,0-21-16,-21 0 0,21 22 0,-21-22 15,21 0-15,0 0 0,0 0 0,0 22 16,0-22-16,0 0 0,0 0 16,0 0-16,0 1 0,0-1 15,21-21 1,0 21-16,0-21 15,0 0-15,0 0 0,1 0 0,20 0 16,-21-21-16,0 21 0,0-21 16,1-1-16,-1 1 0,0 0 15,0 0-15,0 0 0,0 0 0,1-22 16,-22 22-16,0-21 0,21-1 0,-21 22 16,0 0-16,0-21 0,0 21 15,0-1-15,0 1 0,-21 0 0,-1 0 16,1 21-16,0 0 15,0 0-15,0 0 0,0 0 16,-1 0-16,22 21 16,-21-21-16,0 0 0,21 21 0,-21-21 15,21 21-15,-21-21 16,0 22 0,21-1-16</inkml:trace>
  <inkml:trace contextRef="#ctx0" brushRef="#br0" timeOffset="148307.4">21061 14859 0,'0'-21'15,"-21"21"17,-1 0-17,22 21-15,0 0 16,0 0-16,0 1 15,43-22 1,-22 21-16,0-21 16,0 0-16,0 0 0,1 0 15,-1 0-15,0 0 16,-21-21-16,0-1 16,0 1-16,0 0 0,0 0 15,0 0-15,0 0 0,0-1 16,0 1-16,0 42 47,0 1-47,0-1 0,0 0 0,0 21 15,0-21-15,0 1 0,-21 20 16,21-21-16,0 21 0,0-20 16,-21 20-16,21 0 0,-22-21 0,1 22 15,21-22-15,-21 21 0,21-21 16,0 22-16,-21-22 0,0 0 0,21 0 15,-21 0-15,21 1 0,0-1 0,-22 0 16,1-21-16,0 21 0,0-21 16,0 0-16,0 0 15,-1 0-15,1 0 0,0-21 16,0 21-16,0 0 0,21-21 0,0 0 16,-21 21-16,-1-22 15,1 22-15,21-21 0,0 0 31,21 0 1,1 21-32,-1 0 0,21-21 0,-21 21 15,0-21-15</inkml:trace>
  <inkml:trace contextRef="#ctx0" brushRef="#br0" timeOffset="149061.07">21526 14880 0,'0'0'0,"0"-21"0,0 0 16,0 0-16,-21 21 31,0 21-31,21 0 0,-21 0 16,21 0-16,0 1 0,-21 20 0,21-21 15,-21 21-15,-1-20 0,22 20 16,0 0-16,-21-21 0,21 22 0,-21-1 16,0-21-16,21 0 0,0 22 0,0-22 15,-21 0-15,21 0 0,-21-21 0,21 21 16,-22 1-16,22-44 47,22 1-32,-1 0-15,-21 0 0,21 0 0,0 0 16,0-1-16,-21 1 0,21 0 0,1 0 16,-1 21-16,0-21 0,0 0 0,0 21 15,0 0 1,-21 21 0,0 0-16,0 0 15,0 0-15,0 0 0,0 1 16,0-1-16,0 0 0,0 0 0,0 0 15,0 0-15,0 1 0,0-1 16,0 0-16,22-21 16,-22 21-16,21-21 0,0 0 0,0 0 15,0 0-15,0 0 0,1 0 16,-1 0-16,0 0 0,21 0 16,-21-21-16,1 0 0,-1 0 0,0-1 15,0 1-15,21 0 0,-20 0 0,-1-21 16,-21 20-16,21 1 0,-21 0 0,21 0 15,-21 0-15,0 0 0,-21 21 16,0 0 0,0 0-16,-1 21 15,22 0-15,-21 0 0,21 0 16,0 0-16,0 1 0,-21-1 0,21 0 16,0 0-16,0 0 0,0 0 0,0 1 15,0-1-15,21 0 16,-21 0-16,21-21 15,1 0-15,-1 0 0,0 0 16,0 0-16,0-21 16,0 0-16,1 21 0,-1-21 15,-21-1-15</inkml:trace>
  <inkml:trace contextRef="#ctx0" brushRef="#br0" timeOffset="149548.31">22500 14880 0,'0'0'0,"0"-21"0,-21-21 15,21 21-15,0-1 0,0 44 47,0-1-47,21 0 0,-21 21 16,21-21-16,-21 22 0,0-1 15,0 0-15,0 1 0,0 20 16,0-20-16,0-1 0,0 0 0,0 1 16,0-1-16,0 0 0,-21 1 15,21-22-15,-21 21 0,21-21 0,0 0 16,0 1-16,0-1 0,0-42 47,0-1-47,0 1 0,21-21 15,0 21-15,0 0 0,1-22 0,-1 1 16,0 0-16,0-1 0,0 1 16,0-22-16,22 22 0,-22 0 15,0-1-15,0 22 0,0-21 0,1 21 16,-1-22-16,0 43 0,-21-21 16,21 0-16,-21 0 15,0 42 32,0 0-31,0 0-16</inkml:trace>
  <inkml:trace contextRef="#ctx0" brushRef="#br0" timeOffset="150980.25">23241 15409 0,'0'0'16,"21"0"-16,0 0 0,-21-21 15,21 0-15,1 0 0,-1 0 16,-21 0-16,0-1 0,21 1 0,-21 0 16,21-21-16,-21 21 0,0-22 0,0 22 15,0 0-15,0-21 0,-21 20 16,0 1-16,0 21 0,-1 0 15,1 0-15,0 0 0,-21 21 16,21 1-16,-1-1 0,1 0 16,0 0-16,-21 21 0,21-20 0,21 20 15,-22-21-15,1 21 0,21-20 0,0 20 16,0-21-16,0 0 0,0 0 16,0 1-16,0-1 0,21-21 15,1 0-15,-1 0 0,0 0 16,0 0-16,0 0 0,0-21 15,1 21-15,-1-22 0,-21 1 0,21 0 16,0 0-16,0 0 0,0-22 0,-21 22 16,22-21-16,-22 21 0,21-22 0,-21 22 15,21 0-15,-21 0 16,0 42 0,0 0-1,-21 0-15,21 1 0,-21-1 16,21 21-16,0-21 0,-22 22 0,22-22 15,0 0-15,0 0 0,0 0 0,0 0 16,0 1-16,0-1 0,0 0 16,22-21-16,-1 0 0,-21 21 0,21-21 15,0 0-15,0 0 0,0 0 0,1 0 16,-1-21-16,0 0 0,0 0 16,-21-1-16,21 1 15,0 0-15,43-106 16,-43 85-16,0-1 0,22 1 0,-22 0 15,21-22-15,-21 22 0,0 0 16,1 20-16,-1-20 0,-21 21 0,21 0 16,-21 0-16,-21 42 31,0-21-31,-1 21 0,22 0 0,-21 21 16,0-20-16,21-1 0,0 21 0,-21 0 15,21-20-15,-21 20 0,21 0 0,-21 1 16,21-1-16,0 0 0,0-21 15,0 22-15,0-1 0,0-21 16,0 0-16,0 1 0,0-1 0,0 0 16,21 0-16,0-21 0,0 21 15,0-21-15,0 21 0,1-21 0,-1 0 16,0 0-16,0 0 0,0 0 0,22 0 16,-22-21-16,0 0 0,0 21 15,0-21-15,0 0 0,22 0 0,-43-1 16,21 1-16,0-21 0,0 21 0,-21 0 15,0-1-15,0 1 0,21 0 16,-21 42 15,0 0-31,0 1 16,-21-1-16,21 0 0,0 0 16,0 0-16,0 0 0,0 1 0,0-1 15,0 0-15,0 0 0,0 0 16,21 0-1,1-21-15,-1 0 0,0 0 16,0 0-16,0 0 0,0 0 0,1 0 16,-1 0-16,0 0 0,0-21 15,0 21-15,0-21 0,1 21 0,-1-21 16,-21 0-16,21 0 16,0 21-16,-21-22 15,0 44 16,0-1-31,-21 0 16,21 0 0,0 0-16,0 0 15,0 1-15,21-22 16,0 21-16,0-21 0,1 0 16,-1 0-16,0 0 0,21 0 0,-21 0 15,1 0-15,-1 0 0,0 0 0,0-21 16,0 21-16,0-22 0,1 1 15,-1 0-15,-21-21 0,21 21 16,0-22-16,-21 22 0,0-21 0,0 21 16,0-22-16,0 22 0,0 0 0,0 0 15,-21 21 1,0 0-16,0 0 0,21 21 16,-22-21-16,1 21 0,0 0 0,21 0 15,-21 1-15,21-1 16,-21 0-16,21 0 0,0 0 0,0 0 0,0 1 15,0-1-15,0 0 0,0 0 16,0 0-16,21-21 16,0 21-16,0-21 15,0 0-15,1 0 0,-1 22 16,0-22-16,0 0 16,0 0-16,0 0 15,1 0-15</inkml:trace>
  <inkml:trace contextRef="#ctx0" brushRef="#br0" timeOffset="151279.59">25569 15198 0,'0'0'0,"0"-43"15,0 22-15,0 42 31,0 1-31,-21-1 16,21 0-16,-21 0 0,21 0 0,-21 0 16,21 1-16,-21 20 0,-1-21 0,22 0 15,-21 0-15,21 1 0,-21-1 16,0 0-16,21 0 0,0 0 16,-21-21-16,42 0 46,0 0-46,0-21 16,0 21-16,1-21 0</inkml:trace>
  <inkml:trace contextRef="#ctx0" brushRef="#br0" timeOffset="151695.87">25950 15261 0,'0'0'16,"21"-21"-16,-21 0 0,0 0 0,0 0 15,0-1 1,-21 22 0,0 0-16,0 0 0,-21 0 15,20 0-15,1 22 0,0-1 0,0-21 16,-21 21-16,20 0 0,22 0 16,-21 0-16,0-21 0,21 22 0,0-1 15,0 0-15,0 0 0,0 0 16,0 0-16,21-21 0,0 22 15,1-22-15,-1 0 0,0 21 16,0-21-16,0 0 0,0 0 0,1 0 16,-22 21-16,21-21 15,-21 21 1,0 0 0,-21 0-1,-1-21-15,1 22 0,0-1 16,0-21-16,0 0 0,0 0 15,-1 0-15,22 21 0,-21-21 0,0 0 16,0 0 0,0 0-1,21-21-15,0 0 0,0-1 0</inkml:trace>
  <inkml:trace contextRef="#ctx0" brushRef="#br0" timeOffset="152096.19">25633 14753 0,'-21'0'16,"42"0"-16,-64 0 0,22 0 15,0 0-15,0 21 16,21 1-16,0-1 16,0 0-1,21-21 1,0 21-16,0-21 0,1 0 16,-1 0-16,0 0 0,0 0 0,-21-21 15,0 0 1,0 0-16,0-1 0,0 1 15,-21 21 17,0 0-32,0 21 0,21 1 15,-22-1-15,1-21 0,0 21 16,0 0-16,0 0 16,-22-21-16,22 21 0</inkml:trace>
  <inkml:trace contextRef="#ctx0" brushRef="#br0" timeOffset="183036.24">15790 11049 0,'21'0'79,"1"0"-79,-1 0 0,0 21 15,0-21-15,0 0 0,0 0 0,1 0 16,20 0-16,-21 0 0,0 0 15,22 0-15,-1 21 0,-21-21 0,21 0 16,-20 0-16,20 0 0,0 0 0,1 0 16,-1 22-16,0-22 0,-21 0 15,22 0-15,-1 0 0,0 0 0,1 0 16,-1 0-16,0 0 0,1 21 0,-1-21 16,0 0-16,1 0 0,-1 0 15,0 0-15,1 0 0,-1 0 0,22 0 16,-22 21-16,0-21 0,1 0 0,-1 0 15,0 0-15,1 0 0,-1 0 0,0 0 16,-21 0-16,22 0 0,-1 0 0,0 0 16,1 21-16,-1-21 0,-21 0 0,22 0 15,-1 0-15,-21 0 0,21 0 16,-20 0-16,-1 0 0,21 0 0,-21 0 16,0 0-16,1 0 0,20 0 15,-21 0-15,0 21 0,22-21 0,-22 0 16,21 0-16,-21 0 0,22 0 0,-22 0 15,21 0-15,-21 0 0,22 0 0,-1 0 16,-21 0-16,21 0 0,1 0 0,-22 0 16,21 0-16,-21 0 0,22 0 15,-22 0-15,21 0 0,-21 0 0,22 0 16,-22 0-16,21 0 0,-21 0 0,22 0 16,-1 0-16,0 0 0,1 0 0,-22 0 15,21 0-15,1 0 0,-22 0 0,21 0 16,-21 0-16,22 0 0,-22 0 15,0 0-15,0 0 0,0 21 16,0-21-16,1 0 0,-1 0 0,0 0 16,21 0-16,-21 0 0,1 0 15,-1 0-15,0 0 0,0 0 0,0 0 16,0 0-16,1 0 0,-1 0 16,0 0-16,0 0 0,0 0 15,0 0-15,1 0 16,-1 0-16,-42 0 156,-1 0-156</inkml:trace>
  <inkml:trace contextRef="#ctx0" brushRef="#br0" timeOffset="184273.6">15896 16489 0,'0'-21'0,"-21"21"16,0 0-16,21-21 0,-21 21 16,-1 0-1,22 21 16,0 0-31,0 0 16,22-21-16,-1 0 16,0 21-16,0-21 0,0 0 15,0 0-15,1 0 0,20 0 16,-21 0-16,21 0 0,1-21 0,-22 21 16,21-21-16,1 0 0,-22 21 0,0-21 15,0 21-15,0-22 0,0 1 0,1 0 16,-22 0-16,0 0 15,0 0-15,0-1 16,0 44 0,0-1-1,-22 0-15,22 0 0,-21 0 0,21 0 16,0 22-16,0-22 0,-21 21 0,21 1 16,0-22-16,-21 21 15,21 0-15,-21 1 0,21-1 0,0-21 16,0 22-16,0-1 0,-21-21 0,21 0 15,-22 0-15,1 1 0,21-1 16,-21-21-16,0 21 0,0-21 0,-22 21 16,22-21-16,-21 0 0,21 0 0,-22 0 15,22 0-15,-21 0 0,21-21 16,-22 0-16,22 21 0,0-21 0,0 21 16,0-22-16,21 1 0,0 0 15,0 0 1,21 0-16,0 21 15,21-21-15,-20-1 0,-1 1 0,21 21 16</inkml:trace>
  <inkml:trace contextRef="#ctx0" brushRef="#br0" timeOffset="184920.24">16658 16383 0,'-21'0'31,"0"21"-31,21 0 0,-21 1 16,21-1-16,0 21 0,-22 0 15,22-20-15,-21 20 0,21 0 0,0 1 16,-21 20-16,0-42 0,0 22 16,21-1-16,0 0 0,-21-21 0,-1 1 15,22-1-15,-21 0 0,21 0 0,0-42 47,21 0-47,-21 0 0,22-1 16,-1 1-16,0-21 0,0 21 15,0-22-15,0 22 0,-21 0 0,22 0 16,-1 0-16,0 0 0,0 21 0,0 0 31,-21 21-15,0 0-16,0 0 0,0 0 0,0 0 15,0 1-15,0-1 0,0 21 0,0-21 16,0 0-16,0 1 0,0-1 16,0 0-16,0 0 0,0 0 0,21 0 15,1-21-15,-1 0 0,0 0 16,0 0-16,0 0 16,0 0-16,22-21 0,-22 0 0,0 21 15,0-21-15,0 0 0,1 0 0,-1-1 16,0-20-16,0 21 15,0 0-15,-21 0 0,0-1 0,0 1 16,0 0-16,0 0 0,-21 21 16,0 0-16,0 0 15,0 21-15,-1 0 0,22 0 16,-21 1-16,21-1 0,-21 0 0,21 0 16,0 0-16,0 0 0,0 1 15,0-1-15,0 0 0,0 0 0,0 0 16,21-21-16,0 21 15,1-21-15,-1 0 16,0 0-16,0 0 0,0 0 0,0 0 16,1 0-16</inkml:trace>
  <inkml:trace contextRef="#ctx0" brushRef="#br0" timeOffset="185351.73">17865 16595 0,'0'0'0,"0"-21"0,-22 21 16,22 21-1,0 0 1,0 0-16,-21 0 0,21 0 0,0 1 16,0-1-16,0 21 15,-21-21-15,21 0 0,0 22 0,0-22 16,0 21-16,0-21 0,0 1 0,0 20 15,-21-21-15,21 0 0,0 0 16,0 1-16,-21-1 0,21 0 0,0 0 16,0 0-16,0-42 31,21 0-31,0 0 16,0 0-16,0-22 0,1 22 15,-1-21-15,0-1 0,0 1 16,0 0-16,0-1 0,22 1 15,-22 0-15,0-1 0,0 1 0,0 21 16,1 0-16,-1 0 0,-21-1 0,21 22 16,-21 22 15,0-1-31,0 0 0,-21 0 16,21 0-16,-21 0 0,21 1 0,-22 20 15</inkml:trace>
  <inkml:trace contextRef="#ctx0" brushRef="#br0" timeOffset="186755.61">18309 17082 0,'0'0'0,"21"-22"0,22 1 16,-22 0-16,0 0 15,0 0-15,0 0 0,0-1 0,-21 1 16,0 0-16,22-21 0,-22 21 15,0-1-15,0 1 0,-22 21 16,1 0-16,-21 0 0,21 0 16,0 0-16,-1 0 0,-20 21 0,21 1 15,-21-1-15,20 0 0,1 21 16,0-21-16,-21 1 0,42-1 0,-21 0 16,21 0-16,-22 0 0,22 0 15,0 1-15,0-1 0,22-21 16,-1 0-1,0 0-15,0 0 0,0 0 0,0 0 16,1-21-16,-1 21 0,0-22 0,0 1 16,0 21-16,0-21 0,1 0 15,-22 0-15,21 0 0,0-1 0,0 1 16,-21 0-16,0 0 0,0 0 0,21 21 16,-21 21 15,-21 0-31,21 0 0,-21 0 0,21 1 0,0-1 15,-21 0-15,21 0 0,0 0 16,0 0-16,0 1 0,0-1 16,0 0-16,21 0 15,0-21-15,0 0 16,0 0-16,1 0 0,-1 0 16,0 0-16,0-21 0,0 0 15,0 0-15,1 21 0,-1-22 0,0-20 16,0 21-16,0-21 0,0 20 0,1-20 15,-1 0-15,0-1 0,0 1 16,0 0-16,-21-1 0,21 22 16,-21-21-16,22 21 0,-22 0 0,0-1 0,0 1 15,0 0-15,-22 42 32,1-21-32,21 43 0,-21-22 15,0 21-15,21-21 0,-21 22 0,21-1 16,-21 0-16,-1-21 0,22 22 15,0-1-15,0-21 0,0 22 0,0-22 16,0 0-16,0 0 0,0 0 0,22 0 16,-1 1-16,-21-1 0,21-21 15,0 0-15,0 21 0,0-21 16,1 0-16,-1 0 0,0 0 0,0 0 16,0 0-16,0-21 0,1 0 0,-1 21 15,0-22-15,-21 1 0,21 0 16,0 0-16,0-43 15,1 43-15,-22 0 0,0 0 0,-22 42 47,22 0-47,0 0 0,-21 1 0,0-1 16,21 0-16,0 0 0,0 0 16,0 0-16,0 1 0,0-1 15,0 0-15,0 0 16,21-21-16,0 0 0,1 0 15,-1 0 1,0 0-16,0 0 0,0 0 0,0 0 16,1 0-16,-1-21 0,0 21 0,21-21 15,-21 0-15,1 21 0,-1-22 0,0 1 16,0 21-16,0-21 0,-21 0 16,0 0-16,-21 21 31,21 21-16,-21-21-15,0 21 0,21 0 16,-21-21-16,21 21 0,0 1 16,0-1-16,0 0 15,0 0 1,21 0-16,0-21 16,0 0-16,0 0 0,0 0 0,1 0 15,20 0-15,-21 0 0,0 0 16,22 0-16,-22 0 0,0-21 0,0 0 15,0 21-15,0-21 0,1 0 0,-22-1 16,21 1-16,0 0 0,-21 0 16,0 0-16,0 0 0,0-1 0,0 1 15,0 0-15,-21 21 0,0 0 16,-1 0-16,1 0 16,0 0-16,0 0 0,0 21 15,0 0-15,-1 1 0,22-1 16,-21 0-16,21 0 0,0 0 0,0 0 15,0 1-15,0-1 16,0 0-16,0 0 0,0 0 16,21-21-16,1 0 15,-22 21-15,21-21 0,0 0 16,0 0-16,0 0 16,0 0-16,1 0 15,-1 0-15,0-21 0,0 21 0,0-21 16,0 21-16,22-21 15</inkml:trace>
  <inkml:trace contextRef="#ctx0" brushRef="#br0" timeOffset="187073.43">20786 16806 0,'0'0'0,"0"-21"15,0 42 17,-22 1-32,1-1 15,0 0-15,21 0 0,-21 0 16,0 0-16,0 22 0,21-22 16,-22 0-16,1 0 0,21 0 0,-21-21 15,21 22-15,0-1 0,-21 0 0,0 0 16,21 0-1,21-42 32,0 21-47,21-21 0,-20 21 16</inkml:trace>
  <inkml:trace contextRef="#ctx0" brushRef="#br0" timeOffset="187520.22">21209 16870 0,'0'-21'0,"0"42"0,-21-42 47,0 21-47,-1 0 0,1 0 16,0 0-16,0 0 0,0 21 15,0-21-15,-1 21 0,1-21 0,21 21 16,0 0-16,0 1 15,0-1 1,21-21 0,-21 21-16,22 0 0,-1-21 0,0 0 15,0 21-15,0-21 0,0 0 0,1 21 16,-1-21-16,0 0 0,-21 22 16,21-22-16,0 21 0,-21 0 15,0 0 1,0 0-1,-21-21-15,0 0 0,0 21 16,0-21-16,-1 0 16,1 0-16,0 0 0,0 0 15,0 0-15,0 0 0,-1 0 0,1 0 16,0 0-16,0 0 16,0 0-1,21-21 1,0 0-16,0 0 15,0 0-15</inkml:trace>
  <inkml:trace contextRef="#ctx0" brushRef="#br0" timeOffset="187992.25">20786 16362 0,'0'0'0,"-22"0"15,1 0-15,21 21 16,-21 0-16,21 0 16,0 1-16,0-1 15,21-21-15,0 21 0,1-21 16,-1 0-16,0 0 0,0 0 0,0 0 16,0 0-16,1 0 15,-22-21-15,0 0 16,0-1-16,0 1 15,-22 21 1,1 0-16,0 0 0,0 0 16,0 0-16,0 0 0,21 21 15,-22 1-15,1-22 0,0 21 0,21 0 16,0 0-16,0 0 16,0 0-16,21-21 15,0 22 1</inkml:trace>
  <inkml:trace contextRef="#ctx0" brushRef="#br0" timeOffset="189239.54">21992 16828 0,'21'-22'15,"0"1"-15,1 21 16,-22-21-16,21 21 0,0 0 0,-21-21 16,21 21-16,-21-21 15,21 21-15,-21 21 32,0 0-32,0 0 15,-21 0-15,0 1 0,21-1 16,-21 0-16,0 0 0,21 21 0,-22-20 15,22 20-15,0-21 0,-21 0 16,21 22-16,-21-22 0,21 0 0,0 21 16,0-21-16,0 1 0,0-1 0,0 0 15,0 0-15,-21 0 0,21 0 16,0-42 15,0 0-15,0 0-16,0 0 0,0 0 0,0-22 15,0 22-15,21-21 0,-21-1 16,0 1-16,21 0 0,0-1 16,1 1-16,-22 0 0,21 21 0,-21-22 15,21 1-15,-21 21 0,0-22 0,21 22 16,-21 0-16,21 21 0,-21-21 16,21 21-16,-21 21 15,0 0-15,0 0 16,0 1-16,-21-1 0,0 21 15,21 0-15,-21 1 0,0-1 0,0-21 16,21 22-16,-22-1 0,22 0 16,-21-21-16,0 1 0,21 20 0,0-21 15,0 0-15,-21 0 0,21 1 16,0-44 15,0 1-31,0 0 16,0 0-16,0 0 0,0-22 0,21 1 15,0 0-15,-21-1 0,21 1 16,1 0-16,-22-1 0,0 22 0,21-21 16,-21 21-16,21 0 0,-21-1 0,0 1 15,0 0-15,0 42 32,0 0-32,0 1 0,0-1 15,0 21-15,-21 0 0,21-20 0,-21 20 16,21 0-16,0-21 0,-22 22 15,1-1-15,21-21 0,-21 0 0,21 22 16,0-22-16,-21 0 0,21 0 16,-21-21-16,21 21 0,0 1 0,0-44 62,0 1-62,0 0 0</inkml:trace>
  <inkml:trace contextRef="#ctx0" brushRef="#br0" timeOffset="189964.16">21823 16976 0,'-21'0'0,"-22"0"16,64 0 31,1 0-47,-1 0 0,21 0 16,-21 0-16,0 0 0,22 0 15,-22 0-15,21 0 0,-21 0 0,22 0 16,-1 0-16,-21 0 0,22 0 0,-22 0 15,0 0-15,0 0 0,0 0 16,0 0-16,1 0 0,-44 0 31,1 0-15,0 0-16,0 0 0,-21 0 0,20 0 16,-20 0-16,21 0 0,-21 0 15,20 0-15,-20 0 0,21 0 16,0 0-16,0 0 0,-1 0 0,22-21 31,22 21-15,-1 0-1,0 0-15,0 0 0,21 0 0,-20 0 16,-1 0-16,0 0 0,21 0 16,-21 0-16,1 0 0,-1 0 0,0 0 15,-42-22 16,0 22-15,-1 0-16,-20 0 0,21 0 0,0 0 16,-22 0-16,22 0 0,0 0 15,0 0-15,0 0 0,0 0 16,42 0 15,0 0-15,0 0-16,0 0 0,0 0 15,1 22-15,-1-22 0,0 0 32</inkml:trace>
  <inkml:trace contextRef="#ctx0" brushRef="#br0" timeOffset="194852.38">21209 11134 0,'0'-21'47,"-21"21"-32,0 0-15,-1 0 16,1 0-1,21-22-15,-21 22 0,0 0 16,0 0 0,42 0 46,0 0-62,21 0 0,-20 0 16,20 0-16,-21 0 0,21 0 0,1 0 15,-1 0-15,22 0 0,-22 0 0,21 0 16,1 0-16,-1 0 0,1 0 0,-1 0 16,22 0-16,-21 0 0,-1 0 15,1 0-15,-22 0 0,21 0 0,-20 0 16,20 0-16,-42 0 0,22 0 16,-1 0-16,-21 0 0,0 0 0,1 0 15,-1 0-15,0 0 0,-42 0 47,0-21-31,-1 21-16,1 0 0,0 0 0,-21 0 15,21 0-15,-22 0 0,1 0 0,0 0 16,-22 0-16,22 0 0,-22 0 0,1 0 16,-1 0-16,1 0 0,-1 0 0,1 0 15,-1 0-15,1 0 16,20 0-16,1 0 0,0 0 0,-1 0 15,1 0-15,0 0 0,21 0 0,-22 0 0,22 0 16,0 0-16,0 0 0,0 0 16,-1 0-16,1 0 0,42 0 62,1 0-62,-1 0 0,0 0 16,21 0-16,-21 0 0,1 0 0,20 0 15,0 0-15,1 0 0,-1 0 0,21 0 16,1 0-16,-22 0 0,22 0 16,-1 0-16,1 0 0,-1-21 15,1 21-15,-1 0 0,1 0 0,-1 0 16,-20 0-16,20 0 0,-21 0 0,1 0 16,-1 0-16,-21 0 0,0 0 0,22 0 15,-22 0-15,0 0 0,0 0 16,0 0-16,-42 0 47,0 0-47,0 0 0,-21 0 15,20 0-15,-20 0 0,0 0 0,-22 0 16,22 0-16,-22 0 0,22 0 16,-21 0-16,-1 0 0,1 0 0,-1 0 15,1 0-15,20 0 0,-20 0 16,20 0-16,1 0 0,0 0 0,-1 0 15,22 0-15,-21 0 0,21 0 0,0 0 16,-1 0-16,44 0 31,-1 0-15,0 0-16,21 0 0,1 0 16,-22 0-16,42 0 0,-20 0 0,20 0 15,-21 0-15,1 0 0,20 0 0,-20 0 16,20 0-16,-21 0 0,1 0 15,-22 0-15,21 0 0,-21 0 0,22 0 16,-22 0-16,0 0 0,0 0 16,-21 21 31,0 0-32</inkml:trace>
  <inkml:trace contextRef="#ctx0" brushRef="#br0" timeOffset="196443.98">23008 16743 0,'0'0'0,"0"-21"15,0 0-15,21 21 0,-21-22 0,21 1 16,1 0-16,-22 0 16,21 21-1,-21-21-15,0 0 32,0 42-17,0 0 1,0 0-16,0 0 15,0 0-15,0 1 16,-21-1-16,21 0 0,-22 0 0,22 0 16,0 0-16,-21 1 0,21-1 0,-21 0 15,21 0-15,-21 0 0,21 0 16,0 1-16,0-1 0,-21-21 0,21 21 16,0 0-16,-21 0 0,21 0 0,0 1 15,0-1 1,-22-21-16,22 21 15,22-42 32,-1 0-47,-21-1 16,21 1-16,0 0 16,-21 0-16,21 0 0,0 0 0,-21-1 15,22 1-15,-1-21 0,0 21 16,0-22-16,-21 22 0,21 0 0,0-21 15,-21 21-15,0-1 0,22 1 0,-22 0 16,21 0-16,-21 0 0,0 0 16,0-1-16,0 1 0,0 0 15,0 42 48,-21 0-63,-1 1 0,1-22 15,21 21-15,-21 0 0,0 0 16,0 0-16,0 0 0,-1 1 0,1-1 16,0 0-16,-21 0 0,21 0 0,-1 0 15,1 1-15,0-1 0,-21-21 16,42 21-16,-21-21 0,-1 21 0,1-21 16,21 21-1,21-21 32,1 0-47,-1 0 0,0 0 16,0 0-16,0 0 0,0 0 0,1 0 15,-1 0-15,0 0 0,0 0 0,0 0 16,0 0-16,1 0 0,-1 0 16,0 0-16,0 0 0,0 0 15,0 0-15,1 0 16,-1 0-1,-21-21 1,0 0 0,0 0-1,21 21 1</inkml:trace>
  <inkml:trace contextRef="#ctx0" brushRef="#br0" timeOffset="197393">23728 16637 0,'0'0'0,"0"-21"0,0 0 16,0 0-16,0-1 0,0 1 31,-21 21-31,-1 0 0,1 0 16,0 21-16,0-21 15,21 22-15,-21-1 0,0-21 0,21 21 16,-22 0-16,1 0 0,0 22 0,21-22 16,-21 0-16,0 0 0,21 21 15,0-20-15,-21-1 0,21 0 0,-22 0 16,22 0-16,0 0 0,0 1 0,0-1 16,0 0-16,0 0 0,0 0 15,22-21-15,-1 21 0,-21 1 0,21-22 16,0 0-16,0 0 0,0 0 0,1 21 15,-1-21-15,0 0 16,0 0-16,0 0 0,0 0 0,22 0 16,-22-21-16,0-1 0,0 22 0,22-21 15,-22 0-15,21 0 0,-21 0 16,0 0-16,22-1 0,-22 1 0,0-21 16,0 21-16,0 0 0,-21-22 0,0 22 15,0 0-15,0 0 0,0 0 16,0-1-16,0 1 0,-21 0 0,0 0 15,0 21-15,0 0 0,0-21 0,-1 21 16,-20 0-16,21 0 16,0 0-16,0 0 0,-1 0 0,1 21 15,0 0-15,-21-21 0,21 21 16,-1 0-16,1 1 0,0-1 16,0 21-16,0-21 0,0 0 0,21 1 15,0-1-15,-22 21 0,22-21 0,-21 0 16,21 1-16,0-1 0,0 0 15,0 0-15,0 0 0,0 0 0,21 1 16,1-22-16,-1 21 0,0-21 16,21 21-16,-21-21 0,1 0 15,-1 0-15,21 0 0,-21 0 16,0 0-16,22 0 0,-22 0 0,21 0 16,-21-21-16,22 0 0,-22 21 15,21-22-15,-21 1 0,1 0 0,-1 0 16,0 0-16,0-22 0,0 22 15,-21 0-15,0-21 0,21-1 0,-21 22 16,0-21-16,0 21 0,0-22 0,-21 22 16,0 0-16,0 0 0,0 0 15,0 21-15,-22-21 0,1 21 0,21 0 16,-22 0-16,1 0 0,0 0 0,-1 21 16,1 0-16,0 0 0,-22 21 15,22 1-15,21-22 16,0 0-16,-1 21 0,22-20 0,0 20 15,0-21-15,0 0 0,0 0 0,0 1 16,0-1-16,0 0 0,22 0 16,-1 0-16,0 0 0,0-21 15,0 22-15,0-22 0,1 0 16,-1 0-16,0 0 0,0 0 0,0 0 16,0 0-16,1 0 0,-22-22 15,0 1-15,0 0 16,0 0-16</inkml:trace>
  <inkml:trace contextRef="#ctx0" brushRef="#br0" timeOffset="198820.25">14901 17399 0,'0'-21'16,"0"0"-1,0 0-15,0-1 16,0 1-16,0 0 16,0 0-16,0 0 0,0 0 15,21-1-15,-21 1 0,22 0 16,-22 0-16,21 21 0,-21 21 31,0 0-15,0 22-16,-21-22 0,-1 21 15,22 0-15,-21 1 0,21 20 0,-21-20 16,21 20-16,-21-21 0,0 22 0,21-22 16,0 22-16,-21-22 0,-1 0 15,22 1-15,-21-1 0,21-21 0,-21 0 16,0 1-16,0-1 0,21 0 16,-21-21-16,-1 0 0,1 0 15,0 0-15,0 0 0,0 0 0,0 0 0,-22-21 16,22 0-16,0-1 15,0-20-15,21 21 0,0-21 0,0 20 16,0-20-16,0 21 0,0-21 0,0 20 16,0 1-16,21-21 0,0 21 15,0-22-15,22 22 0,-22-21 0,0 21 16</inkml:trace>
  <inkml:trace contextRef="#ctx0" brushRef="#br0" timeOffset="199356.95">14922 17314 0,'85'-21'16,"-170"42"-16,191-42 0,-85 21 15,1 21 1,-22 1-16,0 20 0,0-21 16,0 21-16,0 1 0,0-1 15,0 0-15,0 1 0,0-1 16,0 0-16,-22 1 0,22-1 0,-21 0 16,21 1-16,0-1 0,0-21 0,0 0 15,-21 1-15,21-1 0,0 0 16,-21-21-16,21-21 31,0 0-31,0-1 0,21 1 16,0-21-16,-21 21 0,21 0 0,1-1 15,-1 1-15,0 21 16,0 0-16,0 0 16,-21 21-16,0 1 15,21-1-15,-21 0 0,0 0 16,0 0-16,0 0 0,22 1 0,-1-1 15,-21 0-15,21-21 0,0 21 16,0 0-16,0-21 0,22 0 0,-22 0 16,0 21-16,21-21 0,-20 0 15,20 0-15,0 0 0,-21-21 0,22 0 16,-22 0-16,0 0 0,0 0 0,0-1 16,-21 1-16,0-21 0,0 21 15,0 0-15,0-1 0,0 1 0,0 0 16,-21 21-16,0 0 15,0 0 1,21 21-16,0 0 0,0 1 16,0-1-16,0 0 15,21 0-15,-21 0 0,21 0 0,0 1 16,-21-1-16,22 0 0,-1-21 16,-21 21-16,21-21 0,0 0 0,0 0 15</inkml:trace>
  <inkml:trace contextRef="#ctx0" brushRef="#br0" timeOffset="199720.16">16214 17632 0,'0'0'16,"0"-21"-16,0 0 0,0 42 31,21 0-31,-21 0 0,0 21 15,21-20-15,0 20 0,-21-21 0,21 21 16,-21-20-16,0 20 0,21-21 16,-21 21-16,0-20 0,0 20 0,22-21 15,-22 0-15,0 0 0,21-21 32,0-21-32,-21 0 15,0 0-15,0-21 16,21 20-16,-21-20 0,0 0 0,0 21 15,0-43-15,21 22 0,-21-1 0,21 1 16,1 0-16,-22 21 0,21-22 16,0 22-16,-21 0 0,0 0 0,21 21 15,0 0-15,0 21 16,-21 0-16,0 0 0,0 22 16,0-22-16,0 21 0</inkml:trace>
  <inkml:trace contextRef="#ctx0" brushRef="#br0" timeOffset="200979.44">16827 17992 0,'0'0'0,"0"-64"16,0 43-16,0 0 15,0-21-15,0 20 0,0 1 16,-21 0-16,0 21 0,0 0 15,0 0-15,0 21 0,-1 0 16,1 1-16,0-1 0,0 21 16,0-21-16,0 0 0,-1 22 15,22-22-15,-21 0 0,21 0 0,0 0 16,0 1-16,0-1 0,0 0 16,0 0-16,21-21 0,1 0 15,-1 0-15,0 0 16,0-21-16,0 0 0,0 0 0,22-1 15,-43 1-15,21 0 0,0 0 16,-21 0-16,21 0 0,-21-1 0,21 1 16,-21 0-16,0 0 0,0 42 31,0 0-15,0 0-16,0 1 0,0-1 15,0 0-15,0 0 16,0 0-16,0 0 0,0 1 0,0-1 15,22-21 1,-1 0-16,0 0 16,0 0-16,0 0 0,0-21 15,-21-1-15,22 1 0,-1 0 0,0 0 16,0-21-16,0 20 0,0-20 16,22 0-16,-22-1 0,0-20 0,0 21 15,0-1-15,1 1 0,-22 0 16,0 20-16,21 1 0,-21 0 15,0 0-15,0 42 16,-21 0-16,-1 0 0,1 1 16,21 20-16,-21 0 0,0-21 15,0 22-15,0-1 0,21 22 0,0-22 16,-22 0-16,22-21 0,0 22 16,0-1-16,0-21 0,0 22 0,0-22 15,0 0-15,0 0 0,22-21 16,-22 21-16,21-21 0,0 0 15,0 0-15,0 0 0,0-21 0,1 0 16,20 0-16,-21 0 16,0-1-16,0 1 0,1 0 0,-1-21 15,0 21-15,0-1 0,0 1 0,0 0 16,-21 0-16,0 42 31,0 0-15,0 0-16,0 1 0,0-1 0,0 0 15,0 0-15,0 0 0,0 0 0,0 1 16,0-1-16,0 0 16,0 0-16,22-21 15,-1 0 1,0 0-16,0 0 16,-21-21-16,21 21 0,0-21 0,-21 0 15,22-1-15,-1 1 0,-21 0 16,21 0-16,0 0 0,0 0 0,-21-1 15,0 1-15,0 0 0,21 21 16,-21-21-16,0 42 16,0 0-1,0 0-15,0 1 16,0-1-16,0 0 0,0 0 0,0 0 16,0 0-16,0 1 0,22-1 15,-1 0-15,0 0 0,0-21 16,0 0-16,0 21 0,1-21 15,-1 0-15,21 0 0,-21 0 16,22 0-16,-22 0 0,0-21 0,0 0 16,0 21-16,0-21 0,1 0 15,-22-1-15,0 1 0,21 0 0,-21 0 16,0-21-16,0 20 0,0 1 16,0 0-16,0 0 0,-21 21 15,-1 0 1,22 21-16,-21 0 0,21 0 15,-21-21-15,21 22 0,0-1 0,0 0 16,0 0-16,0 0 0,0 0 16,0 1-16,0-1 0,0 0 15,0 0-15,21-21 0,0 0 16,1 21-16,-1-21 16,0 0-16,0 0 0,0 0 15,0 0-15</inkml:trace>
  <inkml:trace contextRef="#ctx0" brushRef="#br0" timeOffset="201220.31">18796 17844 0,'0'0'0,"0"21"31,0 0-15,0 0-16,-21 0 0,21 0 0,0 1 15,-21-1-15,-1 0 0,22 0 0,0 0 16,-21 0-16,0 1 0,21-1 16,-21-21-16,21 21 0,-21 0 0,42-21 47,0-21-47</inkml:trace>
  <inkml:trace contextRef="#ctx0" brushRef="#br0" timeOffset="201571.94">19092 17886 0,'21'0'0,"-42"0"0,64-21 0,-43 0 0,0-1 15,21 22-15,-21-21 0,0 0 16,-21 21 0,-1 0-16,22 21 15,-21-21-15,21 21 0,0 1 16,-21-22-16,21 21 0,0 0 15,0 0-15,0 0 16,21 0 0,0-21-16,1 0 0,-1 22 15,-21-1-15,21-21 16,0 21-16,-21 0 16,0 0-16,-21 0 15,0-21-15,0 0 16,-1 0-16,1 0 0,0 0 15,0 22-15,0-22 0,0 0 0,-1 0 16,1 0-16,0 0 16,21-22-1,-21 22-15,0-21 0,0 0 16</inkml:trace>
  <inkml:trace contextRef="#ctx0" brushRef="#br0" timeOffset="201755.84">18881 17611 0,'0'-43'15,"0"86"-15,0-107 16,0 85 15,0 1-15,21-1-16,0 0 15</inkml:trace>
  <inkml:trace contextRef="#ctx0" brushRef="#br0" timeOffset="202335.65">20087 17822 0,'0'-21'0,"0"42"0,21-63 0,-21 21 16,0 0-16,0 0 16,21 21-16,-21 21 15,0 0 1,0 0-16,0 0 0,0 0 16,0 22-16,-21-22 0,21 21 0,-21-21 15,0 1-15,21 20 0,-21-21 16,21 0-16,0 0 0,-21 1 0,21-1 15,-22 0-15,44-21 47,-1-21-31,0 0-16,0-1 0,0 1 16,-21 0-16,21 0 0,1 0 15,-22-22-15,0 22 0,21-21 0,-21 21 16,21 0-16,-21-22 0,0 22 15,0 0-15,0 0 0,-21 21 16,0 0-16,-1 0 0,1 0 16,-21 0-16,21 21 0,-22-21 15,22 21-15,-21 0 0,0 0 0,20 1 16,-20-1-16,21 0 16,0 0-16,0-21 0,21 21 0,0 0 0,0 1 15,42-22 1,-21 21-16,0-21 15,0 0-15,22 0 0,-22 0 0,21 0 16,-21 0-16,1 0 0,20 0 16,-21 0-16,0 0 0,0 0 0,1 0 15,-1 0-15,-21-21 0,21 21 16,0 0-16,0-22 0,0 22 0,1 0 16</inkml:trace>
  <inkml:trace contextRef="#ctx0" brushRef="#br0" timeOffset="202724.15">20807 17822 0,'0'0'0,"21"0"15,0-42-15,-21 21 16,-21 21 15,0 0-31,0 0 0,-1 21 16,1 0-16,0 0 0,-21 1 0,42-1 15,-21 0-15,-1 0 0,22 21 16,-21-20-16,21-1 0,0 0 16,0 0-16,0 0 0,21 0 15,1-21-15,-1 0 0,0 0 16,0 0-16,0 0 0,0 0 0,22 0 16,-22-21-16,0 0 15,0 0-15,22 0 0,-22 0 0,0-1 16,0 1-16,0-21 0,0 21 15,-21 0-15,0-1 0,0 1 0,0 0 16,0 0-16,-21 21 16,0 0-16,0 0 0,0 0 0,0 0 15,-1 0-15,-20 0 0,21 21 0,0 0 16,-22-21-16,22 21 0,-21-21 16,21 0-16,-22 22 0,22-22 0</inkml:trace>
  <inkml:trace contextRef="#ctx0" brushRef="#br0" timeOffset="204368.59">9017 7281 0,'0'0'0,"21"0"0,0-21 16,-42 21-16,-21 0 16,-22 0-16,1 21 0,-22 1 0,0-1 15,1 0-15,-22 21 0,0-21 0,0 22 16,0-1-16,1-21 0,20 22 0,0-22 15,1 21-15,20-21 0,22 0 16,21 1-16,21-1 0,0 0 0,21 0 16,0 0-16,42 0 0,1 22 0,21-22 15,-22 21-15,22 1 0,-1 20 0,1-21 16,0 22-16,-22-1 16,1 1-16,-22-1 0,-21 1 0,0-1 15,-21 1-15,-21-22 0,0 22 0,-42-1 16,-1 1-16,1-22 0,-1 22 0,-21-22 15,-20 21-15,20-20 0,0-22 16,1 21-16,-1-21 0,21 1 0,1-1 16,21-21-16,-22 0 0,43 0 0,0 0 15,0-21-15,21-1 0,0 1 0,21 0 16,0 21-16,21 0 0,1 0 0,-1 0 16,0 0-16,22 21 0,-22 22 15,0-1-15,1 0 0,-1 22 0,-42-1 16,0 22-16,0 0 0,-21 20 15,-21 1-15,-1 0 0,1 21 0,-22 0 16,1 21-16,-1-21 0,22 21 0,0 1 16,-1-1-16,22-21 0,21 21 0,0-42 15,0 0-15,21-1 0,22-41 16,-1-1-16,0-20 0,22-22 0,21-21 16,-1 0-16,22-21 0,0-22 0,21 1 15,0-21-15,21-22 0,21 21 0,1-41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0T03:22:34.29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2603 1334 0,'0'0'0,"0"-22"16,22 1-16,-1 21 0,-21-21 15,0 0-15,0 0 16,21 0-16,-21-1 0,0 1 0,0 0 16,0 0-16,0 0 0,0 0 15,0-1-15,-21 22 31,0 0-31,-1 22 16,1-22-16,0 21 0,0 0 0,-21 21 16,20-21-16,-20 22 0,21-1 15,-21 0-15,20 1 0,1-1 0,0 0 16,-21 22-16,21-1 0,-1-20 16,22 20-16,-21 1 0,21-1 0,-21 1 15,21-22-15,0 0 0,0 1 0,0-1 16,0 0-16,21-20 0,22-1 15,-22 0-15,21 0 0,-21-21 16,22 0-16,-1 0 0,0 0 16,1 0-16,20 0 0,-21 0 0,1-21 0,-1 0 15,0 0-15,1-22 0,-1 22 16,0 0-16,1-21 0,-22-1 16,0 1-16,21 0 0,-20-22 0,-1 22 15,0-22-15,-21 1 0,0 20 16,21-20-16,-21 21 0,0-22 0,0 22 15,0-22-15,0 22 0,-21 0 0,0 20 16,0-20-16,-1 21 0,1 0 16,-21 0-16,21 21 0,-22 0 0,1 0 15,0 0-15,-1 0 16,-20 0-16,21 21 0,-22 0 0,22 0 0,-1 21 16,1-20-16,0 20 15,-1 0-15,1 1 0,21-1 0,0 21 16,0-20-16,21 20 0,0 1 0,0-22 15,0 22-15,0-1 0,0 1 16,0-22-16,0 0 0,21 22 0,21-43 16,-21 21-16,22-21 0,-22 22 15,21-22-15,22-21 0,-22 21 0,0-21 16,22 0-16,-22 0 0,22 0 0,-22 0 16,21-21-16,-20 21 0,-1-21 15,22 0-15,-22-1 0,0-20 16,1 21-16,-1 0 0,0-22 15,1 22-15,-22-21 0,21 21 0,-21-22 16,0 22-16,1-21 0,-1 21 0,-21 0 16,0-1-16,0 1 0,0 42 31,-21 1-31,-1-1 16,1 0-16,21 0 0,-21 0 15,0 22-15,21-22 0,0 21 0,-21-21 16,21 0-16,0 22 0,0-22 15,0 0-15,0 0 0,0 0 0,0 1 16,21-22-16,0 0 0,0 0 16,22 0-16,-22 0 0,0 0 15,0 0-15,0-22 0,22 1 16,-22 0-16,0 0 0,0 0 0,0 0 16,0-22-16,1 22 0,-1-21 15,0 21-15,0-22 0,0 1 0,-21 21 16,21-22-16,-21 22 0,22 0 15,-22 0-15,21 21 16,-21 21 0,0 0-16,0 0 15,0 22-15,0-22 0,-21 21 0,21-21 16,0 22-16,-22-22 0,22 21 16,0-21-16,0 22 0,0-22 0,0 0 15,0 0-15,22 0 0,-1 1 16,0-1-16,0-21 0,0 0 0,0 0 15,1 0-15,20 0 0,-21 0 0,21 0 16,-20 0-16,20-21 0,-21-1 16,21 1-16,1-21 0,-22 21 0,21-22 15,-21 1-15,22 0 0,-22-22 0,21 22 16,-21-22-16,1 1 0,-1 21 16,0-22-16,21 1 0,-42-1 0,21 22 15,1-22-15,-22 1 0,21 20 16,-21 1-16,0-21 0,0 20 15,0 22-15,0-21 0,0 21 0,0-1 16,0 1-16,0 0 0,-21 21 16,-1 21-16,1 0 0,21 1 15,0 20-15,0 0 0,-21 1 0,21-1 16,-21 0-16,0 22 0,21-22 16,-21 22-16,21-1 0,0 1 0,-22-22 15,1 21-15,21 1 0,0-1 16,0 1-16,0-22 0,0 22 0,0-22 15,0-21-15,0 22 0,0-22 0,21 0 16,1 0-16,-1 0 0,0 0 16,0-21-16,0 0 0,0 0 15,1 0-15,-1 0 0,0 0 0,0-21 16,0 0-16,0 0 0,1 0 0,-22 0 16,21-1-16,-21 1 0,0-21 15,0 0-15,0 20 0,0-20 0</inkml:trace>
  <inkml:trace contextRef="#ctx0" brushRef="#br0" timeOffset="167.31">4254 1630 0,'0'0'15,"-21"0"-15,-42 21 16,84-21 0,0 0-16,0 0 15,0 0-15,22 0 0,-22 0 0,21 0 16,-21 0-16,22-21 0,-1 21 15,-21 0-15,22-21 0,-1 0 0,-21 21 16,0-22-16,22 22 0</inkml:trace>
  <inkml:trace contextRef="#ctx0" brushRef="#br0" timeOffset="584.07">5461 1630 0,'0'0'16,"-21"-21"-16,0 0 0,-1 21 0,1 0 0,0 0 15,0 0-15,0 0 0,0 0 16,21 21-1,0 0-15,0 0 0,0 0 16,-22 22-16,22-22 0,0 21 0,0 0 16,0 1-16,0 20 15,0-20-15,-21-1 0,21 21 0,0 1 16,-21-22-16,21 22 0,0-1 0,0 1 16,-21-22-16,0 22 0,21-22 15,-21 21-15,21-20 0,0-22 0,0 21 16,0-21-16,0 1 0,-22-1 0,22-42 47,0-1-47,0 1 0,0-21 15,0 21-15,0-22 0,0-20 0,0 21 16</inkml:trace>
  <inkml:trace contextRef="#ctx0" brushRef="#br0" timeOffset="867.33">5165 1799 0,'0'0'0,"0"-21"0,0 0 0,0-21 0,0 20 16,0-20-16,21 21 0,-21 0 16,21 0-16,0-1 0,21 1 0,-20 21 15,20-21-15,0 21 0,1 0 0,-1 0 16,0 0-16,1 21 0,-1 0 16,0 1-16,-21-1 0,1 21 0,-1 0 15,-21-20-15,0 20 0,0 0 0,-43 1 16,22-1-16,-21 0 0,21-21 15,-22 22-15,1-22 0,0 0 16,-1 0-16,22 0 0,-21 1 0,21-1 16,0-21-16,-1 21 0,44-42 31,-1 21-15,0-21-16,0-1 0,64-20 15</inkml:trace>
  <inkml:trace contextRef="#ctx0" brushRef="#br0" timeOffset="1596.51">5969 1588 0,'-21'21'32,"21"0"-32,-21 0 15,21 0-15,0 22 0,0-22 16,0 0-16,0 21 0,0 1 0,0-22 15,0 0-15,0 21 0,0-21 0,0 1 16,0-1-16,0 0 0,0 0 16,0 0-16,21-21 0,0 0 15,0 0-15,0 0 0,0 0 0,1 0 16,-1 0-16,0-21 0,0 0 0,0 0 16,0 0-16,1-22 15,-1 22-15,0-21 0,0-1 0,0 1 16,0 0-16,1-1 0,-22 1 0,0 0 15,21 21-15,-21-1 0,21 1 16,-21 0-16,0 0 0,0 42 16,0 0-1,0 0-15,0 1 0,-21 20 16,0 0-16,21-21 0,0 22 0,0-1 16,0 0-16,0 1 0,0-1 0,0-21 15,0 22-15,0-22 0,0 0 0,0 0 16,21 0-16,0 0 0,0-21 15,0 0-15,0 0 0,1 0 16,20 0-16,-21 0 0,21-21 0,-20 0 16,20 0-16,-21 0 0,21 0 15,22-43-15,-22 1 0,-21 20 16,22 1-16,-22-22 0,0 1 0,21-1 16,-20 1-16,-1-1 0,0 1 15,0 21-15,0-22 0,-21 1 0,0 20 16,21 1-16,-21 0 0,22 20 0,-22-20 15,0 21-15,0 42 32,-22 0-32,22 22 0,-21-1 15,21 0-15,-21 1 0,21 20 16,0-21-16,-21 22 0,0-22 0,21 22 16,0-1-16,0 1 0,-21-22 0,21 22 15,0-22-15,0 0 0,0 1 16,0-1-16,0 0 0,0-21 0,0 22 15,21-22-15,0 0 0,0 0 16,0-21-16,0 0 0,1 0 16,-1 0-16,0 0 0,0 0 15,0-21-15,0 0 0,1 0 0,-1 0 16,-21-1-16,0 1 0,21 0 16</inkml:trace>
  <inkml:trace contextRef="#ctx0" brushRef="#br0" timeOffset="1804.39">6879 1461 0,'21'0'31,"22"0"-31,-22 0 0,0-22 0,21 22 16,1 0-16,-1 0 0,0-21 15,1 21-15,-22 0 0,21 0 0,0 0 16,-20 0-16,-1 0 0,0 0 15,0-21-15</inkml:trace>
  <inkml:trace contextRef="#ctx0" brushRef="#br0" timeOffset="2321.09">3344 2434 0,'0'0'0,"-42"-21"0,-64 21 16,85 0-16,0 0 0,0 0 15,-1 0-15,1 0 0,42 21 32,22-21-32,-1 0 15,0 0-15,22 21 0,21-21 0,-1 0 16,1 0-16,42 0 0,-21 0 0,21 0 15,0 0-15,21 0 0,21 0 16,1 0-16,-1 0 0,0 0 0,1 0 16,20 0-16,-21-21 0,1 21 0,-1 0 15,0 0-15,-20 0 0,20-21 16,-21 21-16,-21 0 0,0 0 0,0 0 16,-21 0-16,-21 0 0,-22 0 0,1 0 15,-22 0-15,0 0 0,-21 0 0,1-21 16,-44 0 15,1 21-31,0-21 16,21-1-16,0 1 15</inkml:trace>
  <inkml:trace contextRef="#ctx0" brushRef="#br0" timeOffset="2549.96">7726 1736 0,'0'0'0,"-21"0"16,21-21-1,21 42 16,-21 0-15</inkml:trace>
  <inkml:trace contextRef="#ctx0" brushRef="#br0" timeOffset="2703.87">7705 2032 0,'0'0'0,"0"21"16</inkml:trace>
  <inkml:trace contextRef="#ctx0" brushRef="#br0" timeOffset="3439.52">3069 4106 0,'-21'-42'0,"42"84"0,-42-105 0,21 21 15,-21 20-15,21-20 16,0 21-16,0 0 0,0 0 0,0-1 15,0 1-15,0 42 32,0 1-32,0-1 0,0 21 0,0 0 15,0 1-15,0 20 0,0 1 16,0-1-16,21 1 0,-21-22 0,0 22 16,0-1-16,0 1 0,0-22 0,0 21 15,0-20-15,0-1 0,0 0 16,0 1-16,0-22 0,-21 21 0,21-21 15,0 1-15,-21-22 16,21-22 0,-22 1-1</inkml:trace>
  <inkml:trace contextRef="#ctx0" brushRef="#br0" timeOffset="4020.2">2752 4233 0,'0'0'0,"0"-84"16,0 41-16,0 22 16,0-21-16,0 21 0,0 0 0,0-22 15,42 22-15,-21 0 0,0 0 16,22 0-16,-22 21 0,21 0 16,0 0-16,1 0 0,-1 21 0,0 0 15,-20 0-15,20 21 0,0 1 16,-21-1-16,1 22 0,-1-22 0,-21 21 15,0-20-15,0 20 0,0-20 16,0 20-16,0-21 0,0 1 0,0-1 16,0-21-16,0 22 0,0-22 0,0 0 15,0 0-15,0 0 0,0-42 32,0 0-17,0 0-15,0-22 0,0 22 16,0-21-16,21 0 0,0-1 15,-21 1-15,21-22 0,0 1 16,-21-1-16,22 1 0,-1-1 0,0 22 16,0-21-16,21 20 0,-20 1 0,-1 21 15,0 0-15,0-1 0,0 1 16,0 0-16,1 21 0,-1 21 16,0 0-16,-21 1 0,0 20 0,21 0 15,-21 1-15,21 20 0,-21 1 16,0-1-16,0 1 0,0 20 0,0-20 15,0-1-15,0 1 0,0-22 0,0 22 16,0-1-16,0-21 0,0 1 16,0-1-16,0 0 0,0-20 15,0-1-15,0 0 0,0 0 0,0 0 16,21-21 0,-21-21-1,22 0-15,-22 0 0,0 0 0,21-1 16,-21-20-16,0 21 0,0 0 15</inkml:trace>
  <inkml:trace contextRef="#ctx0" brushRef="#br0" timeOffset="4579.93">4000 4466 0,'0'-21'0,"0"42"31,0 0-31,0 1 16,0-1-16,0 0 0,0 0 0,0 21 15,0-20-15,0-1 0,0 21 0,0-21 16,0 0-16,0 1 0,0 20 16,0-21-16,0 0 0,0 0 15,22-21-15,-1 0 0,0 0 0,0 0 16,0 0-16,0-21 0,1 21 16,-1-21-16,21 0 0,-21 0 0,0-22 15,22 22-15,-22 0 0,0-21 0,0 21 16,0-22-16,1 22 0,-22 0 15,0-21-15,21 20 0,-21 1 16,21 0-16,-21 0 0,0 42 31,0 0-15,0 0-16,0 1 0,0 20 0,0-21 16,0 21-16,-21-20 0,21 20 0,-21 0 15,21 1-15,0-1 0,0 21 16,-22 1-16,22-22 0,0 22 0,-21-1 15,21 1-15,0-22 0,0 22 0,0-1 16,0 1-16,-21-22 0,0 21 16,21-20-16,-21-1 0,0 0 15,21 1-15,-22-1 0,1-21 0,0 22 16,0-22-16,0-21 0,0 21 0,-1-21 16,1 0-16,-21 0 0,21 0 15,-22 0-15,22 0 0,-21 0 0,0 0 16,-1 0-16,1-21 0,0 0 0,20 21 15,1-22-15,-21 22 0,21-21 16,0 0-16,21 0 0,0 0 16,0 0-16,0-1 0,0 1 15,0 0-15,21 0 0,0-21 0</inkml:trace>
  <inkml:trace contextRef="#ctx0" brushRef="#br0" timeOffset="4956.89">5905 3874 0,'0'0'0,"0"-22"15,0 44 1,0-1-16,0 21 16,0 0-16,0 1 0,0-1 0,0 0 15,0 22-15,0-22 0,0 22 16,0-22-16,0 22 0,-21-22 0,21 0 15,-21 1-15,21-1 0,0 0 16,0 1-16,-21-22 0,21 0 16,0 0-16,0 0 0</inkml:trace>
  <inkml:trace contextRef="#ctx0" brushRef="#br0" timeOffset="5404.15">5694 4318 0,'0'-42'0,"0"84"0,0-127 16,-21 64-16,21-21 0,0 0 16,0-1-16,0 22 0,0-21 0,0 21 15,21-22-15,0 22 0,0 0 0,0 21 16,0-21-16,22 21 0,-22 0 16,21 0-16,-21 0 0,22 21 15,-1 0-15,0 0 0,1 22 0,-1-1 16,0 0-16,1 22 0,-1-22 0,-21 22 15,22-1-15,-22-21 0,21 22 16,-21-22-16,0 22 0,1-22 0,-22 0 16,0 1-16,21-1 0,-21-21 0,0 22 15,0-22-15,0 0 0,0 0 16,-21-42 0,21 0-16,0-22 15,0 22-15,0 0 0,0-21 0,0-1 16,0 1-16,0-21 15,21 20-15,0-20 0,0-1 0,0-20 16,0 20-16,1 1 0,-1-1 0,21 1 16,-21 20-16,-21 1 0,21 0 15,1 20-15,-1 1 0,-21 0 0,0 0 16,21 21-16,0 0 16,-21 21-16,0 0 15,0 0-15,0 1 0,0 20 16,21-21-16,-21 21 0,0 1 0,21-1 15,-21-21-15,0 22 0</inkml:trace>
  <inkml:trace contextRef="#ctx0" brushRef="#br0" timeOffset="6575.75">7091 4657 0,'0'0'0,"21"0"0,0 0 0,0-21 16,0-1-16,1 1 15,-22 0-15,0 0 0,21 0 16,-21 0-16,0-1 0,0 1 16,0-21-16,0 21 0,0-22 0,0 22 15,0-21-15,-21 21 0,-1 0 0,1-1 16,0 1-16,0 21 0,0 0 16,-22 0-16,22 0 0,-21 21 15,0 1-15,20-1 0,-20 21 0,21-21 16,-64 106-16,64-84 15,0-1-15,21-21 0,0 21 16,0 1-16,0-22 0,0 21 0,0-21 16,0 1-16,21-1 0,0 0 0,22 0 15,-22-21-15,0 0 0,21 0 0,1 0 16,-22 0-16,21-21 0,-21 0 16,22 0-16,-22 21 0,21-22 0,-21-20 15,0 21-15,1 0 0,-1 0 0,-21-22 16,0 22-16,21 0 0,-21-21 0,0 20 15,0-20-15,0 21 16,0-21-16,0 20 0,0 1 0,-21 21 31,21 21-31,0 1 16,0 20-16,0-21 0,0 21 0,0-20 16,0 20-16,0-21 0,0 0 0,0 22 15,0-22-15,0 0 0,0 0 0,21 0 16,0 0-16,0-21 0,0 0 15,1 0-15,-1 0 0,0 0 0,0 0 16,0 0-16,22-21 0,-22 0 0,0 0 16,0 21-16,0-21 0,0 0 15,1-1-15,-1-20 0,0 21 16,-21 0-16,0-22 0,0 22 0,0 0 16,0-21-16,0 21 0,0-1 0,0 1 15,0 42 1,-21 1-1,21-1-15,-21 0 0,21 0 0,0 0 16,0 22-16,0-22 0,-22 0 0,22 21 16,0-21-16,-21 1 0,21-1 0,0 0 15,-21 0-15,21 0 0,0 0 16,0 1-16,0-1 16,0-42-1,0-1 1,0 1-16,0 0 15,0 0-15,0 0 0,0 0 0,0-1 16,0-20-16,21 21 0,-21 0 0,21-22 16,1 22-16,-1-21 0,0 21 0,0 0 15,0-1-15,0 1 0,1 0 16,-1 21-16,0 0 0,0 0 0,0 0 16,-21 21-16,21-21 0,1 21 15,-22 1-15,0 20 0,21-21 0,-21 0 16,21 22-16,-21-22 0,0 0 0,0 21 15,0-21-15,0 1 0,0-1 16,0 0-16,0 0 0,0 0 0,0 0 16,0 1-16,0-44 47,0 1-47,0 0 0,0 0 15,0 0-15,21 0 0,0-22 0,0 22 16,1 0-16,-1-21 0,0 20 15,0-20-15,0 21 0,22 0 0,-22 0 16,0-1-16,21 1 0,-21 0 16,1 21-16,-1 0 0,0 0 0,0 0 15,-21 21-15,21 0 0,0 1 16,-21-1-16,0 21 0,0-21 0,0 0 16,0 1-16,0 20 0,0-21 0,0 0 15,0 0-15,0 1 0,0-1 0,-21 0 16,21 0-16,-21-21 0,21 21 15,-21 0-15,21-42 32,0 0-17,21 0-15</inkml:trace>
  <inkml:trace contextRef="#ctx0" brushRef="#br0" timeOffset="6980.04">8551 4466 0,'-21'0'16,"21"21"-16,21-21 31,0 0-31,1-21 16,-1 21-16,0 0 0,0-21 0,0 0 15,22 21-15,-22-21 0,0 0 16,0 21-16,0-22 0,-21 1 0,21 0 15,-21 0-15,22 0 0,-22 0 16,0-1-16,0 1 0,0 0 16,-22 0-16,1 21 0,0 0 0,0 0 15,-21 0-15,20 0 0,1 21 0,0 0 16,0 22-16,0-22 0,0 0 16,-1 21-16,1 1 0,0-22 0,0 21 15,21 0-15,0-20 0,0 20 0,0-21 16,0 0-16,0 22 0,0-22 0,0 0 15,0 0-15,21 0 16,0 0-16,0-21 0,1 0 0,-1 0 16,0 0-16,0 0 0,0 0 15,0 0-15,1 0 0,-1 0 0,0-21 16,0 0-16,0 21 0,0-21 0,1 0 16,-1 0-16,0-1 0</inkml:trace>
  <inkml:trace contextRef="#ctx0" brushRef="#br0" timeOffset="7431.78">10308 4064 0,'0'0'0,"0"-21"0,0 0 15,0 42 1,-21 0 0,21 0-16,-21 0 0,0 22 15,21-22-15,0 0 0,0 21 0,0-20 16,-22 20-16,22-21 0,0 0 0,-21 22 16,21-22-16,0 0 0,0 0 15,0 0-15,0 0 0,0 1 0,0-1 16,21-21 15,1 0-31,-1 0 0,0-21 0,0-1 16,0 22-16</inkml:trace>
  <inkml:trace contextRef="#ctx0" brushRef="#br0" timeOffset="7863.86">10901 4085 0,'0'21'0,"0"-42"15,0 0-15,0 0 0,-21 21 16,-1 0-16,1 0 16,0 0-16,0 0 15,-21 0-15,20 21 0,1-21 0,-21 21 0,21 0 16,0 1-16,-1-1 0,22 0 16,-21 0-16,0 0 0,21 0 15,0 1-15,0-1 16,0 0-16,21-21 0,0 21 15,1-21-15,-1 0 0,0 0 0,0 21 16,21-21-16,-20 0 0,-1 0 0,21 21 16,-21-21-16,0 0 0,22 22 15,-22-22-15,0 21 0,0 0 16,-21 0-16,0 0 16,0 0-16,-21 1 0,0-22 15,0 21-15,-22-21 0,22 21 0,-21-21 16,21 0-16,-22 21 0,22-21 15,-21 0-15,21 0 0,-22 0 16,22 0-16,0 21 0,0-21 0,0 0 16,0 0-16,-1 0 15,22-21 1,0 0 0,0 0-16,0 0 15</inkml:trace>
  <inkml:trace contextRef="#ctx0" brushRef="#br0" timeOffset="8291.62">10266 3620 0,'0'0'0,"-43"0"16,43 21-16,-21-21 15,21 21-15,0 0 0,0 0 16,0 0 0,0 1-16,21-22 15,1 0-15,-1 0 0,0 0 0,0 0 16,0 0-16,0 0 0,1 0 15,-1-22-15,-21 1 16,0 0-16,0 0 16,-21 21-16,-1-21 0,1 21 15,0 0-15,0 0 0,0 0 0,0 0 16,-1 0-16,1 0 16,21 21-16,0 0 0,-21-21 0,21 21 15,0 0-15,0 1 16,0-1-16,21-21 0,0 0 15,1 0-15,-1 0 16,0 0-16,0 0 0</inkml:trace>
  <inkml:trace contextRef="#ctx0" brushRef="#br0" timeOffset="11387.39">13568 3620 0,'0'0'0,"21"-22"15,0 1-15,-21 0 0,21 0 0,-21 0 16,0 0-16,0-1 0,21 22 16,-21 22 15,0-1-31,0 21 0,-21 0 0,21-20 15,0 20-15,0 0 0,-21 22 0,0-22 16,21 22-16,0-22 0,-21 0 16,0 22-16,-1-22 0,1 22 0,0-22 15,21 0-15,-21 1 0,0-22 0,0 21 16,-1-21-16,22 0 0,0 1 16,-21-22-16,21 21 0,0-42 31,0-1-31,0 1 0,0 0 15,21 0-15,1-21 0,-1-1 0,0 1 16,0 0-16,0-1 0,0-20 16,1 20-16,-1-20 0,21 21 0,-21-22 15,0 22-15,1-22 0,-1 22 0,-21 0 16,21-1-16,-21 22 0,21 0 0,-21 0 16,0 42-1,0 0-15,0 0 0,0 22 16,0-1-16,0 0 0,0 1 15,0 20-15,0-21 0,0 22 16,0-1-16,-21-20 0,21 20 0,0-20 16,0 20-16,0-21 0,-21-20 0,21 20 15,0 0-15,0-21 0,-21 1 0,21-1 16,0 0-16,0 0 16,0 0-16,-22-21 15,1 0-15,0-21 16,21 0-16,-21 21 0</inkml:trace>
  <inkml:trace contextRef="#ctx0" brushRef="#br0" timeOffset="11462.33">13314 4149 0,'-21'0'0,"21"-43"16</inkml:trace>
  <inkml:trace contextRef="#ctx0" brushRef="#br0" timeOffset="11572.31">14478 3704 0,'0'-21'15,"0"0"-15</inkml:trace>
  <inkml:trace contextRef="#ctx0" brushRef="#br0" timeOffset="12039.04">14499 3556 0,'0'-21'0,"0"42"0,0-63 16,0 21-16,0-1 0,0 1 0,0 0 15,-21 21-15,0 0 16,0 0-16,-1 0 15,22 21-15,-21 22 0,21-22 0,-21 21 16,21-21-16,0 22 0,0-1 16,0 0-16,0 1 0,-21-1 0,21 21 15,0-20-15,0-1 0,-21 22 0,21-22 16,0 0-16,-21 1 0,21-1 0,0 0 16,0 1-16,-22-22 0,22 21 15,-21-21-15,21 0 0,0 1 0,0-1 16,-21-21-16,21 21 15,0-42 1,0 0 0,0-1-16,0 1 0,0 0 0,0 0 15,21-21-15,-21 20 0,21-20 0,1 0 16,-1 21-16,21-22 0,-21 22 0,22-21 16,-22 21-16,0 21 0,21-22 15,-21 22-15,1 0 0,-1 0 0,0 0 16,0 22-16,0-22 0,0 21 0,1 21 15,-22-21-15,21 0 0,-21 22 0,0-22 16,0 0-16,0 21 0,0-20 16,-21-1-16,-1 21 0,-20-21 15,21 0-15,-21-21 0,20 22 0,-20-1 16,0 0-16,21-21 0,-22 0 0,22 21 16,-21-21-16,21 0 0,-1 0 0,1 0 15,0 0-15,42 0 31,0-21-31,1 21 0,-1-21 0,21 0 16,0 21-16</inkml:trace>
  <inkml:trace contextRef="#ctx0" brushRef="#br0" timeOffset="12371.85">15388 3979 0,'21'-21'0,"-42"42"0,42-63 15,-21 21-15,0 0 0,0 0 0,0-1 16,0 1-16,-21 21 16,0 0-16,0 0 0,0 0 15,-1 0-15,1 0 0,0 21 0,-21 1 16,21-1-16,-22 21 0,22-21 0,0 22 16,-21-1-16,20 0 0,1 1 0,0-1 15,0 0-15,21 1 0,0-1 16,0-21-16,0 0 0,0 22 0,42-43 15,-21 21-15,1 0 0,20-21 16,0 0-16,1 0 0,-1 0 0,21 0 16,-20 0-16,-1 0 0,0 0 15,1-21-15,-1 21 0,-21-21 0,0-1 16,1 1-16,-22 0 0,0 0 0,0 0 16,-22 0-16,1-1 0,0 1 15,-21 0-15,21 0 0</inkml:trace>
  <inkml:trace contextRef="#ctx0" brushRef="#br0" timeOffset="12855.2">13652 4043 0,'22'0'47,"-1"0"-47,21 0 0,-21 0 15,0 0-15,1 0 0,-1 0 0,0-21 16,0 21-16,-42 0 31,-21 0-31,20 0 16,1 0-16,0 0 0,0 0 15,0 0-15,0 0 0,-1 0 16,1 21-16,0-21 0,0 0 0,21 21 16,0 0-1,21-21 17</inkml:trace>
  <inkml:trace contextRef="#ctx0" brushRef="#br0" timeOffset="13735.69">2603 6646 0,'0'0'0,"0"-21"0,0 0 15,0 0-15,0 0 0,0 0 16,0-1-16,0 1 0,0 0 0,0 0 16,0 0-16,0 0 0,-21 21 15,0 0 1,0 21-16,0 0 0,0 0 0,-1 21 16,1 1-16,0 20 0,21 1 0,0-22 15,0 22-15,0-1 0,0 1 16,0 20-16,0-20 0,0-1 0,-21 1 15,21-1-15,-21-20 0,0 20 16,21-21-16,-22-20 0,22 20 0,0-21 16,0 0-16,0 0 0,0 1 15,0-44 1,0 1-16,0 0 16,0-21-16,-21 21 0</inkml:trace>
  <inkml:trace contextRef="#ctx0" brushRef="#br0" timeOffset="14823.47">2138 6731 0,'0'0'0,"-21"-42"0,21-85 15,0 84-15,0 1 16,0 0-16,0-1 0,21 1 0,0 21 16,21-21-16,-21 20 0,22 1 15,-1 21-15,-21 0 0,43 0 0,-22 0 16,0 0-16,22 21 0,-22 22 0,22-1 15,-22 0-15,0 22 0,1-1 16,-1 1-16,-21-1 0,0 1 16,1-1-16,-1 1 0,-21-1 15,0-20-15,0-1 0,0 22 0,0-22 16,0 0-16,0-21 0,0 22 0,-21-22 16,21 0-16,-22 0 0,22-42 31,0 0-31,0-21 0,0 20 15,0-20-15,0 0 0,0-1 16,0 1-16,22 0 0,-22-22 0,21 1 16,0-1-16,0 1 0,0-1 15,0 1-15,1-1 0,20 1 0,-21-1 16,21 22-16,1 0 0,-1 20 16,0 1-16,1 0 0,-1 21 15,0 0-15,-20 0 0,20 21 0,-21 22 16,0-1-16,0 0 0,1 22 0,-22-1 15,0 1-15,0-1 0,0 22 16,0-22-16,-22 1 0,1-1 0,0 1 16,-21-1-16,21 1 0,-1-1 0,1 1 15,0-22-15,0 22 0,21-22 16,0-21-16,-21 22 0,21-22 0,0 0 16,0 0-16,21-42 31,0 0-31,0 0 15,0-22-15,1 22 0,-22-21 0,21-1 16,21 1-16,-21 0 0,0-1 16,1 1-16,-1 21 0,21-21 0,-21-1 15,0 1-15,1 21 0,20 0 0,-21-1 16,0 1-16,-21 0 0,21 21 16,1 0-16,-22 21 15,0 0-15,0 1 0,0-1 16,0 0-16,0 21 0,0-21 15,0 22-15,-22-22 0,22 21 0,-21-21 16,21 22-16,0-22 0,0 21 16,0-21-16,0 1 0,0-1 15,21 0-15,1-21 0,-1 0 16,21 0-16,-21 0 0,0-21 16,1 21-16,20-21 0,-21-1 15,21-20-15,1 21 0,-22-21 0,21 20 16,-21-20-16,1 21 0,-1-21 0,0 20 15,0 1-15,0-21 0,0 21 0,-21 0 16,0-1-16,0 44 31,0-1-31,0 0 16,0 0-16,0 21 16,0-20-16,0 20 0,0 0 0,0 22 15,0-22-15,-21 0 0,21 22 0,0-1 16,0 1-16,0-22 0,0 22 15,0-1-15,0 1 0,0-1 0,0-20 16,0 20-16,0 1 0,0-1 0,0 1 16,0-1-16,0-21 0,-21 22 0,21-22 15,-21 1-15,0-1 0,0 0 16,-1 1-16,1-22 0,-21 0 0,21 0 16,0 0-16,-22 0 0,1-21 0,21 0 15,-22 0-15,1 0 0,0 0 16,-1 0-16,1-21 0,0 0 0,-1 0 15,22 0-15,0 0 0,0-1 16,0 1-16,21 0 0,0-21 0,0 21 16,0-1-16,0-20 0,0 0 0,21 21 15,-21-22-15,21 1 0</inkml:trace>
  <inkml:trace contextRef="#ctx0" brushRef="#br0" timeOffset="15280.72">6308 6519 0,'0'0'0,"0"-42"0,0 0 15,0 21 1,0 42-1,0 0-15,0 0 0,0 21 16,0 1-16,0 20 0,0-20 0,0 20 16,0-21-16,0 22 0,0-22 15,-22 22-15,22-22 0,0 0 0,0 1 16,0-1-16,-21 0 0,21 1 0,-21-22 16,21 0-16,-21 0 0,21 0 15,0 1-15,-21-22 16,0-22-1,-1 1-15</inkml:trace>
  <inkml:trace contextRef="#ctx0" brushRef="#br0" timeOffset="15655.51">5863 6858 0,'0'0'0,"0"-42"0,0-1 16,0-41-1,0 41-15,0 1 0,0 21 0,0-21 0,0-1 16,21 1-16,0 21 0,1 0 0,-1-1 15,21 1-15,-21 0 0,22 0 16,-1 0-16,0 21 0,1 0 16,-1 0-16,0 21 0,22 0 0,-1 0 15,1 22-15,-22-1 0,22 21 0,-1-20 16,1 20-16,-22 1 0,0-1 16,1 1-16,-22-22 0,0 22 0,0-1 15,-21-21-15,0 22 0,0-22 0,0 1 16,0-22-16,0 21 0,0-21 0,0 0 15,0 1-15,0-44 32,0 1-17,0 0-15,0 0 16,0 0 0,0 0-16,-21 21 15,21-22-15,-21 22 16,21-21-16,-21 21 15</inkml:trace>
  <inkml:trace contextRef="#ctx0" brushRef="#br0" timeOffset="15991.51">6413 6900 0,'0'0'16,"-42"0"-1,63 0 17,22 0-32,-22 0 0,21 0 15,-21 0-15,22 0 0,-1 0 16,0 0-16,1 0 0,-1 0 0,-21 0 16,0 0-16,0 0 0,1 0 0,-1-21 15,0 21-15</inkml:trace>
  <inkml:trace contextRef="#ctx0" brushRef="#br0" timeOffset="16691.65">7789 6985 0,'0'0'0,"21"0"0,1 0 16,62-21-1,-84 0-15,21 21 0,-21-21 0,22 21 16,-22-22-16,0 1 0,0 0 0,0 0 16,0 0-16,-22 0 0,1-1 15,-21 1-15,21 0 0,0 21 0,-22 0 16,1 0-16,21 0 0,-22 0 16,1 0-16,0 21 0,-1 0 0,22 1 15,-21-1-15,21 0 0,-22 21 0,22 1 16,21-22-16,0 21 15,-21 0-15,21-20 0,0 20 0,0 0 16,0-21-16,21 1 0,-21-1 0,21 0 16,22 0-16,-22 0 0,0-21 0,21 0 15,-20 0-15,20 0 0,-21 0 16,21 0-16,1-21 0,-22 0 0,21 0 16,-21 0-16,1-1 0,-1 1 0,0 0 15,0 0-15,-21 0 0,21 0 0,-21-22 16,0 22-16,0 0 15,0 0-15,0 0 0,0 42 32,0 0-32,-21 21 15,21-21-15,0 22 16,-21-1-16,21 0 0,0 1 0,0 20 16,0-20-16,0 20 0,0 1 0,0-1 15,0-21-15,0 22 0,0-1 0,0 1 16,0-1-16,0 1 0,0-1 0,0 1 15,0-1-15,0 1 0,0-22 0,-21 22 16,0-22-16,-1 0 0,-20 1 16,21-22-16,-21 21 0,-1-21 0,1-21 15,0 22-15,-1-22 0,1 0 16,0 0-16,-22-22 0,22 22 0,-1-21 16,-20-21-16,21 21 0,-1 0 0,1-22 15,-22 1-15,43 21 0,-21-22 0,21 22 16,-22-21-16,43 21 0,0-22 15,0 22-15,0 0 0,0 0 0,0-21 16,0 20-16,22 1 0,20-21 0,-21 21 16,0 0-16,22-22 0,-22 1 0,21 0 15</inkml:trace>
  <inkml:trace contextRef="#ctx0" brushRef="#br0" timeOffset="17115.41">8213 6985 0,'0'-21'31,"21"21"-15,0 0-16,0-21 15,0 21-15,0-21 0,22-1 16,-22 22-16,0-21 0,0 21 15,0-21-15,22 21 0,-43-21 0,21 0 16,0 0-16,-21-1 16,0 1-16,-21 0 15,0 21-15,0 0 0,-1 0 16,-20 0-16,21 0 0,0 0 0,0 0 16,-22 0-16,22 21 0,0 0 0,0 22 15,0-22-15,-1 21 0,1-21 0,0 22 16,0-1-16,21-21 0,0 22 15,0-1-15,0 0 0,0-21 0,0 22 16,0-22-16,0 21 0,0-21 0,21 1 16,0-22-16,0 21 0,1-21 0,-1 0 15,0 0-15,0 0 0,21 0 0,-20 0 16,-1 0-16,0-21 16,21-1-16,-21 1 0,1 0 0,20 0 15,-21 0-15</inkml:trace>
  <inkml:trace contextRef="#ctx0" brushRef="#br0" timeOffset="17591.38">10245 6646 0,'0'0'16,"21"-21"-16,-21 0 0,-21 42 47,21 0-47,0 1 16,0 20-16,-22-21 0,22 21 0,-21-20 15,21 20-15,0 0 0,0-21 0,-21 22 16,21-22-16,-21 21 0,0-21 0,21 1 15,-21 20-15,21-21 0,0 0 16,0 0-16,0 1 0,21-22 31,0-22-31,0 22 0,0-21 16,0 0-16,1 0 0</inkml:trace>
  <inkml:trace contextRef="#ctx0" brushRef="#br0" timeOffset="17988.16">10922 6731 0,'0'0'16,"42"-21"-16,-21 21 0,1-64 15,-1 64-15,-21-21 0,0 0 0,-21 21 16,-22 0 0,22 0-16,0 21 0,-21-21 15,-1 21-15,1 1 0,21-1 0,-22 0 16,22 0-16,-21 21 0,21-20 15,0-1-15,21 0 0,0 0 0,0 0 16,0 0-16,0 1 16,21-22-16,0 0 15,21 21-15,-21-21 0,22 0 0,-22 0 16,21 0-16,1 21 0,-22 0 0,0-21 16,21 21-16,-21 0 0,1 1 15,-22-1-15,0 0 0,-22 0 16,1 0-16,0-21 0,0 21 15,-21-21-15,20 22 0,-20-22 16,21 0-16,-21 21 0,-1-21 0,22 0 16,0 0-16,0 0 0,0 0 15,-1 0-15,1 0 0,0 0 16,21-21 0,0-1-16,0 1 0</inkml:trace>
  <inkml:trace contextRef="#ctx0" brushRef="#br0" timeOffset="18363.93">10372 6202 0,'0'0'0,"-43"0"16,22 0-16,0 21 0,21 0 16,21 0 15,0-21-31,0 0 0,1 0 0,-1 0 16,0 0-16,0 0 0,21 0 0,-42-21 15,22 21-15,-22-21 0,0 0 16,0 0-1,-22 21-15,1 0 16,0 0-16,0 0 16,0 0-16,0 0 0,21 21 15,0 0-15,0 0 16,0 0-16,0 1 16,0-1-1</inkml:trace>
  <inkml:trace contextRef="#ctx0" brushRef="#br0" timeOffset="26079.72">13610 6287 0,'-21'0'46,"21"-22"64,0 1-32,0 0-47,21 21-31,0 0 16,0-21-16,1 0 15,-1 21-15,21-21 0,-21 21 16,0 0-16,1 0 0,-1-22 0,0 22 16,0 0-16,21 0 0,-20 0 0,-1 0 15,0 0-15,0 0 0,0 22 16,0-1-16,-21 0 0,22 0 0,-22 21 16,0-20-16,0 20 0,-22-21 15,1 21-15,0 1 0,0-1 0,0-21 0,-22 22 16,22-22-16,0 0 0,-21 0 0,21 0 15,-1 0-15,1 1 16,0-22-16,0 0 0,0 0 16,21-22-1,0 1 1,0 0-16,21 21 16,0 0-16,0-21 0,0 21 0,1 0 15,-1 0-15,21 0 0,-21 0 0,22 0 16,-1 0-16,-21 0 0,21 0 0,-20 21 15,20 0-15,-21-21 0,0 21 16,0 1-16,1-1 0,-22 0 0,0 0 16,0 0-16,0 0 0,-43 22 0,22-22 15,-21 0-15,-1 0 0,-20 0 16,21 1-16,-1-1 0,-20 0 0,20-21 16,1 21-16,0-21 0,-1 0 15,1 21-15,0-21 0,21 0 0,-1 0 16,1 0-16,0 0 0,21-21 15,0 0 1,0 0 0,21 21-16,0-21 0,1-1 15,-1 22-15,0-21 0,21 0 16</inkml:trace>
  <inkml:trace contextRef="#ctx0" brushRef="#br0" timeOffset="26547.47">14605 6308 0,'0'0'0,"21"-21"0,-21-1 0,0 1 15,-21 42 17,0 1-17,21 20-15,-21-21 0,-1 21 16,1-20-16,0 20 0,0 0 0,21 1 15,-21-1-15,21 0 0,-21 1 0,21-1 16,-22 0-16,22-21 0,0 1 16,0 20-16,0-21 0,0 0 0,22-21 15,-1 21-15,0-21 0,0 0 0,0 0 16,22 0-16,-22 0 0,21 0 0,-21 0 16,22 0-16,-22-21 0,21 0 0,-21 21 15,0-21-15,22-21 0,-22 20 16,0 1-16,0-21 0,0 0 0,-21 20 15,0-20-15,0 0 0,0-1 0,0 1 16,0 0-16,-21-1 0,0 1 16,0 21-16,-21 0 0,20 0 0,1-1 15,-21 1-15,21 0 0,-22 21 16,22 0-16,0 0 0,-21 0 0,21 0 16,-1 0-16,1 0 0,0 0 0,0 21 15,0-21-15,0 21 0,21 1 0,0-1 16,0 0-16,0 0 15,0 0-15,0 0 0,0 1 0,21-1 16,0 0-16,0-21 0,0 21 0</inkml:trace>
  <inkml:trace contextRef="#ctx0" brushRef="#br0" timeOffset="29535.18">2942 9525 0,'0'-21'15,"0"0"-15,0 0 16,0-1-16,0 1 16,-21 21-16,21-21 0,0 0 15,-21 21-15,0-21 16,-1 42 0,22 0-16,-21 21 15,21 1-15,0-1 0,0 22 16,-21-1-16,21 22 0,-21-22 0,0 22 15,0-22-15,21 1 0,-22-1 16,1 22-16,-21-21 0,21-1 16,0 1-16,-1-1 0,-20 1 0,21-22 15,21 0-15,-21 1 0,0-22 16,21 21-16,-22-21 0,22 0 0,0 1 16,0-44 15,0 1-31,0 0 0,0 0 0,0-21 15,0-1-15,0 22 0,0-42 16</inkml:trace>
  <inkml:trace contextRef="#ctx0" brushRef="#br0" timeOffset="30539.79">2476 9906 0,'0'0'0,"0"-63"0,-21 20 16,-21-84-16,42 85 15,-21 0-15,21 20 0,0-20 16,0 21-16,0 0 0,21 0 0,21-1 15,-21 22-15,22-21 0,-1 21 16,0 0-16,22 0 0,-22 0 0,22 0 16,-22 0-16,22 21 0,-22 22 15,0-1-15,1 0 0,-1 1 0,0 20 16,-21-20-16,1 20 0,-1 1 0,-21-1 16,0 1-16,0-22 0,0 21 15,0-20-15,0-1 0,-21 22 0,21-22 16,-22-21-16,1 21 0,0-20 15,21-1-15,0 0 0,0 0 16,-21-21-16,21-21 16,0 0-16,0 0 15,0-1-15,0-20 0,21 21 0,0-21 16,0-1-16,1 1 0,-1 0 0,21-1 16,-21-20-16,22-1 0,-22 22 15,21-22-15,0 1 0,1 21 0,-22-1 16,21 1-16,1 0 0,-1 20 0,-21 1 15,0 21-15,22 0 0,-22 21 16,0 1-16,0-1 0,-21 21 0,0 0 16,0 22-16,0-22 0,0 22 15,0-1-15,-21 1 0,0-1 16,0-20-16,-1 20 0,1 1 0,0-1 16,0 1-16,21-1 0,-21 1 0,21-22 15,0 0-15,0 1 0,0-22 16,21 21-16,0-21 0,21-21 0,-20 0 15,-1 0-15,21 0 0,0 0 0,-20 0 16,20-21-16,0 0 0,1 0 16,-1 0-16,-21-22 0,21 22 0,-20-21 15,20-1-15,-21 1 0,21 0 16,-20 21-16,-1-22 0,0 1 16,0 0-16,0 20 0,-21-20 0,21 21 15,-21 0-15,22 21 0,-44 21 31,1 0-31,21 21 0,0-20 16,-21 20-16,21 0 0,0 1 0,-21-22 16,21 21-16,0 0 0,0 1 15,0-22-15,21 0 0,0 0 0,0 0 16,1 1-16,20-22 0,-21 0 0,21 0 16,1 0-16,-1-22 0,0 1 0,1 0 15,-1 0-15,0 0 0,1-22 16,-1 22-16,0-21 0,-20 21 0,20-22 15,-21 22-15,0-21 0,0 21 16,1 0-16,-22-22 0,21 22 0,-21 0 16,0 0-16,0 42 31,0 0-31,0 21 0,0-20 16,0 20-16,0 0 0,0 22 15,0-1-15,-21-20 0,21 20 0,0 22 16,-22-22-16,1 1 0,0-1 0,21 22 15,-21 0-15,21-1 0,-21 1 0,0 0 16,21-22-16,-22 22 0,1-1 16,0-20-16,0-1 0,0 1 15,-22-1-15,22-20 0,-21 20 0,0-20 16,20-1-16,-20-21 0,0 21 0,-1-20 16,1-1-16,0-21 0,21 0 0,-22 0 15,1 0-15,0 0 0,-1-21 16,22 21-16,-21-43 0,21 22 0,-1 0 15,1-21-15,0-1 0,21-20 0,0 20 16,0-20-16</inkml:trace>
  <inkml:trace contextRef="#ctx0" brushRef="#br0" timeOffset="31140.18">7599 9567 0,'-21'-42'0,"42"84"0,-64-105 0,22 21 16,21-1-16,-21 22 0,0 0 0,21 0 15,-21 21-15,0-21 0,-1 21 16,1 0-16,0 21 0,0 0 16,0 21-16,21 1 0,-21-1 0,21 21 15,-22 1-15,1 21 0,21-22 0,-21 1 16,0-1-16,0 1 0,0-1 16,-1 1-16,-20-1 0,21-21 0,-21 22 15,20-22-15,-20 1 0,21-22 0,0 21 16,0-21-16,21-42 31,0 0-31,21 0 0,0-22 16,0 22-16,0-21 0,0-22 0,22 22 15,-22 0-15,21-22 0,-21 1 16,1-1-16,20-20 0,-21 20 0,0 1 16,0-1-16,1 1 0,-1 20 0,21 1 15,-21 21-15,0 0 0,1-1 0,-1 22 16,0 22-16,0-1 0,0 21 15,22 0-15,-22 22 0,0-1 0,0 1 16,-21-1-16,21 1 0,-21-1 16,21 1-16,-21-22 0,0 22 0,0-22 15,0 22-15,0-22 0,0 0 0,0 1 16,0-1-16,0-21 0,-21 21 16,0-20-16,21-1 0,-21 0 0,0-21 15,0 0-15,-1 0 0,1 0 0,-21 0 16,21 0-16,-22 0 0</inkml:trace>
  <inkml:trace contextRef="#ctx0" brushRef="#br0" timeOffset="31326.22">6900 10181 0,'0'-21'0,"0"42"0,0-63 16,21 21 0,1 21-16,20 0 0,0-21 15,1 21-15,-1-22 0,21 22 0,-20 0 16,20-21-16,1 21 0,20 0 15,-20 0-15,21 0 0,-1 0 16,1 0-16,0 0 0,-22-21 0,22 21 16,-1 0-16,-20 0 0,-1 0 0,1 0 15,-22-21-15,22 21 0</inkml:trace>
  <inkml:trace contextRef="#ctx0" brushRef="#br0" timeOffset="31771.11">8572 9927 0,'22'0'15,"-44"0"-15,44-21 0,-22 0 0,-22 21 16,1 0-16,0 0 0,-21 0 0,21 0 15,-22 0-15,1 0 16,0 21-16,-1-21 0,1 21 0,0 22 16,-1-22-16,1 21 0,21-21 0,-22 22 0,22-1 15,-21 0-15,21 1 0,0-1 16,-1-21-16,22 21 0,0 1 16,0-22-16,0 21 0,0-21 0,0 1 15,43-1-15,-22-21 0,0 0 0,21 0 16,-20 0-16,20 0 0,-21 0 0,21 0 15,1-21-15,-1-22 0,-21 22 16,22 0-16,-1-21 0,0-1 0,1 1 16,-22 0-16,21-1 0,0 1 15,1-22-15,-1 1 0,0 21 0,-20-22 0,-1 1 16,0-1-16,0 1 0,-21-1 16,0 1-16,0 20 0,0 1 15,-21 0-15,0-1 0,21 22 0,-21 0 16,-1 21-16,1 0 0,21 21 15,-21 21-15,21 1 16,-21-1-16,21 22 0,0-22 0,0 21 16,0 1-16,-21-1 0,21-20 0,0 20 15,-21 1-15,21-22 0,0 0 0,0 1 16,0-1-16,0 0 0,0 1 16,0-22-16,0 21 0,0-21 0,21 1 15,0-1-15,0 0 0,21-21 0,-20 0 16,20 0-16,0 0 0,1 0 0,-1 0 15</inkml:trace>
  <inkml:trace contextRef="#ctx0" brushRef="#br0" timeOffset="33397.37">9419 10139 0,'0'0'0,"0"-42"0,0 20 0,0 1 16,0-21-16,0 21 15,0 0-15,0-1 0,0 1 0,-21 0 0,0 0 0,0 21 16,-1 0-16,-20 0 0,21 0 15,0 21-15,0 0 0,-22 0 0,22 1 16,0 20-16,-21-21 0,20 21 0,1-20 16,0 20-16,0-21 0,0 21 15,0 1-15,21-1 0,0-21 16,0 22-16,0-22 0,0 0 0,0 0 16,0 0-16,21 0 0,0 1 0,0-22 15,0 0-15,22 0 0,-22 0 0,21 0 16,-21-22-16,22 1 0,-22 0 0,21 0 15,-21 0-15,0-22 0,22 22 16,-22-21-16,0 0 0,0-1 0,0 1 16,1 0-16,-1-22 0,0 22 0,0-22 15,-21 1-15,21-22 0,0 22 16,1-1-16,-22 1 0,0-1 0,0 22 16,0-1-16,0 1 0,0 0 15,0 21-15,0-1 0,0 1 0,-22 21 16,22 21-1,-21 1-15,0-1 0,0 21 16,0 0-16,21 1 0,-21 20 0,-1 1 16,22-22-16,-21 22 0,21-1 0,0-21 15,-21 22-15,21-22 0,0 22 0,0-22 16,0 0-16,0 1 0,0-1 16,0 0-16,0-20 0,0 20 0,0-21 15,0 0-15,21 0 0,-21 1 16,0-1-16,21 0 0,1-21 0,-1 0 0,0 0 15,0 0-15,0 0 16,0 0-16,1-21 0,20 21 16,-21-21-16,21-1 0,-20 1 0,20-21 15,-21 21-15,21 0 0,-20-22 0,20 22 16,-21 0-16,0-21 0,-21 20 0,0 1 16,0 0-16,0 0 0,0 0 0,0 0 15,0 42 16,0 0-15,21 0-16,-21 0 0,0 0 16,0 1-16,0-1 0,22 0 0,-22 0 15,0 0-15,0 0 0,0 1 16,0-1-16,21 0 0,-21 0 0,0 0 16,0 0-16,0 1 0,21-1 15,0-21-15,0 21 0,0-21 16,1 0-16,-1 0 0,0 0 15,0 0-15,0 0 0,22-21 16,-22 0-16,0 21 0,0-22 0,21 1 16,-20 21-16,-1-21 0,0 0 0,0 0 15,0 0-15,0-1 0,-21 1 16,22 0-16,-22 0 0,21 0 0,0-22 16,-21 22-16,0 0 0,0 0 15,0 0-15,0 0 0,0-1 0,0 1 16,-21 21-1,0 21 1,21 1-16,-22-22 0,1 21 0,21 0 16,0 21-16,-21-21 0,21 1 15,-21-1-15,21 0 0,-21 0 0,21 0 16,0 0-16,0 1 0,0-1 0,0 0 16,0 0-16,21-21 15,0 21-15,0-21 0,0 0 16,1 0-16,-1 0 0,21 0 15,-21 0-15,22-21 0,-22 21 0,21-21 16,-21 0-16,22 0 0,-22 21 0,21-22 16,0 1-16,-20 0 0,20-21 0,-21 21 15,0-1-15,22 1 0,-22 0 0,21 0 16,-21 0-16,0 0 0,1 21 0,-22 21 31,0 0-15,0 0-16,0 0 0,0 0 15,-22 22-15,22-22 0,-21 0 0,21 0 16,0 0-16,-21 1 0,21-1 16,0 0-16,0 0 0,-21 0 0,0 0 15,21 1-15,-21-1 16,-1-21 0,1 0-16,0 0 15,0 0-15,21-21 0,-21 21 0,21-22 16,0 1-16,-21 21 0,-1-21 0,22 0 15,-21 21-15,21-21 0,-21 21 32,21 21-17,0 0-15,0 0 0,0 0 16,0 1-16,21-22 16,0 21-16,1-21 0,-1 21 15,0-21-15,0 0 0,21 0 0,-20 0 16,-1 0-16,21 0 0,-21 0 15,22-21-15,-22 0 0,21 21 0,0-22 16,-20 1-16,20 0 0,-21 0 0,0 0 16,22 0-16,-22-1 0,21 1 0,-21-21 15,0 21-15,1-22 0,20 22 0,-21-21 16,-21 21-16,21 0 0,-21-1 0,21 1 16,1 21-16,-22 21 15,0 1 1,0 20-16,-22-21 15,22 0-15,-21 0 0,21 22 0,0-22 16,0 0-16,-21 21 0,0-20 0,21-1 16,-21 0-16,21 0 0,0 0 0,-21 0 15,21 1-15,-22-1 0,1 0 0,21 0 16,-21-21-16,0 0 0,0 0 16,0 0-1,-1 0-15,22-21 16,0 0-16,0 0 0</inkml:trace>
  <inkml:trace contextRef="#ctx0" brushRef="#br0" timeOffset="33696.01">13250 9843 0,'0'0'0,"0"-22"0,0-20 15,0 21-15,-21 21 16,0 21-16,21 0 0,-21 0 16,0 1-16,-1 20 0,1 0 0,0-21 15,0 22-15,0-1 0,0 0 0,-1-20 16,22 20-16,-21-21 0,0 21 15,0-20-15,21-1 0,0 0 0,0 0 16,0 0-16,0 0 0,21-21 16,0 0-16,22 0 15,-1 0-15</inkml:trace>
  <inkml:trace contextRef="#ctx0" brushRef="#br0" timeOffset="34071.8">13991 9906 0,'0'0'0,"21"-42"0,0 21 0,-21-1 16,22 1-16,-22 0 0,0 0 0,0 0 16,0 0-16,-22 21 0,1 0 0,-21 0 15,21 0-15,0 0 0,-22 0 16,1 0-16,21 21 0,-22 0 0,1 0 16,21 0-16,0 0 0,0-21 0,21 22 15,-22-1-15,22 0 0,0 0 0,0 0 16,22 0-16,-1 1 0,0-22 0,0 21 15,21 0-15,-20 0 0,20 0 0,0 0 16,-21 1-16,22-1 0,-22-21 16,0 21-16,0 0 0,-21 0 0,0 0 15,0 1-15,0-1 16,-21 0-16,-21-21 0,21 0 16,-22 21-16,1-21 0,21 0 0,-22 0 15,1 21-15,0-21 0,-1 0 0,1 0 16,21 0-16,0 0 0,-22 0 0,22 0 15,21-21 1,0 0 0,0 0-16,0 0 15,0-1-15</inkml:trace>
  <inkml:trace contextRef="#ctx0" brushRef="#br0" timeOffset="34272.69">13441 9292 0,'0'-21'16,"0"0"-16,-21 21 15,-1 0 1,22-21 0</inkml:trace>
  <inkml:trace contextRef="#ctx0" brushRef="#br0" timeOffset="34864.12">16531 9948 0,'0'0'0,"-21"-21"0,0 21 15,0 0-15,-1 0 0,1 0 0,0-21 16,42 21-1,0-21 1,22 21-16,-1 0 0,0 0 16,22-21-16,-1 21 0,22 0 0,0 0 15,21-21-15,-1 21 0,22-22 0,0 22 16,22 0-16,-1 0 0,21-21 0,0 21 16,22 0-16,-1 0 0,1 0 0,-1 0 15,1 0-15,-22 0 0,1 0 16,-1 0-16,-42 0 0,0 0 15,-42 0-15,-1 0 0,-20 0 0,-22 0 16,0 0-16,-20 0 0,-1 0 0,0 0 16,-63 0-1,20 0 1,1 0-16,-21 0 0,0 0 0,-1 0 16,1 0-16,0 0 0,-22 0 0,22 0 15</inkml:trace>
  <inkml:trace contextRef="#ctx0" brushRef="#br0" timeOffset="35231.92">16849 10414 0,'0'0'0,"0"21"15,21-21 1,0 21-16,21-21 16,1 0-16,20 0 0,1 0 0,20 0 15,1 0-15,0 0 0,20 22 0,1-22 16,21 0-16,0 0 0,0 0 0,0 0 16,0 21-16,21-21 15,-21 0-15,0 0 0,-21 0 0,0 0 16,0 0-16,-21 0 0,-1 0 0,-20 0 15,-1 0-15,-20 0 0,-1 0 0,0 0 16,-21 0-16,1 0 0,-1 0 0,0 0 16,-42 0 15,0 0-31,-22 0 0,22 0 0,-21 0 16,-1 0-16,-20 0 0</inkml:trace>
  <inkml:trace contextRef="#ctx0" brushRef="#br0" timeOffset="35572.04">16722 11218 0,'-22'0'0,"44"0"0,-65 0 0,64 0 15,1 0 1,20 0-16,0 0 0,22 0 0,-1 0 15,1 0-15,20 0 0,1 0 16,21 0-16,0 0 0,-22 0 0,22 0 16,0 0-16,0 0 0,0 0 15,0 0-15,-1 0 0,1 0 0,0 0 16,-21 0-16,21 0 0,-22 0 0,-20 0 16,20 0-16,-20 0 0,-22-21 0,22 21 15,-43 0-15,21 0 0,-21 0 0,1 0 16,-1 0-16,-42 0 31,-1 0-31,1 0 0,-21 0 0,21 0 16,-22 0-16,-20 21 0,21-21 0,-22 0 15,-21 22-15</inkml:trace>
  <inkml:trace contextRef="#ctx0" brushRef="#br0" timeOffset="35803.91">17103 11557 0,'0'0'0,"-43"21"0,-20 0 0,20 1 0,1-1 16,21 0-16,0-21 0,21 21 0,0 0 16,21 0-16,0-21 0,21 0 15,1 0-15,20 22 0,1-22 0,-1 0 16,22 0-16,0 0 0,-1 0 16,1 0-16,0 0 0,-1 0 15,1 0-15,0 0 0,-22-22 0,22 22 0,-22-21 16,1 21-16,-1-21 0,1 21 0,-22-21 15,22 21-15,-22-21 0,0 21 16,-21-21-16,22-1 0,-22 1 0,0 0 16,-21 0-16</inkml:trace>
  <inkml:trace contextRef="#ctx0" brushRef="#br0" timeOffset="36395.57">15960 9102 0,'0'0'0,"0"-21"0,0-22 16,0 22-16,-22 21 15,1 0 1,21 21-16,0 0 0,0 1 16,-21-22-16,21 21 0,-21 0 0,21 0 15,-21 0-15,21 0 0,0 1 0,0-1 16,-21 0-16,21 0 0,-22-21 16,44-21 15,-1 21-16,0-21-15,0 0 0,0 21 0,22-22 16,-22 1-16,0 0 0,0 0 0,21 0 16,-20 0-16,-1 21 0,0 0 0,0 0 15,-21 21 1,0 0-16,-21 0 16,21 0-16,-21 22 0,0-22 0,-1 0 15,1 0-15,0 21 0,21-20 0,0-1 16,0 0-16,0 0 0,0 0 0,42-21 15</inkml:trace>
  <inkml:trace contextRef="#ctx0" brushRef="#br0" timeOffset="36951.65">20299 11367 0,'0'0'16,"21"0"-16,21-22 15,-42 1-15,21 21 16,-21 21 0,0 1-16,0-1 15,0 0-15,-21 0 0,21 0 16,-21 0-16,21 1 0,-21-1 15,0-21-15,21 21 16,-21-21 0,21 21-16,21-21 15</inkml:trace>
  <inkml:trace contextRef="#ctx0" brushRef="#br0" timeOffset="37107.56">20701 11345 0,'0'0'0,"21"-21"0,0 21 0,-42 0 31,0 21-31,0 1 0,0-1 16,-22-21-16,22 21 0,0 0 0,0 0 15,0 0-15,-1 1 0,1-1 0,0 0 16,0-21-16,0 21 0,0 0 16,-22-21-16,22 21 0,0 1 0</inkml:trace>
  <inkml:trace contextRef="#ctx0" brushRef="#br0" timeOffset="38708.37">2857 13145 0,'0'0'0,"0"-43"16,-21 64 15,21 1-31,0-1 0,-21 21 16,21 0-16,0 1 0,0-1 0,0 22 15,-21-22-15,0 21 0,21 1 0,-21-22 16,-1 22-16,22-22 0,-21 0 16,0 1-16,21-1 0,0-21 0,-21 0 15,21 1-15,-21-1 0,0-21 31,21-21-31,0-1 16,0 1-16,0 0 0,0-21 16,0-1-16,0 22 0,0-42 0,0 20 15,0 1-15,0-21 0,0 20 16,21-20-16,0 20 0,0-20 0,-21-1 16,21 22-16,0 0 0,-21-22 0,22 43 15,-22-21-15,21 42 0,-21-21 16,21 21-16,-21 21 0,0 0 15,21 21-15,-21 1 0,0-1 0,0 0 16,21 1-16,-21 20 0,21-21 16,-21 22-16,22-22 0,-22 22 15,0-22-15,0 22 0,21-22 16,0 0-16,-21-21 0,21 22 0,-21-22 16,21 0-16,0-21 0,1 0 0,-1 0 15,0 0-15,0 0 16,0-21-16,0 0 0,1 0 0,20-22 15,-21 22-15,0-21 0,22-1 0,-22 1 16,0 0-16,21-22 0,-21 22 16,1 0-16,-1-22 0,21 22 0,-21-22 15,0 22-15,1 0 0,-1-1 16,0 1-16,0 21 0,-21 0 16,0-1-16,0 44 15,0-1-15,0 21 0,0 0 0,-21 1 16,0-1-16,0 0 0,21 22 15,0-22-15,0 22 0,-22-22 0,22 22 16,0-1-16,0-21 0,0 1 0,0-1 16,0 0-16,22 1 0,-1-1 15,0-21-15,21 0 0,-21 1 0,22-1 16,-1-21-16,0 0 0,1 0 0,-1 0 16,0 0-16,1-21 0,-1-1 15,0 1-15,-20 0 0,20 0 16,-21-21-16,0 20 0,0 1 0,1-21 15,-22 21-15,21-22 0,-21 22 16,0-21-16,0 21 0,0 0 16,0 42-1,0 0-15,0 0 16,0 0-16,0 0 0,0 22 0,0-22 16,0 21-16,0-21 0,0 1 0,0 20 15,0-21-15,0 0 0,0 0 0,21 1 16,0-22-16,0 21 0,22-21 15,-22 0-15,21 0 0,0 0 0,1 0 16,-1-21-16,0 21 0,1-22 16,-1 1-16,-21 0 0,22 0 15,-22 0-15,0 0 0,21-1 0,-42-20 16,21 21-16,-21 0 0,22 0 0,-22-1 16,0 1-16,0 42 31,0 1-31,0-1 0,0 21 0,0-21 15,0 22-15,0-1 0,0 0 0,0 1 16,0-1-16,0 21 0,0-20 16,0 20-16,0-20 0,0 20 0,0 1 15,-22-1-15,1 1 0,0-1 16,-21 1-16,21-1 0,-22 1 0,1-1 16,0 1-16,-1-22 0,1 21 15,0-20-15,-1-1 0,-20 0 0,20 1 16,1-22-16,0 0 0,-22 0 0,22 0 15,0-21-15,20 0 0,-20 0 0,0 0 16,21 0-16,-22-21 0,22 0 16,0 0-16,21-21 0,0 20 0,0-20 15,0 0-15,0-22 0,0 22 0,0-22 16</inkml:trace>
  <inkml:trace contextRef="#ctx0" brushRef="#br0" timeOffset="39855.58">7197 13589 0,'0'0'0,"0"-21"0,0 0 16,0 0-16,0-1 0,21 1 15,0 0-15,0 0 16,0 0-16,0 21 0,1-21 0,20-22 16,-21 22-16,21 0 0,1 0 0,-1-22 15,-21 22-15,22-21 0,-22 21 0,0-22 16,0 22-16,-21 0 0,0 0 15,0 0-15,-21 0 0,0 21 0,0 0 16,-22 0-16,22 0 0,-21 21 0,-1 21 16,1-21-16,21 22 0,-21-1 15,-1 21-15,22-20 0,-21 20 0,21 1 16,-1-1-16,1 1 0,0-1 16,0 1-16,0-1 0,0-20 0,21-1 15,0 0-15,0 1 0,0-22 16,-22 21-16,22-21 0,0 0 15,0 1-15,0-44 47,0 1-47,0 0 16,0 0 0,22 21 187,-1-21-188,0 21 1,-21-21-16,21-1 0,0 22 16,-21-21-16,21 0 0,1 0 0,-1 0 15,0 0-15,0-1 0,0-20 0,22 0 16,-22 21-16,0-22 0,21 1 15,-21 0-15,1-1 0,-1 1 0,0 21 16,0-22-16,0 22 0,-21 0 0,0 0 16,0 0-16,0 0 0,0-1 0,-21 22 15,0 0 1,0 0-16,0 0 0,-22 0 0,22 0 16,-21 0-16,21 22 0,-22-1 0,1 0 15,21 0-15,0 0 0,-1 0 16,1 1-16,21-1 0,0 21 0,0-21 15,0 0-15,0 22 0,0-22 0,21 21 16,1-21-16,-1 22 0,0-1 0,0-21 16,0 22-16,0-22 0,1 21 15,-1 0-15,0-20 0,0 20 0,-21-21 16,0 21-16,0-20 0,0-1 0,0 0 16,0 21-16,-21-21 0,0-21 0,0 22 15,-22-1-15,1 0 0,-22-21 16,1 21-16,-1-21 0,1 0 15,-1 0-15,-20 0 0,20 0 0,22 0 16,-22 0-16,22 0 0,0 0 0,21 0 16,-1 0-16,22-21 0,22 0 15,20 0-15,-21 21 16,21-22-16,1 22 0,20-21 0,-20 0 16,20 21-16,-21-21 0</inkml:trace>
  <inkml:trace contextRef="#ctx0" brushRef="#br0" timeOffset="40307.92">8255 13822 0,'0'0'0,"0"-21"0,0 0 0,-21 21 0,0-22 16,-1 1-16,1 21 0,-21 0 15,21 0-15,-22 0 0,1 0 0,0 0 16,-1 21-16,22 1 0,-21-1 0,0 21 15,20-21-15,-20 43 16,21-22-16,0-21 0,21 22 0,-21-22 16,21 0-16,0 0 0,0 0 0,0 0 15,21 1-15,0-1 0,0-21 0,0 0 16,22 0-16,-22 0 0,21 0 0,-21 0 16,22-21-16,-22 21 15,21-22-15,-21 1 0,22 0 0,-22 0 16,0 0-16,0 0 0,0-1 0,-21-20 15,21 21-15,-21-21 0,22 20 0,-22-20 16,0 21-16,0 0 0,0 0 16,0 42-1,0 0-15,0 0 16,0 0-16,0 22 0,0-22 0,0 21 16,0-21-16,-22 22 0,22-22 0,0 0 15,0 21-15,0-21 0,0 1 16,0-1-16,0 0 0,0 0 0,0 0 15,0 0-15,22-21 0,-1 0 16,0 0-16,0 0 0,0 0 16,0 0-16,1-21 0</inkml:trace>
  <inkml:trace contextRef="#ctx0" brushRef="#br0" timeOffset="40571.76">9123 13208 0,'0'0'0,"0"-21"16,-21-43 0,-1 64-16,1 22 0,-21-1 0,21 0 0,-22 21 15,22 1-15,-21-1 16,21 0-16,0 22 0,-1-1 0,1 1 16,0-1-16,0 1 0,0-1 0,0 1 15,21-22-15,0 0 0,0 22 0,0-22 16,0-21-16,0 22 0,0-22 15,0 21-15,21-21 0,0 1 0,21-22 16,-21 21-16,22-21 0,-1 0 0,0 0 16,1 0-16,-1 0 0,-21 0 0,22 0 15,-1-21-15</inkml:trace>
  <inkml:trace contextRef="#ctx0" brushRef="#br0" timeOffset="41627.79">9398 13991 0,'0'-21'15,"0"42"-15,0-84 0,0 42 0,0-22 0,0 22 16,0 0-16,0-21 0,-21 20 0,0 1 15,-1 21-15,-20-21 0,21 21 16,0 0-16,-22 0 0,22 21 0,-21-21 16,21 21-16,0 1 0,-1 20 0,1-21 15,0 0-15,0 22 0,0-22 0,21 21 16,-21-21-16,21 22 0,0-22 16,0 0-16,0 0 0,0 0 0,0 0 15,21 1-15,0-1 0,0 0 0,0-21 16,0 0-16,22 0 0,-22 0 15,0 0-15,21 0 0,-20 0 16,-1 0-16,21-21 0,-21 21 0,0-21 16,1-1-16,-1 1 0,-21 0 0,21 0 15,0-21-15,-21 20 0,0-20 0,0 21 16,21 0-16,-21 0 0,0-1 0,0 1 16,0 0-16,0 42 31,0 0-31,0 1 0,0-1 0,0 0 15,0 0-15,0 0 0,0 22 0,0-22 16,0 0-16,0 0 16,0 0-16,0 0 0,21-21 0,-21 22 15,22-1-15,-1-21 0,0 0 0,0 21 16,0-21-16,0 0 0,1 0 0,20 0 16,-21 0-16,0-21 0,0 21 0,1-21 15,-1-1-15,0 1 0,21 0 16,-21 0-16,1 0 0,-1-22 0,0 22 15,0 0-15,0-21 0,0 21 0,1-1 16,-22 1-16,21 0 0,-21 42 31,-21 0-15,21 1-16,-22-1 0,22 0 16,0 0-16,0 0 0,0 0 0,0 1 15,0-1-15,0 0 0,0 0 16,0 0-16,22-21 15,-22 21-15,21-21 0,0 0 0,0 0 16,21 0-16,-20 0 0,-1 0 0,0 0 16,0-21-16,0 0 0,0 21 0,1-21 15,-1 0-15,0 0 0,0-1 16,21 1-16,-20 0 0,-1 0 0,-21 0 16,21 0-16,0 21 0,-21 21 31,0 0-16,0 0-15,0 0 16,-21 0-16,21 1 0,0-1 0,0 0 16,0 0-16,21 0 15,0-21-15,0 0 0,1 0 16,-1 0-16,0 0 0,21 0 16,-21 0-16,1 0 0,-1 0 0,0 0 15,0-21-15,0 0 0,0 0 0,1 21 16,-1-21-16,-21-22 0,21 22 0,0 0 15,0-21-15,-21 20 0,21 1 0,-21 0 16,22 0-16,-44 42 31,1-21-31,0 42 16,21-20-16,-21-1 0,0 0 0,0 21 16,-1-21-16,1 22 0,0-22 0,0 21 15,0 1-15,21-1 0,-21 0 16,21 1-16,0-1 0,0 21 0,0-20 15,0 20-15,0-20 0,0 20 0,0-21 16,0 1-16,0 20 0,0-20 0,0-1 16,0 0-16,-22-21 0,1 22 0,21-22 15,-21 21-15,0-21 0,21 1 16,-21-22-16,0 0 16,-1 0-16,22-22 0,0 1 15,0 0-15,0 0 0,0-21 0,22 20 16</inkml:trace>
  <inkml:trace contextRef="#ctx0" brushRef="#br0" timeOffset="41955.65">13420 13801 0,'21'-21'16,"-42"42"-16,63-85 0,-42 43 0,21 21 0,-21-21 15,-21 21 1,0 21-16,0 0 16,-1 0-16,1 22 0,-21-22 0,21 21 15,0 1-15,-1-22 0,-20 21 0,21 0 16,0-20-16,0-1 0,21 21 0,-22-21 15,22 0-15,-21 1 0,21-1 16,0 0-16,21-21 16,1 0-16,-1 0 15,21 0-15,0 0 0,1 0 0,-1 0 16</inkml:trace>
  <inkml:trace contextRef="#ctx0" brushRef="#br0" timeOffset="42276.46">14139 13885 0,'0'0'15,"21"-42"-15,1 21 0,-22 0 0,0-22 0,0 22 16,-22 0-16,1 21 16,0-21-16,-21 21 0,21 0 0,-22 0 15,1 21-15,21 0 0,-22-21 0,22 21 16,0 1-16,0-1 0,21 0 16,0 0-16,0 0 15,0 0-15,21 1 0,21-1 0,-20 0 16,20 0-16,0 0 0,1 0 0,-22 1 15,21-1-15,0 0 0,1 0 0,-22 0 16,21-21-16,-21 21 0,-21 1 0,0-1 16,-21 0-1,0 0-15,0-21 0,-21 0 0,-1 21 16,1-21-16,0 0 0,-1 21 0,1-21 16,0 0-16,-1 22 0,1-22 0,21 0 15,-22 0-15,22 0 0,0 0 16,0 0-16,0 0 0,0-22 15,-1 22-15</inkml:trace>
  <inkml:trace contextRef="#ctx0" brushRef="#br0" timeOffset="42449.37">13589 13356 0,'0'0'0,"0"-21"0,0 0 15,-21 21 1,0 0-16,-1 0 0,1 0 16,0 0-16,-21 0 15,21 0-15</inkml:trace>
  <inkml:trace contextRef="#ctx0" brushRef="#br0" timeOffset="42907.66">16298 13949 0,'21'0'32,"1"0"-17,-1 0-15,0 0 0,0 0 16,0 0-16,0 0 0,1 0 0,20 0 15,-21 0-15,0 0 0,22 0 0</inkml:trace>
  <inkml:trace contextRef="#ctx0" brushRef="#br0" timeOffset="43079.56">17166 13949 0,'0'0'0,"21"21"0,0-21 15,1 0 16,-1 0-15,0 0-16,21 0 0,-21 0 0,22 0 16,-1 0-16,0 0 0,1 0 15,-1 0-15,22 0 0,-22 0 0</inkml:trace>
  <inkml:trace contextRef="#ctx0" brushRef="#br0" timeOffset="43232.05">18627 13991 0,'0'0'0,"21"0"16,0 0-16,0 0 16,0 0-1,0 0-15,1 0 0,-1 0 0,0-21 16,21 21-16,-21 0 0,1 0 0,20-21 16,0 21-16,1 0 0</inkml:trace>
  <inkml:trace contextRef="#ctx0" brushRef="#br0" timeOffset="43415.94">19875 14012 0,'0'0'0,"22"0"16,-1 0 0,0 0-16,0 0 0,21 0 15,-20-21-15,-1 21 0,21 0 16,0 0-16,22 0 0,-1 0 15,-20 0-15,20 0 0,1 0 16,-1 0-16,-20 0 0</inkml:trace>
  <inkml:trace contextRef="#ctx0" brushRef="#br0" timeOffset="43631.82">21399 13949 0,'0'0'0,"22"0"0,-1 0 31,0 0-15,0 0-16,0 0 0,0 0 0,1 0 15,20 0-15,21 0 0,-20 0 0,20 0 16,1 0-16,-1 0 0,1 0 16,-1 21-16,-20-21 0,20 0 0,-21 0 15,1 0-15,-1 0 0,0 0 16,1 0-16</inkml:trace>
  <inkml:trace contextRef="#ctx0" brushRef="#br0" timeOffset="43896.69">22542 13970 0,'22'0'0,"-44"0"0,65-21 0,-22 21 0,21 0 15,1 0-15,-1 0 0,-21 0 16,21 0-16,1 0 0,-1 0 0,-21 0 16,0 0-16,1 0 0,-1 0 0,0 0 15,0 0 1,0 0-16,0 0 0,1 0 15,-1 0-15,21 0 0,-21 0 0,0 0 0,22 0 16,-22 0-16,21 0 16,-21 0-16,1 0 0,20 0 0,-21 0 15,0 0-15,0 0 16</inkml:trace>
  <inkml:trace contextRef="#ctx0" brushRef="#br0" timeOffset="49255.78">2603 15917 0,'0'0'0,"-21"-21"0,0 21 16,0 0-16,0 0 0,0 0 15,-1 21-15,1 1 0,0-1 16,0 0-16,21 21 0,0-21 0,0 22 15,0-1-15,0-21 16,0 0-16,0 22 0,21-22 0,0 0 0,0-21 16,1 21-16,-1-21 0,21 0 15,-21 0-15,22 0 0,-22-21 16,21 0-16,-21 0 0,22 0 0,-22-22 16,0 22-16,0 0 0,0-21 15,0 20-15,-21-20 0,22 0 0,-22 21 16,0-1-16,0 1 0,0 0 15,0 0-15,0 42 16,0 21 0,0-20-16,0 20 0,0 0 15,-22 22-15,22-22 0,-21 22 0,0-22 16,21 21-16,-21 1 16,0-22-16,0 22 0,-1-1 0,22 1 15,-21-1-15,0-20 0,0 20 16,0-21-16,0 1 0,-1-22 0,1 21 15,21-21-15,-21 1 0,0-22 0,0 0 16,0 0-16,-1 0 0,1 0 16,-21 0-16,21-22 0,0 1 0,-22 0 15,22 0-15,0-21 0,0 20 16,0-20-16,-1 21 0,22-21 0,0-1 16,0 22-16,0-21 0,0-1 15,0 22-15,22-21 0,-1 0 16,21 20-16</inkml:trace>
  <inkml:trace contextRef="#ctx0" brushRef="#br0" timeOffset="49863.28">3175 15960 0,'0'21'16,"0"0"-16,0 0 0,0 0 15,-21 22-15,0-1 0,-1 0 0,22 1 16,0 20-16,-21-20 0,0-1 15,21 21-15,-21-20 0,21-1 0,-21 0 16,0 22-16,21-22 0,0 1 16,-22-1-16,22 0 0,0-21 15,0 22-15,0-22 0,22-21 32,-1-21-32,0 0 0,0-1 15,0-20-15,22 21 0,-22-21 16,0-1-16,0 22 0,0-21 0,0-1 15,1 22-15,-1 0 0,-21 0 0,0 0 16,21 21-16,0 0 16,-21 21-1,0 0-15,0 0 0,0 22 16,0-22-16,0 21 0,0-21 16,0 22-16,0-22 0,0 21 0,0 0 15,21-20-15,0-1 0,1 0 16,-1 0-16,0 0 0,0 0 0,21-21 15,1 0-15,-22 0 0,21 0 16,1-21-16,-1 0 0,0 0 0,1 0 16,-1 0-16,0-1 0,-21-20 15,1 21-15,20-21 0,-42-1 0,21 22 16,-21-21-16,0 21 0,0-1 0,0 1 16,0 0-16,0 0 0,-21 21 15,0 0-15,0 21 0,21 0 16,-22 0-16,1 22 0,0-22 15,21 21-15,0 1 0,0-1 16,0 0-16,0 1 0,0-1 0,0 0 16,0 1-16,0-22 0,21 21 15,0-21-15,1 0 0,20 1 0,-21-22 16,21 0-16,1 0 0,-1 0 0,0 0 16,1 0-16,20 0 0,1-22 15</inkml:trace>
  <inkml:trace contextRef="#ctx0" brushRef="#br0" timeOffset="50148.02">6159 16066 0,'0'0'0,"-21"21"31,0 0-31,21 21 0,-21 1 0,0-1 16,0 21-16,-1-20 0,1 20 16,0-20-16,0 20 0,0-21 0,0 22 15,-1-22-15,22 22 0,0-22 0,-21 0 16,21 1-16,-21-1 16,21-21-16,0 22 0,0-22 0,0 0 15,0 0-15,21-42 31,-21 0-31</inkml:trace>
  <inkml:trace contextRef="#ctx0" brushRef="#br0" timeOffset="50583.77">5884 16574 0,'0'0'0,"0"-43"0,0-20 0,0 20 0,0-20 16,0 21-16,0-22 0,21 22 0,1-1 16,-1 1-16,0 0 0,21 21 15,1-22-15,-22 22 0,21 21 0,0 0 16,1 0-16,-1 21 0,-21 0 15,22 1-15,-1-1 0,-21 21 16,0 0-16,0 1 0,-21-1 0,0 0 16,0 1-16,0-22 0,-21 21 0,0 1 15,0-22-15,-21 0 0,20 21 16,-20-21-16,0 1 0,-1-1 0,1-21 16,0 21-16,21-21 0,-1 0 0,1 0 15,0 0-15,42 0 16,22-21-1,-22 0-15,21 21 0,0 0 16,1 0-16,-1 0 0,0 0 16,22 0-16,-22 0 0,-21 21 0,22 0 0,-1 0 15,-21 0-15,22 0 0,-22 1 16,-21 20-16,0-21 0,0 21 16,0-20-16,-21 20 0,-22-21 0,1 21 15,21-20-15,-43-1 0,22 0 0,0 0 16,-22 0-16,22 0 0,-22 1 15,22-22-15,0 0 0,-1 0 0,22 0 16,0 0-16,21-22 16,21 22-16,0-21 15,22 0-15,-22 0 0,21 0 0,0-22 16</inkml:trace>
  <inkml:trace contextRef="#ctx0" brushRef="#br0" timeOffset="51187.76">7091 16489 0,'0'0'0,"21"-21"0,0 21 0,-42 0 16,0 21-16,0 0 15,-22 0-15,1 0 0,0 22 0,-1-22 16,1 21-16,21 1 0,-22-22 0,22 21 16,0 0-16,0-20 0,21 20 15,0-21-15,0 0 0,0 0 0,42 1 16,-21-1-16,1 0 0,20-21 0,-21 0 15,21 21-15,-20-21 16,20 0-16,-21 0 0,21 0 0,-20-21 16,-1 21-16,0-21 0,0 0 0,-21-1 15,21 1-15,-21 0 0,0-21 16,0 21-16,0-22 0,0 1 0,0 21 16,-21-22-16,21 1 0,-21 21 0,21 0 15,0-22-15,0 22 0,0 0 16,21 0-16,0 0 0,0 21 0,1-21 15,20 21-15,-21 0 0,21 0 0,-20 0 16,20 0-16,0 0 0,-21 0 16,22 21-16,-22 0 0,0 0 0,0 21 15,0-20-15,-21 20 0,0 0 16,0-21-16,0 22 0,-21-1 0,0 0 16,0-20-16,0 20 0,0-21 15,21 21-15,0-20 0,0-1 0,0 0 16,0 0-16,0 0 0,21-21 15,0 0-15,21 0 0,-21 0 16,1 0-16,20 0 0,-21 0 0,21-21 16,-20 0-16,20 0 0,-21 0 0,0-1 15,0-20-15,1 21 16,-22-21-16,0-1 0,0 1 0,0 0 0,0-1 16,-22 1-16,1 0 0,0 20 0,0 1 15,-21 0-15,20 0 16,-20 21-16,21 0 0,-21 0 0,-1 0 15,22 0-15,0 21 0,0-21 0,0 21 16,-1 0-16,22 1 16,0-1-16,22-21 0</inkml:trace>
  <inkml:trace contextRef="#ctx0" brushRef="#br0" timeOffset="52439.56">8213 16129 0,'0'0'0,"21"-63"0,0 20 0,-21 1 16,0 21-16,0 0 16,0-1-16,0 44 15,0-1-15,-21 21 0,0 0 0,-1 22 16,1-1-16,0 1 0,0-1 16,0 1-16,-22-1 0,22 1 0,21-1 15,-21 22-15,21-21 0,-21-22 0,21 21 16,0-20-16,0-1 0,0 0 15,21 1-15,0-22 0,0 21 0,1-21 16,-1-21-16,21 22 0,0-22 16,-20 0-16,20 0 0,-21 0 15,21 0-15,1 0 0,-22-22 0,21 1 16,-21 0-16,22 0 0,-22-21 0,0 20 16,21-20-16,-20 0 0,20-1 15,-21 1-15,0 0 0,0-1 0,-21 22 16,0-21-16,0 21 0,0 0 0,-21 21 15,0 0 1,0 0-16,0 0 0,0 21 0,-1 0 16,1 0-16,0 21 0,0-20 0,0 20 15,21-21-15,0 21 0,0-20 16,0-1-16,0 21 0,0-21 16,0 0-16,0 1 0,21-1 0,0 0 15,21 0-15,-20-21 0,20 0 0,0 21 16,1-21-16,-1 0 0,21 0 15,-20 0-15,20 0 0,1 0 0,-22-21 16,22 0-16,-22 21 0,21-21 0,-20 0 16,-1-1-16,0 1 0,-20-21 15,20 21-15,0-22 0,-21 22 0,1-21 16,-1 21-16,-21 0 0,21-22 0,-21 22 16,0 0-16,-21 0 15,0 21-15,-1 0 0,1 0 0,-21 0 16,21 21-16,0-21 0,-22 21 15,22 0-15,-21 22 0,21-22 16,-1 0-16,1 0 0,0 21 0,0-20 16,21-1-16,0 0 0,0 0 0,0 0 15,0 0-15,21 1 16,0-22-16,0 0 0,22 0 16,-22 0-16,0 0 0,0 0 0,0 0 15,1-22-15,-1 1 0,0 21 16,0-42-16,0 21 0,0 0 15,1-1-15,-1-20 0,-21 21 0,21 0 0,-21 0 16,21-1-16,-21 1 0,0 0 0,0 42 31,0 0-15,0 1-16,0-1 0,0 0 0,0 0 16,0 0-16,0 0 0,0 1 15,0-1-15,0 0 0,0 0 0,21 0 16,0 0-16,1-21 0,20 0 15,-21 0-15,0 0 0,22 0 16,-22 0-16,21 0 0,-21 0 0,0-21 16,1 0-16,20 21 0,-21-21 0,0 0 15,22 0-15,-22-1 16,0-20-16,21 21 0,-21 0 0,-21 0 16,22-1-16,-22 44 31,-22-1-31,1 0 0,0 0 15,21 0-15,-21 0 0,0 22 0,0-22 16,21 0-16,0 0 0,-22 0 16,1 1-16,21-1 0,-21-21 15,21 21-15,0-42 32,0 0-17,0-1-15,0 1 0,0 0 16,21 0-16,0 0 0,-21 0 15,22-22-15,-1 22 0,21-21 0,-21 21 16,0-22-16,22 22 0,-1 0 0,-21 0 16,22 0-16,-1-1 0,-21 22 0,21 0 15,-20 0-15,-1 0 0,21 0 16,-21 22-16,0-1 0,-21 0 0,22 0 16,-22 21-16,0-20 0,21 20 15,-21-21-15,0 0 0,0 22 0,0-22 16,0 0-16,0 0 0,-21 0 15,-1-21-15,1 21 16,0-21-16,0 0 16,0 0-16,0-21 0,-1 21 0,1-21 15</inkml:trace>
  <inkml:trace contextRef="#ctx0" brushRef="#br0" timeOffset="53027.99">11430 16214 0,'21'0'16,"-42"0"-16,63 0 15,-42 21-15,0 0 0,21 0 16,-21 22-16,22-22 15,-22 21-15,21 0 0,0 1 0,-21-1 16,21 0-16,0 1 0,0-1 0,1 0 16,20 1-16,-42-1 0,21 0 15,0 1-15,-21-22 0,0 0 0,0 0 16,0 0-16,0-42 31,0 0-31,0 0 0,21-21 0,-21-1 16,22 1-16,-1 0 0,0-1 0,0-20 15,0-1-15,0 1 0,22-1 16,-22 1-16,21-1 0,-21 1 0,22-1 16,-1 22-16,-21-22 0,22 22 15,-22 0-15,0 21 0,21-1 16,-21 1-16,1 21 0,-1 0 0,0 21 16,-21 1-16,21 20 0,-21 0 15,0 1-15,0 20 0,0 1 16,0-22-16,0 21 0,0 1 0,21-1 15,0 1-15,1-22 0</inkml:trace>
  <inkml:trace contextRef="#ctx0" brushRef="#br0" timeOffset="54388.87">12827 16912 0,'0'0'0,"42"0"16,1 0-16,-22 0 0,21-21 0,-21 0 15,0 0-15,-21-22 0,0 22 16,0-21-16,0 21 0,0-22 15,0 1-15,-21 21 0,0-21 0,0 20 16,-21 1-16,20 0 0,-20 21 0,0 0 16,21 0-16,-22 0 0,1 21 15,0-21-15,20 43 0,-20-22 0,0 21 16,21 0-16,-1 1 0,-20-1 0,21 0 16,0 1-16,0-22 0,21 21 15,0-21-15,0 22 0,0-22 0,0 0 16,21 0-16,0-21 0,0 0 15,0 0-15,0 0 16,22-21-16,-22 21 0,21-21 0,-21 0 16,22 0-16,-1-1 0,-21-20 0,22 0 15,-1 21-15,-21-22 16,0 1-16,0 0 0,1-1 0,-1 1 0,0 21 16,0-22-16,-21 22 0,21 0 0,-21 0 15,0 0-15,0 42 16,0 0-16,0 0 15,-21 0-15,21 1 0,-21 20 16,21-21-16,-21 0 0,21 22 16,0-22-16,0 21 0,0-21 0,0 22 0,0-22 15,21 0-15,0 0 0,0 0 16,0 0-16,1-21 0,20 0 16,0 0-16,-21 0 0,22 0 0,-1 0 15,0 0-15,1 0 0,-1-21 0,-21 0 16,22-21-16,-22 21 0,21-22 15,-21 1-15,0 0 0,1-1 0,-1-20 16,0 20-16,0-20 0,21-22 0,-42 22 16,22-1-16,-1-20 0,-21 20 15,21 1-15,-21 20 0,0-20 0,0 42 16,0-22-16,0 22 0,-21 21 16,0 0-16,-1 21 15,1 0-15,0 22 0,0-1 0,0 0 16,0 1-16,-1 20 0,1 1 0,0-1 15,0-20-15,21 20 0,0 1 16,0-22-16,0 21 0,0-20 0,0-1 16,0 22-16,21-43 0,0 21 0,0 0 15,1-20-15,-1-1 0,0 0 16,0 0-16,21-21 0,-20 0 0,-1 0 16,21 0-16,-21 0 0,0 0 0,22 0 15,-22-21-15,0 0 16,21-22-16,-20 22 0,20 0 0,-21-21 15,0-1-15,0 22 0,1-21 0,-1 21 16,-21 0-16,0-1 0,0 1 16,0 42-1,-21 1 1,21-1-16,-22 0 0,22 0 16,0 21-16,0-20 0,0-1 0,0 21 15,0-21-15,0 0 0,0 1 0,0-1 16,0 0-16,0 0 0,22 0 15,-1-21-15,0 0 0,0 21 0,0-21 16,0 0-16,1 0 0,-1 0 0,0 0 16,0 0-16,21-21 15,-20 21-15,-1-21 0,0 0 0,0 0 16,0 0-16,22-22 0,-22 22 0,0-21 16,0 21-16,0-1 0,0 1 15,1 0-15,-22 0 0,0 0 0,0 42 47,0 0-47,0 0 0,0 0 16,0 1-16,0-1 0,0 0 0,0 0 15,0 0-15,0 0 0,0 22 16,0-22-16,0 0 0,0 0 0,21-21 16,-21 21-16,21 1 0,0-22 15,0 0-15,0 21 0,1-21 16,20 0-16,-21 0 0,21 0 0,-20 0 15,20 0-15,0-21 0,1 21 0,-22-22 16,21 1-16,-21 0 0,22 0 16,-22 0-16,0-22 0,0 22 0,0-21 15,0 0-15,1 20 0,-1-20 0,-21 21 16,0 0-16,0 0 0,0-1 16,0 1-16,-21 21 0,-1 0 15,1 0-15,0 21 0,0 1 0,21-1 16,-21 21-16,0-21 0,21 22 15,-22-22-15,22 21 0,0 0 16,0-20-16,0 20 0,0-21 0,0 21 16,0-20-16,0-1 0,22 0 0,-1 0 15,0 0-15,0 0 16,0-21-16,0 0 0,1 0 16,-1 0-16,0 0 0,21 0 15,1 0-15,-1 0 0,0 0 0,1 0 16,-1-21-16,21 0 0</inkml:trace>
  <inkml:trace contextRef="#ctx0" brushRef="#br0" timeOffset="54655.78">16722 16510 0,'0'-21'0,"0"42"0,0-63 16,21 42-16,-21 21 31,0 0-31,0 0 0,-21 0 16,-1 1-16,22 20 0,-21 0 0,0 1 15,0-22-15,0 21 0,21 0 16,-21 1-16,-1-22 0,1 21 0,21-21 16,0 1-16,-21-1 0,21 0 15,0 0-15,0 0 0,21-21 16,0 0-1,1 0-15,20-21 0</inkml:trace>
  <inkml:trace contextRef="#ctx0" brushRef="#br0" timeOffset="55027.57">17589 16531 0,'0'0'0,"0"-21"16,0 0-16,-21 21 15,0 0-15,0 0 16,0 0-16,-22 0 0,22 0 0,-21 0 16,0 21-16,20 0 0,-20-21 0,21 21 15,0 1-15,0-1 0,21 0 16,0 0-16,0 0 0,0 0 16,21-21-16,0 22 0,21-1 0,-21 0 15,22-21-15,-1 21 0,0-21 16,-20 21-16,20 0 0,0-21 0,1 22 15,-1-22-15,-21 21 0,0 0 16,0 0-16,1-21 0,-22 21 16,0 0-16,0 1 0,0-1 0,0 0 15,-22-21-15,-20 21 0,21 0 16,-21-21-16,-1 0 0,1 21 0,-22-21 16,22 0-16,-21 0 0,20 0 0,1 0 15,-22 0-15,22 0 0,21 0 16,-21-21-16,20 21 0,1-21 0,0 0 15,0 21-15,21-21 0</inkml:trace>
  <inkml:trace contextRef="#ctx0" brushRef="#br0" timeOffset="55379.86">16891 15896 0,'-21'0'16,"42"0"-16,-63 0 0,42 21 16,0 1-1,21-22-15,0 0 0,0 0 0,21 0 16,-20 0-16,-1 0 0,21 0 15,-21 0-15,0 0 0,1 0 16,-22-22-16,0 1 0,0 0 16,0 0-16,-22 21 15,1 0-15,0-21 0,0 21 0,0 0 16,0 0-16,-22 0 0,22 0 0,0 21 16,0-21-16,-22 42 0,22-21 15,0 1-15,-21 20 0,-1-21 0,-20 21 16</inkml:trace>
  <inkml:trace contextRef="#ctx0" brushRef="#br0" timeOffset="72295.92">9440 4530 0,'0'0'0,"0"-21"16,21-22-16,-21 22 0,0-21 0,0 21 0,22-1 15,-22-20-15,0 21 16,0-21-16,0 20 0,0-20 0</inkml:trace>
  <inkml:trace contextRef="#ctx0" brushRef="#br0" timeOffset="74143.92">4424 2773 0,'0'-21'0,"0"0"16,0-1-16,0 1 15,-21 0-15,21 0 0,0 0 0,-22 0 16,22-1-16,0 1 0,-21 21 31,0 0-31,21 21 0,-21 22 16,21-22-16,0 21 0,0 1 15,-21-1-15,0 21 0,21-20 0,-22-1 16,22 0-16,0 1 0,-21 20 16,0-20-16,21-1 0,-21 0 15,21 1-15,0-1 0,0-21 0,0 21 16,-21-20-16,21-1 0,0 0 0,0 0 15,-21-21-15,21-21 32,0 0-32,0 0 0,0-22 0,0 22 15,0-21-15,0 21 0,0-22 16,0 1-16,21 0 0,-21-1 0,21 1 16,-21-22-16,0 22 0,21-21 0,0 20 15,-21 1-15,21-22 0,-21 22 16,22 0-16,-1-1 0,-21 22 15,21 0-15,-21 0 0,0 0 16,21 21-16,0 21 0,-21 0 16,0 0-16,0 22 0,21-22 0,-21 42 15,0-20-15,0-1 0,0 21 16,0-20-16,0-1 0,0 0 0,0 22 16,0-22-16,0 1 0,0-22 0,0 21 15,0 0-15,0-20 0,0-1 16,0 0-16,0 0 0,22-21 15,-1 0 1,0-21-16,0 0 0,0 0 0,0-1 16,22-20-16,-22 21 0,21-21 15,-21 20-15,22-20 0,-1 0 16,-21-1-16,0 1 0,22 0 0,-22-1 16,0 1-16,21-43 0,-20 43 15,-1 0-15,-21 21 0,21-1 16,-21 44-1,0 20-15,0 0 0,0-21 16,0 43-16,0-22 0,-21 1 16,21-1-16,-21 0 0,-1 1 0,1 20 15,21-21-15,-21 1 0,0-1 0,21-21 16,0 22-16,0-22 0,0 21 16,0-21-16,0 0 0,0 1 15,21-22 1,0 0-16,0 0 15,1 0-15,-1-22 0,0 1 0,21 0 16,-21 0-16,1 0 0,-1 0 0,0-22 16,0 22-16,0 0 0,0 0 15,-21-22-15,22 22 0,-22 0 0,21 21 16,-21-21-16,0 42 31,0 0-31,0 0 0,0 1 16,0-1-16,0 0 0,0 0 15,0 0-15,0 0 0,0 1 16,0-1-16,0 0 0,0 0 0,21-21 16,0 21-16,0-21 0,0 0 15,22 0-15,-22 0 16,0-21-16,21 0 0,-20 0 0,-1 21 16,21-21-16,-21-1 0,0 1 0,1-21 15,-1 21-15,0 0 0,0-1 16,-21 1-16,0 0 0,21 0 0,-21 0 15,21 0-15,-21 42 32,0 0-17,-21 0-15,21 21 0,-21-20 16,21-1-16,0 21 0,0-21 16,-21 22-16,21-1 0,-21-21 0,21 21 15,-21 1-15,21-1 0,0-21 0,-22 22 16,22-22-16,0 21 0,0-21 15,-21 0-15,0 1 0,0-1 0,0 0 16,0 0-16,-1-21 0,1 21 0,-21 0 16,21-21-16,-22 0 0,1 0 15,21 0-15,-21 0 0,-1 0 0,22 0 16,-21 0-16,21 0 0,-22 0 0,22 0 16,21-21-16,-21 21 0,21-21 15,0 0-15,0 0 16,21 0-16,-21-1 0,21 1 0,22 0 15</inkml:trace>
  <inkml:trace contextRef="#ctx0" brushRef="#br0" timeOffset="76264.63">7281 2794 0,'0'-21'16,"21"21"-16,1-21 0,-1 0 15,0-1-15,0 1 0,21 21 16,-20-42-16,20 21 0,0 0 16,-21-1-16,22 1 0,-1 0 0,-21 0 15,22-21-15,-22 20 0,0 1 0,-21 0 16,0 0-16,0 0 15,-21 21 1,0 0-16,-1 0 0,1 21 0,0 0 16,0 21-16,0 1 0,0-1 15,-1 0-15,22 22 0,0-22 0,-21 22 16,0-22-16,21 22 0,-21-22 0,21 0 16,0 1-16,-21-1 0,21 0 15,-21 1-15,21-1 0,0-21 0,-22 0 16,1 0-16,0 1 0,0-1 0,21 0 15,-21-21-15,0 0 0,-1 0 16,1 0-16,0 0 0,0 0 16,0-21-16,0 0 0,21-1 0,-22 1 15,1 0-15,0 0 16,21 0-16,-21 0 0,0 21 16,21 21 15,0 0-31,0 0 0,0 0 15,21 0-15,-21 1 0,21 20 0,0-21 16,0-21-16,1 21 0,-1 0 0,0-21 16,21 0-16,-21 0 0,22 0 15,-1 0-15,0 0 0,1 0 0,-1 0 16,0-21-16,1 0 0,-1 0 0,0 0 16,-20 0-16,20-1 0,0 1 15,-21-21-15,1 21 0,-1 0 16,0-1-16,-21-20 0,0 21 0,0 0 15,0 0-15,0 42 32,0 0-32,0 0 0,-21 0 15,21 0-15,0 1 0,-21-1 16,-1 0-16,22 0 0,0 21 0,0-20 16,-21-1-16,21 0 0,0 0 15,21-42 16,1 0-15,-1 0-16,0-1 0,0 1 0,-21 0 0,21 0 16,0 0-16,1 0 15,-22-1-15,21 1 0,-21 0 0,21 21 16,-21-21-16,0 42 16,0 0-1,0 0-15,0 1 0,0-1 16,0 21-16,0-21 0,0 0 0,0 1 15,0-1-15,0 0 0,21 0 16,-21 0-16,21-21 0,0 0 16,1 0-16,-1 0 0,0 0 15,0 0-15,0-21 16,0 0-16,1 21 0,-1-21 16,0 0-16,0-1 0,0 1 0,0 0 0,-21-21 15,22 21-15,-1-1 0,-21 1 16,21 0-16,0 21 15,-21 21 17,0 0-32,0 1 0,0-1 0,0 0 15,0 0-15,0 0 0,0 0 16,0 1-16,0-1 0,0 0 0,0 0 16,0 0-16,0 0 0,21-21 15,0 0-15,1 0 16,-1 0-16,0 0 0,0 0 0,0 0 15,22 0-15,-22-21 0,0 21 0,21-21 16,-21 0-16,1 0 0,-1-22 0,21 22 16,-21 0-16,0-21 0,1-1 15,20 1-15,-21 21 0,0-43 0,0 22 16,1 0-16,-1-22 0,0 22 0,-21-22 16,21 22-16,-21 0 0,0-1 15,0 1-15,0 0 0,0 21 0,0-1 16,-21 22-1,0 22-15,0-1 16,21 21-16,-22-21 0,1 22 0,0-1 16,0 0-16,21 1 0,-21-1 15,0 21-15,21-20 0,-22-1 16,22 0-16,0 1 0,-21-1 0,21 0 16,0-20-16,0 20 0,0 0 0,0-21 15,0 22-15,0-22 0,21 0 16,1 0-16,-1 0 0,0-21 0,0 0 15,21 22-15,-20-22 0,20 0 0,0 0 16,1-22-16,-22 22 0,21-21 0,0 0 16,1 0-16,-1 0 0,0 0 15,-20-1-15,-1-20 0,21 21 0,-21 0 16,0-22-16,1 22 0,-22 0 0,0-21 16,0 21-16,0-1 0,0 1 15,0 0-15,-22 21 16,1 0-16,0 0 0,21 21 15,-21 0-15,0-21 0,0 22 0,-1-1 16,22 0-16,-21 0 0,0 0 16,0 22-16,21-22 0,0 0 0,0 0 15,0 0-15,0 0 0,0 1 16,0-1-16,21-21 16,0 0-16,0 0 15,1-21-15,-1-1 0,0 22 16,-21-21-16,21 0 0,0 0 0,-21 0 15,0 0-15,21-1 16,1-20-16,-22 21 0,21 0 0,-21 0 16,0-1-16,21 22 0,-21-21 0,21 21 15,-21 21 1,0 1-16,0-1 16,0 0-16,0 0 0,0 0 15,0 0-15,0 1 0,0-1 0,0 0 16,0 0-16,0 0 0,0 0 15,21-21-15,0 0 0,1 0 16,-1 0-16,0 0 0,0 0 0,0 0 16,22 0-16,-22-21 0,21 21 15,-21-21-15,22 0 0,-22 0 16,21 0-16,0-22 0,1 22 0,-22-21 16,21-1-16,1 1 0,-22 0 0,0-1 15,0-20-15,0-1 0,0 1 16,-21 21-16,0-22 0,0 1 0,0 20 15,0 22-15,0-21 0,0 21 0,0-1 16,0 1-16,-21 21 16,21 21-16,-21 1 15,0-1-15,0 0 0,0 21 0,21 1 16,-22 20-16,22-21 0,-21 1 16,21 20-16,0-20 0,0 20 15,0-21-15,0 1 0,0 20 0,0-20 16,0-1-16,0-21 0,0 21 0,0 1 15,0-22-15,0 0 0,0 0 16,0 0-16,0 1 0,21-1 0,1 0 16,-1-21-16,0 0 0,0 0 15,0 0-15,0 0 0,1 0 0,-1-21 16,0 21-16,0-21 0,21-1 16,-20 1-16,-1 0 0,-21 0 0,21 0 15,0 0-15,-21-1 0,21 1 16,-21 0-16,0 0 0,0 0 0</inkml:trace>
  <inkml:trace contextRef="#ctx0" brushRef="#br0" timeOffset="76643.67">8721 2752 0,'21'0'16,"0"0"-16,0 0 0,0 0 0,22 0 15,-22 0-15,21-21 16,-21 21-16,22-22 0,-1 22 0,0-21 16,1 21-16,-1 0 0,0-21 0,-21 21 15,22-21-15,-22 21 0,-21-21 16</inkml:trace>
  <inkml:trace contextRef="#ctx0" brushRef="#br0" timeOffset="76811.58">8191 2582 0,'-21'0'0,"42"0"46,1 0-30,-1 0-16,0 0 0,0 0 16,0 0-16,0 0 0</inkml:trace>
  <inkml:trace contextRef="#ctx0" brushRef="#br0" timeOffset="77287.94">12361 2794 0,'0'0'0,"21"-21"0,43-21 15,-43 20-15,0 1 0,0 0 16,1 0-16,-22 0 0,21 0 15,-21 42 1,0 0-16,0 0 16,-21 0-16,21 0 0,0 22 0,-22-22 15,1 21-15,0-21 0,21 22 0,0-22 16,-21 0-16,0 21 0,21-20 16,0-1-16,0 0 0,0 0 15,0 0-15,21-21 31,0 0-15,0-21-16</inkml:trace>
  <inkml:trace contextRef="#ctx0" brushRef="#br0" timeOffset="77673.72">13208 2625 0,'0'0'0,"-21"0"15,0 0-15,-1 0 16,1 0-16,-21 21 0,21-21 16,0 21-16,-22-21 0,22 21 0,0 0 15,0-21-15,0 22 0,21-1 16,0 0 0,21-21-16,0 0 0,0 21 15,0-21-15,22 0 0,-22 0 0,0 21 16,21-21-16,-21 21 0,22-21 0,-22 22 15,21-22-15,-21 21 0,1-21 16,-1 21-16,-21 0 0,0 0 16,0 0-16,0 1 0,-21-1 15,-1-21-15,-20 21 16,21 0-16,-21-21 0,20 21 0,-20-21 16,0 0-16,21 21 0,-22-21 0,22 0 15,-21 0-15,21 0 0,-1 0 0,1 0 16,0 0-16,0 0 15,21-21-15,0 0 16,0 0-16</inkml:trace>
  <inkml:trace contextRef="#ctx0" brushRef="#br0" timeOffset="78000.53">12615 2096 0,'0'0'0,"0"21"16,21-21 0,22 0-1,-22 0-15,0 0 0,21 0 16,-20 0-16,-1-21 0,21 21 0,-21-22 15,-21 1 1,-21 21 0,0 0-16,0 0 0,0 0 0,-1 0 15,-20 0-15,21 0 0,0 21 16,0-21-16,21 22 0,-22-1 0,1 0 16,21 0-16,-21-21 0,21 21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0T02:58:27.98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11536 6054 0,'21'0'0,"-21"21"63,-21-21-63,0 0 16,-1 0-1,1 0-15,0 0 0,0 0 16,0 0-16,0 21 15,-1-21-15,1 0 0,-21 0 0,21 0 16,0 0-16,-1 0 0,-20 0 0,21 0 16,-21 0-16,-1 0 0,22 0 0,-21 0 15,21 0-15,-22 0 0,22 0 16,0 0-16,-21 0 0,20 0 16,1 0-16,21 21 31,21-21-16,1 0-15,-1 0 16,0 0-16,0 0 0,0 0 16,0 0-16,1 21 0,-1-21 15,0 0-15,0 0 0,0 0 16,0 0-16,22 0 0,-22 0 0,21 0 16,-21 0-16,22 0 0,-1 0 0,0 0 15,1 0-15,-1 0 0,22 0 0,-22 0 16,21 0-16,-20 0 0,20 0 15,1 0-15,-1 0 0,1 0 0,-1 0 16,22 0-16,-43 0 0,22 0 0,-1 0 16,1 0-16,-22 0 0,0 0 0,1 0 15,-1 0-15,0 0 0,-20 0 0,-1 0 16,0 0-16,0 0 16,0 0-16,0-21 0,1 21 31,-22-21-16,0 0 17,-22 21-32,1-21 0,0 21 15,0 0-15,0-21 0,0-1 16,-1 22-16,1-21 0,0 21 0,0-21 16,0 21-16,0-21 0,-1 21 15,1-21-15,0 21 0,0-21 0,0 21 16,0 0-16,21-22 15,0 44 32,0-1-31,0 0-16,21-21 0,0 0 16,0 21-16,0-21 0,0 21 15,1-21-15,20 0 0,-21 21 0,0-21 16,22 0-16,-22 22 0,0-22 0,21 0 15,-21 0-15,1 21 0,-1-21 16,0 0-16,0 0 0,0 0 0,0 0 16,1 0-16,-22 21 31,-22 0-15,1-21-1,0 21-15,0-21 0,0 21 16,0 1-16,-22-22 0,22 21 0,-21 0 15,-1 0-15,22 0 0,-21 0 0,0 1 16,20-1-16,-20 0 0,21 0 0,0-21 16,0 21-16,-1 0 0,1-21 0,21 22 15,-21-22-15,21 21 0,21-21 63,0-21-63,1 21 0,-1-22 15,0 22-15,0-21 16,0 21-16,0-21 0,1 21 16,-1-21-16,0 0 0,0 21 15,0-21 1,-21-1 78,0 1-79</inkml:trace>
  <inkml:trace contextRef="#ctx0" brushRef="#br0" timeOffset="659.14">13801 5757 0,'0'0'0,"0"-21"0,0 0 0,0-21 16,0 21-16,0-1 0,0 1 16,0 0-16,0 0 0,0 0 15,0 42 16,0 0-15,0 21-16,0-20 0,0 20 0,0 0 16,0-21-16,0 22 0,0-1 0,0 0 15,0 1-15,0-22 0,0 21 0,0 1 16,0-22-16,-22 21 0,22-21 16,-21 22-16,21-22 0,-21 0 0,21 0 15,0 0-15,0 0 0,0 1 16,0-1-16,-21-21 47,0-21-32,21-1-15,0 1 16,0 0-16,-21 0 16,21 0-16</inkml:trace>
  <inkml:trace contextRef="#ctx0" brushRef="#br0" timeOffset="1266.8">13441 5906 0,'0'0'0,"-21"-43"16,21 22-16,0 0 0,0 0 0,0 0 15,0-1 1,21 1-16,0 0 0,0 0 0,-21 0 15,21 21-15,0-21 0,22-1 0,-22 22 16,0-21-16,0 21 0,0 0 16,22 0-16,-22 0 0,0 0 0,21 0 15,-20 0-15,-1 21 0,21 1 0,-21-1 16,0 0-16,1 0 0,20 0 0,-21 22 16,0-22-16,22 21 0,-22 0 15,0-20-15,0 20 0,0-21 16,0 21-16,1-20 0,-1 20 0,-21-21 15,0 0-15,21 22 0,-21-22 0,21 0 16,-21 0-16,0 0 0,0 0 0,0 1 16,0-1-16,0 0 15,0-42 17,0 0-32,0-1 15,0 1-15,0-21 0,0 21 16,0 0-16,0-22 0,0 22 15,0-21-15,21-1 0,-21 1 0,21 0 16,1-1-16,-1 1 0,-21 0 16,21-1-16,0 1 0,0 21 0,0-21 15,-21 20-15,22 1 0,-1 0 0,-21 0 16,21 0-16,0 0 16,0 21-16,0 0 15,-21 21 16,0 0-15,0 0-16,0 0 16,0 0-16,0 1 15,0-1-15,-21-21 0,21 21 16</inkml:trace>
  <inkml:trace contextRef="#ctx0" brushRef="#br0" timeOffset="2778.28">14732 6223 0,'42'0'16,"-21"0"-16,1 0 0,-1 0 15,0 0-15,0-21 0,0 0 16,0 0-16,1-1 15,-22 1-15,0 0 0,0 0 16,0 0-16,0 0 0,0-1 0,0 1 16,0 0-16,-22 0 0,22 0 0,-21 21 15,0-21-15,0-1 0,0 22 0,0 0 16,-1 0-16,1 0 0,0 0 16,0 0-16,0 22 0,0-1 0,-1-21 15,1 21-15,0 0 0,0 0 0,0 22 16,0-22-16,-1 0 0,22 0 0,-21 0 15,21 22-15,0-22 0,0 0 0,0 0 16,0 0-16,0 0 16,0 1-16,21-1 0,1-21 15,-22 21-15,21-21 0,0 0 0,0 0 16,0 0-16,0 0 0,1 0 0,-1 0 16,0 0-16,0 0 0,0 0 0,0-21 15,1 21-15,-1-21 0,0-1 16,-21 1-16,21 21 0,0-21 0,0-21 15,-21 21-15,0-1 0,22 1 0,-1 0 16,-21 0-16,0 0 0,0 0 0,0-1 16,0 1-16,0 0 0,0 0 15,-21 42 17,21 0-32,0 0 15,-22 1-15,22-1 0,0 0 0,-21 0 16,21 0-16,0 0 0,0 1 0,0-1 15,0 0-15,0 0 0,0 0 16,0 0-16,21-21 0,1 22 0,-22-1 16,21-21-16,0 21 0,0-21 0,0 0 15,22 0-15,-22 0 0,0 0 16,0 0-16,0 0 0,0 0 0,1-21 16,-1 21-16,0-21 0,0-1 15,0 1-15,-21 0 0,21 21 0,1-21 16,-1-21-16,0 20 0,-21 1 0,0 0 15,21 0-15,-21 0 0,21 21 16,-21-21-16,0-1 0,0 1 16,-21 21 15,21 21-15,-21 1-16,21-1 0,0 0 15,-21 0-15,21 0 0,0 0 0,0 1 16,0-1-16,0 0 0,0 0 15,-21 0-15,21 0 0,0 1 0,0-1 16,0 0-16,0 0 16,0 0-16,0 0 0,0-42 62,0 0-62,0 0 0,0 0 0,21 0 16,-21-1-16,0 1 0,0 0 0,21 0 15,0 0-15,-21 0 0,21-1 0,0-20 16,1 21 0,-1 0-16,0 0 0,0-1 0,0 1 15,0 21-15,1 0 0,-1-21 0,0 21 16,0 0-16,0 0 0,0 0 16,1 21-1,-1 0-15,0 1 16,-21-1-16,0 0 0,0 0 0,21 0 15,-21 0-15,0 1 0,0-1 16,0 0-16,0 0 0,0 0 0,0 0 16,0 1-16,0-1 0,0 0 15,0 0-15,0 0 16,0-42 31,0 0-32,0 0-15,0 0 0,0-1 16,0 1-16,0 0 0,21 0 16,0 0-16,1 0 0,-1-1 0,-21 1 15,21 0-15,0 0 0,0 0 0,0 0 16,1 21-16,-1-22 0,0 1 0,0 21 16,0 0-16,-21-21 0,21 21 15,1 0-15,-1 0 0,0 0 0,0 0 16,0 0-16,-21 21 0,21 0 15,-21 1-15,0-1 0,0 0 0,0 0 16,0 21-16,0-20 0,0-1 16,0 0-16,0 0 15,0 0-15,0 0 0,0 1 16,0-1-16,0 0 0,0 0 16,0 0-16,-21-21 0,21 21 0,0 1 15,-21-1-15,21 0 16,0-42 31,0 0-47,0-1 15,0 1-15,0 0 0,21 0 16,0 0-16,1 0 0,-1-1 0</inkml:trace>
  <inkml:trace contextRef="#ctx0" brushRef="#br0" timeOffset="3323.23">16552 6117 0,'21'0'47,"1"0"-47,-1 0 16,0 0-16,0 0 15,0 0-15,0-21 0,1 21 0,-1-21 16,0 0-16,0 21 0,0-21 16,-21-1-16,21 1 0,-21 0 15,0 0-15,0 0 16,0 0-16,-21 21 16,0-22-16,0 22 15,0 0-15,0 0 0,-1 0 16,1 0-16,0 0 0,0 0 0,0 0 15,21 22-15,-21-1 0,-1-21 0,1 21 16,0 0-16,0 0 0,21 0 0,-21 1 16,21-1-16,-21 0 15,21 0-15,0 0 0,-22 0 0,22 1 16,0-1-16,0 0 0,0 0 0,0 0 16,0 0-16,0 1 0,0-1 0,22 0 15,-1 0-15,0 0 0,0-21 16,0 0-16,0 21 0,1-21 15,-1 0-15,0 0 0,0 0 16,0 0-16,0 0 0,1 0 0,-1 0 16,0-21-16,0 21 0,0-21 15,-21 0-15,21 21 0,1 0 16,-22-21-16,21 21 16,-21-21-16,0-1 31</inkml:trace>
  <inkml:trace contextRef="#ctx0" brushRef="#br0" timeOffset="6390.97">10922 7811 0,'-21'21'31,"0"-21"-15,-1 0-16,1 0 0,0 0 0,0 0 15,0 0-15,0 0 0,-1 0 16,1 0-16,0 0 0,0 0 0,0 0 16,0 0-16,-1 0 15,22-21 1,22 21 15,-1 0-31,0 0 16,0-22-16,0 22 0,0 0 0,22 0 15,-1 0-15,0 0 0,1 0 0,20 0 16,1 0-16,-1 0 0,22 0 0,-22 0 16,22 0-16,0 0 0,-22 0 0,22 0 15,0 0-15,-1 0 0,-20 0 16,-1 0-16,22 0 0,-22 22 0,1-22 16,-1 0-16,-20 0 0,20 0 0,-20 0 15,20 0-15,-21 0 0,1 0 16,-22 0-16,21 0 0,-21 0 0,22 0 15,-22 0-15,0-22 0,0 22 0,0-21 16,1 21-16,-22-21 31,0 0-31,-22 21 16,1-21-16,0 21 16,0 0-16,0-21 0,0 21 0,-1 0 15,1 0-15,0-22 0,-21 22 0,21 0 16,-1 0-16,1-21 0,0 21 0,-21-21 15,21 21-15,-1 0 16,1 0-16,0 0 0,21-21 0,-21 21 16,42 0 15,0 0-15,0 0-16,1 0 0,-1 0 15,0 0-15,0 0 0,0 0 0,0 0 16,22 21-16,-22-21 0,21 0 0,-21 0 15,1 0-15,20 0 0,-21 21 0,0-21 16,0 0-16,1 0 0,-1 0 0,0 0 16,0 0-16,0 0 0,-21 21 0,21-21 15,-21 22 17,0-1-17,-21-21-15,0 21 0,0 0 16,0-21-16,0 21 0,-1-21 0,1 21 15,0 1-15,0-1 0,-21 0 0,20 0 16,-20 0-16,21 0 0,0 1 16,-22-1-16,22 0 0,0 0 0,0 0 15,0 0-15,0 1 0,-1-22 0,22 21 16,0 0-16,-21-21 0,21 21 0,-21-21 16,21 21-16,0 0 31,-21-21 0,0 0-15,21-21-1</inkml:trace>
  <inkml:trace contextRef="#ctx0" brushRef="#br0" timeOffset="12715.4">13250 7112 0,'0'0'0,"21"-21"0,-21 0 0,0 0 15,22-22-15,-22 22 0,21 0 16,0 0-16,-21-22 0,0 22 15,21 0-15,-21 0 0,21 0 0,-21 0 16,0-1-16,21 22 0,-21-21 16,22 21-16,-22 21 15,21 1-15,-21-1 0,21 0 16,-21 21-16,0 1 0,0-1 0,0 0 16,0 1-16,0 20 0,0 1 0,0-1 15,0 1-15,0-1 0,0 1 16,-21-1-16,21 1 0,0-1 0,-21 1 15,-1-22-15,1 21 0,21 1 0,-21-1 16,21-20-16,-21 20 0,21-20 0,0-1 16,0-21-16,-21 21 0,21-20 15,0-1-15,-21 0 0,21 0 0,0 0 16,0-42 15,0 0-31,0 0 16,0 0-16,0-1 0,0 1 0,0-21 15,0 21-15,21-22 0,-21 1 0</inkml:trace>
  <inkml:trace contextRef="#ctx0" brushRef="#br0" timeOffset="13047.72">13356 7620 0,'0'0'0,"0"-21"0,0 0 0,0 0 0,-21-1 16,21 1-16,0 0 0,-21 0 15,21 0-15,0 0 0,0-1 0,0 1 16,21 0-16,0 0 15,0 21-15,0 0 0,22-21 16,-22 21-16,0 0 0,0 0 0,22 0 16,-22 0-16,0 0 0,21 21 0,-21 0 15,1 0-15,-1 0 0,0 1 0,0 20 16,0-21-16,-21 0 0,0 22 16,0-22-16,0 0 0,0 21 0,0-21 15,0 1-15,-21-1 0,0 0 0,0 0 16,0-21-16,-1 21 0,1 0 15,0-21-15,0 22 0,0-22 16,42 0 47,0 0-63,0-22 0,0 22 15</inkml:trace>
  <inkml:trace contextRef="#ctx0" brushRef="#br0" timeOffset="13698.59">13885 7768 0,'21'0'0,"1"0"16,-1 0 0,0 0-1,0 0-15,-21-21 0,21 21 0,-21-21 16,21 21-16,1-21 0,-1 0 0,0 21 15,-21-22-15,21 1 0,0 0 16,0 0-16,-21 0 0,22 0 0,-22-1 16,0 1-16,0 0 0,0 0 15,-22 21 17,22 21-32,0 0 0,-21 0 15,21 1-15,0-1 16,0 0-16,0 0 0,21 0 15,1 0-15,-22 1 16,21-22-16,-21 21 0,21-21 0,-21 21 16,21-21-16,0 21 0,0-21 15,1 0-15,-1 0 16,0 21-16,0-21 0,0 0 16,0 0-16,1 0 0,-1 0 0,0-21 15,0 21-15,0-21 0,0 0 16,1 21-16,-1-21 0,-21-1 15,21 1-15,-21 0 0,21 0 0,-21 0 16,0-22-16,0 22 0,0 0 16,0 0-16,0-21 0,0 20 0,0 1 15,0 0-15,0 0 0,-21 21 16,0 0 0,0 21-16,21 0 0,0 0 0,-22 22 15,22-22-15,-21 0 0,21 21 16,0-20-16,0-1 0,0 21 0,0-21 15,0 0-15,21 1 0,-21-1 0,22 0 16,-22 0-16,21-21 0,0 21 0,0-21 16,0 21-16,0-21 15,1 0-15,-1 0 0,0 0 16,0 0-16,-21-21 16,21 0-1,0 0-15,-21 0 16,0 0-16,22 21 0,-22-22 0</inkml:trace>
  <inkml:trace contextRef="#ctx0" brushRef="#br0" timeOffset="13931.45">14922 7557 0,'0'0'0,"0"21"16,22-21 15,-1 0-31,0 0 16,0 0-1,0 0-15,0-21 47</inkml:trace>
  <inkml:trace contextRef="#ctx0" brushRef="#br0" timeOffset="17010.68">15684 7599 0,'0'21'16,"22"-21"-16,-1 0 0,0 0 16,0-21-16,0 21 15,-21-21 1,21 0-16,-21-1 0,0 1 16,0 0-16,0 0 0,0 0 15,0 0-15,-21-1 0,0 1 16,0 21-16,0 0 0,0 0 15,-1 0-15,1 0 0,0 0 16,-21 0-16,21 21 0,-1-21 0,-20 22 16,21-1-16,0 21 0,-22-21 0,22 0 15,0 22-15,0-22 0,0 0 0,21 0 16,0 22-16,0-22 0,0 0 0,0 0 16,0 0-16,0 0 0,0 1 15,21-22-15,0 0 0,0 21 16,0-21-16,1 0 0,-1 0 15,0 0-15,0 0 0,21 0 0,-20 0 16,-1-21-16,21-1 0,-21 22 0,0-21 16,22 0-16,-22-21 0,0 21 0,21-1 15,-20-20-15,-1 21 0,0-21 0,0-1 16,0 1-16,0 0 0,1-1 16,-1 1-16,0 0 0,-21-1 0,0 1 15,0 0-15,21 20 0,-21 1 0,0 0 16,0 0-16,0 0 0,-21 21 31,21 21-31,-21 21 0,0-21 16,-1 1-16,22 20 15,-21 0-15,21 1 0,-21-22 0,21 21 16,0 0-16,-21 1 0,21-1 0,0-21 16,-21 22-16,21-22 0,0 21 0,0-21 15,0 0-15,0 1 0,0-1 0,0 0 16,21 0-16,0-21 0,0 21 15,22-21-15,-22 0 0,0 0 16,0 0-16,0 0 0,22 0 0,-22 0 16,21 0-16,-21 0 0,0-21 0,1 0 15,20 21-15,-21-21 0,0 0 0,0-1 16,1 1-16,-22 0 0,0 0 0,21 0 16,-21 0-16,0-1 0,0 1 15,0 0-15,0 0 0,0 0 16,0 0-16,-21 21 15,21 21 1,-22 0-16,1 0 0,21 0 16,-21 0-16,21 1 0,0-1 0,0 0 15,0 0-15,0 0 0,0 0 16,0 1-16,0-1 0,0 0 16,21 0-16,0-21 0,1 0 15,-1 0-15,0 0 0,0 0 0,21 0 16,-20 0-16,20 0 0,-21 0 0,0 0 15,22-21-15,-22 21 0,0-21 16,64-43 0,-64 43-16,0 0 0,-21 0 0,21-22 15,0 22-15,-21-21 0,21 0 0,-21-1 16,0 22-16,22-21 0,-22-1 0,21 1 16,-21 21-16,0 0 0,0-22 0,21 22 15,-21 0-15,0 0 16,0 0-16,0 42 15,0 0 1,0 0-16,-21 0 0,21 22 16,0-1-16,-21 0 0,21 1 0,-22-1 15,1 0-15,21 1 0,0 20 0,-21-20 0,0-1 16,21 21-16,-21-20 16,21 20-16,0-20 0,-21 20 0,-1 1 15,22-1-15,-21 1 0,0-22 0,21 21 16,-21 1-16,21-1 0,-21-20 0,21-1 15,0 0-15,0 1 0,0-1 0,0 0 16,0-20-16,0-1 0,0 0 0,0 0 16,0 0-16,21-21 0,0 0 15,0 0-15,0 0 0,1 0 0,-1 0 16,0-21-16,0 21 0,0-21 16,0 0-16,1 0 0,-1-1 0,0-20 15,0 21-15,0-21 0,0 20 16,-21-20-16,0 0 0,0-22 0,0 22 15,0 0-15,0-22 0,0 22 0,0-1 16,-21 1-16,0 0 0,0-1 0,0 22 16,0-21-16,-1 21 0,1 0 0,0-1 15,0 22-15,0-21 0,0 21 16,42 0 15,0 0-15,0 0-16,0 0 0,0 0 15,22 0-15,-22 0 0,0-21 0,21 21 16,-20 0-16,-1-21 0,21 0 0,-21 21 16,22-21-16,-22-1 0,0 22 0,21-21 15,-21 0-15,1 0 0,-22 0 16,21 0-16,-21-1 0,21 22 0,-21-21 16,0 0-16,0 0 0,-21 42 46,21 0-30,-21 0-16,21 1 0,0-1 0,0 0 16,0 0-16,0 0 0,0 0 15,0 1-15,0-1 0,0 0 16,0 0-16,0 0 0,21-21 16,0 21-16,0-21 0,0 0 0,0 22 15,1-22-15,-1 0 0,0 0 0,0 0 16,0 0-16,22 0 0,-22 0 15,0-22-15,0 22 0,21-21 0,-20 21 16,-1-21-16,0 0 0,0 0 0,0 21 16,0-21-16,1-1 0,-1 1 0,-21 0 15,0 0-15,0 0 0,0 0 16,0-1-16,-21 22 47,-1 22-47,22-1 0,0 0 15,-21-21-15,0 21 0,21 0 0,0 0 16,0 1-16,-21-1 0,0 0 16,21 0-16,-21 0 0,21 0 15,0 1 1,0-44 15,0 1-31,21 21 16,-21-21-16,21 0 0,0 21 0,-21-21 15,0 0-15,21-1 0,0 1 16,1 0-16,-1 0 16,-21 0-16,21 21 0,-21-21 0,21 21 15,0 0-15,0 0 16,-21 21 0,0 0-16,0 0 15,0 0-15,0 0 0,0 1 16,0-1-16,22-21 15,-22 21-15,21-21 0,-21 21 16,21-21-16,0 0 0,0 0 16,0 0-16,1 0 15,-1 0-15,0 0 0,0 0 0,0 0 16,0 0-16,1 0 0,-1-21 0,0 21 16,0-21-16,0 0 0,0 21 0,1-22 15,-1 1-15,0 0 0,-21 0 16,21 0-16,-21 0 0,0-22 0,21 22 15,-21 0-15,0 0 0,0 0 0,0-1 16,0 1-16,-21 21 0,0-21 16,0 21-16,0 0 0,-1 21 15,1 0 1,0 1-16,21-1 0,0 0 16,0 0-16,0 0 0,0 0 0,0 1 15,0-1-15,0 0 0,21 0 0,-21 0 16,21 0-16,1 1 0,20-1 0,-21-21 15,0 21-15,22 0 0,-22-21 0,21 0 16,-21 0-16,22 0 0,-1 0 16,-21 0-16,21 0 0,1 0 0,-1 0 15,0 0-15,1 0 0,-22 0 0,21 0 16,1-21-16,-1 21 0,-21-21 0,21 0 16,-20 21-16,-1-22 0,21 1 0,-21 0 15,0 0-15,-21 0 0,22 0 0,-22-1 16,21 1-16,-21 0 15,0 0-15,0 0 0,0 0 16,-21-1-16,-1 22 16,1 0-16,0 0 0,0 0 0,0 0 15,0 0-15,-1 0 0,22 22 0,-21-22 16,0 21-16,0 0 0,0-21 0,0 21 16,21 0-16,0 0 0,-22 1 15,22-1-15,0 0 0,0 0 0,0 0 16,0 0-16,0 1 0,22-22 15,-1 0-15,-21 21 0,21-21 16,0 0-16,0 0 0,0 0 16,1 0-1,-1 0-15,0-21 0,-21-1 16,21 1-16,0 0 0,-21 0 16,21 0-16,-21 0 0,22-22 0,-1 1 15,-21 21-15,21-22 0,0 1 0,-21-21 16,21 20-16,-21 1 0,21 0 0,-21-1 15,0 1-15,0 0 0,0 20 16,22-20-16,-22 21 0,0 0 0,0 0 16,0-1-16,0 1 0,0 0 15,0 42 1,0 0 0,-22 1-16,22-1 0,-21 0 15,21 21-15,0-21 0,0 22 0,0-1 16,-21 0-16,21 1 0,0-1 0,-21 0 15,21 22-15,0-22 0,0 1 0,0-22 16,0 21-16,-21 0 0,21-20 16,0 20-16,0-21 0,0 0 0,0 22 15,0-22-15,0 0 0,21 0 16,0 0-16,0-21 0,0 21 16,1-21-16,-1 0 0,0 0 0,0 0 15,0 0-15,0 0 0,1 0 0,-1 0 16,0 0-16,0-21 15,0 0-15,0 0 0,1 0 16,-1 21-16,-21-21 0,0-1 0,21 1 16,-21 0-16,0 0 0,21 0 0,-21 0 15,0-1-15,0 1 0,0 0 0</inkml:trace>
  <inkml:trace contextRef="#ctx0" brushRef="#br0" timeOffset="17347.5">17632 6858 0,'-21'0'31,"21"21"47,-22-21-78,22 21 16</inkml:trace>
  <inkml:trace contextRef="#ctx0" brushRef="#br0" timeOffset="18798.7">10118 10118 0,'0'0'0,"-22"0"0,1-21 0,0 21 0,0 0 15,0 0-15,-22-22 0,22 22 0,-21-21 16,21 21-16,0 0 0,-1 0 0,-20 0 16,21 0-16,0 0 15,0 0-15,-1 0 0,44 0 32,20 0-17,-21 0-15,0 0 0,22 0 16,-1 0-16,21 0 0,-20 21 15,20-21-15,1 0 0,-1 0 0,1 0 16,20 0-16,-20 22 0,-1-22 0,22 0 16,0 21-16,21-21 0,-22 0 0,1 0 15,21 0-15,-22 0 0,1 0 0,0 21 16,-22-21-16,22 0 0,-22 0 16,-20 0-16,20 0 0,-20 0 15,-1 0-15,0 0 0,-21 0 0,22 0 16,-22 0-16,0 0 0,0 0 0,0 0 15,-21-21 1,22 21-16,-22-21 16,0-1-1,0 1-15,-22 21 0,22-21 16,-21 21-16,0 0 0,0-21 0,0 21 16,0-21-16,-1 0 0,1 21 15,-21 0-15,21 0 0,0-22 0,-1 22 16,1 0-16,0 0 0,0 0 15,42 0 32,0 0-31,0 0-16,1 0 0,-1 0 16,0 22-16,0-22 15,0 0-15,0 0 0,1 0 0,-1 0 16,0 0-16,0 0 0,0 0 15,0 0 1,-21 21-16,0 0 16,0 0-16,0 0 15,-21-21-15,0 21 0,0 1 16,21-1-16,-21 0 0,0 0 0,-1 0 16,1 0-16,0 1 0,21-1 0,-21 0 15,0 0-15,0 0 0,21 0 0,0 1 16,-22-22-16,22 21 0,-21 0 0,0 0 15,21 0 1,-21-21 0,21 21-16,-21-21 15,21-21 17,-21 21-32,-1-21 15</inkml:trace>
  <inkml:trace contextRef="#ctx0" brushRef="#br0" timeOffset="33862.35">12658 9610 0,'-22'0'16,"22"-21"-16,-21 21 0,21-22 15,0 1-15,0 0 16,21 0 0,1 21-16,-22-21 15,21 0-15,0 21 16,0 21-1,0 0 1,-21 0-16,21 0 0,1 0 0,-22 1 16,21 20-16,0-21 0,0 21 15,-21 1-15,21-1 0,0 0 0,-21 1 16,22-1-16,-22 0 0,0-20 0,21 20 16,0 0-16,-21-21 0,0 22 0,0-22 15,21 0-15,0 43 16,-21-43-16,21 0 15,-21 0-15,0-42 32,0 0-32,0 0 15,0-1-15,22 1 0,-22 0 0,0-21 16,0 21-16,21-22 0,-21 1 16,21 21-16,-21-22 0,21 1 15,0-21-15,-21 20 0,21 1 0,1-22 16,-1 22-16,0 0 0,0-1 0,0 1 15,-21 21-15,21 0 0,1-22 0,-22 22 16,0 0-16,21 21 0,0-21 31,0 21 1,-21 21-32,21-21 15,-21 21-15,0 0 16,0 1-1,0-1-15,0 0 16,0 0-16,0 0 16,0 0-16</inkml:trace>
  <inkml:trace contextRef="#ctx0" brushRef="#br0" timeOffset="35822.93">13801 10139 0,'0'0'16,"21"21"-1,0-21-15,0 0 0,0-21 16,-21 0-16,21 0 16,1 21-16,-22-22 0,0 1 0,21 0 15,-21 0-15,21 0 0,-21 0 0,0-22 16,0 22-16,0 0 0,0-21 0,0 20 15,0 1-15,-21 0 0,0 21 0,21-21 16,-22 21-16,1-21 0,0 21 16,0 0-16,0 0 0,-22 21 0,22 0 15,0 0-15,-21 0 0,21 1 16,-22 20-16,22-21 0,0 21 0,0-20 16,0 20-16,-1-21 0,22 21 0,0-20 15,0-1-15,0 0 0,0 0 0,0 0 16,0 0-16,22 1 0,-1-1 15,0-21-15,0 0 0,0 21 0,0-21 16,1 0-16,-1 0 0,0 0 0,0 0 16,0 0-16,0-21 0,1 0 0,-1-1 15,0 1-15,0-21 0,0 21 16,0 0-16,-21-1 0,22-20 16,-22 0-16,21 21 0,-21-22 0,0 1 15,21 21-15,-21-22 0,0 22 16,21 0-16,-21 0 0,0 0 0,-21 42 31,0 0-15,21 0-16,0 0 0,0 22 0,0-22 15,-21 0-15,21 21 0,0-20 16,0-1-16,0 21 0,0-21 0,0 0 16,0 1-16,21 20 0,-21-21 0,21 0 15,0-21-15,0 21 0,0 1 0,1-1 16,-1-21-16,0 0 0,21 21 15,-21-21-15,1 0 0,-1 0 0,0 0 16,0 0-16,0-21 0,22 0 0,-22-1 16,0 1-16,0 0 0,0 0 15,0 0-15,-21-22 0,22 1 0,-1 0 16,0-1-16,0 1 0,0-21 0,0-1 16,1 22-16,-1-22 0,-21 1 0,0 20 15,21-20-15,-21 21 0,0-1 0,0 22 16,0-21-16,0 21 0,0-1 15,0 1-15,0 0 0,0 0 0,-21 21 16,0 0-16,21 21 16,-22 0-16,1 0 0,21 22 0,-21 20 15,21-20-15,-21-1 16,21 0-16,-21 22 0,21-22 16,0 22-16,0-22 0,0 21 15,0-20-15,0-1 0,0 0 0,0 1 0,21-1 16,0 0-16,-21-20 0,21 20 0,0-21 15,1 0-15,-1 0 0,0 1 0,0-1 16,-21 0-16,21-21 0,0 0 16,1 21-16,-1-21 0,0 0 0,0 0 15,0 0-15,0 0 0,1-21 0,-1 21 16,0-21-16,0 0 0,0-1 0,0 1 16,1 0-16,-1 0 0,0-21 15,0 20-15,0-20 0,-21 21 0,0 0 16,21-22-16,-21 22 0,0 0 0,0 0 15,0 0-15,-21 42 32,21 0-32,0 0 15,-21 0-15,21 1 0,0-1 0,0 0 16,0 0-16,0 0 0,0 0 0,0 1 16,0-1-16,0 0 0,21 0 15,-21 0-15,21-21 0,1 21 16,-1-21-16,0 0 0,0 0 15,0 0-15,0 0 0,1 0 16,-1 0-16,0 0 0,0 0 0,0-21 16,22 0-16,-22 21 0,0-21 0,0-21 15,0 20-15,0 1 0,1-21 0,-1 21 16,0-22-16,-21 22 0,0 0 16,0-21-16,0 21 0,0-1 0,0 1 15,-21 42 16,0 1-15,21-1-16,0 0 0,0 0 16,0 0-16,0 22 0,0-22 0,0 0 15,0 0-15,0 0 0,0 0 0,0 1 16,0-1-16,21 0 0,0-21 0,-21 21 16,21 0-16,0-21 0,0 0 0,1 21 15,-1-21-15,0 0 0,0 0 16,0 0-16,0 0 0,22 0 0,-22 0 15,0 0-15,21 0 0,-20-21 0,-1 0 16,0 21-16,0-21 0,0 0 0,0 0 16,1-1-16,-22-20 0,0 21 0,0 0 15,0-22-15,0 22 0,0 0 0,0 0 16,0 0-16,0 0 0,0-1 16,0 1-1,-22 21-15,1 0 16,0 21-16,21 1 0,-21-1 15,0 0-15,21 0 0,-21 21 16,21-20-16,0-1 0,0 0 0,0 0 16,0 0-16,0 0 0,0 1 15,0-1-15,0 0 0,21-21 0,0 21 16,0 0-16,0 0 0,0-21 16,1 0-16,-1 0 0,0 0 0,0 0 15,0 0-15,22 0 0,-22 0 0,21 0 16,0 0-16,-20 0 0,20-21 0,0 21 15,1-21-15,-1 0 16,-21 0-16,21 0 0,1-1 0,-22 1 16,21-21-16,-21 21 0,1 0 0,-1-1 15,0-20-15,0 21 0,-21 0 0,0 0 16,0-1-16,0 1 0,0 0 16,-21 21-16,0 0 15,0 0-15,-1 0 0,1 0 0,0 21 16,0 0-16,21 1 15,0-1-15,0 0 0,0 0 0,0 0 16,0 0-16,0 1 0,0-1 16,21 0-16,-21 0 0,21 0 15,-21 0-15,21 1 16,-21-1-16,22-21 0,-22 21 0,0 0 16,0 0-16,0 0 0,0 1 15,0-1 1,-22-21-16,1 0 0,0 0 15,0 0-15,0 0 0,0 0 0,-1 0 16,1 0-16,0 0 16,0 0-16,0 0 0,21 21 0,-21-21 15,-1 0 1,22-21 31</inkml:trace>
  <inkml:trace contextRef="#ctx0" brushRef="#br0" timeOffset="50822.87">11239 12129 0,'0'0'0,"-21"0"0,0 0 16,0-22-16,0 22 0,0 0 0,-1 0 16,1 0-16,0 0 0,0 0 15,0 0 1,42 0 0,0 0-16,0 0 0,22 0 15,-1 0-15,0 0 0,1 0 16,20 0-16,-21 0 0,22 0 15,21 0-15,-22 0 0,22 0 0,-1 0 16,1 0-16,0 0 0,21-21 0,-22 21 16,1 0-16,0 0 0,-22-21 15,1 21-15,-22-21 0,21 21 0,-41 0 16,20 0-16,-21-21 0,-21 0 16,0-1-1,-42 22-15,21 0 0,-1-21 16,-20 21-16,0 0 0,-1-21 0,22 21 15,-21-21-15,0 21 0,20 0 0,1 0 16,0-21-16,0 21 0,42-21 47,0 21-47,22 0 0,-22 0 16,21 0-16,-21 0 0,22 0 0,-22 0 15,21 0-15,-21 0 0,0 21 0,22-21 16,-22 21-16,-21 0 0,21 0 15,-21 0-15,0 1 0,0-1 0,0 0 16,0 21-16,-21-21 0,0 1 16,0 20-16,-22-21 0,22 0 0,-21 22 0,-1-22 15,1 0-15,0 21 16,-1-21-16,22 1 16,21-1-16,-21-21 0,21 21 15,21-42 1</inkml:trace>
  <inkml:trace contextRef="#ctx0" brushRef="#br0" timeOffset="52186.67">14139 11684 0,'0'0'0,"21"21"0,1-21 16,-1 0 0,0 0-16,0 0 0,0 0 15,0-21-15,1 0 0,-1 21 16,0-21-16,0 0 0,0 21 0,0-22 16,-21 1-16,22 0 0,-22 0 0,21 0 15,-21 0-15,0-1 0,0 1 16,-21 21-16,-1-21 15,1 21-15,0 0 0,-21 0 0,-1 0 16,22 21-16,-21-21 0,0 21 0,-1 1 16,22-22-16,-21 21 0,21 0 0,-1 0 15,1 0-15,0 0 0,21 1 16,0-1-16,0 0 16,0 0-16,21 0 0,0 0 0,1 1 15,20-1-15,-21 0 0,0 21 0,22-21 16,-22 1-16,21-1 0,-21 21 15,0-21-15,1 0 0,-22 22 0,0-22 16,0 0-16,0 21 0,0-20 0,0-1 16,0 0-16,-43 0 0,22 0 0,-21 0 15,-1 1-15,1-1 0,-21-21 0,20 21 16,-20-21-16,-1 0 0,22 0 16,0 0-16,-1 0 0,1 0 0,21-21 15,-22 0-15,22-1 0,21 1 0,-21 0 16,21 0-16,0-21 0,-21 20 15,21-20-15,0 21 0,0-21 16,0 20-16,0 1 0,0 0 0,0 0 16,0 0-16,21 21 15,0 21 1,-21 0-16,0 0 0,0 22 16,21-22-16,1 0 0,-22 0 15,21 21-15,-21-20 0,21-1 0,0 0 16,-21 21-16,21-21 0,0 1 15,1-22-15,-1 21 0,0 0 0,21-21 16,-21 0-16,1 21 0,20-21 0,-21 0 16,21 0-16,-20 0 0,20 0 15,0-21-15,1 0 0,-1 21 0,-21-21 16,21-1-16,1-20 0,-22 21 0,0 0 16,21 0-16,-20-1 0,-22-20 15,21 21-15,-21 0 0,21 0 0,-21-1 16,0 1-16,0 0 15,0 42 1,0 0 0,-21 1-16,21-1 0,0 0 0,0 0 15,0 21-15,0-20 0,0-1 0,0 0 16,0 0-16,0 0 0,21 0 16,0-21-16,0 22 0,0-22 15,1 0-15,-1 0 0,0 0 16,0 0-16,21 0 0,-20 0 0,-1 0 15,0-22-15,21 22 0,-21-21 0,1 0 16,-1 0-16,0 0 0,0 0 0,0-1 16,0 1-16,-21 0 0,0 0 15,0 0-15,0 0 0,0-1 16,0 1-16,-21 42 31,21 1-31,-21-1 16,21 0-16,0 0 0,0 21 0,-21-20 0,21-1 15,-21 21-15,21 0 0,-21-20 16,21 20-16,0 0 0,0 1 0,-22-1 16,22-21-16,-21 21 0,21 1 15,0-1-15,0 0 0,-21-20 0,21 20 16,-21 0-16,21-21 0,-21 22 0,21-22 16,0 0-16,-21 0 0,-1 0 0,1-21 15,21 22-15,-21-22 0,0 0 0,0 0 16,0 0-16,-22 0 0,22 0 0,0-22 15,-21 1-15,20 21 0,-20-21 16,21 0-16,-21 0 0,20 0 16,1-1-16,0 1 0,0 0 0,0 21 15,21-21-15,0 0 0,0 0 0,0-1 16,0 1 0,21 0-16,0 21 0,0-21 0,0 0 15,22 0-15,-22-1 0,21 1 0,-21 0 16</inkml:trace>
  <inkml:trace contextRef="#ctx0" brushRef="#br0" timeOffset="52895.26">15155 11959 0,'0'-21'15,"0"42"16,0 0-31,0 1 0,0-1 16,0 0-16,0 0 0,0 0 0,0 0 16,0 1-16,0-1 0,0 0 15,0 0-15,0 0 0,-21 0 0,21 1 16,-21-22-16,21 21 16,0-42 15,-21-1-16,21 1-15,0 0 0,0 0 16,0-21-16,0 20 0,0 1 0,0 0 16,0 0-16,21-21 0,-21 20 0,21 1 15,0 21-15,0-21 0,1 0 16,-1 21-16,0 0 0,0 0 16,0 0-16,0 0 0,1 0 0,-1 0 15,0 21-15,0 0 0,-21 0 0,21 1 16,0-1-16,-21 0 15,0 0-15,0 0 0,0 0 16,0 1-16,0-1 0,0 0 16,-21-21 15,21-21 0,0 0-31,0-1 0,0 1 16,21 0-16,-21 0 0,22 0 15,-1 0-15,0-1 0,0 1 16,0 21-16,-21-21 0,21 21 0,1 0 16,-1 0-16,0 0 0,0 21 15,0 0-15,-21 1 16,0-1-16,0 0 0,0 0 0,0 0 16,0 0-16,0 1 15,0-1-15,0 0 0,0 0 16,0 0-16,0 0 0,0 1 15,-21-1 1,0-21 0,21-21-1,0-1 1,21 1-16</inkml:trace>
  <inkml:trace contextRef="#ctx0" brushRef="#br0" timeOffset="53463.08">16150 11663 0,'0'-42'0,"0"84"0,0-106 0,0 43 15,0 0-15,0 0 16,0 0-16,-21 21 16,0 0-16,0 21 15,21 0-15,0 0 0,-22 22 0,22-22 16,-21 21-16,0-21 0,21 22 15,-21-1-15,0 0 0,21 1 0,-21-1 16,-1 0-16,22 1 0,0-1 0,-21-21 16,0 21-16,21-20 0,-21-1 0,21 0 15,0 0-15,0 0 0,0 0 16,-21-21 0,21 22-16,0-44 15,0 1 1,0 0-16,0 0 0,21 0 15,-21 0-15,21-1 0,0 1 16,-21-21-16,21 21 0,1 0 0,-1-1 16,0 1-16,0 0 0,0 0 0,22 0 15,-22 21-15,0 0 0,0-21 0,0 21 16,0 0-16,1 0 0,-1 21 16,0-21-16,-21 21 0,21 0 15,-21 0-15,0 0 0,0 1 16,0-1-16,0 0 0,0 0 0,0 0 15,0 0-15,0 1 0,-21-1 0,0 0 16,0 0-16,-1 0 0,1-21 0,0 21 16,0 1-16,0-22 0,0 21 15,-1-21-15,1 0 0,0 0 0,0 0 16,0 21-16,0-21 16,-1 0-16,22-21 31,0 0-31,22 21 0,-1-22 15,0 22-15,-21-21 0</inkml:trace>
  <inkml:trace contextRef="#ctx0" brushRef="#br0" timeOffset="53947.15">16700 11875 0,'0'0'0,"0"-22"0,0 1 16,-21 21 15,0 0-15,0 21-16,21 1 0,-21-22 0,0 21 16,-1 0-16,22 0 0,-21 21 0,0-20 15,21-1-15,-21 0 0,21 0 16,0 21-16,0-20 0,0-1 0,0 0 15,0 0-15,0 0 0,21-21 16,0 21-16,0-21 0,1 0 16,-1 0-16,0 0 0,0 0 0,0 0 15,0-21-15,1 21 16,-1-21-16,-21 0 0,21 0 16,0 0-16,-21-1 0,0 1 15,0-21-15,21 21 0,-21-22 0,0 22 16,0 0-16,0 0 0,0-21 0,0 20 15,0 1-15,-21 21 16,0 0 0,0 0-16,0 0 0,-1 0 0,1 0 15,0 21-15,21 1 16,0-1-16,0 0 31,21-21-31,0 0 16,1 0-16</inkml:trace>
  <inkml:trace contextRef="#ctx0" brushRef="#br0" timeOffset="54310.86">17335 11472 0,'0'-21'0,"0"42"0,0-63 16,0 21-16,0 0 15,0 0-15,0-1 0,0 44 47,-21-1-47,21 0 16,0 0-16,-21 21 0,21-20 0,-21 20 16,0 0-16,0 1 0,21-1 0,-22-21 15,1 21-15,0 1 0,0-1 0,21-21 16,-21 22-16,0-1 0,21-21 0,-22 21 15,22-20-15,0-1 0,0 0 16,0 21-16,0-21 0,-21 1 16,21-1-16,0 0 0,21-21 47,-21-21-32,22 0-15,-1-1 0,0 1 16</inkml:trace>
  <inkml:trace contextRef="#ctx0" brushRef="#br0" timeOffset="54946.56">17822 11811 0,'0'0'16,"21"-21"-16,-21 0 16,22 21-16,-22-21 15,0-1-15,-22 22 32,1 0-32,0 0 0,0 22 0,0-22 15,0 21-15,-1-21 0,1 21 0,0 0 16,0 0-16,0 0 0,0 1 15,-1-22-15,1 21 0,0 0 0,21 0 16,0 0-16,0 0 0,0 1 16,0-1-1,21-21 1,0 0-16,1 0 0,-1 21 16,0-21-16,0 0 0,0 0 15,0 0-15,1 0 0,-1 21 16,0-21-16,0 0 0,0 21 15,-21 0 17,0 1-17,-21-22-15,0 21 0,0-21 0,21 21 16,-43-21-16,22 0 0,0 21 16,0-21-16,0 0 0,0 21 0,-1-21 0,1 0 15,0 0-15,0 0 0,0 0 16,21 21-16,-21-21 15,-1 0-15,22-21 94</inkml:trace>
  <inkml:trace contextRef="#ctx0" brushRef="#br0" timeOffset="56971.04">10731 14478 0,'-21'0'0,"0"0"15,0 0-15,0 0 0,0 0 0,-22 0 16,22 0-16,0 0 16,0 0-16,0 0 0,-1 0 0,1 0 15,0 0-15,0 0 0,0 0 0,0 0 16,-1 0 0,44 0 30,-1 0-46,0 0 0,0 0 16,0 0-16,0 0 0,1 21 0,20-21 16,-21 0-16,21 0 0,1 21 0,20-21 15,-20 0-15,20 0 0,1 0 0,-1 0 16,1 0-16,20 0 0,-20 0 16,20 0-16,-20 0 0,-1 0 0,1 0 15,-1 0-15,1 0 0,-22 0 16,22 0-16,-22 0 0,0 0 15,22 0-15,-43 0 0,21 0 0,1 0 16,-1 0-16,-21 0 0,22 0 0,-22-21 16,0 21-16,0 0 0,0 0 0,0-21 15,-21 0-15,22 21 16,-22-21-16,0 0 16,0-1-16,0 1 0,-22 21 15,22-21-15,-21 21 0,0-21 16,-21 21-16,21-21 0,-22 0 0,22 21 15,0 0-15,-21-22 0,20 22 0,1 0 16,-21-21-16,21 21 0,0 0 16,-1 0-16,1 0 15,0 0-15,42 0 47,0 0-47,1 0 0,20 21 16,-21-21-16,21 0 0,-20 0 0,20 0 15,0 22-15,1-22 0,-1 0 0,0 0 16,1 0-16,-1 0 0,0 0 16,1 21-16,-22-21 0,0 0 0,0 0 15,0 0-15,0 0 0,-21 21 32,0 0-32,-21 0 15,0-21-15,0 21 0,-21 1 0,20-1 16,1 0-16,0 21 0,-21-21 15,21 22-15,-22-22 0,22 21 0,0-21 16,-21 22-16,20-22 0,1 0 0,0 0 16,0 0-16,21 1 0,0-1 0,-21 0 15,0 0-15,-1 0 16,22 0 0,-21-21 15,0 0-16,0 0-15,0 0 0,0 0 16</inkml:trace>
  <inkml:trace contextRef="#ctx0" brushRef="#br0" timeOffset="60231.07">10731 14690 0,'0'0'0,"-21"0"0,0-21 0,0 21 16,0-22-16,0 22 0,-1-21 0,1 21 15,0 0-15,-21-21 0,21 21 16,-1-21-16,1 21 0,0 0 16,21 21 15,0 0-15,21-21-16,-21 21 0,21 1 0,1-1 15,-1 0-15,0 0 0,0 0 0,0 0 16,22 1-16,-22-1 0,21 0 15,0 21-15,1-21 0,-1 1 0,0 20 16,22-21-16,-1 21 0,-20-20 0,20 20 16,1 0-16,-1-21 0,1 22 0,-1-1 15,-20-21-15,20 22 0,-21-22 16,1 0-16,20 21 0,-20-21 0,-1 1 16,-21-1-16,21 0 0,1 0 15,-22-21-15,21 21 0,-21 0 0,22-21 16,-22 0-16,0 22 0,0-22 15,22 0-15,-22 0 0,0 0 16,0 0-16,0 0 0,0 0 16,1 0-1,-22-22-15,0 1 16,0 0-16,0 0 16,0 0-16,-22 21 0,22-21 15,-21-1-15,0 22 0,0-21 16,21 0-16,-21 21 0,0-21 0,-1 0 15,1 21 1,21 21 31,21 0-47,1-21 16,-1 21-16,-21 0 0,21-21 0,0 22 15,0-22-15,0 21 0,1 0 16,-1 0-16,-21 0 0,21-21 15,-21 21-15,0 1 0,0-1 16,0 0-16,0 0 0,-21 0 16,0 0-16,-1-21 0,1 22 15,-21-1-15,21-21 0,0 21 16,-1-21-16,1 21 0,0-21 0,0 21 16,0-21-16,0 0 0,21 21 0,-22-21 15,1 0-15,21 22 16,21-44 15,1 1-31</inkml:trace>
  <inkml:trace contextRef="#ctx0" brushRef="#br0" timeOffset="61818.56">13652 13864 0,'22'0'15,"-1"0"-15,0 0 16,0 0-16,0 0 0,0-21 16,1 0-16,-1 21 15,0-21-15,0 0 0,0 21 0,0-22 16,-21 1-16,0 0 0,0 0 15,0 0-15,0 0 16,0-1-16,-21 22 0,0 0 16,-21 0-16,21 0 0,-22 0 0,1 0 15,21 0-15,-22 22 0,1-1 16,0-21-16,-1 21 0,22 0 0,-21 0 16,21 0-16,0 1 0,-1-1 0,22 0 15,0 0-15,0 0 0,0 0 16,0 1-16,0-1 0,22 0 15,-1 0-15,0 0 0,0 0 0,0 1 16,0-1-16,22 0 0,-22 0 0,0 0 16,0 0-16,0 1 15,1-1-15,-1 0 0,0 0 0,0 0 16,-21 0-16,0 1 0,0-1 0,0 0 16,0 0-16,-21 0 0,0 0 15,0-21-15,-22 0 0,22 22 16,-21-22-16,21 0 0,-22 0 0,22 0 15,-21 0-15,21 0 0,-1 0 0,1 0 16,0-22-16,21 1 0,-21 0 16,0 0-16,21 0 15,0 0 17,21 21-32,0 0 15,0 0-15,0 0 0,1 0 0,-1 0 16,0-22-16,0 22 0</inkml:trace>
  <inkml:trace contextRef="#ctx0" brushRef="#br0" timeOffset="62074.59">14203 14139 0,'0'0'0,"-21"0"31,-1 22-16,22-1-15,-21 0 0,21 0 16,0 0-16,-21 0 0,21 1 16,-21-1-16,21 0 0,0 0 0,-21 0 15,21 0-15,0 1 0,0-1 16,0-42 31,21-1-47,0 1 0</inkml:trace>
  <inkml:trace contextRef="#ctx0" brushRef="#br0" timeOffset="62231.51">14224 14012 0,'0'0'0,"0"-21"16,0 0-1,0 42 32,21-21-47,0 0 0</inkml:trace>
  <inkml:trace contextRef="#ctx0" brushRef="#br0" timeOffset="63099.48">14626 14182 0,'0'0'0,"0"42"16,0-21-16,0 0 16,0 1-16,0-1 15,0 0-15,-21 0 0,0-21 0,21 21 16,-21 0-16,21 1 0,0-1 16,0-42 15,0-1-16,0 1-15,21 0 16,-21 0-16,21 0 0,0 0 16,-21-1-16,21 1 0,0 0 15,-21 0-15,22 0 0,-1 21 16,-21-21-16,21 21 16,-21 21-16,0 0 15,0 0-15,21 0 16,-21 0-16,0 1 0,0-1 0,21 0 15,-21 0-15,21 0 0,1 0 16,-1-21-16,0 22 16,0-22-16,0 21 0,0-21 0,1 0 15,20 0-15,-21 0 0,21 0 0,-20 0 16,20 0-16,0-21 0,1-1 0,-1 22 16,-21-21-16,21 0 0,-20 0 15,20 0-15,-21 0 0,0-1 0,0 1 16,-21 0-16,0 0 0,0 0 0,0 0 15,0-22-15,0 22 0,0 0 16,-21 0-16,0 21 0,-21 0 16,21 0-16,-1 0 0,1 0 0,-21 0 15,21 21-15,0 0 0,-1 0 0,-20 0 16,21 1-16,21-1 16,-21 0-16,0 0 0,21 0 0,0 0 15,0 1-15,0-1 0,0 0 16,21-21-16,0 21 15,0-21-15,0 0 0,22 0 16,-22 0-16,0 0 0,0-21 0,0 0 16,0 21-16,1-21 0,-1-1 0,0 22 15,0-21-15,0 0 0,-21 0 16,21 0-16,-21 42 31,0 0-31,0 0 16,0 22-16,0-22 0,0 21 15,0-21-15,0 22 0,0-1 0,0 0 16,-21-21-16,21 22 0,0-1 0,-21-21 16,0 22-16,21-22 0,-21 21 15,21-21-15,0 0 0,0 1 0,-21-1 16,21 0-16,-22-21 0,22-21 47,0 0-32,22-1-15,-22-20 0,21 21 0,0-21 16,0 20-16</inkml:trace>
  <inkml:trace contextRef="#ctx0" brushRef="#br0" timeOffset="63366.84">15875 13780 0,'0'-22'0,"0"44"0,0-65 16,0 22-16,0 0 0,0 42 31,0 0-31,-21 0 16,21 22-16,0-1 0,0-21 0,-21 22 15,-1-1-15,22 0 0,-21 1 16,0-1-16,21 0 0,-21 1 0,21-1 16,-21-21-16,21 21 0,0-20 15,-21 20-15,21-21 0,0 0 0,0 0 16,0 1-16,0-1 15,21-21 1,0-21-16,0-1 16,0 1-16</inkml:trace>
  <inkml:trace contextRef="#ctx0" brushRef="#br0" timeOffset="63726.63">15981 14182 0,'0'0'0,"21"0"0,0 0 16,0 0-16,0 0 0,1 0 15,-1 0-15,0-21 0,21 21 0,-21 0 16,1-22-16,-1 22 0,0-21 16,0 21-16,-21-21 0,0 0 0,0 0 15,-21 21 1,0 0-16,0 0 0,-22 0 15,1 0-15,21 21 0,-22 0 16,1 0-16,21 0 0,0 1 16,0-1-16,-1 0 0,22 21 0,-21-21 15,21 1-15,0 20 0,0-21 0,0 0 16,21 0-16,1 1 0,-1-1 16,0 0-16,0-21 0,0 21 0,22-21 15,-22 0-15,0 0 0,21 0 0,-21 0 16,1 0-16,20 0 0,-21 0 15,0 0-15,-21-21 0,21 21 0,-21-21 16,0 0-16</inkml:trace>
  <inkml:trace contextRef="#ctx0" brushRef="#br0" timeOffset="64294.73">13610 15621 0,'-21'21'0,"0"-21"16,21 21-16,-21 22 0,21-22 0,0 21 15,-22-21-15,1 22 0,0-1 16,0 22-16,21-22 0,-21 0 0,0 1 15,-1-1-15,22 0 0,-21-21 0,21 22 16,-21-22-16,21 0 0,0 0 16,0 0-16,0 1 0,0-1 0,0-42 47,0-1-47,0 1 0,21 0 15</inkml:trace>
  <inkml:trace contextRef="#ctx0" brushRef="#br0" timeOffset="64807.44">13398 15663 0,'0'0'0,"43"-42"15,-22 21-15,0 0 16,0 21-16,0 0 0,1-21 0,-1 21 16,0 0-16,0 0 0,0 0 15,22 0-15,-22 0 0,0 21 0,0 0 16,0 0-16,0 0 0,1 0 15,-22 1-15,0-1 0,0 21 16,0-21-16,0 0 0,-22 1 0,1 20 16,0-21-16,-21 0 0,21 0 0,-1 1 15,-20-1-15,21-21 0,0 21 16,0-21-16,21-21 31,21 0-15,0 21-16,0 0 0,0 0 0,0-22 15,1 22-15,-1 0 0,0 0 0,21 0 16,-21 22-16,22-1 0,-22-21 16,21 21-16,-21 0 0,22 21 15,-22-20-15,0-1 0,0 0 0,-21 21 16,0-21-16,0 22 0,0-22 16,-21 0-16,0 0 0,0 22 0,0-22 15,-22 0-15,1 0 0,21 0 0,-22-21 16,1 21-16,0-21 0,21 0 15,-22 0-15,22 0 0,-21 0 0,21 0 16,-1 0-16,1 0 0,0 0 0,0 0 16,0 0-16,21-21 0,-21 21 15,21-21-15,-22 21 0,22-21 16,0 0-16,0 0 16,0-1-16,22 22 0,-1-21 15,0 0-15,0 0 0</inkml:trace>
  <inkml:trace contextRef="#ctx0" brushRef="#br0" timeOffset="65118.2">14393 15579 0,'0'0'0,"43"-21"15,-65 42 1,22 0-16,-21 0 15,0 0-15,21 22 16,0-1-16,0 0 0,-21 1 0,21-1 16,-21 0-16,0 1 0,21-1 0,-22 21 15,22-20-15,-21-1 0,0-21 16,21 22-16,0-1 0,-21-21 0,0 0 16,21 0-16,-21 1 0,21-1 0,0 0 15,0 0 1,21-42 15,-21 0-31,21 0 0,0-1 16,0 1-16,0 0 0</inkml:trace>
  <inkml:trace contextRef="#ctx0" brushRef="#br0" timeOffset="65498.65">14626 16002 0,'0'21'31,"0"0"-31,-21 1 0,21-1 16,0 0-16,-21 21 0,21-21 15,-21 1-15,21-1 0,-22 0 0,22 0 16,0 0-16,0 0 0,0 1 16,0-1-16,22-21 15,-1 0-15,0 0 16,0 0-16,0 0 0,0 0 0,1 0 15,-1 0-15,0 0 0,0-21 0,0-1 16,0 1-16,1 0 0,-1 0 16,0 0-16,-21-22 0,0 22 0,0-21 15,0 21-15,0-22 0,0 22 16,0-21-16,-21 21 0,0 0 0,-1-1 16,1 22-16,0 0 0,0 0 15,0 0-15,0 0 0,-1 0 16,22 22-16,-21-1 15,21 0-15,0 0 0,0 0 16,-21 0-16,21 1 16,0-1-16,21 0 15</inkml:trace>
  <inkml:trace contextRef="#ctx0" brushRef="#br0" timeOffset="66474.78">15388 15981 0,'0'0'0,"21"-21"0,0 0 16,-21-1-16,0 1 15,-21 21 1,-21 0-16,21 0 16,0 21-16,-1-21 0,1 22 0,0-1 15,0 0-15,0 0 0,0 0 0,-1 22 16,1-22-16,0 21 0,21-21 15,0 0-15,-21 22 0,21-22 0,0 0 16,0 0-16,0 0 0,0 1 0,0-1 16,21 0-16,0-21 0,0 21 15,1-21-15,-1 0 0,0 0 0,21 0 16,1 0-16,-22 0 0,21 0 0,0 0 16,1 0-16,-22 0 15,21-21-15,-21 0 0,22 0 0,-22-1 16,0 1-16,0-21 0,0 21 0,1-22 15,-1 22-15,0-21 0,0-22 16,0 22-16,0 0 0,1-1 0,-22 1 16,21 0-16,-21-1 0,21 22 0,-21-21 15,0 21-15,0 0 0,0-1 16,0 1-16,0 42 16,0 1-1,0-1-15,0 21 0,-21-21 16,0 22-16,21-1 0,0 0 0,-22 1 15,1-1-15,21-21 0,-21 21 16,21 1-16,-21-22 0,21 0 16,0 0-16,0 0 0,0 1 0,-21-1 15,21 0-15,0-42 47,21 0-31,-21-1-16,0 1 0,21 0 15,0 0-15,0 0 0,-21 0 0,22 21 16,-1-22-16,0 1 0,0 0 0,0 0 16,0 0-16,1 21 15,-1 0-15,0 0 0,0 0 16,0 0-16,-42 0 47,0 21-47,0-21 15,0 0-15,-1 0 0,1 0 16,0 0-16,0 0 0,21 21 0,-21-21 16,0 0-16,-1 0 15,22 21 1,-21-21-16,21 21 16,0 1-16,0-1 0,0 0 15,0 0-15,21 0 16,-21 0-16,22 1 0,-1-1 15,0 0-15,-21 0 0,21 0 16,21 0-16,-42 1 16,22-1-16,-1 0 0,-21 0 15,21-21-15,-21 21 0,21-21 16,-21 21 0,-21-42 46</inkml:trace>
  <inkml:trace contextRef="#ctx0" brushRef="#br1" timeOffset="73842.19">2095 16129 0,'22'-21'16,"-22"0"-16,21 21 0,-21-21 15,0-1-15,0 1 16,-21 21-1,-1 0 1,1 0-16,0 0 0,0 0 16,0 21-16,0-21 0,-22 22 0,22-1 15,0 0-15,-21 21 0,20-21 16,1 22-16,-21-1 0,21 0 0,0 1 16,-1-1-16,1 0 0,21 1 15,0-1-15,-21 0 0,21 1 0,0-22 16,0 21-16,0 1 0,0-22 15,21 0-15,0 0 0,-21 0 0,22 0 16,20 1-16,-21-22 0,0 0 16,0 0-16,1 0 0,20 0 0,-21 0 15,0-22-15,0 22 0,1-21 16,-1 0-16,0 0 0,0 0 16,-21 0-16,0-1 0,0 1 15,0 0-15,0 0 0,0 0 16,0 0-16,-21-1 15,0 22-15,0 0 0,-1 0 16,1 0-16,0 0 0,0 22 0,0-1 16,0 0-16,-1-21 0,1 21 15,0 0-15,21 0 0,0 1 0,0-1 16,0 0-16,0 0 0,0 0 16,0 0-16,0 1 15,21-22 1,0 0-16,1 0 15,-1-22-15,0 1 0,-21 0 0,21 21 16</inkml:trace>
  <inkml:trace contextRef="#ctx0" brushRef="#br1" timeOffset="74050.6">2519 16489 0,'0'0'0,"21"0"0,-42 0 47,42 0 0,0-21-32,0 21-15</inkml:trace>
  <inkml:trace contextRef="#ctx0" brushRef="#br1" timeOffset="75398.88">4233 16320 0,'0'0'0,"0"-22"15,0 1 1,21 0-16,1 21 0,-1-21 15,0 21-15,0-21 0,21 0 16,-20-1-16,20 1 0,-21 0 0,21 0 16,1 0-16,-22 0 0,0-1 0,21 1 15,-20 0-15,-1 0 0,-21 0 16,0 0-16,0-1 0,0 1 16,-21 21-16,-22-21 0,1 21 0,0 0 15,-1 0-15,-20 21 0,-1 0 16,1-21-16,-1 22 0,1 20 0,-1-21 15,22 0-15,0 0 16,-1 1-16,1-1 0,21 21 0,21-21 16,0 0-16,0 1 0,0-1 0,0 0 15,21 0-15,0 0 0,0 0 16,0 1-16,22-1 0,-22 0 0,21 0 16,-21 21-16,1-20 0,20-1 0,-21 21 15,0-21-15,0 0 0,1 1 16,-1 20-16,0-21 0,-21 0 0,21 0 15,-21 1-15,0-1 0,0 0 16,-21 0-16,0-21 0,-22 21 0,22-21 16,-21 0-16,0 21 0,-1-21 0,1 0 15,0 0-15,-1 0 16,1-21-16,21 0 0,-22 21 0,22-42 16,0 21-16,0-1 0,21-20 0,0 21 15,0-21-15,0 20 0,0-20 16,0 0-16,0 21 0,0-22 0,0 22 15,0 0-15,0 0 0,0 0 0,21 21 16,0 0-16,-21 21 16,21 0-16,-21 0 15,22 0-15,-22 22 0,0-22 16,0 0-16,21 21 0,0-21 0,-21 22 16,21-22-16,-21 21 0,21-21 0,0 22 15,1-22-15,-1 0 16,0 0-16,0 0 0,0 1 0,0-22 15,22 0-15,-22 0 0,21 0 0,-21 0 16,22 0-16,-1 0 0,0 0 16,1-22-16,-1 1 0,0 0 0,1 0 15,-1 0-15,0 0 0,-20-1 0,-1-20 16,21 21-16,-21 0 0,-21-22 16,0 22-16,21 0 0,-21 0 0,0 0 15,0 0-15,0-1 0,-21 22 16,0 0-16,0 0 15,0 0-15,0 0 0,-1 22 0,22-1 16,-21 0-16,21 0 0,-21 0 16,21 22-16,0-22 0,0 0 15,0 21-15,0-21 0,0 22 0,21-22 16,0 0-16,1 0 0,-22 0 0,21 1 16,0-1-16,0-21 0,21 0 15,-20 21-15,-1-21 0,21 0 0,-21 0 16,22 0-16,-22-21 0,21 21 0,-21-21 15,22-1-15,-22 1 0,0 0 16,0 0-16,0 0 0,0-22 16,1 22-16,-22 0 0,0-21 0,21 21 15,-21-22-15,0 22 0,21 0 16,-21 0-16,0 0 0,0-1 0,0 1 16,0 42 15,0 1-31,0-1 0,0 21 15,-21-21-15,21 22 0,0-1 0,0 0 16,-21 1-16,21 20 0,-22-21 16,22 22-16,0-1 0,-21 1 0,21-1 15,-21 22-15,0-21 0,21-1 0,-21 1 16,0-1-16,21 1 0,0-22 16,-22 21-16,1-20 0,21 20 0,-21-20 15,21-22-15,0 21 0,0-21 16,0 0-16,0 1 0,-21-22 15,21-22 1,0 1 0,0 0-16,0 0 0,0-21 15,0-1-15,21 1 0,-21 0 0,21-1 16,-21-20-16,0 20 0</inkml:trace>
  <inkml:trace contextRef="#ctx0" brushRef="#br1" timeOffset="77061.39">5122 16722 0,'0'0'0,"0"-21"0,21-64 16,-21 64-16,22-22 0,-22 22 15,0 0-15,21 21 0,0-21 0,0 0 16,-21 0-16,21 21 0,0 0 16,22-22-16,-22 22 0,0 0 0,0 0 15,22 0-15,-22 0 0,0 0 0,0 22 16,21-22-16,-20 21 0,-1 0 15,-21 0-15,0 0 0,21 0 0,-21 1 16,0-1-16,0 0 0,-21 0 16,0 0-16,-22 0 0,22-21 15,0 22-15,-21-22 0,-1 0 16,22 0-16,0 0 0,0 0 0,0 0 16,-1 0-16,1 0 0,0 0 0,0-22 31,21 44 16,0-1-47,21 0 15,-21 0-15,21 0 16,0 0-16,1 1 16,-1-22-16,0 0 0,0 21 0,0-21 15,0 0-15,22 0 0,-22 0 16,21 0-16,-21 0 0,22 0 15,-1 0-15,0-21 0,1-1 0,-22 22 16,21-21-16,1 0 0,-22 0 0,0 0 16,0 0-16,-21-1 0,21 1 15,-21 0-15,0 0 0,0-21 0,0 20 16,0 1-16,0 0 0,0 0 0,0 0 16,-21 0-16,0 21 15,0 0-15,0 0 16,21 21-16,0 0 0,-22 0 0,1 0 15,21 0-15,0 1 0,-21-1 16,21 0-16,0 0 0,-21 21 16,21-20-16,0-1 0,0 0 0,0 0 15,0 0-15,21 0 0,0-21 16,-21 22-16,21-22 0,1 0 0,-1 0 16,0 21-16,0-21 0,0 0 0,0 0 15,1 0-15,-1 0 0,0-21 0,0-1 16,0 22-16,0-21 0,-21 0 15,22 0-15,-1 0 0,0 0 0,-21-1 16,21 1-16,0 0 0,-21 0 16,21 0-16,1 0 0,-22-1 15,21 22-15,-21-21 0,21 21 0,-21-21 16,0 0 62,0 0-47,0 0 1,0-1-17,0 1-15,-21 21 47,0 21-31,21 1-16,0-1 15,0 0-15,0 0 16,21-21-16,0 21 16,0-21-16,0 0 0,-21 21 15,21-21-15,1 0 0,-1 22 16,-21-1-1,21-21-15,-21 21 0,21-21 0,-21 21 16,0 0-16,0 0 0,0 1 16,0-1-16,0 0 15,0 0-15,0 0 16,0 0-16,21-21 16,0 22-16,1-22 0,-22 21 15,21-21-15,0 0 0,0 0 0,0 0 16,22 0-16,-22 0 0,0 0 0,0 0 15,21-21-15,-20-1 0,-1 22 16,21-21-16,-21 0 0,0 21 0,22-21 16,-22 0-16,0 0 0,0-1 15,22 1-15,-22 21 0,-21-21 0,21 0 16,0 0-16,-21 0 0,0-22 16,0 22-16,0 0 0,0 0 0,0 0 15,0-1-15,0 1 0,-21 21 16,0 0-1,0 0-15,-1 0 0,1 0 0,0 21 16,0 1-16,0-1 0,-22 0 0,22 0 16,0 0-16,0 22 0,21-22 0,-21 0 15,21 21-15,-21-21 0,21 1 16,0-1-16,0 0 0,0 0 0,0 0 16,0 0-16,21-21 15,0 0-15,0 0 16,0 0-16,0 0 0,1 0 15,-1-21-15,0 0 0,0 0 16,0 0-16,0-22 0,-21 22 16,22 0-16,-1 0 0,-21-21 0,21 20 15,-21 1-15,21 0 0,-21 0 0,21 0 16,-21 0-16,0 42 31,0 0-31,-21 0 16,0 0-16,21 0 0,0 1 15,-21-1-15,21 21 0,-21-21 16,21 0-16,0 22 0,0-22 0,0 0 16,0 0-16,0 0 0,21 1 0,-21-1 15,21-21-15,0 0 16,0 0-16,0 0 16,1 0-16,-1-21 15,0-1-15,-21 1 0,21 0 0</inkml:trace>
  <inkml:trace contextRef="#ctx0" brushRef="#br1" timeOffset="77387">7535 15981 0,'0'-21'0,"0"42"0,0-63 16,0 20-16,-21 22 31,0 22-31,0 20 0,21-21 15,-21 21-15,-1 1 0,22-1 16,-21 0-16,0 22 0,21-22 0,-21 1 16,0 20-16,0-21 0,21 1 0,-22 20 15,1-20-15,21-1 16,-21 0-16,0 1 0,21-1 0,0-21 0,0 21 16,-21-20-16,21-1 0,0 0 0,0 0 15,0 0-15,0 0 16,21-21-1,0-21 1,0 21-16,0-21 0,1 0 0,-1 0 16,0 0-16,0-1 0,21-20 15,-20 21-15,-1 0 0,0-22 0</inkml:trace>
  <inkml:trace contextRef="#ctx0" brushRef="#br1" timeOffset="78339.47">7599 16552 0,'-21'0'47,"-1"22"-47,22-1 16,-21-21-16,21 21 0,0 0 0,0 0 15,-21 0-15,21 1 0,0-1 0,0 0 16,0 0-16,0 0 0,0 0 0,0 1 16,0-1-16,21-21 15,0 0-15,1 0 16,20 0-16,-21 0 0,0 0 0,22 0 15,-22 0-15,0-21 0,21 21 16,-21-22-16,1 1 0,-1 21 16,0-21-16,0 0 0,0-21 0,-21 20 15,0 1-15,0 0 0,0 0 0,0-21 16,0 20-16,0 1 0,-21 0 16,0 0-16,0 21 0,0 0 0,-1-21 15,-20 21-15,21 0 0,-21 0 0,20 0 16,1 21-16,0 0 0,0-21 0,0 21 15,0 0-15,-1 1 0,22-1 16,0 0-16,0 0 0,0 0 0,0 0 16,0 1-16,0-1 0,0 0 15,0 0-15,22-21 0,-1 21 16,0-21-16,0 0 0,0 0 16,22 0-16,-22 0 0,0 0 0,21 0 15,1 0-15,-22-21 0,21 21 0,-21-21 16,22 0-16,-22 0 0,0-1 15,0 1-15,21 21 0,-20-21 0,-1 0 16,-21 0-16,21 0 0,0-1 0,0 22 16,-21-21-16,0 42 31,0 1-15,0-1-16,0 0 0,0 0 0,0 0 15,0 22-15,0-22 0,0 0 16,0 0-16,0 0 0,0 0 15,0 1-15,0-1 0,0 0 0,21 0 16,1-21-16,-1 21 16,21-21-16,-21 0 0,22 0 15,-22 0-15,21 0 0,0 0 0,-20-21 16,20 21-16,0-21 0,1 0 0,-22 0 16,21-1-16,0 1 0,-20 0 15,-1 0-15,0-21 0,21 20 0,-21 1 16,-21 0-16,22 0 0,-22 0 0,0 0 15,0-1-15,0 1 0,-22 21 16,1 0-16,0 0 16,0 0-16,0 21 15,0-21-15,-1 22 0,22-1 0,-21 0 16,21 0-16,0 0 0,0 0 0,0 1 16,0-1-16,0 0 0,21 0 15,1 0-15,-1 0 0,-21 1 0,21-1 16,0 0-16,0 0 0,0 0 0,1 0 15,-1 1-15,0-22 16,-21 21-16,-21-21 47,0 0-47,-1 0 0,1 0 16,0-21-16,0 21 15,0-22-15,21 1 0,-21 21 16,-1-21-16,22 0 0,-21 21 0,0-21 15,21 0-15,-21-1 0</inkml:trace>
  <inkml:trace contextRef="#ctx0" brushRef="#br1" timeOffset="78678.27">7133 16129 0,'21'-42'16,"0"42"-16,1 0 0,20-21 0,0 21 16,1-22-16,-1 22 0,21 0 15,1-21-15,-1 21 0,1 0 0,21-21 16,-1 21-16,-20-21 0,20 21 0,-20 0 15,21 0-15,-22 0 0,1 0 16,-22 0-16,21 0 0,-20 0 0,-22 0 16,21 0-16,-21 0 0,1 0 0,-1 0 15,0 0-15,-42 0 32,0 0-32,-1 0 15,-20 0-15,21 0 0</inkml:trace>
  <inkml:trace contextRef="#ctx0" brushRef="#br0" timeOffset="84787.11">10499 16849 0,'-22'0'47,"1"0"-31,0 0-16,0 0 15,0 0-15,0 0 0,-1 0 16,1 0-16,-21 0 0,21 0 0,0 0 16,-1 0-16,-20 0 0,21 0 0,0 0 15,0 0-15,21-21 0,-22 21 16,1 0-16,42 0 62,1 0-62,-1 0 16,0 0-16,21 0 0,-21 0 16,22 0-16,-1 0 0,0 0 15,1 0-15,20 0 0,-20 0 0,20 0 16,1 0-16,-1 0 0,-21 0 0,22 0 15,-1 0-15,1 0 0,-22 0 16,22 0-16,-22 0 0,0 0 0,1 0 16,-1 0-16,0 0 0,1 0 0,-22 0 15,0 0-15,0 0 0,0 0 16,1 0-16,-1 0 0,-21-22 16,0 1-1,-21 0-15,-1 0 16,1 21-16,0-21 0,0 0 0,0 21 15,-22-22-15,22 22 0,0-21 16,-21 21-16,21 0 0,-1-21 16,1 21-16,0-21 0,0 21 0,0 0 15,42 0 17,0 0-32,21 0 0,-20 0 15,20 0-15,0 0 0,-21 0 0,22 0 16,-1 21-16,0-21 0,-20 0 0,20 21 15,-21-21-15,0 21 0,0-21 16,1 22-16,-1-1 0,-21 0 16,0 0-16,0 0 0,0 0 0,-21 1 15,-1-1-15,1 0 16,0 0-16,-21 0 0,21 0 0,-22 1 16,22-1-16,0 0 0,-21 0 0,20 0 15,1 0-15,0-21 0,21 22 16,-21-22-16,21 21 0,-21-21 15,42 0 32,0 0-47,0 0 0,0 0 16,1 0-16,-1 0 0,0-21 16,0 21-16</inkml:trace>
  <inkml:trace contextRef="#ctx0" brushRef="#br0" timeOffset="86311.24">11853 17166 0,'0'21'16,"21"-21"-1,-21-21-15,22 21 16,-1-21-16,-21 0 0,21 21 15,0-21-15,0 0 0,0-1 0,1 22 16,-1-21-16,0 0 0,0-21 16,0 21-16,22-1 0,-22 1 15,0-21-15,0 21 0,0 0 0,0-1 16,1 1-16,-22 0 0,0 0 0,-22 21 31,1 0-31,0 0 0,0 0 16,0 0-16,0 0 0,21 21 15,-22 0-15,22 0 16,0 1-16,0-1 16,22 0-16,-1 0 0,0 0 0,-21 0 15,21 1-15,0-1 0,-21 0 16,0 0-16,21-21 0,-21 21 0,22 0 16,-22 1-16,0-1 15,-22-21 1,1 0-16,0 0 15,0 0-15,0 0 0,0 0 16,21-21-16,-22 21 0,1 0 16,0-22-16,0 22 15,0 0 1,21 22 0,0-1-1,21 0-15,0 0 16,0-21-16,-21 21 0,21-21 0,1 0 15,-1 21-15,0-21 0,0 0 16,0 0-16,22 0 0,84 0 16,-85 0-16,-21-21 15,21 0-15,-20 21 0,-1-21 16,21 0-16,-42 0 0,21-22 0,0 22 16,1-21-16,-1-1 0,-21 1 0,0 0 15,21-1-15,-21 1 0,21 0 16,-21-1-16,0 1 0,0 0 15,21-1-15,0 22 0,-21-21 0,22 21 16,-22 0-16,0-1 0,0 44 31,0-1-31,0 21 16,0-21-16,0 22 0,0-1 16,-22 0-16,22 1 0,-21-1 0,0 0 15,21 1-15,-21-1 0,21 0 0,0-21 16,0 22-16,0-22 0,-21 21 15,21-21-15,0 1 0,0-1 0,0 0 16,0 0-16,0 0 0,21-21 0,0 0 16,0 0-1,0 0-15,1 0 0,20 0 16,-21 0-16,0-21 0,0 21 0,1-21 16,-1 0-16,21 0 0,-21-1 15,0 1-15,-21 0 0,0 0 0,22 0 16,-22 0-16,0-1 0,0 1 0,0 0 15,-22 21 1,1 0-16,0 0 16,21 21-16,0 0 15,0 1-15,0-1 16,0 0-16,0 0 0,21 43 16,-21-43-16,0 0 15,21 0-15,-21 0 16,0 0-16,22 1 0,-1-22 15,-21 21-15,21-21 0,0 0 16,0 0-16,0 0 16,22 0-16,-22 0 0,0 0 0,0 0 15,22 0-15,-22-21 0,0 21 0,0-22 16,0 22-16,0-21 0,1 0 16,-1 0-16,0 0 0,-21 0 15,21-1-15,-21 1 0,0 0 0,0 0 16,0 0-1,-21 42 1,0-21 0,21 21-16,-21 0 0,21 0 0,0 1 15,0-1-15,0 0 0,0 0 16,0 0-16,0 0 0,0 1 0,0-1 16,0 0-16,0 0 15,21-21-15,0 0 0,0 0 16,0 0-16,0 0 0,1 0 0,-1 0 15,0 0-15,0 0 0,21-21 16,-20 0-16,-1 0 0,0-1 16,0-20-16,0 21 0,0 0 15,-21 0-15,0-1 0,22 1 0,-22 0 16,0 0-16,0 0 0,0 0 16,0 42-1,0 0 1,-22 0-16,22 0 0,0 0 15,0 1-15,0-1 0,0 0 0,0 0 16,0 0-16,0 0 0,0 1 16,0-1-16,0 0 15,0 0-15,22-21 32,-1 0-32,0 0 15,21 0-15,-21 0 0,1-21 0,-1 21 16</inkml:trace>
  <inkml:trace contextRef="#ctx0" brushRef="#br0" timeOffset="88160.23">14330 17039 0,'0'0'0,"21"-21"0,-21 0 16,0 0-16,0 0 0,-21 21 16,0 0-16,-1 0 15,1 0-15,0 0 0,0 21 16,0 0-16,0 0 0,-1 0 15,1 0-15,21 22 0,-42-1 16,42-21-16,-21 0 16,21 1-16,0-1 0,0 0 0,0 0 15,0 0-15,0 0 0,0 1 0,21-22 16,0 21-16,0-21 0,0 0 0,1 0 16,20 0-16,-21 0 0,21 0 15,-20 0-15,20 0 0,-21 0 0,21-21 16,-20-1-16,20 1 0,-21 0 0,0 0 15,0 0-15,22-22 0,-22 1 16,0 0-16,0-1 0,0 1 16,1 0-16,-1-22 0,0 22 0,-21 0 15,21-1-15,-21 1 0,21 21 16,-21 0-16,0-1 0,0 1 0,0 0 16,-21 42-1,0 0 1,21 1-16,-21-1 0,21 21 0,0-21 15,-21 22-15,21-1 0,-22 0 0,22 1 16,0-1-16,0-21 0,0 21 16,0 1-16,0-22 0,0 21 0,0-21 15,0 1-15,0-1 0,0 0 16,0 0-16,22 0 0,-1-21 16,0 0-16,0 0 0,0 0 15,0 0-15,1 0 16,-1-21-16,0 21 0,0-21 15,0 0-15,0 0 0,1-1 0,-1 1 16,0 0-16,0-21 0,0 21 0,-21-1 16,0 1-16,21 21 0,-21-21 15,-21 42 17,21 0-17,0 1-15,0-1 0,-21 0 16,21 0-16,0 0 0,-21 0 0,21 1 15,0-1-15,0 0 0,0 0 16,0 0-16,0 0 0,21 1 16,0-22-16,0 0 15,1 0-15,-1 0 0,0 0 16,0 0-16,0 0 0,0 0 0,1-22 16,-1 22-16,0-21 0,0 0 0,0 0 15,-21 0-15,21 0 16,-21-1-16,0 1 0,0 0 0,0 0 15,22 0-15,-22 0 0,0-1 16,21 22 0,-21 22 15,0-1-31,0 0 16,0 0-16,0 0 0,0 0 15,-21 1-15,21-1 0,0 0 16,0 0-16,0 0 15,0 0 1,21-21-16,0 0 16,0 0-1,0 0-15,0 0 0,1 0 16,-1 0-16,0 0 16,0-21-16,0 0 0,0 21 15,-21-21-15,22 0 0,-1 21 16,0-21-16,0-1 0,-21 1 0,21 0 15,-21 0-15,21 21 0,-21-21 16,0 0-16,0-1 0,0 1 16,0 0-16,0 0 15,0 42 63,0 0-46,0 0-17,0 1-15,0-1 32,0-42 14,0-1-30,22 22 109,-1 22-109,-21-1-1,0 0 1,0 0-16,21-21 0,-21 21 16,0 0-16,0 1 15,0-1 1,0 0-1,21-21 1,-21 21-16,21-21 16,0 0-16,1 0 15,-1 0-15,0 0 0,0 0 16,0 0-16,0 0 0,1 0 0,-22-21 16,42 21-16,-21-21 0,0 21 0,0-21 15,1-1-15,-1 22 0,0-21 16,-21 0-16,21 0 0,-21 0 15,21 0-15,-21-1 0,0 1 16,0 0-16,0 0 0,-21 21 31,0 0-31,0 0 0,0 21 16,-1 0-16,1-21 0,21 21 16,0 1-16,-21-1 0,21 0 15,-21 0-15,21 0 0,0 0 0,0 1 16,0-1-16,0 0 15,0 0-15,21-21 0,0 0 16,-21 21-16,21-21 0,1 0 16,-1 0-16,0 0 0,0 0 15,0 0 1,0 0-16,-21-21 16</inkml:trace>
  <inkml:trace contextRef="#ctx0" brushRef="#br0" timeOffset="88759.61">16658 17103 0,'0'0'0,"0"-43"15,21 43-15,-21-21 16,21 0-16,-21 0 0,0 0 0,0 0 16,0-1-16,-21 22 15,0 0 1,0 0-16,0 0 0,0 0 15,-1 22-15,1-1 0,0 0 16,0 0-16,0 0 0,0 0 0,-1 1 16,1-1-16,21 21 0,0-21 0,-21 0 15,21 1-15,0-1 16,0 0-16,0 0 0,21-21 16,0 0-16,1 0 15,-1 0-15,0 0 16,0 0-16,0 0 0,0 0 0,1-21 15,-1 0-15,0 0 0,0-1 16,0 1-16,0-21 0,1 0 16,-1 20-16,21-20 0,-21-21 0,0 20 15,1 1-15,-1-22 0,0 22 0,-21 0 16,0 21-16,21-22 0,-21 22 16,0-21-16,0 21 0,0-1 15,-21 22 16,0 22-31,21 20 0,0-21 0,0 21 16,-21-20-16,-1 20 0,22 21 0,0-20 16,0-1-16,-21 0 15,21 22-15,-21-22 0,21 1 0,0-22 16,-21 21-16,21 0 0,0-20 0,0-1 16,0 0-16,0 0 0,0 0 15,21 0-15,0 1 0,0-22 0,1 0 16,-1 0-16,0 0 0,0 0 15,0 0-15,0 0 0,1 0 16,-1-22-16,0 22 0,0-21 0,0 0 16,0 0-16,-21 0 0,22 0 15,-22-1-15</inkml:trace>
  <inkml:trace contextRef="#ctx0" brushRef="#br0" timeOffset="89223.15">14478 16658 0,'0'0'0,"0"-21"16,21 21 0,0 0-16,0 0 15,1 0-15,-1 0 0,21 0 0,-21 0 16,22 0-16,-1 0 0,0 0 0,1 0 16,-1 0-16,0 0 0,1 0 15,-22 0-15,21 0 0,0 0 0,-20 0 16,-1 0-16,0 0 0,-42 0 31</inkml:trace>
  <inkml:trace contextRef="#ctx0" brushRef="#br0" timeOffset="89621.19">12869 16637 0,'21'0'31,"1"0"-15,-1 0-16,21 0 0,-21 0 0,22 0 16,-1 0-16,0 0 0,1 0 15,-1 0-15,0 0 0,-21 0 0,22 0 16,-22 0-16,0 0 0,0 0 0,0 0 15,-42 0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0T02:17:20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0 0,'22'0'62,"-1"0"-46</inkml:trace>
  <inkml:trace contextRef="#ctx0" brushRef="#br0" timeOffset="969.03">3048 85 0,'0'0'0,"0"-21"0,0-22 16,0 22-16,-21 21 47,0 0-32,-1 0-15,1 0 0,0 0 0,0 0 16,-21 0-16,20 0 0,-20 42 16,0 43-16,-1-21 0,1-1 0,0 22 15,-1-22-15,22-20 0,-21 20 0,21-21 16,21 1-16,0-1 0,0-21 16,0 0-16,0 1 0,21-1 15,0-21-15,0 0 0,22 0 0,-22 0 16,21 0-16,-21 0 0,22-21 15,-22-1-15,21 1 0,-21 0 0,0 0 16,22 0-16,-22-22 0,0 22 0,-21-21 16,0 21-16,21 0 0,-21-1 15,0 44 1,0-1-16,-21 0 0,0 21 16,0 1-16,-22-1 0,22 0 15,0 1-15,0-1 0,0 0 0,0 1 16,-1-1-16,22 0 0,0-21 0,0 1 15,0-1-15,0 0 16,0 0-16,22 0 0,-1-21 0,0 0 16,0 0-16,0 0 0,0 0 15,-21-21-15,0 0 16,0 0-16,0 0 0,0-1 0,-21 1 16,0 0-16,0 21 0,0 0 15,0 0-15,-1 0 16,1 0-16</inkml:trace>
  <inkml:trace contextRef="#ctx0" brushRef="#br0" timeOffset="1987.34">1079 2159 0,'0'-21'0,"0"42"0,0-63 0,0-1 16,0 22-16,0 0 0,0 0 16,0-21-16,0 20 0,0 1 0,0 0 15,0 0-15,0 0 0,-21 0 16,21-1-16,0 44 31,0-1-31,0 0 0,0 0 0,0 21 16,0 1-16,0-1 0,0 22 15,-21-22-15,21 21 0,0 1 16,0-1-16,0 1 0,-21-1 0,21-20 16,-21 20-16,21 1 0,-21-22 15,21 0-15,0 1 0,0-1 0,-22 0 16,22-20-16,0-1 0,0 0 16,0 0-16,0 0 15,0-42 1,0 0-1,22 0-15,-22-22 0,0 22 16</inkml:trace>
  <inkml:trace contextRef="#ctx0" brushRef="#br0" timeOffset="2324.15">1418 2477 0,'0'21'0,"0"-42"0,0 63 0,-21-21 16,0 0-16,21 0 0,0 1 0,0-1 15,0 0-15,21-21 32,0 0-32,0-21 0,0 0 15,1 21-15,-1-22 0,0 1 16,-21 0-16,0 0 0,0 0 15,0 0-15,-21-1 16,0 22-16,-1 0 16,1 0-16,0 0 0,0 22 15,0-22-15,21 21 0,-21 0 0,-1 0 16,22 0-16,0 0 0,0 1 16,22-22-1,-1 0-15,0 0 0</inkml:trace>
  <inkml:trace contextRef="#ctx0" brushRef="#br0" timeOffset="3315.63">2455 2011 0,'0'0'0,"-21"0"15,21-21-15,-21 21 16,0 0 0,0 0-1,21 21 1,-22-21-16,22 21 16,0 0-16,0 0 0,0 1 0,0-1 15,0 0-15,0 0 0,22 0 16,-22 0-16,21-21 0,0 22 15,0-22-15,0 0 0,0 0 16,1 0-16,-1 0 0,21 0 0,-21 0 16,0 0-16,22 0 0,-22 0 15,0-22-15,0 1 0,22 21 0,-22-21 16,0 0-16,0 0 0,0 0 0,0-1 16,1 1-16,-1-21 0,-21 21 15,0 0-15,0-1 0,0-20 0,0 21 16,0 0-16,0 0 15,0-1-15,0 44 32,0-1-17,0 0-15,0 21 0,-21-21 16,21 1-16,0 20 0,0 0 0,0 1 16,0-1-16,0-21 0,0 43 15,0-22-15,0 0 0,0 1 0,0-1 16,0 0-16,0 1 0,0-1 0,0 0 15,0 1-15,0-22 0,0 21 16,0 0-16,0-20 0,0-1 0,0 0 16,0 0-16,0 0 0,-22 0 0,1 1 15,0-1-15,0-21 16,0 0-16,0 21 0,-1-21 0,-20 0 16,21 0-16,-21 0 0,20 0 0,-20 0 15,0 0-15,21-21 16,-1 21-16,-20-21 0,21 21 0,0-22 15,0 22-15,-1 0 0,1-21 0,0 21 32,42 0 15,0 0-47,1 0 0,-1 0 15</inkml:trace>
  <inkml:trace contextRef="#ctx0" brushRef="#br0" timeOffset="4106.18">3598 2582 0,'21'0'0,"-42"0"0,42-21 0,-21 0 16,22 0-16,-22 0 0,0 0 16,0-1-16,0 1 0,0 0 15,0 0-15,0 0 0,-22 0 16,1 21-16,0 0 16,0 0-16,0 0 0,-22 0 15,22 0-15,0 0 0,0 0 16,0 21-16,0 0 0,-1 0 0,1 0 15,0 22-15,0-22 0,0 21 16,-43 64 0,64-85-16,-21 21 0,21-20 0,0 20 0,0-21 15,0 0-15,0 0 0,0 1 16,21-22-16,0 0 16,1 0-16,-1 0 0,0 0 0,0 0 15,0 0-15,22 0 0,-22-22 16,0 1-16,0 21 0,21-21 0,-20 0 15,-1 0-15,0 0 0,0-22 0,0 22 16,0-21-16,1-1 0,-1 1 0,0 0 16,0-1-16,0 1 0,0-21 15,1 20-15,-1 1 0,0 0 0,-21-1 16,21 22-16,-21-21 0,21-1 0,-21 22 16,0 0-16,21 0 0,-21-21 15,0 20-15,0 1 0,22 21 0,-22-21 16,0 0-16,0 0 15,0 0 1,0 42 47,-22-21-48,22 21 95,0 0-95,0 0 16,0 0-31</inkml:trace>
  <inkml:trace contextRef="#ctx0" brushRef="#br0" timeOffset="5371.58">3069 2244 0,'0'-21'16,"-21"21"15,21 21 1,0 0-32,0 0 15,-21 0-15,21 0 0,-21 1 16,21-1-16,0 0 15,0 0-15,-22-21 16,22 21-16,-21-21 0,21 21 16,0-42 31,0 0-32,0 0 1,0 0-16,0 0 0,21-1 15,1 22-15,-22-21 0,0 0 0,21 0 16,0 21-16,-21-21 0,21 21 16,0 0-16,-21-21 0,21 21 0,1 0 15,-1 0-15,0 0 0,0 21 16,-21 0 0,21 0-16,-21 0 0,0 0 15,0 1-15,0-1 0,0 0 0,0 0 16,0 0-16,0 0 0,0 1 15,0-1-15,0 0 16,21-21-16</inkml:trace>
  <inkml:trace contextRef="#ctx0" brushRef="#br0" timeOffset="7036.78">3916 2519 0,'0'21'15,"21"-21"1,0 0-16,0 0 16,0 0-16,1-21 0,-1 21 15,0-21-15,0 21 0,-21-21 0,21 21 16,0-22-16,-21 1 0,0 0 15,22 0-15,-22 0 16,0 0-16,0-1 0,-22 22 16,1 0-1,0 0-15,0 0 16,0 0-16,0 0 0,-1 22 0,22-1 16,-21 0-16,0 0 0,0 0 0,21 0 15,0 1-15,-21 20 0,21-21 16,-21 21-16,21-20 0,0 20 0,0-21 15,0 0-15,0 0 0,0 1 0,0-1 16,21 0-16,0 0 0,0-21 16,0 0-16,0 21 0,1-21 0,-1 0 15,0 0-15,0 0 0,0 0 0,22-21 16,-22 0-16,0 21 0,21-21 16,-21 0-16,22 21 0,-22-22 15,0 1-15,0 0 0,22 0 0,-22 0 16,-21-22-16,21 22 0,0 0 0,0 0 15,-21 0-15,0 0 0,0-1 16,21 22-16,-21-21 16,0 42-1,0 1 1,0-1-16,-21 0 16,21 0-16,0 0 0,0 0 0,-21 1 15,21-1-15,-21 0 0,21 0 0,0 0 16,-21 0-16,21 1 0,0-1 0,0 0 15,0 0 1,-21-21-16,21-21 31,0 0-15,0 0-16,0-1 16,0 1-16,0-21 0,21 21 0,0-22 15,0 22-15,0-21 0,0 21 0,22-22 16,-22 22-16,0-21 0,21 21 15,-20 0-15,20-1 0,-21 22 16,0-21-16,0 21 0,1-21 0,-1 21 16,0 0-16,0 0 0,0 21 15,0 0-15,-21 1 0,0-1 16,0 0-16,0 0 0,22 0 0,-22 0 16,0 22-16,0-22 0,0 21 0,0-21 15,0 22-15,0-22 0,0 0 0,0 0 16,0 0-16,0 1 0,21-1 15,0 0-15,0-21 0,0 0 0,0 21 16,1-21-16,-1 0 0,21 0 0,-21 0 16,0 0-16,22-21 0,-22 21 15,21-21-15,-21 0 0,1-1 16,20 1-16,-21 0 0,0-21 0,0 21 16,1-22-16,-1 1 0,0 0 0,0-1 15,0-20-15,0 20 0,1 1 0,-1 0 16,-21-1-16,21 1 0,-21 0 15,21-1-15,-21 22 0,0-21 0,0 21 16,0 0-16,0-1 0,0 1 0,0 0 16,0 0-1,-21 21-15,0 0 16,21 21-16,0 0 0,-21 0 16,-1 22-16,1-22 0,21 21 0,-21 1 15,0-1-15,21 0 0,-21 1 16,0-1-16,21 21 0,-22-20 0,22-1 15,-21 0-15,21 22 0,-21-22 0,21-21 16,0 22-16,0-1 0,0 22 16,0-43-16,0 0 0,0 0 15,21 0-15,0-21 0,1 0 16,-1 0-16,0 0 0,0 0 0,0 0 16,0 0-16,1-21 0,-1 0 0,0 0 15,0 0-15,0-1 0,0 1 16,1-21-16,-1 21 0,0-22 0,0 22 15,0-21-15,-21 21 0,0 0 16,21-1-16,-21 1 0,22 0 0,-22 42 31,0 0-31,0 1 16,-22-1-16,22 21 0,-21-21 0,21 0 16,0 22-16,0-22 0,-21 0 0,21 0 15,0 0-15,-21 1 0,21-1 16,0 0-16,0 0 0,21-21 31,0 0-31,-21-21 16,0 0-16,21 0 0,1-1 15,-22 1-15,21 0 0</inkml:trace>
  <inkml:trace contextRef="#ctx0" brushRef="#br0" timeOffset="7223.21">5990 2201 0,'0'-21'15,"-21"21"32,21 21-31,0 1 0</inkml:trace>
  <inkml:trace contextRef="#ctx0" brushRef="#br0" timeOffset="7407.1">5419 2307 0,'-43'21'0,"86"-42"0,-107 42 16,43-21-1,42 0 1,0 0-16,0 0 15,22 0-15,-22 0 0,0 0 0,21 0 16,1 0-16,-22 0 0,21 0 16,1-21-16,-22 0 0,0 21 0,21 0 15,-21-21-15,1 21 0,-1-21 0,0 0 16</inkml:trace>
  <inkml:trace contextRef="#ctx0" brushRef="#br0" timeOffset="9128.86">6413 2371 0,'0'0'15,"-21"0"-15,0 21 0,0-21 0,0 0 16,21-21 15,0 0-31,21 21 0,21-22 0,-21 1 16,1 0-16,20 0 0,-21-21 0,21 20 15,1 1-15,-22-21 0,21 21 0,-21-22 16,1 22-16,-1-21 0,0 0 16,-21 20-16,0-20 0,0 21 15,0-21-15,0 20 0,0 1 0,0 0 16,-21 0-16,0 21 0,-1 0 15,1 0-15,0 0 0,0 21 16,-21 0-16,20 0 0,1 1 0,0 20 16,0 0-16,0 1 0,0-1 0,-1 0 15,1 22-15,21-1 0,-21 1 16,0-1-16,0 1 0,0-1 0,-1 22 16,1-22-16,21 1 0,-21 21 0,0-22 15,21 1-15,-21-1 0,21 22 0,-21-22 16,21 1-16,-22-1 0,22 1 15,0-1-15,0 1 0,0-1 16,0 1-16,0-22 0,0 0 0,0 1 16,0-1-16,0-21 0,0 22 0,0-22 15,22-21-15,-1 21 0,0-21 0,0 0 16,0-21-16,0 21 0,1-21 16,-1-1-16,21 1 0,-21-21 15,0 21-15,1-22 0,20 1 0,-21 0 16,0-1-16,0-20 0,1 21 0,-1-22 15,-21 22-15,0-22 0,0 1 16,0 20-16,0-20 0,-21 21 0,-1-1 16,-20 22-16,21-21 0,0 21 15,-22-22-15,22 22 0,-21 21 0,21-21 16,0 21-16,-1 0 0,22-21 0,22 21 47,-1 0-47,0 0 0,21-21 0,-21 21 15,22-22-15,-1 22 0,0-21 0,-20 21 16,20-21-16,0 0 0,1 0 0,-1 0 16,0-1-16,-21 1 0,22 0 15,-22 0-15,21 0 0,-21 0 0,1-1 16,-22 1-16,21 0 0,-21 0 0,21 21 16,-21-21-16,0 0 0,0-1 15,0 1 1,-21 42 15,21 1-31,-21-22 0,21 21 16,0 0-16,0 0 0,0 0 15,0 0-15,0 1 0,0 20 0,0-21 16,0 0-16,0 0 0,0 1 0,0-1 16,0 0-16,0 0 0,21 0 0,0-21 15,-21 21-15,21-21 0,0 0 16,0 22-16,1-22 0,-1 0 15,0 0-15,0 0 0,0 0 16,0 0-16,1 0 0,-1-22 0,21 22 16,-21-21-16,0 0 0,22 0 15,-22 0-15,21-22 0,-21 22 16,1 0-16,-1 0 0,0-21 0,-21 20 16,0 1-16,0 0 0,0 0 0,0 0 15,0 0-15,0-1 0,-21 22 16,0 0-16,-1-21 0,1 21 15,0 0-15,0 0 16,0 21-16,21 1 16,0-1-16,0 0 15,0 0-15,0 0 0,0 0 16,0 1-16,0-1 0,0 0 0,0 0 16,0 0-16,0 0 0,21 1 15,-21-1-15,21 0 0,0 0 0,-21 0 16,21 0-1,1-21-15,-22 22 0,0-1 16,21-21-16,0 0 16,0 0-16,0 0 0,0 0 15,1 0-15,-1-21 0,0-1 16,0 22-16,0-21 0,0 21 16,1-21-16,-1 0 0,0 0 15,21 0-15,-21-22 0,22 22 0,-22 0 16,21-21-16,-21-1 0,22 22 0,-22 0 15,21-21-15,-21 20 0,1 1 16,-1 0-16,-21 0 0,0 0 16,0 0-16,-21 21 31,-1 0-31,1 0 0,0 21 0,0-21 16,21 21-16,-21 0 0,0 0 15,21 0-15,-22 1 0,22-1 16,0 0-16,0 0 0,0 0 0,0 0 15,0 1-15,-21-1 0,21 0 16,0 0-16,0 0 0,0 0 16,0 1-16,0-1 0,0 0 15,0 0-15,0 0 0,21-21 16,-21 21-16,22-21 16,-1 0-16,0 0 0,0 0 15,0 0-15,0 0 16,1 0-16,-1 0 0,0 0 0,0-21 15,0 21-15,0 0 0,1 0 0,-1-21 16,-21 0-16,21 21 0,0-21 16,-42 0 93</inkml:trace>
  <inkml:trace contextRef="#ctx0" brushRef="#br0" timeOffset="9759.7">7281 1947 0,'0'0'16,"-21"0"-16,0 0 16,0 0-1,21 22 1,21-22 15,0 0-15,0-22-16,-21 1 15,-21 21 17,0 0-32,0 0 0,0 0 15,-1 0 1,22 21-16,0 1 15,0-1 1,0 0-16,0 0 16</inkml:trace>
  <inkml:trace contextRef="#ctx0" brushRef="#br0" timeOffset="10751.74">2603 3027 0,'-21'0'0,"42"0"0,-84 0 0,42 0 0,0 0 15,-1 0-15,-20 0 0,21 0 0,0 0 16,0 0-16,-1 0 16,1 0-16,21 21 31,21-21-16,1 21 1,-1-21-16,21 0 0,-21 0 0,22 0 16,-1 0-16,0 0 0,1 0 15,-1 0-15,21 0 0,-20 0 0,20 0 16,1 0-16,-1 0 0,22 0 0,0 0 16,-1 0-16,22 0 0,0 0 0,0 0 15,0 0-15,21 0 0,0 0 16,0 0-16,21-21 0,0 21 0,0 0 15,21 0-15,-20 0 0,20 0 0,-21 0 16,21 0-16,-20 0 0,20 0 0,-21 0 16,0 0-16,0 0 0,1 0 15,-1 0-15,0 0 0,0 0 16,-21 0-16,0 0 0,21 0 0,-42 0 16,21 0-16,0 0 0,0 0 0,-21 0 15,21 0-15,-21 0 0,21 21 0,-21-21 16,-22 0-16,22 0 0,-21 0 0,-1 0 15,1 0-15,0 0 0,-22 0 16,1 0-16,-22 0 0,22 0 0,-22 0 16,-21 0-16,21 0 0,-20 0 0,-1 0 15,0 0-15,-21-21 16,21 21 0,-42 0 30,0 0-30,0 0-16,-1 0 0,1 0 0,0 0 16</inkml:trace>
  <inkml:trace contextRef="#ctx0" brushRef="#br0" timeOffset="60039.51">1884 4593 0,'0'-21'32,"21"21"733,-21-21-702,-21 21 77</inkml:trace>
  <inkml:trace contextRef="#ctx0" brushRef="#br0" timeOffset="63551.16">1926 4614 0,'0'-21'62,"0"0"-46,0 0-1,0 0 1,0 0 0,0-1-1,0 1-15,-21 0 16,21 0-16,0 0 15,0 0-15,-21 21 0,21-22 16,0 1-16,0 0 0,0 0 31,-21 21-15,21-21-16,0 0 219,0-1-219,0 1 15,0 0 1,0 42 31,0 0-32,0 1-15,21 20 0,-21-21 16,0 0-16,21 22 16,-21-1-16,0 0 0,0-21 0,0 22 15,0-1-15,0 0 0,0-20 16,0 20-16,0 0 0,0 1 0,-21-22 16,21 21-16,-21-21 0,21 0 15,0 1-15,0-1 0,0 0 0,0 0 16,-22-21-1,22-21 1,0 0-16,0 0 16,0-22-16,0 22 0,0 0 15,0-21-15,0-1 0,22 22 0,-22-21 0,21-1 16,0 1-16,0 21 16,-21-21-16,21-1 0,0 22 0,1-21 15,-1 21-15,0-1 0,21 1 16,-21 0-16,1 0 0,-1 21 0,0 0 15,0 0-15,0 0 0,0 21 16,1 0-16,-22 22 0,21-22 0,0 0 16,0 21-16,-21-21 0,0 22 15,21-1-15,-21-21 0,21 22 0,-21-1 16,0-21-16,0 21 0,22-20 16,-22-1-16,21 0 0,0 0 15,-21 0-15,0 0 0,21-21 0,0 0 16,0 0-16,1 0 15,-1 0-15,0 0 0,-21-21 16,21 0-16,0 21 0,0-21 16,-21-21-16,22 20 0,-1 1 0,0-21 15,-21 21-15,21-22 0,0 22 0,0-21 16,1 0-16,-1-1 0,0 22 16,0-21-16,0 21 0,0-1 0,1 1 15,-1 0-15,-21 0 0,21 21 16,0 0-16,0 0 0,0 0 15,1 0-15,-1 21 0,-21 0 16,0 0-16,21 1 0,-21-1 16,21 0-16,-21 0 0,0 0 0,0 0 15,21-21-15,-21 22 0,21-1 16,-21 0-16,0-42 47,0 0-32,0-1-15,0 1 16,0 0-16,0 0 0,0 0 16,-21 0-16,0-1 0,21 1 15,-21 0-15,0 21 0,21-21 16,-21 21-16,-1 0 0,1 0 16,0 0-16,0 21 0,0 0 0,21 0 15,-21 1-15,-1-1 0,1 0 16,21 0-16,-21 21 0,0-20 0,0 20 15,21-21-15,0 21 0,0-20 16,0 20-16,0-21 0,0 0 0,0 22 16,0-22-16,0 0 0,0 0 15,21 0-15,0 0 0,0 1 16,0-22-16,1 0 0,-1 0 16,0 0-16,0 0 15,0 0-15,0 0 0,1-22 0,-1 1 16,-21 0-16,21 0 0,0 0 0,-21 0 15,21-1-15,0 1 0,-21-21 16,0 21-16,22-22 0,-1 22 0,-21-21 16,0 21-16,0 0 0,21-22 15,-21 22-15,0 0 0,0 0 16,0 42 15,-21 0-15,21 0-16,0 0 15,0 22-15,0-22 0,0 0 0,0 21 16,0-20-16,0-1 0,0 21 16,0-21-16,0 0 0,0 1 0,21-1 15,0 0-15,-21 0 0,21 0 0,0-21 16,1 21-16,-1-21 0,0 0 16,0 0-16,21 0 0,-20 0 0,-1 0 15,0 0-15,21-21 0,-21 0 0,1 0 16,-1 21-16,0-21 0,0-22 15,0 22-15,-21 0 0,21 0 0,1-21 16,-22 20-16,0-20 0,21 21 16,0 0-16,-21-22 0,21 22 15,-21 0-15,0 0 0,21 21 32,-21 21-17,0 0-15,0 0 0,0 1 16,0-1-16,0 0 0,0 0 15,0 0-15,0 22 0,0-22 0,0 0 16,0 0-16,0 21 0,0-20 0,0-1 16,0 0-16,0 0 0,0 0 15,0 0-15,0 1 0,0-1 16,0-42 15,0-1-15,0 1-16,0 0 0,0 0 15,0 0-15,0-22 0,0 22 0,0 0 16,21-21-16,1 21 0,-22-1 0,21-20 16,0 21-16,-21 0 0,21 0 15,0-1-15,0 1 0,1 0 0,-1 0 16,0 21-16,0 0 0,0 0 16,0 0-16,1 21 15,-1-21-15,-21 21 0,0 0 16,21 1-16,0-1 0,-21 0 0,21 0 15,-21 0-15,0 0 16,0 1-16,0-1 0,21 21 0,-21-21 16,0 0-16,0 1 0,22-1 0,-22 0 15,0 0-15,0 0 16,0 0 0,0-42-1,0 0-15,21 21 16,-21-21-16,0 0 0,0 0 0,21-22 15,-21 22-15,21 0 0,0-21 16,0 20-16,-21-20 0,22 21 0,-1 0 16,0-22-16,0 22 0,0 0 15,0 0-15,22 0 0,-22 0 16,0 21-16,0 0 0,0 0 16,1 0-16,-1 21 15,-21 0-15,0 0 16,0 0-16,0 0 0,0 1 15,21-1-15,-21 0 0,0 21 0,0-21 16,0 1-16,0-1 0,0 0 0,21 0 16,-21 0-16,21 22 0,0-22 15,-21 0-15,22 0 0,-1 0 0,0 0 16,0-21-16,0 22 0,0-1 16,1-21-16,-1 0 0,0 21 15,0-21-15,21 0 0,-20 0 0,-1 0 16,0 0-16,0 0 0,0-21 0,0 21 15,22-21-15,-22-1 0,-21 1 0,21 0 16,0 0-16,0 0 0,1-22 16,-1 22-16,0-42 0,0 42 15,0-1-15,-21 1 0,0 0 16,0-21-16,0 21 0,21-1 0,-21 1 16,0 0-16,0 0 0,0 0 15,-21 21 1,0 0-16,0 0 31,21 21-31,-21-21 0,21 21 0,-21 0 16,21 0-16,-22 1 0,22-1 15,0 0-15,0 21 0,-21-21 16,21 1-16,0-1 0,0 0 0,0 0 16,0 0-16,0 0 0,0 1 0,0-1 15,0 0-15,0 0 0,0 0 16,21-21-16,1 21 0,-22 1 0,21-22 15,0 0-15,0 21 0,0-21 16,0 0-16,1 0 0,-1 0 16,0 0-16,0 0 0,21-21 15,-20-1-15,-1 1 0,0 21 0,0-21 16,21 0-16,-20 0 0,-1-22 0,21 22 16,0 0-16,-20 0 0,20-21 15,0 20-15,1 1 0,-22 0 0,21-21 16,0 21-16,22-22 0,-43 22 15,0 21-15,0-21 0,1 0 16,-22 0 0,-22 21-1,1 0-15,0 0 0,21 21 16,-21 0-16,0-21 0,21 21 16,0 0-16,-21 0 0,-1-21 0,22 22 15,0-1-15,-21 0 0,21 0 0,0 0 16,0 0-1,0 1-15,21-1 0,1-21 16,-1 0-16,-21 21 0,21-21 0,0 0 16,0 0-16,0 21 0,1-21 15,-1 0-15,0 21 0,0-21 0,0 0 16,0 21-16,1-21 0,-22 22 16,21-22-16,-21 21 0,0 0 15,0 0-15,-21-21 16,-1 21-16,-20-21 0,21 21 15,0-21-15,-22 22 0,22-22 0,-21 0 16,21 21-16,-22-21 0,22 0 0,0 0 16,0 0-16,0 0 0,0 0 15,-1 0-15,1 0 0,21-21 32,-21 21-32,21-22 15,0 44 63</inkml:trace>
  <inkml:trace contextRef="#ctx0" brushRef="#br0" timeOffset="66617.64">7916 4614 0,'0'0'0,"-21"0"0,0 0 31,0 0-31,21 22 16,0-1-16,0 0 16,0 0-16,0 0 15,0 0 1,0 1-16,0-1 0,0 0 16,21-21-1,0 0 1,-21-21-1,0 0 1,21-1-16,-21 1 0,21 0 0,1 0 16,-22 0-16,21 0 0,0-1 15,-21-20-15,21 21 0,0-21 0,0 20 16,22-20-16,-22 21 0,0-21 0,21 20 16,-20 1-16,20-21 0,-21 42 15,21-21-15,-20 0 0,-1 21 0,21 0 16,-21 0-16,0 0 0,1 21 0,-1 0 15,0 0-15,0 0 16,0 0-16,0 1 0,-21-1 0,0 0 16,0 0-16,0 0 0,0 0 0,22 1 15,-22-1-15,0 0 0,0 0 0,0 0 16,21-21 15,0 0-15,-21-21-16,0 0 15,0 0-15,0 0 16,0-1-16,0 1 0,0 0 0,-21 0 16,0 0-16,-1 0 0,22-1 0,-21 1 15,0 0-15,0 0 16,0 21-16,0 0 0,-1-21 0,1 21 16,-21 0-16,21 0 0,0 0 0,-1 21 15,1 0-15,0 0 0,-21 0 0,21 22 16,-1-22-16,1 21 0,0 1 15,0-22-15,0 21 0,0-21 0,21 22 16,0-1-16,0-21 0,0 21 0,0-20 16,0 20-16,0-21 0,0 0 15,0 0-15,21 1 0,0-22 0,-21 21 16,21-21-16,0 0 0,22 0 0,-22 0 16,0 0-16,0 0 0,0 0 15,0-21-15,1-1 0,-1 1 16,0 0-16,0 0 0,-21 0 0,21 0 15,0-1-15,1-20 0,-22 21 0,0 0 16,21-22-16,-21 22 0,21 0 0,-21 0 16,0-21-16,0 20 15,21 1-15,-21 0 0,0 42 47,0 0-47,0 1 0,0-1 0,21 0 16,-21 0-16,0 0 0,0 22 0,0-22 15,0 21-15,21 0 0,-21 22 16,0-22-16,0 22 0,0-1 16,0 1-16,0-1 0,0 1 0,0 20 15,0-20-15,0-1 0,0 1 0,0-1 16,0 1-16,0-1 0,-21 1 0,21-22 16,-21 22-16,21-22 0,0 0 0,-21-20 15,0 20-15,21 0 0,-21-21 16,-1 1-16,1-1 0,0-21 0,0 21 15,0-21-15,0 0 0,-1 0 0,1 0 16,-21 0-16,21 0 0,0 0 16,-22-21-16,22 0 0,0-1 0,0 1 15,0 0-15,-1 0 0,1 0 16,0-22-16,0 22 0,21 0 0,0-21 16,-21 21-16,21-22 0,0 22 0,0-21 15,0 21-15,0-1 0,0-20 0,21 21 16,0-21-16,0 20 0,0 1 15,1-21-15,-1 0 0,0 20 0,0-20 16,21 0-16</inkml:trace>
  <inkml:trace contextRef="#ctx0" brushRef="#br0" timeOffset="66911.47">8996 4403 0,'-21'0'0,"-1"0"15,1 21 1,0 0-16,21 0 0,0 0 16,0 1-16,-21 20 0,21-21 15,0 0-15,-21 0 0,21 1 0,0-1 16,0 0-16,0 0 0,0 0 0,0 0 15,0 1-15,0-1 16,0-42 15,0-1-31,21 1 16</inkml:trace>
  <inkml:trace contextRef="#ctx0" brushRef="#br0" timeOffset="67239.28">8996 4085 0,'-21'0'16,"42"0"-16,-64 0 0,22 0 0,0 0 0,0 0 15,0 0-15,0 21 0,21 1 16,0-1-16,0 0 16,21-21-1,0 0 1,0 0-16,0 0 0,0 0 15,1-21-15,-1 0 0,-21-1 16,0 1-16,0 0 16,0 0-16,-21 0 15,-1 21-15,1 0 0,0 0 16,0 21 0,21 0-16,-21 0 0,21 0 15,0 1-15,0-1 0,0 0 0,0 21 16,0-21-16,21 1 0,0-1 15,0 0-15,-21 0 0,21-21 16,1 21-16</inkml:trace>
  <inkml:trace contextRef="#ctx0" brushRef="#br0" timeOffset="68527.16">9271 4487 0,'0'-21'16,"0"42"15,21 1-31,-21-1 16,0 0-16,0 0 0,0 0 0,0 0 16,0 1-16,21-1 0,-21 0 0,0 0 15,21 0-15,-21 0 16,0 1-16,0-1 0,0 0 15,22-21-15,-1 0 0,0 0 16,0 0-16,0-21 16,0 0-1,1-1-15,-1 1 0,0 0 16,0 0-16,0-21 0,0 20 0,1 1 16,-1-21-16,0 21 0,0-22 0,0 22 15,0 0-15,1 0 0,-1 0 16,-21 0-16,0-1 0,0 1 0,0 42 31,-21 1-15,-1-1-16,1 0 15,21 0-15,-21 0 0,21 22 0,-21-22 16,21 0-16,0 0 0,0 21 0,0-20 16,0-1-16,0 0 0,0 0 15,0 21-15,0-20 0,0-1 16,21-21-16,-21 21 0,42 0 0,-20-21 15,-1 0-15,21 21 0,-21-21 0,22 0 16,-1 0-16,-21 0 0,21 0 0,-20-21 16,20 21-16,0-21 0,-21 21 15,22-21-15,-22 0 0,0-1 0,0 1 16,0-21-16,1 21 0,-1 0 0,0-1 16,-21-20-16,0 21 0,21-21 0,-21 20 15,0 1-15,0 0 0,0 0 16,0 0-16,0 0 0,-21 21 15,0 0 1,0 0-16,-1 0 0,1 21 16,21 0-16,-21 0 0,21 0 15,-21 0-15,21 1 0,0-1 0,0 0 16,0 0-16,0 21 0,0-20 0,0-1 16,0 0-16,0 0 0,0 0 0,0 0 15,0 1-15,21-22 0,21 42 16,-20-42-1,20 0-15,-21 0 0,0 0 0,0 0 0,1 0 16,-1 0-16,0 0 0,0 0 0,0-21 16,-21 0-16,21 21 0,1-22 15,-22 1-15,21 0 0,-21 0 16,21 0-16,-21 0 0,21-1 0,-21 1 16,0 0-16,21 0 0,0 0 15,-21 0-15,0 42 47,0 0-47,0 0 0,0 0 16,-21-21-16,21 21 0,0 1 0,-21-1 15,21 0-15,0 0 0,0 0 16,0 0-16,0 1 0,-21-1 16,21 0-16,-21 0 0,21 0 15,0-42 32,0 0-47,0 0 16,0 0-16,0-1 0,0 1 15,21-21-15,0 21 0,0 0 16,0-22-16,1 22 0,-1-21 0,0 21 16,21-1-16,-21 1 0,22-21 0,-22 42 15,21-21-15,-21 0 0,1 21 0,20 0 16,-21 0-16,0 0 15,0 21-15,1 0 16,-22 0-16,0 21 0,0-20 0,0-1 16,0 21-16,0-21 0,0 0 0,0 22 15,0-22-15,0 21 0,0-21 0,-22 22 16,22-22-16,-21 0 0,21 0 16,-21 0-16,21 1 0,0-1 0,0 0 15,-21 0-15,21-42 47,0 0-47,0 0 16,0-1-16,0 1 15,0 0-15,21 0 0,0-21 0</inkml:trace>
  <inkml:trace contextRef="#ctx0" brushRef="#br0" timeOffset="69520.49">12255 4720 0,'0'-21'47,"0"0"-31,22 21-16,-22-21 15,21 0-15,0-1 0,-21 1 0,21 0 16,0 0-16,0-21 0,-21 20 0,22-20 16,-1 0-16,0-1 0,0 1 0,-21-21 15,21 20-15,0-20 0,1 20 16,-22 1-16,0 0 0,21-1 0,-21 1 16,0 21-16,21 0 0,-21 0 0,0-1 15,0 44 16,0-1-31,-21 0 0,21 21 0,-21 1 16,-1-1-16,22 0 0,-21 1 0,0 20 16,21-21-16,-21 22 15,0-22-15,0 22 0,21-22 0,-22 0 16,1 22-16,0-22 0,21 1 0,0-1 16,-21-21-16,21 21 0,0 1 0,0-22 15,0 0-15,0 0 0,21 0 16,-21 1-16,21-22 0,0 0 0,1 0 15,-1 0-15,21 0 0,-21 0 0,0 0 16,22-22-16,-22 22 0,21-21 0,-21 0 16,22 0-16,-22-21 0,21 20 15,-21 1-15,22-21 0,-22 21 0,0-22 16,0 22-16,-21-21 0,0 21 0,21-22 16,-21 22-16,0 0 0,0 0 15,0 0-15,-21 21 16,0 21-1,0 0-15,0 0 0,21 22 16,0-22-16,-21 0 0,21 21 0,-22-21 16,22 22-16,0-22 0,0 21 15,0-21-15,0 22 0,0-22 0,0 0 16,0 0-16,22 0 0,-1 1 0,0-1 16,0-21-16,0 0 0,0 21 0,1-21 15,-1 0-15,0 0 0,21 0 16,-21 0-16,1-21 0,-1 0 0,21 21 15,-21-22-15,-21-20 0,21 21 16,1 0-16,-22-22 0,21 22 0,-21-21 16,0 21-16,0-22 0,0 1 15,0 21-15,0-21 0,-21 20 0,-1-20 16,1 21-16,0 0 0,0 21 16,0 0-16,0 0 0,-1 0 0,-20 0 15,21 0-15,0 0 0,0 21 16,-1-21-16,22 21 0,-21-21 0,0 21 15,21 0-15</inkml:trace>
  <inkml:trace contextRef="#ctx0" brushRef="#br0" timeOffset="69759.36">12234 4318 0,'0'-21'16,"21"21"0,1 0-16,-1-21 0,21 0 0,0 21 15,-20 0-15,20-22 0,0 22 0,1 0 16,-1-21-16,0 21 0,1 0 16,-1 0-16,-21 0 0,21 0 15,-20 0-15,20 0 0,-21 0 16,0 0-16,0 0 15,1 0 1,-1 0-16,0 0 0,0 0 16,0 0-16,0 0 0</inkml:trace>
  <inkml:trace contextRef="#ctx0" brushRef="#br0" timeOffset="71139.39">14711 4868 0,'0'-21'46,"21"0"-46,0 21 0,-21-21 16,21 0-16,0 0 0,1-1 0,-1 1 16,21 0-16,-21 0 0,0-21 0,22 20 15,20-41 1,-42 21-16,1-1 0,20 1 0,-21 0 0,0-1 16,0-20-16,1-1 0,-1 22 0,-21-22 15,0 22-15,0-21 0,0 20 16,0 22-16,0-21 0,0 21 15,-21-1-15,-1 22 0,1 0 16,0 0-16,0 0 0,0 43 0,0-22 16,-1 21-16,1 1 0,0-1 15,21 21-15,-21 1 0,21-1 0,-21-20 16,21 20-16,-21 1 0,21-1 0,0-20 16,0 20-16,0-21 0,0 1 0,0-1 15,0 0-15,0 1 16,21-22-16,0 21 0,0-21 0,0 1 15,0-1-15,1-21 0,20 0 0,-21 0 0,21 0 16,-20 0-16,20-21 0,0 21 16,-21-22-16,22 1 0,-22-21 15,21 21-15,1-22 0,-22 22 0,21-21 16,-21 0-16,0-1 0,22-20 0,-22 20 16,0-20-16,0 21 0,0-22 0,1 1 15,-1-1-15,-21 22 0,21-22 16,-21 22-16,21 0 0,-21 20 0,0 1 15,0 0-15,0 0 0,0 42 32,0 0-32,0 0 0,-21 22 0,0-22 15,21 21-15,-21 22 0,-1-22 0,22 0 16,-21 22-16,0-22 0,0 22 0,0-22 16,21 0-16,-21 1 0,-1-1 15,22 0-15,0 1 0,-21-1 0,21-21 16,-21 22-16,21-22 0,0 0 0,0 0 15,0 0-15,0-42 32,21 0-32,0 0 15,-21 0-15,22-1 0,-1 1 0,-21-21 16,21 21-16,0 0 0,0-22 16,0 22-16,-21 0 0,22 0 15,-1 0-15,0-1 0,-21 1 0,21 21 16,0 0-16,-21 21 15,0 1 1,0-1-16,0 0 0,0 0 16,0 0-16,0 0 0,21 1 0,-21 20 15,0-21-15,0 0 0,0 0 0,22 1 16,-1-1-16,0 0 0,0 0 16,0 0-16,-21 0 0,43-21 0,-22 0 15,0 22-15,0-22 0,21 0 0,-20 0 16,20 0-16,-21 0 0,21-22 0,1 1 15,-1 0-15,-21 0 16,22 0-16,-22 0 0,21-1 0,-21 1 16,0 0-16,1-21 0,-1 21 0,0-22 15,-21 1-15,0 0 0,21 20 0,-21-20 16,21 21-16,-21 0 0,0-22 16,0 22-16,-21 21 15,0 0-15,0 0 0,0 21 16,-1 1-16,1-1 0,0 0 0,0 21 15,21-21-15,0 1 0,-21 20 16,21-21-16,0 21 0,0-20 16,0-1-16,0 21 0,0-21 0,0 0 15,21 1-15,0-1 0,0 0 0,0-21 16,-21 21-16,43-21 0,-1 0 16,-21 0-16,0 0 0,1 0 15,-1 0-15,0 0 0,0-21 0,0 21 16,0-21-16,-21 0 0,22 21 0,-1-22 15,-21 1-15,0 0 0,0 0 16,21 0-16,-21 0 0,0-1 0,0 1 16,0 0-16,0 0 0,0 0 0</inkml:trace>
  <inkml:trace contextRef="#ctx0" brushRef="#br0" timeOffset="71423.49">14774 4445 0,'0'0'0,"0"21"0,43-21 16,-22 0-1,0 0-15,21 0 0,1-21 0,-22 0 16,21 21-16,0 0 15,1 0-15,-1-21 0,-21 21 0,0 0 16,1 0-16,-1 0 0,0 0 0,-21-21 16,21 21-1,0-22 1</inkml:trace>
  <inkml:trace contextRef="#ctx0" brushRef="#br0" timeOffset="71947.3">18309 3725 0,'0'0'16,"0"-21"-16,0 0 0,0 0 0,0 0 16,0 42 15,0 0-31,0 0 0,0 22 0,0-1 16,0 0-16,0 1 0,0-1 15,0 21-15,0 1 0,0-1 0,-21 1 16,0 21-16,0-22 0,-1 1 15,1-1-15,0-21 0,0 22 0,0-22 16,0 22-16,-1-22 0,1 0 16,0-20-16,0 20 0,21-21 0,0 0 15,0 0-15,0 1 0,0-44 32,0 1-17,0 0-15</inkml:trace>
  <inkml:trace contextRef="#ctx0" brushRef="#br0" timeOffset="72303.13">17907 3874 0,'0'0'0,"0"-85"15,0 64-15,0 0 0,0-1 16,0 1-16,21 0 0,0 0 0,0 0 15,22 0-15,-1 21 0,0-22 16,22 22-16,-22-21 0,22 21 0,-1 0 16,-20 21-16,20 1 0,-21-1 0,1 0 15,-1 21-15,-21-21 0,0 22 16,-21-1-16,0-21 0,0 22 0,-21-1 16,0 0-16,0 1 0,-21-1 0,-1 0 15,22-21-15,-21 22 16,-1-22-16,1 21 0,0-21 0,-1 1 15,22-1-15,0-21 0,0 21 0,0 0 16,0-21-16,21 21 16,21-21-1,0 0 1,0 0-16,0 0 0,0 0 0,1 0 16,-1-21-16</inkml:trace>
  <inkml:trace contextRef="#ctx0" brushRef="#br0" timeOffset="72763.86">18605 4318 0,'22'-21'32,"-1"21"-17,0 0-15,0 0 16,0 0-16,0 0 15,1 21-15,-1 0 0,0 0 0,0-21 16,0 22-16,0 20 0,1-21 0,-1 0 16,0 0-16,0 22 15,-21-22-15,0 0 0,0 21 0,0-20 16,0-1-16,0 21 0,0-21 0,0 0 16,-21 1-16,0-1 0,0 0 0,-1 0 15,1 0-15,0-21 16,0 0-16,21-21 15,0 0 1,0 0-16,0 0 0,0-1 0,0 1 16,21 0-16,0-21 0,0-1 15,-21 22-15,22-21 0,-1 0 0,-21 20 16,21-20-16,0 0 0,0 21 0,0-1 16,-21-20-16,22 21 0,-1 0 15,0 0-15,0 21 16,-21-22-16,21 22 15,-21 22 1,21-1 0,-21 0-16</inkml:trace>
  <inkml:trace contextRef="#ctx0" brushRef="#br0" timeOffset="73236.59">19558 4360 0,'0'0'0,"0"-42"16,0 21-1,-21 21 1,0 0-16,-1 0 16,1 21-16,0 0 0,0 0 0,0 1 15,0-1-15,-1 0 0,1 21 16,0-21-16,0 22 0,21-22 0,0 21 15,0-21-15,0 22 0,0-22 16,0 0-16,0 21 0,0-20 0,0-1 0,21 0 16,0-21-16,0 21 0,1 0 15,20-21-15,-21 0 0,21 0 16,1 0-16,-22 0 0,21-21 0,-21 0 16,22 21-16,-1-21 0,-21 0 0,0-1 15,22 1-15,-22 0 0,0-21 16,-21 21-16,21-22 0,-21 22 0,0-21 15,0-1-15,0 1 0,0 0 0,0 21 16,-21-22-16,0 1 0,0 21 0,0 0 16,-1-1-16,-20 22 0,21 0 15,0 0-15,-22 0 0,1 0 0,21 0 16,0 0-16,-22 0 0,22 22 0,0-1 16,0 0-16,0 0 15,0 0-15,21 0 0,-22 1 0,22-1 16,0 0-16,0 0 0,22 0 15,20-21-15,-21 0 0,0 0 0,22 0 16</inkml:trace>
  <inkml:trace contextRef="#ctx0" brushRef="#br0" timeOffset="75655.75">20574 4403 0,'42'-21'0,"-84"42"0,127-106 15,-85 64-15,0 0 0,0 0 16,0-1-16,0 1 0,-22 0 16,1 21-16,0 0 15,0 0-15,-21 0 0,20 0 0,1 0 16,-21 21-16,21 0 0,-22 1 0,22 20 16,-21-21-16,21 21 0,0 1 15,-22-22-15,22 21 0,0 1 0,0-1 16,0-21-16,-1 21 0,22-20 0,0 20 15,0-21-15,0 0 0,0 0 0,0 1 16,0-1-16,22 0 0,-1-21 16,0 0-16,0 0 0,0 0 15,0 0-15,1 0 0,20 0 0,-21-21 16,0 0-16,22 21 0,-22-22 0,0 1 16,0 0-16,0 0 0,0 0 0,1-22 15,-1 22-15,0 0 0,-21-21 16,21 21-16,-21-1 0,21-20 0,-21 21 15,0 0-15,21 0 0,-21-1 0,22 1 16,-22 42 15,0 1-31,-22-1 16,22 0-16,-21 21 0,21-21 0,0 22 16,0-1-16,0-21 15,0 22-15,0-1 0,0 21 0,0-20 16,0 20-16,0 1 0,0-22 0,0 22 15,0-1-15,0 1 0,0-1 0,21 1 16,-21-1-16,0 1 0,0-1 0,0 1 16,0-1-16,0 1 0,0-1 15,-21 1-15,21-22 0,-21 21 0,0-20 16,0 20-16,0-20 0,-22-1 0,22 0 16,-21-21-16,21 22 0,-22-22 0,1 0 15,21 0-15,-22-21 0,1 0 0,21 0 16,-21 0-16,20 0 0,-20 0 15,21-21-15,0 0 0,0 0 0,-1 0 16,22-22-16,-21 22 0,21-21 16,0-1-16,0 1 0,0 0 0,21-1 15,1-20-15,-1 21 0,0-22 0,21 1 16,1 20-16,-1-20 0,0-1 0,1 1 16,20-1-16,1-20 0,-1 20 0,1-21 15,-1 22-15,1-22 0,-1 22 16,1-22-16,-1 22 0,-21-1 0,22 22 15,-43-22-15,21 22 0,-20 0 0,-1-1 16,-21 22-16,0-21 0,0 21 0,0-1 16,-21 1-16,-1 21 15,1 0-15,0 0 0,0 0 0,0 0 16,0 0-16,-1 0 0,1 0 16,21 21-16,0 1 0,0-1 15,0 0-15,0 0 0,0 0 0,0 0 16,0 1-16,0 20 0,21-21 0,1 0 15,-22 0-15,21 1 0,0-1 0,-21 0 16,21 0-16,0 0 0,0 0 16,-21 1-16,22-22 15,-1 0-15,0 0 16,0 0 0,0-22-16,-21 1 15,0 0-15,21 21 0,1-21 16,-1 0-16,-21-22 0,21 22 0,0-21 15,0 21-15,22-22 0,-22 1 0,0 21 16,21-21-16,-21-1 0,22 22 16,-1-21-16,-21 21 0,22 21 0,-22-22 15,0 22-15,21 0 0,-21 0 0,1 0 16,-1 22-16,0-22 0,0 21 0,-21 0 16,0 0-16,21 0 0,-21 0 15,0 1-15,0-1 0,0 0 0,0 0 16,0 0-16,0 0 15,21-21 32,-21-21-31,0 0-16,0 0 16,0 0-16,0 0 0,0-1 0,0 1 15,0 0-15,0 0 0,-21 0 16,0 0-16,0 21 0,21-22 0,-21 22 15,0 0-15,-1 0 0,1 0 16,0 0-16,-21 0 0,21 0 16,-1 22-16,1-1 0,-21 0 0,21 0 15,0 0-15,-1 0 0,1 1 16,0 20-16,0-21 0,21 0 0,0 0 16,0 22-16,0-22 0,0 0 0,0 0 15,0 0-15,0 1 0,21-1 0,0-21 16,0 21-16,1 0 0,20-21 15,-21 0-15,0 0 0,0 0 16,1 0-16,-1 0 0,0 0 0,0 0 16,0 0-16,0-21 0,1 0 0,-1 0 15,0-1-15,-21 1 0,21 0 0,-21-21 16,0 21-16,21-22 16,-21 22-16,21 0 0,-21-21 0,0 20 15,0 1-15,0 0 0,0 0 16,-21 42 15,21 0-31,0 0 0,0 1 0,-21-1 16,21 0-16,0 0 0,-21 0 0,21 0 15,0 1-15,0-1 0,0 0 16,0 0-16,0 0 0,21 0 16,0 1-16,0-22 0,-21 21 0,43-21 15,-22 0-15,0 0 0,0 0 0,0 0 16,1 0-16,-1 0 15,21 0-15,-21 0 0,0 0 0,1-21 16,-22-1-16,21 1 0,0 0 0,-21 0 16,0 0-16,21 0 0,-21-22 0,21 22 15,-21-21-15,0 21 0,0-1 16,21-20-16,-21 21 0,0 0 0,0 0 16,0 42 15,0 0-16,-21 0-15,21 0 0,0 0 0,-21 1 16,21-1-16,0 21 0,0-21 0,0 0 16,0 1-16,0-1 15,-21 21-15,21-21 0,0 0 16,-21 1-16,21-1 0,0 0 0,0 0 16,0-42 30,0 0-46,0 0 0,0-1 0,21 1 16,-21 0-16,21 0 0,0 0 0,-21-22 16,21 22-16,1-21 15,-1 21-15,0 0 0,0-22 0,0 22 16,0 0-16,1 0 0,-1 21 0,0-21 16,0 21-16,0 0 15,0 0-15,-21 21 0,22 0 16,-22 0-16,21 0 0,-21 43 15,0-43-15,0 0 16,0 21-16,0-20 0,0-1 16,21 0-16,-21 0 0,0 0 0,0 0 15,0 1-15,0-1 0,0 0 16,21-21 31,-21-21-47,0 0 0,21-1 15,0 1-15,1 0 0,-22 0 16,21 0-16,0 0 0,0-1 16,0-20-16,22 0 0,-22 21 0,21-22 15,-21 22-15,43-42 0,-22 41 16,-21 1-16,0 21 0,22-21 16,-22 21-16,0 0 0,-21 21 15,0 0-15,0 1 16,0-1-16,0 0 0,0 0 0,0 21 15,0-20-15,0 20 0,0-21 16,0 0-16,0 22 0,0-22 16,0 0-16,0 0 0,0 0 0,0 22 0,21-22 15,0 0-15,-21 0 16,22-21-16,-1 0 0,-21 21 0,21-21 16,0 0-16,0 0 15,0 0-15,1 0 0,-1-21 16,0 0-16,-21 0 15,0 0-15,21-1 16,-21 1-16,0 0 16,0 0-1</inkml:trace>
  <inkml:trace contextRef="#ctx0" brushRef="#br0" timeOffset="116395.42">2603 7218 0,'0'21'15,"-21"-21"1,42-21 46,-21 0-46,22 0-16,-22-1 0,21 22 16,0-21-16,-21 0 0,0 0 15,21 0-15,0 0 16,-21-1-16,0 1 0,21 21 15,-21-21-15,22 21 0,-22-21 16,0 42 31,0 0-31,0 0-1,0 1-15,-22-1 0,22 0 0,0 0 16,-21 0-16,21 22 0,0-22 15,0 21-15,0-21 0,0 22 16,0-22-16,-21 21 0,21-21 0,0 22 16,-21-22-16,21 21 0,0-21 15,0 22-15,-21-22 0,21 0 0,-21 21 16,21-21-16,0 1 0,0 20 0,-22-21 16,22 0-16,-21 0 0,21 64 31,0-64-31,0 0 0,-21 1 15,21-1-15,0 0 16,-21-21-16,21 21 16,-21-21-1,0 0 1,-1 0-16,1 0 16,0 0-16,0 0 0,-21 0 15,20 0-15,1 0 0,-21 0 0,21 0 16,-22 0-16,1 0 0,21 0 15,-21 0-15,20 0 0,1 0 0,0 0 16,0 0-16,0 21 16,0-21-16,21 21 31,21-21-15,0 0-16,0 0 0,21 0 15,-20 0-15,20 0 0,0 0 16,1 0-16,-1 0 0,0 0 0,1 0 15,20 0-15,-21 0 0,22 0 0,-22 0 16,1 0-16,-1 0 0,0 0 16,1 0-16,-1 0 0,-21 0 0,0 0 15,0 0-15,1 0 0,-1 0 0,0 0 47,-21-21 0,0 0-31,0 0-1</inkml:trace>
  <inkml:trace contextRef="#ctx0" brushRef="#br0" timeOffset="117067.4">3133 7620 0,'0'0'0,"-22"0"16,22 21 62,0 0-62,22-21 15,-1 0-31,-21-21 16,0 0-1,0 0 1,0 0 0,-21 21-1,-1 0-15,1 0 16,21 21-16,0 0 15,0 0-15,0 0 16,0 1-16,21-22 31,1 0-15,-1 0-16,0 0 16,-21-22-16,0 1 15,0 0 1,-21 21-1,0 0 1,21 21 0,0 0-1,-22-21-15,22 22 16,22-44 0,-1 22-1,0-21-15</inkml:trace>
  <inkml:trace contextRef="#ctx0" brushRef="#br0" timeOffset="119042.42">5101 7154 0,'0'0'0,"0"-21"0,0 0 16,0 0-16,0 0 0,0 0 16,0-1-16,0 1 15,0 0 1,0 0-16,0 0 31,0 42 0,0 0-31,0 0 16,0 0-16,0 22 0,0-1 0,0 0 16,0 1-16,0-1 0,0 0 0,0 22 15,0-22-15,0 22 0,0-22 16,0 0-16,0 1 0,0-1 0,0 0 16,0 1-16,-21-22 0,21 21 0,0-21 15,0 1-15,-21-1 0,21 0 16,0 0-16,0 0 0,0 0 15,0-42 17,0 0-17,0 0-15,0 0 0,0 0 0,0-1 16,0 1-16,-21-21 0</inkml:trace>
  <inkml:trace contextRef="#ctx0" brushRef="#br0" timeOffset="119567.13">4889 7472 0,'-21'-21'15,"-21"-43"1,42 43-16,-21 0 0,0-21 0,21 20 16,-22 1-16,22 0 0,0-21 15,0 21-15,0-1 0,0 1 0,22 0 16,-1 0-16,21 0 16,-21 0-16,0 21 0,1-22 0,20 22 15,-21-21-15,0 21 0,22 0 16,-22 0-16,21 0 0,0 21 0,-20 1 15,20-1-15,21 0 0,-20 21 16,-1-21-16,0 22 0,22-1 0,-22 22 16,-21-22-16,22 0 0,-1 1 0,-21-1 15,0 21-15,1-20 0,-22-1 16,0 0-16,21 1 0,-21-22 0,0 21 16,0-21-16,0 22 0,0-22 0,0 0 15,0 0-15,0 0 0,21-21 31,-21-21-15,0 0-16,0 0 0,0 0 0,0 0 16,0-1-16,0-20 0,0 0 15,0-1-15,0 1 0,0 0 0,0-22 16,0 22-16,0-22 0,0 1 0,0-1 16,0 22-16,0 0 0,0-1 15,0 1-15,21 0 0,0 21 0,-21-22 16,21 22-16,-21 0 0,22 0 0,-1 21 15,-21-21-15,21 21 32,-21 21-17,0 0 1,0 0-16,0 0 16,0 0-16,0 1 0,0-1 15,-21-21-15</inkml:trace>
  <inkml:trace contextRef="#ctx0" brushRef="#br0" timeOffset="121199.14">6223 7747 0,'21'0'16,"0"0"-16,-21-21 15,21 0-15,-21 0 16,22-1-16,-22 1 0,0 0 0,0 0 16,0 0-16,21-22 0,-21 22 0,0-21 15,0 21-15,0-22 0,0 22 16,0 0-16,-21-21 0,-1 21 0,1-1 16,0 1-16,21 0 0,-42 0 0,-1 21 15,22 0-15,0 0 16,0 0-16,-21 21 0,20 21 0,-20-20 15,21-1-15,-21 21 0,20 0 16,1 1-16,-21-22 0,21 21 16,0 1-16,-1-1 0,22 0 0,0 1 15,0-22-15,0 0 0,0 21 0,0-21 16,0 1-16,22-1 0,-1-21 16,0 21-16,21-21 0,-21 0 0,1 0 15,-1 0-15,0 0 0,0 0 0,0 0 16,22 0-16,-22 0 0,0-21 0,0 0 15,0-1-15,-21 1 0,21 0 16,1 0-16,-1 0 0,-21-22 0,21 1 16,-21 21-16,0-21 0,21-1 0,-21 22 15,21-21-15,-21 21 16,0-22-16,0 22 0,0 0 0,0 0 16,0 42 15,0 21-31,0-21 0,0 1 15,0 20-15,0-21 0,0 21 0,0-20 16,0 20-16,0-21 0,0 21 0,0-20 16,0-1-16,21 0 0,-21 0 15,22 0-15,-1 0 0,0-21 0,0 22 16,0-22-16,0 0 0,1 0 0,-1 0 16,0 0-16,0 0 0,21-22 15,-20 22-15,-1-21 0,0 0 16,21 0-16,-21 0 0,1 0 0,-1-1 15,-21-20-15,21 21 0,0-21 0,0-1 16,-21 22-16,0-21 0,21 21 16,-21-22-16,22 22 0,-22 0 0,0 0 15,0 42 17,0 0-32,0 0 0,0 0 15,0 22-15,0-22 0,-22 21 16,22-21-16,0 22 0,-21-22 0,21 0 15,0 21-15,0-20 0,0-1 0,0 0 16,0 0-16,-21 0 0,21 0 16,0 1-16,0-1 0,0-42 47,0-1-47,0 1 15,21 0-15,-21-21 0,21 21 16,-21-1-16,22-20 0,-1 21 15,0-21-15,0-1 0,0 22 0,0-21 16,1 21-16,-1-1 0,0 1 16,0 0-16,0 0 0,0 0 0,1 21 15,-1 0-15,0 0 0,0 0 16,0 21-16,-21 0 0,0 0 16,21 0-16,-21 1 0,22-1 0,-22 21 15,0-21-15,0 22 0,0-22 0,0 0 16,0 21-16,0-21 0,0 1 15,0-1-15,0 0 0,0 0 0,0 0 16,0 0-16,21-42 47,-21 0-31,21 0-16,0 0 0,-21 0 0,21-1 15,0 1-15,1-21 0,-1 21 16,0 0-16,0-22 0,0 22 0,0 0 15,1 0-15,-1 0 0,0-1 0,0 1 16,0 0-16,0 21 16,1 0-1,-22 21-15,0 0 16,0 1-16,0-1 0,0 0 16,0 0-16,0 0 0,0 22 15,0-22-15,0 0 0,0 0 0,0 0 16,0 0-16,0 22 0,0-22 15,0 0-15,0 0 0,21 0 16,0 1-16,0-22 0,-21 21 0,21-21 16,22 0-16,-22 0 0,0 0 15,21 0-15,-21 0 0,22 0 0,-1 0 16,0 0-16,-20-21 0,20-1 0,0 1 16,-21 0-16,1 0 0,-1 0 15,0 0-15,0-1 0,0 1 0,0-21 16,1 21-16,-1-22 0,-21 22 0,0-21 15,0 21-15,0 0 0,0-1 0,0 1 16,0 0-16,0 0 0,0 0 16,-21 21-1,21 21-15,-22-21 16,1 21-16,21 0 0,-21 0 0,21 22 16,-21-22-16,21 21 0,-21-21 0,21 22 15,0-22-15,0 21 0,0-21 16,0 1-16,0-1 0,0 21 0,21-21 15,0 0-15,0 1 0,0-22 16,1 0-16,-1 0 0,0 0 16,0 0-16,0 0 15,0 0-15,1-22 0,-1 22 16,-21-21-16,21 0 0,-21 0 16,0 0-16,0 0 15,0-1-15,0 1 0</inkml:trace>
  <inkml:trace contextRef="#ctx0" brushRef="#br0" timeOffset="123620.74">9779 7641 0,'0'21'63,"0"1"-63,0-1 16,0 0-16,0 0 15,21-21-15,-21 21 0,0 0 16,21-21-16,0 0 15,1 0 1,-1 0-16,0 0 16,0 0-16,0 0 0,-21-21 15,21 21-15,1-21 0,-22 0 0,21 0 16,0-22-16,0 22 0,0-21 16,0 0-16,1-1 0,-1 1 15,0 0-15,21-22 0,-21 1 0,1 20 16,20-20-16,-21-1 0,21 22 0,-20 0 15,-1-1-15,0 1 0,0 21 0,21 0 16,-42-1-16,22 1 0,-1 0 16,0 21-16,0 0 15,-21 21-15,21 0 0,-21 1 16,21-1-16,-21 0 16,0 0-16,0 0 0,0 0 0,0 1 15,0-1-15,0 0 0,0 0 16,0 0-16,0-42 47,0 0-47,0 0 15,0 0-15,0-1 0,0 1 16,0 0-16,0 0 0,0 0 16,-21 0-16,21-1 0,-21 1 15,0 0-15,0 21 16,0 0-16,-1 0 15,1 21-15,0 0 16,21 1-16,-21-1 0,0 0 0,0 21 16,-1-21-16,1 22 0,0-1 15,0 0-15,0 1 0,0 20 0,-1-20 16,1-1-16,0 21 0,21-20 0,0-1 16,-21 0-16,21 1 0,0-1 15,0 0-15,0 1 0,0-22 0,21 21 16,-21-21-16,21 1 0,0-1 0,1 0 15,-1 0-15,0 0 0,21-21 0,-21 0 16,1 21-16,20-21 0,0 0 16,-21 0-16,22 0 0,-1 0 0,0-21 15,1 0-15,-1 21 0,0-21 0,-20 0 16,20 0-16,0-1 0,1 1 0,-22 0 16,21 0-16,-21 0 0,0 0 15,1-1-15,-1 1 0,21-21 16,-42 21-16,21 0 0,-21-1 15,0 1-15,0 0 0,0 0 0,0 0 16,0 0-16,0-1 16,0 1-16,-21 21 15,0 0 1,21-21-16,-21 21 31,0 0-15,-1 0 46,1 0-30,21-21-1,-21 21 63,0 0-63</inkml:trace>
  <inkml:trace contextRef="#ctx0" brushRef="#br0" timeOffset="126079.2">10922 7366 0,'0'-21'93,"0"0"-77,-21 21 0,0 0-1,-1 0-15,1 0 0,0 0 16,0 0-16,0 21 0,0-21 0,-1 21 15,1 0-15,21 0 16,-21 1-16,0-1 0,0 0 0,0 21 16,21-21-16,0 1 0,-22 20 0,22-21 15,0 0-15,0 0 0,0 1 0,0-1 16,0 0-16,0 0 0,22 0 16,-1-21-16,0 0 15,0 0-15,0 0 0,0 0 0,22 0 16,-22 0-16,0 0 0,0 0 0,0-21 15,1 21-15,20-21 0,-21 0 0,0 0 16,-21-1-16,21 1 0,1 0 16,-1 0-16,-21 0 0,0-22 0,21 22 15,-21 0-15,21 0 0,-21 0 16,21 0-16,-21-1 0,0 1 16,0 42-1,0 1 1,-21-1-16,21 0 0,0 0 15,-21 0-15,21 0 0,-21 1 0,21-1 16,0 0-16,0 0 0,0 0 0,0 0 16,0 1-16,0-1 0,21-21 15,0 0-15,0 21 0,0-21 0,1 0 16,-1 0-16,0 0 0,0 0 16,21 0-16,-20 0 0,-1-21 0,0 0 15,0 21-15,21-22 0,-20 1 16,-1 0-16,0 0 0,0 0 0,-21 0 15,21-1-15,0 1 0,-21 0 0,22 0 16,-22 0-16,0 0 0,0-1 16,0 1-1,0 42 1,0 1-16,0-1 0,0 0 0,0 21 16,0-21-16,0 22 0,0-22 0,-22 21 15,22 1-15,0-1 0,0 21 16,-21-20-16,21 20 0,0 1 15,0-22-15,-21 22 0,0-1 0,0 1 16,0-22-16,21 21 0,0-20 0,-22 20 16,22-20-16,0-22 0,-21 21 0,21-21 15,0 22-15,0-22 0,0 0 16,0-42 0,0 0-1,0-1-15,0-20 16,21 21-16,-21 0 0,22-22 0,-22 1 15,0 0-15,0-22 0,21 22 0,-21-22 16,21 1-16,-21-1 0,21 1 0,-21-1 16,0 1-16,21-1 0,-21 22 15,21-21-15,-21 20 0,22 1 0,-1-22 16,0 22-16,-21 21 0,21-21 16,0 20-16,0-20 0,1 21 0,-1 0 15,0 21-15,21 0 0,-21 0 0,1 0 16,-1 0-16,0 0 0,21 0 0,-42 21 15,21 21-15,1-21 0,-1 1 16,-21 20-16,0-21 0,0 0 0,0 0 16,0 1-16,-21 20 15,-1-21-15,1 0 0,0-21 0,0 0 0,0 21 16,0-21 0,-43 0-16,43 0 0,0 0 0,0-21 15,21 0-15,0 0 16,-22 21-16,1-21 15,21 42 17,0 0-32,0 0 0,0 0 15,21 1-15,1-1 16,-1 0-16,0 0 0,0-21 16,0 0-16,0 21 0,1-21 0,-1 0 15,0 0-15,21 0 0,-21 0 16,1 0-16,-1-21 0,0 0 0,21 21 15,-21-21-15,1 0 0,-1-1 0,0-20 16,0 21-16,0-21 0,0-1 16,-21 1-16,22 0 0,-1-22 0,0 22 15,0-22-15,-21 22 0,21 0 0,-21-1 16,21 1-16,-21 0 0,0 20 0,0-20 16,0 21-16,0 0 0,0 0 15,0 42 1,-21 0-1,21 0-15,-21 21 0,0-20 0,21 20 16,0 0-16,0 1 0,-21-1 16,21 0-16,-21 1 0,21 20 15,0-21-15,0 1 0,0-1 0,0-21 16,0 22-16,0-1 0,0-21 0,0 21 16,0-20-16,21-1 0,0 0 0,-21 0 15,21-21-15,0 21 0,0-21 0,1 0 16,-1 0-16,0 0 0,0 0 15,0 0-15,0 0 0,1 0 0,-1-21 16,0 0-16,0 0 0,0 0 0,0-1 16,-21 1-16,22 0 0,-1 0 15,0 0-15,0-22 0,-21 22 0,0 0 0,0 0 16,0 0-16,0 0 16,0 42 15,0 0-31,0 0 0,0 0 15,0 0-15,0 1 0,0-1 0,0 21 16,0-21-16,0 0 0,0 1 0,0-1 16,0 0-16,0 0 0,21-21 15,0 21-15,1-21 0,-1 0 16,0 0-16,0 0 0,0 0 16,0 0-16,1 0 0,20 0 0,-21-21 15,0 0-15,0 0 0,1 21 16,41-64-16,-21 22 15,-20 0-15,-1 20 0,0-20 0,0 21 16,0-21-16,-21 20 0,0-20 16,0 21-16,0 0 0,0 0 0,0-1 15,0 1-15,0 0 0,-21 21 0,0 0 16,0 0-16,0 0 0,-22 0 0,22 21 16,0 0-16,-21 1 0,20-1 0,1 0 15,-21 21-15,21-21 0,0 22 16,-1-22-16,-20 42 15,42 1-15,0-43 0,0 0 0,0 0 16,0 1-16,0-1 0,0 0 16,21-21-16,0 21 0,1-21 15,-1 0-15,0 0 0,0 0 16,0 0-16,0-21 0,1 21 16,-22-21-16,21 0 0,0-1 0,-21 1 15,0 0-15,21 0 0,0 0 0,-21 0 16,0-1-16,0 1 0,0 0 0,21 0 15,-21 0-15,0 0 0,0 42 32,-21 0-17,21 0-15,0 0 0,0 0 16,0 1-16,0-1 0,0 0 16,0 0-16,0 0 0,0 0 0,0 1 15,0-1-15,0 0 0,21-21 0,1 21 16,-1-21-16,0 0 15,0 0-15,0 0 0,0 0 0,1 0 16,-1 0-16,0 0 0,21 0 0,-21-21 16,1 0-16,-1 21 0,0-21 0,0-22 15,-21 22-15,21 0 0,0-21 0,1-1 16,-1 1-16,0-64 16,0 64-16,0-22 0,-21 1 0,0 20 15,0-20-15,0 21 0,21-1 0,-21 1 16,0 0-16,0-1 0,0 22 15,0 0-15,0 0 0,0 42 32,-21 0-32,21 0 0,0 0 15,0 22-15,-21-22 0,21 21 0,0 1 16,-21-1-16,21 0 0,0 22 0,0-22 16,0 0-16,0 1 0,0-1 0,0 0 15,0 1-15,0-1 0,0 0 16,0-20-16,0-1 0,0 0 0,21 21 15,0-42-15,-21 21 0,21 1 0,1-22 16,-1 0-16,0 0 0,0 0 16,0 0-16,0 0 0,1 0 15,-1 0-15,0-22 0,0 1 16,-21 0-16,21 0 0,-21 0 16,21 0-16,-21-1 0,0 1 15,0 0-15,0 0 0,0-21 0,0 20 16</inkml:trace>
  <inkml:trace contextRef="#ctx0" brushRef="#br0" timeOffset="126273.09">13144 6943 0,'-21'0'0,"42"0"0,-63 0 15,21 0-15,0 0 16,0 0 31,-1 0-32</inkml:trace>
  <inkml:trace contextRef="#ctx0" brushRef="#br0" timeOffset="126479.98">12171 7049 0,'-21'21'0,"42"-42"0,-64 42 16,22-21-16,21 21 15,21-21 1,1 0-16,20 0 0,-21 0 0,0 0 16,0 0-16,22 0 0,-22 0 0,0 0 15,0 0-15,0 0 0,1 0 0,-1 0 16,0 0-16,0-21 15</inkml:trace>
  <inkml:trace contextRef="#ctx0" brushRef="#br0" timeOffset="127144.59">14922 6879 0,'22'-21'16,"-44"42"-16,44-63 0,-22 21 0,21-22 0,0 22 15,-21-21-15,21 21 0,0-22 0,-21 1 16,0 21-16,21-21 0,-21 20 16,22 1-16,-22 0 0,0 0 0,-22 42 31,22 0-31,-21 22 0,0-1 15,0 0-15,0 22 0,0-1 0,-22 1 16,22 20-16,0-20 0,0 21 16,-22-1-16,22 1 0,-21 0 0,0-1 15,-1 1-15,1 0 0,0-1 0,-1-20 16,1 20-16,0-20 0,-1-1 16,22 1-16,-21-22 0,21 1 0,-1-1 15,1 0-15,0-21 0,21 22 0,0-22 16,0 0-16,21-21 15,0-21 1,-21 0-16,22 0 0,-1-1 16,0-20-16,-21 21 0,21-21 0,0-1 15</inkml:trace>
  <inkml:trace contextRef="#ctx0" brushRef="#br0" timeOffset="129451.77">15092 7324 0,'21'-21'0,"-42"42"0,63-85 15,-21 43-15,0 0 0,1 0 16,-22 0-16,21 21 0,-21 21 16,0 0-1,-21 0-15,21 0 0,-22 22 0,1-1 16,21 0-16,-21-21 0,21 22 16,-21-1-16,0 0 0,21 1 0,0-22 15,0 21-15,0-21 0,0 1 0,0-1 16,0 0-16,0 0 0,0 0 0,21-21 15,0 0-15,0 0 16,0 0-16,22 0 0,-22 0 0,21 0 16,-21-21-16,1 0 0,20 0 15,-21 0-15,21-1 0,-20-20 0,20 21 16,-21-21-16,0-1 0,0 1 0,22 0 16,-43-1-16,21-20 0,0 20 0,0 1 15,-21 0-15,0 21 0,0-1 16,0-20-16,0 21 0,0 42 31,0 21-31,-21-20 16,21 20-16,-21 0 0,0 1 15,21-1-15,0 21 0,0-20 0,0-1 16,0 0-16,0 1 0,0-1 16,0 0-16,21 1 0,0-22 0,0 0 15,0 0-15,85 22 16,-63-43-16,-1 0 0,0 0 15,-21 0-15,22-22 0,-1 1 0,0 0 16,-20 0-16,20 0 0,-21 0 16,0-22-16,22 1 0,-22 21 0,0-22 15,-21 1-15,21 0 0,-21-1 0,21 1 16,-21 0-16,0 21 0,0-1 16,0 1-16,0 0 0,0 42 31,0 0-31,0 1 0,0-1 0,0 21 15,0-21-15,-21 22 0,21-1 0,-21 21 16,21-20-16,-21-1 0,21 22 0,0-22 16,0 21-16,-21 1 0,21-1 0,-22 1 15,22-1-15,-21 1 0,21-1 0,0 1 16,-21-1-16,0 1 0,21-22 16,-21 1-16,21-1 0,0 0 0,0 1 15,0-22-15,0 0 0,0 0 0,0-42 47,0 0-47,21 0 0,-21-1 0,0-20 16,21 21-16,-21-21 0,0-22 0,0 22 15,0-22-15,0 1 0,0-1 0,21 1 16,-21-22-16,21 22 0,-21-1 16,0 1-16,0-1 0,22 22 0,-1-22 15,0 22-15,-21-22 0,21 22 0,0 0 16,0-1-16,1 22 0,-1 0 0,0 0 15,21 0-15,-21 0 0,22 21 16,-22 0-16,21 0 0,-21 0 0,1 21 16,20 0-16,-21 0 0,0 0 0,-21 0 15,21 22-15,-21-22 0,0 0 0,0 21 16,0-20-16,0-1 0,0 0 16,0 0-16,-21 0 0,0 0 0,0 1 15,0-22-15,-22 21 0,22-21 16,0 0-16,-21 0 0,21 0 0,-1 0 15,-20 0-15,21 0 0,0 0 0,0-21 16,-1-1-16,1 1 0,0 0 16,21 42 31,21 0-32,0 1-15,1-22 0,-1 21 0,0-21 16,21 21-16,-21-21 0,22 0 0,-22 0 15,21 0-15,1 0 0,-22 0 16,21 0-16,0 0 0,-20 0 0,20 0 16,-21-21-16,0 0 0,0-1 0,22 22 15,-43-21-15,21 0 0,0-21 0,0 21 16,0-1-16,-21-20 0,0 21 0,0-21 16,22 20-16,-22 1 0,0 0 15,0 0-15,0 0 0,0 42 31,0 0-15,0 21-16,0-20 0,0 20 0,0 0 16,0 1-16,0-1 0,0 0 15,0 22-15,0-22 0,0 22 0,-22-1 16,22 1-16,-21 20 0,0-20 0,21-1 16,-21 1-16,0 20 0,21-20 0,-21-1 15,21 1-15,0-22 0,0 22 0,0-1 16,0 1-16,-22-22 0,22 0 0,0 1 15,0 20-15,-21-42 0,21 22 0,0-22 16,0 0-16,0 0 0,0 0 16,0-42-1,0 0 1,0 0-16,0 0 0,0-22 0,0 22 16,0-42-16,0 20 0,0 1 0,21-21 15,-21 20-15,22-20 0,-22-22 0,21 22 16,-21-22-16,0 0 0,0 1 0,21 20 15,-21-21-15,21 22 0,-21-22 0,0 22 16,0-1-16,21 22 0,0-22 16,-21 1-16,22 21 0,-1-1 15,-21 1-15,21 0 0,0-1 0,0 22 0,22-21 16,-22 21-16,0 21 0,0-22 16,43 22-16,-43 0 15,0 0-15,0 22 0,0-1 0,0 0 16,1 0-16,-1 85 15,-21-64-15,0-21 0,0 1 16,0-1-16,-21 0 0,-1-21 0,22 21 16,-21-21-16,0 0 0,0 0 15,0 0-15,0 0 0,-1 0 16,1 0-16,21-21 16,0 0-16,-21 21 0,21-21 0,-21 21 15,21-22-15,-21 1 16,21 42 15,0 1-15,0-1-16,0 0 0,0 0 15,21 0-15,0 0 0,0-21 16,0 22-16,1-22 16,-1 21-16,0-21 0,21 0 0,-21 0 15,1 0-15,20 0 0,-21 0 0,21 0 16,-20 0-16,-1 0 0,21-21 0,-21 21 15,0-22-15,1 1 0,-1 0 0,0 0 16,0 0-16,0 0 0,0-22 16,-21 22-16,0-21 0,22-1 15,-22 22-15,0-21 0,0 21 0,0-22 16,0 22-16,0 0 0,0 0 0,0 0 16,-22 21-1,22 21-15,-21 0 16,0 0-16,21 0 0,-21 1 0,21-1 15,-21 0-15,21 21 0,0-21 0,0 1 16,0-1-16,0 21 0,0-21 0,0 0 16,0 1-16,0-1 0,21 0 0,0 0 15,-21 0-15,21-21 0,0 21 16,1-21-16,-1 0 0,0 0 0,0 0 16,0 0-16,0 0 0,22 0 15,-22 0-15,0 0 0,0-21 0,0 0 16,1 0-16,-22 0 0,21 0 15,-21-22-15,0 22 0,0-21 16,0 21-16,0-22 0,0 22 0,0 0 16,0-21-16,0 20 0,0 1 0,0 0 15,0 0-15,0 42 47,0 0-47,21-21 16,-21 21-16,21 1 0,-21-1 0,21 0 15,-21 0-15,0 0 0,0 0 0,0 1 16,21-1-16,-21 0 0,0 0 16,0 0-16,22 0 0,-22 1 15,0-1-15,0 0 0,0-42 47,0 0-47,21 21 0</inkml:trace>
  <inkml:trace contextRef="#ctx0" brushRef="#br0" timeOffset="131567.39">18690 7557 0,'21'0'16,"0"0"-1,1 0-15,-1-22 16,-21 1-16,21 0 0,-21 0 0,21 0 16,0 0-16,-21-22 0,21 1 0,1 0 15,-22-1-15,21 1 0,0 0 16,0-1-16,64-190 16,-64 191-16,0 0 15,-21 21-15,21-1 0,0 1 0,1 0 16,-1 21-16,0 0 15,0 21-15,-21 0 16,0 1-16,0-1 0,0 0 0,21 0 16,-21 0-16,0 0 0,0 1 0,0-1 15,0 0-15,0 0 0,0 0 16,21-21 15,-21-21-15,0 0-16,0 0 0,0 0 15,0-1-15,0 1 0,0 0 16,0 0-16,0 0 0,0 0 0,-21-1 16,21 1-16,-21 21 15,0 0-15,0 0 16,0 21-16,-1 1 16,1 20-16,21-21 0,-21 0 0,0 22 15,21-1-15,-21 0 0,21 1 0,0-1 16,-21 0-16,21 1 0,0-1 0,0 0 15,0 1-15,0-1 0,0 0 16,0 1-16,21-1 0,0-21 0,0 21 16,0-20-16,0-1 0,22-21 0,-22 21 15,0 0-15,21-21 0,-20 0 0,20 0 16,-21 0-16,21 0 0,-20 0 0,20-21 16,-21 0-16,0 0 15,0-1-15,22 1 0,-22-21 0,0 21 16,0-22-16,22 1 0,-22 0 0,0-1 15,0-20-15,21 21 0,-20 20 0,-1-20 16,21 21-16,-21 0 0,0 0 16,1-1-16,-1 22 0,0 0 15,0 0-15,0 22 16,-21-1-16,0 0 0,21 0 16,-21 0-16,0 0 0,0 1 15,0-1-15,0 0 16,0 0-16,0-42 62,0 0-62,0 0 0,0-1 0,0 1 16,0 0-16,-21 0 0,21 0 16,-21 0-16,21-1 0,-21 1 0,21 0 15,-21 21-15,0 0 0,-1 0 16,1 0-16,0 0 0,0 0 15,0 0-15,0 21 0,-1-21 0,1 21 16,0 1-16,0-1 0,0 21 0,0-21 16,-1 22-16,1-22 0,0 21 15,21 0-15,0-20 0,0 20 0,0 0 16,0-21-16,0 22 0,0-22 16,21 21-16,0-21 0,1 1 0,-1-1 15,0-21-15,0 21 0,0-21 0,0 0 16,1 0-16,-1 0 0,0 0 15,0 0-15,0-21 0,0 21 16,1-21-16,-1-1 0,-21 1 0,21 0 16,0-21-16,0 21 0,-21-22 0,21 22 15,1-21-15,-22-1 0,0 1 0,21 0 16,-21 21-16,21-22 0,-21 22 16,0 0-16,0 0 0,0 0 15,0 42 16,0 0-31,0 0 0,0 0 0,0 0 16,-21 22-16,21-22 0,0 21 0,-21-21 16,21 22-16,0-22 15,0 0-15,0 21 0,0-20 0,0-1 0,0 0 16,0 0-16,21 0 0,-21 0 0,21-21 16,0 22-16,0-22 0,0 0 15,1 0-15,-1 0 0,0 0 16,21 0-16,-21-22 0,1 22 15,20-21-15,-21 0 0,21 0 0,-20 0 16,20-22-16,0 22 0,-21-21 0,22 21 16,-22-22-16,21 1 0,-21 0 0,1 21 15,-22-1-15,0 1 0,0 0 16,0 0-16,-22 21 16,22 21-1,-21 0-15,21 0 0,-21 1 0,21-1 16,0 0-16,0 21 0,0-21 15,0 1-15,0 20 0,0-21 0,0 0 16,0 0-16,21 22 0,0-22 0,-21 0 16,22 0-16,-22 0 0,0 1 15,0-1-15,0 0 0,-22-21 47,1 0-47,21-21 0,-21 21 0,21-21 16,0-1-16,-21 1 0,0 21 0,0-21 15,21 0-15,0 0 0,-22 0 16,22-1-16,-21 22 16,21 22-1,0-1-15,0 0 16,0 0-16,0 0 16,21 0-16,1-21 15,-1 22-15,0-22 0,0 21 0,0-21 16,0 0-16,1 21 0,-1-21 0,0 0 15,0 0-15,21 0 0,-20 0 0,20 0 16,-21 0-16,21 0 0,-20 0 0,20 0 16,-21 0-16,0-21 0,0 0 15,22-1-15,-22 1 0,0 0 0,0 0 16,-21 0-16,21-22 0,1 22 16,-1-21-16,0 21 0,-21-22 0,0 1 0,21 21 15,-21 0-15,0 0 0,0-1 0,0 1 16,-21 21-1,0 21 1,0 1-16,-1-1 0,1 0 16,21 0-16,-21 21 0,21-20 0,-21-1 15,21 21-15,0-21 0,0 0 16,0 1-16,0 20 0,0-21 0,0 0 16,0 0-16,21 1 0,0-22 15,0 21-15,1-21 0,-1 0 16,0 0-16,0 0 0,0 0 15,0 0-15,1-21 0,-1-1 16,0 22-16,-21-21 16,21 21-16,-21-21 0,21 21 15,-21-21-15,-21 21 32,0 0-17</inkml:trace>
  <inkml:trace contextRef="#ctx0" brushRef="#br0" timeOffset="134747.62">8255 8551 0,'0'22'16,"0"-1"0,0 0-1,21-21 16,0 0-31,0 0 0,1 0 16,-1 0-16,0 0 16,0-21-16,0 21 0,0-21 0,1 21 15,-1 0-15,0-22 0,0 1 0,0 21 16,0-21-16,-21 0 0,0 0 16,0 0-1,0-1-15,-21 1 16,0 21-16,0 0 15,0 0-15,0 0 16,-1 0-16,1 0 0,0 0 0,0 21 16,0 1-16,0-1 0,-1 0 0,1 0 15,0 21-15,0-20 0,0-1 16,0 21-16,21-21 0,0 22 0,-22-22 16,22 21-16,0-21 0,0 0 0,0 1 15,0-1-15,0 0 0,22 0 0,-22 0 16,21-21-16,0 0 0,0 0 15,0 0-15,0 0 0,22 0 0,-22 0 16,0 0-16,0 0 0,0 0 16,1 0-16,-22-21 31,-22 21-15,-20 0-16,21 0 0,0 0 15,0 0-15,-1 21 0,1-21 16,-21 21-16,21 1 0,0-22 0,-1 21 15,1 0-15,0 0 0,0 0 0,0 0 16,0 1-16,21-1 0,0 0 16,-22-21-16,22 21 0,0 0 0,0 0 15,0 1-15,0-1 16,22-21-16,-1 0 0,0 21 16,0-21-16,0 0 15,0 0-15,1 0 16,-1 0-16,0 0 0,0 0 0,0 0 15,0 0-15,1-21 0,-1 21 0,0-21 16,0 21-16,0-22 0</inkml:trace>
  <inkml:trace contextRef="#ctx0" brushRef="#br0" timeOffset="135439.25">9102 8848 0,'21'-21'15,"-42"42"-15,63-64 0,-42 22 0,0 0 16,0 0-16,-21 0 16,0 21-16,-1 0 15,1 0-15,0 0 0,0 0 0,0 0 16,0 21-16,-1 0 0,-20 0 0,21 0 16,0 1-16,0-1 0,-1 0 15,1 21-15,0-21 0,0 22 0,0-22 16,21 0-16,-21 0 0,21 22 0,0-22 15,0 0-15,0 0 0,21-21 16,0 0 0,0 0-16,0 0 0,0 0 0,1 0 15,20-21-15,-21 21 0,0-21 0,22 0 0,-22 21 16,21-22-16,-21 1 0,0 0 16,1 0-16,-1-21 0,0 20 15,0 1-15,0 0 0,-21 0 0,0 0 16,21 0-16,-21-1 0,0 1 0,22 21 15,-22-21-15,0 42 32,0 0-17,0 1-15,0-1 0,-22 0 0,22 0 16,0 0-16,0 22 16,-21-22-16,21 21 0,0 0 0,0 1 15,0-22-15,0 21 0,0 1 0,-21 20 16,21-21-16,0 1 0,-21-1 0,21 0 15,0 1-15,0 20 0,0-20 0,0-1 16,-21 0-16,21 1 0,-21-22 16,21 21-16,0-21 0,0 22 0,-22-22 15,22 0-15,-21 0 0,0-21 0,0 21 16,0 0-16,0-21 0,-1 0 16,1 0-16,0 0 0,-21 0 15,21 0-15,-22 0 0,1-21 0,21 0 16,-22 21-16,-20-21 0,21 21 15,20-21-15,-20 21 0,0-21 0,21 21 16,-1-22-16,1 22 0,0-21 0,21 0 16,-21 21-16,21-21 0,0 0 15,0 0 1,21-1-16,0 1 0,0 21 16,1-21-16,-22 0 0,21 21 0,0-21 15</inkml:trace>
  <inkml:trace contextRef="#ctx0" brushRef="#br0" timeOffset="135926.99">9567 8805 0,'0'-21'94,"0"0"-63,-21 21 0,0 0-31,21 21 16,0 0-1,0 1 1,0-1 15,0 0 1</inkml:trace>
  <inkml:trace contextRef="#ctx0" brushRef="#br0" timeOffset="136424.39">9483 9123 0,'0'21'15,"-22"-21"-15,22 21 16,0 0 0,22-21 62,-1 0-63,-21-21-15,0 0 32,0 42-1,0 0-15,0 1-1,0-44 79,0 1-94</inkml:trace>
  <inkml:trace contextRef="#ctx0" brushRef="#br0" timeOffset="137472.65">9483 8805 0,'21'0'15,"0"0"1,0-21 0,-21 0-16,21 21 15,-21-21-15,0 0 31,-21 21 16,21 21-47,0 0 32,0 0-17,0 0-15,0 1 16</inkml:trace>
  <inkml:trace contextRef="#ctx0" brushRef="#br0" timeOffset="137840.44">9525 9186 0,'0'22'0,"21"-22"46,-21-22 33,0 1-48,21 21-31</inkml:trace>
  <inkml:trace contextRef="#ctx0" brushRef="#br0" timeOffset="139509.74">10964 8594 0,'0'0'0,"21"-21"16,-21-1-16,0 1 0,0 0 16,0 0-16,0 0 0,0 0 15,0-1-15,-21 22 16,21-21-16,-21 21 15,0 0 1,21 21-16,-21 1 0,21-1 16,0 0-16,0 0 0,-21 0 15,21 22-15,0-22 0,0 21 0,-22 0 16,22 1-16,-21-1 0,0 0 16,21 1-16,-21-1 0,21 0 0,-21 1 15,0-1-15,21 0 0,0-20 16,-22 20-16,22-21 0,0 21 0,-21-20 15,21-1-15,0 0 0,0 0 0,0 0 16,0-42 31,0 0-47,0 0 0,21 21 16,-21-43-16,22 22 0,-22 0 0,21 0 15,0-21-15,-21-1 0,21 1 16,0 0-16,-21-1 0,21 1 0,1 0 15,-1-1-15,0 1 0,0 0 0,0-1 16,-21 22-16,21-21 0,1 21 0,-22-1 16,21 1-16,0 0 0,-21 0 15,21 0-15,0 21 16,-21 21 0,21-21-16,-21 21 0,22 0 0,-22 22 15,21-22-15,-21 0 0,0 21 16,0-21-16,0 22 0,0-1 15,0 0-15,0 1 0,0-1 0,0 0 16,0 1-16,0-1 0,0-21 0,0 22 16,0-1-16,0-21 0,0 0 0,0 0 15,0 1-15,0-1 0,0 0 16,0 0-16,0 0 16,0-42 15,0 0-16,0 0-15,-21 0 16,21-1-16,-22 1 0,1 21 16,-21-21-16</inkml:trace>
  <inkml:trace contextRef="#ctx0" brushRef="#br0" timeOffset="139715.13">10731 9081 0,'0'0'0,"22"0"31,-1 0-31,0 0 0,0-22 0,0 22 16,22 0-16,-22 0 0,21-21 16,-21 21-16,22 0 0,-1-21 0,-21 21 15,21 0-15,1 0 0,-22-21 0,0 21 16,21 0-16,-20-21 0,-1 21 0,-21-21 16,21 21-16,0 0 15,0-22-15,0 1 0,-21 0 16,22 21-16,-22-21 0,21 0 0</inkml:trace>
  <inkml:trace contextRef="#ctx0" brushRef="#br0" timeOffset="141111.35">11620 8551 0,'0'0'0,"0"-42"16,0 21-1,0 42 32,0 0-47,0 0 0,0 1 16,0-1-16,0 0 0,0 0 0,0 21 15,0-20-15,0 20 0,-21-21 0,21 21 16,0 1-16,0-1 0,-21-21 0,21 22 16,0-1-16,0-21 0,0 21 15,0-20-15,0 20 0,0-21 0,0 0 16,0 0-16,0 1 0,-21-1 0,21 0 15,0 0-15,0 0 0,0 0 16,-21-21-16,21 22 0,0-44 78,0 1-78,0 0 16,0 0-16,0 0 0,0 0 15,0-1 1,0 1-16,21 21 0,-21-21 0,21 0 16,-21 0-16,0 0 0,21 21 15,0-22-15,1 22 0,-22-21 16,21 21-16,0 0 16,0 0-1,0 0-15,0 0 16,1 21-16,-22 1 15,0-1-15,0 0 16,0 0-16,0 0 16,0 0-16,0 1 15,0-1-15,-22 0 16,1-21-16,0 0 16,0 0-16,0 21 0,0-21 15,-1 0-15,1 0 0,0 0 16,0 0-1,0 0 1,21 21 15,21-21-15,0 0 0,0 0-16,0 0 0,-21 21 0,22-21 15,-1 0-15,0 0 0,0 0 0,0 0 16,0 0-16,1 0 0,-1 0 0,0 0 15,0 0-15,0-21 0,0 21 0,1-21 16,-1 21-16,0-21 0,0 0 16,0 21-16,0-21 0,-21-1 15,22 1-15,-1 0 0,0 0 0,0 0 16,0 0-16,-21-22 0,21 22 0,1 0 16,-1-21-16,0 20 0,0 1 0,0-21 15,0 21-15,1 0 0,-1-1 16,0 1-16,0 0 0,0 21 15,0 0-15,1 0 16,-22 21 0,0 0-16,0 1 0,0-1 15,0 0 1,0 0-16,0 0 31,0-42 0,0 0-15,-22 21-16,1-21 16,21 0-16,-21 21 15,0 0 1,0 0 0,0 0-16,-1 21 15,1-21-15,21 21 0,-21-21 16,21 21-16,-21 0 0,0 0 0,21 1 15,0-1-15,-21 0 0,21 0 0,-22 0 16,22 0-16,0 1 0,0-1 16,0 0-16,0 0 0,0 0 0,0 0 15,0 1-15,0-1 16,22 0-16,-1-21 0,0 0 0,0 21 16,0-21-16,0 0 0,1 0 15,-1 0-15,0 0 0,0 0 0,0 0 16,0 0-16,1 0 0,-1 0 15,-21-21-15,21 21 0,0 0 0,0-21 16,-21 0-16,21 21 16,-21-22-16,22 22 0,-22-21 15,-22 21 63,1 0-78,0 0 16</inkml:trace>
  <inkml:trace contextRef="#ctx0" brushRef="#br0" timeOffset="142320.63">10731 9567 0,'-21'0'0,"0"0"16,0 0-1,0 0-15,0 0 0,-1 0 16,1 0-16,0 0 0,0 22 15,0-22-15,0 0 0,-1 0 16,-20 21-16,21-21 0,0 0 0,0 0 16,-1 21-16,1-21 0,0 0 15,21 21 1,21-21 0,0 0-16,1 0 0,-1 0 15,0 0-15,0 0 0,21 0 0,-20 0 16,20 0-16,0 0 0,1 0 0,-1 0 15,0 0-15,22 0 0,-22 0 16,22 0-16,-1 0 0,1 0 16,-22 0-16,21 0 0,-20 0 0,-1 0 15,0 0-15,1 0 0,-22 0 0,0 0 16,0 0-16,-21-21 47,-21 21-47,0 0 15,0 0-15,0 0 0,-1 0 16,-20 0-16,21 0 0,-21 0 0,-1 0 16,1 0-16,-22 0 0,22 0 15,-21 0-15,-1 0 0,22 21 16,-22-21-16,22 0 0,0 0 0,-1 0 16,1 0-16,0 0 0,20 0 0,1 0 15,0 0-15,0 0 0,0 0 16,42-21 31,0 21-47,0 0 0,0 0 0,1 0 15,-1 0-15,21 0 0,0 0 16,1 0-16,-1 0 0,0 0 0,22 0 16,-22 0-16,1 0 0,20 0 0,-21 0 15,1 0-15,-22 0 0,21 0 16,-21 0-16,1 0 15,-44 0 17,1 0-32,0 0 15,0 0 1,21-21-16,-21 21 16,0 0-16,21-21 0,-22 21 15,1-22-15</inkml:trace>
  <inkml:trace contextRef="#ctx0" brushRef="#br0" timeOffset="143073.2">10541 9546 0,'0'0'0,"-64"0"15,43 0-15,0 0 0,63-21 63,-20 21-63,-1 0 0,0 0 15,21 0-15,1 0 0,-1 0 0,0 0 0,1 0 16,20 0-16,-21 0 16,22 0-16,-22 0 0,22 0 0,-22 0 15,22 0-15,-22 0 0,0 0 0,1 0 16,-22 0-16,0 0 0,0-21 0,0 21 15,0 0-15,-42 0 47,0 0-47,0 0 0,0 0 16,0 0-16,-1 0 0,1 0 16,-21 0-16,21 0 0,-22 0 0,1 0 15,0 0-15,-1 0 0,-20 0 0,21 0 16,-1 0-16,1 0 0,0 0 15,-1 0-15,1 0 0,21 0 0,0 0 16,-1 0-16,44 0 31,-1 0-15,0 0-16,0 0 0,21 0 0,-20 0 16,20 0-16,0 21 0,1-21 0,-1 0 15,0 0-15,1 0 0,-1 0 16,0 0-16,1 0 0,-1 0 15,-21 0-15,21 0 0,-20 0 0,-1 0 16,0 0-16,-21 21 16,-21-21-1,0 0-15,-22 0 16,22 0-16,-21 0 0,-1 21 0,1-21 16,0 0-16,-22 0 0,22 0 0,0 0 15,20 0-15,-20 0 0,21 0 0,0 0 16,0 0-16,-1 0 0,1 0 15,21 22 1,21-22 0,-21 21-1,22-21 1,-1 0-16</inkml:trace>
  <inkml:trace contextRef="#ctx0" brushRef="#br0" timeOffset="149139.76">2498 10732 0,'-22'0'125,"1"0"-125,0-22 16,21 1-16,0 0 15,0 0-15,0 0 16,0 0-16,0-1 0,0 1 16,0 0-16,21 0 0,0 21 15,-21-21-15,22 0 0,-1-1 0,0 1 16,0 21-16,0 0 0,0-21 16,1 21-16,-1 0 0,0 0 15,0 21-15,0 0 0,0 1 16,1-1-16,-1 0 0,-21 21 0,0-21 15,21 1-15,-21 20 0,0-21 0,21 0 16,-21 22-16,0-22 0,0 21 16,0-21-16,0 0 0,0 22 0,-21-22 15,0 0-15,0 21 0,-1-20 0,22 20 16,-42-21-16,21 21 0,0 1 16,0-22-16,-1 21 0,1-21 15,0 22-15,0-22 0,0 0 0,0 0 16,-1 0-16,1 1 0,0-1 15,0 0-15,0-21 0,0 0 16,-1 0-16,-20 0 0,21 0 16,0 0-16,0 0 0,-1 0 0,1 0 15,0 0-15,0 0 0,0-21 0,21 0 16,-21 21-16,21-22 0,-22 1 16,22 0-16,-21 0 0,21 0 0,0 0 15,0-1-15,0 1 0,0 0 16,0 0-16,0 0 0,0 0 15,0-1-15,0 1 0,21 0 16,1 0 0,-1 21-16,-21-21 0,21 21 0,0 0 15,0 0-15,0 0 16,1 0-16,-1 0 0,0 0 0,0 0 16,0 0-16,0 21 0,1 0 0,-1 0 15,0 0-15,0 1 0,0-1 16,0 21-16,-21-21 0,22 0 0,-1 1 15,-21 20-15,0-21 0,21 0 0,0 0 16,0 1-16,-21 20 0,0-21 16,0 0-16,21 0 0,1 1 15,-22-1-15,0 0 0,0 0 16,21 0-16,0-21 16,-21 21-1,0-42 16,0 0-31,0 0 16,0 0-16,21 0 0,-21-1 16,21 1-16</inkml:trace>
  <inkml:trace contextRef="#ctx0" brushRef="#br0" timeOffset="149964.45">3069 11028 0,'0'21'63,"0"0"-63,0 0 15,0 1 1,0-1 0,21-21-1,0 0 1,-21-21 0,22 21-16,-22-22 15,0 1-15,0 0 16,0 0-1,-22 21-15,1 0 16,0 0 0,21 21-16,-21-21 15,21 21-15,0 0 0,0 1 16,0-1-16,0 0 0,0 0 16,21-21-1,0 0 1,0 0-1,1 0 1,-22-21-16,0 0 16,0 0-1,-22 21 17,1 0-17</inkml:trace>
  <inkml:trace contextRef="#ctx0" brushRef="#br0" timeOffset="157027.7">4953 10329 0,'0'0'0,"0"-21"15,0 0 1,21 21-16,-21-21 0,21 21 16,-21-21-16,0 0 15,0-1-15,0 1 32,0 0 983,0 0-312,21 21-687,1 0 593</inkml:trace>
  <inkml:trace contextRef="#ctx0" brushRef="#br0" timeOffset="158115.07">4953 10245 0,'21'0'16,"-21"-21"-1,21 21-15,-21-22 16,21 1-16,-21 0 31,0 42 1,0 0-32,-21-21 0,21 43 0,-21-22 15,21 21-15,-21 1 0,21-1 16,0 0-16,0 22 0,0-22 0,-21 22 15,21-22-15,-21 21 0,21 1 16,0-22-16,0 1 0,-22 20 0,22-21 16,-21 1-16,21-1 0,-21 0 15,21-20-15,0 20 0,0-21 0,0 21 16,-21-20-16,21-1 16,0 0-16,-21-21 0,21 21 15,0-42 1,-21 0-1,21 0-15,0-1 0,0-20 16,0 21-16</inkml:trace>
  <inkml:trace contextRef="#ctx0" brushRef="#br0" timeOffset="158639.29">4678 10689 0,'-21'-21'16,"42"42"-16,-42-63 0,21 21 0,0 0 15,-22-1-15,22 1 0,0 0 0,0-21 16,0 21-16,0-1 0,22 1 16,-1 0-16,0 0 0,0 0 0,0 0 15,0-1-15,1 1 0,20 21 0,-21 0 16,21-21-16,-20 21 0,20 0 16,0 21-16,1-21 0,-22 43 0,21-22 15,0 21-15,1 0 0,-22 1 0,21-1 16,1 0-16,-22 22 15,21-22-15,-21 1 0,0-1 0,1 21 16,-1-20-16,0-1 0,0 0 0,0 1 16,-21-22-16,0 21 0,21 1 15,-21-1-15,22-21 0,-22 0 0,0 0 16,0 1-16,0-1 0,21-21 16,-21-21-1,0-1-15,0 1 16,0 0-16,0 0 0,0-21 0,0-1 15,21 22-15,-21-21 0,0-1 0,0-20 16,21 21-16,-21-1 16,21-20-16,-21-1 0,0 22 0,21-22 15,1 22-15,-22 0 0,0-1 0,21 1 16,0 21-16,-21-21 0,0 20 16,0 1-16,21 21 15,-21 21 1,0 1-1,0-1-15,0 0 0,0 0 16,0 0-16,0 0 16,0 1-16,21-1 0,-21 21 0</inkml:trace>
  <inkml:trace contextRef="#ctx0" brushRef="#br0" timeOffset="160140.6">6138 11197 0,'21'0'15,"1"0"-15,-22-21 0,0 0 16,21 0-16,0 0 0,0-1 16,-21 1-16,0-21 0,0 21 0,0 0 15,0-1-15,0 1 0,0 0 16,0-21-16,0 21 0,-21-1 15,21 1-15,-21 0 0,0 21 0,-1-21 16,1 21-16,0 0 0,0 0 16,0 0-16,0 21 0,-1-21 0,-20 21 15,21 0-15,0 1 0,0 20 0,-1-21 16,1 21-16,0 1 0,0-1 0,21-21 16,0 22-16,0-1 0,0 0 15,0-21-15,0 1 0,0-1 0,21 0 16,0 0-16,-21 0 0,21-21 0,1 0 15,-1 0-15,0 0 0,0 0 16,21 0-16,-20-21 0,-1 0 0,0 0 16,0 0-16,0-1 0,0 1 15,-21-21-15,22 21 0,-1 0 16,-21-22-16,0 22 0,0 0 0,0-21 16,0 20-16,21 1 0,-21 0 0,0 0 15,0 0-15,0 0 0,0 42 31,0 0-15,0 21-16,0-21 0,0 1 0,0 20 16,0-21-16,0 21 0,0-20 15,0-1-15,0 21 0,0-21 16,0 0-16,0 1 0,21-1 0,0 0 0,0-21 16,1 0-16,-1 0 0,0 0 15,0 0-15,21 0 16,-20 0-16,-1-21 0,0 0 0,0-1 15,21 22-15,-20-42 0,-1 21 0,0 0 16,-21 0-16,21-22 0,0 22 0,-21-21 16,0 21-16,21-1 0,-21-20 15,22 21-15,-22 0 0,0 0 0,0-1 16,0 44 0,0-1-1,0 0-15,0 0 16,0 0-16,0 0 0,0 22 0,0-22 0,0 0 15,0 21-15,0-20 0,0 20 16,0-21-16,0 0 0,0 22 16,0-22-16,0 0 0,0 0 15,0-42 17,0 0-17,0-22-15,0 22 0,0 0 0,0-21 16,21 21-16,0-22 0,-21 22 0,21-21 15,0 21-15,0-22 0,1 22 16,-1 0-16,0 0 0,0 0 16,0-1-16,0 22 0,1 0 0,-1 0 15,0 0-15,-21 22 16,21-1-16,0 0 0,-21 0 16,0 0-16,0 0 0,21 1 0,-21 20 15,0-21-15,22 0 0,-22 22 0,0-22 16,21 0-16,-21 0 0,0 21 0,21-20 15,0-1-15,-21 0 16,21-21 0,0 0-16,-21-21 15,22 0 1,-1-22-16,-21 22 0,21 0 0,0 0 16,-21-22-16,21 22 0,0-21 0,1 21 15,-1-22-15,0 22 0,-21 0 16,21 0-16,0 0 0,0 0 0,1 21 15,-22 21 17,0 0-32,0 0 0,0 0 15,0 22-15,0-22 0,0 0 16,0 0-16,0 21 0,0-20 0,0 20 16,0-21-16,0 21 0,0-20 0,0-1 15,21 0-15,0 0 0,0 0 0,0 0 16,0 1-16,22-1 0,-22-21 15,21 0-15,-21 0 0,22 0 16,-1 0-16,-21 0 0,22 0 0,-1 0 16,-21-21-16,21 21 0,-20-22 0,-1 1 15,0 0-15,0 0 0,0 0 16,0-22-16,-21 22 0,22-21 0,-22 21 16,21-22-16,-21 1 0,0 21 0,0 0 15,0 0-15,0-1 0,0 1 0,0 0 16,-21 21-1,-1 0-15,1 0 0,21 21 16,-21 0-16,0 1 0,0-1 16,21 0-16,0 21 0,0-21 0,0 1 0,0 20 15,0-21-15,0 21 0,0-20 16,0-1-16,21 0 0,-21 0 16,21 0-16,0-21 0,-21 21 0,21-21 15,1 0-15,-1 0 0,0 0 0,0 0 16,0 0-16,0-21 0,1 0 0,-22 0 15,21 21-15,0-21 0,-21 0 16,21-1-16,-21 1 0,0 0 0,0 0 16,0-21-16,21 20 0</inkml:trace>
  <inkml:trace contextRef="#ctx0" brushRef="#br0" timeOffset="163019.84">9440 11261 0,'0'21'0,"0"-42"0,-21 42 15,21-42 17,0 0-32,0-1 0,21-20 15,0 21-15,-21 0 0,22-22 0,20 22 16,-21-21-16,0 21 0,22-22 16,-22 1-16,21 0 0,0-1 15,-20 1-15,20 0 0,0-1 0,-21 1 16,1 21-16,-1-21 0,-21 20 0,0 1 15,-21 21 1,-1 0-16,1 0 0,-21 21 0,0 1 16,20-1-16,-20 0 0,21 0 0,-21 0 15,20 0-15,22 1 0,0 20 0,0-21 16,0 0-16,0 0 16,22 1-16,-1-1 0,0 0 0,21 0 15,-21 0-15,22 0 0,-22 1 0,21-1 16,-21 0-16,1 0 0,20 0 0,-42 0 15,21 1-15,-21-1 0,0 0 16,0 0-16,0 0 0,0 0 16,-21-21-16,0 0 0,0 0 0,-1 0 15,1 0-15,-21 0 0,21 0 0,0-21 16,-22 21-16,22-21 0,0 0 16,0 0-16,0 0 0,-1-1 0,22 1 15,-21 0-15,0 0 0,21 0 0,-21 0 16,21-1-16,0 1 15,0 42 17,0 1-32,21-1 0,0 0 0,-21 0 15,21 0-15,1 0 0,-1 1 0,0-1 16,0 21-16,0-21 0,0 0 16,1 1-16,-1-22 0,21 21 0,-21 0 15,22-21-15,-1 0 0,-21 0 0,21 0 16,1 0-16,-1-21 0,0 0 0,1-1 15,-1 1-15,0 0 0,1 0 16,-1-21-16,-21 20 0,22-20 0,-22 0 16,21 21-16,-21-22 0,0 1 15,1-22-15,-22 22 0,0 0 0,21-1 16,-21-20-16,0 21 0,0 20 16,0-20-16,0 21 0,0 0 0,0 0 15,0-1-15,0 44 16,-21-1-16,21 0 0,-22 0 0,22 21 15,0 1-15,-21-1 0,0 0 16,0 22-16,21-22 0,-21 1 0,21-1 16,0 0-16,-21 1 0,21-1 0,0 0 15,-22 1-15,22-1 0,0-21 0,0 0 16,0 0-16,0 1 0,0-1 0,22-42 47,-1-1-47,0 1 0,0 0 15,-21-21-15,21 21 0,0-1 0,-21 1 16,0-21-16,22 21 0,-22 0 16,21-1-16,-21 1 0,0 0 15,21 21-15,0 21 16,-21 0-16,0 1 16,0-1-16,0 0 0,0 0 0,21 0 15,-21 0-15,21 1 0,-21-1 16,22 0-16,-1 0 0,-21 0 0,21 0 15,0-21-15,0 22 0,0-22 16,1 0-16,20 0 0,-21 0 0,0 0 16,22 0-16,-22 0 0,21-22 15,-21 22-15,22-21 0,-22 0 0,0 0 16,21 0-16,-21-22 0,22 1 16,-22 21-16,21-106 15,-21 106 1,-21 0-16,0-1 15,0 44 1,0-1 0,-21 0-16,21 0 0,-21 0 15,21 0-15,0 22 0,0-22 0,0 0 16,0 0-16,0 22 0,0-22 16,0 0-16,0 0 0,0 0 0,0 0 15,0 1-15,21-1 0,0 0 16,1-21-16,-1 0 0,0 0 15,0 0-15,0 0 0,0-21 0,1 0 16,-1-1-16,0 22 16,21-42-16,-21 21 0,1 0 0,-1 0 0,0-22 15,-21 22-15,0-21 0,21 21 0,-21-22 16,0 1-16,0 21 0,0-22 16,0 22-16,-21 0 0,0 0 0,0 0 15,-1 0-15,1-1 0,-21 22 16,21 0-16,0 0 0,-22 0 0,22 22 15,-21-22-15,21 21 0,-1 0 0,1 0 16,0 21-16,0-20 0,21-1 0,0 21 16,0-21-16,0 22 0,0-22 0,0 0 15,21 21-15,0-21 0,0 1 16,1-1-16,-1 0 0,0 0 16,21 0-16,22-21 0,-43 0 0,21 0 15,-21 0-15,1 0 0,20 0 0,-21-21 16,21 21-16,-20-21 0,20 0 15,-21 0-15,0-1 0,22 1 16,-22 0-16,0 0 0,-21 0 0,21 0 16,0-1-16,-21 1 0,0 0 15,0 0-15,0 0 0,0 0 0,21 21 16,-21 21 0,-21 0-1,21 0-15,0 0 0,0 0 16,0 1-16,0-1 0,0 0 0,0 0 15,0 0-15,0 0 0,0 1 16,21-22-16,1 0 0,-1 21 0,0-21 16,0 0-1,0 0-15,0 0 0,1 0 0,-1 0 16,0-21-16,0 21 0,0-22 0,0 1 16,1 0-16,-1 21 0,0-21 0,0 0 15,-21 0-15,21-1 0,0 1 16,-21 0-16,0 0 0,22 0 0,-22 0 0,21-1 15,-21 1-15,0 0 0,0 42 47,0 0-47,-21 1 0,21-1 16,0 0-16,-22 0 0,22 0 0,0 0 16,0 22-16,0-22 0,0 0 15,0 0-15,0 0 0,0 1 16,0-1-16,0 0 0,22-21 0,-1 21 15,0-21-15,0 21 0,0-21 16,0 0-16,1 0 0,-1 0 0,0 0 16,0-21-16,0 0 0,0 0 0,-21 0 15,22-1-15,-1 1 0,0 0 0,-21-21 16,21 21-16,0-22 16,-21 1-16,21 0 0,-21-1 0,22-63 15,-22 64-15,21 0 0,-21-22 0,0 22 16,0 0-16,0 20 0,0-20 0,0 21 15,0 0-15,0 0 0,0-1 16,-21 22 0,21 22-16,-22-1 15,1 21-15,21-21 0,0 22 0,0-1 16,-21 0-16,21 1 0,0-1 0,-21 21 16,21-20-16,0-1 0,0 0 0,0 1 15,0-1-15,0 0 0,0 1 0,0-1 16,0-21-16,0 22 0,21-22 15,0 21-15,0-21 0,-21 0 0,22 1 16,20-1-16,-21-21 0,0 21 16,0-21-16,22 0 0,-1 0 0,-21 0 0,22 0 15,-1 0-15,0-21 0,-21 0 16,22 21-16,-1-22 0,-21 1 0,22 0 16,-22 0-16,0-21 0,0 20 15,0 1-15,0-21 0,1 21 16,-22-22-16,0 1 0,0 21 0,0 0 15,0 0-15,-22 21 0,-20-22 0,21 22 16,0 0-16,-22 0 0,1 0 0,21 0 16,-21 22-16,20-22 0,-20 21 0,21 0 15,0 0-15,0 0 16,-1 22-16,22-22 0,-21 0 0,21 21 16,0-21-16,0 1 0,0-1 0,0 21 15,0-21-15,0 0 0,21-21 0,1 22 16,-1-1-16,0-21 0,0 0 0,0 0 15,0 0-15,1 0 0,-1 0 0,0-21 16,0-1-16,0 22 0,22-21 16,-22 0-16,0-21 0,0 21 0,21-1 15,-20-20-15,-1 0 0,21-43 16,-21 43-16,0-1 0,1-20 0,-1 21 16,-21-85-16,21 84 15,-21 1-15,0-22 0,0 22 0,0 21 16,0-21-16,0 20 0,0 1 0,-21 21 15,0 0-15,-1 0 16,1 0-16,0 21 0,0 22 16,0-22-16,0 21 0,21 1 0,0-1 15,-22 0-15,22 22 0,0-22 0,0 22 16,0-22-16,0 0 0,0 1 0,0-1 16,0 0-16,22 1 0,-22-1 15,21-21-15,-21 21 0,21-20 0,0-1 16,-21 0-16,21-21 0,0 21 0,1-21 15,-1 0-15,0 0 0,0 0 0,0 0 16,0 0-16,1-21 0,-1 0 0,0 0 16,0-1-16,-21 1 0,21 0 15</inkml:trace>
  <inkml:trace contextRef="#ctx0" brushRef="#br0" timeOffset="164439.54">14182 10859 0,'21'-22'0,"-42"44"0,42-65 0,-21 22 16,0 0-16,21 21 0,-21 21 31,0 0-31,0 0 16,0 1-16,0 20 0,0-21 0,0 21 15,0-20-15,0 20 0,0 0 0,0-21 16,0 22-16,0-22 0,0 21 0,0-21 15,-21 1-15,21-1 0,0 0 0,0 0 16,0-42 15,0 0-31,0 0 16,0-1-16,0-20 0,21 21 0,0-21 16,-21 20-16,21-20 0,0 21 0,1-21 15,-22 20-15,21-20 0,0 21 0,0 0 16,0 0-16,-21-1 0,21 1 15,1 21-15,-1 0 0,0 0 16,-21 21-16,21 1 16,-21-1-16,0 0 0,0 0 0,0 0 15,21 0-15,-21 22 0,0-22 0,0 0 16,0 0-16,0 22 16,21-22-16,1 0 0,-22 0 0,21-21 15,-21 21-15,21 0 0,0-21 0,0 0 16,0 0-16,1 0 0,-1 0 15,0-21-15,0 0 0,0 21 0,0-21 16,1 0-16,-1 0 0,0-1 16,0-20-16,0 21 0,0 0 0,1 0 15,-1-22-15,-21 22 0,0-21 0,21 21 16,-21-1-16,21 1 0,-21 0 0,0 0 16,0 42 15,0 0-31,0 0 15,0 1-15,0-1 0,0 0 0,0 21 16,0-21-16,0 1 0,0-1 0,0 21 16,0-21-16,0 0 0,0 22 0,0-22 15,0 0-15,21 0 0,0 0 0,1-21 16,-1 22-16,0-22 16,0 0-16,0 0 0,0 0 0,1-22 15,-1 1-15,0 0 0,21 0 0,-21 0 16,1 0-16,-1-1 0,0 1 0,0-21 15,-21 21-15,0-22 0,0 22 0,0-21 16,0 21-16,0-22 0,0 22 16,0-21-16,-21 21 0,0 0 15,0-1-15,-22 1 0,22 0 0,-21 21 16,21 0-16,-22 0 0,1 0 0,21 21 16,-22 0-16,22 1 0,-21-1 0,21 0 15,0 0-15,21 21 0,0-20 16,0 20-16,0-21 0,0 0 0,0 22 15,0-22-15,21 0 0,0 0 0,0 0 16,21 0-16,1 1 0,-22-22 0,21 21 16,1-21-16,-1 0 0,0 0 0,22 0 15,-22 0-15,0 0 16,1-21-16,-1 21 0,0-22 0,1 1 16,-1 0-16,0 0 0,-20 0 0,20-22 15,-21 22-15,0-21 0,0 21 0,1-22 16,-1 1-16,-21 0 0,0 21 0,21-22 15,-21 1-15,0 0 0,0 20 0,21-20 16,-21 21-16,0 0 0,-21 42 31,0 0-31,21 21 16,-21-20-16,-1 20 0,22 0 0,0 1 16,0-1-16,-21-21 0,21 21 0,0 1 15,-21-1-15,21 0 16,0 1-16,0-22 0,0 21 0,0-21 15,0 22-15,0-22 0,0 0 0,0 0 16,0 0-16,21-21 0,-21 22 0,21-22 16,1 0-16,-1 0 15,0 0-15,-21-22 0,21 1 16,-21 0-16,21 0 16,-21 0-16,0 0 0,0-1 0,0-20 15</inkml:trace>
  <inkml:trace contextRef="#ctx0" brushRef="#br0" timeOffset="164607.45">15621 10795 0,'-21'0'0,"21"-21"15,21 21 1,0 0-16,0 0 0,0 0 16,22 0-16,-22 0 0,21 0 15,1 0-15,-1 0 0,0 0 0,1 0 16,-1 0-16,0 0 0,1 0 0,-1 0 15,0-21-15,-21 21 0,22-21 0</inkml:trace>
  <inkml:trace contextRef="#ctx0" brushRef="#br0" timeOffset="165455.97">16933 11218 0,'0'0'0,"0"-21"16,0 0-1,0 0-15,0 0 0,21 0 16,1-1-16,-22 1 0,42 0 0,-21 0 16,0-21-16,0 20 0,22 1 0,-22-21 15,21 0-15,-21-1 0,22 1 0,-1 0 16,-21-1-16,0 1 0,22 0 15,-22 20-15,-21 1 0,0 0 16,0 0-16,0 0 0,-21 21 16,0 21-16,-85 64 15,85-43-15,-1-21 16,1 21-16,21-20 0,-21 20 0,21-21 16,0 21-16,0-20 0,0-1 15,21 21-15,0-21 0,1 0 0,-22 1 16,21-1-16,0 0 0,0 0 0,-21 0 15,0 0-15,0 1 0,0-1 16,-21-21 0,0 0-1,0 0-15,-1-21 0,1 21 16,0-22-16,0 1 0,0 21 0,0-21 16,-1 0-16,1 0 15,21 42 16,0 0-31,0 0 0,21 0 16,1 1-16,-1-22 16,0 21-16,0 0 0,21-21 0,-20 0 15,-1 21-15,21-21 0,-21 0 0,22 0 16,-22 0-16,21 0 0,-21 0 0,22-21 16,-22 0-16,0 21 0,0-21 15,21-1-15,-42 1 0,22 0 0,-1-21 16,0 21-16,0-22 0,0 1 15,-21 0-15,21-1 0,1-20 0,-1 20 16,-21-20-16,0-1 0,21 22 0,-21-21 16,21 20-16,-21 1 0,0 0 0,0 20 15,0 1-15,0 0 0,0 42 16,-21 0 0,0 1-16,0 20 0,-1 0 15,22 1-15,-21-1 0,0 21 0,21-20 0,-21-1 16,21 22-16,0-22 0,0 0 0,0 1 15,0-1-15,0 0 0,0-21 16,0 22-16,0-22 0,21 0 0,-21 0 16,0 0-16,21-21 0,-21 22 15,21-22-15,1 0 0,-1 0 16,0 0-16,-21-22 0,21 1 16,-21 0-16,21 0 0,-21 0 15,0 0-15,0-1 0,0 1 0,0 0 16</inkml:trace>
  <inkml:trace contextRef="#ctx0" brushRef="#br0" timeOffset="165623.87">17526 10774 0,'0'0'0,"-21"0"16,42 0 15,0 0-31,0 0 16,0 0-16,1 0 0,20 0 0,-21 0 15,21 0-15,-20 0 0,-1-21 0,21 21 16,-21 0-16,0 0 0,22 0 0</inkml:trace>
  <inkml:trace contextRef="#ctx0" brushRef="#br0" timeOffset="166651.28">18246 10901 0,'0'0'0,"21"-21"47,0 0-32,0 21-15,-21-22 0,0 1 0,21 21 16,-21-21-16,21 0 0,-21 0 0,0 0 16,0-1-16,0 1 0,0 0 0,-21 0 15,0 21-15,21-21 0,-21 21 0,0 0 16,0 0-16,-1 0 0,1 0 15,-21 21-15,21 0 0,0 0 16,-1 0-16,1 1 0,0-1 0,0 21 16,0-21-16,0 22 0,21-22 0,0 21 15,0-21-15,0 0 0,0 1 0,0-1 16,0 0-16,0 0 0,0 0 0,0 0 16,21 1-16,0-22 15,0 0-15,0 0 16,0-22-16,1 22 0,-1-21 0,21 0 15,-21 0-15,0 0 0,1 21 0,-1-43 16,0 22-16,0 0 0,0 0 16,0 0-16,1-22 0,-22 22 0,0 0 0,0 0 15,21 21-15,-21-21 0,0 42 32,0 0-17,0 0-15,0 0 0,0 1 16,0-1-16,0 21 0,0-21 0,0 0 15,0 1-15,0-1 0,0 0 0,0 0 16,0 0-16,21 0 0,0-21 16,0 0-16,0 0 15,1 0-15,-1 0 0,21 0 16,-21-21-16,0 21 0,1-21 16,-1 0-16,0 0 0,0 21 0,0-21 0,0-22 15,1 22-15,-1 0 0,0 0 16,0 0-16,-21-1 0,21 1 0,-21 0 15,21 0-15,-21 0 16,0 42 0,0 0-16,0 0 15,0 0-15,0 1 0,0-1 0,-21 0 16,21 0-16,0 0 0,0 0 0,0 1 16,0-1-16,0 0 0,0 0 0,0 0 15,0 0-15,21-21 0,1 0 0,-22 22 16,21-22-16,0 0 15,0 0-15,0 0 0,0 0 16,1-22-16,-1 1 0,0 21 0,0-21 16,0 0-16,0 0 0,1 0 0,-1-1 15,0-20-15,0 21 0,0-21 0,0-1 16,1 1-16,-1 0 0,0-22 0,-21 22 16,21-22-16,-21 1 0,21 20 0,-21 1 15,0 0-15,0-1 0,0 22 16,0 0-16,0 0 0,0 0 0,-21 42 31,0 0-31,21 0 0,-21 22 16,0-1-16,21 0 0,-22 1 0,22-1 15,-21 0-15,21 22 0,0-22 0,0 0 16,0 1-16,0-1 0,0-21 16,0 22-16,0-1 0,0-21 0,0 0 15,0 0-15,0 1 0,0-1 0,21 0 16,1-21-16,-1 0 15,0 0-15,0 0 0,0 0 16,0-21-16,1 21 0,-22-21 16,21-1-16,0 1 0,-21 0 0,21 0 15,-21 0-15,0 0 0</inkml:trace>
  <inkml:trace contextRef="#ctx0" brushRef="#br0" timeOffset="166888.15">19071 10689 0,'-21'0'0,"42"0"0,-63 0 0,21 0 16,42 0 0,0 0-16,0 0 15,0 0-15,22 0 0,-1 0 0,-21 0 16,21 0-16,1 0 0,-22 0 0,21 0 16,-21 0-16,1 0 0,-1-21 15,0 21-15,0-21 16,0 21-1,-42 0 1,0 0 0,0 0-16,0 0 0,-1 0 0</inkml:trace>
  <inkml:trace contextRef="#ctx0" brushRef="#br0" timeOffset="168840.21">20129 10583 0,'0'0'0,"0"-21"0,22 0 16,-22 0-16,0 0 15,21 0-15,-21-1 0,21 22 0,-21-21 16,21 21 0,-21 21-16,0 1 15,0 20-15,0-21 0,0 21 16,0-20-16,0 20 0,0 0 15,-21 1-15,21-1 0,-21-21 0,0 21 16,-1 1-16,1-22 0,21 21 0,-21-21 16,21 1-16,-21-1 0,21 0 0,-21 0 15,21-42 17,21 0-32,0 21 0,0-21 15,0-22-15,1 22 0,-22 0 0,21-21 16,0 20-16,0 1 0,0-21 0,0 21 15,1 0-15,-1-1 0,0 1 0,-21 0 16,21 21-16,0 0 16,0 0-1,-21 21-15,0 0 0,0 1 16,0-1-16,22 0 0,-22 0 0,0 0 16,21 0-16,-21 22 0,0-22 0,21 0 15,-21 0-15,21 0 0,0-21 0,-21 22 16,21-1-16,1-21 0,-1 0 0,21 0 15,-21 21-15,0-21 0,1 0 16,20 0-16,-21 0 0,0-21 0,22 21 16,-22-21-16,0-1 0,0 1 0,0 0 15,0 0-15,1 0 0,-1-22 0,0 22 16,-21-21-16,0 0 0,21-1 16,-21 22-16,21-21 0,-21-1 0,0 22 15,0 0-15,0 0 0,0 0 16,0 0-16,0 42 15,0 0 1,0 21-16,0-21 0,0 1 0,0 20 16,0-21-16,0 21 0,0-20 0,0 20 15,0-21-15,0 21 0,0-20 16,0-1-16,0 0 0,0 0 0,0 0 16,0 0-16,0 1 0,21-1 15,1-21-15,-1 0 0,0 0 16,0 0-16,0 0 0,0 0 0,1 0 15,-1-21-15,0 21 0,0-22 16,0 1-16,0 0 0,1 0 16,-1 0-16,0 0 0,-21-1 0,21-20 15,0 21-15,0 0 0,-21-22 0,22 22 16,-22 0-16,21 0 0,-21 0 0,21 21 16,-21-21-16,0 42 31,0 0-31,0 0 15,-21 0-15,21 0 0,-21 1 0,21-1 16,0 21-16,0-21 0,0 0 16,0 1-16,0-1 0,0 0 0,0 0 0,0 0 15,0 0-15,21-21 0,0 22 16,0-22-16,0 21 16,0-21-16,1 0 0,-1 0 15,21 0-15,-21 0 0,0-21 0,1 21 16,-1-22-16,0 1 0,0 0 0,0 0 15,0-21-15,1 20 0,-1-20 0,0 0 16,0-1-16,-21-20 0,21 21 16,0-22-16,-21 1 0,22 20 0,-22-20 15,0 20-15,0 1 0,0 0 0,0 21 16,0-22-16,0 22 0,-22 21 31,22 21-31,-21 0 16,-21 43-16,42-22 0,0-21 15,-21 43-15,21-22 0,0 1 0,-21-1 16,21 0-16,0 1 0,0 20 0,0-21 16,0-20-16,21 20 0,0 0 0,-21-21 15,21 22-15,0-22 0,0 0 16,-21 0-16,22 0 0,-1-21 0,0 0 16,0 0-16,0 0 0,0 0 0,1 0 15,-1 0-15,0 0 0,0-21 16,0 0-16,0 0 0,1 0 0,-1 0 15,0-22-15,0 1 0,0 0 0,0-1 16,1-20-16,-1 20 0,0-20 16,0-1-16,0 1 0,-21 21 0,21-1 15,-21 1-15,22 0 0,-22 20 0,0 1 16,0 0-16,0 0 0,-22 21 16,22 21-1,-21 0-15,0 0 0,0 1 0,21 20 16,-21 0-16,0 1 0,-1-1 0,22 0 15,-21 1-15,21-1 0,-21 0 0,21 1 16,0-1-16,-21 0 0,21 1 16,-21-1-16,21-21 0,0 0 15,-21 22-15,21-22 0,0 0 0,0 0 16,0 0-16,21-42 31,0 0-31,-21 0 16,21 0-16,0-1 0,0 1 15,1-21-15,-1 21 0,0 0 16,0-1-16,0 1 0,0 0 0,1 0 0,-1 0 16,0 21-16,0 0 15,-21 21-15,0 0 16,0 0-16,0 22 16,0-22-16,0 0 0,0 0 15,0 0-15,0 0 0,0 1 0,21-1 16,-21 0-16,21 0 0,1 0 15,-1-21-15,0 0 0,0 0 16,0 0-16,0 0 0,1 0 16,-1 0-16,0 0 0,-21-21 15,21 21-15,-21-21 0,21 0 0,-21 0 16,21 21-16,-21-22 0,22 1 0,-22 0 16,0 0-16,0 0 0,0 0 0,0-1 15,21 1-15,-21 0 0,0 0 16,0 0-16,0 0 0,0-1 0</inkml:trace>
  <inkml:trace contextRef="#ctx0" brushRef="#br0" timeOffset="169089.06">21929 10414 0,'-22'0'16,"22"-21"-16,0 0 15,0 0-15,22 21 16,-1-22-16,0 22 0,0 0 0,0-21 16,0 21-16,1-21 0,-1 21 15,21 0-15,-21 0 0,0 0 16,1 0-16,-1-21 0,0 21 0,0 0 16,0 0-16,-21-21 15,0 0 1</inkml:trace>
  <inkml:trace contextRef="#ctx0" brushRef="#br0" timeOffset="169284.95">21336 10118 0,'-21'0'0,"42"0"0,-63 0 0,20 0 0,1 0 16,0 0-16,0 0 0,0 0 0,0 21 15,21 0 17</inkml:trace>
  <inkml:trace contextRef="#ctx0" brushRef="#br0" timeOffset="171427.08">24130 10456 0,'0'-21'15,"0"0"1,0 0-16,0 42 47,-21 0-47,21 22 0,0-22 0,-21 21 15,21 0-15,-22-20 0,22 20 0,-21 0 16,0 1-16,21-22 0,-21 21 0,0 0 16,0-20-16,21-1 0,0 0 0,0 0 15,-22 0-15,22 0 16,0-42 15,0 0-31,0 0 0,22 0 16,-22 0-16,0-1 0,21-20 0,0 21 15,0-21-15,0 20 0,0-20 16,1 21-16,-1-21 0,0-1 0,0 1 16,0 21-16,0-22 0,1 22 0,-1 21 15,0-21-15,0 21 0,0 21 16,-21 0-16,0 1 16,0-1-16,0 0 0,0 21 0,0-21 15,0 22-15,0-22 0,21 21 0,-21-21 16,0 22-16,0-22 0,0 0 0,0 0 15,22 0-15,-1 1 0,0-1 16,-21 0-16,21-21 0,0 21 16,0-21-16,22 0 0,-22 0 0,0 0 15,0 0-15,22 0 0,-22 0 0,0-21 16,21 21-16,-21-21 0,1 0 0,-1-1 16,0 1-16,0 0 0,0 0 15,0 0-15,1-22 0,-1 1 0,-21 21 16,0-21-16,21-1 0,0 22 0,-21 0 15,0 0-15,21 0 0,-21-1 0,0 44 32,0-1-32,0 0 15,-21 0-15,0 0 0,21 22 0,-21-22 16,21 21-16,0-21 0,0 0 0,0 22 16,0-22-16,0 0 0,0 0 0,0 0 15,0 1-15,0-1 0,0 0 16,21 0-16,0-21 0,0 0 0,0 21 15,22-21-15,-22 0 0,0 0 0,0 0 16,0 0-16,1 0 0,-1-21 0,0 0 16,0 21-16,0-21 0,0 0 15,1-1-15,-1 1 0,0 0 0,-21-21 16,0 21-16,21-1 0,0 1 16,-21-21-16,0 21 0,0 0 15,0 42 1,0 0-1,0 0-15,-21 21 0,21-20 16,0-1-16,0 0 0,-21 0 0,21 0 16,0 0-16,0 1 0,0-1 15,0 0-15,21-21 0,0 21 16,0-21-16,1 0 0,-1 0 16,0 0-16,0 0 0,0 0 0,0 0 15,1 0-15,-22-21 0,21 0 0,0 0 16,0 21-16,0-22 0,-21 1 15,21-21-15,-21 21 0,22 0 0,-22-1 16,21 1-16,-21 0 0,0 0 16,0 0-16,0 42 31,-21 0-31,-1 0 0,22 0 0,-21 1 16,21-1-16,0 0 0,-21 21 15,0-21-15,21 1 16,0-1-16,0 0 15,-21-21-15,21-21 32,0 0-17,0-1-15,0 1 0,21 21 16,-21-21-16,21 0 0,0 0 0,-21 0 16,21-22-16,1 22 0,-1 0 0,0 21 15,0-21-15,0 0 0,0 21 0,1 0 16,-1 0-1,-21 21-15,0 0 0,0 0 16,0 0-16,0 0 0,0 1 0,0-1 16,0 0-16,0 0 0,0 0 0,0 0 15,0 1-15,21-44 63,-21 1-63,21 21 0,-21-21 15,21 0-15,0 0 0,1 0 16,-1-22-16,0 22 0,0 0 16,0 0-16,0 0 0,1-1 0,-1 1 15,0 21-15,0 0 0,-21 21 16,0 1 0,0-1-16,0 0 0,0 0 15,0 0-15,0 0 0,0 1 0,-21-1 16,21 0-16,0 0 0,0 0 15,0 0-15,0 1 0,-21-1 16,0-21 15,21-21-15,0-1 0,0 1-16</inkml:trace>
  <inkml:trace contextRef="#ctx0" brushRef="#br0" timeOffset="172279.61">26289 10202 0,'0'0'0,"0"-21"15,0 0-15,0 42 32,0 0-32,-21 1 0,21 20 15,0-21-15,0 21 0,0 1 16,-21-1-16,21 0 0,-22 1 0,22-1 15,0 0-15,-21 1 0,21-22 0,0 21 16,0 1-16,0-22 0,0 21 0,0-21 16,0 0-16,0 1 0,0-1 15,0 0-15,0 0 16,-21-21 0,0-21-1,21 0-15,0 0 16,-21 21-16,21-22 0,0 1 15,-21 21-15,21-21 0,21 42 47,0-21-47,0 21 16,0-21-16,0 22 0,1-22 16,-1 0-16,-21 21 0,21-21 0,0 0 15,0 0-15,0 0 0,1 0 16,-1 0-16,0 0 15,-21-21 1,0-1-16,21 22 0,-21-21 0,0 0 16,0 0-16,0 0 0,0 0 15,0-1-15,-21 22 32,0 0-32,21 22 0,0-1 15,0 0-15,0 0 0,0 0 16,0 0-16,0 1 0,0-1 15,0 0-15,21 0 32,0-21-32,0 0 0,0 0 0,1 0 15,-1 0-15,0 0 16,0-21-16,0 0 0,0 21 16,-21-21-16,22 21 0,-1-22 0,0 1 15,-21 0-15,21 0 0,-21 0 16,21 0-16,-21-22 0,0 22 0,0 0 15,21 0-15,-21 0 0,0-1 16,0 44 0,0-1-1,0 0-15,0 0 0,-21 21 0,21-20 16,0-1-16,0 0 0,0 0 16,-21 0-16,21 0 0,0 1 0,0-1 15,0 0-15,0 0 16,21-21-16,0 0 15,1 0 1,-22-21 15,21 21-31</inkml:trace>
  <inkml:trace contextRef="#ctx0" brushRef="#br0" timeOffset="173415.61">8255 11853 0,'-21'22'16,"42"-22"15,0-22-31,0 22 16,0-21-16,1 0 0,20 21 15,-21-21-15,0 21 0,0-21 0,1 21 16,-22-21-16,21 21 0,-21-22 16,0 1-16,-21 0 15,-1 21-15,1 0 16,0 0-16,0 0 0,0 0 0,0 21 15,-1 0-15,1-21 0,0 22 0,0-1 16,0 0-16,0 0 0,-1 0 16,1 22-16,21-22 0,0 0 0,0 0 15,0 21-15,0-20 0,0-1 16,0 0-16,0 0 0,0 0 0,0 0 16,21-21-16,1 0 0,-1 22 15,0-22-15,0 0 0,21 0 0,-20 0 16,-1 0-16,0 0 0,0 0 0,0 0 15,0 0-15,-21-22 16,-21 22 0,0 0-16,0 0 0,0 0 15,-22 22-15,22-22 0,0 21 0,-21-21 16,21 21-16,-22 0 0,22 0 16,0 0-16,0 1 0,0-1 0,-1 0 15,22 0-15,-21-21 0,21 21 0,0 0 16,0 1-16,0-1 0,0 0 0,0 0 15,0 0 1,21-21-16,1 0 0,-1 0 16,0 21-16,0-21 0,0 0 0,0 0 15,22 0-15,-22 0 0,21-21 0,-21 21 16,22-21-16,-1 0 0</inkml:trace>
  <inkml:trace contextRef="#ctx0" brushRef="#br0" timeOffset="173988.28">9165 12044 0,'0'-21'16,"0"42"-16,0-63 0,0 20 0,0 1 16,0 0-16,-21 21 0,0 0 15,0 0-15,-1 0 0,1 0 0,-21 0 16,21 0-16,-22 0 0,22 21 16,-21 0-16,21 1 0,0 20 0,-22-21 15,22 21-15,0-20 0,0-1 16,21 21-16,0-21 0,-21 22 0,21-22 15,0 0-15,0 0 0,0 0 16,21-21-16,0 0 0,0 0 0,0 0 16,0 0-16,1 0 0,20 0 0,-21-21 15,21 0-15,1 21 0,-22-21 16,21 0-16,-21-22 0,1 22 16,-1 0-16,0 0 0,0 0 0,0-1 15,0 1-15,-21 0 0,22 0 0,-22 0 16,0 42 15,0 0-31,0 0 0,0 22 16,0-22-16,0 21 0,0 0 0,0-20 15,0 20-15,0 21 0,0-20 16,0-1-16,0 0 0,0 22 0,0-22 16,0 1-16,-22 20 0,22-21 0,-21 22 15,0-22-15,0 1 0,21-1 0,-21 0 16,0 1-16,-1-1 0,1-21 15,-21 0-15,21 0 0,0 1 0,-22-1 16,22 0-16,-21-21 0,-1 0 16,22 0-16,-21 0 0,21 0 0,-22 0 15,1 0-15,21-21 0,0 21 0,-22-21 16,22-1-16,0 1 0,-21 0 16,21-21-16,21 21 15,0-1-15,0 1 0,0 0 0,0 0 16,0 0-16,0-22 0,0 22 0,21-21 15,0 21-15,0-22 0,21 22 0,-20-21 16</inkml:trace>
  <inkml:trace contextRef="#ctx0" brushRef="#br0" timeOffset="174234.14">9969 12023 0,'0'-21'0,"0"-1"16,0 1 0,0 0-16,-21 21 62,21 21-46,-21-21-16,21 21 15,-21 1-15</inkml:trace>
  <inkml:trace contextRef="#ctx0" brushRef="#br0" timeOffset="174440.54">9821 12361 0,'0'0'0,"0"-21"110,0 0-110,21 21 0,-21-21 15</inkml:trace>
  <inkml:trace contextRef="#ctx0" brushRef="#br0" timeOffset="174971.23">10816 11980 0,'0'-21'0,"0"42"0,0-63 0,0 21 16,0 0-16,0 0 0,0-1 16,-21 22-1,0 0-15,21 22 16,0-1-16,0 0 15,0 21-15,0 1 0,0-22 0,0 21 16,0 0-16,0 1 0,0-1 16,0 0-16,0 1 0,0-1 0,0-21 15,-21 22-15,21-1 0,-22-21 0,22 0 16,0 0-16,-21 1 0,21-1 0,0 0 16,21-21-1,1-21 1,-1 21-16,-21-21 0,21-1 15</inkml:trace>
  <inkml:trace contextRef="#ctx0" brushRef="#br0" timeOffset="175385">11134 12107 0,'0'-21'0,"0"42"0,0-63 0,0 21 15,0 0-15,0 0 16,0-1-16,0 1 0,21 0 15,0 21-15,0 0 16,0-21-16,22 21 0,-22 0 0,0 0 16,0 21-16,21-21 0,-20 21 0,-1 0 15,0 1-15,0 20 16,0-21-16,0 21 0,-21-20 0,0 20 0,0-21 16,0 21-16,0-20 0,0-1 15,0 21-15,-21-21 0,0 0 0,0 22 16,-21-22-16,20 0 0,-20 0 0,0 0 15,-1-21-15,1 22 0,21-22 16,-21 0-16,20 0 0,1 0 0,0 0 16,0 0-16,42 0 31,0 0-31,0 0 0,22 0 16,-22 0-16,0 0 0,21 0 15,-20 0-15,20 0 0,-21 0 0,0 0 16,0 0-16,1 0 0,-1 0 0,0-22 15,0 22-15,0-21 16,-21 0-16,21 21 16,-21-21-16</inkml:trace>
  <inkml:trace contextRef="#ctx0" brushRef="#br0" timeOffset="176009.02">11980 12086 0,'0'0'16,"0"-42"-16,0 21 15,0 0-15,0-1 16,0 1-16,21 0 0,1 0 16,-1 21-16,0-21 0,0 21 0,0 0 15,0 0-15,1 0 0,-1 0 0,0 0 16,0 0-16,0 0 0,0 0 15,1 21-15,-1 0 0,-21 0 16,0 0-16,0 1 0,0-1 0,0 0 16,0 0-16,0 21 0,-21-20 0,-1-1 15,1 0-15,0 0 0,0 0 16,-21 0-16,20 1 0,1-1 0,-21-21 0,21 21 16,0-21-16,-1 0 15,1 0-15,21-21 31,21 21-31,-21-21 0,22 21 16,-1 0-16,0-22 0,0 22 0,0 0 16,0 0-16,22 0 0,-22 0 15,0 0-15,21 0 0,-20 0 0,-1 22 16,0-22-16,0 21 0,0-21 0,0 21 16,-21 0-16,0 0 0,0 0 15,0 1-15,0-1 0,-21 0 0,0-21 16,-21 21-16,21 0 0,-22-21 0,22 21 15,-21-21-15,-1 0 0,22 22 16,-21-22-16,21 0 0,-22 0 16,22 0-16,0 0 0,0 0 0,0 0 15,0 0-15,-1 0 0,22-22 0,-21 22 16,0 0-16,21-21 16,-21 21-16,21-21 46,21 21-30,0-21-16,0 21 0,1-21 16</inkml:trace>
  <inkml:trace contextRef="#ctx0" brushRef="#br0" timeOffset="177263.77">12785 11832 0,'0'0'16,"0"-21"-16,0 0 0,21 21 15,-21 21 17,0 0-17,-21 22-15,-1-1 0,22 0 0,-21 1 16,0-1-16,21 0 0,-21 1 0,0-1 16,0 0-16,-1 1 0,22-1 15,-21 0-15,0 1 0,0-22 0,0 21 16,21-21-16,0 0 0,0 1 0,-21-1 15,21-42 17,21-1-32,0 1 0,-21 0 15,0 0-15,21-21 16,0 20-16,-21-20 0,0 0 0,21-1 16,1 1-16,-22 0 0,21-22 0,0 22 15,-21 0-15,21-22 0,0 22 0,0-1 16,-21 1-16,22 21 0,-1-21 0,-21 20 15,0 1-15,21 21 16,-21 21-16,0 1 16,0-1-16,0 0 0,0 21 0,0 1 15,0-1-15,0 21 0,0-20 0,0-1 16,0 22-16,0-22 0,0 0 0,0 1 16,0-1-16,0 0 0,0-21 15,0 22-15,0-22 0,0 0 16,0 0-16,0 0 0,0 1 15,-21-22-15,0 0 16,-1 0 0,1-22-16,0 1 0,0 21 0</inkml:trace>
  <inkml:trace contextRef="#ctx0" brushRef="#br0" timeOffset="177904.39">12552 12319 0,'0'-21'15,"21"42"-15,-42-21 0,21-42 16,21 42-1,0-21-15,0 21 0,22 0 16,-22 0-16,21-22 0,0 1 16,1 21-16,-1-21 0,0 0 0,1 21 15,-1-21-15,22 0 0,-22-1 0,0 1 16,1 0-16,-1 0 0,-21-21 0,21 20 16,-20-20-16,20 21 0,-42-21 0,21 20 15,-21-20-15,0 21 0,0 0 16,0 0-16,0-1 0,0 1 0,0 0 15,-21 21-15,0 21 16,0 0-16,-1 1 16,22 20-16,0-21 0,-21 21 15,21 1-15,-21-1 0,21 0 0,-21 1 16,21-1-16,0 22 0,-21-43 16,21 21-16,-21 0 0,21 1 0,-22-22 15,22 21-15,0-21 0,0 1 0,-21-1 16,21 0-16,0 0 0,-21 0 0,21-42 47,0 0-32,21 0-15,0 0 0,-21-1 16,22 22-16,-1-21 0,0 0 16,0 0-16,0 0 0,22 0 0,-22-1 15,21 1-15,-21 21 0,0-21 16,22 21-16,-22 0 0,0 0 0,0 0 15,0 21-15,-21 0 16,0 1-16,0-1 0,0 0 16,0 0-16,0 0 0,0 0 0,-21 1 15,0-22-15,0 21 0,-21 0 0,20 0 16,1-21-16,-21 21 0,21 0 16,-22-21-16,22 22 0,-21-22 0,21 0 15,0 0-15,-1 21 0,1-21 0,0 0 16,0 0-16,21-21 31,0-1-15,21 22-16,0-21 0,22 21 15,-22-21-15,0 0 0,21 21 0</inkml:trace>
  <inkml:trace contextRef="#ctx0" brushRef="#br0" timeOffset="178223.45">13949 12129 0,'21'-22'0,"-42"44"0,63-65 16,-42 22-16,0 0 16,0 0-1,-21 21-15,0 0 16,0 0-16,-1 0 0,1 21 0,0 0 16,0 0-16,0 0 0,21 1 0,-21-1 15,-1 0-15,1 21 0,0-21 16,0 22-16,21-22 0,0 0 0,-21 21 15,21-20-15,0-1 0,0 0 0,0 0 16,0 0-16,0 0 0,21-21 16,0 0-16,0 22 0,0-22 0,1 0 15,-1 0-15,0 0 0,0 0 16,0 0-16,0 0 16,1 0-16,-22-22 0,21 22 0,0-21 15,-21 0 1,0 0-16,0 0 15</inkml:trace>
  <inkml:trace contextRef="#ctx0" brushRef="#br0" timeOffset="178923.78">10139 12827 0,'-43'0'0,"86"0"0,-107 0 16,43 0-16,0 0 0,0 0 0,-22 0 15,22 0-15,0 0 0,0 0 16,42 0 15,0 0-31,0 0 0,22 0 16,-1 0-16,22 0 0,-22 0 0,21 0 15,22 0-15,-21 0 0,20 0 16,22 0-16,0 0 0,0 21 0,0-21 16,21 0-16,-22 0 0,22 0 0,-21 0 15,0 0-15,21 0 0,-42 0 0,21 0 16,-22 0-16,-20 0 0,-1 0 0,-20 0 16,-1 0-16,-21 0 0,0 0 15,0 0-15,-21-21 0,0 0 16,0 0-1,-21 21 1,0 0 0,42-21 15,0 21-31,22 0 0,-1-22 16</inkml:trace>
  <inkml:trace contextRef="#ctx0" brushRef="#br0" timeOffset="179511.45">14732 12065 0,'0'0'16,"0"-21"-16,0 0 0,0 0 16,0-1-1,0 44 17,0-1-32,0 0 15,21 0-15,0 0 0,0 22 16,-21-22-16,22 21 0,20-21 0,-21 22 15,0-1-15,22-21 0,-22 21 16,21 1-16,-21-22 0,22 21 0,-22-21 16,21 22-16,-21-22 0,0 0 0,1 21 15,-22-20-15,21-1 0,-21 0 0,21 0 16,-21 0-16,0 0 16,21-21-1,-21-21 16,0 0-31,0 0 16,0 0-16,0 0 16,0-1-16,0 1 0</inkml:trace>
  <inkml:trace contextRef="#ctx0" brushRef="#br0" timeOffset="179951.19">15473 12129 0,'21'-22'0,"-42"44"0,42-65 16,-21 22-16,0 0 0,0 0 0,0 0 15,0-1-15,0 1 0,0 0 16,-21 42 15,0-21-31,-1 21 16,1 1-16,-21 20 0,21-21 0,-22 21 15,22-20-15,-21 20 0,-22 0 0,22 1 16,0-1-16,-22 0 0,22 1 0,-22-1 16,22-21-16,-21 21 0,20 1 15,1-22-15,0 21 0,-1-21 0,22 1 16,-21 20-16,21-21 0,-1 0 0,1-21 16,0 21-16,21 1 0,-21-22 0,21 21 15,0 0 1,21-21 15,0 0-15,0-21 15,-21 0-15,0-1-1,0 1-15</inkml:trace>
  <inkml:trace contextRef="#ctx0" brushRef="#br0" timeOffset="180707.89">17716 12002 0,'0'-22'16,"0"44"-16,0-65 0,0 22 0,22 0 0,-1 0 16,-21 0-16,0-1 0,0 1 15,21 0-15,-21 0 0,0 42 32,0 0-32,0 0 15,0 22-15,0-1 0,0 0 0,0 1 16,0 20-16,0-20 0,-21-1 0,21 21 15,0-20-15,0-1 0,0 0 0,0 1 16,-21-22-16,21 21 0,0-21 16,0 1-16,-22-1 0,22 0 0,0 0 15,0 0-15,0-42 47,0 0-47,22 0 0,-1 0 16,0 21-16</inkml:trace>
  <inkml:trace contextRef="#ctx0" brushRef="#br0" timeOffset="181243.58">18394 11938 0,'0'-42'15,"0"84"-15,0-105 0,21 41 0,-21 1 0,0 0 16,-21 42-1,21 0 1,-21 1-16,-1 20 0,22 0 0,-21 1 16,21-1-16,-21 21 0,0-20 15,21-1-15,-21 0 0,0 1 0,-1-1 16,22 0-16,-21 1 0,21-22 0,-21 21 16,0-21-16,21 1 0,0-1 0,0 0 15,-21-21 1,21-21-1,0 0-15,0-1 16,0 1-16,21 0 0,-21 0 16,21 0-16,-21-22 0,21 1 0,-21 0 0,21-1 15,1 1-15,-22 0 0,21-1 16,0 1-16,0 0 0,0-22 0,-21 43 16,21-21-16,1 21 0,-1-22 15,0 43-15,-21-21 0,0 0 0,21 21 16,0 21-16,-21 0 15,0 0-15,0 1 0,21 20 0,-21 0 16,22 1-16,-22-1 0,0 21 16,21-20-16,-21-1 0,0 0 0,0 1 15,0-1-15,21-21 0,-21 22 0,21-22 16,-21 0-16,0 0 0,0 0 16,0 0-16,0 1 0,-21-22 31,0 0-16,0 0-15,-1 0 0,-20-22 0,21 1 16,0 21-16,-22-21 0</inkml:trace>
  <inkml:trace contextRef="#ctx0" brushRef="#br0" timeOffset="181412.08">18161 12340 0,'0'-21'16,"0"42"-16,21-42 31,0 0-31,22 21 0,-22 0 0,21 0 0,-21 0 15,22-21-15,-1 21 0,21-21 16,-20 21-16,-1-22 0,0 1 0,22 21 16,-22-21-16,1 0 0,-22 0 15,21 0-15,0-22 0,-20 22 0,-1-21 16,21 21-16</inkml:trace>
  <inkml:trace contextRef="#ctx0" brushRef="#br0" timeOffset="181891.81">19008 11853 0,'21'-148'31,"-42"296"-16,42-275-15,-42 149 16,21-1-16,0 0 0,-22 21 0,22-21 16,0 22-16,0-1 0,0 0 15,0 1-15,-21 20 0,0 22 16,21-64-16,0 21 0,0 1 16,-21-1-16,21-21 0,-21 22 0,21-22 15,-21 0-15,21 0 0,0 0 0,0 0 16,0 1-16,-22-22 31,22-22-15,0 1-16,0 0 15,22 0-15,-1 0 0,-21-22 16,21 22-16,0 0 0,0 0 0,22 0 16,-22 0-16,0-1 0,0 22 15,21-21-15,-20 21 0,-1 0 16,0 0-16,0 0 0,0 0 0,0 0 15,1 0-15,-1 21 0,0 1 0,-21-1 16,0 0-16,0 0 0,0 0 0,0 22 16,0-22-16,-21 0 0,0 0 15,-1 0-15,1 0 0,-21-21 0,21 22 16,-22-22-16,22 0 0,0 21 16,0-21-16,-21 0 0,20 0 0,1 0 15,0 0-15,0 0 16,21-21-1,0-1 1,21 22-16,0-21 0,0 21 16,1-21-16,-1 21 0,0-21 15</inkml:trace>
  <inkml:trace contextRef="#ctx0" brushRef="#br0" timeOffset="182244.12">19897 12086 0,'0'-21'0,"0"42"0,0-63 0,0 21 16,0 0-16,0-1 0,-22 22 31,1 0-31,0 22 0,0-22 16,0 21-16,0 21 0,-1-21 0,1 22 15,-21-22-15,21 21 0,0 0 0,-1 1 16,1-1-16,0-21 0,21 22 0,0-22 15,0 0-15,0 21 0,0-21 16,0 1-16,21-22 0,0 21 0,1-21 16,-1 0-16,0 21 0,0-21 0,21 0 15,-20 0-15,-1 0 0,0 0 0,0 0 16,21 0-16,-42-21 0,22 21 0,-1 0 16,0-21-16,0 21 0,-21-22 15,0 1 1,-21 21 15,0 0-31,-22 0 0</inkml:trace>
  <inkml:trace contextRef="#ctx0" brushRef="#br0" timeOffset="182852.12">17695 12869 0,'0'-21'16,"-21"21"15,0 0-31,0 0 16,0 0-16,-1 0 0,1 0 0,0 0 16,-21 0-16,21 0 0,-1 0 0,1 0 15,0 0-15,42 0 31,0 0-31,1 0 16,20 0-16,0 0 0,1 0 0,-1 0 16,0 0-16,1 0 0,-1 0 0,0 0 15,1 0-15,-1 0 0,-21 0 0,0 0 16,0 0-16,1 0 0,-44 0 31,1 0-31,0 0 0,0 0 16,-21 0-16,20 0 0,-20 0 0,21 0 15,0 0-15,0 0 0,-1 0 0,1 0 16,0 0-16,42 0 47,0 21-47,1-21 0,-1 0 0,0 0 16,0 0-16,0 0 0,0 0 0,1 0 15,-1 0-15,21 0 0,-21-21 0,22 21 16,-22-21-16,21 0 15,0 21-15,1-21 0</inkml:trace>
  <inkml:trace contextRef="#ctx0" brushRef="#br0" timeOffset="183403.86">20616 12086 0,'0'-21'16,"0"42"46,21 0-62,1 1 0,-1-1 16,-21 0-16,21 0 0,0 0 0,0 0 15,0 22-15,1-22 0,-1 0 0,0 21 16,21-20-16,-21-1 0,1 21 0,-1-21 16,0 0-16,0 22 0,0-22 15,0 0-15,1 0 0,-22 0 0,21-21 16,-21 22-16,21-1 0,-21 0 16,0-42 30,0 0-30,0-1-16,0 1 16,0 0-16,0 0 0,0 0 15,0 0-15,-21-1 0</inkml:trace>
  <inkml:trace contextRef="#ctx0" brushRef="#br0" timeOffset="183767.65">21167 12171 0,'0'0'0,"0"-64"16,0 43-16,0 0 0,0 0 15,0 0-15,21 21 16,-21 21 0,-21 0-1,-1 0-15,1 0 0,0 22 16,-21-22-16,-1 21 0,1 1 0,0-1 15,-1 0-15,1 1 0,0-22 16,-22 21-16,22 0 0,0-20 0,-1 20 0,22-21 16,-21 21-16,21-20 0,-1-1 15,1 0-15,0 0 0,0 0 16,0 0-16,21 1 0,-21-22 94,-1 0-79</inkml:trace>
  <inkml:trace contextRef="#ctx0" brushRef="#br0" timeOffset="186968.1">10816 13504 0,'0'0'0,"21"0"0,-21-21 16,0 0-16,21 21 15,-21-21-15,22 21 0,-22-21 0,0 0 16,0-1-16,0 1 15,0 0 1,0 42 31,-22 0-47,22 1 0,-21-1 16,0 21-16,21 0 0,-21-20 0,0 20 15,0 21-15,-1-20 0,22-1 0,-21 0 16,0 22-16,0-22 0,0 1 0,0-1 15,-1 0-15,1 1 0,0-22 16,21 0-16,0 0 0,0 0 0,0 0 16,0 1-16,0-44 31,0 1-15,21 21-16,0-21 0,1 0 15,-22-21-15,21 20 0,0-20 0,0 0 16,0-1-16,0 1 0,1 0 0,-1-1 15,0-20-15,0 21 0,0-22 16,0 22-16,1-1 0,-1 1 0,0 0 16,0 21-16,-21-1 0,0 1 0,21 0 15,-21 0-15,21 21 16,-21 21 0,0 106-1,0-85-15,0 22 16,0-22-16,0 1 0,0 20 15,0-21-15,0 1 0,0-1 16,0 0-16,0 1 0,0-22 0,0 0 16,0 21-16,-21-20 0,21-1 15,0 0-15,-21-21 32,0 0-17,21-21-15,0 0 0,-21-1 16,0 22-16,-1-21 0</inkml:trace>
  <inkml:trace contextRef="#ctx0" brushRef="#br0" timeOffset="187140">10647 13907 0,'-21'0'16,"84"0"-16,-105 0 0,42 0 31,0-22-31,21 22 0,21 0 16,-21 0-16,22-21 0,-22 21 0,21 0 15,1-21-15,-1 21 0,-21-21 0,21 21 16,-20-21-16,-1 21 0,21-21 16,-21 21-16,0-22 0,1 1 0</inkml:trace>
  <inkml:trace contextRef="#ctx0" brushRef="#br0" timeOffset="187723.7">11536 13377 0,'0'-21'0,"0"0"16,-21 0-16,-1 21 0,1 0 16,0 21-1,21 0-15,0 22 16,0-22-16,0 0 0,0 21 16,0-21-16,0 22 0,0-1 0,-21 0 15,21 1-15,0-22 0,-21 21 0,21 1 16,0-1-16,-21-21 0,21 21 15,0-20-15,0-1 0,-22 0 16,22 0-16,0 0 0,-21 0 0,21 1 16,0-44 31,0 1-47,0 0 0,0 0 15,0 0-15,0 0 0,21-1 16,1 1-16,-22 0 0,21 0 0,0 0 15,0 0-15,0-1 0,0 1 16,1 21-16,-1-21 0,0 21 16,0 0-16,0 0 0,0 0 0,1 0 15,-1 21-15,-21 0 16,0 1-16,0-1 16,0 0-16,0 0 0,0 0 0,0 0 15,0 1-15,0-1 0,-21-21 0,-1 21 16,1 0-16,0 0 0,0 0 0,0-21 15,-22 22-15,22-22 0,0 0 16,-21 21-16,21-21 0,-1 0 0,1 0 16,0 0-16,0 0 0,0 0 0,0 0 15,-1 0 1,44 0 15,-1-21-31,0 21 16,0 0-16,-21-22 0,42 1 0,-20 21 15,-1-21-15</inkml:trace>
  <inkml:trace contextRef="#ctx0" brushRef="#br0" timeOffset="188625.19">12086 13674 0,'0'0'0,"0"-43"15,0 22-15,-21 21 16,0 0 0,0 0-1,-1 21-15,1 1 0,0-1 16,0 0-16,21 0 0,-21 0 0,0 0 16,-1 1-16,22-1 0,-21 0 15,21 0-15,-21 0 0,21 0 0,-21 1 16,21-1-16,0 0 0,0 0 15,21-21-15,0 0 16,0 0-16,1 0 0,-1 0 16,0 0-16,0 0 0,21 0 0,-20 0 15,-1 0-15,0 0 0,21 0 16,-21 0-16,1 0 0,-1 0 0,0 0 16,0 0-16,-42 0 46,0 21-30,0-21-16,-1 0 0,1 0 16,0 0-16,0 0 0,0 0 15,0 0-15,-1 0 0,1 0 16,0 0-16,0 0 0,21-21 16,-21 0-16,21 0 0,-21 0 15,21-1-15,0 1 0,0 0 16,0-21-16,21 21 0,0-1 15,-21 1-15,21 0 0,0 0 0,0 0 16,1 0-16,-1 21 0,0-22 0,0 1 16,0 0-16,22 21 0,-22-21 0,0 21 15,0 0-15,0 0 16,0-21-16,-21 42 47,-21-21-32,0 0-15,0 0 16,0 0-16,0 0 0,-1 0 16,1 0-16,0 0 0,0 21 15,0-21-15,0 0 16,-1 0-16,1 21 0,0-21 0,0 21 16,0 1-16,0-22 0,-1 21 0,1 0 15,21 0-15,0 0 0,-21 0 0,21 1 16,0-1-16,0 0 0,0 0 15,0 0-15,0 0 0,0 1 0,21-1 16,0 0-16,-21 0 0,22-21 16,-1 21-16,0-21 0,0 0 15,0 0-15,0 0 0,1 0 16,-1 0-16,0 0 0,0 0 16,0 0-16,0-21 15,1 0 1,-22 0-16,0 0 15,21 21-15,-21-22 16,21 22-16,-21-21 0</inkml:trace>
  <inkml:trace contextRef="#ctx0" brushRef="#br0" timeOffset="190275.98">12721 13589 0,'0'0'0,"0"-21"31,0 0-15,0 0 0,0-1-1,0 1-15,21 0 0,-21 0 16,21 21-16,-21-21 15,0 42 48,0 0-63,0 0 16,0 0-16,0 1 0,0-1 0,0 21 15,0-21-15,0 0 0,0 1 0,0-1 16,0 0-16,0 0 0,0 0 15,-21 0-15,21 1 0,0-1 0,0 0 16,0 0-16,-21-21 0,21 64 16,-21-64-1,21 21 1,-21-21-16,0 0 16,-1 0-1,1 0-15,0 0 16,0 0-16,0 0 0,0 0 15,-1 0-15,1 0 16,0 0 0,21 21-16,21-21 47,0 0-47,1 0 15,-1 0-15,0 0 0,0 0 0,0 0 16,0 0-16,1 0 0,-1 0 0,0 0 15,0 0-15,0 0 0,0 0 16,1 0-16,-1 0 16,-42 0 31,-1 0-47,1 0 15,0 0-15,0 0 16,0 0-16,0 0 0,-1 0 15,1 21-15,0-21 0,0 0 0,0 0 16,0 0-16,-1 0 0,44 0 47,-1 0-31,0 0-16,0 0 0,0 0 0,0 0 15,1 0-15,-1 0 0,0 0 0,0 0 16,0 0-16,0-21 0,22 21 15,-22 0-15,0 0 0,0 0 0,0-21 16,1 21-16,-1 0 0,-42 0 47,-1 0-47,1 0 16,0 0-16,-21 0 0,21 0 0,-1 0 15,1 0-15,0 0 0,0 0 0,0 21 16,0-21-16,-1 0 0,44 0 62,-1 0-62,0 0 0,0 0 0,0 0 16,0 0-16,1 0 16,-1 0-16,0 0 0,0 0 0,0 0 15,-42 0 16,0 0-15,0 0-16,0 0 0,-1 0 0,1 0 16,0 0-16,0 0 0,0 0 15,0 0-15,-1 0 0,1 21 0,0-21 16,21 21 15,21-21-15,0 0-16,1 0 0,-1 0 15,0 0-15,0 0 0,0 0 16,0 0-16,1 0 0,-1 0 0,0-21 16,0 21-16,0 0 0,0 0 15,1 0-15,-22-21 0,-22 21 32,1 0-32,0 0 15,-21 0-15,21 0 0,-1 0 0,1 0 16,0 0-16,0 21 0,0-21 0,21 21 15,21-21 32,0 0-47,0 0 16,0 0-16,1 0 0,-1-21 16,0 21-16,0 0 15,0 0-15,-42 0 47,0 0-47,0 0 0,0 0 16,-1 0-16,1 0 15,0 0 1,0 0 15,21-21 32,0 0-48,0 0-15,21 21 0</inkml:trace>
  <inkml:trace contextRef="#ctx0" brushRef="#br0" timeOffset="193043.95">13695 13610 0,'0'0'0,"0"-21"0,0 42 63,0 0-63,0 1 0,0-1 0,0 0 16,0 0-16,0 0 0,0 0 0,0 1 15,0-1-15,0 0 0,0 0 16,0 0-16,0 0 0,0 1 15,0-1-15,0 0 16,0-42 15,0 0-15,0-1-16,0 1 0,0 0 16,0 0-16,0 0 0,0-22 0,0 22 15,0 0-15,0-21 0,0 21 0,0-1 16,0-20-16,0 21 0,0 0 15,0 0-15,0-1 0,0 1 16,0 42 15,0 1-31,0-1 0,0 0 16,0 0-16,0 0 0,0 22 0,0-22 16,-21 0-16,21 21 0,0-21 0,0 1 15,0-1-15,0 0 0,0 0 0,0 0 16,0 0-16,0 1 31,0-44-15,0 1-1,21 0-15,-21 0 16,0 0-16,0 0 0,0-1 16,0-20-16,21 21 0,-21 0 15,0 0-15,0-1 0,0-20 16,0 21-16,0 0 15,0 42 17,0 0-32,0 0 15,0 0-15,0 1 0,0-1 16,0 0-16,0 0 0,0 0 0,0 0 16,0 22-16,0-22 0,0 0 0,0 0 15,-21 0-15,21 1 0,0-1 0,0 0 16,0 0-16,0 0 15,0 0 1,21-21 0,0 0-1,0 0-15,0 0 0,22 0 16,-22 0-16,21-21 0,1 21 0,-1-21 16,0 0-16,22 0 0,-1 0 0,22-1 15,63-20-15,-63 0 0,-1 21 16,1-22-16,-21 22 0,20 0 0,-20-21 15,-1 20-15,22 1 16,-22 0-16,1 21 0,-22-21 0,22 0 0,-22 21 16,0 0-16,1 0 0,-22-21 15,0 21-15,0 0 16,-42 0 15,0 0-15,0 0-16,0 21 15,-1-21-15,1 0 16,21 21-16,-21-21 0,0 0 0,0 0 16,0 21-16,-1-21 0,-20 0 0,21 21 15,-21-21-15,-1 0 0,22 21 0,-42-21 16,20 22-16,1-22 0,0 21 16,-22 0-16,22-21 0,-22 21 15,22 0-15,-22-21 0,1 21 0,-1 1 16,1-22-16,-1 21 0,22 0 0,-21-21 15,-1 21-15,22-21 0,-1 0 0,1 0 16,0 0-16,-1 21 0,22-21 16,-21 0-16,21 0 0,0 0 0,-1 0 15,1 0-15,0 0 0,0 0 0,0 21 16,0-21 78,21-21-32,21 0-62,0 0 16,-21 0-16,0 0 0,21-1 15,-21 1-15,21 0 0,-21-21 0,0-1 16,21 22-16,1-21 0,-22 21 16,0-22-16,0 22 0,0 0 15,21 0-15,-21 0 0,0 0 0,0-1 16,0 44 31,-21-1-47,21 0 0,-22 0 15,22 0-15,-21 22 0,21-22 0,0 21 16,0-21-16,0 22 0,-21-1 16,21-21-16,0 21 0,0-20 0,0 20 15,-21-21-15,21 0 0,0 0 0,0 1 16,0-1-16,0 0 0,0 0 16,0 0-1,0 0 16,0-42 48,0 0-79,0 0 15,0 0-15,0 0 16,0-1-16,0 1 15,0 0-15,0 0 0,0 0 0,0 0 16,0-1-16,0 1 16,0 42 15,0 1-31,0-1 0,0 0 16,0 0-16,0 0 0,0 0 0,0 1 15,0-1-15,0 0 0,0 0 16,0 0-16,0 0 0,0 1 15,0-1-15,0-42 63,21 21-47,-21-22-16,21 22 0,0 0 0,-21-21 15,22 21-15,-1 0 0,0-21 16,0 21-16,0 0 0,22-21 0,-22 21 15,21-21-15,-21 21 0,22 0 0,-1-21 16,0 21-16,-21 0 0,22-22 0,-1 22 16,0 0-16,-20 0 0,-1 0 0,21 0 15,-21-21-15,0 21 0,1 0 16,-1 0-16,-42 0 47,-1 0-32,1 0-15,-21 0 0,21 0 0,-22 0 16,1 0-16,0 21 0,-1-21 0,1 0 16,-21 0-16,20 22 0,1-22 0,0 0 15,-1 0-15,22 0 16,0 21-16,-21-21 0,20 0 0,1 0 16,42 0 30,1 0-46,-1 0 0,0 0 16,0 0-16,0 0 0,22-21 0,-22 21 16,21 0-16,-21 0 0,22 0 0,-22 0 15,21 0-15,-21-22 0,0 22 16,1-21-16,-44 21 31,1 0-31,0 0 0,0 0 16,-21 0-16,20 0 0,1 21 0,0-21 15,0 0-15,0 0 0,21 22 16,-21-22-16,21 21 47</inkml:trace>
  <inkml:trace contextRef="#ctx0" brushRef="#br0" timeOffset="-167861.59">1926 14457 0,'0'21'0,"-21"-21"32,0 0-17,0 21-15,-1-21 16,1 0-16,0 0 15,21-21-15,0 0 16,0 0-16,0 0 16,21-1-16,0 1 0,1 21 15,-1-21-15,0 0 0,21 0 16,-21 21-16,1 0 0,-1-21 0,0 21 16,0 0-16,0 0 15,0 0-15,1 21 0,-1 0 0,-21 21 16,0-21-16,0 1 0,0 20 15,0 0-15,0-21 0,0 22 0,0-1 16,-21 0-16,-22-20 0,22 20 16,0 0-16,0-21 0,-22 1 0,22 20 15,0-21-15,0-21 0,0 21 0,0 0 16,-1-21-16,1 0 0,0 0 16,0 0-1,21-21-15,0 0 16,0 0-1,0 0 1,21 21-16,0 0 0,0 0 16,1 0-16,-1 0 0,0 0 0,0 0 15,0 0-15,22 0 0,-22 0 16,0 21-16,0 0 0,0-21 0,0 21 16,1 0-16,-22 1 0,0-1 15,0 0-15,0 21 0,0-21 0,0 1 16,-22 20-16,-20-21 0,21 21 15,0-20-15,-22-1 0,1 21 0,21-21 16,-21 0-16,-1-21 0,1 22 16,0-22-16,20 0 0,-20 0 15,21 0-15,-21 0 0,20 0 0,1-22 16,0 22-16,0-21 0,21 0 16,-21 0-16,21 0 0,0 0 15,0-1 1,0 1-16,21 21 15,0 0 1,0-21-16,0 21 0,1 0 16,-1 0-16</inkml:trace>
  <inkml:trace contextRef="#ctx0" brushRef="#br0" timeOffset="-167639.72">2582 14923 0,'0'-22'94,"0"1"-94,-465 148 0,930-211 0</inkml:trace>
  <inkml:trace contextRef="#ctx0" brushRef="#br0" timeOffset="-167083.95">4149 14520 0,'0'-21'0,"0"42"0,0-84 15,0 42-15,0-22 0,-22 22 16,22 0-16,0 0 0,0 0 0,0 42 31,0 21-31,0 1 0,0-1 16,0 0-16,22 1 0,-22 20 15,21-21-15,-21 22 0,0-1 0,0-20 16,0 20-16,0-20 0,0 20 0,0-21 16,0 1-16,0-1 0,0 0 15,0 1-15,0-22 0,0 21 16,0-21-16,0 1 0,0-1 0,-21-42 47,21-1-47,-22 1 0,22 0 0,0 0 15,-21 0-15,0-22 0,0 22 16,0 0-16</inkml:trace>
  <inkml:trace contextRef="#ctx0" brushRef="#br0" timeOffset="-166637.2">3768 14669 0,'0'-22'0,"0"1"0,42 148 0,-84-211 0,20 20 16,22 22-16,0 21 0,0-1 0,0-20 16,0 21-16,22 0 0,-1 0 0,0-1 15,0 1-15,0 0 16,22 0-16,-1 0 0,-21 21 0,43 0 16,-22 0-16,0 42 0,22-21 0,-1 0 15,-20 22-15,20 20 0,1-20 16,-1-1-16,-21 21 0,22-20 0,-22 20 15,1-20-15,-1 20 0,-21-21 0,0 1 16,0 20-16,1-20 0,-22 20 16,21-21-16,-21 1 0,0-1 0,0 0 15,0-20-15,0 20 0,0-21 16,0 0-16,0-42 16,0-21-1,0 21-15,0-22 16,0 1-16,0-22 0,0 22 0,0-21 15,0-1-15,0 1 0,0-1 0,0 1 16,0-22-16,0 21 0,0-20 16,21 20-16,-21 1 0,0 20 0,21 1 15,0 0-15,-21 21 0,0-1 0,0 1 16,0 0-16,21 21 16,1 21-16,-22 0 15,0 1-15,21 20 16,-21-21-16,0 0 0,21 22 15,-21-22-15,0 21 0,0-21 0,0 22 16</inkml:trace>
  <inkml:trace contextRef="#ctx0" brushRef="#br0" timeOffset="-165257.52">5334 15134 0,'21'0'15,"-42"0"-15,63-21 0,-21 0 0,1 0 16,-22 0-16,21-1 16,-21 1-16,0 0 0,0-21 0,0 21 15,0-1-15,0-20 0,0 21 0,0-21 16,-21 20-16,-1 1 0,1 0 16,-21 0-16,21 21 0,0 0 0,-22 0 15,22 0-15,-21 21 0,21-21 0,-22 21 16,22 22-16,-21-22 0,21 21 15,-1-21-15,1 22 0,0-1 0,21 0 16,0 1-16,0-1 0,0 0 0,0-21 16,0 22-16,0-22 0,21 0 15,0 0-15,1 0 0,-1 1 0,0-22 16,0 0-16,0 0 0,0 0 16,22 0-16,-22-22 0,0 22 0,21-21 15,-20 0-15,-1 0 0,21-21 16,-21 20-16,0-20 0,1 21 0,-1-21 15,0-1-15,-21 1 0,0 21 16,0-22-16,0 22 0,0-21 0,0 21 16,0 0-16,0 42 31,0 0-31,0 0 0,-21 0 16,21 0-16,0 22 0,0-22 0,0 21 15,0-21-15,0 22 16,0-22-16,0 0 0,21 21 0,-21-20 0,21-1 15,0 0-15,22-21 0,-22 21 16,0-21-16,0 0 0,0 0 16,22 0-16,41-21 15,-63 0-15,1 0 0,-1-1 0,0-20 16,0 21-16,0 0 0,0-22 16,-21 22-16,0-21 0,0 21 0,0-22 15,22 22-15,-22 0 0,0 0 0,0 0 16,0 0-16,0 42 31,0 0-31,0 21 16,0-21-16,0 1 0,-22-1 15,22 21-15,0-21 0,0 22 16,-21-22-16,21 0 0,0 21 0,-21-21 16,21 1-16,0-1 0,0 0 15,0-42 16,0 0-31,21-22 0,0 22 16,-21 0-16,22-21 0,-1 20 16,-21-20-16,21 21 0,21-43 15,-42 43-15,21-21 0,1 21 16,-1 0-16,0-1 0,0 22 16,0 0-16,0 0 15,1 22-15,-22-1 0,0 0 16,0 0-16,21 0 0,-21 22 0,0-22 15,21 0-15,-21 21 0,0-21 16,0 22-16,0-22 0,0 0 0,0 0 16,0 0-16,0 1 0,0-1 0,21 0 15,0-21 1,0 0-16,1 0 16,-1 0-16,-21-21 0,21 0 0,0-1 15,0-20-15,0 21 0,1 0 16,-22-22-16,21 22 0,0-21 15,0 21-15,0-22 0,0 22 0,1 0 16,-1 0-16,0 0 0,-21 0 16,0-1-16,21 22 0,-21 22 31,0-1-31,0 21 0,0-21 16,0 0-16,0 1 0,0 20 15,0-21-15,0 0 0,0 22 0,0-22 16,0 21-16,0-21 0,0 0 0,0 22 15,21-22-15,0-21 0,1 21 0,-1 0 16,0-21-16,0 0 16,0 0-16,0 0 0,22 0 0,-22 0 15,21 0-15,-21-21 0,43-21 16,-43 21-16,0-22 0,0 22 16,1-21-16,-1 21 0,-21-22 0,0 22 15,0 0-15,0-21 0,0 20 0,0 1 16,0 0-16,-21 21 0,-1 0 15,1 0-15,0 21 16,0-21-16,0 21 0,0 22 0,21-22 16,0 0-16,0 0 0,0 22 0,0-22 15,0 0-15,0 0 0,0 0 16,0 0-16,0 1 0,21-1 16,0 0-16,0-21 0,0 21 15,0-21-15,1 0 0,-1 0 16,0 0-16,-21-21 0,21 21 15,0-42-15,0-1 0,1 22 16,-22 0-16</inkml:trace>
  <inkml:trace contextRef="#ctx0" brushRef="#br0" timeOffset="-163540.99">8424 14923 0,'0'0'0,"-21"0"16,21-22-16,-21 1 15,21 0-15,0 0 16,0 0-16,0 0 16,21-1-16,0 22 0,-21-21 0,21 0 15,1 21-15,-1-21 16,0 21-16,0 0 0,0 0 0,0 0 15,1 0-15,-1 0 0,0 0 0,0 21 16,0 0-16,0 0 0,1 1 16,-22 20-16,0-21 0,21 21 0,-21 1 15,0-22-15,0 21 0,0 1 0,0-1 16,0 0-16,-21 1 0,21-22 16,0 21-16,-22-21 0,1 0 0,21 1 15,-21-1-15,21 0 16,0-42-1,0 0-15,0-22 16,0 22-16,21 0 0,-21-21 16,21 20-16,1-20 0,-1 0 15,21-1-15,-21 1 0,0 0 16,22-1-16,-22 22 0,21-21 0,-21 0 16,22-1-16,-22 22 0,0 0 0,0 0 15,0 0-15,1 21 0,-1 0 16,0 21-16,0 0 15,-21 21-15,0-21 0,0 22 0,0-22 16,0 21-16,0 1 0,0-1 0,0-21 16,0 21-16,0 1 0,0-1 15,0 0-15,0-20 0,0 20 0,21-21 16,-21 0-16,21 0 0,-21 1 0,22-1 16,-1-21-16,0 0 15,0 0-15,0 0 0,0 0 16,1 0-16,-1-21 0,0 21 0,0-22 15,0-20-15,22 21 0,-22 0 0,0-22 16,0 1-16,0 0 0,0 21 16,1-22-16,-1 1 0,-21 21 0,21-22 15,-21 22-15,21 0 0,-21 0 16,0 0-16,0 42 31,0 0-31,-21 0 0,0 0 0,0 1 16,21-1-16,0 21 0,-22-21 0,22 22 15,0-1-15,-21-21 16,21 21-16,0-20 0,0 20 0,0-21 16,0 0-16,21 0 0,1 1 0,-22-1 15,21 0-15,0-21 0,0 0 0,0 0 16,0 0-16,1 0 16,-1 0-16,0 0 0,0 0 0,0-21 15,-21 0-15,21-1 0,1 1 0,-1-21 16,0 21-16,-21-22 0,0 1 15,21 0-15,-21 21 0,0-22 0,0 1 16,0 0-16,0 20 0,-21-20 0,0 21 16,0 0-16,-1 0 0,1-1 15,-21 1-15,21 21 0,0 0 16,-1 0-16,-20 0 0,21 21 0,0-21 16,0 22-16,21-1 0,-22 0 0,22 21 15,-21-21-15,21 1 0,0 20 16,0-21-16,0 21 0,0-20 0,0 20 15,21-21-15,1 21 0,-1-20 0,0-1 16,0 0-16,0 0 0,0 0 16,1-21-16,20 0 0,-21 0 0,0 0 15,22 0-15,-1 0 0,-21 0 0,21-21 16,1 0-16,-22 21 0,21-42 0,1 20 16,-22 1-16,21-21 15,-21 0-15,22 20 0,-22-20 0,0 0 16,0-1-16,0 1 0,0 0 0,1 21 15,-1-43-15,-21 43 16,0 0-16,0-22 0,0 65 31,0-1-31,-21 21 16,-1-21-16,22 22 0,-21-22 16,21 21-16,-21 0 0,0 1 15,21-22-15,0 21 0,0 1 0,0-1 16,0-21-16,0 21 0,0-20 0,0 20 15,0-21-15,0 0 0,0 0 16,0 1-16,0-1 0,21-21 16,0 0-16,0 0 0,1 0 15,-1 0-15,0 0 0,0-21 16,0 21-16,0-22 0,-21 1 16,22 0-16,-1 0 0,0 0 0,-21 0 15,0-1-15,21 1 0,-21 0 0,0 0 16</inkml:trace>
  <inkml:trace contextRef="#ctx0" brushRef="#br0" timeOffset="-163300.14">10287 14859 0,'0'0'0,"-21"0"0,0 0 0,21 21 16,21-21-1,0 0-15,21 0 0,-21 0 16,1 0-16,20 0 0,-21 0 15,21 0-15,-20 0 0,20 0 0,-21 0 16,0 0-16,0 0 0,1 0 0,-1 0 16,0 0-16,0 0 15,0 0 1,-21-21 0</inkml:trace>
  <inkml:trace contextRef="#ctx0" brushRef="#br0" timeOffset="-160328.77">12933 15431 0,'-21'0'0,"21"-22"15,0 1 1,0 0-16,0 0 0,0 0 16,21-22-16,-21 22 0,21-21 15,0 0-15,0-1 0,22 1 0,-22 0 16,21-22-16,-21 22 0,22-1 0,-1-20 15,0 21-15,-21-1 0,22 1 16,-22 0-16,0 20 0,0 1 0,-21 0 16,-21 21-1,0 21-15,-21 0 0,-1 1 16,22-1-16,-21 21 0,-1-21 0,1 22 16,21-1-16,0 0 0,21-21 15,0 22-15,0-1 0,0-21 16,0 22-16,21-1 0,0 0 0,21-21 15,-20 22-15,-1-22 0,0 21 0,-21-21 16,21 1-16,-21-1 0,0 0 16,0 0-16,0 0 0,-21-21 15,0 0-15,0 0 0,-1 0 0,-20 0 16,21 0-16,-21 0 0,20-21 16,1 0-16,-21 0 0,21 0 15,0-1-15,-22 1 0,43 0 0,-21 0 16,21 0-16,-21 21 0,21-21 0,0 42 31,0 0-31,21-21 0,-21 21 16,21 0-16,0 0 0,1 1 15,-1-1-15,-21 0 0,21 0 0,21-21 16,-21 21-16,1 0 0,20-21 0,-21 0 16,21 22-16,-20-22 0,20 0 15,0 0-15,1 0 0,-1 0 0,0-22 16,-21 1-16,22 0 0,-1 0 0,-21 0 15,0 0-15,1-1 0,-1-20 16,0 0-16,0 21 0,-21-22 16,0 1-16,0 21 0,21-22 0,-21 22 0,0 0 15,21 0-15,-21 0 0,0 42 32,0 21-17,0-21-15,0 22 0,0 20 16,0-20-16,0 20 0,0 1 15,0-1-15,-21-21 0,21 22 0,0-1 16,-21 1-16,21-1 0,0 1 0,0-1 16,-21 1-16,21-1 0,-21 1 15,21-22-15,0 1 0,0 20 0,-21-21 16,21-20-16,-22 20 0,22-21 0,0 0 16,0-42 15,0 0-31,0-21 0,0-1 15,0 1-15,0 0 0,0-1 0,0-20 16,0-1-16,0 1 0,0-1 16,0 1-16,0-22 0,0 22 0,0-22 15,22 0-15,-1 1 0,-21 20 0,21-21 16,0 22-16,-21-1 0,21 22 16,0-21-16,1 41 0,-1-20 0,0 21 15,0 21-15,0 0 0,0 0 0,22 21 16,-22 0-16,21 0 0,1 22 15,-1-1-15,-21 0 0,21 1 16,-20 20-16,-1-20 0,0-1 0,-21 21 16,0-20-16,0-22 0,0 21 0,0-21 15,-21 22-15,0-43 0,-1 21 16,1 0-16,-21-21 0,21 0 0,0 0 16,-1 0-16,1 0 0,0-21 0,0 0 15,0 0-15,0-1 0,-1-20 16,22 21-16,0-21 0,-21 20 0,21 1 15,-21 0-15,21 0 0,0 0 0,0 0 16,-21 21-16,21 21 16,0 0-1,0 21-15,0-21 16,21 1-16,0 20 0,0-21 16,1 0-16,-1 0 0,-21 1 0,42-22 15,-21 21-15,0 0 0,1-21 0,20 21 16,-21-21-16,21 0 0,-20 0 15,20 0-15,0 0 0,1 0 0,-1 0 16,0-21-16,22 21 0,-22-21 0,0 0 16,1-22-16,-1 22 0,-21 0 15,22-21-15,-22-1 0,0 22 16,-21-21-16,0-1 0,0 1 0,0 21 16,0 0-16,0-22 0,0 22 15,0 0-15,-21 0 0,0 21 16,-1 0-16,1 0 0,0 21 15,0 0-15,21 0 0,0 1 0,-21-1 16,21 21-16,0 0 0,0-20 16,0 20-16,0 0 0,0-21 0,0 22 15,21-22-15,-21 21 0,21-21 0,0 1 16,0-1-16,1-21 0,20 21 16,-21-21-16,0 21 0,22-21 15,-22 0-15,0 0 0,21 0 0,-21-21 16,22 0-16,-22 0 0,0-1 15,21 1-15,-20 0 0,-1-21 0,0 21 16,0-22-16,0 1 0,0 0 0,1-1 16,-1 1-16,0 21 0,-21-22 15,0 22-15,21 0 0,0 0 16,0 21-16,-21 21 31,0 0-31,0 0 16,22-21-16,-22 22 0,0-1 0,0 0 15,0-42 32,0 0-31,0-1-16,0 1 16,0 0-16,-22 21 0,22-21 15,-21 21-15,21-21 16,-21 21-16,0 0 15,0 0-15,0 21 0,-1-21 16,22 21-16,-21 0 0,21 0 0,-21 1 16,0 20-16,21-21 0,0 21 15,0-20-15,-21 20 0,21-21 0,0 21 16,0-20-16,0 20 0,0-21 16,0 0-16,21 0 0,0 1 0,0-1 15,0-21-15,22 21 0,-22-21 16,21 0-16,-21 0 0,22 0 0,-22 0 15,21 0-15,1-21 0,-22 21 0,21-21 16,0-1-16,-20-20 0,-1 21 16,0-21-16,0-1 0,0 1 0,0 21 15,1-22-15,-22 1 0,21 21 16,-21-21-16,0 20 0,0 1 0,0 0 16,21 21-16,-21 21 31,0 0-31,0 1 0,0-1 15,0 21-15,0-21 0,0 22 16,0-22-16,0 21 0,0-21 0,0 0 16,0 22-16,0-22 0,21 0 0,0 0 15,0 0-15,-21 1 0,22-22 16,-1 21-16,0-21 0,21 21 0,-21-21 16,1 0-16,20 0 0,-21 0 0,21 0 15,-20-21-15,20 0 0,-21-1 0,21 1 16,-20 0-16,-1 0 15,0-21-15,0 20 0,0-20 0,0 0 16,1-43-16,-22 64 0,0-21 16,0 20-16,0 1 0,0 0 15,-22 21-15,1 0 0,0-21 0,0 21 16,0 0-16,-22 0 0,22 21 0,0 0 16,-21 0-16,21 1 0,-1-1 0,1 21 15,0-21-15,0 22 0,0-22 16,0 21-16,21-21 0,0 22 0,0-22 15,0 0-15,0 21 0,0-21 0,0 1 16,21-1-16,0-21 16,0 0-16,0 0 0,0 0 15,1 0-15,-1 0 0,0 0 0,0 0 16,0-21-16,0-1 16,1 1-16,-1-21 0,-21 21 0,21 0 15,0-64-15,0 43 0,-21 20 16,21-20-16,-21 21 0,22 0 0,-22 0 15,-22 42 17,1 0-32,21 0 0,-21 0 15,21 22-15,-21-22 0,21 0 0,0 21 16,0-21-16,0 22 0,0-22 0,0 0 16,0 0-16,0 0 0,0 1 0,21-1 15,0-21-15,0 21 0,1-21 16,-1 0-16,0 0 0,0 0 15,0 0-15,0 0 0,1 0 0,-1-21 16,0 0-16,21-1 0,-21 1 0,1-21 16,-1 21-16,0-22 0,0 1 15,21-64-15,-20 43 16,-1 20-16,-21 1 0,21-64 0,0 43 16,-21 20-16,0 22 15,0 0-15,0 0 0,-21 21 16,0 0-16,0 21 15,-1 0-15,22 0 16,-21 1-16,21 20 0,0 0 16,-21-21-16,21 22 0,0 20 0,0-20 15,0-1-15,0 0 0,0 22 0,0-22 16,0 0-16,0-20 0,0 20 16,0-21-16,21 21 0,-21-20 0,21-1 15,22 0-15,-22-21 16,0 0-16,0 0 15,0 0-15,1 0 0,-1 0 0,0-21 16,0 0-16,0 21 0,0-22 0,1 1 16,-22 0-16,0-21 0,0 21 15,0-1-15,0-20 0,0 21 0,0-21 16,-22-1-16,22 22 0</inkml:trace>
  <inkml:trace contextRef="#ctx0" brushRef="#br0" timeOffset="-160140.87">15833 14732 0,'-22'0'0,"44"0"0,-65 0 15,22 0-15,0 0 0,0 0 16,0 0-16,-1 0 62</inkml:trace>
  <inkml:trace contextRef="#ctx0" brushRef="#br0" timeOffset="-157229.64">17547 14796 0,'21'-22'15,"-42"44"-15,63-44 0,-42 1 0,0 0 16,0 0-16,-21 21 16,0 0-16,0 0 15,0 0-15,-22 21 0,22 0 0,0 0 16,0 1-16,21 20 0,0-21 15,-21 21-15,21 1 0,0-1 0,0 0 16,0 1-16,0 20 0,21-20 0,0-1 16,0-21-16,0 21 0,22-20 15,-22 20-15,21-21 0,1 0 0,-1-21 16,0 21-16,1-21 0,-1 0 0,0 0 16,-21 0-16,22-21 0,-1 0 0,0 0 15,1 0-15,-22-22 0,21 22 16,-21-21-16,1-22 0,-1 22 0,0-21 15,0-1-15,-21 22 0,0-22 16,0 1-16,0-22 0,0 22 16,0-1-16,0 1 0,0 20 0,-21 1 15,21 0-15,0 20 0,0 1 0,0 0 16,-21 21-16,0 21 16,21 22-16,0-22 0,0 21 0,0 22 15,0-22-15,0 0 0,0 22 0,-22-22 16,22 22-16,0-1 0,-21-21 0,21 22 15,0-22-15,0 1 0,-21-1 16,21 0-16,-21 1 0,21-1 0,0-21 16,-21 0-16,21 0 0,0-42 47,0 0-47,21 0 0,0 0 0,0-22 15,0 22-15,1-21 0,-1 0 0,0 20 16,0-20-16,0 21 0,22 0 15,-43-22-15,21 43 0,0-21 0,0 21 16,0 21 0,-21 1-1,21-1-15,-21 0 0,0 0 0,0 21 16,0-20-16,0-1 0,22 0 0,-1 21 16,0-21-16,-21 1 0,21-1 15,0 21-15,0-21 0,22-21 16,-22 21-16,0 1 0,0-22 0,22 0 15,-22 0-15,21 0 0,-21 0 0,0 0 16,22 0-16,-22 0 0,0-22 0,21 22 16,-20-21-16,-1-21 0,0 21 15,21 0-15,-21-22 0,-21 1 0,22 0 16,-1 20-16,-21-20 0,0 0 0,0 21 16,0-22-16,0 22 0,0 0 15,0 0-15,-21 21 0,-1 0 0,1-21 16,0 21-16,0 0 0,0 21 15,0 0-15,-1 0 0,1 0 16,0 0-16,0 1 0,0 20 16,21-21-16,-21 21 0,21 1 0,-22-22 15,22 21-15,0-21 0,0 22 0,0-22 16,0 21-16,0-21 0,0 1 16,22-22-16,-1 21 0,0 0 0,0-21 15,0 0-15,0 0 0,1 0 16,-1-21-16,21 0 15,-21-1-15,0-20 0,1 21 0,-22-21 16,21 20-16,-21-20 0,21 0 0,-21 21 16,21-22-16,-21 22 0,0-21 15,0 21-15,0-1 0,0 1 16,21 21-16,-21 21 31,0 1-31,0-1 0,0 21 16,-21-21-16,21 0 0,0 22 15,0-22-15,0 0 0,0 0 0,0 22 16,0-22-16,0 0 0,21 0 0,0-21 16,1 21-16,-1-21 15,0 0-15,0 0 0,0 0 16,0 0-16,1 0 0,20 0 0,-21-21 16,0 0-16,0 0 0,1 0 0,-1-1 15,0-20-15,0 21 0,0-21 16,0-1-16,-21 22 0,0 0 0,22-21 15,-22 20-15,21 22 0,-21-21 0,0 0 16,0 42 15,0 0-31,0 1 0,0-1 0,0 0 16,0 0-16,0 0 0,21 0 0,-21 22 16,21-22-16,0 21 15,0-21-15,1 1 0,-1-1 0,-21 0 16,21 0-16,0 0 0,0-21 0,0 21 15,1-21-15,-1 0 0,0 0 16,0 0-16,21 0 0,-20 0 0,-1 0 16,21-21-16,-21 0 0,22 0 0,-22 0 15,0 0-15,0-1 0,0-20 16,0 21-16,1-21 0,-1-22 16,-21 22-16,0 21 0,0-22 0,-21-20 15,-1 63-15,1 0 16,0 0-16,0 0 0,0 0 15,0 0-15,-1 21 0,1 0 0,0 0 16,0 0-16,0 1 0,0 20 16,21-21-16,0 0 0,0 22 15,0-22-15,0 21 0,0-21 0,0 0 16,0 22-16,0-22 0,21 0 16,0 0-16,0-21 0,0 0 15,0 0-15,1 0 0,-1 0 16,0-21-16,-21 0 0,21 21 0,0-21 15,0-22-15,1 22 0,-22 0 16,21-21-16,0 21 0,-21-22 0,0 22 16,0-21-16,21 21 0,-21-1 0,0 1 15,0 42 17,0 1-32,0-1 0,0 0 15,0 0-15,0 0 0,0 22 0,0-22 16,0 0-16,0 0 0,21 0 15,0 0-15,-21 1 0,22-1 0,-1-21 16,0 21-16,0-21 0,0 0 16,0 0-16,1-21 15,-1 21-15,0-21 0,0-1 16,0 1-16,0 0 0,1-21 0,-1 21 0,0-1 16,0-20-16,21-21 0,-20 41 15,-1 1-15,0 0 16,0 21-16,-21-21 0,21 21 15,-21 21 1,0 0 0,0 0-16,0 1 15,0-44 32,0 1-47,0 0 16,-21 0-16,21 0 15,-21 21 1,0 0-16,0 0 16,-1 21-16,1 0 0,21 0 15,-21 0-15,21 22 0,-21-22 16,21 21-16,-21 22 16,21-43-16,0 21 0,0-21 15,0 1-15,21-1 0,0 0 0,0 0 16,-21 0-16,21 0 0,1 1 15,-1-22-15,21 0 0,-21 21 0,0-21 16,22 0-16,-22 0 0,0 0 0,21 0 16,-20-21-16,20 21 0,-21-22 15,21 1-15,-20-21 0,-1 0 16,21 20-16,-21-20 0,0-21 0,22 20 16,-22-20-16,0 20 0,21-62 15,-20 41-15,-22 22 0,0-1 16,0 1-16,0 0 0,0 21 0,0-1 15,0 1-15,0 0 0,-22 21 16,1 0-16,0 21 16,21 0-16,-21 22 0,0-22 15,0 21-15,21 1 0,0-1 0,0 0 16,-22 1-16,22-22 0,0 21 0,0 0 0,0 1 16,0-1-16,0 0 0,0 1 15,0-22-15,22 21 0,-22-21 0,21 22 16,0-22-16,-21 0 0,21-21 15,0 21-15,0 0 0,1-21 16,-1 0-16,0 0 0,0 0 16,0-21-16,0 0 0,1 21 0,-1-21 15,0-21-15,0 20 0,0 1 16,0-21-16,1 21 0,-1-43 16,-21 43-16,21 0 0,-21 0 15,0 42 1,0 0-16,0 0 15,-21 0-15,21 1 0,0-1 16,0 21-16,0-21 0,0 0 0,0 1 16,0-1-16,0 0 0,0 0 0,21 0 15,0-21-15,0 0 16,0 0-16,1 0 16,-1 0-16,0 0 0,21 0 0,-21 0 15,1-21-15,-1 21 0,0-21 0,21 0 16,-21 0-16,1-1 0,-1 1 15,0 0-15,0 0 0,-21 0 0,0 0 16,21 21-16,-21 21 31,0 0-31,0 0 16,0 0-16,0 0 16,0 1-16,0-1 15,21-21 1,1 0-16,-1 0 15,-21-21-15,0-1 0,0 1 16,0 0-16,0 0 0,0 0 0,0 0 16,-21-1-16,-1-20 0,-20 21 15</inkml:trace>
  <inkml:trace contextRef="#ctx0" brushRef="#br0" timeOffset="-156956.77">21082 14563 0,'-21'0'0,"190"0"0,-317 0 0,106 0 0,63 0 47,0 0-47,0 0 0,21 0 0,1 0 16,-1 0-16,0 0 0,1 0 0,20 0 16,-20 0-16,-1 0 0,0 0 0,1 0 15,-1 0-15,0 0 0,-21 0 16,1 0-16,-1-21 0,0 21 0,-21-22 15,-21 22 17,0 0-17,-1 0-15,-20 0 0,0 22 0,-22-1 16,22-21-16,-43 21 0</inkml:trace>
  <inkml:trace contextRef="#ctx0" brushRef="#br0" timeOffset="-155934.81">4953 15896 0,'0'21'0,"0"1"15,0-1-15,0 0 16,21-21 0,0 0-16,0 0 0,1 0 15,-1-21-15,0 21 0,0-21 16,0-1-16,0 22 0,1-21 16,-22 0-16,21 0 0,-21 0 15,0 0-15,-21 21 16,-1 0-16,1 0 15,0 0-15,0 0 0,-21 0 0,20 21 16,-20-21-16,21 42 0,-21-21 16,20 0-16,1 22 0,-21-22 0,21 21 15,0-21-15,21 22 0,0-22 0,-22 21 16,22-21-16,0 1 0,0-1 16,0 0-16,22 0 0,-1-21 0,0 21 15,0-21-15,0 0 16,0 0-16,22 0 0,41 0 15,-62-21-15,-1 21 0,0 0 16,-21-21-16,0 0 16,-21 21-1,0 0-15,-22 0 16,22 21-16,0-21 0,-21 21 16,20 0-16,-20 0 0,21 1 0,0-1 15,0 0-15,-1 0 0,1 0 16,0 0-16,21 1 0,0-1 0,0 0 15,0 0-15,0 0 16,21 0-16,0-21 16,1 0-16,20 0 0,-21 22 0,0-22 0,22 0 15,-22 0-15,21 0 0,0 0 16,-20 0-16,20-22 0,0 22 16,1-21-16,-1 0 0,0 21 0</inkml:trace>
  <inkml:trace contextRef="#ctx0" brushRef="#br0" timeOffset="-155380.61">5757 16256 0,'21'-63'16,"-42"126"-16,42-148 0,-42 64 0,0 0 15,0 21-15,0 0 0,0 0 0,-22 0 16,22 0-16,0 0 0,-21 21 0,20 0 16,1-21-16,-21 22 0,21 20 15,0-21-15,21 0 0,-22 0 16,22 1-16,0-1 0,-21 0 0,21 0 15,0 0-15,0 0 16,21-21-16,1 0 0,-1 0 0,0 0 16,0 0-16,21 0 0,-20 0 0,-1 0 15,21-21-15,-21 21 0,0-21 16,1 0-16,-1 21 0,0-21 0,0 0 16,-21-1-16,21 1 15,0 21-15,-21-21 16,0 42 15,0 0-31,0 1 0,0-1 16,0 0-16,0 0 0,0 21 0,-21-20 15,21 20-15,0 0 0,-21 1 0,21 20 16,0-21-16,0 22 0,-21-22 16,0 22-16,0-1 0,21-20 0,-22 20 15,22-21-15,-21 1 0,0-1 0,0 0 16,21 1-16,-21-22 0,0 21 15,21-21-15,-22 1 0,1-22 0,0 0 16,0 21-16,0-21 0,0 0 16,-1 0-16,1-21 15,0-1-15,0 1 0,21 0 0,-21 0 16,21 0-16,-21 0 0,21-1 16,0-20-16,0 21 0,0 0 15,0 0-15,0-1 0,0 1 0,0-21 16,21 21-16,0 0 0,-21-22 15,21 22-15,0-21 0,0 21 0,1-1 16,-1-20-16</inkml:trace>
  <inkml:trace contextRef="#ctx0" brushRef="#br0" timeOffset="-155186.72">6308 16193 0,'0'0'0,"0"-22"16,21 22 15,0 0-15,-21 22 0</inkml:trace>
  <inkml:trace contextRef="#ctx0" brushRef="#br0" timeOffset="-155011.83">6350 16447 0,'0'21'15,"0"-42"-15,-21 42 0,21 0 16,-21-21-16,21-21 62</inkml:trace>
  <inkml:trace contextRef="#ctx0" brushRef="#br0" timeOffset="-153468.81">8128 15960 0,'0'-21'0,"0"42"0,21-64 0,-21 22 15,21 21-15,-21-21 0,0 42 47,0 0-47,0 22 0,0-22 0,0 21 16,0 1-16,-21-22 0,21 21 0,-21 0 16,0 1-16,0-1 0,-22-21 15,22 22-15,0-22 0,-21 0 0,20 0 16,1 0-16,0 0 0,0 1 15,0-22-15,21 21 16,0-42 0,0-1-1,0 1-15,21 0 0,0 0 0,0 0 16,22-43-16,-22 22 0,0 0 16,0-1-16,21 1 0,-20 0 15,-1-1-15,0 22 0,21-21 0,-21-1 16,1 22-16,-1 0 0,0 0 0,0 21 15,-21-21-15,0 42 16,0 0 0,-42 0-16,21 0 0,-22 1 0,1 20 15,-22-21-15,22 21 0,-21-20 16,20-1-16,1 21 0,0-21 0,-1-21 16,1 21-16,21 1 0,0-22 15,42 0 16,0 0-31,21 0 0,-21 0 16,22-22-16,-1 22 0,0 0 0,1 0 16,-22 0-16,21 0 0,1 0 0,-1 0 15,-21 0-15,21 0 0,1 0 16,-22 0-16,0 0 0,21 0 0,-20 0 16,-1 0-16,0 0 15,-42 0 1,0 0-1,-1 0-15,1 0 0,0 0 16,0 0-16,0-21 0,0 0 16,-1 21-16,1-21 0,0 0 0,0 0 15,0-1-15,0 1 0,-1-21 0,1 21 16,21 0-16,-21-1 0,21-20 16,-21 21-16,21 0 0,-21-22 15,0 43 1,21 22-1,0-1-15,0 0 0,0 0 16,0 21-16,0 1 0,0-1 16,0 0-16,0-20 0,0 20 15,21 0-15,-21 1 0,0-1 0,0 0 16,0 1-16,0-22 0,0 0 16,0 0-16,0 0 0,0 0 0,0 1 15,0-1-15,0-42 31,21 21-31,-21-22 16,21 1-16,-21 0 0,0 0 16,0 0-16,0 0 0,0-22 0,0 1 15,0 21-15,0-22 0,0 1 0,0 0 16,0-1-16,21 1 0,-21 0 16,0 21-16,0-1 0,0 1 15,0 0-15,0 42 16,0 22-1,0-22-15,0 0 0,0 21 0,0 1 16,0-1-16,0-21 0,0 21 0,0 1 16,0-22-16,0 21 0,0-21 15,0 1-15,0-1 0,0 0 0,0 0 16,0 0-16,0-42 31,0 0-15,21 0-16,-21 0 15,0-22-15,0 22 0,0 0 16,0-21-16,0 20 0,0-20 0,0 21 16,0 0-16,0 0 0,0-1 15,0 44 1,0-1-16,0 0 16,0 0-16,0 0 0,0 0 15,0 1-15,0-1 0,-21 0 0,21 0 16,0 0-16,0 0 0,0 1 0,0-1 15,21-21 1,1 0-16,-1 0 0,0 0 16,0 0-16,0 0 0,0 0 0,1 0 15,-1 0-15</inkml:trace>
  <inkml:trace contextRef="#ctx0" brushRef="#br0" timeOffset="-153129">9017 15917 0,'0'0'0,"0"-21"16,0 0-16,-21 21 16,0 21-1,21 0-15,0 1 0,0 20 16,-22-21-16,22 21 0,-21 1 0,21-22 15,-21 21-15,21 1 0,-21-1 16,21 0-16,-21 1 0,0-22 0,-1 21 16,22 0-16,-21-20 0,21-1 15,-21 21-15,0-21 0,21 0 0,0 1 16,0-1-16,21-21 47,0-21-47,0-1 0,1 22 0,20-42 15,-21 21-15,0 0 0,0 0 16,22-22-16</inkml:trace>
  <inkml:trace contextRef="#ctx0" brushRef="#br0" timeOffset="-152561.33">9229 16108 0,'0'-42'15,"0"20"-15,0 107 0,0-106 0,21-64 0,0 64 16,0 0-16,-21 0 0,21 21 15,0-21-15,22 21 0,-22 0 16,0 0-16,0 0 0,22 0 16,-22 0-16,0 0 0,21 0 0,-21 0 15,1 0-15,-1 21 0,-21 0 16,0 0-16,21 21 0,-21-20 0,0-1 16,0 21-16,0-21 0,-21 0 15,0 22-15,-1-22 0,-20 0 0,21 21 16,-21-20-16,-1-1 0,1 0 0,0 0 15,-1 0-15,22 0 0,-21-21 16,-1 22-16,22-22 0,0 0 0,0 21 16,0-21-16,0 0 0,42 0 93,0 0-93,0 0 0,0 0 16,0 0-16,1 0 0,-1 0 0,0 0 16,0 0-16,21 0 0,-20 0 15,20 0-15,-21 0 0,21 0 0,-20 0 16,20 0-16,-21 0 0,0 0 0,0 0 16,1 0-16,-1 0 0,0 0 15,-21-21 63,-21-1-62,0 22 0,21-21-16</inkml:trace>
  <inkml:trace contextRef="#ctx0" brushRef="#br0" timeOffset="-151667.93">8996 16023 0,'21'0'31,"-21"-21"-31,0 0 16,21 0-16,-21 0 15,0-1 1,0 1-16,0 0 16,-21 0-16,0 21 0,21-21 0,-21 21 15,-1 0-15,1 0 0,-21 0 0,21 0 16,0 0-16,-22 0 0,22 0 16,0 21-16,-21 0 0,20 0 0,1 0 15,-21 22-15,21-1 0,0 0 16,-22 1-16,22-1 0,0 0 0,0 1 15,0-1-15,-1-21 0,22 22 0,-21-22 16,21 21-16,0-21 0,0 0 16,0 1-16,0-1 0,21-21 15,1 0-15,-1 0 0,0 0 16,0 0-16,0 0 0,22 0 16,-22 0-16,21 0 0,-21-21 0,22-1 15,-1 1-15,-21 0 0,0 0 0,22-21 16,-22 20-16,0-20 0,21 0 15,-21-1-15,1 1 0,-22 0 0,21-1 16,-21 1-16,21 0 0,-21-1 0,0 22 16,0 0-16,0 0 0,0 0 15,0 0-15,0 42 16,-21 0-16,0 0 16,21 21-16,-22 1 15,1-1-15,21 0 0,-21 1 0,21-1 16,-21 0-16,21 1 0,-21-22 0,21 21 15,0-21-15,0 22 0,0-22 16,0 0-16,0 0 0,0 0 0,0 1 16,21-22 15,0 0-31,0 0 0,0 0 16,1-22-16,20-41 15,-21 42-15,0-22 16</inkml:trace>
  <inkml:trace contextRef="#ctx0" brushRef="#br0" timeOffset="-150493.52">9377 15621 0,'0'-21'0,"0"42"0,0-63 16,-21 42 15,21 21-31,-22 0 16,22 0-16,-21 22 0,21-22 15,-21 21-15,21 0 0,0 1 16,0-1-16,0 0 0,-21 1 0,21 20 16,-21-20-16,21-1 0,0 0 15,0 1-15,-21-22 0,21 21 0,-22-21 16,22 22-16,0-22 0,0 0 15,0 0-15,0 0 16,0-42 15,0 0-31,0 0 16,0 0-16,0-1 16,0 1-16,0-21 0,22 21 0,-22 0 15,21-22-15,0 22 0,0-21 16,-21 21-16,21-22 0,0 22 0,1 0 15,-1-21-15,0 20 0,0 1 0,0 21 16,0-21-16,22 21 0,-22 0 16,0 0-16,0 0 0,0 0 0,1 21 15,-22 0-15,21 1 0,0 20 0,-21-21 16,21 21-16,-21 1 0,0-22 16,0 21-16,0-21 0,0 1 0,0 20 15,-21-21-15,0 0 0,0 0 0,-1 1 16,-20-1-16,21-21 15,0 21-15,-22-21 0,22 0 0,-21 0 16,21 0-16,-22 0 0,22 0 0,-21 0 16,21 0-16,0 0 0,-1 0 15,1 0-15,0-21 0,0 21 16,42 21 15,0-21-15,-21 21-16,21-21 0,1 21 0,-1 0 15,0-21-15,0 22 0,0-22 16,0 0-16,22 21 0,-22-21 16,0 0-16,21 0 0,-20 0 0,-1 0 15,21 0-15,-21 0 0,22 0 16,-22 0-16,0 0 0,21-21 0,-21-1 16,22 1-16,-22 0 0,0 0 0,21 0 15,-20-22-15,-1 22 0,21-21 16,-21 21-16,0-22 0,1 22 0,20-21 15,-21 21-15,0 0 0,0-1 0,-21 1 16,22 21-16,-1 0 16,0 0-16,0 0 15,-21 21-15,0 1 16,0-1 0,0-42 46,0-1-62,0 1 16,0 0-1,-21 0-15,0 21 16,0 0-16,-1 0 16,22 21-16,-21 0 0,0 0 0,0 1 15,21-1-15,-21 0 0,0 21 0,-1-21 16,1 22-16,21-22 15,0 21-15,0-21 0,0 1 0,0-1 16,0 0-16,0 21 0,21-21 16,1 1-16,-1-22 0,0 21 15,0-21-15,0 0 0,0 0 0,1 0 16,-1 0-16,0 0 0,0 0 0,0 0 16,0 0-16,1 0 0,-1-21 15,0 21-15,0-22 0,-21 1 16,0 0-16,0 0 15,0 0 1,0 0-16</inkml:trace>
  <inkml:trace contextRef="#ctx0" brushRef="#br0" timeOffset="-149874.08">11599 16066 0,'0'-22'15,"0"44"-15,0-65 0,0 22 0,0 0 16,-21 21-1,21 21-15,0 0 16,-21-21-16,21 21 0,0 1 16,0-1-16,0 0 0,0 0 0,0 0 15,0 0-15,21 1 0,0-22 16,0 0-16,1 0 16,-1 0-16,0 0 0,0 0 15,-21-22-15,0 1 0,0 0 16,0 0-16,0 0 15,0 0-15,-21-1 0,0 22 16,0 0-16,-1 0 16,1 0-16,0 0 15,21 22-15,0-1 16,0 0-16,0 0 16,0 0-16,0 0 15,0 1 1,21-22-1,0 0-15,1 0 16,-1 0-16,0 0 0</inkml:trace>
  <inkml:trace contextRef="#ctx0" brushRef="#br0" timeOffset="-149533.28">12277 15854 0,'0'-42'0,"-43"169"0,86-212 0,-43 21 16,0 43-16,0 0 0,0 0 15,0 0-15,0 0 0,0-1 16,0 1-16,-22 21 16,1 21-1,0 1-15,21-1 0,-21 21 0,0 0 16,0-20-16,-1 41 0,1-21 0,0 1 16,-21 20-16,21 1 0,-22-1 15,1 1-15,21-1 0,-22-20 16,1 20-16,21 1 0,-21-22 0,20 0 15,1 1-15,0-1 0,0 0 16,21 1-16,0-22 0,-21 0 0,21 0 16,-21 0-16,21 0 15,0-42 1,21 0 0,0 21-16,0-21 0,-21 0 0,21 0 15,0-1-15,1 1 0,20 0 16,-21 0-16,0 0 0</inkml:trace>
  <inkml:trace contextRef="#ctx0" brushRef="#br0" timeOffset="-149192.96">12340 16447 0,'-21'0'16,"42"0"-16,-42 0 15,21 21-15,0 0 31,21-21-31,0 0 16,0 0-16,1 0 16,-1 0-16,-21-21 15,0 0-15,0-1 16,-21 22 15,-1 0-31,1 0 0,0 0 16,21 22-16,-21-22 0,21 21 15,0 0 1,21-21 15,0 0-15,0 0-16,1-21 0,-1 0 16</inkml:trace>
  <inkml:trace contextRef="#ctx0" brushRef="#br0" timeOffset="-148645.37">12996 15917 0,'0'-21'0,"0"42"0,0-63 0,0 21 16,0 0-16,-21 42 31,0 0-31,21 0 0,-21 22 15,0-22-15,21 21 0,-22 0 0,1 1 16,21 20-16,-21-20 16,0-1-16,0 21 0,0-20 0,-1-1 0,1 0 15,0-20-15,0 20 0,0 0 16,21-21-16,0 1 0,0-1 16,0 0-16,-21-21 0,42 0 31,-21-21-31,0 0 15,21-1-15,0 1 0,-21-21 0,21 21 16,-21-22-16,21 1 0,1 0 0,-22-22 16,21 22-16,-21-22 0,21 1 15,0 21-15,0-22 0,-21 22 0,21-1 16,-21 22-16,22 0 0,-22 0 16,0 0-16,21 21 15,-21 21-15,0 0 0,21 0 16,-21 0-16,0 22 0,0-1 0,0 0 15,0 22-15,0-22 0,0 1 16,0 20-16,0-21 0,0 1 0,0-1 16,0 0-16,0 1 0,0-1 0,0-21 15,-21 0-15,21 1 0,0-1 16,0 0-16,0 0 0,0-42 47,-21 0-47,21 0 0,0-1 15,0 1-15,-22 0 0</inkml:trace>
  <inkml:trace contextRef="#ctx0" brushRef="#br0" timeOffset="-147908.79">12700 16320 0,'0'0'16,"21"0"-1,0 0-15,0 0 0,1 0 16,20 0-16,0 0 0,1 0 0,-1 0 15,0-22-15,1 22 0,-1-21 0,0 21 16,1-21-16,-1 0 0,0 0 16,1 0-16,-1-1 0,0 1 15,-21 0-15,22 0 0,-22-21 0,21 20 16,-21-20-16,1 21 0,-1-21 16,-21 20-16,0 1 0,0 0 0,0 0 15,0 42 16,0 0-31,0 0 0,-21 1 16,21 20-16,-22 0 0,22-21 0,-21 22 16,21-1-16,-21 0 0,21 1 15,0-1-15,-21 0 0,0-20 0,21 20 16,0 0-16,-21-21 0,21 22 0,-22-22 16,22 0-16,-21 21 15,21-20-15,0-1 0,0 0 16,0-42 15,0 0-15,0-1-16,21 1 0,-21 0 15,22 0-15,-1 0 0,0 0 16,-21-1-16,21 1 0,0 0 0,0 0 16,22 0-16,-22 0 0,0-1 15,0 22-15,0 0 0,1-21 0,-1 21 16,0 0-16,0 0 0,0 0 0,0 0 15,1 21-15,-1 1 0,-21-1 16,21 0-16,-21 0 0,0 21 16,0-20-16,0-1 0,0 0 15,0 0-15,-21 0 0,0 0 0,21 1 16,-22-1-16,1 0 0,0 0 0,-21-21 16,21 21-16,-1-21 0,1 21 15,-21-21-15,21 22 0,-22-22 0,22 0 16,-21 0-16,21 0 0,0 0 0,-1 0 15,1 0-15,0 0 16,21-22 0,0 1-16,0 0 31,21 21-31,0 0 0,1 0 16,-1 0-16,0-21 0,0 21 15,21 0-15,-20-21 0,-1 21 16,21 0-16,0-21 0</inkml:trace>
  <inkml:trace contextRef="#ctx0" brushRef="#br0" timeOffset="-145791.72">14372 16320 0,'21'-22'0,"-42"44"0,42-65 0,-21 22 15,0 0-15,-21 21 31,0 0-31,0 21 0,0 0 16,-22-21-16,22 21 0,0 1 0,-21-1 16,20 21-16,1-21 0,0 0 15,0 1-15,0-1 0,21 0 0,0 0 16,0 0-16,0 0 0,0 1 0,0-1 16,21-21-16,0 0 15,0 21-15,0-21 0,1 0 0,-1 0 16,21 0-16,-21 0 0,22 0 0,-22 0 15,0 0-15,21 0 16,-21 0-16,1 0 0,-1 0 0,0 0 16,0 0-16,0 0 0,-42 0 47,0 0-32,0 0-15,0 0 0,21 21 0,-22-21 16,1 0-16,0 0 0,0 0 15,0 0-15,0 0 0,-22 0 0,22 0 16,0 0-16,0-21 0,0 0 0,-1 0 16,22-1-16,0 1 15,0 0-15,0 0 16,0 0-16,0 0 0,22-22 0,-1 22 16,0 0-16,0 0 0,0-22 0,0 22 15,22 0-15,-22 0 0,0 21 16,21-21-16,-20 21 0,-1 0 0,0 0 15,21 0-15,-21 0 0,1 0 16,-1 0-16,0 0 0,-42 0 63,0 0-48,-1 0-15,-20 0 0,21 0 0,0 0 16,0 0-16,-1 0 0,1 21 15,0-21-15,0 21 0,0 0 0,0 0 16,-1 1-16,1-22 0,0 21 0,0 0 16,21 0-16,0 0 0,0 0 15,0 1-15,0-1 0,0 0 0,0 0 16,0 0-16,0 0 0,0 1 16,21-22-16,0 0 15,0 0-15,1 0 16,-1 0-16,0 0 0,0 0 15,0 0-15,0 0 0,1 0 16,-1 0-16,0 0 16,-21-22 406,21 22 93,0 0-499,-21-21 31,-21 21 234,0 0-281,0 0 31,0 0-31</inkml:trace>
  <inkml:trace contextRef="#ctx0" brushRef="#br0" timeOffset="-143780.85">17780 16277 0,'0'0'0,"21"0"16,0 0-16,0 0 0,1 0 16,-1 0-1,0 0-15,-21 21 16,0 1 15,0-1-15,-21-21-16,0 0 15,-1 21 1,1-21-16,0 0 0,0 0 0,0 0 16,0 0-16,-1 0 0,-20 0 0,21 0 15,-21 0-15,20 0 0,-20 0 0,21-21 16,0 21-16,0-21 0,-22 21 16,22-22-16,21 1 0,-21 0 15,0 0-15,0 0 0,21-22 0,0 22 16,0-21-16,0 21 0,0-22 15,0 1-15,0 0 0,21-1 0,0 1 16,0 21-16,21 0 0,-20-22 0,20 22 16,0 21-16,1-21 0,-22 21 0,21 0 15,0 0-15,-20 0 0,20 21 16,-21-21-16,0 21 0,-21 22 0,0-22 16,0 21-16,0 1 0,0-1 0,-21 0 15,0 1-15,0-1 0,-22 0 16,1 22-16,-21-22 0,20 0 0,-20 1 15,20-1-15,-20 0 0,21 1 16,-1-1-16,1-21 0,0 22 16,20-22-16,-20 21 0,21-21 0,21 0 15,0 1-15,0-1 0,21-21 16,0 0 0,0 0-16,22 0 0,-1-21 0,-21 21 15,22-22-15,-1 1 0,0 0 0,1 0 16,-1 0-16,0 0 0,1-1 15,-1-20-15,0 21 0,-21 0 0,22 0 16,-22-22-16,0 22 0,0 0 16,-21 0-16,0 0 15,-21 42 1,0 0-16,0 0 16,0 0-16,-1 22 0,1-22 15,0 21-15,-21 0 0,21 22 0,-1-22 16,1 22-16,0-22 0,0 22 0,0-22 15,0 21-15,-1-20 0,22-1 16,0 0-16,0-20 0,-21 20 0,21-21 16,0 0-16,0 0 0,0-42 47,0 0-47,0 0 15,21 0-15,1-22 0,-1 22 16,0-21-16,0 0 0,0-1 0</inkml:trace>
  <inkml:trace contextRef="#ctx0" brushRef="#br0" timeOffset="-143052.99">18542 16023 0,'0'-21'0,"0"42"0,0-63 0,0 21 16,0 0-16,0-1 0,0 1 16,0 0-16,0 42 31,-21 22-31,21-1 0,-21 0 15,-1 1-15,1 20 0,21-21 0,-21 22 16,0-22-16,0 22 0,0-22 0,-1 22 16,1-22-16,0 0 0,0 1 15,0-22-15,0 21 0,-1-21 0,1 22 16,0-22-16,21 0 0,0-42 31,0 0-31,0-1 16,0 1-16,21 0 0,0 0 0,1-21 15,-22 20-15,21-20 0,0 0 16,0-1-16,0 1 0,0 0 0,1-22 16,-1 22-16,0-22 0,0 1 0,0 21 15,0-22-15,1 22 0,-1 21 16,0-22-16,-21 22 0,21 21 16,-21 21-16,0 0 15,0 22-15,0-1 0,0 0 16,0 1-16,0 20 0,0-20 0,0 20 15,0-21-15,0 22 0,0-22 16,0 1-16,0-1 0,0 0 16,0-21-16,0 1 0,0 20 0,0-21 15,0 0-15,-21-21 32,0-21-17,0 0-15</inkml:trace>
  <inkml:trace contextRef="#ctx0" brushRef="#br0" timeOffset="-142868.1">18267 16489 0,'0'-21'15,"0"42"-15,21-42 16,0 21-16,0-21 0,0 21 0,22 0 16,-22 0-16,21 0 0,1-22 15,-1 22-15,43-21 16,-43 0-16,0 21 0,-21-21 0,22 21 0,-1-21 15,0 0-15,-20-1 0,20 1 16,-21 0-16,21-21 0,-20 21 16,-1-22-16</inkml:trace>
  <inkml:trace contextRef="#ctx0" brushRef="#br0" timeOffset="-142437.34">19071 16023 0,'-21'-211'62,"0"295"-46,63 43-16,-84-211 0,21 126 15,21 0-15,-22 1 0,22 20 0,-21-21 16,21 1-16,0-1 0,-21 0 16,0 1-16,0-1 0,21 0 0,0-20 15,-21 20-15,-1-21 0,1 0 0,21 0 16,0 1-16,-21-1 0,0-21 16,21 21-16,-21-21 15,21-21 1,0 0-16,21-1 15,0 1-15,0 0 0,0 0 16,1 0-16,-1 0 0,21-1 0,0 1 16,-20 0-16,20 0 0,0 0 0,-21 0 15,22 21-15,-22 0 0,0 0 16,0 0-16,0 0 0,1 21 16,-22 0-16,0 0 0,0 0 0,0 0 15,-22 1-15,1-1 0,-21 0 16,21 0-16,-22 0 0,22 0 0,-21 1 15,0-22-15,20 21 0,-20-21 0,21 21 16,-21-21-16,20 0 0,1 0 16,42 0 15,1 0-31,-1-21 0,21 21 0,0-21 16,-20-1-16,20 22 0</inkml:trace>
  <inkml:trace contextRef="#ctx0" brushRef="#br0" timeOffset="-142137.52">20256 16150 0,'0'-21'16,"0"42"-16,0-63 0,0 21 0,0 0 16,-21-1-16,-21 22 0,21 0 0,0 0 15,-22 0-15,1 0 0,0 22 16,-1-1-16,1 0 0,0 21 0,20-21 15,-20 22-15,0-1 0,21 0 0,-1-20 16,1 20-16,0 0 0,21-21 16,0 22-16,0-22 0,0 0 0,0 21 15,0-20-15,21-1 0,0 0 0,1-21 16,-1 21-16,0 0 0,21-21 16,-21 0-16,22 0 0,-22 0 0,21 0 15,-21 0-15,22 0 0,-1 0 16,-21 0-16,22-21 0,-1 0 15,-21 21-15,21-21 0,1 21 0,-1-21 16</inkml:trace>
  <inkml:trace contextRef="#ctx0" brushRef="#br0" timeOffset="-141804.2">21421 16087 0,'0'-21'0,"0"42"0,0-85 0,0 43 16,21 0-16,-21 0 15,21 42-15,0 0 16,0 0-16,-21 22 0,21-1 0,1 21 16,20 1-16,-21-22 0,0 22 15,22-1-15,-1 1 0,-21-1 0,21-20 16,-20 20-16,20-21 0,-21 1 0,0-1 15,0 0-15,1 1 0,-22-22 16,21 0-16,-21 0 0,21 0 0,-21 1 16,0-44 15,0 1-31,0 0 16,0 0-16,0 0 0,0 0 0,0-22 15</inkml:trace>
  <inkml:trace contextRef="#ctx0" brushRef="#br0" timeOffset="-141543.34">22415 15981 0,'0'-21'0,"-21"169"0,42-275 0,-21 85 0,-21 42 16,0 0-16,0 0 0,0 0 16,0 0-16,-22 21 0,1 0 0,0 21 15,-22-21-15,22 43 0,-22-22 0,1 1 16,-1 20-16,1-21 15,-22 22-15,22-22 0,-1 1 0,1-1 16,-1 0-16,1 1 0,-1-1 0,1 0 16,20-21-16,-84 64 15,106-64-15,0 0 0,0 1 16,0-22-16,-1 0 0,1 21 0,0-21 16,0 0-16,-21 0 15,20 0-15,-20-21 0,0-1 0</inkml:trace>
  <inkml:trace contextRef="#ctx0" brushRef="#br0" timeOffset="-140884.72">15642 16108 0,'-21'0'16,"42"0"-16,-63-21 0,21 0 0,-1-1 15,1 1-15,0 0 0,21 0 16,0 42 15,21 0-31,0 22 0,1-22 0,20 21 16,-21 0-16,0-20 0,0 20 0,22 0 15,-22 1-15,0-1 16,0 0-16,0-21 0,1 22 0,-1-1 0,0-21 16,0 22-16,-21-1 0,21-21 15,-21 0-15,21 0 0,-21 1 16,0-1-16,0 0 0,0 0 0,0-42 47,0 0-47,0 0 0,0-1 15,0 1-15,22 0 0,-22 0 0,21-21 16</inkml:trace>
  <inkml:trace contextRef="#ctx0" brushRef="#br0" timeOffset="-140607.87">16298 16023 0,'0'-21'15,"0"85"-15,0-107 0,0 1 0,-21 42 16,0 0-16,-21 0 15,20 21-15,-20 0 0,21 0 0,-21 22 16,-1-1-16,22-21 0,-21 22 16,-1-1-16,22 0 0,-21 1 0,21-1 15,-22-21-15,1 21 0,21-20 0,-21 20 16,20-21-16,1 0 0,0 0 16,0 1-16,0-1 0,0-21 15,21 21-15,0-42 63,0 0-63</inkml:trace>
  <inkml:trace contextRef="#ctx0" brushRef="#br0" timeOffset="-139712.7">10562 15642 0,'0'-21'16,"-21"0"-16,21 42 46,0 0-46,21 22 0,-21-22 16,21 21-16,0 0 0,-21 1 0,22-1 16,-1 0-16,0 22 15,0-22-15,-21 1 0,21-1 0,0 0 0,-21-21 16,0 22-16,0-22 0,22 0 0,-22 0 16,0 0-16,0 1 15,0-1-15,0 0 0,0-42 47,-22 21-31,22-21-16,0-1 0,0 1 0,0 0 15,0 0-15,0 0 0,0-22 16</inkml:trace>
  <inkml:trace contextRef="#ctx0" brushRef="#br0" timeOffset="-139396.87">10943 15685 0,'0'-43'16,"-21"128"-16,42-127 0,0-22 0,-21 43 0,0 0 16,0 42-1,0 0 1,-21-21-16,0 21 0,0 22 0,0-22 16,-1 21-16,1-21 0,-21 22 15,21-1-15,0 0 0,-22 22 0,22-22 16,0 0-16,-21 1 0,20-1 0,1-21 15,0 22-15,0-22 0,0 0 16,21 21-16,-21-42 0,21 21 0,0 1 16,0-1-1,-22-21 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0T02:22:16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1461 0,'0'0'0,"0"-22"0,21 1 15,0 0-15,-21 0 0,0 0 16,0 0-16,21 21 0,-21-22 0,0 1 16,0 0-16,0 0 15,0 0-15,0 0 0,0-1 16,0 44 15,0-1-31,0 21 0,0-21 16,0 22-16,0-1 0,0 0 15,0 1-15,-21 20 0,21-21 0,0 22 16,-21-1-16,21 1 0,-21-1 16,0 1-16,21-1 0,-21-20 0,21 20 15,0-20-15,0-1 0,0-21 0,0 21 16,0-20-16,0-1 0,0 0 16,0 0-16,0-42 31,0 0-16,0 0-15,0-1 0,0-20 0,0 21 16,21-21-16,-21-1 0,21 1 16,-21 0-16,0-22 0,0 22 0,21-22 15,-21 1-15,21-1 0,-21 22 16,0-22-16,0 22 0,21 0 0,-21-1 16,0 1-16,22 0 0,-22-1 0,0 22 15,0 0-15,0 0 0,0 0 16,0 0-16,0 42 31,0 0-31,-22 21 0,22-21 16,-21 22-16,21-1 0,-21 0 15,21 1-15,-21 20 0,0-20 0,0 20 16,-1 1-16,1-22 0,0 21 0,-21 1 16,21-22-16,-1 1 0,-20-1 15,21 0-15,21-21 0,-21 1 0,21-1 16,-21 0-16,-1-21 15,22-21 1,0 0-16,0-1 0,0 1 0,0 0 16,0 0-16,0-21 15,22 20-15,-1-20 0,0 21 0,-21-21 16,21 20-16,0 1 0,0 0 16,1 0-16,-1 21 0,0 0 0,0 0 15,0 0-15,0 0 0,1 0 0,-1 21 16,0 0-16,0 0 0,0 1 15,43 41 1,-43-42-16,0 0 0,0-21 0,0 22 16,1-1-16,-22 0 0,21-21 15,0 21-15,0-21 32,0-21-17,0 0-15,-21 0 16,22-1-16</inkml:trace>
  <inkml:trace contextRef="#ctx0" brushRef="#br0" timeOffset="357.3">2730 1672 0,'0'0'0,"0"21"31,0 1-31,0-1 16,22-21 15,-1 0-31,0 0 0,0 0 16,0 0-16,0-21 0,-21-1 15,0 1-15,0 0 16,0 0-16,-21 21 16,0 0-16,0 0 0,0 0 15,0 0-15,-1 0 0,1 0 16,0 0-16,0 21 0,0 0 15,21 0-15,-21-21 0,21 22 16,0-1-16,0 0 16,0 0-1,21-21 1,0 0 0,0 0-16,0 0 15</inkml:trace>
  <inkml:trace contextRef="#ctx0" brushRef="#br0" timeOffset="1943.42">4212 1863 0,'0'21'0,"0"0"15,0 0 1,0-42 15,21 0-31,0 21 16,1-21-16,20 0 0,-21-22 0,21 22 16,-20 0-16,20-21 0,0 20 15,1-20-15,-1 0 0,0-1 0,1 1 16,-22 0-16,21-1 0,0 1 0,1 0 15,-22 21-15,0-22 0,0 22 16,0 0-16,-21 0 0,0 0 16,-21 21-16,-21 21 15,21 0-15,-22 0 0,1 0 16,0 0-16,21 22 0,-22-22 0,22 21 16,-21-21-16,42 22 0,0-22 0,0 21 15,0-21-15,0 1 0,21 20 16,0-21-16,0 0 0,22 0 0,-22 1 15,21-1-15,-21 0 0,22 0 0,-22 0 16,0 0-16,0 1 0,-21-1 16,21 0-16,-21 0 0,0 0 15,-21-21-15,0 21 0,0-21 16,0 0-16,-1 0 16,1 0-16,0 0 0,0 0 0,21-21 15,-21 21-15,21-21 0,-21 0 0,-1 21 16,22-21-16,0 0 0,0-1 15,0 1-15,0 0 0,0 0 16,-21 21-16,21 21 31,0 0-31,0 0 0,0 1 16,0-1-16,0 0 0,21 0 0,-21 0 16,22 0-16,-1 1 0,0-1 15,-21 0-15,21-21 0,0 21 0,0-21 16,22 0-16,-22 0 0,0 0 15,21 0-15,-20 0 0,20 0 0,-21 0 16,21-21-16,-20 0 0,20 0 16,-21-1-16,21 1 0,-20-21 0,20 21 15,-21-22-15,0 1 0,0 0 0,1-1 16,-1-20-16,0 21 0,0-22 16,0 22-16,-21-22 0,21 22 0,1-22 15,-22 22-15,0 0 0,0-22 0,21 22 16,-21 21-16,0 0 0,0-1 15,0 1-15,0 42 16,0 1-16,-21-1 0,-1 21 16,-20 85-1,21-63-15,21-22 0,-64 170 16,64-170-16,0 0 16,0 1-16,0-1 0,0 0 15,0 1-15,0-22 0,0 0 0,0 0 16,22 0-16,-22 0 0,21-21 0,0 0 15,0 0-15,0 0 16,0 0-16,1 0 0,-1-21 16,-21 0-16,21 0 0,-21 0 15,0 0-15,0-1 0</inkml:trace>
  <inkml:trace contextRef="#ctx0" brushRef="#br0" timeOffset="2115.32">5186 1630 0,'0'-21'0,"0"0"16,21 21 0,0-22-16,0 22 0,0-21 0,1 21 15,-1 0-15,0 0 0,0-21 0,64 21 32,-64-21-32,0 21 0,0 0 0,0 0 0,1 0 15,-1 0-15</inkml:trace>
  <inkml:trace contextRef="#ctx0" brushRef="#br0" timeOffset="3359.65">5990 1820 0,'0'0'0,"21"0"16,-21-21-16,21 21 0,-21-21 15,22 0-15,-22 0 0,0 0 16,21-1-16,-21 1 0,0 0 0,0 0 16,0 0-16,0 0 0,0-1 15,0-20-15,0 21 0,0 0 16,-21 0-16,-1-1 0,1 1 16,0 21-16,0 0 0,0 0 0,0 0 15,-1 0-15,1 0 0,0 21 16,0 1-16,0-1 0,0 21 0,-22-21 15,22 0-15,0 22 0,0-1 0,0-21 16,21 22-16,0-1 0,-22-21 0,22 0 16,0 22-16,0-22 0,0 0 15,0 0-15,22 0 0,-1-21 16,0 0-16,0 0 0,0 0 16,0 0-16,22 0 0,-22-21 15,0 21-15,0-21 0,0 0 0,1 0 16,-1-1-16,0 1 0,0-21 0,0 21 15,0-22-15,-21 22 0,0-21 16,22 21-16,-22 0 0,21-22 0,-21 22 16,0 0-16,0 0 0,0 0 15,0 42 17,0 0-32,0 0 0,-21 0 15,21 22-15,-22-22 0,22 0 0,0 21 16,0-21-16,0 22 15,0-22-15,0 21 0,0-21 0,0 1 16,0-1-16,0 0 0,22 0 16,-1-21-16,0 0 0,0 0 0,0 0 15,0 0-15,1 0 0,-1 0 16,0-21-16,0 0 0,21 0 0,-20-1 16,-1 1-16,0 0 0,0 0 0,0-21 15,0 20-15,1-20 0,-22 0 16,0 21-16,0-22 0,0 22 0,0 0 15,0 0-15,0 0 0,0-1 0,-22 22 16,1 0 0,0 0-1,0 0-15,21 22 16,0-1-16,21-21 16,0 0-1,0 0-15,1 0 0,-1 0 0,0 0 16,0 0-16,0 0 0,0 0 15,1 0 1,-1 0-16,-21 21 16,0 0-16,0 0 15,0 0-15,0 1 0,0-1 16,0 0-16,-21 21 16,21-21-16,-22 1 0,22-1 0,0 0 15,0 0-15,0 0 0,0 0 0,0 1 16,0-1-16,0 0 15,22 0-15,-1-21 0,0 0 16,0 0-16,21 0 0,-20 0 0,20 0 16,-21-21-16,21 0 0,-20 0 0,20-1 15,0 1-15,-21 0 0,22 0 16,-22-21-16,21 20 0,-21-20 0,1 0 16,20-1-16,-21 1 0,0 0 0,0-1 15,1 1-15,-1 0 0,-21-1 16,0 1-16,21 0 0,-21-1 0,0 22 15,0-21-15,0 21 0,0 0 16,0-1-16,-21 22 16,21 22-1,-21-1-15,-1 0 0,22 0 0,0 21 16,-21 1-16,21-1 0,-21 0 16,0 1-16,21-1 0,0 0 0,0 1 15,-21-1-15,21 0 0,0 1 0,0-1 16,0 0-16,0-20 0,0-1 0,0 21 15,0-21-15,0 0 16,21-21-16,-21 22 0,21-22 0,0 0 0,0 0 16,1 0-16,-1 0 15,0-22-15,0 22 16,0-21-16,-21 0 0,21 0 0,1 0 16,-22 0-16,21-1 0,-21 1 0,0-21 15,0 21-15,0 0 0</inkml:trace>
  <inkml:trace contextRef="#ctx0" brushRef="#br0" timeOffset="3608.23">7048 1439 0,'0'0'0,"-21"0"0,42 0 32,1 0-32,-1 0 0,0 0 15,21 0-15,-21 0 0,22 0 0,-22 0 16,21-21-16,-21 21 0,22 0 15,-22 0-15,0-21 0,21 21 0,-20 0 16,-1 0-16,0 0 0,0 0 16,-42 0 31,0 0-47</inkml:trace>
  <inkml:trace contextRef="#ctx0" brushRef="#br0" timeOffset="6003.8">8340 1969 0,'0'0'15,"-22"0"1,22-22 15,0 1-31,22 0 0,-1 21 16,0-21-16,0-21 0,0 20 0,22 1 15,-22-21-15,21 21 0,0-22 0,1 1 16,-1 0-16,0-1 0,22 1 16,-22 0-16,1-22 0,-1 22 15,0 0-15,1-1 0,-22 1 0,0 21 16,0-22-16,-21 22 0,0 0 0,0 0 15,0 0-15,-21 21 0,0 0 16,-22 0-16,1 0 0,0 21 0,21 0 16,-22 0-16,1 22 0,0-22 0,20 21 15,1 0-15,0 1 0,21-22 16,0 21-16,0 1 0,0-1 0,21 21 16,0-20-16,1-1 0,-1 0 0,0-20 15,0 20-15,0 0 0,0 1 16,-21-22-16,0 0 0,22 21 15,-22-21-15,0 1 0,0-1 0,0 0 16,-22-21-16,1 0 0,0 0 16,0 0-16,0 0 0,-22 0 15,22 0-15,0-21 0,0 0 0,-21 21 16,20-22-16,1 1 0,0 0 0,0 0 16,21-21-16,0 20 0,-21 1 15,21 0-15,-21 21 0,21-21 0,0 42 31,0 0-31,0 0 16,0 1-16,0-1 0,21 0 0,-21 0 16,21 0-16,0 0 0,-21 1 15,21 20-15,0-42 0,22 42 16,-22-42-16,21 0 0,-21 21 16,22-21-16,-1 0 0,0 0 0,1 0 15,-1-21-15,0 21 0,1-21 0,-1 0 16,0 0-16,1 0 0,-1-1 0,-21 1 15,22-21-15,-22 21 0,0-22 16,0 22-16,-21-21 0,0 0 0,21-1 16,-21 22-16,0-21 0,0 21 0,0-1 15,0 1-15,0 0 0,0 0 16,-21 21 0,0 21-16,21 0 15,-21 0-15,21 22 0,-21-22 0,-1 21 16,22 1-16,0-22 0,-21 21 15,21 0-15,-21-20 0,21 20 0,0-21 16,0 21-16,0-20 0,0-1 0,0 0 16,0 0-16,0 0 15,0-42 1,21 0-16,0 21 16,-21-21-16,0 0 0,22-22 0,-22 22 15,21 0-15,0-21 0,-21-1 16,21 22-16,0-21 0,0-1 0,-21 1 15,22 21-15,-1-21 0,0 20 16,0 1-16,0 0 0,-21 0 16,21 21-16,1 0 0,-1 0 15,-21 21-15,0 0 0,21 0 16,-21 22-16,0-22 0,0 21 0,21-21 16,-21 22-16,0-22 0,0 21 15,0-21-15,0 1 0,0 20 0,0-21 16,0 0-16,21 0 0,-21 1 15,21-22-15,1 0 0,-1 0 16,0 0 0,0-22-16,0 1 0,-21 0 15,21 0-15,1 0 0,-22 0 0,21-1 16,0-20-16,0 21 0,0-21 16,0 20-16,1-20 0,-1 0 0,0 21 15,0-1-15,0-20 0,0 21 0,1 21 16,-22-21-16,21 21 0,0 0 31,-21 21-31,0 0 0,0 0 0,0 0 16,0 22-16,0-22 0,0 0 0,0 21 15,0-20-15,-21 20 0,21-21 0,0 21 16,0-20-16,0 20 0,0-21 16,0 0-16,0 0 0,21 1 15,0-1-15,0 0 0,0-21 16,1 0-16,-1 0 0,0 0 0,21 0 15,-21 0-15,22 0 0,-22 0 16,21 0-16,-21-21 0,22 0 0,-22-1 16,21 1-16,-21 0 0,1 0 0,20 0 15,-21-22-15,0 22 0,-21-21 16,0 21-16,21-22 0,-21 22 0,0-21 16,0 21-16,0 0 0,0-1 15,-21 22-15,0-21 0,0 21 0,0 0 0,0 0 16,-1 0-16,1 0 15,0 21-15,-21-21 0,21 22 0,-1-1 16,1 21-16,0-21 0,0 0 0,21 22 16,-21-22-16,21 21 0,-21-21 0,21 1 15,0 20-15,0-21 0,0 0 16,0 0-16,0 1 0,0-1 16,21-21-16,0 0 0,0 0 0,0 0 15,0 0-15,1 0 0,-1 0 16,0 0-16,0-21 0,0-1 15,0 1-15,-21 0 0,22 0 0,-1-21 16,0 20-16,0-20 0,-21 21 16,0-21-16,21-1 0,-21 22 0,21 0 15,-21-21-15,0 20 0,0 1 16,0 42 0,0 1-1,0-1-15,0 0 0,-21 21 0,21-21 16,-21 22-16,21-22 0,0 21 15,-21-21-15,21 22 0,0-22 0,0 21 16,0-21-16,0 1 0,0-1 0,0 0 16,0 0-16,0 0 0,21-21 15,0 0-15,0 0 0,1 0 0,-1 0 16,0 0-16,21 0 0,-21 0 0,1-21 16,-1 0-16,21 21 0,-21-21 15,0-22-15,22 22 0,-22 0 0,0-21 16,0-1-16,22 1 0,-22 0 15,0-1-15,0 1 0,0 0 0,0-22 16,1 22-16,-1 0 0,0-43 16,-21 64-16,21-22 0,-21 22 15,0 0-15,0 0 0,0 0 0,0 42 32,-21 0-32,21 0 0,-21 0 0,0 22 15,-1-1-15,1 0 0,0 1 16,0-1-16,21 0 0,-21 1 15,0-1-15,-1 0 0,22 1 0,0-1 16,0 0-16,0 1 0,0-1 0,0-21 16,0 0-16,0 1 0,22-1 15,-22 0-15,42 0 0,-21-21 0,0 0 16,0 0-16,22 0 0,-22 0 0,0 0 16,21-21-16,-20 0 0,20 0 0,-21 21 15,21-22-15,-20-20 0,-1 21 16,0 0-16,0-22 0,0 1 0,0 0 15,1-1-15,-1 1 0,-21 0 0,0-1 16,21-20-16,-21 21 0,0-1 16,0 1-16,0 0 0,0-1 15,0 22-15,0-21 0,0 21 16,-21 21-16,21 21 16,-21 0-16,-1 0 0,22 21 15,-21 1-15,0-1 0,21 0 0,-21 1 16,21 20-16,0-20 0,0 20 0,-21-21 15,21 1-15,0-1 0,0 0 0,0-20 16,0 20-16,0-21 0,0 0 16,21 0-16,-21 1 0,21-22 0,0 0 15,0 0-15,1 0 16,-1 0-16,-21-22 16,0 1-16,21 21 15,-21-21-15,21 0 0,-21 0 0,0 0 16,0-1-16,0 1 0,0 0 0</inkml:trace>
  <inkml:trace contextRef="#ctx0" brushRef="#br0" timeOffset="7495.89">12679 1524 0,'21'-21'0,"-42"42"0,63-63 0,-21 21 0,0-1 15,1 1-15,-1 0 0,-21 0 0,21 0 16,-21 0-16,0-1 0,0 1 15,0 0-15,0 0 0,-21 21 16,0 0-16,-1 0 0,1 0 16,0 0-16,0 21 0,-21-21 0,20 21 15,-20 22-15,21-22 0,-21 21 16,20-21-16,-20 22 0,21-1 0,-21 21 16,20-20-16,-20-1 0,21 22 0,0-22 15,0 0-15,-1 1 0,22-1 16,0 0-16,0 1 0,0-1 0,0-21 15,22 0-15,-1 22 0,21-22 0,0-21 16,1 21-16,-1-21 0,0 0 0,1 0 16,20 0-16,-20 0 0,20 0 15,1 0-15,-22 0 0,21-21 0,1 0 16,-22-1-16,22 1 0,-22 0 0,22 0 16,-22-21-16,0 20 0,-21-20 15,22 21-15,-22-21 0,-21 20 16,0-20-16,0 21 0,0-21 0,0 20 15,0 1-15,0 0 0,-21 21 0,0-21 16,-1 21-16,1 0 0,-21 0 16,21 0-16,-22 21 0,22 0 0,0 0 15,-21 1-15,21-1 0,-1 21 0,-20-21 16,21 0-16,21 22 0,-21-22 0,0 21 16,21-21-16,0 1 0,0-1 15,0 0-15,0 0 0,0 0 0,21 0 16,0-21-16,0 0 0,0 0 15,22 0-15,-22 0 0,21 0 16,-21 0-16,22-21 0,-1 21 0,-21-21 16,21 0-16,-20 0 0,-1 0 15,21-1-15,-21 1 0,-21-21 0,21 21 16,1-22-16,-22 22 0,21-21 0,-21 21 16,0 0-16,0-1 0,0 1 15,0 42 1,-21 1-1,-1-1-15,1 0 0,0 0 0,21 0 16,-21 22-16,21-22 0,-21 21 16,21-21-16,-21 0 0,21 22 0,0-22 15,0 0-15,0 0 0,0 0 16,0 1-16,21-22 0,0 21 0,0-21 16,21 0-16,-20 0 0,20 0 0,-21 0 15,21 0-15,1 0 0,-1 0 16,0-21-16,1-1 0,-1 1 0,0 21 15,1-21-15,-1-21 0,0 21 0,-20-1 16,20-20-16,-21 21 0,0-21 0,0 20 16,-21-20-16,0 21 0,0 0 15,0 0-15,0-1 0,0 1 0,-21 21 16,0 0-16,0 0 16,0 0-16,21 21 0,-21 1 15,21-1-15,0 21 0,0-21 16,0 0-16,0 1 0,0 20 0,0-21 15,21 0-15,-21 22 0,21-22 0,0 0 16,-21 0-16,0 0 0,21 0 0,0 1 16,-21-1-16,0 0 15,-21-21 1,0 0-16,0 0 16,0 0-16,0-21 0,-1 0 0,1 21 15,0 0-15,0-22 0,0 22 16,0 0-16,-1 0 0,1 0 15,0 0 1,21 22-16,0-1 16,21 0-16,0-21 0,1 21 15,20-21-15,-21 0 0,0 0 16,22 21-16,-1-21 0,-21 0 0,21 0 16,1 0-16,-22 0 0,21 0 0,1-21 15,-1 21-15,-21-21 0,21 21 0,1-21 16,-22 0-16,21-1 0,-21 1 15,1 0-15,-1 0 0,21-21 0,-42 20 16,21-20-16,0 21 0,-21-21 0,0-1 16,0 22-16,0 0 0,0 0 15,0 0-15,-21 21 16,0 0-16,21 21 16,-21 0-16,0 0 0,0 0 0,-1 0 15,22 22-15,-21-22 0,21 21 0,-21-21 16,21 1-16,0 20 0,0-21 15,0 0-15,0 0 0,0 1 0,0-1 16,0 0-16,0 0 0,21-21 16,0 0-16,1 0 0,-1 0 0,0 0 15,0 0-15,0 0 0,0 0 0,1 0 16,-1 0-16,0-21 16,0 21-16,-21-21 0,21 21 0,-21-21 15,21-1-15,-21 1 0,0 0 0,0 0 16,22 0-16</inkml:trace>
  <inkml:trace contextRef="#ctx0" brushRef="#br0" timeOffset="9315.94">4995 3535 0,'-21'-21'16,"0"21"-16,0 0 0,0 0 15,-1 0-15,1 0 16,0-21-16,0 21 16,0 0-16,21-22 15,-21 22-15,-1 0 16,22-21-1,22 21 17,-1 0-32,21 0 0,-21 21 15,22 1-15,-1-22 0,21 0 0,-20 21 16,20-21-16,1 0 0,-1 0 0,1 21 16,20-21-16,-20 0 0,21 0 15,-1 0-15,1 0 0,-22 0 0,22 0 16,0 0-16,-22 0 0,1 0 0,-1 0 15,-20 0-15,20 0 0,-21 0 16,-20 0-16,20 0 0,-21 0 0,0 0 16,-21-21-1,0 0-15,0-1 16,0 1 0,-21 21-16,0-21 0,0 0 0,0 21 15,-1-21-15,-20 21 0,21-21 0,0 21 16,0 0-16,-22-22 0,22 22 15,0 0-15,0 0 0,0 0 0,-1 0 16,1 0-16,42 0 31,1 0-15,-1 0-16,0 0 0,0 0 0,0 0 16,22 0-16,-22 0 0,0 22 0,21-22 15,-21 0-15,1 21 0,20-21 16,-21 0-16,0 0 0,0 21 15,1-21-15,-1 21 0,0-21 0,-21 21 16,0 0-16,0 1 0,0-1 16,-21 0-16,0 0 0,-1 0 15,-20 0-15,21 1 0,-21 20 0,-1-21 16,22 0-16,-21 0 0,21 1 0,-22-1 16,22 21-16,0-42 0,-21 21 0,42 0 15,-22 1-15,1-22 0,21 21 16,-21-21-16,21 21 0,21-42 47,0 0-47,-21-1 15,22 1-15,-1 0 0,-21 0 0</inkml:trace>
  <inkml:trace contextRef="#ctx0" brushRef="#br0" timeOffset="10738.93">8086 3196 0,'21'0'16,"0"0"-16,0 0 15,-21-21-15,21 21 16,-21-21-16,21 0 0,-21 0 15,22 21-15,-22-22 0,0 1 16,0 0-16,0 0 16,-22 21-16,1-21 0,0 21 15,0 0-15,0 0 16,0 0-16,-1 0 0,1 0 0,-21 21 16,21 0-16,-22 0 0,22 0 15,-21 22-15,21-22 0,-22 21 0,22 1 16,0-22-16,0 21 0,0 0 0,0 1 15,21-1-15,-22-21 0,22 22 16,0-22-16,0 0 0,0 0 0,0 0 16,22 0-16,-1-21 0,0 0 0,21 22 15,-21-22-15,1 0 0,20 0 0,-21 0 16,21-22-16,-20 22 0,-1-21 16,21 0-16,-21 0 0,0 21 15,1-21-15,-1-22 0,0 22 0,0 0 16,0-21-16,0 21 0,1-22 0,-1 1 15,-21 0-15,21 20 0,-21-20 16,21 21-16,-21 0 0,0 0 0,0-1 16,0 1-16,0 42 31,0 22-31,-21-22 16,21 0-16,-21 21 0,0 1 0,21-22 15,0 21-15,0 1 0,0-22 0,-22 21 16,22-21-16,0 22 0,0-22 15,0 0-15,0 0 0,0 0 16,0 0-16,22 1 0,-22-1 16,21-21-16,0 0 0,0 0 15,0 0-15,0 0 0,-21-21 16,22 21-16,-1-22 0,-21 1 16,21 0-16,0 0 0,0 0 0,0-22 15,1 22-15,-22-21 0,21 0 0</inkml:trace>
  <inkml:trace contextRef="#ctx0" brushRef="#br0" timeOffset="11884.83">8615 2794 0,'0'-21'16,"0"42"-16,0-63 0,0 21 0,21-1 0,-21 1 16,0 0-16,0 0 0,0 0 15,0 42 1,0 0-1,0 0-15,-21 0 0,21 64 16,0-43-16,-21 1 0,21-1 16,-22 0-16,22 1 0,0-1 0,0 0 15,0 1-15,0 20 0,0-20 0,-21-1 16,21 0-16,0-21 16,0 22-16,-21-1 0,21-21 0,0 22 15,0-22-15,0 0 0,0 0 0,0 0 16,0-42 31,0 0-47,0 0 0,0 0 0,0-1 15,0 1-15,0 0 0,0 0 0,0 0 16,0-22-16,21 22 0,0 0 16,1-21-16,-1 21 0,21-1 15,-21 1-15,22 0 0,-22 0 0,21 21 0,-21 0 16,22-21-16,-22 21 0,0 0 15,21 0-15,-21 0 0,1 21 0,-1 0 16,0 0-16,0 0 0,-21 1 16,0 20-16,0-21 0,0 0 0,0 0 15,0 22-15,0-22 0,0 0 0,-21 0 16,0 0-16,0 1 0,-22-1 0,22-21 16,0 21-16,0-21 0,-22 0 15,22 0-15,0 0 0,-21 0 0,21 0 16,-1 0-16,-20 0 0,21-21 0,0 21 15,0-21-15,-1-1 16,1 22 0,42 0 15,1 22-31,-22-1 0,21-21 0,0 21 16,0-21-16,0 21 0,0-21 15,1 0-15,-1 21 0,21-21 0,-21 21 16,22-21-16,-22 0 0,21 0 0,-21 0 15,22 0-15,-22 0 0,21-21 0,-21 0 16,0 0-16,22 21 0,-22-21 16,0 0-16,0-22 0,22 22 15,-22 0-15,0-21 0,0 20 0,0-20 0,22 21 16,-22-21-16,0 20 0,0-20 16,21 21-16,-20 0 0,-1 0 0,0-1 15,0 22-15,0 0 0,0-21 16,1 21-16,-22 21 15,0 1 1,0-1-16,0 0 31,21-21 1,-21-21-32,0 0 15,0-1-15,0 1 16,0 0-1,-21 21 1,-1 0-16,1 0 16,0 0-16,0 0 0,0 21 15,0-21-15,-1 21 0,1 1 16,21-1-16,-21 0 0,0 0 0,0 21 16,0-20-16,-1 20 0,22-21 0,0 21 15,-21-20-15,21 20 0,0-21 0,0 21 16,0-20-16,0-1 0,0 0 15,21 0-15,1 0 0,-1-21 0,0 0 16,0 21-16,0-21 0,22 0 0,-22 0 16,0 0-16,0 0 0,0 0 15,22 0-15,-43-21 0,21 21 0,0 0 16,0-21-16,-21 0 0,0 0 16,0 0-1,0-1-15,21 1 16,0 0-16</inkml:trace>
  <inkml:trace contextRef="#ctx0" brushRef="#br0" timeOffset="13248.15">10710 3048 0,'0'0'0,"0"-21"0,0 0 16,0 0-16,0-1 0,0 1 15,0 0-15,21 42 47,1 22-47,-1-22 0,-21 0 16,21 0-16,0 21 0,-21 1 16,21-22-16,0 21 0,1 1 0,-1-1 15,0 0-15,0 1 0,0-22 16,22 21-16,-22 0 0,0-20 0,21 20 15,-21-21-15,1 0 0,-1 0 0,0 1 16,0-1-16,0 0 0,0-21 16,-21 21-16,-21-42 31,0 21-15,0-21-16,0 0 0,21-1 15,-21 1-15,-1 0 0,22 0 0,-21 0 16,21-22-16</inkml:trace>
  <inkml:trace contextRef="#ctx0" brushRef="#br0" timeOffset="13567.97">11218 3027 0,'0'0'0,"21"-21"0,1-22 16,-22 22-1,-22 21 1,1 21-1,0 1-15,0-1 0,0 0 16,0 21-16,-22-21 0,22 22 0,-21-1 16,-1 0-16,1 1 0,0-1 15,21 0-15,-22 1 0,1-1 0,0 0 16,20-20-16,-20 20 0,21-21 0,0 21 16,0-20-16,-1-1 0,1 0 15,0-21-15,21 21 0,0 0 31,0-42 1,21 0-17,0 0-15,1 21 0</inkml:trace>
  <inkml:trace contextRef="#ctx0" brushRef="#br0" timeOffset="20839.45">1778 5398 0,'0'0'0,"-21"0"0,0 0 15,-1 0-15,22-22 16,22 22 0,-1 0-16,21 0 0,-21-21 15,22 21-15,-1 0 0,-21-21 16,21 21-16,1-21 0,-1 21 0,0 0 16,1-21-16,-1 21 0,-21 0 15,22 0-15,-22 0 0,0 0 16,-42 0-1,0 0 1,-1 0-16,-20 0 0,21 0 0,0 0 16,-22 0-16,22 0 0,0 0 15,0 0-15,0 0 0,0 0 16,-1 0-16,1 0 0,0 0 16,0 0-16,0 0 0,0 0 15,-1 0-15,1 0 16,0 0-16,0 0 15,0 21-15,21 0 16,-21 0-16,-1 0 16,22 1-16,-21-1 0,21 21 0,0-21 15,-21 0-15,0 22 0,0-22 16,21 21-16,-21-21 0,-1 1 0,22 20 16,-21-21-16,21 0 0,0 0 15,-21-21-15,21 22 0,0-1 16,0-42 15,0-1-31,21 1 16,-21 0-16,21 21 0,1-21 0,-1 0 15,0 0-15,0 21 0,0-22 16,0 1-16,1 21 0,-1 0 0,0-21 16,21 21-16,-21 0 0,1 0 15,20 0-15,-21 0 0,21 0 0,-20 21 16,-1-21-16,0 21 0,0 1 15,0-1-15,0 0 0,1 21 0,-22-21 16,0 1-16,0 20 0,0-21 16,-22 0-16,1 22 0,0-22 15,0 0-15,0 0 0,-22 21 0,22-20 16,0-1-16,-21-21 0,-1 42 16,22-42-16,0 0 0,-21 0 15,21 0-15,-1 0 0,1 0 16,0 0-16,0 0 0,0 0 15,21-21 1,0 0 0,0 0-16,21-1 31,0 22-31,0 0 0,-21-21 16,21 21-16</inkml:trace>
  <inkml:trace contextRef="#ctx0" brushRef="#br0" timeOffset="21229.17">2561 5757 0,'0'22'63,"21"-22"-48,0 0-15,1 0 0,-1 0 16,0 0-16,-21-22 0,21 22 16,-21-21-1,0 0-15,-21 21 31,0 0-15,0 0-16,-1 21 16,22 0-16,-21-21 15,21 22-15</inkml:trace>
  <inkml:trace contextRef="#ctx0" brushRef="#br0" timeOffset="23295.66">4678 5165 0,'0'-21'0,"0"42"0,21-42 0,-21-1 15,0 1-15,0 0 0,0 0 0,21-21 16,-21 20-16,21 1 0,-21-21 16,0 21-16,0-22 0,0 22 0,0 0 15,21 0-15,-21 0 0,0 0 16,22 21 0,-22 21-1,0 21-15,0 0 0,0 1 0,0-1 16,0 22-16,0-1 0,21 1 15,-21-1-15,0 1 0,0-1 0,0 1 16,0-1-16,0 1 0,-21-1 0,-1 1 16,22-22-16,-21 21 0,0-20 15,0-1-15,21 0 0,-21 1 0,21-22 16,-21 21-16,21-21 0,-22-21 0,22 22 16,0-44 15,0 1-16,22 0-15,-1-21 16,-21 21-16,21-1 0,-21-20 0,21 0 16,0-1-16,0 22 0,-21-21 0,22 0 15,20-1-15,-21 1 0,0 21 16,0-22-16,22 22 0,-22 0 0,0-21 16,21 42-16,-20-21 0,-1-1 15,0 22-15,0 0 0,0 0 0,0 0 16,1 0-16,-22 22 0,21-1 0,0 0 15,-21 0-15,0 0 0,0 0 16,0 22-16,0-22 0,0 0 16,0 0-16,-21 0 0,0 1 0,-22 20 15,22-42-15,0 21 0,0 0 0,-22-21 16,22 0-16,0 21 0,0-21 0,0 0 16,0 0-16,-1 0 0,1 0 15,0-21-15,0 21 0,21-21 0,0 0 16,-21 0-16,21 0 15,0 42 17,0 0-17,21 0-15,-21 21 0,0-20 16,0-1-16,21 0 0,-21 21 0,21-21 16,-21 1-16,21-1 0,1 21 0,-22-21 15,21-21-15,0 21 0,0 1 16,0-1-16,22-21 0,-22 0 0,21 0 15,-21 0-15,22 0 0,-1 0 0,0 0 16,1 0-16,-1 0 0,21-21 16,-20-1-16,-1 1 0,0 0 0,1 0 15,20 0-15,-42 0 0,22-22 0,-1 22 16,-21-21-16,0 21 0,1-22 16,-1 22-16,0 0 0,-21-21 15,21 20-15,-21 1 0,0 0 0,0 0 16,0 0-16,-21 21 31,0 0-31,0 21 0,-1 0 16,22 0-16,-21 0 0,21 1 0,0-1 15,-21 21-15,21-21 0,-21 22 0,21-22 16,-21 0-16,21 21 0,0-21 16,0 1-16,0-1 0,0 21 0,0-21 15,21 0-15,0 1 0,0-22 16,0 0-16,1 0 15,-1 0-15,21 0 0,-21 0 0,0 0 16,22 0-16,-22-22 0,0 22 0,21-21 16,-20 0-16,-1 0 0,0 0 0,0 0 15,0-1-15,0 1 0,1-21 16,-22 21-16,0 0 0,21-22 0,-21 22 16,21 0-16,-21 0 0,0 0 0,0-1 15,0 1-15,0 42 31,0 1-31,0-1 16,0 0-16,0 0 0,0 21 0,0-20 16,0-1-16,0 0 15,-21 21-15,21-21 0,0 1 0,0-1 16,0 0-16,0 0 0,21 0 16,0 0-16,0-21 0,0 0 15,1 0-15,-1 0 0,0 0 16,0 0-16,0-21 0,0 0 0,1 0 15,-1 21-15,0-21 0,0 0 0,0-1 16,0-20-16,-21 21 0,22 0 0,-1-22 16,-21 22-16,0 0 0,0-21 15,21 21-15,-21-1 0,0 1 16,0 0-16,0 0 0,0 42 47,0 0-47,0 0 0,0 1 0,0-1 15,0 21-15,0-21 0,-21 22 0,21-1 16,-21 0-16,21-21 0,0 22 16,0-1-16,-22 22 0,22-22 0,0 0 15,0 1-15,0 20 0,0-21 0,0 22 16,0-22-16,-21 22 0,21-1 0,0 1 16,0-1-16,-21 1 0,0-1 15,0-20-15,21 20 0,-21-21 0,-1 1 16,1-1-16,0 0 0,0-20 15,0 20-15,0-21 0,-1-21 0,1 21 16,0-21-16,-21 0 0,21 0 0,-1-21 16,1 21-16,-21-21 0,21 0 0,-22 0 15,22-1-15,-21 1 0,0 0 16,20-21-16,-20 21 0,21-1 0,0 1 16,0 0-16,-1 0 0,1 0 0,0 0 15,0-1-15,21 1 0,0 0 16,0 0-16,0 0 15,0 0-15,21-1 0,0 1 16,0 0-16,1 0 0,-1 0 16,0-22-16,21 22 0</inkml:trace>
  <inkml:trace contextRef="#ctx0" brushRef="#br0" timeOffset="25924.08">7070 5652 0,'0'-22'0,"0"44"0,0-65 0,21 22 0,-21 0 16,0 0-16,0 0 0,0-1 0,0 1 15,-21 21 1,21 21-1,-22-21-15,1 43 0,21-22 16,-21 0-16,21 21 0,0 1 0,0-1 16,-21 0-16,21-20 0,-21 20 0,21 0 15,-21-21-15,21 1 0,0 20 16,0-21-16,0 0 0,0 0 16,21-21-1,0 0 1,0-21-16,0 21 0,0-21 15,-21 0-15,22 0 0,-1 0 0,0-1 16,0 1-16,-21 0 0,21 0 0,0 0 16,-21-22-16,0 22 0,22 0 0,-1 0 15,-21 0-15,0 42 32,0 0-17,0 0-15,0 0 0,0 22 0,0-22 16,0 0-16,0 0 0,0 0 15,0 1-15,0-1 0,0 0 0,0 0 16,0 0-16,0 0 0,21-21 16,0 22-16,0-22 0,0 0 15,1 0-15,-1 0 0,0 0 16,0 0-16,0 0 0,0 0 0,1-22 16,-1 1-16,0 0 0,0 21 0,0-21 15,-21-21-15,21 20 0,1 1 0,-1 0 16,-21-21-16,0 21 0,21-22 15,-21 22-15,21-21 0,-21 21 0,0-22 16,0 22-16,0 0 0,0 0 0,0 0 16,-21 21 15,21 21-31,0 0 16,0 0-16,0 0 0,0 0 15,0 1-15,21-1 0,0-21 16,0 0-16,1 0 0,-1 0 15,0 0-15,0 0 0,0 0 16,22 0-16,-22-21 0,0-1 0,0 22 16,0-21-16,0 0 0,1 21 0,-1-21 15,0 0-15,0 0 0,-21-1 16,21 1-16,0 21 16,-21-21-16,-21 42 31,0 0-16,0 1-15,0-1 0,21 0 16,0 0-16,-21 21 0,-1-20 0,22-1 16,-21 21-16,21-21 0,0 0 0,0 22 15,0-22-15,0 0 0,0 0 0,0 0 16,0 1-16,0-1 16,21-21-16,1 0 0,-1 21 0,0-21 15,0 0-15,0 0 0,0 0 0,1 0 16,20 0-16,-21 0 0,0 0 0,0-21 15,1 0-15,-1 21 0,0-22 0,0 1 16,-21 0-16,21 0 0,0 0 16,-21 0-16,0-22 0,0 22 15,22-21-15,-22-1 0,0 22 0,0-21 16,0 21-16,0 0 0,0-22 0,0 22 16,0 0-16,-22 0 0,1 21 15,0 0-15,0 0 0,0 0 16,0 0-16,-1 0 0,1 0 0,0 0 15,0 21-15,0-21 0,0 21 0,-1 0 16,22 0-16,-21 1 0,21-1 16,-21 21-16,21-21 0,0 0 0,0 1 15,0 20-15,0-21 0,0 0 0,0 0 16,0 1-16,21-22 0,0 21 16,1 0-16,-1-21 0,0 0 15,21 0-15,-21 0 0,1 0 16,20 0-16,-21 0 0,21-21 0,-20 21 15,20-21-15,0-1 0,-21 1 0,22 0 16,-1 0-16,0 0 0,-20 0 0,20-1 16,-21 1-16,0 0 0,0 0 15,-21 0-15,0-22 0,22 43 0,-22-21 16,0 0-16,0 0 0,-22 21 16,1 0-16,0 0 15,0 0-15,0 21 0,21 0 16,0 0-16,0 1 15,0-1-15,0 0 0,0 0 16,0 0-16,0 0 0,0 1 0,0-1 16,0 0-16,0 0 0,0 0 0,0 0 15,0 1-15,0-1 0,21-21 0,-21 21 16,21 0-16,-21 0 0,21-21 16,0 21-16,1-21 0,-1 0 0,0 22 15,0-22-15,0 0 0,0 0 0,1 0 16,-1 0-16,0 0 0,0 0 0,0 0 15,0 0-15,1-22 0,-1 22 0,0-21 16,0 0-16,0 0 0,0 0 16,1-22-16,-1 22 0,0-21 0,0 0 15,0 20-15,0-20 0,22 0 16,-22 21-16,0-22 0,0 22 0,0-21 16,1 21-16,-1 21 0,0-22 15,21 1-15,-21 21 16,1 0-16,-22 21 0,0 1 15,21-1-15,-21 0 0,0 0 16,0 21-16,0-20 0,0-1 0,0 0 16,0 0-16,0 0 0,0 0 15,0 1-15,0-1 16,0-42 15,0-1-15,0 1-16,0 0 15,0 0-15,0 0 0,0 0 16,0-1-16,0 1 0,-21 0 0,21 0 16,-22 21-16,1-21 15,0 21-15,0 0 0,0 0 16,0 0-16,-1 21 0,1-21 16,0 21-16,0 0 0,0 0 0,0 22 15,-1-22-15,1 0 0,0 21 16,0-20-16,0 20 0,0-21 0,21 0 15,0 0-15,0 1 0,0-1 0,0 0 16,0 0-16,0 0 0,21 0 16,0-21-16,0 0 15,0 0-15,0 0 0,1 0 16,-1 0-16,0 0 0,0 0 16,0-21-16,0 21 0,-21-21 15,22 0-15,-1 21 0,0-21 0,-21 0 16,21-22-16,-21 22 0,21 0 0,0-21 15,-21-1-15,0 1 0,22 0 0,-1-1 16,-21 1-16,21 0 0,0-1 16,0-20-16,0 20 0,1 1 15,-1-21-15,0 20 0,0 1 0,0 0 16,-21-43-16,21 64 0,-21 0 16,0-22-16,0 22 0,0 0 15,-21 42 1,21 0-16,-21 0 15,0 22-15,0-1 0,0 0 0,-1 1 16,22-1-16,-21 0 0,0 1 0,0 20 16,21-20-16,-21-1 0,0 0 15,-1 1-15,22-1 0,0 0 0,-21 1 16,21-22-16,-21 21 0,21 0 16,0-20-16,0-1 0,0 21 0,0-21 15,0 0-15,0 1 0,0-1 0,21 0 16,0-21-16,1 0 15,-1 21-15,0-21 0,21 0 16,-21 0-16,1 0 0,-1 0 0,21 0 16,-21-21-16,22 21 0,-1-21 0,-21 0 15,21 21-15,1-22 0,-22 1 16,21 0-16,1 0 0,-22-21 0,21 20 16,-21 1-16,0-21 0,22 21 15,-22 0-15,0-1 0,-21-20 0,21 21 16,-21 0-16,0-22 15,0 22 1,-21 21-16,0 0 0,0 0 0,0 0 16,-1 21-16,1-21 0,0 22 0,0-22 15,0 21-15,21 0 0,0 0 0,-21 0 16,21 0-16,-22 1 0,22-1 0,0 0 16,0 0-16,0 0 15,0 0-15,22 1 0,-1-1 16,0-21-16,-21 21 0,21-21 15,-21 21-15,0 0 0,21-21 0,-21 21 0,21-21 16,-21 22-16,0-1 16,0 0-1,0 0-15,-21-21 16,0 21-16,0-21 0,0 0 0,0 0 16,-1 0-16,1 21 0,0-21 0,0 0 15,0 0-15,0 0 0,-1 0 31,1 0-15,0 0 0</inkml:trace>
  <inkml:trace contextRef="#ctx0" brushRef="#br0" timeOffset="26807.62">4805 6371 0,'-21'0'0,"42"0"0,-85 0 0,43 0 15,0 0-15,-21 0 0,20 0 0,1 0 16,-21 0-16,21 0 0,0 0 0,-1 0 16,1 0-1,0 0-15,42 0 63,0 0-63,1 21 15,-1-21-15,21 0 0,-21 0 0,22 0 16,-1 22-16,0-22 0,1 0 16,-1 0-16,21 0 0,-20 21 0,20-21 15,1 0-15,-1 0 0,1 0 0,20 0 16,1 0-16,21 0 0,0 0 0,0 0 16,21 0-16,21 0 0,-21 0 15,21 0-15,21 0 0,1 0 0,-1 0 16,0 0-16,1 0 0,-1 21 0,21-21 15,-20 21-15,-1-21 0,22 0 16,-43 21-16,21-21 0,0 21 16,-20-21-16,20 22 0,-42-22 0,21 21 15,-21-21-15,0 21 0,0-21 0,-21 21 16,0-21-16,0 0 0,-1 21 0,-20-21 16,0 0-16,-22 21 0,1-21 0,-22 22 15,0-22-15,1 0 0,-22 0 16,0 0-16,0 0 0,-42 0 31,0 0-31,-21 0 16,20 0-16,-20-22 0,0 22 0,-22-21 0,22 21 15</inkml:trace>
  <inkml:trace contextRef="#ctx0" brushRef="#br0" timeOffset="27607.68">5165 6562 0,'-22'0'0,"44"0"0,-65 0 16,1 0-16,21 0 0,0 0 0,-22 0 0,22 0 15,0 0-15,-21 0 0,20 0 16,1 0-16,0 0 0,0 0 16,0 0-16,42 0 47,0 0-47,0 21 0,0-21 0,22 0 15,-22 0-15,21 0 0,1 0 0,20 0 16,-21 21-16,22-21 0,-1 0 15,1 0-15,21 0 0,-1 0 0,1 0 16,0 0-16,20 0 0,1 0 0,0 0 16,0 0-16,0 0 0,0 0 0,21 0 15,0 0-15,0 0 16,21 0-16,-21 0 0,0 0 0,21 0 16,0 0-16,0 0 0,0 0 0,1 0 15,-1 0-15,0 0 0,0 0 0,-21 0 16,21 0-16,0 0 0,-21 0 0,0 0 15,-21 0-15,21 0 0,-21 0 16,-21 0-16,21 0 0,-22 0 0,1 0 16,0 0-16,-22 0 0,1 0 0,-1 0 15,1 0-15,-22 0 0,0 0 16,-21 0-16,1 0 0,-1 0 0,0 0 0,0 0 16,0 0-1,-42 0 110,0 0-125,0 0 0</inkml:trace>
  <inkml:trace contextRef="#ctx0" brushRef="#br0" timeOffset="83329.78">11282 5609 0,'-21'0'46,"-1"0"-30,1 0 0,0 0-16,0 0 15,0 0-15,0 0 0,-1 0 16,1 0-16,0 21 16,0-21-16,0 0 15,0 0 1,42 0 62,0 0-78,0 0 0,0 0 16,0 0-16,1 0 0,-1 0 0,21 0 15,0 0-15,-20 0 0,20 0 0,0 0 16,1 0-16,-1 0 0,0 0 0,22 0 15,-22 0-15,0 0 0,1 0 16,-1 0-16,22 0 0,-22 0 0,0 0 16,22 0-16,-22 0 0,22 0 0,-22 0 15,21 0-15,1 0 0,-22 0 0,22 0 16,-22 0-16,0 0 0,22 0 16,-22 0-16,1 0 0,-1 0 15,0 0-15,1 0 0,-1 0 0,0 0 16,1 0-16,-1 0 0,0 0 0,-21 0 15,22 0-15,-1 0 0,-21 0 0,22 0 16,-22-21-16,0 21 0,0 0 16,0 0-16,0 0 0,1 0 0,-1 0 15,0 0-15,-21-21 0,21 21 0,-42 0 63,0 0-63,0 0 15,-1 0-15,1 0 0,0 0 16,0 0-16,0 0 0,0 0 16,-22 0-16,22 0 0,0 0 0,-21 0 15,20 0-15,-20 0 0,21 0 0,-21 0 16,20 0-16,1 0 0,-21 21 0,21-21 16,-22 0-16,1 0 0,21 0 0,-21 0 15,-1 0-15,1 0 0,0 0 16,-1 0-16,-20 21 0,20-21 0,1 0 15,-21 0-15,20 0 0,-20 0 0,20 0 16,1 0-16,0 0 0,-1 0 0,1 0 16,0 0-16,21 0 15,-22 0-15,22 0 0,-21 0 0,21 0 16,-1 0-16,-20 0 0,21 0 0,0 0 16,0 0-16,-1 0 0,1 0 0,0 22 15,0-22-15,0 0 0,0 0 16,-1 0-1,44 0 48,-1 0-47,0 0-1,0 0-15,0 0 16,0 0-16,1 0 15,-1 0-15,0 0 16,0 0 0,0 0-16,0 0 0,1 0 15,-1 0-15,0 0 0,21 0 16,-21 0-16,22 0 0,-1 0 0,0 0 16,1 0-16,20 0 0,-20 0 15,-1 0-15,21 0 0,1 0 0,-22 0 16,1 0-16,20 0 0,-21 0 0,1 0 15,-1 0-15,-21 0 0,22 0 16,-22 0-16,21 0 0,-21 0 0,0 0 16,1 0-16,-1 0 0,0 0 15,0 0-15,0 0 0,0 0 0,1 0 16,-1 0-16,0 0 16,0 0-1,-42 0 63,21-22-78,0 1 16</inkml:trace>
  <inkml:trace contextRef="#ctx0" brushRef="#br0" timeOffset="84104.42">12890 5271 0,'0'-22'0,"0"44"0,-21-44 15,21 1-15,-21 21 16,0-21-16,21 42 63,0 0-63,0 1 15,21-22-15,0 21 0,0-21 0,1 21 16,-1 0-16,0-21 0,0 21 15,0-21-15,22 21 0,-22-21 0,0 22 16,21-22-16,-21 21 0,22-21 0,-22 0 16,21 21-16,-21 0 0,22-21 15,-22 0-15,21 21 0,-21-21 0,1 0 16,-1 21-16,0-21 0,0 0 16,0 22-16,-21-1 31,-21 0-16,0-21-15,0 21 0,0 0 16,-22 0-16,22-21 0,0 22 16,-21-22-16,20 21 0,-20 0 15,21 0-15,-21 0 0,-1 0 16,1 1-16,0-1 0,20 0 0,-20 0 16,0 0-16,21 0 0,-22 1 0,22-22 15,0 21-15,0 0 0,0 0 0,-1-21 16,1 21-16,0-21 0,21 21 0,-21-21 15,21 22 1,-21-22-16,42-22 63,0 22-48,0-21-15,0 0 0,1 0 16,-1 21-16,0-21 0,0 0 0,0 21 15,0-22-15,1 1 0,-1 21 0,21-21 16,-21 21-16,0-21 0,1 0 0,-1 21 16,0-21-16,21 21 15,-21 0-15,1-22 0,-1 22 0,0 0 0,0-21 16,0 0-16</inkml:trace>
  <inkml:trace contextRef="#ctx0" brushRef="#br0" timeOffset="90063.11">14690 7641 0,'0'-21'15,"-22"21"-15,22-21 16,0 0-16,0 0 0,0-1 16,0 1-16,-21 0 15,21 0-15,0 0 0,-21 21 16,21-21-16,0-1 15,-21 22-15,0 0 0,0 0 16,-1 0-16,-20 22 0,21-1 16,0 0-16,-22 0 0,1 21 0,0-20 15,-1 20-15,1 0 0,0 22 0,-1-22 16,1 22-16,21-1 0,-21 1 0,-1-1 16,22 1-16,0-1 0,0 1 15,21 20-15,0-20 0,0-1 0,0 1 16,0-1-16,0-20 0,21 20 0,0-21 15,21 22-15,1-22 0,-1 1 0,22-22 16,-1 21-16,1-21 0,-1 0 16,1 1-16,-1-1 0,22-21 0,-22 0 15,1 0-15,20 0 0,1-21 0,0-1 16,-22 1-16,22 0 0,0 0 0,-22-21 16,22-1-16,-22 22 0,1-21 15,-1-1-15,-20-20 0,20 21 0,-21-22 16,1 22-16,-22-22 0,21 1 0,-21-1 15,1 1-15,-22-1 0,0 1 0,0-1 16,0 1-16,0-1 0,0 1 0,-22-1 16,1 22-16,0 0 0,-21-22 0,-1 22 15,1 21-15,-21-22 0,-1 22 0,1 0 16,-22 0-16,0 0 16,1 21-16,-1 0 0,0 0 0,1 0 15,-1 21-15,0 0 0,1 0 0,20 21 16,-21 1-16,22-1 0,-1 0 0,1 1 15,-1-1-15,22 0 0,0 22 0,21-22 16,-1 1-16,1 20 0,0-21 16,21 1-16,0-22 0,0 21 0,0-21 15,0 1-15,21-1 0</inkml:trace>
  <inkml:trace contextRef="#ctx0" brushRef="#br0" timeOffset="90439.14">14626 8022 0,'0'-21'16,"-21"42"0,21 0-16,-21-21 15,21 22-15,0-1 0,0 0 16,0 0-16,0 0 0,0 0 15,0 1-15,21-22 16,0 0 0,0 0-16,-21-22 15,0 1-15,0 0 16,0 0-16,0 0 16,0 0-16,0-1 15,-21 22-15,0 0 16,0 0-16,21 22 15,0-1-15,0 0 16,21 0 0,0-21-16,0 0 15,0 0-15,1 0 0</inkml:trace>
  <inkml:trace contextRef="#ctx0" brushRef="#br0" timeOffset="90750.96">15134 7938 0,'0'0'0,"-21"0"32,0 21-17,21 0-15,0 0 16,0 0-16,0 0 16,21-21-16,0 0 15,0 0-15,0 0 0,1 0 0,-1 0 16,0 0-16,0-21 0,0 0 15,-21 0-15,21 21 0,-21-21 16,0 0-16,0-1 0,0 1 16,-21 21-16,21-21 0,-21 21 0,0 0 15,0 0-15,0 0 16,-1 0-16,22 21 16,0 0-16,0 1 0,0-1 15,0 0-15,0 0 0,0 0 16,0 0-16,0 1 0</inkml:trace>
  <inkml:trace contextRef="#ctx0" brushRef="#br0" timeOffset="91063.93">14563 8573 0,'-22'0'0,"44"0"0,-44 21 15,44-21 1,-1 0 0,0 0-16,0 0 0,21 0 0,-20 0 15,20 0-15,0-21 0,1 21 0,-1-22 16,21 1-16,-20 21 0,-1-21 16,0 21-16,1-21 0,-22 21 0,0 0 15,0-21-15,-21 0 0,-21 21 31,0 0-15,0 21-16,21 0 0,-21-21 16,-1 21-16,1 0 0,0 0 0,0 1 15,21-1-15,-21 0 0</inkml:trace>
  <inkml:trace contextRef="#ctx0" brushRef="#br0" timeOffset="91375.27">14690 9081 0,'0'21'0,"-22"0"16,1 0-16,21 0 15,0 0-15,0 1 0,0-1 16,-21 21-16,21-21 0,-21 22 0,21-1 16,0 0-16,-21 22 0,0-22 0,21 22 15,-22 20-15,1-20 0,0-1 0,21 22 16,-21-22-16,0 22 0,0-21 0,-1 20 15,1-20-15,0-1 0,0 1 0,0-1 16,0 1-16,-22-1 0,22-20 16,0-1-16,0 21 0,0-41 0,-1 20 15,22 0-15,-21-21 0,0 1 0,21-1 16,-21-21-16,21-21 16,0-1-16,0 1 0,0-21 15,21 0-15,21-85 16,-20 63-16,-1-21 0,21 22 0</inkml:trace>
  <inkml:trace contextRef="#ctx0" brushRef="#br0" timeOffset="91717.08">14436 9906 0,'0'-21'0,"0"42"0,0-63 0,0 21 0,0-1 15,-22 22-15,1 0 16,0 0-16,0 0 0,0 0 16,0 0-16,-1 22 0,1-22 0,0 21 15,0 0-15,0 0 0,0 0 0,-1 0 16,1-21-16,21 22 0,0-1 15,0-42 17,21-1-32,1 1 0,-1 0 15,21 0-15,-21 0 0,0-22 0,22 22 16,-22 0-16,21 0 0,-21 0 0,22 21 16,-22 0-16,21 0 0,-21 0 0,22 0 15,-22 21-15,21-21 0,-21 42 0,1-21 16,-1 1-16,0 20 0,0-21 15,0 21-15,0 1 0,1-22 0,-1 21 16,-21-21-16,21 22 0,-21-22 0,21 0 16,-21 0-16,0 0 0,21-21 0,0 0 15,1 0-15,-1 0 0,0 0 0,0 0 16,21-21-16,-20 0 0,20-21 0,0 21 16</inkml:trace>
  <inkml:trace contextRef="#ctx0" brushRef="#br0" timeOffset="93876.14">17039 7070 0,'0'0'0,"-42"0"0,21 0 16,-1 0-16,1 0 15,0 0 1,21 21 0,-21-21-16</inkml:trace>
  <inkml:trace contextRef="#ctx0" brushRef="#br0" timeOffset="94037.24">17060 7281 0</inkml:trace>
  <inkml:trace contextRef="#ctx0" brushRef="#br0" timeOffset="94919.71">16235 8467 0,'-43'-21'16,"22"-1"-1,21 1 1,-21 21-16,21-21 16,-21 21-16,21-21 15,-21 21-15,0 0 16,-1 0-16,1 0 0,0 0 15,0 0-15,0 0 0,0 0 0,-1 0 16,1 0-16,0 0 0,0 0 16,21-21 15,42 0-31,-21 21 0,43-22 16,-22 22-16,43-21 0,-22 0 15,22 0-15,0 21 0,-1-21 0,22 0 16,0-1-16,0-20 0,0 21 0,21 0 15,0 0-15,0-1 0,0-20 16,-21 21-16,-1 0 0,22 0 0,-63-22 16,21 22-16,20 0 0,-20 0 0,0 0 15,-22-1-15,1 1 0,-1 21 0,-20-21 16,-1 0-16,0 21 0,1-21 0,-22 21 16,0-21-16,21 21 0,-21 0 0,1-22 15,-1 22 1,-21-21-16,0 0 15,-21 21-15,-22 0 16,1 0-16,0 0 16,-22 0-16,22 0 0,-22 0 0,22 0 15,0 21-15,-1-21 0,1 0 0,0 21 16,20-21-16,1 0 0,0 0 16,0 22-16,63-22 15,-21 0-15,1 0 16,-1 0-16,0 0 0,0-22 15,0 22-15,0-21 0,22 21 0,-22 0 16,21 0-16,-42-21 0,-233 720 109,255-699-93,-1-22-16,0 1 16,0 0-16</inkml:trace>
  <inkml:trace contextRef="#ctx0" brushRef="#br0" timeOffset="95292.5">19621 6964 0,'0'21'0,"0"0"0,0 0 15,0 1-15,0 20 0,0 0 0,-21 22 16,0-22-16,21 22 0,-21-22 0,0 21 16,21 1-16,0-1 0,-21-20 0,-1 20 15,1 1-15,21-1 0,-21 1 0,0-22 16,21 22-16,-21-1 0,21 1 15,-21-22-15,21 21 0,-22-20 0,22-1 16,0-21-16,0 0 0,-21 1 16</inkml:trace>
  <inkml:trace contextRef="#ctx0" brushRef="#br0" timeOffset="95349.46">19367 8213 0,'0'-21'0,"0"-1"0,0 1 0</inkml:trace>
  <inkml:trace contextRef="#ctx0" brushRef="#br0" timeOffset="95639.76">19367 7451 0,'0'0'0,"0"-21"0,0-22 0,0 22 0,0-21 15,22 21-15,-1-22 0,0 22 0,0 0 16,0 0-16,22 0 0,-1-1 16,0 1-16,1 0 0,-1 21 0,0 0 15,1 0-15,-1 0 0,-21 0 16,21 0-16,1 21 0,-22 0 0,0 1 15,-21 20-15,0-21 0,0 21 0,0-20 16,0 20-16,0-21 0,-42 21 0,21-20 16,-22 20-16,22-21 0,-21 0 15,-1 0-15,-20 1 0,21-1 0,-1 0 16,22 0-16,-21-21 0,21 21 0,-1-21 16,1 0-16,42 0 31,1-21-31,20 0 0,-21 0 15,85-43-15</inkml:trace>
  <inkml:trace contextRef="#ctx0" brushRef="#br0" timeOffset="95910.99">20468 6795 0,'-21'0'31,"0"21"-31,0-21 0,21 42 16,-22-21-16,1 0 0,0 22 0,0-1 16,21 22-16,-21-22 15,0 21-15,-1-20 0,22 20 0,-21-20 16,0 20-16,0-21 0,21 1 0,-21-1 16,0 0-16,21 1 0,-22-22 0,22 21 15,-21-21-15,21 1 0,0-1 16,0 0-16,21-21 15,1 0-15,-1 0 16,21-21-16,-21 0 0,22-1 0</inkml:trace>
  <inkml:trace contextRef="#ctx0" brushRef="#br0" timeOffset="96407.72">20997 7366 0,'0'0'0,"21"0"0,-21-21 0,0 0 0,0 0 15,0-1-15,0 1 0,0 0 16,0 0-16,0 0 0,-21 21 0,0-21 16,0 21-16,0 0 0,-22 0 15,1 0-15,0 21 0,-1-21 0,1 21 16,0 21-16,-1-21 0,-20 22 0,21-1 16,-1 0-16,1 1 0,0-22 15,20 21-15,1 1 0,0-22 0,21 21 0,-21-21 16,21 0-16,0 1 0,0-1 15,21 0-15,0 0 0,0-21 16,1 0-16,20 0 0,0 0 0,1 0 16,-22 0-16,21 0 0,0 0 0,1-21 15,-1 0-15,0 0 0,1-1 0,-1 1 16,-21 0-16,22-21 0,-22-22 16,0 22-16,0 21 0,0-22 15,0 22-15,-21 0 0,0 0 0,0 0 16,0 0-16,0 42 31,-21 0-31,-21 0 0,42 0 0,0 22 16,0-22-16,0 0 0,0 0 15,0 21-15,0-20 0,0-1 16,0 0-16,0 0 0,21 0 0,0-21 16,0 21-16,1 1 0,-1-22 0,0 0 15,21 0-15,-21 0 0,22 0 0,-22 0 16,21 0-16,1 0 0,-22-22 15,21 1-15,-21 0 0,22 21 0,-22-21 16,0-21-16</inkml:trace>
  <inkml:trace contextRef="#ctx0" brushRef="#br0" timeOffset="97032.01">21548 7366 0,'0'0'15,"-22"0"1,1 21 0,0 0-16,0 1 0,21-1 15,0 0-15,-21 21 0,0-21 16,21 1-16,-22-1 0,22 0 0,-42 42 15,42-41-15,0-1 16,-21-21 0,42 0-1,-21-21-15,21 21 16,0-22-16,1 1 0,-1 0 0,0 0 16,0 0-16,0-22 0,22 22 15,-22 0-15,0 0 0,0-21 16,254 359 93,-254-317-93,-21-21-16,22 21 15,-1-21-15,0 0 0,0-1 0,0 1 16,0 0-16,1 0 0,-22-21 16,21 20-16,0-20 0,0 0 0,0-1 15,-21-20-15,21 21 0,1-1 16,-1 1-16,-21-22 0,0 43 0,21-21 16,-21 0-16,0 20 0,0 1 0,0 0 15,-21 42 1,0 0-1,21 1-15,-22 20 0,1-21 0,21 21 16,-21 1-16,21 20 0,-21-20 0,0-1 16,21 0-16,0 1 0,0-1 0,0 0 15,0 1-15,0-1 0,0-21 16,0 0-16,0 0 0,0 1 0,0-1 16,0 0-16,21-21 15,0 0-15,0 0 16,0 0-16,1 0 0,-1 0 0,0-21 15,0 0-15,0 21 0,0-22 16,1 1-16,-1 0 0</inkml:trace>
  <inkml:trace contextRef="#ctx0" brushRef="#br0" timeOffset="97116.96">22034 7324 0,'0'0'15,"-21"0"-15,-21-21 0</inkml:trace>
  <inkml:trace contextRef="#ctx0" brushRef="#br0" timeOffset="97236.9">22267 9885 0,'0'0'0,"43"-381"0,62-762 16,-62 889-16,-1 63 15,0 22-15,1 63 0,-1 0 0,-21 43 16,0 21-16,1-1 0,-1 1 0,-21 21 16,0 0-16</inkml:trace>
  <inkml:trace contextRef="#ctx0" brushRef="#br0" timeOffset="98187.37">16552 8848 0,'0'-21'16,"-21"21"-1,0 0 1,42 21 15,21 0-31,-20 0 16,20-21-16,21 21 0,-20 0 15,41 1-15,-20-1 0,42 0 16,-22 0-16,22 0 0,0 0 0,0 1 16,0-1-16,-22 0 0,22 0 0,0 0 15,-21 0-15,21 1 0,-22-22 0,22 21 16,-21-21-16,-1 0 0,-20 21 0,-1-21 15,1 0-15,-1 0 0,-20 0 16,-1 0-16,-21 0 0,0 0 0,1 0 16,-22-21-16,0 0 0,0-1 15,-22 1-15,1 0 0,0 0 16,0 0-16,0 0 0,0-1 0,-1 22 16,-20-21-16,42 0 0,-21 21 15,0-21-15,0 21 0,21-21 16,21 21-1,0 0-15,21 0 16,-21 21-16,22-21 0,-1 21 0,-21 0 16,22 0-16,-22 1 0,21-1 0,-21 0 15,0 0-15,-21 0 0,0 0 0,0 1 16,0 20-16,0-21 0,-21 0 16,0 0-16,0 1 0,-21 20 0,-1-21 15,1 0-15,0 0 0,-1 1 16,1-1-16,0 0 0,-1 0 0,1 0 15,21 0-15,0-21 0,-1 0 0,1 22 16,42-44 0,1 1-1,-1 0-15,21 0 0</inkml:trace>
  <inkml:trace contextRef="#ctx0" brushRef="#br0" timeOffset="98531.69">19706 9335 0,'0'0'0,"0"-22"15,21 22 1,-21-21-16,0 0 0</inkml:trace>
  <inkml:trace contextRef="#ctx0" brushRef="#br0" timeOffset="98711.59">19410 9102 0,'0'-21'15,"21"21"17,0 0-32,0 0 0,0 0 0,1 0 15,-1 0-15,21 0 0,0 0 0,-20-22 16,20 22-16,-21 0 0,21 0 0,-20 0 16</inkml:trace>
  <inkml:trace contextRef="#ctx0" brushRef="#br0" timeOffset="99239.16">19833 8615 0,'0'0'0,"0"-21"16,0 0-1,0-1-15,0 1 16,-21 21 0,0 21-1,21 1-15,-21-1 0,-1 21 16,1-21-16,21 22 0,-21 20 0,0-21 16,0 1-16,0 20 0,-1-20 0,22-1 15,-21 21-15,0-20 0,21-1 0,0 0 16,-21 1-16,21-22 0,0 21 15,0-21-15,0 1 0,0-1 16,0 0-16,0 0 0,21 0 0,0 0 16,0 1-16,1-22 0,-1 0 15,0 0-15,0 0 0,0 0 0,0 0 16,1 0-16,-1 0 0,0-22 16,0 1-16,0 21 0,0-21 0,1 0 15,-22 0-15,21 21 0,0-21 0</inkml:trace>
  <inkml:trace contextRef="#ctx0" brushRef="#br0" timeOffset="99707.89">20151 8911 0,'0'0'0,"0"-21"0,-22 21 16,1-21-16,21 0 16,21 21-1,1 0-15,-1 0 16,0 0-16,21 21 0,-21 0 16,22 0-16,-22 0 0,21 1 15,1-1-15,-22 21 0,0-21 0,0 22 16,0-22-16,-21 21 0,21-21 0,-21 0 15,0 22-15,0-22 0,0 0 0,0 21 16,-21-42-16,0 22 0,0-1 0,21 0 16,-21-21-16,0 21 0,-1-21 15,1 0 1,21-21 0,0 0-16,0 0 0,0-1 15,21 1-15,1 0 0,-1 0 0,0-21 0,0-1 16,0 22-16,0-21 0,22-1 0,-22 1 15,0 21-15,21-21 16,-20 20-16,-1-20 0,0 21 0,0 21 16,0-21-16,0 0 0,1 21 0,-1 0 15,21-22-15,0 22 16,-20 0-16,-1 0 0,0 22 0</inkml:trace>
  <inkml:trace contextRef="#ctx0" brushRef="#br0" timeOffset="100175.63">21082 9144 0,'-21'21'15,"42"-42"-15,-21 42 32,21-21-17,0-21-15,0 0 0,1 21 16,-1-21-16,0 21 0,0-21 0,0-1 15,0 22-15,1-21 0,-1 0 0,0 0 16,-21 0-16,21 0 0,-21-1 16,0 1-16,-21 21 15,0 0-15,0 0 0,-1 0 16,1 0-16,0 21 16,0 1-16,-21-1 0,20 0 0,1 0 15,0 0-15,0 0 0,0 22 0,0-22 16,-1 0-16,1 0 0,21 22 0,0-22 15,0 0-15,0 0 0,0 0 0,0 0 16,0 1-16,21-22 0,22 21 0,-22 0 16,0-21-16,21 0 0,-20 0 15,20 0-15,0 0 0,1 0 0,-1 0 16,0 0-16,1 0 0,-1-21 0,0 21 16,1-21-16,-1-1 0,0 22 0,1-21 15,-1 0-15,-21-21 0,0 21 16,0-1-16,22-20 0,-22 21 0,0-21 15,-21-1-15,21 22 0,-21-21 16,21 21-16,-21-1 0,0 1 0,-21 0 16</inkml:trace>
  <inkml:trace contextRef="#ctx0" brushRef="#br0" timeOffset="100319.55">21738 9017 0,'-21'42'16,"42"-84"-16,-63 106 0,21-43 0,-1 21 0,1-21 16,21 0-16,-21 22 0,21-22 15,0 0-15,0 0 0,0 0 0,0 1 16,0-1-16,21 0 0,0-21 15,22 0-15,-22 0 0,0 0 0,21 0 16,1 0-16,-22 0 0,21 0 0,64 0 16,-64 0-1,-20-21-15,-1 21 0,21-21 16</inkml:trace>
  <inkml:trace contextRef="#ctx0" brushRef="#br0" timeOffset="101100.84">15981 8869 0,'0'0'15,"0"-21"-15,-21 0 0,21-1 0,-22 22 0,1-21 16,0 21 0,42 43-1,0-22-15,1 21 16,20-21-16,0 22 0,1 20 16,20-21-16,1 22 0,20-22 0,-20 22 15,20-1-15,1 1 0,-21-1 0,20 1 16,22 20-16,-21-20 0,-1-1 0,22 22 15,-21-21-15,21-1 0,0 1 0,-22-1 16,22 1-16,-21-1 0,-1 1 0,-20-1 16,21-21-16,-22 22 0,1-22 0,-22 1 15,0-1-15,1 0 0,-22-21 16,21 1-16,-21-1 0,-21 0 0,21 0 16,1-21-1,-22-21-15,0 0 0,0 0 16,0-1-16,0-20 0,0 21 0,0-21 15,0-1-15,0 22 0,0-21 0,-22-1 16,22 22-16,0 0 0,0 0 0,0 0 16,0 0-16,0-1 0,22 22 15,-22-21-15,21 21 0,0 0 0,0 0 16,0 0-16,0 21 16,1-21-16</inkml:trace>
  <inkml:trace contextRef="#ctx0" brushRef="#br0" timeOffset="101216.77">17949 10710 0,'-42'0'16,"21"22"-16,0-22 15,21-22 17,0 1-32</inkml:trace>
  <inkml:trace contextRef="#ctx0" brushRef="#br0" timeOffset="102090.86">19897 10329 0,'0'0'15,"0"-21"-15,-43 0 0,43 42 16,-21-21-16,0 0 0,0 0 16,0 0-16,21 21 0,-22 1 0,22-1 15,-21 21-15,0 0 0,21 1 0,0-1 16,-21 0-16,21 1 0,-21-1 15,21 0-15,0 1 0,-21 20 0,-1-20 16,1-22-16,0 21 0,21 0 0,-21 1 16,0-22-16,0 21 0,-1-21 0,1 1 15,0-1-15,0 0 0,0 0 0,0-21 16,-1 0-16,1 0 16,21-21-16,0 0 0,0 0 15,0-22-15,0 1 0,0 21 0,21-22 16,22-20-16,-22 21 15,0-22-15,0 22 0,22-22 0,-22 1 16,21-1-16,-21 1 0,0-1 0,22 22 16,-22-22-16,21 22 0,-21 0 0,1 21 15,-1-1-15,0-20 0,0 21 16,0 21-16,0 0 0,1 0 16,-1 21-16,-21 0 0,21 22 0,-21-1 15,21 0-15,-21 1 0,21 20 16,-21 1-16,0-22 0,0 21 0,0 1 15,0-22-15,0 22 0,0-22 0,0 22 16,0-22-16,0 0 0,0 1 0,0-1 16,0 0-16,0-21 0,0 22 15,-21-22-15,21 0 0,0 0 0,0 0 16,-21-21-16,0 0 16,21-21-16,-21 0 15,-1 0-15,1 0 0,0 0 16,0-1-16,0 1 0,0 0 0,-22-21 15,1 21-15,21-1 0,-22 1 0,1 0 16,0 0-16,-1 21 0,22 0 0,-21 0 16,21 0-16,0 0 0,-1 0 0,1 0 15,0 0-15,21 21 0,0 0 16,0 0-16,21 1 0,0-1 16,22-21-16,-22 21 0,21 0 15,1-21-15,-1 0 0,0 21 16,1-21-16,-1 0 0,0 0 0,22 0 15,-22 0-15,0-21 0,22 21 0,-22-21 16,1 0-16,20 0 0,-21-1 0,1 1 16,-1 0-16,0 21 0,1-21 0,-22 0 15,21 0-15,-21-1 0,1 1 0,-1 0 16,-42 21 0</inkml:trace>
  <inkml:trace contextRef="#ctx0" brushRef="#br0" timeOffset="102567.22">20383 10901 0,'0'42'16,"0"-84"-16,-21 105 0,21-41 15,-21-22-15,21 21 0,0 0 0,0 0 16,-21-21-16,21 21 0,-21-21 16,21-21 15,21 0-31,0 21 16,-21-21-16,0 0 0,0-1 0,21 1 15,0 0-15,1 0 0,-22 0 0,21 0 16,0-1-16,0 1 0,0 21 15,0 0-15,1 0 0,-1 21 16,-21 1 0,0-1-16,0 0 0,21 0 15,-21 0-15,21 0 0,-21 1 16,0-1-16,21 0 0,0 0 0,1-21 16,-22 21-16,21-21 0,0 0 0,0 21 15,0-21-15,0 0 0,1 0 0,-1 0 16,0 0-16,0 0 0,0-21 0,0 21 15,1-21-15,-1 0 0,0 21 0,-21-21 16,21 0-16,0-1 0,-21 1 0,0 0 16,21 0-16,-21 0 0,0 0 0,22-1 15,-22 44 17,0-1-32,-22 0 15,22 0-15,-21 0 0,21 0 0,0 1 16,0-1-16,0 0 0,0 0 0,0 0 15,0 0-15,0-42 47,0 0-47,0 0 0</inkml:trace>
  <inkml:trace contextRef="#ctx0" brushRef="#br0" timeOffset="102850.06">21124 10562 0,'-21'0'0,"21"21"16,-21-21-16,21 22 0,-21-22 15,21 21-15,0 0 16,21-21 0,0 0-16,0-21 0,-21 0 15,21-1-15,-21 1 0,0 0 16,0 0-16,-21 0 15,0 21-15,0 0 0,0 0 16,0 0-16,-1 0 0,1 21 16,0-21-16,0 21 0,21 0 15,0 0-15,0 1 0,0-1 0,0 0 16,0 0-16,0 0 0,21 0 0,0 1 16,0-1-16,1 0 0</inkml:trace>
  <inkml:trace contextRef="#ctx0" brushRef="#br0" timeOffset="103240.83">21505 10795 0,'-21'21'16,"0"-21"-16,0 0 0,21 21 0,-21-21 16,-1 22-16,1-1 0,0 0 15,21 0-15,-21 0 0,21 0 16,-21-21-16,21 22 0,0-1 15,0 0-15,0 0 0,0 0 16,0 0-16,0-42 47,0 0-47,0 0 0,0 0 0,0 0 16,21-1-16,0 1 0,-21 0 0,21 0 15,-21-21-15,21 20 0,1 1 0,-22 0 16,0 0-16,0 0 0,21 21 15,0 0-15,0 0 16,-21 21 0,0 0-16,0 0 0,21 0 0,-21 1 15,0-1-15,0 0 0,0 0 0,21 0 16,-21 0-16,0 1 0,0-1 16,22-21-16,-22 21 0</inkml:trace>
  <inkml:trace contextRef="#ctx0" brushRef="#br0" timeOffset="104111.94">21632 10964 0,'0'0'15,"21"-42"1,1 42-16,-22-21 0,21 0 0,0 0 0,-21-22 16,21 22-16,0 0 0,0 0 0,1 0 15,-22-1-15,21 22 16,0 0-16,-21 22 31,0-1-31,0 0 0,0 0 0,0 0 16,0 0-16,0 22 0,0-22 0,0 0 15,21 0-15,-21 0 0,21 1 0,-21-1 16,0 0-16,21-21 0,1 21 0,-1 0 16,0-21-16,0 0 0,0 0 15,0 0-15,22 0 0,-22 0 0,0 0 16,0-21-16,0 21 0,1-21 16,-1 0-16,0 0 0,0-1 0,0 1 15,0 0-15,1 0 0,41-64 16,-42 43-16,-21 21 15,0 0-15,0-1 0,0 1 16,-21 21 0,0 21-16,0 1 0,0-1 0,-1 0 15,1 0-15,0 0 0,0 0 0,21 1 16,-21-1-16,21 0 0,-21 0 0,21 0 16,0 0-16,0 1 0,0-1 15,21-21 1,0 0-1,0 0-15,0 0 0,-21-21 16,21-1-16,1 22 0,-1-21 0,-21 0 16,0 0-16,21 0 0,0 0 0,-21-1 15,21 22-15,-21-21 0,0 0 0,0 42 47,0 0-47,0 1 0,0-1 0,0 0 16,0 0-16,0 0 0,0 0 0,0 1 15,0-1-15,0 0 0,0 0 16,0 0-16,21-21 0,1 0 16,-1 0-16,0 0 0,21 0 15,-21 0-15,1 0 0,-1 0 16,0-21-16,0 0 0,0 0 0,0 0 16,1-1-16,-1 1 0,0 0 0,0-21 15,0 21-15,0-22 0,1 1 16,-1 0-16,0-1 0,0 1 0,-21-22 15,21 22-15,-21-21 0,21 20 0,-21 1 16,22 0-16,-22-1 0,0 22 0,0-21 16,0 21-16,0-1 0,-22 22 15,1 22 1,0-1-16,0 21 0,0 0 16,0 1-16,-1-1 0,1 22 15,0-22-15,0 21 0,0-20 0,21 20 16,0-20-16,-21 20 0,21-21 0,0 1 15,0-1-15,0 0 0,0-20 0,0 20 16,0-21-16,0 0 0,21 0 0,0 1 16,0-1-16,0-21 0,0 0 0,1 0 15,20 0-15,-21 0 0,0 0 16,22 0-16,-22 0 0,21-21 0,0 21 16,-20-22-16,-1 1 0,21 0 0,-21 0 15,0 0-15,1 0 0</inkml:trace>
  <inkml:trace contextRef="#ctx0" brushRef="#br0" timeOffset="104597.66">15557 8827 0,'0'0'0,"-42"0"16,21-22-16,-21 22 0</inkml:trace>
  <inkml:trace contextRef="#ctx0" brushRef="#br0" timeOffset="105180.19">15155 8848 0,'0'42'15,"0"-21"-15,0-84 0,0 169 0,21-64 0,1 0 16,-1 22-16,0-22 0,0 22 0,21-1 16,1 22-16,-1-22 0,0 22 15,1 0-15,-1-1 0,22 1 0,-22 21 16,21-22-16,22 22 0,-21-21 0,20 21 16,1 0-16,0-1 0,-1 1 0,22 21 15,-21-21-15,-1 0 0,1 0 0,0 21 16,-1-21-16,1-1 0,-21 22 0,20-21 15,1-21-15,0 21 0,-22 0 0,22-22 16,-22 22-16,1-21 0,-1-1 0,1-20 16,-1 21-16,1-22 0,-22 1 15,22-1-15,-22-21 0,-21 22 0,21-43 16,-20 21-16,-1-20 0,0 20 0,0-21 16,0-21-16,0 21 0,-21 0 0,22-21 15,-22-21 1,0 0-16,0 0 15,-22 0-15,22 0 0,-21-1 0,0-20 16,0 21-16,0-21 0,0-1 0,-1 1 16,1 21-16,0-22 0,0 1 0,0 0 15,21 21-15,-21-22 0,-1 22 0,22 0 16,-21 0-16,21 0 0,0-1 16,-21 22-1,42 22 1,-21-1-16,21-21 15,1 21-15,-1 0 0,0 0 16,0-21-16,0 21 0,43 22 0,-43-22 16,0 0-16,21 0 0,1 22 15,-22-22-15,0 0 0,0 21 16,-21-21-16,21 1 0,-21-1 0,0 21 16,0-21-16,-21 0 0,0 1 0,0 20 15,0-21-15,0 0 0,-22 0 0,22 1 16,-21-1-16,-1 0 0,22-21 15,-21 21-15,0 0 0,-1-21 0,22 0 16,-21 0-16,21 0 0,-1 0 0,1 0 16,0 0-16,21-21 0,0 0 15</inkml:trace>
  <inkml:trace contextRef="#ctx0" brushRef="#br0" timeOffset="105631.57">19579 11980 0,'0'-21'16,"0"42"-16,0-63 0,0 0 0,-21 21 0,0-1 16,0 22-16,-1 0 0,1 0 15,21 22-15,-21 20 0,0 0 16,0 1-16,21-1 0,0 21 15,-21-20-15,-1 20 0,22 1 0,-21-22 16,21 22-16,0-22 0,-21 21 0,0-20 16,21-1-16,-21 0 0,21 1 0,0-1 15,0 0-15,-21 1 0,21-22 0,-22 0 16,22 0-16,0 0 0,0 1 16,0-44 15,0 1-31,0 0 0,0 0 0,0-21 15</inkml:trace>
  <inkml:trace contextRef="#ctx0" brushRef="#br0" timeOffset="105803.47">19219 12213 0,'0'0'0,"0"-42"0,43 21 16,-43 0-16,0-1 0,0 1 0,21 0 16,0 0-16,0 0 0,0 21 15,0-21-15,22 21 0,-1-22 0,0 1 16,1 21-16,-1 0 0,0-21 0,22 21 15,-22 0-15,1 0 0,-1 0 0,0 0 16,-21 0-16,22 0 0,-22 0 16,-21 21-16</inkml:trace>
  <inkml:trace contextRef="#ctx0" brushRef="#br0" timeOffset="105837.45">19812 12044 0,'-21'0'0,"0"21"0</inkml:trace>
  <inkml:trace contextRef="#ctx0" brushRef="#br0" timeOffset="105999.36">19198 12383 0,'0'42'16,"0"-84"-16,21 105 15,0-63-15,1 0 0,-1 0 0,21 0 16,-21 0-16,22 0 0,-1 0 16,-21 0-16,21 0 0,1 0 0,-22 0 15,21 0-15,-21 0 0,22 0 16,-22 0-16,0 0 0</inkml:trace>
  <inkml:trace contextRef="#ctx0" brushRef="#br0" timeOffset="106219.75">19918 12425 0,'0'0'0,"0"-21"15,21 21-15,21 0 0,-21-21 16,1 21-1,-1 0 1,0 0-16,0 21 0,0 0 0,0 0 16,1-21-16,-1 21 0,0 22 0,21-22 15,-21 0-15,1 21 0,-1-21 0,0 22 16,0-22-16,-21 21 0,0 1 0,0-1 16,0-21-16</inkml:trace>
  <inkml:trace contextRef="#ctx0" brushRef="#br0" timeOffset="106367.67">20214 13039 0,'0'0'15,"0"-21"-15,0-1 0,0 1 0,0 0 16,0 0-16,0 0 0,0 0 0,0-1 16,0-20-16,0 21 0,21-21 0,-21-1 15,0 22-15,21-21 0,1-1 16,-1 1-16,0 21 0,0-21 0,0 20 16,0 1-16,1 0 0,-1 21 15,0-21-15,0 0 0,0 21 0,22 0 16</inkml:trace>
  <inkml:trace contextRef="#ctx0" brushRef="#br0" timeOffset="107079.27">20934 12404 0,'0'0'0,"0"21"16,-21-21-16,-1 21 16,1 0-16,21 0 0,-21 1 15,21-1-15,-21 21 0,21-21 16,0 0-16,0 22 0,0-22 0,0 0 15,0 21-15,0-20 0,0-1 0,0 0 16,0 0-16,0 0 0,0 0 0,0 1 16,0-1-16,21-21 0,0 0 15,0 0-15,1 0 0,-1 0 0,0 0 16,0-21-16,0 21 0,0-22 0,1 1 16,-1 0-16,0 0 0,0-21 0,-21 20 15,21 1-15,-21 0 0,21-21 16,-21 21-16,0-1 0,0 1 0,0 0 15,0 0-15,0 0 0,22 0 16,-22 42 0,0 0-16,0 0 15,0 21-15,0-20 0,-22-1 16,22 21-16,0-21 0,0 0 0,0 22 16,0-22-16,0 0 0,0 0 15,0 0-15,0 1 0,22-1 0,-1 0 16,0-21-16,0 0 0,0 0 0,0 0 15,1 0-15,20 0 0,-21-21 0,0 0 16,0 21-16,1-22 0,-1 1 16,0 0-16,0 0 0,-21 0 0,0 0 15,21-22-15,-21 22 0,21 0 16,-21-21-16,0 20 0,22 1 0,-22 0 16,0 0-16,0 42 31,0 0-31,0 0 0,0 22 15,0-22-15,0 21 0,0-21 16,0 1-16,0 20 0,0-21 0,0 0 16,0 0-16,0 1 0,0-1 0,21 0 15,0 0-15,0-21 0,0 0 0,0 0 16,1 0-16,-1 0 0,21 0 16,-21 0-16,0-21 0,1 0 0,20 0 15,-21-1-15,0 1 0,0 0 16,-21-21-16,22 21 0,-1-22 0,0 1 15,0 0-15,0-22 0,0 22 0,1-22 16,-1 22-16,0-22 0,0 22 0,0-21 16,0 20-16,1 1 0,-1 0 0,0 20 15,-21 1-15,0 0 0,0 0 16</inkml:trace>
  <inkml:trace contextRef="#ctx0" brushRef="#br0" timeOffset="107439.06">22098 12340 0,'-21'64'16,"42"-128"-16,-63 170 0,20-64 0,22 1 0,0-1 15,0 0-15,-21 1 0,21-1 0,0-21 16,0 22-16,0-1 0,0-21 0,0 0 16,0 0-16,21 1 0,-21-1 15,22-21-15,-1 0 0,0 0 0,0 0 16,0 0-16,0 0 0,1 0 0,-1 0 16,0-21-16,0-1 0,0 1 0,0 0 15,1 0-15,-1-21 0,0 20 0,0-20 16,0 21-16,-21-21 0,21 20 15,-21 1-15,22 0 0,-44 21 16,1 21 0,0 0-16,0 22 0,0-22 15,21 21-15,-21-21 0,-1 22 0,22-22 16,0 21-16,0-21 0,0 1 0,0 20 16,0-21-16,22-21 0,-1 21 15,0 0-15,0-21 0,21 0 0,-20 0 16,20 0-16,0 0 0,1 0 0,-22 0 15,21-21-15,0 21 0,-20-21 0,20 0 16,-21 0-16,0 0 0,0-1 0,1 1 16,-1 0-16,-21 0 0,0-21 15,0 20-15,0 1 0</inkml:trace>
  <inkml:trace contextRef="#ctx0" brushRef="#br0" timeOffset="107655.94">22331 12361 0,'-21'0'0,"42"0"31,0 0-31,0 0 0,0 0 16,0 0-16,22 0 0,-22 0 0,21 0 15,-21-21-15,1 21 0,-1 0 16,0 0-16,0-21 0,0 21 0,-21-21 15,0 0 1</inkml:trace>
  <inkml:trace contextRef="#ctx0" brushRef="#br0" timeOffset="107943">21653 12065 0,'-21'0'16,"42"0"-16,-63 0 0,21 0 0,0 0 16,0 21-16,21 0 15,0-42 17,0 0-17,0 0-15,0 0 0,-22 21 16,1 0-16,0-21 0,0 21 0,0 0 15,0 0-15,-1 21 16,22 0 0,22-21-1,-1 0-15,0 0 0,21 0 0</inkml:trace>
  <inkml:trace contextRef="#ctx0" brushRef="#br0" timeOffset="119554.97">18648 8573 0,'0'0'0,"0"21"31,-21-21 47,-1 0-62,1 0-1,21-21 48,0-1-63</inkml:trace>
  <inkml:trace contextRef="#ctx0" brushRef="#br0" timeOffset="120079.61">18838 8361 0,'0'0'15,"-63"-42"1,42 42-16,-1 0 0,1-22 0,0 22 15,0 0-15,0 0 0,0 0 0,-1 0 32,44 22-1,-1-22-15,0 21-16,0 0 0,0 0 15,22-21-15,-22 21 0,21-21 0,22 21 16,-22-21-16,43 0 0,-1 22 15,22-22-15,21 0 0,0 0 0,0 21 16,21-21-16,0 0 0,22 0 0,-22 21 16,21-21-16,-21 0 0,1 0 0,-1 21 15,-21-21-15,0 0 0,-21 0 16,-22 21-16,22-21 0,-42 21 0,-1-21 0,1 0 16,-22 0-16,0 22 0,-21-22 15,22 0-15,-22 0 16,0 0-16,-21 21 31,-42-21-15,21 0-16,-1 21 0,1-21 0,0 21 15,-21-21-15,-1 21 0,1 0 0,0-21 16,-1 22-16</inkml:trace>
  <inkml:trace contextRef="#ctx0" brushRef="#br0" timeOffset="120539.35">18796 9737 0,'0'0'0,"-21"21"0,-22-21 16,22 0 0,42 0 15,1 0-31,20 0 0,0 0 0,22 0 16,-22 0-16,22 0 0,20 0 0,1 0 15,0 0-15,20 0 0,1 0 0,21 0 16,0 0-16,-21 0 0,21 0 0,0 0 15,0 0-15,0 0 0,-21 0 16,0 0-16,21 0 0,-43 0 0,22 0 0,-21 0 16,-22 0-16,22 0 0,-21 0 0,-1 0 15,-21 0-15,1 21 0,-1-21 0,-21 0 16,22 0-16,-22 0 16,0 0-16,0 0 15,-21 21 1,0 0-1,-21 1-15,0-22 0,0 21 16,-22-21-16,22 21 0,-21-21 0,-22 21 16</inkml:trace>
  <inkml:trace contextRef="#ctx0" brushRef="#br0" timeOffset="120829.11">18817 11409 0,'0'42'15,"21"-42"-15,0 0 16,1 21-16,20-21 0,0 0 0,1 0 16,20 0-16,22 0 0,-1 0 15,1 0-15,21 0 0,-21 0 16,20 0-16</inkml:trace>
  <inkml:trace contextRef="#ctx0" brushRef="#br0" timeOffset="120976.03">20532 11494 0,'127'0'15,"-254"0"-15,465 0 16,-274 0-16,-1 0 0,1 21 0,-1-21 15,1 0-15,-22 0 0,0 0 0,1 0 16,-1 21-16,-21-21 0,22 0 0,-22 0 16,0 0-16,-21 21 0,0 0 15,0 0 1,-21-21-16,0 22 0,-1-22 16,-20 0-16,0 21 0,-1-21 15</inkml:trace>
  <inkml:trace contextRef="#ctx0" brushRef="#br0" timeOffset="121535.37">18309 13250 0,'0'0'0,"-21"22"0,-43-1 16,43-21 0,21 21-16,0 0 15,0 0 1,21-21-16,1 21 0,20-21 16,-21 0-16,21 22 0,1-22 0,20 0 15,1 0-15,-1 21 0,1-21 0,20 0 16,1 21-16,0-21 0,-1 0 0,22 0 15,-21 21-15,0-21 0,20 0 0,-20 0 16,0 0-16,-1 0 0,1 0 0,-21 21 16,-1-21-16,1 0 0,-22 0 15,21 0-15,-20 21 0,-1-21 0,0 0 16,1 0-16,-22 22 0,21-22 16,1 0-16,-22 21 0,0-21 0,21 0 15,-21 0-15,1 0 0,-1 21 0,0-21 16,0 0-16,0 0 15,-21-21-15,0 0 16,21-1-16,-21 1 0,0-21 0</inkml:trace>
  <inkml:trace contextRef="#ctx0" brushRef="#br0" timeOffset="123252.76">23241 7345 0,'0'-21'78,"0"0"-62,0-1 0,0 1-16,0 0 15,0 0 1,0 0-16,0 0 16,21-1-16,0 22 0,-21-21 15,21 21-15,1 0 0,-1-21 0,0 21 16,21 0-16,-21 0 0,1 0 0,20 0 15,0 0-15,-21 0 0,22 0 0,-1 0 16,0 0-16,1 0 16,-1 0-16,0 0 0,1 21 0,-1 0 15,0-21-15,-20 22 0,20-1 0,0-21 16,-21 21-16,1 0 0,-1 0 0,0 0 16,0 1-16,0 20 0,-21-21 15,0 0-15,21 22 0,-21-22 0,22 0 16,-22 21-16,0-21 0,0 22 0,0-22 15,0 21-15,0 1 0,0-22 0,-22 21 16,1 0-16,0 1 0,0-1 16,0 0-16,-22 22 0,22-22 0,-21 22 15,0-1-15,-1-20 0,1 20 0,-22 1 16,22-1-16,0 1 0,-1-22 0,22 21 16,-21 1-16,0-1 0,20 1 15,1-1-15,0 1 0,0-1 16,0 1-16,0-22 0,-1 22 0,1-22 15,0 22-15,0-22 0,0 0 0,0 22 16,21-22-16,-22 0 0,1 22 0,0-22 16,0 22-16,0-22 0,0 22 0,21-22 15,-22 0-15,1 22 0,0-22 0,0 0 16,21 1-16,0 20 0,0-20 16,-21-1-16,21-21 0,0 21 0,0 1 15,0-22-15,0 21 0,0-21 16,0 22-16,21-22 0,0 0 0,0 21 0,-21-20 15,21-1-15,22 0 0,-22 0 16,0 0-16,0 0 0,0 1 0,22-22 16,-22 21-16,21-21 0,-21 0 0,22 21 15,-22-21-15,21 0 0,1 0 0,-22 0 16,21 0-16,-21 0 0,0 0 0,1 0 16,-1-21-16,0 21 0,0-21 15,-21-1-15,21 22 16,-21-21-16,-21 21 15,0 0-15,0 0 16,0 0-16,-1 0 0,1 0 16,0 0-16,0 21 0,0-21 0,0 22 15,-1-1-15,1 0 0,0 0 0,0 0 16,0 22-16,0-22 0,-1 21 0,1-21 16,0 22-16,0-1 0,0 0 0,0 1 15,21-1-15,0 0 0,-22 1 0,22-1 16,-21 21-16,21-20 0,-21-1 0,21 0 15,0 1-15,-21 20 0,0-20 16,21-1-16,-21 0 0,-1 22 0,1-22 16,0 0-16,0 1 0,0 20 0,-22-20 15,22-1-15,-21 21 0,0-20 0,-1-1 16,1 22-16,0-22 0,-1 21 16,1-20-16,0-1 0,-1 22 0,1-22 15,0 0-15,-1 1 0,22 20 0,-21-21 16,21 1-16,-1-1 0,1-21 0,21 22 15,0-1-15,0-21 0,-21 21 0,21-20 16,0-1-16,0 21 0,0-21 0,0 0 16,0 1-16,0-1 0,0 0 0,0 0 15,0 0-15,0 0 0,0 1 16,0-1-16,0 0 0,0 0 0,0 0 16,-21 22-16,21-22 0,0 0 0,0 0 15,-21 0-15,0 0 0,21 1 0,-22-1 16,22 0-16,-21-21 0,0 21 0,0 0 15,21 0-15,-21-21 0,0 22 16,21-1-16,-22-21 0,1 21 16,0 0-16,0-21 0,21 21 0,-21-21 15,21 21-15,-21-21 0,21-21 63,0 0-63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0T02:26:26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1736 0,'0'21'0,"-21"-21"47,0 0-32,0 0-15,-1 0 16,1-21 0,0 0-1,21-1-15,0 1 16,0 0-16,0 0 15,0 0-15,21 0 16,-21-1-16,21 1 0,1 21 0,-1-21 16,0 21-16,0-21 0,0 0 15,0 21-15,1 0 0,-1 0 16,0-21-16,0 21 0,21 0 0,-20 0 16,-1 0-16,0 0 0,0 0 15,0 0-15,0 0 0,1 0 0,-1 0 16,0 21-16,0 0 15,-21 0-15,21 0 0,-21 0 0,0 1 16,0-1-16,0 0 0,0 21 16,0-21-16,0 22 0,0-22 0,-21 21 15,21-21-15,-21 22 0,0-1 0,0-21 16,-1 22-16,1-1 0,0-21 16,-21 21-16,21 1 0,-1-22 15,1 21-15,0 1 0,0-22 16,0 21-16,0-21 0,-1 0 0,1 22 15,0-22-15,0 0 0,0 21 16,0-20-16,-1-1 0,1 0 0,21 0 16,-21 0-16,0 0 0,21 1 15,-21-1-15,21 0 0,0 0 16,-21-21 0,21-21 15,0 0-31,21 21 15,-21-21-15,21-1 16,0 1-16,-21 0 0,21 0 16,0 0-16,1 0 0,-1-1 0,0 22 15,0-21-15,0 0 0,0 21 16,1-21-16,-1 21 0,0 0 16,0 0-16,0 0 15,0 21-15,-21 0 0,22 0 16,-1 1-16,-21-1 15,21 0-15,-21 0 0,0 0 0,21 0 16,0 1-16,0-1 16,1-21-16,-1 0 15,0 0-15,0 0 16,0 0-16,0 0 16,-21-21-16,22 21 0,-22-22 15,0 1-15,0 0 0,21 0 16,-21 0-16,0 0 0,0-1 15,0 1-15,0 0 0,0 0 16,0 0 0,0 0-1,0 42 48,0 0-48</inkml:trace>
  <inkml:trace contextRef="#ctx0" brushRef="#br0" timeOffset="711.59">2455 2138 0,'0'-21'15,"0"42"16,-21 0-15,21 0-16,0 0 16,0 1-16,0-1 0,0 0 15,21-21 17,0 0-32,1 0 15,-1 0-15,-21-21 0,21 0 16,0-1-16,-21 1 15,0 0 1,0 0-16,0 0 16,-21 21-1,0 0 1,0 21-16,-1 0 16,22 0-16,-21-21 0,21 21 15,0 1-15,0-1 16,21 0-1,1-21 1,-1 0 0,0-21-16,-21 0 0,0-1 15,0 1 1,0 0-16,0 0 16,-21 0-1,0 21-15,-1 0 16,1 0-1,0 0 1,21 21-16,-21 0 16,21 0-16,0 0 31,-21-21-31,42 0 31,0-21-15</inkml:trace>
  <inkml:trace contextRef="#ctx0" brushRef="#br0" timeOffset="1415.84">4233 1334 0,'21'0'0,"-42"0"0,64-22 0,-43 1 0,21 0 16,-21 0-16,0 0 0,21 0 16,-21-1-16,21 1 0,-21 0 0,0 0 15,0 0-15,0 0 16,0-1-16,0 44 47,-21-1-47,21 21 0,-21-21 0,0 22 15,21-1-15,-22 0 16,1 22-16,21-1 0,-21 1 0,0-1 16,0 22-16,0-22 0,21 22 0,-22-21 0,1 20 15,0-20-15,21-1 16,-21 1-16,21-1 0,-21-20 0,21-1 16,-21 0-16,21 1 0,0-1 0,0-21 15,0 0-15,0 22 0,-22-43 16,22 21-16,0 0 0,0-42 47,0 0-47,0-1 0,0-20 15,22 21-15,-1-21 0,0-1 16,-21 1-16</inkml:trace>
  <inkml:trace contextRef="#ctx0" brushRef="#br0" timeOffset="1907.29">5016 1334 0,'22'-22'0,"-44"44"0,65-65 15,-22 22-15,-21 0 0,-21 21 32,0 0-32,-22 0 0,22 0 15,-21 21-15,-1 0 0,1 0 0,-21 1 16,20-1-16,-20 21 0,-1-21 15,22 22-15,-22-22 0,1 21 16,21 0-16,-1 1 0,-20-22 0,42 21 16,-22-21-16,22 22 0,-21-22 0,42 0 15,-21-21-15,21 21 0,0 0 32,21-21-17,0 22-15,0-22 0,0 21 16,0 0-16,1 0 15,-22 0-15,21 0 0,-21 1 16,0-1-16,21 0 0,-21 0 16,21 0-16,-21 22 0,21-22 0,-21 0 15,21 21-15,-21-21 0,0 1 16,0 20-16,22-21 0,-1 0 0,-21 0 16,21 22-16,0-22 0,0 0 0,0 0 15,-21 0-15,22-21 0,-1 22 16,0-22-16,0 0 0,0 0 0,0 21 15,1-21-15,-1 0 0,0 0 16,0-21-16,0 21 0,0-22 16,1 1-16,-1 0 0,0 0 0,0-21 15,0 20-15,0 1 0</inkml:trace>
  <inkml:trace contextRef="#ctx0" brushRef="#br0" timeOffset="2356.05">4995 2117 0,'0'0'16,"0"21"-16,-21-21 15,21 21-15,0 0 16,21-21-16,0 0 16,1 0-16,-1 0 0,0 0 15,0-21-15,21 21 0,-20-21 0,20 0 16,-21 21-16,21-21 0,-20-1 15,-1 1-15,0 0 0,0 0 0,-21 0 16,0 0-16,0-1 16,0 1-16,-21 21 15,0 0-15,0 0 0,-1 0 0,-20 0 16,21 21-16,-21 1 0,20-1 16,-20 0-16,21 0 0,-21 21 0,20-20 15,1 20-15,0-21 0,0 21 0,0-20 16,21 20-16,0-21 0,0 21 15,0-20-15,0-1 0,0 21 0,0-21 16,21 0-16,0 1 0,0-1 0,0-21 16,1 21-16,-1-21 15,21 0-15,-21 0 0,22 0 0,-22 0 16,0 0-16,21 0 0,-21 0 0,1-21 16,20 21-16,-21-21 0,0-1 0,0 1 15,1 0-15,-1 0 0,0 0 16,0 21-16,0-21 0,0-1 0,1 1 15,-1 0-15</inkml:trace>
  <inkml:trace contextRef="#ctx0" brushRef="#br0" timeOffset="3039.99">5821 1969 0,'0'0'0,"0"-22"0,-21 22 46,21 22-46,0-1 0,-22 0 0,1 0 16,0 0-16,21 22 0,0-22 16,-21 0-16,0 21 0,0-21 0,21 22 15,0-22-15,0 0 0,-22 21 0,22-20 16,0-1-16,0 0 0,0 0 16,0 0-16,22 0 15,-1-21-15,0 0 0,0 0 0,0 0 16,22 0-16,-22 0 0,0-21 0,21 0 15,-21 21-15,1-21 0,20 0 16,-21 0-16,0-1 0,0 1 0,1 0 16,-1-21-16,0 21 0,0-1 0,0-20 15,-21 21-15,21-21 0,-21 20 16,22 1-16,-22-21 0,0 21 0,21 0 16,-21-1-16,21 1 0,-21 0 15,0 42 16,0 0-15,0 1-16,0-1 0,0 0 0,-21 0 16,21 21-16,-21-20 0,21 20 0,-22 0 15,22-21-15,-21 22 0,21-1 16,-21 22-16,21-22 0,0 21 0,0-20 16,-21 20-16,21 1 0,0-1 0,-21 1 15,21-1-15,0 1 0,0-1 16,0 1-16,0-1 0,0 1 0,0-1 15,0 1-15,0-1 0,0-20 0,0 20 16,-21-21-16,21-20 0,-22 20 0,1-21 16,21 0-16,-21 0 0,0 1 15,-21-22-15,20 0 0,-20 0 0,0 0 16,-1 0-16,-20 0 0,21 0 0,-22 0 16,1-22-16,-1 22 0,1-21 15,-1 0-15,1 21 0,20-21 16,-20 21-16,20 0 0,1-21 0,0 21 15,-1-21-15,22 21 0,0-22 0,0 22 16,21-21-16,-21 21 0,21-21 0,0 0 16,21 21-16,-21-21 15,21 0-15,21-22 0,-20 22 0,20-21 16</inkml:trace>
  <inkml:trace contextRef="#ctx0" brushRef="#br0" timeOffset="3792.04">6540 2053 0,'0'0'0,"0"-21"0,0 0 16,0 0-16,0 0 16,0 42 15,0 0-15,0 0-16,0 0 15,-21 22-15,21-22 0,0 0 0,0 21 16,-21-21-16,0 22 0,21-1 0,-21-21 15,21 22-15,0-22 0,-21 0 0,21 21 16,0-21-16,0 1 16,21-22-1,0 0 1,0-22-16,0 1 0,0 0 0,-21 0 16,22 0-16,-1 0 0,0-1 15,0 1-15,-21 0 0,21 0 0,0 0 16,-21 0-16,22 21 0,-22-22 0,0 1 15,21 21-15,-21 21 32,0 1-32,0-1 15,0 0-15,0 0 0,0 0 0,0 0 16,0 1-16,0-1 0,0 0 16,0 21-16,21-21 0,0-21 0,-21 22 15,21-1-15,0 0 0,1-21 16,-1 21-16,0-21 0,0 0 15,0 0-15,0 0 0,22-21 16,-22 0-16,0 21 0,0-21 0,0-1 16,1 1-16,-1 0 0,0 0 0,-21-21 15,0 20-15,0-20 0,0 21 16,0 0-16,0-22 0,0 1 0,0 21 16,0 0-16,0-22 0,0 22 0,-21 21 15,21-21-15,0 0 0,-21 21 16,-1 0-1,22 21 1,0 0-16,0 0 16,0 1-16,0-1 15,22-21-15,-1 21 16,0-21-16</inkml:trace>
  <inkml:trace contextRef="#ctx0" brushRef="#br0" timeOffset="4252.02">7705 2011 0,'0'0'16,"0"-21"-16,0 0 0,-22 21 15,1 0 1,0 0-16,0 0 0,0 0 0,0 0 16,-1 21-16,1 0 0,0 0 15,0 0-15,0 0 0,0 1 16,-1-1-16,1 21 0,0-21 0,21 0 15,-21 22-15,21-22 0,-21 0 0,21 21 16,0-20-16,0-1 0,0 0 16,0 0-16,0 0 0,0 0 15,21 1-15,0-22 0,0 0 0,0 0 16,1 0-16,41 0 16,-42 0-16,22-22 0,-22 1 0,21 21 15,-21-21-15,22 0 0,-22 0 0,0 0 16,0-1-16,0-20 0,0 21 15,-21 0-15,22-22 0,-22 22 0,0-21 16,0 21-16,0-22 0,-22 22 16,1 0-16,0 0 0,0 0 0,0 21 15,-22 0-15,22 0 0,0 0 0,-21 0 16,21 0-16,-1 0 0,-20 0 16,21 21-16,0-21 0,0 21 0,21 0 15,-22 0-15,22 1 0,0-1 16,0 0-16,22-21 15,-1 21-15,21-21 0,-21 0 16,0 0-16,22 0 0</inkml:trace>
  <inkml:trace contextRef="#ctx0" brushRef="#br0" timeOffset="4671.82">8022 2011 0,'0'-21'0,"0"42"0,0-63 16,0 20-1,21 22 17,0 0-32,1 22 0,-22-1 15,21 0-15,0 0 16,-21 0-16,0 0 0,21 1 0,-21-1 16,21 0-16,-21 0 0,0 21 15,0-20-15,21-1 0,-21 0 0,22 0 16,-22 0-16,0 0 0,0 1 15,0-1-15,0 0 0,0 0 0,0 0 16,0-42 15,0 0-31,0 0 16,0 0-16,0-1 0,0 1 0,0 0 16,21 0-16,-21-21 0,21 20 0,-21-20 15,0 21-15,21-21 0,0 20 0,-21-20 16,21 21-16,-21-21 15,0 20-15,22 1 0,-22 0 0,21 0 16,-21 0-16,21 21 16,0 0-16,0 0 15,0 21-15,1-21 16,-22 21-16,21-21 0</inkml:trace>
  <inkml:trace contextRef="#ctx0" brushRef="#br0" timeOffset="5295.82">9250 2011 0,'0'0'0,"0"-21"0,0 0 16,0-1-16,0 1 16,-21 0-16,-1 0 0,1 21 15,0 0-15,0-21 0,0 21 16,0 0-16,-1 0 0,1 0 0,0 0 15,-21 21-15,21 0 0,-1-21 0,1 21 16,-21 22-16,21-22 0,0 0 0,-1 0 16,1 21-16,-21-20 0,21 20 15,0-21-15,-1 21 0,1 64 16,21-85 0,0 1-16,0-1 0,0 0 0,21 0 15,1-21-15,20 0 16,-21 0-16,0 0 0,22 0 0,-1 0 15,-21 0-15,21-21 0,1 0 0,-22 21 16,0-21-16,21-1 0,-20 1 0,-1-21 16,21 21-16,-21-22 0,0 22 15,1-21-15,-1-22 0,0 22 0,0-21 16,0 20-16,0-20 0,-21-1 0,22 1 16,-1-1-16,-21 1 0,0 20 15,0 1-15,21 0 0,-21 21 0,0-22 16,0 22-16,0 0 0,0 42 31,-21 0-15,21 0-16,-21 1 0,-1 20 0,22 0 15,-21 1-15,21-1 0,-21 21 0,0 1 16,21-22-16,0 22 0,-21-22 16,0 22-16,-1-22 0,22 0 0,0 1 15,0-1-15,-21-21 0,21 21 0,0-20 16,0-1-16,0 0 0,0 0 15,0 0-15,0 0 0,0 1 16,21-22 0,1 0-16,-1 0 15,0-22-15,0 22 0,0-21 16,0 0-16</inkml:trace>
  <inkml:trace contextRef="#ctx0" brushRef="#br0" timeOffset="5771.96">9927 1990 0,'0'0'0,"42"-43"15,-42 22-15,0 0 16,0 0-16,0 0 0,0 0 16,-21 21-16,0 0 15,0 0-15,0 0 16,0 0-16,-1 21 0,1-21 0,0 21 15,-21 0-15,21-21 0,-1 21 0,1 0 16,0 1-16,0-1 0,0 21 16,0-21-16,-1-21 0,1 21 0,21 1 15,0-1-15,0 0 0,0 0 16,21-21-16,1 21 16,-1-21-16,0 0 0,0 0 15,0 21-15,0-21 0,1 0 0,-1 0 16,0 0-16,0 22 0,0-22 0,-21 21 15,0 0 1,0 0-16,-21-21 16,0 21-16,0-21 15,0 21-15,-1-21 0,1 22 0,0-22 16,0 21-16,-21-21 0,20 0 0,1 21 16,-21-21-16,21 0 0,0 0 0,-1 21 15,1-21-15,0 0 0,0 0 16,0 0-16,0 0 0,-1 0 15,1 0 1,21-21 0,0 0-1</inkml:trace>
  <inkml:trace contextRef="#ctx0" brushRef="#br0" timeOffset="6624.46">3873 2752 0,'0'0'0,"-21"0"16,0 0-16,0 0 0,0 0 15,0 0-15,-1 0 16,44 0 15,-1 21-31,0-21 16,0 0-16,21 0 0,1 0 15,-1 0-15,0 0 0,22 0 0,-22 0 16,43 0-16,-22 0 0,43 0 16,-21 0-16,21 0 0,21 0 15,-21 0-15,21 0 0,0-21 0,21 21 16,-21 0-16,21 0 0,0 0 0,0-21 16,0 21-16,1 0 0,20 0 0,0 0 15,1 0-15,-1-22 0,21 22 16,-20 0-16,-1 0 0,22 0 0,-1 0 15,-21 0-15,1 0 0,-1-21 0,-21 21 16,22 0-16,-22 0 0,0 0 0,-21 0 16,0 0-16,0 0 0,-21 0 15,0 0-15,-22 0 0,1 0 16,-22 0-16,1 0 0,-22 0 0,22 0 16,-43 0-16,21 0 0,-21 0 0,1 0 15,-1 0-15,0 0 0,0-21 16,-42 21 124,0 0-124,0 0-16</inkml:trace>
  <inkml:trace contextRef="#ctx0" brushRef="#br0" timeOffset="11319.75">3704 4424 0,'21'0'171,"0"0"-155,1 0 0,-1 0-1,-21-21 1,21 21-16,0 0 16,0-21 46,0 21-62,-21-22 16,22 1-16,-22 0 15,21 0-15,-21 0 16,21 21-16,0-21 0,-21-1 16,0 1-16,21 0 0,0-21 15,-21 21-15,0-22 0,22 22 0,-22-21 16,21-1-16,-21 22 0,0-21 15,0 0-15,0 20 0,0-20 0,0 21 16,0 0-16,0-22 0,0 22 0,0 0 16,0 0-16,0 0 15,-21 42 1,21 0-16,-22 0 0,22 0 16,0 1-16,0 20 0,0 0 15,-21 22-15,21-22 0,0 22 0,-21 20 16,21-20-16,0-1 0,0 22 15,-21-22-15,0 22 0,0 0 16,21-1-16,-22 1 0,1 0 0,0-1 16,21-20-16,0 21 0,-21-22 0,21 22 15,0-22-15,0-20 0,0 20 16,0-21-16,0 1 0,0-1 0,0-21 16,0 22-16,21-22 0,-21 0 0,0 0 15,21-21-15,0 21 0,1-21 16,-1-21-1,-21 0-15,0 0 0,0 0 16,21-1-16,-21-20 0,0 21 0,0-21 16,0-1-16,0-20 0,0 20 15,0-20-15,0-1 0,0 1 0,0-1 16,0 1-16,0-1 0,0 1 0,0-1 16,0 1-16,0-1 0,0 22 15,21-21-15,-21 20 0,21 1 0,-21-22 16,21 22-16,1 21 0,-1-21 0,0-1 15,0 22-15,0 0 0,0 0 16,1 21-16,-1 0 0,0 0 0,0 0 16,21 0-16,-20 0 0,-1 21 0,0 0 15,21 0-15,-42 0 0,21 1 16,-21-1-16,0 0 0,0 0 0,0 0 16,0 22-16,-21-22 15,0 0-15,21 0 0,-21-21 16,0 0-16,0 0 0,-1 0 0,1 0 15,0 0-15,0 0 0,0 0 0,0 0 16,-1-21 0,22 0-16,0 42 31,0 0-15,0 0-16,0 0 15,0 1-15,0-1 0,22 0 16,-22 0-16,21 0 0,-21 0 15,21-21-15,0 0 16,0 22-16,0-22 0,1 0 0,-1 21 16,0-21-16,0 0 0,0 0 0,22 0 15,-22-21-15,21-1 0,0 22 16,-20-21-16,20 0 0,0 0 0,1 0 16,-1-22-16,0 22 0,1-21 0,-22 21 15,21-22-15,-21 22 0,0-21 0,1 0 16,-22 20-16,0 1 0,0 0 15,0 0-15,0 0 0,0 0 0,-22 21 32,1 21-32,0-21 15,21 21-15,-21 0 0,0 0 0,21 0 16,0 1-16,0-1 0,0 0 16,21-21-1,0 0-15,0 0 16,0-21-16,1 0 0,-1 21 0,0-22 15,0 1-15,-21 0 0,21 21 0,0-21 16,1 0-16,-1 0 0,-21-1 16,21 1-16,-21 42 47,0 1-47,0-1 0,0 0 15,0 21-15,-21-21 0,21 1 0,0 20 16,0-21-16,0 21 0,0-20 0,0 20 15,0-21-15,0 0 0,0 0 16,0 1-16,21-1 0,-21 0 0,21-21 16,0 21-16,0-21 0,1 21 0,-1-21 15,0 0-15,0 0 0,0 0 0,0 0 16,22 0-16,-22-21 0,21 0 16,-21 0-16,1 0 0,20 21 0,-21-22 15,0 1-15,22-21 0,-22 21 16,0 0-16,-21-22 0,21 22 0,-21-21 15,0 21-15,0-22 0,0 22 16,0 0-16,0 0 0,0 0 0,0-1 16,-21 22-16,0 0 0,0 0 15,-1 22-15,22-1 0,-21 0 16,0 0-16,0 0 0,21 22 0,0-1 16,0-21-16,0 21 0,0 1 0,0-22 15,0 21-15,0-21 0,0 1 0,0-1 16,0 0-16,21 0 0,0 0 15,0-21-15,1 21 0,-1-21 16,0 0-16,21 0 0,-21 0 0,22 0 16,-22 0-16,21 0 0,-21 0 0,1 0 15,-1 0-15,0-21 0,21 21 16,-21-21-16,1 0 0,-1 0 0,0 0 16,0-1-16,0 1 0,0 0 0,1 0 15</inkml:trace>
  <inkml:trace contextRef="#ctx0" brushRef="#br0" timeOffset="11548.08">6202 4255 0,'0'21'16,"21"-21"15,0 0-31,0 0 0,0 0 16,1 0-16,-1 0 0,0 0 0,0 0 15,0 0-15,0 0 0,1 0 0,-1 0 16,0 0-16,0 0 16,0 0-1,-21-21-15,0-1 16</inkml:trace>
  <inkml:trace contextRef="#ctx0" brushRef="#br0" timeOffset="14548.24">7408 4318 0,'0'0'0,"-21"0"0,21 21 0,21-21 47,0 0-47,1-21 0,-1 0 16,0 21-16,0-21 0,0 0 0,-21-1 15,21 22-15,1-21 0,-1 0 0,-21 0 16,0-21-16,0 20 0,0 1 15,0 0-15,0-21 0,0 21 0,-21-1 16,21 1-16,-22 0 0,1 0 0,0 21 16,0 0-16,0 0 0,0 0 15,-22 0-15,22 0 0,0 21 16,-21-21-16,20 42 0,1-20 0,0-1 16,-21 21-16,21 0 0,-1 1 0,1-1 15,21 22-15,0-22 0,-21 0 16,21-21-16,0 22 0,0-22 0,0 21 15,0-21-15,21 1 0,0-22 0,1 21 16,-1-21-16,0 0 0,0 0 0,21 0 16,-20 0-16,20 0 0,0-21 15,-21-1-15,22 1 0,-1 0 0,0 0 16,1 0-16,-1-22 0,-21 1 0,22 21 16,-1-43-16,0 22 0,-21 0 0,22-22 15,-22 22-15,0-22 16,0 22-16,0-21 0,1 20 0,-22-20 15,0 20-15,21 1 0,-21 0 0,0-1 16,0 1-16,0 21 0,0 0 0,0 0 16,0-1-16,0 44 15,-21-1 1,21 0-16,-22 21 0,1-21 0,0 22 16,0-1-16,0 22 0,0-22 15,-1 21-15,1 1 0,0-22 0,0 22 16,21-1-16,0 1 0,-21-22 0,21 22 15,0-22-15,0 0 0,0 1 0,21-1 16,0-21-16,0 0 16,0 0-16,22 1 0,-22-1 0,21-21 15,-21 0-15,22 0 0,-1 0 0,-21 0 16,22 0-16,-1-21 0,-21-1 0,21 1 16,1 0-16,-22 0 0,21 0 15,-21 0-15,22-22 0,-22 22 0,0-21 16,0 21-16,-21-22 0,0 22 0,0-21 15,0 21-15,0-1 0,0 1 0,0 0 16,-21 21-16,0 0 16,0 0-16,0 0 0,-1 0 15,1 21-15,21 0 0,-21 1 0,0 20 16,21-21-16,0 0 0,0 22 16,0-22-16,0 0 0,0 21 15,0-21-15,0 1 0,0-1 0,21 0 16,0-21-16,0 21 0,1-21 0,-1 0 15,0 0-15,21 0 0,-21 0 0,22 0 16,-1 0-16,0 0 0,1 0 16,-1-21-16,0 0 0,1 0 0,-1-1 15,0 1-15,1 0 0,-22-21 0,21-1 16,-21 22-16,22-21 0,-22-22 0,0 22 16,0 0-16,-21-1 0,0-20 15,21 21-15,-21-1 0,0 1 0,0-22 16,0 22-16,0 0 0,0-1 0,0 22 15,0-21-15,0 21 0,0 0 16,0-1-16,0 44 31,0-1-31,-21 0 0,21 0 0,0 0 16,-21 22-16,21-1 0,-21 0 0,0 1 16,21 20-16,-21 1 0,-1-1 15,1 1-15,0-1 0,0 22 0,0-22 16,-22 22-16,22-22 0,0 22 0,0-21 15,0 20-15,0 1 0,21-22 0,-22 22 16,1 63-16,0-84 0,21 20 16,0-20-16,-21 21 0,21-22 15,-21 1-15,0 20 0,21-20 16,0-1-16,-22 1 0,1-22 0,21 22 16,0-22-16,0 0 0,0-21 0,0 1 15,0-1-15,21-42 16,1-1-16,-1 1 0,0 0 15,21-21-15,-21-1 0,22 1 16,-1 0-16,-21-22 0,22 22 0,-22-22 16,21 1-16,-21-1 0,0 1 0,1-1 15,-1 1-15,-21-22 0,21 22 16,-21-22-16,0 22 0,0-1 0,0 1 16,-21 20-16,0 1 0,-22 0 15,22 20-15,0-20 0,0 21 0,0 0 16,-22 21-16,43-21 0,-21 21 0,0 0 15,42 0 1,0 0 0,0 0-16,1 0 0,-1 0 15,0 0-15,21-22 0,-21 22 0,22-21 16,-22 0-16,21 21 0,1-21 0,-22 0 16,21 0-16,0-1 0,-20 1 0,20-21 15,-21 21-15,0 0 16,0-22-16,1 22 0,-1 0 0,0-21 15,-21 20-15,0 1 0,21 0 0,-21 0 16,0 0-16,21 0 0,-21-1 16,0 44-1,-21-22 1,21 21-16,-21 0 0,21 21 0,-21-21 16,21 1-16,0 20 0,0-21 0,0 21 15,0-20-15,0 20 0,0-21 16,0 0-16,0 0 0,0 1 0,21-1 15,0-21-15,0 21 0,0-21 0,1 0 16,20 0-16,-21 0 0,21 0 16,1 0-16,-1 0 0,0-21 15,1 21-15,-1-21 0,-21-1 0,22 1 16,-1 0-16,-21 0 0,0 0 0,0-22 16,1 22-16,-22 0 0,21 0 0,-21-21 15,0 20-15,0 1 16,-21 21-1,-1 0-15,1 21 16,21 1-16,-21-1 0,21 0 16,-21 0-16,0 21 0,21-20 0,0-1 15,-21 0-15,-1 0 0,22 0 0,0 0 16,0 1-16,-21-1 0,21 0 16,0 0-16,0-42 46,0 0-46,21 21 0,1-21 0,-1-1 16,-21 1-16,21 0 0,0 0 0,-21 0 16,21 0-16,0-1 0,1 1 0,-1 0 15,0 0-15,0 21 16,0 0 0,0 0-16,-21 21 15,0 0-15,0 0 16,0 1-16,0-1 15,22 0-15,-22 0 0,0 0 16,21 0-16,-21 1 0,0-1 16,21 0-16,0-21 0,0 21 15,0-21-15,1 0 0,-1 0 0,0 0 16,0 0-16,0 0 0,0 0 16,1 0-16,20 0 0,-21 0 0,0 0 15,22 0-15,-22-21 0,0 0 0,21 21 16,-21-21-16,1-1 0,-1 22 0,0-21 15,0 0-15,-21 0 0,21 0 0,-21-22 16,0 22-16,0 0 16,0 0-16,0-21 0,0 20 0,0 1 15,0 0-15,0 0 0,-21 21 16,0 0-16,0 21 16,0 0-16,-1 0 15,22 1-15,-21 20 0,21-21 0,-21 0 16,21 0-16,0 22 0,0-22 0,0 0 15,0 0-15,0 0 0,0 1 0,0-1 16,0 0-16,21 0 0,0 0 16,1 0-16,-1-21 15,0 22-15,21-22 0,-21 0 0,1 0 0,20 0 16,-21 0-16,21 0 0,1 0 16,-22 0-16,21 0 0,1 0 0,-1 0 15,0-22-15,-21 1 0,22 21 0,-22-21 16,0 0-16,0 0 0,0 0 15,1-1-15,-1 1 0,-21 0 0,0 0 16,21-21-16,-21 20 0,21 1 0,-21 0 16,0-21-16,0 21 0,0-1 0,0 1 15,-21 0-15,0 21 0,0 0 16,-1 0-16,1 0 16,0 0-16,0 21 0,0 0 0,0 1 15,-1-1-15,1 0 0,0 21 16,0-21-16,21 22 0,0-22 0,-21 0 15,21 0-15,0 22 0,0-22 0,0 0 16,0 0-16,0 0 16,21-21-16,0 21 0,0-21 15,0 0-15,1 0 0,-1 0 16,0 0-16,0-21 0,0 21 0,0-21 16,1 0-16,-1 0 0,0 0 15,0-1-15,0 1 0,-21-21 0,21 0 16,1-1-16,-22 1 0,21 0 0,0-22 15,-21 22-15,21-1 0,0-20 0,-21 21 16,21-22-16,1 22 0,-22-1 16,21 22-16,-21-21 0,0 0 15,0 20-15,0 1 0,0 0 0,0 0 16,0 42 0,-21 0-1,21 22-15,0-22 0,-22 21 16,1-21-16,21 22 0,-21-1 0,21 0 15,0 1-15,-21 20 0,21-21 0,-21 1 16,0 20-16,21-20 0,-22-1 0,22 0 16,0 1-16,0-1 0,-21 0 15,21-21-15,0 22 0,0-22 0,0 0 16,0 0-16,0 0 0,0 1 16,0-1-16,21-21 0,1 0 15,-1 0 1,0 0-16,0 0 0,0 0 15,0 0-15,1-21 16,-1-1-16,-21 1 0,21 0 16,0 21-16,-21-21 0,0 0 0,0 0 15,0-1-15,0 1 0,0 0 16,0 0-16</inkml:trace>
  <inkml:trace contextRef="#ctx0" brushRef="#br0" timeOffset="15044.67">9927 3768 0,'-21'21'15,"0"0"-15,0 0 16,21 0 0,21-21-16,0 0 15,0 0-15,0 0 16,0 0-16,1 0 0,-1-21 16,0 21-16,-21-21 0,0 0 15,-21 21 1,0 0-16,-1 0 15,1 0-15,0 0 0,0 0 0,0 0 16,0 0-16,21 21 16,21-21-1,0 0 1</inkml:trace>
  <inkml:trace contextRef="#ctx0" brushRef="#br0" timeOffset="17748.06">13271 4064 0,'0'0'0,"0"-21"0,0-21 16,0 20-16,0 1 0,0 0 0,0 0 0,0 0 15,0 0-15,-21 21 32,0 21-17,21 0-15,0 0 0,0 21 0,-21 1 16,21-1-16,-21 0 0,21 1 0,-21-1 16,21 0-16,0 1 0,0-1 15,-22-21-15,22 22 0,-21-1 0,21-21 16,0 0-16,0 0 0,0 1 15,21-22 1,1 0-16,-1-22 0,0 1 16,0 21-16,0-21 15,0-21-15,1 21 0,-1-1 0,0 1 16,0-21-16,0 21 0,0-22 0,1 22 16,-1-21-16,0 21 0,0 0 0,-21-1 15,21 1-15,-21 0 0,21 21 16,1 0-16,-22 21 15,0 0-15,0 1 16,0-1-16,0 0 0,0 0 0,0 21 16,0-20-16,0-1 0,0 21 15,21-21-15,-21 0 0,0 1 16,0-1-16,21 0 0,-21 0 0,0 0 16,21-21-16,0 0 0,0 0 15,1 0-15,-1 0 0,0 0 16,0-21-16,0 0 15,0 0-15,1 0 0,-1-1 0,0 1 16,21 0-16,-21-21 0,1 21 0,-22-22 16,21 1-16,0 21 0,0-22 0,-21 1 15,21 21-15,-21 0 0,0-22 16,0 22-16,0 0 0,0 42 47,-21 22-47,21-22 0,0 21 0,-21-21 15,0 22-15,21-1 0,-21 0 16,21 1-16,0-1 0,0 0 0,0-21 16,0 22-16,0-1 0,0-21 0,0 0 15,0 1-15,21-1 0,-21 0 0,21-21 16,21 0-16,-21 0 0,1 0 0,20 0 16,-21 0-16,21-21 0,1 21 15,-1-21-15,-21-1 0,22 1 0,-1-21 16,-21 21-16,21-22 0,-20 1 0,20 0 15,-21-1-15,0-20 0,0 21 0,22-22 16,-22 1-16,0 20 16,0-20-16,-21 20 0,21 1 0,-21 0 15,22-1-15,-22 22 0,0-21 0,0 21 16,0 0-16,-22 42 31,1 0-31,21 0 0,-21 0 0,0 22 16,0-22-16,21 21 0,-21 0 0,-1 1 15,22-1-15,-21 22 0,0-22 0,0 0 16,21 22-16,-21-22 0,21 0 16,-21 1-16,-1-1 0,22-21 0,0 22 15,0-22-15,-21 0 0,21 0 0,0 0 16,21-21 15,-21-21-31,22 0 16,-1 0-16,0 0 0,0-1 0,0 1 15,0-21-15,1 21 0,-1 0 0,-21-22 16,21 22-16,0 0 0,0 0 0,0 0 16,-21-1-16,22 22 15,-1 0-15,-21 22 16,0-1-16,0 0 0,0 0 0,0 0 16,0 0-16,0 1 0,0-1 0,0 21 15,21-21-15,0 0 0,-21 1 0,21-1 16,0-21-16,1 21 15,-1 0-15,0-21 0,0 0 0,0 0 16,22 0-16,-22 0 0,21 0 0,-21 0 16,22-21-16,-22 0 0,21 0 0,-21 21 15,22-22-15,-22 1 0,0-21 0,0 21 16,0 0-16,0-22 0,1 22 16,-1-21-16,-21-1 0,0 22 0,0 0 15,0-21-15,21 42 0,-21-21 0,0-1 16,0 44-1,0-1-15,0 0 0,0 0 16,0 0-16,0 22 0,0-22 16,0 0-16,-21 0 0,21 21 15,0-20-15,0-1 0,0 0 0,0 0 16,0 0-16,21 0 0,0 1 0,0-1 16,0-21-16,1 0 15,-1 0-15,0 0 0,0 0 16,0 0-16,0 0 0,1-21 0,-1-1 15,0 22-15,0-21 0,-21-21 0,21 21 16,0 0-16,1-22 0,-1 22 0,0-21 16,0-1-16,0 22 0,0 0 15,1-21-15,-1 21 0,0 21 16,-21-22-16,21 22 0,-21-21 0,21 21 16,0 0-16,-21 21 15,0 1-15,0-1 0,22 0 16,-22 0-1,0 0 1,0-42 15,0 0-31,0 0 16,0 0-16,0-1 16,0 1-16,-22 21 15,1 0-15,0 0 16,0 0-16,0 0 0,0 0 15,21 21-15,0 1 0,-22-1 16,1 0-16,21 21 0,-21-21 0,21 1 16,0 20-16,0-21 0,0 21 0,0-20 15,0-1-15,0 0 0,0 21 0,0-21 16,0 1-16,21-22 0,0 21 16,-21 0-16,43-21 0,-22 0 0,0 0 15,0 0-15,22 0 0,-22 0 0,21 0 16,-21 0-16,22-21 0,-22 0 0,21-1 15,-21 1-15,0 0 0,22 0 0,-22-21 16,0-1-16,21 1 0,-20 0 16,-1-1-16,21-20 0,-21 20 15,0-20-15,1-1 0,-1 1 0,0 21 16,-21-22-16,21 1 0,0 20 0,-21 1 16,21 0-16,-21-1 0,0 22 0,0 0 15,0 0-15,0 42 16,0 0-16,-21 0 15,21 0-15,-21 22 0,21-1 0,0-21 16,-21 22-16,0 20 0,21-21 16,-21 1-16,-1-1 0,22 22 0,0-22 15,-21 0-15,0 22 0,21-22 16,-21 0-16,0 1 0,0-1 0,21 0 0,0 1 16,-22-22-16,1 0 0,21 0 15,-21 0-15,21 1 0,0-44 47,21 1-47,-21 0 0,21 0 0,1 0 16,-1 0-16,21-22 0,-21 22 0,0-21 15,1 21-15,20-22 0,-21 22 16,0 0-16,0 0 0,1 21 0,-1 0 16,0 0-16,0 0 15,-21 21-15,0 0 0,0 0 0,0 0 16,0 22-16,0-22 0,0 21 15,0 1-15,0-22 0,0 21 16,-21-21-16,21 22 0,0-22 0,0 0 16,0 0-16,0 0 0,21-21 0,0 21 15,0-21-15,1 0 0,-1 0 0,21 0 16,-21 0-16,0 0 0,22 0 0,-22-21 16,0 0-16,0 21 0,22-21 15,-22 0-15,-21 0 0,21-1 0,0 1 16,-21-21-16,21 21 0,-21 0 0,0-22 15,0 22-15,0-21 0,0 21 0,-21-22 16,0 22-16</inkml:trace>
  <inkml:trace contextRef="#ctx0" brushRef="#br0" timeOffset="17862">15536 3704 0,'0'0'0</inkml:trace>
  <inkml:trace contextRef="#ctx0" brushRef="#br0" timeOffset="17895.97">15452 3725 0,'-22'0'0</inkml:trace>
  <inkml:trace contextRef="#ctx0" brushRef="#br0" timeOffset="17947.93">15452 3725 0,'0'0'0,"21"-21"31</inkml:trace>
  <inkml:trace contextRef="#ctx0" brushRef="#br0" timeOffset="18927.43">18351 4106 0,'22'0'0,"-1"0"16,0 0-16,-21-21 0,21 0 15,0 0-15,0 0 16,-21 0-16,0-1 0,22 1 0,-22 0 15,0 0-15,0 0 0,0 0 16,0-1-16,0 1 0,-22 21 0,1-21 16,0 0-16,0 21 0,0 0 15,0 0-15,-1 0 0,-20 0 0,21 0 16,0 0-16,-22 21 0,22 0 0,0 0 16,0 22-16,0-22 0,0 21 15,-1 1-15,1-1 0,21 0 0,0 1 16,-21-22-16,21 21 0,0 0 0,0-20 15,0-1-15,0 21 0,0-21 0,0 0 16,21-21-16,-21 22 16,21-22-16,1 0 0,-1 0 0,0 0 15,21 0-15,-21-22 0,1 1 0,-1 0 16,21 0-16,-21 0 0,0 0 16,1-1-16,20-20 0,-21 21 0,0-21 15,0-1-15,-21 22 0,22-21 16,-1-1-16,-21 22 0,21 0 0,-21-21 15,0 21-15,0-1 0,0 44 47,0-1-47,0 0 0,0 0 0,-21 21 16,21-20-16,0 20 0,-21-21 0,-1 21 16,22-20-16,-21 20 0,21-21 0,0 21 15,0-20-15,0-1 16,0 0-16,0 0 0,0 0 0,21-21 15,1 21-15,-1-21 0,21 0 0,-21 0 16,22 0-16,-1 0 0,-21 0 0,21-21 16,1 0-16,-1 21 0,0-21 15,1 0-15,-1 0 0,-21-22 0,22 22 16,-22-21-16,21 21 0,-21-22 0,0 1 16,1 21-16,-22-22 0,0 22 0,0 0 15,0 0-15,0 0 0,0 0 16,-22 21-16,1 0 15,0 0-15,0 21 0,0 0 16,21 0-16,-21 0 0,21 0 16,0 22-16,0-22 0,0 21 0,0-21 15,0 1-15,0 20 0,0-21 16,0 21-16,21-20 0,-21-1 0,0 0 16,21 0-16,-21 0 0,0 0 15,-21 1-15,0-22 16,-1 0-16,1 0 15,0 0-15,0 0 0,0 0 16,0 0-16,21-22 0,0 1 31,0 0-31,0 0 0,21 21 16,0-21-16,0 21 16</inkml:trace>
  <inkml:trace contextRef="#ctx0" brushRef="#br0" timeOffset="19827.98">20108 4191 0,'0'0'0,"0"-21"0,0 0 16,0 0-16,0-1 0,0 1 15,21 0-15,-21 0 16,0-21-16,22 20 0,-22 1 15,0 0-15,21-21 0,0 21 0,-21-1 16,21 1-16,-21 0 0,21 0 0,-21 0 16,0 0-1,0 42 1,0 0-16,0 0 0,-21 0 16,21 0-16,-21 1 0,21 20 0,0-21 15,-21 21-15,21 1 0,0-22 0,-21 21 16,21-21-16,0 22 0,0-22 15,0 0-15,0 0 0,21 0 0,0 1 16,0-1-16,-21 0 0,21-21 0,22 0 16,-22 21-16,0-21 0,21 0 15,-21 0-15,22 0 0,-22 0 0,21-21 16,1 0-16,-1 0 0,-21-1 16,21 1-16,1 0 0,-1-21 0,-21-1 15,22 1-15,-22 0 0,21-1 0,-21 1 16,0-21-16,22 20 0,-22-20 0,0-1 15,21 22-15,-20-22 0,-1 22 16,0-21-16,-21 20 0,0 22 0,21-21 16,-21 21-16,0-1 0,0 1 15,0 0-15,-21 21 16,0 21-16,0 0 16,21 1-16,-22 20 0,1-21 0,21 21 15,-21 1-15,0-1 0,0 0 0,21 1 16,-21-1-16,-1 0 0,22 22 0,-21-22 15,21 1-15,-21-1 0,0 0 16,21 1-16,0-1 0,0 0 0,0 1 16,0-22-16,0 21 0,0-21 0,21 0 15,0 1-15,0-22 0,1 21 0,-1-21 16,0 0-16,21 0 0,-21 0 16,22 0-16,-22 0 0,21-21 0,1 21 15,-1-22-15,-21 1 0,21 0 0,-20 0 16,-1 0-16,0 0 0,0-22 15,0 22-15,0 0 0,-21-21 0,0 20 16,0 1-16,0 0 0,0 0 16,-21 21-16,0 0 15,0 0-15,0 0 0,0 21 16,21 0-16,0 0 0,0 1 16,0-1-16,0 21 0,0-21 15,0 0-15,0 1 0,0 20 0,0-21 16,0 0-16,0 0 0,0 1 0,0-1 15,0 0-15,0 0 16,-22-21 15,1 0-15,21-21-16,0 0 16,-21 0-16,21-1 0,-21 1 15,0 0-15,0 0 0</inkml:trace>
  <inkml:trace contextRef="#ctx0" brushRef="#br0" timeOffset="20059.98">20680 3662 0,'0'0'0,"0"-21"16,21 21-16,0 0 0,21 0 15,-20-21-15,-1 21 0,21-22 0,0 22 16,1-21-16,-1 21 0,-21 0 0,22-21 15,-1 0-15,0 21 0,1 0 16,-1-21-16,0 21 0,-21 0 0,1 0 16,-1-21-16,0 21 0,-21-22 15,-21 1 1,0 21-16,-1 0 0,-20-21 16</inkml:trace>
  <inkml:trace contextRef="#ctx0" brushRef="#br0" timeOffset="20148.91">20193 3450 0,'0'0'15</inkml:trace>
  <inkml:trace contextRef="#ctx0" brushRef="#br0" timeOffset="20255.86">19791 3598 0,'-21'0'0,"-22"0"0,1 0 16</inkml:trace>
  <inkml:trace contextRef="#ctx0" brushRef="#br0" timeOffset="21092.15">11493 5376 0,'0'-21'0,"0"42"0,0-63 16,0 21-16,22-21 0,-22 20 0,21 1 15,-21 0-15,0 0 0,0 0 0,0 0 16,0-1-16,0 1 0,0 0 16,0 0-16,0 0 0,-21 21 15,-1 0-15,1 0 0,0 0 0,0 21 16,0 0-16,0 0 0,-1 0 0,-20 64 15,21-43-15,-21 1 16,20 20-16,22-20 0,-21 20 0,0 1 16,0-1-16,21 1 0,-21-1 15,21 1-15,0-1 0,0 1 0,0-22 16,0 0-16,21 1 0,0-1 16,21-21-16,-20 21 0,-1-20 0,21-1 15,0-21-15,-20 0 0,20 0 0,0 0 16,1 0-16,-1 0 0,0 0 0,1-21 15,-1-1-15,0 1 0,1 0 0,-1-21 16,0 21-16,1-22 0,-1 1 16,0 0-16,1-22 0,-1 22 0,-21-22 15,0 1-15,0-1 0,1 1 16,-22-1-16,0-20 0,0 20 0,0 1 0,0-1 16,-22 1-16,1-1 15,0 22-15,-21-22 0,21 43 0,-22-21 16,22 21-16,-21-1 0,-1 22 0,22 0 15,-21 0-15,0 0 0,-1 22 0,1 20 16,0-21-16,-1 21 0,1 22 16,0-22-16,20 22 0,-20-1 0,21 1 15,-21-1-15,20 22 0,1-22 0,0 1 16,21-1-16,0 1 0,0-1 0,0 1 16,0-22-16,21 1 0,0-1 15,1-21-15,-1 21 0,21-20 16,-21-22-16</inkml:trace>
  <inkml:trace contextRef="#ctx0" brushRef="#br0" timeOffset="22227.08">11853 6096 0,'21'0'0,"22"-42"16,-1 42-16,0-21 0,1-1 0,-1 1 16,0-21-16,1 21 0,-1 0 15,0-22-15,-20 22 0,20-21 0,-21 21 16,21-22-16,-20 1 0,-1 21 0,-21-22 16,21 22-16,-21 0 0,21 0 0,-21 0 15,0 42 1,0 0-1,0 0-15,0 0 0,-21 1 0,21 20 16,-21-21-16,21 21 0,-21-20 0,21 20 16,0-21-16,0 43 15,0-43-15,0 21 0,0-21 0,0 0 16,0 1-16,21-1 0,0-21 16,0 0-16,0 0 0,0 0 15,1 0-15,-1 0 0,0 0 0,0 0 16,0-21-16,0-1 0,1 1 0,-1 21 15,0-42-15,0 21 0,0 0 0,0-1 16,-21-20-16,22 21 0,-1-21 0,0 20 16,-21-20-16,21 21 0,-21 0 0,21 0 15,-21-1-15,0 1 0,0 0 16,0 42 15,0 0-31,0 1 0,0-1 16,0 0-16,0 21 0,0-21 0,-21 1 15,21-1-15,0 21 0,0-21 0,0 0 16,0 1-16,0 20 0,0-21 0,0 0 16,0 0-16,0 1 0,21-22 15,0 0-15,1 21 0,-1-21 0,0 0 16,0 0-16,0 0 0,22 0 0,-22-21 16,21-1-16,-21 22 0,22-21 0,-1 0 15,-21 0-15,21 0 0,-20 0 0,20-22 16,-21 22-16,0-21 0,0 21 15,1-22-15,-22 1 0,0 0 0,21-1 16,-21 22-16,0-21 0,0 21 0,0-1 16,0 1-16,0 0 0,0 0 0,-21 21 15,-1 0-15,1 0 0,0 0 0,0 0 16,0 21-16,0 0 0,-1 0 0,1 1 16,21 20-16,-21-21 0,21 0 0,-21 0 15,21 1-15,0 20 0,0-21 0,0 0 16,21 0-16,0 1 0,0-1 15,1-21-15,-1 0 0,0 21 16,0-21-16,21 0 0,-20 0 0,20 0 16,-21 0-16,21-21 0,1 21 15,-22-21-15,21 21 0,1-22 0,-22 1 16,21 0-16,-21 0 0,0 0 0,22 0 16,-22-1-16,0 1 0,0 0 0,-21 0 15,21 21-15,-21-21 0,0 42 31,0 0-31,-21 0 16,21 22-16,0-22 0,0 0 16,-21 0-16,21 0 0,-21 22 0,21-22 15,0 0-15,0 0 0,-21 0 0,21 0 16,-21 1-16,21-1 0,-22 0 0,22 0 16,0 0-16,-21 0 15,0-21 1,21-21 15,0 0-31,0 0 0,0 0 0,21 0 16,0-1-16,1 1 0,-1-21 0,0 0 15,0 20-15,0-20 0,0 21 0,22-21 16,-22 20-16,21 1 0,1 0 0,-22 21 16,21 0-16,-21 0 0,0 0 0,1 0 15,-1 0-15,0 0 0,0 21 0,-21 0 16,21 1-16,-21-1 0,0 21 15,0-21-15,0 0 0,0 1 0,0 20 16,0-21-16,0 0 0,0 0 0,0 1 16,0-1-16,0 0 0,0 0 0,0 0 15,0 0-15,-21 1 0,21-1 16,-21-21-16,21-21 31,0-1-31,0 1 16,0 0-16,0 0 0,0 0 0</inkml:trace>
  <inkml:trace contextRef="#ctx0" brushRef="#br0" timeOffset="24853.78">15790 5482 0,'0'0'0,"-21"0"0,0 0 15,21-21-15,0 0 16,0 0-16,0 0 16,0-1-16,0 1 0,21 0 15,0 0-15,0 0 0,1 0 0,-1 21 16,0-22-16,21 22 0,-21 0 0,1 0 16,20 0-16,-21 0 0,0 0 0,0 22 15,1-1-15,-1 0 0,0 0 0,-21 0 16,0 22-16,0-22 0,21 21 15,-21 0-15,0-20 0,0 20 0,0 0 16,0-21-16,0 22 0,-21-1 0,21-21 16,0 0-16,0 1 0,-21-1 0,21 0 15,-21 0-15,21 0 0,-22-21 0,22-21 47,0 0-47,0 0 0,0 0 16,22-22-16,-1 22 0,0 0 0,0-21 15,0-1-15,0 22 0,22-21 16,-22-1-16,0 22 0,0 0 0,22 0 16,-22 0-16,0 0 0,0-1 0,0 22 15,0 0-15,1 0 0,-1 0 0,0 0 16,0 22-16,-21-1 0,0 0 0,21 0 16,-21 0-16,21 0 0,-21 22 0,22-22 15,-22 0-15,0 21 0,0-20 0,0-1 16,0 21-16,0-21 0,0 0 0,0 1 15,0-1-15,0 0 0,0 0 0,0 0 16,0-42 15,21 0-15,-21 0-16,21 0 0,0-1 0,-21 1 16,21 0-16,0-21 0,1 21 0,-1-22 15,0 22-15,0-21 0,21-1 0,-20 22 16,-1-21-16,21 21 0,-21 0 0,0-1 15,1 1-15,-1 21 0,0 0 0,0 0 16,-21 21 0,0 1-16,0-1 0,0 0 0,0 0 15,0 0-15,0 22 0,0-22 0,0 0 16,0 21-16,0-21 0,0 1 0,0-1 16,0 21-16,0-21 0,21 0 0,0 1 15,-21-1-15,22-21 0,-1 21 0,0 0 16,0 0-16,21-21 15,-20 0-15,-1 21 0,21-21 0,-21 0 16,22 0-16,-22 0 0,21 0 0,0 0 16,1-21-16,-22 21 0,21-21 0,1 0 15,-22 0-15,21 0 0,-21-1 0,0 1 16,64-85 0,-64 64-16,-21 21 0,21-21 0,-21 20 15,0-20-15,0 21 0,0 0 0,0 0 16,0-1-16,-21 22 0,0-21 15,0 21-15,0 0 0,0 0 0,-1 0 16,1 21-16,0 1 0,0-1 0,0 0 16,0 0-16,-1 0 0,1 22 15,21-22-15,-21 0 0,21 21 0,-21-21 16,21 22-16,0-22 0,0 0 0,0 0 16,0 0-16,0 1 0,0-1 0,21 0 15,0 0-15,0-21 0,1 21 0,-1-21 16,21 0-16,-21 0 0,22 0 0,-22 0 15,21 0-15,0 0 0,1 0 0,-1 0 16,22-21-16,-22 0 0,0 21 0,22-21 16,-22 0-16,22-1 0,-22-20 0,0 21 15,1-21-15,-1 20 0,0-20 16,-21 21-16,1-21 0,-1 20 0,0 1 16,-21 0-16,0-21 0,0 21 15,0-1-15,-21 22 0,0 0 0,-1 0 16,1 0-16,0 0 0,0 0 0,-21 0 15,20 22-15,1-22 0,0 21 0,0 0 16,0 0-16,0 21 0,-1-20 0,1-1 16,0 21-16,0 64 15,21-85-15,0 0 0,0 0 16,0 1-16,21-1 0,0-21 16,0 0-16,1 0 0,-1 0 15,0 0-15,21 0 0,-21 0 0,1-21 16,-1 21-16,0-22 0,0 1 15,0 0-15,0 0 0,1 0 0,-1 0 16,0-1-16,-21-20 0,21 21 0,-21-21 16,21 20-16,-21 1 0,21-21 0,-21 21 15,0 0-15,-21 42 32,0-21-32,21 21 0,-21 0 15,21 0-15,0 0 0,-21 22 0,21-22 16,-21 0-16,21 0 0,0 22 0,0-22 15,0 0-15,0 0 0,0 0 0,0 0 16,21 1-16,0-1 0,0-21 16,0 0-16,0 0 0,1 0 15,-1 0-15,0 0 0,21 0 0,-21 0 16,1 0-16,-1 0 0,0-21 0,0-1 16,0 1-16,0 21 0,22-21 0,-22 0 15,0 0-15,0-22 0,0 22 0,22-21 16,-22 0-16,0 20 0,0 1 0,-21 0 15,0 0-15,0 42 32,0 0-32,0 0 15,-21 1-15,0-1 0,21 0 16,-21 21-16,21-21 0,-21 1 0,21-1 16,-22 0-16,1 21 0,21-21 0,0 1 15,-21-22-15,0 21 0,21 0 0,0 0 16,-21-21-16,0 0 15,21-21 17,21 0-32,-21 0 0,21-1 15,0 1-15,0 0 0,0 0 0,-21-21 16,22 20-16,-1-20 0,0 21 0,21-43 16,-21 43-16,1-21 0,-1 21 15,0 0-15,0-1 0,0 22 0,0-21 0,1 21 16,-1 0-16,0 0 0,0 0 15,-21 21-15,21 1 16,-21-1-16,0 0 0,0 0 0,0 0 16,0 0-16,0 1 0,0-1 0,0 21 15,0-21-15,0 0 0,0 1 0,0-1 16,0 21-16,0-21 0,21 0 0,1 1 16,-1-22-16,0 0 15,0 0-15,0 0 0,0 0 0,1 0 16,-1 0-16,0 0 0,0 0 0,0 0 15,0-22-15,1 22 0,-1-21 16,21 0-16,-21 0 0,0 0 0,1 0 16,20-1-16,-21 1 0,21 0 0,-20 0 15,-1-21-15,0 20 0,0 1 0,0-21 16,0 21-16,-21 0 0,0-1 0,0 44 47,-21-1-47,21 0 0,0 0 0,-21 0 15,0 22-15,21-22 0,-21 0 0,21 0 16,-21 0-16,21 0 0,0 1 0,0-1 16,0 42-16,0-42 0,0 1 15,21-22-15,0 21 16,0-21-16,0 0 0,0 0 0,1 0 0,-1 0 16,0 0-16,0 0 0,0 0 15,0 0-15,1-21 0,-1 21 0,0-22 16,21 1-16,-21 0 0,-21 0 0,22 0 15,20 0-15,-21-1 0,0-41 0,0 42 16,1-22-16,-1 22 0,0 0 0,-21 0 16,0 0-16,0 42 31,-21 0-15,0 0-16,21 0 0,-22 1 0,1-1 15,21 0-15,0 0 0,-42 0 16,42 22-16,-21-22 0,21 0 0,-21 0 15,21 0-15,0 0 0,0 1 16,0-44 15,0 1-15,0 0-16,0 0 16,0-21-16,21 20 0,0-20 0,0 21 15,0 0-15,0-22 0,1 22 16,20 0-16,-21-21 0,21 21 0,-20-1 15,20-20-15,0 42 0,-21-21 16,1 21-16,-1 0 0,0 0 16,-21 21-16,0 0 0,0 0 15,0 1-15,0-1 0,0 0 16,0 0-16,0 21 0,0-20 0,21-1 16,-21 0-16,0 21 0,21-21 0,-21 1 15,21-1-15,1 0 0,-22 0 0,21-21 16,0 21-16,42 22 0,-41-43 0</inkml:trace>
  <inkml:trace contextRef="#ctx0" brushRef="#br0" timeOffset="25691.88">21294 8361 0,'42'-804'16,"-84"1608"-16,105-1989 0,1 423 15,-22 592-15,-21 43 0,0 21 0,0 22 16,1-1-16,-1 22 0,0-1 0,-21 1 16,21 20-16,0 1 0,-21-22 15,0 22-15,0 21 0,0-21 0,0 20 16,0-20-16,0 21 0,-21 21 0,0 0 15,0 0-15,0 0 0,-1 0 0,-20 0 16,21 0-16,0 21 0,-22 21 16,22-20-16,-21-1 0,21 21 0,0-21 15,-1 22-15,1-1 0,0-21 0,21 21 16,0-20-16,0 20 0,0-21 0,0 0 16,0 0-16,0 1 0,21-1 15,0-21-15,1 0 0,-1 0 16,0 0-16,0 0 15,0 0-15,0-21 0,1 21 0,-1-22 16,0 1-16,0 0 0,0 21 0,-21-21 16,21-21-16,1 20 0,-1 1 0,-21 0 15,21-21-15,0 21 0,0-1 0,-21 1 16,21 0-16,-21 0 0,22 0 16,-22 0-16,0-1 15,0 44 1,0-1-16,0 0 15,-22 0-15,22 0 0,-21 0 16,0 22-16,21-22 16,-21 0-16,0 21 0,21-20 0,0 20 15,0 0-15,0 1 0,0-1 0,0 0 16,0 1-16,0-1 0,0 0 0,0 22 16,0-22-16,0 0 0,0 22 0,0-22 15,-21 22-15,21-22 0,-22 22 0,1-1 16,21 1-16,-21-1 0,0-21 15,0 22-15,21-1 0,-21 1 0,-1-22 16,22 22-16,-21-1 0,21-20 0,-21 20 16,21 1-16,-21-22 0,21 0 0,0 22 15,0-22-15,0 0 0,0-20 0,0 20 16,-21-21-16,21 0 0,0 0 16,-21 1-16,21-1 0,0 0 0,-22-21 15,1 0-15,0 0 0,0 0 16,0 0-16,0 0 15,21-21-15,-22 0 0,1-1 0,0-20 16,21 21-16,-21 0 0,0 0 16,21-22-16,0 22 0,0-21 0,-21-1 15,21 1-15,0 0 0,-22-1 16,22 1-16,0-21 0,0 20 0,0 1 16,0 0-16,22-22 0,-1 22 0,21-22 15,-21 1-15,0-1 0,22 1 0,-1-1 16,0-20-16,1 20 0,-1 1 15,0-1-15,1 1 0,-1-1 0,-21 22 16,22-22-16,-1 22 0,-21 0 16,0 20-16,22-20 0,-22 21 0,0 0 15,0 0-15,0-1 0,0 1 0,22 0 16,-22 0-16,0 21 0,21-21 0,-20 21 16,-1 0-16,21-21 0,-21 21 0</inkml:trace>
  <inkml:trace contextRef="#ctx0" brushRef="#br0" timeOffset="26176.12">22161 5630 0,'0'-21'31,"0"0"-31,22 21 0,-1-21 0,0 21 15,0-21-15,0 0 0,0-1 0,1 1 16,-1 21-16,0-21 0,0 0 16,0 0-16,0 0 0,1-1 0,-1 1 15,-21 0-15,0 0 0,-21 21 32,-1 0-32,1 0 0,-21 0 15,21 0-15,-22 21 0,1-21 0,21 21 16,-21 0-16,20 1 0,1-1 0,0 0 15,0 0-15,21 0 0,-21 0 0,21 1 16,0-1-16,0 0 0,0 0 16,0 0-16,21 0 0,0-21 0,0 22 15,0-1-15,1 0 0,-1 0 0,0 0 16,0 0-16,0 1 0,0-1 0,1 0 16,-22 0-16,0 0 0,0 0 0,0 1 15,0-1-15,0 0 0,0 0 16,-22 0-16,1-21 15,0 0-15,0 0 0,0 0 0,0 0 16,-1 0-16,1 0 0,0 0 16,0 0-16,0 0 0,0 0 0,-1-21 15,1 0-15,0 21 0,-21-21 16,-1 0-16,1-1 0,0 1 0</inkml:trace>
  <inkml:trace contextRef="#ctx0" brushRef="#br0" timeOffset="26771.79">19812 4953 0,'0'0'0,"-21"0"47,0 0-47,21 21 0,-22-21 15,22 21-15,0 1 16,22-22-1,-1 0 1,0 0-16,0 0 0,0 0 16,0-22-16,-21 1 15,0 0 1,-21 21 0,0 0-16,0 0 15,0 0 1,21 21-16,-21-21 0,21 21 15,0 1 1,0-1-16,-22-21 16,22 21-16,0 0 15</inkml:trace>
  <inkml:trace contextRef="#ctx0" brushRef="#br0" timeOffset="42851.69">4212 8107 0,'-63'21'16,"41"-21"-16,1 0 15,0 0-15,-21 0 0,21 0 16,-1 0-16,1 0 0,0 0 0,0 0 16,0 0-16,0 0 0,-1 0 0,1 0 15,42 0 32,1 0-47,20 0 16,-21 0-16,21 0 0,1 0 15,20 0-15,-20 0 0,41 0 0,-20 0 16,42 0-16,-22 0 0,22 0 0,0 0 16,0 0-16,0 0 0,21 0 15,-22 0-15,22 0 0,-21 0 0,0 0 16,0 0-16,0 0 0,-22-21 0,1 21 15,0 0-15,-22 0 0,1 0 0,-1 0 16,-20 0-16,20 0 0,-42 0 16,22 0-16,-22-21 0,0 21 0,0 0 15,0 0-15,-21-21 0,0-1 16,0 1-16,0 0 16,-21 0-16,0 0 0,0 0 15,0-1-15,-22 22 0,22-21 0,-21 0 16,21 0-16,-22 0 0,1 0 0,0-1 15,-1 22-15,1-21 0,0 21 0,-1 0 16,1-21-16,0 21 0,20 0 16,1 0-16,0 0 0,0 0 0,42 0 31,21 0-15,-20 21-16,-1-21 0,21 0 15,0 0-15,-20 21 0,20 1 16,0-22-16,-21 21 0,22-21 0,-22 0 15,21 21-15,-21-21 0,22 21 0,-22-21 16,0 21-16,21-21 0,-20 21 0,-1-21 16,0 22-16,0-22 0,-21 21 15,0 0-15,0 0 0,0 0 16,0 22-16,-21-22 0,0 0 0,0 0 16,-22 21-16,22-20 0,-21 20 0,-1 0 15,-20-21-15,21 22 0,-1-1 16,-20-21-16,20 22 0,1-1 0,0-21 15,-1 0-15,1 0 0,0 22 16,21-22-16,-22 0 0,22-21 0,21 21 16,-21 0-16,0-21 0,21 22 15,21-22 32,0-22-47,0 22 0,0-21 16,1 0-16,-1 0 0,0 0 0,21-22 15</inkml:trace>
  <inkml:trace contextRef="#ctx0" brushRef="#br0" timeOffset="43259.86">8255 7705 0,'0'-21'15,"21"21"1,21 0-16,-20 0 0,20 0 16,-21-22-16,21 22 0,1 0 15,20 0-15,-20 0 0,-1 0 0,0 0 16,1 0-16,-1 0 0,-21 0 0,0 0 16,0 0-16,1 0 0,-1 0 15,-42 0 1,-1 0-1,1 0-15,-21 0 0,21 0 16,0 0-16,-1 0 0,1 0 0,-21 0 16</inkml:trace>
  <inkml:trace contextRef="#ctx0" brushRef="#br0" timeOffset="43779.95">8467 7641 0,'0'0'0,"-22"0"0,-20 0 16,21 0-16,0 21 15,0-21-15,21 22 0,-22-22 0,1 21 16,0 0-16,21 0 0,-21 0 0,0 0 15,0 1-15,21 20 0,-22-21 16,1 0-16,21 0 0,-21 22 0,21-22 16,0 0-16,-21 21 0,0-20 0,21-1 15,-21-21-15,21 21 0,0 0 16,0 0-16,0-42 47,0 0-47,21 21 0,-21-21 0,21 21 15,0-21-15,0-1 0,0 22 0,-21-21 16,43 0-16,-22 21 0,0-21 16,0 21-16,0 0 0,1 0 0,20 0 15,-21 0-15,0 0 0,22 0 0,-22 0 16,0 0-16,0 0 0,0 21 0,0 0 16,1 0-16,-1 1 0,0-1 0,-21 0 15,0 21-15,0-21 16,0 1-16,0 20 0,0-21 0,-21 21 15,-22-20-15,22-1 0,-21 0 0,21 0 16,-22 21-16,1-42 0,0 22 0,-1-1 16,1-21-16,0 21 0,21-21 0,-22 0 15,22 0-15,-21 0 0,21 0 16,-1 0-16,1 0 0,0 0 0,0 0 16,0 0-1,21-21 1,21 0-1,0 21-15,0-22 16,22 22-16,-22 0 0,0-21 16,21 0-16,-21 21 0,22-21 15,-1 0-15,0 0 0</inkml:trace>
  <inkml:trace contextRef="#ctx0" brushRef="#br0" timeOffset="44259.72">9440 7789 0,'0'0'0,"0"-21"15,-21 21-15,0 0 16,0 0-16,0 0 0,-1 0 0,1 0 16,0 0-16,0 21 0,0 1 15,0-1-15,-1 0 0,1 0 16,0 21-16,0-20 0,0 20 0,0-21 15,-22 21-15,22-20 0,0 20 0,0 0 16,0-21-16,21 22 0,0-22 0,0 0 16,0 0-16,0 0 0,0 1 15,21-22-15,0 21 0,0-21 0,0 0 16,0 0-16,22 0 0,-1 0 0,-21 0 16,22 0-16,-1-21 0,0 21 0,-21-22 15,22 1-15,-1 0 0,-21 0 16,22 0-16,-22 0 0,0-1 0,0-20 15,0 0-15,0 21 0,1-22 16,-22 1-16,0 0 0,0-1 0,0 1 16,0 21-16,0-22 0,-22 22 0,1 0 15,0 0-15,0 21 0,0 0 0,0 0 16,-1 0-16,-20 0 0,21 0 0,0 21 16,-22 0-16,22 0 0,0 1 15,-21-1-15,21 0 0,21 0 0,-22 0 16,22 0-16,0 1 0,0-1 15,22-21 1,-1 0-16,0 0 16,0 0-16</inkml:trace>
  <inkml:trace contextRef="#ctx0" brushRef="#br0" timeOffset="45996.37">10626 7303 0,'0'0'0,"0"-22"16,0-20-16,-22 21 15,1 21 1,21 21-16,0 0 15,-21 22-15,21-22 0,-21 0 16,21 21-16,0 1 0,0-1 0,0 0 16,0 1-16,-21-1 0,21 0 0,0 22 15,-21-22-15,21 0 0,-22 1 0,22 20 16,0-20-16,-21 20 0,0-21 0,21 1 16,-21 20-16,21-20 0,0-1 15,-21-21-15,21 21 0,-21-20 0,21 20 16,-22-21-16,22 0 0,0 0 0,-21-21 15,0 22-15,21-44 32,0 1-32,0 0 0,0 0 0,0 0 15,0 0-15,0-22 0,0 22 16,0-21-16,0-1 0,0 1 0,21 21 16,0-21-16,1-1 0,-1 1 0,21 21 15,-21-22-15,0 22 0,1 0 0,-1 0 16,21 0-16,-21 0 0,0 21 0,22-22 15,-22 22-15,0 0 0,21 0 0,-20 0 16,-1 0-16,0 0 0,0 22 16,0-22-16,0 21 0,1 0 0,-1 0 15,-21 0-15,0 0 0,0 1 0,0-1 16,0 0-16,0 0 0,-21-21 16,-1 21-16,-20 0 0,21-21 0,-21 22 15,-1-22-15,22 0 0,-21 0 0,21 0 16,-22 0-16,22 0 0,0 0 15,0 0-15,0 0 0,-1-22 0,22 1 16,-21 21-16,21-21 0,0 0 0,0 0 16,0 42 15,0 0-31,0 0 16,0 0-16,0 22 0,0-22 0,0 0 15,0 21-15,0-20 0,0-1 0,0 21 16,0-21-16,0 0 0,0 22 15,0-22-15,21 0 0,1 0 0,-1 0 16,0 1-16,0-1 0,0-21 0,22 21 16,-1-21-16,0 21 0,1-21 0,-1 0 15,21 0-15,-20 0 0,20 0 16,1-21-16,-1 0 0,-20 21 0,20-21 16,1-1-16,-22 1 0,0 0 0,1 0 15,-1-21-15,0 20 0,-21-20 0,22 21 16,-22 0-16,0-22 0,0 22 0,0 0 15,-21-21-15,22 21 0,-22-1 0,0 1 16,0 0-16,0 0 16,-22 21-16,1 0 0,0 0 15,0 0-15,0 21 0,0 0 16,-1 0-16,1 1 0,0-1 0,0 0 16,0 0-16,21 21 0,-21-20 0,21 20 15,0-21-15,0 0 0,0 22 0,0-22 16,0 0-16,0 0 0,21 0 0,0-21 15,0 21-15,0-21 0,0 0 16,1 0-16,20 0 0,-21 0 0,21 0 16,-20 0-16,20 0 0,-21-21 0,21 0 15,1 21-15,-22-21 0,21 0 16,-21 0-16,22-1 0,-22 1 0,0-21 16,0 21-16,22 0 0,-22-1 0,-21 1 15,21 0-15,0 0 0,-21 42 47,0 0-47,-21 0 0,21 1 0,-21-1 16,21 0-16,0 0 0,0 0 0,0 0 15,0 1-15,0-1 0,0 0 16,0 0-16,0 0 0,21 0 16,0-21-16,0 0 0,0 0 0,1 0 15,-1 0-15,21 0 0,-21 0 0,0-21 16,1 0-16,-1 21 15,0-21-15,0 0 0,0 0 0,0-1 16,1 1-16,-1 0 0,0 0 0,0 0 16,0-22-16,-21 22 0,21 0 0,-21 0 15,22 0-15,-1 0 0,-21-1 16,0 44 15,0-1-31,0 0 16,0 0-16,0 0 0,-21 22 0,-1-22 15,1 21-15,21 0 0,-21 1 0,21-1 16,-21 22-16,0-22 0,21 21 16,0 1-16,-21-1 0,-1 1 0,22 21 15,-21-22-15,0 22 0,0-22 0,0 22 16,0 0-16,-1-22 0,22 22 0,-21-22 16,0 22-16,0-22 0,0 1 0,0-1 15,-1 1-15,1-22 0,-21 1 0,21-1 16,-22 0-16,22 1 0,-21-22 0,0 0 15,-1 0-15,1 0 0,0-21 0,20 0 16,-20 0-16,0 0 0,-1 0 16,1 0-16,0-21 0,-1 0 0,1 0 15,0 0-15,-1-22 0,1 22 0,21-21 16,-21 21-16,20-1 0,1-20 16,0 21-16,0-21 0,0 20 0,21-20 15,0 21-15,0-21 0,0 20 0,0 1 16,0-21-16,0 21 0,0 0 0,21-22 15,0 22-15,0-21 0,22 21 16,20-64-16</inkml:trace>
  <inkml:trace contextRef="#ctx0" brushRef="#br0" timeOffset="46752">13060 8022 0,'0'0'0,"-21"0"31,-1 0-15,1 0-16,0 21 0,0 1 0,21-1 15,-21 0-15,0 0 0,-1 21 0,1-20 16,0-1-16,21 21 0,-21-21 0,21 0 15,-21 1-15,21-1 0,-21 0 0,21 0 16,0 0-16,21-21 31,0 0-31,0-21 16,0 0-16,0 0 0,1 0 16,20-1-16,-21 1 0,0 0 0,22 0 15,-22 0-15,0 0 0,0-1 0,0 1 16,0 0-16,1 21 0,-1 0 15,-21-21-15,21 21 0,0 21 16,-21 0-16,21 0 16,-21 1-16,0-1 0,0 0 0,0 0 15,0 0-15,0 22 0,21-22 0,-21 0 16,22 0-16,-1 0 0,0 0 16,0-21-16,0 0 0,0 0 15,1 0-15,-1 0 0,0 0 16,0 0-16,0 0 0,0-21 0,1 0 15,-1 21-15,0-21 0,0 0 16,0 0-16,-21-1 0,0 1 0,21 0 16,-21-21-16,0 21 0,0-1 0,0-20 15,0 21-15,0-21 0,0 20 0,-21 1 16,0 0-16,0 0 0,0 21 16,0 0-16,-1 0 15,1 21 1,21 0-16,0 0 15,21-21-15,1 22 16,-1-22-16,0 0 0</inkml:trace>
  <inkml:trace contextRef="#ctx0" brushRef="#br0" timeOffset="47175.62">14182 7938 0,'0'0'0,"-43"-22"16,22 22-16,0 0 0,0 0 16,0 0-16,-1 0 0,1 22 0,0-22 15,0 21-15,0 0 0,0 0 16,-1 0-16,1 22 0,0-22 0,0 0 16,0 21-16,21-21 0,0 1 0,0 20 15,0-21-15,0 0 0,0 0 0,0 1 16,0-1-16,21 0 15,0-21-15,0 0 0,0 0 0,1 0 16,-1 0-16,0 0 0,21 0 0,-21 0 16,1 0-16,20 0 0,-21-21 0,0 0 15,0 21-15,1-22 0,20 1 0,-42 0 16,21 0-16,0 0 0,-21 0 0,0-22 16,0 22-16,0-21 0,0 21 0,0-22 15,-21 22-15,0 0 16,21 0-16,-64 0 15,43-1-15,0 22 0,0 0 0,0 0 16,0 0-16,-1 22 0,1-22 0,21 21 16,-21 0-16,21 0 0,0 0 15,0 0-15,0 1 0,0-1 16,0 0-16,21-21 0,0 21 0</inkml:trace>
  <inkml:trace contextRef="#ctx0" brushRef="#br0" timeOffset="47624.36">14520 8001 0,'0'0'0,"0"-21"0,-21-21 16,21 20-16,0 1 16,0 0-16,0 0 15,21 21-15,0 0 0,1 0 16,-1 0-16,0 0 0,0 21 15,0 0-15,0 0 0,-21 1 16,0-1-16,22 0 0,-22 21 0,21-21 16,-21 1-16,0 20 0,0-21 0,0 21 15,0-20-15,0 20 0,21-21 0,-21 0 16,0 0-16,0 1 0,0-1 16,0 0-16,0 0 0,0 0 15,0-42 16,0 0-31,0 0 16,0 0-16,0-1 0,0 1 0,0-21 16,0 21-16,0-22 0,21 22 0,-21-21 15,21 0-15,0 20 0,1-20 0,-22 21 16,21-21-16,0 20 0,-21 1 0,21 0 16,-21 0-16,21 21 15,0 0-15,1 0 31,-22 21-31,21 0 0,-21 0 16,0 1-16,0-1 0</inkml:trace>
  <inkml:trace contextRef="#ctx0" brushRef="#br0" timeOffset="48610.71">15579 8086 0,'0'0'0,"0"-64"16,0 22-16,0 21 16,0 0-16,0-1 0,0 1 15,0 0-15,0 0 0,-22 0 16,1 21-16,0 0 0,0 0 16,0 0-16,0 0 0,-1 0 0,1 21 15,-21 0-15,21 0 0,0 0 16,-1 22-16,-20-22 0,21 0 0,-21 21 15,20-20-15,1 20 0,0-21 0,0 21 16,0-20-16,0 20 0,-1-21 0,22 0 16,-21 22-16,21-22 0,0 0 15,0 0-15,21 0 0,1-21 0,-1 0 16,0 0-16,0 0 0,21 0 0,-20 0 16,-1 0-16,21-21 0,-21 0 15,0 21-15,22-21 0,-22 0 16,0-22-16,21 22 0,-20 0 0,-1-21 15,21-1-15,-21 1 0,0-22 0,22 22 16,-22 0-16,0-22 0,0 1 0,0-1 16,1 1-16,-1 20 0,-21-20 0,21-1 15,0 1-15,-21 21 0,0-1 0,0 1 16,0 0-16,0 20 0,0 1 16,0 0-16,0 0 0,0 42 15,-21 0 1,21 0-16,-21 22 0,0-22 0,-1 21 15,22 1-15,-21-1 0,0 0 16,21 1-16,-21-1 0,21 0 0,-21 1 16,0-1-16,21 0 0,0 1 0,0-1 15,-22 0-15,22 1 0,0-1 16,-21 0-16,21 1 0,0-22 0,0 21 16,0-21-16,0 0 0,0 22 0,0-22 15,0 0-15,21-21 0,1 21 0,-1 0 16,0-21-16,0 0 0,0 22 0,0-22 15,1 0-15,-1 0 0,0 0 0,0 0 16,21 0-16,-20 0 0,20-22 16,-21 1-16,0 21 0,22-21 0,-1 0 0,-21 0 15,21 0-15,1-1 16,-22 1-16,21-21 0,1 21 0,-22-22 16,21 22-16,-21 0 0,22-21 0,-22 21 15,0-1-15,0 1 0,0 0 0,0 0 16,-21 0-16,0 0 15,-21 21-15,0 0 16,0 0-16,0 0 0,0 0 0,-1 21 16,1-21-16,0 21 0,21 0 15,-21 0-15,21 0 0,-21 1 16,21-1-16,0 0 0,0 0 16,0 0-16,0 0 0,0 1 15,0-1-15,0 0 0,0 0 16,0 0-16,21 0 0,-21 1 15,0-1-15,0 0 0,0 0 16,0 0 0,-21-21-1,0 0-15,-1 21 0,-20-21 0,21 0 16,0 0-16,0 0 0,-22 0 0,22 0 16,0 0-16,0 0 0,0 0 0,-1 0 15,1 0 1,21-21-1</inkml:trace>
  <inkml:trace contextRef="#ctx0" brushRef="#br0" timeOffset="49412.32">9356 8700 0,'0'0'0,"-22"0"0,1 0 16,0 0-16,0 0 0,0 21 0,0-21 15,-1 0-15,1 21 0,0-21 16,0 0-16,21 21 16,0 0 15,21-21-31,0 0 0,0 0 15,1 0-15,-1 0 0,21 0 0,-21 0 16,22 21-16,-1-21 0,0 0 0,1 0 16,-1 0-16,21 0 0,22 0 0,-21 0 15,20 0-15,1 0 0,21 0 16,0 0-16,-1 0 0,22 0 0,0 0 16,0 0-16,22 0 0,-1 0 0,21-21 15,-21 21-15,0-21 0,22 21 0,-1-21 16,-21 21-16,22-21 0,-1 21 0,0 0 15,22-21-15,-22 21 0,22 0 0,-22 0 16,0-22-16,22 22 0,-22 0 16,0 0-16,-20 0 0,20 0 0,-21-21 15,0 21-15,-21 0 0,0 0 16,0 0-16,-21 0 0,0 0 0,-21 0 16,-1 0-16,1 0 0,-22 0 0,-20 0 15,-1 0-15,0 0 0,-20 0 0,-1 0 16,0 0-1,-42 0 17,0 0-32,-1 0 0,1 0 0,-21 0 15,0 0-15,-22 0 0,22 0 0</inkml:trace>
  <inkml:trace contextRef="#ctx0" brushRef="#br0" timeOffset="50168.88">9377 8805 0,'-21'0'0,"42"0"47,0 0-47,21 0 15,-21 0-15,22 0 0,-1 0 16,22 0-16,-1 0 0,1 0 0,-1 0 16,22 0-16,-1 0 0,1 0 0,0 0 15,21 0-15,-22 0 0,22 0 0,0 0 16,21 0-16,0 0 0,0 0 0,0 0 15,0 0-15,0 0 0,0 0 0,-21 0 16,21 22-16,0-22 0,0 0 16,0 0-16,0 21 0,0 0 0,0-21 15,0 0-15,0 0 0,0 21 0,21-21 16,-21 0-16,0 0 0,0 21 0,0-21 16,-21 0-16,21 0 0,0 0 15,-21 0-15,21 21 0,-22-21 0,1 0 16,21 0-16,-21 0 0,-21 0 0,21 0 15,-22 0-15,22 0 0,-42 0 0,20 22 16,1-22-16,-22 0 0,-20 0 16,20 0-16,-20 0 0,-1 0 0,-21 0 15,21 0-15,-20 0 0,-1 0 0,0 0 16,0 0-16,0 0 16,0 0-1,1 0-15,-1 0 16,-21-22-16,21 22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0T02:27:19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974 0,'0'-21'16,"0"-1"-1,0 1-15,0 0 16,0 0-16,0 0 15,0 0-15,0-1 16,0 1-16,0 0 0,0 0 16,0 0-16,0 0 0,0-1 15,0 1-15,0 0 16,0 0 0,0 42-1,0 0 1,0 0-16,0 1 0,0-1 15,-21 21-15,21 0 0,-21-20 0,21 41 16,0-21-16,0 1 0,0 20 16,0-20-16,-22-1 0,22 21 15,0-20-15,-21-1 0,21 0 0,0-20 16,0 20-16,0-21 0,0 21 16,0-20-16,0-1 0,0 0 15,0 0-15,0-42 47,0 0-31,0 0-16,21-1 15,1 1-15,-22 0 0</inkml:trace>
  <inkml:trace contextRef="#ctx0" brushRef="#br0" timeOffset="319.32">1799 1080 0,'0'21'16,"0"0"-16,0 0 0,0 0 15,21-21 17,0 0-32,-21-21 15,22 21-15,-1-21 16,-21 0-16,21 0 0,-21-1 15,0 1-15,0 0 16,-21 0-16,0 21 0,-1 0 16,1 0-16,0 0 15,0 0-15,21 21 16,-21 21-16,0-42 16,21 22-16,0-1 15,21-21 1,0 0-16,0 0 0,0 0 15</inkml:trace>
  <inkml:trace contextRef="#ctx0" brushRef="#br0" timeOffset="892">2921 614 0,'0'0'0,"0"-21"16,-21 21 0,21 21-1,-21 21-15,21-21 0,-22 22 16,22-1-16,0 0 0,-21 1 16,0 20-16,0-20 0,21 20 0,-21-21 15,0 22-15,-1-22 0,1 22 16,21-22-16,-21 0 0,21-20 0,-21 20 15,21-21-15,0 0 0,-21 0 0,21 1 16,0-44 15,21 1-31,0 0 16,-21 0-16,21 0 0,0-22 0,-21 1 16,22 0-16,-1-22 0,0 22 0,0-22 15,0 1-15,0-22 0,1 22 16,20-1-16,-21 1 0,0 20 15,0-20-15,1 21 0,-1-1 16,-21 22-16,0 0 0,21 0 0,0 21 16,-21 21-16,0 0 15,21 21-15,-21 1 0,0-1 16,0 22-16,0-1 0,0 1 0,0 20 16,0-20-16,0-1 0,0 1 15,0-1-15,-21-20 0,21-1 0,0 0 16,0 1-16,0-1 0,0 0 15,0-21-15,0 1 16,21-44 15,-21 1-31,0 0 16,0 0-16,0 0 0,0 0 0</inkml:trace>
  <inkml:trace contextRef="#ctx0" brushRef="#br0" timeOffset="1068.9">2794 1185 0,'0'0'0,"21"0"31,0 0-31,0 0 0,1 0 16,-1 0-16,0 0 0,0 0 16,0 0-16,22 0 0,-22-21 15,0 21-15,0-21 0,0 21 0,0 0 16,-21-21-16</inkml:trace>
  <inkml:trace contextRef="#ctx0" brushRef="#br0" timeOffset="13008.72">3704 614 0,'0'-21'16,"0"0"-16,-21 21 0,0-22 0,21 1 15,-21 21-15,21-21 0,0 0 0,-22 0 16,1 0 0,0 21-1,21 21 1,0 0-16,0 0 0,0 0 0,0 22 15,0-1-15,-21 0 0,21 1 0,-21 20 16,21-21-16,-21 22 16,21-1-16,-22 1 0,22-1 0,-21-20 15,0 20-15,21-20 0,0-1 0,0 0 16,-21 1-16,21-1 0,-21-21 16,21 0-16,0 0 0,0 1 0,0-1 15,0-42 16,0-1-15,0 1-16,21 0 0,0 0 16,-21 0-16,21 0 0,0-1 0,-21 1 15,22 0-15,-1-21 0,0 21 0,0-1 16,21 1-16,-20 0 16,-1 0-16,0 0 0,0 21 0,21-21 15,-20 21-15,-1 0 0,0 0 0,0 0 16,0 21-16,0 0 15,1 0-15,-22 0 0,0 0 0,21 1 16,-21-1-16,21 0 0,-21 21 0,0-21 16,0 1-16,0-1 0,0 0 15,0 21-15,0-21 0,-21-21 0,0 22 16,-1-1-16,1-21 0,0 21 0,0-21 16,0 0-16,0 0 0,-1 0 15,1 0-15,0 0 16,0 0-16,0 0 0,0-21 0,21 0 15,-22-1-15,1 1 16,21 0-16,-21 0 16,21 42 31,0 0-47,0 0 0,0 1 15,0-1-15,0 0 0,21 0 16,-21 0-16,21-21 0,1 21 0,-22 1 15,21-22-15,0 0 0,0 0 16,0 0-16,0 0 0,22 0 16,-22 0-16,21 0 0,1 0 0,-22-22 15,21 22-15,0-21 0,1 0 0,-1 0 16,-21 0-16,22 0 0,-1-1 16,-21-20-16,21 21 0,1-21 0,-22-1 15,0 1-15,21 0 0,-20 20 0,-1-20 16,0 0-16,-21 21 0,0-1 15,21 1-15,-21 0 0,0 0 0,0 42 32,0 0-32,-21 0 0,21 1 15,-21-1-15,21 0 0,0 21 0,0-21 16,0 1-16,0-1 0,0 0 16,0 0-16,0 0 0,21 0 15,-21 1-15,21-1 0,0-21 0,0 21 16,-21 0-16,22-21 0,-1 21 0,0-21 15,-21 21 1,-21-21 0,0 0-1,-1 0-15,1 0 0,0-21 16,0 21-16,0 0 0,0-21 0,-1 0 16,1 21-16,0 0 15,0 0 1,21 21-1,0 0-15,0 0 0,0 1 16,0-1-16,0 0 16,21 0-16,0-21 0,0 0 15,1 21-15,-1-21 0,0 0 16,21 0-16,-21 0 0,22 0 16,-22 0-16,21-21 0,1 21 0,-22-21 15,21 0-15,-21 0 0,22 21 0,-22-22 16,21-20-16,-21 21 0,0-21 15,1 20-15,-1-20 0,0-21 0,0 20 16,0-20-16,0 20 0,1-20 16,-22-1-16,21 1 0,-21-1 0,21 1 15,-21 21-15,0-1 0,0 1 16,0 0-16,0-1 0,0 22 0,0 0 16,0 0-16,0 0 0,0-1 15,-21 22-15,21 22 16,-21-1-16,21 21 0,0-21 15,0 22-15,0-1 0,0 0 16,0 1-16,0 20 0,0-21 0,0 22 16,0-22-16,0 22 0,0-22 0,0 22 15,-22-22-15,22 0 0,0 1 16,0-22-16,0 21 0,0 0 0,0-20 16,0-1-16,0 0 0,0 0 15,0 0-15,22 0 0,-1-21 0,0 0 16,-21 22-16,21-22 0,0 0 15,0 0-15,1 0 0,20 0 0,-21 0 16,0-22-16,22 22 0,-22-21 0,0 0 16,21 0-16,-21 0 0,1 0 15,-1-1-15,0 1 0,0 0 0,-21-21 16,0 21-16,0-1 0,0-20 0,0 21 16,0 0-16,0 0 0,0-1 15,0 1-15,-21 21 0,0 0 16,0 0-16,-1 0 0,1 21 15,21 1-15,-21-1 0,21 0 16,0 0-16,0 0 0,0 0 16,0 1-16,21-1 0,0 0 0,-21 0 15,0 0-15,22 0 0,-1 1 0,0-1 16,-21 0-16,0 0 16,21-21-16,-21 21 0,21 0 0,-21 1 15,21-22-15,1 0 16,-22 21-16,21-21 0,0 0 15,0 0-15,0 0 0,0 0 16,1 0-16,20 0 0,-21 0 0,21 0 16,-20 0-16,20-21 0,-21 21 0,21-22 15,-20 1-15,-1 21 0,21-21 16,-21 0-16,0 0 0,1 0 0,-1-1 16,0 1-16,-21-21 0,21 21 0,0-22 15,-21 22-15,0-21 0,0 21 0,0-22 16,0 22-16,0 0 0,0 0 15,0 0-15,0 0 0,-21 21 16,0 0-16,0 0 0,0 21 16,-1 0-16,1 0 0,0 0 15,0 0-15,0 22 0,-22-22 0,22 21 16,0-21-16,0 22 0,21-1 16,-21-21-16,21 0 0,-21 22 15,21-1-15,0-21 0,0 0 16,21-21-1,0 0-15,0 0 0,0 0 16,0 0-16,1 0 0,-1-21 16,-21 0-16,21 21 0,0-21 0,0 0 15,0-22-15,-21 22 0,22 0 0,-22-21 16,21 21-16,-21-1 0,0-20 16,21 21-16,-21 0 0,0 0 0,21 21 15,-21 21 1,0 0-1,0 0-15,0 0 0,0 0 16,0 1-16,0 20 0,0-21 0,0 0 16,0 0-16,0 1 0,0-1 0,0 0 15,0 0-15,0 0 16,21 0-16,0-21 0,1 0 0,-1 0 16,0 0-16,0 0 0,0 0 15,0-21-15,-21 0 0,22 0 16,-1 0-16,0 21 0,-21-21 15,21-22-15,0 22 0,-21 0 16,21 0-16,1-22 0,-22 22 0,21-21 16,0 21-16,0 0 0,-21-1 15,0 1-15,0 0 0,21 21 0,0 0 16,-21 21 0,0 0-1,0 1-15,0-1 16,22-42 31,-22-1-32,0 1-15,0 0 0,0 0 16,0 0 0,-22 21-1,1 21 1,21 0-16,-21 0 15,21 0-15,-21 1 0,21-1 16,-21 21-16,21-21 0,-21 0 0,21 22 16,0-22-16,-22 21 0,22-21 0,0 1 15,0-1-15,0 21 0,0-21 16,22 0-16,-1 1 0,0-22 16,0 0-16,0 0 0,22 0 0,-22 0 15,21 0-15,-21 0 0,0 0 0,22 0 16,-22-22-16,21 1 0,-21 0 15,1 0-15,-1 0 0,0 0 16,0-1-16,0 1 0,0-21 0,1 0 16,-22 20-16,21-20 0,0 0 0,0-1 15,-21-20-15,21 21 0,0-1 16,-21-20-16,22 20 0,-1 1 0,-21 21 16,21-21-16,-21 20 0,21-20 0,-21 21 15,0 0-15,0 0 16,0 42-1,0 0-15,0 0 16,0 0-16,-21 0 0,0 22 16,21-1-16,0 0 0,-21 1 0,-1 20 15,1-20-15,21-1 0,-21 21 0,21-20 16,0-1-16,-21 0 0,21 1 0,0-22 16,-21 21-16,21-21 0,0 22 15,0-22-15,0 0 0,21 0 16,0-21-16,0 0 0,0 21 0,1-21 15,-1 0-15,0 0 0,0 0 16,0 0-16,0 0 0,1-21 0,-1 21 16,0-21-16,0 0 0,0 0 0,0 0 15,22-43 1,-43 43-16</inkml:trace>
  <inkml:trace contextRef="#ctx0" brushRef="#br0" timeOffset="13223.74">7006 910 0,'0'0'0,"21"0"31,0 0-31,1 0 0,20 0 16,-21 0-16,21-21 0,-20 0 16,20 21-16,0-21 0,-21 21 0,22-21 15,-22-1-15,0 22 0,0-21 16,0 21-16,-21-21 0,0 0 15,-21 0 1,0 21-16,-21 0 0,21-21 0,-22 21 16</inkml:trace>
  <inkml:trace contextRef="#ctx0" brushRef="#br0" timeOffset="13459.6">5503 656 0,'0'0'0,"-42"21"0,21-21 0,0 0 16,-1 0-16,44 0 16,-1 0-16,0 0 15,21 0-15,-21 0 0,22-21 16,-22 21-16,21-21 0,1 0 0,-1 21 16,0-21-16,1 21 0,-22 0 0,21 0 15,-21-21-15,0 21 0,1 0 16,-1 0-16,-21 21 15,0 0 1</inkml:trace>
  <inkml:trace contextRef="#ctx0" brushRef="#br0" timeOffset="14395.2">1270 2604 0,'0'0'0,"-21"0"15,21-22-15,-21 22 16,21-21-16,0 0 15,0 0 1,0 0-16,0 0 16,0-1-16,0 1 0,0 0 15,21 21-15,0-21 0,-21 0 16,21 21-16,0 0 0,0 0 16,1 0-16,-1 0 0,0 0 0,21 0 15,-21 21-15,1 0 0,-1 21 16,0 1-16,0-1 0,0 0 0,-21 1 15,0-1-15,0 22 0,0-22 16,-21 0-16,0 22 0,-21-22 0,-1 0 16,1 1-16,0-22 0,-1 21 15,1 1-15,0-22 0,-1 0 0,1 0 16,0 0-16,20-21 0,-20 0 16,21 0-16,0 0 0,0 0 0,21-21 15,-22 0-15,22 0 16,0 0-16,0-1 0,0-20 15,0 21-15,0 0 0,0-22 0,0 22 16,0 0-16,22 0 0,-22 0 16,0 0-16,21-1 0,0 22 0,0 0 15,0 0-15,0 0 0,1 22 16,-1-1-16,0 0 0,0 21 0,0-21 16,0 1-16,1 20 0,-1-21 15,0 21-15,-21-20 0,0 20 0,21-21 16,-21 0-16,21 0 0,-21 22 15,21-22-15,-21 0 0,0 0 16,22 0-16,-1-21 16,-21 22-16,0-44 31,21 1-31,-21 0 0,0 0 16</inkml:trace>
  <inkml:trace contextRef="#ctx0" brushRef="#br0" timeOffset="14584.09">1736 2858 0,'0'0'16,"21"0"-16,-21-22 47,21 22-16,0 0-16,0 0-15,0 0 0,1 0 16</inkml:trace>
  <inkml:trace contextRef="#ctx0" brushRef="#br0" timeOffset="15187.27">2752 2900 0,'0'-21'0,"0"42"0,21-63 15,-21-1-15,0 22 0,0-21 0,0-1 16,21 1-16,-21-21 0,21-1 0,-21 22 16,0-22-16,0 22 0,0 0 15,0-1-15,0 1 0,-21 21 0,21 0 16,-21-1-16,21 1 0,-21 21 15,21 21-15,-22 1 0,1-1 16,21 0-16,-21 21 0,21 22 16,-21-22-16,0 22 0,0-1 15,-1 1-15,1 20 0,21-20 0,-21-22 16,0 22-16,0-1 0,0-21 0,-1 1 16,22-1-16,-21-21 0,21 22 15,0-22-15,0 0 0,21-42 31,1 21-31,-1-21 0,0-1 16,-21-20-16,21 21 0,0 0 0,0-22 16,1 1-16,-1 0 0,0-1 15,0-20-15,0-1 0,-21 22 16,21-21-16,1-1 0,-22 1 0,0 20 0,21 1 16,-21 21-16,21 0 15,-21-1-15,21 22 0,-21 22 16,0-1-16,0 21 0,0 0 15,21 1-15,-21-1 0,21 22 16,-21-22-16,0 0 0,0 22 0,0-22 16,0 0-16,0 1 0,0-1 15,22-21-15,-22 22 0,0-22 0,0 0 16,0 0-16,0 0 0,0 0 16,-22-42 15,1 21-31</inkml:trace>
  <inkml:trace contextRef="#ctx0" brushRef="#br0" timeOffset="15316.04">2646 2921 0,'-21'0'0,"42"0"0,-42-21 0,21 0 15,0 0-15,0-1 16,0 1-16,21 0 16,0 21-16,0 0 0,21-21 0,-20 21 15,-1-21-15,21 21 0,-21-21 16,22 21-16,-22 0 0,21 0 15</inkml:trace>
  <inkml:trace contextRef="#ctx0" brushRef="#br0" timeOffset="16971.75">3111 3069 0,'0'0'15,"0"21"1,22-21-1,-1-21-15,-21 0 0,21 0 0,0 0 16,0 0-16,22-1 0,-22-20 0,0 21 16,21-21-16,1-1 0,-22 1 15,21 0-15,-21-1 0,22 1 0,-22 0 16,0-1-16,-21 22 0,0 0 0,0 0 16,-21 21-1,0 21 1,-1 0-16,1 0 0,0 22 0,0-22 15,0 21-15,21-21 0,0 22 16,0-22-16,0 21 0,0-21 0,0 0 16,21 1-16,0 20 0,0-42 0,0 21 15,-21 0-15,22 0 0,-1-21 16,0 22-16,0-22 0,-42-22 62,0 22-62,0-21 0,-1 0 16,1 21-16,21-21 16,-21 21-16,0 0 15,21 21-15,0 0 16,0 0-16,0 1 0,0-1 16,0 0-16,0 0 15,0 0-15,21-21 0,0 21 0,0-21 16,22 0-16,-22 0 0,0 0 15,21 0-15,-20 0 16,20 0-16,0 0 0,-21-21 0,22 0 16,-1 0-16,0 0 0,1 0 0,-22-1 15,21-20-15,1 21 0,-22-21 0,21-1 16,-21 22-16,0-21 0,-21-1 16,22 1-16,-22 21 0,0 0 0,0 0 15,0-1-15,0 1 0,-22 21 16,22 21-1,0 1-15,0-1 0,0 0 0,0 21 16,0-21-16,0 1 0,0-1 0,0 21 16,0-21-16,0 0 0,22 1 15,-22-1-15,21 0 0,0 0 0,0 0 16,-21 0-16,0 1 16,21-22-16,-21 21 0,-21-21 31,0 0-31,0 0 0,0 0 15,-1 0-15,1 0 0,0 0 0,0-21 16,0 21-16,0 0 0,-1 0 0,1 0 16,0 0-1,0 0-15,21 21 16,0 0-16,0 0 16,21-21-16,0 0 0,-21 21 0,21-21 15,1 0-15,-1 0 0,0 0 16,0 0-16,0 0 0,0 0 15,22 0-15,-22 0 0,21 0 0,-21 0 16,22-21-16,-22 0 0,21 21 0,1-21 16,-1 0-16,-21-1 0,0 1 15,22 21-15,-22-42 0,0 21 0,-21 0 16,21-1-16,-21-20 0,0 21 0,0 0 16,0-22-16,0 22 0,0 0 15,0 0-15,0 0 0,-21 21 16,0 0-1,0 0-15,-1 21 0,1 0 16,21 0-16,-21 22 0,0-22 16,0 0-16,21 0 0,0 21 15,0-20-15,-21-1 0,21 0 0,0 0 16,0 0-16,0 0 0,0 1 0,0-1 16,0 0-16,21-21 0,0 21 15,0-21-15,0 0 0,0 0 0,1 0 16,20 0-16,-21 0 0,21 0 0,1 0 15,-1 0-15,-21-21 0,22 0 0,-1 21 16,-21-21-16,21-1 0,-20 1 16,-1 0-16,21 0 0,-21-21 0,0 20 15,1-20-15,-1 21 0,0-21 16,-21 20-16,0 1 0,0 0 0,0 0 16,0 0-16,-21 21 15,0 0-15,-1 0 16,1 21-16,0 0 0,21 0 0,0 0 15,0 1-15,0-1 0,0 0 16,0 0-16,0 21 0,0-20 0,0-1 16,0 0-16,21 0 0,-21 0 0,21-21 15,1 21-15,-1 1 0,0-22 0,0 21 16,0-21-16,0 0 0,1 0 16,-1 0-16,21 0 0,-21 0 0,0 0 15,1 0-15,-1 0 0,0 0 16,0-21-16,0-1 0,0 1 0,1 0 15,-1 0-15,0-21 0,0 20 16,-21-20-16,21 0 0,0-1 0,1 1 16,-22-21-16,0 20 0,21-20 0,-21 20 15,21-20-15,0 21 0,-21-1 0,0 1 16,0 0-16,0 20 0,0 1 16,0 0-16,0 42 15,-21 0-15,21 1 16,-21 20-16,0 0 0,21 1 15,0 20-15,-22-21 0,1 1 0,21 20 16,-21-20-16,21 20 0,0-21 16,0 1-16,0-1 0,0 0 0,0-20 15,0 20-15,0-21 0,0 0 16,0 0-16,0 1 0,0-1 16,21-21-16,0 0 0,1 0 15,-1 0-15,0 0 0,21-21 16,-21 21-16,1-22 0,-1 1 15,0 21-15,0-21 0,0 0 0,0 0 16,1-22-16,-22 22 0,0 0 0</inkml:trace>
  <inkml:trace contextRef="#ctx0" brushRef="#br0" timeOffset="17183.64">5376 2625 0,'0'21'0,"0"-42"0,21 42 31,1-21-31,-1 0 16,21-21-16,0 21 0,-20-21 0,20 21 16,0-22-16,1 1 0,-1 21 15,-21-21-15,21 21 0,-20 0 0,20-21 16,-21 21-16,0-21 0,0 21 0,-42 0 31,0 0-15,0 0-16,-21 21 0</inkml:trace>
  <inkml:trace contextRef="#ctx0" brushRef="#br0" timeOffset="18071.53">1249 4106 0,'-21'22'0,"42"-44"0,-64 44 16,22-22-16,0 0 0,0 0 0,0 0 16,0 0-16,-1 0 15,1 0 1,21-22-16,0 1 16,0 0-16,21 21 0,1-21 15,-1 21-15,21-21 16,-21 21-16,0-21 0,22 21 0,-22 0 15,21 0-15,-21 0 0,22 21 16,-22 0-16,0 0 0,0 0 0,-21 0 16,0 22-16,0-22 0,0 21 0,0-21 15,-21 22-15,0-22 0,0 21 16,-22-21-16,1 22 0,-21-22 0,20 0 16,1 0-16,0 0 0,-1 1 15,22-22-15,0 0 0,0 0 0,0 0 16,21-22-1,0 1-15,21 21 16,0-21-16,0 21 16,21 0-16,-20 0 0,20 0 0,0 0 15,-21 0-15,22 0 0,-1 0 0,-21 0 16,22 21-16,-22 0 0,0-21 16,21 22-16,-21-1 0,-21 0 0,0 0 15,0 0-15,0 0 0,0 1 16,0-1-16,-42 0 0,21 0 0,0 0 15,-22 0-15,1 1 0,0-1 16,-1-21-16,1 21 0,0-21 0,-1 0 16,22 0-16,0 0 0,-21 0 15,21 0-15,-1 0 16,1 0 0,21-21-16,0 0 15,21-1-15,1 22 16,-1-21-16,0 0 0,21 0 15,-21 0-15</inkml:trace>
  <inkml:trace contextRef="#ctx0" brushRef="#br0" timeOffset="18239.79">1778 4466 0,'0'0'0,"21"0"15,-21-21 48,21 21-63,-21-21 15</inkml:trace>
  <inkml:trace contextRef="#ctx0" brushRef="#br0" timeOffset="21267.79">2942 3831 0,'-21'0'0,"42"0"0,-63-21 0,21 21 16,-1 0-16,1 0 0,0 0 15,0 0-15,0 0 0,0 21 0,-1 0 16,1 1-16,0 20 0,21 0 0,0 1 15,0 20-15,0-21 0,-21 22 16,21-1-16,-21-20 0,21 20 0,-21-20 16,21 20-16,-22-21 0,1 1 0,21-1 15,0-21-15,-21 22 0,21-22 16,0 0-16,-21-21 0,21 21 16,0-42-1,0 0-15,0-22 16,21 22-16,-21 0 0,21-21 15,-21 21-15,21-22 0,-21 1 16,0-22-16,22 22 0,-1-21 0,-21 20 16,21-20-16,0 20 0,0-20 0,0 21 15,1-1-15,-1 1 0,0 21 16,21 0-16,-21-1 0,1 1 0,-1 21 16,0 0-16,0 0 0,0 21 0,0 1 15,1-1-15,-22 0 0,0 21 16,0-21-16,0 22 0,0-1 15,0 0-15,0-20 0,0 20 0,-22 0 16,1-21-16,0 1 0,0-1 16,0 0-16,0 0 0,-1 0 0,1-21 15,21-21 1,0 0-16,21 0 16,1 0-16,-1-1 0,0 22 15,0 0-15,21-21 0,-20 21 16,20 0-16,-21 0 0,0 0 0,0 21 15,22 1-15,-22-1 0,0 0 0,0 0 16,-21 0-16,0 0 0,0 1 16,0-1-16,0 0 0,0 21 15,-21-21-15,21 1 0,-42-1 0,21 0 16,-22 0-16,22 0 0,-21 0 16,-1-21-16,22 22 0,-21-22 0,21 0 15,0 0-15,-22 0 0,22 0 0,21-22 16,-21 22-16,21-21 0,-21 0 15,21 0-15,0 0 0,0 0 0,0-1 16,0 1-16,0 0 0,0 0 0,21 21 16,0 0-16,0 0 15,0 0 1,-21 21-16,22 0 0,-22 0 0,21 1 0,0-1 16,-21 0-16,21 0 15,0 0-15,0 0 0,-21 1 16,22-1-16,-1-21 0,0 21 0,0-21 15,0 0-15,0 0 16,1 0-16,-1 0 0,0 0 0,21-21 16,-21 0-16,1-1 0,20 1 0,-21 0 15,21 0-15,-20-21 0,20 20 16,-21-20-16,0 21 0,0-21 0,1 20 16,-1-20-16,0 21 0,-21-21 15,21 20-15,-21 1 0,0 42 31,-21 1-15,0-1-16,21 21 0,-21-21 0,21 0 16,0 22-16,0-22 0,0 0 15,0 21-15,0-20 0,0 20 0,0-21 16,0 0-16,21 0 0,-21 1 0,21-22 16,0 21-16,0-21 0,0 0 15,1 0-15,20 0 0,-21 0 0,0 0 16,22-21-16,-22-1 0,0 1 0,0 0 15,0 0-15,0 0 0,1 0 16,-1-1-16,-21 1 0,0-21 16,0 21-16,0-22 0,0 22 0,0-21 15,0 0-15,0 20 0,-21-20 0,-1 21 16,1-21-16,0 42 0,0-22 16,-21 22-16,20 0 0,1 0 0,-21 0 15,21 22-15,0-1 0,-1 0 0,-20 21 16,21-21-16,0 22 0,21-1 0,-21 0 15,21 1-15,0-22 0,0 21 16,0 22-16,0-43 0,0 0 16,21 0-16,0 0 0,0-21 0,0 0 15,22 0-15,-22 0 16,21 0-16,-21 0 0,0 0 0,22-21 16,-22 0-16,21 0 0,-21 0 0,22 0 15,-22-1-15,21 1 0,-21-21 16,1 21-16,-1 0 0,0-22 0,0 22 15,0 0-15,-21-21 0,0 20 0,21 1 16,-21 0-16,0 42 31,0 0-31,-21 1 16,21-1-16,0 21 0,0-21 0,-21 0 16,21 1-16,-21 20 0,21-21 0,0 0 15,0 0-15,0 1 16,0-1-16,0 0 0,0 0 0,21-21 15,0 0-15,0 0 0,22 0 16,-22 0-16,0 0 0,0 0 16,0-21-16,1 21 0,-1-21 0,0 0 15,0-1-15,0 22 0,0-21 0,-21 0 16,0-21-16,0 21 0,0-1 0,0 1 16,0 0-16,0-21 0,0 21 15,0-1-15,-21 1 0,0 0 0,0 0 16,0 0-16,0 0 0,-1 21 15,1 0-15,-21 0 0,21 0 0,0 21 16,-1 0-16,22 0 0,-21 0 16,21 0-16,-21 1 0,21 20 0,-21-21 15,21 21-15,0-20 0,0 20 0,0-21 16,0 0-16,0 0 0,21 1 16,0-22-16,0 21 0,1-21 0,-1 0 15,0 0-15,21 0 0,-21 0 0,22 0 16,-22 0-16,21-21 0,1-1 0,-22 22 15,21-42-15,0 21 0,1 0 16,-1 0-16,-21-22 0,22 1 16,-1 0-16,-21-1 0,21 1 0,-20-22 15,20 22-15,-21-21 0,0 20 0,0 1 16,1 0-16,-1-22 0,0 22 16,-21 21-16,21-22 0,-21 22 0,0 0 15,0 0-15,-21 21 16,0 0-16,0 0 0,-1 21 15,22 0-15,-21 0 0,0 22 0,0-1 16,0 0-16,0 1 0,21-1 16,-22 21-16,1-20 0,0 20 0,21-20 0,0 20 15,-21-21-15,21 1 0,0-1 16,0 0-16,0 1 0,0-22 0,0 21 16,21-21-16,0 1 0,0-1 0,1 0 15,-1 0-15,21-21 0,-21 0 0,22 0 16,-22 0-16,21 0 15,-21 0-15,22 0 0,-22 0 0,21-21 16,-21 21-16,0-21 0,1 0 0,20-1 16,-21 1-16,-21 0 0,21 0 0,0-21 15,-21 20-15,22 1 0,-22-21 16,0 21-16,0 0 0,0-1 0,0-20 16,0 21-16,0 0 0,-22 21 15,1 0-15,0 0 0,0 21 16,21 0-16,0 0 15,-21 0-15,21 1 0,-21-1 0,21 21 16,0-21-16,0 0 0,0 22 16,0-22-16,0 0 0,0 0 0,0 0 15,0 1-15,0-1 0,0 0 16,21-21-16,21 21 0,-21-21 16,0 0-16,22 0 0,-1 0 0,-21 0 15,22 0-15,-1-21 0,0 0 0,1 21 16,-1-21-16,0-1 0,-21 1 15,22 21-15,-22-21 0,0 0 0,0 0 16,0 0-16,-21-22 0,0 22 0,0 0 16,22 0-16,-22 0 0,0-22 0,0 22 15,0 0-15,-22 0 0,1 21 16,0 0 0,0 0-16,0 0 0,0 0 0,-1 0 15,1 21-15,0 0 0,0 0 0,0 0 16,21 1-16,-21-1 0,-1 21 0,22-21 15,-21 0-15,21 1 0,0-1 16,0 0-16,0 0 0,0 0 16,0 0-16,21-21 0,1 0 15,-1 0-15,0 0 0,0 0 16,0 0-16,-21-21 0,21 0 16,1 0-16,-1 21 0,0-21 15,-21 0-15,21-1 0,-21 1 0,21 0 0,-21 0 16,0 0-16,0 0 0,21-1 15,-21 44 17,0-1-32,0 0 15,0 0-15,0 0 0,0 0 0,0 1 16,0-1-16,0 0 0,0 0 16,0 0-16,0 0 15,22-21-15,-1 0 0,0 0 16,0 0-16,0 0 0,0 0 0,1 0 15,-1 0-15,0-21 0,0 21 0,0-21 16,0 0-16,1 21 0,-22-21 0,0 0 16,21-1-16,0 1 15,-21 0-15,21 0 0,-21 0 0,0 0 16,0-1-16,0 1 0,0 42 31,0 1-15,0-1-16,0 0 15,0 0-15,0 0 0,0 0 0,-21 1 16,21-1-16,-21 0 0,21 0 16,0 0-16,0 0 0,-21-21 15,21 22-15,-22-22 32,22-22-17,0 1-15,0 0 16,0 0-16,0 0 0,22 0 0,-1-22 15,-21 22-15,21-21 0,0 21 16,0-22-16,0 22 0,1-21 0,-1 21 16,21-1-16,-21 1 0,0 0 15,22 21-15,-22 0 0,0 0 0,0 0 0,0 0 16,1 21-16,-1 0 0,0 1 0,-21-1 16,0 21-16,0-21 0,0 0 15,21 1-15,-21 20 0,0-21 0,0 0 16,0 0-16,0 1 0,0-1 0,0 0 15,0 0-15,0 0 16,-21-21 0,0 0-1,0 0 1,-1 0-16,1 0 0,0 0 0</inkml:trace>
  <inkml:trace contextRef="#ctx0" brushRef="#br0" timeOffset="22199.26">1101 5715 0,'0'-21'0,"0"42"0,0-63 0,0 21 16,0 42 0,0 0-1,0 0-15,0 0 0,0 22 16,0-1-16,0-21 0,0 21 0,0 1 15,0-22-15,0 21 0,-22-21 16,22 22-16,-21-22 0,0 0 16,21 0-16,-21 0 0,21 1 15,0-44 17,0 1-17,21 21-15,0-21 16,0 0-16,1 21 0,-1 0 0,0-21 15,21 21-15,-21 0 0,22-21 16,-1 21-16,-21 0 0,22-22 0,-1 1 16,-21 21-16,21-21 0,-20 21 15,-1-21-15,0 0 0,0 21 0,0-21 16,-21-1-16,0 1 16,0 0-16,0 0 15,-21 0 1,0 21-16,21 21 15,-21-21-15,21 21 0,0 21 0,-21-20 16,21-1-16,0 21 0,0-21 16,0 22-16,-22-22 0,22 0 0,0 21 15,0-21-15,0 1 0,-21-1 16,21 0-16,0 0 0,0 0 0,0 0 16,21-21 15,1 0-31,-22-21 15,21 0-15,0 21 0</inkml:trace>
  <inkml:trace contextRef="#ctx0" brushRef="#br0" timeOffset="22372.16">1905 5884 0,'21'0'0,"-42"0"0,42 22 31,-42-22-31,21 21 16,21-21 15,0 0-31</inkml:trace>
  <inkml:trace contextRef="#ctx0" brushRef="#br0" timeOffset="23052.03">2942 5461 0,'0'0'0,"0"-21"0,0 0 15,-21 21-15,0 0 0,0-21 16,-1 21-16,1 21 16,21 0-16,0 0 15,-21 21-15,21 1 0,-21-1 0,21 0 16,-21 1-16,21 20 0,0-20 0,-21 20 15,-1-21-15,22 1 0,-21-1 16,0 0-16,21-20 0,0 20 0,-21-21 16,21 0-16,-21-21 0,21 21 15,0-42 1,0 0-16,0 0 16,0-21-16,21 20 0,0 1 15,-21-21-15,21 0 0,0-1 0,-21 1 16,22-22-16,-1 22 0,0-21 15,0 20-15,0 1 0,22 0 16,-22 20-16,0 1 0,0 0 0,0 0 16,0 21-16,1 0 0,-1 0 0,0 21 15,0 0-15,0 0 0,-21 22 16,0-22-16,0 21 0,0 1 0,0-22 16,0 21-16,-21 0 0,0-20 15,0 20-15,0-21 0,-22 0 0,22 0 16,0 1-16,0-22 0,0 0 0,-1 21 15,1-21-15,21-21 16,0-1-16,21 1 16,1 21-16,-1-21 0,0 0 15,0 0-15,21 21 0,-20 0 16,-1 0-16,21 0 0,-21 0 0,22 21 16,-22-21-16,0 21 0,0 0 0,0 0 15,0 22-15,-21-22 0,22 0 16,-22 0-16,0 22 0,0-22 0,-22 0 15,1 0-15,-21 0 0,21 0 0,-22 1 16,22-1-16,-21 0 0,21 0 16,-22-21-16,1 21 0,21-21 0,-21 0 15,20 0-15,1 0 0,0 0 0,21-21 32,0 0-32,21 0 15,0 0-15,1 21 0,20-22 0,-21 1 16</inkml:trace>
  <inkml:trace contextRef="#ctx0" brushRef="#br0" timeOffset="23407.79">3365 5800 0,'0'-21'0,"0"-22"16,0 22-16,22 21 15,-1 0-15,0 0 16,0 0-16,0 21 0,0 0 15,1 1-15,-1-1 0,0 0 16,-21 0-16,21 21 0,0-20 0,-21 20 16,21-21-16,-21 0 0,0 22 15,0-22-15,0 0 0,0 0 0,0 0 16,0 0-16,0 1 16,0-44-1,0 1 1,0 0-16,0 0 0,0 0 0,22 0 15,-22-22-15,21 22 0,-21-21 16,0-1-16,21 22 0,0-21 0,-21 0 16,21 20-16,0-20 0,-21 21 15,22 0-15,-1 0 0,0 21 16,0 0-16,0 0 16</inkml:trace>
  <inkml:trace contextRef="#ctx0" brushRef="#br0" timeOffset="23748.6">4127 5990 0,'22'0'16,"-22"-21"-16,21 0 15,0 0-15,0 0 0,0-1 16,0-20-16,-21 21 0,22 0 0,-1-22 15,0 22-15,-21 0 0,0-21 16,0-1-16,0 22 0,0 0 16,-21 21-16,0 0 0,-1 0 0,1 21 15,0 0-15,0 1 0,0-1 16,-22 21-16,22 0 0,21 1 0,-21-1 16,0-21-16,21 22 0,0-1 0,-21 0 15,21-21-15,0 1 0,0 20 16,0-21-16,21 0 0,0-21 15,0 21-15,0-21 0,1 0 0,-1 0 16,0 0-16,21 0 0,-21 0 0,22 0 16,-22 0-16,21 0 0,1-21 15,-22 0-15,21 0 0</inkml:trace>
  <inkml:trace contextRef="#ctx0" brushRef="#br0" timeOffset="24680.59">4889 5715 0,'0'-21'15,"0"42"-15,0-63 0,0 21 0,0-1 0,-21 1 16,0 21-16,0-21 0,0 21 16,-22 0-16,22 0 0,0 21 15,0 0-15,-21 1 0,20-1 0,1 0 16,0 21-16,0-21 0,0 22 0,21-22 16,-21 21-16,21-21 0,-22 22 0,22-22 15,0 0-15,0 0 0,0 0 16,0 1-16,0-1 0,22-21 0,-1 0 15,0 0-15,0 0 0,0 0 16,0 0-16,1 0 0,-1 0 0,0-21 16,0 21-16,0-22 0,0 1 15,-21 0-15,22 0 0,-1 0 0,-21 0 16,0-22-16,0 1 0,21 21 16,-21-22-16,0 1 0,0 21 15,21 0-15,-21 0 0,0-1 0,0 1 16,0 42-1,0 64 1,0-64-16,0 22 0,0-22 16,0 21-16,0-21 0,0 0 0,0 22 15,0-22-15,0 0 0,0 0 16,21 0-16,0-21 0,1 0 0,-1 22 16,0-22-16,21 0 0,-21 0 15,1 0-15,-1 0 0,0-22 0,21 1 16,-42 0-16,21 0 0,1 0 15,-1 0-15,0-22 0,-21 1 0,21 0 16,-21-1-16,0 1 0,21-22 16,-21 1-16,21-1 0,-21 22 0,0-21 15,0-1-15,22 1 0,-22 20 0,0-20 16,21 42-16,-21-1 0,0 1 16,0 42-16,0 1 15,0 20-15,-21 0 0,21 1 0,-22-1 16,22 21-16,-21 1 0,21-22 15,0 22-15,-21-1 0,0-20 0,21 20 16,0-21-16,0 1 0,-21-1 16,21-21-16,-21 0 0,21 1 0,0-1 15,-22 0-15,22-42 32,0 0-32,22 21 15,-1-22-15,0-20 0,0 21 16,0 0-16,22 0 0,-22-22 0,0 22 15,0-21-15,21 21 0,-20-1 0,-1 1 16,0 0-16,0 0 0,0 21 0,0-21 16,-42 21-1,0 21 1,-21 0-16,21 0 0,-1 0 16,-20 1-16,21 20 0,0-21 15,0 0-15,-1 0 0,1 1 0,0-1 16,21 0-16,0 0 0,0 0 0,0 0 15,0 1-15,0-1 0,0 0 0,21-21 16,0 21-16,1-21 0,-1 21 16,0 0-16,0-21 0,0 0 0,-21 22 15,21-22-15,1 21 0,-1 0 16,0-21-16,-21 21 16,0 0-16,0 0 15,0 1-15,-21-22 16,0 21-16</inkml:trace>
  <inkml:trace contextRef="#ctx0" brushRef="#br0" timeOffset="25448.53">1270 6943 0,'0'0'0,"-42"21"16,63-21 0,0 0-1,0 0-15,21 0 0,1 0 0,-1 0 16,0 0-16,1 0 0,20 0 15,-20-21-15,-1 21 0,0 0 0,-21-21 16,22 21-16,-22 0 0,-42 0 31,-22 0-31,1 0 0,0 0 16,-1 0-16,-20 21 0,-1-21 16,22 21-16,-21-21 0,20 21 0,1 0 15,0-21-15,-1 21 16,1-21-16,21 22 0,0-22 0,-1 0 15,22 21-15,-21-21 0,21 21 16,21-21 0,22 21-16,-22 0 15,0-21-15,21 21 0,1 1 0,-22-1 16,21 0-16,-21 0 0,22 0 16,-22 22-16,0-22 0,0 0 0,-21 21 15,0-21-15,0 1 0,0-1 16,0 0-16,-21 0 0,0 0 0,0 0 15,0-21-15,-22 22 0,22-22 16,-21 0-16,21 0 0,-22 21 16,22-21-16,-21 0 0,21 0 0,-1 0 15,1 0-15,0 0 0,0-21 16,0 21-16,21-22 16,0 1-1,21 21-15,0 0 16,0-21-16,0 21 0,22-21 15,-22 0-15</inkml:trace>
  <inkml:trace contextRef="#ctx0" brushRef="#br0" timeOffset="25624.43">1863 7303 0,'-22'0'31,"1"0"-31,42 0 62,1 0-62,-1 0 0</inkml:trace>
  <inkml:trace contextRef="#ctx0" brushRef="#br0" timeOffset="26312.03">2879 6837 0,'-22'0'16,"1"0"-16,0 0 0,21 21 0,0 0 15,-21 0-15,0 1 0,21-1 0,0 21 16,0-21-16,0 22 0,-21-1 15,21 0-15,0 1 0,0-22 0,-22 21 16,22 0-16,0 1 0,0-22 16,-21 21-16,21-21 0,-21 1 15,21-1-15,0 0 0,-21-21 16,21-21 0,0 0-1,0-1-15,0 1 0,0-21 0,0 21 16,0-22-16,21 1 0,-21 21 0,21-21 15,0-1-15,-21 1 0,22 21 16,-1-22-16,0 1 0,0 21 0,0 0 16,0 0-16,1-1 0,-1 1 0,0 21 15,0 0-15,0 21 16,-21 1-16,0-1 16,0 0-16,0 21 0,-21-21 15,0 1-15,0-1 0,0 21 16,-1-21-16,1 0 0,0 1 0,0-1 15,21 0-15,-21-21 0,21 21 16,21-42 0,0 21-16,0 0 15,0-21-15,22 21 0,-22 0 0,0 0 16,21 0-16,-20 0 0,-1 0 16,0 21-16,0-21 0,0 21 0,-21 0 15,0 0-15,21 1 0,-21-1 0,0 0 16,0 0-16,0 0 15,-21 0-15,21 1 0,-21-1 0,-21 0 16,21 0-16,-1 0 0,1 0 0,-21 1 16,21-22-16,0 21 0,-22-21 15,22 0-15,0 0 0,0 0 16,0 0-16,21-21 31,21 21-31,0-22 0,0 1 16,0 21-16,0-21 0</inkml:trace>
  <inkml:trace contextRef="#ctx0" brushRef="#br0" timeOffset="26852.24">3471 7112 0,'0'0'0,"0"-21"16,0 42 15,-21 0-31,21 0 0,-21 1 0,21-1 15,0 0-15,0 0 0,0 0 0,0 0 16,0 1-16,0-1 0,0 0 16,0 0-16,0 0 0,21-21 15,0 0-15,0 0 0,1 0 16,-1 0-16,0 0 0,0-21 16,0 21-16,0-21 0,1 0 15,-1 0-15,0-1 0,0 1 0,0 0 16,0 0-16,-21 0 0,0 0 0,22-1 15,-22 1-15,21 0 16,-21 42 15,-21 22-31,21-22 0,-22 0 16,22 21-16,0 1 0,-21-1 16,0 0-16,0 22 0,21-1 0,0-20 15,0 20-15,0 22 0,0-22 0,0 1 16,0-1-16,-21 22 0,21-22 15,0 1-15,-21-1 0,-1-20 16,22-1-16,-21 0 0,0 1 0,0-22 16,0 0-16,0 0 0,-22 0 0,22-21 15,-21 0-15,-1 0 0,1 0 0,0 0 16,-1-21-16,1 0 0,0 21 16,-1-21-16,22 0 0,-21 0 0,21-1 15,-22 1-15,22-21 0,21 21 0,-21 0 16,21-1-16,0 1 0,0 0 15,0-21-15,0 21 0,21-22 0,22 22 16,-22-21-16,21-1 0,0 1 16,1 0-16</inkml:trace>
  <inkml:trace contextRef="#ctx0" brushRef="#br0" timeOffset="27107.38">4233 6858 0,'0'0'0,"0"-21"0,0-21 15,-21 42 1,0 0-16,0 21 16,0 21-16,21-21 0,-22 22 15,22-1-15,0 0 0,-21 1 16,21-1-16,-21 21 0,21-20 16,0-1-16,-21 0 0,0 22 0,21-43 15,-21 21-15,21 1 0,0-22 0,0 0 16,0 0-16,0 0 0,21-21 31,0 0-31,0 0 0,-21-21 0,21 0 16,0 0-16,1 0 0</inkml:trace>
  <inkml:trace contextRef="#ctx0" brushRef="#br0" timeOffset="27455.56">4318 7260 0,'21'0'31,"0"0"-15,0 0-16,1 0 0,-1-21 16,0 21-16,0-21 0,0 21 0,0-21 15,1 0-15,-1 21 0,0-22 16,-21 1-16,21 0 0,-21 0 16,-21 21-1,0 0-15,0 0 16,-1 0-16,-20 21 0,21 0 0,0 0 15,0 1-15,-22 20 0,22-21 16,21 21-16,-21-20 0,21-1 0,-21 21 16,21-21-16,0 0 0,0 1 0,0-1 15,21 0-15,0-21 0,21 21 16,-20-21-16,-1 0 0,21 0 16,-21 0-16,0 0 0,22-21 0,-22 0 15,21 21-15,-21-21 0,1-1 0,20 1 16,-21 0-16,0 0 0,-21 0 0,0 0 15,21-22-15,-21 22 0</inkml:trace>
  <inkml:trace contextRef="#ctx0" brushRef="#br0" timeOffset="27676.44">4276 6858 0,'-22'0'0,"44"0"0,-44-21 0,1 21 0,21-21 31,21 21-31,1-21 0,-1 21 0,21-22 16,-21 22-16,22-21 0,-1 0 16,21 0-16,-20 21 0,-1-21 0,0 0 15,1 21-15,20-22 0,-20 22 0,-22 0 16,21 0-16,-21 0 0,0 0 16,1 0-16,-44 0 31</inkml:trace>
  <inkml:trace contextRef="#ctx0" brushRef="#br0" timeOffset="28419.06">1101 8509 0,'0'0'0,"0"-21"0,0 0 16,-22 21-1,1 21-15,0-21 0,0 21 16,0 0-16,0 22 0,-1-22 16,1 21-16,0 0 0,0 1 0,0 20 15,21-20-15,0-1 0,0 21 16,0-20-16,0-1 0,0-21 15,0 22-15,21-22 0,-21 0 0,21 0 16,21-21-16,-20 0 0,20 0 16,-21 0-16,21 0 0,1 0 0,-1-21 15,0 0-15,1 21 0,-1-21 16,0-1-16,-20 1 0,-1 0 0,0 0 16,-21 0-16,0 0 15,-21-1-15,0 22 0,-1 0 0,1 0 16,-21 0-16,21 0 0,-22 22 15,1-1-15,21 0 0,-21 0 0,20 0 16,1 0-16,0 1 0,0-1 16,21 0-16,0 0 0,0 0 15,0 0-15,0 1 0,21-22 16,0 0 0,0 0-16,22 0 0,-22 0 0,21 0 15,-21-22-15,22 22 0</inkml:trace>
  <inkml:trace contextRef="#ctx0" brushRef="#br0" timeOffset="28583.97">1566 8996 0,'0'0'0,"21"0"0,-21-21 0,0 0 15,0-1 1,0 1 46,22 21-46</inkml:trace>
  <inkml:trace contextRef="#ctx0" brushRef="#br0" timeOffset="29943.5">3154 8297 0,'0'0'16,"0"-21"-16,0 0 0,0 0 15,-21 0-15,-1 21 0,1 0 0,0 0 16,0 0-16,0 0 0,-22 21 0,1 0 16,21 0-16,-21 22 0,-1-22 15,22 21-15,-21 0 0,21 22 0,-22-22 16,22 1-16,0 20 0,0-21 0,0 22 15,-1-22-15,1 22 0,21-22 16,0 0-16,0 1 0,0-1 16,21-21-16,1 22 0,20-22 0,-21-21 15,21 21-15,1 0 0,-1-21 16,22 0-16,-1 0 0,1 0 0,-1-21 16,1 0-16,20 0 0,-20 21 0,20-43 15,-20 22-15,-1 0 0,-20 0 16,20-22-16,-20 22 0,-22 0 0,21-21 15,-21 21-15,0-22 0,-21 22 0,0-21 16,0 21-16,0-22 0,0 22 0,0 0 16,-21 0-16,0 0 0,-21-1 15,21 22-15,-22 0 0,22 0 16,-21 0-16,21 0 0,-22 22 0,22-1 16,-21 0-16,21 21 0,-1-21 15,1 22-15,0-1 0,0-21 0,0 22 16,21-1-16,-21-21 0,21 21 0,0-20 15,0-1-15,0 0 0,21 0 16,0 0-16,0-21 0,21 0 0,-20 0 16,-1 0-16,0 0 0,21 0 0,-21 0 15,1-21-15,-1 0 0,21 0 16,-21 0-16,0-1 0,1 1 0,-1 0 16,0 0-16,-21 0 0,21-22 0,-21 22 15,21 0-15,-21-21 0,0 21 16,0-1-16,0 1 0,0 0 0,0 0 15,0 42 17,0 0-32,0 0 15,-21 1-15,21 20 0,-21-21 0,21 0 16,-21 22-16,21-22 0,0 0 0,0 21 16,0-21-16,0 1 0,0-1 15,21-21-15,0 0 16,0 0-16,0 0 0,22 0 0,-22 0 15,21 0-15,1 0 0,-1-21 16,0-1-16,-21 1 0,22 0 0,-1 0 16,-21 0-16,0 0 0,1-1 15,-1-20-15,0 21 0,-21 0 0,0-22 16,0 22-16,0 0 0,0 0 16,0 0-16,0 42 31,0 0-31,0 0 15,0 0-15,0 1 0,0 20 16,0-21-16,0 0 0,0 0 0,0 1 16,0-1-16,21 0 0,0 0 0,0 0 15,1 0-15,-22 1 0,21-1 16,-21 0-16,0 0 16,-21-21-1,-1 0 1,1 0-16,21-21 0,-21 21 15,0-21-15,0 0 0,0-1 16,21 1-16,-22 21 0,22-21 16,0 42 15,0 0-31,0 1 16,22-22-16,-1 0 0,0 21 15,0-21-15,-21 21 0,21-21 16,0 0-16,22 0 0,-22 0 15,0 0-15,21 0 0,-20 0 0,20-21 16,-21 0-16,21-1 0,1 22 0,-22-21 16,21 0-16,1-21 0,-22 21 15,21-1-15,-21-20 0,0 21 0,22-21 16,-43 20-16,21-20 0,0 0 0,-21 21 16,0-22-16,0 22 0,0-21 0,0 21 15,0-1-15,-21 22 16,0 0-16,0 22 0,-1-1 15,1 0-15,-21 21 0,42-21 16,-21 22-16,0-1 0,21 0 0,-22-20 16,22 20-16,0 0 0,0-21 15,0 22-15,0-22 0,0 0 0,22 0 16,-1 0-16,0-21 0,21 22 0,-21-22 16,1 0-16,20 0 0,0 0 0,1 0 15,-1 0-15,21 0 0,-20 0 16,-22 0-16,21 0 0,-21 0 0,22-22 15</inkml:trace>
  <inkml:trace contextRef="#ctx0" brushRef="#br0" timeOffset="30548.16">1397 9927 0,'-42'0'15,"20"21"1,22 1-16,0-1 16,0 0-16,22-21 0,-1 21 0,0 0 15,0-21-15,0 0 0,0 21 16,1-21-16,20 0 0,-21 0 0,21 0 15,-20 0-15,20-21 0,0 0 0,-21 21 16,22-21-16,-22 0 16,0 0-16,0-1 0,0 1 0,1-21 15,-1 21-15,-21 0 0,0-1 16,0 1-16,-21 42 16,21 1-1,0-1-15,-22 21 0,1 0 16,21 1-16,-21-1 0,0 0 0,21 22 15,0-22-15,-21 22 0,0-22 16,-1 22-16,22-22 0,0 0 0,0 1 16,-21-1-16,21 0 0,0-21 15,-21 1-15,21-1 0,0 0 0,-21-21 47,0-21-47,0 0 0</inkml:trace>
  <inkml:trace contextRef="#ctx0" brushRef="#br0" timeOffset="30708.06">1249 10499 0,'0'-21'15,"21"-1"1,0 1-16,21 21 16,1 0-16,-22-21 0,21 21 15,1-21-15,-1 21 0,21-21 0,-20 21 16,-1-21-16,0-1 0,1 22 15,-22-21-15,21 21 0,-21 0 16</inkml:trace>
  <inkml:trace contextRef="#ctx0" brushRef="#br0" timeOffset="30871.97">2159 10266 0,'0'-21'63,"21"21"-63,0 0 0,0-21 15,1 21-15,-1 0 0</inkml:trace>
  <inkml:trace contextRef="#ctx0" brushRef="#br0" timeOffset="31799.83">3302 9758 0,'-21'-21'0,"42"42"0,-63-42 15,20 21-15,-20-21 0,0 21 16,-1 0-16,1 0 0,0 21 16,-22 0-16,22 0 0,0 0 0,-1 0 15,1 22-15,0-1 0,20-21 0,1 22 16,0 20-16,0-21 0,21 1 15,0-1-15,0 0 0,0 22 0,0-22 16,0 1-16,0-1 0,21 0 0,0 1 16,0-1-16,22-21 15,-22 0-15,21 0 0,1-21 0,-1 0 0,21 0 16,-20 0-16,20 0 0,-20-21 16,20 21-16,1-21 0,-1 0 0,1-21 15,-1 20-15,-21 1 0,22-21 0,-22 21 16,1-22-16,-22 22 0,0 0 15,0-21-15,-21 21 0,0-22 0,0 22 16,0 0-16,-21 0 0,0 0 16,0 21-16,-22 0 0,1 0 0,0 0 15,20 0-15,-20 0 0,0 0 0,21 21 16,-22 0-16,22 0 0,0 0 16,0 22-16,0-22 0,-1 21 0,22 0 15,-21-20-15,21 20 0,0 0 0,0-21 16,0 1-16,0 20 0,0-21 15,21-21-15,1 21 0,-1-21 0,0 0 16,0 0-16,21 0 0,-20-21 16,20 0-16,-21 0 0,21 0 0,1-1 15,-22 1-15,21 0 0,-21-21 16,1 21-16,-1-22 0,0 22 0,0 0 16,0-21-16,-21 20 0,21 1 0,-21 0 15,0 0-15,0 0 0,0 42 31,-21-21-31,21 21 16,-21 0-16,21 22 0,-21-22 0,21 21 16,0 0-16,0-20 0,-21 20 15,21 0-15,0 1 0,0-22 0,0 21 16,0-21-16,0 0 0,0 1 0,21-22 16,0 0-16,0 0 0,0 0 15,1 0-15,20 0 0,-21-22 16,0 1-16,22 0 0,-22 0 0,21-21 15,0-22-15,-20 43 0,20-21 16,-21-1-16,0 1 0,-21 0 0,21-1 16,1 1-16,-1 0 0,-21-1 15,0 1-15,21 0 0,0-1 0,-21 1 16,0 21-16,0-22 0,0 22 16,0 42-1,0 1-15,0-1 0,-21 21 16,21-21-16,-21 22 0,0-1 0,21 0 15,0 1-15,-22-1 0,1 0 16,21-21-16,0 22 0,0-1 0,0-21 16,0 0-16,0 1 0,0 20 15,0-21-15,0 0 0,21-21 32,1 0-32,-22-21 0,0 0 15,21 21-15,-21-21 0</inkml:trace>
  <inkml:trace contextRef="#ctx0" brushRef="#br0" timeOffset="31979.72">3979 10181 0,'21'0'47,"1"-21"-31,-1 21-16,0-21 0,0 0 15,0 21-15,0 0 0,1-21 0,-1 21 16,0-22-16,0 22 0,-21-21 16,21 21-16</inkml:trace>
  <inkml:trace contextRef="#ctx0" brushRef="#br0" timeOffset="32776.51">4614 10139 0,'0'-21'0,"0"0"16,-21-1-16,0 22 15,0 0 1,0 0-16,-1 22 15,22-1-15,-21 0 16,21 0-16,0 0 0,-21 0 0,21 1 16,-21 20-16,21-21 0,0 21 15,0-20-15,0 20 0,0-21 0,0 0 16,21 22-16,0-22 0,0-21 0,1 21 16,-1 0-16,21-21 0,-21 0 0,0 0 15,22 0-15,-22 0 0,21 0 0,-21-21 16,22 0-16,-22 0 0,21-1 15,-21 1-15,22 0 0,-22-21 16,0 21-16,0-22 0,0 22 0,-21-21 16,22-1-16,-1 1 0,-21 0 0,21-22 15,-21 22-15,0 0 0,0-1 16,0 1-16,0 0 0,0 20 0,0-20 16,0 21-16,0 42 15,0 0 1,0 22-16,0-22 0,0 21 15,-21 0-15,21 1 0,0-1 0,-21 0 16,21-20-16,-22 20 0,22 0 0,0 1 16,-21-1-16,21-21 0,-21 21 0,0-20 15,21-1-15,0 0 16,0 0-16,-21 0 0,21 0 0,-21-21 16,21-21-1,0 0 1,0 0-16,0 0 15,0 0-15,21-22 0,-21 22 0,42 0 16,-21 0-16,0-22 0,22 22 0,-22 0 16,21 0-16,-21 0 0,22 21 0,-1 0 15,-21-21-15,0 21 0,22 0 0,-22 0 16,-21 21-16,21 0 0,-21 0 16,0 0-16,0 22 0,0-22 15,0 0-15,0 21 0,-21-21 16,0 1-16,0 20 0,21-21 0,-22 0 15,1 0-15,0 1 0,21-1 0,0 0 16,-21-21-16,21 21 0,-21-21 16,0-21 15,21 0-31</inkml:trace>
  <inkml:trace contextRef="#ctx0" brushRef="#br0" timeOffset="33795.86">1185 11578 0,'0'0'0,"-42"0"0,21 21 0,0-21 16,-1 0-16,-20 0 0,21 0 15,0 0-15,0 0 0,-1-21 0,1 0 16,21 0-16,0 0 15,0 0-15,0-1 0,0 1 0,0-21 16,21 21-16,1 0 0,20-1 16,-21 1-16,21 0 0,-20 0 0,20 0 15,0 21-15,-21 0 0,1 0 16,20 21-16,-21 0 0,-21 21 0,0-20 16,0 20-16,0 21 0,0-20 15,-21 20-15,-21-20 0,-1 20 16,1 1-16,-22-1 0,22-21 0,0 22 15,-1-22-15,1 1 0,21-1 16,0-21-16,21 0 0,0 0 0,0 1 16,21-22-16,0 0 0,0 0 15,22 0-15,-1 0 0,0-22 0,1 22 16,-1-42-16,0 21 0,1 0 16,-1 0-16,0-1 0,-21 1 0,1 0 15,-22-21-15,0 21 0,0-1 0,-22 1 16,1 0-16,-21 21 15,21 0-15,-22 0 0,22 0 16,-21 0-16,21 0 0,-22 0 16,22 21-16,0 0 0,0-21 0,21 22 15,0-1-15,-21-21 0,21 21 16,0 0-16,21-21 16,0 0-16,0 0 0,0 0 15,1 0-15</inkml:trace>
  <inkml:trace contextRef="#ctx0" brushRef="#br0" timeOffset="33987.75">1947 11726 0,'0'0'0,"0"-21"16,-21 21-1,0-21-15,0 21 16,0 0-16,21 21 47,21-21-47</inkml:trace>
  <inkml:trace contextRef="#ctx0" brushRef="#br0" timeOffset="35480.46">3111 11494 0,'0'0'16,"0"-22"-16,0 1 0,0 0 0,0 0 15,0 0-15,0 0 0,0-1 0,-21 1 16,21 0-16,-21 21 0,0-21 16,0 21-16,0 0 15,-1 21-15,1 0 16,-21 0-16,21 1 0,0 20 0,-1 0 15,1 1-15,0-1 0,0 0 16,0 1-16,0-1 0,21 0 0,0 1 16,0-1-16,0 0 0,0 1 0,0-22 15,21 21-15,0-21 0,0 0 16,21 1-16,1-22 0,-22 0 0,21 0 16,1 0-16,-1 0 0,0 0 0,1 0 15,-22-22-15,21 1 0,0 0 16,1 0-16,-1 0 0,-21-22 0,22 22 15,-1-21-15,-21 0 0,0-1 0,0 22 16,1-42-16,-1 20 0,0 1 16,0-22-16,-21 22 0,0 0 15,0-1-15,0 22 0,0-21 0,0 21 16,0 0-16,-21 42 16,0 0-1,0 0-15,21 21 0,-22 1 0,1-1 16,0 0-16,0 1 0,21-1 0,-21 0 15,0 1-15,21-1 0,0 0 16,-22 1-16,22-1 0,0-21 0,-21 22 16,21-22-16,0 0 0,0 0 0,0 0 15,21-21 17,1-21-32,-1 0 0,0 0 15,0 0-15,0-1 0,0 1 0,1-21 16,-1 21-16,21 0 0,-21-1 15,0 1-15,1 0 0,-1 21 0,-21-21 16,21 21-16,0 0 16,-21 21-16,0 0 0,0 0 15,0 1-15,0-1 16,0 0-16,0 0 0,0 0 0,0 0 16,21 1-16,0-1 0,-21 0 0,22-21 15,-1 21-15,0-21 0,0 21 0,21-21 16,1 0-16,-1 0 15,0 0-15,1 0 0,-1 0 0,0 0 16,1 0-16,-1-21 0,0 0 0,1 0 16,-22 21-16,21-21 0,-21-1 0,1 1 15,-1-21-15,-21 21 0,0 0 16,0-22-16,0 22 0,0 0 0,0-21 16,0 20-16,0 1 0,-21 0 0,-1 0 15,1 0-15,0 21 0,0 0 0,0 0 16,0 0-16,-1 0 0,1 21 15,21 0-15,-21 0 0,0 0 16,21 22-16,-21-22 0,21 21 0,0-21 16,0 22-16,0-22 0,-21 21 0,21-21 15,0 22-15,0-22 0,0 0 16,0 0-16,0 0 0,21-21 0,0 0 16,0 0-16,0 0 0,0 0 15,1 0-15,-1 0 0,0-21 0,0 21 16,0-21-16,-21 0 0,21 0 15,1 0-15,-1-1 0,0 1 0,-21 0 16,21-21-16,-21 21 0,21-1 0,-21-20 16,0 21-16,21 0 0,-21 0 0,0-1 15,22 22-15,-22-21 16,0 42 0,-22 1-16,1-1 15,21 0-15,-21 0 0,21 0 0,0 22 16,-21-22-16,21 0 0,-21 0 0,21 0 15,0 0-15,0 1 0,0-1 16,0 0-16,0 0 0,21-21 0,0 0 16,0 0-16,0 0 0,1 0 0,-1 0 15,0 0-15,21 0 0,-21-21 0,1 21 16,20-21-16,-21 0 0,0-1 16,22 1-16,-22 0 0,0 0 15,0 0-15,0-22 0,0 22 0,1-21 16,-22 0-16,0 20 0,21-20 0,-21 0 15,0-1-15,0 22 0,0-21 16,0 21-16,0 0 0,0-1 0,0 44 31,0-1-31,0 0 16,0 0 0,21-21-16,0 0 15,0 0-15,0 0 0,1 0 16,-1 21-16,0 0 15,-21 1 1,0-1-16,0 0 0,0 0 16,0 0-16,0 0 0,0 22 0,0-22 15,-21 0-15,21 0 0,0 0 0,0 1 16,0-1-16,21-21 16,0 0-16,0 0 15,0 0-15,1 0 0,-1 0 16,0 0-16,0 0 0,0-21 0,0-1 15,1 22-15,-1-21 0,0 0 0,-21 0 16,21 0-16,-21 0 0,0-1 16</inkml:trace>
  <inkml:trace contextRef="#ctx0" brushRef="#br0" timeOffset="36303.24">1503 12700 0,'0'0'0,"42"-21"16,-21 21-16,-21-21 15,0 0-15,0-1 16,0 1-16,0 0 15,0 0-15,-21 0 0,0 21 0,0-21 16,0 21-16,-1 0 0,-20 0 16,21 0-16,-21 0 0,-1 0 0,1 0 15,0 21-15,20 0 0,-20 0 16,0 21-16,-1-20 0,22 20 16,-21 0-16,21-21 0,0 22 15,21-22-15,0 21 0,0-21 0,21-21 16,0 22-16,21-22 0,1 0 15,-1 0-15,0 0 0,22-22 0,-1 1 16,-20 0-16,20 0 0,-21 0 16,1 0-16,20-22 0,-42 22 0,22 0 15,-22 0-15,0 0 0,-21-1 16,-21 22 0,0 0-16,21 22 0,-21 20 15,-1-21-15,1 21 0,0 1 16,21 20-16,-21-20 0,0 20 15,21 1-15,0-22 0,-21 21 16,21-20-16,-22-1 0,22 0 0,0-20 16,0 20-16,0-21 0,0 0 15,0 0-15,0 1 0,22-22 32,-1 0-32,-21-22 0,21 1 15,0 0-15,0 0 0,0 0 0,-21 0 16</inkml:trace>
  <inkml:trace contextRef="#ctx0" brushRef="#br0" timeOffset="36480.14">1905 12954 0,'0'0'16,"0"21"46,21-21-62,0 0 16,0 0-16,1 0 0,-1 0 16,21 0-16</inkml:trace>
  <inkml:trace contextRef="#ctx0" brushRef="#br0" timeOffset="38033.33">3133 12721 0,'0'-21'0,"0"42"0,0-63 0,-22 42 16,1-21-16,0 21 0,0 0 0,-21 0 15,20 0-15,1 0 0,-21 0 16,21 21-16,-22 0 0,22 0 0,0 22 16,-21-1-16,21 0 0,-1 1 15,1-1-15,0 21 0,0-20 0,21-1 16,0 22-16,0-22 0,0-21 0,0 21 15,0 1-15,0-22 16,21 0-16,0 0 0,22 0 0,-22 1 16,21-22-16,0 0 0,-20 0 0,20 0 15,0 0-15,22 0 0,-22-22 16,0 1-16,1 0 0,-1 0 0,0 0 16,1 0-16,-1-22 0,0 22 0,1-21 15,-1-1-15,-21 1 0,22 0 0,-22-22 16,0 1-16,0 20 0,0-20 15,0-1-15,1 22 0,-22-21 16,0 20-16,0 22 0,0-21 0,0 21 0,0-1 16,0 1-16,-22 21 15,1 0-15,0 21 16,0 1-16,21 20 0,-21-21 16,0 21-16,21 1 0,0-1 15,0 22-15,-22-22 0,22 0 0,0 22 16,-21-22-16,21 0 0,0 1 0,0-1 15,0 0-15,0-20 0,0 20 16,0-21-16,21 0 0,1 0 0,-1 1 16,0-1-16,0-21 0,0 0 0,22 21 15,-1-21-15,0 0 0,1 0 16,-1 0-16,0 0 0,1 0 16,-1-21-16,0 21 0,1-21 0,-22-1 15,21 1-15,-21 0 0,22 0 0,-22 0 16,0 0-16,0-1 0,0-20 0,-21 21 15,0-21-15,0-1 0,0 22 16,0-21-16,0 21 0,0-1 0,0 1 16,-21 0-16,0 21 0,0 0 15,0 0-15,-1 21 0,1-21 16,0 21-16,0 22 0,0-22 0,0 21 16,-1-21-16,1 22 0,0-1 0,0-21 15,0 0-15,21 22 0,0-22 16,0 0-16,0 0 0,0 0 15,0 1-15,21-22 16,0 0-16,0 0 0,0 0 16,1-22-16,-1 22 0,0-21 15,0 0-15,0 0 0,0 21 0,1-21 16,-1 0-16,-21-1 0,21-20 0,-21 21 16,21 0-16,-21-22 0,0 22 0,0-21 15,21 21-15,-21 0 0,0-1 16,0 1-16,0 42 31,0 1-31,0-1 0,-21 0 0,21 21 16,-21-21-16,21 1 0,0-1 15,0 21-15,-21-21 0,21 0 0,0 1 16,0-1-16,0 21 0,0-21 0,21 0 16,0 1-16,0-22 0,0 21 15,22 0-15,-22-21 0,0 0 0,21 0 16,-20 0-16,20 0 0,-21 0 0,21 0 15,1 0-15,-22-21 0,21 0 0,-21 21 16,1-22-16,-1 1 0,0 0 16,0-21-16,-21 21 0,0-22 0,21 22 15,-21-21-15,21 21 0,-21-1 16,0 1-16,0 0 0,0 42 31,0 0-31,0 1 0,0-1 16,0 0-16,0 21 0,0-21 0,0 1 15,0-1-15,0 0 0,0 0 0,0 0 16,0 0-16,0 1 16,-21-1-16,0-21 0,21 21 15,-21-21-15,0 0 16,0 0-16,-1 0 16,1 0-16,21-21 15,-21 21-15,0-21 16,21-1-1,0 44 17,0-1-17,21 0-15,0-21 0,0 0 16,1 21-16,-1-21 0,0 0 16,21 0-16,-21 0 0,1 0 0,-1 0 15,21-21-15,-21 0 0,0 21 16,22-21-16,-22 21 0,21-22 0,-21 1 15,1 0-15,20 0 0,-21 0 16,0 0-16,0-1 0,22-20 0,-43 21 16,21 0-16,0-22 0,-21 22 15,0 0-15,0 0 0,0 42 32,0 0-32,0 0 15,-21 22-15,21-22 0,0 0 16,-21 0-16,21 0 0,0 1 0,0-1 15,0 0-15,-21 0 0,-1 0 16,1 0-16,21 1 0,0-1 0,0 0 16,-21 0-1,0-21 17,0 0-32</inkml:trace>
  <inkml:trace contextRef="#ctx0" brushRef="#br0" timeOffset="38607.32">1016 13949 0,'0'-42'15,"0"20"-15,0 1 16,-21 21-16,0 0 15,-1 21-15,1 1 16,21-1-16,-21 21 0,21-21 0,0 22 16,-21-1-16,21 0 0,-21 1 15,21-1-15,0 0 0,0 1 0,-21-1 16,21 0-16,-22 1 0,22-22 16,0 0-16,0 0 0,0 0 15,0 0-15,0 1 0,22-22 31,-1-22-31,0 1 16,-21 0-16,21 0 0,0 0 0,0-22 16,1 22-16,20 0 0</inkml:trace>
  <inkml:trace contextRef="#ctx0" brushRef="#br0" timeOffset="38951.74">1270 14097 0,'21'0'15,"-42"0"-15,42-21 0,-42 21 16,0 21-1,21 0-15,-21 0 0,-1 1 0,22 20 16,0-21-16,-21 21 0,21-20 16,0 20-16,-21-21 0,21 21 0,0-20 15,0-1-15,0 0 0,0 0 16,21 0-16,0-21 0,1 0 0,-1 0 16,21 0-16,-21 0 0,22 0 15,-22-21-15,21 0 0,-21 0 0,22 0 16,-22-1-16,0 1 0,0-21 15,-21 21-15,0-22 0,0 22 0,0-21 16,-21 21-16,21 0 0,-42-1 16,20 1-16,1 0 0,-21 0 15,21 21-15,-22 0 0,22 0 0,0 0 16,-21 0-16,42 21 0,-21-21 16,21 21-16,0 0 0,0 1 0,0-1 15,0 0-15,21 0 0,0 0 16,0-21-16,0 21 0,0 1 15,22-1-15,-22-21 0</inkml:trace>
  <inkml:trace contextRef="#ctx0" brushRef="#br0" timeOffset="39119.62">1905 14330 0,'0'0'0,"0"-21"15,-21 21 1,0 0-1,21-21 17,21 21-17,0 0-15</inkml:trace>
  <inkml:trace contextRef="#ctx0" brushRef="#br0" timeOffset="40844.42">2815 13970 0,'0'0'0,"0"-21"0,0 0 0,0 0 16,0-1-16,-21 1 0,0 21 15,0 0-15,-1 0 0,1 0 0,0 21 16,0 1-16,0-1 0,-22 0 16,22 0-16,0 21 0,0 1 0,0-1 15,0 0-15,-1 1 0,1-1 16,21 0-16,0 1 0,-21 20 0,21-20 15,0-22-15,0 21 0,21 0 0,0-20 16,1-1-16,-1 0 16,21 0-16,-21-21 0,22 0 0,-1 0 15,0 0-15,1 0 0,-1 0 0,0-21 16,1 0-16,-1 0 0,0-1 16,-21 1-16,22 0 0,-22-21 0,21 21 15,-21-22-15,1 22 0,-22-21 0,0 21 16,21-22-16,-21 22 0,0 0 15,0 0-15,0 0 0,-21 21 32,21 21-32,-22 0 0,22 0 15,0 0-15,-21 0 0,21 22 0,-21-22 16,21 21-16,0-21 0,0 22 16,0-22-16,0 21 0,0-21 15,0 1-15,0-1 0,21-21 0,0 21 16,1-21-16,-1 0 0,0 0 0,21 0 15,-21 0-15,22 0 0,-22-21 16,21 21-16,-21-21 0,22-1 0,-22 1 16,21 0-16,-21 0 0,1-21 0,-1 20 15,-21-20-15,0 21 0,0 0 16,0-22-16,0 22 0,-21-21 0,-1 21 16,-20 0-16,21-1 0,-21 1 0,20 21 15,-20 0-15,21 0 0,-21 0 16,20 0-16,1 0 0,0 0 15,0 0-15,21 21 0,21-21 32,0 0-32,22 0 0,-22 0 15,21 0-15,0 0 0,1 0 0,-1-21 16,-21 21-16,22 0 0,-1 0 0,0-21 16,-21 21-16,1 0 0,20 0 15,-21 0-15,0 0 0,0 21 0,1 0 16,-1 1-16,-21-1 0,0 0 15,21 0-15,-21 0 16,21 0-16,-21 22 0,0-22 0,21 0 16,-21 0-16,0 0 0,0 1 15,0-1-15,0 0 0,0 0 0,0 0 16,21 0-16,-21 1 16,0-1-16,-21-42 31,21-1-16,0 1-15,0 0 0,0 0 0,0 0 16,0-22-16,0 22 0,21-21 0,1 0 16,-1 20-16,0-20 0,0 21 0,0-21 15,22 20-15,-22 1 0,0 0 16,21 0-16,-21 21 0,1 0 0,-1 0 16,0 0-16,0 0 0,0 21 15,-21 0 1,0 0-16,0 1 0,0 20 0,0-21 15,0 0-15,0 22 0,0-22 0,0 0 16,0 21-16,0-21 0,0 1 0,0-1 16,0 0-16,21 0 15,1-21-15,-1 0 0,0 0 16,0 0-16,0 0 0,0-21 0,1 0 16,20 0-16,-21-1 0,21 1 15,1 0-15,-22 0 0,21-21 0,1 20 16,-22-20-16,0 21 0,21-21 15,-42 20-15,21 1 0,-21-21 0,22 21 16,-22 0-16,0-1 0,-22 22 31,1 22-31,21-1 16,0 0-16,-21 0 0,21 0 0,-21 0 16,21 1-16,0-1 0,0 0 0,0 0 15,0 0-15,0 0 0,0 1 16,0-1-16,0 0 0,0 0 0,0 0 15,0 0-15,0 1 0,0-1 16,0 0 0,-21-42 15,0 21-15,21-21-16,-22 21 0,22-22 15,0 44 16,0-1-31,0 0 16,0 0 0,22-21-16,-1 21 15,0-21-15,0 0 0,0 0 0,0 0 16,1 0-16,-1 0 0,21 0 16,-21 0-16,22 0 0,-22 0 0,21 0 15,0-21-15,-20 21 0,20-21 16,-21 0-16,0 21 0,22-21 0,-22-1 15,-21 1-15,21-21 0,0 21 0,0-22 16,0 22-16,1-21 0,-1 0 0,0-1 16,0 1-16,0 21 0,0-22 15,1 1-15,-1 0 0,0-1 0,-21 22 16,0 0-16,21 0 0,-21 0 0,0 0 16,-21 21 15,0 21-31,0 21 0,-1-21 0,1 22 15,0-22-15,0 21 0,0-21 0,21 22 16,-21-1-16,-1-21 0,1 21 0,21-20 16,0 20-16,0-21 0,-21 21 15,21-20-15,0-1 0,-21 0 0,21 0 16,0 0-16,0 0 0,0 1 0,0-1 16,21-21 15,0 0-31,0 0 0,1 0 0,-1-21 15,-21-1-15,21 1 0,0 21 16,0-21-16,0 0 0,-21-21 0</inkml:trace>
  <inkml:trace contextRef="#ctx0" brushRef="#br0" timeOffset="41103.29">5122 14034 0,'0'0'15,"21"0"1,1 0 0,-1 0-16,0 0 0,0 0 0,0 0 15,22-22-15,-22 22 0,21-21 0,-21 21 16,22 0-16,-22-21 0,21 0 16,-21 21-16,0 0 0,1 0 15,-1-21-15,0 21 0,-21-21 31,-21 21-15,-22 0 0</inkml:trace>
  <inkml:trace contextRef="#ctx0" brushRef="#br0" timeOffset="41783.76">847 15452 0,'0'-21'0,"0"42"0,21-64 16,0 22-16,-21 0 0,0 42 31,0 0-31,0 1 16,0-1-16,0 21 0,0-21 15,0 22-15,0-1 0,-21 0 0,21 1 16,-21-22-16,21 21 0,0 0 15,0-20-15,0 20 0,0-21 16,0 0-16,0 0 0,0 1 0,0-1 16,21-21 15,0-21-31,0-1 0,-21 1 16,21 0-16,0 0 0,1 0 0</inkml:trace>
  <inkml:trace contextRef="#ctx0" brushRef="#br0" timeOffset="41995.65">1164 15515 0,'0'0'0,"21"-42"0,-21 21 0,0 0 16,0 42 15,0 0-31,0 21 0,-21-21 16,21 1-16,0 20 0,0-21 0,0 21 15,0-20-15,0 20 0,0-21 16,0 0-16,0 0 0,0 1 0,0-1 15,0 0-15,0 0 0,0 0 16,0-42 15,21 21-31</inkml:trace>
  <inkml:trace contextRef="#ctx0" brushRef="#br0" timeOffset="42161.56">1460 15621 0,'0'0'0,"22"0"63,-1 0-47</inkml:trace>
  <inkml:trace contextRef="#ctx0" brushRef="#br0" timeOffset="45259.7">2180 15663 0,'0'22'0,"0"-44"0,21 65 0,0-43 0,1 21 16,-1 0-16,0 0 0,0-21 15,0 21-15,0 1 0,1-1 16,-1 0-16,0-21 16,0 0-1,0 0-15,-21-21 0,21 0 16,1-1-16,-1 1 16,-21 0-16,21 0 0,0 0 0,0-22 15,0 22-15,22-21 0,-22 0 0,0-1 16,21-20-16,-20 20 0,20-20 15,0 21-15,-21-22 0,22 22 0,-1-1 16,-21 1-16,0 21 0,1 0 16,-1 0-16,0 21 0,0 0 15,-21 21-15,0 0 0,0 21 16,0-21-16,0 1 0,0 20 16,0-21-16,-21 0 0,21 22 15,0-22-15,0 0 0,0 0 16,0-42 15,0 0-15,0 0-16,0-1 0,0 1 15,0 0-15,0 0 0,0 0 16,0-22-16,-21 22 0,0 0 0,-1 21 16,22-21-16,-21 0 0,0 21 0,0 0 15,0 0-15,21 21 0,-21 0 16,-1 0-16,1 22 0,0-1 0,0 0 15,0 1-15,0 20 0,-1-21 16,1 22-16,0-22 0,0 22 16,21-22-16,0 0 0,-21 1 0,21-1 15,0 0-15,0 1 0,21-1 16,0-21-16,0 0 0,0 1 0,1-1 16,20-21-16,0 0 0,-21 0 15,22 0-15,-1-21 0,0 21 0,1-22 16,-1 1-16,0 0 0,1 0 0,-22-21 15,21 20-15,1 1 0,-22-21 16,21 21-16,-21 0 0,0-22 0,-21 22 16,0-21-16,0 21 0,0-1 0,0 1 15,0 0-15,0 0 16,-21 21-16,0 0 0,0 21 16,0 0-16,21 0 15,0 1-15,-21-1 0,21 21 0,-22-21 16,22 0-16,0 1 0,0 20 0,0-21 15,0 0-15,22 0 0,-1 1 16,0-1-16,0-21 0,0 21 0,0-21 16,22 21-16,-22-21 0,21 0 0,1 0 15,-1 0-15,-21-21 0,21 0 16,1 21-16,-22-21 0,0-1 0,21 1 16,-20 0-16,-22 0 0,21 0 0,-21 0 15,0-22-15,0 22 16,0-21-16,0 21 0,0-22 0,0 1 15,-21 21-15,21-22 0,-22 22 0,1 0 16,0 0-16,0 21 0,-21 0 16,20 0-16,-20 0 0,21 21 0,-21 0 15,20 0-15,-20 1 0,21-1 16,0 21-16,0-21 0,21 22 0,0-22 16,0 21-16,0-21 0,0 0 0,0 1 15,21-1-15,0 0 0,0 0 16,21-21-16,-20 0 0,20 0 0,0 0 15,1 0-15,-1 0 0,0 0 0,1 0 16,-1 0-16,0-21 16,1 0-16,-22 0 0,21 21 0,0-22 15,-20 1-15,-1 0 0,0-21 0,0 21 16,0-1-16,-21 1 0,21 0 16,-21 0-16,0 42 31,0 0-31,0 0 15,-21 1-15,21-1 0,-21 0 0,21 0 16,0 0-16,0 0 0,0 1 0,0-1 16,-21 0-16,21 0 0,0 0 15,-21-21-15,21 21 16,0-42 15,21 0-31,0 0 16,-21 0-16,0 0 0,21-1 0,0 1 15,-21 0-15,22 0 0,-22 0 0,0 0 16,0-1-16,21 1 0,0 21 16,-21-21-16,0 42 15,0 0 1,0 1-16,0-1 16,0 0-16,0 0 0,0 0 0,0 0 0,0 1 15,0-1-15,0 0 0,21 0 16,0-21-1,0 0-15,1 0 0,-1 21 0,0-21 16,0 0-16,0 0 0,22 0 0,-22 0 16,21 0-16,-21-21 0,0 0 15,22 21-15,-22-21 0,0 0 0,0-22 16,0 22-16,1 0 0,-22-21 0,21-1 16,-21 1-16,21 0 0,-21-22 15,0 22-15,0-22 0,0 22 0,0-22 16,0 22-16,0 0 0,0-1 0,0 22 15,0-21-15,0 21 0,-21 21 16,0 0-16,-1 21 16,1 0-16,21 0 15,0 22-15,0-1 0,0 0 16,0 22-16,-21-22 0,21 22 0,0-22 16,0 0-16,-21 22 0,21-22 0,0 0 15,0 1-15,0-22 0,0 21 0,0-21 16,0 22-16,0-22 0,0 0 15,21 0-15,0-21 0,0 21 0,1-21 16,-1 0-16,0 0 0,0 0 0,21 0 16,-20 0-16,20-21 0,-21 21 15,0-21-15,22 0 0,-22 21 0,0-21 16,0 0-16,0-1 0,-21-20 16,21 21-16,-21 0 0,22-22 0,-22 22 15,0 0-15,0 0 0,0 0 16,0 0-16,0 42 31,0 0-31,0 0 0,0 0 16,0 43-1,0-43-15,0 0 0,0 0 0,0 0 0,0 1 16,0-1-16,21-21 16,0 0-16,0 21 0,0-21 15,0 0-15,1 0 0,-1 0 0,0 0 16,0-21-16,0 21 0,0-21 15,1-1-15,-1 1 0,0 0 16,0 0-16,0 0 0,-21-22 0,21 22 16,-21-21-16,22 21 0,-22 0 0,0-22 15,0 22-15,0 0 0,0 42 32,0 0-32,0 0 0,0 22 15,-22-22-15,22 0 0,-21 0 0,21 22 16,-21-22-16,21 0 0,0 0 15,0 0-15,0 0 0,0 1 0,0-1 16,0 0 0,0-42 15,0 0-31,0-1 16,21 1-16,0 0 0,-21 0 15,22-21-15,-1 20 0,-21 1 0,21 0 16,0-21-16,-21 21 0,0-1 15,21 22-15,-21-21 0,21 21 16,-21 21-16,0 1 16,0-1-16,0 0 15,0 0-15,0 0 0,0 0 0,0 1 16,0-1-16,0 0 0,22 0 16,-1 0-16,-21 0 0,21 1 0,0-22 15,0 0-15,0 21 0,1-21 16,-1 0-16,0 0 0,0 0 0,0 0 15,0 0-15,1 0 0,-1-21 0,0-1 16,0 22-16,0-21 0,0 0 16,1 0-16,-1-21 0,-21 20 15,0 1-15,21 0 0,0-21 0,-21 21 16,21-1-16,-21 1 0,0 0 0,21 21 16,-21 21 15,0 0-31,0 1 15,0-1-15,0 0 0,-21 0 0,21 0 16,-21 0-16,21 1 0,0-1 16,0 0-16,0 0 15,0 0-15,0 0 16,21-21-16,0 0 0,1 0 16,-1 0-16,0 0 15,0 0-15,-21-21 0,21 0 16,0 21-16,-21-21 0,0 0 0,22 0 15,-22-1-15,21 1 0,-21 0 16,0 0-16,21-21 0,0 20 0,-21 1 16,21 0-16,-21 0 0,0 0 15,0 0-15,21 21 16,-21 21-16,0 0 16,0 0-16,0 0 15,0 22-15,0-22 0,0 0 0,-21 0 16,21 0-16,0 0 0,0 1 0,0-1 15,0 0-15,0 0 0,0 0 16,21 0-16,1-21 0,-1 0 16,0 0-16,0 0 0,0 0 0,0 0 15,1 0-15,-1 0 0,0-21 16,0 21-16,21-21 0,-20 21 0,-1-21 0,0 0 16,0 0-16,0-1 15,0 1-15,1-42 0,-22 20 16,21 22-16,-21-21 0,0 21 0,0-22 15,0 22-15,0 0 0,-21 21 16,-1 0 0,1 21-16,21 0 0,-21 1 0,0-1 15,0 0-15,21 21 0,0-21 0,0 22 16,0-22-16,0 0 0,0 0 0,0 22 16,0-22-16,0 0 15,0 0-15,21-21 16,0 0-16,0 0 0,0 0 0,1 0 15,-1 0-15,0 0 0,0 0 0,0 0 16,22 0-16,-22-21 0,0 21 16,0-21-16,0 21 0,0-21 0,-21-1 15,22 1-15,-1 0 0,-21 0 0,0 0 16,0 0-16</inkml:trace>
  <inkml:trace contextRef="#ctx0" brushRef="#br0" timeOffset="45472.57">6498 15007 0,'-42'0'15,"84"0"-15,-105 0 0,20 0 0,1 0 0,21 0 16,0 0-16,-1 0 0,1 0 0,0 0 16,21-21-16,0 0 46,-21 21-30,0 0-16</inkml:trace>
  <inkml:trace contextRef="#ctx0" brushRef="#br0" timeOffset="45703.44">4805 15155 0,'0'0'0,"-43"22"0,-20-22 16,105 0 0,-21 0-16,1 0 15,20-22-15,-21 22 0,21 0 16,1-21-16,-1 21 0,0-21 0,1 21 16,-22 0-16,21 0 0,-21-21 15,22 21-15,-22 0 0,0 0 16,-42 0-1</inkml:trace>
  <inkml:trace contextRef="#ctx0" brushRef="#br0" timeOffset="46451.48">974 16552 0,'-22'0'16,"22"-21"0,0 0-1,-21 42 32,21 0-47,-21 1 0,21-1 16,0 0-16,0 21 0,0-21 15,-21 1-15,21 20 0,0-21 0,0 0 16,-21 0-16,21 1 16,0-1-16,0 0 0,0 0 0,0 0 15,0 0-15,0 1 16,0-44 15,0 1-15,21 0-16,0 0 15,0-21-15,0 20 0</inkml:trace>
  <inkml:trace contextRef="#ctx0" brushRef="#br0" timeOffset="46903.74">1333 16574 0,'0'-22'0,"0"1"15,22 21-15,-22-21 0,21 21 16,0-21-16,0 21 16,0 0-16,0 0 0,-21-21 15,22 21-15,-1 0 0,0 0 16,0 0-16,0 0 0,-21 21 0,21-21 16,1 21-16,-1 0 0,-21 0 15,0 1-15,0-1 0,0 0 16,0 0-16,0 0 0,0 22 0,-43-22 15,22 0-15,-21 21 0,0-21 16,-1 1-16,-20-1 0,20 0 16,1 0-16,0 0 0,-1 0 0,1-21 15,21 0-15,0 22 0,42-22 32,21-22-17,-21 1-15,1 21 0,20 0 16,0-21-16,1 21 0,-22 0 0,21 0 15,-21-21-15,22 21 0,-22 0 16,0 0-16,0 0 0,0 0 16,0-21-16,1 21 15,-22-21 1,0-1 0</inkml:trace>
  <inkml:trace contextRef="#ctx0" brushRef="#br0" timeOffset="47095.69">1820 16722 0,'0'0'15,"0"-21"17,0 42 14,-21-21-30</inkml:trace>
  <inkml:trace contextRef="#ctx0" brushRef="#br0" timeOffset="49813.14">3450 16828 0,'0'21'0,"21"-21"15,0 0 1,-21-21-16,22 21 0,-1-22 16,-21 1-16,21 21 0,0-21 15,-21 0-15,0 0 0,0 0 0,0-1 16,0 1-16,0 0 15,0 0-15,0 0 0,-21 0 16,0-1-16,0 22 0,-1 0 16,-20 0-16,21 0 0,0 22 15,0-1-15,-22 0 0,22 0 0,-21 0 16,21 0-16,-1 22 16,1-1-16,21-21 0,0 22 0,-21-22 15,21 21-15,0-21 0,0 0 16,0 1-16,0-1 0,21-21 0,0 0 15,1 0-15,-1 0 0,0 0 0,21 0 16,-21 0-16,22-21 0,-22-1 16,21 1-16,1 0 0,-22 0 0,21-21 15,0 20-15,-20-20 0,20 0 16,-21 21-16,0-22 0,0 1 0,1 0 16,-1-1-16,-21 1 0,21 0 0,-21-1 15,0 1-15,0 0 16,0-1-16,0 22 0,0 0 0,0-21 15,0 20-15,-21 22 16,0 22-16,-1-22 0,22 42 16,0-21-16,-21 21 0,21 1 0,-21-1 15,21 0-15,-21 1 0,21-1 16,-21 0-16,21 1 0,0 20 0,0-20 16,0-1-16,0 0 0,0-21 15,21 22-15,0-22 0,0 0 0,22 0 16,-22 0-16,0 1 0,21-22 0,-21 0 15,1 0-15,20 0 16,0-22-16,-21 1 0,22 0 0,-22 0 16,21 0-16,-21 0 0,1-22 15,20 22-15,-21-21 0,0 21 0,0-22 16,1 22-16,-22-21 0,0 21 0,0-1 16,0 1-16,0 0 0,0 0 15,0 0-15,-22 21 0,1 0 0,0 0 16,0 21-16,0 0 0,0 0 15,-1 0-15,22 1 0,0-1 16,0 21-16,0-21 0,0 22 0,0-22 16,0 0-16,0 21 0,22-21 15,-22 1-15,21-22 0,0 21 16,21 0-16,-21-21 0,22 0 0,-22 0 16,21 0-16,1 0 0,-1-21 15,0 0-15,1-1 0,-1 1 0,0 0 16,1 0-16,-1-21 0,-21 20 0,21 1 15,-20-21-15,-1 0 0,-21 20 16,21-20-16,-21 0 0,21-1 0,-21 1 16,0 21-16,0-21 0,0 20 0,0-20 15,0 21-15,-21 21 32,21 42-32,-21-21 0,21 1 0,0 20 15,-21 0-15,-1 1 0,1-1 16,21 21-16,-21-20 0,0 20 15,0-20-15,0 20 0,-1 1 0,1-22 16,0 21-16,0-20 0,0 20 16,21-20-16,0-1 0,0 0 0,0 1 15,0-1-15,0 0 0,0 1 16,0-22-16,0 0 0,21 0 0,0 0 16,0 0-16,0-21 0,1 0 15,20 0-15,-21 0 0,0 0 16,0-21-16,22 0 0,-22 0 0,0 0 15,0 0-15,0-1 0,1-20 0,-22 21 16,0-21-16,0 20 0,0-20 16,0 0-16,0-1 0,0 1 15,0 0-15,-22-1 0,1 22 0,0 0 16,-21 0-16,21 0 0,-1 0 16,1-1-16,0 22 0,0 0 0,42 0 31,0 0-16,22 0-15,-22 0 0,21 0 0,0 0 16,1 0-16,-1-21 0,0 21 16,1-21-16,-1 0 0,0 0 0,1 0 15,20-1-15,-20 1 0,-1 0 0,21 0 16,-41 0-16,20 0 0,-21-1 16,0 1-16,0 0 0,-21-21 15,0 21-15,0-1 0,0 1 0,-21 21 16,0-21-16,0 21 0,0 0 15,-22 0-15,22 0 0,-21 0 0,21 21 16,-22-21-16,22 21 0,0 22 0,0-22 16,0 0-16,0 21 0,-1-20 15,1 20-15,21-21 0,0 21 0,0-20 16,0 20-16,0-21 0,0 0 0,0 0 16,0 1-16,0-1 15,21-21-15,1 0 0,-1 0 16,0 0-16,0 0 0,0-21 0,0 21 15,1-22-15,20 1 0,-21 0 16,0 0-16,0 0 0,1-22 0,-1 22 16,0 0-16,0-21 0,-21 21 0,0-1 15,21 1-15,-21-21 0,21 21 16,-21 0-16,0 42 31,0 0-31,0 0 16,0 21-16,0-20 0,0-1 0,0 0 15,0 64 1,0-64-16,0 0 0,0 0 16,0 0-16,22-21 0,-1 21 15,0-21-15,0 0 0,0 0 16,0 0-16,1-21 0,-1 0 16,0 21-16,0-21 0,0 0 0,0 0 15,1-1-15,-1 1 0,0-21 0,0 21 16,0 0-16,0-1 0,1 1 15,-22 0-15,0 0 0,0 0 0,0 42 47,0 0-47,0 0 0,0 0 16,0 1-16,0-1 0,-22 0 0,22 21 16,0-21-16,0 1 0,0-1 15,0 0-15,22 0 0,-1 0 16,0-21-16,0 0 0,0 0 0,0 0 15,22 0-15,-22 0 0,0 0 16,0 0-16,0-21 0,1 0 0,-1 21 16,-21-21-16,21 0 0,0-1 0,0 1 15,-21 0-15,21 0 0,-21 0 16,22 0-16,-22-1 0,0 1 0,21 0 16,-21 0-16,0 42 31,0 0-16,0 0-15,-21 22 0,21-22 16,0 0-16,0 0 0,0 0 16,0 1-16,0-1 0,0 0 15,0 0-15,0 0 16,21-21-16,0 0 16,0 0-16,0 0 0,0 0 0,1-21 15,-1 0-15,0 0 0,0 21 0,0-21 16,0-1-16,1 1 0,-1-21 15,0 21-15,-21 0 0,21-22 0,0 22 16,0-21-16,1-1 0,-22 1 16,0 0-16,21-1 0,0 1 0,-21 0 15,0 21-15,0-22 0,0 22 16,0 0-16,-21 21 16,0 21-16,21 0 15,-22 0-15,22 1 0,0 20 16,-21-21-16,21 21 0,-21 1 0,21-1 15,0-21-15,0 22 0,0-22 0,0 21 16,-21-21-16,21 22 0,0-22 16,0 21-16,0-21 0,0 0 0,0 1 15,21-1-15,0 0 0,0-21 0,1 21 16,-1-21-16,0 0 16,0 0-16,0 0 0,0 0 0,1 0 15,20 0-15,-21 0 0,0-21 0,0 21 16,1-21-16,-1 0 0,-21-1 15,21 1-15,0 0 0,-21 0 0,21 0 16,0 0-16,1-22 0,-22 22 16,21-21-16,0 21 0,-21-22 0,0 1 15,21 21-15,0 0 0,-21-22 0,21 22 16,-21 0-16,0 0 16,0 42-1,0 0-15,-21 0 0,0 0 16,0 22-16,21-22 0,-21 0 15,0 21-15,21-20 0,-22 20 16,1-21-16,21 21 0,-21-20 0,21-1 16,0 21-16,0-21 0,-21 0 0,21 1 15,0-1-15,0 0 0,0 0 16,0 0-16,21-21 16,0 0-16,0 0 15,1 0-15,-1-21 16</inkml:trace>
  <inkml:trace contextRef="#ctx0" brushRef="#br0" timeOffset="50024.02">6964 16531 0,'21'0'15,"0"0"1,0 0-16,0 0 0,1 0 15,20 0-15,-21 0 0,0 0 16,22-21-16,-22 21 0,0 0 0,21 0 16,-21 0-16,1 0 0,-1-21 0,0 21 15,0 0-15,0-21 16,-21 0 0</inkml:trace>
  <inkml:trace contextRef="#ctx0" brushRef="#br0" timeOffset="50789.69">974 17357 0,'0'-21'0,"0"-1"16,0 1-1,-22 42 32,22 1-47,0 20 0,0-21 16,0 21-16,-21 1 0,21-1 16,-21 0-16,21 1 0,0-1 15,0-21-15,0 22 0,0-1 16,0-21-16,0 21 0,0-20 15,0-1-15,0 0 0,0 0 16,0-42 31,0 0-47,0 0 16,21-1-16,0-41 15,1 42-15</inkml:trace>
  <inkml:trace contextRef="#ctx0" brushRef="#br0" timeOffset="51353.37">1249 17399 0,'0'0'0,"21"-42"16,0 21-1,0 21-15,0 0 0,-21-22 16,22 22-16,-1 0 0,0 0 15,0 0-15,0 0 0,22 0 0,-22 0 16,0 0-16,0 0 0,0 22 16,0-1-16,-21 0 0,0 0 15,0 0-15,0 0 16,-21 1-16,-21-1 0,21 0 0,-22 0 16,22-21-16,-21 21 0,21 0 15,0-21-15,-1 0 0,1 0 16,21-21 15,21 21-31,1 0 0,-1-21 16,0 21-16,0 0 0,0 0 15,22 0-15,-22 0 0,0 0 16,21 0-16,-21 21 0,1 0 0,20 1 16,-21-22-16,0 21 0,-21 0 15,0 21-15,0-21 0,0 1 16,0-1-16,-21 21 0,0-21 15,-21 0-15,20 1 0,-20-1 0,0 0 16,21 0-16,-22 0 0,1-21 16,21 0-16,0 0 0,-1 0 15,-20 0-15,21 0 0,0 0 16,0-21 0,21 0-1,0 0 16,0 0-15,0-1 0</inkml:trace>
  <inkml:trace contextRef="#ctx0" brushRef="#br0" timeOffset="51735.94">2074 17674 0,'0'-21'94,"21"0"-78,-21 0-1,22 21 95</inkml:trace>
  <inkml:trace contextRef="#ctx0" brushRef="#br0" timeOffset="52997.27">3302 17653 0,'0'-21'0,"0"0"16,0 0 0,-21 21-16,21-22 15,-21 1-15,-1 21 16,1 0-16,0 0 0,0 0 16,0 0-16,0 0 0,-1 21 0,-20 1 15,21-1-15,-21 0 0,20 21 16,-20-21-16,21 22 0,-21-1 0,20-21 15,1 22-15,0-1 16,0 0-16,21-21 0,0 22 0,0-22 16,0 0-16,0 0 0,0 0 15,21-21-15,21 0 0,-20 0 0,-1 0 16,0 0-16,21 0 0,-21 0 16,22-21-16,-22 0 0,21 0 0,-21 0 15,1 0-15,20-22 0,-21 22 16,0-21-16,0-1 0,1 1 0,20 0 15,-21-22-15,0 22 0,0-22 16,1 1-16,-1 21 0,0-22 0,0 22 16,0-1-16,0 1 0,1 0 0,-22 21 15,0-1-15,0 1 16,-43 42 0,22 1-16,0-1 15,0 21-15,0 0 0,-1 1 0,1 20 16,0-20-16,0 20 0,0 1 15,21-1-15,0-21 0,0 22 0,0-22 16,0 1-16,0-1 0,0 0 16,0-21-16,21 22 0,0-22 0,0-21 15,22 21-15,-22-21 0,21 0 16,0 0-16,1 0 0,-1 0 0,-21-21 16,22 0-16,-1 0 0,0-1 15,-21 1-15,22 0 0,-22 0 16,21 0-16,-21-22 0,1 22 0,-22 0 0,0 0 15,21 0-15,-21 0 16,0-1-16,-21 22 31,-1 0-31,22 22 0,0-1 0,0 0 16,-21 21-16,21-21 0,0 1 16,0-1-16,0 0 0,0 0 0,0 0 15,21 0-15,1-21 16,-1 0-16,0 0 0,0 0 15,0 0-15,0 0 0,1 0 0,-1-21 16,0 21-16,0-21 16,0 0-16,0 0 0,1 0 0,-22-1 15,0-20-15,21 21 0,-21 0 16,0-22-16,0 22 0,0-21 0,0 21 16,-21 0-16,-1-1 0,1 1 15,0 21-15,0 0 0,0 0 0,0 0 16,-22 0-16,22 21 0,0-21 0,0 22 15,0-1-15,-1-21 0,1 21 16,21 0-16,-21-21 0,21 21 16,-21-21-16,0 0 15</inkml:trace>
  <inkml:trace contextRef="#ctx0" brushRef="#br0" timeOffset="54340.09">9165 1080 0,'0'0'0,"-21"0"15,21-22 1,0 1-16,0 0 15,0 0 1,0 0-16,0 0 0,0-1 0,0 1 16,0 0-16,0 0 0,0 0 0,0 0 15,0-1-15,0 1 0,0 0 16,0 0-16,-21 0 0,21 0 16,-21 21-16,-1 0 15,1 21-15,0 0 0,21 21 16,0-21-16,-21 43 0,21-22 15,-21 1-15,21 20 0,-21 1 0,21-22 16,0 21-16,0-20 0,-22-1 0,22 0 16,-21 1-16,21-1 0,0 0 15,0-20-15,0 20 0,-21-21 0,21 0 16,0 0-16,0 1 0,0-1 16,0-42-1,21 21 1,-21-22-16,21 1 0,1 0 0,-22 0 15,21 0-15,0 0 0,0-1 16,-21-20-16</inkml:trace>
  <inkml:trace contextRef="#ctx0" brushRef="#br0" timeOffset="54827.99">9313 847 0,'21'-21'0,"-42"42"0,64-42 0,-43 42 16,0 0-16,0 0 15,0 0-15,0 22 0,0-1 0,0-21 16,0 21-16,0 1 0,-22-1 16,22 0-16,-21-20 0,0 20 0,0 0 15,0-21-15,21 1 0,-21 20 0,-1-21 16,1 0-16,0 0 0,0-21 0,21 22 16,-21-22-1,42 0 16,-21-22-31,21 22 0,21 0 16,-20-21-16,-1 21 0,0-21 0,0 21 16,0-21-16,22 21 0,-22-21 0,0 21 15,0-21-15,0-1 0,0 22 0,22-21 16,-22 0-16,0 21 0,-21-21 16,21 0-16,0 21 0,-21-21 15,0-1-15,0 1 0,-21 21 47,0 21-47,21 22 0,-21-22 0,21 0 16,-21 21-16,21-20 0,-21 20 0,21-21 15,-22 0-15,22 22 0,0-22 16,0 21-16,0-21 0,0 0 0,-21 1 16,21-1-16,0 0 0,0 0 0,0 0 15,21-21 16,1-21-31</inkml:trace>
  <inkml:trace contextRef="#ctx0" brushRef="#br0" timeOffset="55047.86">9991 1355 0,'0'0'16,"0"-21"-16,0-1 31,0 1-15,-22 21-1</inkml:trace>
  <inkml:trace contextRef="#ctx0" brushRef="#br0" timeOffset="56940.3">11091 1312 0,'0'0'0,"0"-21"15,0 0-15,0 0 0,0 0 16,-21 0-16,21-1 0,-21-20 16,21 21-16,-21 0 0,0 0 15,-1-1-15,1 1 0,21 0 0,-21 0 16,0 0-16,-21 21 0,20 0 0,1 0 16,0 0-16,0 21 0,-21 0 15,20 0-15,-20 0 0,21 22 0,0-22 16,0 21-16,-22 1 0,22-1 0,0 0 15,0 1-15,21-1 16,0 0-16,0 1 0,0-1 0,0 0 16,0-21-16,0 22 0,0-22 0,21 0 15,0 0-15,0-21 0,0 0 0,1 0 16,20 0-16,-21 0 0,21 0 16,-20-21-16,20 0 0,0 0 0,1 0 15,-22-1-15,85-62 16,-85 63-16,0-22 0,0 1 0,0 0 15,0-1-15,-21 1 0,0 0 16,22-22-16,-1 1 0,-21-1 0,0 22 16,0-22-16,21 1 0,-21 20 0,0 1 15,0 21-15,0-21 16,0 20-16,0 44 16,0-1-16,0 0 15,0 21-15,-21 1 0,0-1 16,21 21-16,-22 1 0,22-22 0,0 22 15,-21-1-15,21-20 0,0 20 0,-21-21 16,21 1-16,0-1 0,0 0 0,0 1 16,0-22-16,0 0 0,0 0 15,21 0-15,0 1 0,1-1 0,-1-21 16,0 0-16,0 0 0,0 0 0,0-21 16,22-1-16,-22 22 0,0-21 15,0 0-15,22 0 0,-22 0 16,0 0-16,0-1 0,0 1 0,0-21 15,-21 21-15,0 0 0,22-22 0,-22 22 16,0 0-16,21 0 0,-21 0 16,0 42-1,0 0-15,-21 0 16,21 0-16,-22 0 0,22 22 0,0-22 16,0 0-16,0 21 0,0-20 15,0-1-15,0 0 0,0 0 0,0 0 16,0 0-16,0 1 0,22-22 15,-1 21-15,0-21 0,0 0 16,0 0-16,0 0 0,1-21 16,20 21-16,-21-22 0,0 1 0,22 21 15,-22-21-15,0 0 0,0 0 0,0 0 16,0-1-16,1 1 0,-22-21 0,0 21 16,0-22-16,0 22 0,0-21 15,0 0-15,0-1 0,0 1 0,-22 21 16,1-22-16,0 22 0,0 0 0,0 21 15,0 0-15,-1 0 0,-20 0 16,21 21-16,0 0 0,-22 1 0,22 20 16,0 0-16,0 1 0,0-1 0,0 0 15,21-21-15,-22 22 0,22 20 16,0-20-16,0-22 16,0 0-16,22 0 0,-1-21 0,0 21 15,0-21-15,21 0 0,-20 0 0,20 0 16,-21 0-16,21 0 0,1-21 0,-1 21 15,-21-21-15,22 0 0,-1 0 16,-21-1-16,21 1 0,-20 0 0,20 0 16,-21 0-16,0-22 0,0 22 0,1 0 15,-1-21-15,-21 21 0,0-1 16,21 1-16,-21 42 31,0 1-31,-21 20 16,21-21-16,0 0 0,-21 0 15,-1 22-15,22-22 0,0 0 0,-21 0 16,21 0-16,0 1 0,0-1 0,0 0 16,21 0-16,1-21 0,-1 0 15,0 0-15,0 0 0,0 0 16,0 0-16,1 0 0,-1 0 0,0-21 16,0 21-16,0-21 0,0 0 0,1-1 15,-1 1-15,-21-21 0,21 21 16,0 0-16,-21-1 0,0 1 15,0-21-15,21 21 0,-21 0 0,21-1 16,-21 1-16,0 42 16,0 1-1,0-1-15,0 0 0,0 0 16,0 0-16,0 0 0,0 22 0,-21-22 16,21 0-16,0 0 0,0 0 0,0 1 15,0-1-15,0 0 0,0 0 16,21-21-16,1 0 15,-1 0-15,0 0 0,0 0 0,0 0 16,0 0-16,1-21 0,-1 0 0,0 21 16,0-21-16,0-1 0,0 1 0,1 0 15,-1 0-15,-21-21 0,21 20 16,0-20-16,-21 0 0,0-1 0,0 1 16,21 0-16,-21-1 0,0 1 15,21 0-15,-21-1 0,0 22 0,0 0 16,0 0-16,0 42 15,0 0 1,0 22-16,0-22 0,-21 21 0,21 0 16,-21 1-16,0-1 0,21 0 15,-21 1-15,0-22 0,-1 21 0,1 1 16,21-22-16,-21 0 0,0 21 0,21-21 16,-21 1-16,21-1 0,-21-21 31,21-21-16,21-1 1,0 1-16,0 0 0,0 0 16,0 0-16,1-22 0,20 22 15,-21 0-15,0 0 0,22 0 0,-22 21 16,0-21-16,21 21 0,-21 0 0,1 0 16,-1 0-16,0 0 0,-21 21 0,0 0 15,0 0-15,21-21 0,-21 21 16,0 0-16,0 1 0,0-1 0,0 0 15,-21 0-15,0-21 0,21 21 0,-21 0 16,-1-21-16,1 22 0,0-22 16,0 0-16,0 21 0,0-21 0,-1 0 15,1 0-15,0 21 16,0-21-16,0 0 0,42-21 47</inkml:trace>
  <inkml:trace contextRef="#ctx0" brushRef="#br0" timeOffset="57228.13">13398 826 0,'0'0'0,"0"-22"0,0-41 16,0 84-1,0 0-15,0 0 16,-21 1-16,21 20 0,-21 0 0,21 1 16,0-1-16,-21 0 0,0 1 0,0-1 15,-1 0-15,22 1 0,-21-22 0,0 21 16,0 0-16,21-20 0,-21-1 16,21 0-16,-21 21 0,-1-42 15,22 21-15,0 1 0,0-1 0,0 0 16,22-21-1,-1 0 1,0-21-16,0 0 0,0 21 16,0-22-16</inkml:trace>
  <inkml:trace contextRef="#ctx0" brushRef="#br0" timeOffset="57611.2">13504 1207 0,'0'42'15,"0"-21"-15,21-21 32,1 0-32,-1 0 15,0 0-15,0 0 0,21-21 16,-20 21-16,-1-21 0,0 21 0,0-21 16,0-1-16,0 22 0,1-21 0,-22 0 15,0 0-15,0 0 0,0 0 16,0-1-16,0 1 0,-22 21 15,1 0-15,0 0 0,0 0 16,0 21-16,-22 1 0,22-1 0,0 21 16,0-21-16,0 22 0,0-1 15,-1 0-15,1-21 0,0 22 0,21-1 16,-21-21-16,21 0 0,0 22 16,0-22-16,0 0 0,0 0 0,21 0 15,0-21-15,0 22 0,22-22 16,-22 0-16,0 0 0,0 0 0,0 0 15,22 0-15,-22 0 0,0 0 0,0-22 16,22 22-16,-22-21 0,0 0 16,0 0-16,0 0 0</inkml:trace>
  <inkml:trace contextRef="#ctx0" brushRef="#br0" timeOffset="58383.41">8996 2328 0,'0'0'0,"0"-21"15,0 0 1,-21 21 0,-1 21-1,22 0-15,-21 1 0,21-1 0,0 21 16,0 0-16,0 1 0,0-1 16,-21 0-16,21 1 0,0-1 0,-21 0 15,21-20-15,0 20 0,0 0 0,0-21 16,0 1-16,0 20 0,0-21 15,0 0-15,21-21 32,0 0-32,0-21 15,1 0-15,-1 0 0,-21 0 16,21-1-16</inkml:trace>
  <inkml:trace contextRef="#ctx0" brushRef="#br0" timeOffset="59091.69">9229 2455 0,'0'0'0,"21"0"31,0-21-31,0 21 16,0 0-16,0-21 0,1 21 16,-1 0-16,21-21 0,-21 21 15,0-21-15,1 21 0,-1 0 16,0 0-16,0 0 0,-21-21 15,21 21-15,-42 0 32,0 0-32,0 0 0,0 0 15,-1 0-15,1 0 0,0 0 16,0 0-16,0 0 0,0 0 16,-1 21-16,1-21 15,21 21-15,-21-21 0,0 21 0,21 0 16,-21-21-16,21 21 15,-21 1-15,21-1 0,-22 0 16,22 0-16,-21 0 0,21 0 16,-21 1-16,21-1 0,-21-21 0,21 21 15,0 0-15,21-21 47,0-21-47,0 21 16,-21-21-16,22 21 0,-1 0 0,-21-21 15,21 21-15,0 0 0,0 0 16,0 0-16,1 0 0,-1 0 16,0 0-16,0 21 15,0 0-15,0-21 0,-21 21 16,0 0-16,0 0 0,0 1 16,0-1-16,0 0 0,0 0 0,0 0 15,-21 0-15,0 1 0,0-1 0,21 0 16,-21-21-16,0 21 0,-1 0 0,1-21 15,0 0-15,21 21 0,-21-21 0,0 0 16,0 0-16,-1 0 16,1 0-1,0 0 17,21-21-1,21 21-16,0-21 1,1 21-16</inkml:trace>
  <inkml:trace contextRef="#ctx0" brushRef="#br0" timeOffset="59442.12">9864 2773 0,'21'0'63,"-21"-21"-48,21 21-15,0 0 16,-21-21-16,-21 21 31,0 0-31,0 0 16,-1 0-16,1 0 15,0 0 17,21 21-17</inkml:trace>
  <inkml:trace contextRef="#ctx0" brushRef="#br0" timeOffset="61303.97">10583 2879 0,'0'21'0,"0"0"15,0-42 16,21 21-15,-21-21-16,22 21 0,-1-21 0,0-1 16,0 1-16,0 0 0,0 0 15,22 0-15,-22 0 0,0-1 0,0-20 16,22 21-16,-43-21 0,21 20 0,-21-20 16,21 21-16,-21 0 0,0-22 0,0 22 15,0 0-15,-21 0 16,0 21-16,-1 0 0,1 0 0,-21 21 15,21 0-15,0 0 0,-1 1 0,1 20 16,0 0-16,0 1 0,0-1 16,21 0-16,0 1 0,0-22 15,0 21-15,0 0 0,0-20 0,0 20 16,0-21-16,21 0 0,0 0 0,0-21 16,22 22-16,-22-22 0,0 0 0,21 0 15,1 0-15,-1 0 0,0 0 0,1-22 16,-1 22-16,21-21 0,-20 0 15,-1 0-15,0 0 0,1 0 0,-1-1 16,-21-20-16,0 21 0,22-21 0,-22-1 16,0 22-16,-21-21 0,21-1 0,-21-20 15,21 21-15,-21-1 0,0 1 16,0 0-16,0-1 0,0 1 16,0 0-16,0 20 0,0 1 0,0 0 15,0 0-15,0 42 16,0 21-1,0-20-15,0 20 0,-21 0 0,0 1 16,0-1-16,21 21 0,-21 1 0,21-22 16,-21 22-16,21-22 0,0 0 0,0 1 15,0-1-15,0 0 0,0-20 16,0-1-16,0 21 0,21-21 16,-21 0-16,42-21 0,-21 0 0,0 0 15,1 0-15,20 0 0,-21-21 16,21 0-16,-20 0 0,20 0 15,0 0-15,1-1 0,-22 1 0,21-21 16,-21 21-16,22-22 0,-22 22 16,0-21-16,0 0 0,0-1 0,0 22 0,-21 0 15,0-21-15,0 20 0,0 44 32,-21-22-32,0 21 0,21 21 15,0-21-15,0 0 0,0 22 0,0-22 16,0 0-16,0 21 0,0-20 0,0-1 15,0 0-15,0 0 0,0 0 16,0 0-16,0 1 0,0-1 16,-21-21 15,0 0-31,0 0 0,-1 0 16,1 0-16,0-21 15,0-1-15,0 1 0,0 0 16,21 42 31,21 0-47,0-21 0,-21 22 15,21-1-15,0-21 0,0 21 0,1-21 16,-1 0-16,0 0 0,21 0 16,-21 0-16,22 0 0,-1 0 0,0 0 15,1 0-15,-1-21 0,0 21 16,1-21-16,-1 21 0,22-22 0,-22 1 15,-21 0-15,21 0 0,1 0 0,-22 0 16,0-22-16,21 22 0,-20 0 0,-1-21 16,-21-1-16,0 1 0,21 0 15,-21 20-15,0-20 0,0 0 0,0 21 16,0-1-16,0 1 0,0 0 0,-21 21 16,0 0-16,-1 21 0,1 0 15,0 1-15,0 20 0,0 0 0,0 1 16,-1-1-16,22 21 15,0-20-15,-21-1 0,21 0 0,0 1 16,0-22-16,0 21 0,0-21 0,21 1 16,1-1-16,-1 0 0,0 0 0,0-21 15,21 0-15,1 0 0,-1 0 0,0 0 16,1 0-16,-1 0 0,0 0 16,1-21-16,-22 0 0,21 21 0,-21-21 15,1 21-15,-22-22 0,0 1 16</inkml:trace>
  <inkml:trace contextRef="#ctx0" brushRef="#br0" timeOffset="61931.82">8996 3747 0,'0'0'0,"0"-22"0,21 1 15,0 21-15,-21-21 0,21 0 0,-21 0 16,0 0 0,0 42-1,0 0-15,0 21 0,-21-21 16,21 22-16,0-22 0,0 21 15,-21 1-15,21-1 0,-21 21 0,21-20 16,0-1-16,0 0 0,-21 1 0,-1-22 16,22 21-16,-21-21 0,21 1 0,0-1 15,0 0-15,0 0 0,21-21 32,1 0-17,-1 0-15,0-21 0,0 0 0,0 0 16,0-1-16</inkml:trace>
  <inkml:trace contextRef="#ctx0" brushRef="#br0" timeOffset="62319.6">9419 3725 0,'0'-21'16,"0"42"-16,-21-42 31,21 42-31,-21 1 0,0 20 15,21-21-15,0 21 0,-22-20 0,22 20 16,-21 0-16,21 1 0,-21-1 16,21 0-16,0 1 0,0-1 0,0 0 15,0-21-15,0 1 0,0-1 0,0 0 16,0 0-16,21-21 0,0 21 16,1-21-16,-1 0 15,0 0-15,0-21 0,0 21 16,-21-21-16,21 0 0,1 0 15,-22-1-15,0 1 0,0 0 16,0 0-16,0 0 0,-22 21 0,1-21 16,0 21-16,0 0 15,0 0-15,0 0 0,-1 0 0,1 0 16,0 0-16,21 21 16,0 0-16,0 0 15,21-21 1,0 0-16,1 0 0,-1 0 15</inkml:trace>
  <inkml:trace contextRef="#ctx0" brushRef="#br0" timeOffset="62479.51">9694 4106 0,'0'0'0,"0"-21"31,-21 21-31</inkml:trace>
  <inkml:trace contextRef="#ctx0" brushRef="#br0" timeOffset="64384.03">10160 4360 0,'21'0'0,"0"0"16,-21-21-1,21 21-15,1-21 0,-1 0 0,0 0 16,-21 0-16,21-1 0,0 1 16,0 0-16,1-21 0,-1 21 0,0-22 0,0 22 15,-21-21-15,0-1 0,21 22 16,-21-21-16,0 21 0,0-22 15,0 22-15,0 0 0,-21 0 0,21 0 16,-21 21-16,0 0 0,0 0 0,-1 0 16,1 0-16,0 21 0,0 0 15,0 0-15,0 0 0,21 22 0,0-1 16,-22 0-16,22 1 0,0-1 16,0 0-16,0 1 0,0-1 0,0-21 15,0 22-15,22-22 0,-1 21 0,0-21 16,21-21-16,-21 21 0,22 1 0,-22-22 15,21 0-15,1 0 0,-22 0 16,21 0-16,0-22 0,1 1 0,-1 21 16,0-21-16,1 0 0,-22 0 0,21 0 15,-21-1-15,1-20 0,20 21 16,-42 0-16,21-22 0,0 22 0,-21-21 16,21 21-16,-21 0 0,0-22 0,0 22 15,0 0-15,0 0 0,-21 21 31,21 21-31,-21 0 16,21 0-16,0 22 0,0-22 0,0 21 16,0-21-16,0 22 0,-21-22 0,21 21 15,0-21-15,0 0 0,0 1 16,-21-1-16,21 0 0,0 0 0,0-42 47,0 0-47,21 0 15,0-1-15,-21 1 16,21-21-16,-21 21 0,21 0 0,-21-1 16,22-20-16,-22 21 0,21 0 0,-21 0 15,21-1-15,-21 1 0,21 21 16,0 0-16,0 0 16,-21 21-16,0 1 0,0-1 15,0 0-15,0 0 0,0 0 16,22 0-16,-22 1 0,0 20 0,21-21 15,-21 0-15,0 0 0,21 1 0,0-22 16,-21 21-16,21-21 0,0 0 0,1 21 16,-1-21-16,0 0 0,0 0 0,21 0 15,-20 0-15,-1-21 16,0 0-16,0 21 0,0-22 16,0 1-16,1 0 0,-22 0 0,21 0 15,-21 0-15,0-22 0,0 22 0,21-21 16,-21 21-16,0-22 0,0 22 0,0 0 15,0 0-15,0 0 0,0-1 16,0 1-16,21 21 16,-21 21-1,0 1-15,0-1 0,0 0 16,0 21-16,0-21 0,0 1 0,0 20 16,-21-21-16,21 21 0,0-20 0,0-1 15,0 21-15,0-21 0,0 0 16,0 1-16,21-1 0,0-21 15,0 0-15,1 0 0,-1 0 16,0 0-16,0 0 0,0-21 16,0 21-16,-21-22 0,22 1 0,-1 0 15,0 0-15,-21 0 0,21 0 16,0-1-16,-21 1 0,0-21 16,21 21-16,1 0 0,-22-1 0,0-20 15,0 21-15,0 0 0,0 0 16,0 42-1,0 0 1,0 0-16,0 0 0,-22 0 16,22 22-16,-21-22 0,21 21 0,-21-21 15,21 1-15,0 20 0,0-21 0,0 0 16,0 0-16,0 1 0,0-1 0,21 0 16,0 0-16,1-21 0,-1 21 0,0-21 15,0 0-15,0 0 0,0 0 16,22 0-16,-22 0 0,21 0 15,-21-21-15,22 21 0,-22-21 0,21 0 16,-21 0-16,1-1 0,-1 1 0,0 0 16,0 0-16,-21-21 0,21 20 0,-21 1 15,21-21-15,-21 21 0,0-22 0,22 22 16,-22 0-16,0 0 0,21 0 16,-21 42-1,0 0 1,0 0-16,0 0 0,-21 1 15,21 20-15,-22-21 0,22 0 0,-21 0 0,21 22 16,0-22-16,-21 0 0,21 0 16,-21 0-16,21 1 0,-21-22 15,21 21-15,0 0 0,0 0 16,0-42 15,0 0-31,0 0 16,0-1-16,0 1 0,21 0 0,0 0 15,-21 0-15,0-22 0,21 22 16,0-21-16,1 21 0,-1 0 0,0-22 16,0 22-16,-21 0 0,21 0 0,0 0 15,1 21-15,-1 0 16,-21 21 0,0 0-16,0 0 15,0 0-15,0 0 0,0 1 0,21 20 16,-21-21-16,0 0 0,0 22 0,21-22 15,-21 0-15,0 0 0,0 0 0,0 0 16,21-21-16,-21 22 0,21-1 16,1-42 15,-22-1-15,21 1-16,-21 0 15,0 0-15,21 0 0,0 0 0,-21-1 0,21-20 16,0 21-16,22-21 0,-22-1 15,21 22-15,-21-21 0,22-1 0,-22 22 16,21 0-16,1 0 0,-22 0 16,21 21-16,-21 0 0,0 0 0,22 0 15,-22 21-15,0-21 0,-21 21 0,0 0 16,0 0-16,0 22 0,0-22 0,0 21 16,0-21-16,0 22 0,-21-22 0,0 21 15,0-21-15,21 1 0,-22 20 16,1-21-16,21 0 0,0 0 0,-21-21 15,21 22-15,-21-1 0,0-21 16,21-21 31</inkml:trace>
  <inkml:trace contextRef="#ctx0" brushRef="#br0" timeOffset="65159.66">9144 5228 0,'0'0'0,"0"-21"0,0-21 16,0 21-16,0-1 16,0 44 15,0-1-31,0 0 0,0 0 16,0 0-16,0 22 0,0-1 0,0 0 15,0 1-15,0-22 0,0 21 16,0 0-16,0 1 0,0-1 0,0-21 15,0 22-15,0-22 0,0 21 0,-21-21 16,21 0-16,0 1 0,0-1 16,21-21 15,-21-21-31,21-1 0,0 1 0,0 0 16,-21 0-16,22 0 0,-1 0 0</inkml:trace>
  <inkml:trace contextRef="#ctx0" brushRef="#br0" timeOffset="65512">9398 5334 0,'0'0'0,"21"0"0,0 0 15,0 0 1,1 0-16,-1 0 0,0 0 16,0 0-16,0 0 0,0-21 0,22 0 15,-22 21-15,21-21 0,1 21 0,-22-22 16,0 22-16,21-21 0,-21 21 0,1-21 15,-22 0-15,-22 21 32,1 0-17,21 21-15,-21 0 0,0 0 0,0 1 16,0-1-16,-1 21 0,22 0 0,-21-20 16,0 20-16,21 0 0,0-21 15,-21 22-15,21-1 0,-21-21 0,21 0 16,-21 22-16,21-22 0,0 0 0,0 0 15,0 0-15,0 1 0,0-44 63,0 1-63</inkml:trace>
  <inkml:trace contextRef="#ctx0" brushRef="#br0" timeOffset="65699.89">9525 5525 0,'0'-22'0,"21"22"16,0 0-16,0 0 0,1 0 15,-1 0-15,0-21 0,0 21 16,0 0-16,0 0 0,1 0 16,-1 0-16,0-21 15,0 21-15,0 0 0,0 0 0,1 0 16,-1-21-16</inkml:trace>
  <inkml:trace contextRef="#ctx0" brushRef="#br0" timeOffset="65875.82">10202 5461 0,'0'0'0,"21"0"63,1 0-48,-1 0-15</inkml:trace>
  <inkml:trace contextRef="#ctx0" brushRef="#br0" timeOffset="68339.92">10858 5673 0,'0'21'0,"0"-42"31,0 0-15,0-1-1,0 1-15,22 0 16,-22 0-16,21 0 16,0 0-16,0-1 0,0 1 15,-21 0-15,21 0 0,1 0 0,-22 0 16,0-1-16,21 1 0,-21 0 0,21 0 16,-21 0-16,0 0 0,0-1 15,-21 22 1,0 0-16,-1 0 0,1 0 15,0 0-15,0 22 0,0-1 0,0 0 16,21 0-16,0 21 0,-22-20 0,22 20 16,0-21-16,0 21 0,0-20 15,0 20-15,0-21 0,22 21 0,-22-20 16,21-1-16,0 0 0,21-21 0,-21 21 16,1-21-16,20 0 0,-21 0 0,21 0 15,-20 0-15,20 0 0,-21 0 16,0 0-16,0 0 0,1-21 0,-1 0 15,0 21-15,0-21 0,0-1 0,-21 1 16,0-21-16,21 21 0,1 0 0,-22-1 16,21-20-16,-21 21 0,21 0 15,0 0-15,0-1 0,-21 1 16,21 0-16,1 0 0,-1 21 0,0 0 16,0 0-16,0 0 0,0 0 0,1 21 15,-1-21-15,0 21 0,-21 0 0,21 22 16,-21-22-16,21 0 0,-21 21 0,0-20 15,0 20-15,0-21 0,0 0 16,0 0-16,0 22 0,0-22 0,0 0 16,0 0-16,-21 0 0,0-21 15,0 0-15,0 0 16,21-21 15,0 0-31,0 0 0,0 0 16,21-22-16,0 22 0,-21 0 0,21 0 15,0-21-15,0 20 0,-21-20 0,22 21 16,-1-21-16,0 20 0,-21 1 0,21-21 16,-21 21-16,0 0 15,0 42 1,0 0-16,0 0 0,0 0 16,0 0-16,0 1 0,0 20 0,-21-21 15,21 21-15,0-20 0,0-1 0,0 21 16,0-21-16,0 0 15,0 1-15,0-1 0,0 0 16,21 0-16,0-21 0,0 0 0,1 0 16,-1 0-16,0 0 0,0 0 0,0 0 15,22 0-15,-22-21 0,0 21 0,21-21 16,-21 0-16,1-1 0,20 1 16,-21 0-16,0 0 0,0-21 0,1 20 15,-1-20-15,0 0 0,0-1 0,0 1 16,-21 0-16,21-1 0,1-20 0,-1 21 15,-21-22-15,0 22 0,0-1 0,0 1 16,0 21-16,0 0 0,0 0 16,0-1-16,0 44 15,0-1-15,0 0 0,0 0 16,-21 21-16,-1-20 0,22 20 0,-21 0 16,0 1-16,21-1 0,0 0 0,0 1 15,0-1-15,-21 0 0,21 1 16,0-1-16,0 0 0,0-21 0,0 22 15,0-22-15,0 0 0,0 21 0,0-20 16,21-22-16,0 21 0,-21 0 0,21 0 16,1-21-16,-1 0 0,0 0 15,21 0-15,-21 0 0,1 0 0,-1 0 16,0-21-16,0 21 0,0-21 0,0 0 16,22 21-16,-22-22 0,0 1 15,0 0-15,0-21 0,1 21 0,-22-1 16,0-20-16,21 21 0,-21 0 0,0-22 15,0 22-15,0 0 0,0 0 0,0 0 16,-21 21-16,-1 0 16,1 0-16,0 21 0,21 0 15,-21 0-15,21 0 0,-21 1 0,21-1 16,0 21-16,0-21 0,0 0 0,0 1 16,0-1-16,0 0 0,0 0 0,0 0 15,21 0-15,0-21 16,0 0-16,0 0 0,1 0 15,-1 0-15,0 0 0,0 0 0,0 0 16,0 0-16,22 0 0,-22-21 0,0 0 16,0 21-16,0-21 0,1 0 0,-1 0 15,-21-1-15,21 1 0,-21-21 0,21 21 16,-21 0-16,0-1 0,0 1 16,0 0-16,0 0 0,0 42 31,0 0-31,0 0 0,-21 1 0,0-1 15,21 0-15,-21 0 0,21 0 16,0 0-16,0 1 0,-22 20 0,22-21 16,-21-21-16,21 21 0,0 0 15,-21-21-15,21 22 0,0-44 47,0 1-47,21 0 0,0 0 16,1 0-16,-22 0 0,21-1 15,0 1-15,-21 0 0,21 0 0,0 0 16,0 0-16,1-1 0,20 1 16,-21 0-16,21 21 0,-20 0 0,-1 0 0,0 0 15,0 0-15,-21 21 0,0 0 16,0 1-16,0-1 16,0 0-16,0 0 0,0 0 0,0 0 15,0 1-15,0-1 0,0 0 0,21 0 16,0 0-16,1-21 0,-1 21 15,0-21-15,0 0 0,21 0 0,1 0 16,-1 0-16,-21 0 0,22 0 0,-1 0 16,0 0-16,-21 0 0,22 0 15,-22-21-15,0 21 0,0-21 0,0 0 16,1 0-16,-22 0 0,21-1 0,-21 1 16,21-21-16,-21 21 0,0-22 15,0 22-15,0-21 0,0 21 0,0 0 16,0-1-16,-21 22 15,0 0-15,-1 0 0,1 0 16,0 0-16,0 22 0,0-1 0,0 0 16,-22 0-16,22 0 0,0 0 0,0 22 15,0-22-15,21 0 0,0 21 0,0-20 16,0-1-16,0 0 0,0 0 0,0 0 16,0 0-16,21-21 15,0 0-15,0 0 0,0 0 16,0 0-16,1 0 0,-1 0 0,0 0 15,-21-21-15,21 0 0,0 21 0,0-21 16,1 0-16,-1 0 0,-21-22 0,21 22 16,21-42-16,-42 20 15,21 1-15,1-22 0,-1 22 16,0-21-16,21-1 0,-21 22 0,1-22 16,-1 1-16,-21 20 0,0 1 0,21 21 15,-21 0-15,0 0 0,0-1 0,0 44 16,-21-1-1,21 21-15,-21-21 0,-1 22 16,1-1-16,0 0 0,0 1 0,21 20 16,-21-21-16,0 1 0,21-1 0,0 0 15,0 1-15,-22-1 0,22 0 0,0-20 16,0 20-16,0 0 0,0-21 16,0 1-16,0-1 0,0 0 15,22-21-15,-1 21 0,0-21 16,0 0-16,0 0 0,0 0 0,1 0 15,-1 0-15,21 0 0,-21-21 0,0 21 16,22-21-16,-22 0 0,0-1 0,0 1 16,0 0-16,1 0 0,-22 0 15,21 0-15,-21-22 0,21 22 0,-21 0 16,0 0-16,-21 21 31,0 21-31,21 0 0,-22 0 0,22 0 0,0 1 16,0-1-16,0 0 0,0 0 15,0 0-15,0 0 0,0 1 0,0-1 16,0 0-16,0 0 16,-21-21-16,21 21 0,0 0 0,-21-21 15,21 22-15,-21-1 16,0-21-16,0 0 16,-1 0-16,1 0 15,0-21 1,0-1-1,21 1-15,-21 21 0,0-21 16,-22 0-16,22 0 0</inkml:trace>
  <inkml:trace contextRef="#ctx0" brushRef="#br0" timeOffset="68591.78">12382 5101 0,'-42'0'0,"84"0"0,-105 0 16,42 0-16,0 0 0,63 0 16,-21 0-16,0 0 15,22-21-15,-1 21 0,0-21 16,1 21-16,20-21 0,-21 21 0,22-21 0,-22 21 16,1 0-16,-1-22 15,0 22-15,1 0 0,-22 0 0,0 0 16,-42 22-1,-22-22-15,1 21 16,0 0-16,-22 0 0</inkml:trace>
  <inkml:trace contextRef="#ctx0" brushRef="#br0" timeOffset="69224.47">8890 6731 0,'0'0'0,"21"-21"0,0 0 16,0 0-16,-21-1 16,-21 44 15,21-1-31,0 0 15,-21 0-15,0 21 0,21 1 0,0-22 16,0 21-16,-21 1 0,21-1 0,-21-21 16,21 21-16,-22 1 0,22-1 15,0-21-15,0 22 0,0-22 0,0 0 16,0 21-16,0-21 0,0 1 16,0-1-16,22-42 46,-1-1-46,0 22 0,0-21 16,0 0-16,0-21 0,1 21 0,-1-1 16</inkml:trace>
  <inkml:trace contextRef="#ctx0" brushRef="#br0" timeOffset="69704.53">9313 6879 0,'0'-21'0,"0"42"0,0-63 0,0 21 16,0 0-16,-21 21 15,21-22-15,-21 1 0,0 0 16,21 0-16,0 0 16,0 0-16,0-1 0,0 1 15,0 0-15,21 0 0,0 21 16,21-21-16,-20 21 0,-1-21 0,0 21 16,0-22-16,21 22 0,-20 0 0,-1 0 15,0 0-15,0 22 0,0-1 16,0-21-16,-21 21 0,0 21 0,0-21 15,0 1-15,0 20 0,-21 0 0,0-21 16,0 22-16,0-22 0,-22 21 0,22-21 16,0 22-16,-21-22 0,21 0 15,-1 0-15,1 0 0,21 1 0,0-1 16,0 0-16,0 0 16,21-21-1,1 0-15,-1 0 0,0 0 16,-21-21-16,21 21 0,0 0 0,-21-21 15,21 0-15,-21-1 16,0 1-16,0 0 0,0 0 16,0 0-16,-21 0 0,21-1 15,-21 22-15,0 0 0,0 0 16,0 0-16,-1 0 16,1 0-1,21 22 1</inkml:trace>
  <inkml:trace contextRef="#ctx0" brushRef="#br0" timeOffset="69899.42">9864 6858 0,'0'0'0,"0"-21"16,0 0-1,-22 21 64</inkml:trace>
  <inkml:trace contextRef="#ctx0" brushRef="#br0" timeOffset="71823.57">10520 6985 0,'0'0'15,"-21"0"-15,-22 21 0,22 0 16,0-21-16,42 0 31,21 0-15,-20-21-16,-1 21 0,21-21 0,0 21 16,1-21-16,-1 0 0,0 0 0,1-1 15,-1 1-15,0 0 0,1-21 16,-22 21-16,21-22 0,-21 1 0,22 0 15,-22-1-15,-21 1 0,0 0 16,21-1-16,-21 1 0,0 0 0,0-1 16,0 22-16,-21 0 0,21 0 0,-21 0 15,0 21-15,-22 0 0,22 0 0,0 21 16,0 0-16,0 21 0,-22 1 16,22 20-16,0 1 0,0-1 0,0 1 15,21-1-15,-22 1 0,1-1 0,0 22 16,21-22-16,-21 1 0,0 20 0,0-20 15,21 21-15,-22-22 0,1 1 16,21-1-16,-21 1 0,21-1 0,0 1 16,-21-1-16,21 1 0,0-1 0,0-21 15,0 1-15,0 20 0,0-42 16,0 22-16,0-22 0,0 0 0,21 0 16,0 0-16,0-21 0,1 0 0,20 0 15,-21-21-15,21 0 0,-20 0 0,20 0 16,-21-22-16,0 22 0,0-21 0,1 0 15,-1 20-15,-21-20 0,21 0 0,-21-22 16,0 22-16,0 0 0,0-22 0,-21 22 16,0-1-16,-1-20 0,-20 21 15,21-1-15,0 1 0,-22 0 0,1-1 16,21 22-16,-21 0 0,20 21 16,1 0-16,0-21 0,0 21 0,42 0 46,0 0-46,22-21 0,-22 21 16,21-22-16,-21 1 0,22 21 0,-1-21 16,0 0-16,1 0 0,-1-22 0,0 22 15,1 0-15,-1 0 0,-21-21 0,21 20 16,-20 1-16,-1 0 0,0 0 0,-21 0 16,0 0-16,0 42 31,0 0-16,0 0-15,-21 0 0,21 0 16,0 1-16,0-1 0,0 0 16,0 0-16,0 0 0,0 0 0,0 1 15,21-22-15,0 0 16,0 0-16,0 0 0,1 0 0,-1 0 16,0 0-16,21 0 0,-21-22 0,22 22 15,-22-21-15,21 0 0,-21 0 0,22 21 16,-22-21-16,0 0 0,0-1 0,0 1 15,1 0-15,-22 0 0,0 0 16,0 0-16,0-1 0,-22 22 31,1 0-31,0 0 0,21 22 0,-21-22 16,0 21-16,21 0 0,0 0 0,0 0 16,-21 0-16,21 1 0,0 20 0,-22-21 15,22 0-15,-21 0 16,21 1-16,0-1 15,21-42 1,1 21 0,-1-22-16,0 1 0,0 0 0,0 0 15,0 0-15,1 0 0,-22-1 16,21 1-16,0 0 0,0 0 16,21 0-16,-20 0 0,-22-1 0,21 22 15,0 0-15,0 0 0,-21 22 16,0-1-16,0 0 0,0 0 15,0 0-15,0 0 0,0 1 0,21 20 16,-21-21-16,21 0 0,-21 0 0,0 1 16,22-1-16,-1 0 0,0-21 15,0 21-15,0-21 0,0 0 0,22 0 16,-22 0-16,21 0 0,1 0 0,-22 0 16,21 0-16,0 0 0,1-21 0,-22 0 15,21 21-15,1-21 0,-22-1 16,21 1-16,-21 0 0,0 0 0,-21-21 15,0 20-15,22 1 0,-22-21 0,0 21 16,0 0-16,0-1 0,0 1 16,-22 0-16,1 21 0,0 0 0,0 0 15,0 0-15,0 0 0,-1 0 0,1 0 16,0 21-16,0 0 0,0 1 0,0-1 16,-1 21-16,1-21 0,21 0 15,0 22-15,-21-22 0,21 0 0,0 0 0,0 0 16,0 1-16,0-1 0,0 0 15,21-21-15,0 21 16,1-21-16,-1 0 0,0 0 0,0 0 0,0-21 16,0 21-16,1-21 15,-1 0-15,0-1 0,0 22 0,0-21 16,-21 0-16,0 0 0,0-21 0,21 20 16,-21 1-16,22 0 0,-22 0 0,0 0 15,0 0-15,0 42 31,0 0-31,0 0 0,0 0 16,0 22-16,0-22 0,0 0 0,0 0 16,0 0-16,0 0 0,0 1 0,0-1 15,0 0-15,21 0 16,0-21-16,0 0 0,0 0 16,0 0-16,22 0 0,-22 0 15,21-21-15,-21 0 0,22 21 0,-1-21 16,0-1-16,-20 1 0,20-21 0,-21 21 15,0 0-15,22-22 0,-22 1 0,21 0 16,-21-22-16,0 22 0,22-22 0,-22 22 16,0-22-16,0 1 0,0 21 0,1-22 15,-22 22-15,21-1 0,-21 1 16,0 21-16,0 0 0,0 0 0,-21 21 16,-1 21-16,22 0 0,-21 0 15,0 21-15,0 1 0,0 20 16,0 1-16,-1-22 0,1 22 0,0-1 15,0 1-15,21-1 0,0-21 16,-21 22-16,21-22 0,0 1 0,0-22 16,0 21-16,0-21 0,0 22 0,0-22 15,21-21-15,0 21 0,0-21 0,0 0 16,1 0-16,-1 0 0,21 0 0,-21 0 16,64-21-16,-64 21 15,0-21-15,0-1 0,1 1 0,-1 21 16,-21-21-16,21 0 0,-21 0 15,0 0-15</inkml:trace>
  <inkml:trace contextRef="#ctx0" brushRef="#br0" timeOffset="72015.8">12150 6477 0,'0'0'0,"-64"0"0,22 0 15,21 0-15,-1 0 0,22 21 16,-21-21-16,21 21 31,0 1-15</inkml:trace>
  <inkml:trace contextRef="#ctx0" brushRef="#br0" timeOffset="72568.28">8636 8170 0,'0'0'0,"21"0"16,-21 22-1,0-1-15,0 0 0,0 0 0,0 21 16,0-20-16,-21 20 0,21 0 0,-21 1 16,0-1-16,21 0 0,-22 1 15,1-1-15,0 0 0,21-21 16,-21 22-16,21-22 0,-21 0 0,21 0 16,0 0-16,0 1 0,21-22 15,0 0-15,0 0 16,0 0-16,1 0 0,-1-22 0,21 22 15</inkml:trace>
  <inkml:trace contextRef="#ctx0" brushRef="#br0" timeOffset="72988.03">9250 8488 0,'0'-21'0,"0"42"0,21-63 16,0 20-16,-21 1 0,21 0 0,-21 0 15,0-21-15,0 20 0,0 1 0,0 0 16,-21 0-16,0 0 0,0 0 15,0 21-15,-1 0 0,1 0 0,0 0 16,0 0-16,0 0 0,-22 21 16,22 0-16,-21 0 0,21 0 0,0 22 15,-1-22-15,1 21 0,0-21 0,0 22 16,21-22-16,0 0 0,0 0 0,0 0 16,0 0-16,21 1 0,0-22 15,0 0-15,22 0 0,-22 0 0,0 0 16,0 0-16,22 0 0,-22 0 0,21-22 15,-21 22-15,0-21 0,1 21 0,-1-21 16,0 0-16,0 21 0,-21-21 16,0 42 15,0 0-31,0 0 0,0 0 16,0 1-16,0 20 0,0-21 0,-21 0 15,21 22-15,-21-22 0,21 21 16,0-21-16,0 0 0,0 1 0,0-1 15,0 0-15,0 0 0,0 0 16,0-42 0</inkml:trace>
  <inkml:trace contextRef="#ctx0" brushRef="#br0" timeOffset="73152.02">9715 8615 0,'0'-21'16,"-21"21"15,42 0 1</inkml:trace>
  <inkml:trace contextRef="#ctx0" brushRef="#br0" timeOffset="73928.1">10435 8657 0,'0'0'0,"64"-42"15,-43 21-15,0 0 16,0-1-16,21 1 0,1 0 0,-1 0 15,-21 0-15,22-22 0,-1 1 0,0 21 16,-21-21-16,1-1 0,-1 1 16,0 0-16,0-1 0,-21 1 15,0 0-15,0-1 0,0 22 0,0-21 16,-21 21-16,0-1 0,0 1 0,-1 21 16,1 0-16,0 21 0,0 1 15,21-1-15,-21 21 0,0 22 16,21-22-16,-22 21 0,1 1 0,21-1 15,-21 1-15,0-1 0,0 22 0,0-21 16,21-1-16,-22 22 0,1-22 0,0 1 16,0 20-16,0-20 0,0-1 0,21-20 15,0 20-15,-22 1 0,22-22 16,0 0-16,0 22 0,0-22 16,0 1-16,0-22 0,0 21 0,0 0 15,0-20-15,0-1 0,22 0 0,-22 0 16,0 0-16,21-21 0,0 0 0,0 0 15,0 0-15,22 0 0,-22-21 0,0 0 16,21 0-16,-21 0 0,1-1 0,20 1 16,-21 0-16,0-21 0,0 21 15,1-22-15,-22 22 0,0-21 0,0-1 16,0 1-16,0 0 0,0-1 0,-22 1 16,1 0-16,-21-1 0,21 1 0,0 0 15,-22-1-15,22 1 0,-21 21 16,21 0-16,-1 0 0,1-1 0,0 22 15,21-21-15,0 0 16,21 21 0,0-21-16,22 0 0,-22 21 15,21-21-15,1-1 0,-1 1 0,0 0 16,22 0-16,-22 0 0,22 0 0,-22-22 16,0 22-16,1 0 0,-1 0 0,0 21 15,-21-21-15,1 21 0,-1-22 16,-21 44-1,0-1-15,0 0 0,0 0 16,-21 0-16,-1 0 0,22 1 0,-21-1 16,0 21-16,21-21 0,-21 0 15,21 1-15,-21-1 0,21 0 16,0 0 0,0-42-1,0 0 1</inkml:trace>
  <inkml:trace contextRef="#ctx0" brushRef="#br0" timeOffset="74104">11388 8361 0,'-22'0'0,"44"0"0,-65 0 0,22-21 0,0 21 15,0 0-15,0 0 0,-1 0 16,44 0 15,-1 0-31,0 0 0,0 0 0,0 0 16,0 0-16</inkml:trace>
  <inkml:trace contextRef="#ctx0" brushRef="#br0" timeOffset="75927.89">11599 8467 0,'0'0'0,"-21"0"0,0 21 0,0-21 0,21 21 16,-21-21-16,-1 21 0,1 0 0,21 1 16,0-1-16,-21 0 0,21 0 15,-21 0-15,21 0 0,0 1 0,-21-1 16,21 0-16,0 0 16,0 0-16,0-42 31,0 0-16,21 0-15,0 0 0,-21-1 0,21 1 16,0 0-16,1 0 0,-22 0 16,21 0-16,0-1 0,-21 1 15,21 21-15,-21-21 0,21 21 16,-21 21 0,0 0-16,0 1 0,0-1 15,0 0-15,21 0 0,-21 0 0,22-21 16,-1 21-16,-21 1 0,21-22 0,0 21 15,0-21-15,0 0 0,22 0 0,-22 0 16,0 0-16,21 0 0,-20 0 16,20 0-16,-21-21 0,0 21 15,22-22-15,-22 1 0,21 21 0,-21-21 0,22 0 16,-22 0-16,21 0 0,-21-1 0,0 1 16,1-21-16,-1 21 0,-21 0 15,0-22-15,0 22 0,0-21 0,0 21 16,0-1-16,0 1 0,-21 21 15,-1 0-15,1 0 0,0 0 16,0 21-16,0 1 0,0-1 0,-1 0 16,1 0-16,0 21 0,0-20 0,21-1 15,0 21-15,0-21 0,0 0 0,0 1 16,0-1-16,0 0 0,0 0 0,0 0 16,21-21-16,0 0 15,0 0-15,1 0 0,-1 0 0,0 0 16,-21-21-16,21 0 15,0 21-15,0-21 0,1 0 0,-22-1 16,21 1-16,-21 0 0,21-21 0,-21 21 16,0-1-16,0-20 0,0 21 0,21 0 15,-21 0-15,0-1 0,0 44 32,0-1-32,-21 0 0,21 0 15,0 0-15,0 0 0,-21 22 0,21-22 16,0 0-16,0 0 0,0 22 0,0-22 15,0 0-15,0 0 0,0 0 16,21 0-16,0-21 16,0 22-16,0-22 0,1 0 0,-1 0 15,0 0-15,0 0 0,0 0 0,0-22 16,1 1-16,-1 21 16,0-21-16,0 0 0,0 0 0,0-22 15,1 22-15,-1-21 0,0 0 0,0-1 16,0 1-16,0-22 0,1 22 0,-1-21 15,21-1-15,-42 22 0,21-22 0,-21 22 16,0 0-16,21 20 0,-21 1 0,0 0 16,0 0-16,-21 21 15,0 21 1,0 0-16,21 0 0,-21 22 0,0-1 16,21 0-16,-22 1 0,22-1 0,0 0 15,0 1-15,0-1 0,-21 22 0,21-22 16,0 0-16,0-21 0,0 22 0,0-1 15,0-21-15,0 22 0,0-22 0,0 0 16,21 0-16,1-21 0,-22 21 16,21 0-16,21-21 0,-21 0 0,0 0 15,22 0-15,-22 0 0,21 0 0,-21 0 16,1-21-16,-1 21 0,0-21 0,0 0 16,0 0-16,0 0 0,1-22 0,-1 22 15,21-21-15,-21-1 0,0 1 16,1-21-16,-1-1 0,0 22 0,0-22 15,0 1-15,-21 20 0,0 1 16,0 0-16,0 21 0,0-22 0,0 22 16,0 0-16,-21 21 15,0 0-15,0 0 0,0 21 0,21 0 16,-22 0-16,1 1 0,21 20 0,0-21 16,-21 21-16,0 1 0,0-1 0,21 0 15,-21 1-15,-1-1 0,22 0 16,-21 1-16,21-1 0,0 0 0,0 1 15,0-1-15,0-21 0,0 22 16,0-22-16,0 0 0,21 0 0,1 0 16,-1 0-16,0-21 0,21 22 0,-21-22 15,22 0-15,-1 0 0,-21 0 0,0 0 16,22 0-16,-22-22 0,0 22 0,0-21 16,0 0-16,1 0 0,-1 0 15,-21 0-15,21-1 0,0 1 0,-21 0 16,0 0-16,21 21 15,-21 21 1,0 0 0,-21 0-16,21 1 0,0-1 15,0 0-15,0 0 16,0 0-16,0 0 0,21-21 16,0 0-16,1 0 0,-1 0 0,0 0 15,21 0-15,-21 0 0,22 0 16,-22 0-16,0 0 0,21-21 0,-20 21 15,-1-21-15,0 0 0,-21 0 0,21 0 16,0-22-16,-21 22 0,0 0 16,21 21-16,-21-21 0,0 0 15,22 42 17,-22 0-32,-22 0 0,1 0 15,0 22-15,0-22 0,21 21 16,-21 0-16,0 1 0,-22-1 15,22 22-15,21-22 0,0 21 0,0 1 16,0-1-16,0-20 0,0 20 0,0 1 16,0-22-16,21 0 0,-21 1 0,21-1 15,-21 0-15,22 1 0,-22-22 0,0 21 16,0-21-16,0 1 0,0-1 0,-22-21 16,1 0-16,0 0 15,0 0-15,0 0 0,0-21 0,-22-1 16,22 22-16,0-42 0,0 21 0,-22 0 15,43 0-15,0-22 0,0 22 0,0-21 16,0-1-16,0 1 0,0-21 0,22 20 16,-1-20-16,0-1 15,21 22-15,1-22 0,-1 1 0,0 21 16,1-1-16,-1 1 0,0 0 0,22-1 16,-22 22-16,22 0 0,-22-21 0,0 20 15,1 1-15,-1 21 0,0-21 0,-21 0 16</inkml:trace>
  <inkml:trace contextRef="#ctx0" brushRef="#br0" timeOffset="77024.14">8763 9927 0,'-21'0'78,"21"-21"-62,0 0-16,0 0 0,0 0 15,21-1-15,0 1 16,0 21-16,0-21 0,1 21 16,20 0-16,-21 0 15,0 0-15,0 0 0,1 21 16,-1 0-16,0 1 0,-21 20 0,0-21 15,21 21-15,-21 1 0,0-22 16,0 21-16,0 1 0,-21-1 0,0-21 16,0 21-16,-1 1 0,-20-22 0,0 21 15,-1-21-15,22 1 0,-21 20 0,0-21 16,-1-21-16,1 21 0,21-21 16,0 0-16,-1 0 0,1 0 0,0 0 15,0 0-15,0-21 0,21 0 16,0 0-16,0 0 0,0-1 0,0 1 15,0-21-15,0 21 0,0 0 16,0-22-16,0 22 0,21 0 16,0 0-16,-21 0 0,21 21 0,0 0 15,1 0-15,-1 21 16,0 0 0,0 0-16,0 21 0,-21-20 15,0-1-15,21 0 0,1 0 0,-22 0 16,21 0-16,-21 1 0,0-1 0,21 0 15,-21 0-15,21-21 0,-21 21 0,0 0 16,21 1-16,0-1 16,1-21-16,-1 0 15,0 0 1,0-21 0,0-1-16</inkml:trace>
  <inkml:trace contextRef="#ctx0" brushRef="#br0" timeOffset="77411.92">9398 10012 0,'0'0'0,"21"0"0,-21-21 15,0 0-15,0-1 16,-21 22 0,21 22-16,-21-1 15,21 0-15,0 0 0,0 0 0,0 22 16,-21-22-16,21 0 0,0 0 15,-22 21-15,22-20 0,0-1 0,0 21 16,0-21-16,0 0 0,0 1 16,0-1-16,22-21 0,-1 21 0,0-21 15,0 0-15,0 0 0,0 0 16,1 0-16,-1-21 0,0 21 0,-21-21 16,21-1-16,0 1 0,0 0 0,-21 0 15,0 0-15,0 0 0,0-1 16,0-20-16,0 21 0,0 0 0,0-22 15,0 22-15,-21 0 0,21 0 0,-21 0 16,0 0-16,0 21 0,0 0 16,-1 0-16,1 0 15,0 0 1,21 21-16,0 0 0,0 0 16,0 0-16,21 0 0,0-21 15</inkml:trace>
  <inkml:trace contextRef="#ctx0" brushRef="#br0" timeOffset="77612">9864 10224 0,'0'0'0,"21"0"16,-42 0 30,-1 0-30,22-22-16</inkml:trace>
  <inkml:trace contextRef="#ctx0" brushRef="#br0" timeOffset="78325.49">10816 10266 0,'0'0'16,"21"0"0,0 0-16,1 0 15,20-21-15,0 21 0,1-21 16,-1-1-16,0 1 0,22 0 0,-22 0 0,22 0 16,-22-22-16,21 22 0,-20-21 0,-1 21 15,0-22-15,-20 1 0,20 0 0,-21-1 16,0 1-16,-21 0 0,0-22 15,0 22-15,0 21 0,0-22 0,0 22 16,-21 0-16,0 0 0,-21 21 0,20 0 16,1 0-16,0 0 0,-21 21 0,21 21 15,-1 1-15,-20 20 0,21 1 16,0-1-16,0 22 0,-1 0 16,1-1-16,0 1 0,0 0 0,0-1 15,0 1-15,-1 0 0,1-1 0,0-20 16,0 20-16,0 1 0,21-21 0,-21 20 15,21-20-15,-22 20 0,22-20 0,0 21 16,0-22-16,0 1 0,0-1 0,0-21 16,0 22-16,0-22 0,0 1 0,0-22 15,22 0-15,-22 0 0,42 0 16,-21-21-16,0 0 0,0 0 0,1-21 16,20 0-16,-21 0 0,0 0 0,22-22 15,-22 22-15,0-21 0,-21-1 16,21 1-16,-21-21 0,0 20 0,0-20 15,0 20-15,0-20 0,0-1 0,-21 22 16,0-21-16,0 20 0,-1 1 0,-20 0 16,21-1-16,0 22 0,-22-21 15,22 21-15,0 21 0,0-22 0,0 1 16,21 0 0,0 0-16,21 0 15,21 21-15,-21-21 0,1-1 0,20 1 16,-21 0-16,21-21 0,1 21 15</inkml:trace>
  <inkml:trace contextRef="#ctx0" brushRef="#br0" timeOffset="79711.78">11747 10012 0,'43'-106'15,"-86"212"-15,107-297 0,-64 149 16,0 21-16,0-21 0,0-1 0,0 22 16,0 0-16,0 0 0,0 0 0,-21 21 15,0 0-15,-1 0 16,1 21-16,0 21 0,21-21 0,-21 22 15,0 20-15,0-21 0,-1 22 16,1-22-16,0 22 0,0-22 0,21 22 16,-21-22-16,0 0 0,21 22 0,0-22 15,0 0-15,0 1 0,0-22 0,0 21 16,0-21-16,21 1 0,0-1 16,0-21-16,0 0 0,22 0 15,-22 0-15,21 0 0,0 0 0,1 0 16,-22 0-16,21-21 0,1-1 0,-1 1 15,-21 0-15,21 0 0,-20-21 0,-1 20 16,0-20-16,0 21 0,0-21 0,-21 20 16,0-20-16,0 21 0,0 0 0,0 0 15,0-1-15,0 1 0,0 0 16,-21 21 0,21 21-16,-21 0 15,21 1-15,-21-1 0,21 21 16,0-21-16,0 22 0,0-22 0,0 21 15,0-21-15,0 22 0,0-22 0,0 0 16,0 0-16,0 21 0,21-20 16,0-22-16,0 21 0,-21 0 0,21-21 15,1 0-15,-1 0 0,0 0 0,21 0 16,-21 0-16,1 0 0,-1-21 0,0 0 16,0 21-16,21-22 0,-20 1 0,-1 0 15,0 0-15,0-21 0,-21 20 0,21 1 16,-21-21-16,21 21 0,-21-22 0,0 1 15,0 21-15,0-21 0,0 20 16,-21 1-16,0 0 0,21 0 0,-21 0 16,0 0-16,0 21 0,-1 0 15,-20 0-15,21 0 0,-21 0 0,20 21 16,1 0-16,-21 0 0,21 0 0,0 0 16,-1 1-16,1 20 0,21-21 0,0 21 15,0-20-15,0 20 0,0-21 16,0 21-16,21-20 0,1-1 0,-1 21 15,0-21-15,0 0 0,21 1 0,-20-22 16,20 21-16,0-21 0,-21 0 0,22 0 16,-1 0-16,0 0 0,22 0 15,-22 0-15,22-21 0,-22-1 0,22 22 0,-22-21 16,21 0-16,-20 0 0,-1-21 0,-21 20 16,22 1-16,-22 0 15,0 0-15,0-21 0,0 20 0,-21 1 16,0 0-16,0 0 0,0 0 0,0 0 15,0-1-15,-21 22 0,0 0 0,0 0 16,0 0-16,-1 0 0,1 0 0,-21 22 16,21-1-16,0 0 0,-1 0 0,1 0 15,21 0-15,-21 1 0,21 20 0,-21-21 16,21 0-16,0 22 0,0-22 16,0 0-16,0 0 0,0 0 15,0 0-15,21-21 0,0 0 16,0 0-16,1 0 0,-1 0 15,0 0-15,0 0 0,0-21 0,0 0 16,1 0-16,-1 0 0,0 0 16,-21-1-16,21 1 0,0-21 0,-21 21 15,0 0-15,21-22 0,1 22 0,-22 0 16,21 0-16,-21 0 0,0-1 16,0 44 15,0-1-31,0 0 0,0 0 15,0 0-15,0 22 0,0-22 16,0 0-16,0 0 0,0 0 0,0 0 16,0 1-16,21-1 0,0 0 0,0 0 15,0-21-15,1 0 0,20 0 16,-21 0-16,21 0 0,-20 0 16,20 0-16,-21-21 0,21 21 0,-20-21 15,20 0-15,-21 21 0,0-43 0,22 22 16,-22 0-16,0 0 0,0-22 0,0 22 15,0-21-15,1 0 0,-1-1 0,0 1 16,0 0-16,0-22 0,-21 22 16,21-1-16,-21-20 0,22 21 0,-22-22 0,21 22 15,-21 21-15,0-22 16,0 22-16,0 0 0,0 0 0,0 42 31,-21 0-31,-1 21 0,1 1 0,0-1 16,0 0-16,0 22 0,0-22 0,-1 1 15,22 20-15,0-21 0,-21 1 0,21-1 16,0 0-16,0 1 0,0-1 0,0 0 16,0-20-16,0 20 0,21-21 15,1 0-15,-22 0 0,21 1 0,0-1 16,0-21-16,0 0 0,-21 21 16,21-21-16,1 0 0,-1 0 15,0 0-15,-21-21 0,21 0 0,0 21 16,0-22-16,1 1 0,-1 0 0,0 0 15,0 0-15,0 0 0,-21-1 0,0 1 16,0-21-16</inkml:trace>
  <inkml:trace contextRef="#ctx0" brushRef="#br0" timeOffset="79959.64">13589 9906 0,'-21'0'15,"42"0"-15,-63 0 0,20 21 0,65-21 31,-22 0-31,0 0 16,21 0-16,1 0 0,-1 0 0,0 0 16,1-21-16,-1 21 0,0 0 0,22-21 15,-22 21-15,-21 0 0,22-21 0,-1 21 16,0 0-16,-20 0 0,20-21 0,-21 21 16,0 0-16,-21-22 0,-21 22 46,0 22-46,21-1 0,-21-21 0,0 21 16</inkml:trace>
  <inkml:trace contextRef="#ctx0" brushRef="#br0" timeOffset="80899.48">9144 11684 0,'-21'-21'15,"0"21"-15,-1 0 16,1-21-16,0 21 0,0 0 16,0-21-16,0 21 0,21-22 15,0 1-15,0 0 16,0 0-16,0 0 0,21 21 16,0-21-16,0-1 0,0 22 15,22-21-15,-22 21 0,0 0 16,0 0-16,21 0 0,-20 21 0,-1 1 15,0-1-15,0 0 0,0 21 0,0 1 16,-21-1-16,0-21 0,0 21 0,0 1 16,0-1-16,-21 0 0,-21 1 0,21-1 15,-22-21-15,1 22 0,0-1 16,-1-21-16,1 0 0,0 0 0,-1 1 16,1-1-16,0-21 0,-1 0 0,22 0 15,0 0-15,0 0 0,0 0 0,0-21 16,21-1-16,-22 1 0,22 0 15,0 0-15,0 0 0,0-22 16,0 1-16,0 21 0,22-21 0,-22 20 16,21-20-16,0 21 0,-21 0 0,21 0 15,0 21-15,0 0 16,1 0-16,-1 21 0,0 0 16,-21 0-16,21 0 0,0 22 0,-21-22 15,21 21-15,1 0 0,-22 1 0,0-22 16,21 21-16,-21 1 0,21-22 0,-21 21 15,21-21-15,-21 0 0,0 1 16,0-1-16,21 0 0,-21 0 16,21-21-16,-21-21 31,22 21-15,-22-21-16</inkml:trace>
  <inkml:trace contextRef="#ctx0" brushRef="#br0" timeOffset="81144.34">9567 11642 0,'0'0'0,"21"0"0,1-21 0,-22 42 31,0 0-31,0 0 16,0 0-16,0 22 0,0-22 0,0 0 15,0 21-15,0 1 0,0-1 0,-22-21 16,22 21-16,-21 1 0,21-22 0,0 21 15,0-21-15,-21 1 0,21-1 16,-21 21-16,21-21 0,-21-21 0,21 21 16,0 1-16,0-44 31,0 1-31</inkml:trace>
  <inkml:trace contextRef="#ctx0" brushRef="#br0" timeOffset="81303.25">9885 11917 0,'21'0'0,"-42"0"0,21 0 31,21 0 0</inkml:trace>
  <inkml:trace contextRef="#ctx0" brushRef="#br0" timeOffset="82813.17">10943 12129 0,'0'0'0,"21"0"16,0-22-16,1 1 0,-1 21 0,0-21 16,0 0-16,0 0 0,22 0 15,-1-22-15,-21 22 0,21 0 0,1-21 16,-1 20-16,0-20 0,-20 0 0,20 21 16,-21-22-16,21 1 0,-20 0 15,-1-1-15,0-20 0,0 20 0,-21 1 16,0-21-16,0 20 0,21 1 15,-21 0-15,0 20 0,0 1 0,0-21 16,0 21-16,-21 21 16,0 21-16,0 21 15,21-21-15,-21 22 0,-1-1 0,22 0 16,0 22-16,-21-1 0,0 1 16,0-22-16,21 22 0,-21-1 0,21 1 15,-21 20-15,-1-20 0,22-1 0,0 1 16,-21-1-16,0 1 0,21-1 15,-21 1-15,0-22 0,21 22 0,0-22 16,0 22-16,-21-22 0,21 21 0,0-20 16,0-1-16,0 0 0,0 1 0,0-1 15,0-21-15,0 22 0,0-22 16,21 0-16,0-21 0,0 0 0,0 0 16,0 0-16,22-21 0,-22 21 15,0-21-15,0-22 0,0 22 0,1 0 16,-1-21-16,0-1 0,0 22 0,-21-21 15,0-1-15,0 1 0,0-21 16,0 20-16,0 1 0,0 0 0,0-22 16,-21 22-16,0-1 0,0 1 15,-22 21-15,22-21 0,-21 20 0,21 1 16,-22 0-16,22 0 0,0 21 0,0 0 16,21-21-16,21 21 15,0-21-15,21 21 16,1 0-16,-22-22 0,21 22 0,22-21 15,-22 0-15,0 21 0,1-21 16,20 0-16,-20 0 0,20-1 0,1 1 16,-22 0-16,21 0 0,-20 0 0,20 0 15,-20-1-15,-22 1 0,21 0 16,-21 0-16,0 0 0,1 0 0,-22-1 16,0 1-16,0 0 0,-22 21 15,1 0 1,0 0-16,0 0 0,0 21 15,0 0-15,-1 1 0,22 20 16,0-21-16,-21 21 0,21-20 0,-21 20 16,21-21-16,0 0 0,0 22 0,0-22 15,0 21-15,0-21 0,0 0 0,0 1 16,0-1-16,0 0 0,21 0 0,0 0 16,1-21-16,-1 0 0,0 0 15,0 0-15,21 0 0,-20 0 16,-1 0-16,21 0 0,-21 0 0,22-21 15,-22 0-15,0 0 0,0 0 0,0-1 16,0 1-16,1 0 0,-1-21 0,-21 21 16,0-22-16,21 22 0,-21-21 0,0-1 15,0 22-15,0-21 0,0 21 0,-21-22 16,21 22-16,-21 0 0,-1 0 16,1 21-16,0-21 0,0 21 0,0 0 15,0 0-15,-1 0 0,1 0 16,0 21-16,21 0 0,-21 0 0,0 0 15,0 1-15,21-1 0,0 0 0,0 21 16,0-21-16,0 1 0,0-1 16,0 0-16,0 0 0,21 0 0,0 0 15,0-21-15,0 22 0,0-22 16,1 0-16,20 0 0,-21 0 0,21 0 16,-20 0-16,20 0 0,0 0 0,1-22 15,-22 22-15,21-21 0,0 0 0,1 0 16,-1 0-16,0 0 0,-20-1 0,-1 1 15,0 0-15,0 0 0,-21 0 0,0 0 16,0-1-16,0 1 0,0 0 0,0 0 16,-21 21-1,0 0-15,21 21 32,0 0-17,21-21 1,0 0-16,0 0 0,0 0 15,22-21-15,-22 21 16,0 0-16,-21-21 16,21 21-16,-21 21 31,0 0-31,0 0 0,0 1 16,-21-1-16,0 0 0,21 0 0,-21 21 15,21-20-15,-21-1 0,21 0 16,0 21-16,0-21 0,0 1 15,0-1-15,0 0 0,0 0 16,21-21 0,0 21-16,0-21 0,0 0 15,0 0-15,1 0 0,-1-21 16,0 0-16,0 0 16,-21 0-16,0-1 31</inkml:trace>
  <inkml:trace contextRef="#ctx0" brushRef="#br0" timeOffset="83847.92">9144 13145 0,'-21'0'31,"0"0"-31,-1 0 0,1 0 0,0 0 16,0 0-16,0-22 0,0 22 0,-1-21 15,22 0 1,0 0-16,22 0 0,20 0 16,-21-1-16,0 22 0,22-21 0,-22 21 15,21 0-15,0 0 0,-20 0 0,20 0 16,0 21-16,-21 1 16,22-1-16,-22 21 0,0 0 0,21 1 15,-42-1-15,22 0 0,-22 1 0,0-1 16,0 0-16,0 1 0,0 20 0,-22-20 15,1-1-15,0 0 0,0 1 0,-21-22 16,20 21-16,-20-21 0,0 0 16,21 1-16,-1-22 0,-20 0 0,21 0 15,0 0-15,0 0 0,-1 0 0,1 0 16,0 0-16,0-22 0,21 1 0,-21 0 16,21-21-16,-21 21 0,21-22 15,0 22-15,0-21 0,0 21 0,0-22 16,0 22-16,0 0 0,0 0 15,21 21-15,0 0 16,0 0-16,0 21 0,0 0 16,1 0-16,-22 22 0,21-22 15,0 21-15,-21-21 0,0 22 0,21-22 16,-21 21-16,21-21 0,-21 0 0,21 1 16,-21-1-16,0 0 0,0 0 0,0 0 15,22-21-15,-22 21 16,21-21-16,0 0 15,0-21 1,-21 0-16,21 0 0,0 0 16</inkml:trace>
  <inkml:trace contextRef="#ctx0" brushRef="#br0" timeOffset="84340.42">9969 13229 0,'0'-42'16,"0"21"-16,0 0 0,0-1 15,22 1-15,-1 0 0,0 21 16,0-21-16,0 21 0,0 0 16,1 0-16,-1 21 15,0 0-15,0 22 0,0-22 0,0 21 16,1 0-16,-22-20 0,21 20 0,-21 0 15,0 1-15,0-1 0,-21 0 0,-1 1 16,1-22-16,-21 21 0,21 0 16,-22-20-16,1 20 0,0-21 0,-1 0 15,1 0-15,0 1 0,-1-22 0,22 0 16,-21 0-16,21 0 0,0 0 0,21-22 16,0 1-16,0 0 0,0 0 15,0 0-15,0 0 16,0-22-16,21 22 0,0 0 0,0 0 15,0 0-15,22-1 0,-22 22 0,0 0 16,21 0-16,-21 0 0,1 0 16,-1 0-16,0 22 0,0-22 0,0 21 0,-21 0 15,0 0-15,21 0 0,-21 0 16,0 1-16,0-1 0,0 0 0,0 0 16,0 0-16,0 0 0,0 1 0,0-1 15,0 0-15,22-21 16,-22-21-1,0 0 1</inkml:trace>
  <inkml:trace contextRef="#ctx0" brushRef="#br0" timeOffset="84515.32">10604 13462 0,'0'0'0,"0"-21"15,-21 21 1,0 0-16,42 0 47</inkml:trace>
  <inkml:trace contextRef="#ctx0" brushRef="#br0" timeOffset="85218.7">11811 13504 0,'0'0'16,"21"-21"-16,43-21 15,-43 21-15,-21 0 0,0-1 0,0 1 16,0 0-16,0 0 0,0 0 15,-21-22-15,-1 22 0,1 21 0,-21-21 16,21 0-16,-22 21 0,1 0 0,21 0 16,-21 0-16,-1 21 0,22-21 0,-21 21 15,21 0-15,-1 22 0,1-22 0,0 0 16,0 0-16,21 22 0,0-22 16,0 21-16,0-21 0,0 0 0,0 22 15,21-22-15,0-21 0,0 21 0,1 0 16,-1-21-16,0 0 0,21 0 15,-21 0-15,22 0 0,-22 0 0,0-21 0,0 0 16,0 21-16,1-21 0,-1 0 16,0-1-16,-21 1 0,0 0 15,21 0-15,-21 0 0,0 0 0,0-1 16,0 1-16,0 0 0,0 42 47,0 0-47,0 1 0,0 20 0,0-21 15,0 21-15,-21 1 0,21-1 0,0 0 16,0 1-16,-21 20 0,0-20 0,21-1 16,-22 21-16,1 1 0,21-1 0,0-20 15,-21 20-15,0 22 0,0-22 0,0 1 16,21-1-16,-22 1 0,1 21 16,0-43-16,-21 21 0,21 1 15,-1-22-15,1 1 0,-21-22 0,21 21 16,0-21-16,-22 0 0,22-21 0,0 0 15,0 0-15,0 0 0,-1-21 0,1 0 16,0 0-16,0 0 0,0-22 0,0 1 16,-1 0-16,1-1 0,0-20 0,21 21 15,0-22-15,0 1 0,0 20 0,0-20 16,0 20-16,21 1 0,0 0 16,1-1-16,20 1 0,-21 0 0,21-1 15,-20 22-15,20-21 0,0 21 16,1 0-16,20-22 0,-21 22 0,22 0 15,-22-21-15,22 20 0,-1 1 0,1 0 16,-1-21-16,1 21 0</inkml:trace>
  <inkml:trace contextRef="#ctx0" brushRef="#br0" timeOffset="85603.48">12552 13441 0,'0'0'16,"21"-21"-16,-21 0 0,0-1 0,0 1 15,0 0-15,-21 21 0,0-21 0,-1 21 16,1 0-16,0 0 0,0 0 0,0 0 15,-22 0-15,22 0 16,0 21-16,-21-21 0,21 21 0,-1 22 16,-20-22-16,21 21 0,21-21 0,-21 22 15,21-22-15,0 21 0,0-21 0,0 22 16,0-22-16,21 0 0,0 0 0,0 0 16,22-21-16,-22 0 0,21 21 15,-21-21-15,22 0 0,-22 0 0,21-21 16,-21 0-16,0 21 0,22-21 0,-22 0 15,0 0-15,0-22 0,0 22 0,-21-21 16,0-1-16,0 22 0,0-21 0,0 0 16,0 20-16,0-20 0,-21 21 15,0 0-15,0 0 0,0-1 16,0 22-16,-1 0 0,-20 0 0,21 0 16,-21 0-16,20 22 0,-20-1 0,21 0 15,0 0-15,0 0 0,-1 0 0,22 1 16,-21-1-16,21 0 0,0 0 0,0 0 15,21 0-15,1-21 16,-1 0-16,0 0 0,21 0 0,-21 0 16,22 0-16</inkml:trace>
  <inkml:trace contextRef="#ctx0" brushRef="#br0" timeOffset="85871.67">12996 13039 0,'0'0'0,"21"-64"0,1 22 0,-1-22 16,0 22-16,0-21 0,0 41 15,-21-20-15,0 21 0,0 0 0,0 42 16,0 0 0,-21 0-16,0 22 0,0-1 0,0 0 15,-1 1-15,1 20 0,0-21 16,0 22-16,21-1 0,-21-20 0,0-1 16,-1 0-16,22 1 0,-21-1 0,21 0 15,0 1-15,0-22 0,-21 21 0,21-21 16,0 1-16,0-1 0,0 0 0,0 0 15,21-21 1,0 0-16,1 0 16,-1 0-16,21-21 0,-21 0 0,0 0 15,22-1-15,-22 1 0</inkml:trace>
  <inkml:trace contextRef="#ctx0" brushRef="#br0" timeOffset="86176.5">13271 13335 0,'0'-21'15,"0"42"1,-21-21-16,0 21 0,21 0 15,-21 1-15,0-1 0,21 0 0,0 0 16,0 0-16,0 0 0,0 1 0,0-1 16,0 0-16,21-21 15,0 0-15,0 0 16,0 0-16,1 0 0,20 0 0,-21 0 16,0 0-16,22-21 0,-1 0 0,-21 21 15,21-22-15,-20 1 0,-1 0 0,21 0 16,-21 0-16,-21-22 0,0 22 0,21 0 15,-21 0-15,0 0 0,0 0 16,-21-1-16,0 22 0,0 0 0,0-21 16,0 21-16,-22 0 0,22 0 0,0 0 15,-21 0-15,20 0 0,1 21 0,0-21 16,0 0-16,0 0 0,0 0 16</inkml:trace>
  <inkml:trace contextRef="#ctx0" brushRef="#br0" timeOffset="86405.41">12996 12975 0,'-21'0'0,"42"0"0,-42-21 0,42 0 16,0 21-1,1 0-15,20 0 0,0-21 0,1 21 16,20 0-16,-21 0 0,22-21 15,-1 21-15,-20 0 0,20-22 0,-20 22 16,20 0-16,-21 0 0,-20 0 16,20 0-16,-21-21 0,0 21 0,0 0 15,1 0-15</inkml:trace>
  <inkml:trace contextRef="#ctx0" brushRef="#br0" timeOffset="87199.98">9356 14626 0,'0'-21'0,"-22"21"16,22-21-16,-21 21 0,21-21 0,-21 21 16,21-21-16,0-1 0,0 1 0,0 0 15,0 0-15,0 0 0,0 0 16,21 21-16,0-22 0,1 22 15,-1 0-15,0 0 0,0 22 16,0-1-16,0 0 0,1 0 0,-1 21 16,0 1-16,-21-1 0,0 0 15,0 1-15,0-1 0,0 0 16,0-20-16,-21 20 0,0 0 0,-22 1 16,22-22-16,-21 21 0,-1-21 0,22 0 15,-21 1-15,0-1 0,-1 0 0,22 0 16,-21-21-16,21 0 0,-1 0 15,1 0-15,0 0 0,0-21 0,0 0 16,0 0-16,21-1 0,0 1 16,0 0-16,0 0 0,0 0 15,0-22-15,0 22 0,21 0 0,0 21 16,-21-21-16,21 0 0,0 21 0,0 0 16,64 63-1,-64-42-15,0 1 16,1-1-16,-1 0 0,0 0 15,-21 21-15,0-20 0,21-1 0,-21 0 16,21 0-16,-21 0 0,21 0 0,-21 1 16,0-1-16,0 0 0,0-42 62,22 21-62,-22-21 0,0-1 16,21 22-16,-21-21 0,21 0 15,0 0-15</inkml:trace>
  <inkml:trace contextRef="#ctx0" brushRef="#br0" timeOffset="87731.39">9864 14647 0,'0'-42'16,"21"42"-16,-21-21 15,21 21-15,-21-21 16,21 0-16,0 21 0,0-22 0,1 1 16,-1 21-16,21 0 0,-21-21 0,0 21 15,22 0-15,-22 0 0,0 0 16,0 21-16,0 0 0,1 1 0,-1-1 16,-21 0-16,0 0 0,0 0 0,0 22 15,-21-22-15,-1 0 0,1 0 0,-21 0 16,21 22-16,-22-22 0,1-21 15,21 21-15,-21 0 0,20 0 0,-20-21 16,21 0-16,0 0 16,42-21-1,0 21 1,0 0-16,0 0 0,1 0 16,-1 0-16,0 0 0,0 0 0,0 0 15,0 0-15,1 21 0,-1-21 0,-21 21 16,21 1-16,-21-1 0,0 0 0,0 0 15,0 0-15,0 0 16,0 1-16,-21-1 0,0 0 0,-22 0 16,22-21-16,-21 21 0,21 0 0,-22-21 15,1 22-15,21-22 0,-22 0 0,22 0 16,0 0-16,0 0 0,0 0 16,0 0-16,-1 0 0,22-22 31,0 1-16,22 21-15,-22-21 16,21 21-16,0 0 0,0-21 16,0 21-16,0-21 0</inkml:trace>
  <inkml:trace contextRef="#ctx0" brushRef="#br0" timeOffset="87943.35">10668 14965 0,'-21'0'15,"0"0"-15,21-21 63,21 21-63,0 0 0,0 0 15</inkml:trace>
  <inkml:trace contextRef="#ctx0" brushRef="#br0" timeOffset="89024.74">12065 14753 0,'0'0'0,"0"-21"0,21 0 15,0 0-15,-21 0 0,21-1 16,-21 1-16,22-21 0,-22 21 0,21 0 16,-21-1-16,0-20 0,0 21 15,0 0-15,0 0 0,0-1 0,0 1 16,0 0-16,0 0 0,-21 42 31,21 0-31,-22 22 16,1-22-16,21 21 0,0 0 0,-21 1 15,0-1-15,21 0 0,-21 1 0,21-1 16,-21 0-16,21 1 0,0-1 0,0 0 16,-22-20-16,22 20 0,-21-21 15,21 21-15,0-20 0,0-1 0,0 0 16,0 0-16,0 0 0,-21-21 15,0 0-15,0 0 16,0 0-16,-1 0 0,1 0 16,0-21-16,0 21 0,0-21 15,0 0-15,-22 0 0,22-1 0,0 22 16,-21-21-16,20 0 0,1 21 0,0-21 16,0 21-1,21 21 1,0 0-16,0 0 15,21-21-15,0 22 0,0-1 0,1-21 16,20 21-16,-21-21 0,21 0 0,1 0 16,20 0-16,-20 0 0,20 0 15,1 0-15,-22 0 0,21-21 0,1 0 16,-1 21-16,1-22 0,-22 1 16,22 0-16,-22 0 0,0 0 0,1-22 15,-22 22-15,21-21 0,-21 21 0,1-22 16,-1 1-16,0 0 0,0-1 15,-21 1-15,0 0 0,21-1 0,-21 1 16,0 21-16,0 0 0,0 0 0,0-1 16,0 44-1,0-1-15,-21 0 0,0 0 16,21 21-16,-21 1 0,0-1 0,-1 0 16,22 1-16,-21-1 0,0 0 15,0 22-15,0-22 0,0 1 0,-1-1 16,22 21-16,-21-20 0,0-1 0,0 22 15,0-22-15,0 0 0,-1 1 16,1 20-16,21-21 0,-21 1 0,21-1 16,-21 0-16,21 1 0,0-22 0,0 21 15,-21-21-15,21 22 0,0-22 0,0 0 16,0 0-16,21-21 16,0 0-1,0-21-15,0 0 0,1 0 0,20 0 16,0-22-16,-21 22 0,22-21 0,-1-1 15,-21 22-15,22-21 0,-22 0 0,-21-1 16,0 22-16,0-21 0,0 21 16,0-1-16,0-20 0,-21 42 0,-1-21 15,1 0-15,0 21 0,-21 0 16,21 0-16,-1 0 0,1 0 16,42 0 15,1 0-31,-1 0 0,21 0 15,-21-21-15,0-1 0,1 22 0,20-21 16,-21 21-16,21-21 0,-20 0 0,-1 21 16,21-21-16,-21 0 0,0 21 15,1-22-15,-1 22 0,0-21 16,0 21-16,-21-21 0</inkml:trace>
  <inkml:trace contextRef="#ctx0" brushRef="#br0" timeOffset="90063.78">9567 15939 0,'-21'0'0,"0"0"16,21-22-16,-21 22 16,21-21 46,0 0-46,0 0-1,0 0-15,0 0 16,-21 21 0,-1 21-1,22 0-15,0 0 0,0 0 16,-21 0-16,21 22 0,-21-22 15,21 21-15,0 1 0,-21-1 0,21-21 16,0 21-16,0 1 0,-21-22 0,0 21 16,-1-21-16,22 1 0,-21-1 0,0 0 15,0 0-15,0 0 0,0-21 16,-1 21-16,1-21 0,0 0 16,0-21-1,21 0-15,0 0 0,0-21 16,0 20-16,0 1 15,0 0-15,0-21 0,0 21 0,21-1 16,0 1-16,0 0 0,1 0 0,-1 21 16,0 0-16,0 0 0,0 0 15,0 0-15,1 0 0,-1 21 16,0 0-16,0 0 0,-21 1 0,0 20 16,0-21-16,0 21 0,0-20 0,0 20 15,0-21-15,0 21 0,0 1 16,-21-22-16,0 21 0,0-21 0,-1 1 15,-20 20-15,0-21 0,21 0 0,-22 0 16,1 1-16,21-22 0,-22 0 16,22 0-16,0 0 0,0 0 15,0 0-15,0 0 0,-1-22 0,22 1 16,-21 0-16,21 0 0,0 0 0,0 0 16,0-1-16,0 1 0,0 0 15,21 0-15,1 0 0,-1 21 0,0 0 16,0 0-16,0 0 0,0 0 15,-21 21-15,22 0 0,-1 0 0,0 0 16,0-21-16,-21 22 0,21-1 16,0 0-16,-21 0 0,22 0 0,-22 0 15,21 1-15,-21-1 16,21 0-16,0-21 0,-21 21 16,21-21-1,0 0-15,1-21 16,-22 0-16,21 0 0,0-1 0</inkml:trace>
  <inkml:trace contextRef="#ctx0" brushRef="#br0" timeOffset="90527.51">9969 16129 0,'22'-21'0,"-44"42"0,65-63 16,-43 63 15,0 0-31,-21 0 0,-1 22 15,22-22-15,-21 0 0,21 21 0,0-21 16,-21 1-16,0-1 0,21 0 0,-21 0 16,21 0-16,-21 0 0,-1 1 0,1-1 15,21 0-15,-21-21 0,21 21 16,-21-21-16,42 0 31,0 0-31,0 0 16,1 0-16,-1 0 0,0 0 15,0 0-15,0 0 0,0 0 16,1 0-16,20-21 0,-21 21 0,0-21 16,0 21-16,1-21 0,-1 21 0,-21-22 15,21 22-15,-21-21 0,21 21 16,-21-21-16,0 0 0,0 0 16,0 42-1,0 0-15,-21 0 16,21 0-16,-21 1 0,0-1 15,21 0-15,-22 21 0,22-21 0,0 1 16,-21 20-16,0-21 0,21 0 0,0 0 16,0 1-16,-21-1 0,21 0 15,21-42 17,0 0-32</inkml:trace>
  <inkml:trace contextRef="#ctx0" brushRef="#br0" timeOffset="90680.42">10541 16383 0,'0'0'0,"0"-21"47,21 21-32,-21-21-15,21 0 16</inkml:trace>
  <inkml:trace contextRef="#ctx0" brushRef="#br0" timeOffset="94614.46">11218 15960 0,'21'21'15,"1"-21"-15,-22 21 0,21-21 32,0 0-32,0 0 0,0-21 15,0 21-15,1-21 0,20 0 16,-21-22-16,0 22 0,22 0 0,-22 0 15,21-22-15,-21 22 0,0 0 0,1 0 16,-1-21-16,-21 20 0,0 1 16,0 0-16,0 0 0,0 0 15,-21 21-15,-1 21 16,1 0-16,21 0 0,0 22 16,0-1-16,-21 0 0,21 1 0,0 20 15,-21 1-15,21-1 0,0 1 0,0-22 16,0 21-16,0 1 0,0-22 15,0 1-15,0-1 0,0 0 16,0 1-16,0-22 0,0 21 0,0-21 16,-21-21-16,21 21 0,-21-21 0,-1 0 15,1 0-15,0 0 16,0 0-16,0 0 0,0 0 16,-1-21-16,1 0 0,0 21 0,0-21 15,0 0-15,21 0 0,-21 21 16,-1 0-16,22 21 31,0 0-31,22 0 0,-1 0 16,0-21-16,0 21 15,21-21-15,-20 22 0,-1-22 0,21 0 16,-21 0-16,22 0 0,-22 0 0,21 0 16,0 0-16,1 0 0,-1-22 0,0 1 15,-20 21-15,20-21 0,-21 0 16,0 0-16,0 0 0,1-1 0,-1 1 15,-21 0-15,0 0 0,0 0 0,0 0 16,0-1-16,0 1 0,0 0 16,0 0-16,0 42 15,0 0 1,0 0-16,0 1 0,0-1 16,0 21-16,0-21 0,0 0 15,0 1-15,0-1 0,0 0 0,-21 0 16,21 0-16,-22-21 0,22 21 0,0-42 47,22 0-47,-1 0 0,0 0 15,0 0-15,-21-1 0,21 1 0,0 0 16,1 0-16,-1-21 0,0 20 16,0 1-16,0 0 0,0 21 15,1 0 1,-22 21-16,0 0 15,0 1-15,0-1 0,0 0 0,0 0 16,0 0-16,0 0 0,0 1 0,21-1 16,-21 0-16,21-21 0,-21 21 15,21-21 1,0 0-16,0 0 0,1 0 16,-1 0-16,-21-21 0,21 21 0,0-21 15,-21 0-15,21 21 0,0-22 0,1 1 16,-22 0-16,21 0 0,0 0 15,0 0-15,-21-1 0,0 1 0,21 0 16,0 0-16,1 21 31,-22 21-31,0 0 0,0 0 16,0 22-16,0-22 0,0 0 16,0 0-16,21 0 0,-21 1 0,0-1 15,21 0-15,0-21 16,0 0-16,0 21 0,1-21 0,-1 0 15,21 0-15,-21 0 0,22 0 0,-22 0 16,0-21-16,21 21 0,-21-21 0,1 0 16,-1-1-16,0 1 0,-21 0 15,0 0-15,21 0 0,-21 0 0,0-1 16,21-20-16,-21 21 0,0 0 0,0 0 16,0-1-16,0 1 15,0 42 1,0 1-16,0-1 0,0 0 15,0 21-15,0-21 0,-21 22 0,21-1 16,-21-21-16,21 22 0,0-1 16,0 0-16,0 1 0,-21-1 0,21 21 15,0-20-15,0-1 0,0 0 0,0 22 16,0-22-16,0 1 0,0-1 0,0-21 16,0 21-16,0-20 0,0 20 15,0-21-15,0 0 0,0 0 16,21-21-1,0-21-15,-21 0 16,0-21-16,0 21 16,0-22-16,0 1 0,21 0 0,-21-1 15,0-20-15,0-1 0,0 1 0,0-1 16,21 1-16,-21-1 0,0 1 0,0-1 16,22 1-16,-1-1 0,-21 1 15,21 20-15,0 1 0,-21 21 0,0-21 16,21 20-16,0 22 0,-21-21 0,22 21 15,-1 0-15,0 0 16,0 21-16,0-21 0,-21 22 16,21-1-16,1 0 0,-1 0 0,-21 0 15,0 0-15,0 1 0,0-1 16,0 0-16,0 0 16,-21-21-16,-1 0 15,1 21-15,0-21 0,0 0 0,0 0 16,0 0-16,-1 0 0,1 0 15,21 21-15,-21-21 0,21 22 16,0-1-16,0 0 16,21 0-1,0-21-15,1 0 16,-1 21-16,0-21 0,0 0 0,0 0 16,22 0-16,-22 0 0,0 0 0,21 0 15,1-21-15,-22 0 0,21 0 0,0 21 16,1-21-16,-22-1 0,21-20 15,-21 21-15,22 0 0,-22-22 0,0 1 16,0 0-16,0-1 0,1 1 0,-1 0 16,-21-22-16,21 22 0,-21 0 15,21 20-15,-21-20 0,0 0 0,0 21 16,0-1-16,0 1 0,0 0 16,-21 42 15,21 0-31,-21 1 0,21-1 0,-21 21 15,21-21-15,0 22 0,0-1 0,-22 0 16,22 1-16,0-1 0,-21 0 16,21 1-16,0-1 0,0 0 0,0-21 15,0 22-15,0-22 0,0 0 0,21 0 16,1 0-16,-1-21 0,0 22 0,0-22 16,0 0-16,0 0 0,1 0 15,20 0-15,-21 0 0,21-22 0,1 22 16,-1-21-16,-21 0 0,22 0 0,-1 0 15,-21 0-15,0-1 0,-21 1 0,0 0 16,0 0-16,0 0 16,0 0-16,-21 21 15,0 0 1,21 21-16,0 0 0,-21 0 16,0 0-16,21 0 0,0 1 15,0-1-15,0 0 0,0 0 0,0 0 16,0 0-16,21-21 0,0 0 15,-21 22-15,21-22 0,0 0 16,0 0-16,1 0 0,-1 0 16,0 0-16,0-22 0,0 22 0,0-21 15,1 21-15,-1-21 0,0 0 0,-21 0 16,21 0-16,0-22 16,0 22-16,-21 0 0,22-21 0,-22 20 15,21 1-15,-21 0 0,0 42 31,0 0-31,0 1 16,-21-1-16,21 0 0,-22 0 0,22 0 16,-21 0-16,21 1 0,-21-1 0,21 0 15,0 0-15,0 0 16,-21 0-16,21 1 0,0-44 62,0 1-62,0 0 0,0 0 16,0 0-16,21 0 0,0-22 0,-21 22 16,21-21-16,1 21 0,-22-22 0,21 22 15,0 0-15,0 0 0,-21 0 16,21-1-16,-21 1 0,21 21 0,1 0 16,-22 21-1,21 1-15,-21-1 0,0 0 16,0 21-16,0-21 0,0 1 0,0 20 15,0-21-15,0 21 0,0-20 0,0-1 16,0 0-16,0 0 0,21 0 0,-21 0 16,21-21-16,-21 22 15,21-22 1,0 0 0,-21-22-16,22 1 0,-1 21 15,-21-21-15,21 0 0,0 0 0,0 0 16,0-22-16,1 22 0,-22-21 15,21 21-15,0-22 0,0 22 0,0 0 0,0 0 16,-21 0-16,22 21 0,-22 21 31,0 0-31,-22 0 16,22 0-16,-21 0 0,21 1 0,-21-1 0,21 21 16,0-21-16,0 0 15,0 1-15,0-1 0,0 0 0,0 0 16,0 0-16,0 0 0,21 1 15,0-22-15,1 0 0,-1 0 0,0 0 16,0 0-16,0 0 0,0 0 16,1 0-16,-1 0 0,21-22 0,-21 1 15,0 21-15,1-21 0,-1 0 0,-21 0 16,21 0-16,0-1 0,0 1 16,-21-21-16,0 21 0,21 0 0,-21-22 15,0 22-15,0 0 0,0 0 16,-21 42-1,21 0 1,0 0-16,0 0 0,-21 1 0,21-1 16,0 0-16,0 0 0,-21 0 0,21 0 15,0 1-15,0-1 0,0 0 16,0 0-16,0 0 0,21-21 16,0 0-16,0 21 0,1-21 0,-1 0 15,0 0-15,0 0 0,0 0 0,0 0 16,1 0-16,-1-21 0,0 21 15,0-21-15,0 0 0,0 0 16,1 0-16,-22-1 0,0-20 16,21 21-16,-21 0 0,21 0 0,-21-1 0,0 1 15,21 21-15,-21 21 32,-21 1-32,21-1 15,-21 0-15,0 0 0,21 0 16,0 0-16,-22 1 0,22-1 0,-21-21 15,21 21-15,0 0 0,0 0 16,0-42 31,0 0-31,0 0-16,0 0 0,21-1 15,1 1-15,-1 0 0,-21 0 16,21 0-16,0 0 0,0 21 15,-21 21 1,0 0 0,0 0-16,0 0 0,0 0 15,0 1-15,0-1 0,21 0 0,1 0 16,-1 0-16,0-21 0,0 21 16,0-21-16,0 0 15,1 0-15,-1 0 0,0 0 16,0 0-16,0 0 0,0-21 15,-21 0-15,22 0 0,-22 0 16,21 0-16,0-1 0,-21 1 16,0-21-16,21 21 0,0-22 0,-21 1 15,21 0-15,1-22 0,-1 22 0,0 0 16,0-1-16,0-20 0,0 20 0,1 22 16,-1-21-16,-21 21 0,0 0 15,21-1-15,-42 44 16,0-1-16,-1 21 15,1-21-15,0 22 0,0-22 16,0 21-16,21 0 0,-21 1 16,-1-1-16,22 0 0,-21 1 0,21-1 15,0 0-15,0-20 0,0 20 0,0-21 16,0 0-16,0 0 0,21 1 16,-21-1-16,22-21 0,-1 0 0,-21 21 15,21-21-15,0 0 0,0 0 16,0 0-16,1-21 0,-1 0 15,0 21-15,-21-22 16,21 1-16,0 21 0,0-21 0,1 21 16,-22-21-16,21 21 0,-21 21 31,0 0-31,0 0 16,-21 1-16,21-1 0,-22 0 15,22 0-15,0 0 0,-21-21 16,21 21-16,0 1 15</inkml:trace>
  <inkml:trace contextRef="#ctx0" brushRef="#br0" timeOffset="94840.33">16023 15896 0,'0'-21'0,"0"42"0,0-63 16,0 21 0,21 21-16,0 0 0,1 0 15,-1-21-15,21 21 0,-21-22 0,22 22 16,-1 0-16,0 0 0,1-21 16,-1 21-16,0 0 0,1 0 0,-22 0 15,0 0-15,0 0 0,0 0 0,0 0 16,-42 0 15</inkml:trace>
  <inkml:trace contextRef="#ctx0" brushRef="#br0" timeOffset="95748.06">9377 17187 0,'0'0'15,"-21"0"-15,-1 0 0,1 0 0,0 0 0,0 0 16,0 0-16,0 0 0,-1 0 16,1 0-16,0 0 15,21-21-15,-21 21 0,0 0 16,21-21-16,21 21 31,0 0-31,0 0 16,0 0-16,22 21 0,-22 0 15,0 1-15,0 20 0,0 0 0,1 1 16,-22-1-16,0 0 0,0 1 0,0 20 16,-22-21-16,1 22 0,0-22 15,-21 1-15,21-1 0,-22 0 0,1-21 16,21 1-16,-22-1 0,22 0 16,0 0-16,0-21 0,0 0 15,0 0-15,-1 0 0,22-21 0,-21 0 16,21 0-16,0-22 0,0 22 15,0-21-15,0 21 0,0-22 0,0 1 16,21 0-16,1-1 0,-1 1 0,-21 21 16,21 0-16,0-1 0,0 1 15,0 21-15,1 0 0,-1 21 16,0 1-16,-21-1 0,21 0 16,0 0-16,0 21 0,-21-20 0,0 20 15,22-21-15,-22 21 0,21-20 0,-21-1 16,0 0-16,21 21 15,0-21-15,0 1 0,0-1 16,1-21-16,-1 0 0,0 0 16,0 0-16,-21-21 15,21-1-15,0 1 0</inkml:trace>
  <inkml:trace contextRef="#ctx0" brushRef="#br0" timeOffset="96238.03">9737 17357 0,'21'0'0,"0"-21"16,-21-1-1,21 22-15,0-21 0,0 21 16,1 0-16,-1-21 0,0 21 0,21 0 16,-21-21-16,22 21 0,-22 0 15,21-21-15,-21 21 0,1 0 0,-1 0 16,0 0-16,-42 0 15,-22 0 1,22 0-16,0 21 0,0-21 16,-21 21-16,20 0 0,1 0 15,0 1-15,0-1 0,0 0 16,0 0-16,21 0 0,0 0 0,0 1 16,0-1-16,0 0 15,21-21-15,0 0 16,21 21-16,-21-21 0,1 21 0,20-21 15,-21 21-15,0-21 0,0 22 16,1-1-16,-22 0 0,0 0 16,0 0-16,0 0 0,-22 1 0,1-1 15,-21-21-15,21 21 0,-22 0 16,1-21-16,21 21 0,-21-21 0,-1 0 16,22 0-16,-21 0 0,21 0 15,-1 0-15,1 0 0,0 0 0,21-21 31,0 0-15,0 0-16,0 0 16,21 21-16,-21-22 0,21 22 0</inkml:trace>
  <inkml:trace contextRef="#ctx0" brushRef="#br0" timeOffset="96399.94">10287 17547 0,'0'-21'31,"0"0"-15,21 21-16</inkml:trace>
  <inkml:trace contextRef="#ctx0" brushRef="#br0" timeOffset="97735.96">10858 17484 0,'22'0'0,"-44"0"0,65-21 15,-22-1-15,21 1 16,-21 0-16,1 0 0,20 0 0,-21 0 15,21-1-15,-20 1 0,-1 0 0,0 0 16,0 0-16,0 0 0,-21-1 16,0 1-16,0 0 0,0 0 0,0 0 15,0 0-15,-21 21 0,0-22 0,0 22 16,0 0-16,-1 0 16,1 0-16,21 22 0,-21-1 0,21 0 15,0 21-15,0 1 0,0-1 16,0 0-16,0 1 0,0 20 15,21-21-15,-21 1 0,21 20 0,-21-20 16,0-1-16,0 0 0,0-21 16,0 22-16,0-22 0,0 0 0,0 0 15,0 0-15,-21 1 0,0-22 0,0 0 16,-21 0-16,20 0 0,1 0 16,0 0-16,-21 0 0,21-22 0,-22 1 15,22 0-15,0 0 0,-21 0 16,20 0-16,1-1 0,21 1 0,0 0 15,-21 21-15,42 21 32,-21 0-32,21-21 15,22 22-15,-22-1 0,0 0 16,21 0-16,-20 0 0,20-21 0,0 21 16,1-21-16,-1 0 0,0 0 0,1 0 15,-1 0-15,0 0 0,1 0 16,-1 0-16,0-21 0,-21 0 0,22 21 15,-22-21-15,0 0 0,0 0 16,-21-22-16,0 22 0,0 0 0,0 0 16,0-22-16,0 22 0,0 0 0,0 0 15,0 42 17,0 0-32,-21 0 15,21 22-15,0-22 0,-21 0 0,21 21 16,0-20-16,0-1 0,0 0 0,0 0 15,0 0-15,0 0 0,0 1 16,0-44 15,0 1-31,0 0 16,0 0-16,21 0 0,0 0 0,-21-22 16,21 22-16,-21 0 0,22-21 15,-22 20-15,21 1 0,0 0 0,0 21 31,0 21-15,-21 0-16,0 1 0,0 20 16,0-21-16,0 0 0,0 0 15,21 1-15,1-1 0,-22 0 16,21-21-16,0 0 16,0 0-16,0 0 0,0 0 15,1 0-15,-1 0 0,0-21 0,0 0 16,0-1-16,-21 1 15,0 0-15,0 0 0,0-21 0,0 20 16,0 1-16,0 0 0,0 0 0,0 0 16,0 0-16,0 42 31,0 0-31,0 21 0,0-21 0,0 1 16,0 20-16,0-21 0,21 0 15,-21 22-15,22-22 0,-1 0 0,0-21 16,-21 21-16,42 0 0,-21-21 15,1 0-15,20 0 0,-21 0 0,21 0 16,1 0-16,-22 0 0,21 0 0,-21-21 16,22 0-16,-22 21 15,0-21-15,0 0 0,0-1 0,-21 1 16,0-21-16,22 21 0,-22 0 0,21-1 0,-21-20 16,0 21-16,0 0 15,0 0-15,0 42 16,0 0-1,-21 0-15,21 0 0,-22 22 16,22-1-16,-21-21 0,0 21 0,21 1 16,-21-1-16,0 0 0,0 1 15,21-22-15,-22 21 0,1 1 0,21-1 16,0-21-16,-21 21 0,21 1 0,-21-22 16,0 21-16,21 1 0,-21-22 15,21 21-15,0-21 0,-22 0 0,1 1 16,21-1-16,0 0 0,0-42 31,21 0-15,1-1-16,-1 1 0,0-21 0</inkml:trace>
  <inkml:trace contextRef="#ctx0" brushRef="#br0" timeOffset="98004.81">12404 17695 0,'0'0'0,"0"-63"0,21 21 16,0-1-16,0 22 0,21-64 15,-20 64-15,-1 0 16,0 21-16,0 0 0,0 0 16,0 0-16,1 21 15,-22 0-15,21 1 16,-21-1-16,0 0 0,0 0 0,0 0 16,0 0-16,0 1 0,-21-1 0,-1 0 15,1-21-15,0 21 0,0 0 16,0 0-16,-22-21 0,22 22 0,0-22 15,0 21-15,0-21 0,0 0 16,21 21-16,21-21 16,0 0-16,0 0 15,0 0-15,0 0 16</inkml:trace>
  <inkml:trace contextRef="#ctx0" brushRef="#br0" timeOffset="98851.67">13039 17420 0,'0'0'0,"-43"0"15,22 0-15,-21 0 0,21 21 0,-1 1 16,1-1-16,0 0 0,0 0 0,0 21 16,21-20-16,-21-1 0,21 21 15,0-21-15,0 0 0,0 1 0,0-1 16,0 0-16,21 0 0,0 0 15,21-21-15,-21 0 0,1 0 16,20 0-16,-21 0 0,21 0 0,-20 0 16,-1-21-16,21 21 0,-21-21 15,0 0-15,1 0 0,-22-1 0,0 1 16,0-21-16,0 21 0,0-22 0,0 22 16,0-21-16,0 21 0,-22 0 15,1-1-15,0 1 0,0 0 0,-21 21 16,20 0-16,1 0 0,-21 0 0,21 0 15,0 21-15,-1 0 0,1 1 16,0-1-16,21 0 0,0 0 16,0 0-16,0 0 0,0 1 0,0-1 15,21 0-15,0 0 0,1-21 16,-1 0-16,21 21 0,0-21 0,1 0 16,-1 0-16,0 0 0,1 0 15,-1-21-15,0 0 0,22 21 0,-22-21 16,-21 0-16,22-1 0,-1 22 0,0-21 15,-20 0-15,-1 0 0,0 21 16,0-21-16,-21 0 0,0 42 31,0 0-31,0 0 16,0 0-16,0 0 0,0 1 16,0 20-16,0-21 0,0 0 15,0 0-15,0 1 0,0-1 16,21 0-1,0-21-15,1 0 0,-1 0 0,0 0 16,0 0-16,0-21 0,0 0 0,1 21 16,20-22-16,-21 1 0,0 0 15,0-21-15,1 21 0,-1-22 0,0 22 16,0-21-16,-21-1 0,21 1 0,0-21 16,1 20-16,-22 1 15,21 0-15,0-1 0,0 1 0,0 21 0,-21 0 16,0-1-16,0 44 15,0 20 1,-21-21-16,0 0 0,0 22 0,0-1 16,-1 0-16,22 1 0,-21-22 0,0 21 15,0 0-15,21 1 0,0-1 16,0 0-16,0 1 0,-21-22 0,21 21 16,0-21-16,0 1 0,0-1 0,0 0 15,0 0-15,21-21 0,0 0 16,0 21-16,0-21 0,1 0 15,-1 0-15,0 0 16,0-21-16,0 21 0,0-21 0,-21 0 16,0 0-16</inkml:trace>
  <inkml:trace contextRef="#ctx0" brushRef="#br0" timeOffset="99051.58">14012 17378 0,'0'0'0,"-21"-21"15,21 0-15,21 21 16,0-22-16,22 22 0,-22-21 0,21 21 16,-21 0-16,22 0 0,-1 0 15,0-21-15,-20 21 0,20 0 16,-21 0-16,21 0 0,-20 0 0,-1 0 16,0 0-16,-21-21 15,21 21-15,-21-21 0,0 0 16</inkml:trace>
  <inkml:trace contextRef="#ctx0" brushRef="#br0" timeOffset="100947.9">16192 1058 0,'-21'0'16,"0"0"-16,0 0 16,0 0-1,0 0 16,21-21-15,0 0 0,0 0-16,0 0 15,0 0 1,21 21 0,-21-22-16,21 22 0,0 0 15,0 0-15,0 0 0,1 0 16,-1 0-16,0 22 15,0-1-15,0 21 0,-21-21 16,21 22-16,-21-1 0,22-21 0,-22 21 16,0 1-16,0-1 0,0 0 0,0 1 15,0-1-15,-22 0 0,-20 1 16,21-22-16,-21 21 0,-1 1 0,1-22 16,0 21-16,-1-21 0,1 0 15,0 1-15,-1-1 0,22 0 0,-21-21 16,21 0-16,-1 0 0,1 0 15,0 0-15,0 0 0,0 0 0,21-21 16,0 0-16,0-1 0,0 1 16,0-21-16,0 21 0,0-22 0,0 22 15,0-21-15,21 21 0,0-22 16,-21 22-16,21 0 0,0 0 0,1 0 16,-1 21-16,0 0 15,0 21-15,0 0 16,-21 0-16,21 0 0,1 1 0,-1-1 15,-21 0-15,21 21 0,-21-21 0,21 1 16,-21-1-16,21 21 0,0-21 0,-21 0 16,0 1-16,22-1 15,-22 0-15,21 0 0,-21 0 16,21-21 15,0 0-15,-21-21-16,0 0 0,21 0 0,0 0 15,-21-1-15</inkml:trace>
  <inkml:trace contextRef="#ctx0" brushRef="#br0" timeOffset="101460.28">16954 1143 0,'0'0'0,"22"-21"0,-22 0 16,0 0 0,0-1-1,-22 44 17,1-22-32,0 21 0,21 0 15,-21 0-15,0 21 0,0-20 0,-1-1 16,22 21-16,-21 0 0,0-20 15,0 20-15,21 0 0,-21-21 0,21 22 16,-21-22-16,21 21 0,0-21 0,0 22 16,0-22-16,0 0 0,0 0 0,21 0 15,0 1-15,0-1 0,0-21 16,0 0-16,1 21 0,-1-21 0,21 0 16,-21 0-16,0 0 0,1 0 0,20-21 15,-21 21-15,0-21 0,0-1 0,1 1 16,-1 0-16,-21 0 15,21 0-15,-21 0 0,0-1 16,0 1-16,0 0 16,-21 21-16,0 0 0,-1 0 0,1 0 15,-21 0-15,21 0 0,0 0 16,-1 0-16,1 0 0,-21 21 0,21-21 16,0 21-16,-1-21 0,1 22 0,0-1 15,21 0-15,0 0 16,21-21-1,0 0-15,1 0 16</inkml:trace>
  <inkml:trace contextRef="#ctx0" brushRef="#br0" timeOffset="101792.09">17484 1355 0,'0'0'0,"0"21"0,-22-21 15,22 21-15,0-42 47,0 0-31,-21 21-1,0 0 1,0 0-16,0 0 16,0 0-16,-1 0 15,22 21-15,0 0 16,22-21 0,-1 0-16,0 0 15,0 0-15</inkml:trace>
  <inkml:trace contextRef="#ctx0" brushRef="#br0" timeOffset="102988.41">17970 1355 0,'0'-21'16,"0"-1"-1,0 1-15,0 0 0,22 0 16,-22 0-16,21 0 0,0-1 0,0 1 16,0-21-16,-21 21 15,21 0-15,-21-1 0,22 1 0,-22 0 16,0 0-16,0 0 0,-22 21 31,22 21-31,-21 0 0,21 0 0,-21 0 16,21 22-16,0-1 0,0-21 0,0 22 15,-21-1-15,21 21 0,0-20 16,0-1-16,0 0 0,0 1 0,0-1 16,0 0-16,0 1 0,-21-1 0,21 0 15,0 1-15,-21-22 0,21 21 0,0-21 16,-22 1-16,22-1 0,0 0 16,-21-21-16,0 0 15,0 0 1,0-21-16,0 21 0,-1-21 0,22-1 0,0 1 15,-21 0-15,0 0 16,21 0-16,-21-22 0,21 22 0,0 0 16,0 0-16,-21 21 15,21 21 1,0 0-16,0 0 0,0 1 16,0-1-16,21 0 0,0 0 0,0 0 15,0 0-15,1-21 0,-1 0 16,21 22-16,-21-22 0,0 0 15,1 0-15,20 0 0,-21 0 16,21-22-16,1 22 0,-22-21 0,21 0 16,1 21-16,-22-21 0,21 0 0,-21 0 15,0-1-15,1 1 0,-1 0 16,-21-21-16,0 21 0,0-1 0,0 1 16,0 0-16,0-21 0,21 42 0,-21-21 15,0-1-15,0 44 31,0-1-31,0 0 0,-21 0 0,21 21 16,0-20-16,0 20 0,-21-21 0,-1 21 16,1-20-16,21-1 0,-21 21 0,21-21 15,0 0-15,-21 1 16,21-1-16,-21-21 0,21 21 0,0-42 31,21 0-31,0-1 16,0 1-16,-21 0 15,21-21-15,1 21 0,-1-1 0,0-20 16,0 21-16,0-21 0,0 20 0,-21-20 16,22 21-16,-1 0 0,0 0 0,0-1 15,0 22-15,0 0 0,1 0 16,-1 22-16,-21-1 16,0 0-16,0 0 0,0 21 0,0-20 15,0-1-15,0 21 0,0-21 16,0 0-16,0 1 0,0 20 15,0-21-15,0 0 0,0 0 0,0 1 16,21-22-16,0 0 16,0 0-16,0 0 0,1 0 0,-1 0 15,21 0-15,-21-22 0,22 22 16,-22-21-16,0 0 0,21 0 0,-21 0 16,1 0-16,-1-1 0,-21 1 0,21-21 15,0-43 1,-21 64-16,0 0 0,0 0 0,0 0 15,-21 21 1,21 21-16,-21-21 0,21 21 16,0 0-16,0 21 0,0-20 0,0-1 15,0 21-15,0-21 0,0 0 16,0 1-16,0 20 0,0-21 0,0 0 16,0 0-16,0 1 0,0-1 0,0 0 15,0 0-15,-21-21 16,-1 0-1,22-21 1,0 0-16,0 0 0,0-1 16,0 1-16,0 0 0,22-21 0</inkml:trace>
  <inkml:trace contextRef="#ctx0" brushRef="#br0" timeOffset="103237.95">19367 1037 0,'22'-42'0,"-44"84"0,44-105 0,-22 42 15,0-1-15,0 44 16,0-1 0,0 21-16,-22 0 0,1-20 0,21 20 15,0 21-15,-21-20 0,21-1 16,-21 0-16,21 1 0,0-1 0,-21 0 16,21 22-16,-21-22 0,21-21 0,-22 22 15,22-1-15,-21-21 0,21 22 16,0-22-16,0 0 0,0 0 0,0 0 0,0 0 15,21-21 17,1-21-32</inkml:trace>
  <inkml:trace contextRef="#ctx0" brushRef="#br0" timeOffset="103424.83">19262 1482 0,'0'-21'15,"0"42"-15,-22-42 0,22-1 16,22 22 0,-1 0-16,0 0 0,0 0 15,0 0-15,0-21 16,1 21-16,-1 0 0,0 0 0,0-21 16,0 21-16,0-21 0,1 21 15,-22-21-15,21 21 0</inkml:trace>
  <inkml:trace contextRef="#ctx0" brushRef="#br0" timeOffset="105019.52">19770 1736 0,'0'0'0,"0"21"0,-22-21 16,22-21 0,0 0-1,22-1-15,-1 1 16,0 0-16,0 0 0,0 0 0,0 0 16,1-22-16,-22 22 0,0 0 0,21 0 15,-21 0-15,0-22 16,0 22-16,0 0 0,0 0 0,0 0 15,-21 21-15,-1 0 0,1 0 0,0 0 16,-21 0-16,21 0 0,-22 0 16,1 21-16,21 0 0,-22 0 0,1 21 15,0-20-15,21 20 0,-22-21 0,22 21 16,-21 1-16,21-22 0,21 21 0,0-21 16,0 1-16,0-1 0,0 0 15,0 0-15,21 0 0,0-21 0,0 0 16,21 0-16,-20 0 0,20 0 0,0 0 15,1 0-15,-22-21 0,21 0 0,0 21 16,-20-21-16,20 0 0,-21-1 16,0 1-16,0-21 0,1 21 15,-22 0-15,0-22 0,21 22 0,-21 0 16,0-21-16,21 20 0,-21 1 0,0 0 16,0 42-1,0 0 1,-21 22-16,21-22 0,-21 0 15,21 21-15,0-20 0,0 20 16,0-21-16,0 21 0,0-20 0,0-1 16,0 0-16,0 21 0,21-21 15,0 1-15,0-22 0,0 0 16,0 0-16,1 0 0,-1 0 16,21 0-16,-21 0 0,0 0 0,22-22 15,-22 1-15,0 21 0,0-21 0,22 0 16,-22 0-16,0-22 0,-21 22 0,21 0 15,-21-21-15,21 21 0,-21-1 16,0 1-16,0 0 0,0 0 0,-21 21 31,0 21-31,21 0 0,-21 0 16,21 1-16,0-1 0,-21 0 16,-1 0-16,22 21 0,-21-20 0,21-1 15,0 0-15,0 0 0,-21 0 0,21 0 16,0 1-16,21-44 47,0 1-47,1 0 15,-22 0-15,21 0 0,0 0 0,0-1 16,0 1-16,0 0 0,1 0 16,-1 0-16,0 0 0,0-1 0,0 1 15,0 21-15,-21 21 16,0 1-16,0-1 15,0 0-15,0 0 0,0 0 0,0 0 16,0 1-16,0-1 0,0 0 16,22 0-16,-22 0 0,21-21 0,-21 21 15,21-21-15,0 0 0,0 22 16,0-22-16,1 0 0,-1 0 16,0 0-16,0-22 0,0 22 15,0-21-15,-21 0 0,22 21 0,-1-21 16,-21 0-16,21 0 0,0-22 15,-21 22-15,21 0 0,0-21 0,-21 20 16,22 1-16,-1-21 0,-21 21 0,0 0 16,21-1-16,0 22 0,0 0 15,-21 22 17,0-1-32,0 0 0,0 0 15,0 0-15,0 0 16,-21-21-16,21 22 0,0-44 47,0 1-32,21 21-15,-21-21 0,0 0 16,0 0-16,0 0 16,-21 21-1,0 0 1,0 0-16,21 21 0,-21-21 15,-1 21-15,22 0 0,0 0 0,-21 0 16,0 1-16,21 20 0,0-21 16,0 0-16,0 0 0,0 1 0,0-1 15,0 0-15,0 0 0,0 0 0,0 0 16,0 1-16,21-22 0,0 21 0,1-21 16,-1 21-16,0-21 15,0 0-15,21 0 0,-20 0 0,-1 0 16,0 0-16,0 0 0,0-21 0,22 21 15,-22-21-15,0-1 0,0 1 16,0 0-16,0 0 16,1 0-16,-22 0 0,0-1 0,21 1 15,-21 0-15,0 0 0,-21 42 32,21 0-17,0 0-15,0 1 0,0-1 16,-22 0-16,22 0 0,0 0 15,0 0-15,0 1 0,0-1 32,22-21-32,-1 0 31,-21-21-31,21 21 0,-21-22 0,21 22 16</inkml:trace>
  <inkml:trace contextRef="#ctx0" brushRef="#br0" timeOffset="105819.58">22056 1439 0,'0'0'0,"0"-21"0,0 0 16,0 0 0,-22 21-16,1 0 15,0 21 1,0-21-16,21 21 0,-21 0 0,0 22 15,-1-22-15,22 0 0,-21 0 16,21 22-16,-21-22 0,21 0 0,0 0 16,0 21-16,0-20 0,0-1 0,0 0 15,0 0-15,21-21 0,0 0 16,1 0-16,-1 0 0,0 0 16,0 0-16,0 0 0,0 0 0,-21-21 15,22 21-15,-1-21 0,-21 0 0,21-1 16,-21 1-16,0 0 0,0 0 0,0 0 15,0-22-15,0 22 0,0 0 16,0-21-16,-21 21 0,21-1 16,-21 1-16,-1 0 0,22 0 0,0 0 15,22 21 17,-1 0-32,0 0 0,0 0 15,0 0-15,22-21 0,-22 21 0,0 0 16,0 0-16,21-22 0,-20 22 15,-1 0-15,0 0 0,0 0 0,0-21 16,-21 42 0,0 1-1,0-1-15,0 0 0,-21 0 16,0 0-16,21 0 0,-21 22 16,21-22-16,-21 21 0,21 1 0,-22-22 15,1 21-15,21 0 0,0 1 0,-21-1 16,21 0-16,-21 1 0,21-1 15,-21 22-15,21-22 0,0 0 0,-21 1 16,21 20-16,-22-21 0,22 22 0,-21-22 16,21 22-16,-21-1 0,21-20 0,0 20 15,-21-21-15,0 22 0,0-22 0,21 1 16,-22-1-16,1-21 0,0 21 16,21-20-16,-21-1 0,0 0 0,0-21 15,-1 0-15,1 0 16,0 0-16,21-21 15,0 0-15,-21-1 0,21 1 0,0 0 16,0-21-16,0-1 0,0 1 0,0-21 16,21 20-16,0 1 0,0-22 15,1 22-15,-1-21 0,0 20 0,0 1 16,0-22-16,22 22 0,-22 0 0,0-1 16,21 1-16,-21 0 0,1-1 0,20 1 15,-21 0-15,21 21 0,-20-22 16,-1 22-16,0-21 0,0 21 0,0-1 15</inkml:trace>
  <inkml:trace contextRef="#ctx0" brushRef="#br0" timeOffset="106735.53">16192 2921 0,'-21'-21'15,"0"21"-15,0 0 0,0-21 16,0 0-16,21-1 16,0 1-16,0 0 15,0 0-15,0 0 0,0 0 16,21 21-16,0-22 0,0 22 0,0 0 16,0 0-16,1 0 0,-1 0 0,0 0 15,0 22-15,0-1 0,22 0 0,-22 21 16,-21 1-16,21-22 0,-21 21 15,0 0-15,0 1 0,0-1 0,0 0 16,-21 1-16,0-1 0,-22-21 0,22 22 16,-21-1-16,-1-21 0,1 0 15,0 0-15,-1 1 0,1-1 0,21-21 16,0 0-16,-22 0 0,22 0 16,0-21-16,21-1 15,0 1-15,0 0 0,0 0 0,0-21 16,0 20-16,0 1 0,0-21 0,0 21 15,0 0-15,0-1 0,21 1 16,0 21-16,1 0 16,-1 21-16,0 1 15,-21-1-15,21 0 0,-21 0 0,21 0 16,-21 22-16,21-22 0,1 0 16,-22 21-16,21-21 0,-21 1 0,21-1 15,0 0-15,-21 0 0,21 0 16,-21 0-16,21 1 0,1-22 0,-1 21 15,0-21-15,0 0 16,0 0-16,0 0 0,1-21 0,20-1 16,-21 22-16,21-42 0,-20 21 0</inkml:trace>
  <inkml:trace contextRef="#ctx0" brushRef="#br0" timeOffset="107103.84">16785 2858 0,'21'0'15,"0"0"-15,1 21 16,-1 0 0,0-21-16,0 0 0,0 0 0,0 0 15,1 0-15,20 0 0,-21 0 16,21 0-16,1 0 0,-22 0 0,21-21 16,-21 21-16,1-21 0,-1 21 0,0-22 15,-21 1-15,0 0 16,0 0-1,-21 42 1,0 0-16,21 0 0,-22 1 16,1 20-16,21-21 0,0 21 0,0 1 15,-21-1-15,0-21 0,21 22 16,-21-1-16,21 0 0,-21-21 16,21 22-16,0-22 0,0 21 0,-22-21 15,22 1-15,-21-1 0,21 0 0,0 0 16,-21-21 15,0 0-31,21-21 0,-21 21 16,0-21-16</inkml:trace>
  <inkml:trace contextRef="#ctx0" brushRef="#br0" timeOffset="107256.74">16870 3217 0,'0'-21'16,"0"0"-1,0 63-15,0-105 16,21 63-16,0 0 0,0 0 0,0 0 0,1 0 15,20 0-15,-21 0 16,0 0-16,0 0 0,1 0 0,-1 0 16,0 0-16,0 0 15,-21-21-15,21 21 0</inkml:trace>
  <inkml:trace contextRef="#ctx0" brushRef="#br0" timeOffset="107428.48">17484 3069 0,'-22'0'15,"1"0"1,21 21 0,21-21-1,1 0-15,-1 0 0,0 0 16</inkml:trace>
  <inkml:trace contextRef="#ctx0" brushRef="#br0" timeOffset="108612.32">18415 2942 0,'-21'0'15,"21"-21"16,21 21-31,0-21 0,0 0 16,0 21-16,1-21 0,-1-1 0,0 22 16,0-21-16,0 0 0,0 0 0,1 0 15,-22-22-15,0 22 0,0 0 16,0-21-16,0 21 0,0-22 0,0 22 16,0 0-16,0 0 0,0 0 0,-22 21 15,1 21 1,0 21-16,21-21 15,0 22-15,-21 20 0,21-21 0,-21 1 16,21 20-16,-21-20 0,21 20 0,0-21 16,0 22-16,-22-22 0,22 1 15,-21 20-15,21-21 0,0 1 0,0-1 16,0 0-16,0-20 0,0-1 0,0 0 16,0 0-16,0 0 0,-21-21 31,21-21-31,0 0 15,-21 0-15,0 0 0,0-1 0,-1 1 16,1-21-16,21 21 0,-21 0 16,0-22-16,0 22 0,21 0 0,-21 0 15,21 42 1,0 0 0,0 0-16,0 22 0,21-22 0,-21 0 15,21 21-15,0-21 0,0 1 0,0-1 16,1 0-16,-1 0 0,21 0 0,-21 0 15,22-21-15,-22 0 0,21 0 16,0 0-16,1 0 0,-1 0 0,-21 0 16,22-21-16,-22 0 0,21 21 0,-21-21 15,0 0-15,1 0 0,-1-1 16,0 1-16,-21-21 0,0 21 16,21 0-16,-21-22 0,0 22 0,0 0 15,0-21-15,21 20 0,-21 1 0,0 42 31,-21-21-31,21 22 0,-21-1 16,21 21-16,0-21 0,0 0 16,-21 1-16,21-1 0,-21 0 0,21 0 15,0 0-15,0 0 0,0 1 0,0-1 16,0-42 15,0-1-15,21 1-16,0 21 0,-21-21 0,21 0 15,0 0-15,0-22 0,-21 22 0,22 0 16,-1 0-16,-21 0 0,21 0 16,0 21-16,-21 21 31,0 0-31,0 0 0,0 0 0,0 0 16,0 1-16,0-1 0,0 0 0,0 0 15,21 0-15,0 0 16,1-21-16,-1 0 0,0 22 0,0-22 15,0 0-15,22 0 0,-22 0 0,21 0 16,-21-22-16,22 22 0,-22-21 16,21 0-16,-21 0 0,0 0 15,22 0-15,-22-1 0,0-20 0,0 21 16,0-21-16,1-1 0,-1 1 0,0-22 16,0 22-16,0-21 0,0 20 0,-21-20 15,22-1-15,-1 1 0,-21 20 16,21 1-16,-21 0 0,0 21 0,0-1 15,0 44 1,0-1-16,-21 21 0,0-21 0,-1 22 16,1 20-16,0-21 0,21 22 15,-21-22-15,0 1 0,0 20 16,21-21-16,0 1 0,-22 20 0,22-20 16,0-1-16,0-21 0,0 21 0,0-20 15,0-1-15,0 0 0,22 0 16,-1 0-16,0-21 0,0 0 0,0 0 15,0 0-15,22 0 0,-22 0 0,21 0 16,-21-21-16,1 0 0,-1 21 0,0-21 16,0 0-16,-21-1 0,0 1 0</inkml:trace>
  <inkml:trace contextRef="#ctx0" brushRef="#br0" timeOffset="108820.36">19685 2858 0,'-21'0'16,"148"42"-16,-233-84 0,106 42 15,21 0 1,0 0-16,22 0 0,-22 0 16,21 0-16,-21 0 0,22 0 0,-1 0 15,0 0-15,-21-22 0,22 22 0,-1-21 16,-21 21-16,22 0 0,-22 0 0,0-21 16,0 21-16,0 0 0,0 0 15,-63 0 16,21 0-31</inkml:trace>
  <inkml:trace contextRef="#ctx0" brushRef="#br0" timeOffset="109572.12">16023 4318 0,'0'0'0,"-63"0"15,41-21 1,1 0-16,21 0 16,0-1-16,0 1 0,0 0 15,21 0-15,1 0 0,-1 21 16,0 0-16,0 0 0,0 0 16,22 21-16,-22-21 0,0 21 0,0 21 15,0-20-15,0 20 0,1 0 16,-22-21-16,0 22 0,0-1 0,0 0 15,0 1-15,-22-22 0,1 21 0,-21 1 16,0-1-16,20-21 0,-20 0 16,0 22-16,21-22 0,-22 0 0,22-21 15,-21 21-15,21-21 0,-1 0 16,1 0-16,0 0 0,21-21 0,0 0 16,-21 0-16,21-1 0,0 1 15,0 0-15,0 0 0,0-21 0,0 20 16,0 1-16,0 0 0,0 0 15,21 21-15,0 0 0,0 0 16,1 0-16,-1 21 0,0 0 16,0 0-16,0 1 0,-21-1 15,21 0-15,1 0 0,-1 0 0,-21 0 16,21 1-16,0-22 0,-21 21 16,21 0-16,0 0 0,-21 0 15,22-21-15,-1 0 0,0 21 0,0-21 16,21 0-16,-20 0 0,20 0 0,0 0 15,1-21-15</inkml:trace>
  <inkml:trace contextRef="#ctx0" brushRef="#br0" timeOffset="110023.38">16785 4466 0,'0'-21'15,"0"42"-15,-21-63 0,0 42 0,0-21 0,-1 0 0,22-1 16,-21 1-16,21 0 0,0 0 15,0 0-15,0 0 0,0-1 16,0 1-16,21 0 0,1 0 0,-1 21 16,0-21-16,21 21 0,-21 0 0,1 0 15,-1 0-15,21 0 0,-21 21 0,-21 0 16,0 0-16,0 22 0,0-22 16,0 21-16,0 0 0,-21-20 0,0 20 15,0 0-15,0 1 0,-22-22 0,22 21 16,-21 0-16,21-20 0,-1 20 0,1-21 15,21 0-15,0 0 0,0 1 0,0-1 16,0 0-16,21-21 0,1 0 16,-1 0-16,0 0 0,21 0 15,1 0-15,-22 0 0,21 0 0,-21-21 16,22 0-16,-22 21 0,0-22 0,0 1 16,-21 0-16,0 0 0,0 0 0,0 0 15,0-1-15,-21 1 0,21 0 0,-21 0 16,0 0-16,-22 0 0,22 21 15,0 0-15,-21 0 0,20 0 0,1 0 16,0 0-16,0 0 0,0 0 0,21 21 16,0 0-1,0 0 1,21-21-16,0 0 16,0 0-16</inkml:trace>
  <inkml:trace contextRef="#ctx0" brushRef="#br0" timeOffset="110171.29">17399 4487 0,'0'0'0,"0"-21"15,0 0 17</inkml:trace>
  <inkml:trace contextRef="#ctx0" brushRef="#br0" timeOffset="111683.94">18013 4466 0,'0'0'0,"0"-42"16,0 21-16,0 0 0,0-1 0,0 1 15,0 0-15,0-21 0,0 21 0,0-22 16,21 1-16,0 0 0,-21 20 16,21-20-16,-21 0 0,0 21 15,0-1-15,0 1 0,0 42 16,0 1 0,0 20-16,0-21 0,0 21 15,0 1-15,0 20 0,-21-20 0,21-1 16,0 0-16,-21 22 0,21-22 0,0 0 15,0 22-15,0-22 0,0 1 0,0-1 16,0 0-16,0 1 0,0-1 0,0 0 16,0-21-16,0 22 0,0-22 15,0 0-15,0 0 0,0 0 0,-21-21 16,0 0-16,-1 0 16,1 0-16,0-21 15,0 21-15,0-21 0,-22 0 0,22 0 16,0 0-16,0-1 0,0 1 0,0 0 15,-1 0-15,1 21 16,21 21 0,0 0-1,21 0-15,1 1 0,-1-1 16,0-21-16,0 21 0,21-21 0,-20 0 16,20 0-16,-21 0 0,21 0 15,1 0-15,-1 0 0,0 0 0,-20-21 16,20 0-16,0-1 0,1 22 15,-22-21-15,21 0 0,-21 0 0,0 0 16,1-22-16,-1 22 0,-21 0 0,0 0 16,21 0-16,-21 0 0,0-1 0,0 1 15,0 0-15,0 42 32,0 0-32,-21 1 15,21 20-15,0-21 0,-21 0 0,21 0 16,0 1-16,0-1 0,0 0 0,-22 0 15,22 0-15,0 0 0,0 1 16,0-44 15,22 1-31,-1 0 16,0 0-16,0 0 0,0 0 16,0-22-16,1 22 0,-1 0 15,-21 0-15,21 0 0,0-1 0,0 22 16,0-21-16,-21 42 15,0 1 1,0-1-16,0 0 0,0 0 0,0 0 16,0 22-16,0-22 0,0 0 0,0 0 15,0 0-15,0 0 0,0 1 16,22-22-16,-1 21 0,0-21 16,0 0-16,0 0 0,0 0 15,1 0-15,-1-21 0,0 21 0,0-22 16,-21 1-16,21 0 0,0 0 0,1 0 15,-1 0-15,0-1 0,-21-20 16,21 21-16,0-21 0,-21-1 0,21 1 16,1 0-16,-1-1 0,0-20 0,-21 20 15,21 1-15,0-21 0,0 20 0,-21 22 16,22-21-16,-22 21 0,0-1 0,0 1 16,0 42-1,-22 1-15,1-1 16,0 21-16,21 0 0,-21-20 15,0 20-15,0 0 0,-1 1 0,22-1 16,-21 0-16,0 1 0,21-1 0,-21 0 16,21-21-16,0 22 0,0-1 15,0-21-15,0 22 0,0-22 0,0 0 16,0 0-16,0 0 0,21 0 0,0 1 16,0-1-16,1-21 0,-1 0 0,0 0 15,21 0-15,-21 0 0,1 0 0,20 0 16,-21 0-16,0-21 0,0-1 15,1 1-15,20 21 0,-42-21 0,21 0 16,0-21-16,0 20 0,-21 1 0,0 0 16,0 0-16,0 0 0,0 0 15,-21 21 17,0 21-32,0 0 15,21 0-15,0 0 0,0 0 0,-21 1 16,21-1-16,0 0 0,0 0 0,0 0 15,0 0-15,0 1 0,0-1 16,21-21-16,0 0 16,0 0-16,0 0 0,1 0 0,-1 0 15,0-21-15,0-1 0,0 1 16,0 21-16,1-21 0,-1 0 16,0 0-16,0 0 0,21-1 0,-20 1 15,-1 0-15,0 0 0,0 21 0,0-21 16,-21 42 15,0 0-31,0 0 0,0 0 16,0 1-16,0-1 0,0 0 15,0 0-15,0 0 0,21-21 16,1 0-16,-1 0 16,0 0-16,0 0 15,0 0-15,-21-21 0,0 0 0,0 0 16</inkml:trace>
  <inkml:trace contextRef="#ctx0" brushRef="#br0" timeOffset="111875.87">18902 4276 0,'-21'21'0,"42"-42"0,-64 42 0,43 0 16,0 0-16,22-21 15,-1 0-15,0 0 0,0 0 16,21 0-16,1 0 0,-22 0 0,21 0 16,1-21-16,-1 21 0,-21-21 15,21 21-15,-20-21 0,-1 0 0</inkml:trace>
  <inkml:trace contextRef="#ctx0" brushRef="#br0" timeOffset="112515.98">20193 4424 0,'0'21'0,"0"-42"0,0 63 16,21-42 15,0 0-31,0 0 0,-21-21 15,22 0-15,-1 21 0,0-21 16,0 0-16,0-1 0,22 1 0,-22 0 16,0-21-16,-21 21 0,21-22 0,-21 22 15,21-21-15,-21-1 0,0 1 0,0 21 16,0-21-16,0 20 0,-21 1 16,0 0-16,0 21 0,0 0 15,-1 0-15,1 21 0,0 0 16,0 22-16,-21-1 0,42 0 0,-43 22 15,22-22-15,0 22 0,0-1 0,0 1 16,-1-1-16,1 1 0,0-1 16,0 22-16,21-22 0,-21 22 0,21-21 15,-21 20-15,21-20 0,0 20 0,0-20 16,0-1-16,0 1 0,0-1 0,0 1 16,0-22-16,0 22 0,0-22 0,0 0 15,0 1-15,0-22 0,0 0 0,0 0 16,21 0-16,0-21 0,0 0 15,0 0-15,0-21 0,1 0 16,-1 0-16,0-21 0,0 20 16,0-20-16,22 21 0,-22-21 0,0-1 15,-21-20-15,0 20 0,0 1 0,0 0 16,0-22-16,0 22 0,0 0 0,-21-1 16,-22 1-16,22 0 0,-21-1 0,21 22 15,-22-21-15,1 21 0,21-1 0,0 22 16,0-21-16,-1 21 0,22-21 31,22 21-31,-1 0 0,0 0 16,0 0-16,21 0 0,-20 0 0,20-21 15,-21 21-15,21-21 0,-20 0 16,20 21-16,0-22 0,-21 22 0</inkml:trace>
  <inkml:trace contextRef="#ctx0" brushRef="#br0" timeOffset="113496.42">20913 4509 0,'0'0'16,"-22"-22"-16,1 22 0,0 0 0,0 0 15,0 0-15,0 0 0,-22 0 0,22 0 16,-21 22-16,21-1 0,-1-21 16,-20 21-16,21 0 0,-21 21 0,20-20 15,1-1-15,21 0 0,0 0 16,0 21-16,0-20 0,0-1 0,0 0 0,0 0 15,0 0-15,21-21 16,1 0-16,-1 0 0,21 0 0,-21 0 16,0 0-16,22 0 0,-22-21 15,0 21-15,21-21 0,-20 0 0,-1 0 16,0-1-16,0 1 0,0 0 0,0 0 16,-21 0-16,0 0 0,0-1 0,0 1 15,0 0-15,0 42 47,0 0-47,0 1 0,0-1 16,0 0-16,0 0 0,0 0 15,0 0-15,0 1 0,0-1 0,22 0 16,-22 0-16,21 0 0,0-21 16,0 21-16,0-21 0,0 0 15,1 0-15,-1 0 0,-21-21 16,21 0-16,0 21 0,0-21 0,-21 0 15,21 21-15,1-21 0,-1-1 0,0 1 16,-21 0-16,21 0 0,0 0 0,-21 0 16,21-1-16,1 1 0,-1 21 15,-21-21 1,21 21 0,-42 0 62,21-21-78,-21 21 15,-1 0 1,1 0-16,0 21 16,0 0-16,0 0 15,21 1-15,-21-22 16,21 21-16,0 0 0,0 0 0,0 0 15,0 0-15,0 1 0,0-1 16,0 0-16,0 0 0,0 0 16,21-21-16,0 0 0,-21 21 15,21-21-15,0 0 0,0 0 0,1 0 16,-1 0-16,0 0 0,0 0 16,0-21-16,0 21 0,1-21 0,20 21 15,-21-21-15,0 0 0,22 0 0,-22-1 16,0 1-16,0 0 0,0 0 0,-21 0 15,0-22-15,0 22 0,0 0 0,0 0 16,0 0-16,0 0 16,-21 21-1,0 0-15,0 21 0,0 0 0,-1 0 16,22 0-16,-21 0 0,0 1 0,21-1 16,-21 21-16,21-21 0,0 0 0,0 22 15,0-22-15,0 0 0,0 0 0,0 0 16,0 1-16,21-22 15,0 0-15,-21 21 0,21-21 0,1 0 16,-1 0-16,0 0 16,0 0-16,-21-21 0</inkml:trace>
  <inkml:trace contextRef="#ctx0" brushRef="#br0" timeOffset="114360.19">16129 5948 0,'0'0'16,"-42"0"-1,20 0-15,1-21 0,0 21 0,21-21 0,-21-1 16,21 1-16,0 0 16,0 0-16,0 0 15,21 0-15,0 21 0,0-22 0,1 1 16,20 21-16,0 0 0,-21 0 0,22 0 15,-22 0-15,21 21 0,-21 1 0,1-1 16,-1 21-16,0 0 0,-21-20 16,0 20-16,0 0 0,0 1 0,0-1 15,-21 0-15,0 1 0,-22-22 0,1 21 16,0 0-16,-1-20 0,1 20 0,-22-21 16,22 0-16,-21 0 0,20 1 0,1-22 15,21 0-15,-22 0 0,1 0 0,21 0 16,0 0-16,0-22 0,21 1 15,0 0-15,0 0 0,0 0 16,0 0-16,0-22 0,0 22 0,0 0 16,0 0-16,21 0 0,0 21 0,0-22 15,0 22-15,0 0 0,1 0 16,-1 22-16,0-22 0,0 21 0,0 0 16,0 0-16,1 0 0,-1 0 0,0 1 15,0-1-15,0 21 0,-21-21 16,21 0-16,1 1 0,-1-1 0,-21 0 15,21-21-15,0 21 0,0-21 16,0 0-16,1 0 0,-1 0 0,0 0 0,21 0 16,-21 0-16,1 0 0</inkml:trace>
  <inkml:trace contextRef="#ctx0" brushRef="#br0" timeOffset="114800.32">16954 6054 0,'0'0'0,"22"-43"0,-22 22 0,21-21 0,-21 21 16,0-22-16,0 22 0,0 0 0,0 0 16,0 0-16,-21 0 0,-1 21 15,1 0-15,0 0 0,0 0 0,0 0 16,0 21-16,-22 0 0,22 0 0,0 0 16,0 0-16,-22 22 0,22-22 15,0 0-15,21 21 0,0-20 0,-21-1 16,21 0-16,0 0 0,0 0 15,0 0-15,21-21 0,0 0 16,0 0-16,1 0 0,-1 0 16,0 0-16,0 0 0,0 0 0,0-21 15,22 0-15,-22 21 0,0-21 0,0 0 16,0 21-16,-21-21 0,22 21 16,-22 21-1,0 0 1,0 0-16,0 0 0,0 0 0,-22 1 15,22 20-15,0-21 0,0 21 0,-21-20 16,21 20-16,0-21 0,-21 21 0,21-20 16,0 20-16,0-21 0,0 0 0,0 0 15,0 1-15,0-44 47,21 1-47</inkml:trace>
  <inkml:trace contextRef="#ctx0" brushRef="#br0" timeOffset="114956.03">17314 6265 0,'21'0'46</inkml:trace>
  <inkml:trace contextRef="#ctx0" brushRef="#br0" timeOffset="116015.44">17695 6371 0,'21'-21'31,"1"0"-31,-1 0 16,0 0-16,0-1 0,0 1 15,0 0-15,1 0 0,-1-21 16,0 20-16,0 1 0,-21-21 0,21 21 16,0-22-16,-21 1 0,0 21 15,22-21-15,-1-1 0,-21 1 0,0 21 16,0-22-16,0 22 0,0 0 15,0 42 1,0 0-16,-21 1 0,-1 20 16,22-21-16,-21 21 0,0 1 15,0-1-15,0 0 0,0 1 0,21-1 16,-22 0-16,1 1 0,21-1 0,-21-21 16,21 22-16,0-22 0,0 21 0,0-21 15,0 0-15,0 1 0,21-22 0,0 21 16,1-21-16,-1 0 0,21 0 0,-21 0 15,0 0-15,22 0 0,-22 0 16,21-21-16,-21-1 0,22 1 16,-22 0-16,0 0 0,21 0 0,-20 0 0,-1-1 15,0 1-15,0 0 0,0 0 16,-21 0-16,0 0 0,0 42 31,-21 0-31,21 0 16,-21 0-16,0 0 0,21 1 15,-21-1-15,21 0 0,0 0 16,0 0-16,0 0 0,0 1 0,0-1 0,0 0 16,0 0-16,21-21 15,0 0-15,0 0 16,0 0-16,0 0 0,1 0 0,-1 0 16,0-21-16,-21 0 0,21 21 0,-21-21 15,0-1-15,0 1 0,0 0 16,0 0-16,0 0 0,0 0 15,-21-1-15,0 1 0,21 0 0,-21 21 16,-1-21-16,1 21 0,21-21 16,21 21 15,22 0-31,-22 0 0,0-21 0,0 21 16,22 0-16,-22 0 0,21-22 0,-21 22 15,22 0-15,-22 0 0,0 0 16,0 0-16,0 0 0,0 0 0,1 22 15,-1-22-15,-21 21 0,0 0 0,0 0 16,0 0-16,0 0 16,0 1-16,0 20 0,0-21 0,0 0 15,0 0-15,0 1 0,0-1 0,0 0 16,-21 0-16,-1 0 0,22-42 47,0 0-47,0 0 15,22 0-15,-22-22 0,21 22 16,0 0-16,0 0 0,0 0 16,0-22-16,1 22 0,-1 0 0,21 0 15,-21 21-15,0-21 0,1 21 0,-1 0 16,0 0-16,0 0 0,-21 21 16,21 0-16,-21 0 0,0 0 0,0 0 15,0 1-15,0-1 0,0 0 16,0 21-16,0-21 0,0 1 0,0-1 15,0 0-15,0 0 0,0 0 0,0 0 16,-21 1-16,42-22 31,-21-22-31,21 22 16,1-21-16,-1 0 0</inkml:trace>
  <inkml:trace contextRef="#ctx0" brushRef="#br0" timeOffset="116632.96">19833 6265 0,'0'-21'0,"-42"85"0,84-107 0,-42 1 16,0 21-16,0 0 0,0 0 0,0-1 15,0 1-15,-21 0 0,0 0 0,0 21 16,-1-21-16,1 21 0,-21 0 0,21 0 16,-22 0-16,1 0 0,21 21 0,-21 0 15,-1-21-15,1 42 0,21-20 0,-22-1 16,22 0-16,0 0 15,-21 21-15,21-20 0,21-1 0,0 21 16,-22-21-16,22 0 0,0 1 0,0-1 16,22-21-16,-1 21 0,0-21 0,0 0 15,0 0-15,22 0 0,-1 0 0,-21 0 16,21 0-16,-20 0 0,20-21 0,-21 21 16,21-21-16,-20-1 0,-1 1 0,0 0 15,0 0-15,-21 0 0,21 21 16,0-21-16,1-1 0,-22 1 0,0 0 15,0 0-15,21 21 0,-21-21 16,0 42 0,0 0-16,0 0 15,0 0-15,0 1 0,0 20 0,-21-21 16,21 21-16,-22 1 0,22-22 0,0 21 16,-21 1-16,21 20 0,0-21 15,0 22-15,0-1 0,0-20 0,21 20 16,1 1-16,-22-22 0,21 22 0,0-1 15,-21 1-15,0-22 0,0 21 0,0-20 16,0-1-16,0-21 0,-21 22 0,0-22 16,-1 0-16,1-21 0,-21 0 0,21 0 15,0 0-15,-1-21 0,1 21 0,0-43 16,0 22-16,0 0 0,21-21 16,-21-1-16,21 1 0,0-21 0,0 20 15,0-20-15,21 20 0,0-20 0,21-1 16,-21 1-16,22-1 0,-1 1 15,0-22-15,1 22 0,-1-1 0,0 1 16,1-1-16,-1 22 0,0-22 0,22 43 16,-43-21-16,21 21 0,1 0 0,-22-1 15,0 1-15,0 21 0,0 0 0</inkml:trace>
  <inkml:trace contextRef="#ctx0" brushRef="#br0" timeOffset="117415.51">15600 7620 0,'0'-21'16,"0"0"-1,0 0-15,21-1 16,0 22-16,0 0 15,0-21-15,1 21 0,-1-21 0,0 21 16,0 0-16,-21 21 16,0 0-16,0 1 0,0-1 15,0 0-15,-21 0 0,0 0 0,-22 0 16,22 1-16,0-1 0,-21 0 0,21 0 16,-1 0-16,-20 0 0,42 1 15,-21-22-15,42 0 31,0 0-31,0 0 0,1 0 16,-1 0-16,21 0 0,-21 0 0,0 0 16,22 0-16,-22 0 0,0 0 0,21 21 15,-20 0-15,-1 0 0,0 0 0,-21 0 16,0 1-16,0-1 0,0 0 16,0 0-16,-21 0 0,21 0 0,-21 1 15,-22-22-15,22 21 0,-21 0 0,21-21 16,-22 21-16,1-21 0,21 0 0,-22 0 15,1 0-15,21 0 0,0 0 0,-22 0 16,22 0-16,0 0 16,0-21-16,21 0 15,0 0 1,21-1-16,0 22 0,0-21 16,1 21-16,-1-21 0,21 0 0,-21 21 15,22-21-15</inkml:trace>
  <inkml:trace contextRef="#ctx0" brushRef="#br0" timeOffset="117763.31">16383 7684 0,'-21'21'0,"0"-21"16,-1 21-16,-20 0 0,21 0 16,0 0-16,0 1 0,-22 20 0,22-21 15,0 0-15,21 22 0,0-22 0,-21 0 16,21 0-16,0 0 0,0 0 15,0 1-15,21-1 0,0-21 0,0 0 16,0 21-16,22-21 0,-22 0 0,21 0 16,1 0-16,-1-21 0,-21 21 0,21-21 15,1-1-15,-22 1 0,0 0 0,0 0 16,0 0-16,-21-22 0,0 22 0,0 0 16,0 0-16,0-21 0,-21 20 0,0 1 15,0 0-15,0 0 0,-22 0 16,22 21-16,0 0 0,-21 0 15,21 0-15,-22 0 0,22 0 0,0 0 16,21 21-16,0 0 0,0 0 16,0 0-16,0 1 0,42-1 15,-21-21-15,1 21 0,20-21 0,-21 21 16,21-21-16,1 0 0</inkml:trace>
  <inkml:trace contextRef="#ctx0" brushRef="#br0" timeOffset="117923.73">16997 7895 0,'-43'0'0,"86"0"0,-43-21 16,-21 21-1,21-21 17,21 0-17,0 21-15,0 0 0,0 0 0</inkml:trace>
  <inkml:trace contextRef="#ctx0" brushRef="#br0" timeOffset="118528.38">17716 7557 0,'0'0'0,"-21"0"16,0 0-1,21 21-15,-21 0 0,21 0 0,0 0 16,0 22-16,-21-22 0,21 21 0,0-21 15,0 22-15,-21-1 0,21 0 0,0 1 16,0-22-16,0 21 0,-22 0 0,22-20 16,-21 20-16,21-21 0,-21 0 0,21 0 15,0 1-15,-21-1 0,0-21 16,21-21 0,-21-1-1,21 1-15,0 0 0,0-21 16,0-1-16,0 22 0,0-21 0,0 0 15,0-22-15,0 22 0,21-1 0,0 1 16,0-21-16,0 20 0,0 1 0,1 0 16,-1-1-16,0 1 0,0 21 15,0 0-15,22-1 0,-22 1 0,0 21 16,0 0-16,0 21 0,0 1 0,1-1 16,-1 21-16,0-21 0,0 22 0,0-1 15,0 0-15,-21 1 0,22-1 0,-1 0 16,0 1-16,-21-1 0,0 0 0,0 1 15,21-1-15,-21 0 0,21-21 0,-21 22 16,0-22-16,0 0 16,0 0-16,21-21 15,-21-42 1,0 21-16,0 0 16,22-1-16,-22-20 0,0 0 0,0 21 15,21-22-15,0 1 0,-21-22 0,21 22 16,0 0-16,0-22 0,1 22 0,-22-22 15,21 22-15,0-21 0,0 41 16,0-20-16,-21 21 0,0 0 0,21 21 16,1 0-16,-22 21 15,0 0-15,0 21 0,0-20 16,21 20-16,-21-21 0,0 21 16,21 1-16,-21-1 0</inkml:trace>
  <inkml:trace contextRef="#ctx0" brushRef="#br0" timeOffset="119880.15">18648 8149 0,'-43'-21'0,"86"42"0,-22-21 15,0-21-15,0 0 0,-21 0 16,0 0-16,21-1 16,1 1-16,-22 0 0,21-21 0,-21 21 0,0-1 15,0-20-15,0 21 0,0-21 0,0 20 16,0 1-16,-21 0 15,-1 21-15,1 0 0,0 0 0,0 0 16,0 21-16,0 0 0,-1 1 0,1-1 16,0 21-16,0-21 0,0 22 0,0-22 15,-1 21-15,22-21 0,0 22 0,0-22 16,0 0-16,0 0 0,0 0 16,0 0-16,0 1 0,22-22 15,-1 21-15,0-21 0,0 0 0,0 0 16,0 0-16,1-21 0,-1 21 0,21-22 15,-21 22-15,0-21 0,1 0 0,-1 0 16,0 0-16,-21-22 0,21 22 0,0 0 16,-21-21-16,21 21 0,-21-1 15,0-20-15,0 21 0,22 0 16,-22 42 0,0 0-1,0 0-15,0 0 0,0 1 0,0-1 16,0 21-16,0-21 0,-22 0 0,22 1 15,0 20-15,0-21 0,0 0 0,0 0 16,0 1-16,22-22 16,-1 0-16,0 0 0,0 0 0,0 0 15,0 0-15,1 0 0,-1 0 16,0 0-16,0-22 0,0 1 0,0 0 0,1 0 16,-1 0-16,0 0 0,0-22 15,0 1-15,0 0 0,1 20 0,-1-41 16,0 21-16,0-1 0,0 1 0,0-22 15,1 22-15,-1-21 0,0 20 0,0 1 16,-21 21-16,0-22 0,0 22 16,0 42-1,-21 1-15,0-1 0,21 21 16,-21 0-16,-1 1 0,1-1 0,21 0 16,-21 1-16,0-1 0,21 22 0,-21-22 15,21 0-15,0 1 0,0-1 0,0 0 16,0 1-16,0-22 0,0 21 15,0-21-15,0 0 0,0 1 0,0-1 16,21-21-16,0 21 0,0-21 16,0 0-16,1 0 15,-1 0-15,0-21 0,0 0 0,0-1 16,0 22-16,1-21 0,-1 0 0,0-21 16,0 21-16,0-1 0,0 1 0,1 0 15,-1-21-15,0 42 0,0-21 0,-21-1 16,0 44-1,0-1-15,0 0 16,0 0-16,0 0 16,0 0-16,-21 1 0,21-1 15,0 0-15,0 0 0,0 0 0,0 0 16,0 1-16,0-1 16,21-21-1,0 0-15,0 0 16,1 0-16,-1-21 0,0-1 15,0 1-15,0 0 0,-21 0 16,21 0-16,1 0 0,-1-1 0,0-20 16,0 21-16,-21 0 15,21 0-15,-21-1 0,21 22 0,-21 22 32,0-1-32,0 0 15,0 0-15,0 0 0,0 0 16,-21-21-16,21 22 0,0-1 0,-21 0 15,21 0-15,0 0 0,0 0 16,21 1 0,0-22-16,1 0 15,-1 0-15,0 0 0,0 0 16,0 0-16,0 0 0,1-22 0,-22 1 16,21 21-16,0-21 0,0 0 15,-21 0-15,21 0 0,0-1 0,-21 1 0,22 0 16,-22 0-16,0-21 0,21 20 15,-21 1-15,0 0 0,0 0 0,0 0 16,-21 21 0,21 21-16,-22 0 0,1 0 15,0 0-15,0 1 0,0 20 16,0-21-16,21 0 0,0 22 0,-22-22 16,22 0-16,0 0 0,0 0 0,0 0 15,0 1-15,22-22 16,-1 0-16,0 0 0,0 0 0,0 0 15,0 0-15,1 0 0,20 0 0,-21 0 16,0 0-16,0-22 0,22 22 0,-22-21 16,0 0-16,0 0 0,0 21 15,1-42-15,-1 20 0,0 1 0,0 0 16</inkml:trace>
  <inkml:trace contextRef="#ctx0" brushRef="#br0" timeOffset="120081">20299 7472 0,'0'0'0,"-21"0"15,-43 0-15,43 0 16,21 21-16,-21-21 16,0 0-1,-1 0 1,22 21-16,-21-21 15,0 0-15,0 0 0</inkml:trace>
  <inkml:trace contextRef="#ctx0" brushRef="#br0" timeOffset="120188.93">19008 7641 0,'0'0'0,"-22"21"16,1-21-16,0 0 0</inkml:trace>
  <inkml:trace contextRef="#ctx0" brushRef="#br0" timeOffset="120287.88">18986 7684 0,'403'-43'47,"-806"86"-47,911-86 16,-486 43-16,-1 0 0,-42 0 31</inkml:trace>
  <inkml:trace contextRef="#ctx0" brushRef="#br0" timeOffset="121084.29">15727 9102 0,'0'0'15,"0"-21"16,0-1-31,0 1 16,21 0-16,0 21 0,0 0 16,0 0-16,1 0 0,20 0 15,-21 0-15,0 0 0,0 21 0,22 0 16,-22 1-16,-21-1 0,0 0 0,0 0 16,0 0-16,0 22 0,0-22 0,-21 0 15,0 0-15,-22 0 0,22 0 0,-21-21 16,-1 22-16,22-1 0,-21-21 0,0 0 15,20 21-15,1-21 0,0 0 16,0 0-16,0 0 16,21-21-16,21 21 15,0 0-15,0-21 0,22 21 0,-22 0 16,21 0-16,-21 0 0,22 0 0,-1 0 16,0 21-16,-21-21 0,22 21 0,-22 0 15,21 0-15,-21 0 0,1 1 16,-1 20-16,-21-21 0,21 0 0,-21 0 15,0 22-15,-21-22 0,0 0 0,-1 0 16,-20 0-16,0 1 0,21-1 0,-22-21 16,1 21-16,0 0 0,-1-21 0,1 0 15,21 0-15,-22 0 0,22 0 0,0 0 16,0 0-16,0 0 16,21-21-16,0 0 0,21 0 15,0-1-15,0 22 16,0-21-16,1 0 0,-1 21 0,0-21 15,0 0-15,0 21 0,0-21 0,1-1 16</inkml:trace>
  <inkml:trace contextRef="#ctx0" brushRef="#br0" timeOffset="121327.66">16637 9144 0,'0'0'0,"0"21"31,0 0-31,-21 1 16,21-1-16,0 0 0,0 21 0,-21 1 16,21-22-16,0 21 0,0 0 0,0 1 15,-22-1-15,22 0 0,0 1 0,0-22 16,0 21-16,-21-21 0,21 22 0,0-22 16,0 0-16,0 0 0,0 0 15,0 1-15,0-44 31</inkml:trace>
  <inkml:trace contextRef="#ctx0" brushRef="#br0" timeOffset="121483.68">16785 9567 0,'21'0'31,"-42"22"-31,21-44 0,21 1 31,-21 0 1</inkml:trace>
  <inkml:trace contextRef="#ctx0" brushRef="#br0" timeOffset="121775.97">17695 9165 0,'0'0'0,"-42"-42"15,21 42 1,0 0-16,-1 21 16,22 0-16,-21 0 0,21 1 15,0 20-15,0-21 0,0 21 16,0 1-16,0-1 0,0 0 0,-21 1 15,21-1-15,0 0 0,0 1 0,0-1 16,0 0-16,0 1 0,-21 41 16,21-41-1,0-22-15,0 0 0,0-42 32</inkml:trace>
  <inkml:trace contextRef="#ctx0" brushRef="#br0" timeOffset="122187.74">17505 9398 0,'0'-63'16,"0"41"-16,21 234 0,-42-339 0,21 21 0,-21 64 15,21 21-15,0 0 0,0-1 0,0 1 16,21 21-16,0-21 0,0 0 16,0 21-16,22 0 0,-22 0 0,0 0 15,21 0-15,-21 21 0,22 0 0,-22 0 16,21 22-16,-21-1 0,1 0 0,-1 1 15,21-1-15,-21 0 0,0 22 0,1-22 16,-1 43-16,0-43 0,-21 1 16,21-1-16,-21-21 0,0 21 0,0-20 15,0-1-15,0 0 0,0 0 16,0-42 15,0 0-31,0 0 0,0-1 0,0 1 16,0-21-16,21 21 0,-21-22 0,21 1 15,1 0-15,-1-1 0,0-20 0,0 21 16,0-22-16,0 22 0,1-22 0,-1 22 16,0-22-16,21 22 0,-21 0 15,1-1-15,-22 1 0,21 21 0,-21 0 16,21 21-16,-21 21 16,0 0-1,0 0-15,0 0 0,0 1 0,0-1 16,0 0-16,0 21 0,0-21 0</inkml:trace>
  <inkml:trace contextRef="#ctx0" brushRef="#br0" timeOffset="123087.23">18478 9737 0,'0'0'0,"-21"21"16,42-21 15,1-21-31,-1 21 0,21-21 15,-21-1-15,0 1 0,22 0 16,-22 0-16,0 0 0,0 0 0,0-1 16,1 1-16,-1 0 0,0 0 0,-21 0 15,0 0-15,0-1 0,-21 22 32,0 0-32,-1 0 0,1 22 0,0 20 15,0-21-15,0 21 0,0-20 16,-1 20-16,1-21 0,0 21 0,0 1 15,21-22-15,0 21 0,0-21 0,0 1 16,0-1-16,0 0 0,21 0 0,0-21 16,0 21-16,1-21 0,20 0 15,-21 0-15,21 0 0,-20 0 0,20 0 0,-21-21 16,0 21-16,22-21 0,-22 0 16,0 0-16,0-1 0,0 1 0,0 0 15,-21-21-15,22 21 0,-1-22 16,0 22-16,-21-21 0,21-1 0,-21 22 15,21 0-15,-21 0 0,0 42 32,0 0-32,0 0 0,0 1 15,0 20-15,-21-21 0,0 0 0,21 22 16,0-22-16,-21 21 0,21-21 0,-21 0 16,21 1-16,0-1 0,0 0 15,0 0-15,0 0 0,21 0 16,0-21-16,0 0 0,0 0 15,0 0-15,1 0 16,-1 0-16,0 0 0,0-21 0,0 21 16,0-21-16,1 0 0,20 0 0,-21 0 15,0-1-15,0 1 0,1 0 0,-1 0 16,0-21-16,0 20 0,0 1 0,-21 0 16,21 21-16,1 0 0,-22 21 31,0 0-31,0 1 0,0-1 15,0 0-15,0 0 0,0 0 16,0 0-16,0 1 0,0-1 0,0 0 16,21-21-16,0 0 15,0 0-15,0 0 0,0 0 16,22 0-16,-22 0 0,0 0 0,0-21 16,0 21-16,1-21 0,-1-1 15,0 1-15,-21 0 0,0 0 16,0 0-16,0-22 0,0 22 0,0 0 15,0-21-15,-21 21 0,21-22 0,-21 22 16,-1 0-16,1 0 0,0 0 0,0-1 16,0 22-16,0-21 0,42 21 15,0 0 1,0 0-16,0 0 16,0 0-16,22 0 0,-22 0 0,21 0 15,1-21-15,-1 21 0,0 0 0,1 0 16,-1-21-16,0 21 0,-21 0 0,1 0 15,-1 0-15,-21-21 0</inkml:trace>
  <inkml:trace contextRef="#ctx0" brushRef="#br0" timeOffset="123871.44">15282 10922 0,'0'0'0,"21"-42"16,1 42-16,-1-21 16,0 21-16,0-22 0,-21 1 0,21 21 15,22-21-15,-22 21 0,0-21 16,0 0-16,0 21 0,22 0 0,-22 0 16,0 0-16,0 0 0,0 0 0,0 0 15,1 21-15,-22 0 0,0 0 16,0 0-16,0 1 0,-22-1 15,1 0-15,0 0 0,0 0 0,0 0 16,-22 1-16,22-1 0,-21-21 0,21 21 16,0-21-16,-22 0 0,22 21 0,0-21 15,42 0 17,-21-21-32,21 21 0,0 0 0,1 0 15,20 0-15,-21 0 0,0 0 16,22 0-16,-22 0 0,0 0 0,0 21 15,21 0-15,-20 0 0,-1 1 0,0-1 16,0 0-16,0 21 0,-21-21 0,0 1 16,0 20-16,0-21 0,0 0 0,-21 0 15,0 1-15,0-1 16,-22 0-16,1 0 0,0 0 0,-22 0 0,22-21 16,-22 0-16,22 22 0,0-22 0,-1 0 15,1 0-15,21 0 0,0 0 16,0-22-16,-1 1 0,22 0 0,0 0 15,22 21-15,-1-21 0,0 21 16,0-21-16,21 21 16,-20-22-16,-1 22 0,21-21 0,-21 0 15,22 21-15,-22-21 0</inkml:trace>
  <inkml:trace contextRef="#ctx0" brushRef="#br0" timeOffset="124260.21">16404 10922 0,'0'-21'0,"0"42"0,21-63 15,-21 21-15,0-1 0,0 1 0,21 0 16,1 21-16,-1-21 0,-21 0 16,21 21-16,0 0 0,0 0 0,0 0 15,1 0-15,-1 21 0,0 0 0,0 0 16,-21 0-16,0 1 0,0 20 0,0 0 15,0-21-15,0 22 0,-21-1 0,0-21 16,-22 22-16,22-1 0,0-21 16,-21 21-16,21-20 0,-22-1 0,22 0 15,0 0-15,0 0 0,0 0 0,-1-21 16,1 0-16,21 22 0,21-22 31,1 0-31,20 0 16,-21 0-16,0 0 0,0 0 15,1 0-15,-1-22 0,21 22 16,-21 0-16,0 0 0,1 0 0,-1-21 16,21 21-16,-21 0 0,0 0 0,1-21 15,-1 0-15,0 21 0,0-21 0,0 21 16,0-21-16</inkml:trace>
  <inkml:trace contextRef="#ctx0" brushRef="#br0" timeOffset="124416.12">16997 11113 0,'0'-22'0,"0"1"15,0 0 1,21 21 0,-21-21-16,21 21 0,-21-21 15,21 21-15</inkml:trace>
  <inkml:trace contextRef="#ctx0" brushRef="#br0" timeOffset="124687.89">17949 10541 0,'0'0'0,"-21"0"0,0 0 15,0 0-15,0 0 0,-1 21 16,22 0-16,0 1 0,0 20 15,0 21-15,0-20 0,0-1 0,0 22 16,0-22-16,0 21 0,0 1 0,0-22 16,0 22-16,0-22 0,0 22 15,0-22-15,0 0 0,-21 1 0,21-22 16,0 21-16,0-21 0,0 0 0,-21 1 16,21-44 15,0 1-31</inkml:trace>
  <inkml:trace contextRef="#ctx0" brushRef="#br0" timeOffset="124951.74">17759 10964 0,'0'-42'0,"42"-127"16,-84 380-16,105-465 0,-42 212 16,1 0-16,-1-1 0,0 22 0,21 0 15,-21 0-15,1 0 0,-1 21 0,21 0 16,-21 0-16,0 0 0,1 21 0,-1 0 15,0 0-15,0 22 16,-21-22-16,0 21 0,0 0 0,0 1 16,0-1-16,-21 0 0,0-20 0,-22 20 15,22 0-15,-21-21 0,21 1 0,-22 20 16,22-21-16,-21 0 0,21 0 0,-22 1 16,22-1-16,0-21 0,0 21 0,42-21 31,0 0-16,0 0-15,1 0 0</inkml:trace>
  <inkml:trace contextRef="#ctx0" brushRef="#br0" timeOffset="125387.24">18373 11134 0,'63'-64'16,"-190"149"-16,191-106 15,20-64-15,-84 64 0,21 0 0,-21 0 16,0-1-16,0 1 15,0 0-15,-21 21 16,0 0-16,0 0 0,-21 0 16,20 21-16,1 0 0,0 1 0,-21-1 15,21 21-15,-1-21 0,1 22 0,0-1 16,0 0-16,21 1 0,0-22 0,0 21 16,-21 0-16,21-20 0,0-1 0,0 0 15,0 0-15,0 0 0,21-21 16,0 0-16,0 0 0,0 0 15,1 0-15,-1 0 0,0 0 16,0-21-16,21 0 0,-20 0 0,-1 0 16,0-1-16,0 1 0,0-21 0,0 21 15,1-22-15,-1 1 0,0 21 0,-21 0 16,0-22-16,0 22 0,0 0 16,0 42-1,0 0-15,0 1 16,0-1-16,0 0 0,0 0 0,-21 21 15,21-20-15,0-1 0,0 0 0,0 0 16,0 0-16,0 0 0,0 1 16,0-1-16,21 0 0,0 0 15,0-21-15,0 0 0,22 0 16,-22 0-16,0 0 0</inkml:trace>
  <inkml:trace contextRef="#ctx0" brushRef="#br0" timeOffset="126968.33">19050 11240 0,'85'-149'15,"-85"22"17,0 106-32,-85 318 0,170-615 0,-107 318 15,1 0-15,0 21 16,0 0-16,0 1 0,0-1 16,-1 21-16,1-21 0,0 22 15,21-1-15,-21 0 0,21 1 0,-21-1 16,21-21-16,0 21 0,0 1 0,0-22 15,0 0-15,0 0 0,0 0 0,21 1 16,0-1-16,0-21 0,0 0 16,1 0-16,-1 0 0,0 0 0,21 0 15,-21-21-15,1 21 0,-1-22 0,0 1 16,0 0-16,0-21 0,0 21 16,1-22-16,-1 1 0,0 0 0,0-1 15,0-20-15,0-1 0,1 22 16,-1-22-16,0 1 0,0-1 0,0 1 15,0 21-15,1-22 0,-1 22 0,-21-1 16,0 22-16,21 0 0,-21 0 0,0 42 31,-21 0-31,0 22 0,-1-1 0,1 0 16,0 1-16,21-1 0,-21 21 0,0-20 16,0 20-16,21-20 0,-22-1 0,22 21 15,-21-20-15,21-1 0,0 0 0,0-20 16,0 20-16,0-21 0,-21 0 0,21 0 15,0 1-15,-21-22 0,0 0 16,21-22 15,0 1-31,0 0 0,21 0 16,-21 0-16,42-22 0,-21 22 0,1-21 16,20 21-16,0 0 0,-21-1 0,22 1 15,-22 0-15,21 0 0,-21 0 0,1 21 16,-1 0-16,0 0 0,0 0 0,-21 21 31,0 0-31,0 0 16,-21-21-16,0 21 0,0-21 0,-1 22 15,1-22-15,0 0 0,0 21 16,0-21-16,0 21 0,-1-21 0,1 21 16,0-21-16,0 21 0,0-21 0,21 21 15,0 1-15,0-1 0,0 0 16,0 0-16,0 0 15,21-21-15,-21 21 0,21-21 16,0 22-16,0-22 0,1 0 0,-1 0 16,0 0-16,0 0 0,21 0 0,-20 0 15,20 0-15,-21 0 0,21 0 0,1 0 16,-1 0-16,-21 0 0,22 0 0,-1 0 16,0 0-16,-21-22 0,1 1 15,20 21-15,-21-21 0,0 0 16,0 0-16,1 0 0,-1-22 0,-21 22 15,21-21-15,0 21 0,-21-1 0,21-20 16,-21 21-16,0 0 0,0 0 0,0-1 16,-21 22-16,0 0 15,0 0-15,0 0 0,-1 22 0,1-22 16,0 21-16,0 21 0,0-21 0,0 0 16,21 22-16,-22-22 0,22 0 0,-21 21 15,21-20-15,0-1 0,0 0 16,0 0-16,0 0 0,0 0 15,21-21-15,1 0 16,-1 0-16,0 0 0,0 0 16,0 0-16,0 0 0,-21-21 0,22 0 15,-1 21-15,0-21 0,-21 0 0,21 0 16,-21-1-16,21 1 0,0-21 0,-21 21 16,0 0-16,0-1 0,22 22 15,-22-21-15,0 42 31,0 1-31,0-1 0,0 0 0,-22 0 16,22 0-16,0 0 0,0 1 0,0-1 16,0 0-16,0 0 0,0 0 0,0 0 15,22 1-15,-1-22 16,0 0-16,0 0 0,0 21 0,22-21 16,-22 0-16,21 0 0,-21 0 15,22 0-15,-1-21 0,-21 21 0,21-22 16,1 1-16,-1 21 0,-21-21 0,22 0 15,-22 0-15,0 0 0,0-22 0,0 22 16,0-21-16,1 21 0,-22-1 0,0-20 16,0 21-16,0 0 0,0 0 15,-22 21-15,1 0 0,0 0 16,0 0-16,0 0 0,0 21 0,-1 0 16,-20-21-16,21 21 0,0 0 0,0 22 15,-1-22-15,1 0 0,21 0 16,0 0-16,0 0 0,0 1 15,0-1-15,21 0 16,1-21-16,-1 0 0,0 0 16,0 0-16,0 0 15,0 0-15,-21 21 32,0 0-32,0 0 0,0 1 15,0-1-15,-21 0 0,0 0 0,0 21 16,0-20-16,0 20 0,21 0 0,-22-21 15,1 22-15,0-1 0,0 0 16,0 43-16,0-43 16,-1 1-16,1-1 0,0 0 0,0 1 15,0-1-15,0 0 0,21-20 0,-22 20 16,22-21-16,-21 0 0,21 0 0,0 1 16,-21-22-16,21-22 31,21 1-31,-21 0 15,21 0-15,1 0 0,-1 0 0,21-1 16,-21-20-16,22 0 0</inkml:trace>
  <inkml:trace contextRef="#ctx0" brushRef="#br0" timeOffset="127308.51">21103 11240 0,'0'-22'16,"0"1"-16,0 127 0,0-169 0,0-1 15,21 43 1,0 0-16,1 21 16,-1-21-16,0 21 0,0-22 0,-21 1 15,21 21-15,0-21 0,1 0 0,-1 0 16,0 21-16,-21-21 0,0-1 16,0 1-16,0 0 0,0 0 15,-21 21 1,0 21-16,-22 0 0,22 0 15,0 22-15,0-1 0,-22 0 0,22 1 16,0-1-16,0 0 0,0 1 0,21-1 16,0 0-16,0 1 0,0-22 15,0 21-15,0-21 0,21 1 0,0-1 16,0 0-16,0 0 0,22-21 0,-22 0 16,21 0-16,-21 0 0,1 0 0,20 0 15,-21 0-15,0 0 0,0-21 0,-21 0 16,22 0-16</inkml:trace>
  <inkml:trace contextRef="#ctx0" brushRef="#br0" timeOffset="128182.01">15367 12446 0,'0'0'0,"0"-21"16,0 0-16,0 0 0,0-1 15,21 1-15,0 21 16,0-21-16,1 0 0,-1 21 0,21 0 15,-21-21-15,22 21 0,-22 0 0,21 0 16,-21 0-16,22 0 0,-22 21 0,0 0 16,0 0-16,0 0 0,-21 1 15,0-1-15,0 0 0,0 21 16,0-21-16,0 1 0,-21-1 0,0 0 16,-21 0-16,20 0 0,1-21 0,0 21 15,0-21-15,0 0 0,0 22 0,21-44 47,21 22-47,0 0 0,0 0 16,0-21-16,0 21 0,1 0 15,-1 0-15,0 21 0,0 1 0,0-1 16,0 0-16,-21 0 0,0 0 0,22 0 16,-22 22-16,0-22 15,0 0-15,0 0 0,0 22 0,0-22 16,-22 0-16,1 0 0,0 0 0,0-21 15,0 21-15,0 1 0,-1-22 0,-20 0 16,21 0-16,0 0 0,0 0 0,-1 0 16,1 0-16,0 0 0,0 0 15,0 0-15,0 0 0,21-22 16,0 1-16,0 0 16,0 0-16,21 21 15,0-21-15,0 0 0,0 21 0,22-22 16</inkml:trace>
  <inkml:trace contextRef="#ctx0" brushRef="#br0" timeOffset="128675.75">16383 12488 0,'0'-21'15,"0"0"-15,0 0 16,0 0-16,0 0 0,21-1 15,0 22-15,0 0 0,1 0 16,-1 0-16,0 0 0,0 0 16,0 0-16,0 22 0,1-1 15,-1 0-15,-21 0 0,0 0 0,0 0 16,0 1-16,0-1 0,0 0 0,-21 0 16,-1 0-16,-20 0 0,21 1 0,-21-1 15,-1 0-15,1 0 0,0 0 16,20 0-16,-20-21 0,21 0 0,0 0 15,21-21 1,21 21-16,0-21 16,0 21-16,22 0 0,-22 0 0,21 0 15,-21-21-15,0 21 0,1 0 16,-1 0-16,0 21 0,0-21 0,-21 21 16,0 0-16,21 1 0,-21-1 15,0 0-15,0 0 0,0 0 16,0 0-16,-21 1 0,0-1 15,0-21-15,0 21 0,-1-21 0,-20 0 16,21 21-16,0-21 0,0 0 16,-1 0-16,1 0 0,0 0 0,0 0 15,0 0-15,21-21 16,0 0 0,0 0-16,21 21 15,0-22-15,0 22 16</inkml:trace>
  <inkml:trace contextRef="#ctx0" brushRef="#br0" timeOffset="129115.95">17865 12192 0,'0'0'16,"0"-21"-16,-22 21 0,1 0 0,21 21 16,-21 0-16,21 0 15,0 22-15,-21-1 0,21 0 16,0 1-16,-21-1 0,21 22 0,0-22 16,0 0-16,-21 1 0,-1 20 15,1-21-15,21 1 0,0-1 0,-21-21 16,21 22-16,-21-22 0,21 21 0,-21-21 15,21 0-15,0 1 0,21-44 32,0 1-17</inkml:trace>
  <inkml:trace contextRef="#ctx0" brushRef="#br0" timeOffset="129411.72">17716 12446 0,'22'-169'15,"-44"423"-15,22-339 0,22-105 0,-1 147 0,0 22 16,-21 0-16,21 0 0,0 0 0,0-1 16,1 1-16,-1 0 0,0 21 15,21 0-15,1-21 0,-1 21 0,0 0 16,1 0-16,-22 21 0,21 0 0,0 22 16,-20-22-16,-1 21 0,-21 0 0,0 1 15,0-1-15,0-21 0,-21 22 16,-22-1-16,22 0 0,-21-21 0,21 22 15,-22-22-15,1 0 0,0 0 16,-1 0-16,1 1 0,21-22 0,-22 21 16,22 0-16,0-21 0,0 0 0,42 0 47,0 0-47,0 0 0,1 0 0,-1 0 15</inkml:trace>
  <inkml:trace contextRef="#ctx0" brushRef="#br0" timeOffset="130056.51">18246 12996 0,'0'0'0,"-22"0"0,1 22 16,21-44 15,0 1-31,21 0 15,1 0-15,-1 0 0,0 0 0,21-1 16,-21 1-16,22-21 0,-22 21 0,21-22 16,-21 22-16,22-21 0,-22 0 0,0-1 15,0 22-15,-21-21 0,0 21 16,0-1-16,0 1 0,0 0 0,-21 21 16,0 0-16,0 0 0,0 21 15,-1 0-15,1 1 16,21-1-16,0 0 0,0 0 0,0 0 15,0 0-15,0 1 16,21-22-16,1 21 0,-1-21 16,0 0-16,0 0 0,0 0 0,0 0 15,1 21-15,-1 0 16,-21 0-16,0 0 16,0 1-16,0-1 0,0 0 15,0 0-15,0 0 0,0 0 0,0 1 16,0-1-16,0 0 0,0 0 15,21-21-15,0 0 16,0 0-16,0 0 16,1 0-16,-1 0 0,-21-21 0,21 21 15,0-21-15,0 0 0,0-1 16,1 22-16,-22-21 0,21 0 0,0-21 16,-21 21-16,21-1 0,-21 1 0,21 0 15,0 0-15,-21 0 0,0 0 0,0-1 16,0 44-1,0-1 1,0 0-16,0 0 0,0 0 0,0 0 16,0 1-16,-21-1 0,21 21 0,-21-21 15,21 0-15,-21 1 0,21-1 16,0 0-16,0 0 16</inkml:trace>
  <inkml:trace contextRef="#ctx0" brushRef="#br0" timeOffset="130227.43">19008 12552 0,'0'-64'16,"0"128"-16,0-149 0,-22 64 15,1 21-15,0 0 16,21 21-1,0 0 1,21-21-16,-21 22 16,21-22-16</inkml:trace>
  <inkml:trace contextRef="#ctx0" brushRef="#br0" timeOffset="130616.2">19240 12594 0,'0'0'0,"-21"0"15,0 0-15,0 0 16,21 21-16,0 1 16,0-1-16,0 0 15,0 0-15,0 0 0,0 0 16,21 1-16,-21-1 0,0 0 0,21 0 16,-21 43-16,21-43 15,-21 0-15,22-21 0,-22 21 16,21-21-16,0 0 15,0 0-15,-21-21 16,21 0-16,0 21 16,-21-21-16,0-1 0,22-20 0,-1 21 15,-21-21-15,21 20 0,0-20 0,0 0 16,0 21-16,1-22 0,20 22 16,-21 0-16,0-21 0,0 42 0,-21-22 15,22 1-15,-1 21 16,-21-21-16,21 21 15,-21 21-15,0 0 16,0 1-16,21-1 0,-21 0 16,0 0-16,21 21 0,-21-20 0,0-1 15</inkml:trace>
  <inkml:trace contextRef="#ctx0" brushRef="#br0" timeOffset="131603.39">20066 12764 0,'21'-22'0,"-84"65"0,105-64 0,0-1 0,-21 1 16,1 0-16,-22 0 0,21 0 16,-21-22-16,21 22 0,-21 0 0,0 0 15,0 0-15,0 0 0,-21 21 16,0 0 0,-22 0-16,22 21 0,0-21 0,-21 21 15,20 21-15,1-21 0,-21 1 0,21 20 16,0-21-16,-1 21 0,1-20 15,0 20-15,21-21 0,0 0 0,0 0 16,0 1-16,0-1 0,0 0 16,21-21-16,0 21 0,1-21 15,-1 0-15,0 0 0,0 0 0,0 0 16,0-21-16,1 21 0,-1-21 16,0 0-16,0 21 0,0-22 0,-21 1 15,21 0-15,1-21 0,-1 21 0,0-1 16,-21-20-16,21 21 0,0 0 0,-21-22 15,0 22-15,0 0 0,21 0 16,-21 42 0,-21 0-1,0 0-15,21 1 0,0-1 0,-21 21 16,0-21-16,21 0 0,-21 1 16,21-1-16,0 0 0,0 0 0,0 0 15,0 0-15,0 1 0,0-1 0,21-21 16,0 0-16,-21 21 0,21-21 0,0 0 15,0 0-15,1 0 0,-1 0 16,0 0-16,0 0 0,0-21 0,0 0 16,1 21-16,-1-22 0,0 1 0,0 0 15,0-21-15,0 21 0,1-22 0,20 22 16,-21-21-16,0-1 0,0 1 0,22 0 16,-22-22-16,0 22 0,21 0 0,-20-22 15,-1 22-15,0-1 16,0 1-16,0 0 0,-21 21 0,0-1 15,0 1-15,-21 42 32,0 1-32,21-1 0,-21 0 15,21 21-15,-21 1 0,21-22 0,0 21 16,0 0-16,0 1 0,0-22 0,0 21 16,0 1-16,0-22 0,0 21 0,0-21 15,0 22-15,0-22 0,0 0 0,0 0 16,0 0-16,0 0 0,0 1 15,21-22-15,0 21 0,0-21 16,0 0-16,0 0 16,1 0-16,-1 0 0,21-21 0,-21 21 15,0-22-15,1 1 0,-1 21 0,0-21 16,21 0-16,-21 0 0,-21 0 16,22 21-16,-22-22 0,21 1 0,-21 0 15,-21 21 1,-1 0-1,1 21-15,0 0 0,0 1 16,21-1-16,-21 0 0,21 0 0,-21 0 16,21 0-16,0 1 0,0-1 15,0 0-15,21 0 16,0-21 0,0 0-16,0 0 0,0 0 15,1 0-15,-1 0 0,0-21 16,0 21-16,-21-21 0,21 21 15,0-21-15,-21-1 0,0 1 16,22 0-16,-22 0 0,0 0 16,0 0-16</inkml:trace>
  <inkml:trace contextRef="#ctx0" brushRef="#br0" timeOffset="131856.25">20553 12256 0,'-21'0'15,"-1"0"-15,171 42 0,-255-84 0,42 42 0,85 0 16,1 0 0,20 0-16,-21 0 0,21 0 0,1 0 15,-1 0-15,0 0 0,1 0 0,20-22 16,-20 22-16,-1 0 0,-21 0 16,21 0-16,1-21 0,-22 21 0,0 0 15,0 0-15,0 0 0,-42 0 47,0 21-31,0-21-16,0 22 0</inkml:trace>
  <inkml:trace contextRef="#ctx0" brushRef="#br0" timeOffset="132736.63">16065 14055 0,'0'-21'16,"0"-1"0,0 1-16,22 0 0,-1 21 15,0-21-15,0 21 16,0 0-16,0 0 0,1 0 0,-1 0 16,0 0-16,0 0 0,0 21 15,-21 0-15,0 0 0,0 1 16,0-1-16,0 0 0,-21 0 15,0 0-15,0 0 0,0 1 0,-1-1 16,1-21-16,21 21 0,-21-21 0,0 0 16,42 0 31,0-21-47,0 21 0,1 0 0,-1 0 15,0 0-15,21 0 0,-21 0 0,1 0 16,20 0-16,-21 21 0,0 0 15,0 0-15,1-21 0,-1 21 0,-21 22 16,0-22-16,0 0 0,0 0 0,0 0 16,-21 1-16,-1-1 0,1 0 0,0 0 15,-21-21-15,-1 21 0,1-21 16,0 0-16,21 21 0,-22-21 0,1 0 16,21 0-16,0 0 0,-22 0 0,22 0 15,21-21-15,-21 21 16,21-21-16,0 0 15,0 0-15,0 0 16,21 21-16,0-22 0,0 1 16,1 21-16,-1-21 0,0 21 0</inkml:trace>
  <inkml:trace contextRef="#ctx0" brushRef="#br0" timeOffset="133143.69">16891 14034 0,'42'-22'31,"-148"65"-31,170-64 0,-43-1 16,-42 44-16,0-1 0,0 0 15,-1 0-15,1 0 0,0 22 16,21-22-16,0 0 0,-21 0 0,21 0 16,0 22-16,0-22 0,0 0 0,0 0 15,0 0-15,0 0 16,0 1-16,21-22 0,0 0 15,0 0-15,1 0 0,-1 0 16,0-22-16,0 1 0,0 21 0,0-21 16,1 0-16,-1 0 0,0 0 15,0 21 1,-21 21 0,0 0-16,-21 0 15,21 0-15,0 0 0,-21 1 16,21-1-16,-21 21 0,-1-21 15,22 0-15,0 1 0,0-1 16,-21 0-16,42-42 47</inkml:trace>
  <inkml:trace contextRef="#ctx0" brushRef="#br0" timeOffset="133308.59">17335 14224 0,'0'-21'16,"-21"63"-16,42-63 0,1 0 62,-1 21-62,0 0 16,0-21-16</inkml:trace>
  <inkml:trace contextRef="#ctx0" brushRef="#br0" timeOffset="133583.44">18119 13801 0,'0'-21'0,"0"42"0,0-64 0,0 22 0,-22 21 16,1-21-16,0 42 15,0 0-15,21 22 16,-21-22-16,21 21 0,0 1 0,-21-1 16,21 0-16,0 22 0,0-22 0,0 0 15,0 1-15,-22-1 0,22 0 16,-21 1-16,21-1 0,0 0 16,0-20-16,0-1 0,-21 21 0,21-21 15,0 0-15,0-42 31,0 0-15</inkml:trace>
  <inkml:trace contextRef="#ctx0" brushRef="#br0" timeOffset="133872.26">17928 14012 0,'-21'-148'31,"21"106"-31,42 275 0,-63-276 0,0-189 0,21 210 16,0-20-16,0 21 0,21 0 0,0 0 15,22-1-15,-1 1 0,0 0 0,1 0 16,-1 21-16,21 0 0,-20 0 16,20 21-16,-20 0 0,-22 0 0,21 1 15,-42 20-15,0-21 0,0 21 0,0 1 16,0-22-16,0 21 0,-21-21 0,-21 22 16,20-22-16,-20 0 0,21 0 15,-21 0-15,-1 1 0,1-1 0,0 0 16,20-21-16,1 21 0,0-21 0,0 21 15,0-21-15,42 0 32,0 0-17,0 0-15</inkml:trace>
  <inkml:trace contextRef="#ctx0" brushRef="#br0" timeOffset="134224.06">18267 14139 0,'0'22'47,"21"-22"-47,-21 21 0,21 0 0,0 0 16,0 0-16,1 0 0,-22 1 16,0-1-16,0 0 0,0 0 15,0 0-15,0 22 0,0-22 0,0 0 16,0 0-16,0 0 0,0 0 0,0 1 15,0-1-15,0-42 32,0-1-17,0 1-15,0 0 0,21 0 0,0-21 16,0 20-16,-21-20 0,21 21 0,0-21 16,1-1-16,-1 22 0,0-21 0,0 21 15,0-1-15,0 1 0,-21 0 16,22 21-16,-1 0 0,0 0 15,0 0 1,0 21 0</inkml:trace>
  <inkml:trace contextRef="#ctx0" brushRef="#br0" timeOffset="134583.85">18965 14161 0,'0'0'16,"0"-22"-1,-21 22-15,0 0 0,0 0 16,21 22-16,-21-1 0,-1 0 16,1 0-16,0 0 0,21 0 0,-21 1 15,0 20-15,21-21 0,-21 21 16,21-20-16,0-1 0,0 21 0,0-21 16,0 0-16,0 1 0,21-22 15,0 0-15,0 0 0,0 0 16,0 0-16,22 0 0,-22 0 15,0 0-15,0-22 0,0 1 0,1 0 16,-1 0-16,0 0 0,0 0 0,0-1 16,-21-20-16,0 21 0,0-21 15,0-1-15,0 22 0,0 0 0,0-21 16,0 20-16,0 1 0,-21 21 0,21-21 16,-21 21-16,0 0 0,0 0 15,-1 0-15,22 21 31,22-21-15</inkml:trace>
  <inkml:trace contextRef="#ctx0" brushRef="#br0" timeOffset="134856.7">19685 13885 0,'0'-21'16,"0"106"-16,0-149 0,0 22 0,0 21 0,0 0 15,-21 21-15,0 0 0,-1 0 16,1 21-16,0 0 0,21 0 0,-21 22 16,0-1-16,0-21 0,-1 21 15,1 1-15,0-1 0,0 0 0,0 1 16,0 20-16,-1-20 0,22-1 0,0-21 16,0 21-16,0 1 0,0-22 0,0 21 15,0-21-15,0 1 0,0-1 0,0 0 16,22-21-1,-1 0 1,-21-21-16,21 0 0,-21-1 16,21 1-16,-21 0 0</inkml:trace>
  <inkml:trace contextRef="#ctx0" brushRef="#br0" timeOffset="135007.6">19325 14224 0,'-42'-21'16,"42"0"-1,42 63-15,-63-84 0,42 42 16,0 0-16,22-21 0,-22 21 16,21 0-16,-21 0 0,22 0 0,-1 0 15,-21 0-15,21 0 0,1-22 16,-22 22-16</inkml:trace>
  <inkml:trace contextRef="#ctx0" brushRef="#br0" timeOffset="135359.6">19854 14182 0,'-42'42'16,"42"0"15,42-126-31,-63 168 16,42-84-16,0 0 0,1 0 16,-1-21-16,0 21 0,-21-21 15,21 0-15,0 0 16,-21 0-16,21-1 0,-21 1 15,0 0-15,0 0 16,-42 21 0,21 0-16,0 0 0,0 21 15,-1 0-15,-20 22 0,21-22 0,0 21 16,0-21-16,21 22 0,-22-1 16,22-21-16,-21 21 0,21-20 0,0 20 15,0-21-15,0 0 0,0 0 0,21 1 16,1-1-16,-1-21 0,0 21 0,0-21 15,0 0-15,0 0 0,22 0 16,-1 0-16,-21 0 0,22 0 16,-1-21-16,0 21 0,-21-21 0</inkml:trace>
  <inkml:trace contextRef="#ctx0" brushRef="#br0" timeOffset="136051.32">20405 14203 0,'0'-21'16,"0"0"-1,0 63-15,-22-84 0,1 42 16,0 0-16,0 0 0,21 21 0,-21 0 16,0 0-16,-1 0 0,1 0 15,0 22-15,0-22 0,21 21 0,0-21 16,0 22-16,0-22 0,0 0 16,0 21-16,0-20 0,0-1 0,0 0 15,0 0-15,21 0 16,0-21-16,0 0 0,1 21 0,20-21 15,-21 0-15,21 0 0,1 0 0,-1 0 16,-21 0-16,22-21 0,-1 0 0,-21 0 16,0 0-16,22 0 0,-22-22 0,0 22 15,0-21-15,21-22 0,-20 22 16,-1 0-16,0-1 0,21 1 0,-21 0 16,-21-1-16,22 1 0,-22 0 15,21 20-15,-21 1 0,0-21 0,0 21 16,-21 21-1,-1 0 1,1 21-16,0 0 0,21 0 0,0 0 16,-21 1-16,21-1 0,-21 21 0,21-21 15,0 22-15,-21-22 0,21 21 16,0-21-16,0 22 0,0-22 0,0 21 16,0-21-16,0 22 0,0-22 0,21 0 15,21 0-15,-21 0 0,0 0 0,1 1 16,-1-1-16,0-21 15,0 0-15,0 0 0,0 0 0,1 0 16,-1 0-16,0-21 0,0-1 16,-21 1-16,21 21 0,0-42 0,-21 21 15,22 0-15,-22-1 0,0-20 16,0 21-16,21 0 0,-21 0 0,0-1 16,0 1-16,-21 21 15,-1 21-15,22 1 16,0-1-16,-21 0 0,0 0 15,21 0-15,0 0 0,0 1 0,0 20 16,0-21-16,0 0 0,0 0 16,0 1-16,0-1 0,0 0 15,21-21 1,0 0 0,1 0-16,-1 0 0,0 0 0,0 0 15,21 0-15,1-21 0,-1 21 0,0-21 16</inkml:trace>
  <inkml:trace contextRef="#ctx0" brushRef="#br0" timeOffset="136568.03">21738 14266 0,'-106'-42'32,"233"106"-32,-148-86 0,-106-20 0,106 42 0,0 0 0,0 0 15,-1 0-15,1 0 0,0 21 16,0 0-16,0 22 0,21-22 15,-21 21-15,21-21 0,-22 22 0,22-22 16,-21 21-16,21-21 0,0 1 0,0 20 16,0-21-16,0 0 0,0 0 15,21 1-15,1-22 0,-1 0 16,0 0-16,0 0 0,0 0 16,0 0-16,1-22 0,-22 1 15,21 21-15,0-42 0,0 21 0,-21-22 16,21 22-16,0-42 15,1 20-15,-1 1 0,0-21 0,0 20 0,21-20 16,-20-1-16,-1 22 0,0-22 0,0 1 16,0 21-16,0-22 15,-21 22-15,0-1 0,22 1 0,-22 21 16,0 0-16,0 0 0,0-1 0,0 44 16,-22-1-1,1 0-15,0 21 0,0 1 16,0-1-16,0 21 0,-1-20 0,1 20 15,0-20-15,0 20 0,0 1 0,21-1 16,0 1-16,0-22 0,0 21 0,21-20 16,0-1-16,0 0 0,0 1 15,1-1-15,-22-21 0,21 0 0,-21 1 16,21-22-16,0 0 0,0 0 16,0 0-16,1-22 15,-1 1 1,-21 0-16,0-21 0,0 21 0,21-1 15</inkml:trace>
  <inkml:trace contextRef="#ctx0" brushRef="#br0" timeOffset="136803.9">20849 14012 0,'0'0'0,"-42"0"0,-1 0 0,1 0 16,21 0-16,0 0 0,42 0 15,0 0-15,0 0 16,22 0-16,-1-21 0,0 21 16,1 0-16,-1-21 0,0 21 0,22 0 15,-22 0-15,0-21 0,1 21 0,-1 0 16,0 0-16,-20 0 0,20 0 16,-21 0-16,-42 0 31</inkml:trace>
  <inkml:trace contextRef="#ctx0" brushRef="#br0" timeOffset="137623.88">17145 15494 0,'0'0'0,"-21"0"16,0 0-16,21-21 31,21 21-15,0 0-16,0 0 15,0 0-15,0 21 0,1-21 0,-1 21 16,0 0-16,0 1 0,-21-1 0,0 0 15,0 0-15,0 0 16,0 0-16,-21-21 0,-21 22 0,20-22 16,1 21-16,-21-21 0,21 0 15,0 0-15,-1 0 0,1 0 0,0 0 16,0 0-16,42-21 31,0 21-31,0 0 16,1 0-16,-1 0 0,0 0 0,0 0 15,21 21-15,-20-21 0,-1 21 16,0 0-16,0 0 0,0 0 0,-21 1 16,0-1-16,0 0 0,0 0 0,0 0 15,0 0-15,0 1 16,0-1-16,-21 0 0,0-21 0,0 21 0,0 0 16,-22-21-16,22 0 0,0 21 15,-21-21-15,20 0 0,1 0 0,0 0 16,0 0-16,0 0 0,0 0 15,21-21 1,0 0 0,21 0-16,0 0 15,21 0-15,-21-1 0</inkml:trace>
  <inkml:trace contextRef="#ctx0" brushRef="#br0" timeOffset="138039.64">17695 15685 0,'0'-22'16,"0"44"-16,21-44 0,-21 1 0,22 0 16,-22 0-16,21 21 0,0-21 15,0 21-15,0-21 0,0 21 0,22-22 16,-22 22 0,0 0-16,0 0 0,0 0 15,-42 0 1,0 22-1,-21-22-15,21 21 0,-1 0 16,-20-21-16,21 21 0,-21 0 0,20-21 16,1 21-16,0 1 0,0-22 0,21 21 15,0 0-15,0 0 16,21 0-16,0 0 16,0-21-16,1 22 0,-1-1 15,0-21-15,0 21 0,0 0 0,0 0 16,-21 0-16,0 1 0,0-1 15,0 0-15,0 0 0,0 0 16,-21-21-16,0 21 0,0 1 0,0-22 16,0 21-16,-22-21 0,22 0 15,0 0-15,0 21 0,0-21 16,-1 0-16,1 0 0,21-21 16,21 0-1,1 21-15</inkml:trace>
  <inkml:trace contextRef="#ctx0" brushRef="#br0" timeOffset="138303.78">18478 15473 0,'0'0'0,"0"21"15,-21 0 1,21 0-16,-21 1 0,21 20 15,0-21-15,0 21 0,-21 1 16,21-1-16,0-21 0,-21 22 0,21-1 16,0 0-16,-21 1 0,21-22 0,0 21 15,-22-21-15,22 22 0,-21-22 16,21 0-16,0 0 0,-21 0 0,21 0 16,0-42 15</inkml:trace>
  <inkml:trace contextRef="#ctx0" brushRef="#br0" timeOffset="138587.62">18373 15706 0,'21'-85'16,"42"-42"0,-42 85-16,-126 296 0,232-529 0,-106 253 15,0 1-15,0 0 0,21 21 0,-20 0 16,-1 0-16,0 0 0,0 0 15,0 0-15,0 21 0,-21 0 0,0 22 16,0-22-16,0 21 0,0 1 0,0-22 16,0 21-16,-42 0 0,21-20 15,0-1-15,0 21 0,-22-21 16,22 0-16,0 1 0,-21-1 0,20 0 16,1-21-16,0 21 0,0-21 0,0 0 15,0 21-15,42-21 31,0 0-31,0 0 16,0 0-16</inkml:trace>
  <inkml:trace contextRef="#ctx0" brushRef="#br0" timeOffset="140376.14">18965 15854 0,'-21'0'15,"0"0"1,21 21-16,0 0 16,-21 0-16,21 1 0,-21-1 0,21 0 15,0 0-15,0 0 16,0 0-16,0 1 0,0-1 16,0 0-16,21-21 15,0 0-15,0 0 16,0 0-16,0-21 0,-21 0 15,22-1-15,-1 22 0,-21-21 0,21 0 16,0 0-16,0-21 0,-21 20 16,21 1-16,-21 0 0,22 0 15,-22 0-15,0 0 0,0 42 32,0 0-32,0 0 0,0 21 15,0-20-15,-22-1 0,22 0 16,0 0-16,0 21 0,0-20 0,0-1 15,0 0-15,0 0 0,22 0 16,-1-21-16,0 0 0,21 0 16,-21 0-16,1 0 0,20 0 15,-21 0-15,0 0 0,22-21 16,-22 0-16,0 21 0,0-21 0,0 0 16,0-1-16,1-20 0,-22 21 15,21-21-15,0-1 0,-21 1 0,21 0 16,0-1-16,-21 22 0,21-21 0,-21-1 15,22 1-15,-22 21 0,0 0 0,21 0 16,-21-1-16,0 44 16,0-1-1,0 0-15,0 0 0,0 0 0,-21 22 16,-1-22-16,22 21 0,-21-21 16,0 22-16,21-1 0,-21-21 0,0 21 15,0-20-15,21 20 0,-22-21 16,1 0-16,21 0 0,0 1 0,-21-1 15,21 0-15,-21-21 0,21 21 16,0-42 15,21 0-31,0 21 0,0-21 16,1-1-16,-1 1 0,0 0 0,0 0 16,21 0-16,-20 0 0,-1-1 0,21 22 15,-21-21-15,0 21 0,1 0 16,-1 0-16,0 0 0,0 0 0,0 0 15,0 21-15,-21 1 0,22-22 0,-22 21 16,21 0-16,-21 0 0,0 0 16,0 0-16,0 1 15,0-1-15,0 0 0,-21 0 16,-1-21-16,1 21 0,0-21 0,0 0 16,0 0-16,-22 21 0,22-21 15,-21 0-15,21 0 0,-22 0 0,22 0 16,0 0-16,0 0 0,0 0 0,21 22 15,21-22 17,0 0-32,21 0 0,-20 0 0,-1 0 15,21 0-15,-21 0 0,22 0 0,-22-22 16,21 22-16,-21-21 16,0 21-16,22-21 0,-22 21 0,0-21 15,21 0-15,1 0 0,-22-1 0,21 1 16,-21 0-16,1-21 0,-1-1 0,0 22 15,21-21-15,-42 0 0,21-1 16,1 1-16,-1 0 0,-21-1 0,0 22 16,21 0-16,-21-21 0,0 20 15,0 1-15,-21 21 16,0 21-16,-1 1 16,1-1-16,0 0 0,0 0 0,0 21 15,0-20-15,-1 20 0,1 0 0,21-21 16,-21 22-16,21-1 15,-21-21-15,21 22 0,0-22 0,0 21 16,0-21-16,0 0 0,0 1 0,0-1 16,21-21-16,0 21 0,0 0 15,1-21-15,20 0 0,-21 21 0,21-21 16,-20 0-16,20 0 0,-21 0 0,0 0 16,43-21-16,-43 21 0,0-21 15,0 0-15,0 0 0,1-1 16,-22 1-16,21 0 0,0 0 0,0 0 15,-21 0-15,0-1 16,0 44 0,0-1-1,0 0-15,0 0 0,0 0 0,0 0 16,0 1-16,-21-1 0,21 0 0,0 0 16,0 0-16,0 0 15,21 1-15,0-22 0,0 21 0,1-21 16,-1 0-16,0 0 0,0 0 0,0 0 15,0 0-15,1 0 0,-1 0 16,0-21-16,0 21 0,0-22 16,0 1-16,1 0 0,-1 0 0,21-21 15,-21 20-15,0 1 0,22-21 0,-22 21 16,21 0-16,1-1 16,-1 1-16,-21 0 0,21 0 0,-20 0 15,-1 21-15,0 0 0,0-21 0,0 21 16,-21 21 15,0-42 32,0-1-63,0 1 15,-21 21-15,0 0 16,0 0-16,0 0 15,-1 21-15,1 1 16,0-1-16,21 0 0,-21 0 0,0 21 16,0-20-16,-1-1 0,22 0 0,0 21 15,-21-21-15,21 1 0,0-1 16,0 0-16,0 0 0,0 0 0,0 0 16,21-21-16,1 0 0,-22 22 15,21-22-15,0 0 0,0 0 0,0 0 16,0 0-16,1 0 15,-1-22-15,0 22 0,0-21 0,0 21 16,22-21-16,-22 0 0,0 0 0,0 0 16,0-22-16,-21 22 15,21-21-15,1 21 0,-1-22 0</inkml:trace>
  <inkml:trace contextRef="#ctx0" brushRef="#br0" timeOffset="140567.29">21378 15473 0,'0'-21'0,"-21"21"16,0 0-16,21-21 0,-21 21 62,0 0-46,-1 0-16,22 21 0,-21-21 0,0 21 15</inkml:trace>
  <inkml:trace contextRef="#ctx0" brushRef="#br0" timeOffset="141340.2">17145 16870 0,'0'0'0,"-21"-21"15,21 0-15,0-1 16,21 1 0,0 21-16,0 0 0,0-21 0,1 0 15,-1 21-15,0 0 0,0 0 16,0 0-16,0 0 0,1 21 16,-22 0-16,0 0 0,0 1 0,0 20 15,0-21-15,0 0 0,0 22 16,-22-22-16,1 0 0,0 0 0,-21 0 15,21 22-15,-1-43 0,-20 21 0,21 0 16,0 0-16,0-21 0,-1 0 16,22 21-16,-21-21 0,42-21 31,1 21-31,-1-21 0,0 21 16,0 0-16,0 0 0,22 0 0,-22 0 15,0 0-15,0 0 0,21 21 0,-20 0 16,-1-21-16,0 21 15,0 1-15,-21-1 0,0 0 0,0 0 16,0 0-16,0 0 0,0 1 0,-21-1 16,0 0-16,0-21 0,-22 21 15,1 0-15,0-21 0,20 21 0,-20-21 16,0 0-16,-1 22 0,22-22 0,-21 0 16,21 0-16,0 0 0,-1 0 15,22-22 1,22 1-1,-22 0-15,42 21 0,-21-21 16,0 0-16,22 21 0</inkml:trace>
  <inkml:trace contextRef="#ctx0" brushRef="#br0" timeOffset="141715.99">17907 17082 0,'106'-106'15,"-106"85"1,-21 21-16,-64 127 0,148-254 15,-84 127-15,0 21 0,0 0 0,-21 0 16,20 0-16,1 0 0,0 22 16,0-22-16,0 21 0,0-21 0,-1 22 15,1-22-15,0 21 0,21-21 0,0 22 16,0-22-16,0 0 0,0 0 16,0 22-16,0-22 15,0 0-15,0 0 0,42-21 0,-20 0 16,-1 0-16,0 0 0,0 0 15,21 0-15,-42-21 0,22 0 0,-1 0 16,-21-1-16,0 1 16,0 0-16,0 0 0,-21 0 15,-1 0-15,1 21 0,0 0 0,-21-22 16,21 22-16,-1 0 0,1 0 16,-21 0-16,21 0 0,0 0 0,21 22 15,0-1-15,-22-21 0,22 21 0,0 0 16,0 0-1,22-21-15,-1 21 0,0-21 0,0 0 16,21 0-16,-20 22 0</inkml:trace>
  <inkml:trace contextRef="#ctx0" brushRef="#br0" timeOffset="141899.88">18161 17314 0,'21'0'15,"-63"22"-15,63-44 0,0 1 0,0 21 47,0 0-31,1 0-16,-1-21 16</inkml:trace>
  <inkml:trace contextRef="#ctx0" brushRef="#br0" timeOffset="144017.49">18902 16912 0,'-43'85'0,"86"-170"0,-43 64 16,0 42 0,0 0-16,-21 1 15,-1 20-15,1-21 0,21 21 16,-21 1-16,0-1 0,21 0 0,0 1 15,-21-1-15,0 0 0,-1 1 0,22-1 16,0 0-16,-21-20 0,0 20 16,21-21-16,0 21 0,-21-20 0,0-1 15,21-42 17,0-1-32,0 1 0,0 0 15,0 0-15,0-21 0,21-1 16,0 22-16,0-21 0,0-1 0,22-20 15,-22 21-15,21-1 0,-21-20 0,22 20 16,-1 1-16,0 0 0,-20-1 16,20 1-16,0 21 0,1 0 0,-22 0 15,21 21-15,-21 0 0,0 0 0,1 21 16,-22 21-16,0-21 16,0 0-16,0 22 0,0-22 0,-22 0 15,1 0-15,-21 22 0,21-22 0,0 0 16,-22-21-16,22 21 0,0 0 15,-21-21-15,20 21 0,-20-21 16,21 0-16,0 0 0,0 22 16,21-1-1,0 0 1,0 0-16,0 0 16,0 0-16,0 1 0,0-1 0,0 0 15,21 0-15,-21 0 0,21 0 0,0 1 16,-21-1-16,21 0 0,0 0 15,1-21-15,-1 21 0,0 0 0,21-21 16,1 0-16,-1 22 0,0-22 16,1 0-16,20 0 0,-21 0 0,22 0 15,-22 0-15,1-22 0,-1 1 16,-21 0-16,21 0 0,-20 0 16,-1 0-16,0-22 0,0 22 0,-21-21 15,0 21-15,0-1 0,0-20 0,0 21 16,0 0-16,-21 21 15,0 0-15,0 0 16,-1 21-16,1 0 16,0 0-16,21 0 0,-21 1 0,21-1 15,0 0-15,0 0 0,0 0 0,0 22 16,0-22-16,0 0 0,21 0 16,-21 0-16,21-21 0,0 0 15,1 0-15,20 0 0,-21 0 16,0 0-16,22 0 0,-22-21 15,0 0-15,21 0 0,-21 0 0,1-1 16,-1-20-16,0 21 0,21-21 16,-21-1-16,1-20 0,20 20 0,-21 1 15,21-21-15,-20-1 0,20 22 0,-21-22 16,0 22-16,-21 0 0,0-1 16,0 1-16,0 21 0,0 0 0,0-1 15,-21 44-15,0-1 16,0 0-16,0 21 0,-1-21 15,1 22-15,21-1 0,0 0 0,-21 1 16,21-1-16,-21 0 0,21 1 16,0-1-16,0 0 0,0 1 15,0-1-15,0-21 0,0 22 0,0-1 16,0-21-16,0 21 0,0-20 16,0 20-16,0-21 0,21 0 0,0 0 15,0 1-15,-21-1 0,22-21 0,-1 0 16,0 0-16,0 0 0,21 0 15,-20 0-15,-1 0 0,21 0 0,-21-21 16,22-1-16,-1 1 16,-21 0-16,0 0 0,0-21 0,1 20 0,-1-20 15,0 21-15,0 0 0,-21-22 16,21 22-16,-21 0 16,0 0-16,0 42 15,0 0 1,-21 0-16,0-21 0,21 22 15,-21-1-15,21 0 0,0 0 0,0 0 16,-21 0-16,21 1 0,0-1 16,0 0-16,0 0 0,0 0 15,21-21-15,0 21 16,0-21-16,0 0 0,0 0 16,1 0-16,-1 0 0,0-21 0,0 21 15,0-21-15,0 0 0,1 0 16,-1 0-16,0-1 0,0 1 15,0-21-15,0 21 0,1 0 0,-22-1 16,21 1-16,0 0 0,-21 0 16,0 42 15,-21 0-15,0 0-16,-1 1 0,22-1 0,0 0 15,0 0-15,-21 0 0,21 0 16,0 1-16,0-1 0,0 0 15,0 0-15,21 0 0,1 0 16,-1-21-16,0 0 16,0 0-16,0 0 0,0 0 0,1 0 15,-1 0-15,0-21 0,0 0 16,0 0-16,0 0 0,-21 0 16,22-1-16,-22-20 0,21 21 0,-21 0 15,0-22-15,0 22 0,0 0 16,0 0-16,0 0 0,0 42 31,-21-21-31,-1 21 16,22 0-16,-21 0 0,21 1 0,0-1 15,0 0-15,0 21 0,0-21 16,0 1-16,0-1 0,21 0 16,1 0-16,-1-21 0,0 21 15,21-21-15,-21 0 0,22 0 16,-22 0-16,0 0 0,21 0 0,-20 0 15,-1 0-15,21-21 0,0 0 16,1 0-16,-1 21 0,-21-43 0,22 22 16,-1 0-16,-21 0 0,0-21 15,0 20-15,-21 1 0,0 0 0,22 21 16,-22-21-16,-22 42 31,1-21-31,0 21 0,21 0 16,-21 1-16,0-1 0,0 0 0,-1 0 15,22 0-15,0 0 0,-21 1 16,0-1-16,21 0 0,-21 0 0,21 0 16,-21-21-16,21 21 0,0-42 47,0 0-47,0 0 15,21 0-15,-21 0 0,21-1 0,43-41 16,-43 42-16,21-22 0,-21 22 15,22-21-15,-1 21 0,0-22 16,1 22-16,-1 0 0,0 0 16,1 21-16,-22 0 0,0 0 0,0 0 15,-21 21-15,0 0 16,0 0-16,0 22 0,0-22 0,-21 21 16,21-21-16,-21 22 0,21-22 15,0 21-15,-21-21 0,-1 1 0,22 20 16,-21-21-16,21 0 0,0 0 15,-21-21 17,0-21-17,21 0-15,-21 0 0,0 0 16,-1 0-16,-20-22 0,0 22 0</inkml:trace>
  <inkml:trace contextRef="#ctx0" brushRef="#br0" timeOffset="144295.87">19875 16806 0,'-42'0'0,"84"0"0,-84-21 0,63 21 31,22 0-31,-22 0 0,21 0 16,0 0-16,-20 0 0,20 0 0,0 21 15,1-21-15,-1 0 0,0 0 16,1 0-16,-1 0 0,0 0 16,1 0-16,-22 0 0,21 0 0,-21 0 15,0 0-15,1 0 16,-22-21-16,0 0 16,-22 21-1,1-21-15</inkml:trace>
  <inkml:trace contextRef="#ctx0" brushRef="#br0" timeOffset="149083.46">24807 2180 0,'0'0'0,"21"0"16,1 0 0,-1 0-16,21 0 0,-21-21 15,0 21-15,1 0 0,20 0 0,-21 0 16,21 0-16,-20 0 0,20 0 15,-21-21-15,21 21 0,1 0 0,-22 0 16,0-21-16,21 21 0,-20 0 16,-1-21-16,0-1 0,0 1 15,-21 0 1,-21 21 15,0 21-31,0 0 0,-1 1 16,22-1-16,-21 0 0,0 21 0,0-21 15,0 22-15,0-1 0,-1 0 16,1-20-16,21 20 0,-21 0 0,0 1 16,0-22-16,21 21 0,0-21 0,-21 22 15,21-22-15,-22 0 0,22 0 16,0 0-16,0 0 0,-21 1 16,21-1-1,-21-21-15,0-21 31,21-1-15</inkml:trace>
  <inkml:trace contextRef="#ctx0" brushRef="#br0" timeOffset="149311.32">24892 2477 0,'42'0'31,"-84"0"-31,105 0 0,-41 0 16,20 0-16,-21 0 0,0 0 0,0 0 16,22 0-16,-22-22 0,0 22 0,0 0 15,0 0-15,1 0 16,-22-21-16,21 21 16,-21-21-1,21 21-15,-21-21 16,21 21-16</inkml:trace>
  <inkml:trace contextRef="#ctx0" brushRef="#br0" timeOffset="149504.38">25527 2392 0,'0'0'31,"21"0"47,0 0-78</inkml:trace>
  <inkml:trace contextRef="#ctx0" brushRef="#br0" timeOffset="149976.31">26204 2731 0,'21'-22'32,"1"1"-32,-1 21 0,-21-21 15,21 0-15,0 0 0,0 0 0,22-1 16,-22-20-16,21 21 15,-21-21-15,22-1 0,-1 22 0,0-21 16,1-1-16,-1 1 0,-21 0 0,0 21 16,0-22-16,-21 22 0,0 0 15,0 0-15,-21 21 0,0 0 0,0 0 16,-21 0-16,20 0 0,-20 0 0,21 0 16,-21 21-16,20 21 0,1-21 15,0 1-15,21 20 0,0-21 0,0 21 16,0 1-16,21-1 0,0-21 0,1 22 15,-1-22-15,0 21 0,21-21 16,-42 22-16,21-22 0,1 0 16,-22 0-16,0 0 0,0 0 15,0 1-15,-22-22 0,1 0 16,0 0-16,0 0 0,0 0 16,-22 0-16,22 0 0,0 0 0,0 0 15,-21 0-15,20-22 0,1 22 16,21-21-16,0 0 15,21 0-15,1 21 16,-1-21-16,21 0 0,-21-1 0,22 22 16</inkml:trace>
  <inkml:trace contextRef="#ctx0" brushRef="#br0" timeOffset="150472.03">27241 2032 0,'0'-42'16,"22"-64"-1,-44 254-15,44-317 0,-22 148 0,-22 21 32,22 21-32,-21 21 0,21-21 0,-21 22 15,21-1-15,0 0 0,-21 1 0,21 20 16,-21-21-16,0 22 0,-1-1 16,22 1-16,-21-22 0,0 22 0,0-22 15,0 22-15,0-22 0,-1 0 0,22 1 16,0-22-16,0 0 0,-21 21 15,21-21-15,0 1 16,0-44 15,0 1-31,0 0 16,21 0-16,-21 0 0,22 0 0,-1-22 16,0 22-16,0-21 0,0 21 0,22-22 15,-22 22-15,0-21 0,21-1 16,1 22-16,-22 0 0,0 0 0,21 21 15,-21 0-15,1 0 0,-1 0 0,-21 21 16,0 0-16,0 0 16,0 22-16,0-22 0,0 21 15,0-21-15,0 22 0,0-22 0,0 21 16,0-21-16,0 1 0,0-1 0,0 0 16,0 0-16,0 0 0,0 0 15,21-21 16,0 0-31,0-21 16,0 0-16,1 21 0,-1-21 0</inkml:trace>
  <inkml:trace contextRef="#ctx0" brushRef="#br0" timeOffset="151455.87">27982 2413 0,'21'-106'31,"-63"106"-16,63 106-15,-63-191 0,21 85 0,0 22 0,-1 20 16,1-21-16,0 0 0,0 22 0,0-22 16,0 21-16,-1 0 0,1-20 15,21-1-15,0 21 0,0-21 0,0 0 16,0 1-16,0-1 0,0 0 0,0 0 16,21-21-16,1 0 0,-1 21 15,0-21-15,21 0 0,-21 0 0,22 0 16,-1 0-16,0 0 0,1 0 0,-1-21 15,-21 0-15,22 0 0,-22 0 16,0-1-16,0 1 0,0 0 16,0-21-16,-21-1 0,0 22 0,0-21 15,0 0-15,0-1 0,0 22 0,-21 0 16,-21 0-16,21 0 0,0 21 16,-22 0-16,1 0 0,0 21 0,-1 0 15,22 0-15,-21 0 0,21 0 0,-22 22 16,22-22-16,21 21 0,0-21 15,0 1-15,0 20 0,0-21 0,0 0 16,0 0-16,21 1 0,0-22 0,1 21 16,-1-21-16,21 0 0,-21 0 15,22 0-15,-1 0 0,-21 0 16,21 0-16,1-21 0,-22-1 0,21 22 16,-21-21-16,22 0 0,-22 0 0,21-21 15,-21 20-15,22-20 0,-1 21 16,0-21-16,1-1 0,-1 1 0,0 0 15,-20-1-15,20 22 0,-21-21 0,21-1 16,-20 22-16,-22 0 0,-22 42 31,1 22-31,0-22 0,0 21 16,-21-21-16,20 22 0,1-1 16,0 0-16,0 1 0,0-1 15,0 0-15,21 1 0,0-22 0,0 21 16,0-21-16,0 0 0,0 1 0,0-1 15,21 0-15,0 0 0,0-21 16,0 0-16,0 21 0,1-21 0,-1 0 16,21 0-16,-21 0 0,0 0 0,1-21 15,-1 21-15,0-21 0,0 0 16,0 0-16,-21-1 0,0 1 0,21 0 16,1-21-16,-22-1 0,21 1 0,0 0 15,-21-1-15,21-20 0,0 21 0,0-22 16,1 1-16,-1-1 15,0 22-15,0-22 0,0 1 0,0 20 16,1 1-16,-22 0 0,21 21 0,-21-1 16,-21 22-1,-1 22-15,1-1 0,0 0 16,0 0-16,0 21 0,0-20 16,-1-1-16,1 21 0,0-21 0,0 0 15,21 22-15,-21-22 0,21 21 0,-21 1 16,-1-1-16,22-21 0,0 21 15,-21 1-15,0-1 0,21 0 16,-21 43-16,21-43 0,-21 1 16,21-22-16,-21 21 0,21-21 0,0 1 15,0 20-15,0-21 16,0 0-16,0 0 0,21-21 16,0 22-16,21-22 0,-21 0 0,1 0 15,-1 0-15,21 0 0,-21 0 16,0 0-16,22-22 0,-22 22 0,-21-21 15,21 0-15,0 0 0,-21 0 0</inkml:trace>
  <inkml:trace contextRef="#ctx0" brushRef="#br0" timeOffset="151707.62">28681 2244 0,'-21'21'15,"105"-42"-15,-147 21 0,63 21 0,42 0 16,-21-21-16,22 0 0,20 0 0,-21 0 16,22 0-16,-22 0 0,22 0 0,-1 0 15,1 0-15,-1 0 0,1 0 16,-1 0-16,-20-21 0,20 21 0,-21 0 16,1-21-16,-1 21 0,-21-21 0,0 21 15,1 0-15,-1-22 16,0 22-16,-21-21 15,-21 21 1</inkml:trace>
  <inkml:trace contextRef="#ctx0" brushRef="#br0" timeOffset="152629.65">24469 2265 0,'0'0'0,"-22"0"16,1-21-16,0 0 0,0 21 15,0-22-15,21 1 16,21 21 31,0 0-47,0 21 0,-21 1 0,21-22 15,1 21-15,-1 0 0,0 0 16,-21 0-16,0 0 0,0 1 0,0-1 16,0 0-16,0 0 0,0 0 15,0 0-15,-21 1 0,0-1 0,-22-21 16,22 21-16,0 0 0,0-21 0,0 0 16,-22 0-16,22 0 0,0 0 15,0 0-15,21-21 31,21 21-31,0 0 0,0 0 16,22 0-16,-22 0 0,0 0 16,21 0-16,-21 0 0,22 21 0,-22 0 15,21 0-15,-21-21 0,1 22 16,-1-1-16,-21 21 0,0-21 16,0 0-16,0 1 0,0-1 0,-21-21 15,-22 21-15,22 0 0,-21 0 0,-1-21 16,1 21-16,0 1 0,-1-22 0,1 0 15,21 21-15,-21-21 0,20 0 16,1 0-16</inkml:trace>
  <inkml:trace contextRef="#ctx0" brushRef="#br0" timeOffset="153404.2">23855 3683 0,'0'0'0,"-21"0"15,21-21-15,0 0 16,0 0-1,21 21-15,0-22 0,0 22 0,0-21 16,0 21-16,1 0 16,-1 0-16,0 0 0,0 0 0,0 0 15,0 0-15,1 0 0,-1 21 0,0 1 16,0-1-16,-21 0 16,0 0-16,0 0 0,0 0 0,0 22 15,0-22-15,0 0 0,-21 0 0,0 0 16,0 1-16,-1-1 0,1 0 0,0-21 15,0 21-15,0-21 0,0 0 16,-1 0-16,1 0 16,42-21-1,1 21 1,-1 0-16,21 0 16,-21 0-16,0 0 0,1 0 0,-1 0 15,0 0-15,21 21 0,-21 0 0,1 0 16,-1-21-16,-21 43 0,21-22 15,-21 0-15,0 0 0,0 0 16,0 1-16,0-1 0,-21 0 0,0 0 16,-1 0-16,-20 0 0,21 1 0,-21-1 15,-1-21-15,22 21 0,-21-21 0,21 0 16,-1 0-16,-20 0 0,21 0 0,0 0 16,0 0-16,-1 0 0,1 0 15,21-21 1,-21 21-16,21-21 15,0-1 32,21 22-47,0 0 16,1 0-16,-1-21 0,21 0 0,-21 21 16,22-21-16,-22 21 0</inkml:trace>
  <inkml:trace contextRef="#ctx0" brushRef="#br0" timeOffset="153915.92">24701 3874 0,'-42'-22'15,"42"1"-15,0 0 0,-21 0 16,21 0-16,0 0 15,21-1-15,0 1 16,0 21-16,1 0 0,-1-21 0,21 21 16,-21 0-16,22 0 0,-1 0 0,-21 0 15,0 0-15,0 0 0,1 0 0,-1 21 16,-21 0-16,0 1 16,0-1-16,0 0 0,0 0 0,-21 21 15,-1-20-15,-20 20 0,0-21 0,-1 21 16,1 1-16,0-22 0,-1 21 15,1-21-15,0 22 0,-1-22 16,22 0-16,0 0 0,21 0 0,0 1 16,0-1-16,0 0 0,21-21 15,22 0-15,-22 0 0,0 0 16,21 0-16,1 0 0,-22-21 16,21 21-16,-21-21 0,0-1 0,1 22 15,-1-21-15,-21 0 0,0 0 0,0 0 16,0 0-16,0-1 0,0 1 0,-21 0 15,-1 0 1,1 0-16,0 21 0,0-21 0,0 21 16,0 0-16,42 0 47,0 0-47,0 0 15,0 0-15</inkml:trace>
  <inkml:trace contextRef="#ctx0" brushRef="#br0" timeOffset="154112.44">25294 4001 0,'0'-22'16,"-42"44"-16,84-22 15,-42-43 1,0 22 31</inkml:trace>
  <inkml:trace contextRef="#ctx0" brushRef="#br0" timeOffset="155323.82">26310 3831 0,'21'0'156,"0"0"-156,1 0 16,-1 0-16,0-21 16,0 21-16,0-21 0,0 21 15,-21-21-15,22 21 16,-1-21-16,0-1 0,0 1 0,0 0 15,-21 0-15,21 0 0,-21 0 16,0-1-16,0 1 0,0 0 16,-21 21-16,0 0 0,0 0 15,0 0-15,0 0 0,-1 0 0,1 0 16,-21 21-16,21 0 0,0 1 0,-1 20 16,1-21-16,21 21 0,0-20 0,0 20 15,0 0-15,0-21 0,0 22 16,0-22-16,0 21 0,0-21 0,0 22 15,21-22-15,1 0 0,-1 0 16,-21 0-16,21 1 0,0-1 0,-21 0 0,21-21 16,-42 0 15,0 0-31,0-21 0,0 0 16,-1-1-16,1 1 0,0 0 0,0 0 15,0 21-15,0-21 0,-1 0 16,1-1-16,0 22 15,21 22 1,0-1-16,0 0 0,0 0 0,0 0 16,21 0-16,-21 1 0,0 20 15,21-21-15,1 0 0,-22 0 16,21 1-16,0-1 0,0-21 0,0 21 0,0-21 16,1 21-16,-1-21 0,21 0 15,-21 0-15,22 0 0,-1 0 16,0-21-16,1 0 0,-1 0 0,0-1 15,1 1-15,-1 0 0,-21 0 0,21-21 16,1 20-16,-22-20 0,0 0 0,21-1 16,-20 1-16,-1-21 0,0 20 15,0 1-15,0 0 0,0-22 0,-21 22 16,0-1-16,22 1 0,-22 0 0,21 21 16,-21-1-16,0 1 0,0 42 15,0 1 1,0 20-16,0-21 0,0 21 0,-21 1 15,-1-1-15,22 22 0,-21-22 16,0 0-16,0 1 0,21-1 16,0 0-16,-21 1 0,21-1 0,-21 0 15,21-21-15,0 22 0,0-22 0,0 0 16,0 0-16,21 0 0,0 1 0,0-22 16,21 0-16,-20 21 0,-1-21 15,21 0-15,-21 0 0,0 0 0,1-21 16,-22-1-16,0 1 15,0 0-15</inkml:trace>
  <inkml:trace contextRef="#ctx0" brushRef="#br0" timeOffset="155495.74">26945 3916 0,'42'-21'31,"-84"42"-31,106-42 0,-43 21 16,0 0-16,0 0 0,21 0 0,-20 0 15,20-21-15,-21 21 0,21 0 16,1 0-16,-1 0 0,-21 0 0,22 0 16,-1 0-16,0 0 0,-21 0 0,22-22 15,-22 22-15</inkml:trace>
  <inkml:trace contextRef="#ctx0" brushRef="#br0" timeOffset="156932.25">27982 4106 0,'0'-42'16,"0"84"-16,0-63 15,21 0 1,-21 0-16,22 0 0,-1 21 16,-21-21-16,0-1 0,21 1 0,-21 0 15,0 0-15,0 0 0,0-22 16,0 22-16,0 0 0,0 0 0,-21 0 15,0 0-15,-1-1 0,1 22 16,0 0-16,-21 0 0,21 0 0,-22 0 16,22 0-16,-21 22 0,-1-1 0,22 0 15,-106 106 1,106-85-16,0 1 0,0-1 16,21-21-16,0 21 0,0-20 0,0 20 15,0-21-15,0 0 0,21 0 0,0-21 16,21 22-16,-20-22 0,20 0 15,-21 0-15,21 0 0,1 0 0,-22 0 16,21-22-16,1 1 0,-22 21 16,0-21-16,21 0 0,-21 0 0,1 0 15,-22-22-15,21 22 0,0-21 16,-21 21-16,21-22 0,-21 22 0,0-21 16,21-1-16,-21 22 0,0 0 0,0 0 15,0 0-15,0 0 0,0 42 31,0 0-31,0 0 0,-21 21 0,21-20 16,-21 20-16,21-21 0,0 21 0,-21-20 16,21 20-16,0-21 0,0 21 15,0-20-15,0-1 0,0 0 0,21 0 16,0 0-16,0-21 0,0 0 16,22 0-16,-22 0 0,0 0 0,21 0 15,1 0-15,-22 0 0,21-21 16,-21 21-16,22-21 0,-22 0 0,21 0 15,-21-1-15,1 1 0,-1-21 0,0 21 16,0-22-16,-21 1 0,21 0 16,0-1-16,-21 1 0,22 0 0,-22-22 15,21 22-15,0 0 0,-21-22 0,21 22 16,-21-1-16,0 22 0,21-21 16,-21 21-16,0 0 0,21 21 0,-21 21 15,0 0-15,0 0 16,-21 21-16,0 1 0,0 20 0,0-20 15,0 20-15,-22-21 16,22 22-16,0-22 0,0 22 0,0-22 16,-1 0-16,22 1 0,0 20 0,0-42 15,0 22-15,0-22 0,0 21 16,22-21-16,-1 1 0,0-22 0,21 21 16,-21-21-16,22 0 0,-1 0 0,0 0 15,1 0-15,-1-21 0,-21 21 0,22-22 16,-1 1-16,0 0 0,-21 0 15,1 0-15,20-22 0,-21 22 16,0-21-16,0 21 0,1-22 0,-1 22 16,-21-21-16,0 21 0,0 0 15,0 42 1,-21-21-16,-1 21 0,22 0 16,-21 21-16,0-20 0,21-1 0,0 21 15,0-21-15,-21 0 0,21 1 16,0-1-16,0 21 0,0-21 0,0 0 15,0 1-15,21-22 0,0 0 16,0 21-16,1-21 0,-1 0 0,0 0 16,0 0-16,21 0 0,-20 0 15,-1-21-15,0 21 0,0-22 16,0 1-16,22 0 0,-22 0 0,0 0 16,0-22-16,0 22 0,22-21 15,-22 21-15,0-22 0,21 22 0,-21 0 16,1 0-16,-1 0 0,0 0 0,0 21 15,0 0-15,-21 21 32,0 0-17,0-42 32,0 0-31,0-1-16,0 1 15,-21 21 1,0 0 0,0 0-16,0 21 0,-1 1 0,1-1 15,21 0-15,-21 0 0,0 21 16,0-20-16,0-1 0,21 21 0,0-21 16,-22 22-16,22-22 0,0 0 0,0 0 15,0 0-15,0 0 0,0 1 0,22-1 16,-1-21-16,0 21 0,0-21 15,0 0-15,22 0 0,-22 0 0,21 0 16,0 0-16,-20 0 0,20 0 16,0 0-16,1 0 0,-22 0 15,21-21-15,-21 21 0,0-21 0,22-1 16,-22 1-16,0 0 0,-21 0 0,21 0 16,0 0-16,-21-1 0,22 1 0,-22-21 15,0 21-15,21-22 0,-21 22 16,0-21-16</inkml:trace>
  <inkml:trace contextRef="#ctx0" brushRef="#br0" timeOffset="157132.14">29930 3429 0,'-85'0'15,"233"21"-15,-211-42 0,-43 0 0,85 21 16,-1 0-16,1 0 0,0 0 15,0 0-15,0 0 32,0 0-32,-1 0 15,1 0-15,-21 21 0,21-21 16</inkml:trace>
  <inkml:trace contextRef="#ctx0" brushRef="#br0" timeOffset="157368.01">28533 3641 0,'42'-21'15,"-84"42"-15,63-21 0,0 0 0,0 0 16,0 0-16,22 0 0,-22 0 0,21 0 16,0 0-16,1 0 0,-1 0 15,0 0-15,1 0 0,-1 0 0,0 0 16,-20 0-16,20 0 0,-63 21 31,0 0-31,-1-21 16,-20 21-16,21-21 0,-21 21 0,-1 1 15,-20-1-15</inkml:trace>
  <inkml:trace contextRef="#ctx0" brushRef="#br0" timeOffset="158395.82">23601 5207 0,'0'21'16,"-21"-21"-1,-1 0-15,22-21 31,0 0-15,22 0-16,-1 21 16,0-21-16,0 21 0,0 0 15,0 0-15,1 0 16,-1 21 0,-21 0-16,0 0 0,0 0 15,0 0-15,0 1 0,0-1 16,-21 0-16,-1 0 0,1 0 0,0 0 15,0-21-15,0 22 0,0-1 0,-1-21 16,1 0-16,0 21 0,0-21 16,0 0-16,21-21 31,21 0-15,0 21-16,0 0 0,0 0 0,1 0 15,-1 0-15,0 0 16,0 0-16,0 0 0,0 21 0,1-21 15,-1 21-15,0 0 0,-21 0 16,0 0-16,0 1 0,0-1 0,0 21 16,0-21-16,0 0 0,0 22 0,-21-22 15,0 0-15,-22 0 0,22 0 16,0 1-16,-21-22 0,20 21 0,1-21 16,-21 0-16,21 21 0,0-21 0,-1 0 15,1 0-15,0 0 0,0 0 0,0-21 16,21 0-1,0-1 1,0 1-16,0 0 0,0 0 16,0 0-16,21 21 15,-21-21-15,21 21 0,0 0 16,0-22-16,1 22 0,-1 0 0,21 0 16</inkml:trace>
  <inkml:trace contextRef="#ctx0" brushRef="#br0" timeOffset="158894.04">24553 5376 0,'0'-21'0,"0"0"0,0 0 16,0 0-16,0 0 0,-21-1 0,0 22 15,21-21-15,-21 0 0,0 21 0,-1 0 16,1 0-16,0 0 0,0 0 15,0 0-15,0 0 0,-1 21 0,1 0 16,0 1-16,0-1 0,21 0 0,0 21 16,-21-21-16,21 1 0,0-1 0,0 0 15,0 0-15,0 0 0,0 0 16,21-21-16,0 0 16,0 0-16,0 0 0,1 0 0,20 0 15,-42-21-15,21 0 0,0 21 16,0-21-16,1 0 0,-1 21 15,0-21-15,0-1 0,-21 1 16,21 0-16,0 21 16,-21-21-16,0 42 15,0 0-15,0 0 16,-21 1-16,0 20 0,21-21 16,-21 21-16,0-20 0,21 20 0,-21 0 15,-1-21-15,22 22 0,0-22 0,0 0 16,-21 0-16,21 0 0,0 1 0,0-1 15,0 0-15,0 0 0,-21-21 16,21-21 31</inkml:trace>
  <inkml:trace contextRef="#ctx0" brushRef="#br0" timeOffset="159127.91">24998 5546 0,'-21'0'16,"42"0"-16,-64 0 0,22 0 15,21-21 63</inkml:trace>
  <inkml:trace contextRef="#ctx0" brushRef="#br0" timeOffset="161244.16">25739 5927 0,'0'0'0,"-22"0"16,22-21-16,0-1 16,0 1-16,0 0 0,0 0 15,22 0-15,-1 0 0,0-1 16,0-20-16,0 21 0,0-21 0,22-1 15,-1 1-15,-21 0 0,22-1 0,-1 1 16,0 0-16,1-1 0,-22 22 0,21-21 16,-21-1-16,0 22 0,-21 0 15,0 0-15,0 0 0,-21 42 32,0 0-32,0 0 0,0 0 0,0 1 15,21 20-15,0 0 0,0-21 16,0 22-16,0-1 0,0 0 0,0 1 15,0-1-15,0 0 0,21 1 0,-21-22 16,0 21-16,21-21 0,-21 22 0,21-22 16,-21 0-16,0 0 15,-21-21 1,0 0-16,0 0 0,-1-21 16,1 21-16,0-21 0,21 0 0,-21 0 15,21-1-15,-21 1 16,21 0-16,0 0 0,-21 0 0,21 0 15,-22 21-15,22 21 32,-21 0-32,21 0 0,0 0 15,0 22-15,0-22 0,0 0 0,0 0 16,0 0-16,0 0 0,21 1 0,-21-1 16,22 0-16,20-21 0,-21 0 0,0 21 15,0-21-15,22 0 0,-1 0 0,-21 0 16,22-21-16,-1 0 0,0 21 15,1-21-15,-1-1 0,0-20 16,1 21-16,-22-21 0,21 20 0,-21-20 16,22 0-16,-22-22 0,21 22 0,-21 0 15,0-22-15,1 22 0,-1-1 16,0-20-16,0 21 0,0-1 0,0 1 16,-21 0-16,0 20 0,0 1 0,22 0 15,-22 0-15,0 42 16,0 0-1,0 0-15,-22 22 0,22-22 0,-21 21 16,0 1-16,0-1 0,0 0 0,0 22 16,-1-22-16,1 0 0,0 1 15,21-1-15,-21 0 0,21 1 0,-21-1 16,21 0-16,0-20 0,0 20 16,0-21-16,0 0 0,0 0 0,0 1 15,0-1-15,21-21 0,0 21 0,0-21 16,0 0-16,1 0 0,20 0 15,-21 0-15,0 0 0,22 0 0,-22-21 16,21 0-16,0-1 0,22-20 16,-43 21-16,0-21 0,0 20 0,1-20 15,-1 21-15,-21-21 0,0 20 16,0 1-16,0 0 0,0 0 0,-21 21 16,-1 0-1,1 0-15,21 21 16,0 0-16,0 0 0,0 1 15,0-1-15,0 0 0,0 0 0,0 0 16,0 0-16,21 1 0,1-1 0,-22 0 16,21 0-16,-21 0 0,21-21 0,0 21 15,-21 1-15,21-1 16,0-21-16,1 0 16,-1 0-16,0 0 0,0 0 15,0 0-15,0-21 0,1-1 16,-1 22-16,0-21 0,0 0 15,0 0-15,0 0 0,1 0 16,62-106 0,-84 105-16,0-20 0,21 21 0,-21 0 15,0 42 17,-21 0-32,21 0 0,-21 0 15,21 1-15,0-1 0,0 21 0,0-21 16,0 0-16,0 1 0,0 20 15,0-21-15,0 0 0,0 0 0,0 1 16,0-1-16,21 0 0,0-21 16,22 0-16,-22 21 0,21-21 0,-21 0 15,1 0-15,20 0 0,-21 0 16,21 0-16,-20-21 0,-1 0 16,21 21-16,-21-21 0,0-1 0,1 1 15,-1 0-15,0-21 0,0 21 0,0-22 16,0 1-16,1 21 0,-1-22 0,0 1 15,0 21-15,0 0 0,0 0 16,-21-1-16,22 1 0,-1 21 16,-21 21-1,0 1-15,0-1 16,0 0-16,0 0 16,0 0-16,0 0 15,0-42 16,0 0-15,21 21-16,-21-21 0,0 0 0,21 21 16,-21-21-16,0-1 0,0 1 0,0 0 15,0 0 1,-21 21 0,0 0-16,0 21 15,-1 0-15,1 0 0,0 1 0,21-1 16,-21 21-16,0-21 0,0 0 15,21 22-15,0-22 0,-22 21 0,22-21 16,0 1-16,0 20 0,0-21 16,0 0-16,0 0 0,22 1 0,-1-22 15,0 21-15,0 0 0,21 0 0,-20-21 16,20 0-16,0 21 0,-21-21 16,22 0-16,-1 0 0,-21 0 0,0 0 15,22 0-15,-22 0 0,0-21 0,0 0 16,0 0-16,1 0 0,-1-1 0,0 1 15,0-21-15,0 21 0,-21-22 16,21 1-16,-21-21 0,22 20 16,-1 1-16,-21 0 0,21-22 0,0 22 0,0-1 15,-21 1-15,21 0 0,1-1 0,-1 22 16,0 0-16,-21-21 16,21 21-16,-21-1 0,21 22 15,-21 22 1,0-1-16,0 0 0,0 0 15,0 0-15,-21 22 0,0-22 0,0 21 16,0 0-16,-1 1 0,1-1 16,0 0-16,0 1 0,0-1 0,21 0 0,0 1 15,-21-1-15,21 0 0,0-20 16,-22 20-16,22-21 0,0 0 0,0 22 16,0-22-16,22 0 0,-1 0 15,0 0-15,0-21 0,0 0 0,0 0 16,1 0-16,-1 0 15,0 0-15,0 0 0,21 0 0,-20 0 16,-1-21-16,0 21 0,0-21 0,43-64 16,-64 64-1,21-21-15</inkml:trace>
  <inkml:trace contextRef="#ctx0" brushRef="#br0" timeOffset="161464.03">28765 5482 0,'22'0'32,"-44"0"-32,44 0 0,-1 0 15,0 0-15,0 0 0,21-21 16,-20 21-16,-1 0 0,0 0 0,21 0 16,-21 0-16,22-21 0,-22 21 0,0 0 15,0 0-15,0 0 0,1-21 16,-1 21-16,-21-21 15,-21-1-15,-1 1 16,1 21-16</inkml:trace>
  <inkml:trace contextRef="#ctx0" brushRef="#br0" timeOffset="161664.92">28342 5249 0,'-42'0'16,"84"0"-16,-105 0 15,41 0 1,22 22 0,-21-22-1,0 0 17,0 0-32,0 0 15</inkml:trace>
  <inkml:trace contextRef="#ctx0" brushRef="#br0" timeOffset="161900.01">26903 5313 0,'0'0'0,"-21"0"0,-1 21 0,44-21 31,-1 0-31,0 0 0,0 0 15,21 0-15,-20 0 16,20 0-16,-21 0 0,21 0 0,1 0 0,-22 0 16,21 0-16,1 0 0,-22-21 15,0 21-15,0 0 0,0 0 0,0 0 16,-21-21-16,22 21 16</inkml:trace>
  <inkml:trace contextRef="#ctx0" brushRef="#br0" timeOffset="164451.74">30289 5567 0,'0'0'0,"0"-21"15,22 21-15,-22-21 0,21 21 16,-21-22-16,0 1 31,21 21 313,0 0-235,-21-21 235,21 21-344,0 0 94</inkml:trace>
  <inkml:trace contextRef="#ctx0" brushRef="#br0" timeOffset="165883.79">23495 6816 0,'0'-21'16,"0"-1"-1,0 1 1,21 21-16,0-21 16,0 21-16,1-21 0,-1 21 15,0 0-15,0-21 0,0 21 0,0 0 16,1 0-16,-1 0 0,0 0 0,0 0 15,0 0-15,0 0 0,-21 21 16,0 0-16,0 0 0,0 0 0,0 1 16,0-1-16,-21 0 0,0 0 0,0 0 15,0 0-15,-22 1 0,1-1 0,21 0 16,-21 0-16,-1-21 0,22 21 0,0-21 16,0 0-16,0 0 15,-1 0-15,44-21 31,-1 21-31,0 0 16,0 0-16,0 0 0,22 0 0,-22 0 16,21 0-16,-21 0 0,22 0 15,-22 21-15,21 0 0,-21-21 0,22 22 16,-22-1-16,0 0 0,0 0 0,-21 21 16,0-20-16,0-1 0,0 0 15,0 21-15,0-21 0,0 1 0,-42-1 16,21 0-16,-1 0 0,1 0 15,-21 0-15,21-21 0,-22 22 0,22-22 16,0 0-16,-21 0 0,21 0 0,-1 0 16,1 0-16,0 0 0,0 0 0,0 0 15,0 0-15,-1 0 16,22-22-16,22 22 62,-22-21-30,0 0-17,0 0-15,0 0 0,0 0 16</inkml:trace>
  <inkml:trace contextRef="#ctx0" brushRef="#br0" timeOffset="166777.29">23728 6858 0,'21'0'0,"-42"0"0,42-21 15,-21 0-15,0 0 16,21 21-16,0-22 15,0 22 17,1 0-32,-22 22 0,0-1 15,0 0-15,21 0 16,-21 0-16,0 22 0,0-22 0,0 21 16,0 0-16,0-20 0,0 20 0,0 0 15,0 1-15,0 20 0,0-21 16,0 1-16,-21-1 0,21 0 0,0 1 15,0-1-15,0 0 0,0-20 16,0 20-16,0-21 0,0 0 0,0 0 16,0 1-16,0-1 0,0 0 0,0-42 47,0 0-32,0-1-15,0 1 0,0-21 0,0 21 16,0-22-16,0 1 0,0 0 0,0-22 15,0 22-15,0 0 0,0-22 0,0 22 16,0-22-16,0 22 0,0 0 16,0-1-16,0 1 0,0 0 15,0-1-15,0 22 0,0-21 0,0 21 16,-22-1-16,22 1 0,-21 0 0,21 0 16,0 0-16,0 0 0,0 42 46,0 0-46,0 0 0,0 21 16,0-20-16,0-1 0,-21 21 0,21 0 16,-21-20-16,21 20 0,-21-21 15,21 21-15,-21-20 0,21 20 0,-22-21 16,22 21-16,-21-20 0,0-1 16,21 21-16,-21-21 0,0 0 0,21 1 15,-21-22-15,-1 21 0,22 0 0,-21-21 16,0 0-16,0 0 15,42-21 17,0 21-32,0-21 15,1 21-15,-1 0 0,0 0 0,0 0 16,21 0-16,-20 0 0,-1 0 16,21 0-16,-21 0 0,22 0 0,-22 0 15,21 0-15,-21 0 0,0 0 0,1 0 16,-1 0-16,0 0 0,0 0 15,-21-22 48,0 1-63,0 0 16</inkml:trace>
  <inkml:trace contextRef="#ctx0" brushRef="#br0" timeOffset="167323.99">24532 6922 0,'0'-22'0,"0"44"0,0-65 16,0 22-1,0 42 32,-21 0-47,21 1 0,-21-1 16,21 0-16,-21 0 0,21 21 16,-22-20-16,22-1 0,0 21 15,-21-21-15,21 22 0,0-22 0,0 21 16,0-21-16,0 0 0,0 22 0,0-22 15,0 0-15,21 0 0,1-21 16,-1 0-16,21 0 0,-21 0 0,22 0 16,-22 0-16,21 0 0,-21 0 15,22-21-15,-22 0 0,0 0 0,21 21 16,-21-21-16,-21-1 0,22 1 0,-22 0 16,21-21-16,-21 21 0,0-1 0,0 1 15,0-21-15,0 21 0,0 0 0,-21-22 16,-1 22-16,1 0 15,0 0-15,21 0 0,-21-1 0,0 1 16,0 21-16,-1 0 0,1 0 16,0 0-16,0 0 0,0 0 15,0 21-15,-1 1 16,1-1-16,0-21 0,0 21 16,21 0-16,-21 0 0,21 0 15,0 1-15,21-22 31,0 0-31</inkml:trace>
  <inkml:trace contextRef="#ctx0" brushRef="#br0" timeOffset="167611.82">25167 7070 0,'21'0'125,"0"0"-125</inkml:trace>
  <inkml:trace contextRef="#ctx0" brushRef="#br0" timeOffset="168999.92">26395 6879 0,'0'0'0,"21"-21"0,42-42 15,-41 41-15,-1 1 0,0-21 16,-21 21-16,0 0 0,0-1 16,0 1-16,0 0 0,0 0 0,-21 0 15,0 0-15,-1 21 0,-20 0 0,21 0 16,-21 0-16,-1 0 0,1 0 0,21 21 15,-22-21-15,22 21 0,-21 0 16,21 0-16,0 0 0,-1 1 0,22-1 16,0 21-16,0-21 0,0 0 15,0 1-15,22-1 0,-1 0 0,0 21 0,0-21 16,0 1-16,22-1 16,-22 21-16,0-21 0,0 0 0,0 22 15,0-22-15,1 21 0,-1-21 0,-21 1 16,0 20-16,0-21 0,0 0 0,0 0 15,0 1-15,-21-1 0,-22 0 0,22-21 16,0 0-16,-21 21 0,-1-21 16,22 0-16,-21 0 0,-1 0 0,1-21 15,0 21-15,-1-21 0,22 0 0,-21-1 16,21 1-16,0 0 0,-1 0 0,1 0 16,21 0-16,0-22 0,0 22 0,0 0 15,0 0-15,0 0 0,0-1 16,21 22-1,1 0-15,-1 0 16,-21 22-16,21-1 0,0 0 0,-21 0 16,21 0-16,0 22 0,-21-22 0,22 21 15,-1-21-15,0 22 0,0-22 16,0 0-16,0 21 0,22-21 0,-22 1 16,0-1-16,0 0 0,22-21 0,-22 21 15,21-21-15,-21 0 0,0 0 0,22 0 16,-1 0-16,-21 0 0,22 0 0,-1 0 15,-21-21-15,21 0 16,-20 0-16,20-1 0,-21 1 0,0-21 16,0 21-16,1-22 0,-1 22 0,0-21 15,0 21-15,-21-22 0,21 22 0,-21 0 16,0 0-16,0 0 0,0 0 0,-21 42 31,21 0-15,-21 0-16,21 21 0,-21-20 0,21-1 15,0 0-15,0 21 0,0-21 0,0 1 16,0-1-16,0 0 0,0 0 0,0 0 16,21 0-16,0-21 0,0 0 15,0 22-15,1-22 0,-1 0 16,21 0-16,-21 0 0,22 0 0,-22-22 16,21 22-16,-21-21 0,0 0 0,1 0 15,-1 0-15,0 0 0,0-1 0,0 1 16,0 0-16,-21-21 0,0 21 15,0-1-15,0 1 0,0 0 0,0 0 16,0 42 0,0 0-1,-21 0-15,21 22 0,-21-22 0,21 0 16,0 21-16,0-20 0,0-1 16,0 0-16,0 21 0,0-21 15,21 1-15,0-22 0,-21 21 0,22 0 16,20-21-16,-21 0 0,0 0 0,22 0 15,-22 0-15,21 0 0,-21 0 0,22-21 16,-22 0-16,21-1 0,-21 1 16,0 0-16,1 0 0,-1 0 0,0-22 15,0 22-15,-21-21 0,21 21 0,-21-22 16,0 22-16,0 0 0,0 0 0,0 0 16,0 0-16,0 42 31,0 0-31,0 0 0,0 0 0,0 22 15,0-1-15,0-21 0,0 21 16,0 1-16,-21 20 0,0-20 0,21-1 16,-21 0-16,21 1 0,0 20 0,-21-21 15,21 22-15,0-22 0,-22 22 0,22-22 16,0 22-16,0-22 0,-21 0 16,0 22-16,21-22 0,-21 0 0,0-20 15,21 20-15,0-21 0,-21 21 0,-1-20 16,22-1-16,-21-21 0,21 21 0,-21-21 15,21-21 1,0 0-16,0-1 0,0 1 16,21 0-16,0-21 0,1 21 0,-1-22 15,0 1-15,0-22 0</inkml:trace>
  <inkml:trace contextRef="#ctx0" brushRef="#br0" timeOffset="169903.76">27919 7239 0,'0'-21'0,"0"-85"32,0 85-32,0 169 0,21-317 15,0 169-15,0 0 0,0 0 16,1 0-16,-1 0 0,0 0 0,0 0 16,0 21-16,22-21 15,-22 21-15,0 0 0,0 0 0,-21 1 16,0-1-16,0 0 0,0 0 0,0 0 15,0 0-15,-21 1 0,0-22 16,0 21-16,-1-21 0,1 0 0,-21 0 16,21 21-16,-22-21 0,22 0 15,0 0-15,-21 0 0,21 0 0,-1 0 16,1 0-16,21 21 16,0 0-16,21 0 15,1-21-15,-1 22 0,0-22 16,0 21-16,21-21 0,1 0 15,-22 21-15,21-21 0,1 0 16,-22 0-16,21 0 0,0 0 0,1 0 16,-1 0-16,0-21 0,1 21 0,-1-21 15,0-1-15,1 1 0,-1 0 0,-21 0 16,22-21-16,-22 20 0,0-20 16,21 21-16,-21-21 0,1 20 0,-1-20 15,0 21-15,0 0 0,-21 0 0,0-1 16,0 1-16,-21 21 15,0 0-15,21 21 16,-21 1-16,-1-1 0,22 0 16,-21 0-16,21 21 0,-21-20 15,21-1-15,0 21 0,0-21 0,0 0 16,0 22-16,0-22 0,0 0 0,0 0 0,0 0 16,0 1-16,21-22 0,0 21 15,1-21-15,-1 0 16,0 0-16,21 0 0,-21 0 0,1 0 15,20-21-15,-21-1 0,21 22 0,-20-21 16,20 0-16,-21 0 0,0-21 0,0 20 16,1 1-16,-1-21 0,0 21 15,0-22-15,-21 22 0,21 0 0,-21-21 16,0 21-16,0-1 0,0 1 16,-21 21-1,0 0-15,42 0 47,0 0-47,0 0 16,1 0-16,-1 0 0,0 0 15,0 0-15,-21 21 16,0 1-16,0-1 0,0 0 16,0 0-16,0 0 0,0 22 0,0-22 15,0 0-15,0 21 0,0-21 0,0 1 16,0-1-16,21 0 0,0-21 0,1 21 15,-1-21-15,0 0 16,0 0-16,0 0 0,0 0 0,1 0 16,20-21-16,-21 21 0,0-21 0,0 0 15,1 21-15,-22-85 16,0 64-16,0 0 0,0-1 16,-43 1-16</inkml:trace>
  <inkml:trace contextRef="#ctx0" brushRef="#br0" timeOffset="170931.75">23918 8107 0,'21'0'15,"1"0"-15,-22-21 0,0 42 31,0 0-15,0 21-16,0-20 0,0 20 0,0 0 16,0 1-16,0-1 0,0 0 0,0 1 15,-22-1-15,22 0 0,-21-21 0,0 22 16,21-1-16,-21-21 0,21 22 16,0-22-16,-21 0 0,21 0 0,-21 0 15,21-42 16,21 0-31,0 0 0,0 0 0,0-1 16,0 1-16,1-21 0,-1 0 0,-21 20 16,21-20-16,0 0 0,0-22 0,0 22 15,-21 0-15,0-22 0,0 22 16,22-22-16,-22 22 0,0 0 0,0 20 16,0-20-16,0 21 0,-22 42 31,1 21-31,0-20 0,-21 20 15,21 0-15,-1-21 0,-20 22 16,0-1-16,21 0 0,-22 1 0,22-1 16,-21-21-16,21 22 0,-1-22 0,1 0 15,0 0-15,21 0 0,-21 0 0,42-42 47,0 0-47,0 21 0,-21-21 0,22 21 16,-1-21-16,0 21 0,0 0 0,0-21 15,0 21-15,1 0 0,-1 0 16,21 0-16,-21 0 0,0 0 0,1 0 16,20 0-16,-21 0 0,0 21 15,0-21-15,1 0 0,-22 21 16,21-21-16,0 0 0,0 21 16,0-21-1,0 0-15,1-21 16</inkml:trace>
  <inkml:trace contextRef="#ctx0" brushRef="#br0" timeOffset="171187.93">24574 8149 0,'22'-42'16,"-1"63"15,-64 0-31,86-21 0,-43 21 0,0 1 0,21 20 15,-21-21-15,0 21 0,0-20 16,0 20-16,0-21 0,0 21 0,0 1 16,-21-22-16,0 21 0,21-21 0,-22 1 15,1-1-15,21 21 0,0-21 0,0 0 16,-21-21-16,21 22 0,0-1 0,-21-21 16,21-21 15,0-1-31</inkml:trace>
  <inkml:trace contextRef="#ctx0" brushRef="#br0" timeOffset="171365.84">24892 8509 0,'21'-21'31,"-63"42"-31,63-21 0,21-21 31,-21 21-15,1 0-16,-1 0 0,0 0 16,0 0-16,0 0 0</inkml:trace>
  <inkml:trace contextRef="#ctx0" brushRef="#br0" timeOffset="172720.59">25633 8848 0,'0'0'0,"21"-43"16,0 22-16,0 0 0,0 0 16,1-21-16,-1 20 0,0 1 0,0 0 15,0-21-15,22 21 0,-1-22 16,-21 1-16,21 0 0,1-1 0,-1 1 15,-21 0-15,22-1 0,-22 1 0,0 0 16,0-1-16,-21 22 0,0 0 0,0 0 16,0 0-16,-21 21 0,0 0 0,-22 0 15,22 21-15,0 0 0,-21 0 16,-1 21-16,22-20 0,0 20 0,0 0 16,0 1-16,21-22 0,0 21 0,0 0 15,0 1-15,21-22 0,0 21 16,0-21-16,0 22 0,1-22 0,-1 0 15,0 0-15,0 0 0,0 1 16,0-1-16,-21 0 0,22-21 16,-44 0-1,1 0-15,0-21 16,0 21-16,0-21 0,0 21 0,-1 0 16,1-22-16,0 22 0,0 0 15,0 0-15,0 0 0,21 22 31,0-1-31,21 0 0,0 0 16,0-21-16,0 21 0,0-21 16,1 0-16,-1 21 0,0-21 0,0 0 15,21 0-15,-20 0 0,-1 0 16,21 0-16,-21-21 0,0 21 0,1-21 16,-1 0-16,21 0 0,-21 0 0,0-1 15,1 1-15,-1 0 0,0-21 0,0 21 16,0-22-16,0 1 0,1 21 0,-1-22 15,0 22-15,-21 0 0,0 0 16,0 0-16,0 0 0,0 42 16,-21 0-1,0 0-15,-1 0 0,22 0 0,0 1 16,-21-1-16,0 21 0,21-21 16,0 22-16,0-22 0,0 0 15,0 21-15,0-21 0,0 22 16,0-1-16,21-21 0,0-21 15,1 0-15,-1 21 0,0-21 0,0 0 16,0 0-16,22 0 0,-22-21 0,0 21 16,0-21-16,0 0 0,0 0 15,1 0-15,-1-1 0,0 1 0,0 0 16,0 0-16,-21 0 0,21-22 0,-21 22 16,22 0-16,-22 0 0,21 0 0,-21 42 46,0 0-46,-21 0 0,-1 0 16,22 1-16,-21-1 0,21 21 0,0-21 16,0 0-16,0 1 0,0-1 0,0 0 15,0 0-15,0 0 0,21 0 16,1-21-16,-1 0 0,0 0 16,21 0-16,-21 0 0,1 0 0,-1 0 15,0 0-15,0-21 0,21 0 0,-20 0 16,-22 0-16,21 0 0,0-1 0,0 1 15,0 0-15,-21 0 0,21 0 16,1-22-16,-22 22 0,21 0 0,0 0 16,-21 0-16,21 0 0,-21 42 31,0 0-31,0 0 16,0 0-16,-21 22 0,21-22 0,0 0 15,-21 0-15,21 0 0,0 0 0,0 1 16,0-1-16,0 0 0,21 0 15,0-21-15,0 21 0,0-21 16,22 0-16,-22 0 0,0 0 0,0 0 16,0 0-16,1 0 0,-1 0 0,0-21 15,-21 0-15,21 21 0,0-21 16,0 0-16,-21-1 0,22-20 16,-1 21-16,-21 0 0,0 0 0,21-22 15,-21 22-15,21 0 0,-21 0 0,21 21 16,-21 21-1,0 0-15,0 0 16,-21 0-16,21 1 0,-21-1 16,21 21-16,-21-21 0,21 0 0,-21 1 15,21-1-15,0 0 0,0 0 0,0 0 16,0 0-16,0 1 16,0-44 30,0 1-46,0 0 0,0 0 16,0 0-16,0 0 0,0-1 0</inkml:trace>
  <inkml:trace contextRef="#ctx0" brushRef="#br0" timeOffset="172871.51">27749 8382 0,'0'-63'47,"0"126"-32,0-105 1,22 42 15,-1 0-31,0 0 0</inkml:trace>
  <inkml:trace contextRef="#ctx0" brushRef="#br0" timeOffset="173145.05">28469 8107 0,'0'-21'16,"0"63"0,0-63-16,-21 0 0,0 21 0,0 0 15,-1 21-15,22 0 0,-21 21 16,0-20-16,0 20 0,0 0 0,21 1 16,-21-1-16,-1 0 0,1-21 15,21 22-15,-21-1 0,21 0 0,-21-20 16,21 20-16,0-21 0,-21 21 0,21-20 15,0-1-15,-21 0 0,21 0 0,0 0 16,-22 0-16,22 1 0,0-44 47,0 1-47</inkml:trace>
  <inkml:trace contextRef="#ctx0" brushRef="#br0" timeOffset="173315.95">28046 8509 0,'0'0'32,"84"0"-17,-41-21-15,-1 21 16,0 0-16,1 0 0,-1 0 0,0 0 16,1 0-16,-1-21 0,0 21 15,1 0-15,-1-21 0,0 21 0,-20-22 16,20 22-16,0-21 0,-21 21 0</inkml:trace>
  <inkml:trace contextRef="#ctx0" brushRef="#br0" timeOffset="173975.83">28892 8297 0,'-84'-63'47,"20"148"-32,43-64-15,190-64 0,-359 128 16,169-64-16,0 22 0,21-22 15,0 0-15,-22 0 0,22 21 0,-21-20 16,21-1-16,0 0 0,0 0 0,0 0 16,0 0-16,21-21 0,1 22 15,20-22-15,-21 0 0,0 0 16,22 0-16,-22 0 0,21 0 0,-21 0 16,22-22-16,-22 22 0,0-21 15,0 0-15,21 21 0,-20-42 0,-1 21 16,0-1-16,0-20 0,0 21 0,0-21 15,1-22-15,-1 22 0,-21-1 0,21-20 16,0 21-16,0-22 0,0 22 16,1-22-16,-1 43 0,-21-21 0,0 21 15,0-1-15,0 44 16,0 20-16,-21-21 16,-1 21-16,1 1 15,0 20-15,0-20 0,0-1 0,0 0 16,-1 22-16,-20-22 0,21 0 0,0-20 15,0 20-15,-1 0 0,1-21 0,21 1 16,-21-1-16,21 0 0,-21 0 0,21 0 16,-21-21-16,21 21 15,0-42 1,21 0 0,0 0-16,0 0 0,0 0 15,1-1-15,20 1 0,-21 0 0,21 0 16,1-21-16,-1 20 0,0 1 15,1 0-15,-1 0 0,0 0 16,-20 21-16,20 0 0,-21 0 0,0 21 0,0 0 16,-21 0-16,22 0 0,-22 1 15,0-1-15,0 0 0,0 21 0,0-21 16,-22 1-16,1-1 0,0 0 16,21 0-16,-21 0 0,0-21 0,0 21 15,21 1-15,-22-22 0,1 0 0,21 21 16,-21-21-16,0 0 0,0 0 0,0 0 15,-1 0-15,1 0 0,0 0 0,0 0 16,-21 0-16,-1 0 0,1 0 16</inkml:trace>
  <inkml:trace contextRef="#ctx0" brushRef="#br0" timeOffset="174713.93">23114 9398 0,'0'0'0,"0"-21"0,21 21 0,-21-21 15,0 0-15,0-1 16,-21 44 0,0-1-1,21 0-15,-21 0 0,-1 21 0,1-20 16,0 20-16,21 0 0,-21-21 0,0 22 15,0-1-15,-1-21 0,22 22 0,0-22 16,-21 0-16,21 21 0,0-21 16,0 1-16,21-22 15,1 0-15,-1 0 0,0 0 0,0 0 16,21 0-16,1 0 0,-22-22 0,21 22 16,1-21-16,-1 0 0,-21 0 15,21 0-15,-20 21 0,-1-21 0,0-1 16,-21 44 15,0-1-31,-21 0 0,21 0 0,0 0 16,-21 0-16,-1 22 0,1-22 0,21 0 15,-21 21-15,21-20 0,-21-1 0,0 0 16,21 21-16,0-21 0,-21 1 0,-1-1 16,22 0-16,-21-21 0,21 21 15,0 0-15,21-21 31,1-21-31,-1 21 0,0-21 16,0 0-16</inkml:trace>
  <inkml:trace contextRef="#ctx0" brushRef="#br0" timeOffset="175083.72">23664 9694 0,'21'-21'16,"1"-85"-1,-1 106-15,-85 127 0,149-275 16,-85 127-16,21 0 0,0 21 0,0 0 16,1 0-16,-1 0 0,0 0 0,0 21 0,0 0 15,0 0-15,1 1 0,-1 20 16,-21-21-16,21 21 0,-21-20 0,0 20 16,0 0-16,-21-21 0,0 22 15,-1-1-15,-20-21 0,0 0 0,-1 22 16,1-22-16,0 0 0,-1 0 0,1 0 15,0-21-15,-1 22 0,22-22 0,0 0 16,0 0-16,42 0 31,0 0-31,22 0 0,-22 0 16,0 0-16,0 0 0,21 0 16,-20 0-16,-1 0 0,21 0 0,-21 0 15,0 0-15,1 0 0,-1 0 0,21 0 16,-21-22-16,0 22 0,1 0 0,-1-21 15,0 21-15,0-21 0,-21 0 16</inkml:trace>
  <inkml:trace contextRef="#ctx0" brushRef="#br0" timeOffset="175265.62">24193 9864 0,'-21'0'0,"42"-21"15,-21 42-15,0-64 32,0 22-17,22 21 1,-1-42-16</inkml:trace>
  <inkml:trace contextRef="#ctx0" brushRef="#br0" timeOffset="176529.03">25463 9504 0,'0'0'0,"0"-21"15,0 0-15,22-1 16,-1 1 0,0 21-16,0-21 0,0 21 0,0-21 15,1 21-15,-1-21 0,0 0 0,0-1 16,0 22-16,0-21 0,1 0 0,-22 0 15,0 0-15,0 0 0,0-1 16,-22 22-16,1 0 16,-21 0-16,0 0 0,20 22 0,-20-22 15,0 21-15,-1 0 0,22 21 0,-21-21 16,21 1-16,0 20 0,21-21 0,0 21 16,0-20-16,0 20 0,0-21 15,0 21-15,21-20 0,0 20 0,0-21 16,0 21-16,22-20 0,-22-1 15,0 21-15,0-21 0,0 0 0,0 22 16,1-22-16,-22 0 0,0 0 0,0 0 16,-22 1-16,1-1 15,-21-21-15,21 0 0,-22 0 0,22 0 16,-21 0-16,0 0 0,20 0 0,-20-21 16,21 21-16,-21-22 0,20 1 0,22 0 15,-21 0-15,21 0 0,-21 0 0,21-22 16,0 22-16,0-21 0,0 21 0,0-1 15,0 1-15,0 0 0,0 0 16,0 42 0,0 0-16,0 0 15,0 1-15,0-1 0,21 21 0,-21-21 16,0 0-16,0 22 0,0-1 0,21-21 16,-21 0-16,22 22 0,-22-22 15,21 0-15,0 0 0,0 0 0,0 1 16,0-22-16,1 21 0,-1-21 0,21 0 15,-21 0-15,22 0 0,-1 0 0,-21 0 16,21-21-16,1 21 0,-1-22 0,0 1 16,-20 0-16,20 21 0,-21-42 15,21 21-15,-20-1 0,-1 1 0,0 0 16,0-21-16,0 21 0,-21-1 16,21 1-16,-21 0 0,0 0 0,0 0 15,0 42 1,0 0-1,0 0-15,-21 0 0,21 1 16,-21-1-16,21 0 0,0 21 0,0-21 16,0 1-16,0-1 0,0 0 15,21 0-15,0-21 0,22 21 16,-22-21-16,0 0 0,0 0 0,0 0 16,22 0-16,-22-21 0,0 21 15,0-21-15,0 0 0,1 21 16,-1-21-16,0-1 0,0 1 0,-21 0 15,0 0-15,21 0 0,-21-22 0,21 22 16,-21 0-16,0 0 0,0 0 0,0 0 16,22-1-16,-22 1 0,0 0 15,0 42 17,0 0-32,0 1 0,0-1 0,-22 0 15,22 21-15,0-21 0,0 22 0,0-1 16,-21-21-16,21 22 0,0-1 0,-21 0 15,21 1-15,0-1 0,0 21 16,0-20-16,0 20 0,0-20 16,0 20-16,0-21 0,0 22 0,0-22 15,0 1-15,0 20 0,0-21 0,-21-20 16,21 20-16,-21 0 0,-22-21 0,22 1 16,0-1-16,-21 0 0,21-21 0,-22 0 15,22 0-15,-21 0 0,-1 0 0,22 0 16,-21 0-16,21-21 0,-22 0 15,22-1-15,0 1 0,0 0 0,0 0 16,0-21-16,21 20 0,0 1 0,0 0 16,0-21-16,0 21 0,0-1 0,0 1 15,21 0-15,0 0 0,0-21 16,0 20-16,22 1 0,-22 0 0,21-21 16,0 21-16,1-22 0</inkml:trace>
  <inkml:trace contextRef="#ctx0" brushRef="#br0" timeOffset="176976.29">26649 9843 0,'0'-43'15,"0"1"1,0 127-16,0-149 31,0 85-31,0 0 0,0 1 0,-21-1 16,21 0-16,-22 21 0,22-21 15,0 1-15,0-1 0,-21 0 0,21 0 16,-21 0-16,21 0 0,0-42 47,0 0-47,0 0 16,0 0-16,0-22 0,0 22 15,21 0-15,0-21 0,1-1 0,-1 22 16,0-21-16,0 21 0,0 0 0,22-22 15,-22 43-15,21-21 0,-21 21 16,22 0-16,-22 0 0,21 0 16,-21 21-16,0 0 0,1 1 0,-22 20 15,0-21-15,0 21 0,0-20 0,0 20 16,0-21-16,0 21 0,0-20 0,0-1 16,0 0-16,-22 0 0,22 0 15,-21-21-15,21 21 0,-21-21 0,42 0 31,0 0-15,1-21-16,-1 0 0,0 21 0,0-21 16</inkml:trace>
  <inkml:trace contextRef="#ctx0" brushRef="#br0" timeOffset="178623.94">27453 9610 0,'0'-64'16,"-42"64"15,21 0-31,84 64 0,-148-128 0,85 85 0,-21 1 0,0 20 16,0-21-16,0 0 0,21 22 0,0-1 15,-21-21-15,21 21 0,0-20 0,0 20 16,0-21-16,0 21 0,0-20 0,21-1 16,0 0-16,0 0 0,0 0 15,0-21-15,1 0 0,-1 21 0,21-21 16,0 0-16,-20 0 0,20 0 15,0 0-15,-21-21 0,22 0 0,-22 0 16,0 0-16,21 0 0,-20-1 0,-1-20 16,0 0-16,0-1 0,-21 1 15,21 0-15,0-22 0,-21 22 0,0 0 16,0-22-16,22 22 0,-22-1 0,0 1 16,21 21-16,-21-21 0,0 20 15,0 44 1,-21-1-16,-1 0 0,22 0 15,-21 21-15,0 1 0,21-1 16,-21 0-16,21 1 0,-21-1 0,0 22 16,21-22-16,-22-21 0,22 21 0,-21 1 15,0-1-15,21-21 0,-21 0 16,21 1-16,0-1 0,-21 0 0,21 0 16,0-42 15,21 0-31,-21 0 15,21-1-15,0 1 0,0 0 16,22 0-16,-22-21 0,0 20 0,21 1 16,-20-21-16,20 42 0,-21-21 0,21 0 15,-20 21-15,20 0 0,-21 0 16,0 0-16,0 0 0,-21 21 0,0 0 16,0 0-16,0 0 0,0 0 15,0 1-15,0-1 0,0 0 0,0 0 16,0 0-16,0 0 0,0 1 0,0-1 15,0 0-15,22-21 16,-1 0 0,0 0-16,0 0 0,21 0 15,-20 0-15,-1 0 0,21-21 0,-21 0 16,0-1-16,1 1 0,20 0 0,-21 0 16,-21-21-16,21 20 0,0-20 0,-21 0 15,22 21-15,-22-22 0,0 22 16,0-21-16,0 21 15,0 42 1,0 0-16,0 0 16,0 0-16,0 0 0,0 1 0,0 20 15,0-21-15,0 0 0,0 0 0,0 22 16,0-22-16,0 0 0,0 0 16,0 0-16,0 1 0,0-1 0,0 0 15,0 0-15,21-21 16,0 0-16,0 0 15,0 0-15,22 0 0,-22 0 0,21 0 16,-21 0-16,0-21 16,22 0-16,-22 0 0,0 21 0,0-43 15,0 22-15,1 0 0,-1 0 0,0-22 16,21 22-16,-21-21 0,1 21 0,-1 0 16,0-1-16,0 1 0,0 21 15,-21 21 1,-21 1-1,0-1-15,0 0 0,0 0 0,21 0 16,0 0-16,0 1 0,-22-1 0,22 0 16,0 0-16,0 0 0,0 0 15,0 1-15,22-1 16,-1-21-16,0 0 16,0 0-16,0 0 0,0 0 0,1 0 15,-1-21-15,0-1 0,-21 1 16,0 0-16,0 0 15,0 0-15,0-22 0,0 22 0,0 0 16,0-21-16,0 21 0,-21-1 0,21 1 16,-21 0-16,-1 0 0,1 0 15,0 21-15,42 0 32,0 0-17,1 0-15,20 0 0,-21 0 0,21-21 16,1 21-16,-1 0 15,0 0-15,1 0 0,-1 0 0,-21 0 16,22 21-16,-1-21 0,-21 21 0,0 0 16,0 0-16,-21 0 0,0 1 0,0-1 15,0 0-15,0 0 0,0 0 16,0 0-16,-21 1 0,0-1 0,21 0 16,0 0-16,0 0 0,-21-21 0,0 21 15,0-21-15,21 22 0,-22-22 16,1 0 15,21-22-15,0 1-16,0 0 0,0 0 15,0 0-15,0 0 0,21-1 0,1-20 16,-1 21-16,-21-21 0,21 20 16,0 1-16,0 0 0,0 0 0,1 0 15,-1 0-15,0 21 0,21 0 0,-21 0 16,1 0-16,-1 0 0,0 0 15,-21 21-15,0 0 0,0 0 0,21 0 16,-21 22-16,0-22 0,0 0 16,0 0-16,0 21 0,0-20 0,0-1 15,0 0-15,0 0 0,0 0 16,0 0-16,-21-21 0,21 22 0,-21-22 16,21 21-1,-21-21 1,21-21 31,0-1-47,21 22 0,-21-21 15,21 0-15,0 21 0</inkml:trace>
  <inkml:trace contextRef="#ctx0" brushRef="#br0" timeOffset="178851.81">30099 9631 0,'85'-106'47,"-85"212"-31,-85-106-16,170 21 0,-107 0 15,22 22-15,0-22 0,-21 0 16,0 0-16,21 0 0,-21 0 0,21 1 16,0-1-16,0 0 0,-21-21 0,21 21 15,-21-21-15,21 21 0,0-42 47,0 0-47,0 0 0,0 0 16,0-1-16</inkml:trace>
  <inkml:trace contextRef="#ctx0" brushRef="#br0" timeOffset="179019.71">30268 9398 0,'0'-42'16,"-21"21"15,42 84-31,-63-126 0,42 84 47,21-21-31</inkml:trace>
  <inkml:trace contextRef="#ctx0" brushRef="#br0" timeOffset="179520.23">30543 9546 0,'22'0'16,"-44"0"-16,65 0 0,-22 0 16,0 0-1,-21 21 1,0 1-16,0-1 0,0 0 15,-21 0-15,0 0 0,0 0 0,-22 1 16,22-1-16,0 0 0,-21 0 16,20 0-16,1-21 0,0 21 0,0 1 15,0-22-15,42 0 32,0 0-32,0 0 15,0 0-15,1 0 0,-1 21 0,0-21 16,0 0-16,0 21 0,0 0 15,1 0-15,-1 0 0,0 1 0,-21-1 16,21 0-16,0 0 16,-21 21-16,0-20 0,0-1 0,0 21 15,0-21-15,0 0 0,0 22 0,-21-22 16,0 0-16,0 21 0,0-20 0,-1-1 16,1 0-16,-21-21 0,21 21 15,-22 0-15,22-21 0,-21 0 0,21 21 16,0-21-16,-22 0 0,22 0 0,0 0 15,0 0-15,0 0 0,-1 0 0,1 0 16,21-21-16,0 0 0,0 0 16,0 0-1,21 0-15,1 21 0,20-22 0,0 1 16,-21 0-16,22 0 0,-1-21 16</inkml:trace>
  <inkml:trace contextRef="#ctx0" brushRef="#br0" timeOffset="179828.05">30946 9716 0,'21'-85'31,"-21"43"-15,21 42-16,-63 127 0,84-276 0,-21 149 16,0-21-16,0 0 0,1 21 0,-1-21 15,0 21-15,0-21 0,0 0 0,-21-1 16,21 22-1,-42 0 1,0 0-16,0 22 16,0-1-16,-22 21 0,22-21 0,0 0 15,0 22-15,0-22 0,0 0 16,-1 21-16,22-20 0,0-1 0,0 0 16,0 0-16,0 0 0,0 0 0,0 1 15,22-22-15,-1 0 16,0 0-16,21 0 0,-21 0 15,22 0-15,-1 0 0</inkml:trace>
  <inkml:trace contextRef="#ctx0" brushRef="#br0" timeOffset="180324.28">31559 9631 0,'22'-148'31,"-107"148"0,64 0-31,105 148 0,-189-275 0,83 148 0,-20 0 0,21 0 16,0 1-16,-22-1 0,22 21 16,0-21-16,21 0 0,0 1 0,0-1 15,0 0-15,0 0 0,0 0 0,0 0 16,21-21-16,0 22 16,22-22-16,-22 0 0,0 0 15,21 0-15,-20-22 0,-1 22 0,0-21 16,21 0-16,-21 0 0,1 0 0,-1 0 15,0-22-15,-21 22 0,21-21 16,0-1-16,22 1 0,-22-21 0,0 20 16,0-20-16,21-1 0,-20 22 0,-1-22 15,0 1-15,0-1 0,0 22 16,-21 0-16,21-1 0,-21 22 0,0 0 16,-21 21-16,0 0 15,0 21-15,0 0 0,0 22 16,-1-22-16,1 21 0,0 22 15,0-22-15,21 0 0,0 22 0,-21-22 16,21 22-16,0-22 0,0 22 16,0-22-16,0 0 0,0 1 0,0-1 15,21 0-15,0 1 0,0-22 0,0 0 16,1 0-16,20 0 0,-21 0 16,21-21-16,1 0 0,-22 0 0,21 0 15,1 0-15,-1 0 0,-21 0 0,21 0 16,-20-21-16,20 0 0,-21 0 15</inkml:trace>
  <inkml:trace contextRef="#ctx0" brushRef="#br0" timeOffset="181179.82">22902 10943 0,'21'0'15,"-42"0"-15,64-21 0,-22 21 0,0-21 0,0 0 0,0 21 16,0-21-16,1 21 16,-1 0-16,-21 21 31,0 0-31,0 0 0,0 21 0,0 1 16,-21-22-16,21 21 0,-22 1 0,22-1 15,0 0-15,-21 1 0,21-1 0,0 0 16,0-21-16,0 22 0,0-22 15,0 21-15,0-21 0,0 1 0,21-1 16,1-21-16,-1 0 0,0 0 0,0 0 16,0 0-16,22-21 0,-22 21 0,21-22 15,-21 1-15,22 0 0,-1-21 0,-21 21 16,21-1-16,-20 1 0,-1 0 16,0 0-16,0-21 0,0 20 15,-21 1-15,0 42 31,-21 1-31,0-1 0,21 0 0,-21 21 16,21-21-16,-21 22 0,-1-1 0,22-21 16,0 22-16,0-22 0,-21 0 0,21 21 15,-21-21-15,21 1 0,0-1 16,-21-21-16,21 21 0,21-21 47,0-21-47</inkml:trace>
  <inkml:trace contextRef="#ctx0" brushRef="#br0" timeOffset="181660.55">23918 11028 0,'0'-21'0,"21"-43"31,-42 149-31,64-191 0,-22 106 16,0-21-16,0 21 0,0 0 15,0 0-15,1 0 0,-1 0 16,0 0-16,21 0 0,-21 0 0,1 21 16,-1 0-16,-21 0 0,0 1 15,0-1-15,0 0 0,0 0 0,-21 21 16,-1-20-16,1-1 0,-21 0 16,21 0-16,-22 0 0,22 0 0,-21 1 15,21-22-15,-22 21 0,22-21 0,0 0 16,0 0-16,42 0 31,0 0-31,0-21 0,1 21 0,20 0 16,-21 0-16,0 0 0,22 0 15,-22 0-15,0 0 0,0 21 16,21 0-16,-20 0 0,-1-21 0,0 42 16,-21-20-16,0-1 0,0 0 0,0 0 15,0 0-15,0 0 0,0 1 0,-21-1 16,0 0-16,-1 0 0,1-21 0,-21 21 15,21 0-15,-22-21 0,22 0 0,-21 22 16,21-22-16,0 0 0,-22 0 16,22 0-16,0 0 0,0 0 15,21-22-15,0 1 16,0 0-16,21 0 0,0 21 16,-21-21-16,42 0 0,-20-1 0</inkml:trace>
  <inkml:trace contextRef="#ctx0" brushRef="#br0" timeOffset="181841.44">24680 11261 0,'0'0'16,"-21"0"-16,42 0 31,0 0-16,1 0-15,-1 0 0,0 0 16,0-21-16</inkml:trace>
  <inkml:trace contextRef="#ctx0" brushRef="#br0" timeOffset="182095.3">25675 10943 0,'0'-21'0,"0"42"0,21-63 16,0 42-16,22 0 16,-1 0-16,0-21 0,1 21 0,20 0 15,1 0-15,-1 0 0,22 0 0,-22 0 16,22 0-16,0 0 16,-22 0-16,1 0 0,-1 0 0,-20 0 15,-1 0-15,0 0 0,-21 0 0,-21 21 16,-21-21-1,0 0-15,0 0 0,-21 0 0,-1 0 16,22 0-16,-21 0 0</inkml:trace>
  <inkml:trace contextRef="#ctx0" brushRef="#br0" timeOffset="182320.17">26247 10859 0,'-64'84'31,"-42"128"0,106-170-31,170-380 0,-361 719 0,191-339 0,0-21 16,0 21-16,-21 1 0,21-22 0,0 0 15,0 21-15,-21-20 0,21-1 0,0 0 16,0 0-16,0 0 16,0 0-16,0-42 31,21 0-16</inkml:trace>
  <inkml:trace contextRef="#ctx0" brushRef="#br0" timeOffset="183296.1">26606 10986 0,'0'-85'15,"0"170"1,0-149-1,-21 85-15,21 0 0,-21 1 0,21-1 16,-21 21-16,0 0 0,21 1 0,0-22 16,-21 21-16,21 1 0,-22-1 0,1 0 15,21 1-15,0-22 0,0 21 16,-21-21-16,21 22 0,-21-22 16,21 0-16,0 0 0,0 0 0,0 0 15,0 1-15,0-1 16,0-42-1,21-1 1,0 22-16,-21-21 0,21 0 0,1 0 16,-22-21-16,21 20 0,0 1 15,21-21-15,-21 21 0,1-22 0,-1 22 16,21-21-16,-21 21 0,22 0 0,-22-1 16,0 1-16,0 21 0,0 0 15,0 0-15,1 0 0,-22 21 16,0 1-16,0-1 0,0 0 0,0 0 15,0 0-15,0 22 0,0-22 16,0 0-16,0 0 0,0 21 0,0-20 16,0-1-16,0 0 0,0 0 0,0 0 15,0 0-15,21-21 0,0 0 16,0 0-16,0 0 0,0 0 0,22 0 16,-22 0-16,0 0 0,0 0 15,0 0-15,1-21 0,-1 0 0,0 0 16,0 21-16,0-21 0,0-22 0,1 22 15,-1 0-15,0-21 0,0 21 16,0-22-16,-21 22 0,21-21 0,1 21 16,-22-1-16,21 1 0,-21 42 31,-21 1-15,-1-1-16,1 0 0,21 0 0,-21 0 15,0 0-15,0 1 0,21-1 0,0 21 16,0-21-16,-21 0 0,21 1 0,0-1 15,0 0-15,0 0 16,0 0-16,21-21 16,0 0-16,0 0 0,0 0 0,0 0 15,22 0-15,-22 0 0,21 0 16,-21-21-16,1 21 0,20-21 0,0 0 16,-21 0-16,22 21 0,-22-43 15,21 22-15,1 0 0,-22 0 0,21 0 16,-21-22-16,0 22 0,1-21 0,-1 21 15,-21-1-15,0-20 0,0 21 0,0 0 16,0 0-16,-21 21 0,-1 0 16,1 0-16,0 21 15,0 0-15,21 0 16,0 21-16,0-20 0,0-1 0,0 0 16,0 21-16,0-21 0,0 1 15,0-1-15,0 21 0,0-21 0,0 0 0,0 1 16,-21-1-16,21 0 15,-21 0-15,-1-21 16,1 0-16,21 21 0,-21-21 16,0 0-16,0 0 15,0 0 1,-1 0-16,22-21 16,-21 0-16,21 0 0,-21 0 15,21-1-15,-21 1 0</inkml:trace>
  <inkml:trace contextRef="#ctx0" brushRef="#br0" timeOffset="183503.42">27495 10626 0,'0'-43'16,"22"128"-1,-44-127-15,22-22 0,22 64 16,-22 21 31,0 1-32,-22-22-15,1 21 0</inkml:trace>
  <inkml:trace contextRef="#ctx0" brushRef="#br0" timeOffset="184475.66">23008 12256 0,'0'-22'0,"0"44"0,21-44 16,0 1-16,1 0 0,-1 21 16,0-21-16,0 21 0,-21-21 0,21 21 15,0-21-15,-21 42 32,0 0-17,0 0-15,0 0 0,-21 22 0,0-22 16,21 0-16,-21 21 0,0-21 0,0 22 15,21-22-15,-22 21 0,1-21 0,0 1 16,21 20-16,0-21 0,0 0 16,-21-21-16,21 21 0,21-21 31,-21-21-15,21 21-16,0-21 0,1 0 15,-1 21-15,-21-21 0,21 0 0,0 21 16,0-22-16,0 22 0,1 0 15,-1-21-15,0 21 0,0 0 0,0 0 16,0 0-16,1 0 0,-1 0 0,0 0 16,0 0-16,0 0 0,0 0 15,-21-21-15,22 21 16,-22-21 0,0 0-1,-22 21 16,1 0-31,21 21 0,-21 0 0,0 0 16,0 0-16,0 1 0,21-1 16,-22 21-16,1-21 0,0 0 15,21 1-15,0 20 0,-21-21 0,21 0 16,-21 0-16,21 1 0,0-1 0,-21 0 16,21 0-16,0 0 0,0-42 46,0 0-30,21 0-16,0 0 0,0-1 0,0 1 16</inkml:trace>
  <inkml:trace contextRef="#ctx0" brushRef="#br0" timeOffset="184960.38">23961 12256 0,'-22'21'31,"44"-42"-31,-44 63 16,1-21-16,0 21 0,0-20 0,0-1 15,21 0-15,-21 21 0,-1-21 0,22 1 16,-21-1-16,0 0 0,21 0 0,-21 0 16,0 0-16,21 1 0,0-1 15,-21-21-15,42 0 31,0 0-15,0 0-16,0 0 0,0 0 0,1 0 16,20 0-16,-21 0 0,0-21 0,0 21 15,22 0-15,-22 0 0,0 0 0,0-22 16,0 22-16,1-21 0,-1 21 0,0-21 16,-21 0-16,21 21 15,-21-21-15,-21 21 31,0 21-15,21 0-16,-21 0 0,-1 0 16,22 1-16,-21-1 0,21 0 0,0 0 15,-21 0-15,21 0 0,-21 1 16,21-1-16,0 0 0,-21-21 0,21 21 16,0 0-16,0 0 15,21-21 16,0-21-31,0 0 0,0 21 0,-21-21 16</inkml:trace>
  <inkml:trace contextRef="#ctx0" brushRef="#br0" timeOffset="185148.3">24426 12510 0,'0'-43'46,"0"86"-30,0-107 15,0 43 1</inkml:trace>
  <inkml:trace contextRef="#ctx0" brushRef="#br0" timeOffset="185468.09">25760 12192 0,'-64'0'16,"128"0"-16,-149 0 0,43 0 0,21 0 0,-1-21 15,1 21-15,42 0 16,1 0-16,20 0 0,0 0 16,22 0-16,-22 0 15,22 0-15,-1 0 0,1 0 0,-1-21 16,1 21-16,-1 0 0,-21 0 0,22 0 16,-22 0-16,1 0 0,-1 0 0,-21 0 15,0 0-15,-42 0 16,0 0-1,-21 0-15,20 0 0,-20 0 0,0 0 16,-1 0-16,1 0 0</inkml:trace>
  <inkml:trace contextRef="#ctx0" brushRef="#br0" timeOffset="185700.02">25971 12150 0,'-148'233'78,"64"-22"-62,84-168-16,232-530 0,-464 995 16,210-466-16,1 0 0,21-20 0,0 20 15,0-21-15,0 0 0,0 0 0,0 1 16,0-1-16,0-42 31,21-1-31,1 1 16,-1 0-16,21 0 0,-21 0 15,0-22-15,22 22 0</inkml:trace>
  <inkml:trace contextRef="#ctx0" brushRef="#br0" timeOffset="185911.9">26247 12319 0,'42'-21'47,"-106"211"-16,43-147-31,64-255 0,-86 466 0,22-233 16,21 22-16,-21-1 0,0-21 0,21 21 0,0-20 16,-21-1-16,-1 0 0,22 0 15,-21 0-15,21 0 0,21-42 32,1 21-17</inkml:trace>
  <inkml:trace contextRef="#ctx0" brushRef="#br0" timeOffset="186108.78">26437 12615 0,'0'-21'0,"-21"106"15,42-149-15,-21 22 0,0 21 0,-21 21 47</inkml:trace>
  <inkml:trace contextRef="#ctx0" brushRef="#br0" timeOffset="186444.15">26374 12742 0,'0'-21'15,"0"42"-15,0-63 0,0 21 16,0 0-16,0 0 0,0-1 16,21 22-16,0 0 0,0-21 15,0 21-15,0 0 16,22 0-16,-22 0 0,0 0 0,0 0 15,0 21-15,1 1 0,-1-1 0,0 0 16,-21 0-16,0 21 0,0-20 0,0 20 16,0-21-16,0 0 0,0 22 15,0-22-15,-21 0 0,21 0 0,-21 0 16,-1-21-16,22 21 0,-21 1 16,21-44 15,21 1-31,1 21 15</inkml:trace>
  <inkml:trace contextRef="#ctx0" brushRef="#br0" timeOffset="186839.92">26882 12594 0,'0'-21'15,"42"-21"1,-21 42-16,-84 63 0,147-147 15,-63 84-15,1 0 0,-1 0 0,0-22 16,21 22-16,-21 0 0,1 0 0,-1 22 16,0-1-16,0-21 0,0 42 15,0-21-15,-21 22 0,0-22 0,0 21 16,0 0-16,0 1 0,0-1 0,0-21 16,0 22-16,0-22 0,0 21 0,-21-21 15,0 0-15,21 1 0,-21-22 16,21 21-16,0-42 31,0-1-31,0 1 0,0 0 0,0 0 16,21 0-16,-21 0 0,21-22 0,0 22 15,1-21-15,-22-1 0,21 22 0,0-21 16,21 0-16,-21-1 0,1 22 0,-1-21 16,0 21-16,21-1 0,-21 1 15,1 0-15,-1 21 0,0 0 0,0 0 16,-21 21-16,21 0 0,-21 1 15,21-1-15,-21 0 16,22 0-16,-1 0 0</inkml:trace>
  <inkml:trace contextRef="#ctx0" brushRef="#br0" timeOffset="187243.62">28130 12637 0,'0'-85'16,"-42"-21"15,84 297-31,-105-382 0,42 191 0,-22 0 16,22 0-16,-21 21 0,21-21 15,-22 21-15,1 22 0,21-22 16,-21 0-16,20 21 0,1-20 0,0 20 16,0 0-16,21-21 0,0 22 0,0-22 15,0 0-15,0 21 0,21-20 0,0-22 16,0 21-16,1 0 0,20-21 15,-21 0-15,21 0 0,1 0 0,-22 0 16,21 0-16,1 0 0,-22-21 0,21 0 16,-21 21-16,22-22 0,-22 1 0,0 0 15,0-21-15,-21 21 0,0-22 16,0 22-16,0-21 0,0-1 0,0 22 16,0-21-16,0 21 0,-21 0 0,0-1 15,0 22-15,-1 0 0,1 0 16,-21 0-16,21 0 0,0 0 0,-1 0 15,-20 22-15,21-1 0,0 0 16,21 0-16,0 0 0,0 0 16,0 1-16,0-1 0,42-21 15</inkml:trace>
  <inkml:trace contextRef="#ctx0" brushRef="#br0" timeOffset="187760.32">28575 12594 0,'127'-127'31,"-254"254"0,254-233-31,-148 106 0,0 22 16,-1 20-16,1-21 0,0 0 0,21 0 16,-21 22-16,0-22 0,21 0 0,-21 21 15,21-20-15,0-1 0,0 0 0,0 0 16,0 0-16,21-21 15,0 0-15,0 0 0,0 0 16,0 0-16,1 0 0,-1 0 0,21-21 16,-21 0-16,0 21 0,1-21 0,-1 0 15,0-1-15,21 1 0,-21 0 0,1 0 16,-1 0-16,0 21 0,0 0 16,-21 21 15,0 0-31,0 0 0,0 0 0,0 1 15,0-1-15,0 0 0,0 0 0,0 0 16,21 0-16,0 1 16,1-22-16,20 0 0,-21 0 0,0 0 15,22 0-15,-22 0 0,0 0 0,21 0 16,-21-22-16,1 22 0,-1-21 0,-21 0 16,21-21-16,0 21 0,-21-22 15,21 22-15,-21-21 0,0-1 16,0 1-16,21 21 0,-21-21 0,0 20 15,0 1-15,0 0 0,0 0 0,-21 21 16,0 0 0,0 0-16,0 0 0,0 21 15,-1 0-15,-20-21 0,21 21 0,-21 1 16,-22 20-16</inkml:trace>
  <inkml:trace contextRef="#ctx0" brushRef="#br0" timeOffset="188468.43">23580 13653 0,'0'0'0,"21"-22"15,0 22-15,0-21 16,-21 0-16,21 21 0,0-21 0,1 0 16,-22 0-16,0-1 0,21 22 0,-21 22 31,0 20-16,0-21-15,-21 21 0,-1-20 0,1 20 16,21 0-16,-21 1 0,0-22 0,0 21 16,0-21-16,-1 22 0,22-22 0,0 0 15,0 0-15,0 0 0,0 0 16,22-21-16,-1 0 16,0 0-16,21 0 0,-21 0 0,22-21 15,-1 0-15,0 21 0,1-21 0,-1 0 16,0 0-16,-20-1 0,-1 1 0,21 0 15,-21 0-15,-21 0 0,0 0 16,0 42 0,0 0-1,-21 0-15,21 21 0,0-20 0,-21-1 16,0 21-16,21-21 0,-21 0 0,-1 1 16,22 20-16,-21-21 0,0 0 15,21 0-15,0 1 0,0-1 16,21-21-1,0 0-15,1-21 16,-1-1-16,21 1 0</inkml:trace>
  <inkml:trace contextRef="#ctx0" brushRef="#br0" timeOffset="188884.2">24320 13737 0,'22'-21'0,"41"-21"15,-42 42 1,-127 63-16,233-126 0,-105 42 0,-1 21 0,21 0 16,-21-22-16,0 22 0,22 0 0,-22-21 15,21 21-15,-21 0 0,1 0 16,-22-21-16,-22 21 16,1 0-16,-21 0 15,0 0-15,20 21 0,-20-21 0,0 21 16,-1 1-16,1-1 15,21 0-15,-21 0 0,20 21 0,22-20 16,0-1-16,0 0 0,0 0 0,0 0 16,22 0-16,-22 1 0,42-1 0,-21-21 15,0 21-15,22 0 0,-22-21 0,0 21 16,0 0-16,0-21 0,0 22 16,1-22-16,-22 21 0,0 0 15,-22-21-15,1 21 16,-21-21-16,21 21 0,0-21 0,-22 0 15,22 0-15,-21 0 0,21 0 0,-1 0 16,1 0-16,0 0 0,42 0 47,0-21-47</inkml:trace>
  <inkml:trace contextRef="#ctx0" brushRef="#br0" timeOffset="189084.08">24977 13907 0,'-22'0'0,"1"-22"16,0 22-16,21-21 15,-21 21-15,42 0 16,0 0-1,0 0-15,1-21 16</inkml:trace>
  <inkml:trace contextRef="#ctx0" brushRef="#br0" timeOffset="189356.92">25844 13589 0,'-21'0'0,"42"0"0,-42-21 16,21 0-16,21 21 15,22 0-15,-22-21 0,21 21 16,-21 0-16,22 0 0,-1 0 0,0 0 16,1 0-16,-1 0 0,0 0 0,1 0 15,-1 0-15,0 0 0,-20 0 16,20 0-16,-21 0 0,0 0 0,-21-22 31,-21 22-15,0 0-16</inkml:trace>
  <inkml:trace contextRef="#ctx0" brushRef="#br0" timeOffset="189560.81">26204 13483 0,'-233'445'63,"191"-297"-48,317-741-15,-550 1207 0,254-593 0,21 0 16,-21 1-16,21-1 16,21-21 15,0-21-31,0-1 0</inkml:trace>
  <inkml:trace contextRef="#ctx0" brushRef="#br0" timeOffset="190000.56">26310 13674 0,'42'-170'47,"-42"255"-31,-42 0-16,84-128 15,-42 86-15,0-1 0,0 0 0,0 1 16,-21-1-16,0 0 0,0-20 0,21 20 16,-21 0-16,0-21 0,21 1 0,0-1 15,-22 0-15,22 0 0,0 0 16,-21-21-16,21-21 31,21 0-31,1 21 16,-22-21-16,21-22 0,0 22 0,0 0 15,0 0-15,22 0 16,-22 0-16,0-22 0,0 43 0,0-21 16,22 0-16,-22 21 0,0 21 15,-21 0-15,0 0 0,0 1 16,0-1-16,0 0 0,0 0 16,0 0-16,0 22 0,0-22 0,0 0 15,-21 0-15,21 0 0,-21-21 0,21 21 16,0 1-16,0-1 15,0-42 17,0-1-17,21 22-15,-21-21 0</inkml:trace>
  <inkml:trace contextRef="#ctx0" brushRef="#br0" timeOffset="190396.33">26882 13907 0,'0'-85'32,"63"43"-17,-126 169-15,147-254 0,-63 105 0,1 22 0,20 0 16,0 0-16,1 0 0,-1 0 0,0 22 16,1-1-16,-22 0 0,0 0 15,0 21-15,0-20 0,-21-1 16,0 0-16,0 0 0,0 21 0,0-20 15,0-1-15,0 0 0,0 0 0,0 0 16,-21 0-16,0-21 0,21 22 0,-21-22 16,21-22 15,0 1-15,0 0-16,0 0 0,21 0 0,0 0 15,-21-1-15,21-20 0,0 21 0,1-21 16,-1 20-16,0-20 0,0 21 15,-21 0-15,21 0 0,0-1 0,-21 1 16,0 0-16,22 21 31,-22 21-31,0 0 16,21 1-16,-21-1 16</inkml:trace>
  <inkml:trace contextRef="#ctx0" brushRef="#br0" timeOffset="190795.48">27940 13780 0,'0'-64'31,"-64"64"-15,43 21-1,106 22-15,-191-65 0,85 44 0,0-1 0,0 0 16,-1 21-16,1-21 0,0 22 15,0-22-15,0 21 0,21-21 0,0 1 16,0-1-16,-21 0 0,21 0 0,0 0 16,0 0-16,21 1 0,0-22 15,21 0-15,-21 0 16,1 0-16,-1 0 0,21 0 0,-21-22 16,0 1-16,1 21 0,-1-21 0,0 0 15,0 0-15,-21-22 0,0 22 16,21-21-16,-21 21 0,0-22 0,0 22 15,0 0-15,0-21 0,0 21 16,0-1-16,-21 22 0,21-21 0,-21 21 16,0 0-16,0 0 0,-1 0 0,1 0 15,0 0-15,0 0 0,0 21 0,21 1 16,0-1-16,0 0 16,0 0-16,0 0 0,0 0 15,21-21-15,0 22 0</inkml:trace>
  <inkml:trace contextRef="#ctx0" brushRef="#br0" timeOffset="191720.24">28448 13864 0,'21'-42'16,"-21"21"-1,-21 84 1,42-105-16,-21 63 0,-21 0 15,21 0-15,0 1 0,-21-1 0,0 0 16,21 21-16,-22-21 0,22 1 0,0-1 16,0 0-16,0 0 15,0 0-15,0 0 0,0 1 16,22-22-16,-1 0 16,0 0-16,0 0 0,0 0 15,0-22-15,1 22 0,-1-21 16,-21 0-16,21 0 0,0 0 15,0 0-15,-21-1 0,21 1 0,1-21 16,-1 21-16,0 0 0,-21-22 0,21 22 16,0 0-16,-21 0 0,0 42 31,-21 0-15,0 0-16,21 0 0,-21 1 0,0-1 15,-1 0-15,22 0 0,-21 0 0,21 0 16,0 1-16,0-1 0,0 0 15,0 0-15,0 0 16,0 0-16,21-21 16,1 0-16,-1 0 0,0 0 15,0 0-15,0 0 0,-21-21 0,21 21 16,1-21-16,-1 0 0,0 21 16,0-21-16,0 0 0,0-22 0,1 22 15,-22 0-15,21 0 0,0 0 0,0 21 16,0-22-16,0 22 0,-21 22 31,0-1-15,0 0-16,0 0 0,-21-21 15,0 21-15,21 0 0,0 1 0,-21-1 16,21 0-16,0 0 16,0 0-16,21 0 15,0-21-15,0 0 0,1 22 0,20-22 16,-21 0-16,21 0 0,1 0 0,-1 0 15,-21 0-15,22 0 0,-22 0 0,21 0 16,0 0-16,1-22 0,-1 1 16,-21 0-16,22 0 0,-1 0 0,-21 0 15,21-22-15,-20 22 0,-22 0 0,0-21 16,21 20-16,-21 1 16,0 0-16,-21 21 15,-1 0-15,1 0 0,0 21 16,21 0-16,-21 1 0,0-1 15,21 21-15,0-21 16,0 0-16,0 1 0,0-1 0,0 0 16,0 0-16,0 0 0,0 0 0,0 1 15,0-1-15,0 0 16,-21-21-16,-1 0 0,1 0 16,21 21-16,-21-21 0,0 0 0,0 0 15,0 0-15,-1 0 0,1 0 16,0 0-16,0 0 15,0 0-15,0-21 16,-1 21-16</inkml:trace>
  <inkml:trace contextRef="#ctx0" brushRef="#br0" timeOffset="192673.7">23834 14796 0,'0'-22'0,"0"1"15,0 0 1,-22 42 15,1 0-31,0-21 0,21 22 16,-21 20-16,0-21 0,0 0 0,21 22 16,-22-22-16,1 21 0,0-21 15,0 22-15,21-22 0,-21 0 0,0 21 16,-1-21-16,1 1 0,21-1 0,0 0 15,21-21 17,1-21-32,-1 0 15,0 21-15,21-22 0,-21 1 0,1 21 16,-1-21-16,0 21 0,0 0 0,0-21 16,0 21-16,1 0 0,-1 0 15,0 0-15,0 0 0,0 0 16,-21-21-16,21 21 15,1-21-15,-22-1 16,0 1-16,21 0 16,-21 42 31,-21-21-47,-1 21 0,22 22 15,0-22-15,-21 0 0,0 0 16,0 0-16,21 22 0,-21-22 0,0 0 15,21 0-15,-22 22 0,1-22 0,21 0 16,-21 0-16,21 0 0,0 0 16,0 1-16,0-44 47,0 1-47,21 21 0,0-21 15,1 0-15,-1 0 0</inkml:trace>
  <inkml:trace contextRef="#ctx0" brushRef="#br0" timeOffset="193057.48">24490 14901 0,'84'-63'16,"-84"42"-1,-84 105-15,147-168 16,-84 84-16,0 21 15,0 0-15,0 21 0,-22-20 0,22-1 16,0 21-16,0-21 0,0 22 16,-1-22-16,22 21 0,0 0 0,-21-20 15,21 20-15,0-21 0,0 0 16,0 0-16,0 1 0,0-1 0,0 0 16,21 0-16,1-21 0,-1 0 15,0 0-15,0 0 0,0 0 0,0-21 16,-21 0-16,22 21 15,-22-21-15,0-1 0,0 1 16,0 0-16,0 0 0,-22 0 16,1 21-16,0 0 0,0 0 0,0 0 15,0 0-15,-1 0 16,1 0-16,0 0 16,21 21-16,-21-21 0</inkml:trace>
  <inkml:trace contextRef="#ctx0" brushRef="#br0" timeOffset="193243.75">24701 15155 0,'0'0'16,"0"-21"46</inkml:trace>
  <inkml:trace contextRef="#ctx0" brushRef="#br0" timeOffset="193556.09">25633 14796 0,'21'-106'16,"-63"275"-16,63-232 16,0-22-1,-21 106-15,-21 21 0,0-20 16,-1 20-16,1 0 0,0 1 0,0-1 15,0 0-15,0 1 0,-1-1 0,1 0 16,0 1-16,0-1 0,21 0 16,0-21-16,0 1 0,0 20 0,0-21 15,0 0-15,0 0 0,21-21 16,0 0-16,0 0 0,1 0 0,-1 0 16,0 0-16,0-21 15,0 0-15,-21 0 0,0 0 16,21 0-16</inkml:trace>
  <inkml:trace contextRef="#ctx0" brushRef="#br0" timeOffset="193723.99">25506 15071 0,'-21'-21'47,"105"-1"-31,-147 65-16,147-86 0,-62 43 15,-1 0-15,0 0 0,21 0 16,-21 0-16,1 0 0,-1-21 0,21 21 16</inkml:trace>
  <inkml:trace contextRef="#ctx0" brushRef="#br0" timeOffset="194127.62">26014 15028 0,'0'-84'31,"42"63"0,-21 21-31,-84 105 0,147-210 0,-62 126 16,-22 0-16,21 0 0,-21 0 16,0 22-16,0-22 0,0 21 0,0-21 15,0 22-15,0-22 0,0 0 0,0 21 16,0-21-16,0 1 0,0-1 0,0 0 15,0 0-15,0 0 0,0-42 32,0 0-17,21 21-15,-21-21 0,21-22 16,-21 22-16,0 0 0,21-21 0,0 21 16,-21-22-16,22 1 0,-1 21 15,0-22-15,0 22 0,-21-21 0,21 21 16,0 0-16,-21-1 0,0 1 15,22 21-15,-22 21 32,0 1-32,0-1 0,0 0 15,0 0-15,21 0 0</inkml:trace>
  <inkml:trace contextRef="#ctx0" brushRef="#br0" timeOffset="196839.4">26987 15240 0,'0'-106'31,"0"212"-31,0-254 0,0 127 0,0 0 0,0-22 16,0 22-16,0 0 0,0 0 16,-21 0-16,0 21 0,-21 0 15,21 0-15,-1 0 0,1 0 0,-21 0 16,21 21-16,-22 0 0,22 0 0,-21 0 15,21 22-15,0-22 0,-22 21 16,22-21-16,21 22 0,0-22 16,0 0-16,0 21 0,0-21 0,0 1 15,0-1-15,21 0 0,0 0 16,1-21-16,-1 0 0,0 0 16,0 0-16,21 0 0,-20 0 0,-1 0 15,0-21-15,0 0 0,0 0 0,22-1 16,-22 1-16,0 0 0,0-21 0,0 21 15,0-22-15,-21 22 0,22 0 16,-1 0-16,-21 0 0,0-1 0,0 1 16,-21 42-1,-1 1 1,22-1-16,-21 0 16,21 0-16,-21 21 0,21-20 0,-21-1 15,21 0-15,0 21 0,0-21 0,0 1 16,0-1-16,21-21 0,0 21 0,0 0 15,1-21-15,-1 0 0,21 21 16,-21-21-16,22 0 0,-22 0 0,21 0 16,-21 0-16,22 0 0,-22-21 0,0 0 15,0 21-15,0-21 0,0-22 0,1 22 16,-22-21-16,21 21 0,0 0 16,0-22-16,0 22 0,0 0 0,1 21 15,-22-21-15,21 21 0,-21 21 31,0 0-31,-21 0 16,-1 0-16,1 1 0,21-1 0,-21 0 16,0 0-16,0 0 0,21 0 0,0 1 15,-21-1-15,-1 0 0,22 0 16,-21-21-16,21 21 0,-21-21 16,21-21 15,0 0-31,0 0 15,0 0-15,0-1 0,21 1 16,0 0-16,1 0 0,-22-21 0,21 20 16,0 1-16,21-21 0,-21 21 0,1 0 15,-1-1-15,0 1 0,0 0 16,0 21-16,0 0 0,1 0 0,-1 0 16,0 0-16,0 21 15,-21 0-15,0 1 0,0-1 0,0 0 16,21 21-16,-21-21 0,0 1 15,0-1-15,0 0 0,0 21 0,0-21 16,21 1-16,1-1 0,-1 0 16,0-21-16,0 0 0,0 0 15,0 0-15,1 0 16,-1 0-16,0 0 0,0 0 16,0-21-16,0 0 0,1-1 0,-1 1 15,0 0-15,-21 0 0,21-21 0,0 20 16,0 1-16,1-21 0,-1 21 15,0-22-15,0 22 0,0 0 0,-21 0 16,21 21-16,-21-21 0,-21 42 16,0-21-1,0 21-15,21 0 0,0 0 16,0 22-16,0-22 0,-21 0 0,21 21 16,0-20-16,0-1 0,0 0 0,0 0 15,0 0-15,0 0 0,0 1 16,21-1-16,-21 0 15,0 0-15,-21-21 32,0 0-32,21-21 15,-22 21-15,1-21 0,21 0 0,0-1 16,-21 22-16,21-21 16,0 42 30,21-21-46,0 22 16,1-22-16,-1 0 0,-21 21 0,21-21 16,0 0-16,0 0 15,0 0-15,1 0 0,-1 0 16,0 0-16,0 0 0,0 0 0,0-21 16,1 21-16,-1-22 0,0 1 0,0 0 15,0 0-15,0 0 0,1 0 16,-1-1-16,0 1 0,0 0 0,0 0 15,-21 0-15,0 0 0,0-1 0,-21 44 47,0-1-47,0 0 16,21 0-16,-21 0 0,21 0 0,0 1 16,0-1-16,0 0 15,0 0-15,0 0 0,0 0 0,0 1 16,0-1-16,21-21 15,0 21-15,0-21 0,0 0 0,0 0 16,1 0-16,-1 0 16,0 0-16,0 0 0,21-21 0,-20 0 15,-1-1-15,0 1 0,0 0 0,21 0 16,-20 0-16,-1 0 0,0-22 16,0 22-16,0 0 0,-21 0 15,0 0-15,0-1 0,0 44 31,0-1-31,0 0 16,0 0-16,0 0 0,0 0 16,0 1-16,0-1 0,0 0 0,0 0 15,0 0-15,0 0 0,0 1 16,0-1-16,0 0 16,-21 0-1,0-21-15,0 0 0,0 0 16,-1 0-16,1 0 15,21-21-15,0 0 16,-21 21 0,21-21-16,0 42 47,0 0-47,21-21 15,0 21-15,1-21 16,-1 0-16,0 21 0,0-21 0,0 0 15,0 0-15,22 0 0,-22 0 16,21 0-16,1 0 0,-22 0 0,21 0 16,-21 0-16,22 0 0,-22-21 15,0 0-15,21 0 0,-21 0 16,1-1-16,-1 1 0,0 0 0,0-21 16,0 21-16,0-1 0,-21 1 0,0 0 15,0 0-15,0 0 0,-21 21 31,0 0-31,0 21 0,0 0 16,21 0-16,0 0 0,-21 1 0,21-1 16,0 0-16,-22 0 0,22 0 15,0 0-15,0 1 0,0-1 0,0 0 16,0 0-16,22-21 0,-1 0 16,0 21-16,0-21 15,0 0-15,0 0 0,1 0 16,-1 0-16,0 0 0,0-21 0,0 21 15,0-21-15,22 0 0,-22 21 0,0-21 16,0-1-16,0 1 0,1 0 16,-22 0-16,0 0 0,21 0 0,-21-1 15,-21 22 1,-1 22 0,1-1-16,0 0 0,0 0 15,0 0-15,21 0 0,-21 1 16,21-1-16,0 0 0,0 0 15,0 0 1,21-21 15,0-21-31,-21 0 0,21 21 0,0-21 16,-21 0-16,21 21 0,1-22 16,-22 1-16,21 0 0,0 0 0,-21 0 15,21 21-15,0-21 0,0 21 0,1 0 16,-1 0-1,-21 21-15,0 0 16,0 0-16,0 0 0,0 0 16,0 1-16,0-1 0,0 0 15,0 0-15,0 0 16,21-21 0,0 0-16,0 0 0,0 0 15,1 0-15,-1 0 0,0 0 0,-21-21 16,21 0-16,0 0 0,0 0 15,1-1-15,-1 1 0,21-21 0,-21 0 16,0-1-16,22 1 0,-22 0 0,0 20 16,21-20-16,-20 0 0,-22-1 15,21 22-15,-21-21 0,21 21 0,-21 0 16,-21 21 0,0 0-16,-1 0 0,1 0 15,0 21-15,0 0 0,21 0 16,-21 21-16,0-20 0,-1-1 0,22 21 15,0-21-15,-21 22 0,21-22 16,0 21-16,0 0 0,0-20 0,0-1 16,0 21-16,0-21 0,0 0 0,0 1 15,0-1-15,21-21 0,-21 21 0,22-21 16,-1 0-16,0 0 16,0 0-16,0 0 0,0 0 15,1 0-15,-1-21 0,0 0 16,0 21-16,0-22 0,0 1 15,-21 0-15,22 0 0,-22 0 16</inkml:trace>
  <inkml:trace contextRef="#ctx0" brushRef="#br0" timeOffset="197036.28">30332 15050 0,'21'-22'46,"85"22"-30,-233 22 0,275-44-16,-127 22 0,0 0 0,0 0 0,1 0 15,-1-21 1,-21 0 0,-21 21-1</inkml:trace>
  <inkml:trace contextRef="#ctx0" brushRef="#br0" timeOffset="197236.17">29189 14774 0,'-85'0'0,"-42"-21"31,106 21-31,254 21 0,-487-42 0,233 21 31,-1 0-31,1 0 16,0 0-16,0 0 16,0 0-16,-22 0 0</inkml:trace>
  <inkml:trace contextRef="#ctx0" brushRef="#br0" timeOffset="197995.54">23791 15727 0,'0'0'0,"21"-21"0,-21 0 15,0-1-15,22 22 16,-22-21-16,0 42 31,0 1-31,-22-1 0,22 0 0,-21 21 16,21-21-16,0 22 0,-21-1 0,0 0 15,21 1-15,0-22 0,-21 21 16,21-21-16,-21 22 0,21-22 0,0 0 16,0 0-16,0 0 0,21-21 15,0 0-15,0 0 16,0 0-16,0-21 0,22 21 0,-22-21 15,0 0-15,21 0 0,-20 0 0,-1-1 16,21 1-16,-21 0 0,0 0 16,1 0-16,-22 0 0,21 21 15,-21-22-15,0 44 16,-21-1-16,-1 0 16,22 0-16,-21 0 0,0 0 15,0 22-15,21-22 0,-21 0 0,21 0 16,-21 0-16,-1 1 0,22-1 0,0 0 15,0 0-15,0 0 0,0 0 16,22-21 0,-1 0-1,0-21-15</inkml:trace>
  <inkml:trace contextRef="#ctx0" brushRef="#br0" timeOffset="198275.39">24469 15812 0,'105'-22'32,"-20"44"-1,-64-1-31,-232-42 0,443 63 0,-210-21 16,-22 21-16,0-20 0,0-1 0,0 21 15,0-21-15,0 22 0,0-22 16,-22 0-16,1 21 0,0-21 15,0 1-15,0-1 0,-22 0 0,22 0 16,0 0-16,0-21 0,0 21 0,0-21 16,21-21 15,0 0-15,0 0-16</inkml:trace>
  <inkml:trace contextRef="#ctx0" brushRef="#br0" timeOffset="198468.27">24447 16002 0,'170'0'47,"-43"0"-16,-85 0-31,-381 0 0,720 0 0,-359 0 0,20 0 0,0 0 16,-21-21-16,22 21 0,-22 0 0,0 0 15,0 0-15,-21-21 0,0 0 16</inkml:trace>
  <inkml:trace contextRef="#ctx0" brushRef="#br0" timeOffset="198692.14">25590 16066 0,'0'-22'16,"0"1"-16,0 0 15,0 0 1,22 21 46</inkml:trace>
  <inkml:trace contextRef="#ctx0" brushRef="#br0" timeOffset="199027.95">26670 15748 0,'0'0'0,"0"-21"0,0 0 0,0 0 16,-21 21 0,0 0-1,21 21-15,0 0 0,0 0 0,0 0 16,-22 0-16,22 1 0,-21 20 0,0 0 16,21-21-16,-21 22 0,0-1 15,21-21-15,-21 22 0,-1-22 0,22 21 16,0-21-16,-21 0 0,21 22 0,-21-43 15,21 21-15,0 0 0,0 0 16,0 0-16,0-42 47,0 0-47,0 0 16,0 0-16,0 0 0</inkml:trace>
  <inkml:trace contextRef="#ctx0" brushRef="#br0" timeOffset="199266.79">26247 16002 0,'21'0'47,"127"0"-32,-317 0-15,401 0 0,-189 0 16,-1 0-16,-21 0 0,22 0 0,-22 0 15,0 0-15,0 0 0,0 0 0,-21-21 32,0 0-17,21 21 1</inkml:trace>
  <inkml:trace contextRef="#ctx0" brushRef="#br0" timeOffset="199695.54">26945 15981 0,'0'0'15,"42"-64"17,-20 43-32,-1 21 0,-21-21 0,21 21 15,0 0-15,0 0 0,0 0 16,1 0-16,-1 0 0,-21 21 15,0 0-15,0 1 0,0-1 0,0 0 16,0 0-16,0 0 0,0 22 0,0-22 16,0 0-16,0 0 0,0 0 15,0 22-15,-21-22 0,21 0 16,0 0-16,0 0 16,0-42 15,0 0-16,0 0-15,21 0 0,-21-1 16,21 1-16,0 0 0,0-21 16,0 21-16,1-1 0,-1 1 0,0-21 15,0 21-15,0 0 0,0-1 0,1 1 16,-1 21-16,-21-21 0,21 21 16,-21 21 15,0 0-16,0 1-15</inkml:trace>
  <inkml:trace contextRef="#ctx0" brushRef="#br0" timeOffset="200340.18">27686 16066 0,'42'-85'31,"-84"170"-31,84-191 0,-21 106 0,-21-21 0,22 21 16,-1 0-16,-21 21 31,0 0-31,-21 21 16,-1-21-16,22 1 0,-21-1 16,21 0-16,0 0 0,0 0 0,-21 22 15,21-22-15,0 0 0,0 0 16,0 0-16,21 0 0,0-21 15,1 0-15,-1 0 0,0 0 16,0 0-16,0 0 0,0 0 0,1-21 16,-1 0-16,0 21 15,0-21-15,0 0 0,0 0 0,1-1 16,-22-20-16,21 21 0,0 0 16,0-22-16,0 22 0,0 0 15,-21 0-15,0 0 0,22 0 0,-22-1 16,21 22-16,-42 22 31,-1-1-31,22 0 0,-21 0 16,0 0-16,21 0 0,-21 1 0,0 20 15,0-21-15,21 0 0,-22 22 0,1-22 16,0 0-16,21 0 0,-21 21 16,0-20-16,21-1 0,0 0 0,-21 21 15,-1-21-15,22 1 0,-21-1 0,21 0 16,0 0-16,-21 0 0,21 0 15,-21 1-15,21-1 16,0 0-16,-21-21 0,0 0 0,-1 0 16,22 21-16,-21-21 0,0 0 15,0 0-15,0 0 16,21-21 15,-21 21-31,21-21 16,0 0-16,0-1 15,-22 22-15,1-21 0,0 21 16,21-21-16</inkml:trace>
  <inkml:trace contextRef="#ctx0" brushRef="#br0" timeOffset="201027.79">23812 16701 0,'0'0'15,"22"-22"-15,-1 22 0,-21-21 16,0 0-16,21 21 16,-21 21 15,0 0-31,0 1 0,0 20 16,0-21-16,0 0 0,0 22 0,0-22 15,-21 21-15,0-21 0,21 22 16,-22-22-16,22 0 0,-21 0 0,21 0 15,-21 0-15,21 1 0,21-22 32,0 0-32,1 0 15,-1 0-15,0-22 16,0 22-16,0-21 0,0 0 16,1 21-16</inkml:trace>
  <inkml:trace contextRef="#ctx0" brushRef="#br0" timeOffset="201519.51">24066 16891 0,'22'-21'47,"-44"42"-15,65-42-1,-22 0-31,0 21 15,0 0-15,0 0 0,1 0 16,-1 0 0,-21-21 15,0-1 0,0 44 16,-21-22-47,-1 0 16,22 21-16,-21 0 15,21 0-15,-21 0 16,21 0-16,-21 1 0,21-1 16,-21 0-16,21 0 15,-21 0-15,-1 0 0,22 1 0,0-1 16,0 0-16,-21-21 0,21 21 0,0 0 15,0-42 32,0 0-31,0 0-16,0 0 0,0-1 16</inkml:trace>
  <inkml:trace contextRef="#ctx0" brushRef="#br0" timeOffset="202036.22">24765 16806 0,'0'-21'0,"-21"21"15,0 0-15,-1-21 0,22 0 16,-21 21-16,0-21 0,0 21 15,0-21-15,21-1 0,0 1 16,0 0-16,0 0 0,21 0 16,0 21-16,0-21 0,22-1 15,-22 22-15,21 0 0,0-21 16,-20 21-16,20 0 0,0 0 0,-21 0 16,22 0-16,-22 0 0,-21 21 0,0 1 15,0-1-15,0 0 0,0 21 16,0-21-16,-21 22 0,-22-22 0,22 21 15,-21-21-15,21 22 0,-22-1 0,1-21 16,21 0-16,-21 22 16,20-22-16,22 0 0,0 0 0,0 0 15,0 1-15,22-22 16,20 0-16,-21 0 0,0 0 16,22 0-16,-22-22 0,21 1 0,-21 21 15,0-21-15,1 0 0,-22 0 16,0 0-16,0-1 0,0-20 15,0 21-15,0 0 0,0 0 0,-22-1 16,1 22-16,0-21 0,0 21 0,0 0 16,0 0-16,-1 0 15,1 0-15,21 21 0,-21 1 16,21-1 0,21 0-1</inkml:trace>
  <inkml:trace contextRef="#ctx0" brushRef="#br0" timeOffset="202208.12">25336 16870 0,'0'0'62,"0"-21"-46,22 21-1,-1-21-15,0-1 16</inkml:trace>
  <inkml:trace contextRef="#ctx0" brushRef="#br0" timeOffset="203016.18">26755 16806 0,'0'-42'15,"0"21"1,0 0-16,0 0 15,21 21 1,0 0 0,-21 21-16,0 0 15,0 21-15,21-21 0,-21 22 0,21-1 16,-21-21-16,0 22 0,0-1 16,0 0-16,21 1 0,-21-22 0,0 21 15,0-21-15,0 0 0,0 1 0,0-1 16,22 0-16,-22 0 0,21-21 15,0 0 1,0 0-16,0 0 16,0-21-16,-21 0 15,22 0-15,-1-1 0,-21 1 0,21 0 16,0-21-16,-21 21 0,21-22 0,0 1 16,1 0-16,-1-1 0,0 22 15,0-21-15,-21-1 0,21 1 0,0 21 16,1 0-16,-22 0 0,21 21 15,-21-22-15,0 44 32,0-1-17,0 0-15,0 0 0,0 0 0,0 0 16,0 1-16</inkml:trace>
  <inkml:trace contextRef="#ctx0" brushRef="#br0" timeOffset="203451.93">27686 16997 0,'0'-42'16,"0"20"-16,0 86 16,-21-128-1,0 64-15,21 22 0,-22-1 16,1-21-16,0 21 0,0 0 15,0 0-15,0 0 0,21 1 0,-22-1 16,22 0-16,0 0 0,0 0 16,0 0-16,0 1 0,0-1 0,22 0 15,-1-21-15,0 0 16,0 0-16,0 0 0,0 0 0,22 0 16,-22 0-16,0 0 0,21 0 0,-20-21 15,-1 21-15,0-21 0,21-1 16,-42 1-16,21 0 0,1 0 15,-22 0-15,0 0 0,0-22 0,0 22 0,0 0 16,0-21-16,0 20 0,-22 1 16,1 21-16,21-21 0,-21 21 15,0 0-15,0 0 0,0 0 0,-1 0 16,1 0-16,0 0 0,0 21 16,0-21-16,0 21 0,21 1 0,0-1 15,0 0-15,0 0 0,0 0 16,0 0-16,21-21 15,0 0-15,21 0 0</inkml:trace>
  <inkml:trace contextRef="#ctx0" brushRef="#br0" timeOffset="203709.78">28384 16976 0,'0'-21'31,"-21"105"-15,42-147-16,-42 147 16,0-62-16,21-1 0,0 0 0,0 0 15,-21 0-15,21 0 0,-21-21 16,21 22-16,-21-22 16,-1 0-1,22-22 16,0 1-31,0 0 16</inkml:trace>
  <inkml:trace contextRef="#ctx0" brushRef="#br0" timeOffset="203895.68">28448 16806 0,'0'-84'31,"0"63"0,0 126-31,0-189 31,21 105-15,-21 0-16,21 0 16</inkml:trace>
  <inkml:trace contextRef="#ctx0" brushRef="#br0" timeOffset="204451.36">29019 17060 0,'0'-21'0,"22"-85"32,-44 233-32,44-275 15,-22 127-15,0 0 0,-22 21 0,1-21 16,0 21-16,-21 0 0,21 0 15,-1 21-15,1 0 0,0 0 16,0 0-16,-21 1 0,20 20 0,1-21 16,0 21-16,0-20 0,0-1 0,0 21 15,21-21-15,0 0 0,0 1 16,0-1-16,0 0 0,0 0 16,21-21-16,0 0 0,0 0 0,0 0 15,22 0-15,-22 0 16,0 0-16,21-21 0,-21 0 0,1 0 15,20-1-15,-21 1 0,0 0 0,22 0 16,-22-21-16,0-1 0,21 1 16,-21 0-16,1-1 0,20-20 0,-21 20 15,0-20-15,0-1 0,22 22 16,-22-21-16,0 20 0,-21-20 0,0 20 16,0 22-16,21-21 0,-21 21 15,-21 21 1,0 21-16,0 0 0,-22 21 0,22-20 15,0 20-15,0 0 0,0 22 0,0-22 16,21 0-16,0 22 16,0-22-16,0 1 0,0-1 0,0 0 15,0 1-15,0-22 0,21 21 0,-21-21 16,42 0-16,-21 1 0,22-22 16,-1 21-16,0 0 0,1-21 0,-1 0 15,0 0-15,1 0 0,-1 0 16,-21 0-16,0 0 0,0 0 0,-21-21 15,0 0-15</inkml:trace>
  <inkml:trace contextRef="#ctx0" brushRef="#br0" timeOffset="205163.35">24236 17314 0,'0'-21'16,"0"0"0,0 42 15,-21 0-31,-1 1 16,22-1-16,0 0 0,-21 21 15,0-21-15,21 1 0,-21 20 0,21-21 16,-21 0-16,21 22 0,0-22 0,0 0 15,0 0-15,21-21 16,0 0-16,0 0 0,22 0 16,-22 0-1,0-21-15,0 0 0,0 0 0,0-1 0,1 1 16,-1 0-16,0 21 16,-21-21-16,0 0 0,0 42 31,0 0-31,0 0 15,0 0-15,-21 22 0,0-22 0,21 0 16,-22 0-16,1 0 0,21 22 16,0-22-16,-21 0 0,21 0 0,-21-21 15,21 21-15,0 1 0,21-22 32,0 0-32,-21-22 15</inkml:trace>
  <inkml:trace contextRef="#ctx0" brushRef="#br0" timeOffset="205615.58">24913 17568 0,'21'-21'0,"43"-85"31,-149 233-31,170-275 0,-85 127 0,-43 21 16,22 0-1,0 0-15,0 21 0,0 0 16,0 1-16,-22-1 0,22 0 16,0 21-16,0-21 0,0 1 0,-1-1 15,1 21-15,21-21 0,0 0 16,21-21 0,1 0-16,-1 0 15,0 0-15,21 0 0,-21-21 0,22 0 16,-22 0-16,0 0 0,0 0 0,0-1 15,22 1-15,-43 0 0,21 21 16,-21-21-16,21 0 0,-21 42 31,0 0-15,0 0-16,-21 22 0,0-22 0,21 21 16,0-21-16,-21 22 0,21-22 15,-22 21-15,22-21 0,-21 0 0,21 1 16,-21-1-16,21 0 0,0 0 0,0 0 15,-21-21-15,42-21 32,0 0-17</inkml:trace>
  <inkml:trace contextRef="#ctx0" brushRef="#br0" timeOffset="205780.48">25400 17674 0,'21'0'32,"-42"0"-1</inkml:trace>
  <inkml:trace contextRef="#ctx0" brushRef="#br0" timeOffset="206276.2">26352 17611 0,'0'0'0,"-21"-21"0,21-1 0,0-20 0,0 21 0,0 0 15,0 0-15,0-1 0,0 1 16,0 0-16,21 21 16,1 0-16,-22 21 15,21 0-15,-21 22 0,21-1 16,-21-21-16,0 22 0,0-1 0,0 0 15,0 1-15,0-1 0,0 0 16,0-21-16,0 22 0,0-22 0,0 0 16,0 0-16,0 0 0,0 1 15,0-44 17,0 1-32,21 0 0,0 0 15,0 0-15,-21 0 0,22-22 16,-1 1-16,0 21 0,-21-22 15,42 1-15,-21 21 0,1-21 0,-1-1 16,0 22-16,-21 0 0,21 0 16,0 0-16,0 21 0,-21 21 31,0 0-15</inkml:trace>
  <inkml:trace contextRef="#ctx0" brushRef="#br0" timeOffset="208495.83">27051 17738 0,'21'-43'16,"-84"22"15,105 85-31,-106-128 0,43 85 0,0-21 0,0 22 16,0-1-16,0 0 0,21 21 15,-22-21-15,22 1 0,-21-1 0,21 21 16,0-21-16,0 0 0,0 1 16,21-1-16,-21 0 0,22-21 15,-1 0-15,21 0 0,-21 0 16,0 0-16,22 0 0,-22 0 0,21 0 16,-21 0-16,22-21 0,-22 0 15,0-1-15,0 1 0,0 0 16,1 0-16,-1-21 0,-21 20 0,21-20 15,-21 21-15,0-21 0,0-1 16,0 22-16,-21-21 0,0 21 0,-1-1 16,-20 22-16,21 0 0,0 0 15,0 0-15,-1 0 0,-20 0 0,21 22 16,0-1-16,0 21 0,-1-21 0,1 22 16,21-22-16,0 21 0,0-21 15,0 0-15,0 1 0,0-1 16,0 0-16,21 0 0,64 21 15,-43-42-15,1 0 16,-1 0-16,0 0 0,1 0 16,-1 0-16,0 0 0,1-21 0,-1 21 15,0-21-15,-20 0 0,20 0 0,-21 0 16,0-1-16,22-20 0,-22 0 16,0 21-16,0-22 0,-21 1 0,0 21 15,21-22-15,-21 22 0,0 0 16,0 0-16,0 0 0,-21 21 15,21 21 1,0 0-16,-21 0 0,0 0 16,21 1-16,-21 20 0,21-21 0,0 0 15,0 0-15,0 1 0,0-1 16,0 0-16,-22 0 0,22 0 16,-21 0 140,21 1-125,0-1-15,0 0-1,0 0 1,0 0-16,0 0 16,0 1-16,0-1 15,21 0 1,1-21-16,-1 0 15,0 0-15,0 0 0,0 0 16,0 0-16,22 0 0,-1 0 0,0 0 16,1 0-16,-1 0 0,0 0 15,1-21-15,-1 21 0,-21-21 0,22-1 16,-22 1-16,0 0 0,0 0 16,0 0-16,-21-22 0,0 22 0,0 0 15,0 0-15,0 0 0,0 0 0,0-1 16,-21 22-16,0-21 0,0 21 15,0 0-15,-1 0 0,-20 0 16,21 21-16,0 1 16,0-1-16,-1 0 0,1 0 0,0 21 15,0-20-15,0-1 0,0 0 0,-1 21 16,22-21-16,0 1 0,0-1 16,0 0-16,22 0 15,-1-21-15,0 0 16,0 0-16,0 0 0,0 0 0,22 0 15,-22-21-15,0 21 0,0-21 16,0 21-16,1-21 0,-1-1 0,0 1 16,0 0-16,-21 0 0,21-21 15,-21 20-15,21 1 0,-21 0 16,0 42 15,0 0-31,-21 1 0,21-1 16,-21 0-16,21 0 0,0 0 15,0 0-15,0 1 0,0-1 16,0 0-16,21-21 16,0 21-16,1-21 15,20 0-15,-21 0 0,0 0 0,0 0 16,22 0-16,-22-21 0,0 21 16,0-21-16,0 0 0,1-1 0,-1 1 15,0-21-15,-21 21 16,21-22-16,0 1 0,0 0 0,1-1 15,-1 1-15,-21 0 0,0-1 16,21 22-16,-21 0 0,21 0 0,-21 0 16,0 0-16,0 42 15,-21 0 1,0 0-16,0 21 0,-1-20 0,1 20 16,21-21-16,-21 21 0,21 1 15,-21-22-15,21 21 0,0-21 0,0 22 16,0-22-16,0 0 0,0 0 15,0 0-15,0 1 0,0-1 16,21 0-16,0-21 0,0 0 16,1 0-16,20 0 0,-21 0 15,0 0-15,0 0 0,1 0 0,-1 0 16,0-21-16,21 21 0,-42-21 16,21-1-16,1 22 0,-1-21 0,-21 0 15,21 21-15,-21-21 0,0 42 47,0 0-47,0 0 16,-21 1-16,21-1 0,0 0 15,0 0 1,0 0 0,21-21-16,0 0 15,0 0-15,0 0 0,1 0 0,-1 0 16,0 0-16,0-21 0,21 0 0,-20 0 15,-1 0-15,0-1 0,0-20 16,0 0-16,0 21 0,1-43 0,-1 22 16,21-1-16,-21 1 0,0 0 15,1-1-15,-22 1 0,0 21 0,21 0 16,-21 0-16,0 42 16,-21 0-1,-1 0-15,1 0 0,0 22 16,0-22-16,0 21 0,0 0 15,-1-20-15,1 20 0,21 0 0,0-21 16,-21 1-16,21 20 0,-21-21 16,21 0-16,0 0 0,0 1 0,0-1 15,0 0-15,0 0 16,21 0-16,0-21 0,22 0 0,-22 21 16,21-21-16,-21 0 0,22 0 15,-22 0-15,21 0 0,-21 0 0,0 0 16,1-21-16,-1 0 0,0 0 15,0 0-15,0 0 0,0-1 0,-21 1 16,0 0-16,0 42 31,0 0-15,-21 1-16,21-1 16,-21 0-16,21 0 15,21-21 1,0 0-1,1 0-15,-1 0 16,0 0-16,0-21 0,0 0 16,0 21-16,-21-21 0,22-1 15,-22 1-15</inkml:trace>
  <inkml:trace contextRef="#ctx0" brushRef="#br0" timeOffset="208707.6">29570 17717 0,'-21'0'32,"84"-22"-17,-42 22-15,-84 22 0,126-65 16,-42 43-16,1 0 0,-1 0 0,0-21 16,0 21-16,0-21 0,0 21 15,-21-21-15,0 0 16,0-1-16,-21 1 15,0 21 1</inkml:trace>
  <inkml:trace contextRef="#ctx0" brushRef="#br0" timeOffset="208867.51">29210 17526 0,'-64'21'46,"128"-42"-30,-149 42 0,64-21-16,0 0 0,0 0 15</inkml:trace>
  <inkml:trace contextRef="#ctx0" brushRef="#br0" timeOffset="208993.44">28998 17568 0,'-84'-127'78</inkml:trace>
  <inkml:trace contextRef="#ctx0" brushRef="#br0" timeOffset="210175.74">30692 12277 0,'-22'0'47,"44"0"0,-1 0-47,0 0 16,0 0-16,21 0 0,-20 0 0,20 0 15,-21 0-15,21 0 0,1 0 16,-1 0-16,-21 0 0,0 0 16,1 0-16,-1 0 0,-42 0 31,-22 0-31,22 0 0,-21 0 16,-1 0-16,1 0 0,0 0 0,21 0 15,-22 0-15,1 0 0,21 0 0,0 0 16,-1 21-16,1-21 0,0 21 15,0-21-15,21 21 0,0 0 16,0 1-16,21-1 16,0 0-16,0-21 15,1 21-15,-1 0 0,0-21 16,0 21-16,21 1 0,1 20 16,-1-21-16,-21-21 0,0 21 0,1 0 15,-22 1-15,0-1 0,0 0 16,-22 0-16,1 0 0,-21-21 15,0 0-15,-1 21 0,1-21 0,0 0 16,-1 0-16,1 0 0,0 0 16,20 0-16,-20 0 0,21 0 0,0 0 15,0 0-15,42 0 32,0-21-17,0 21-15,0 0 0,0-21 0,1 21 16</inkml:trace>
  <inkml:trace contextRef="#ctx0" brushRef="#br0" timeOffset="210551.54">31411 12425 0,'-63'0'31,"126"21"-31,-147-42 0,168 21 0,-211 0 0,106 0 0,-21 0 15,21 0-15,-1 21 0,1 0 16,0 0-16,0 1 0,21-1 0,-21 0 16,21 0-16,0 21 0,0-20 15,0-1-15,21 0 0,0 21 0,0-42 16,22 21-16,-22 1 0,21-1 0,-21-21 16,22 0-16,-22 0 0,21 0 15,-21 0-15,22-21 0,-22-1 0,0 22 16,0-21-16,0 0 0,0-21 0,-21 21 15,0-1-15,0-20 0,0 21 16,0 0-16,0-22 0,0 22 0,-21 0 16,0 0-16,0 0 0,21 0 15,-21 21-15,0 0 0,-1 0 16,1 0-16,0 0 0,21 21 16,-21 0-16,21 0 0,0 0 15,0 0 1</inkml:trace>
  <inkml:trace contextRef="#ctx0" brushRef="#br0" timeOffset="210735.43">31771 12552 0,'0'-21'31,"21"0"-15,-42 63-16</inkml:trace>
  <inkml:trace contextRef="#ctx0" brushRef="#br0" timeOffset="211268.13">32194 12361 0,'22'-21'0,"-1"-21"31,-64 105-31,86-147 0,-43 105 16,0 0-16,0 0 0,-21 0 16,-1 22-16,1-1 0,0 0 0,0 1 15,0-1-15,0 0 0,21 1 0,-22-22 16,22 21-16,-21-21 0,21 22 15,0-22-15,0 0 0,0 0 16,21-21 0,1-21-16,-1 0 15,0 0-15,0 0 0,-21-1 0,21 1 16,0 0-16,1 0 16,-1 0-16,0 0 0,0-1 0,-21 1 15,21 21-15,-21 21 16,0 1-1,0-1-15,0 0 0,0 0 16,0 0-16,0 0 0,21 1 16,1-1-16,-22 0 0,21-21 15,0 0-15,0 0 0,0 0 16,0 0-16,1 0 0,-22-21 16,0 0-16,21 21 0,0-22 0,-21 1 15,0 0-15,0 0 0,0-21 16,0 20-16,0 1 0,0-21 15,0 21-15,0 0 0,0-1 16,0 1-16,0 0 0,0 0 0,21 21 47</inkml:trace>
  <inkml:trace contextRef="#ctx0" brushRef="#br0" timeOffset="211760.93">32745 12277 0,'-43'63'47,"1"107"-16,127-403-31,-212 529 0,127-254 0,0-20 15,0-1-15,-21 21 0,21-21 0,0 0 16,0 1-16,0-1 0,0 0 0,0 0 16,0-42 15,0 0-31,21 21 16,-21-21-16,21-1 0,-21 1 0,21 0 15,0 0-15,-21 0 0,21-22 16,1 22-16,-1 0 0,0 0 0,0 0 15,0 0-15,0 21 0,1 0 0,-1 0 16,0 0-16,-21 21 16,0 0-16,0 0 15,0 0-15,0 22 0,0-22 16,0 0-16,0 0 0,0 0 0,0 0 16,0 1-16,21-1 0,-21 0 0,0 0 15,0 0 1,0-42 46,21 0-46</inkml:trace>
  <inkml:trace contextRef="#ctx0" brushRef="#br0" timeOffset="211999.79">33232 12510 0,'0'0'31,"-64"84"-15,64-63 0,0 1-16,-21-1 0,21 0 15,-21 0-15,21 0 0,0 0 0,-21 1 16,21-1-16,0 0 31,0-42-15,0 0-1,0-1-15</inkml:trace>
  <inkml:trace contextRef="#ctx0" brushRef="#br0" timeOffset="212311.61">33189 12340 0,'-63'0'16,"42"43"15,105-86-31,-168 107 0,105-64 16,0 0-16,0 0 15,0 0-15,0 0 16,1-21-16,-1-1 0,-21 1 15,0 0-15,0 0 0,0 0 16,0 0-16,0-1 0,0 1 0,0 0 16,-21 21-16,-1 0 15,1 0-15,0 0 0,0 0 16,0 0-16,21 21 0,0 0 16,0 1-16,0-1 15,0 0-15,21-21 16,0 0-16</inkml:trace>
  <inkml:trace contextRef="#ctx0" brushRef="#br0" timeOffset="212579.46">33634 12150 0,'21'-21'15,"-21"105"16,-21-63-31,21-105 0,-21 190 0,21-85 16,-22 21-16,22-21 0,-21 22 16,21-22-16,-21 21 0,21-21 0,0 22 15,0-22-15,0 21 0,0-21 16,0 0-16,0 1 0,0-1 16,0 0-16,0 0 0,0 0 0,0 0 15,0 1 1,0-44-1</inkml:trace>
  <inkml:trace contextRef="#ctx0" brushRef="#br0" timeOffset="212895.84">33655 12679 0,'0'21'47,"63"-21"-16,-126-21-31,148 42 0,-64-21 0,-21-21 0,0 0 16,21 21-16,0-21 0,-21-1 15,0 1 1,-21 21 0,0 0-16,0 21 0,-1 1 15,22-1-15,-21 0 0,0 0 16,0 21-16,0-20 0,21-1 0,0 0 15,0 21-15,0-21 0,0 1 16,0-1-16,21 0 16,21-21-16,-21 0 0,22 0 0,-1 0 15,0 0-15,-42-21 16,0 0-16,0-1 0,0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0T02:42:32.8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3577 1016 0,'0'21'0,"0"0"0,-21 22 16,21-22-16,-21 21 0,0 1 0,-1-22 15,22 21-15,0 0 0,0-20 16,0 20-16,0-21 0,0 0 0,0 0 15,0 1-15,0-1 0,0 0 16,0 0-16,22-21 16,-1 0-1,0-21-15,0 21 16,0-21-16</inkml:trace>
  <inkml:trace contextRef="#ctx0" brushRef="#br0" timeOffset="2803.54">3598 1122 0,'0'-21'16,"0"0"0,0-1-16,0 1 15,0 0-15,0 0 0,0 0 16,21 0-16,-21-1 0,22 1 16,-22 0-16,0 0 0,0 0 0,0 0 15,0-1-15,0 1 0,0 0 16,0 0-16,0 0 0,0 0 0,0-1 15,0 1 1,-22 42 15,22 22-31,0-22 16,-21 21-16,21 1 0,-21-1 0,21 21 16,0-20-16,-21 20 0,0 1 15,0-1-15,21 1 0,-22-22 0,1 22 16,0-1-16,0 1 0,0-1 0,0-21 15,-1 22-15,1-1 0,0-20 16,0-1-16,21 0 0,0 1 0,-21-1 16,21 0-16,-21-20 0,21 20 15,-22-21-15,22 0 0,0 0 16,0-42 31,0 0-47,0 0 0,0 0 15,0 0-15,0-1 0,0 1 0,0 0 16,0-21-16,0 21 0,0-22 0,0 1 16,22 21-16,-22-22 0,21 22 15,0 0-15,-21 0 0,0 0 0,21 0 16,0-1-16,0 22 16,1 0-1,-1 0-15,-21 22 16,0-1-16,0 0 0,21 0 15,-21 0-15,21 0 0,-21 22 0,0-22 16,0 0-16,21 21 0,-21-20 0,21-1 16,-21 0-16,0 0 0,22 0 15,-1 0-15,-21 1 0,21-1 0,0-21 16,0 0-16,0 0 0,1 0 0,-1 0 16,0 0-16,0 0 0,21 0 15,-20-21-15,-1 21 0,0-22 0,0 1 16,0 0-16,0 0 0,1-21 15,-1 20-15,0-20 0,0 0 0,0 21 16,0-22-16,1 1 0,-1 21 16,-21-22-16,21 22 0,-21 0 15,21 0-15,-21 0 0,0 0 0,0-1 16,0 44 15,0-1-31,0 0 0,0 0 16,0 0-16,0 22 0,0-22 0,-21 21 15,21-21-15,-21 22 0,21-22 16,0 0-16,0 21 0,0-21 0,0 1 16,0-1-16,0 0 0,0 0 0,0 0 15,0-42 32,0 0-47,0 0 16,21 0-16,-21-22 0,21 22 0,-21-21 15</inkml:trace>
  <inkml:trace contextRef="#ctx0" brushRef="#br0" timeOffset="3147.35">4233 1143 0,'-42'0'15,"84"0"-15,-105 0 0,42 0 16,-1 21-16,22 0 0,0 1 15,-21-1-15,21 0 16,0 0-16,0 0 16,21-21-1,1 0-15,-1 0 16,0-21-16,0 0 0,-21 0 16,21 21-16,-21-21 0,0-1 15,0 1-15,0 0 0,0 0 16,-21 21-1,0 0-15,0 0 16,21 21-16,-21-21 0,-1 21 16,22 0-16,0 1 15,0-1-15,0 0 16,0 0-16,22-21 16,-1 0-16,0 0 0,0 0 15</inkml:trace>
  <inkml:trace contextRef="#ctx0" brushRef="#br0" timeOffset="3531.93">4953 931 0,'0'0'16,"-21"-42"-16,21 21 15,-21 21-15,-1 0 16,1 0 0,0 21-16,21 0 0,-21 0 15,0 22-15,21-1 0,-21-21 16,21 22-16,-22-1 0,1 0 0,0 22 16,21-22-16,-21 0 0,0 22 15,0-22-15,-1 1 0,1 20 0,0-21 16,0 1-16,0 20 0,21-20 0,-21-1 15,21-21-15,0 21 16,0-20-16,0-1 0,0 0 0,0 0 16,0 0-16,21-21 0,0 0 0,0 0 15,0 0 1,0 0-16,1-21 0,-1 0 16,0 0-16,-21 0 0,0-1 15,21-20-15,0 21 0</inkml:trace>
  <inkml:trace contextRef="#ctx0" brushRef="#br0" timeOffset="3777.84">4678 1461 0,'0'0'0,"-21"0"0,-1 0 16,44 0 15,-1 0-31,0 0 16,0 0-16,0 0 0,22 0 0,-22 0 15,0 0-15,0 0 0,0-22 0,0 22 16,1 0 0,-22-21-16,21 21 0</inkml:trace>
  <inkml:trace contextRef="#ctx0" brushRef="#br0" timeOffset="6128.09">5080 1799 0,'0'0'0,"-21"21"16,21-42 31,0 0-47,21 0 0,0 0 16,0 0-16,0-1 0,-21 1 15,22 0-15,-1-21 0,0 21 0,0-1 16,-21-20-16,21 21 0,-21 0 0,21 0 15,-21-22-15,22 22 0,-22 0 16,0 0-16,0 0 16,-22 21 15,1 21-31,0 0 16,21 0-16,0 0 0,0 0 15,-21 22-15,21-22 0,0 0 16,0 0-16,0 0 0,0 22 0,0-22 15,0 0-15,0 21 0,0-20 0,0-1 16,0 0-16,0 0 0,21 0 16,-21 0-16,21-21 0,0 22 15,1-22-15,-1 0 0,0 0 16,0 0-16,0 0 16,22 0-16,-22 0 0,0 0 0,0-22 15,0 22-15,0-21 0,1 0 0,-1 0 16,0 0-16,0 0 0,0-1 15,0-20-15,1 21 0,-22-21 0,0 20 16,21 1-16,-21-21 0,0 21 0,0 0 16,0-1-16,0 1 0,0 0 15,0 0-15,-21 21 16,-1 0-16,1 0 16,21 21-16,-21-21 0,21 21 15,0 0-15,0 1 16,0-1-1,21-21 1,0 0-16,1 0 16,-1 0-16,0 0 0,0-21 0,0 21 15,0-22-15,1 22 16,-1-21-16,0 21 0,0-21 0,0 21 16,0 0-16,1 0 31,-22 21-16,0 0-15,0 1 0,0-1 16,0 0-16,0 21 0,0-21 16,0 1-16,0-1 0,0 21 15,21-21-15,-21 0 0,0 1 0,21-1 16,0 0-16,0 0 0,0 0 16,1-21-16,-1 0 0,0 21 15,0-21-15,0 0 16,0 0-16,-21-21 0,22 0 15,-22 0-15,21 0 0,-21 0 16,0-1-16,0-20 0,21 21 0,0-21 16,-21-1-16,21 22 0,0-21 0,-21 21 15,22-22-15,-1 22 0,-21 0 16,21 0-16,0 0 0,0-1 0,0 1 16,1 0-16,-1 21 15,0 0-15,0 0 0,0 0 16,0 0-16,-21 21 0,22-21 15,-22 21-15,21 1 0,-21-1 0,21-21 16,-21 21-16,0 0 0,21-21 16,-21 21-16,0 0 0,21-21 0,-21 22 15,0-1 1,0-42 15,0-1-15,0 1-16,0 0 15,0 0-15,0 0 16,0 0-16,-21-1 0,21 1 16,-21 0-16,0 21 0,0-21 15,-1 21-15,1 0 16,0 0-16,0 0 0,0 21 0,0 0 16,21 0-16,-22 1 0,1-1 0,0 0 15,0 0-15,0 0 0,0 22 16,21-22-16,-22 21 0,22-21 0,-21 22 15,21-22-15,0 21 0,-21-21 0,21 22 16,0-22-16,0 0 0,0 0 16,0 0-16,0 0 0,0 1 15,0-1-15,21-21 16,0 0-16,1 0 0,-1 0 0,0 0 16,-21-21-16,21 21 0,0-22 15,0 1-15,1 0 0,-1 0 0,0 0 16,0 0-16,0-22 0,0 22 0,1 0 15,20-43 1,-21 22-16,0 21 0,0 0 0,-21 0 0,0-1 16,22 1-16,-22 0 0,0 0 15,-22 21 17,22 21-32,0 0 15,-21 0-15,21 1 0,-21-1 16,21 21-16,0-21 0,0 22 0,0-22 15,0 21-15,0-21 0,0 22 0,0-22 16,0 0-16,0 21 0,0-21 16,21 1-16,0-22 0,1 21 0,-1 0 15,0-21-15,0 0 0,0 0 0,0 0 16,1 0-16,20 0 0,-21-21 0,0 0 16,22-1-16,-22 1 0,0 0 15,0 0-15,0-21 0,0-1 0,1 22 16,-1-21-16,0-1 0,0-20 0,0 21 15,0-1-15,1-20 16,-1 20-16,0-20 0,-21 21 0,21-22 16,0 22-16,0-22 0,1 22 0,-22 0 15,0 20-15,21-20 0,-21 21 16,0-21-16,21 20 0,-21 1 16,0 42-1,0 1 1,-21-1-16,21 21 0,-21-21 15,21 22-15,-22-1 0,22 0 16,0 1-16,-21-1 0,0 0 0,21 1 16,0-1-16,-21 0 0,21 1 15,-21-1-15,21-21 0,-21 21 16,21 1-16,0-1 0,0 0 0,0-20 16,0 20-16,0 0 0,0-21 0,0 1 15,21-1-15,0 0 0,-21 0 0,21 0 16,0-21-16,0 21 0,1-21 15,-1 0-15,0 0 0,0 0 16,0 0-16,0 0 0,1-21 0,-1 21 16,0-21-16,21 0 0,-21 0 15,1 0-15,-1-1 0,21 1 0,-21-21 16,0 21-16,22 0 0,-22-22 16,0 22-16,0 0 0,22-21 15,-22 20-15,0 1 0,-21 0 0,21 0 16,-21 0-16,0 0 0,0-1 0,0 1 15,-21 21 1,0 0 0,0 0-16,-1 21 0,22 1 15,-21-22-15,0 21 0,0 0 0,21 0 16,0 0-16,-21-21 0,21 21 16,-21 1-16,21-1 0,0 0 15,0 0-15,0 0 0,0 0 16,21-21-16,0 22 0,0-22 15,-21 21-15,21-21 0,0 21 16,-21 0-16,22-21 16,-1 21-16,-21 0 15,0 1 1,0-1-16,0 0 16,-21-21-1,-1 21-15,1-21 16,0 0-16,0 21 0,0-21 15,0 21-15,-1-21 0,1 22 0,0-22 32,0 0-32,0 0 15,0 0 1,-1 0-16,1 0 0</inkml:trace>
  <inkml:trace contextRef="#ctx0" brushRef="#br0" timeOffset="6972.03">3260 2328 0,'-22'0'0,"44"0"0,-65 0 16,22 0-16,0-21 0,0 21 16,0 0-16,21-21 15,-22 21-15,22-21 16,-21 21 15,42 0 32,1 0-63,-1 21 0,0-21 0,21 0 15,1 0-15,-1 0 0,0 0 16,22 0-16,-1 0 0,1 0 0,-1 0 15,22-21-15,-22 21 0,22 0 0,21 0 16,-21-21-16,20 21 0,22 0 16,0-21-16,0 21 0,0 0 0,22-22 15,-1 22-15,0-21 0,0 21 0,0 0 16,0 0-16,1 0 0,20-21 16,-21 21-16,0 0 0,0 0 15,1 0-15,-22 0 0,21 0 0,-21 0 16,-21 0-16,21 0 0,-43 0 0,22 0 15,-21 0-15,-1 0 0,-20 0 16,-1 0-16,1 0 0,-1 0 0,-20 0 16,-1 0-16,-21 0 0,0 0 0,1 0 15,-1 0-15,0 0 0,-42 0 78,0 0-62</inkml:trace>
  <inkml:trace contextRef="#ctx0" brushRef="#br0" timeOffset="11232.49">1841 3196 0,'0'21'0,"0"1"0,0-1 31,22-21-15,-1 0-16,0-21 15,0-1-15,0 22 0,-21-21 0,21 0 16,1 0-16,-1 0 15,-21 0-15,0-1 0,0 1 16,0 0-16,0 0 0,0 0 0,-21 0 16,-1-1-16,1 22 0,0-21 15,0 0-15,0 21 0,0 0 0,-1 0 16,1 0-16,0 0 16,0 0-16,-21 21 0,20 0 0,1 1 15,0-1-15,0 21 0,0-21 16,0 22-16,-1-1 0,22 21 0,0-20 15,0-1-15,-21 0 0,21 22 16,0-22-16,0 1 0,0-22 0,0 21 16,21-21-16,1 0 0,-1 1 15,0-1-15,0 0 0,0-21 0,0 0 16,1 0-16,-1 0 0,0 0 16,0 0-16,21-21 0,-20 0 0,-1-1 15,0 1-15,0 0 0,0 0 0,0-21 16,1-1-16,-1 1 15,0 0-15,0-1 0,-21 1 0,0 21 16,0-22-16,21 1 0,-21 0 16,0 21-16,0-1 0,0 1 0,0 0 15,0 0 1,0 42 0,0 0-16,0 0 0,0 1 15,0 20-15,0 0 0,0 1 0,0-1 16,-21 0-16,21-21 0,0 22 0,0-1 15,0 0-15,0-20 0,0 20 16,0-21-16,0 0 0,21 0 0,0 1 16,1-22-1,20 0-15,-21 0 0,0 0 0,0 0 16,22 0-16,-22-22 0,21 1 0,-21 0 16,1 0-16,-1 0 0,21 0 15,-21-22-15,-21 1 0,21 21 0,1-22 16,-1 1-16,-21 0 0,0 21 15,0-22-15,0 22 0,0 0 0,0 0 16,0 0-16,-21 21 16,-1 0-16,1 0 0,0 0 15,0 0-15,21 21 0,-21 0 16,21 0-16,0 0 0,0 0 16,21 1-16,0-1 15,0-21-15,0 21 0,1-21 16,-1 21-16,0-21 0,0 21 0,0-21 15,0 21-15,1-21 0,-1 22 0,0-22 16,-21 21-16,0 0 0,21-21 16,-21 21-16,21 0 0,-21 0 15,0 1-15,0-1 0,0 0 16,0 0-16,21 0 0,-21 0 16,22-21-16,-22 22 0,0-1 0,21-21 15,0 0-15,0 21 0,0-21 16,0 0-16,1 0 15,-1 0-15,0 0 0,0 0 0,21-21 16,-20 0-16,-1 21 0,0-22 16,0 1-16,0 0 0,0 0 0,-21 0 15,22-22-15,-1 22 0,-21-21 16,0 21-16,0-22 0,21 22 0,-21-21 16,0 21-16,0-22 0,0 22 0,0 0 15,0 0-15,-21 21 16,21 21-1,-21-21-15,-1 42 16,22-20-16,-21-1 0,21 21 0,0-21 16,0 22-16,0-1 0,0-21 15,0 0-15,0 22 0,0-22 16,0 0-16,0 0 0,0 0 0,21-21 16,1 21-16,-1 1 15,0-22-15,0 0 0,0 0 16,0 0-1,-21-22 1,22 22-16,-1-21 0,-21 0 0,21 0 16,0 0-16,21-22 0,-20 22 0,20 0 15</inkml:trace>
  <inkml:trace contextRef="#ctx0" brushRef="#br0" timeOffset="12416.1">4381 3493 0,'0'-22'31,"22"1"-16,-1 0-15,0 0 0,-21 0 0,21 0 16,21-22-16,-20 22 0,-1-21 0,0-1 16,0 22-16,0-21 0,-21 0 15,0-1-15,21 1 0,-21 21 0,0-22 16,22 22-16,-22 0 0,0 0 0,0 0 16,0 0-16,-22 21 15,1 0 1,21 21-16,0 0 0,-21 0 0,21 0 15,-21 22-15,21-22 0,0 21 16,0 0-16,0 1 0,0-1 0,0 0 16,0 1-16,0-1 0,0 0 15,0 1-15,0-22 0,21 0 16,0 21-16,0-20 0,1-1 0,20-21 16,-21 21-16,0-21 0,0 0 0,22 0 15,-22 0-15,21 0 0,-21-21 16,22 0-16,-22-1 0,0 1 0,21 0 15,-20 0-15,-1 0 0,0-22 0,0 1 16,0 21-16,0-21 0,1-1 0,-1 1 16,-21 0-16,21-1 0,-21-20 15,0 20-15,0 22 0,0-21 0,0 0 16,0 20-16,0 1 0,0 0 16,0 0-16,0 42 31,0 0-31,0 0 0,0 22 0,0-22 15,0 21-15,-21-21 0,21 22 16,-21-1-16,21 0 0,0 22 0,0-22 16,-22 1-16,22-1 0,-21 0 0,21 1 15,0-1-15,-21-21 0,21 0 16,0 22-16,0-22 0,0 0 0,0 0 16,21-42 15,0 21-16,-21-21-15,22 0 0,-22-22 0,21 22 16,-21 0-16,0-21 0,21 20 16,0 1-16,0-21 0,0 21 0,-21 0 15,0-1-15,22 1 0,-1 21 0,-21-21 16,21 21 0,-21 21-16,0 0 15,0 1-15,0-1 0,0 0 0,0 0 16,0 0-16,0 0 0,0 22 15,0-22-15,0 0 0,0 0 0,21 0 16,0 1-16,0-22 0,-21 21 0,22-21 16,-1 0-16,0 21 0,21-21 15,-21 0-15,1 0 0,20 0 16,-21 0-16,43-21 0,-22 21 16,-21-21-16,21-1 0,-20 1 0,-1 0 15,0 0-15,0-21 0,0 20 16,0-20-16,1 21 0,-22-21 0,21 20 15,-21-20-15,0 21 0,0-21 0,0 20 16,0 1-16,0 0 0,-21 21 16,-1 0-1,1 0-15,0 0 0,0 21 16,0 0-16,0 1 0,21-1 0,0 21 16,0-21-16,0 22 15,0-22-15,0 21 0,0 0 0,0-20 16,0-1-16,0 21 0,0-21 0,21 0 15,0 1-15,0-22 0,-21 21 16,21-21-16,0 0 0,1 0 0,-1 0 16,0 0-16,0 0 0,0 0 0,0 0 15,1-21-15,-1-1 0,0 1 16,-21 0-16,21 0 0,0 0 16,-21-22-16,21 22 0,1-21 0,-1 0 15,-21 20-15,0-20 0,0 0 0,0 21 16</inkml:trace>
  <inkml:trace contextRef="#ctx0" brushRef="#br0" timeOffset="12681.95">4657 3133 0,'0'0'0,"-43"0"0,1 21 0,0-21 0,20 0 15,1 0-15,21 21 0,21-21 16,22 0 0,-22-21-16,0 21 0,21 0 15,1-21-15,-1 21 0,0-21 16,1 21-16,-1 0 0,0-22 0,-20 22 16,20 0-16,-21 0 0,0 0 0,-21-21 15</inkml:trace>
  <inkml:trace contextRef="#ctx0" brushRef="#br0" timeOffset="13348.34">7175 2985 0,'0'0'0,"0"-22"0,0 1 16,0 0-16,0 0 16,0 0-16,0 0 15,0-1-15,0 1 0,22 0 16,-1 21-16,0-21 0,0 21 0,0 0 16,0 0-16,1 0 0,-1 0 15,0 21-15,0 0 0,21 0 0,-20 1 16,-1 20-16,21-21 0,-21 21 0,0 1 15,1 20-15,-1-20 0,0-1 0,-21 21 16,0-20-16,0 20 0,0-20 16,0-1-16,0 0 0,0-21 15,0 22-15,0-22 0,0 0 0,0 0 16,21-21 0,0-21-1,-21 0-15,0 0 0,0-22 16,21 22-16,-21-21 0,0 0 0,22-1 15,-1-20-15,0 20 0,0-20 16,-21 21-16,21-22 0,0 22 0,1-22 16,-1 22-16,0 0 0,0-1 0,0 1 15,0 0-15,-21 20 0,22 1 16,-22 0-16,21 0 0,-21 42 47,0 0-47,0 0 0,0 1 15,0-1-15,0 0 0,0 0 16,0 0-16,21 0 0,-21 1 16,0-1-16,0 0 0,0 0 0</inkml:trace>
  <inkml:trace contextRef="#ctx0" brushRef="#br0" timeOffset="15705.77">8064 3493 0,'0'21'0,"0"0"16,22-21-1,-22-21-15,21 0 0,-21-1 0,21 1 16,0-21-16,0 21 16,0 0-16,-21-22 0,22 1 0,-1 21 15,-21-22-15,21 1 0,0 0 0,0 21 16,0-22-16,-21 1 0,22 21 15,-1 0-15,0-1 0,0 1 0,0 0 16,0 21-16,1 0 0,-1 0 0,0 0 16,0 21-16,-21 0 15,21 1-15,-21-1 16,21 21-16,-21 0 0,0-20 16,0-1-16,0 0 0,22 0 0,-22 0 15,21 0-15,-21 1 0,0-1 16,21-21-1,0 0 1,-21-21-16,0-1 16,0 1-16,0 0 15,0 0-15,0 0 0,0 0 0,0-1 16,0 1-16,0 0 0,0 0 0,-21 0 16,0 0-16,0-1 15,-1 22-15,22-21 0,-21 21 0,0 0 16,0 0-16,0 0 0,0 0 0,-1 0 15,1 21-15,0 1 0,0-1 0,0 0 16,0 0-16,-1 0 0,22 22 16,-21-1-16,0-21 0,0 21 0,21 1 15,-21-1-15,21-21 0,0 22 0,0-22 16,0 21-16,0-21 0,0 0 16,0 1-16,0-1 0,21-21 0,0 21 15,0-21-15,0 0 16,1 0-16,-1 0 0,0 0 0,0-21 0,0 21 15,0-21-15,1-1 16,-1 1-16,0 0 0,-21 0 0,21 0 16,0-22-16,-21 22 0,21-21 0,-21 0 15,22 20-15,-1-20 0,-21 21 0,0-21 16,0 20-16,0 1 0,21 0 16,-21 0-16,0 42 31,0 0-31,-21 0 15,21 1-15,0-1 0,0 0 0,0 21 16,0-21-16,-21 22 0,21-22 16,0 21-16,0-21 0,0 22 0,0-22 0,0 0 15,21 0-15,0 0 16,0 1-16,0-22 0,0 0 16,22 0-16,-22 0 0,0 0 15,0 0-15,0-22 0,1 1 0,20 0 16,-21 0-16,0 0 0,0 0 15,1-22-15,-1 1 0,0 0 0,0-1 16,0 1-16,0 0 0,-21-1 0,22 1 16,-1 0-16,-21-1 0,0-20 15,21 42-15,-21-22 0,0 1 0,21 21 16,-21-22-16,0 22 0,0 0 16,0 0-16,0 0 15,-21 42 1,21 0-1,-21 0-15,21 0 0,0 22 0,0-22 16,-21 21-16,21-21 0,-22 22 16,22-1-16,0 0 0,0 1 0,-21-1 15,21 0-15,0 1 0,-21-1 0,21-21 16,0 22-16,0-1 0,0 0 16,0-21-16,0 22 0,0-22 0,0 0 15,0 0-15,0 0 0,0 1 16,21-22-16,0 21 0,1 0 15,-1-21-15,0 0 0,0 0 16,0 0-16,0 0 0,1-21 16,-1 0-16,0-1 0,0 22 0,0-21 15,0 0-15,1 0 0,-1-21 16,0 20-16,0 1 0,-21-21 0,21 21 16,0 0-16,-21-22 0,0 22 0,22 0 15,-22 0-15,21 0 0,-21-1 0,0 1 16,0 0-1,0 42 17,-21 0-32,21 1 0,0-1 0,-22 0 15,22 0-15,0 0 0,0 0 16,0 22-16,0-22 0,-21 0 0,21 21 16,0-20-16,0-1 0,0 0 0,0 0 15,0 0-15,0 0 0,0 1 0,21-22 31,1 0-31,-1 0 0,0 0 0,0 0 16,0-22-16,0 22 0,1-21 16,-1 0-16,21 0 0,-21 0 0,0 0 15,1-1-15,-1 1 0,42-106 32,-42 106-32,1 0 0,-1 0 0,-21 0 15,0-1-15,21 1 0,-21 0 16,-21 42 31,21 0-47,-21 1 0,21-1 15,0 0-15,0 0 0,-22 0 16,22 0-16,-21 22 0,21-22 0,0 0 16,0 0-16,0 0 0,0 1 0,0-1 15,0 0-15,0 0 0,0 0 0,0 0 16,21 1-1,1-22-15,-1 0 0,0 21 0,0-21 0,21 0 16,-20 0-16,-1 0 0,21 0 16,-21 0-16,0 0 0,1 0 0,20-21 15,-21 21-15,0-22 0,0 1 16,1 21-16,-1-21 0,0 0 0,0 0 16,0 0-16,0-1 0,1 1 0,-22 0 15,0 0-15,0 0 0,21 0 0,-21-1 16,0 1-16,21 0 0,-21 0 15,0 0-15,0 0 16,-21 21 0,0 0-1,21 21-15,-22-21 16,22 21-16,0 0 0,0 0 0,-21-21 16,21 21-16,-21 1 0,21-1 0,-21 0 15,21 0-15,0 0 0,0 0 0,0 1 16,0-1-16,0 0 0,0 0 15,0 0-15,0 0 0,0 1 16,21-22-16,0 0 0,0 0 16,1 0-16,-1 0 15,0 0-15,0 0 0,0 0 16,0 0-16,1 0 0,-1-22 0,0 22 16,0-21-16,0 0 0,0 21 15,1-21-15,-1 0 0,0 0 0,0-1 16,0 1-16,0-21 0,1 21 15,-1 0-15,0-1 0,0 1 0,0 0 16,-21 0-16,21 0 0,-21 0 0,0-1 16,-21 22-1,0 0-15,0 0 0,0 0 16,21 22-16,-21-1 0,21 0 16,0 0-16,0 0 0,0 0 15,0 1-15,0-1 16,0 0-16,0 0 0,0 0 0,0 0 15,21-21-15,-21 22 0,21-1 16,-21 0-16,0 0 16,21-21-16,-21 21 15,0 0-15,0 1 32,-21-22-32,0 0 15,0 0-15,-1 0 0,1 0 16,0 0-16,0 0 15,21 21-15,-21-21 0,0 0 32,-1 0-17,22 21 1,0-42 31,0 0-32,0-1-15,0 1 16</inkml:trace>
  <inkml:trace contextRef="#ctx0" brushRef="#br0" timeOffset="17751.38">12001 3471 0,'0'0'0,"22"0"31,-22-21-31,21 0 16,0 0-16,-21 0 16,21 0-16,0-1 0,-21-20 0,21 21 15,-21-21-15,22-1 0,-1 22 0,-21-21 16,21-1-16,-21 1 0,21 21 0,0-21 16,-21 20-16,21 1 0,-21 0 15,0 0-15,22 0 0,-22 42 31,0 0-15,0 0-16,0 22 0,0-22 0,0 0 16,0 21-16,0 1 0,0-22 0,0 21 15,0-21-15,-22 22 0,22-1 0,0-21 16,0 0-16,0 22 16,0-22-16,0 0 0,0 0 0,22 0 15,-1 0-15,0-21 16,0 0-16,0 0 0,0 0 15,1 0-15,-1-21 0,0 0 16,0 21-16,0-21 0,0 0 0,1-22 16,-1 22-16,0 0 0,0-21 0,0-1 15,0 22-15,1-21 0,-1 0 0,0-1 16,0 22-16,-21-21 0,21 21 16,-21-1-16,0 1 0,0 0 0,0 0 15,0 42 16,0 0-31,0 0 0,0 1 16,-21 20-16,21-21 0,-21 21 0,21-20 16,0 20-16,0-21 0,0 21 0,0 1 15,0-22-15,0 0 0,0 21 0,0-20 16,0-1-16,0 0 0,21 0 16,0 0-16,0-21 15,1 0-15,-1 0 0,21 0 0,-21 0 16,0-21-16,22 0 0,-22 21 0,21-21 15,-21 0-15,1-1 0,20 1 16,-21 0-16,0-21 0,22 21 16,-22-22-16,0 22 0,0-21 0,0 21 15,0-22-15,1 22 0,-22 0 0,21 0 16,-21 0-16,-21 21 31,21 21-31,-22 0 0,22 0 16,0 0-16,0 0 0,0 22 0,0-22 15,0 0-15,0 21 0,0-20 16,0 20-16,0-21 0,0 0 0,0 0 16,0 1-16,0-1 0,0 0 0,0 0 15,0 0-15,0 0 16,-21-42 15,0 21-31,0-21 0,21 0 16,-21 0-16,0 21 0,-1-21 0,22-1 15,-21 1-15,0 21 0,0-21 16,21 0-16,-21 21 0,0 0 16,21 21-1,0 0 1,0 0-16,21 1 16,0-22-16,0 21 0,0 0 0,0-21 15,22 21-15,-22-21 0,0 0 0,21 0 16,-20 0-16,20 0 0,0 0 15,-21 0-15,22 0 0,-1 0 16,0 0-16,1-21 0,-1 21 0,-21-21 16,22 0-16,-22-1 0,21 1 0,-21 0 15,22-21-15,-22 21 0,0-22 0,0 22 16,0 0-16,-21-21 0,21 20 16,-21-20-16,22 21 0,-22 0 0,0 0 15,0-1-15,0 1 0,0 0 16,-22 21-16,1 0 15,0 21-15,0-21 16,0 21-16,21 1 0,-21-1 0,-1 0 16,1 0-16,21 0 0,0 22 15,-21-22-15,21 21 0,0-21 0,0 22 16,0-22-16,0 21 0,0-21 16,0 22-16,21-22 0,0 0 0,1 0 15,20 0-15,-21 0 0,21-21 0,1 22 16,20-22-16,-20 21 0,20-21 0,-21 0 15,22 0-15,-1 0 0,-20 0 16,20-21-16,-20-1 0,-1 1 0,0 0 16,1 0-16,-1 0 0,-21 0 0,21-22 15,-20 22-15,-1-21 0,0-1 0,0 1 16,0 21-16,0-21 16,-21-1-16,0 22 0,0 0 0,0 0 15,0 0-15,0-1 0,0 1 0,-42 21 16,21 0-16,0 0 0,0 0 0,-1 0 15,-20 0-15,21 0 0,-21 21 16,20 1-16,-20-1 0,21 21 0,0-21 16,-22 0-16,22 22 0,0-22 0,21 21 15,0 1-15,0-22 0,0 21 0,0-21 16,0 0-16,0 1 0,0 20 16,21-42-16,0 21 0,1 0 0,-1-21 15,0 0-15,0 0 0,0 0 0,0 0 16,1 0-16,-1 0 0,0 0 15,0-21-15,0 0 0,0 0 0,1 0 16,-1-22-16,-21 22 0,21-21 16,0-1-16,0 1 0,0-21 0,-21 20 15,22-20-15,-22-1 0,0 1 0,21-1 16,-21 1-16,21-1 0,-21 1 0,0-1 16,0 22-16,0 0 0,0-1 15,0 22-15,-21 21 16,21 21-16,-21 0 0,-1 22 15,22-1-15,-21 0 0,0 1 16,0 20-16,21 1 0,-21-22 0,21 22 16,0-1-16,0 1 0,0-1 15,0 1-15,0-1 0,0-21 0,0 22 16,0-22-16,0 1 0,0-1 16,0 0-16,21-21 0,0 1 0,-21-1 15,21 0-15,0-21 0,1 0 16,-1 0-16,0 0 0,0 0 0,0 0 15,0 0-15,1-21 0,-1 0 16,0 21-16,0-22 0,0 1 0,0 0 16,1 0-16,-22 0 0,0 0 0,21-1 15,-21 1-15,0 0 0,21 0 0,-21 0 16,0-22-16,0 22 0</inkml:trace>
  <inkml:trace contextRef="#ctx0" brushRef="#br0" timeOffset="18264.08">16700 3175 0,'0'0'0,"0"-21"16,0 0-16,0 0 15,0-1-15,0 44 47,0-1-47,0 0 16,0 0-16,0 21 0,0-20 0,0-1 16,0 21-16,0-21 0,0 22 15,0-22-15,0 0 0,0 0 0,0 0 16,-21 0-16,21 1 0,0-1 0,0 0 15,0-42 32,0 0-47,21 21 16,-21-22-16,0-20 0,0 21 16,0 0-16,22 0 0</inkml:trace>
  <inkml:trace contextRef="#ctx0" brushRef="#br0" timeOffset="18447.98">16827 2815 0,'0'0'16,"0"-21"-16,0-21 15,0 21-15,-21 21 16,21 21 31,0 0-47,0 0 15,0 0-15,0 0 0,0 1 0,21-22 16,1 21-16</inkml:trace>
  <inkml:trace contextRef="#ctx0" brushRef="#br0" timeOffset="18984.18">17208 3090 0,'-21'0'15,"0"0"1,0 0-16,0 0 16,21 22-1,0-1-15,-21-21 0,21 21 0,0 0 16,0 0-16,0 0 0,0 1 0,0-1 16,0 0-16,0 0 0,0 0 15,0 0-15,0 1 16,0-44 31,0 1-47,0 0 0,0 0 15,0 0-15,0-22 0,0 22 0,0 0 16,0 0-16,21-21 0,0 20 16,0 1-16,0-21 0,0 21 15,22 0-15,-22-1 0,21 1 0,-21 21 16,22 0-16,-22-21 0,21 21 0,-21 0 15,22 0-15,-22 21 0,0 0 16,0 1-16,0-1 0,1 0 0,-22 21 16,0-21-16,21 22 0,-21-22 0,0 21 15,0 1-15,0-22 0,0 0 16,0 21-16,0-21 0,0 1 0,0-1 16,0 0-16,0 0 0,0 0 0,-21 0 15,21-42 48,0 0-63,0 0 15,0 0-15,21 0 0</inkml:trace>
  <inkml:trace contextRef="#ctx0" brushRef="#br0" timeOffset="19604.11">19283 2942 0,'0'-21'0,"0"42"0,0-63 15,0 21-15,0 0 0,0-1 16,0 1-16,0 0 0,0 0 16,0 42 30,0 0-46,0 0 16,0 1-16,0 20 0,0-21 0,-21 21 16,21 1-16,0 20 0,0-20 0,-22 20 15,1-21-15,21 22 0,-21-22 16,0 1-16,0 20 0,0-21 0,-1 1 16,22-22-16,-21 21 0,0-21 0,21 22 15,-21-22-15,21 0 0,0 0 16,0 0-16,0-42 47,0 0-47,0 0 0,0 0 0,0 0 15</inkml:trace>
  <inkml:trace contextRef="#ctx0" brushRef="#br0" timeOffset="20495.72">18838 3323 0,'0'0'0,"0"-21"16,21 21 0,1 0-16,-1 0 0,0 0 15,0-21-15,21 21 0,22 0 0,-22 0 16,22-21-16,20 0 16,-20 21-16,-1-22 0,1 22 0,-1-21 15,1 21-15,-22-21 0,1 0 0,-1 0 16,0 0-16,-21-1 0,22 1 15,-22 0-15,0 0 0,-21-21 0,0 20 16,0 1-16,21 0 0,-21 0 0,0 0 16,0 0-16,0-1 0,-21 44 31,0-1-15,21 0-16,-21 21 0,21-21 15,-21 22-15,21-22 0,-22 21 0,1 1 16,21-1-16,-21 0 0,0-21 15,21 22-15,-21-1 0,0 0 0,21-20 16,-22 20-16,1-21 0,21 0 16,-21 22-16,21-22 0,-21-21 0,21 21 15,0 0-15,0 0 16,0-42 15,0 0-15,21 0-16,0 0 0,0-1 0,1 1 15,-1 0-15,0 0 0,0 0 16,0-22-16,22 22 0,-22 0 16,0 0-16,0 0 0,21 21 0,-20-21 15,-1 21-15,0 0 0,0 0 16,0 0-16,-21 21 16,0 0-16,0 0 0,0 0 15,0 0-15,0 1 0,0-1 0,0 21 16,0-21-16,0 0 0,0 1 15,0-1-15,0 0 0,0 0 16,0 0-16,21-21 16,1 0-16,-1 0 15,0 0-15,0 0 0,0 0 16,0 0-16,1-21 0,20 21 16,-21-21-16,0 0 0,0 0 0,1-1 15,-1 1-15,0 0 0,0 0 16,0-21-16,-21 20 0,21-20 0,1 21 15,-22-21-15,0 20 0,0 1 0,0 0 16,0 0-16,-22 21 31,1 21-31,0 0 0,0 22 16,21-22-16,-21 21 0,21-21 0,-21 22 16,21-22-16,0 0 0,0 21 15,0-21-15,0 1 0,0-1 16,0 0-16,0 0 0,0 0 15,21 0-15,0-21 0,0 0 16,0 0-16,0 0 0,1 0 16,-1 0-16,0 0 0,0 0 15,0-21-15,0 21 0,1-21 0,-1 0 16,21 21-16</inkml:trace>
  <inkml:trace contextRef="#ctx0" brushRef="#br0" timeOffset="20835.43">21357 2625 0,'0'0'0,"0"-21"0,0-43 16,0 43-16,-21 21 15,0 0-15,21 21 16,-21 0-16,21 22 0,-22-1 15,1 21-15,21-20 0,0 20 0,0-20 16,-21 20-16,21-21 0,-21 22 0,0-1 16,21-20-16,0 20 0,0-20 15,-21-1-15,21 21 0,-22-41 0,22 20 16,0 0-16,-21-21 0,21 1 16,0-1-16,0 0 0,0 0 15,0 0-15,0-42 31,0 0-31,21 0 16,-21 0-16,22-1 0,-22 1 16</inkml:trace>
  <inkml:trace contextRef="#ctx0" brushRef="#br0" timeOffset="21164.25">21209 2667 0,'0'0'16,"-21"-42"-16,21 21 0,-21-22 15,21 22-15,0-21 0,0 21 0,0-1 16,0-20-16,0 21 0,21 21 0,0-21 16,0 0-16,0 21 0,22 0 15,-22-22-15,21 22 0,0 0 0,-20 0 16,20 0-16,0 22 0,-21-1 0,1 0 16,-1 21-16,0 1 0,0-1 15,-21 0-15,0 22 0,0-22 0,0 22 16,0-22-16,-21 0 0,0 1 0,0-1 15,-1 0-15,-20-21 0,-21 43 16,41-43-16,-20 0 16,21 0-16,0 1 0,0-22 0,-1 21 15,1-21-15,0 0 0,0 0 16,21 21-16,21-21 31,0 0-31,0 0 0,1 0 16</inkml:trace>
  <inkml:trace contextRef="#ctx0" brushRef="#br0" timeOffset="21611.98">21611 3196 0,'0'0'0,"0"-21"16,0 0-16,0 0 15,0 0-15,0-1 0,0 1 16,21 21-1,0 0-15,1 0 16,-1 0-16,0 21 16,0 1-16,-21-1 0,0 21 15,0-21-15,0 22 0,0-22 0,0 21 16,0-21-16,0 22 0,0-22 16,0 21-16,0-21 0,0 0 0,-42 43 15,21-43-15,-1-21 16,1 0 15,21-21-31,0 0 16,0 0-16,0-1 0,0 1 0,21-21 15,1 21-15,-1-22 0,0 1 16,0 0-16,0-1 0,0 22 0,1-21 16,20 0-16,-21 20 0,0 1 0,0-21 15,1 42-15,-22-21 0,0 0 16,21 21-16,-21 21 31,0 0-31,0 0 0,0 0 16,21-21-16,-21 21 15,21 1-15</inkml:trace>
  <inkml:trace contextRef="#ctx0" brushRef="#br0" timeOffset="22075.72">22479 3090 0,'0'-63'15,"0"42"-15,0 0 16,-21 21-16,0 0 16,-1 0-16,1 0 0,0 0 15,0 0-15,0 21 0,0 0 0,-1-21 16,1 21-16,0 0 0,0 0 0,0 22 15,0-22-15,-1 0 0,22 21 16,-21-20-16,21-1 0,0 21 0,0-21 16,0 0-16,0 1 0,0 20 0,0-21 15,21 0-15,1 0 16,-1-21-16,0 0 0,0 0 0,0 0 16,0 0-16,22 0 0,-22 0 0,0 0 15,21-21-15,-20 21 0,-1-21 16,0 0-16,0-21 0,0 20 15,0-20-15,-21 0 0,0 21 0,22-22 16,-22 1-16,0 21 0,0-22 0,0 22 16,0 0-16,0 0 0,-22 0 15,1 0-15,0 21 0,0 0 0,0 0 16,-22 0-16,1 0 0,21 0 0,-21 0 16,20 21-16,-20 0 0,21-21 0,0 21 15,0 0-15,-1 0 0,22 1 16,0-1-16,0 0 0,0 0 15,0 0-15,0 0 0,22-21 0,20 22 16,-21-22-16</inkml:trace>
  <inkml:trace contextRef="#ctx0" brushRef="#br0" timeOffset="24761.07">23050 3217 0,'0'-42'15,"0"84"-15,22-105 0,-22 42 0,0 0 0,0-1 0,0 1 16,0 0-16,0 0 0,0 0 16,-22 21-16,1 0 15,0 0-15,0 0 0,0 0 0,0 0 16,-1 0-16,-20 21 0,21 0 16,0 0-16,0 0 0,-22 1 0,22-1 15,0 21-15,0-21 0,0 22 16,21-22-16,0 21 0,0-21 0,0 22 15,0-22-15,0 0 0,0 0 0,21 0 16,0-21-16,0 21 0,21-21 16,-20 22-16,-1-22 0,0 0 0,0 0 15,0 0-15,0-22 0,1 1 0,-1 0 16,0 0-16,0 0 0,-21 0 16,21-1-16,-21 1 0,21-21 0,-21 21 15,0-22-15,22 22 0,-1 0 0,-21 0 16,21 0-16,-21 0 0,0-1 15,0 1 1,0 42 0,-21 1-1,21-1-15,-21 0 0,-1 0 16,22 21-16,0-20 0,-21 20 0,0 0 16,0-21-16,21 22 0,-21-1 0,21 22 15,0-22-15,-21 0 0,21 1 16,0-1-16,0 21 0,0-20 0,0-1 15,0 22-15,0-1 0,0 1 0,21-1 16,-21 1-16,0-1 0,0 1 0,21 20 16,-21-20-16,0-1 0,0 1 15,0-1-15,0 1 0,-21-1 16,0 1-16,-1-22 0,1 0 0,0 1 16,0-1-16,0-21 0,0 0 0,-1 1 15,1-22-15,0 0 0,0 0 0,0 0 16,0 0-16,-1 0 0,1 0 15,0 0-15,0-22 0,-21 1 0,20 0 16,1-21-16,21 21 0,-21-22 0,21 22 16,0-21-16,0-1 0,0 22 0,0-21 15,0 0-15,21-22 0,0 22 0,1-22 16,20 1-16,0-1 16,1 1-16,-1-1 0,21-20 0,-20 20 15,20-21-15,1 22 0,-1-1 0,1-20 16,-22-1-16,22 22 0,-22-1 15,0-21-15,22 22 0,-43-1 0,21 22 16,-21-21-16,1 20 0,-1 1 0,0 21 16,-21-22-16,0 22 0,0 0 0,0 0 15,0 0-15,0 0 16,-21 21-16,0 0 0,-1 0 16,1 21-16,0 0 15,21 0 1,0 0-16,0 0 0,0 1 0,0-1 15,0 21-15,0-21 0,0 22 0,0-22 16,0 0-16,21 21 0,0-21 16,1 1-16,-1-1 0,-21 0 0,21 0 15,-21 0-15,21-21 0,0 0 16,0 0-16,1 0 16,-1-21-1,-21 0-15,21 21 0,-21-21 0,21-22 16,-21 22-16,21 0 0,0-21 0,-21-1 15,22 22-15,-1-21 0,0 21 16,0-22-16,0 22 0,0-21 16,1 21-16,-1 0 0,-21-1 0,21 1 15,0 0-15,0 21 0,0 0 16,1 0-16,-1 0 16,0 0-16,-21 21 0,0 0 15,0 1-15,21-1 16,-21 0-16,0 0 0,0 0 15,0 0-15,0 1 0,0-1 0,0 0 16,0-42 47,0 0-63,0-1 0,0 1 15,0 0-15,0 0 0,0 0 16,0 0-16,0-1 15,-21 1-15,0 21 0,0 0 16,-1 0-16,1 0 0,0 0 16,0 0-16,0 21 0,0 1 15,-1-1-15,1-21 0,-21 21 0,21 21 16,0-21-16,-1 1 0,1-1 16,0 21-16,21-21 0,0 22 0,0-22 15,0 21-15,0-21 0,0 0 0,0 1 16,21-1-16,0 0 0,1 0 15,-1-21-15,0 0 0,0 0 0,0 0 16,0 0-16,1 0 0,-1 0 16,21 0-16,-21-21 0,0 0 0,-21 0 15,22-1-15,-1 1 0,0 0 0,-21-21 16,21 21-16,-21-22 0,0 22 16,21 0-16,-21 0 0,0 0 0,0-1 15,-21 44 16,0-1-15,21 21-16,0-21 0,0 0 0,0 1 16,0-1-16,0 21 15,0-21-15,0 0 0,0 1 0,21-1 16,0 0-16,0 0 0,1-21 16,-1 0-16,0 0 0,0 0 0,0 0 15,0 0-15,1-21 16,-1 0-16,-21 0 0,21-1 0,0 1 15,0 0-15,-21 0 0,21-21 0,-21 20 16,22-20-16,-22 21 0,21 0 16,-21 0-16,0-1 0,0 1 0,0 42 47,-21 1-32,-1-1-15,1 0 0,21 21 0,-21-21 16,21 1-16,0-1 0,-21 21 15,21-21-15,-21 0 0,21 1 0,0-1 16,0 0-16,0 0 0,-21-21 16,21 21-16,0-42 31,0 0-15,0 0-16,0 0 15,21-1-15,-21-20 0,21 21 0,0 0 16,-21 0-16,21-22 0,0 22 0,-21 0 15,22-21-15,-1 20 0,-21 1 16,21 0-16,0 21 0,-21-21 16,21 0-16,0 0 15,1 21-15,-1 0 16,0 0 0,-21 21-16,0 0 15,0 0-15,0 0 0,0 0 16,0 1-16,0-1 0,0 0 15,0 0-15,0 0 0,0 0 16,0 1-16,0-1 0,0 0 16,0 0-1,0-42 32,0 0-47,21 0 16,0-1-16,-21 1 0,21 21 0,-21-21 15,22 0-15,-1 0 0,0 0 0,0-1 16,0 1-16,0 0 0,1 21 16,-22-21-16,21 21 0,0 0 0,-21-21 15,21 21-15,-21 21 32,0 0-32,0 0 0,-21 0 15,0 1-15,21 20 16,-21-21-16,-1 0 0,22 0 15,0 1-15,0-1 0,0 0 0,0 0 16,0 21-16,0-20 0,0-1 16,0 0-16,22 0 0,-1 0 15,0-21-15,0 0 0,0 0 16,0 0-16,1 0 0,-1 0 16,0 0-16,0-21 0,0 21 0,22-21 15,-22 0-15,0 0 0,0-1 16,0-20-16,0 21 0,1-21 0,-22 20 15,21-20-15,0 21 0,0-21 16,-21 20-16,0 1 16,0 0-16,-21 21 31,0 21-31,0-21 16,-1 21-16,22 1 0,0-1 0,-21 0 15,21 0-15,0 0 0,0 0 16,0 1-16,0-1 0,0 0 15,21-21-15,-21 21 0,22-21 16,-22 21-16,21-21 16,-21 21-16,0 1 15,0-1 1,0 0-16,0 0 16,-21-21-16,-1 21 0,22 0 15,-21 1-15,0-22 0,0 21 16</inkml:trace>
  <inkml:trace contextRef="#ctx0" brushRef="#br0" timeOffset="44241.61">1524 5461 0,'0'21'47,"0"0"-31,21-21 0,0 0-1,0 0 1,1-21-16,-22 0 15,0 0-15,0 0 16,0 0 0,-22 21 15,1 0-15,21 21-16,-21-21 0,21 21 0,0 0 15,0 0 1,0 0-1</inkml:trace>
  <inkml:trace contextRef="#ctx0" brushRef="#br0" timeOffset="45368.5">1101 4932 0,'0'-21'0,"0"42"0,0-63 16,0 20-16,0 1 15,0 0-15,0 0 0,-22 21 31,1 0-31,21 21 16,0 0-16,0 22 0,0-1 16,0 0-16,0 1 0,0 20 0,0 1 15,0-22-15,0 21 0,0 1 16,0-22-16,0 22 0,0-22 16,0 22-16,0-22 0,0 0 15,0 1-15,0-1 0,0-21 0,0 0 16,0 0-16,0 1 0,0-1 15,0-42 17,21-1-17,1 1-15,-1-21 0,0 21 0,0 0 16</inkml:trace>
  <inkml:trace contextRef="#ctx0" brushRef="#br0" timeOffset="48719.74">2625 4890 0,'0'0'0,"0"-43"0,0 22 15,0 0-15,0 0 0,0 0 16,0-1-16,0 1 0,0 0 0,-22 0 16,22 42 15,0 0-31,0 0 0,0 1 16,0 20-16,0 0 0,0 1 15,0-1-15,0 0 0,0 1 0,-21 20 16,21-21-16,-21 1 0,21-1 15,0 0-15,0 1 0,0-22 0,0 21 16,0-21-16,-21 1 0,21-1 0,0 0 16,0-42 31,0 0-47,-21-1 0,21 1 15,0-21-15,0 21 0,0-22 0,0 1 16,0 0-16,0-22 0,0 1 15,0 20-15,0-20 0,21-1 0,0 22 16,0-21-16,0 20 0,1 1 0,-1 21 16,21-22-16,-21 22 0,0 0 15,1 21-15,20 0 0,-21 0 0,0 0 16,0 0-16,1 21 0,-1 0 16,0 22-16,-21-22 0,0 21 0,0 1 15,0-22-15,0 21 0,0 0 0,-21 1 16,0-1-16,-1 0 15,1-20-15,0 20 0,0-21 0,0 0 16,0 0-16,-1-21 0,22 22 0,0-44 31,0 1-15,22 0-16,-1 21 0,0-21 16,0 21-16,21-21 0,-20 21 0,-1 0 15,0 0-15,0 0 0,0 0 0,0 0 16,1 0-16,-1 21 0,0 0 15,0 0-15,0 0 0,0 1 0,-21-1 16,0 0-16,22 0 0,-22 21 0,0-20 16,0-1-16,0 21 15,0-21-15,-22 0 0,1 22 0,0-22 16,0 0-16,0 0 0,0 0 0,-22 1 16,22-1-16,0-21 0,0 0 15,0 0-15,-1 0 0,1 0 0,0 0 16,0-21-16,0 21 15,0-22-15,-1 1 0,22 0 0,-21 0 16,0 0-16,21 0 0,-21 21 0,21-22 16,0 1-16,0 42 47,0 1-47,21-1 15,-21 0-15,21 0 0,0 0 0,-21 0 16,22 1-16,-1-22 0,0 21 15,0 0-15,0-21 0,0 21 0,1-21 16,-1 21-16,21-21 0,-21 0 0,0 0 16,22 0-16,-22 0 0,21-21 15,-21 0-15,22 0 0,-22 21 0,21-21 16,1-1-16,-22 1 0,0-21 0,21 21 16,-21 0-16,1-22 0,-1 22 15,-21-21-15,21 21 0,-21-22 0,21 22 16,-21-21-16,0 21 0,0-1 15,0 1-15,0 0 16,0 42 0,0 0-16,-21 1 0,21-1 15,-21 0-15,21 0 0,-21 0 16,21 22-16,0-22 0,0 21 0,0-21 16,0 0-16,0 22 0,0-22 0,0 0 15,0 0-15,0 0 0,21 1 16,0-1-16,0-21 0,0 0 0,0 21 15,1-21-15,-1 0 0,0 0 0,0 0 16,0-21-16,22 21 0,-22-21 16,0-1-16,0 22 0,0-21 0,0 0 15,1 0-15,-22-21 0,0 20 16,21 1-16,-21 0 0,0-21 16,0 21-16,0-22 0,0 1 0,0 21 15,0-22-15,0 22 0,-21 0 0,-1-21 16,1 21-16,0 21 0,0-22 15,0 22-15,0 0 0,-22 0 0,22 0 16,-21 0-16,21 22 0,-1-1 0,-20 0 16,21 0-16,0 0 0,0 22 15,-1-22-15,1 21 0,21 0 16,0-20-16,0 20 0,0-21 0,0 21 16,0-20-16,21-1 0,1 21 15,-1-21-15,0-21 0,0 21 0,0 1 16,0-22-16,22 0 0,-22 0 0,0 0 15,21 0-15,-20 0 0,-1 0 16,21-22-16,-21 1 0,22 21 0,-22-21 16,21 0-16,-21-21 0,22 20 0,-22 1 15,0-21-15,21 21 0,-21-22 16,1 22-16,-1 0 0,0-21 0,0 21 16,0-1-16,0 22 0,-21-21 0,22 0 15,-22 42 16,0 0-31,0 1 0,0-1 16,0 0-16,-22 0 0,22 0 0,-21 0 16,21 22-16,0-22 0,0 0 15,0 21-15,0-20 0,0-1 0,0 0 16,0 0-16,0 0 0,0 0 16,21-21-16,1 0 0,-1 0 15,0 0-15,0 0 0,0 0 0,0 0 16,22 0-16,-22 0 0,21-21 0,-21 21 15,22-21-15,-22 0 0,21 0 0,-21 0 16,1-1-16,-1 1 16,0-21-16,-21 21 0,0-22 0,0 22 15,0-21-15,0 21 0,0-22 0,-21 1 16,0 21-16,-1-21 0,-20 20 16,21 1-16,-21 0 0,20 0 0,-20 0 15,21 21-15,-21 0 0,-1 0 0,22 21 16,0 0-16,0 0 0,-22 0 15,43 1-15,-21 20 0,21-21 0,-21 21 16,21-20-16,0 20 0,0 0 0,0-21 16,0 22-16,21-22 0,0 21 15,1-21-15,-1 1 0,0-1 16,0 0-16,21 0 0,-20-21 0,-1 21 0,21-21 16,0 0-16,-20 0 0,20 0 15,0 0-15,1 0 0,-1-21 16,21 0-16,-20 0 0,-1 0 0,0-1 15,1 1-15,-1 0 0,-21-21 0,22-1 16,-22 22-16,0-21 0,0 0 16,0-1-16,0-20 0,1 20 15,-22 1-15,21-21 0,-21 20 0,0 1 16,21 0-16,-21-1 0,0 22 0,0-21 0,0 21 16,0-1-16,0 1 0,0 0 15,-21 21-15,0 0 16,-1 21-1,22 0-15,0 1 0,0-1 0,0 21 16,0 0-16,-21 1 0,21-1 16,0 0-16,0 1 0,0 20 0,0-20 15,0-1-15,0 0 0,0 1 0,0-1 16,0 0-16,0 1 0,0-22 16,0 21-16,0-21 0,21 0 0,1 1 15,-22-1-15,21 0 0,0-21 16,0 0-16,0 0 0,0 0 0,1 0 15,-1 0-15,21 0 0,-21 0 16,22 0-16,-22 0 0,21-21 0,-21 0 16,22-1-16,-22 22 0,0-21 0,21 0 15,-21-21-15,1 21 0,-1-1 16,0 1-16,0 0 0,0-21 16,-21-1-16,0 22 0,0-21 15,0 21-15,0 0 0,0-1 16,-21 22-16,0 0 0,0 0 0,0 0 15,-1 0-15,1 22 0,0-1 16,0 0-16,21 0 0,-21 0 0,0 22 16,21-22-16,-22 21 0,22-21 0,0 22 15,0-22-15,0 0 0,0 0 16,0 0-16,22 0 0,-1 1 0,0-1 16,0 0-16,21-21 0,-20 21 0,20-21 15,-21 0-15,21 0 0,22 0 16,-22 0-16,1 0 0,20 0 15,-21 0-15,22-21 0,-22 0 0,1 21 16,20-21-16,-21-1 0,1 1 0,-1 0 16,0 0-16,1 0 0,-22 0 0,0-1 15,21-20-15,-42 21 0,22-21 0,-22 20 16,0 1-16,0 0 0,0 0 16,0 0-16,0 0 0,0-1 0,-22 22 15,1 0-15,0 0 0,0 0 16,-21 0-16,20 0 0,1 0 0,-21 22 15,21-22-15,0 21 0,-22 0 16,22 0-16,21 21 0,-21-20 0,21-1 16,0 21-16,0 43 15,0-64-15,0 0 0,0 0 0,21 0 16,-21 1-16,21-1 0,0-21 16,1 0-16,-1 21 0,0-21 0,0 0 15,0 0-15,0 0 0,1-21 16,-1 21-16,0-21 0,0-1 0,-21 1 15,21 0-15,0 0 0,-21 0 0,22 0 16,-22-22-16,0 22 16,21 0-16,-21-21 0,21 20 0,-21 1 15,0-21-15,0 21 0,0 0 16,0 42 0,0 0-16,0 0 15,0 0-15,0 0 0,0 1 0,0-1 16,0 21-16,0-21 0,0 0 0,0 1 15,0-1-15,0 0 0,0 0 0,0 0 16,0 0-16,21-21 16,0 0-16,0 0 0,1 0 0,20 0 15,-21 0-15,21 0 0,1 0 0,-22 0 16,21 0-16,1-21 0,-22 21 0,0-21 16,0 0-16,0 0 0,0 0 15,-21-1-15,0 1 0,0 0 16,0-21-16,0 21 0,0-1 0,0 1 15,0 0-15,0 0 0,0 42 32,-21 0-17,21 0-15,0 1 0,0-1 16,0 21-16,0-21 0,-21 0 0,21 1 16,0-1-16,0 0 0,0 0 0,0 0 15,0 0-15,0 1 0,0-1 31,-21-21-15,21-21 0,0-1-1,0 1-15,0 0 0,0 0 16,0-21-16,21 20 0,-21 1 16,21 0-16,0-21 0,1 21 0,20-22 15,-21 22-15,0 0 0,22 0 0,-22 0 16,21-1-16,-21 22 0,0 0 0,1 0 15,-1 0-15,0 0 0,-21 22 16,21-1-16,-21 0 16,0 0-16,0 21 0,0-20 0,0-1 15,0 0-15,0 21 0,0-21 0,0 1 16,0-1-16,0 0 0,0 0 0,0 0 16,0 0-16,0 1 0,0-1 15,0-42 32,0-1-47,-21 22 0,21-21 16,-21 0-16,21 0 0</inkml:trace>
  <inkml:trace contextRef="#ctx0" brushRef="#br0" timeOffset="51095.55">7747 5292 0,'0'0'16,"0"21"-1,21 0-15,0-21 0,0 0 0,1 0 16,-1 0-16,0 0 0,0 0 16,0 0-16,0-21 0,1 21 15,-1-21-15,0 21 0,0-21 0,0-1 16,0 1-16,1 0 0,-1-21 0,0 21 16,0-22-16,0 1 0,-21 0 0,21-1 15,1 1-15,-1-22 0,0 22 16,-21-21-16,21 20 0,-21 1 0,0 0 15,0-1-15,0 1 0,21 21 0,-21 0 16,0-1-16,0 44 31,0-1-31,-21 0 0,21 0 16,-21 21-16,21 1 0,-21-1 0,0 0 16,21 1-16,-22 20 0,1-20 0,21 20 15,0-21-15,-21 1 0,21-1 0,0 0 16,0 1-16,0-22 0,0 21 15,0-21-15,0 1 0,21-1 0,-21 0 16,21 0-16,1-21 0,-1 0 0,0 0 16,0 0-16,0 0 0,22 0 0,-22 0 15,0-21-15,0 21 0,0-21 16,22 0-16,-22-1 0,0 1 0,0 0 16,-21-21-16,21 21 0,0-22 15,-21 22-15,0-21 0,22 21 0,-22-1 16,0 1-16,0 0 0,0 0 0,0 0 15,0 42 1,0 0 0,0 0-16,-22 22 0,22-22 15,0 0-15,0 0 0,0 21 0,0-20 16,0-1-16,0 0 0,0 0 0,0 0 16,0 0-16,0 1 0,22-1 15,-1 0-15,0-21 0,0 0 16,0 0-16,0 0 0,1 0 0,-1 0 15,0 0-15,0 0 0,21-21 16,-20 0-16,-1-1 0,0 1 0,0 0 16,0-21-16,0 21 0,1-22 15,-1-20-15,0 20 0,0-20 0,0 21 16,0-22-16,1 22 0,-1-22 0,0 1 16,-21 20-16,0-20 0,21 21 0,-21-1 15,0 22-15,0-21 0,0 21 16,0-1-16,-21 44 31,0 20-31,21-21 0,0 21 0,-21 1 16,-1-1-16,22 0 0,-21 22 15,21-22-15,0 1 0,0 20 16,0-21-16,0 1 0,0-1 0,0 0 16,0 1-16,0-22 0,0 21 0,0 1 15,0-22-15,0 0 0,21 21 0,1-21 16,-1 1-16,0-1 15,0-21-15,0 0 0,0 0 0,1 0 16,-1 0-16,0 0 0,0 0 16,0 0-16,0-21 0,1-1 15,-1 1-15,0 0 0,-21 0 0,0-21 16,21 20-16,-21-20 0,21 21 16,-21-21-16,0 20 0,0-20 15,0 21-15,0 0 0,0 0 0,0-1 16,0 1-16,-21 21 15,0 0-15,0 0 16,21 21-16,0 1 0,-21-1 16,21 0-16,-22 21 0,22-21 0,0 1 15,0 20-15,0-21 0,0 0 0,0 22 16,0-22-16,0 0 0,0 0 0,0 0 16,0 0-16,22-21 0,-1 22 0,-21-1 15,21-21-15,0 0 0,0 0 16,0 0-16,1 0 0,-1 0 15,0 0-15,0 0 0,0-21 0,0 21 16,22-22-16,-22 1 0,0 0 0,0 0 16,22 0-16,-22 0 0,0-22 0,0 22 15,0-21-15,-21 21 0,0-22 0,0 22 16,0 0-16,0 0 0,0 0 16,0-1-16,-21 22 15,0 0-15,0 0 0,0 0 16,21 22-16,-22-22 0,22 21 0,0 0 15,0 0-15,0 0 16,22-21 0,-1 0-16,0 21 0,0-21 15,0 0-15,0 0 0,1 0 0,-1 0 16,0 0-16,0-21 0,0 21 0,22 0 16,-22-21-16,0 0 0,21 21 0,-21 0 15,1 0-15,-1 0 0,-21 21 31,0 0-31,0 0 16,-21 1-16,21-1 0,-22 21 16,22-21-16,-21 0 0,21 1 0,0-1 15,0 0-15,0 0 0,0 0 16,0 0-16,0 1 0,0-1 16,21 0-16,1-21 0,-1 21 15,0-21-15,0 0 0,0 0 16,0 0-16,1 0 0,20 0 0,-21 0 15,0 0-15,0 0 0,22-21 0,-22 21 16,0-21-16,0 0 0,22-1 16,-22 1-16,0 0 0,0-21 0,0 21 15,0-22-15,-21 22 0,0-21 16,22-1-16,-22 22 0,0-21 0,0 0 0,0 20 16,0 1-16,0 0 0,0 0 0,-22 0 15,1 21-15,0 0 16,0 0-16,0 0 15,0 21-15,-1 0 0,1 0 0,21 0 16,-21 22-16,0-22 0,0 0 0,21 21 16,0-20-16,0 20 0,-21-21 0,21 21 15,0-20-15,0-1 0,0 21 0,0-21 16,0 0-16,0 1 16,21-1-16,0-21 0,0 0 15,0 0-15,0 0 16,1-21-16,-1 21 0,-21-22 0,21 1 15,-21 0-15,0 0 0,21 0 0,0-22 16,-21 22-16,21 0 0,-21-21 16,0 21-16,0-22 0,0 22 15,22 0-15,-22 0 0,0 0 0,0-1 16,0 44 0,0-1-16,0 0 0,0 0 15,0 0-15,0 0 0,0 22 0,-22-22 16,22 0-16,0 21 0,0-20 15,0-1-15,0 0 0,0 0 0,0 0 16,0 0-16,22 1 0,-1-1 0,0-21 16,0 0-16,0 0 0,0 0 15,1 0-15,-1 0 0,0 0 16,0-21-16,0-1 0,0 1 16,1 0-16,-1 0 0,0 0 15,21-22-15,-21 22 0,1-21 0,-1 0 16,0-22-16,0 22 0,0-22 0,0 1 15,1 20-15,-1-20 0,-21-1 0,21 22 16,-21-21-16,0 20 0,0 1 0,0 0 16,0-1-16,0 22 0,0 0 15,0 0-15,-21 21 16,0 0-16,-1 21 0,22 0 16,-21 0-16,21 22 0,-21-1 0,0 0 15,21 1-15,0-1 0,0 0 0,-21 22 16,21-22-16,0 22 15,-21-22-15,21 21 0,0-20 0,0 20 16,0-20-16,0-1 0,0 0 0,0 1 16,0-22-16,0 21 0,0-21 0,0 0 15,0 1-15,21-1 0,0-21 0,-21 21 16,21-21-16,0 0 0,0 0 16,1 0-16,-1 0 15,0 0-15,-21-21 0,21 21 0,0-21 16,0-1-16,1 1 0,-22 0 0,21 0 15,-21 0-15,21 0 0,-21-1 16,0-20-16,0 0 0,0 21 0,0-22 0,0 1 16,0 21-16,-21-22 0</inkml:trace>
  <inkml:trace contextRef="#ctx0" brushRef="#br0" timeOffset="51368.74">9017 4593 0,'21'0'15,"0"0"-15,0 0 0,1 0 16,-1 0-16,0 0 0,0-21 15,21 21-15,-20 0 0,-1 0 16,-21-21-16,21 21 0,0-21 0,0 21 16,0 0-16,-21-21 0,0-1 15</inkml:trace>
  <inkml:trace contextRef="#ctx0" brushRef="#br0" timeOffset="51619.61">8467 4424 0,'0'0'16,"0"21"93,0 0-109,0 0 16</inkml:trace>
  <inkml:trace contextRef="#ctx0" brushRef="#br0" timeOffset="52872.51">1016 7049 0,'-21'0'31,"0"0"-31,21-22 63,0 1-63,0 0 15,21 21 1,0-21-16,0 21 0,0 0 16,0 0-16,1 0 0,-1 0 15,0 0-15,0 21 0,0 0 0,0 0 16,1 1-16,-1 20 0,-21-21 16,0 21-16,0 1 0,0-1 0,0 22 15,0-22-15,0 0 0,-21 1 16,-1 20-16,1-21 0,-21 1 0,21-22 15,-22 21-15,22 1 0,-21-22 16,21 0-16,0 0 0,-1-21 16,1 21-16,0-21 0,0 0 15,21-21 1,0 0-16,-21 0 0,21 0 0,0-1 16,0 1-16,0-21 0,0 21 15,0-22-15,0 22 0,0-21 0,0 21 16,21 0-16,-21-1 0,0 1 15,21 0-15,0 21 0,0 0 0,1 0 16,-1 0-16,0 0 16,0 0-16,0 21 0,0 22 0,1-22 15,-1 0-15,0 21 0,0-21 16,0 22-16,0-22 0,-21 21 16,22-21-16,-1 1 0,-21-1 0,0 21 15,21-42-15,-21 21 0,21 0 16,-21 1-16,0-1 0,21-21 15,-21-21 32,0-1-47,21 1 16</inkml:trace>
  <inkml:trace contextRef="#ctx0" brushRef="#br0" timeOffset="53113.38">1714 7493 0,'22'0'31,"-1"0"-15,-21-21-16</inkml:trace>
  <inkml:trace contextRef="#ctx0" brushRef="#br0" timeOffset="55527.54">3133 7366 0,'0'-21'15,"0"0"1,0 0-16,0-1 16,0 1-16,0 0 0,0 0 0,0 0 15,0-22-15,21 22 16,0 0-16,0-21 0,0 21 0,0-22 15,-21 22-15,22-21 0,-1 21 16,-21-1-16,21-20 0,-21 21 0,0 0 16,0 0-16,0-1 0,-21 22 0,0 0 15,-1-21-15,-20 21 0,21 0 16,0 0-16,-22 0 0,1 21 0,21-21 16,-21 22-16,-1-1 0,22 0 15,0 0-15,0 0 0,0 22 0,21-22 16,0 0-16,0 0 0,0 0 0,0 22 15,0-22-15,21 0 0,0 21 16,0 1-16,0-22 0,0 21 0,1 0 16,20 1-16,-21-22 0,0 21 0,0 1 15,1-22-15,-1 21 16,-21-21-16,0 22 0,0-22 0,0 0 16,0 0-16,0 0 0,0 0 0,-21 1 15,-1-22-15,-20 21 0,21-21 16,0 0-16,-22 0 0,22 0 0,-21 0 15,21 0-15,0 0 0,-22 0 16,22 0-16,0-21 0,0-1 0,0-20 16,21 21-16,0 0 0,-22-22 0,1 1 15,21 0-15,0-1 0,0 22 16,0-21-16,0 0 0,0 20 0,0 1 16,0 0-16,0 42 31,21 0-31,1 22 0,-1-22 15,-21 21-15,21 1 0,0-1 16,-21 0-16,21 1 0,0-1 0,1-21 16,-22 21-16,21-20 0,0 20 0,0-21 15,0 0-15,0 0 0,1 1 16,-1-22-16,21 0 0,-21 0 0,22 0 16,-1 0-16,-21 0 0,21-22 0,22 22 15,-22-21-15,1-21 0,-1 21 16,21 0-16,-20-22 0,-1 1 0,0 0 15,1-22-15,-1 1 0,0 20 16,-20-20-16,20-1 0,-21 1 16,0-1-16,0 1 0,-21 20 0,0-20 15,22 21-15,-22-1 0,21 22 0,-21-21 16,0 21-16,0-1 0,0 44 31,0 20-31,0-21 0,0 21 16,0-20-16,-21 41 0,-1-21 15,22 1-15,-21 20 0,0-20 0,21 20 16,-21 1-16,0-22 0,21 21 0,-21-20 16,21 20-16,0-20 0,0-1 15,0-21-15,0 21 0,0 1 16,0-22-16,21 0 0,-21 0 0,21 0 16,0-21-16,0 0 0,22 0 15,-22 0-15,0 0 0,0 0 0,21 0 16,-20 0-16,-1-21 0,0 0 0,21 0 15,-21 0-15,1 0 0,-1-1 16,0-20-16,0 21 0,0-21 0,0-1 16,1 1-16,-1 0 0,-21 20 15,0-20-15,0 21 0,0-21 0,0 20 16,-21 22-16,-1-21 0,1 21 16,0 0-16,0 0 0,0 21 0,0 1 15,-1-1-15,22 0 0,0 0 16,0 0-16,0 0 0,0 1 15,0-1-15,0 0 0,0 0 0,0 0 16,0 0-16,22-21 0,-1 22 0,0-1 16,-21 0-16,21 0 0,0 0 15,-21 0-15,21 1 0,1-1 16,-1 0-16,-21 0 16,21-21-1,0 0 1,0 0-16,0 0 15,1 0-15,-1 0 0,0 0 0,0 0 16,21 0-16,-20-21 0,-1 0 16,0 21-16,21-21 0,-21-1 0,1 1 15,-1 0-15,0 0 0,-21 0 0,21 0 16,-21-22-16,21 22 0,-21 0 0,0-21 16,0 20-16,0 1 0,0 0 15,0 0-15,-21 42 31,21 0-31,-21 0 16,21 1-16,-21-1 0,21 0 16,0 21-16,0-21 0,0 1 0,0-1 15,0 21-15,0-21 0,0 0 0,0 1 16,21-22-16,0 21 0,0 0 16,0-21-16,43 0 15,-43 0-15,0 0 0,0 0 0,1 0 16,-1-21-16,0 0 0,0-1 0,0 22 15,0-21-15,-21 0 0,22 0 16,-22 0-16,21-22 0,-21 22 0,0 0 16,21 0-16,-21-21 0,0 20 0,21 22 15,-21-21-15,0 42 32,-21 1-32,21-1 15,-21 0-15,21 0 0,0 21 0,-21-20 16,-1-1-16,1 0 0,21 0 15,0 0-15,0 0 0,-21 1 0,21-1 16,0-42 15,21-1-15,0 22-16,-21-21 0,22 0 0,-1 0 16,-21 0-16,21-22 0,0 22 15,0 0-15,-21 0 0,21 0 0,1 0 16,20 21-16,-21-22 0,0 1 15,0 21-15,1 0 0,-1 0 16,0 21-16,-21 1 0,0-1 16,0 0-16,0 0 0,0 0 0,0 0 15,0 1-15,0-1 0,0 0 16,0 0-16,21 0 0,-21 0 16,21-21-16,-21 22 0,21-22 0,1 0 15,-1 0-15,0 0 0,0 0 0,0 0 16,0 0-16,1 0 0,20 0 15,-21 0-15,0-22 0,22 22 0,-22-21 16,0 0-16,0 21 0,0-21 0,22 0 16,-22 0-16,0-1 0,-21 1 15,21 0-15,-21-21 0,21 21 0,-21-22 16,0 22-16,0 0 0,0-21 16,0 20-16,0 1 0,0 0 0,-21 0 15,0 0-15,0 21 0,0 0 0,-1 0 16,1 0-16,0 21 0,0 0 15,0 0-15,-22 0 0,22 1 16,0-1-16,0 21 0,21-21 0,0 0 0,-21 1 16,21 20-16,0-21 0,0 0 15,0 0-15,21-21 0,0 0 16,0 0-16,0 0 0,1 0 0,-1 0 16,0 0-16,0 0 0,0-21 15,0 21-15,1-21 0,-1 21 16,-21-21-16,21 21 15,-21 21 1,0 0 0,0 0-16,0 1 0,0 20 0,0-21 15,-21 21-15,21 1 0,-21-1 0,-1 22 16,1-1-16,0-21 0,0 22 16,0 21-16,0-22 0,-1 1 15,1-1-15,0 1 0,0-1 0,0 1 0,0-22 16,-1 0-16,1 1 0,0-1 15,21-21-15,-21 21 0,21-20 0,-21-1 16,0 0-16,21-42 31,0 0-31,0-1 16,0-20-16,0 21 0,0 0 16,0-22-16,0 22 0,0-21 0,0-22 15,21 22-15</inkml:trace>
  <inkml:trace contextRef="#ctx0" brushRef="#br0" timeOffset="55747.4">5122 6922 0,'-21'-22'0,"42"44"0,-63-44 0,42 1 15,-21 21-15,0 0 16,21-21-16,-22 21 15,1 0 1,0 0-16,0 0 16,0 0-1,0 0-15,-1 0 0,1 0 0,0 0 16,0 0-16</inkml:trace>
  <inkml:trace contextRef="#ctx0" brushRef="#br0" timeOffset="55973.28">3514 7027 0,'0'0'0,"0"22"15,21-22 1,21 0-16,-21 0 0,22 0 16,-1 0-16,0 0 0,1 0 0,-1 0 15,0 0-15,1 0 0,-1 0 16,0-22-16,1 22 0,-22 0 0,21 0 15,-21 0-15,0 0 0,1 0 16,-1 0-16,-21-21 16</inkml:trace>
  <inkml:trace contextRef="#ctx0" brushRef="#br0" timeOffset="58248.76">6413 7557 0,'0'0'0,"22"21"16,-22 0-16,21-21 16,0 0-16,0 0 15,0 0-15,0 0 0,1 0 0,-1 0 16,-21-21-16,21 0 0,21 21 0,-21-22 16,1 1-16,-1-21 0,0 21 15,21-22-15,-21 22 0,1-21 16,-1 0-16,21-22 0,-21 22 0,22-1 15,-22-20-15,0 21 0,0-22 0,21 22 16,-20-22-16,-1 22 0,-21 0 0,0-1 16,0 22-16,0 0 0,0 0 15,0 0-15,-21 21 16,-1 0-16,22 21 16,-21 21-16,0-21 0,0 22 15,0-1-15,21-21 0,-21 43 0,-1-22 16,22 0-16,0 1 0,-21 20 15,21-21-15,0 22 0,0-22 0,0 1 16,0-1-16,0 0 0,0 1 16,21-22-16,1 0 0,-1 0 0,0 0 15,0 0-15,0-21 0,22 0 0,-22 0 16,0 0-16,21 0 0,-21 0 0,22 0 16,-22-21-16,0 0 0,21 21 0,-20-21 15,-1 0-15,21-22 0,-21 22 16,0 0-16,1-21 0,-1-1 0,0 22 15,0-21-15,-21 0 0,0 20 16,21-20-16,-21 21 0,0 0 0,0 0 0,-21 21 31,0 21-31,21 21 16,-21-21-16,0 0 0,21 22 0,0-22 16,-22 21-16,22 1 0,-21-22 0,21 21 15,0-21-15,0 22 0,0-22 16,0 21-16,0-21 0,0 0 0,21 1 15,1-1-15,-1-21 0,0 0 16,0 0-16,0 0 0,22 0 0,-22 0 16,21 0-16,-21-21 0,22-1 15,-22 1-15,21 0 0,-21 0 16,22-21-16,-22 20 0,21-20 0,-21 0 16,22-1-16,-1-20 0,0 21 0,-21-22 15,22 22-15,-22-1 0,21-20 0,-21 21 16,1-22-16,-22 22 0,0-1 15,0 22-15,0-21 0,0 21 0,0 0 16,0-1-16,-22 22 0,1 0 16,0 0-16,0 0 0,0 22 15,0-1-15,-1 21 0,1-21 16,0 22-16,21-1 0,-21 0 0,21 1 16,-21 20-16,21-21 0,0 22 15,0-22-15,0 1 0,0-1 0,0 21 16,0-20-16,0-22 0,0 21 15,0 1-15,0-22 0,0 0 0,21 0 16,0 0-16,0 0 0,0-21 16,1 22-16,-1-22 0,21 0 0,-21 0 15,0 0-15,1-22 0,-1 22 0,21-21 16,-21 0-16,0 0 0,1 0 16,20 0-16,-21-1 0,21 1 0,-20 0 15,-1-21-15,21 21 0,-21-22 0,0 22 16,1-21-16,-1 21 0,-21-1 0,0 1 15,0 0-15,0 0 16,-21 21 0,-1 0-16,1 0 0,0 21 15,0 0-15,21 0 0,-21 1 0,0-1 16,21 0-16,-22 0 0,22 21 0,0-20 16,0-1-16,0 21 0,0-21 15,0 0-15,0 1 0,0-1 0,0 0 16,22 0-16,-1 0 0,0-21 15,0 0-15,0 0 0,0 0 16,1 0-16,-1 0 0,0 0 0,0 0 16,0-21-16,0 0 0,1 21 15,-1-21-15,0 0 0,0-1 0,0 1 16,-21-21-16,21 21 0,1 0 0,-1-22 16,-21 1-16,0 21 0,21 0 15,-21-22-15,0 22 0,0 0 0,0 0 16,0 0-1,-21 21-15,21 21 16,0 0-16,0 0 0,0 0 16,0 0-16,0 22 0,0-22 0,0 0 15,0 0-15,21 22 0,0-22 0,-21 0 16,21 0-16,-21 0 0,0 0 16,21 1-16,-21-1 0,22-21 0,-22 21 15,0 0-15,21 0 0,0-21 16,0 0-16,0 0 15,0 0-15,1 0 0,-1 0 0,0 0 16,0 0-16,21 0 0,-20 0 0,-1 0 16,21 0-16,-21 0 0,0-21 15,22 21-15,-22-21 0,0 21 0,0-21 16,0 0-16,1 21 0,-1-22 0,0 1 16,-21-21-16,0 21 0,21 0 0,0-22 15,-21 22-15,21-21 0,-21 21 0,0-1 16,0 1-16,0 0 0,0 0 0,-21 21 31,0 0-31,0 0 0,0 0 0,-22 0 0,22 0 16,0 21-16,0 0 0,0 0 0,-22 1 15,22-1-15,0 21 0,21-21 16,-21 22-16,21-22 0,-21 0 0,21 21 16,0-21-16,0 1 0,0-1 0,0 0 15,0 0-15,21 0 16,0-21-16,0 0 0,0 0 15,1 0-15,-1 0 0,0 0 16,0 0-16,0-21 0,0 0 16,1 0-16,-1 0 0,-21-1 0,21 1 15,0-21-15,-21 21 0,21 0 16,-21-22-16,0 22 0,21 0 0,-21 0 16,0 0-16,0-1 0,0 1 0,0 42 31,-21 1-31,21-1 15,-21 0-15,21 21 0,0-21 0,0 1 16,0 20-16,0-21 0,0 0 0,0 0 16,0 1-16,0-1 0,0 0 15,0 0-15,21 0 0,0-21 0,1 21 16,105-21 0,-106 0-16,0-21 15,0 21-15,0-21 0,22 0 0,-22 0 16,0 0-16,0-1 0,0-20 0,0 21 15,1-21-15,-1-1 0,0-20 16,0 20-16,0 1 0,0-21 16,22-1-16,-22 22 0,0-22 0,0 1 15,0-1-15,1 22 0,-22 0 16,0-1-16,0 1 0,0 0 0,0 20 0,0 1 16,-22 21-1,1 0-15,21 21 0,-21 1 16,0 20-16,0-21 0,0 21 0,-1 1 15,22-1-15,-21 22 0,0-22 0,0 0 16,21 1-16,0 20 0,-21-21 16,21 22-16,-21-22 0,21 22 0,0-22 15,0 0-15,0 1 0,0-1 16,0 0-16,0-20 0,0 20 0,0-21 16,21 0-16,0 0 0,0 1 15,0-22-15,0 0 0,1 0 0,-1 0 16,0 0-16,0 0 0,0 0 0,0-22 15,1 22-15,-1-21 0,0 0 0,0 0 16,0 0-16,0 0 0,1-1 0,-1 1 16,-21 0-16,0 0 0,0-21 15,0 20-15,0-20 0,0 21 0,0-21 16,0 20-16</inkml:trace>
  <inkml:trace contextRef="#ctx0" brushRef="#br0" timeOffset="58551.59">8043 6985 0,'21'0'15,"1"0"1,-1 0-16,21-21 0,-21 21 0,22 0 16,-22-21-16,0 21 0,21-21 0,-21 21 15,1 0-15,-1-22 0,0 22 16,0 0-16,0 0 0,0-21 0,-21 0 31,0 0-31,-21 0 16,0 21-16</inkml:trace>
  <inkml:trace contextRef="#ctx0" brushRef="#br0" timeOffset="58762.47">7514 6731 0,'0'0'16,"0"21"-16,0 0 31,0 1 0,-21-22-31,0 0 16,0 0 0</inkml:trace>
  <inkml:trace contextRef="#ctx0" brushRef="#br0" timeOffset="60063.88">995 9504 0,'-21'0'0,"-1"0"31,1 0-15,21-21 15,0 0-31,21 21 16,1 0-16,-1-22 15,0 22-15,0 0 16,0 0-16,0 0 0,1 0 0,-1 0 16,0 0-16,0 22 15,0-22-15,0 21 0,-21 0 0,0 0 16,0 0-16,0 0 0,0 22 15,0-22-15,-21 0 0,0 0 0,0 22 16,0-22-16,0 0 0,-22 0 16,22 0-16,0-21 0,21 21 0,-21-21 15,0 0-15,-1 0 16,22-21 31,22 21-47,-1 0 15,0 0-15,-21-21 0,21 21 0,0 0 16,0 0-16,1 0 0,-1 0 16,0 0-16,0 21 0,0-21 0,22 21 15,-22 1-15,0-1 0,0 0 16,0-21-16,-21 21 0,0 0 0,0 0 16,0 1-16,0-1 0,-21 0 0,0 0 15,-21 0-15,20 0 16,-20 1-16,0-1 0,-1-21 0,1 21 15,0-21-15,-1 0 0,1 0 16,21 0-16,-21 0 0,20 0 0,1 0 16,0 0-16,0 0 0,0-21 15,0 0-15,-1 21 16,22-22-16,0 1 16,0 0-1,0 0 1,0 0-1</inkml:trace>
  <inkml:trace contextRef="#ctx0" brushRef="#br0" timeOffset="60296.74">1651 9821 0,'21'0'0,"-42"0"0</inkml:trace>
  <inkml:trace contextRef="#ctx0" brushRef="#br0" timeOffset="62487.82">2476 10202 0,'-21'0'0,"0"0"16,0-21-1,21 0-15,0 0 0,0-21 16,0 20-16,0 1 0,0 0 16,0-21-16,21-1 0,0 1 0,0 0 15,1-1-15,-1 1 0,21-21 16,-21 20-16,0 1 0,22 21 0,-22-22 15,21 22-15,-21 0 0,1 0 16,-1 21-16,0 0 0,0 0 0,0 0 16,0 0-16,-21 21 0,0 0 15,22 0-15,-22 1 16,0-1-16,0 0 0,21 0 0,-21 0 16,0 0-16,0 1 15,21-22 1,0-22-1,-21 1-15,0 0 16,0 0-16,0 0 16,0 0-16,0-1 0,-21 1 15,0 0-15,0 0 0,-1 0 0,1 21 16,0 0-16,0 0 0,0 0 16,0 0-16,-1 0 15,1 0-15,0 21 0,0 21 16,0-21-16,0 22 0,-1-1 0,22 0 15,-21 1-15,0-1 0,21 0 0,-21 1 16,21-1-16,0 0 0,0 1 16,0-1-16,21-21 0,0 22 0,22-22 15,-22 0-15,21 0 0,0 0 0,1-21 16,-1 0-16,0 21 0,1-21 16,-1 0-16,0 0 0,1 0 0,-1-21 15,0 21-15,1-21 0,-1 0 16,0 0-16,1 0 0,-1-22 15,-21 22-15,0-21 0,22-1 0,-22 1 16,0 0-16,0-22 0,0 22 0,-21-22 16,0 22-16,22-21 0,-22 20 15,0 1-15,21 0 0,-21-1 0,0 22 16,0 0-16,-21 21 31,21 42-31,-22-21 0,22 22 0,-21-22 16,21 21-16,0 22 0,0-22 0,-21 0 15,21 1-15,-21 20 0,0-20 16,21-1-16,0 0 0,-21 1 0,21-22 16,-22 21-16,22-21 0,0 22 0,-21-22 15,21 0 1,21-21 0,1 0-1,-1-21-15,0 0 0,0-1 16,-21 1-16,21 0 0,0 0 0,1 0 15,-22 0-15,0-1 0,21 1 0,0 0 16,-21 0-16,0 0 16,21 21-16,0 0 15,-21 21-15,0 0 16,21 0-16,-21 0 0,22 1 0,-22-1 16,0 0-16,0 0 0,21 0 15,0 0-15,0 1 0,0-1 16,0 0-16,1-21 0,-1 21 0,0-21 15,21 0-15,-21 0 0,1 0 16,20 0-16,-21 0 0,0 0 0,22 0 16,-22 0-16,0-21 0,21 0 0,-21 0 15,1 21-15,-1-43 0,0 22 0,0 0 16,0 0-16,0-22 0,1 1 16,-22 21-16,21-21 0,-21-1 15,0 1-15,0 0 0,0-1 0,-21 22 0,-1 0 16,22 0-16,-21 21 0,0 0 15,0 0-15,0 0 0,0 0 16,-1 21-16,1 0 0,0 0 0,0 22 16,0-1-16,0-21 0,-1 21 15,22 1-15,0-1 0,-21-21 0,21 22 16,0-1-16,0-21 0,0 0 0,0 22 16,0-22-16,0 0 0,21-21 0,-21 21 15,22 0-15,-1-21 0,0 0 16,0 0-16,0 0 0,0 0 15,1-21-15,-1 0 0,0 0 16,0 0-16,0-1 0,0 1 16,-21 0-16,0 0 0,22-21 15,-22 20-15,0-20 0,21 21 0,-21-21 16,0-1-16,0 22 0,0 0 0,0 0 16,0 0-16,0-1 0,0 1 15,0 42 1,0 1-16,0-1 0,0 0 15,-21 0-15,21 0 0,0 0 16,0 22-16,0-22 0,0 0 0,0 21 16,0-20-16,0-1 0,0 0 0,0 0 15,0 0-15,0 0 0,21 1 0,0-22 16,0 21-16,0-21 16,0 0-16,1 0 0,-1 0 15,0 0-15,0 0 0,0-21 0,0-1 16,1 22-16,-1-21 0,21 0 0,-21 0 15,0 0-15,22-22 0,-22 22 16,0 0-16,0-21 0,0-1 0,1 22 16,-1-21-16,-21 21 0,0 0 0,0-22 15,0 22-15,0 0 16,-21 21-16,-1 0 16,22 21-16,0 0 0,0 0 0,0 1 15,0-1-15,0 0 0,0 0 0,0 0 16,0 0-16,0 1 0,22 20 15,-1-21-15,-21 0 0,21 0 16,-21 1-16,21-22 0,-21 21 0,0 0 16,21 0-16,-21 0 0,21 0 15,1 1 1,-1-22-16,0 0 0,0 0 0,0 0 16,0 0-16,1 0 0,-1 0 15,0 0-15,0 0 0,21 0 0,-20-22 16,-1 1-16,0 21 0,21-21 15,-21 0-15,1 21 0,-1-21 0,0 0 16,-21-1-16,21-20 0,-21 21 16,21 0-16,-21-22 0,0 22 0,0 0 15,0-21-15,0 21 0,0-1 0,0 1 16,-21 0-16,0 21 16,0 0-16,0 0 0,-1 0 15,1 21-15,0-21 0,0 21 0,0 1 16,0-1-16,21 21 0,-22-21 15,1 0-15,21 22 0,0-22 0,-21 0 16,21 0-16,0 22 0,0-22 0,0 0 16,0 0-16,0 0 0,21-21 15,-21 21-15,21-21 16,1 0-16,-1 0 16,0 0-16,0-21 0,-21 0 15,21 21-15,-21-21 0,0 0 0,21 0 16,-21-1-16,22 1 0,-22 0 0,21-21 15,-21 21-15,21-1 0,-21 1 16,0 0-16,0 0 0,0 0 0,0 42 31,0 0-15,0 0-16,0 0 0,0 1 16,0 20-16,0-21 0,0 0 0,0 0 15,0 1-15,0-1 0,0 0 16,0 0-16,0 0 0,21 0 15,0-21-15,-21 22 16,21-22-16,1 0 0,-1 0 16,0 0-16,0 0 0,0-22 15,0 22-15,-21-21 0</inkml:trace>
  <inkml:trace contextRef="#ctx0" brushRef="#br0" timeOffset="63492.12">5969 9673 0,'0'-21'0,"0"42"0,0-63 0,-21 21 15,0 21-15,-1 0 0,1 0 16,0 0-16,0 0 0,21 21 16,-21-21-16,0 21 0,21 0 15,-22 22-15,22-22 0,-21 0 0,0 21 16,21-21-16,0 22 0,0-22 0,0 21 15,0-21-15,0 1 0,0-1 0,0 21 16,0-21-16,0 0 16,21 1-16,0-22 0,1 0 0,-1 0 15,0 0-15,0 0 16,0 0-16,0 0 0,22-22 0,-22 22 0,0-21 16,0 0-16,0 0 0,1 0 0,-1 0 15,0-1-15,0-20 16,0 21-16,0-21 0,1-1 0,-22 1 15,21 0-15,0-1 0,0-20 0,-21 20 16,0 1-16,21-21 0,0 20 0,-21 1 16,0 0-16,0-1 0,0 22 0,0 0 15,0 0-15,0 0 0,0 42 32,0 0-32,-21 0 0,21 0 0,-21 22 15,21-22-15,0 21 0,0 0 0,0 1 16,-21-1-16,21 0 15,0 1-15,0-1 0,0 0 0,0 1 16,0-1-16,0-21 0,0 22 0,0-1 16,0-21-16,0 0 0,0 22 0,21-22 15,-21 0-15,21-21 0,-21 21 0,21 0 16,1-21-16,-1 0 0,0 21 16,0-21-16,0 0 0,0 0 0,1 0 15,-1 0-15,0 0 0,0 0 0,0-21 16,0 0-16,1 21 0,-1-21 0,0 0 15,0 0-15,0-1 0,0 1 0,1 0 16,-1 0-16,-21 0 0,0 0 16,0-1-16,0 1 0,0 0 15,-21 21 17,-1 21-32,22 0 0,0 1 0,-21-22 15,21 21-15,-21 0 0,21 0 16,-21 0-16,21 0 0,0 1 0,0-1 15,0 0-15,0 0 0,0 0 0,0 0 16,0 1-16,21-22 16,0 0-16,0 0 15,1 0-15,-1 0 0,0 0 0,0 0 16,0-22-16,0 1 16,1 21-16,-1-21 0,0 0 15,0 0-15,0 0 0,0-1 0,1 1 16,-1 0-16,0 0 0,0 21 0,-21-21 15,21 0-15,0 21 0,-21 21 32,0 0-17,0 0-15,0 0 0,-21 0 0,21 1 16,-21-1-16,21 0 0,0 0 16,0 0-16,0 0 15,21-21-15,0 0 0,1 22 16,-1-22-16,0 0 0,0 0 15,0 0-15,0 0 16,-21-22-16,0 1 16,22 21-16,-22-21 0,0 0 15,0 0-15,0 0 0,0-1 0,0 1 16</inkml:trace>
  <inkml:trace contextRef="#ctx0" brushRef="#br0" timeOffset="63741.98">6117 9462 0,'0'0'0,"-21"0"0,0 0 16,42 0 0,0 0-16,0 0 0,22 0 0,-22 0 15,21 0-15,-21 0 0,22-22 0,-1 22 16,0 0-16,-21 0 0,22-21 15,-22 21-15,21 0 0,-21 0 0,1 0 16,-1 0-16,-21-21 0,21 21 16,-21-21-1</inkml:trace>
  <inkml:trace contextRef="#ctx0" brushRef="#br0" timeOffset="65995.73">8170 9821 0,'0'22'0,"0"-44"0,-21 44 16,42-44 31,0 1-47,-21 0 0,22 0 15,-1-21-15,-21 20 0,21-20 0,0 21 16,-21-21-16,21-1 16,-21 1-16,21 0 0,-21-1 0,22 1 15,-22 0-15,0-22 0,21 22 0,-21-1 16,0 1-16,0 0 0,0 21 0,0-22 16,0 22-16,0 0 0,0 42 31,-21 0-31,21 0 0,0 1 0,-22 20 15,1 0-15,0 1 0,0-1 0,21 21 16,-21-20-16,21 20 0,-21-20 16,21 20-16,-22-21 0,22 1 0,0-1 15,0 0-15,0 1 0,0-1 0,22-21 16,-1 22-16,-21-22 0,21 0 16,0-21-16,0 21 0,0 0 0,22-21 15,-22 0-15,0 0 0,0 0 16,22 0-16,-22 0 0,0-21 0,21 0 15,-21 0-15,1 0 0,20-1 0,-21 1 16,0 0-16,22-21 0,-22 21 0,0-22 16,-21 1-16,21 21 0,-21-22 0,21 22 15,-21-21-15,0 21 0,0 0 16,0-1-16,0 44 16,0-1-1,0 0-15,0 0 0,-21 0 0,21 0 16,0 22-16,0-22 0,0 21 15,0-21-15,0 1 0,0 20 16,0-21-16,0 0 0,21 0 0,-21 1 16,21-1-16,1-21 0,-1 0 0,0 21 15,0-21-15,0 0 0,0 0 16,1 0-16,-1-21 0,0 21 16,0-21-16,0-1 0,0 1 0,1 0 15,-1-21-15,0 21 0,-21-22 0,21 1 16,0 0-16,0-22 0,1 22 15,-22-1-15,21-20 0,-21 21 0,21-22 0,-21 22 16,21-22-16,-21 22 0,0 0 16,0 20-16,0-20 0,0 21 15,0 42 1,0 0-16,-21 0 16,0 1-16,21 20 0,-21 0 15,21 1-15,0-1 0,0-21 0,-22 21 16,22 1-16,0-1 0,-21 22 0,21-22 15,0 0-15,0-21 0,0 22 0,0-1 16,0-21-16,0 22 0,0-22 0,21 0 16,-21 0-16,22 0 0,-1-21 15,-21 21-15,21-21 0,0 0 0,0 0 16,0 0-16,1 0 0,-1 0 0,0 0 16,21 0-16,-21-21 0,1 21 15,-1-21-15,0 0 0,0 0 0,0 0 16,0-1-16,1 1 0,-1-21 15,-21 21-15,0 0 0,0-1 0,0-20 16,0 21-16,0 0 0,0 0 16,-21 21-1,-1 0-15,1 21 16,21 0-16,0 0 0,0 0 0,0 0 16,-21 1-16,21-1 0,0 0 15,0 0-15,0 0 0,0 0 0,0 1 16,0-1-16,0 0 0,0 0 0,0 0 15,21-21-15,0 21 0,1-21 16,-1 0-16,0 0 0,0 0 16,0 0-16,0 0 0,1 0 15,-1 0-15,0-21 0,0 21 0,0-21 16,0 0-16,1 0 0,-1 0 0,0-1 16,0 1-16,0-21 0,0 21 0,1 0 15,-1-22-15,0 22 0,-21 0 0,21-21 16,-21 20-16,0 1 15,0 42 17,0 1-32,0-1 0,0 0 15,0 0-15,0 0 0,0 22 0,0-22 16,0 0-16,0 0 0,0 21 0,21-20 16,-21-1-16,21 0 0,1-21 15,-1 21-15,-21 0 0,21-21 0,0 21 16,0-21-16,0 0 0,1 0 0,-1 0 15,0 0-15,0 0 0,0 0 16,0 0-16,1-21 0,-1 21 0,21-21 16,-21 0-16,0 0 0,22 0 15,-22-1-15,0 1 0,21 0 0,-20 0 16,-22-21-16,21 20 0,-21-20 16,0 21-16,0 0 0,0 0 0,0-1 15,0 1-15,-21 0 0,-1 21 16,1 0-16,0 0 0,0 0 0,-21 0 15,20 0-15,1 0 0,0 21 0,0 0 16,0 1-16,0-1 0,-1 0 16,1 21-16,21-21 0,0 1 0,-21 20 15,21-21-15,0 0 0,0 0 0,0 1 16,21-1-16,0 0 0,-21 0 0,22 0 16,-1-21-16,0 0 0,0 0 15,-21 21-15,21-21 0,0 0 0,1 0 16,-1-21-16,0 0 15,-21 0-15,21 0 0,0 0 16,-21-1-16,0-20 0,0 21 0,21 0 16,-21-22-16,0 22 0,0-21 0,0 21 15,0 0-15,0-1 0,0 1 0,-21 42 47,21 1-47,0-1 0,0 0 16,0 21-16,0-21 0,0 1 0,0 20 15,0-21-15,0 0 0,0 0 0,0 1 16,0-1-16,21 0 0,-21 0 16,22-21-16,-22 21 0,21-21 15,0 0-15,0 0 0,0 0 16,0 0-16,1 0 0,-1-21 16,0 0-16,0 0 0,0 0 15,-21-1-15,21-20 0,1 21 0,-1-21 16,0-1-16,-21 1 0,21 0 0,0-1 15,0 1-15,-21-22 0,22 22 16,-22-21-16,21 20 0,-21-20 0,0 20 16,0 1-16,21 0 0,-21 21 0,0-22 15,0 22-15,0 0 0,-21 42 16,21 0 0,-21 0-16,21 1 15,-22 20-15,1 0 0,21 1 0,0-1 16,0 0-16,0 1 0,-21-1 0,21 0 15,0 1-15,0-1 0,0 21 0,0-20 16,0-1-16,0 0 0,0 1 0,0-22 16,0 21-16,21-21 0,-21 22 15,0-22-15,21 0 0,1 0 0,-1 0 16,0-21-16,0 0 16,0 0-16,0 0 0,1 0 0,-1 0 15,0 0-15,0 0 0,-21-21 0,21 0 16,0 21-16,22-21 0,-22 0 15,0 0-15,0-1 0,0 1 0,1 0 16,-1 0-16,0-21 0,0 20 16,0 1-16,0 0 0,-21-21 0,0 21 15,0-1-15,0 1 0,-21 0 0,0 0 16,0 0-16</inkml:trace>
  <inkml:trace contextRef="#ctx0" brushRef="#br0" timeOffset="66320.52">8932 9292 0,'0'0'0,"21"0"31,1 0-31,20 0 0,0 0 0,1 0 16,-1-21-16,0 21 0,1 0 15,-1 0-15,-21-21 0,21 21 0,1 0 16,-22 0-16,21-21 0,-21 21 16,1 0-16,-1 0 0,-21-21 0,0-1 31,-21 1-16,-1 21-15,1 0 0,0-21 0,-21 21 16</inkml:trace>
  <inkml:trace contextRef="#ctx0" brushRef="#br0" timeOffset="66544.39">8911 9038 0,'0'0'0,"-21"0"16,0 0-16,21-21 15,-21 21-15,-1 0 0,1 0 16,0 0 0,0 0-16,0 0 47,0 0-32,-1 0 1,22 21-16</inkml:trace>
  <inkml:trace contextRef="#ctx0" brushRef="#br0" timeOffset="67731.88">910 11748 0,'0'0'0,"0"-22"15,0 1-15,0 0 16,0 0-16,21 21 16,-21-21-16,0 42 15,0 0 1,21 0-16,-21 22 16,0-22-16,0 21 0,0-21 0,0 22 15,0-1-15,0-21 0,0 21 16,-21 1-16,0-22 0,0 21 0,0-21 15,21 1-15,-21-1 0,-1 0 16,1 0-16,0 0 0,21-42 31,0 0-15,21 0-16,-21 0 0,21 21 16,1-22-16,-1 22 0,0 0 15,0-21-15,0 21 0,22-21 0,-22 21 16,0 0-16,21 0 15,-21-21-15,22 21 0,-22 0 0,21-21 16,1 21-16,-22 0 0,21-21 16,-21 21-16,0-22 0,1 22 0,20-21 15,-21 0-15,-21 0 0,21 21 16,-21-21-16,0 0 0,0-1 16,0 1-16,0 0 0,-21 21 15,21-21-15,-21 0 0,0 21 16,0 0-1,21 21-15,-22 0 16,22 0-16,0 0 0,-21 22 16,21-22-16,0 21 0,0 1 0,-21-22 15,21 21-15,-21 0 0,21 1 16,0-22-16,0 21 0,-21-21 0,21 22 16,0-22-16,-21 0 0,21 0 15,0 0-15,0 1 0,0-44 63,0 1-63,0 0 0,0 0 15,21 0-15</inkml:trace>
  <inkml:trace contextRef="#ctx0" brushRef="#br0" timeOffset="68055.7">1778 12044 0,'0'0'0,"21"0"15,0 0 1,0 0-16,-21-21 16,22 21-16,-22-21 15,21 21-15,0-22 16,-21 1-1,-21 21 1,0 0 0,-1 0-16,1 21 0,21 1 15,-21-22-15,21 21 16,-21-21-16,21 21 16,0 0-1</inkml:trace>
  <inkml:trace contextRef="#ctx0" brushRef="#br0" timeOffset="69048.14">3090 11769 0,'0'0'0,"21"-21"0,-21-1 0,0 1 0,0 0 16,0 0-16,0 0 0,0 0 15,0 42 1,0 0-16,-21 0 16,21 0-16,-21 22 0,21-1 15,0 0-15,-21 1 0,21 20 0,0-21 16,0 1-16,0 20 0,0-20 0,0-1 15,0 0-15,0 1 16,0-22-16,-21 21 0,21-21 0,0 0 16,0 1-16,0-1 0,0 0 0,-21-21 15,21-21 17,0 0-17,0-1-15,0 1 0,0 0 16,0 0-16,0 0 0</inkml:trace>
  <inkml:trace contextRef="#ctx0" brushRef="#br0" timeOffset="69463.89">2921 11959 0,'0'0'0,"0"-42"0,0 0 0,0 20 15,0-20-15,0 0 0,0 21 0,0-1 16,0 1-16,0 0 0,0 0 0,0 0 16,0 0-16,21 21 15,0 0-15,0 21 0,1 0 16,-1 0-16,21 0 0,0 22 15,-20-1-15,20-21 0,0 21 0,1 1 16,-22 20-16,21-20 0,-21-1 0,22 0 16,-22 1-16,21-1 0,-21 0 0,0 1 15,1-22-15,-1 21 16,-21-21-16,0 0 0,21 22 0,-21-22 16,0 0-16,21-21 0,-21-21 31,0 0-31,0 0 0,0-1 15,0 1-15,21 0 0,-21-21 0,21-1 16,-21 1-16,0 0 0,22-22 0,-1 22 16,0-22-16,-21 22 0,21-21 15,-21 20-15,21-20 0,-21 20 0,0-20 16,0 21-16,21-1 0,-21 22 0,22-21 16,-22 21-16,0-1 0,0 1 15,21 21 1,0 0-16,-21 21 15,0 1-15,0-1 0,21 21 16,-21-21-16,0 22 0,0-22 0,0 21 16,0 0-16</inkml:trace>
  <inkml:trace contextRef="#ctx0" brushRef="#br0" timeOffset="71963.55">3895 12234 0,'-22'43'15,"1"-22"-15,21-42 32,0 0-32,21-1 15,1 22-15,-1-21 0,0-21 16,-21 21-16,21 0 0,0-1 0,0-20 16,1 21-16,-22-21 0,0 20 0,0-20 15,0 21-15,0-21 0,0 20 16,0 1-16,0 0 0,0 0 0,0 0 15,-22 21 1,1 21-16,0 0 0,21 21 16,-21-20-16,21-1 0,0 21 15,-21 0-15,21 1 0,0-22 0,0 21 16,0 1-16,0-22 0,0 21 0,0-21 16,0 22-16,21-22 0,-21 0 15,21 0-15,0-21 0,-21 21 16,21-21-16,1 21 0,-1-21 0,0 0 15,0 0-15,0 0 0,0 0 0,1-21 16,-1 0-16,21 0 0,-21 0 16,0 0-16,1-1 0,-1 1 0,0 0 15,0-21-15,0 21 0,-21-22 0,0 1 16,0 21-16,21-22 0,-21 22 0,0 0 16,22-21-16,-22 21 0,0-1 15,0 1-15,0 42 31,0 1-15,0-1-16,0 21 0,0-21 16,0 0-16,0 22 0,0-22 0,0 0 15,0 21-15,0-20 0,0-1 0,0 0 16,0 0-16,0 0 0,21 0 0,0-21 16,0 22-16,0-22 0,0 0 15,22 0-15,-22 0 0,21 0 0,-21 0 16,22 0-16,-22 0 0,21-22 0,-21 1 15,1 0-15,-1 0 0,0 0 0,0 0 16,0-1-16,0 1 0,-21-21 16,0 21-16,0-22 0,22 1 0,-22 21 15,0 0-15,0 0 0,0-1 16,0 1-16,0 0 0,0 42 31,0 0-31,-22 1 16,22-1-16,0 21 0,0-21 0,0 22 15,-21-22-15,21 21 0,0-21 0,-21 22 16,21-22-16,0 0 0,0 21 0,0-21 16,0 1-16,0-1 15,-21 0-15,21-42 32,0 0-17,21-1-15,-21 1 16,0-21-16,0 21 0,21 0 0,0-22 15,1 1-15,-22 21 0,21-22 0,0 1 16,0 21-16,0 0 0,0-22 0,1 22 16,-1 0-16,0 21 0,-21-21 15,21 21-15,0 0 0,0 0 0,1 21 16,-22 0-16,0 0 0,0 1 16,21-1-16,-21 21 0,0-21 0,21 0 15,-21 22-15,0-22 16,0 21-16,0-21 0,0 1 0,0-1 0,0 0 15,0 0-15,0 0 0,0 0 16,21-21-16,0 0 31,-21-21-31,0 0 0,0 0 16,21 0-16,-21 0 0,22-1 0,-1-20 16,0 21-16,0-21 0,0-1 0,0 22 15,22-21-15,-22 21 0,0-22 16,21 22-16,-20 0 0,-1 0 0,21 21 15,-21 0-15,0 0 0,1 0 16,-22 21 0,0 0-16,0 0 0,0 0 0,0 22 15,0-22-15,0 21 0,0-21 0,0 22 16,21-22-16,-21 0 0,0 21 16,21-20-16,-21-1 0,21 0 0,0 0 15,-21 0-15,21 0 0,1 1 0,-1-22 16,21 0-16,-21 0 0,0 0 0,1 0 15,-1 0-15,0 0 0,0 0 16,0-22-16,0 22 0,1-21 0,-1 0 16,0 0-16,0 0 0,0 0 0,0-1 15,-21-20-15,0 21 0,22-21 0,-22-1 16,0 22-16,21-21 0,-21 21 16,0-22-16,0 22 0,0 0 15,0 0-15,-21 21 16,-1 0-16,1 21 15,21 0-15,-21 0 0,0 0 16,21 22-16,-21-22 0,21 0 0,0 21 16,0-20-16,-21 20 0,21-21 15,0 0-15,0 22 0,0-22 0,0 0 16,0 0-16,21 0 0,-21 0 0,21-21 16,0 22-16,0-22 0,0 0 15,1 0-15,-1 0 0,0 0 0,0 0 16,-21-22-16,21 1 15,0 21-15,1-21 0,-1 0 0,0 0 16,0 0-16,-21-1 0,21-20 0,0 21 16,-21-21-16,0 20 0,0 1 0,22-21 15,-22 21-15,0 0 0,0-1 0,0 1 16,0 0-16,-22 21 16,1 21-1,21 0 1,0 1-16,0-1 15,21-21 1,1 0-16,-1 0 16,0 0-16,0 0 15,0 0-15,-21-21 0,21 21 0,1-22 16,-1 22-16,0-21 0,0 21 0,0-21 16,-21 0-16,21 21 0,-21-21 15,0 42 16,-21 0-15,21 0-16,-21 0 0,21 1 0,0-1 16,0 0-16,-21 21 0,21-21 0,0 1 15,0 20-15,0-21 0,0 0 16,0 0-16,0 22 0,0-22 0,0 0 16,0 0-16,21-21 0,0 21 15,0 1-15,1-22 0,-1 0 0,0 21 16,0-21-16,0 0 0,22 0 0,-22 0 15,0 0-15,0 0 0,0-21 16,0 21-16,1-22 0,-1 1 0,0 0 16,0 0-16,-21-21 0,21 20 0,0 1 15,1-21-15,-22 0 0,21 20 0,-21 1 16,21-21-16,-21 21 0,21 0 0,-21-1 16,0 44 15,0-1-31,0 0 15,0 0-15,0 0 0,0 22 0,0-22 16,0 0-16,0 0 0,0 0 0,0 0 16,0 1-16,0-1 0,0 0 0,21 0 15,0-21-15,-21 21 0,22-21 16,-1 0-16,0 0 0,0 0 16,0 0-16,0 0 0,1-21 15,-1 0-15,0 0 0,0 0 16,0-1-16,0 1 0,1 0 0,-1 0 15,21-21-15,-21 20 0,0 1 16,1 0-16,20 0 0,-21-21 16,0 20-16,0 22 0,1-21 0,-1 0 15,0 21-15,0 0 16,-21 21 15,0-42 47,-21 21-62,0 0-16,0 0 16,-1 0-16,1 21 15,0 0-15,0-21 0,0 22 16,21-1-16,-21 21 0,-1-21 15,22 0-15,0 1 0,-21-1 0,21 21 0,0-21 16,0 0-16,0 1 0,0-1 0,0 0 16,0 0-16,21-21 0,-21 21 0,22 0 15,-1-21-15,0 0 0,0 22 16,0-22-16,0 0 0,1 0 16,-1 0-16,0 0 0,0 0 0,0 0 15,0-22-15,1 22 0,-22-21 0,21 0 16,0 21-16,0-21 0,-21 0 15,21 0-15,-21-1 0,21 1 16,-21 0-16,0 0 0,0 0 16</inkml:trace>
  <inkml:trace contextRef="#ctx0" brushRef="#br0" timeOffset="72193.42">7324 11642 0,'0'0'0,"-22"-21"16,22-1 0,0 1 15,0 0-16</inkml:trace>
  <inkml:trace contextRef="#ctx0" brushRef="#br0" timeOffset="74525.09">8996 11938 0,'0'0'0,"0"21"16,-21-21-16,21-21 47,0 0-47,21 0 0,0 21 0,-21-21 15,21-1-15,0 1 0,-21-21 0,21 21 16,1 0-16,-22-22 0,21 1 0,-21 0 15,21-1-15,-21 1 0,0 0 0,0-22 16,0 22-16,0-22 0,0 22 16,0 0-16,0-1 0,0 1 15,0 0-15,-21 20 0,21 1 0,-21 21 16,-1 0-16,1 0 0,21 21 16,-21 1-16,0-1 0,0 21 0,21 0 15,-21 1-15,-1-1 0,22 22 16,-21-22-16,21 21 0,0-20 0,0 20 15,-21-20-15,21-1 0,0 0 0,0 1 16,0-1-16,0 0 0,21-21 0,0 1 16,-21 20-16,22-21 0,-1 0 15,0-21-15,0 21 0,0-21 0,0 0 16,1 0-16,20 0 0,-21 0 16,0 0-16,0-21 0,1 21 0,-1-21 15,0 0-15,0 0 0,0 0 0,0-1 16,1 1-16,-22-21 0,0 21 0,21 0 15,-21-1-15,21-20 0,-21 21 16,0 0-16,0 0 0,0-1 0,0 1 16,0 42-1,0 1 1,0-1-16,0 21 0,0-21 16,0 0-16,0 1 0,0-1 15,0 0-15,0 0 0,0 0 16,0 0-16,0 1 0,0-1 0,0 0 0,21-21 15,0 21-15,0-21 0,1 0 16,-1 0-16,0 0 0,0 0 16,0 0-16,0 0 0,1-21 15,-1 0-15,0 0 0,0 21 0,0-43 16,0 22-16,22 0 0,-22-21 0,0 20 16,0-20-16,0 0 0,1-1 0,-1 1 15,0 0-15,-21-1 0,21 1 0,-21 0 16,21-1-16,-21 1 0,0 0 15,0 21-15,0-22 0,0 22 0,0 0 16,0 42 0,0 0-1,0 0-15,0 1 0,-21 20 0,21 0 16,-21 1-16,21-1 0,-21 0 16,21 1-16,-21-1 0,21-21 0,0 21 15,0 1-15,-22-1 0,22 0 0,0-20 16,0 20-16,0-21 0,0 0 0,0 22 15,0-22-15,0 0 0,0 0 0,22 0 16,-22 0-16,21-21 16,0 0-16,0 0 0,0 0 0,0 0 15,1 0-15,20 0 16,-21-21-16,0 0 0,0 0 0,1 21 16,-1-21-16,0 0 0,0-1 0,-21 1 15,21-21-15,0 21 0,-21 0 0,22-1 16,-22-20-16,0 21 0,0 0 15,0 0-15,0-1 0,0 1 0,0 0 16,0 0-16,-22 21 16,1 0-1,21 21-15,0 0 0,-21 0 0,0 1 16,21-1-16,0 0 0,0 0 16,-21 0-16,21 22 0,0-22 0,0 0 15,0 0-15,0 0 0,0 0 16,0 1-16,21-1 0,0-21 15,0 21-15,0-21 16,1 0-16,-1 0 0,0 0 0,0 0 16,0-21-16,0 0 0,1 21 15,-1-22-15,0 1 0,0 21 0,0-21 16,0 0-16,1-21 0,-1 20 0,0 1 16,0 0-16,0-21 0,-21 21 0,21-1 15,-21 1-15,22 0 0,-22 0 0,0 0 16,-22 21-1,1 0-15,21 21 16,-21 0-16,0 0 16,21 0-16,0 1 0,0-1 15,0 0-15,0 0 0,21-21 16,-21 21-16,21 0 0,-21 1 16,0-1-16,21 0 0,-21 0 15,0 0-15,0 0 16,0 1-16,22-1 0,-22 0 15,0 0-15,21 0 0,0-21 16,0 0-16,0 0 0,0 21 16,1-21-16,-1 0 0,0 0 0,0 0 15,0 0-15,0 0 0,22-21 0,-22 21 16,0-21-16,0 0 0,22 21 16,-22-21-16,21 0 0,-21-1 15,0 22-15,22-21 0,-22-21 0,21 21 16,-21 0-16,22-1 0,-22-20 0,0 21 15,0 0-15,0-22 0,-21 22 0,0 0 16,0 0-16,0 0 0,0 0 16,-21 21-16,0 0 15,0 0-15,-21 0 0,20 21 16,1-21-16,0 21 0,-21 0 0,21 0 16,-1 0-16,1 22 0,0-22 15,0 0-15,21 0 0,0 22 0,0-22 16,0 0-16,0 0 0,0 0 0,0 0 15,0 1-15,0-1 0,21-21 0,-21 21 16,21-21-16,0 21 0,1-21 0,-1 0 16,0 0-16,0 0 15,-21-21-15,21 0 0,0 21 0,1-21 16,-1-1-16,-21 1 0,21 0 0,0 0 16,-21 0-16,21 0 0,-21-1 0,21-20 15,-21 21-15,0 0 0,0 0 0,22-22 16,-22 22-16,0 0 15,0 42 17,0 0-32,-22 0 0,22 1 15,0-1-15,0 0 0,0 0 0,0 0 16,0 0-16,0 1 0,0 20 0,0-21 16,0 0-16,0 0 0,0 1 15,0-1-15,22-21 0,-1 0 0,0 21 16,0-21-16,0 0 15,0 0-15,1 0 0,-1 0 0,-21-21 16,21 0-16,0 21 0,0-22 0,0 1 16,1 0-16,-1-21 0,0 21 15,0-22-15,-21 22 0,21-21 0,0-22 16,1 22-16,-1 0 0,0-22 0,-21 22 16,21-1-16,-21 1 0,21 0 0,-21-1 15,0 1-15,0 21 0,0 0 16,0 0-16,0 42 15,-21 21 1,21-21-16,-21 0 0,0 22 16,21-1-16,0 0 0,-21 1 0,21-1 15,-22 0-15,1 1 0,21-1 0,0 0 16,0 1-16,0-1 0,0 0 0,0 1 16,0-1-16,0-21 0,0 22 15,0-22-15,0 0 0,0 0 16,21 0-16,1 0 0,-1 1 0,0-22 15,0 0-15,0 0 0,0 0 0,1 0 16,-1 0-16,0 0 0,21 0 0,-21 0 16,1-22-16,-1 1 0,21 0 0,-21 0 15,0 0-15,1 0 0,-1-1 0,0 1 16,0 0-16,0 0 0,-21 0 0,0 0 16,0-1-16,0 1 0,0-21 15</inkml:trace>
  <inkml:trace contextRef="#ctx0" brushRef="#br0" timeOffset="74843.91">9885 11367 0,'21'0'15,"-42"0"-15,63-22 0,-21 1 0,0 21 0,22 0 16,-22-21-16,21 21 0,-21 0 16,22-21-16,-1 21 0,0-21 0,-20 21 0,20 0 15,-21-21-15,0-1 0,22 22 16,-22 0-16,0 0 0,-21-21 0,21 21 15,-21-21-15,0 0 16,-21 21 0,0-21-16</inkml:trace>
  <inkml:trace contextRef="#ctx0" brushRef="#br0" timeOffset="75060.78">9673 11091 0,'0'0'0,"-21"0"0,0 0 16,0 0-16,21 22 62,-22-22-46,1 0-16,0 21 15</inkml:trace>
  <inkml:trace contextRef="#ctx0" brushRef="#br0" timeOffset="76384.2">1270 14351 0,'-21'0'15,"21"-21"1,21 21 0,0-21-1,0 21-15,0 0 0,22 0 0,-22-21 16,21 21-16,-21 0 0,22 0 15,-22-22-15,21 22 0,-21 0 0,1 0 16,-1 0-16,-21-21 31,0 0 1,-21 21-32,-1 0 0,1 0 15,0 0-15,0 0 0,0 0 16,0 0-16,-1 0 0,1 0 15,-21 0-15,21 0 0,0 0 0,-22 21 16,22-21-16,0 21 0,0 1 16,0-1-16,-1 0 0,1 0 0,21 21 15,0-20-15,0-1 0,0 0 16,-21 21-16,21-21 0,0 1 0,0-1 16,0 0-16,0 0 15,0 0 1,21-21-1,0-21 1,1 0 0,-1 0-16,0 21 0,0-21 0,0 21 15,0-22-15,1 1 0,-1 21 0,21 0 16,-21-21-16,0 21 0,1 0 16,20 0-16,-21 0 0,0 0 0,0 0 15,1 21-15,-1 0 0,0 1 16,0-1-16,0 0 0,0 0 0,-21 21 15,0-20-15,22-1 0,-22 0 16,0 0-16,0 0 0,0 0 0,0 1 16,0-1-16,-22 0 0,1 0 0,0-21 15,0 21-15,0-21 0,0 0 16,-1 21-16,-20-21 0,21 0 16,-21 0-16,20 0 0,-20 0 15,21 0-15,0 0 0,0 0 0,-1 0 16,1 0-16,0 0 0,0-21 15,0 21 1,21-21-16,-21 21 16,21-21-1,21 0 1,0 21 0</inkml:trace>
  <inkml:trace contextRef="#ctx0" brushRef="#br0" timeOffset="76711.55">2180 14669 0,'0'-22'15,"0"1"-15,-21 21 16,21-21-1,-21 21 110,21-21-125,0 0 16,0 0 0</inkml:trace>
  <inkml:trace contextRef="#ctx0" brushRef="#br0" timeOffset="79401.46">1884 14457 0,'0'-21'16,"0"0"-16,0-1 16,0 1-1,-21 21-15,-1 0 0,22-21 16,-21 21 0,21 21-1,-21 0-15,21 1 0,0-1 16,0 21-16,0-21 0,0 22 0,-21-1 15,21-21-15,-21 21 0,0 1 0,-1-22 16,22 21-16,-21-21 16,0 22-16,0-22 0,0 0 0,21 0 15,0 0-15,-21-21 0,-1 22 16,22-44 0,0 1-1,0 0-15,0 0 0,0 0 0,0 0 16,0-22-16,0 22 0,0-21 15,0-1-15,0 1 0,0 0 0,0-1 16,0 1-16,0 21 0,0-21 16,0-1-16,0 22 0,0 0 0,0 0 15,0 0-15,0 42 32,0 0-32,0 21 0,0-21 15,0 22-15,0-1 0,0 0 16,0 22-16,0-22 0,0 1 0,-21-1 15,21 0-15,0 1 0,0-22 16,0 21-16,0-21 0,0 0 0,0 1 16,0-1-16,0-42 31,0-1-31,21-20 16,-21 21-16,0 0 0,0-22 0,0 1 15,0 0-15,0-1 0,0 1 16,0-21-16,0 20 0,0 1 15,0 0-15,0-1 0,-21 1 0,21 21 16,-21 0-16,0-1 0,21 1 16,-21 21-16,0 0 0,-1 0 15,1 21-15,0 22 0,21-22 16,-21 0-16,0 21 0,21 1 0,-21-1 16,-1 0-16,22 1 0,-21-1 15,0 0-15,21-20 0,-21 20 0,21-21 16,0 0-16,0 22 0,-21-22 15,21-42 17,21-22-32,0 22 15,-21 0-15,0 0 0,21-22 16,-21 1-16,0 21 0,0-21 0,0 20 16,0 1-16,0-21 0,0 21 15,-21 21-15,0 0 16,21 21-16,-21 21 15,0-21-15,-1 22 0,1-1 0,0 0 16,0 1-16,21-22 0,-21 21 16,0 1-16,-1-22 0,22 0 0,0 0 15,0 0-15,0-42 47,0 0-47,0 0 0,22-22 0,-22 22 16,21-21-16,-21 21 0,0-22 15,0 22-15,0 0 0,0 0 0,0 0 16,0 42 0,0 0-16,0 0 15,0 0-15,0 1 0,0-1 16,0 0-16,0 0 0,0 0 16,0 0-16,0 1 0,21-22 0</inkml:trace>
  <inkml:trace contextRef="#ctx0" brushRef="#br1" timeOffset="113380.78">12827 4932 0,'-21'0'16,"0"0"-1,-1 0 1,1 0 0,0 0-16,0 0 15,0 0-15,0 0 16,-1 0-16,22 21 16,-21-21-16,0 0 0,0 0 15,21 21-15,-21-21 16,0 0 31,-1 0-16,22 21-15,22-21 312,-22-21-172,0 0-125,0 0-15,-22 0 15,22 0-15,0-1 15,22 22 63,-1 0-94,0 0 0,0 22 15,21-22-15,-20 0 0,-1 0 16,21 0-16,0 0 0,1 21 0,-1-21 16,-21 0-16,22 0 0,-1 0 15,0 0-15,1 21 0,-1-21 0,0 0 16,1 0-16,-1 0 0,0 0 15,-21 21-15,22-21 0,-22 0 0,21 0 16,1 0-16,-22 0 0,21 0 0,-21 0 16,0 0-16,22 0 0,-22 0 0,0 0 15,21 0-15,-20 0 0,-1 0 16,0 0-16,0 0 0,0 0 0,22 0 16,-22 0-16,0 0 0,0 0 15,0 0-15,0 0 31,-21-21 16,-21 0-31,0 21-16,21-21 16,-21 21-16,0-22 0,21 1 0,-21 21 15,-1-21-15,1 21 0,21-21 0,-21 0 16,0 0-16,0 21 15,21-22-15,-21 22 0,-1 0 16,22-21-16,-21 21 16,0 0-1,21-21 1,0 42 31,21-21-32,0 0-15,-21 21 0,22-21 16,-1 22-16,0-22 0,0 21 16,0-21-16,0 0 15,1 21-15,-1-21 0,0 21 16,0-21-16,-21 21 0,21-21 16,0 21-16,-21 1 31,22-22-31,-22 21 15,0 0-15,0 0 16,-22-21-16,22 21 16,-21-21-16,0 21 0,0-21 15,21 22-15,-21-22 0,0 21 0,-1 0 16,1-21-16,0 21 0,0-21 0,0 21 16,0 0-16,-1 1 0,1-22 0,0 21 15,21 0-15,-21-21 0,0 21 16,0-21-16,-1 21 0,1-21 15,21 21-15,-21-21 0,0 0 16,21 22-16,21-44 78,0 22-78,0-21 0,1 0 16,-1 0-16,0 0 0,0 21 15,0-21-15,0-1 0,1 22 0,-1-21 16,21 0-16,-21 21 0,0-21 16,-21 0-16,22 21 0,-1 0 0,0 0 15,-21-21-15,21 21 16,0 0-16,-21-22 0,21 22 31,1 0 125,-22 22-140,0-1 31</inkml:trace>
  <inkml:trace contextRef="#ctx0" brushRef="#br1" timeOffset="118757.6">14986 5144 0,'0'21'0,"0"0"16,0 0-1,-21-21-15,0 21 16,21 0 0,-22 1-1,22-1-15,-21-21 16,21-21 46,21 21-62,1-22 0,-1 1 0,0 0 16,0 0-16,0 0 0,0 0 16,1-1-16,20-20 0,-21 21 0,21-21 15,1 20-15,-22-20 0,21 0 0,1-1 16,-1 1-16,-21 21 0,21-21 0,-20 20 16,-1 1-16,0 0 15,-21 0-15,0 0 16,-21 21-1,0 0-15,-1 21 16,1 0-16,0 0 0,0-21 16,0 21-16,0 1 0,21 20 0,-22-21 15,22 0-15,-21 0 0,21 1 0,0-1 16,0 0-16,0 0 0,0 0 0,0 0 16,0 1-16,0-1 0,0 0 15,0 0-15,21-21 0,1 21 0,-22 0 16,21 1-16,-21-1 0,21 0 15,-21 0-15,0 0 16,0 0-16,0 1 16,0-1-1,-21-21-15,0 0 16,-1 0-16,1 0 16,0 0-1,21-21-15,0-1 0,-21 1 16,21 0-16,0 42 62,0 0-46,0 1-16,0-1 16,21 0-1,0-21 1,0 0-16,1 0 0,-1 0 0,0 0 15,21 0-15,-21 0 0,1 0 0,-1 0 16,21 0-16,-21-21 0,0 21 0,1-21 16,-1-1-16,21 22 0,-21-21 0,0 0 15,1-21-15,-1 21 16,0-1-16,0-20 0,0 21 0,0-21 16,1-1-16,-1 1 0,0 0 0,0-22 15,-21 22-15,21-1 0,0 1 0,1 21 16,-22-21-16,0 20 0,0-20 15,21 21-15,-21 0 0,0 0 0,21-1 16,-21 1-16,0 0 0,0 0 0,0 42 47,0 0-47,0 0 0,-21 1 16,0 20-16,21-21 0,-22 21 0,22 1 15,-21-1-15,0 0 0,21 1 16,0-1-16,0 0 0,-21 1 15,21-1-15,-21 0 0,21 1 0,-21-22 16,21 21-16,0-21 0,0 22 0,0-22 16,0 0-16,0 0 0,0 0 0,0 1 15,0-1-15,21 0 16,0-21-16,0 21 0,0-21 16,0 0-16,1 0 0,-1 0 0,0 0 15,0 0-15,21 0 0,-20-21 0,-1 21 16,0-21-16,0 0 0,0-1 15,0 1-15,1 0 0,-1 0 16,0 0-16,0 0 0,-21-1 0,21 1 16,-21 0-16,21 0 0,-21 0 0,22 0 15,-22-1-15,0 44 47,0-1-47,0 0 0,0 0 16,0 0-16,-22 0 0,22 1 0,-21-1 15,21 0-15,-21-21 0,21 21 16,0 0-16,0 0 0,0 1 0,0-1 16,0 0-16,0 0 15,21 0 1,0-21 0,1 0-16,-1 0 0,0 0 15,0 0-15,0 0 0,0 0 0,1 0 16,-1 0-16,0-21 0,0 0 0,0 21 15,0-21-15,1 0 0,-1-1 0,0 1 16,0-21-16,0 21 16,-21 0-16,0-22 0,21 22 0,-21-21 15,22 21-15,-22-22 0,0 1 0,0 21 16,0-22-16,0 22 0,0 0 0,0-21 16,0 21-16,-22-1 15,1 22-15,0 0 0,0 0 16,0 0-16,0 0 0,-1 0 15,1 0-15,0 0 0,0 22 0,0-1 16,0 0-16,-1 0 0,1 0 16,0 0-16,0 1 0,0-1 0,0 21 15,-1-21-15,22 0 0,0 1 0,0-1 16,0 0-16,0 0 0,0 0 0,0 0 16,0 1-16,22-1 15,-1-21-15,0 0 0,0 0 0,0 0 16,0 0-16,22 0 0,-22 0 15,0 0-15,0 0 0,0 0 0,1 0 16,-1 0-16,0 0 0,21-21 16,-21-1-16,1 22 0,-1-21 15,0 0-15,0 0 0,0 0 0,0 21 16,1-21-16,-1-1 0,0 1 0,0 0 16,0 21 15,-21 21 0,0 0-31,0 1 16,0-1-16,0 0 15,0 0-15,0 0 16,0 0-16,0 1 16,0-1-16,0 0 0,0 0 15,-21-21-15,21 21 16,0 0-16,0 1 15,0-1-15,0 0 16,21-21 0,-21 21-1,21-21-15,1 0 0,-1 0 16,0 0-16,0 0 0,0 0 0,0 0 16,1 0-16,-1 0 0,0 0 0,21 0 15,-21-21-15,22 21 0,-22-21 16,21 21-16,-21-21 0,1-1 0,20 1 15,-21 0-15,0 0 0,0 0 16,1 0-16,-1-1 0,-21 1 0,21 0 16,-21 0-16,21 0 0,-21 0 0,0-1 15,0 1-15,0 0 16,-21 21 0,0 0-1,0 21-15,-1-21 0,22 21 16,-21 1-16,0-1 0,0 0 0,21 0 15,-21-21-15,21 21 0,-21 0 16,-1 1-16,22-1 0,0 0 16,0 0-16,0 0 0,0 0 15,0 1-15,0-1 16,22-21 0,-1 0-16,0 0 0,0 0 15,0 0-15,0 0 0,1 0 16,-1 0-16,0 0 0,0 0 15,0 0-15,0-21 0,1 21 0,-1 0 16,-21-22-16,21 22 0,-21-21 16,21 0-16,-21 0 0,0 0 15,0 0-15,0-1 16,0 1-16</inkml:trace>
  <inkml:trace contextRef="#ctx0" brushRef="#br1" timeOffset="119360.47">16150 4614 0,'0'0'0,"-21"0"15,42 0 17,0 0-32,0 0 15,1 0-15,-1 0 0,0 0 16,21 0-16,1 0 0,-22 0 0,21 0 15,0 0-15,1-21 0,-22 21 0,21 0 16,-21 0-16,22 0 0,-22 0 0,0 0 16,0-21-16,0 21 0,1 0 15,-1 0-15</inkml:trace>
  <inkml:trace contextRef="#ctx0" brushRef="#br1" timeOffset="121700.47">19262 4720 0,'0'-21'0,"21"21"16,-21-21-16,21 0 0,-21 0 15,0-1-15,21 1 0,-21 0 16,0 0-16,21 21 0,-21-21 0,0 0 16,0-1-16,0 1 0,0 0 15,21 21-15,-21-21 16,0 42 31,0 0-47,0 0 15,0 1 1,0-1-16,-21 0 0,21 0 16,0 0-16,0 0 0,0 1 15,-21-1-15,21 21 0,-21-21 0,21 22 16,0-22-16,0 21 0,0 0 0,-21 1 16,21-22-16,0 21 0,-21-21 0,21 22 15,0-22-15,0 21 0,0-21 16,0 1-16,0-1 0,0 0 0,0 0 15,0 0-15,0 0 0,0 1 16,0-44 62,0 1-78,0 0 16,0 0-1,0 0-15,0 0 0,0-1 0,21 1 16,0 0-16</inkml:trace>
  <inkml:trace contextRef="#ctx0" brushRef="#br1" timeOffset="122117.23">19262 4487 0,'21'0'47,"0"0"-31,0 0-16,21 0 0,-20 0 0,20 0 15,0 0-15,1 0 0,-1 0 0,21 0 16,-20 0-16,-1-21 0,0 21 16,1 0-16,-1 0 0,-21 0 0,22 0 15,-22 0-15,0 0 0,-21 21 47,0 1-31,-21-1-16,21 0 15,-21-21-15,21 21 0,-22 0 0</inkml:trace>
  <inkml:trace contextRef="#ctx0" brushRef="#br1" timeOffset="122625.17">19791 4847 0,'0'-21'32,"0"0"-32,0 0 31,21 21-31,0 0 15,0 0-15,0 0 0,1 21 16,-22 0 0,21-21-16,0 21 0,-21 0 0,21 1 15,-21-1-15,0 0 0,21 21 0,0-21 16,-21 1-16,0-1 0,0 21 0,0-21 16,0 0-16,0 22 0,0-22 15,0 0-15,0 0 0,0 0 0,0 1 16,0-1-16,0 0 15,-21-21-15,21 21 0,-21-21 16,21-21 15,0 0-31,0 0 0,0-1 16,0 1-16,0-21 0,0 21 16,21 0-16,0-1 0,-21-20 15,22 21-15,-1 0 0,-21-22 0,21 22 16,-21 0-16,21 21 0,0-21 0,-21 0 15,21 21 1,1 0 0,-1 0-1,-21 21 1</inkml:trace>
  <inkml:trace contextRef="#ctx0" brushRef="#br1" timeOffset="123491.23">20362 4932 0,'0'0'0,"0"-21"15,0 42 32,0 0-31,0 0-16,0 0 0,0 1 15,0-1-15,0 0 0,-21 21 0,21-21 16,-21 64 0,21-64-16,0 0 0,0 1 0,0-1 15,0 0-15,0 0 0,0 0 16,21-21-16,0 0 0,0 21 16,1-21-16,-1 0 15,0 0-15,0 0 0,0-21 16,0 0-16,1 21 15,-22-21-15,21 0 0,0 0 16,0-1-16,0 1 0,0 0 0,1-21 16,-1 21-16,0-1 0,0-20 0,0 21 15,0-21-15,-21 20 0,22 1 0,-1 0 16,-21 0-16,21 0 0,-21 0 16,0 42 15,-21 0-16,21 0-15,-21 0 0,21 0 16,-22 1-16,22-1 0,0 0 16,0 0-16,0 0 0,0 0 0,-21 1 15,21-1-15,0 0 0,0 0 0,0 0 16,0 0-16,0 1 16,21-1-16,1-21 15,-1 21-15,0-21 0,0 0 0,0 0 16,0 0-16,1 0 0,-1 0 0,21 0 15,-21 0-15,0 0 0,22 0 16,-22 0-16,0-21 0,0 21 0,0-21 16,22 21-16,-22-22 0,-21 1 0,21 0 15,0 0-15,0 0 0,-21-22 0,0 22 16,0 0-16,0-21 0,0 21 16,0-1-16,0 1 0,0 0 15,0 0-15,0 0 0,0 0 0,-21 21 16,0 0-16,0 0 15,0 21-15,21 0 16,-21 0-16,21 0 0,-22 22 0,22-22 16,0 0-16,0 21 0,0-21 0,0 1 15,0-1-15,0 0 0,0 0 0,0 0 16,0 0-16,0 1 0,0-1 16,0 0-16,22 0 0,-1-21 15,0 0-15,0 0 16,0 0-16,22 0 0,-22 0 0,0 0 15,0 0-15,0 0 0,0 0 16,1 0-16,20 0 0,-21-21 16,0 21-16,0-21 0,1 0 15,-1-1-15,-21 1 0,0 0 0</inkml:trace>
  <inkml:trace contextRef="#ctx0" brushRef="#br1" timeOffset="124268.37">19177 4509 0,'0'0'0,"-21"0"0,0 0 15,-1 0-15,1 0 0,0 0 16,0 0-16,0 0 0,0 0 16,-1 0-16,1 0 0,0 0 0,0 0 15,0 0-15,0 0 0,-1 0 0,1 0 16,0 0-1,42 0 17,0 0-17,1 0-15,-1 0 0,21 0 16,-21 0-16,22 0 0,-1-22 0,0 22 16,1 0-16,-1 0 0,21 0 0,-20-21 15,20 21-15,-20 0 0,-1 0 16,0 0-16,1 0 0,-22 0 0,0 0 15,0 0-15,0 0 0,-21-21 63,21 21-47,1-21-16</inkml:trace>
  <inkml:trace contextRef="#ctx0" brushRef="#br1" timeOffset="129675.56">23135 5059 0,'0'21'16,"21"-21"15,-21-21-15,21 21-16,1-21 0,-1 0 16,-21-1-1,21 22-15,-21-21 0,0 0 0,21 21 16,-21-21-16,0 0 0,0 0 15,0-1-15,0 1 0,0 0 16,0 0-16,-21 0 0,0 21 16,0-21-16,-1 21 0,1 0 15,0 0-15,0 0 0,0 0 16,-22 0-16,22 21 0,0-21 16,0 21-16,0 0 0,-22 0 0,22 0 15,0 1-15,0-1 0,-21 0 0,20 0 16,1 21-16,0-20 0,0-1 15,21 0-15,-21 0 0,21 0 0,-21 0 16,21 1-16,-22-1 0,22 0 0,0 0 16,0 0-16,0 0 0,0 1 15,0-1-15,0 0 16,22-21-16,-1 0 16,0 0-16,0 0 0,0 0 15,0 0-15,1 0 0,-1 0 0,0 0 16,21 0-16,-21-21 0,1 0 15,-1 21-15,0-22 0,21 1 0,-21 0 16,1 0-16,-1 0 0,-21 0 0,21-1 16,0 1-16,0-21 0,-21 21 0,0 0 15,21-22-15,-21 22 0,0 0 16,22 21-16,-22-21 0,0 42 47,0 0-47,0 0 0,-22 0 15,22 1-15,0 20 0,-21-21 0,21 0 16,0 0-16,0 1 0,0-1 0,0 0 16,0 0-16,0 0 15,0 0-15,21-21 16,1 0-16,-1 0 16,0 0-16,0 0 0,0 0 0,0 0 15,1 0-15,-1-21 0,0 21 16,0-21-16,0 0 0,0 21 0,1-21 15,-1 0-15,0-1 0,-21 1 16,21-21-16,0 21 0,0 0 0,-21-1 16,0-20-16,0 21 0,22 0 15,-22 0-15,0 42 32,-22 0-32,1 0 0,21 0 15,-21 0-15,0 22 0,21-22 16,-21 0-16,0 21 0,-1-20 0,22-1 15,0 0-15,-21 0 0,21 0 16,-21 0-16,21 1 0,0-1 16,0-42 31,0-1-47,0 1 15,21 0-15,-21 0 16,21 0-16,1 0 0,-22-22 0,21 22 15,0 0-15,-21 0 0,21-22 0,0 1 16,0 21-16,1 0 16,-1 21-16,0 0 0,0 0 15,0 0-15,0 21 16,-21 0-16,0 21 0,22-20 16,-22-1-16,21 0 0,-21 21 15,21-21-15,-21 1 0,0 20 0,21-21 16,-21 0-16,21 0 0,0 1 0,-21-1 15,22 0-15,-1-21 16,0 0-16,0 0 16,0 0-16,0 0 15,1 0-15,-22-21 0,21 0 0,0-1 16,0 1-16,-21 0 0,21 0 16,0 0-16,1 0 0,-1-1 15,-21-20-15,21 21 0,21-21 0,-21 20 16,1-20-16,-1 21 0,0 0 15,21 0-15,-21-1 0,1 22 0,-1-21 16,0 21-16,0 0 0,0 0 16,0 0-16,1 21 15,-22 1-15,21-22 0,-21 21 16,0 0-16,0 0 16,0 0-16,0 0 0,0 1 15,0-1-15,0 0 0,0 0 16,0-42 31,0 0-32,0 0-15,0-1 16,0 1-16,0 0 0,0 0 16,0 0-16,-21 0 0,-1 21 15,22-22-15,-21 22 0,0 0 16,0 0-16,0 0 15,0 0-15,-1 22 0,1-1 0,0-21 16,0 21-16,0 0 0,0 0 0,-22 0 16,22 22-16,0-22 0,0 0 15,-22 0-15,43 0 0,-21 22 0,0-22 16,21 0-16,0 0 0,0 0 16,0 1-16,0-1 15,21-21-15,-21 21 0,21-21 16,1 0-16,-1 0 15,0 0-15,0 0 0,0 0 16,0 0-16,1 0 0,-1-21 0,0 21 16,-21-21-16,21-1 0,0 22 0,0-21 15,22 0-15,-22 0 0,0-21 16,0 20-16,0 1 0,22-21 0,-22 21 16,0-22-16,0 1 0,0 0 0,1 21 15,-22-22-15,21 1 0,0 0 16,-21-1-16,0 22 0,0-21 15,21 21-15,-21-22 0,21 22 0,-21 0 16,21 0-16,-21 0 0,0-1 16,0 1-16,0 42 15,0 1 1,0-1-16,0 0 0,0 21 0,0 1 16,-21-1-16,0 0 0,0 1 15,21-1-15,0 21 0,-21-20 0,21-1 16,-21 0-16,21 1 0,-22-1 15,22-21-15,0 22 0,0-22 0,0 0 16,0 0-16,0 0 0,0 0 16,22 1-16,-1-22 0,0 21 0,0-21 15,0 0-15,0 0 16,1 0 0,-1 0-16,0-21 0,0 21 15,0-22-15,0 1 0,1 0 16,-1 21-16,-21-21 0,21 0 0</inkml:trace>
  <inkml:trace contextRef="#ctx0" brushRef="#br1" timeOffset="130743.62">26628 4995 0,'0'0'0,"-22"-21"15,44 21 48,-1 0-63,0-21 16,0 21-16,0-21 0,0 0 0,22 21 15,-22-21-15,0-1 0,21 1 0,-20 0 16,-1 0-16,21 0 0,-21-22 15,0 22-15,1 0 0,-1-21 0,0 21 16,0-22-16,-21 22 0,0-21 0,0 21 16,0-22-16,0 22 0,0-21 15,0 21-15,0-1 0,0 1 0,-21 0 16,0 0-16,0 21 0,21-21 16,-22 21-16,1 0 0,0 0 15,0 0-15,21 21 0,-21-21 0,0 21 16,-1 0-16,1 22 0,0-22 0,0 21 15,0-21-15,0 22 0,21-1 16,-22 0-16,1 22 0,21-22 0,-21 22 16,21-1-16,0 1 0,0-1 0,-21 1 15,21-22-15,0 21 0,0 1 16,0-22-16,0 1 0,0 20 0,0-21 16,0 1-16,0-1 0,0 0 0,0 1 15,0-1-15,0 0 0,21-20 16,-21 20-16,0 0 0,0-21 15,21 22-15,-21-22 0,0 0 0,21 0 16,-21 0-16,0 1 0,0-1 0,22 0 16,-1-21-16,0 0 0,-21 21 15,21-21-15,0 0 0,0 0 16,1 0-16,-1 0 0,21-21 0,-21 0 16,0 0-16,1-1 0,-1 1 0,0 0 15,0 0-15,0 0 0,0-22 16,1 22-16,-1-21 0,-21 0 0,0-1 15,0 1-15,0 21 0,0-22 0,0 1 16,-21 21-16,-1-21 16,-20 20-16,0 1 0,21 0 0,-22 0 15,1 0-15,0 21 0,20-21 0,-20 21 16,21 0-16,0 0 0,0 0 0,21-22 16,21 22 15,0 0-31,0 0 0,0 0 0,22 0 15,-22-21-15,0 21 0,0 0 16,21-21-16,-20 21 0,-1 0 0,0-21 16,0 0-16,0 21 0,0-21 0,1-1 15,20 22-15,-21-21 0,0 0 16</inkml:trace>
  <inkml:trace contextRef="#ctx0" brushRef="#br1" timeOffset="131308.32">27601 4868 0,'0'0'16,"0"-21"-16,21 0 0,-21 0 0,0 0 0,0 0 16,0-1-16,0 1 15,0 0-15,-21 21 0,21-21 16,-21 21-16,0 0 0,0 0 15,0 0-15,-22 0 0,22 21 0,0-21 16,-21 21-16,20 0 0,1 22 16,-21-22-16,21 21 0,0-21 0,-1 22 15,1-22-15,0 21 0,21 1 0,0-22 16,0 0-16,-21 21 0,21-21 16,0 1-16,0-1 0,0 0 0,0 0 15,21 0-15,0-21 0,0 0 16,1 0-16,-1 0 15,0 0-15,0 0 0,0 0 0,0-21 16,1 0-16,-1 21 0,0-21 16,0 0-16,0-22 0,0 22 15,1 0-15,-22-21 0,21-1 0,0 1 16,-21 21-16,0-22 0,0 1 0,21 21 16,-21 0-16,0 0 0,0-1 15,0 44 1,0-1-16,0 0 15,0 0-15,-21 21 0,21-20 16,0 20-16,0-21 0,0 21 0,0-20 16,0-1-16,0 21 0,0-21 0,0 0 15,0 1-15,0-1 16,0 0-16,0 0 16,21-21-1,0 0-15,0-21 16,1 0-16,-1 0 15</inkml:trace>
  <inkml:trace contextRef="#ctx0" brushRef="#br1" timeOffset="131735.64">28215 4149 0,'0'0'0,"0"-21"16,-21 42-1,21 0 1,-21 0-16,0 0 0,-1 0 0,1 1 15,21 20-15,-21 0 0,21-21 0,-21 22 16,0-1-16,21 0 16,0 1-16,0-1 0,-21 0 0,21 1 15,-22-1-15,1 0 0,21 1 0,-21-1 16,21 0-16,0 1 0,-21-1 16,21 0-16,-21-20 0,21-1 0,0 0 15,0 0-15,0 0 0,0 0 0,0 1 16,-21-1-1,21-42 17,21 21-32,-21-22 0,21 1 15,0 0-15,0 0 0</inkml:trace>
  <inkml:trace contextRef="#ctx0" brushRef="#br1" timeOffset="132445.42">28511 4720 0,'0'0'0,"22"0"0,-1-21 0,-21 0 15,21 0-15,-21 0 16,0-1-1,0 1 1,-21 21-16,0 0 16,-1 0-16,1 0 0,0 21 15,0-21-15,0 22 0,21-1 0,-21-21 16,-1 21-16,1-21 0,0 21 16,21 0-16,0 0 0,-21 1 15,21-1-15,0 0 0,-21 0 16,21 0-16,0 0 15,0 1-15,21-22 16,0 21-16,0-21 16,-21 21-16,21-21 15,1 0-15,-1 0 0,0 0 16,-21 21-16,21-21 16,0 0-16,0 21 0,-21 0 15,0 1 1,0-1-1,0 0-15,-21-21 16,0 21-16,0-21 16,0 21-16,0-21 15,21 21-15,-22-21 0,1 0 0,0 0 16,0 0-16,0 0 16,0 22-16,-1-22 0,1 0 15,0 0-15,0 0 0,0 0 16,0 0-16,-1 0 31,1 0 0,21-22 32,0 1-63,21 0 15,1 21-15,-1 0 16</inkml:trace>
  <inkml:trace contextRef="#ctx0" brushRef="#br1" timeOffset="133311.66">28765 4911 0,'22'0'46,"-1"0"-46,0 0 16,0 0-16,0-21 16,0-1-1,1 22-15,-1 0 0,-21-21 0,21 0 16,0 0-16,-21 0 16,21 0-16,0-1 15,-21 1-15,0 0 16,0 0-16,0 0 15,-21 21 17,0 0-32,0 0 15,0 0 1,0 0-16,21 21 0,-22-21 16,1 21-16,0 0 15,0 0-15,21 1 0,-21-1 16,21 0-16,-21 21 0,-1-21 0,22 1 15,0-1-15,0 0 16,-21 0-16,21 0 0,0 0 0,0 1 16,0-1-16,0 0 0,0 0 15,0 0-15,0 0 16,21 1 0,1-22-16,-1 0 15,0 0-15,0 0 0,0 0 16,0 0-16,1 0 0,-1 0 15,0 0-15,0-22 0,0 22 0,0-21 16,1 21-16,-1-21 16,0 21-16,-21-21 15,21 21-15,-21-21 16,21 21 140,0 0-140,-21-21-1</inkml:trace>
  <inkml:trace contextRef="#ctx0" brushRef="#br1" timeOffset="136024.48">12065 7070 0,'0'21'31,"-21"-21"32,0 0-63,-1 0 0,1 0 16,0 0-16,0 0 0,0 0 15,0 0-15,-1 0 0,1 0 0,-21 0 16,21 0-16,0 0 0,-1 0 15,1 0-15,0 0 0,-21 0 0,21 0 16,-1 0-16,1 0 0,0 0 16,42 0 62,0 0-78,1 0 15,-1 21-15,0-21 16,21 0-16,-21 0 0,22 0 0,-1 0 16,-21 0-16,43 21 0,-22-21 0,0 0 15,22 0-15,-22 0 0,1 0 0,20 0 16,-21 21-16,1-21 0,-1 0 16,0 0-16,1 0 0,-1 0 15,0 0-15,-20 0 0,20 0 0,-21 0 16,21 0-16,-20 0 0,-1 0 0,21 0 15,-21 0-15,0 0 0,1-21 0,-1 21 16,0 0-16,0 0 0,-21-21 16,21 21-16,-21-21 15,0 0-15,0 0 16,-21 21-16,0-22 0,0 22 16,0 0-16,-1-21 0,1 21 15,0 0-15,0 0 0,21-21 16,-21 0-16,0 21 0,-1 0 0,1 0 15,0-21-15,0 21 0,0 0 16,0 0-16,-1 0 16,44 0 46,-1 0-46,0 0-16,0 0 0,0 0 15,0 0-15,1 21 0,20-21 16,-21 0-16,0 0 0,22 0 16,-22 0-16,0 0 0,21 0 0,-21 21 15,1-21-15,-1 0 0,0 0 16,0 0-16,-21 21 16,0 0-1,-21 1-15,0-1 16,0-21-16,-1 21 0,1 0 0,0-21 15,0 21-15,0 0 0,0 1 16,-22-1-16,22 0 0,0 0 0,0 21 16,0-20-16,-1-1 0,1 0 0,0 0 15,0 0-15,0 0 0,0-21 0,-1 22 16,1-1-16,21 0 0,-21-21 16,21 21-16,-21-21 0,0 21 15,42-21 48,-21-21-48,21 21-15,0 0 16,-21-21-16,21 21 16,-21-21-16,22 0 0,-1 21 0,-21-22 15,21 22-15,0-21 0,0 0 16,0 0-16,1 0 15,-1 0-15,0 21 0,0-22 16,0 1-16,0 0 0,1 21 16,-22-21-16,21 0 15</inkml:trace>
  <inkml:trace contextRef="#ctx0" brushRef="#br1" timeOffset="142244.29">13737 6498 0,'0'-21'31,"0"0"16,0 0 0,0 0-31,0-1-1,21 22-15,-21-21 16,0 0 0,21 21-16,-42 0 46,0 21-30,0 0-16,21 1 0,-21-1 0,21 0 16,0 0-16,-21-21 0,-1 21 0,22 0 15,0 1-15,0-1 0,-21 0 16,21 0-16,0 0 0,21-21 31,1 0-31,-1 0 16,0-21-16,0 0 15,0 21-15,-21-21 0,0 0 16,0-1-16,0 1 16,0 0-16,0 0 0,0 0 15,0 0-15,0-1 16,-21 22 0,21 22-16,-21-1 15,0 0-15,21 0 16,0 21-16,-21-20 0,21-1 0,-22 0 15,22 0-15,-21 0 0,21 0 0,0 1 16,-21-1-16,21 0 0,0 0 16,0 0-16,21-21 0,0 0 15,1 0-15,-1 0 16</inkml:trace>
  <inkml:trace contextRef="#ctx0" brushRef="#br1" timeOffset="143135.79">14055 6456 0,'0'21'15,"-22"-21"1,44-21 46,-22 0-46,21 0-16,-21-1 0,0 1 16,0 0-1,-21 21 1,-1 0 0,22 21-16,-21 0 0,0 1 15,21-1-15,-21-21 16,21 21-16,0 0 0,0 0 0,0 0 15,0 1-15,0-1 16,0 0-16,21-21 47,0 0-47,0-21 16,-21 0-1,0-1-15,22 1 16,-22 0-16,0 0 15,0 0-15,0 0 16,-22 21 0,22 21-1,0 0-15,-21 0 0,21 0 16,0 0-16,-21 1 0,21-1 16,0 0-16,0 0 31,21-21 0,0-21-31,-21 0 16,22 0-1,-22-1-15,0 1 16,0 0-16,0 42 31,0 0-15,-22 1-16,22-1 0,-21 0 0,21 0 15,0 0-15,-21 0 0,0 1 0,21-1 16,0 0-16,0 0 16,0 0-16,0 0 0,0 1 15,0-1-15,0 0 0,21-21 32,0 0-32</inkml:trace>
  <inkml:trace contextRef="#ctx0" brushRef="#br1" timeOffset="145328.18">14753 6668 0,'0'-22'15,"0"1"1,0 42 46,0 1-62,0-1 16,-21 21-16,21-21 0,-21 0 16,21 1-16,-21 20 0,21-21 0,0 21 15,-22-20-15,22 20 0,-21 0 16,0 1-16,21-22 0,-21 21 15,0 0-15,21-20 0,-21 20 0,21-21 16,0 0-16,-22 22 0,22-22 0,-21 0 16,21 0-16,0 0 15,0-42 17,0 0-32,21 21 0,-21-21 15,22 0-15,-22-1 0,0 1 0,21-21 16,0 21-16,-21-22 0,21 22 0,0-21 15,0 0-15,-21 20 0,22-20 16,-1 0-16,0-1 0,0 1 0,-21 0 16,21-1-16,0 1 0,-21 21 15,0-21-15,22 20 0,-22-20 0,21 21 16,-21 0-16,21 0 0,-21 42 31,0 21-15,0-21-16,0 22 0,0-22 0,0 21 15,0 0-15,0 1 0,0-1 0,0 0 16,0 1-16,0-1 0,0 0 16,0 1-16,0-1 0,-21 0 0,21-20 15,-21 20-15,21-21 0,0 0 0,0 0 16,0 22-16,-22-43 0,22 21 0,0 0 16,-21 0-16,21 0 15,-21-42 16,21 0-15,-21 21-16,0-21 0</inkml:trace>
  <inkml:trace contextRef="#ctx0" brushRef="#br1" timeOffset="145533.06">14520 7091 0,'0'0'0,"-63"-21"0,84 21 31,0 0-31,0 0 16,0-21-16,22 21 0,-22 0 16,0 0-16,0 0 0,0 0 0,22-22 15,-22 22-15,0 0 0,0 0 16,0-21-16,22 21 0,-22-21 0,0 21 16,0-21-16,0 21 0,22-21 0,-22 21 15,0-21-15,0-1 0</inkml:trace>
  <inkml:trace contextRef="#ctx0" brushRef="#br1" timeOffset="146097.32">15282 6583 0,'0'0'0,"0"-21"0,-21 21 32,21 21-17,0 21-15,0-21 0,0 1 16,0 20-16,-21-21 0,21 21 0,-21 1 15,21-1-15,0 0 0,-21-20 0,-1 20 16,22 0-16,-21 1 0,21-1 0,0 0 16,0-21-16,-21 22 0,21-1 15,-21-21-15,21 0 0,0 1 16,0 20-16,0-21 0,0 0 16,0 0-16,-21-21 31,21-21-16,0 0-15,0 0 16,0 0-16,0 0 0,0-1 0,0 1 16,0 0-16,21 0 0,-21 0 0,21 0 15,0-1-15,0 1 0,1 0 0,20 21 16,-21-21-16,0 0 0,22 21 0,-22 0 16,21-21-16,-21 21 0,0 0 15,1 0-15,-1 0 0,0 0 16,0 21-16,0 0 15,-21 0-15,0 0 0,0 0 0,0 1 16,0-1-16,0 0 0,0 0 0,0 0 16,0 0-16,-21 1 0,0-1 0,0 0 15,0-21-15,-22 21 0,22 0 16,0-21-16,0 21 0,-22-21 0,22 0 16,0 0-16,0 22 0,0-22 0,0 0 15,-1 0-15,1 0 16,21-22-1,0 1 1,0 0-16,21 21 16,1-21-16</inkml:trace>
  <inkml:trace contextRef="#ctx0" brushRef="#br1" timeOffset="146516.64">16044 6964 0,'0'0'16,"0"-42"0,0 20-16,-21 22 31,0 0-16,0 0-15,21 22 0,-21-1 0,-1-21 16,1 21-16,0 0 0,21 0 0,-21 0 16,0 1-16,0-1 0,-1 21 0,22-21 15,-21 0-15,0 22 0,21-22 0,0 0 16,-21 21-16,21-20 0,0-1 16,0 0-16,0 0 0,0 0 0,0 0 15,0 1-15,21-1 16,0-21-16,0 0 0,-21 21 15,22-21-15,-1 0 0,21 0 0,-21 0 16,0 0-16,1 0 0,-1 0 0,0 0 16,0 0-16,0 0 0,0-21 15,1 21-15,-1-21 0,0 21 16,0-22-16,0 22 0,-21-21 0,21 0 16,1 0-16</inkml:trace>
  <inkml:trace contextRef="#ctx0" brushRef="#br1" timeOffset="147129.29">16637 6308 0,'0'0'0,"0"21"78,0 0-62,0 0-1,-21-21-15,21 21 16,-21-21-16,-1 0 15,1 0 1,21-21 0,0 0-1,0 0-15,0 0 16,21 21-16,1-21 16,-1 21-16,0 0 15,0 21 1,-21 0-16,0 0 15,0 0-15,0 0 0,0 1 0,0-1 16,0 0-16,0 0 0,0 0 16,-21 0-16,0 1 0,21-1 15,-21-21-15</inkml:trace>
  <inkml:trace contextRef="#ctx0" brushRef="#br1" timeOffset="147596.04">16933 6287 0,'0'0'0,"0"21"47,21-21-47,-21 21 31,0-42 31,22 21-62,-1-21 16,0 21-16,-21-22 16,21 22-16,0 0 15,-21 22 1,0-1 0,0 0-16,0 21 0,0-21 0,0 1 15,-21 20-15,21-21 0,-21 21 16,0-20-16,0-1 0,21 0 0,-22 0 15,22 0-15,-21 0 0,21 1 16,0-1-16,-21-21 0,0 0 16</inkml:trace>
  <inkml:trace contextRef="#ctx0" brushRef="#br1" timeOffset="148404.26">18859 6350 0,'0'0'0,"0"-21"0,0 0 0,0 0 16,22 21-16,-22-22 16,0 44 46,0-1-62,0 0 16,0 0-1,21-21 1,0 0 0,0 0 15,-21-21-31,0 0 0,0 0 16,0-1-1,-21 22 1,0 22-1,0-22-15,21 21 0,0 0 16,-22 0-16,1 21 0,21-20 0,-21-1 16,21 0-16,0 21 0,-21-21 15,21 1-15,0-1 0,-21 0 0,21 0 16,0 0-16,0 0 0,21-21 16,0 0-16,0 0 15,0 0-15</inkml:trace>
  <inkml:trace contextRef="#ctx0" brushRef="#br1" timeOffset="148680.1">19177 6308 0,'0'21'0,"0"-42"15,0 0 1,0 42 15,0 0-15,0 0-1,-21 0-15,21 0 0,0 1 16,0-1-16,-21 0 0,21 0 16,-22 0-16,22 0 0,0 1 0,0-1 15,0 0-15,0 0 16,0 0-16,0 0 0</inkml:trace>
  <inkml:trace contextRef="#ctx0" brushRef="#br1" timeOffset="149051.89">19516 6773 0,'0'-21'16,"0"0"-16,0 0 16,0 42 31,0 0-47,0 0 0,0 1 15,-22-1-15,22 0 16,-21 0-16,0 0 0,21 22 0,-21-22 15,0 21-15,0-21 0,21 22 0,-22-1 16,1-21-16,0 21 0,0-20 0,21 20 16,0-21-16,-21 21 0,21-20 0,-21-1 15,21 0-15,0 0 0,0 0 16,0 0-16,-22-21 0,22 22 16,22-44-1,-22 1 1,21 0-16,0 21 0,0-21 0</inkml:trace>
  <inkml:trace contextRef="#ctx0" brushRef="#br1" timeOffset="149608.57">19918 6900 0,'0'0'0,"0"-42"15,0 21-15,0 0 0,0 0 16,21 21-16,0-22 16,0 22-16,0 0 15,1-21-15,-1 21 0,0 0 0,0 0 16,0 0-16,0 0 0,1 0 16,-1 0-16,0 0 0,0 21 0,0-21 15,-21 22-15,21-22 0,-21 21 16,22 0-16,-22 0 0,0 0 0,0 0 15,0 1-15,0-1 0,0 0 0,-22 0 16,1 0-16,0 0 0,-21 1 0,21-1 16,-1 0-16,-20 0 0,0 0 0,21 0 15,-22 1-15,1-1 0,21 0 16,-22-21-16,22 21 0,0 0 0,0-21 16,0 21-16,0-21 0,-1 22 15,44-22 16,-1 0-31,0 0 0,0 0 16,0 0-16,0 0 0,22 0 0,-22 0 16,0 0-16,0 0 0,0 0 0,1 0 15,-1 0-15,0 0 0,0-22 0,0 22 16,0 0-16,1 0 0,-1 0 16,0 0-16,0 0 0,-21-21 15,21 21-15,0 0 0,1 0 16,-22-21 15,0 0-15,0 0-1,21 0-15</inkml:trace>
  <inkml:trace contextRef="#ctx0" brushRef="#br1" timeOffset="150350.18">20786 6795 0,'0'-22'16,"0"1"0,0 0-1,21 21-15,0-21 16,0 21-16,0 0 0,0 0 15,1 0-15,-1 0 0,0 0 16,0 0-16,0 0 0,0 0 0,1 21 16,-22 0-16,0 0 0,0 1 15,0-1-15,0 0 0,0 0 0,0 0 16,-22 0-16,1 1 0,0-1 16,0-21-16,0 21 0,-22 0 15,22-21-15,0 21 0,-21-21 0,21 0 16,-1 21-16,1-21 0,0 0 15,0 0-15,42 0 47,0 0-47,0 0 0,-21-21 16,22 21-16,-1 0 0,0 0 0,0 0 16,0 0-16,0 0 0,1 0 0,-1 0 15,0 0-15,0 0 0,0 0 16,0 0-16,1 0 0,-1 0 15,-21 21-15,21-21 0,-21 22 16,21-1-16,-21 0 0,0 0 16,0 0-16,0 0 15,-21-21-15,0 22 16,0-1-16,-1-21 0,1 0 16,0 21-16,0-21 0,-21 0 0,20 21 15,1-21-15,0 0 0,0 0 0,0 0 16,0 21-16,-1-21 0,1 0 15,0 0-15,0 0 0,0 0 0,0 0 16,-1 0-16,1 0 16,0 0-1,0 0 48,21-21-32,0 0-31,0 0 16,0 0-16</inkml:trace>
  <inkml:trace contextRef="#ctx0" brushRef="#br1" timeOffset="150912.12">21378 6350 0,'0'-21'16,"0"0"-16,0 0 31,0 42 16,0 0-47,-21 0 0,21 0 15,-21-21-15,21 21 0,0 1 16,0-1-16,0 0 0,0 0 0,0 0 16,0 0-16,0 1 15,-21-22-15,42 0 63</inkml:trace>
  <inkml:trace contextRef="#ctx0" brushRef="#br1" timeOffset="151527.51">21611 6287 0,'0'0'0,"21"0"16,-21-22 0,21 44 30,-21-1-46,0 0 16,0 0-16,0 0 16,0 0-16,0 1 0,0-1 15,0 0-15,-21 0 16,0-21-16,21 21 0,0 0 31,-21-21-31,21-21 31,0 0-15,0 0 0,0 0-16,0 0 0,0-1 15,21 1-15,0 0 0,-21 0 16,21 0-16,1 21 16,-22-21-16,21 21 15,0 0 1,-21 21-1,0 0-15,0 0 16,0 0-16,0 0 0,0 1 16,0 20-16,0-21 0,-21 0 0,21 0 15,-21 1-15,-1-22 0,1 21 16,0 0-16,0 0 0,0 0 0,0-21 16,-1 21-16,1 1 0,0-22 0,0 21 15,0-21-15</inkml:trace>
  <inkml:trace contextRef="#ctx0" brushRef="#br1" timeOffset="152200">21336 6329 0,'21'0'93,"0"0"-61,-21 21-1,0 0-31,0 0 0,0 1 16,0-1-16,0 0 0,0 0 15,0 0-15,0 0 0,0 1 16,0-1-16,-21-21 0,0 21 15,-21-21-15,20 0 0,1 0 16,0 0-16</inkml:trace>
  <inkml:trace contextRef="#ctx0" brushRef="#br1" timeOffset="153309">23897 6773 0,'0'22'47,"0"-1"-31,0 0-1,21-21-15,0 0 16,1 0-16,-1 0 0,0 0 16,0 0-16,0 0 0,0 0 15,1-21-15,-22 0 16,0-1-16,0 1 15,-22 21 1,22-21-16,-21 21 0,0 0 16,0 0-16,0 0 15,0 0-15,-1 0 16,1 0-16,21 21 16,-21-21-16,21 21 0,0 1 15</inkml:trace>
  <inkml:trace contextRef="#ctx0" brushRef="#br1" timeOffset="153648.79">24553 6456 0,'0'0'0,"0"-21"0,0 0 0,0-1 15,0 1 1,0 42 0,0 1-16,-21-1 0,0 0 15,0 21-15,21-21 0,-21 22 16,-1-1-16,1 0 0,0 1 0,0-1 16,0 0-16,0-20 0,-22 20 0,22 0 15,0 1-15,0-1 0,21-21 0,-21 21 16,-1 1-16,1-22 0,21 21 15,-21-21-15,21 22 0,0-22 0,0 0 16,-21 0-16,21 0 16,-21-21-16,42 0 31,0-21-15,-21 0-16,21 0 0,0 0 0,1 0 15</inkml:trace>
  <inkml:trace contextRef="#ctx0" brushRef="#br1" timeOffset="153916.65">24553 6964 0,'21'0'78,"1"0"-78,-1 0 15,-21-21-15,0 0 32,-21 21-32,-1 0 15,1 0-15</inkml:trace>
  <inkml:trace contextRef="#ctx0" brushRef="#br1" timeOffset="154775.48">25379 6710 0,'21'0'0,"-42"0"0,42 21 47,-21 0-47,-21 0 16,0 1-16,-1-1 0,22 0 15,-21 0-15,0 0 0,0 0 0,21 1 16,-21-1-16,0-21 0,-1 21 0,22 0 16,-21 0-16,0-21 0,21 21 15,-21-21-15,21 22 0,21-22 47,-21-22-31,21 1-16,0 0 0,1 21 0,-1-21 15,21 0-15,-21 0 0,0-22 0,1 22 16,-1 0-16,0 0 0,0 0 16,0-1-16,0 22 0,1-21 15,-22 0-15,-22 42 31,1-21-15,-21 21-16,21-21 0,0 22 0,-22-1 16,1-21-16,21 21 0,-22-21 0,1 21 15,0-21-15,21 0 0,-22 21 16,22-21-16,0 0 0,0 0 0,0 0 31,42 0-15,0 0-16,0 0 15,0 21-15,0-21 0,1 0 0,-1 0 16,0 22-16,21-22 0,-21 0 0,1 0 16,-1 0-16,0 0 0,0 0 0,0 0 15,0 0-15,1 0 16,-1 0-16,-21-22 47,-21 22-32,21-21-15,0 0 0,-22 0 16,22 0-16,0 0 0,0-1 16,0 1-16,-21 0 15,21 0-15,0 0 0,0 0 16,-21 21 0,21 21-1,-21 0-15,21 0 0,0 0 0,0 0 16,-21 1-16,21-1 0,-21 21 0,21-21 15,-22 0-15,22 1 0,-21-1 0,21 0 16,0 0-16,0 0 0,-21 0 16,0-21-16,21 22 0,-21-22 0,21 21 15,-21-21-15,-1 0 16,22 21-16,-21-21 0,0 0 16,0 0-1</inkml:trace>
  <inkml:trace contextRef="#ctx0" brushRef="#br1" timeOffset="155260.57">23241 6308 0,'0'0'0,"0"-21"31,0 42 0,0 0-31,0 0 16,0 0-16,0 0 0,0 1 15,0-1-15,0 0 16,0 0-16,0 0 16,0-42 31</inkml:trace>
  <inkml:trace contextRef="#ctx0" brushRef="#br1" timeOffset="155465.46">23389 6329 0,'0'-21'16,"0"42"31,0 0-47,0 0 15,0 0-15,0 1 0,0-1 16,0 0-16,0 0 15,0 0-15</inkml:trace>
  <inkml:trace contextRef="#ctx0" brushRef="#br1" timeOffset="156107.93">26098 6371 0,'0'-21'0,"0"42"78,0 0-62,0 1-16,-21-22 16,21 21-16,-21 0 15,0 0-15,0 0 16,21 0-1,42-21 17,-21 0-17,0 0-15</inkml:trace>
  <inkml:trace contextRef="#ctx0" brushRef="#br1" timeOffset="156324.25">26310 6392 0,'0'0'0,"0"-21"0,0 0 16,21 21-16,-42 21 63,21 0-48,-21 1-15,0-1 16,0-21-16,-1 21 0,1-21 15,0 0-15,0 0 0,0 0 16,0 0-16</inkml:trace>
  <inkml:trace contextRef="#ctx0" brushRef="#br1" timeOffset="156991.99">27728 6392 0,'0'0'0,"0"-21"15,0 0-15,0 0 0,21 21 16,-21-21 0,0 42 15,0 0-31,0 0 16,0 0-16,0 1 0,0-1 15,0 0-15,0 0 0,0 0 16,0 0-16,0 1 15,0-1 1,22-21 15,-1-21-31,0-1 0,0 1 16</inkml:trace>
  <inkml:trace contextRef="#ctx0" brushRef="#br1" timeOffset="157200.21">28003 6308 0,'0'0'0,"0"-21"15,0 42 48,0 0-63,0 0 0,0 0 16,0 0-16,0 1 0,0-1 15,0 0-15,0 0 16,0 0-16,0 0 0,22 1 15,-1-22 1</inkml:trace>
  <inkml:trace contextRef="#ctx0" brushRef="#br1" timeOffset="157516.03">28384 6498 0,'0'-21'16,"0"42"15,0 0-31,0 1 0,0-1 16,-21 21-16,21-21 0,-21 0 15,0 1-15,21 20 0,0-21 0,-21 0 16,0 22-16,21-22 0,-22 0 0,1 0 15,21 0-15,-21 22 0,0-22 16,0 0-16,21 0 0,-21 0 16,21 0-16,-22-21 0,22 22 15,0-1-15,22-21 16,-1 0-16,0 0 16,0 0-16</inkml:trace>
  <inkml:trace contextRef="#ctx0" brushRef="#br1" timeOffset="157935.81">28660 6731 0,'0'0'16,"0"-21"-16,0 0 16,0 0-16,0-1 0,21 1 15,0 21-15,0 0 16,0 0-16,22 0 0,-22 0 15,0 0-15,21 0 0,-21 0 0,1 21 16,-1-21-16,0 22 0,-21-1 0,0 0 16,0 0-16,0 0 15,0 0-15,0 1 0,0-1 16,-21 0-16,-22 0 0,22 0 0,-21-21 16,21 21-16,-22 1 0,1-1 15,0-21-15,-1 21 0,1-21 0,0 0 16,-1 21-16,22-21 0,0 0 0,0 0 15,21 21-15,0 0 16,21-21 0,0 22-16,0-22 0,1 0 15,-1 0-15,0 0 0,0 0 0,21 0 16,-20 0-16,20 0 0,-21 0 16,0 0-16,22 0 0,-22 0 0,0 0 15,0 0-15,0 0 0,0 0 16,1 0-16,-1-22 0,0 22 15,0-21-15,0 0 0</inkml:trace>
  <inkml:trace contextRef="#ctx0" brushRef="#br1" timeOffset="158465.01">29549 6562 0,'0'0'0,"0"-21"16,21 21-1,0 0 1,0 0-16,0 0 0,0 0 16,-21 21-1,0 0-15,0 0 16,-21-21-16,0 21 0,-21 0 0,21-21 15,-1 22-15,-20-1 0,21-21 0,0 21 16,0-21-16,-1 0 0,1 21 16,0-21-16,0 0 0,21 21 15,0 0-15,0 1 16,21-22 0,0 21-16,0-21 0,1 0 15,-1 21-15,0-21 0,0 0 0,0 21 16,0-21-16,-21 21 0,22-21 15,-1 21-15,0 1 0,-21-1 16,21-21-16,-21 21 0,0 0 16,-21 0-1,0 0-15,0-21 0,-1 0 0,1 0 16,0 22-16,0-22 0,-21 0 0,20 0 16,1 0-16,0 0 15,0 0-15,0 0 0,21-22 47,21 22-31,0 0-16</inkml:trace>
  <inkml:trace contextRef="#ctx0" brushRef="#br1" timeOffset="158693.89">29866 6795 0,'0'-22'16,"0"1"-16,0 0 16</inkml:trace>
  <inkml:trace contextRef="#ctx0" brushRef="#br1" timeOffset="159049.69">30374 6477 0,'0'0'0,"0"-42"16,-21 42 0,0 0-16,0 0 0,-1 0 15,22 21-15,-21 0 0,0 0 16,0 0-16,0 1 0,21 20 0,-21 0 16,-1-21-16,1 22 0,0-22 15,0 21-15,-21 1 0,20-22 16,1 21-16,0 0 0,0-20 0,0-1 15,0 21-15,-1-21 0,1 0 16,0 1-16,0-1 0,0 0 0,21 0 16,0 0-16,-21 0 0,-1-21 0,22 22 15,22-22 17,-1-22-17,0 22-15,-21-21 0,21 0 0,21 21 16,-20-21-16</inkml:trace>
  <inkml:trace contextRef="#ctx0" brushRef="#br1" timeOffset="159239.57">30438 6943 0,'-22'0'31,"1"0"-31,0 0 0,0 0 16,0 0-1,42 0 32</inkml:trace>
  <inkml:trace contextRef="#ctx0" brushRef="#br1" timeOffset="160056.1">31030 6773 0,'0'-21'15,"-21"21"17,0 0-32,21 21 0,-21-21 0,0 22 0,21-1 15,-22 0-15,1 0 0,0-21 16,21 21-16,-21 0 0,0 1 15,0-1-15,21 0 0,-22 0 0,1 0 16,21 0-16,0 1 16,-21-22-1,42 0 17,-21-22-32,21 1 15,1 21-15,-22-21 0,21 0 0,0 0 16,0 0-16,0-1 0,0 1 15,1 0-15,-1 0 0,0 0 0,0 0 16,0-1-16,0 22 0,1 0 16,-22-21-16,-22 42 47,1-21-47,0 22 0,0-22 0,0 21 15,0-21-15,-1 0 0,22 21 0,-21-21 16,0 0-16,21 21 0,-21-21 15,0 0-15,0 21 16,21 0 31,21-21-47,0 0 0,0 0 16,0 0-1,0 0 1,1 0-16,-22-21 31,0 0-31,0 0 0,0 0 16,0 0-16,-22 21 0,1-22 15,21-20-15,0 21 0,0 0 0,0 0 16,-21-1-16,21 1 0,-21 21 31,21 21-31,0 1 16,-21 20-16,21-21 15,0 0-15,-21 0 0,21 1 16,0-1-16,0 21 0,-22-21 0,22 0 16,-21 1-16,0-1 0,21 0 15,0 0-15,0 0 16,-21-21-16,21 21 16,21-42 15,0 21-16</inkml:trace>
  <inkml:trace contextRef="#ctx0" brushRef="#br1" timeOffset="160823.46">31517 6795 0,'0'-22'16,"0"1"-1,0 0 1,0 0-16,0 0 31,-21 21 0,0 21-31,21 0 0,-21-21 0,-1 21 16,22 0-16,-21 1 0,0 20 0,21-21 16,-21 0-16,0 0 0,21 1 15,0 20-15,-21-21 0,-1 0 0,22 0 16,0 1-16,-21-1 16,21 0-16,0 0 15,21-21 16,1 0-31,-1 0 0,21 0 16,-21 0-16</inkml:trace>
  <inkml:trace contextRef="#ctx0" brushRef="#br1" timeOffset="161268.24">31771 6858 0,'0'-21'0,"0"0"16,0 0 47,-21 21 46,0 0-62,0 0 31,21-22-78,-22 22 16</inkml:trace>
  <inkml:trace contextRef="#ctx0" brushRef="#br1" timeOffset="161939.57">31559 6773 0,'0'0'0,"43"0"15,-22 0 1,0-21-16,0 21 16,-21-21-16,21 21 0,-21-21 15,-21 21 1,0 0-16,-21 0 15,21 0-15,-1 0 0,-20 0 16,21 21-16,-21 0 0,20 0 16,-20 1-16,21-1 0,0 0 15,-22 0-15,22 0 0,0 0 0,0 1 16,21 20-16,0-21 0,-21 0 16,21 0-16,0 1 0,0-1 15,0 0-15,21-21 0,0 21 16,0-21-16,0 0 0,1 0 0,-1 0 15,0 0-15,21 0 0,-21 0 0,1 0 16,-1 0-16,21-21 0,-21 21 16,0-21-16,1 0 0,20-1 0,-21 1 15,0 0-15,0 0 0,1 0 16,-1-22-16,0 22 0,0 0 16,0-21-16,-21 21 0,21-1 0,-21 1 15,0 0-15,-21 42 31,21 0-31,-21 1 16,0-1-16,21 0 0,0 21 0,0-21 16,-21 1-16,21-1 0,0 21 15,0-21-15,0 0 0,0 1 0,0-1 16,0 0-16,0 0 0,0 0 0,21 0 16,0 1-16,0-22 15,0 0-15,1 0 16,-1 0-16,0-22 15,0 22-15,0-21 0</inkml:trace>
  <inkml:trace contextRef="#ctx0" brushRef="#br1" timeOffset="162544.47">32194 6308 0,'0'0'16,"0"-21"-16,0-1 0,0 44 47,0-1-31,0 0-16,0 0 0,-21 21 0,0-20 15,0 20-15,21 0 0,-21 1 16,0-1-16,21 0 0,-22 1 0,1-1 15,0 0-15,21-21 0,-21 22 16,0-1-16,21 0 0,0-20 0,0 20 16,-21-21-16,21 0 0,-22 0 0,22 1 15,0-1-15,0 0 0,0 0 16,0 0 0,-21-21-1,21-21 1,0 0-16,0 0 15,21 0-15,1-1 16,-1 1-16,0 0 0,0 0 0,0 0 16,0 0-16,1-1 0,20 1 15,-21 21-15,0 0 0,0-21 0,22 21 16,-22 0-16,0 0 0,21 0 16,-20 0-16,-1 21 0,0-21 0,-21 21 15,0 1-15,0-1 16,0 0-16,0 0 0,0 0 15,-21-21-15,0 21 0,-1 1 0,1-22 16,-21 21-16,21 0 0,0-21 16,-22 21-16,22-21 0,0 0 0,0 21 15,0-21-15,-1 21 0,1-21 16,0 0-16,0 0 0,21 22 16,21-44 15</inkml:trace>
  <inkml:trace contextRef="#ctx0" brushRef="#br1" timeOffset="162896.17">32724 6837 0,'0'0'0,"0"-21"0,-22 0 32,1 21-32,0 0 0,0 0 15,0 21-15,0 0 16,-1 0-16,1-21 0,0 21 16,0 0-16,0 1 15,0-1-15,-1 0 0,22 0 16,-21 0-16,21 0 0,0 1 15,0-1-15,0 0 0,0 0 0,0 0 16,0 0-16,21 1 16,-21-1-16,22-21 0,-1 0 0,0 0 15,0 0-15,0 0 0,0 0 0,1 0 16,-1 0-16,0 0 0,0 0 16,0-21-16,0-1 0,1 22 15</inkml:trace>
  <inkml:trace contextRef="#ctx0" brushRef="#br1" timeOffset="163552.81">32787 5927 0,'-21'0'47,"0"0"-32,0 21-15,21 0 16,0 0-16,-22-21 0,22 21 16,0 1-16,0-1 15,-21-21-15,21 21 0,0 0 0,0 0 16,0 0 0,-21-21-16,42 0 31</inkml:trace>
  <inkml:trace contextRef="#ctx0" brushRef="#br1" timeOffset="163855.85">32999 6011 0,'0'0'0,"0"-21"0,0 0 31,0 42 16,-21 0-47,21 1 0,0-1 16,-22 0-16,22 0 15,0 0-15,0 0 0,0 1 16,-21-22-16,21 21 0,0 0 0,0 0 16,0 0-16,0 0 15</inkml:trace>
  <inkml:trace contextRef="#ctx0" brushRef="#br1" timeOffset="182529.47">12509 9292 0,'0'0'0,"-21"0"16,0 0-16,0 0 0,0 0 0,-22 0 15,22 0-15,-21 0 0,0 0 0,20 0 16,-20 0-16,0 0 0,-1 0 16,1 0-16,0 0 0,-1 0 0,22 0 15,-21 0-15,21 0 0,0 0 0,-1 0 16,1 0-16,42 0 47,1 0-47,-1 0 15,0 0-15,0 0 0,0 0 0,22 0 16,-22 0-16,21 0 0,0 0 0,-20 0 16,20 0-16,0 0 0,1 0 0,-1 0 15,21 0-15,-20 0 0,-1 0 16,0 0-16,22 0 0,-1 0 0,-20 0 16,20 0-16,-20 0 0,20 0 0,-21 0 15,22 0-15,-22 0 0,22 0 0,-22 0 16,0 0-16,22 0 0,-22 0 15,1 0-15,20 0 0,-21 0 0,-20-21 16,20 21-16,0 0 0,-21 0 16,1 0-16,-1 0 0,0 0 0,0 0 15,-21-21-15,0 0 16,0 0 0,0-1-1,-21 1-15,0 21 16,0-21-16,-1 21 0,1-21 15,0 0-15,0 21 0,0-21 0,-22-1 16,22 22-16,0-21 0,0 21 16,0-21-16,-22 21 0,22 0 0,0-21 15,0 21-15,0 0 0,0 0 16,21-21 0,0 42 15,0 0-31,21-21 0,-21 21 15,21-21-15,0 21 0,0-21 0,22 0 16,-22 22-16,0-22 0,21 0 16,1 21-16,-22-21 0,21 0 0,0 0 15,-20 0-15,20 0 0,-21 21 0,21-21 16,-20 0-16,-1 0 0,0 0 16,0 0-16,0 0 0,0 0 15,1 0 1,-22 21-1,-22 0 1,1 0-16,0-21 0,0 22 16,0-1-16,-22 0 0,22 0 0,0 0 15,-21 0-15,21 22 0,-22-22 0,22 0 16,-21 21-16,-1-20 0,22 20 0,-21-21 16,21 0-16,-22 22 0,22-22 15,0 0-15,21 0 0,0 0 0,-21 0 16,0 1-16,21-1 15,0 0 1,-21-42 31,21 0-31,0-1-16,0 1 0,0 0 15</inkml:trace>
  <inkml:trace contextRef="#ctx0" brushRef="#br1" timeOffset="183480.13">15007 8573 0,'0'-22'0,"0"1"16,0 0-1,-21 21 32,21 21-47,-21 0 16,21 1 0,0-1-16,0 0 15,21-21 16,0 0-31,0 0 16,0-21-16,-21 0 0,22-1 16,-1 1-16,-21 0 15,21 0-15,-21 0 16,0 0-16,0-1 16,-21 22-1,0 0-15,21 22 16,-22-22-16,1 21 0,21 0 0,-21-21 15,21 21-15,-21-21 0,21 21 0,0 0 16,0 1-16,0-1 16,21-21 15,0 0-15,0 0-16,1-21 15,-22-1 1,21 22-16,-21-21 0,0 0 15,0 0-15,0 0 0,-21 21 16,-1 0 0,1 0-16,0 0 15,0 21-15,21 0 0,-21 0 16,0 0-16,21 1 0,0-1 0,0 21 16,-22-21-16,1 22 0,21-22 15,-21 0-15,21 21 0,0-21 0,0 1 16,-21 20-16,21-21 0,0 0 15,0 0-15,0 1 0,0-1 16,21-21-16,0 21 0,0-21 16,1 0-16,-1 0 0,0 0 0,21 0 15,-21 0-15</inkml:trace>
  <inkml:trace contextRef="#ctx0" brushRef="#br1" timeOffset="184351.63">15854 8636 0,'0'0'0,"0"-42"16,0 21-16,0-1 15,-21 22 1,-1 0 0,1 0-1,21 22-15,-21-1 0,21 0 16,0 0-16,0 0 0,-21 0 0,21 1 16,-21 20-16,0 0 0,21 1 15,-22-22-15,1 21 0,21 0 0,-21 1 16,21-1-16,-21-21 0,21 22 0,-21-1 15,21-21-15,-21 0 0,21 22 0,0-22 16,0 0-16,0 0 0,-22 0 0,22 0 16,0 1-16,0-1 0,0-42 62,0-1-62,0 1 16,22 0-16,-22 0 0,21 0 0,-21 0 15,0-1-15,0-20 0,21 21 0,0-21 16,-21 20-16,21-20 0,0 21 0,-21-21 16,22-1-16,-22 1 0,21 21 0,0-22 15,-21 22-15,0-21 0,21 21 16,-21 0-16,21-1 0,-21 1 0,0 0 16,0 0-16,0 0 0,0 0 0,21 21 15,-21-22-15,0 1 16,0 42 31,0 1-47,0-1 15,0 0-15,22 21 0,-22-21 0,0 1 16,0 20-16,21-21 0,-21 21 0,0-20 16,0 20-16,0-21 0,0 21 0,21-20 15,-21 20-15,0-21 0,21 0 0,-21 0 16,0 22-16,0-22 0,0 0 15,0 0-15,0 0 0,21 1 16,-21-1-16,0 0 0,0 0 16,0 0-16,0 0 31,21-21 0,-21-21 16,0 0-31,0 0-1</inkml:trace>
  <inkml:trace contextRef="#ctx0" brushRef="#br1" timeOffset="184636.47">15600 9144 0,'-21'0'16,"21"-21"15,21 21-15,0 0-16,0 0 0,0 0 0,0-21 15,1 21-15,-1 0 0,0 0 0,0 0 16,0-21-16,0 21 0,1 0 0,-1 0 15,0-22-15,0 22 16,-21-21 0,21 21-1,-21-21 1,0 0-16</inkml:trace>
  <inkml:trace contextRef="#ctx0" brushRef="#br1" timeOffset="185348.07">16468 8488 0,'0'-21'15,"0"0"142,0-1-142,0 1-15,0 0 16,0 0 0,21 21-16,0 0 15,-21 21 1,21 0-1,-21 0-15,0 1 16,0-1-16,0 0 16,0 0-16,0 0 15,-21-21 32,21-21-31,0 0-16,0 0 15,0 0-15,0-1 16,0 1-16,21 21 0,0-21 16,-21 0-16,21 21 15,1 0-15,-1 0 16,0 0-16,0 21 16,-21 0-16,0 0 15,0 1-15,0-1 0,0 0 16,0 0-16,0 0 0,0 0 0,0 1 15,-21-1-15,0 0 0,0 0 0,-1 0 16,-20 0-16,21 1 0,0-1 16,-22-21-16,22 21 0,0 0 0</inkml:trace>
  <inkml:trace contextRef="#ctx0" brushRef="#br1" timeOffset="186104.35">18796 8446 0,'0'0'0,"-21"0"47,21 21-47,0 0 15,-21-21-15,21 21 0,0 0 16,0 0 15,21-21-15,0 0-16,0 0 15,-21-21-15,21 21 16,0-21-16,-21 0 16,0 0-16,0 0 15,-21 21 17,0 0-32,0 21 15,21 0-15,-21 21 0,0-21 0,-1 1 16,22-1-16,-21 21 0,0-21 0,21 22 15,-21-22-15,21 0 0,0 0 16,0 0-16,0 0 0,0 1 0,21-1 16,0-21-16,0 0 0,22 21 15,-22-21-15</inkml:trace>
  <inkml:trace contextRef="#ctx0" brushRef="#br1" timeOffset="187044.08">19473 8530 0,'0'0'0,"0"-21"16,0 0-16,0 0 15,-21 21 1,21 21-16,-21 0 15,21 0-15,-21-21 0,21 43 0,0-22 16,0 0-16,0 21 0,-21-21 0,21 22 16,-22-1-16,22 0 0,0-20 15,0 20-15,-21 0 0,21 1 0,-21-1 16,0 0-16,21-21 0,0 22 0,-21-22 16,21 21-16,-21-21 0,21 1 0,0-1 15,0 0-15,0 0 0,0 0 16,0-42 31,0 0-47,0 0 15,0 0-15,0-1 0,0-20 0,0 21 16,0 0-16,0-22 0,0 1 0,0 0 16,0-1-16,0 1 0,0 0 0,21 21 15,0-22-15,-21 1 0,21 0 16,0 20-16,0-20 0,1 21 0,20 0 15,-21 0-15,0-1 0,0 1 0,1 21 16,-1 0-16,0-21 0,0 21 0,0 0 16,0 0-16,1 0 0,-1 0 15,-21 21-15,0 0 0,21 1 0,-21-1 16,0 0-16,0 0 0,0 0 16,0 0-16,0 1 0,-21 20 0,0-21 15,-1 0-15,1 0 0,0 1 0,-21-1 16,21-21-16,-1 21 0,1 0 0,0-21 15,0 0-15,0 21 0,0-21 16,21-21 15,21 21-31,0-21 0,0 0 0,0 21 16,0 0-16,1-21 0,-1 21 16,0 0-16,0-22 0,21 22 0,-20 0 15,-1 0-15,0 0 0,0 0 16,0 0-16,0 0 0,-21 22 0,22-22 15,-1 21-15,-21 0 0,21 0 16,-21 0-16,21 0 0,-21 1 0,0-1 16,0 0-16,0 0 0,0 0 0,0 0 15,0 1-15,-21-1 0,0 0 0,0 0 16,-1 0-16,1-21 0,0 21 16,0 1-16,0-22 0,0 21 15,-22-21-15,22 0 0,0 21 0,0-21 0,-22 0 16,22 0-16,0 0 0,0 0 15,0 0-15,0 0 0,-1 0 0,1 0 16,0 0-16,0 0 16,21-21 15,0 0-15,0-1-1,21 1-15,0 0 16</inkml:trace>
  <inkml:trace contextRef="#ctx0" brushRef="#br1" timeOffset="187716.32">20256 8467 0,'0'21'63,"-21"-21"15,21-21-63,0 0-15,0-1 16,21 22 0,1 0-1,-1 0 16,-21 22-31,0-1 0,0 0 16,0 0-16,0 0 16,0 0-16,0 1 0,-21-1 15,21 0-15,-22-21 16,22 21 0,-21-21-16,0-21 15,21 0 1,0 0-16,0-1 15,0 1-15,0 0 0,0 0 16,21 21-16,-21-21 0,0 0 0,21-1 16,1 1-16,-1 21 15,0 0-15,0 0 16,-21 21-16,0 1 16,21-22-16,-21 42 0,0-21 0,0 0 15,0 0-15,0 1 0,0-1 0,0 21 16,-21-21-16,0 0 0,0 1 0,0-1 15,21 0-15,-22 0 0,1 0 0,0-21 16,0 21-16,0 1 0,0-22 16,-1 21-16</inkml:trace>
  <inkml:trace contextRef="#ctx0" brushRef="#br1" timeOffset="188272.27">22013 8424 0,'21'0'0,"-42"0"0,42-21 15,1 0-15,-22 0 16,0 42 15,-22 21-31,22-20 16,-21-1-16,21 21 0,0-21 16,0 22-16,-21-22 0,21 21 0,0 0 15,-21 1-15,21-1 0,-21 0 0,21-20 16,0 20-16,0 0 0,-21-21 0,21 22 15,-22-22-15,22 0 0,0 0 0,0 0 16,0 1-16,0-1 16,0 0-16,0-42 47,0 0-32</inkml:trace>
  <inkml:trace contextRef="#ctx0" brushRef="#br1" timeOffset="188731.58">21378 8361 0,'0'-21'15,"-21"42"17,0-21-17,21 21-15,0 0 31,21-21-15,0 0-16,0 0 16,1-21-16,-22 0 15,21 0-15,-21 0 16,0-1-16,-21 22 31,-1 22-31,1-1 0,0-21 16,0 42-16,21-21 0,-21 0 15,0 1-15,21-1 0,-22 0 0,22 0 16,0 0-16,0 0 0,0 1 0,0-1 16,0 0-16,22-21 0,20 0 0,-21 21 15,21-21-15</inkml:trace>
  <inkml:trace contextRef="#ctx0" brushRef="#br1" timeOffset="189160.34">22542 8319 0,'-21'0'15,"0"21"1,21 0 0,-21-21-1,42-21 32,0 0-47,0 21 0,1-22 16,-1 22-16,0 0 15,-21 22 1,0-1-16,0 0 16,0 0-16,0 0 15,-21 0-15,0 1 0,-1-1 0,1 0 16,0 0-16,0 0 0,-21 0 0,20-21 16,1 22-16,0-22 0,0 0 0,-21 21 15,20-21-15,1 0 0</inkml:trace>
  <inkml:trace contextRef="#ctx0" brushRef="#br1" timeOffset="189832">23728 8382 0,'0'-21'16,"-21"21"15,-1 0-31,1 21 16,21 0-16,-21-21 0,0 21 0,21 1 15,-21-22-15,21 21 16,0 0-16,0 0 16,0 0-16,21-21 15,0 0 1,0 0-16,0 0 0,1-21 16,-1 21-16,-21-21 15,0 0-15,21 0 16,-21-1-16,0 1 0,-21 21 31,0 0-31,-1 21 16,1-21-16,21 22 0,-21-1 15,21 0-15,0 0 0,-21 0 16,21 0-16,-21 1 0,21-1 0,0 0 16,0 0-16,0 0 0,0 0 0,0 1 15,0-1 1,0 0-16,21 0 15,0-21-15,0 0 16,0 0-16</inkml:trace>
  <inkml:trace contextRef="#ctx0" brushRef="#br1" timeOffset="191124.56">24384 8467 0,'21'0'31,"0"0"-15,0 0 15,1 0 313,-1 0-297,-21-21 31,0-1-31,-21 22-31,-1 0-1,1 0-15,0 0 0,0 22 0,-21-1 16,20-21-16,1 21 0,0-21 0,0 21 15,0 0-15,0-21 0,-1 21 16,22 1-16,0-1 0,-21-21 16,21 21-16,0 0 0,0 0 15,0 0 1,21-21-16,1 0 0,-1 22 16,0-22-16,0 21 0,21 0 15,-20-21-15,-1 21 0,0-21 16,0 21-16,21-21 0,-20 21 0,-1 1 15,0-22-15,0 21 0,0 0 0,-21 0 16,0 0-16,0 0 16,0 1-16,0-1 15,-21-21-15,0 21 0,-21-21 0,20 0 16,-20 0-16,21 21 0,-21-21 0,20 0 16,-20 0-16,21 0 0,-21 21 0,20-21 15,1 0-15,0 0 0,0 0 16,0 0-16,0 0 15,-1 0-15,1 0 16,21-21-16,-21 21 16,21-21-16,0 0 15,0 0 1,0-1-16,21 22 0</inkml:trace>
  <inkml:trace contextRef="#ctx0" brushRef="#br1" timeOffset="191564.31">24405 8128 0,'0'0'0,"0"-63"15,0 41-15,0 44 47,0 20-47,0-21 0,0 0 16,0 22-16,-21-22 0,21 21 0,-21 0 15,21 1-15,0-1 0,0 22 0,-21-22 16,-1 0-16,22 22 0,0-22 0,-21 0 16,0 22-16,0-22 0,0 22 15,21-22-15,0 0 0,-21 1 0,-1-1 16,22 0-16,-21 1 0,21-1 15,0 0-15,-21-20 0,21 20 0,-21-21 16,21 0-16,-21 0 0,21 1 0,0-1 16,0 0-16,0 0 0,0 0 15,0-42 32,0 0-47,0 0 16,21 0-16,0-1 0,-21 1 15,21 0-15,0 0 0</inkml:trace>
  <inkml:trace contextRef="#ctx0" brushRef="#br1" timeOffset="192011.94">24977 8297 0,'0'22'16,"-22"-22"-1,1 21 1,21 0-1,0-42 32,0 0-31,0-1 0,21 22-16,1 0 0,-1-21 15,0 21-15,0 0 16,0 0-16,0 0 15,-21 21-15,0 1 16,0-1-16,0 0 0,0 0 16,0 0-16,0 0 0,0 1 0,-21 20 15,0-21-15,0 0 0,0-21 0,-22 21 16,22 1-16,0-1 0,-21 0 0,-1-21 16,22 21-16</inkml:trace>
  <inkml:trace contextRef="#ctx0" brushRef="#br1" timeOffset="211749.12">12658 12044 0,'-22'0'16,"1"0"31,0 0-47,21 21 0,-21-21 16,0 0-1,0 0 1,21 21-16,-22-21 15,1 0 1,0 0 0,21 21-16,21-21 125,0 0-110,1 0-15,-1 0 16,0 0-16,0-21 16,0 21-1,0-21-15,1 0 0,-1 21 16,0-21-16,0 0 0,0 21 0,22-22 15,-1 1-15,0 0 0,1 0 0,-1 0 16,0-22-16,22 22 0,-1 0 16,1-21-16,-1 21 0,1-1 0,-1-20 15,1 21-15,-1 0 0,-20 0 16,20-22-16,1 22 0,-22 0 0,21 0 16,1 0-16,-22-1 0,1 1 0,20 0 15,-21-21-15,22 21 0,-22-1 0,22 1 16,-22 0-16,22 0 0,-22 0 0,0 0 15,22-1-15,-22 1 0,0 0 16,1 0-16,-1 21 0,-21-21 0,22 0 16,-22 21-16,0-22 0,0 1 0,0 21 15,0-21-15,1 0 16,-22 0-16,0 0 16,0-1-1,0 1 1,0 0-1,-22 21 1,1 0-16,0 0 16,0 0-16,0 0 0,-22 0 15,22 0-15,0 0 0,0 21 16,0-21-16,-22 0 0,22 21 0,0-21 16,-21 0-16,21 0 0,-1 22 0,1-22 15,0 21-15,0-21 0,21 21 31,21-21-15,0 0 0,0 0-16,1 0 0,-1 0 0,0 0 15,0 0-15,0 0 0,22-21 0,-22 21 16,0 0-16,21 0 0,-21 0 0,1-21 16,20 21-16,-21 0 0,0-22 0,22 22 15,-22 0-15,0 0 0,0 0 16,0 0-16,-21-21 15,0 42 17,0 1-17,0-1-15,0 0 0,-21 21 16,0-21-16,21 1 0,0-1 16,-21 0-16,0 21 0,-1-21 0,22 1 15,-21-1-15,21 21 0,0-21 0,-21 0 16,21 1-16,-21-22 0,21 21 0,0 0 15,0 0-15,-21-21 16,21 21-16,-21 0 47</inkml:trace>
  <inkml:trace contextRef="#ctx0" brushRef="#br1" timeOffset="212928.49">12679 12319 0,'0'0'0,"-64"0"15,43 0-15,0 0 16,0 0-16,0 0 15,-1 0 1,22 21 15,22 0-15,-1-21-16,0 22 0,0-22 0,0 21 16,0-21-16,1 21 0,20 0 15,-21-21-15,21 21 0,1-21 0,-1 21 16,0 1-16,1-1 0,20-21 0,-20 21 15,20 0-15,1-21 0,-22 21 0,21 0 16,1-21-16,-22 22 0,22-1 0,-22 0 16,0-21-16,22 21 0,-22 0 0,1 0 15,-1 1-15,0-1 0,1 0 16,-22 0-16,21 21 0,0-20 0,1-1 16,-1 21-16,0-21 0,-20 0 0,20 1 15,0-1-15,1 0 0,-22 0 16,0 0-16,21 0 0,-21 1 0,1-22 15,-1 0-15,0 21 0,0-21 0,0 0 16,0 0-16,1 0 16,-1 0-1,0 0-15,-21-21 16,0-1-16,0 1 16,0 0-1,-21 21-15,21-21 0,-21 21 16,-1-21-16,1 21 0,0-21 0,0-1 15,0 22-15,0-21 0,21 0 16,-22 21 0,22-21-16,-21 21 0,21-21 15,-21 21 1,21-21-16,21 21 47,0 0-32,1 0-15,-1 21 0,0-21 16,0 0-16,0 21 0,0 0 16,1 0-16,-22 0 15,21 1 1,-21-1-16,0 0 16,0 0-16,-21 0 0,-1-21 15,22 21-15,-42 1 0,21-1 16,0 0-16,0 0 0,-1 0 0,-20 0 15,21 1-15,-21-1 0,20 0 0,1 0 16,0 0-16,0 0 0,0 1 0,0-1 16,-1-21-16,1 21 0,0-21 0,21 21 15,-21-21 1,21-21 15,21 0-31,-21 0 16,21-1-16,0 1 0,1 0 15</inkml:trace>
  <inkml:trace contextRef="#ctx0" brushRef="#br1" timeOffset="-214319.42">15346 10605 0,'0'0'0,"-21"0"31,21 21-15,0 0 0,-22 0-16,22 0 0,-21 0 15,21 1-15,0-1 0,0 0 0,0 0 16,0 0-16,0 0 0,0 1 15,21-1-15,1-21 16,-22 21-16,21-21 0,0 0 0,0 0 16,0 0-16,0 0 0,1 0 0,-1 0 15,21-21-15,-21 0 0,22 21 0,-22-22 16,21 1-16,-21 0 0,0 0 16,22 0-16,-22 0 0,0-1 15,0 1-15,0 0 0,-21 0 0,22 0 16,-22 0-16,21-1 0,-21 1 0,0 0 15,21 0-15,-21 0 0,0 42 47,-21 0-47,0 0 0,21 0 0,-22 22 16,22-1-16,-21-21 0,21 22 0,-21-1 16,0 0-16,21 1 0,-21-1 0,21 21 15,0-20-15,0-1 0,0 0 0,-21 1 16,21-1-16,0 0 0,0 1 15,0-1-15,0-21 0,-22 22 16,22-22-16,0 0 0,0 0 0,0 0 16,0 0-16,0 1 0,-21-22 0,0 21 15,0-21-15,0 0 16,0 0-16,-1 0 0,1-21 16,0-1-16,0 1 0,21 0 15,-21 0-15,21 0 0,-21 0 0,-1-1 16,22 1-16,-21 0 15,21 0-15,-21 0 0,21 42 32,0 0-17,0 0-15,0 0 0,0 1 0,0-1 16,21 0-16,0 0 0,-21 0 0,22 0 16,-1-21-16,0 22 0,0-1 15,0 0-15,0-21 0,1 0 0,-1 21 16,0-21-16,0 0 0,21 0 0,-20 0 15,20 0-15,-21 0 0,0-21 0,22 0 16,-22 0-16,21-1 0,-21 22 0,22-21 16,-22 0-16,21 0 0,-21-21 0,0 20 15,1 1-15,-1-21 0,0 21 16,0-22-16,-21 22 0,0 0 0,21-21 16,-21 21-16,21 21 0,-21-22 15,0 1-15,0 42 16,0 1-1,0-1-15,0 0 0,0 0 0,-21 0 16,21 22-16,0-22 0,0 21 0,-21-21 16,21 0-16,-21 22 0,21-22 15,-21 0-15,21 0 0,0 0 0,-21 1 16,21-1-16,21-42 47,0-1-47,-21 1 15,21 21-15,-21-21 0,21 0 0,0 0 16,-21 0-16,22-1 0,-22 1 16,21 0-16,0 0 0,-21 0 0,21 0 15,-21-1-15,21 22 0,0 0 16,1 22 0,-22-1-16,0 0 15,0 0-15,0 0 0,0 0 0,21 1 16,-21-1-16,0 0 0,21-21 15,-21 21-15,21 0 0,-21 0 16,0 1-16,21-22 0,0 0 16,1 0-16,-1 0 0,0 0 15,0 0-15,0 0 0,0 0 0,22-22 16,-22 1-16,0 21 0,0-21 16,0 0-16,1-21 0,-1 20 0,0 1 15,-21-21-15,21 21 0,0-22 16,0 1-16,1 0 0,-22-1 0,21 1 15,0 21-15,-21-21 0,0-1 0,21 1 16,0 0-16,0-1 0,-21 1 0,0 0 16,22 20-16,-22-20 0,21 21 0,-21 0 15,0 0-15,0-1 0,-21 44 47,-1-1-47,22 0 0,-21 21 0,0 1 16,0-22-16,21 21 0,-21 0 0,21 1 15,-21-22-15,21 21 0,-22 1 0,22-1 16,0 0-16,-21 1 0,21-22 0,0 21 16,0 0-16,0-20 0,0-1 0,0 21 15,0-21-15,0 0 0,21 1 16,-21-1-16,22-21 0,-1 21 0,0-21 16,0 0-16,0 0 0,0 0 0,22 0 15,-22 0-15,0 0 0,21 0 0,-20 0 16,-1 0-16,21 0 0,-21-21 15,0 0-15,1 21 0,-1-22 0,0 1 16,0 0-16,-21 0 0,21 0 0,0 0 16,-21-1-16,0 1 0,0-21 15,0 21-15,22 0 0,-22-1 0,0 1 16,0 0-16,0 0 0,0 0 16,-22 21-16,1 0 15,21 21-15,-21 0 16,0 0-16,21 0 0,0 1 0,0-1 15,0 21-15,0-21 0,0 0 0,0 1 16,0-1-16,0 0 0,0 0 0,0 0 16,0 0-16,0 1 15,21-1-15,0-21 16,0 0-16,1 0 0,-1 0 16,0 0-16,0 0 0,0 0 15,0 0-15,22 0 0,-22 0 0,0-21 16,0 21-16,0-22 0,1 22 0</inkml:trace>
  <inkml:trace contextRef="#ctx0" brushRef="#br1" timeOffset="-212880.72">18055 11049 0,'0'-21'0,"0"42"0,0-63 16,-21 42-1,0 0-15,0 0 0,-1 0 16,1 21-16,0-21 0,0 21 16,0 0-16,0 0 0,-1 1 0,1-1 15,0 0-15,0 0 0,0 0 0,0 0 16,21 1-16,0-1 0,0 0 16,0 0-16,0 0 0,0 0 0,0 1 15,0-1-15,21-21 16,0 0-16,0 0 0,0 0 15,0 0-15,1 0 0,-1-21 16,0-1-16,0 22 0,0-21 0,0 0 16,1 0-16,-1 21 0,-21-21 0,21 0 15,0-1-15,-21 1 0,0 0 0,0 0 16,21 0-16,-21 0 0,21 21 16,-21-22-16,0 1 0,0 42 46,0 1-46,0-1 16,-21 0-16,21 0 0,-21 21 16,21-20-16,0-1 0,0 0 0,0 21 15,-21-21-15,21 22 0,-21-22 0,0 21 16,21-21-16,0 22 0,0-1 16,0-21-16,0 22 0,-22-22 0,22 21 15,0 0-15,0-20 0,-21 20 0,21 0 16,0 1-16,0-22 0,0 21 0,0 0 15,0-20-15,-21 20 0,21-21 0,-21 21 16,21-20-16,-21-1 0,21 0 0,0 0 16,0 0-16,-21 0 0,-1 1 15,1-1 1,0-21-16,0 0 0,0 0 0,0 0 16,-1 0-16,1 0 15,0-21-15,0-1 0,21 1 16,-21 21-16,21-21 0,0-21 0,0 21 15,0-1-15,0 1 0,0 0 0,0-21 16,0 21-16,21-1 0,0-20 0,-21 21 16,21-21-16,0 20 0,1-20 0,20 21 15,-21-21-15,0-1 0,22 22 0,-22-21 16,21-1-16,0 1 0,1 0 16,-1-1-16,0 22 0,1-21 0,-1 0 15,22-1-15,-22 1 0,0 0 16,-21 20-16,22-20 0,-22 21 0,0-21 15,0 20-15,0 1 0,-21 0 0,22 21 16,-22-21-16,0 0 0,0 0 16,-22 21 15,1 0-31,0 21 16,0 0-16,21 0 15,0 0-15,-21 0 0,21 1 0,-21-1 16,21 0-16,0 0 0,0 0 0,0 0 15,0 1-15,0-1 0,0 0 16,0 0-16,0 0 16,21-21-16,0 0 0,-21 21 0,21-21 15,0 0-15,0 0 0,1 0 16,-1 0-16,0 0 0,0 0 16,0 0-16,0 0 0,1-21 0,-1 0 15,0 0-15,0 21 0,0-21 16,0 0-16,1-1 0,-1 1 15,-21 0-15,21 0 0,0 0 0,0 0 0,-21-22 16,21 22-16,-21 0 0,0 0 16,0 0-16,-21 21 31,0 0-15,0 21-16,21 0 15,0 0 1,0 0-1,21-21 1,0 0-16,0 0 16,1-21-16,-1 0 15,0 21-15,0-21 0,0 0 16,0-1-16,1 1 16,-1 21-16,-21-21 15,21 21 1,-21 21-1,0 0-15,0 1 16,-21-1-16,0 21 0,21-21 16,0 0-16,0 1 0,-22-1 0,22 0 15,0 0-15,0 0 0,0 0 16,0 1-16,0-1 0,0 0 16,0 0-16,22-21 15,-1 0-15,0 0 0,0 0 0,0 0 16,0 0-16,1 0 0,-1 0 15,0 0-15,0-21 0,0 21 16,0-21-16,-21 0 0,22 21 0,-1-22 16,-21 1-16,21 0 0,-21 0 15,0 0-15,21 0 0,-21-1 0,0 1 16</inkml:trace>
  <inkml:trace contextRef="#ctx0" brushRef="#br1" timeOffset="-212400.12">17145 10626 0,'0'0'0,"-21"0"0,0 0 16,63 0 15,-21 0-31,0 0 15,22 0-15,-22 0 0,21 0 0,0 0 16,1 0-16,20 0 0,-20-21 0,-1 21 16,21 0-16,-20 0 0,-1 0 0,0-22 15,-20 22-15,20 0 0,-21 0 16,21 0-16,-20 0 0,-1 0 16,0 0-16,-21 22 46,0-1-46,0 0 16,0 0 0,0 0-16</inkml:trace>
  <inkml:trace contextRef="#ctx0" brushRef="#br1" timeOffset="-208636.99">15536 13335 0,'0'0'0,"0"-21"0,21 21 15,-21-21 1,0 0-1,0-1 1,-21 22-16,0-21 0,0 21 16,0 0-16,0 0 0,-1-21 15,1 21-15,0 0 0,0 0 16,-21 0-16,20 0 0,1 0 0,0 21 16,-21 0-16,21 1 0,-1-22 0,1 21 15,0 21-15,0-21 0,0 0 0,0 1 16,-1 20-16,22-21 0,0 21 0,0-20 15,0 20-15,0-21 0,0 0 16,0 0-16,0 1 0,0-1 16,0 0-16,22-21 0,-22 21 0,21-21 15,0 0-15,0 0 0,0 0 0,0 0 16,1 0-16,-1 0 0,0 0 0,0 0 16,0 0-16,22-21 0,-22 0 15,0 21-15,0-21 0,21-1 0,-20 1 16,-1 0-16,0 0 0,0 0 0,21 0 15,-20-1-15,-1-20 0,0 21 0,0-21 16,-21 20-16,21-20 0,0 21 16,1-21-16,-1 20 0,0-20 15,-21 0-15,21-1 0,0 22 0,-21-21 0,21 0 16,-21 20-16,22-20 0,-1 21 16,-21-21-16,0 20 0,21 1 0,-21 0 15,0 0-15,0 0 16,0 42 15,0 0-31,0 0 0,-21 0 0,21 1 16,-21 20-16,-1-21 0,22 21 15,-21-20-15,0 20 0,21 0 0,0-21 16,-21 22-16,0-1 0,0-21 0,21 22 16,0-1-16,0-21 0,-22 21 0,22-20 15,0-1-15,0 21 0,0-21 0,0 0 16,0 1-16,0-1 15,0 0-15,22 0 0,-1-21 0,-21 21 16,21-21-16,0 21 0,21-21 0,-20 0 16,20 0-16,-21 0 0,21 0 0,1-21 15,-1 0-15,0 21 0,-20-21 0,20 21 16,0-21-16,1 0 0,-22-1 16,0 22-16,21-21 0,-21 0 0,-21 0 15,22 0-15,-22 0 0,0-1 0,0 1 16,0 0-16,0 0 0,-22 0 15,1 21 1,0 0-16,0 21 16,0-21-16,0 21 0,-1 0 15,1 0-15,21 1 0,0-1 0,-21 21 16,21-21-16,0 0 0,0 1 0,0 20 16,0-21-16,0 0 0,0 0 0,0 1 15,21-1-15,0 0 0,1-21 16,-1 21-16,0-21 0,21 0 0,-21 0 15,1 0-15,-1 0 0,21 0 0,-21 0 16,0-21-16,22 21 0,-22-21 0,21 0 16,-21-1-16,1 1 0,20 0 15,-21 0-15,0 0 0,0-22 16,22 22-16,-22 0 0,0 0 0,-21 0 0,21 0 16,0-1-16,1 1 15,-22 42 16,0 1-31,0-1 16,0 0 0,0 0-16,21-21 31,-21-21-15,0 0-1,0 0-15,0-1 16,0 1-16,0 0 15,0 0-15,0 0 0,0 0 16,-21 21 0,-1 0-16,22 21 15,-21-21-15,21 21 0,-21 0 16,0 0-16,0 0 0,21 22 0,-21-22 16,-1 0-16,22 21 0,0-20 0,-21 20 15,21-21-15,0 21 0,0-20 0,0-1 16,0 0-16,0 0 0,0 0 0,0 0 15,21 1-15,1-22 0,-1 0 16,-21 21-16,42-21 0,-21 0 16,0 0-16,1 0 0,-1 0 0,0-21 15,0-1-15,21 22 0,-20-21 0,-1 0 16,0 0-16,21 0 0,-21 0 0,1-1 16,-1 1-16,0-21 0,0 21 15,0 0-15,-21-22 0,21 22 0,-21 0 16,22 0-16,-1 0 0,-21 42 31,0 0-31,0 0 16,-21 0-16,21 0 0,-22 1 15,22 20-15,-21-21 0,21 0 16,0 0-16,0 1 0,0-1 0,0 0 16,0 0-16,0 0 0,0 0 15,21-21 1,1 0-1,-1 0 1,-21-21-16,21 0 0,-21 0 16,0 0-16,0 0 0,0-1 0,0 1 15,21 0-15,-21-21 0</inkml:trace>
  <inkml:trace contextRef="#ctx0" brushRef="#br1" timeOffset="-208345.16">17335 13166 0,'0'0'0,"0"21"0,-21 0 16,21 0-1,21-21 1,1 0 0,-1 0-16,-21-21 31,0 0-31,0 0 0,-21 21 15,-1-21-15,1 21 0,21-22 16,-21 22 0,0 0-16,0 0 15,21 22-15,0-1 0,0 0 16,0 0-16,0 0 0,0 0 16,0 1-16,0-1 0,0 0 15</inkml:trace>
  <inkml:trace contextRef="#ctx0" brushRef="#br1" timeOffset="-207592.59">17716 13314 0,'0'21'15,"0"0"1,0 0-16,0 1 15,0-1-15,0 0 0,-21 0 0,21 0 16,0 0-16,-21 1 0,21-1 0,0 0 16,0 0-16,0 0 0,0 0 0,0 1 15,-21-1-15,21 0 16,0 0-16,0-42 31,0 0-31,0 0 16,0-1-16,0 1 15,0 0-15,0 0 0,0-21 16,21 20-16,-21 1 0,21 0 0,-21-21 16,21 21-16,1-1 0,-1 1 0,-21 0 15,21 0-15,0 0 0,0 0 0,0 21 16,1-22-16,-1 22 16,0 22-1,-21-1-15,0 0 0,0 0 16,0 0-16,0 0 0,0 1 15,0-1-15,0 0 0,0 0 0,0 0 16,21 0-16,-21 1 0,0-1 0,0 0 16,0 0-1,0-42 17,0 0-17,21 0-15,-21-1 0,0 1 16,21-21-16,1 21 0,-1 0 0,0-1 15,0 1-15,0-21 0,0 21 16,1 0-16,-1-1 0,21 1 0,-21 0 16,22 0-16,-22 0 0,0 21 15,21 0-15,-21 0 0,1 0 0,-1 0 0,-21 21 16,0 0-16,0 0 16,0 0-16,0 1 0,0 20 0,0-21 15,0 0-15,0 22 0,0-22 16,0 0-16,0 0 0,0 21 0,0-20 15,0-1-15,0 0 0,0 0 0,0 0 16,0 0-16,0 1 16,-21-22-16,-1 0 15,22-22 17,0 1-17,22 21-15</inkml:trace>
  <inkml:trace contextRef="#ctx0" brushRef="#br1" timeOffset="-206728.6">18902 13356 0,'0'0'0,"0"-21"0,0 0 15,0 0-15,0 0 16,-21 21-16,-1 0 15,1 0-15,0 0 0,0 0 16,0 0-16,0 21 16,-1 0-16,1 0 0,0 0 0,0 0 15,0 1-15,0-1 0,-1 21 0,22-21 16,0 0-16,0 1 0,0-1 0,0 0 16,0 0-16,0 0 15,0 0-15,22-21 16,-1 0-16,0 0 0,0 0 15,0 0-15,-21-21 0,21 21 0,1-21 16,-1 0-16,0 0 0,0 0 0,0-1 16,0 1-16,-21-21 0,22 21 15,-1 0-15,-21-1 0,21 1 0,0 0 16,-21 0-16,21 0 0,0 0 16,-21 42 15,0 0-31,0 0 0,-21 0 15,21 22-15,-21-22 0,21 0 16,-21 0-16,21 21 0,0-20 0,0-1 16,-21 0-16,21 0 0,0 0 0,0 0 15,0 1-15,0-1 0,0 0 16,21 0-16,0-21 0,0 0 16,0 0-16,1 0 15,-1 0-15,0 0 0,0-21 0,0 0 16,0 0-16,1-1 0,-1 22 0,0-42 15,0 21-15,0 0 0,0-22 16,1 22-16,-1-21 0,0 21 0,21-22 16,-21 1-16,1 0 0,20-1 0,-21 1 15,21 0-15,-20-1 0,-1 1 16,21 0-16,-42-1 0,21 1 0,0 0 16,-21-1-16,0 22 0,0 0 0,0-21 15,0 21-15,0-1 0,-21 22 16,0 0-16,0 0 15,0 22-15,0-1 0,-1 0 16,1 0-16,0 0 0,0 22 16,0-22-16,0 21 0,-1 0 0,22 22 0,-21-22 15,21 1-15,-21 20 0,21-21 16,0 1-16,0-1 0,0 22 0,0-22 16,0 0-16,0 1 0,0-22 15,0 21-15,0-21 0,21 0 0,0 1 16,1-1-16,-1 0 0,0 0 0,0-21 15,0 0-15,0 0 0,1 0 0,-1 0 16,0 0-16,21 0 0,-21 0 0,1 0 16,-1 0-16,0-21 0,0 21 15,21-21-15,-20 0 0,-1-1 16,0 22-16,0-21 0,0 0 0,0 0 16,-21 0-16,0 0 0,22-1 0</inkml:trace>
  <inkml:trace contextRef="#ctx0" brushRef="#br1" timeOffset="-205380.55">21315 10308 0,'21'-21'0,"-21"0"31,0 42-15,0 0-16,0 22 16,0-22-16,-21 0 0,0 21 15,21 1-15,0-22 0,0 21 0,-22 0 16,22 1-16,-21-22 0,21 21 0,0-21 16,0 22-16,0-22 0,0 0 0,-21 0 15,21 0-15,0 1 0,-21-22 0,21 21 16,0 0-16,21-21 47,0 0-32,0 0-15,1 0 0,-1 0 16</inkml:trace>
  <inkml:trace contextRef="#ctx0" brushRef="#br1" timeOffset="-205103.71">21780 10859 0,'22'-22'16,"-1"22"0,0 0-16,0 0 15,-21 22-15,0-1 16,0 0-16,0 0 0,0 0 15,0 22-15,-21-22 16,0-21-16,21 21 0,-21 0 0,-1 0 16,1-21-16,0 21 0,0 1 0,0-22 15,21 21-15,-21-21 0,-1 21 16</inkml:trace>
  <inkml:trace contextRef="#ctx0" brushRef="#br1" timeOffset="-204576.81">22902 10541 0,'-21'0'0,"42"0"0,-42-21 0,21 0 16,0 0-16,0-1 15,0 1 1,0 0-16,21 21 0,0 0 0,1-21 16,-1 21-16,0 0 0,0 0 15,0 0-15,0 0 0,1 0 0,-1 0 16,0 21-16,0 0 0,-21 22 0,0-22 15,21 0-15,-21 21 0,0-21 16,0 22-16,0-22 0,0 0 0,-21 21 16,0-20-16,0-1 0,-22 0 0,1 21 15,0-21-15,-1-21 0,1 22 16,0-1-16,-1 0 0,1-21 0,0 21 16,21-21-16,-1 0 0,1 0 15,42 0 16,1 0-31,-1 0 0,0 0 0,0 0 16,21 0-16,-20 0 0,-1 0 0,21 0 16,-21 0-16,0-21 0,22 21 15,-22 0-15,0 0 0,0 0 0,0 0 16,1 0-16,-1 0 0,0 0 0,0 0 16,0 0-1</inkml:trace>
  <inkml:trace contextRef="#ctx0" brushRef="#br1" timeOffset="-204303.97">23537 10986 0,'0'-22'15,"0"44"17,-21-1-32,21 0 0,-21-21 15,21 21-15,-21 0 0,21 0 0,0 1 16,-21-22-16,-1 21 0,1 0 0,21 0 16,-21 0-16,0-21 0,21 21 0,0 1 15,-21-22-15,0 21 0,-1 0 16</inkml:trace>
  <inkml:trace contextRef="#ctx0" brushRef="#br1" timeOffset="-203637.06">24511 10520 0,'0'0'16,"0"-42"-16,0 20 15,0 1 1,21 21 0,0 0-16,0 0 15,1 0 1,-22 21-16,0 1 0,0-1 16,0 0-16,0 0 0,0 21 0,0-20 15,-22-1-15,1 0 0,21 21 0,-21-21 16,0 1-16,0-1 0,-22 0 0,22 0 15,0 0-15,0-21 0,0 21 16,21 1-16,-21-22 0,-1 0 16,1 0-16,21 21 0,0-42 31,21 21-15,1-22-16,-1 22 0,0 0 15,0 0-15,0 0 0,0 0 0,1 0 16,-1 0-16,0 0 0,0 0 0,0 0 15,0 0-15,1 22 0,-1-22 0,0 21 16,-21 0-16,0 0 0,0 0 16,0 0-16,0 1 15,-21-1-15,0 0 0,-1 0 16,1-21-16,0 21 0,-21 0 16,21-21-16,-22 22 0,22-22 0,0 21 15,-21-21-15,20 0 0,1 0 16,21 21-16,-21-21 0,21-21 47,0 0-47,21-1 15</inkml:trace>
  <inkml:trace contextRef="#ctx0" brushRef="#br1" timeOffset="-203313.24">24955 11028 0,'0'0'0,"0"21"15,0 0-15,-21-21 16,0 21-16,21 1 0,-21-22 0,0 21 15,0 0-15,21 0 0,-22 0 0,1 0 16,0 1-16,0-1 0,0 0 16,0 0-16,21 0 0,-22-21 15,1 21-15,21 1 0,-21-22 0,21 21 16,-21-21-16,0 21 16,0-21-16,21-21 31,21 0-16</inkml:trace>
  <inkml:trace contextRef="#ctx0" brushRef="#br1" timeOffset="-202451.59">25527 10605 0,'0'0'16,"0"-22"-16,0 1 31,21 21-31,0 0 16,0 0-16,1 0 0,-1 0 15,0 0-15,0 0 0,0 0 0,0 0 16,1 0-16,20 0 0,-21 0 0,0 0 16,0 0-16,1 0 0,-1 0 0,0 0 15,-42 0 16,0 0-31,-1 0 16,1 0-16,0 0 0,0 0 0,0 0 16,0-21-16,-1 21 0,1 0 15,0 0-15,0 0 16,0 0-16,0 0 0,-1 0 16,1 0-16,0 0 0,0 0 15,0 0-15,0 21 0,-1 0 16,1 1-16,0-1 15,0-21-15,0 21 0,21 0 0,-21 0 16,21 0-16,-22 1 0,22-1 16,0 0-16,0 0 0,0 0 31,22-21 0,-1 0-31,0 0 0,0 0 16,0 0-16,0 0 0,1 0 15,-1 0-15,0 0 16,0 0-16,0 0 0,0 0 0,1 0 16,-1 0-16,0 0 0,0 0 15,-21 21-15,21 1 0,-21-1 16,0 0-16,0 0 0,0 0 16,0 0-16,0 1 0,0-1 15,-21 0-15,21 0 16,-21-21-16,0 21 0,0 0 0,-1-21 0,-20 22 15,21-22-15,0 21 0,0-21 16,-1 0-16,-20 21 0,21-21 0,0 0 16,0 0-16,-1 21 15,1-21-15</inkml:trace>
  <inkml:trace contextRef="#ctx0" brushRef="#br1" timeOffset="-201056.49">21209 12996 0,'0'-21'0,"0"0"16,0 0-16,0 0 15,0 0-15,-21 21 0,21-22 0,-21 22 32,21 22-32,0-1 15,0 0-15,0 0 0,-22 21 16,22-20-16,-21 20 0,21 0 0,-21 1 15,21-1-15,0 0 0,0 1 0,-21-1 16,21 0-16,-21-21 0,21 22 0,0-1 16,-21-21-16,21 0 0,0 22 15,0-22-15,0 0 0,0 0 0,0 0 16,0 1-16,0-1 16,0-42 15,0-1-16,21 1-15,0 0 0</inkml:trace>
  <inkml:trace contextRef="#ctx0" brushRef="#br1" timeOffset="-200740.03">21399 13377 0,'22'0'31,"-1"0"-15,0 0-16,0 0 15,-21-21-15,21 21 16,-21-21-16,-21 21 31,0 0-31,0 0 0,0 0 16,-1 0-16,1 0 15,0 21 1,21 0-16,21-21 31,0 0-15,1-21 0</inkml:trace>
  <inkml:trace contextRef="#ctx0" brushRef="#br1" timeOffset="-199804.58">21992 13081 0,'0'-21'15,"21"21"-15,-21-21 0,21 21 16,1-21 0,-1 21-16,0 0 15,0 0 1,0 0 46,0 0-46,-21-22-16,22 22 0,-1 0 16,0 0-16,0 0 0,0 0 15,0 0-15,1 0 0,-1 0 16,0 0-16,0 0 0,0 0 0,0 0 16,-42 0 15,0 0-16,21-21-15,-21 21 0,0 0 0,0 0 16,-1 0-16,1 0 0,0 0 0,0 0 16,0 0-16,0 0 0,-1 0 15,1 0-15,0 0 16,0 0-16,0 21 16,21 1-16,-21-22 15,-1 21-15,22 0 0,0 0 16,-21 0-16,0 0 0,21 1 0,0-1 15,-21 0-15,0 0 0,21 0 0,-21-21 16,-1 21-16,22 1 0,0-1 0,0 0 16,-21-21-16,21 21 31,0-42-15,21 21-1,1-21-15,-1 21 16,0-21-16,0 21 0,-21-22 15,21 22-15,0 0 0,1 0 16,-1 0-16,0 0 16,0 0-16,0 0 0,0 0 15,1 0-15,-22 22 0,0-1 16,21 0-16,-21 0 0,21-21 16,-21 21-16,0 0 0,0 1 0,0-1 15,0 0-15,-21 0 16,0 0-16,-1-21 0,1 21 15,0-21-15,-21 0 0,21 22 16,-1-22-16,-20 0 0,21 0 0,0 0 16,0 0-16,-1 0 0,1 0 0,0 0 15,0 0-15,0 0 16,42 0 31,0 0-32,0 0-15,0 0 0,1 0 0</inkml:trace>
  <inkml:trace contextRef="#ctx0" brushRef="#br1" timeOffset="-199483.77">22966 13483 0,'0'0'0,"21"0"16,-21 21 0,21 1-16,-21-1 0,0 0 15,0 0-15,0 0 0,-21 0 16,0 1-16,21-1 15,-21 0-15,-1 0 0,1 0 0,0 0 16,-21 1-16,21-1 0,-1-21 16,-20 21-16,21 0 0,0-21 0,0 21 15,-1-21-15,1 0 0,0 21 0,0-21 16,0 0-16</inkml:trace>
  <inkml:trace contextRef="#ctx0" brushRef="#br1" timeOffset="-199032.98">23622 12891 0,'0'-22'15,"0"44"16,0-1-31,-21 0 16,21 0-16,0 0 0,-21 22 16,21-22-16,0 21 0,0 0 0,0-20 15,0 20-15,-22 0 0,22-21 0,-21 22 16,21-22-16,-21 0 0,21 0 0,0 22 16,0-22-16,0 0 0,-21 0 15,21 0-15,0 0 16,21-21 15,0-21-15,-21 0-16</inkml:trace>
  <inkml:trace contextRef="#ctx0" brushRef="#br1" timeOffset="-198604.68">23918 13250 0,'0'-21'16,"0"0"15,-21 21 16,0 21-16,0-21-31,21 21 16,0-42 77,21 21-77,-21-21-16,21 21 16,-21-21-16</inkml:trace>
  <inkml:trace contextRef="#ctx0" brushRef="#br1" timeOffset="-197867.52">24320 13018 0,'0'0'0,"0"-22"16,-21 22-1,21-21-15,-21 21 16,21-21 47,0 0-48,21 21 1,0 0-16,-21-21 15,22 21-15,-1 0 0,0 0 16,0 0-16,0 0 0,0 0 16,1 0-16,-1 0 0,0 0 15,0 0-15,0 0 0,-21 21 16,0 0-16,21-21 0,-21 21 0,0 0 16,0 22-16,0-22 0,0 0 15,-21 0-15,0 22 0,0-22 0,0 0 16,-22 0-16,22 21 0,-21-20 0,21-1 15,-22 21-15,1-21 0,21 0 16,0 1-16,-22-1 0,22 0 0,0 0 16,0-21-16,21 21 0,0 0 0,-21-21 15,42 0 32,-21-21-47,21 0 0,0 21 0,0-21 16,1 0-16,-1 21 0,0 0 15,0 0 1,0 0-16,0 0 16,1 0-1,-22 21-15,21 0 16,0-21 0,0 0-16,0 0 15,0 0-15,1 0 16,-1 0-16,-21-21 15,21 21 1,-21-21 0,0 0-16,21 21 15,-21-22-15,0 1 16,21 21-16,0-21 0</inkml:trace>
  <inkml:trace contextRef="#ctx0" brushRef="#br1" timeOffset="-197231.88">24955 13039 0,'0'0'0,"-21"0"16,21-21-16,0-1 15,0 1 1,21 0-1,1 0-15,-1 21 0,0 0 16,0 0-16,0 0 16,0 0-16,1 0 15,-1 0-15,-21 21 16,0 0-16,0 0 16,0 1-16,0-1 0,0 0 0,0 0 15,-21 0-15,-1 0 0,1 1 16,0-1-16,0-21 0,0 21 0,-22 0 15,22-21-15,0 21 0,0-21 16,0 0-16,0 21 0,-1-21 0,1 0 16,42 0 31,1 0-47,-1 0 15,0 0-15,0-21 0,0 21 16,0 0-16,1 0 0,-1 0 15,0 0-15,-21 21 16,21 1 0,-21-1-16,0 0 0,0 0 15,0 0-15,0 0 16,0 1-16,-21-22 0,21 21 0,-21-21 16,0 0-16,-1 21 15,1-21-15,0 0 0,0 0 0,0 0 16,0 0-16,-1 0 0,22 21 15,-21-21-15,0 0 0,0 0 16,0 0 0,0 0-1</inkml:trace>
  <inkml:trace contextRef="#ctx0" brushRef="#br1" timeOffset="-196890.08">25188 13441 0,'21'0'31,"-21"21"-31,0 0 16,0 0-16,0 1 16,0-1-16,-21 0 0,0 0 15,21 0-15,-21-21 0,0 21 16,0 1-16,-1-1 0,1-21 15,0 0-15,21 21 0,-21-21 0,0 0 16,0 0-16,-1 0 16,1 0-16</inkml:trace>
  <inkml:trace contextRef="#ctx0" brushRef="#br1" timeOffset="-196428.14">25802 12954 0,'21'-21'0,"-42"42"0,42-63 0,-21 21 15,0-1-15,21 22 0,-21-21 0,0 42 47,-21 1-47,0 20 16,21-21-16,-21 21 0,0 1 15,0-22-15,-1 21 0,22 1 16,-21-22-16,0 21 0,0 22 16,21-43-16,-21 0 0,0 0 0,21 0 15,-22 0-15,22 1 0,0-1 0,0 0 16,-21-21 0,42 0 15,1 0-16,-22-21-15,21 21 0</inkml:trace>
  <inkml:trace contextRef="#ctx0" brushRef="#br1" timeOffset="-196140.22">25866 13250 0,'0'22'15,"-22"-22"95,1 0-95,0 0 1,42 0 15</inkml:trace>
  <inkml:trace contextRef="#ctx0" brushRef="#br1" timeOffset="-195609.47">26268 12975 0,'0'21'31,"-21"-21"-31,21 22 16,-22-22-16,1 21 0,21 0 0,0 0 15,-21 0-15,0 0 0,21 1 0,-21-22 16,21 21-16,-21 0 0,-1 0 0,22 0 16,-21 0-16,21 1 15,0-1-15,0 0 0,-21-21 16,21 21-16,0 0 16,21-21-1,0 0-15,1 0 16,-1 0-16,0-21 15,0 0-15,0 21 0,0-21 16,1 0-16,-1 21 0,-21-22 16,21 22-16,-42 22 47,21-1-47,-21-21 0,21 21 15,-22 0-15,22 0 0,-21-21 0,21 21 16,0 1-16,0-1 15,0 0-15,0 0 16,0-42 31,0 0-47,21 21 16</inkml:trace>
  <inkml:trace contextRef="#ctx0" brushRef="#br1" timeOffset="-195002.82">26501 13123 0,'21'0'46,"0"0"-30,-21-21-16,21 21 0,0 0 16,0 0-1,-21-21-15,0 0 32,-21 21-1,0 0-31,0 21 15,0-21-15,0 21 0,21 0 16,-22-21-16,1 22 0,21-1 16,0 0-16,0 0 15,0 0 1,0 0 15,21-21-31,1 0 16,-1 22-16,-21-1 15,0 0 1,0 0-16,0 0 16,0 0-16,0 1 15,0-1-15,-21 0 16,-1-21-16,22 21 0,-21-21 16,21 21-16,-21-21 0,0 21 15,0-21 1,21 22-1,-21-22-15,-1 0 16,1 0-16,0 0 31,0 0-31</inkml:trace>
  <inkml:trace contextRef="#ctx0" brushRef="#br1" timeOffset="-106392.83">16891 11134 0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0T02:48:02.39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1270 1037 0,'21'0'31,"0"0"-15,0 0-1,1 0 1,-1-21-16,0 21 16,0 0-16,0-21 0,0 0 15,1 21 1,-1-21-16,21-1 0,-21 22 0,0-21 15,1 0-15,20 0 0,-21 0 16,0 0-16,0 21 0,1-22 0,-1 1 16,-21 0-16,21 0 0,-21 0 15,0 0-15,0-1 0,0 1 16,0 0-16,0 0 16,-21 0-16,0 21 0,-1 0 0,22-21 15,-21 21-15,0-22 0,0 22 16,0 0-16,0 0 15,-1 0-15,1 0 0,0 0 0,0 22 16,0-1-16,0-21 16,-22 21-16,22 0 0,0 0 0,0 0 15,-22 22-15,22-22 0,0 21 16,0 1-16,0-1 0,0-21 0,21 21 16,-22 1-16,22-1 0,-21-21 15,21 22-15,0-22 0,0 0 0,0 0 16,0 0-16,0 0 0,0 1 15,21-1-15,1 0 0,-1 0 0,0-21 16,0 21-16,0-21 0,22 21 16,-22 1-16,21-22 0,-21 21 0,22-21 15,-22 0-15,21 21 0,0-21 16,1 21-16,-22-21 0,21 0 16,-21 21-16,1-21 0,20 21 0,-21 1 15,0-1-15,-21 0 16,0 0-16,0 0 0,0 0 15,0 1-15,-21-1 0,0 0 16,0 0-16,-22 0 0,22 0 0,-21 1 16,0-1-16,-1 0 0,1 0 15,0-21-15,-1 0 0,1 21 0,0-21 16,-1 0-16,1 0 0,0 0 16,20 0-16,-20-21 0,21 21 0,0-21 15,0 0-15,-1 21 0,22-21 16,-21 21-16,0-22 15,21 1 17,0 0-17,21 21 1,0 0-16,1-21 0,-1 0 16,0 0-16</inkml:trace>
  <inkml:trace contextRef="#ctx0" brushRef="#br0" timeOffset="995.32">2095 1397 0,'0'21'47,"22"-21"0,-1 0-32,0 0-15,0 0 0,0 0 16,0 0-16,1 0 0,20-21 0,-21 21 16,0-21-16,0 21 0,1-21 15,-1 21-15,-21-21 0,21 21 16,0-22-16,-21 1 0,0 0 16,0 0-16,0 0 15,0 0-15,-21 21 16,21-22-16,-21 22 15,0 0-15,-1 0 0,1 0 16,0 0-16,0 0 0,0 22 16,0-1-16,-1 0 0,1 0 0,0 0 15,21 0-15,-21 1 0,0 20 0,0-21 16,21 0-16,0 0 0,0 22 16,-22-22-16,22 0 0,0 0 0,0 22 15,0-22-15,0 0 16,0 0-16,0 0 0,0 0 0,22 1 15,-1-1-15,0-21 16,0 0-16,0 0 0,22 0 16,-22 0-16,0 0 0,0 0 0,0 0 15,0 0-15,1-21 0,-1-1 16,0 1-16,0 0 0,0 0 0,0 0 16,1 0-16</inkml:trace>
  <inkml:trace contextRef="#ctx0" brushRef="#br0" timeOffset="1484.04">3069 762 0,'0'0'15,"-21"-21"1,0 21-16,0-21 0,-1 21 15,1 0 1,21 21-16,-21 0 0,21 0 0,0 0 16,0 1-16,0 20 0,0 0 15,0 1-15,0-1 0,0 0 0,-21 22 16,21-1-16,0-20 0,-21 20 16,21 1-16,0-1 0,0 1 15,-21-1-15,21 1 0,-22 20 0,22-20 16,-21 20-16,21-20 0,0-1 0,0 22 15,0-21-15,0-1 0,-21 1 16,21 20-16,0-20 0,0-1 0,0 1 16,0-22-16,0 22 0,0-22 0,0 0 15,0 1-15,0-1 0,0 0 16,0-21-16,0 1 0,-21-1 0,21 0 16,0 0-16,0 0 0,0 0 0,-21-21 15,0 0 16,21-21-31,0 0 0,0 0 16,0 0-16,0 0 0,0-1 16,0 1-16,0-21 0,0 0 0,0-1 15,0 1-15,0 0 0,0-1 0,21 1 16,-21-22-16,21 22 0</inkml:trace>
  <inkml:trace contextRef="#ctx0" brushRef="#br0" timeOffset="1871.47">2963 1461 0,'0'0'0,"0"-22"0,0 1 15,-21 0-15,21 0 0,-21 0 16,21 0-16,0-1 16,0 1-16,21 21 15,0 0-15,0-21 16,1 21-16,-1 0 0,0 0 15,21 0-15,-21 0 0,1 21 0,-1-21 16,0 21-16,0 1 0,0-1 16,0 0-16,-21 0 0,0 0 0,0 0 15,0 1-15,0 20 0,0-21 16,-21 0-16,0 0 0,-21 22 16,21-22-16,-1 0 0,1 0 0,-21 0 15,21 1-15,0-1 0,-1-21 16,22 21-16,-21-21 0,0 21 15,42-42 32,0 21-31,-21-21-16,0 0 0,22 21 16,-22-22-16</inkml:trace>
  <inkml:trace contextRef="#ctx0" brushRef="#br0" timeOffset="3603.52">3365 1588 0,'0'21'15,"0"0"1,0 0 0,22 0-1,-1-21 1,0 0 0,0 0-16,0 0 0,0 0 15,1-21-15,-1 21 16,0-21-16,0 0 0,0 0 15,0-1-15,1 1 0,-1 0 16,0 0-16,0 0 0,-21 0 0,0-1 16,21 1-16,-21 0 0,21 0 15,-21 0-15,0 0 0,0-1 16,0 1-16,0 0 0,0 0 16,-21 21-1,0 0-15,0 0 16,0 0-16,0 21 0,21 0 15,0 0-15,-22 1 0,22-1 16,-21 0-16,21 0 0,0 0 0,0 0 16,0 1-16,0-1 0,0 0 15,0 0-15,0 0 0,0 0 0,0 1 16,0-1-16,21-21 0,1 21 0,-1-21 16,0 0-16,0 0 0,0 21 15,0-21-15,1 0 0,-1 0 0,0 0 16,0 0-16,0-21 0,0 21 0,1-21 15,-1 0-15,0-1 16,0 22-16,0-21 0,0 0 0,-21 0 16,22 0-16,-1 0 0,0-22 0,-21 22 15,21 0-15,-21 0 0,21 0 16,-21-1-16,0 1 0,0 0 0,0 0 16,0 0-16,0 42 31,0 0-16,0 0-15,0 0 16,0 1 0,21-22 15,1 0-15,-1 0-16,-21-22 15,21 22-15,0-21 0,-21 0 16,21 21-1,-21 21 17,0 0-17,0 1-15,0-1 16,0 0-16,0 0 0,0 0 16,0 0-16,0 1 0,0-1 15,21 0-15,-21 0 0,22 0 0,-1 0 16,-21 1-16,0-1 15,21 0-15,0-21 0,-21 21 0,21-21 16,0 0-16,1 0 16,-1 0-16,0 0 0,0 0 15,-21-21 1,21 0-16,-21 0 0,0-1 0,21 1 16,1 0-16,-1 0 0,-21 0 0,21-22 15,0 22-15,0 0 16,0 0-16,1-21 0,-1 20 0,0 1 15,0 0-15,0 0 0,0 0 16,1 21-16,-1 0 0,0 0 16,0 0-16,0 0 0,0 0 0,1 0 15,-22 21-15,21-21 0,0 21 16,-21 0-16,0 0 16,0 1-16,21-1 0,-21 0 15,0 0-15,0 0 16,0-42 31,0 0-32,0 0 1,0 0-16,0-1 0,0 1 16,-21 0-16,0 0 15,0 21-15,-1-21 16,1 21-16,0 0 0,0 0 15,0 0-15,0 0 0,-1 21 16,1 0-16,0-21 0,0 21 16,21 0-16,-21 1 0,0-1 0,-1 0 15,22 0-15,-21 21 0,0-20 16,21-1-16,0 0 0,-21 21 0,21-21 16,-21 1-16,21 20 0,0-21 15,0 0-15,0 0 0,0 1 0,0-1 16,0 0-16,0 0 0,21-21 0,-21 21 15,21-21-15,0 0 0,0 0 16,1 0-16,-1 0 0,0 0 0,0 0 16,0-21-16,0 0 0,1 0 0,-1 0 15,0-1-15,0 1 0,0 0 16,0 0-16,-21-21 0,22 20 0,-1-20 16,-21 21-16,0-21 0,21 20 0,-21 1 15,21-21-15,-21 21 0,21 0 16,-21-1-16,0 1 0,0 0 15,0 42 17,0 0-32,0 1 15,0-1-15,0 0 0,0 21 0,0-21 16,0 1-16,0-1 0,0 21 0,0-21 16,0 0-16,0 22 0,0-22 15,0 0-15,0 0 0,0 0 0,0 1 16,21-22-16,1 21 0,-1-21 15,0 0-15,0 0 0,0 0 16,0 0-16,1 0 16,-1-21-16,0-1 15,0 1-15,-21 0 0,21 0 0,0 0 16,1 0-16</inkml:trace>
  <inkml:trace contextRef="#ctx0" brushRef="#br0" timeOffset="4139.77">5503 550 0,'0'0'0,"0"-21"0,0 0 15,0 42 32,0 0-47,0 1 0,0-1 0,0 21 16,0-21-16,0 22 0,0-1 15,0 0-15,0 22 0,0-22 0,0 22 16,-21-22-16,21 21 0,-21-20 0,0 20 16,21-20-16,0-1 0,-21 0 15,-1 1-15,22-1 0,-21 0 0,21-21 16,0 22-16,0-22 0,0 0 0,0 0 15,0 0-15,0 1 0,0-1 16,0-42 31,21-1-47,1 22 0,-22-21 16,21 0-16,0 21 0,-21-21 0,21 0 15,0 0-15,-21-1 0</inkml:trace>
  <inkml:trace contextRef="#ctx0" brushRef="#br0" timeOffset="4577.22">5757 1207 0,'0'-22'16,"0"44"31,0-1-47,-21-21 0,21 21 0,-21 0 15,0 0-15,21 22 0,0-22 0,-21 0 16,21 0-16,-22 0 0,22 22 0,0-22 16,0 0-16,0 0 0,0 21 15,0-20-15,0-1 0,0 0 0,22 0 16,-1-21-16,0 0 0,0 21 16,0-21-16,0 0 0,22 0 15,-22 0-15,0 0 0,0-21 16,0 0-16,1 21 0,-1-21 0,0 0 15,0-1-15,0 1 0,0-21 0,1 21 16,-22 0-16,0-22 0,0 22 16,0 0-16,0-21 0,0 20 0,0 1 15,0 0-15,-22 0 0,22 0 0,-21 0 16,0 21-16,0 0 0,0 0 0,0 0 16,-1 0-16,1 0 15,0 0-15,0 0 0,0 21 0,21 0 16,-21-21-16,21 21 0,-22-21 15,22 21-15,0 0 32</inkml:trace>
  <inkml:trace contextRef="#ctx0" brushRef="#br0" timeOffset="5559.48">6371 1588 0,'0'0'0,"0"21"0,-21-21 16,0 21-16,21-42 62,0 0-62,21-1 16,0 1-16,-21 0 16,21 0-16,0 0 0,1 0 0,-1-1 15,0 1-15,-21-21 0,21 21 16,0 0-16,0-1 0,-21 1 15,0 0-15,0 0 0,0 0 0,0 0 16,0-1-16,-21 22 16,0 0-1,0 0-15,21 22 16,-21-1-16,21 0 0,0 0 16,0 0-16,21 0 15,-21 1-15,21-22 0,0 21 16,-21 0-16,21 0 0,1-21 0,-1 21 15,0 0-15,-21 1 0,21-1 0,0 0 16,-21 0 0,21 0-16,-21 0 0,0 1 15,0-1-15,0 0 0,0 0 16,22 0-16,-1-21 16,-21 21-1,21-21-15,0 0 0,0 0 0,0 0 16,1 0-16,-1 0 0,0-21 0,0 0 15,0 21-15,0-21 0,1 0 16,-1 0-16,21-1 0,-21 1 0,0 0 16,1 0-16,20-21 0,-21 20 0,0 1 15,0-21-15,1 21 0,-1 0 0,-21-22 16,0 22-16,0 0 16,21 0-16,-21 0 0,0-1 0,0 1 15,-21 21 1,0 0-16,-1 21 15,22 1-15,-21-22 0,21 21 16,0 0-16,-21 0 0,21 0 0,0 0 16,0 1-16,0-1 0,0 0 15,0 0-15,0 0 0,0 0 16,21 1-16,-21-1 16,21-21-16,1 21 0,-1 0 15,0-21-15,-21 21 16,0 0-16,0 1 15,0-1 1,0 0 0,-21-21-16,0 0 15,-1 0-15,1 21 0,0-21 16,0 0-16,0 0 16,0 0-16,-1 0 0,1 0 31,0 0-31,21-21 15,-21 0-15,0 21 16,0-21-16,21-1 0</inkml:trace>
  <inkml:trace contextRef="#ctx0" brushRef="#br0" timeOffset="5967.23">5546 868 0,'0'-21'0,"0"42"0,21-63 16,0 42-16,21 0 16,-21 0-16,1 0 15,20 0-15,-21-22 0,21 22 0,1 0 16,-1 0-16,-21 0 0,22 0 0,-1-21 16,-21 21-16,21 0 0,-20 0 15,-1 0-15,0 0 0,0 0 16,0 0-16,0 0 0,1 0 15,-22 21 17,-22-21-32,1 22 15,0-22-15</inkml:trace>
  <inkml:trace contextRef="#ctx0" brushRef="#br0" timeOffset="7055.76">1820 2223 0,'0'0'0,"-42"0"0,0 0 15,20 0-15,1 0 16,0 0-16,0 0 0,0 0 0,0 0 16,-1 0-16,1 0 0,0 0 15,21-22 1,-21 22-1,42 0 32,0 0-47,0 0 0,1 0 0,-1 0 16,21 0-16,-21 0 0,22 0 0,-1 0 16,21 0-16,-20 0 0,20 0 15,-20 0-15,20 0 0,22 0 0,-22 0 16,22 0-16,21 0 0,-22 0 15,22 0-15,0 0 0,0 0 0,0 0 16,21 0-16,0 0 0,0 0 0,0 0 16,0 0-16,21 0 0,-21 0 15,21 0-15,0 0 0,0 0 16,-21-21-16,22 21 0,-1 0 0,-21 0 16,0 0-16,0 0 0,0 0 0,-21 0 15,21 0-15,-22-21 0,1 21 0,0 0 16,0 0-16,-21 0 0,-1 0 15,1-21-15,0 21 0,-1 0 0,-20 0 16,20 0-16,-20 0 0,-1 0 0,1 0 16,-22-21-16,1 21 0,-1 0 15,-21 0-15,0 0 0,0 0 0,1 0 32,-22-21-1,-22 21 156,1 0-140,0 0-31,0 0-1,0 0 1</inkml:trace>
  <inkml:trace contextRef="#ctx0" brushRef="#br0" timeOffset="10955.7">698 3408 0,'0'21'31,"0"0"-16,0 0 1,0 1-16,22-22 31,-1-22-15,-21 1-16,21 21 0,0-21 16,-21 0-16,21-21 0,0 20 15,1 1-15,-22-21 0,21 0 16,0-1-16,-21 22 0,0-21 0,0-1 15,21 1-15,-21 0 0,21 21 16,-21-22-16,0 1 0,0 21 0,0 0 16,0-22-16,0 22 15,0 0-15,0 42 32,0 0-32,0 22 0,0-1 0,0 0 15,-21 1-15,21-1 16,0 21-16,-21-20 0,21 20 0,-21 1 0,21-22 15,0 22-15,0-22 16,0 0-16,0 1 0,0-1 0,0-21 16,0 0-16,21 0 0,0 1 0,0-1 15,0 0-15,1-21 0,-1 0 16,0 0-16,21 0 0,-21 0 0,22-21 16,-22 0-16,21-1 0,-21 1 15,22-21-15,-22 21 0,21-22 0,-21 1 16,22-21-16,-22 20 0,0-20 15,21 20-15,-20-20 0,-1 21 16,0-22-16,0 1 0,-21 20 16,21 1-16,-21-22 0,21 43 0,-21-21 15,0 21-15,0 0 0,0-1 16,-21 44 0,21-1-1,-21 0-15,21 21 0,0 1 0,0-1 16,0 0-16,-21 1 0,21 20 15,-21 1-15,21-22 0,0 21 0,-21-20 16,21 20-16,0-20 0,0-1 16,0 0-16,0 1 0,0-22 0,21 0 15,0 0-15,0 0 0,0 0 16,0 1-16,1-22 0,-1 0 16,0 0-16,21 0 0,-21 0 0,1-22 15,-1 1-15,21 21 0,-21-21 16,0-21-16,1 21 0,-1-1 0,0-20 15,0 21-15,0-21 0,0 20 16,1-20-16,-22 0 0,21 21 0,-21-1 16,0 1-16,0 0 0,0 0 0,0 42 31,0 0-15,0 0-16,0 1 0,0-1 15,0 0-15,0 0 0,0 0 16,21 0-16,-21 1 0,21 20 0,-21-21 15,21 0-15,-21 0 0,0 1 16,0-1-16,21-21 0,-21 21 0,0 0 16,0 0-16,-21-21 31,0 0-15,0 0-16,0-21 0,21 0 15,-21 0-15,-1 21 0,22-21 16,-21-1-16,0 22 15,21-21-15,0 42 32,0 1-32,0-1 15,0 0-15,21 0 16,0 0-16,1-21 0,-22 21 16,21 1-16,0-22 0,21 0 0,-21 21 15,1-21-15,20 0 0,0 0 16,1 0-16,-22 0 0,21 0 0,0-21 15,1-1-15,-1 22 0,0-21 16,1 0-16,-1 0 0,-21 0 0,22 0 16,-22-22-16,0 22 0,0-21 0,0 21 15,0-22-15,-21 22 16,0-21-16,0 21 0,0-1 0,0 1 16,0 0-16,0 0 0,0 0 0,-21 21 15,0 0-15,0 0 16,0 0-16,0 0 0,21 21 15,0 0-15,-22 21 0,22-20 16,-21-1-16,21 21 0,0-21 0,0 22 16,0-1-16,0-21 0,0 21 0,0-20 15,21-1-15,1 21 0,20-21 16,-21 0-16,0 1 0,22-1 0,-1-21 16,-21 21-16,21 0 0,1-21 15,-1 0-15,0 0 0,1 0 16,20 0-16,-20 0 0,20-21 0,-21 0 15,1 21-15,20-21 0,-20-1 16,20-20-16,-21 0 0,-20 21 16,-1-1-16,0-20 0,-21 21 0,0-21 15,0 20-15,0 1 0,0-21 0,0 21 16,0 0-16,0-1 0,0 1 16,-21 0-16,0 21 0,-1 0 15,-20 0-15,21 0 0,0 0 0,0 0 16,-1 21-16,1 0 0,0 1 15,0-1-15,21 21 0,0-21 16,-21 0-16,21 22 0,0-22 0,0 21 16,0-21-16,0 1 0,0 20 15,0-21-15,0 0 0,21 0 16,0 1-16,0-22 16,0 0-16,1 0 0,-1 0 0,0 0 15,0-22-15,0 1 0,0 21 0,22-21 16,-22 0-16,0 0 0,0 0 15,-21-22-15,21 22 0,1-21 0,-1-1 16,0 1-16,-21 0 0,0-1 0,21 1 16,0 0-16,-21-1 0,0 1 0,0 0 15,21-1-15,-21 1 16,22 0-16,-22 21 0,0-22 0,0 22 16,0 0-16,-22 42 31,22 0-31,0 22 0,-21-22 15,21 21-15,0-21 0,0 22 0,0-1 16,0 21-16,0-20 0,-21-1 16,21 22-16,0-22 0,-21 0 0,21 22 15,0-22-15,0-21 0,0 22 0,0-22 16,0 21-16,21-21 0,0 0 16,0-21-16,1 22 0,-1-22 15,0 0-15,0 0 0,0 0 0,0 0 16,1-22-1,-1 22-15,-21-21 0,21 0 0,0 21 16,-21-21-16,21 0 0,0 0 0,-21-22 16,22 22-16,-22 0 0,21-21 0</inkml:trace>
  <inkml:trace contextRef="#ctx0" brushRef="#br0" timeOffset="11892.2">4995 3408 0,'-21'0'0,"42"0"0,-63 0 16,21 0-1,21-21 1,0 0 0,0-1-16,0 1 15,0 0-15,0 0 0,21-21 0,-21 20 16,21-20-16,-21 21 0,0-21 16,21-1-16,-21 1 0,21 0 0,-21-1 15,0 1-15,22-22 0,-1 22 0,-21 0 16,0-1-16,21 1 0,-21 21 15,21-21-15,-21 20 0,0 1 0,0 42 32,-21 1-17,0-1-15,21 21 0,-21 0 0,-1 1 16,22-1-16,0 0 0,-21 1 0,0-1 16,21 0-16,0 22 15,0-22-15,-21 1 0,21 20 0,0-21 16,0 1-16,0-1 0,0 0 0,0-20 15,0 20-15,21-21 0,-21 0 16,21 0-16,0 1 0,1-1 0,-1-21 16,0 0-16,0 0 0,0 0 0,0 0 15,1 0-15,20-21 0,-21 21 0,0-22 16,0 1-16,1 0 0,-1 0 16,0-21-16,0 20 0,0-20 0,0 21 15,1-21-15,-22 20 0,21-20 0,-21 21 16,0-21-16,0 20 0,0 1 15,0 0-15,0 0 16,-21 21 0,-1 0-16,1 21 15,21 0-15,0 0 0,0 1 0,0-1 16,-21 0-16,21 21 0,0-21 0,0 22 16,0-22-16,0 21 0,0-21 0,0 1 15,0-1-15,0 0 0,21 0 16,0-21-16,-21 21 0,22-21 0,-1 0 15,0 0-15,0 0 0,0 0 0,0 0 16,1 0-16,-22-21 0,21 21 16,0-21-16,0 0 0,0 0 0,0-1 15,-21 1-15,0 0 0,22 0 16,-22-21-16,0 20 0,0-20 0,0 21 16,0 0-16,0-22 0,0 22 15,-22 0-15,1 0 0,0 21 0,21-21 16,-21 21-16,0 0 0,0 0 0,-1 0 15,1 0-15,0 0 0,0 0 16,0 0-16,0 21 0,-1 0 16,1 0-16,0-21 15,21 21-15,-21-21 16,21 22-16,-21-22 16,0-22-1</inkml:trace>
  <inkml:trace contextRef="#ctx0" brushRef="#br0" timeOffset="12176.04">4826 2963 0,'0'0'16,"-21"0"0,42-21-16,0 21 15,21 0-15,-20-21 0,20 21 0,21 0 16,-20-21-16,20 21 0,-20-21 0,20 21 15,-21-21-15,22 21 0,-1 0 16,-20-22-16,20 22 0,-20 0 16,-1 0-16,0 0 0,-21 0 0,1-21 15,-1 21-15,0 0 0,0 0 16,-21 21 15,0 1 0,21-22-31,0 0 0</inkml:trace>
  <inkml:trace contextRef="#ctx0" brushRef="#br0" timeOffset="13164.08">6879 3302 0,'0'0'0,"21"0"16,-21-21-16,21 21 0,-21-21 15,22 0-15,-22-1 16,0 1-16,21 21 0,-21-21 15,21 0-15,-21 0 0,0 0 0,0-1 16,0 1-16,0 0 0,0 0 16,0 0-16,0 0 0,0-1 15,0 1-15,-21 0 0,0 21 0,-1 0 16,1-21-16,0 21 0,-21 0 0,21 0 16,-1 0-16,-20 21 0,21 0 15,0-21-15,-22 21 0,22 22 0,0-22 16,0 0-16,-21 21 0,42 1 0,-22-22 15,1 21-15,21 1 0,-21-1 16,21-21-16,0 21 0,0-20 0,0-1 16,0 0-16,21 0 0,0 0 15,1 0-15,-1-21 0,0 0 0,0 0 16,21 0-16,-20 0 0,20 0 16,0-21-16,-21 0 0,22 21 0,-1-21 15,-21 0-15,22-22 0,-22 22 0,21-21 16,-21 21-16,0-22 0,1 1 15,-1 0-15,0-1 0,0 1 0,0 0 16,0-1-16,-21-20 0,0 21 0,22-1 16,-22-20-16,21 20 0,-21 1 0,0 0 15,0-1-15,0 1 0,0 21 16,0-21-16,0 20 0,0 1 0,0 0 16,0 42 15,0 0-31,0 22 0,-21-22 0,21 42 15,-22-20-15,22-1 0,-21 22 0,0-22 16,21 21-16,0-20 0,0 20 16,-21-20-16,21 20 0,-21-21 0,21 1 15,0-1-15,0 0 0,0 1 0,0-1 16,0 0-16,0-20 0,0-1 16,21 0-16,0 0 0,0 0 0,0-21 15,1 0-15,-1 0 16,0 0-16,0 0 0,0 0 0,0 0 15,1-21-15,-1 0 0,0 21 16,0-21-16,0 0 0,0-22 0,1 22 16,-22 0-16,21-21 0,-21 20 0,21-20 15,-21 21-15,0 0 0,21 0 0,-21-1 16,0 1-16,0 0 0,0 42 31,0 0-15,0 1-16,0 20 15,0-21-15,0 0 0,0 0 0,-21 1 16,21-1-16,0 21 0,0-21 16,0 0-16,0 1 0,0-1 15,0 0 1,21-21-16,0 0 16,-21-21-1,0 0-15,0-1 0,0 1 16,0 0-16,0 0 0,0 0 15</inkml:trace>
  <inkml:trace contextRef="#ctx0" brushRef="#br0" timeOffset="13342.98">7599 2858 0,'-21'-22'15,"-1"22"-15,22 22 78</inkml:trace>
  <inkml:trace contextRef="#ctx0" brushRef="#br0" timeOffset="15143.39">8043 3006 0,'0'0'0,"-21"0"0,0-21 16,21-1 0,-21 22-1,21-21 1,0 42 15,0 1-15,0-1-16,0 0 0,0 0 0,0 0 15,21 0-15,-21 22 0,0-22 16,0 0-16,0 21 0,0-20 0,0-1 16,0 21-16,0-21 0,0 0 0,0 1 15,21-1-15,-21 0 0,0 0 16,21-21 0,0 0-16,1 0 15,-1 0-15,0-21 16,-21 0-16,21 0 0,0-1 0,-21 1 15,21-21-15,1 21 0,-1 0 16,-21-22-16,21 1 0,-21 21 0,21-22 16,-21 22-16,21 0 0,0 0 0,-21-21 15,0 20-15,0 1 16,22 21-16,-22-21 0,0 42 31,0 0-15,0 1-16,-22-1 0,22 0 15,-21 0-15,21 21 0,0-20 0,0-1 16,0 21-16,0-21 0,-21 22 0,21-22 16,0 21-16,0-21 0,0 0 15,0 1-15,0-1 0,0 0 0,0 0 16,21 0-16,0-21 0,1 0 16,-1 0-16,0 0 15,0 0-15,0-21 0,0 21 16,1-21-16,-1 0 0,0 0 0,0-1 15,0 1-15,0 0 0,1 0 0,-1 0 16,-21-22-16,21 22 0,0 0 16,0 0-16,-21 0 0,0 0 15,21-1-15,-21 1 0,0 0 0,22 21 16,-22-21-16,0 0 0,-22 21 31,22 21-15,-21 0-16,21 0 0,-21 0 0,21 1 15,0-1-15,0 0 0,0 21 0,0-21 16,0 1-16,0 20 0,0-21 0,0 0 16,0 0-16,21 1 0,-21-1 15,21 0-15,1 0 0,-1 0 0,0-21 16,0 21-16,21-21 0,-20 0 16,-1 0-16,21 0 0,-21 0 0,22 0 15,-22 0-15,21 0 0,-21 0 16,22-21-16,-22 0 0,21 0 0,-21 0 15,0 0-15,1-1 0,41-62 16,-21 41-16,-42 1 16,0 21-16,0-21 0,0 20 15,0 1-15,0 0 0,0 0 0,0 0 16,0 0-16,0-1 0,0 1 16,-21 21-16,0 0 0,0 0 0,0 0 15,0 0-15,-1 0 0,1 21 16,0-21-16,0 22 0,0-1 15,21 0-15,-21 0 0,-1 21 0,22-20 16,-21 20-16,21-21 0,0 0 0,0 22 16,0-22-16,0 0 0,0 21 15,0-21-15,0 1 0,21-1 16,-21 0-16,22-21 0,-1 0 0,0 0 16,0 0-16,0 0 0,0 0 15,1 0-15,-1-21 16,-21 0-16,21-1 0,0 1 0,-21 0 15,0 0-15,21-21 0,-21 20 0,21-20 16,-21 21-16,22-21 0,-22-1 0,21 1 16,-21-22-16,0 22 15,0 0-15,21-1 0,-21-20 0,0 21 16,21-1-16,-21 1 0,0 0 0,0 20 16,0-20-16,0 21 0,0 0 15,0 0-15,0-1 0,0 44 31,-21-1-31,21 0 0,0 21 16,-21-21-16,21 22 0,0-1 16,-21 0-16,21 1 0,0-1 15,0 0-15,0 1 0,0-1 0,0 0 16,0 1-16,0-1 0,0 0 0,0-20 16,0 20-16,0 0 0,0 1 15,0-1-15,21-21 0,0 21 0,-21-20 16,21-1-16,0 21 0,0-21 0,1-21 15,-1 21-15,21 1 0,-21-22 16,0 0-16,22 0 0,-22 0 0,21 0 16,-21 0-16,22 0 0,-1-22 0,-21 22 15,22-21-15,-22 0 0,21 0 0,-21 0 16,0 0-16,1-1 0,-1-20 0,0 21 16,0-21-16,-21-1 0,0 22 15,21 0-15,-21-21 0,0 20 16,0 1-16,0 0 0,0 0 0,0 0 15,0 0-15,-21 21 0,0 0 16,0 0-16,0 0 16,-1 21-16,1 0 0,21 0 15,0 0-15,-21 0 0,21 22 16,0-22-16,0 0 0,0 0 0,0 22 16,0-22-16,0 0 0,0 0 15,21 0-15,-21 0 0,21 1 0,-21-1 16,22-21-16,-1 0 0,0 21 0,0-21 15,0 0-15,0 0 16,1 0-16,-1 0 0,0-21 16,0 21-16,0-21 0,0-1 0,1 1 15,-1 0-15,-21 0 16,21 0-16,-21 0 0,21-1 0,-21 1 16,0 0-16,0 0 0,0 0 15,0 0-15,0-1 0</inkml:trace>
  <inkml:trace contextRef="#ctx0" brushRef="#br0" timeOffset="15475.21">8996 2688 0,'0'0'0,"-21"0"0,-1 0 0,1 0 16,0 21-16,0-21 0,42 0 31,0 0-15,0 0-16,-21-21 0,22 21 16,-44 0 15,1 0-16,0 0-15,21 21 32,0 1-17,21-1-15,0-21 16</inkml:trace>
  <inkml:trace contextRef="#ctx0" brushRef="#br0" timeOffset="16911.8">11112 3260 0,'0'21'15,"-21"0"-15,21-42 47,0 0-47,21 0 16,-21-1-16,22 1 0,-22 0 0,21 0 16,0-21-16,-21 20 0,21-20 0,0 21 15,0-21-15,1-1 0,-22 1 16,21-22-16,0 22 0,0-21 15,-21 20-15,0-20 0,0 20 0,0 1 16,21 0-16,-21-1 0,0 1 0,0 21 16,0 0-16,0 0 0,-21 21 31,21 21-31,0 21 0,-21-21 16,21 22-16,-21-1 0,21 21 15,0-20-15,0 20 0,-21-20 0,21 20 16,-22-21-16,22 22 0,0-22 0,0 1 15,0-1-15,0 0 0,0 1 16,0-22-16,0 21 0,22-21 16,-1 0-16,0 22 0,0-43 0,-21 21 15,21 0-15,0-21 0,22 0 0,-22 0 16,0 0-16,0 0 0,0 0 0,1 0 16,-1-21-16,21 0 0,-21 21 15,0-21-15,1-1 0,-1 1 0,0-21 16,0 21-16,0-22 0,0 22 0,-21-21 15,22 0-15,-1-1 0,0 1 0,-21-22 16,0 22-16,21-21 0,-21 20 16,0-20-16,0 20 0,0 1 0,0 0 15,0 21-15,0-22 0,0 22 16,0 0-16,-21 21 16,21 21-1,-21 0-15,0 0 0,21 1 0,0 20 16,0 0-16,-22 1 0,22-1 0,-21 0 15,0 1-15,21 20 0,0-21 16,-21 1-16,21-1 0,-21 0 0,21 1 16,0-1-16,-21-21 0,21 22 0,0-22 15,-22 21-15,22-21 0,0 0 16,0 1-16,-21-1 0,21-42 47,0-1-47,21 1 15,1 0-15,-1 0 0,-21 0 16,21 0-16,0-1 0,-21 1 0,21 0 16,0 0-16,1 0 0,-1 0 0,0-1 15,0 1-15,0 21 16,0 0-16,1 0 0,-1 0 16,-21 21-16,21 1 15,-21-1-15,0 0 0,0 0 0,0 0 16,0 0-16,0 1 0,21-1 15,-21 0-15,21-21 0,-21 21 0,21 0 16,-21 0-16,22-21 0,-1 22 16,0-22-16,0 0 0,0 0 0,0 0 15,1 0-15,-1 0 0,0 0 0,0 0 16,0 0-16,22 0 0,-22-22 16,0 22-16,0-21 0,0 0 0,0 21 15,1-21-15,-1 0 0,0 0 0,0-1 16,-21 1-16,0 0 0,0 0 0,21-21 15,-21 20-15,0 1 0,0 0 16,0 0-16,-21 21 31,0 0-31,21 21 16,-21 0-16,21 0 16,-21 1-16,21-1 0,0 0 0,0 0 15,0 0-15,0 0 0,0 1 0,0-1 16,0 0-16,0 0 0,0 0 15,21-21-15,0 21 16,0-21-16,0 0 16,0 0-16,1 0 0,-1 0 15,0 0-15,0 0 0,-21-21 0,21 21 16,-21-21-16,0 0 0,21 21 0,-21-21 16,22 21-16,-22-21 0,0-1 15,0 1-15,0 0 16,0 0-16,-22 0 15</inkml:trace>
  <inkml:trace contextRef="#ctx0" brushRef="#br0" timeOffset="17220.21">11112 2900 0,'0'0'0,"22"0"16,-1 0-16,21 0 15,-21-21-15,22 21 0,-22-21 16,21 21-16,0 0 0,-20-22 0,20 22 16,0 0-16,1 0 0,-22 0 0,21-21 15,-21 21-15,22 0 0,-22 0 0,0 0 16,0 0-1</inkml:trace>
  <inkml:trace contextRef="#ctx0" brushRef="#br0" timeOffset="17739.81">13420 2307 0,'21'-42'15,"0"42"-15,-21-21 16,21 21-1,-21 21 1,0 0-16,0 0 16,0 0-16,0 22 0,0-1 15,0 0-15,0 22 0,-21-22 0,21 22 16,-21-1-16,21-20 0,0 20 0,-21-21 16,-1 22-16,22-22 0,-21 1 15,21-1-15,0 0 0,0 1 0,0-22 16,0 21-16,0-21 0,0 0 0,0 22 15,0-22-15,0 0 0,0-42 47,0 0-47,0 0 16,0-22-16,0 22 0,0 0 0,0-21 16</inkml:trace>
  <inkml:trace contextRef="#ctx0" brushRef="#br0" timeOffset="18089.68">13314 2582 0,'-21'-21'0,"-1"-63"16,22 62-16,0-20 0,0 21 15,0 0-15,0 0 0,0-1 16,22 22-16,-1-21 0,0 0 0,0 0 0,0 21 16,22-21-16,-22 21 0,21 0 15,-21 0-15,22 0 0,-1 0 16,-21 0-16,21 0 0,1 0 0,-1 21 15,-21 0-15,22 0 0,-22 0 0,0 1 16,0 20-16,-21 0 0,0-21 16,0 22-16,0-1 0,0-21 0,-21 22 15,0-1-15,-22-21 0,22 21 0,-21-20 16,21-1-16,-22 21 0,1-21 0,21-21 16,-21 21-16,20 1 0,1-22 15,0 0-15,0 21 0,42-21 47,0 0-31,0 0-16,1 0 15,-1 0-15</inkml:trace>
  <inkml:trace contextRef="#ctx0" brushRef="#br0" timeOffset="18524.45">13843 2879 0,'0'-21'16,"21"-1"-1,0 22 1,0 0-16,1 0 16,-1 0-16,0 0 15,0 22-15,0-1 0,-21 0 16,0 0-16,21 0 0,1 0 0,-22 1 15,21-1-15,-21 21 0,0-21 16,0 0-16,0 1 0,0-1 0,0 21 16,0-21-16,0 0 0,-21 1 15,21-1-15,-22-21 0,1 0 16,21-21 15,0-1-31,0 1 0,0 0 16,21 0-16,-21-21 0,22 20 15,-1 1-15,-21 0 0,21 0 0,0-21 16,0 20-16,-21 1 0,21 0 16,1 0-16,-1 0 0,0 21 0,-21-21 15,21-1-15,0 22 16,-21 22 15,0-1-15</inkml:trace>
  <inkml:trace contextRef="#ctx0" brushRef="#br0" timeOffset="18969.18">14753 2858 0,'0'-43'16,"-21"43"-16,0 0 15,0 0-15,-1 0 16,1 0-16,0 0 0,0 0 16,21 21-16,-21 1 0,0-1 0,-1 0 15,22 0-15,0 0 0,-21 0 16,21 1-16,-21-1 0,21 0 0,0 0 16,0 0-16,0 0 0,0 1 0,21-1 15,0 0-15,-21 0 0,22-21 16,-1 0-16,0 21 0,0-21 0,0 0 15,0 0-15,1 0 0,-1 0 0,-21-21 16,21 0-16,0 21 0,0-21 0,0 0 16,-21-1-16,22 1 0,-1 0 15,-21 0-15,0 0 0,0-22 0,21 22 16,-21-21-16,0 21 0,0-22 0,0 22 16,0 0-16,0 0 0,0 0 0,-21 0 15,0-1-15,-1 22 16,1 0-16,0 0 0,0 0 15,0 0-15,0 0 0,-1 22 16,22-1-16,0 0 16,0 0-1</inkml:trace>
  <inkml:trace contextRef="#ctx0" brushRef="#br0" timeOffset="21415.27">15388 2879 0,'0'0'0,"21"-21"15,-21-1-15,0 1 0,0 0 16,0 0-16,0 0 0,0 0 0,-21-1 15,0 22-15,0 0 16,0 0-16,-1 0 0,1 0 16,0 0-16,0 0 0,-21 22 0,20-1 15,1 0-15,0 0 0,0 21 0,0-20 16,0-1-16,-1 21 0,22-21 0,0 0 16,0 22-16,-21-22 0,21 0 15,0 0-15,0 0 0,0 1 0,0-1 16,21-21-16,1 21 0,-1-21 15,0 21-15,0-21 0,0 0 0,0 0 16,1 0-16,20 0 0,-21 0 16,0-21-16,0 0 0,1 21 0,-1-21 15,0-1-15,0 22 0,0-21 0,0 0 16,1 0-16,-22-21 0,0 20 0,21 1 16,-21 0-16,0 0 0,21-21 15,-21 20-15,0 1 0,0 0 16,-21 21-1,0 21 1,21 0-16,-22 22 16,22-22-16,0 0 0,0 0 15,0 22-15,0-22 0,0 21 0,0 0 16,0 1-16,0-1 0,-21 0 0,21 1 16,0-1-16,0 22 0,0-22 15,-21 21-15,21-20 0,-21 20 0,21-20 16,0 20-16,-21-21 0,0 1 0,21 20 15,-22-20-15,1-1 0,0 0 0,21 1 16,-21-22-16,0 21 0,21-21 16,-21 0-16,-1 1 0,1-1 0,0 0 0,0-21 15,0 0-15,0 0 16,-1 0-16,1 0 0,0 0 0,-21 0 0,21-21 16,-1 21-16,-20-21 0,21-1 15,0 1-15,0 0 0,-1 0 0,1 0 16,21 0-16,0-1 0,0-20 0,0 21 15,0-21-15,21 20 0,1-20 16,-1 0-16,21-1 0,0 1 0,1 0 16,20-1-16,-20-20 0,20 21 0,1-22 15,20 22-15,-20-22 0,-1 1 0,1-1 16,-1 22-16,1-22 0,-22 22 16,22-21-16,-22 20 0,0 1 15,-21 0-15,1-1 0,-1 1 0,-21 0 16,0 20-16,0 1 0,0 0 0,0 0 15,-21 21-15,-1 0 16,1 0-16,0 0 0,21 21 0,0 0 16,-21 0-16,21 1 0,0-1 0,0 21 15,0-21-15,0 0 0,0 22 16,0-22-16,0 0 0,21 21 16,-21-20-16,21-1 0,0 0 0,-21 0 15,22 0-15,-1 0 0,0-21 16,-21 22-16,21-22 15,0 0-15,0 0 16,1 0-16,-1 0 16,-21-22-16,0 1 0,21 21 15,0-21-15,-21 0 0,21 0 16,-21 0-16,21-1 0,1 1 0,-22-21 16,21 21-16,0 0 0,0-22 0,0 22 15,0 0-15,22 0 0,-22 0 0,21-1 16,-21 1-16,1 21 0,20 0 15,-21 0-15,0 0 0,0 0 0,1 21 16,-1-21-16,-21 22 0,21-1 16,-21 0-16,0 0 15,0 0-15,0 0 0,0 1 0,0-1 16,0 0-16,0 0 0,0 0 0,0 0 16,0-42 30,0 0-30,0 0-16,0 0 0,0 0 16,0-1-16,0 1 0,0 0 15,-21 0-15,21 0 0,-21 0 0,-1 21 16,22-22-16,-21 22 0,0 0 0,0 0 16,0 0-16,0 0 0,-1 0 15,-20 22-15,21-1 0,0 0 16,0 0-16,-1 0 0,-20 0 0,21 1 15,0 20-15,0-21 0,21 0 0,0 22 16,-22-22-16,22 0 0,0 0 16,0 0-16,0 0 0,0 1 0,22-1 15,-22 0-15,42-21 0,-21 0 0,0 0 16,22 0-16,-22 0 0,21 0 0,-21 0 16,22 0-16,-22-21 0,21 21 15,-21-21-15,0-1 0,1 1 0,-1 0 16,0 0-16,0 0 0,0-22 0,0 22 15,-21 0-15,0-21 0,0 21 16,0-1-16,0 1 0,0 0 16,0 0-16,-21 42 31,21 0-31,0 0 16,0 1-16,0-1 0,0 0 15,0 0-15,0 0 0,0 0 0,0 1 16,0-1-16,21 0 0,1-21 0,-1 21 15,0 0-15,0-21 0,0 0 0,22 0 16,-22 0-16,0 0 0,0 0 16,0 0-16,0 0 0,1 0 0,-1-21 15,0 0-15,0 21 0,0-21 16,-21 0-16,0-1 0,21 1 0,-21 0 16,0-21-16,0 21 0,0-1 15,0 1-15,0 0 0,0 0 16,0 0-16,0 42 31,-21 0-31,21 0 0,0 0 16,-21-21-16,21 22 0,0 20 0,0-21 15,0 0-15,-21 0 0,21 1 0,0-1 16,-21-21-16,21 21 0,0 0 16,0 0-16,0 0 15,-21-21 1,21-21-1,0 0-15,0 0 16,0 0-16,0 0 16,0-1-16,21 1 0,-21 0 0,21 0 15,0 0-15,0-22 0,-21 22 0,21 0 16,1 0-16,-1-21 0,-21 20 16,21 22-16,0-21 0,0 21 0,0 0 15,1 0-15,-22 21 16,21 1-16,-21-1 0,0 0 15,0 0-15,21 0 0,-21 0 16,0 1-16,0-1 0,0 0 16,0 0-16,0 0 0,0 0 15,0 1-15,0-1 16,0-42 31,0-1-47,0 1 15,21 0-15,0 0 0,-21 0 16,21 0-16,1-1 0,20 1 0,-21 0 16,0 0-16,22 0 0,-22 0 0,21-1 15,-21 22-15,0 0 0,1 0 16,-1 0-16,0 0 0,0 22 16,-21-1-16,0 0 0,0 0 15,0 0-15,0 0 0,0 1 0,0 20 16,-21-21-16,21 0 0,-21 0 0,21 1 15,0-1-15,0 0 0,0 0 16,0 0-16,-21 0 0,-1-21 47,22-21 0,0 0-47,0 0 15</inkml:trace>
  <inkml:trace contextRef="#ctx0" brushRef="#br0" timeOffset="22531.26">18288 2985 0,'0'0'0,"42"0"16,-21 0 0,1 0-16,-1 0 0,0 0 0,0-22 15,0 22-15,-21-21 0,21 21 0,1-21 16,20 0 0,-21 0-16,0 0 0,0 21 0,-21-22 0,22 1 15,-22 0-15,21 0 0,-21 0 0,21 0 16,-21-22-16,0 22 15,0 0-15,0 0 0,0 0 0,-21 42 47,0 21-47,21-21 0,0 0 16,0 1-16,0 20 0,0-21 0,0 0 16,0 22-16,0-22 0,0 0 15,0 0-15,21 0 0,0 0 0,0 1 16,0-22-16,0 0 0,1 0 15,-1 0-15,0 0 0,0 0 16,21 0-16,-20 0 0,-1 0 0,0 0 16,0-22-16,0 22 0,-21-21 15,21 0-15,-21 0 0,22 0 16,-22 0-16,0-1 0,0-20 16,0 21-16,0 0 0,0 0 0,0-22 15,0 22-15,0 0 0,0 42 31,0 0-31,0 0 16,-22 1-16,22-1 0,-21 21 0,21-21 16,-21 0-16,21 22 0,0-22 15,-21 0-15,21 0 0,-21 0 0,21 1 16,0-1-16,0 0 0,0 0 16,0-42 15,0 0-16,0 0-15,0-1 16,21 1-16,-21 0 0,21 0 16,0 0-16,-21-22 0,21 22 0,1 0 15,-1-21-15,0 21 0,0-22 0,0 22 16,0 0-16,1 0 0,-1 0 16,0-1-16,0 22 0,0 0 0,0 0 15,-21 22-15,22-1 0,-1 0 16,-21 0-16,0 0 15,0 22-15,0-22 0,0 0 0,0 21 16,0-21-16,0 1 0,0-1 0,0 0 16,0 0-16,0 0 0,0 0 15,-21-21-15,21 22 16,-22-22 0,1 0-16,0 0 15,0 0-15,0-22 0,0 1 16,-1 0-16</inkml:trace>
  <inkml:trace contextRef="#ctx0" brushRef="#br0" timeOffset="22723.15">18521 2413 0,'-21'0'15,"42"0"-15,-64 0 0,22 0 16,0 0-1,42 0 32,0 0-47,1 0 0</inkml:trace>
  <inkml:trace contextRef="#ctx0" brushRef="#br0" timeOffset="23479.31">21103 2392 0,'0'0'0,"42"-64"16,-42 43-16,0 0 15,0 0-15,-21 0 16,0 21-16,0 0 0,0 0 15,0 0-15,-1 0 0,1 0 16,-21 21-16,21 0 0,-22 0 0,1 0 16,21 1-16,0 20 0,-22-21 0,22 21 15,0 1-15,0-1 0,0 0 16,21-20-16,-21 20 0,21 0 0,0-21 16,0 22-16,0-22 0,0 0 0,21 0 15,0 0-15,-21 1 0,21-22 16,0 21-16,0-21 0,1 0 0,-1 0 15,0 0-15,0 0 0,0 0 0,0 0 16,1 0-16,-1-21 0,0-1 16,0 1-16,0 0 0,0 0 0,1-21 15,-1 20-15,0-20 0,-21 0 16,21-1-16,0 1 0,0-21 16,1 20-16,-22 1 0,0 21 0,21-22 15,-21 22-15,0 0 0,0 0 0,0 42 31,-21 0-31,21 0 0,-22 1 16,1 20-16,21 0 0,0 1 0,-21 20 16,21-21-16,0 1 0,0-1 0,0 0 15,0-20-15,0 20 0,21-21 16,0 21-16,1-20 0,-1-1 0,0 0 16,21 0-16,-21-21 0,22 0 0,-22 21 15,21-21-15,-21 0 0,1 0 16,20 0-16,-21 0 0,0-21 15,0 21-15,1-21 0,-1 0 0,0 21 16,0-21-16,0-1 0,0 22 0,-21-21 16,0 0-16,0 0 15,-21 21 1,0 0-16</inkml:trace>
  <inkml:trace contextRef="#ctx0" brushRef="#br0" timeOffset="24931.82">2561 5059 0,'0'0'0,"-21"21"16,0 0-16,0-21 15,-1 0 1,22-21-1,22 0 1,-1 0-16,0 0 16,0-22-16,0 22 0,0-21 0,22-1 15,-22 1-15,21 0 16,1-1-16,-22-20 0,21 21 0,0-1 16,-20 1-16,-1 0 0,0 20 0,0-20 15,0 21-15,-21 0 0,0 0 16,-21 42-1,0-21-15,21 21 16,-21 0-16,0 0 0,21 0 16,-22 1-16,22-1 0,0 0 0,0 21 15,0-21-15,0 1 0,0-1 16,22 0-16,-1 21 0,0-21 0,0 1 16,0-1-16,-21 21 0,21-21 15,1 0-15,-22 1 0,21-1 16,-21 0-16,0 0 0,0 0 15,0 0-15,0 1 16,-21-22-16,-1 0 16,1 0-16,0 0 0,0 0 0,21-22 15,-21 22-15,0-21 0,-1 0 16,1 0-16,0 0 0,0 0 16,0-1-16,21 44 31,0-1-16,0 0-15,0 0 0,21 0 16,-21 0-16,21 1 0,0-22 0,0 21 16,1 0-16,20 0 0,-21-21 15,0 21-15,0-21 0,22 0 16,-22 0-16,21 0 0,-21 0 0,22 0 16,-22 0-16,21 0 0,-21-21 0,22 0 15,-1 0-15,-21 21 0,22-21 16,-1-22-16,-21 22 0,0 0 0,22 0 15,-22-22-15,0 1 0,-21 21 0,21-21 16,-21-1-16,21 1 0,-21 21 16,0-22-16,21 1 0,-21 21 15,22-21-15,-1-1 0,-21 22 0,0 0 0,0 0 16,0 0-16,0-1 16,0 44-1,0-1-15,0 0 0,0 0 16,0 0-16,0 22 0,0-22 15,0 21-15,0 0 0,0 1 0,0-1 16,0 0-16,0-20 0,-21 20 0,-1 0 16,22 1-16,-21-22 0,21 21 15,-21-21-15,21 0 0,0 1 0,0-1 16,0 0-16,0 0 16,0-42 15,0 0-31,0 0 15,0-1-15,0 1 16,0 0-16</inkml:trace>
  <inkml:trace contextRef="#ctx0" brushRef="#br0" timeOffset="25171.86">3429 4572 0,'-21'0'16,"21"-21"-1,21 21 1,0 0-16,0 0 0,0-21 0,22 21 16,-22 0-16,21 0 0,-21-21 15,1 21-15,20 0 0,-21 0 16,0 0-16,0 0 0,1 0 0,-22 21 62</inkml:trace>
  <inkml:trace contextRef="#ctx0" brushRef="#br0" timeOffset="26103.32">3789 4974 0,'0'0'0,"0"21"0,21-21 16,-21 22-16,21-22 15,0 21-15,0-21 16,1 0-16,-1-21 0,0-1 16,0 22-16,0-21 0,-21 0 15,21 0-15,1 0 0,-1 0 16,0-1-16,-21-20 0,21 21 0,0 0 16,-21-22-16,0 22 0,21-21 0,-21 21 15,22 0-15,-22-1 0,0 1 16,0 0-16,0 0 0,-22 21 31,1 0-31,0 0 0,21 21 16,-21-21-16,0 21 0,21 0 15,0 1-15,0-1 0,0 0 16,21 0 0,0-21-16,0 0 15,0 21-15,-21 0 0,22-21 0,-1 22 16,-21-1-16,21 0 15,-21 0-15,21 0 0,-21 0 16,0 1-16,0-1 0,0 0 0,0 0 16,0 0-16,0 0 0,0 1 15,0-1-15,21-21 16,0 0-16,1 0 16,-1 0-16,0 0 0,0 0 15,0-21-15,0 21 0,1-22 16,-1 1-16,0 21 0,0-21 0,0 0 15,0 0-15,-21 0 0,22-22 0,-22 22 16,21 0-16,-21-21 0,0 20 16,0 1-16,0-21 0,0 21 0,0 0 15,0-1-15,0 1 16,0 0-16,0 42 31,0 0-31,0 1 16,-21-1-16,21 0 0,0 0 0,0 21 15,-22-20-15,22-1 0,0 21 16,0-21-16,0 0 0,0 1 0,0-1 16,0 0-16,22 0 0,-1 0 0,0-21 15,0 0-15,0 0 16,0 0-16,1 0 0,20 0 16,-42-21-16,42 0 0,-21 21 0,1-21 15,-1 0-15,-21-1 0,21 1 16,0 0-16,0 0 0,0-21 15,-21 20-15,0 1 0,0 0 0,22-21 16,-22 21-16,0-1 0,0 1 0,0 0 16,0 42 15,-22 0-31,22 1 0,0-1 16,0 0-16,0 0 0,0 21 0,0-20 15,0 20-15,0-21 0,0 0 16,0 22-16,0-22 0,0 0 0,0 0 15,22 0-15,-22 0 16,0 1-16,21-22 0,0 0 16,0 0-1,0 0-15,0-22 0,-21 1 0,22 21 16,-1-21-16</inkml:trace>
  <inkml:trace contextRef="#ctx0" brushRef="#br0" timeOffset="29563.93">5440 4699 0,'21'0'16,"-21"-21"-16,0 0 31,0 0-31,0-1 16,-21 22 31,0 0-47,-1 0 0,22 22 15,-21-1-15,0-21 0,21 21 0,0 0 16,-21 21-16,0-20 0,21 20 0,0-21 16,0 21-16,0-20 0,-21 20 15,21-21-15,0 21 0,0-20 16,0-1-16,0 0 0,0 0 0,21 0 16,0 0-16,0-21 0,0 0 15,22 0-15,-22 0 0,0 0 16,21 0-16,-21 0 0,22-21 0,-22 21 15,21-21-15,-21 0 0,22 0 0,-22 0 16,0-1-16,0 1 0,22 0 16,-22-21-16,-21 21 0,21-22 0,0 1 15,0 21-15,-21-22 0,0 1 0,21 0 16,1-1-16,-22 1 0,0 0 0,21-1 16,0 1-16,-21 0 15,0 21-15,21-22 0,-21 22 0,0-21 0,21 42 16,-21-21-16,0-1 0,0 44 31,0-1-31,0 0 16,0 0-16,-21 0 0,0 22 0,21-1 15,0-21-15,-21 21 0,21 1 0,-21-1 16,-1 0-16,22 1 0,0-1 16,0 0-16,-21 1 0,21-1 0,0 0 15,0 1-15,0-22 0,0 21 0,0-21 16,0 1-16,0-1 0,21 0 15,1-21-15,-1 0 0,-21 21 16,21-21-16,0 0 0,0 0 0,0 0 16,1 0-16,-1-21 0,0 0 0,0 21 15,0-21-15,0-1 0,1 1 16,-1 0-16,-21 0 0,21 0 0,-21 0 16,21-22-16,-21 22 0,0 0 0,0 0 15,0-43 1,0 43-16,0 0 15,0 42 1,0 0 0,0 0-16,0 1 0,0-1 15,0 0-15,0 0 16,0 21-16,0-20 0,0-1 0,0 0 16,0 0-16,0 0 0,0 0 15,0 1-15,0-1 16,21-21-16,0 0 15,1 0-15,-1 0 0,0 0 16,0-21-16,0 21 0,-21-22 16,21 1-16,1 21 0,-22-21 0,21 0 15,-21 0-15,21 0 16,0-1-16,-21 1 0,0-21 0,0 21 0,21 0 16,-21-1-16,0 1 0,0 0 0,0 0 15,0 42 32,0 0-47,0 0 16,0 1-16,0-1 0,0 0 0,-21 0 15,21 0-15,0 0 0,0 1 16,0-1-16,0 0 0,0 0 0,0 0 16,0 0-16,21 1 0,0-22 15,1 0-15,-1 0 0,0 0 16,0 0-16,0 0 0,0 0 15,1-22-15,-1 22 0,0-21 16,0 21-16,0-21 0,0 0 16,1 0-16,-1 0 0,0-1 0,0 1 15,21 0-15,-20 0 0,-1-21 16,0 20-16,0 1 0,0 0 0,0 0 16,1 0-16,-22 0 0,0-1 15,-22 22 1,1 0-16,0 0 0,0 22 15,0-22-15,0 21 0,-1 0 0,22 0 16,-21 0-16,21 0 0,0 1 0,0-1 16,0 0-16,21 0 0,1 0 0,-1 0 15,0 1-15,0-22 16,0 21-16,0 0 0,1 0 0,-1-21 16,-21 21-16,21-21 0,-21 21 15,21-21-15,0 0 0,0 0 31,1 0-15,-1 0-16,0 0 31,0 0 94,-21-21-109,21 0 0,0 0-16,-21 0 15,22 0-15,-1-1 0,-21 1 16,21-21-16,-21 21 0,21 0 0,0-22 15,0 1-15,-21 0 0,22-1 0,-1 1 16,0 0-16,-21-1 16,21 1-16,-21-22 0,21 22 0,-21 0 15,0-1-15,0 22 0,0-21 0,0 21 16,0 0-16,0-1 0,-21 22 16,0 0-16,0 0 15,21 22-15,0 20 0,0-21 16,-21 21-16,21-20 0,0 20 0,-22 0 15,22-21-15,0 22 0,0-1 16,0 0-16,0 1 0,0-1 16,0 0-16,0-20 0,-21 20 0,21 0 0,0 1 15,0-1-15,0-21 0,0 21 0,0-20 16,0-1-16,0 21 16,21-21-16,1 0 0,-1 1 15,0-22-15,0 0 0,0 0 0,0 0 16,1 0-16,-1 0 0,0 0 0,21-22 15,-21 22-15,1-21 0,-1 0 16,21 0-16,-21 0 0,0 0 0,22-1 16,-22 1-16,0 0 0,0-21 0,-21 21 15,0-1-15,21 1 0,-21 0 0,0-21 16,0 21-16,0-1 0,-21 22 31,0 0-31,0 0 0,0 0 16,21 22-16,-21-1 15,21 0-15,-22 0 0,22 0 0,0 0 16,0 1-16,0 20 16,0-21-16,0 0 0,0 0 0,0 1 15,22-1-15,-1 0 0,-21 0 0,21-21 16,-21 21-16,21-21 0,0 0 0,0 0 16,1 0-16,-1 0 15,0 0-15,0 0 0,0 0 0,0 0 16,1-21-16,-1 21 0,0 0 0,0-21 15,0 0-15,0 21 0,1-21 0,20-1 16,-21 1-16,0 21 0</inkml:trace>
  <inkml:trace contextRef="#ctx0" brushRef="#br0" timeOffset="30151.17">8530 4572 0,'0'0'0,"0"-21"0,0-21 15,0 20-15,0 1 16,-21 21-16,0 0 15,0 0-15,-1 0 16,1 0-16,0 0 0,21 21 0,-21 1 16,0-1-16,0 0 0,-1 0 15,22 0-15,-21 0 0,21 1 16,-21-1-16,21 0 0,0 21 0,0-21 16,0 1-16,0-1 0,0 21 0,0-21 15,0 0-15,0 1 0,0-1 16,21-21-1,0 0-15,1 0 0,-1 0 16,0-21-16,0-1 0,0 1 16,-21 0-16,21 0 0,1 0 0,-22 0 15,21-1-15,-21-20 0,21 0 0,-21 21 16,21-22-16,-21 1 0,21 0 16,-21-22-16,21 22 0,-21-1 0,0 1 15,0 0-15,0-1 0,0 1 0,0 0 16,0 21-16,0-1 0,0 1 15,0 0-15,0 0 16,0 42 0,0 0-16,0 0 0,-21 1 15,21-1-15,0 21 0,-21 0 0,21 1 16,0-1-16,0 0 0,0 1 16,0-1-16,0 0 0,0 1 0,0-1 15,0-21-15,0 22 0,0-1 0,0-21 16,0 21-16,0-20 0,0-1 0,0 0 15,21 0-15,-21 0 0,0 0 16,21-21-16,1 0 16,-1 0-16,0 0 15,0 0-15,0-21 16,0 0-16,1 21 0,-22-21 16,21 0-16,0 21 0,0-21 15,-21-1-15,21 1 0,0 0 0,-21 0 16,22-21-16</inkml:trace>
  <inkml:trace contextRef="#ctx0" brushRef="#br0" timeOffset="30444.01">7789 4276 0,'-42'0'15,"84"0"-15,-84 21 0,63-21 32,0 0-32,22 0 0,-22 0 0,21 0 15,0-21-15,1 21 0,-1-21 0,-21 21 16,22 0-16,-1 0 0,-21-22 16,0 22-16,22 0 0,-22 0 0,0-21 15,0 21-15,-21-21 31,-21 21-15,0 0-16,-22-21 0,22 21 0,-21 0 16</inkml:trace>
  <inkml:trace contextRef="#ctx0" brushRef="#br0" timeOffset="30704.86">6244 4339 0,'0'0'0,"-42"0"0,21 0 16,-1 21-16,44-21 31,-1 0-31,21 0 0,-21-21 0,22 21 16,-22-21-16,21 21 0,0-21 0,1 21 16,-1 0-16,0-21 0,-20 21 15,20 0-15,-21-21 0,0 21 0,0 0 16,1 0-16,-22-22 15,21 22 17</inkml:trace>
  <inkml:trace contextRef="#ctx0" brushRef="#br0" timeOffset="33152.39">10710 4318 0,'21'-21'0,"-42"42"0,64-63 16,-43 21-16,0-1 0,21-20 0,-21 21 15,21 0-15,-21-22 0,0 22 16,0 0-16,0 0 0,0 0 0,0 0 16,0-1-16,0 44 31,0-1-31,0 0 0,0 21 15,-21 1-15,21-1 0,-21 0 0,-1 22 16,22-22-16,-21 0 0,21 22 0,-21-22 16,0 1-16,0-1 0,0 0 15,-1 1-15,1-1 0,0-21 16,21 21-16,0-20 0,0-1 0,0 0 16,-21 0-16,42-42 31,0 21-31,-21-21 0,21 0 15,1-1-15,-1 1 0,0 0 0,-21-21 16,21 21-16,0-22 0,0 22 0,1 0 16,-22-21-16,21 20 0,-21 1 0,21 0 15,-21 0-15,21 21 16,-21 21 0,0 0-16,0 0 15,0 1-15,0-1 0,0 0 0,0 0 16,0 21-16,21-20 0,-21-1 15,0 0-15,21 0 0,1 0 16,-1 0-16,0 1 0,0-22 16,0 0-16,22 0 0,-22 0 0,21 0 15,-21 0-15,22 0 0,-22 0 0,21-22 16,-21 1-16,22 0 0,-22 0 16,21 0-16,-21 0 0,0-1 0,1-20 15,-1 21-15,0-21 0,0-1 0,0 1 16,-21-22-16,21 22 0,-21-21 0,22 20 15,-22 1-15,21-22 0,-21 43 16,0-21-16,0 0 0,0 20 0,0 1 16,0 0-16,0 42 15,0 0 1,-21 1-16,21-1 0,0 21 16,0-21-16,-22 22 0,22-1 0,-21 0 15,21 22-15,-21-22 0,21 0 0,0 1 16,0-1-16,0-21 0,0 22 0,0-1 15,0-21-15,0 21 0,0-20 16,0-1-16,21 0 0,0 0 0,1-21 16,-1 21-16,0-21 0,0 21 15,21-21-15,-20 0 0,-1 0 0,0 0 0,0 0 16,21-21-16,-20 0 0,-1 21 0,0-21 16,-21 0-16,21 0 0,0-1 15,0 1-15,1 0 0,-22 0 16,21-21-16,0 20 0,0-20 0,0 21 15,0-21-15,1 20 0,-1-20 0,0 21 16,0 0-16,0 0 0,0-1 0,1 22 16,-1 0-16,0 0 0,0 0 15,0 0-15,0 22 16,-21-1-16,22 0 0,-22 0 0,21 0 16,-21 22-16,0-22 0,21 0 0,-21 0 15,0 0-15,21 0 16,-21 1-16,0-1 0,0 0 15,21-21 17,-21-21-17,0 0-15,0-1 16,0 1-16,0 0 0,0 0 0,0 0 16,0 0-16,0-1 0,0 1 0,0 0 15,0 0-15,0 0 0,-21 0 0,0-1 16,21 1-16,-21 21 15,0 0-15,-1 0 0,1 0 0,0 0 16,0 21-16,0 1 0,0-1 16,-1 0-16,-20 0 0,21 0 0,0 22 15,-22-22-15,22 0 0,0 21 0,0-21 16,0 1-16,0 20 0,21-21 16,0 0-16,0 0 0,0 1 0,0-1 15,0 0-15,21 0 0,0-21 0,0 0 16,0 21-16,0-21 0,22 0 0,-22 0 15,0 0-15,0 0 0,0 0 16,22-21-16,-22 0 0,0 21 0,0-21 16,0 0-16,1-1 0,-1 22 15,-21-21-15,21-21 0,0 21 0,-21 0 0,0-1 16,0 1-16,21-21 0,-21 21 16,21 0-16,-21-1 0,0 1 15,0 0-15,0 0 0,0 42 31,0 0-31,0 0 16,0 1-16,0-1 0,0 0 16,0 0-16,0 0 0,0 0 0,0 22 15,0-22-15,0 0 0,0 0 0,0 0 16,0 1-16,22-1 0,-1 0 16,0-21-16,0 0 0,0 0 0,0 0 15,1 0-15,-1 0 0,0 0 16,0 0-16,0 0 0,0 0 15,22-21-15,-22 21 0,0-21 0,0-1 16,0 1-16,1 0 0,-1 0 0,-21 0 16,21 0-16,-21-22 0,21 22 0,0 0 15,-21 0-15,0 0 0,0-1 16,0 1-16,0 0 0,0 42 31,-21-21-15,21 21-16,0 1 0,0 20 0,0-21 15,0 0-15,0 0 0,0 1 16,0-1-16,0 21 16,0-21-16,0 0 0,0 1 0,21-1 15,0-21-15,1 0 0,-1 0 16,0 0-16,0 0 0,0 0 0,0 0 16,1 0-16,-1 0 0,0 0 15,0-21-15,0 21 0,0-22 0,1 1 16,-1 0-16,0 21 0,0-21 0,0 0 15,0-22-15,-21 22 0,22 0 0,-1 0 16,-21-21-16,21 20 0,-21 1 0,0-21 16,21 21-16,-21 0 15,21-1-15,-21 1 0,0 0 0,0 42 47,0 0-47,0 1 0,0-1 0,-21 0 16,0 21-16,21-21 0,-21 22 15,21-22-15,0 21 0,-21 1 0,-1-1 16,1 0-16,21 1 0,0-1 0,-21 21 16,21-20-16,-21 20 0,21-20 0,0 20 15,-21 1-15,21-1 0,-21 1 0,21-22 16,-22 21-16,22 1 0,-21-1 16,21 1-16,0-1 0,0 1 15,-21-1-15,0 1 0,21-1 0,-21-20 16,0 20-16,21-20 0,0-1 0,-22 0 0,22-21 15,-21 1-15,0-1 0,21 0 16,-21 0-16,0-21 0,0 0 16,-1 0-16,1 0 0,0 0 15,0 0-15,-21-21 0,20 0 0,1 21 16,0-21-16,0-22 0,0 22 0,0 0 16,-1-21-16,1 20 0,21-20 15,0 0-15,0-1 0,0 1 0,0-21 16,21 20-16,1-20 0,20 20 0,-21-20 15,21-1-15,1 1 0,-1 21 16,0-22-16,22 1 0,-22-1 0,1 22 16,-1-22-16,21 22 0,-20 0 0,-22-1 15,21 1-15,1 21 0,-22 0 16,0-22-16,0 22 0,0 0 0,0 21 16,1-21-16,-1 21 0,-21-21 15,21-1-15,0 22 16</inkml:trace>
  <inkml:trace contextRef="#ctx0" brushRef="#br0" timeOffset="33435.69">14055 4741 0</inkml:trace>
  <inkml:trace contextRef="#ctx0" brushRef="#br0" timeOffset="61583.52">1228 6498 0,'0'0'0,"21"0"31,0 0-15,-21-21-16,21 21 15,0 0 1,-21-21-16,21 21 16,-21-21-16,0 0 15,0-1 1,0 1-1,-21 21 1,0 0-16,0 0 0,0 0 16,0 0-16,-22 0 0,22 0 15,-21 0-15,21 21 0,-22-21 0,1 22 16,21-22-16,0 21 0,-22 0 16,22 0-16,0-21 0,0 21 0,21 0 15,-21 1-15,-1-1 16,22 0-16,0 0 15,0 0-15,0 0 16,0 1 0,22-1-1,-1-21-15,0 21 0,-21 0 16,21-21-16,0 0 0,0 21 16,1 0-16,-1-21 0,0 22 15,0-22-15,-21 21 0,21-21 16,-21 21-16,21-21 0,-21 21 0,0 0 15,0 0-15,0 1 16,0-1-16,0 0 16,0 0-16,-21-21 0,0 21 15,0 0-15,0-21 0,0 22 0,-1-22 16,1 21-16,0-21 0,21 21 16,-21-21-16,0 0 0,0 0 0,-1 0 15,22 21-15,-21-21 16,0 0-16,0 0 15,0 0 1,21-21 15,21 21-31,0 0 16,0 0-16,0 0 16,1 0-16,-1 0 15,0 21-15,-21 0 0,21-21 16,0 21-16,-21 1 0,21-1 15,-21 0-15,22 0 0,-22 0 16,0 0-16,0 1 0,0-1 0,0 21 16,0-21-16,0 0 0,0 22 15,0-22-15,-22 21 0,1-21 0,0 22 16,21-22-16,-21 0 0,0 43 16,21-43-16,0 21 0,0-21 15,0 0-15,0 1 0,0-1 16,0 0-16,0 0 0,0 0 15,0 0-15,0 1 0,0-1 0,0 0 16,0 0-16,21 0 16,0 0-16,0-21 15,-21 22-15,21-22 16,1 0-16,-1 0 31,0 0-31,-21-22 31,0 1-15,0 0-16,0 0 0,0 0 16,0 0-16,0-1 0,0 1 15</inkml:trace>
  <inkml:trace contextRef="#ctx0" brushRef="#br0" timeOffset="62503.39">2476 6668 0,'0'-22'15,"0"1"1,0 0-1,22 0 1,-1 21-16,0 0 0,-21-21 16,21 21-16,0 0 15,0-21-15,1 21 0,-1 0 0,0 0 16,0 0-16,0 0 0,22 0 0,-22 0 16,0 0-16,0 0 0,0 21 15,0-21-15,1 21 0,-22 0 0,21 0 16,-21 0-16,0 1 0,0 20 15,0-21-15,0 0 0,-21 22 16,-1-22-16,1 0 0,0 21 0,0-21 16,0 1-16,0-1 0,-1 0 15,1 0-15,0 0 0,0 22 0,0-22 16,0 0-16,-1 0 0,22 0 16,0 0-16,0 1 0,0-1 15,0 0-15,22-21 31,-1 0-31,0 0 0,0 0 16,0 0-16,0 0 0,1 0 16,-1-21-16,0 0 15,-42 42 17,0 0-17,21 0-15,-22-21 0,1 42 16,21-20-16,0-1 0,-21 0 0,21 21 15,-21-21-15,21 22 0,0-22 0,0 21 16,0-21-16,0 1 0,0 20 16,0-21-16,0 0 0,0 0 0,0 22 15,0-22-15,0 0 0,-21 0 0,21 0 16,0 1-16,0-1 0,-21 0 16,-1 0-16,1 0 0,0 0 15,0 1-15,0-1 16,0-21-16,-1 0 15,1 0-15,21 21 0,-21-21 0,0 0 16,0 0-16,0 0 0,-1 0 16,1 0-1,21-21-15,0 0 0,0-1 16,0 1 0,21 0-16,1 0 0,-1-21 0</inkml:trace>
  <inkml:trace contextRef="#ctx0" brushRef="#br0" timeOffset="63323.72">3619 7260 0,'0'0'0,"-21"0"16,64 0 30,-22 0-46,0 0 0,21 0 0,1 0 16,-1 0-16,0 21 0,1-21 16,20 22-16,1-22 0,-1 0 0,-21 0 15,22 0-15,21 0 0,-22 0 0,-21 0 16,22 0-16,-1 0 0,-20 0 0,-1 0 16,0 0-16,1 0 0,-1 0 15,0 0-15,-20 0 0,20 0 16,-21 0-16,0-22 0,0 1 0,1 21 15,-1 0-15,-21-21 0,21 21 16,-21-21-16,0 0 16,-21 0-16,0 21 15,-1 0-15,1-22 0,0 22 16,-21 0-16,21 0 0,-22-21 0,1 21 16,21 0-16,0 0 0,-22 0 0,22-21 15,0 21-15,42 0 47,0 0-47,0 0 0,1 0 0,-1 0 16,21 0-16,-21 0 15,22 0-15,-22 0 0,21 0 0,-21 0 16,0 0-16,1 0 0,-1 0 0,0 0 16,0 0-16,0 0 0,-21 21 31,0 0-31,0 1 0,0-1 15,0 0-15,-21 0 0,0 0 0,0 0 16,0 1-16,-1-1 0,-20 0 16,21 0-16,0 21 0,0-20 15,-1-1-15,1 0 0,0 0 0,0 0 0,0 0 16,21 1-16,-21-22 0,21 21 16,-22 0-16,1-21 15,21 21-15,-21-21 16,21-21 15,0 0-15,0 0-16</inkml:trace>
  <inkml:trace contextRef="#ctx0" brushRef="#br0" timeOffset="64255.83">6096 6646 0,'0'-21'16,"0"0"-16,21 0 15,-21 0-15,21 21 0,-21-21 16,0-1-16,0 1 16,0 0-16,0 0 15,0 42 32,0 0-47,0 0 0,0 22 16,0-22-16,0 21 15,-21 1-15,21-1 0,-21 0 0,21 22 16,0-22-16,-21 0 0,0 1 0,-1 20 16,22-20-16,-21-1 0,0 0 0,0 1 15,21-1-15,0 0 0,-21-21 16,21 1-16,0 20 0,0-21 0,-21 0 15,21 0-15,0 1 0,0-44 47,0 1-47,0 0 16,0-21-16,0 21 0,0-1 16,0-20-16,0 21 0,0-21 15</inkml:trace>
  <inkml:trace contextRef="#ctx0" brushRef="#br0" timeOffset="65496.68">6032 6668 0,'0'-43'15,"0"22"-15,0 0 0,0 0 16,0 0-1,0-1-15,22 1 16,-1 21-16,-21-21 0,21 21 0,0 0 16,0-21-16,0 21 0,1-21 15,20 21-15,-21 0 0,0 0 0,0 0 16,22 0-16,-22 0 0,21 0 0,-21 21 16,22 0-16,-22 0 0,0 0 15,0 1-15,0 20 0,-21-21 0,0 21 16,0-20-16,0 20 0,0 0 0,-21 1 15,0-22-15,-21 21 16,21-21-16,-22 0 0,1 1 0,21-1 0,-22 0 16,22 0-16,0 0 0,0-21 15,0 0-15,0 21 0,21-42 32,0 0-17,0 0-15,21 21 16,0 0-16,-21-21 0,21 21 15,0 0-15,0 0 0,1-21 0,-1 21 16,0 0-16,0 0 0,0 0 0,22 0 16,-22 0-16,21 0 0,-21 0 15,22 0-15,-22 21 0,0-21 0,21 21 16,-21-21-16,-21 21 0,22 0 0,-1 0 16,0 1-16,-21-1 15,0 0-15,0 0 0,0 0 16,0 0-16,0 22 0,-21-22 0,0 0 15,-1 0-15,1 0 0,0 1 0,0-22 16,-21 21-16,20 0 0,1-21 16,0 0-16,0 21 0,0-21 0,0 0 15,-1 0-15,1 0 0,0-21 16,21 0-16,-21 0 16,0-1-1,21 1-15,-21 21 0,21-21 0,0 0 16,0 42 31,0 0-47,0 0 0,0 1 15,0-1-15,21 0 16,-21 0-16,21 0 0,0-21 16,0 21-16,0-21 0,1 0 0,-1 0 15,0 22-15,0-22 0,21 0 0,-20 0 16,20 0-16,0 0 0,1 0 15,-1 0-15,0-22 0,1 1 16,-1 21-16,0-21 0,-21 0 0,22 0 16,-1 0-16,-21-22 0,22 22 0,-22-21 15,0 21-15,21-22 0,-42 22 16,21-21-16,1 21 0,-1-22 0,-21 22 16,0 0-16,0 0 0,0 0 15,-21 42 16,-1 0-31,22 0 16,0 0-16,0 0 16,22-21 15,-1 0-31,0 0 0,0 0 16,0 0-16,0-21 15,1 21-15,-22-21 0,21 21 16,0-21-16,-21 0 0,0 42 47,0 0-32,0 0-15,0 0 0,0 1 16,0-1-16,0 21 0,0-21 16,0 0-16,0 22 0,0-22 0,0 0 15,0 21-15,0-20 0,0-1 0,0 0 16,0 0-16,0 0 15,21 0-15,0-21 16,-21-21 15,21 21-31,-21-21 0,0 0 0,0 0 16,0 0-16,0-1 16</inkml:trace>
  <inkml:trace contextRef="#ctx0" brushRef="#br0" timeOffset="73312.22">7832 7176 0,'21'0'16,"0"0"-16,0 0 0,0 0 15,0 0-15,1-22 16,-1 1-16,-21 0 16,21 21-16,-21-21 0,21 21 15,-21-21-15,21 0 0,-21-1 16,0 1-16,0 0 15,0 0-15,-21 0 0,0 0 16,0 21-16,0 0 0,21-22 0,-22 22 16,1 0-16,0 0 0,0 0 15,0 0-15,-22 0 0,22 22 0,0-1 16,-21 0-16,21 0 0,-1 0 0,1 0 16,0 22-16,0-22 0,0 21 15,0 1-15,21-1 0,0-21 0,0 21 16,0 1-16,0-22 0,0 0 15,0 21-15,0-20 0,0-1 0,21 0 16,0-21-16,0 21 0,0 0 16,0-21-16,1 0 0,-1 0 15,0 0-15,0 0 0,0 0 0,0-21 16,1 21-16,-1-21 0,0 0 16,0 0-16,0-1 0,22 1 0,-22 0 15,0-21-15,0 21 0,-21-22 0,21 1 16,0 21-16,-21-22 0,22 22 15,-22-21-15,0 21 0,0 0 0,0-1 16,0 1-16,0 42 31,0 1-15,0-1-16,0 21 0,0-21 0,0 0 16,0 22-16,0-1 0,0-21 0,0 0 15,0 22-15,0-22 0,21 0 16,0 0-16,-21 0 0,21 1 0,0-22 15,0 21-15,1-21 0,-1 0 16,0 0-16,0 0 0,0 0 16,0 0-16,1 0 15,-22-21-15,21-1 0,0 22 0,-21-21 16,0 0-16,21-21 0,0 21 0,-21-22 0,21 22 16,1-21-16,-22 21 15,21-22-15,0 1 0,-21 21 0,21 0 16,0-22-16,0 22 0,1 0 15,-22 0-15,21 21 0,0 0 16,0 0 0,-21 21-16,0 0 15,0 0-15,21 0 16,-21 1 0,0-44 30,0 1-30,0 0-16,-21 21 16,21-21-16,-21 0 15,0 21-15,21-21 16,-21 21-16,-1 0 16,1 0-16,0 21 15,21 0 1,-21-21-16,21 21 0,-21 0 0,21 0 15,0 1-15,0-1 0,0 0 16,0 0-16,0 0 0,0 0 16,0 1-16,0-1 0,0 0 0,0 0 15,0 0-15,0 0 0,0 1 0,0-1 16,0 0-16,0 0 0,0 0 16,0 0-16,21 1 0,0-1 15,0-21-15,0 0 16,1 0-16,-1 0 0,0 0 15,0 0-15,21 0 0,-20 0 16,-1 0-16,0 0 0,0 0 0,0-21 16,22-1-16,-22 1 0,0 21 15,21-21-15,-21 0 0,1 0 16,-1 0-16,0-22 0,0 22 0,0 0 16,0 0-16,-21-22 0,0 22 0,22 0 15,-22 0-15,21 0 0,-21 0 16,0-1-16,0 1 0,0 0 15,-21 21 17,-1 0-32,1 0 15,0 21-15,0-21 16,21 21-16,0 1 0,0-1 0,-21 0 16,21 0-16,0 0 0,0 0 15,-21 1-15,21-1 0,0 21 16,0-21-16,0 0 0,0 1 0,0-1 15,0 0-15,21 0 0,-21 0 16,21-21-16,-21 21 0,0 1 16,21-1-16,0-21 15,-21 21-15,21-21 0,1 0 16,-1 0-16,0 0 16,0 0-16,0 0 15,0 0-15,1 0 0,-22-21 0,21 21 16,0-21-16,0-1 0,-21 1 0,21 21 15,0-21-15,1 0 0,-22 0 16,21-22-16,-21 22 0,21 0 16,-21 0-16,0 0 0,21 0 0,-21-1 15,21 1-15,-21 0 0,0 0 0,21 21 16,-21-21-16,0 0 16,-21 21 30,21 21-46,21-21 63,1 0-63,-1 0 16,0-21-1,0 21 1,-21 21 15,0 0-15,0 0-16,0 0 15,0 0-15,0 1 0,0-1 16,0 0-16,0 0 0,-21 0 0,21 0 16,0 1-16,0 20 15,0-21-15,0 0 16,0 0-16,0 1 0,21-1 15,0-21 1,0 0-16,1 0 0,-1 0 16,0 0-16,0 0 0,0 0 15,0 0-15,-21-21 0,22-1 0,-1 22 16,0-21-16,21 0 0,-21 0 0,1 0 16,-1 0-16,0-1 0,0-20 0,0 21 15,-21 0-15,21-22 0,1 22 16,-22 0-16,0 0 0,0-21 0,0 20 15,0 1-15,-22 21 32,1 0-32,0 0 0,0 21 15,21 1-15,-21-1 16,21 0-16,0 0 0,0 0 16,0 0-16,0 1 0,0-1 0,0 0 15,21-21-15,0 21 0,-21 0 0,21 0 16,0-21-16,1 22 0,-1-1 15,-21 0-15,21-21 0,-21 21 16,0 0-16,0 0 16,0 1-16,-21-22 15,21 21-15,-21-21 16,-1 21-16,1-21 0,0 0 16,0 21-16,0-21 15,21-21 16,0 0-15</inkml:trace>
  <inkml:trace contextRef="#ctx0" brushRef="#br0" timeOffset="76523.3">1503 9377 0,'0'0'0,"-21"0"0,-1 0 16,1 0-16,0 0 15,0 0 1,42-21 31,0 21-47,0 0 0,1 0 0,-1 0 16,0 0-16,0-21 0,0 21 15,22-22-15,-22 22 0,0 0 0,21 0 16,-21-21-16,1 21 0,20 0 15,-21 0-15,0 0 0,0-21 16,1 21-16,-44 0 47,1 0-47,0 0 0,0 0 0,0 21 16,-22-21-16,22 0 0,-21 0 0,21 21 15,-22-21-15,22 0 0,-21 0 16,21 0-16,0 0 0,-22 0 15,22 0-15,0 0 0,0 0 16,0 0 0,21 22-1,-22-1 1,22 0 0,-21-21-16,21 21 0,0 0 15,0 0-15,0 1 0,0-1 16,0 0-16,0 0 0,0 21 15,-21-20-15,21 20 0,0 0 0,0-21 16,0 22-16,0-1 0,0 0 16,0 1-16,0-22 0,0 21 0,0 1 15,0-1-15,0-21 0,0 21 16,0-20-16,0 20 0,0-21 0,0 0 16,0 22-16,0-22 0,0 0 0,0 0 15,21 0-15,-21 0 16,21 1-16,1-1 0,-22 0 0,21-21 15,0 21-15,0 0 16,0-21-16,0 0 0,1 0 16,-1 0-16,0 0 15,0 0-15,0 0 0,0 0 16,-21-21-16,22 21 0,-1-21 16,0 0-16,-21 0 0,21-1 15,0 1-15,-21 0 0,21 0 0,1 0 16</inkml:trace>
  <inkml:trace contextRef="#ctx0" brushRef="#br0" timeOffset="77216.07">2328 9398 0,'0'0'0,"0"-21"15,0 0 1,21 21 0,1-21-1,20 21-15,-21-22 0,0 22 0,0 0 16,1 0-16,-1-21 0,21 21 0,-21 0 15,0 0-15,1-21 0,-1 21 16,0 0-16,0 0 0,0 0 0,0 0 16,-21-21-16,22 21 15,-22 21 1,0 0 0,0 0-16,0 1 15,0-1-15,0 0 16,21 0-16,-21 0 0,0 0 15,0 1-15,21-1 0,-21 21 0,0-21 16,0 0-16,0 22 0,0-1 0,0-21 16,0 22-16,0-22 0,0 21 15,0 0-15,0-20 0,-21 20 0,21-21 16,0 21-16,0-20 0,-21-1 16,21 21-16,0-21 0,0 0 0,0 1 15,0-1-15,0 0 0,-22 0 0,22 0 16,0 0-16,-21-21 0,21 22 15,-21-22-15,21 21 0,-21 0 16,0-21-16,21 21 0,-21-21 16,-1 0-16,1 21 15,0-21-15,0 0 0,0 0 16,0 0-16,-1 0 0,1 0 0,0 0 16,0 0-1,0 0 1,0 0-1,21-21 1,0 0 0,0 0-16,0 0 15,21 21-15</inkml:trace>
  <inkml:trace contextRef="#ctx0" brushRef="#br0" timeOffset="77911.41">3641 9652 0,'0'0'0,"-22"0"16,1 0-16,0 0 0,0 0 15,42 0 17,0 0-32,22 0 15,-1 0-15,0 0 0,22 0 0,-22 0 16,22 0-16,-1 0 0,1 0 0,-1 0 16,-21 0-16,22 0 0,-1 0 15,1 0-15,-1 0 0,-20-21 0,20 0 16,-20 21-16,-1-21 0,-21 21 0,21-22 15,-20 22-15,20-21 0,-21 0 16,0 0-16,0 21 0,-21-21 16,0 0-16,0-1 15,0 1 1,-21 21-16,0-21 16,0 21-16,0 0 0,-22 0 0,22 0 15,0 0-15,-21 0 0,21 0 16,-1 0-16,1 0 0,0 0 15,42 0 17,0 0-32,1 0 15,-1 0-15,0 0 0,0 0 16,21 0-16,-20 0 0,-1 0 0,0 0 16,0 0-16,0 0 0,0 0 15,1 21-15,-1-21 0,-21 21 0,21 1 16,-21-1-16,0 0 0,0 0 0,0 0 15,0 0-15,0 22 0,-21-22 16,0 0-16,-22 21 0,22-20 0,0 20 16,0-21-16,0 21 0,-1-20 0,1-1 15,0 0-15,0 0 0,0 0 0,0 0 16,-1 1-16,1-22 16,21-22 30</inkml:trace>
  <inkml:trace contextRef="#ctx0" brushRef="#br0" timeOffset="78555.7">6413 8996 0,'-21'0'0,"42"0"0,-63-21 0,21 0 16,21-1-16,-21 22 0,21-21 15,-21 21 1,21 21 0,0 1-1,0-1-15,0 21 0,0-21 0,0 22 16,0-1-16,0 0 0,0 1 15,0-1-15,0 21 0,0-20 16,0-1-16,0 0 0,-22 1 0,22 20 16,0-20-16,0-1 0,0-21 0,-21 21 15,21 1-15,-21-22 0,21 0 16,0 0-16,0 0 0,0 1 0,0-1 16,0-42 15,0-1-31,0 1 0,0-21 15,0 21-15,0-22 0,0 22 0,0-21 16</inkml:trace>
  <inkml:trace contextRef="#ctx0" brushRef="#br0" timeOffset="79152.66">6244 9186 0,'0'-21'0,"0"42"0,0-63 0,0 21 15,0 0-15,0 0 16,0-1-16,0 1 0,0 0 15,21 0-15,0 21 0,1-21 16,-1 0-16,0 21 0,0 0 16,21 0-16,-20-22 0,20 22 0,-21 0 15,21 0-15,-20 0 0,-1 0 0,21 0 16,-21 22-16,0-1 16,1 0-16,-22 0 0,0 0 0,0 0 15,0 1-15,0 20 0,0-21 16,0 0-16,-22 22 0,1-22 0,-21 0 15,21 21-15,-22-21 0,1 1 0,21-22 16,0 21-16,-22 0 0,22-21 16,0 21-16,21-42 31,21 21-31,0 0 16,1 0-16,-1-21 0,0 21 15,0 0-15,0 0 0,0 0 16,1 0-16,20 0 0,-21 0 0,0 0 0,22 0 15,-22 0-15,0 0 0,21 21 16,-21 0-16,1-21 0,-1 21 16,0 0-16,0 1 0,-21-1 0,0 0 15,0 0-15,0 0 0,0 22 0,0-22 16,-21 0-16,-21 0 0,20 0 16,-20 0-16,21 1 0,-21-1 0,-1 0 15,1-21-15,0 21 0,20-21 0,-20 21 16,21-21-16,-21 0 0,20 0 15,1 0-15,0 0 0,0 0 0,21-21 16,0 0-16,-21 21 0,21-21 16,-21 21-16,21-21 0,0-1 15,0 1 1,21 21 0,-21-21-16,21 21 0,0 0 0,0 0 15,0-21-15,1 21 0,-1 0 0,0-21 16</inkml:trace>
  <inkml:trace contextRef="#ctx0" brushRef="#br0" timeOffset="79647.17">6943 9335 0,'0'0'0,"0"-22"0,21 1 16,-21 0-16,21 21 0,0-21 0,0 21 16,0 0-16,1-21 15,-1 21-15,0 0 0,0 0 16,0 21-16,0-21 0,1 21 0,-1 0 16,0 0-16,0 1 15,0-1-15,0 0 0,1 0 0,-22 21 16,0-20-16,21 20 0,-21-21 0,21 21 15,-21-20-15,0 20 0,0-21 0,0 0 16,0 0-16,0 1 0,0-1 16,0 0-16,0 0 15,0-42 17,0 0-32,0 0 0,0-1 0,0 1 15,0 0-15,0-21 0,0 21 0,0-22 16,0 22-16,0-21 0,0-1 0,21 22 15,0-21-15,-21 21 0,21 0 16,1-1-16,-1-20 0,0 21 16,0 0-16,-21 0 0,21 21 15,0 0-15,1 0 16,-1 0-16,0 0 16,-21 21-1,0 0-15,0 0 16</inkml:trace>
  <inkml:trace contextRef="#ctx0" brushRef="#br0" timeOffset="80251.78">8043 9589 0,'0'0'0,"21"0"0,-21-22 0,22 22 15,-1-21-15,-21 0 0,21 21 0,-21-21 16,21 0-16,-21 0 0,0-1 16,0 1-16,0 0 0,0 0 0,0 0 15,0 0-15,0-1 0,0 1 16,-21 0-16,0 21 0,0 0 0,-1 0 16,1 0-16,0 0 0,-21 0 15,21 0-15,-22 0 0,22 21 0,-21 0 16,21 1-16,-1-1 0,-20 0 15,21 0-15,0 21 0,0-20 16,-1 20-16,22-21 0,0 21 0,0-20 16,0-1-16,0 0 0,0 21 0,0-21 15,0 1-15,0-1 0,22 0 16,-1-21-16,0 0 16,0 0-16,21 0 0,-20 0 0,-1 0 15,0 0-15,0 0 0,0-21 0,22 21 16,-22-21-16,0-1 0,0 1 0,0 0 15,-21 0-15,21-21 0,1 20 16,-22 1-16,0-21 0,21 21 16,-21 0-16,0-22 0,0 22 0,21 0 15,-21 0-15,0 0 0,0 42 32,0 0-17,0 0-15,0 0 0,0 0 16,0 1-16,0 20 0,0-21 15,0 0-15,0 0 0,0 1 0,0-1 16,0 0-16,0 0 0,0 0 0,0 0 16,21-21-16,0 0 15,0 0 1,1 0-16,-1 0 0,0 0 0,0 0 16,-21-21-16,21 21 0</inkml:trace>
  <inkml:trace contextRef="#ctx0" brushRef="#br0" timeOffset="81775.56">8805 9229 0,'0'0'0,"0"-21"16,0-1-16,0 1 0,-21 21 16,0 0-16,0 0 0,0 0 15,-1 0-15,1 0 0,0 21 16,0 1-16,21-1 0,-21 0 15,0 0-15,-1 0 0,22 0 0,0 22 16,-21-22-16,21 21 0,-21-21 0,21 1 16,0 20-16,0-21 0,0 21 15,0-20-15,0 20 0,0-21 0,21 0 16,0 0-16,1 1 0,-1-22 0,0 21 16,0 0-16,0-21 0,0 0 0,1 0 15,20 0-15,-21 0 0,0 0 16,0-21-16,22 0 0,-22-1 0,0 1 15,0 0-15,0-21 0,1 21 16,-1-22-16,0 22 0,0-21 0,0-1 0,0 1 16,1 0-16,-1-1 15,-21-20-15,0 21 0,0-1 0,0 1 16,0 0-16,0-1 0,0 22 0,0-21 16,0 21-16,0-1 0,0 1 15,0 0-15,0 0 0,-21 21 16,21 21-1,0 0-15,-22 0 0,22 1 0,0 20 16,0-21-16,0 21 0,0 1 16,0-1-16,-21-21 0,21 22 0,-21-1 15,21 0-15,-21-21 0,21 22 16,0-22-16,0 21 0,-21-21 0,21 22 16,0-22-16,0 0 0,0 0 15,0 0-15,0 1 0,0-44 47,0 1-47,0 0 0,0 0 16,21 21-16,0-21 0,-21-22 0,0 22 15,21 0-15,0 0 0,1 0 0,-1 0 16,0-1-16,0 1 0,0 0 16,0 0-16,1 0 0,-1 21 0,0 0 15,0 0-15,0 0 16,0 0-1,-21 21-15,0 0 16,0 0-16,0 0 0,-21 1 16,0-22-16,21 21 15,-21-21-15,0 0 0,0 0 0,-1 0 16,1 0 0,0 0-1,0 0-15,0 0 16,0 21-16,21 0 15,0 0-15,0 0 16,0 1 0,0-1-16,0 0 0,0 0 15,0 0-15,0 0 0,21 1 16,0-1-16,0 0 0,0-21 0,0 21 16,1 0-16,-1-21 0,0 21 15,21-21-15,-21 0 0,22 0 0,-22 0 16,21 0-16,-21 0 0,22 0 0,-22 0 15,21-21-15,-21 0 0,1 0 0,20 21 16,-21-21-16,0-22 0,0 22 16,1 0-16,-1 0 0,0 0 0,0 0 15,-21-1-15,0 1 0,0 0 16,0 0-16,0 0 0,0 0 16,-21 21-1,0 0-15,0 0 16,21 21-16,-22-21 0,22 21 0,0 0 15,-21 0-15,21 0 0,0 1 0,0-1 16,0 0-16,0 0 0,0 0 0,0 0 16,0 1-16,0-1 0,21 0 0,1 0 15,-1-21-15,0 21 16,0-21-16,0 0 0,0 0 0,1 0 16,-1 0-16,0 0 0,21 0 0,-21 0 15,1 0-15,20-21 0,-21 21 16,0-21-16,22 0 0,-22 0 15,0-1-15,0 1 0,21-21 0,-20 21 16,-1 0-16,0-22 0,0 1 0,0 0 16,0-1-16,-21 1 0,0 0 0,22-1 15,-22 1-15,0 0 0,0-1 0,0 22 16,0-21-16,0 21 0,0-1 16,0 1-16,0 0 15,-22 21-15,22 21 16,0 0-16,0 1 0,0-1 15,-21 21-15,21-21 0,0 0 16,0 22-16,-21-22 0,21 21 16,0 1-16,0-22 0,0 21 0,0-21 15,-21 22-15,21-1 0,0-21 0,-21 21 16,21-20-16,0 20 0,0 0 16,0-21-16,0 1 0,0 20 0,0-21 15,0 0-15,0 0 0,21 1 16,0-22-16,0 0 0,-21 21 15,21-21-15,1 0 0,-1 0 16,0 0-16,0-21 16,0 21-16,-21-22 0,21 22 15,-21-21-15,0 0 0,22 21 0,-1-21 16,0 0-16,-21 0 16,21 21-16,-21-22 0,0 1 0,0 0 15,21 0-15,-21 0 16,0 0-16</inkml:trace>
  <inkml:trace contextRef="#ctx0" brushRef="#br0" timeOffset="82119.08">10054 9102 0,'0'0'0,"21"-21"16,0 21 0,1 0-16,-1 0 0,21 0 0,-21 0 15,22 0-15,-1 0 0,-21 0 0,21 0 16,1 0-16,-1 0 0,-21 0 16,22-22-16,-22 22 0,0 0 0,21 0 15,-21 0-15,1-21 0,-1 21 16,0 0-16,-42 0 62,0 0-46,-1 0-16,1 21 16</inkml:trace>
  <inkml:trace contextRef="#ctx0" brushRef="#br0" timeOffset="86616.71">1397 11599 0,'21'-21'0,"0"0"0,0 21 16,-21-21-16,22 0 0,-1 0 15,-21-1-15,21 22 16,0-21-16,-42 21 47,0 0-47,0 21 16,-1 1-16,1-1 0,0 0 0,0 0 15,0 21-15,0-20 0,-1 20 16,22 0-16,-21 1 0,0-1 15,0 0-15,0 1 0,0-1 16,21 0-16,0 22 0,-22-22 0,1 22 16,21-22-16,-21 0 0,21 22 15,0-22-15,0 0 0,0 1 0,0-1 16,0-21-16,0 22 0,21-1 16,0-21-16,1 21 0,-1-20 0,-21-1 15,42 21-15,-21-21 0,0 0 16,1-21-16,-1 22 0,21-1 0,-21-21 15,0 0-15,1 0 16,-1 0-16,0 0 0,0 0 0,0 0 0,0 0 16,1 0-16,-22-21 15,21 21-15,-21-22 0,0 1 16,21 0-16,-21 0 0,21 0 0,0 0 16</inkml:trace>
  <inkml:trace contextRef="#ctx0" brushRef="#br0" timeOffset="87159.65">2328 11536 0,'0'0'0,"0"-21"0,0 0 16,0-1-16,0 1 16,21 21 31,1 21-47,-1 1 15,0-1-15,-21 0 0,21 0 16,0 21-16,0-20 0,1 20 0,-1-21 15,0 21-15,0 1 0,-21-1 16,21 0-16,0-20 0,1 20 0,-22 0 16,0 1-16,21-1 0,-21 0 0,0 1 15,0-1-15,0-21 0,0 21 16,0 1-16,-21-1 0,21-21 0,-43 22 16,22-22-16,0 21 0,0-21 15,0 22-15,-22-22 0,22 0 0,0 0 16,0 0-16,0 0 0,21 1 15,-22-22-15,22 21 16,-21-21 0,21-21 46,0-1-62,21 1 16,1 0-16,-22 0 0</inkml:trace>
  <inkml:trace contextRef="#ctx0" brushRef="#br0" timeOffset="87879.42">3725 12129 0,'0'0'0,"-21"-22"0,-21 22 0,21 0 0,-1 0 16,1 0-16,0 0 0,0 0 15,-21 0-15,20 0 0,1 0 16,42 0 15,1 0-31,20 0 0,0 0 16,1 0-16,-1 0 0,21 0 15,1 0-15,21 22 0,-22-22 0,22 0 16,-1 0-16,1 0 0,21 0 0,-21 0 16,-1 0-16,1 0 0,0 0 0,-1 0 15,-20 0-15,-1-22 0,-20 22 16,-1 0-16,0-21 0,-21 21 0,1-21 15,-1 21-15,0-21 0,-21 0 16,0 0 0,0-1-16,0 1 0,0 0 15,-21 21-15,0-21 0,-1 0 16,-20 21-16,21 0 0,0-21 16,0 21-16,-1 0 0,1 0 15,0 0-15,21-22 0,21 22 47,0 0-47,1 0 0,-1 0 0,0 0 16,0 0-16,0 0 0,0 0 15,1 0-15,-22 22 0,0-1 16,21 0-16,-21 0 16,0 0-16,0 0 0,0 22 0,0-22 15,-21 0-15,-1 21 0,1-20 0,0 20 16,0-21-16,-21 21 0,20-20 15,1-1-15,-21 21 0,21-21 0,0 0 16,-1 1-16,1-1 0,21 0 0,0 0 16,-21-21-16,21 21 0,-21-21 15,21 21-15,-21-21 32,21-21-32</inkml:trace>
  <inkml:trace contextRef="#ctx0" brushRef="#br0" timeOffset="88611.64">6244 11684 0,'0'0'0,"0"-21"0,0 0 16,0 0-16,0-1 15,-21 22 1,0 0-16,21 22 16,-21-1-1,21 21 1,0-21-16,0 0 0,0 22 0,0-1 15,0 0-15,0 1 0,0 20 0,0-20 16,0 20-16,-22 1 0,22-1 16,0-21-16,0 22 0,-21-1 0,0 1 15,21-22-15,-21 22 0,21-22 0,0 22 16,-21-22-16,21 0 0,-21 22 0,21-22 16,-22-21-16,22 22 0,0-22 15,0 0-15,0 0 0,0 0 0,0 0 16,-21-21-16,0-21 31,21 0-31,0 0 16,0 0-16,0 0 0,0-22 15,-21 22-15,21 0 0,0-21 0,0-1 16,0 22-16,0-21 0,0-1 0</inkml:trace>
  <inkml:trace contextRef="#ctx0" brushRef="#br0" timeOffset="89001.99">6096 11832 0,'0'0'0,"0"-21"0,42-64 15,-21 64 1,-21 0-16,22 0 0,20 0 16,-21 0-16,0-1 0,0 1 0,22 21 15,-1-21-15,-21 0 0,22 21 0,-1 0 16,0 0-16,-21 0 0,1 0 15,20 21-15,-21 0 0,0 0 0,-21 1 16,0-1-16,21 0 0,-21 21 0,0-21 16,0 1-16,0 20 0,0-21 15,-21 21-15,21-20 0,-21 20 0,0-21 16,0 0-16,0 0 0,-22 1 0,22-1 16,0 0-16,0 0 0,0-21 15,-1 21-15,1-21 0,0 21 16,0-21-16,0 0 0,0 0 15,21-21 32,0 0-47,21 0 16,0 0 0,0 21-16,0-21 0</inkml:trace>
  <inkml:trace contextRef="#ctx0" brushRef="#br0" timeOffset="92596.79">7408 11790 0,'0'0'0,"0"-21"16,21 21-16,-21-21 0,0-1 0,0 1 15,0 0-15,0 0 16,-21 0-16,21 0 0,-21 21 0,0-22 16,21 1-16,-21 21 0,0 0 0,-1 0 15,1 0-15,0 0 0,0 21 0,0 1 16,0-1-16,-1 0 0,1 0 16,0 0-16,0 0 0,0 22 15,0-22-15,21 21 0,0-21 0,-22 22 16,22-22-16,-21 21 0,21-21 15,0 1-15,0-1 0,0 0 0,0 0 16,0 0-16,21-21 0,1 0 0,-1 0 16,0 0-16,0 0 0,0 0 15,0 0-15,1-21 0,-1 21 16,0-21-16,0 0 0,0 0 0,0-1 16,1 1-16,-1 0 0,0-21 15,-21 21-15,21-1 0,-21-20 0,21 21 16,-21 0-16,0 0 0,0-1 15,0 1-15,0 0 0,21 0 16,-21 42 15,0 0-31,0 0 16,0 1-16,0-1 0,0 0 0,0 0 16,0 0-16,0 0 0,0 1 15,0-1-15,0 0 0,22 0 0,-22 0 16,0 0-16,21-21 0,-21 22 0,21-22 15,0 0-15,-21 21 0,21-21 16,0 0-16,1 0 0,-1 0 16,0 0-16,0 0 0,0 0 0,22-21 15,-22 21-15,0-22 0,0 22 0,0-21 16,0 0-16,1 0 0,-1 0 16,0 0-16,0-1 0,-21 1 0,21 0 15,-21 0-15,0 0 0,0 0 0,0-1 16,0 1-16,-21 21 15,0 0-15,0 0 16,21 21 0,0 1-16,0-1 0,21 0 15,0 0-15,-21 0 16,21 0-16,-21 1 0,0-1 16,21 0-16,1 0 0,-22 0 0,21 0 15,-21 1-15,21-22 0,-21 21 0,21 0 16,0-21-16,-21 21 0,21 0 15,1-21-15,-1 0 0,0 0 16,0 0-16,0 0 0,0 0 0,1 0 16,-1 0-16,0 0 0,21 0 0,-21-21 15,1 0-15,-1 21 0,0-21 16,0 0-16,0-1 0,0 1 0,-21 0 16,22-21-16,-22 21 0,21-1 15,-21 1-15,0-21 0,0 21 0,0 0 16,0-1-16,0 1 0,0 0 15,-21 21-15,-1 0 0,1 0 16,0 0-16,0 0 0,0 21 16,21 0-16,-21-21 0,-1 22 0,1-1 15,21 0-15,0 0 0,-21 21 16,21-20-16,0-1 0,-21 0 0,21 0 16,0 0-16,0 0 0,0 1 15,21-22-15,-21 21 0,21-21 16,0 0-16,1 0 15,-1 0-15,0 0 0,-21-21 16,21 21-16,0-22 0,-21 1 0,21 21 16,1-21-16,-22 0 0,0 0 15,21 0-15,-21-1 0,21 1 0,-21 0 16,0 0-16,0 0 0,0 0 16,0 42 15,0 0-16,0 0-15,0 0 0,0 0 0,0 1 16,0-1-16,0 0 0,0 0 0,0 0 16,0 0-16,0 1 0,21-1 15,-21 0-15,21-21 0,0 21 16,1-21-16,-1 0 0,0 0 16,0 0-16,0 0 0,0 0 0,22 0 15,-22 0-15,0-21 0,0 21 16,0-21-16,1 0 0,-1-1 0,0 1 15,0 0-15,0 0 0,0 0 0,1 0 16,-22-1-16,0 1 0,21 0 0,-21 0 16,0 0-16,0 0 0,-21 42 47,21 0-47,0 0 0,-22 0 15,22 0-15,-21 1 16,21-1-16,-21 0 0,21 0 0,-21-21 15,21 21-15,0 0 0,0 1 16,21-44 31,0 1-47,0 0 0,-21 0 16,22 0-16,-1 0 0,0-1 0,0 1 15,-21 0-15,21 0 0,0 0 16,1 0-16,-1-1 0,0 22 15,0 0-15,0-21 0,0 21 0,1 0 0,-1 0 16,-21 21-16,0 1 16,0-1-16,0 0 15,0 0-15,21 0 0,-21 0 0,0 1 16,0-1-16,0 0 0,0 0 0,21 0 16,-21 0-16,0 1 0,21-1 15,0-21-15,1 21 16,-1-21-16,0 0 0,0 0 0,0 0 15,0 0-15,1-21 0,-1 21 16,0-21-16,0-1 0,0 1 0,0 0 16,1-21-16,-22 21 15,21-1-15,0-20 0,0 21 0,-21-21 16,21-1-16,0 22 0,-21-21 16,0-1-16,22 1 0,-1 0 0,0-1 15,-21 1-15,21 21 0,-21-21 0,21 20 16,-21 1-16,0 42 31,0 1-31,0-1 0,0 0 0,-21 21 16,0-21-16,21 22 0,0-1 15,-21-21-15,21 22 0,-21-1 0,21 0 16,-22-21-16,22 22 0,0-1 0,0-21 16,0 22-16,0-22 0,0 0 0,0 0 15,0 21-15,0-20 0,22-22 0,-1 21 16,0 0-16,0-21 15,0 0-15,0 0 0,1 0 0,-1 0 16,0 0-16,0 0 0,21-21 0,-20 0 16,-1 21-16,0-22 0,0 1 0,0-21 15,0 21-15,1 0 0,-22-22 16,21 1-16,0 21 0,0-22 0,-21 1 16,0-21-16,21 20 0,-21 1 0,0 0 15,0-1-15,0 1 0,0 21 0,0-22 16,0 22-16,-21 21 15,0 0 1,0 21-16,21 1 16,-21-1-16,21 21 0,0-21 0,0 22 15,-22-1-15,22 0 0,-21-21 16,21 22-16,0-1 0,0-21 0,-21 22 16,21-22-16,0 21 0,-21-21 0,21 22 15,0-22-15,-21 0 0,21 0 0,0 0 16,0 0-16,21-21 31,-21-21-15,21 0-16,0 21 0,0-21 15,-21 0-15,22 0 0,-1-1 16,0 1-16,0 0 0,0 21 0,-21-21 16,21 0-16,1 21 0,-1 0 15,0 0 1,-21 21-16,0 0 15,21 0-15,-21 0 0,0 1 16,0-1-16,21 0 0,-21 0 16,21-21-16,-21 21 0,22 0 0,-1-21 15,0 0-15,0 0 16,0 0-16,0 0 0,1 0 16,-1 0-16,21-21 0,-21 0 15,0 21-15,-21-21 0,22 0 0,-1 0 16,0-1-16,-21 1 0,0 0 0,21 0 15,-21 0-15,21 0 0,-21-1 16,0 1-16,0 0 0,0 0 0,0 0 16,-21 21-1,0 21 1,0 0-16,0 0 0,21 0 16,-22 1-16,22-1 0,0 0 15,0 42 1,0-41-16,0-1 0,0 0 0,0 0 0,0 0 15,22 0-15,-1-21 16,0 22-16,0-22 0,0 0 16,0 0-16,1 0 0,-1 0 15,21 0-15,-21 0 0,0-22 0,22 22 16,-22-21-16,0 0 0,0 21 0,0-21 16,1 0-16,-1 0 0,0-1 0,0 1 15,-21 0-15,21 0 0,0 0 16,-21 0-16,0-1 0,0 1 0,0 0 15,0 42 17,0 0-17,-21 1-15,21-1 0,-21-21 16,21 21-16,0 0 0,0 0 0,0 0 16,0 1-16,0-1 0,0 0 15,-21-21-15,21 21 0,0 0 0,-21-21 16,21 21-16,0-42 47,0 0-47,0 0 0,0 0 15,21 0-15,0-1 0,-21 1 16,21 0-16,0 0 0,1 0 16,-1 0-16,0-1 0,0-20 15,0 21-15,0 0 0,1 21 0,-1 0 16,0 0-16,0-21 0,0 21 15,0 0-15,-21 21 0,22-21 16,-22 21-16,0 0 0,0 0 16,0 0-16,0 1 0,0-1 15,0 0-15,0 0 0,0 0 0,0 0 16,0 1-16,0-1 0,0 0 16,21-21-16,0 0 15,0 0-15,0 0 16,0 0-16,1 0 15,-1 0-15,0 0 0,0-21 16,0 0-16,0 21 0,1-22 16,-22 1-16,21 0 0,-21 0 15,21 0-15,-21 0 0,0-1 0,21 1 16,-21 0-16,21 0 0,0 0 16,-21 0-16,0 42 31,0 0-16,-21 0-15,21 0 0,-21-21 16,21 21-16,-21 1 0,21-1 16,0 0-16,0 0 0,0 0 15,0 0-15,0 1 0,0-1 16,0 0-16,21 0 16,0-21-16,0 0 15,1 0-15,-1 0 0,0 0 16,0 0-16,21 0 0,-20-21 15,-1 0-15,0 21 0,0-21 0,0-1 16,22 22-16,-22-21 0,0 0 0,0 0 16,21-21-16,-20 20 0,-1 1 0,0-21 15,-21 21-15,21 0 0,-21-1 16,0 1-16,0 0 0,0 0 0,0 0 16,-21 21-16,0 0 15,0 0-15,21 21 16,-22-21-16,22 21 0,-21 0 0,21 0 15,0 1-15,0-1 0,0 0 16,0 0-16,0 0 0,0 0 16,0 1-16,0-1 0,21 0 15,-21 0-15,0 0 0,22 0 0,-22 1 16,0-1-16,0 0 16,0 0-16,0 0 15,-22-21 32,1 0-47,0-21 16,21 0-1,0 0-15</inkml:trace>
  <inkml:trace contextRef="#ctx0" brushRef="#br0" timeOffset="92836.65">11832 11176 0,'0'0'0,"-21"0"0,0-42 15,0 42-15,21 21 47</inkml:trace>
  <inkml:trace contextRef="#ctx0" brushRef="#br0" timeOffset="93377.25">9250 11663 0,'0'0'0,"21"0"15,0 0-15,0 0 16,0 0-16,22 0 0,-1 0 0,0 0 16,1-21-16,-1 21 0,0 0 15,22 0-15,-22 0 0,1 0 0,-22 0 16,21 0-16,-21 0 0,0 0 0,1 0 15,-44 0 173,1 0-172</inkml:trace>
  <inkml:trace contextRef="#ctx0" brushRef="#br0" timeOffset="96587.42">2307 14182 0,'0'-21'15,"0"-1"1,0 1-16,-21 21 47,21 21-47,0 1 15,0-1-15,0 0 0,0 0 16,0 0-16,0 0 0,0 1 16,0-1-16,0 0 0,0 0 15,21-21-15,0 0 0,-21 21 16,21-21-16,1 0 15,-1 0-15,0 0 0,-21-21 16,21 21 0,-21-21-16,0 0 0,0 0 15,0-1-15,0 1 0,0 0 16,-21 0-16,0 0 0,0 0 16,-1-1-16,1 22 15,0 0-15,0 0 0,0 0 16,0 0-16,-1 22 15,22-1-15,0 0 0,0 0 16,0 0-16,0 0 16,0 1-16,0-1 0,0 0 0,0 0 15,0 0-15,22 0 0,-1 1 16,0-22-16,0 0 0,0 0 16,0 0-16,1 0 0,-1 0 15,0 0-15,0-22 0,0 22 0,-21-21 16,21 0-16,1 0 15,-22 0-15,0 0 0,0-1 16,-22 1-16,1 0 16,0 21-16,0-21 0,0 0 0,0 21 15,-1 0-15,1 0 0,0 0 16,0 0-16,0 0 0,0 0 16,21 21-16,-22-21 0,22 21 15,-21 0-15,21 0 0,0 1 16,0-1-16,0 0 0,0 0 15,0 0-15,21-21 0,1 0 16,-1 21-16,0-21 0,0 0 16,0 0-16,0 0 0,1 0 15,-1-21-15,0 21 0,-21-21 16,0 0-16,21 21 0,-21-21 16,0 0-16,0-1 0,0 1 15,0 0-15,0 0 16,-21 0-16,0 21 0,0 0 15,-1-21-15,1 21 16,0 0-16,0 0 0,0 0 0,21 21 16,-21 0-16,21 0 15,0 0-15,0 0 0,0 1 16,0-1-16,0 0 0,0 0 16,0 0-16,0 0 0,21-21 15,0 22-15,0-22 16,0 0-16,0 0 0,1 0 15,-1-22-15,-21 1 0,21 0 16,-21 0-16,0 0 16,0 0-16,0-1 15,0 1-15,-21 21 0,0-21 16,-1 21-16,1 0 16,0 0-16,0 0 15,21 21-15,-21 0 16,0 1-16,21-1 15,21-21 32,-21-21-47,21 21 16,0-22-16,0 1 16,0 0-16,1 21 15,-22-21-15,21 21 0,-21-21 16,21 21-16,0 0 31,-21 21-15,0 0-16,0 0 15,0 0-15,0 1 0,0-1 16,-21 0-16,21 0 16,-21-21-16,0 0 0,-1 0 15,1 0 1,0-21 15,21 0-31,0 0 0,0-1 16,0 1-16,0 0 15,0 0-15,0 0 16,0 0 0,21 21-16,0 0 15,1 0 1,-1 21-16,-21 0 15,0 0-15,21 0 16,-21 0-16,0 1 0,0-1 16,0 0-16,0 0 15,-21 0 1,0-21 0,-1 0-1,1-21-15,21 0 16,0 0-16,0 0 15,0-1-15,0 1 0,0 0 16,0 0-16,0 0 16,21 0-1,1 21-15,-1 0 16,0 0 0,0 21-16,-21 0 15,0 0-15,0 0 16,0 0-1,0 1-15,0-1 16,-21-21 0,0 0-16,0 0 15,-1 0 1,22-21 0,-21 21-16,21-22 0,0 1 15,0 0-15,0 0 16,0 0-16,0 0 15,21 21 1,1 0-16,-1 0 0,0 0 16,0 0-16,0 0 15,0 21-15,1 0 0,-1 0 16,-21 0-16,0 0 0,21 1 16,-21-1-16,0 21 0,0-21 0,0 22 15,0-1-15,0 0 0,0 1 16,-21-1-16,0 0 0,-22 1 0,22-1 15,-21 0-15,21-21 0,-22 22 16,22-22-16,0 0 0,0 0 16,0 0-16,-1-21 15</inkml:trace>
  <inkml:trace contextRef="#ctx0" brushRef="#br0" timeOffset="97313">3895 14330 0,'0'0'0,"-43"0"15,64 0 32,1 0-47,-1 0 16,21 0-16,0 0 0,22 0 0,-22 0 15,22 0-15,20 0 0,1 21 0,0-21 16,-1 0-16,1 0 0,21 0 16,-21 0-16,-1 0 0,1 0 0,-22 0 15,22 0-15,-21 0 0,-1 0 16,1 0-16,-22 0 0,0 0 0,-21 0 16,1 0-16,-1 0 0,-21-21 31,0 0-31,-21 21 0,-1-21 0,1 21 15,0-22-15,0 22 0,0-21 0,0 21 16,-1-21-16,1 0 16,0 21-16,21-21 15,0 0 1,21 21 15,0 0-31,1 0 0,-1 0 16,0 0-16,0 21 0,-21 0 15,21 0-15,-21 0 16,0 0-16,0 1 0,0-1 0,0 21 16,-21-21-16,0 0 0,-21 64 15,20-64-15,1 0 16,0-21-16,21 22 0,-21-1 16,0 0-16,0 0 0,21 0 15,-22-21-15,1 21 0,0-21 16,21 22-16,-21-22 15,0 0-15</inkml:trace>
  <inkml:trace contextRef="#ctx0" brushRef="#br0" timeOffset="100712.63">7070 14203 0,'0'0'15,"-22"0"-15,22 21 0,-21-21 16,0 0-16,0 0 15,0 0-15,21-21 16,0 0 0,0 0-16,0-1 0,0 1 15,0 0-15,0 0 0,0 0 0,21-22 16,0 22-16,-21-21 0,21 0 16,0-1-16,1 1 0,-1-22 15,0 22-15,0-21 0,0 20 16,0 1-16,1 0 0,20 20 0,-21-20 0,0 42 15,0-21-15,22 21 0,-22 0 16,0 0-16,0 21 0,-21 0 16,0 0-16,0 1 0,0 20 0,0-21 15,0 0-15,0 0 0,0 1 16,0-1-16,0 0 0,0 0 0,0 0 16,0-42 15,0 0-31,0 0 15,0 0-15,0-1 0,0 1 16,0 0-16,0-21 0,0 21 16,-21-1-16,21 1 0,-21 0 15,0 21-15,0 0 16,-1 21 0,1 0-16,0 1 0,21-1 0,-21 21 15,0 0-15,21-20 0,0 20 0,-21 0 16,-1 1-16,22-1 0,-21 0 15,21 1-15,0-1 0,-21 0 0,21-21 16,0 22-16,0-1 0,0-21 16,0 22-16,0-22 0,0 0 0,0 21 15,21-21-15,0 1 0,1-22 16,-1 21-16,0 0 0,0-21 0,0 0 16,22 0-16,-22 0 0,21 0 0,0 0 15,-20-21-15,20 0 0,0-1 16,-21 1-16,22 21 0,-1-21 0,-21-21 15,22 21-15,-22-1 0,0 1 0,0 0 16,0-21-16,-21 21 0,0-1 0,21-20 16,-21 21-16,0 0 0,0 0 15,0-1-15,0 44 32,0-1-17,-21 0-15,21 0 0,0 0 16,0 22-16,-21-22 0,21 0 0,0 0 15,0 0-15,0 0 0,0 1 0,0-1 16,21 0-16,-21 0 16,21-21-16,1 21 0,-1-21 0,0 0 15,21 0-15,-21 0 0,1 0 0,-1 0 16,21 0-16,-21 0 0,0-21 16,22 21-16,-22-21 0,0 0 15,0 0-15,0-1 0,1 1 0,-1 0 0,-21 0 16,0 0-16,0-22 0,0 22 15,0 0-15,0-21 0,0 21 16,0-22-16,0 22 0,-21-21 0,-1 21 16,-20 21-16,21-22 0,0 22 0,-22 0 15,22 0-15,-21 0 0,0 22 16,20-1-16,1-21 0,-21 42 0,21-21 16,0 0-16,21 1 0,0 20 0,0-21 15,0 0-15,0 22 0,0-22 0,0 0 16,0 0-16,42 0 0,-21 0 15,0-21-15,0 22 0,22-22 16,-22 0-16,21 0 0,1 0 0,-22 0 0,21 0 16,0 0-16,-20 0 15,20 0-15,-21 0 0,21-22 0,-20 22 16,20-21-16,-21 0 0,0 0 0,0 21 16,1-21-16,-22 0 0,21-1 0,-21 1 15,21 0-15,-21 0 16,0 0-16,0 42 31,0 0-15,0 0-16,0 0 0,0 1 15,0-1-15,0 0 0,0 0 16,0 0-16,0 0 0,0 1 0,0-1 16,0 0-1,0 0-15,-21-21 47,21-21-47,0 0 16,0 0-16,0-1 0,0 1 15,0 0-15,0-21 0,0 21 0,0-1 16,0 1-16,21 0 0,0-21 16,0 21-16,0-1 0,1 1 0,-1 21 15,0-21-15,0 21 0,21-21 0,-20 21 16,-1 0-16,0 0 0,0 0 15,0 21-15,0 0 0,1-21 16,-1 21-16,-21 1 0,0-1 0,21 0 16,-21 0-16,0 0 0,0 0 0,0 22 15,0-22-15,0 0 0,0 0 16,0 0-16,0 1 0,-21-22 0,21 21 16,-21-21-16,21 21 0,0-42 31,0 0-16,21-1-15,0 1 16,0 0-16,-21 0 0,21 0 16,-21 0-16,21-1 0,1-20 0,-22 21 15,21 0-15,0 0 0,0-1 16,0 1-16,0 0 0,-21 0 0,22 21 16,-1 0-16,0 0 0,0 0 0,0 21 31,-21 0-31,21 0 0,-21 1 0,0-1 15,0 0-15,0 0 0,0 0 0,22 0 16,-22 1-16,21-1 0,-21 0 0,0 0 16,21 0-16,0-21 0,0 21 15,-21 1-15,21-22 0,1 0 16,-1 21-16,0-21 0,0 0 0,0 0 16,0 0-16,1 0 0,-1 0 15,0-21-15,0-1 16,0 1-16,-21 0 0,21 0 15,1 0-15,-22-22 0,21 22 0,-21 0 16,0 0-16,21 0 0,-21 0 0,0-1 16,21 22-16,-21-21 15,0 42 1,0 1-16,-21-1 16,0 0-16,21 0 0,-21 0 15,21 0-15,0 1 0,0-1 16,-22-21-16,22 21 0,0 0 0,0 0 15,-21-21-15,21 21 0,0-42 47,0 0-31,0 0-16,0 0 0,21 0 16,1-1-16,-22-20 15,21 21-15,0 0 0,0 0 0,0-22 16,0 22-16,22 0 0,-22 0 0,0 21 15,21-21-15,-20 21 0,-1 0 0,0 0 16,0 0-16,-21 21 16,21 0-16,-21 0 0,21 0 15,-21 0-15,0 22 0,0-22 16,0 0-16,0 0 0,0 0 16,0 1-16,0-1 0,0 0 15,0 0-15,0 0 16,-21-21-16,21-21 47,21 0-47,-21 0 0,0 0 15,22 21-15,-1-22 0,0 1 0,-21 0 16,21 0-16,0 0 16,0-22-16,1 22 0,-1 0 0,0 0 15,0 0-15,0 0 0,0-1 0,1 22 16,-1 0-16,-21-21 0,21 21 0,0 0 15,0 0-15,-21 21 16,0 1-16,0-1 0,0 0 0,0 0 16,0 0-16,0 0 0,0 1 0,0-1 15,0 21-15,0-21 0,0 0 16,0 1-16,0-1 0,0 0 0,0 0 16,0 0-16,0 0 15,21-21-15,-21 22 0,22-22 16,-1 0-16,0 0 15,0 0-15,0-22 16,-21 1-16,21 21 0,1-21 0,-1 0 16,0 21-16,-21-21 0,21-22 0,0 22 15,0 0-15,1 0 0,-22 0 0,21-22 16,-21 22-16,21 0 0,-21 0 16,0 42 15,0 0-31,0 0 0,0 1 15,0-1-15,0 0 0,-21 0 0,21 0 16,-21 0-16,21 1 0,0-1 16,0 0-16,0 0 0,0 0 0,21-21 15,0 21-15,0 1 0,0-22 0,0 0 16,1 0-16,-1 0 0,0 0 16,0 0-16,0 0 0,0 0 15,1 0-15,-22-22 0,0 1 16,0 0-16,0 0 0,-22 21 15,1-21-15,21 0 0,-21-1 16,0 1-16,0 0 0,0 0 16,21 0-16,-22 21 0,22-21 0,0-1 15,0 1-15,0 0 32,22 21-32,20-21 0,-21 0 0,0 21 15,0-21-15,22 21 0,-22 0 0,21 0 16,-21-22-16,1 22 0,20 0 0,-21 0 15,0 0-15,0 0 0,1 0 16,-1 22-16,0-22 0,-21 21 0,0 0 16,21 0-16,0 0 0,-21 0 15,0 1-15,0-1 0,21 0 16,-21 0-16,22 0 0,-22 0 0,0 1 16,0-1-16,0 0 0,0 0 15,0 0-15,0 0 16,-22-21-16,1 0 15,0 0 1,21-21 0,0 0-1,0 0-15,0 0 16,0 0-16,0-22 0,21 22 16,0 0-16,1-21 0,-1 20 0,0-20 15,0 21-15,21-21 0,-20 20 0,20 1 16,-21 0-16,0 21 0,22 0 15,-22 0-15,0 0 0,0 0 16,0 0-16,0 21 0,1 0 0,-1 1 0,-21-1 16,21 0-16,-21 0 0,0 21 15,0-20-15,0-1 0,0 0 0,0 21 16,0-21-16,0 1 0,0-1 16,0 0-16,0 0 0,0 0 0,-21-21 15,21 21-15,0 1 0,-21-1 0,21 0 16,-22-21-16,22 21 15,-21-21 32</inkml:trace>
  <inkml:trace contextRef="#ctx0" brushRef="#br0" timeOffset="102671.32">2286 15939 0,'0'0'0,"0"-22"15,0 1-15,0 0 16,-21 21-1,21 21 1,0 0-16,0 1 16,0 20-16,0-21 0,0 0 0,0 0 15,0 22-15,0-22 0,0 0 16,0 0-16,21 0 0,0-21 0,-21 22 16,21-22-16,0 0 15,1 0-15,-1 0 16,0-22-1,0 1-15,-21 0 0,0 0 16,0 0-16,0 0 0,0-1 16,0 1-16,0 0 0,-21 0 0,21 0 15,-21 0-15,21-1 16,-21 22-16,-1 0 16,1 0-16,21 22 15,-21-1-15,21 0 16,0 0-16,0 0 0,0 0 15,0 1-15,0-1 0,0 0 0,0 0 16,0 0-16,0 0 0,21-21 16,0 22-16,1-22 0,-1 0 15,0 0-15,0 0 16,0 0-16,-21-22 0,21 1 0,1 21 16,-22-21-16,21 0 0,-21 0 15,0 0-15,0-1 0,0 1 16,0 0-16,0 0 0,-21 0 15,-1 0-15,1-1 0,21 1 0,-21 21 16,0-21-16,0 21 0,0 0 16,-1 0-16,1 21 15,0 0-15,21 1 16,0-1-16,0 0 0,0 0 0,0 0 16,0 0-16,0 1 0,0-1 15,0 0-15,0 0 0,21-21 16,0 0-16,-21 21 0,22-21 15,-1 0-15,0 0 16,0 0-16,0 0 0,-21-21 16,21 0-16,-21 0 15,0 0-15,0-1 0,0 1 16,-21 0-16,0 0 16,0 21-16,0-21 0,0 21 0,-1 0 15,1 0-15,0 0 0,0 0 16,0 0-16,21 21 0,-21 0 15,21 0-15,0 0 16,0 1-16,0-1 0,0 0 0,0 0 16,0 0-16,0 0 15,21-21-15,0 22 16,0-22-16,0 0 16,0 0-16,1-22 15,-1 1-15,0 21 16,-21-21-16,0 0 0,0 0 15,0 0-15,0-1 16,0 1-16,-21 21 0,0 0 16,-1 0-16,1 0 15,0 21 1,21 1-16,0-1 0,0 0 16,0 0-16,0 0 0,0 0 15,0 1-15,0-1 0,21 0 16,-21 0-16,21-21 0,1 0 15,-1 0-15,0 0 16,0 0-16,0 0 0,0 0 16,-21-21-16,22 21 15,-22-21-15,0 0 0,0-1 16,0 1-16,0 0 0,0 0 16,-22 21-16,1 0 0,21-21 15,-21 21-15,0 0 16,0 0-16,21 21 15,-21-21-15,21 21 0,0 0 16,-22-21 0,22 21-1,22-21 63</inkml:trace>
  <inkml:trace contextRef="#ctx0" brushRef="#br0" timeOffset="103423.9">2582 16658 0,'0'21'16,"-21"-21"-1,0 0-15,0 0 16,21-21 0,0 0 15,21 21-16,0 0-15,0 0 16,0 21-16,-21 0 16,0 1-16,0-1 15,0 0-15,0 0 0,0 0 0,0 0 16,-21 1-16,21-1 0,-21 0 16,0-21-16,0 21 0,21 0 0,-21-21 15,-1 0-15,1 0 0,0 0 16,0 0-16,21-21 15,0 0-15,0 0 0,0 0 16,0-1-16,0 1 16,0 0-16,0 0 0,0 0 15,21 21 1,0 0-16,0 0 0,1 0 31,-22 21-31,0 0 16,0 0-16,0 0 15,-22-21 17,22-21-17,0 0 1,0 0-16,0 0 16,22 0-16,-1 21 15,0 0-15,0 0 16,0 0-16,0 0 15,1 21-15,-1 0 0,-21 0 16,0 0-16,0 0 0,0 1 16,0 20-16,0-21 0,0 21 0,-21-20 15,-1 20-15,1 0 0,-21-21 0,0 22 16,-1-22-16,22 21 0,-21-21 16,-1 1-16,1-1 0,0 0 0,21 0 15,-1-21-15,1 0 0,0 0 16,0 0-16,0 0 0,21-21 15,-21 0-15</inkml:trace>
  <inkml:trace contextRef="#ctx0" brushRef="#br0" timeOffset="104239.43">3810 16447 0,'-42'0'16,"63"0"15,0 0-15,0 0-16,0 0 15,22 0-15,-1 0 0,0 0 0,22 0 16,-1 21-16,1-21 0,-1 0 0,22 0 15,0 0-15,20 21 0,-20-21 16,0 0-16,21 0 0,-22 0 0,-20 0 16,20 0-16,-20 0 0,-1 0 15,1 0-15,-22 0 0,1 0 0,-22 0 16,21 0-16,-21 0 0,0 0 0,-21-21 16,22 21-1,-22-21-15,0-1 16,-22 1-16,1 0 0,0 21 15,0-21-15,0 21 0,0-21 16,-1 0-16,-20 21 0,21-22 0,0 22 16,0 0-16,-1-21 0,1 21 0,0 0 15,42 0 32,0 0-47,1 0 0,-1 0 16,21 0-16,-21 0 0,0 0 0,1 0 15,20 0-15,-21 21 16,0-21-16,0 22 0,1-22 0,-1 21 16,-21 0-16,0 0 0,0 0 15,0 0-15,-21 1 16,-1-1-16,1 0 0,0-21 0,-21 21 16,21 0-16,-1 0 0,1 1 0,0-1 15,0 0-15,0 0 0,0 0 16,-1 0-16,1 1 0,0-22 0,21 21 15,0 0-15,-21 0 0,0 0 16,0-21 0,21-21 15,0 0-15</inkml:trace>
  <inkml:trace contextRef="#ctx0" brushRef="#br0" timeOffset="106207.49">6900 16320 0,'0'0'0,"-21"0"0,0 21 0,21 0 0,-21-21 16,0 21-16,-1-21 0,22 21 0,-21 0 16,0-21-16,21 22 15,21-22 16,0-22-15,1 1-16,-1 0 0,0 0 0,21 0 16,-21 0-16,22-22 0,-22 22 0,21-21 15,1-1-15,-22 1 0,21 0 16,-21-1-16,22-20 0,-22 42 16,-21-22-16,0 22 0,21-21 0,-21 21 15,0 0-15,-21 21 16,0 0-1,21 21-15,-22-21 0,1 21 16,21 21-16,0-21 0,-21 1 0,21 20 16,0 0-16,0-21 0,0 22 0,0-1 15,0 0-15,21-20 0,-21 20 16,0-21-16,21 21 0,1-20 0,-22-1 16,0 21-16,0-21 0,0 0 0,0 1 15,0-1 1,-22-21-1,1 0-15,0 0 0,0 0 0,21-21 16,-21 21-16,0-22 0,-1 22 16,22-21-16,0 0 0,-21 21 0,21-21 15,-21 21-15,21-21 16,0 0-16,0 42 31,0 0-31,21 0 16,0 0-16,-21 0 0,22 1 15,-1-22-15,0 21 0,0-21 16,0 0-16,0 21 0,22-21 16,-22 0-16,21 0 0,-21 0 0,22 0 15,-1 0-15,0 0 0,1 0 0,-1-21 16,0 21-16,1-21 0,20-1 16,-20 1-16,-1 21 0,0-21 0,1-21 15,-1 21-15,0-1 0,-21 1 0,1-21 16,-1 21-16,-21-22 0,0 22 15,0-21-15,0 21 0,0 0 0,-21-1 16,-1 1-16,1 21 0,-21 0 16,21 0-16,-22 0 0,22 0 0,-21 21 15,21 1-15,0-1 0,-1 0 0,1 21 16,21-21-16,0 1 16,0 20-16,0-21 0,0 0 0,21 0 15,1 1-15,-1-1 0,0 0 0,21 0 16,1 0-16,-22 0 0,21-21 15,0 0-15,1 22 0,-1-22 0,0 0 16,1 0-16,-1 0 0,0 0 0,-20-22 16,20 1-16,0 21 0,-21-21 15,1 0-15,-1 0 0,21 0 0,-42-1 16,21 1-16,0 0 0,-21 0 0,0 0 16,0 0-16,0-1 0,0 1 15,0 0-15,0 42 31,0 0-15,0 1-16,0-1 0,0 0 0,0 0 16,0 0-16,0 0 0,-21 1 15,21-1-15,0 0 0,-21-21 16,21 21-16,0 0 16,0-42 15,0 0-16,0 0-15,0 0 0,0-1 16,0 1-16,21-21 0,-21 21 16,21 0-16,1-43 15,-1 43-15,0 0 0,0 21 0,-21-21 16,21 21-16,0-22 0,1 22 16,-1 0-16,0 22 0,0-1 15,-21 0-15,21 0 0,0 0 0,-21 0 16,22 22-16,-22-22 0,0 0 15,0 0-15,21 0 0,-21 1 0,0-1 16,21 0-16,-21 0 0,0 0 16,21-21-16,0 0 15,0 0 1,1 0 0,-22-21-16,21 0 15,0 0-15,0 0 0,0-1 0,0 1 16,1 0-16,-1 0 0,0-21 0,0 20 15,0 1-15,0-21 0,1 21 16,-1 0-16,0-1 0,0 22 0,0-21 16,0 21-16,1 0 15,-22 21 1,0 1-16,0-1 0,0 0 0,21 0 16,-21 0-16,0 0 0,0 1 0,0-1 15,21 0-15,-21 21 0,0-21 16,21 1-16,0-1 0,0 0 15,1 0-15,-1-21 0,0 21 16,0-21-16,0 0 0,0 0 0,1 0 16,-1 0-16,0 0 15,0-21-15,0 21 0,0-21 0,1 0 16,-1 0-16,-21-1 0,21 1 0,0-21 16,0 21-16,-21 0 0,0-22 15,21 22-15,-21 0 0,22 0 0,-22 0 16,0-1-16,0 44 31,0-1-31,-22 0 16,22 0-16,-21 21 0,21-20 0,0-1 15,0 0-15,0 0 0,0 0 16,0 0-16,0 1 0,0-1 0,0 0 16,21 0-16,1-21 0,-1 21 15,0-21-15,0 0 16,0 0-16,0 0 0,1-21 15,-1 0-15,0 21 0,-21-21 0,0 0 16,21 21-16,0-22 0,-21 1 0,0-21 16,0 21-16,0 0 0</inkml:trace>
  <inkml:trace contextRef="#ctx0" brushRef="#br0" timeOffset="106404.17">9715 15748 0,'0'0'16,"-42"0"-16,63 0 78,0 0-62,1 0-16</inkml:trace>
  <inkml:trace contextRef="#ctx0" brushRef="#br0" timeOffset="108537.23">10753 15917 0,'0'-21'0,"0"42"0,0-63 0,0 21 16,0 0-16,0 0 15,0-1-15,0 1 16,-22 21-16,1 0 16,0 0-16,0 21 15,0-21-15,0 22 0,21-1 0,-22 21 16,1-21-16,0 22 0,21-1 0,0 0 15,-21 1-15,0-22 0,21 21 16,0 0-16,0-20 0,0 20 0,0-21 16,0 21-16,0-20 0,0-1 15,21 0-15,-21 0 0,21 0 0,0-21 16,0 21-16,1-21 0,20 0 0,-21 0 16,0 0-16,22 0 0,-22 0 15,0 0-15,21 0 0,-21 0 16,22 0-16,-22-21 0,21 0 0,-21 0 15,1 0-15,-1 0 0,0-1 16,0 1-16,0-21 0,0 21 0,1 0 16,-22-22-16,0 22 0,0 0 0,0 0 15,21 0-15,-21-1 0,-21 44 32,21-1-32,0 0 0,-22 0 15,22 0-15,-21 0 0,21 1 16,0-1-16,0 21 0,0-21 0,0 0 15,0 1-15,0-1 0,21 0 0,-21 0 16,22 0-16,-1-21 16,0 21-16,0-21 0,0 0 0,0 22 15,1-22-15,-1 0 0,0 0 0,0 0 16,21 0-16,-20 0 0,-1 0 0,0-22 16,0 1-16,0 21 0,0-21 15,1 0-15,-22 0 0,21 0 0,-21-1 16,21 1-16,-21-21 0,0 0 0,0 20 15,0-20-15,0 21 0,0-21 16,-21-1-16,0 22 0,-1 0 0,1 0 16,0 0-16,0-1 0,0 22 15,-22 0-15,22 0 0,0 0 0,0 22 16,-21-1-16,20 0 0,22 0 16,-21 21-16,21-20 0,-21 20 15,21-21-15,0 21 0,0-20 0,0 20 16,0-21-16,21 0 0,0 0 0,1 1 15,20-1-15,-21 0 0,21 0 16,-20-21-16,20 0 0,-21 0 0,21 0 16,1 0-16,-22 0 0,21 0 0,-21 0 15,22 0-15,-22-21 0,21 21 16,-21-21-16,22 0 0,-22-1 0,0-20 16,21 21-16,-20-21 0,20-1 15,-21 1-15,0 0 0,22-22 16,-22 22-16,21-22 0,-21 22 0,0 0 15,1-1-15,-1 1 0,0 0 0,-21-1 16,0 22-16,0 0 0,0 0 16,0 0-16,0-1 0,-21 22 15,0 22-15,-1-1 16,1 0-16,21 0 0,-21 0 16,0 22-16,21-22 0,-21 21 0,21-21 15,0 22-15,0-1 0,0 21 0,-21-20 16,21-1-16,0 0 0,0 1 15,0-1-15,0 0 0,0 1 0,0-1 16,0 0-16,21-20 0,-21-1 0,21 0 16,0 0-16,0 0 15,0 0-15,1-21 0,-1 0 0,0 0 16,0 0-16,0 0 0,22 0 0,-22 0 16,0 0-16,0 0 0,21-21 15,-20 0-15,-1 0 0,0-21 0,21 20 16,-21 1-16,1-21 0,-1 0 0,0 20 15,0-20-15,-21 21 0,0-21 16,21 20-16,-21 1 0,0 0 0,0 42 31,0 0-15,-21 1-16,21-1 0,-21 21 0,21-21 16,0 0-16,0 1 0,0 20 15,0-21-15,0 0 0,0 0 16,0 1-16,0-1 0,0 0 0,0 0 15,21 0-15,0-21 0,0 0 16,1 0-16,-1 0 16,0 0-16,0 0 0,0 0 15,0-21-15,1 21 0,-1-21 0,-21 0 16,21 0-16,-21-1 0,21 1 16,-21-21-16,0 21 0,0 0 15,0-22-15,0 22 0,0-21 0,0 21 16,-21-1-16,0 1 0,0 0 15,-1 0-15,1 21 0,0 0 16,0 0-16,0 0 16,21 21-16,-21 0 15,21 0-15,0 1 16,21-22-16,0 0 16,0 0-16,0 0 0,0 0 15,22 0-15,-22 0 0,0 0 0,21 0 16,-20 0-16,20-22 0,-21 22 0,21 0 15,1-21-15,-22 21 16,21 0-16,-21 0 0,1 0 0,20 0 16,-21 0-16,0 0 0,-21 21 15,21 1-15,-21-1 16,0 0-16,0 0 0,0 0 0,0 0 16,0 1-16,0 20 0,0-21 0,0 0 15,0 0-15,-21-21 0,21 22 16,-21-1-16,21 0 0,0 0 0,0 0 15,-21-21-15,21 21 16,-21-21 0,21-21 15,0 0-31,0 0 16,0 0-16,21 0 0,0-1 15,0-20-15,0 21 0,1 0 0,83-85 16,-62 64-1,-1-1-15,0 22 0,1 0 16,-22-21-16,21 42 0,1-22 0,-22 22 16,21 0-16,-21 0 0,0 22 0,1-1 15,-1 0-15,-21 0 0,0 0 0,0 22 16,0-22-16,0 21 0,0 0 16,0-20-16,0 20 0,0 0 0,0-21 15,0 1-15,-21-1 0,21 0 16,0 0-16,0 0 0,0 0 0,0 1 15,21-22 1,0 0-16,0 0 0,0 0 16,0 0-16,1 0 0,-1 0 15,0-22-15,0 1 16,0 21-16,-21-21 0,21 21 0,-21-21 16,0 0-16,22 21 15,-22-21-15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0T02:50:22.53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2201 931 0,'21'0'16,"-21"-21"-16,22 21 0,-22-21 15,21 0-15,0 21 16,-21-21-16,21 21 0,-21-21 0,21 21 16,-21-22-16,21 22 15,1-21-15,-22 0 0,0 0 16,21 21-16,-21-21 16,0 0-16,0-1 15,0 1-15,0 0 16,-21 21-16,-1-21 15,1 21-15,0-21 0,0 21 0,0 0 16,0 0-16,-1 0 16,-20 0-16,21 0 0,0 0 0,0 0 15,-1 0-15,1 21 0,-21-21 16,21 21-16,0-21 0,-1 21 0,1 0 16,-21 1-16,21-1 0,0 0 15,-1 0-15,1 0 0,-21 22 16,21-1-16,0-21 0,-22 21 15,22 22-15,-21-22 0,21 22 0,-22-22 16,22 22-16,-21-22 0,21 21 16,-1-20-16,1 20 0,21-20 15,0 20-15,0-21 0,0 22 0,0-22 16,0 22-16,21-22 0,1 0 16,-1 1-16,21-1 0,-21 0 0,22-20 15,-22 20-15,21-21 0,-21 0 16,22 0-16,-22 1 0,21-1 0,-21-21 15,22 0-15,-22 21 0,21-21 0,-21 0 16,22 0-16,-22 0 16,0 0-16,0 0 0,0 0 0,0-21 15,1 21-15,-1 0 0,0-21 16,0 21-16,0-22 0,0 1 0,1 0 16,-1 0-16,0-21 15,0 20-15</inkml:trace>
  <inkml:trace contextRef="#ctx0" brushRef="#br0" timeOffset="548.15">2900 1439 0,'0'0'16,"0"-21"-16,-21 21 0,-1 0 15,22-21-15,-21 21 16,0 0-16,0 0 0,0 0 16,0 0-16,-1 0 0,1 21 15,0 0-15,0-21 0,0 22 0,0-1 16,-1 0-16,1 21 0,21-21 16,-21 22-16,0-1 0,21-21 15,0 22-15,0-1 0,-21 0 0,21-21 16,0 22-16,0-1 0,0-21 15,0 22-15,0-22 0,0 0 0,21 0 16,-21 0-16,21-21 0,21 21 16,-20-21-16,-1 22 0,21-22 0,-21 0 15,22 0-15,-22 0 0,21 0 0,-21-22 16,22 1-16,-22 0 0,21 0 16,-21 0-16,0 0 0,22-1 0,-22-20 15,0 0-15,0-1 0,0 1 16,1 0-16,-1-1 0,0 1 0,-21 0 15,0-1-15,0 1 0,0 21 16,0 0-16,0 0 0,-21-1 16,21 1-16,-43 0 0,22 21 0,0 0 15,0 0-15,-21 0 0,-1 0 16,22 0-16,-21 21 0,-1 0 0,1-21 16,21 22-16,-21-1 0,20 0 15,-20-21-15,21 21 0,21 0 0,-21 0 16,21 1-16,0-1 15,0 0-15,21-21 16,0 0-16</inkml:trace>
  <inkml:trace contextRef="#ctx0" brushRef="#br0" timeOffset="1820.33">3683 1418 0,'0'21'47,"0"1"-47,0-1 15,0 0-15,-21 0 0,21 0 0,0 0 16,0 1-16,0 20 0,0-21 16,0 21-16,0 1 0,-21-22 15,21 21-15,0-21 0,0 22 0,0-22 16,0 0-16,-22 0 0,22 22 15,0-22-15,0 0 0,0 0 16,0-42 31,0 0-47,0 0 16,22-1-16,-22-20 0,0 21 15,0 0-15,0-22 0,21 22 0,0-21 16,-21 0-16,21 20 15,-21-20-15,21 21 0,0-21 0,1 20 16,-22 1-16,21 0 0,0 0 0,0 0 16,-21 0-16,21-1 0,0 22 15,1-21-15,-1 0 0,0 21 16,0 0-16,0 0 16,0 0-16,1 21 0,-22 0 15,0 1-15,0-1 0,21 0 0,-21 0 16,21 21-16,-21-20 0,0 20 15,0-21-15,0 0 0,0 22 0,0-22 16,0 0-16,0 21 0,0-21 16,0 1-16,0-1 0,0 0 15,0 0-15,0 0 16,-21-21-16,21-21 31,0 0-31,0 0 0,0 0 16,0-22-16,0 22 15,0 0-15,0 0 0,0-22 0,0 22 16,21 0-16,-21-21 0,21 21 16,0-1-16,-21 1 0,21-21 15,1 21-15,-1 0 0,0 21 0,0-22 16,0 1-16,22 0 0,-22 21 0,0 0 16,0 0-16,21 0 0,-20 0 15,-1 0-15,0 0 0,0 0 16,0 21-16,0 0 0,1-21 0,-1 22 15,0-1-15,-21 21 0,0-21 0,0 0 16,0 22-16,0-22 0,0 21 16,0-21-16,0 43 15,0-22-15,-21-42 0,0 64 16,21-85 46,0-1-46,0 1-16,21 21 16,-21-21-16,21 0 0,0 0 0</inkml:trace>
  <inkml:trace contextRef="#ctx0" brushRef="#br0" timeOffset="2604.77">4974 1461 0,'0'-22'16,"0"44"15,0-1-31,0 0 16,-21 0-16,21 0 0,-21 0 0,21 1 16,0-1-16,0 0 0,0 21 15,-21-21-15,21 1 0,0-1 0,-22 0 16,22 0-16,0 0 0,-21 0 15,21 1-15,0-1 0,0 0 16,0 0 0,-21-21-1,21-21 1,0 0-16,0 0 0,0-1 16,0 1-16,0 0 0,0-21 15,0 21-15,0-1 0,0-20 0,0 0 16,21 21-16,0-22 0,-21 22 0,22 0 15,-1 0-15,0 0 0,0-1 16,0 1-16,0 0 0,1 21 0,-1 0 16,0 0-16,0 0 0,0 0 0,0 0 15,1 0-15,-1 0 0,-21 21 16,21 0-16,-21 1 0,21-1 0,-21 0 16,0 0-16,21 0 0,-21 0 15,21 22-15,-21-22 0,0 0 16,0 21-16,0-20 0,0-1 0,0 0 15,0 0-15,0 0 0,0 0 16,0 1-16,-21-22 31,0-22-15,21 1 0,0 0-16,0 0 0,0 0 0,0 0 15,0-1-15,0-20 0,0 21 16,21-21-16,-21 20 0,21 1 0,1-21 15,-1 21-15,0 0 0,0-1 0,0 1 16,0 0-16,1 21 16,-1 0-16,0-21 0,0 21 0,0 0 15,22 0-15,-22 0 0,0 21 0,0 0 16,0 0-16,-21 1 0,21-1 16,-21 0-16,0 0 0,0 0 0,0 0 15,0 1-15,0 20 0,0-21 0,0 0 16,0 0-16,0 1 0,0-1 15,-21 0-15,21 0 0,0-42 63,0 0-63,0 0 16</inkml:trace>
  <inkml:trace contextRef="#ctx0" brushRef="#br0" timeOffset="3100.17">6075 1588 0,'21'0'16,"0"0"-1,0-22-15,0 22 16,-21-21-16,22 0 0,-1 21 16,-21-21-16,0 0 0,0 0 15,0-1-15,0 1 16,0 0-16,-21 21 15,-1 0 1,1 0-16,0 0 0,0 0 16,0 21-16,0 0 15,21 1-15,0-1 0,-22 0 16,22 0-16,0 21 0,0-20 0,0-1 16,0 21-16,0-21 0,0 22 0,0-22 15,0 0-15,0 0 0,22 0 16,-22 0-16,21 1 0,0-1 0,0-21 15,-21 21-15,21-21 0,0 0 0,1 0 16,-1 0-16,0 0 0,0 0 16,0 0-16,0 0 0,1 0 0,-1-21 15,21 0-15,-21-1 0,0 1 16,1 0-16,-1 0 0,0 0 0</inkml:trace>
  <inkml:trace contextRef="#ctx0" brushRef="#br0" timeOffset="3662.27">6752 1355 0,'0'0'0,"0"-21"16,-21 21-1,0 0 1,0 0-16,21 21 0,-22-21 16,22 21-16,0 0 0,-21 0 15,21 22-15,-21-22 0,21 0 0,-21 0 16,21 21-16,0-20 0,0 20 15,0-21-15,-21 0 0,21 22 0,-21-22 16,21 0-16,0 0 0,0 0 16,0 0-16,0-42 47,0 0-47,0 0 15,0-21-15,21 20 0,0 1 16,-21-21-16,21 21 0,-21 0 15,21-22-15,0 22 0,1-21 16,-1 21-16,0-1 0,0 1 0,0-21 16,0 21-16,1 21 0,-1-21 15,21-1-15,-21 22 0,0 0 0,1 0 16,-1 0-16,0 0 0,0 0 16,0 22-16,-21-1 0,0 0 15,21 21-15,-21-21 0,22 1 0,-22 20 16,0-21-16,0 21 0,0-20 0,0 20 15,0 0-15,-22-21 0,22 22 16,-21-22-16,21 0 0,0 0 0,-21 0 16,21 1-16,-21-1 0,21 0 0,0 0 15,0-42 32,0 0-47,0 0 0,21-1 16,0 1-16,-21 0 0,21 0 15,1-21-15,-1 20 0</inkml:trace>
  <inkml:trace contextRef="#ctx0" brushRef="#br0" timeOffset="4138.95">7599 741 0,'0'0'0,"0"-21"0,0 0 0,0-1 16,0 1-16,0 0 16,0 42 15,0 0-16,0 1-15,0-1 0,0 21 0,0 0 16,0 1-16,0-1 0,-21 22 16,-1-22-16,22 21 0,0-20 15,-21 20-15,0-20 0,0-1 0,21 21 16,0-20-16,0-22 0,-21 21 16,21 1-16,-21-22 0,21 21 0,0-21 15,0 22-15,0-22 0,0 0 0,-22 0 16,22 0-16,0 0 0,0 1 15,0-1-15,0-42 47,0-1-31,0 1 0,0 0-16,0 0 15,22 0-15,-22 0 0,21-1 16</inkml:trace>
  <inkml:trace contextRef="#ctx0" brushRef="#br0" timeOffset="4836.66">8170 1291 0,'0'-21'0,"21"0"16,-21 0 0,0 0-16,0-1 0,0 1 15,0 0 1,-21 21 0,0 0-16,0 0 15,0 21-15,0 0 0,-1 1 0,1-1 16,0-21-16,0 42 0,0-21 15,0 0-15,-1 1 0,1-1 0,0 0 16,21 0-16,0 0 16,0 0-16,0 1 0,0-1 15,21-21 1,0 0-16,1 0 0,-1 0 16,0 0-16,0 0 0,0 0 0,0 0 15,1 0-15,-1 0 0,0 0 16,0 0-16,0 0 0,0 0 0,1 0 15,-22 21-15,21-21 0,0 0 0,-21 21 16,21-21-16,-21 21 16,21-21-16,-21 21 0,0 1 15,0-1 1,0 0-16,0 0 0,-21 0 16,0 0-16,0 1 15,0-22-15,-1 21 0,1 0 16,0-21-16,0 21 0,0-21 0,0 0 15,-1 21-15,1-21 0,0 0 16,0 0-16,0 0 0,0 0 16,-1 0-16,1 0 15,0 0-15,0 0 16,0 0-16,0 0 47,21-21 0,0 0-32,0 0-15</inkml:trace>
  <inkml:trace contextRef="#ctx0" brushRef="#br0" timeOffset="5296.5">7302 910 0,'-21'0'16,"0"0"-16,21-21 16,21 21 31,0 0-47,1 0 15,-1 0-15,21 0 0,0 0 16,-20 0-16,20 0 0,21 0 0,-20 0 15,-1 0-15,22-21 0,-22 21 0,0 0 16,1 0-16,-1 0 0,0 0 16,1 0-16,-22-21 0,0 21 0,0 0 15,0 0 1,-42 0 15,0 0-15,0 0-1,21 21-15,-21-21 16,-1 0-16</inkml:trace>
  <inkml:trace contextRef="#ctx0" brushRef="#br0" timeOffset="6544.39">2074 2371 0,'0'0'15,"-42"0"1,21 0-16,0 0 0,-1 0 0,1 0 16,0 0-1,0 0-15,0 0 0,42 0 63,0 0-63,0 0 15,0 0-15,22 0 0,-22 0 0,21 0 16,1 0-16,-1 0 0,0 0 0,22 0 16,-1 0-16,1 0 0,-1-21 15,1 21-15,-1 0 0,1 0 0,-1 0 16,22 0-16,-22 0 0,1-22 0,21 22 15,-1-21-15,1 21 0,0 0 16,-1 0-16,1 0 0,21 0 0,0-21 16,-22 21-16,22 0 0,0 0 0,-21 0 15,20 0-15,1 0 0,21 0 16,-21 0-16,21-21 0,-21 21 16,0 0-16,21 0 0,-21 0 0,-1 0 15,1 0-15,0 0 0,0 0 0,0 0 16,0 0-16,-22 0 0,1 0 15,0 0-15,-1 0 0,1 0 0,0 0 16,-22 0-16,22 0 0,-22 0 0,22 0 16,0 0-16,-22 0 0,22 0 15,-22-21-15,22 21 0,-22-21 0,1 21 16,21 0-16,-22 0 0,-21 0 0,22-22 16,-1 22-16,-20 0 0,20 0 15,-20-21-15,20 21 0,-21 0 0,1 0 16,-1-21-16,0 21 0,1 0 15,-1 0-15,0-21 0,1 21 0,-1 0 16,0 0-16,-20-21 0,20 21 0,-21-21 16,0 21-16,0 0 0,1 0 15,-1 0-15,0 0 16,-42 0 156,0 0-172,-1 0 0,1 0 0,0 0 15,0 0-15,0 0 0,0 0 16</inkml:trace>
  <inkml:trace contextRef="#ctx0" brushRef="#br0" timeOffset="7800.21">4530 3577 0,'0'-21'15,"0"0"-15,0 0 16,0 0-16,0-1 15,0 1-15,0 0 16,0 0 0,0 42 31,0 0-47,0 0 0,0 1 0,0-1 15,0 0-15,0 0 0,0 21 16,0-20-16,0 20 0,0 0 0,0-21 15,0 22-15,0-1 0,0 0 16,0 1-16,0 20 0,0-20 0,0 20 16,0-21-16,0 22 0,0-1 0,-22-20 15,22 20-15,-21-20 16,21 20-16,0-21 0,0 22 0,0-22 16,0 22-16,0-22 0,0 22 0,0-22 15,0 0-15,0 22 0,0-22 16,0 22-16,0-22 0,0 0 0,0 22 15,-21-22-15,21 22 0,0-22 0,-21 0 16,21 22-16,0-22 0,0 0 16,-21 1-16,21-1 0,0 0 0,0 1 15,0-22-15,0 0 0,0 21 0,0-20 16,0-1-16,0 0 16,0 0-1,21-42 16,-21 0-31,0 0 0,0-1 0,0 1 16,0 0-16,0 0 0</inkml:trace>
  <inkml:trace contextRef="#ctx0" brushRef="#br0" timeOffset="9191.95">4593 3535 0,'0'0'0,"0"-21"0,21 0 31,-21-1-16,21 22-15,1 0 16,-22-21-16,21 21 16,0 0-16,0 0 0,0 0 15,0-21-15,22 21 0,-22 0 16,21 0-16,-21 0 0,22 0 0,-1-21 16,0 21-16,1 0 0,-1 0 15,0 0-15,22 0 0,-22 0 16,22-21-16,-1 21 0,1 0 0,-1 0 15,1 0-15,-1 0 0,22 0 16,-22-21-16,22 21 0,-21 0 0,20 0 16,1 0-16,0 0 0,-1 0 0,1 0 15,21 0-15,-22 0 0,22-22 16,-21 22-16,0 0 0,-1 0 0,1 0 16,-22 0-16,1 0 0,-1 0 0,1 0 15,-22 0-15,-21 0 0,22 0 16,-22-21-16,0 21 0,0 0 0,0 0 31,-21 21 16,0 1-47,0-1 16,0 0-16,0 0 0,0 0 15,0 0-15,-21 1 0,21 20 16,0-21-16,0 21 0,0-20 0,0 20 15,0-21-15,-21 21 0,21-20 0,0 20 16,-21 0-16,21 1 0,0-22 16,0 21-16,-21 0 0,21 1 0,0-1 15,0 0-15,0 1 0,-21-1 16,21 0-16,0 1 0,0-1 16,0 0-16,0 1 0,0-1 0,0 0 15,0-20-15,0 20 0,0 0 0,-22 1 16,22-1-16,0 0 0,-21 1 15,21-1-15,-21 0 0,21 22 0,0-22 16,0 0-16,-21 1 0,21-1 0,0 0 16,-21-20-16,21 20 0,0 0 0,0-21 15,0 22-15,0-22 0,0 21 16,0-21-16,0 1 0,0 20 0,0-21 16,0 0-16,0 0 0,0 1 0,0-1 15,0 0-15,0 0 0,0 0 16,0 0-16,0 1 15,0-1-15,0 0 0,0 0 16,0 0 15,-21-21 16,-1 0-31,1 0-1,0 0-15,0 0 16,0 0-16,0 0 16,-1 0-16,-20 0 0,21 0 15,-21 0-15,-1 0 0,1 0 0,0 0 16,-1 0-16,-20 0 0,-1 0 0,22 0 16,-22 0-16,1 0 0,21 0 15,-22-21-15,1 21 0,-1 0 0,1 0 16,-22 0-16,21 0 0,-20 0 0,-1 0 15,-21 0-15,22 0 0,-22 0 16,21 0-16,0 0 0,1 0 16,-234 21-1,255-21-15,20 0 0,-20 0 0,21 0 16,-1 21-16,22-21 0,0 0 16,0 0-16,0 0 0,-1 0 15,1 0-15,21 22 0,0-44 47,21 1-31,1 21-16,-1-21 0</inkml:trace>
  <inkml:trace contextRef="#ctx0" brushRef="#br0" timeOffset="9876.67">4995 3852 0,'21'0'62,"1"0"-46,-1 0-16,0 0 0,0 22 0,21-22 15,-20 0-15,20 0 0,21 0 16,-20 0-16,20 0 0,1 0 0,-1 0 16,22 0-16,-22 0 0,1 0 0,21 0 15,-22 21-15,1-21 0,-1 0 16,1 0-16,-22 0 0,21 0 15,-20 0-15,-1 0 0,0 0 0,-20 0 16,-1 0-16,21 0 0,-21 0 16,0 0-16,-42 0 47,0 0-47,0 0 0,0 0 0,0 0 15,-22 21-15</inkml:trace>
  <inkml:trace contextRef="#ctx0" brushRef="#br0" timeOffset="10412.87">4953 4403 0,'21'0'31,"0"0"-31,0 0 16,1 0-16,-1 0 0,0 0 0,0 0 15,21 0-15,1 0 0,-1 0 0,0 0 16,22 0-16,-1 0 0,1 0 16,-1 0-16,1 0 0,21 0 15,-22 0-15,22-21 0,-22 21 0,1 0 16,-1 0-16,1 0 0,-1 0 15,-20 0-15,-1 0 0,0 0 0,1 0 16,-1 0-16,0 0 0,-21-22 0,22 22 16,-22 0-16,0 0 0,0 0 15,-42 0 32,0 0-47,0 0 0,0 0 16,-22 0-16,22 0 0,0 0 0,0 22 15,-22-22-15</inkml:trace>
  <inkml:trace contextRef="#ctx0" brushRef="#br0" timeOffset="10916.12">5016 4847 0,'22'0'31,"-1"0"-15,0 0-16,0 0 0,21 0 16,-20 0-16,20 0 0,0 0 0,22 0 15,-22-21-15,22 21 0,20 0 16,-20 0-16,20 0 0,-20 0 0,21 0 16,-22 0-16,22 0 0,-22 0 0,22 0 15,-22 0-15,22 0 0,-21 0 16,20 0-16,-20 0 0,20 0 15,-20 0-15,-1 0 0,1 0 0,-1 0 16,-20 0-16,-1 0 0,0 0 0,-20 0 16,-1 0-16,-42 0 31,-1 0-15,1 0-16,0 0 0,0 0 15,0 0-15,0 0 0,-1 0 16,1 0-16,-21 0 0,21 0 0,0 0 15,-1 21-15,-20-21 0</inkml:trace>
  <inkml:trace contextRef="#ctx0" brushRef="#br0" timeOffset="11388.83">4953 5249 0,'0'22'0,"21"-22"16,0 0-16,0 0 15,1 0-15,-1 0 0,0 0 0,21 0 16,1 0-16,-22 0 0,42 0 0,-20 0 16,20 0-16,-21 0 0,43 0 15,-21 0-15,-1 0 0,22 0 0,-22 0 16,22 0-16,-22 0 0,22 0 0,-21 0 16,-1 0-16,1-22 0,-1 22 0,1 0 15,-1 0-15,1 0 0,-1 0 16,-21 0-16,1 0 0,-1 0 15,-21 0-15,22 0 0,-22 0 0,0-21 16,0 21-16,0 0 31,-42 0-15,0 0-16,0 0 16,0 0-16,-1 0 0,-20 0 15,21 0-15,-21 0 0,-1 0 0,-20 0 16</inkml:trace>
  <inkml:trace contextRef="#ctx0" brushRef="#br0" timeOffset="11896.39">4974 5609 0,'0'0'0,"21"0"0,0 0 0,1 0 16,-1 0-16,21 0 0,-21 0 0,22 0 15,-1-21-15,0 21 0,1 0 16,20 0-16,1-21 0,-22 21 0,21 0 15,22 0-15,-21-21 0,-1 21 0,1 0 16,-1 0-16,22 0 0,-22 0 16,1 0-16,-1 0 0,1 0 0,-22 0 15,22 0-15,-22 0 0,21 0 0,-20 0 16,-22 0-16,21 0 0,-21 0 16,1 0-16,-1 0 0,0 0 15,-42 0 126</inkml:trace>
  <inkml:trace contextRef="#ctx0" brushRef="#br0" timeOffset="14049.06">5101 3937 0,'0'0'0,"-21"0"16,0 0-16,0 0 16,-1 0-16,1 0 31,42 0 16,1 0-47,20 0 0,-21 0 15,21 0-15,1 0 0,-1 0 0,0 0 16,22 0-16,-1 0 0,22 0 16,0-21-16,-1 21 0,1 0 0,0 0 15,-1-21-15,-20 21 0,21 0 0,-1 0 16,1-21-16,-22 21 0,22 0 15,-21 0-15,-1 0 0,1 0 0,-1 0 16,1 0-16,-22 0 0,0 0 16,1 0-16,-22 0 0,0-22 15,0 22-15,0 0 0,0 0 16,-42 0 15,0 0-15,0 0-16,0 0 0,0 0 0,-22 22 15,1-22-15,21 0 0,-22 21 16,1 0-16</inkml:trace>
  <inkml:trace contextRef="#ctx0" brushRef="#br0" timeOffset="15443.96">5249 4339 0,'0'0'0,"-21"0"0,0 0 16,0 0-16,0 0 16,42 0 31,0 0-47,0 0 15,21 0-15,1 0 0,-1 0 0,22 0 16,-1 0-16,1 0 0,20 0 0,-20 0 15,20 0-15,1 0 0,0 0 16,-1 0-16,-20 0 0,21 0 16,-1 0-16,-20 0 0,20 0 0,1 0 15,-21 0-15,20 0 0,-20 0 16,-1 0-16,1-21 0,-1 21 0,1 0 16,-22 0-16,0 0 0,-20 0 0,20 0 15,-21-21-15,0 21 0,0 0 0,1 0 16,-1 0-1,0 0-15,-21-21 16,-21 21 15,0 0-15,-1 0-16,1 0 31,0 0-31,0 0 16,0 0-1,0 0 1,-1 0 0,1 0-16,0 0 0,0 0 0,0 0 15,0 21-15,-22-21 0,22 0 0,-21 0 16,-22 0-16,22 21 0,-22-21 16,1 21-16,-1-21 0,1 21 15,-22-21-15,1 22 0,-1-22 0,0 21 16,1-21-16,-1 21 0,-21-21 15,21 21-15,-20 0 0,20-21 0,0 21 16,22-21-16,-1 0 0,1 22 0,20-22 16,-20 0-16,42 0 0,-22 0 15,1 0-15,21 0 0,0 21 0,0-21 16,-1 0-16,1 0 47,0 0-32,0 0 1,0 0 0,0 0-16,-1 0 15,1 0 1,0 0-16,0 0 16,0 0-1,21-21-15,-21 21 0,-1 0 16,1 0-16,0 0 15,0 0-15,21-22 0,-21 22 16,0 0-16,21-21 16,-22 21-16,1 0 15,0 0-15,21-21 16,-21 21-16,0 0 16,0 0-16,21-21 15,21 21 16,21 0-15,-21 0-16,0 0 0,22 0 16,-22 0-16,21 0 0,1 0 0,-1 0 15,0 0-15,22 0 0,-22 0 0,22 0 16,20 0-16,-20 0 0,20 0 16,1 0-16,0 0 0,21 0 0,-1 0 15,-20 0-15,21 0 0,-21 0 16,-1 0-16,1 0 0,0-21 0,-1 21 15,1 0-15,-22 0 0,22 0 16,-21 0-16,-1 0 0,-21 0 0,22 0 16,-22 0-16,22 0 0,-22 0 0,0 0 15,1 0-15,-1 0 0,0 0 16,-20-21-16,20 21 0,-21 0 0,0 0 16,0 0-16,1 0 0,-1 0 15,-42 0 16,-1 0-15,1 0-16,0 0 0,0 0 16,0-22-16,-22 22 0</inkml:trace>
  <inkml:trace contextRef="#ctx0" brushRef="#br0" timeOffset="16064.61">5334 3831 0,'-42'0'16,"20"0"-16,1 0 15,0 0-15,0 0 16,0 0-16,-22 0 0,22 0 15,0 0-15,0 0 0,0 0 16,0 0-16,21 21 16,21-21-1,0 0-15,21 0 0,1 0 16,-1 0-16,21 0 0,22 0 16,0 0-16,-1 0 0,1 0 0,21 0 15,0 0-15,-22 0 0,22 0 0,-21 0 16,21 0-16,-22 0 0,22 0 15,-21 0-15,0 0 0,-1 0 0,-20 0 16,-1 0-16,-20 22 0,-1-22 0,0 0 16,1 0-16,-22 0 0,0 0 15,0 0-15,-42 0 47,0 0-31,42 0 31,0 0-47</inkml:trace>
  <inkml:trace contextRef="#ctx0" brushRef="#br0" timeOffset="18473.91">7747 3725 0,'0'-21'63,"-21"21"-48,42 0 282,0 0-297,-21-21 0,21 21 16,0 0-16,1 0 0,-1 0 16,0 0-16,0 0 0,0 0 15,0 0-15,1 0 0,-1 0 0,0 0 16,0 0-16,-21 21 31,0 0-15,-21 1-16,0-22 0,0 21 15,-1 0-15,1 0 0,0-21 16,0 21-16,0 0 0,0 1 0,-1-1 16,1 0-16,21 0 15,-21-21-15,21 21 0,0 0 16,0 1-1,0-1-15,21-21 16,0 0-16,1 0 0,-1 0 16,0 0-16,0 0 0,0 0 15,0 0-15,1 0 16,-1 0-16,0 0 16,0 0-16,-21-21 15,-21 21 32,0 0-47,21 21 0,-21-21 16,21 21-16,0 0 15,0 0-15,0 0 16,0 1-16,0-1 16,0 0-16,0 0 15,0 0 1,0 0-16,0 1 15,0-1-15,0 0 16,0 0-16,0 0 16,-22-21-1,1 0-15,0 21 0,0-21 16,0 0-16,0 0 16,-1 0-16,1 0 0,0 0 15,0 0-15,0 0 0,0 0 0,-1 0 16,1 0-16,0 0 15,0 0-15,0 0 0,0 0 0,-1 0 16,22 22 0,-21-22-16,21 21 47,21-21-47,1 0 0,-1 0 15,0 0 1,0 0-16,0 0 0,0 0 15,1 0-15,-1 0 0,0 0 0,0 0 16,0 0-16,0 0 16,1 0-16,-1-21 0,0 21 0,0-22 15,-21 1-15,21 21 16,0-21-16,-21 0 16,0 0-16,0 0 0,0-1 15,0 1-15,0 0 16,0 0-16,0 0 0,0 0 15,0-1-15,0 1 16,-21 21 0,0 0-16,0 0 15,0 0-15,0 0 16,-1 0-16,1 0 16,0 0 15,21-21 78,0 0-15,21 21-94,0 0 16,1 0-1,-22-21-15,21 21 16,-21-21-16,21 21 15,0-22-15,-21 1 16,21 21-16,-21-21 16,21 21-16,-21-21 0,0 0 15,22 0 1,-22-1-16,0 1 0,0 0 16,0 0 15,0 0-31,0 0 31,21 21 0,-21-22-31,-21 22 110,-1 0-95,1 0-15,0 0 16,0 0-16,0 0 16,0 0-1,-1 0-15,1 0 0,0 0 16,0 0-1,21 22 17,-21-22-17,21 21 1</inkml:trace>
  <inkml:trace contextRef="#ctx0" brushRef="#br0" timeOffset="19236.88">7747 3768 0,'0'0'0,"0"-21"47,21 21-31,0 0-1,-21-22-15,21 22 16,1 0-16,-1 0 16,0 0-16,0 0 15,0 0 1,0 0 0,-21 22-16,0-1 15,0 0 1,0 0-16,-21-21 15,21 21-15,-21-21 0,0 21 0,0-21 16,21 22-16,-21-22 0,-1 21 0,1-21 16,0 21-16,0-21 0,0 21 15,0-21-15,21 21 16,0 0 0,21-21 30,0 0-30,0 0 0,0 0-16,0 0 15,1 0 1,-1 0-16,0 0 16,0 0-16,0 0 15,0 0-15,1 0 16,-1 0-16,0 22 31,-21-1-31,0 0 16,0 0 15,0 0-15,0 0-16,0 1 15,0-1 1,-21-21-1,21 21-15,-21 0 16,-1-21 0,22 21-16,-21-21 15,0 0 1,0 0-16</inkml:trace>
  <inkml:trace contextRef="#ctx0" brushRef="#br0" timeOffset="24736.52">5038 3874 0,'-22'0'0,"1"0"16,0 0-16,0 0 15,0 0-15,0 0 0,-1 0 0,1 0 16,0 0-16,0 0 0,-21 0 16,20 0-16,1 0 0,-21 0 15,21 0-15,-22 0 0,22 0 16,0 0-16,0 0 0,0 0 0,0 0 16,42 0 15,21 0-31,-21 0 0,22 0 0,-1 0 15,21 0-15,1 0 0,-22 0 0,43 0 16,-22 0-16,1 0 0,-1 0 16,22 0-16,0 0 0,-1-22 15,1 22-15,21 0 0,-21 0 0,-1 0 0,1 0 16,0 0-16,-22-21 16,22 21-16,-22 0 0,1 0 0,-1 0 15,-20 0-15,-1 0 0,0 0 0,1 0 16,-22 0-16,0-21 0,0 21 15,0 0-15,-42 21 63,0-21-63,0 21 16</inkml:trace>
  <inkml:trace contextRef="#ctx0" brushRef="#br0" timeOffset="25468.1">5143 4741 0,'0'0'0,"0"22"0,-21-22 16,0 0-16,0 0 0,0 0 15,0 21-15,-1-21 0,1 0 16,-21 0-16,21 21 0,0-21 15,-1 0-15,-20 0 0,21 21 0,0-21 16,0 0-16,-1 0 0,1 0 16,0 0-16,21 21 0,-21-21 0,42 0 31,0 0-15,22 0-16,-1 0 0,0 0 0,1 0 15,-1 0-15,21 0 0,1 0 16,-1 0-16,1 0 0,21 0 15,-1 0-15,22 0 0,-21 0 0,21 0 16,-22-21-16,1 21 0,21 0 0,-22-21 16,1 21-16,-21-21 0,20 21 15,1 0-15,0-21 0,-1 21 0,-20 0 16,-1-22-16,1 22 0,-22 0 0,0 0 16,1-21-16,-22 21 0,0 0 15,0 0-15,0 0 0,1 0 16,-44 0 15,1 0-31,0 0 16,0 0-16,-21 0 0,20 21 0,1-21 15,-21 22-15,0-22 0,-1 0 0,1 21 16,0 0-16</inkml:trace>
  <inkml:trace contextRef="#ctx0" brushRef="#br0" timeOffset="26075.95">5101 5292 0,'0'0'0,"-21"-21"16,0 21 0,21-22-1,-21 22-15,-1 0 16,1 0-1,42 0 32,1 0-47,-1 0 0,21 0 16,0 0-16,1-21 0,20 21 0,1 0 16,20 0-16,-20 0 0,21 0 15,-1 0-15,1 0 0,0 0 0,-22 0 16,22 0-16,-22 0 0,22-21 0,-22 21 15,1 0-15,21 0 0,-22 0 16,22 0-16,-22 0 0,22 0 16,-22 0-16,22 0 0,-21-21 0,-1 21 15,1 0-15,-22 0 0,0 0 0,-21 0 16,22 0-16,-22 0 16,0 0-16,-42 0 31,0 0-31,0 0 15,-1 0-15,-20 0 0,21 0 0,0 0 16,-22 0-16,22 21 0,-21-21 0,21 21 16,-22-21-16,1 21 0,21-21 0,-21 22 15</inkml:trace>
  <inkml:trace contextRef="#ctx0" brushRef="#br0" timeOffset="26560.67">5143 5609 0,'0'0'0,"-21"0"0,0 0 16,42 0 15,0 0-15,1 0-16,20 0 0,-21 0 15,43-21-15,-22 21 0,21 0 0,1 0 16,21 0-16,-22 0 0,22-21 15,-22 21-15,22 0 0,-22 0 0,22 0 16,-21 0-16,-1 0 0,-21 0 0,22 0 16,-22 0-16,1 0 0,-1 0 15,0 0-15,-21 0 0,22 0 0,-22 0 16,0 0-16,0 0 0,0 0 16,1 0-16,-1 0 0,-21-21 31,-21 21-16,-1-21 1,1 21-16,0 0 0,0-22 16</inkml:trace>
  <inkml:trace contextRef="#ctx0" brushRef="#br0" timeOffset="28047.76">3111 3725 0,'-21'0'0,"21"22"16,-21-22-16,0 0 15,0 0-15,0 0 0,-1 0 16,1 0-16,0 21 0,0-21 16,0 0-16,-22 0 0,22 0 15,0 0-15,0 0 16,0 0-16,0 0 0,-1 0 0,1 21 15,0-21-15,-21 0 0,21 0 0,-1 0 16,1 0-16,0 0 16,0 0-16,42 0 47,0 0-32,0 0-15,1 0 0,20 0 0,0 0 16,1 0-16,-1 0 0,21 0 0,-20 0 15,20 0-15,-20 0 0,20 0 16,1 0-16,-1 0 0,22 0 16,-22 0-16,1 0 0,20 0 0,-20 0 15,-1 0-15,1 0 0,-22 0 16,22 0-16,-22 0 0,0 0 0,-20 0 16,20 0-16,-21 0 0,0 0 0,0 0 15,1 0-15,-1 0 16,-21-21-1,0 0 1,0-1 0,-21 22-16,-1-21 15,1 21-15,0-21 16,0 21-16,0-21 16,0 21-16,-1-21 0,1 21 0,0 0 15,0 0-15,0-21 0,0 21 16,-1 0-16,1 0 0,0 0 0,0 0 15,0 0-15,0 0 0,-1 0 32,44 0 15,-1 21-47,0-21 0,0 21 0,0-21 15,0 0-15,1 0 16,-1 0-16,0 21 0,0-21 0,21 0 15,-20 0-15,-1 0 0,0 0 0,0 0 16,0 0-16,0 0 16,-21 21-1,0 0 1,0 1-16,-21-1 16,0-21-16,21 21 0,-21-21 0,0 21 15,0 0-15,-1 0 0,-20 1 0,21-1 16,0-21-16,0 21 0,-1 0 15,1 0-15,21 0 0,-21 1 0,0-22 16,21 21-16,-21 0 0,21 0 16,-21-21-1,21 21 1,0-42 46,21 21-62,0-21 16</inkml:trace>
  <inkml:trace contextRef="#ctx0" brushRef="#br0" timeOffset="29233.76">2942 4403 0,'0'0'0,"-21"0"0,-21 0 16,20 0-1,1 0-15,0 0 0,0 0 16,0 0-16,0 0 15,21 21 1,21-21 0,0 0-16,0 0 15,21 21-15,-20-21 0,20 0 0,0 0 16,1 0-16,-1 0 0,21 0 0,-20 0 16,20 0-16,1 0 15,-1 0-15,1 0 0,-1 0 0,-20 0 16,20 0-16,1 0 0,-1 0 0,-21 0 15,1 0-15,20 0 0,-20-21 16,-1 21-16,-21 0 0,21 0 0,1-21 16,-22 21-16,21 0 0,-21-21 0,1-1 15,20 22-15,-21 0 0,0 0 16,-21-21-16,21 21 0,-21-21 16,-21 0 15,0 21-31,0 0 0,0 0 15,0 0-15,-1 0 0,1 0 16,0 0-16,0 0 0,0 0 16,0 0-16,-1-21 0,1 21 15,0 0-15,42 0 63,0 0-63,1 0 0,-1 0 0,0 0 15,0 0-15,0 0 0,0 0 0,-21 21 16,22-21-16,-22 21 0,21-21 16,-21 21-16,0 0 15,0 1-15,0-1 0,-21 0 16,-1 0-16,1 0 16,0 0-16,0 1 15,0-22-15,0 21 0,-1-21 0,22 21 16,-21-21-16,0 21 0,0 0 15,0-21 1,21 21-16,-21-21 0,-1 0 47</inkml:trace>
  <inkml:trace contextRef="#ctx0" brushRef="#br0" timeOffset="29940.38">3006 4953 0,'0'0'0,"-22"0"0,-41 0 15,42 0-15,0-21 16,42 21 15,0 0-15,0 0-16,21 0 0,-20 0 0,20 0 15,21 0-15,1 21 0,-1-21 16,1 0-16,21 0 0,-22 0 0,22 21 16,-1-21-16,1 0 0,-21 0 0,20 0 15,-20 0-15,-22 0 16,22 0-16,-22 0 0,0 0 0,1 0 16,-1 0-16,-21 0 0,0 0 0,0 0 15,1 0-15,-22-21 16,0 0-1,-22 21-15,1 0 16,0 0-16,0 0 0,0 0 16,0 0-16,-1 0 0,1 0 0,0 0 15,0 0-15,0 0 0,0 0 0,-1 0 16,44 0 15,-1 0-15,0 0-16,0 0 0,0 0 0,0 0 15,22 0-15,-22 0 16,0 0-16,0 0 0,-21 21 0,0 0 16,0 0-1,0 1-15,-21-1 16,0-21-16,0 21 0,0 0 16,-1-21-16,1 21 15,0-21-15,0 21 16,0-21-1,0 0 1,-1 0 0</inkml:trace>
  <inkml:trace contextRef="#ctx0" brushRef="#br0" timeOffset="30556.75">2984 5376 0,'0'0'0,"-42"0"0,0 0 16,21 22-16,42-22 31,0 0-31,21 0 0,-21 0 0,22 0 15,-1 0-15,0 0 0,22 0 0,-1 0 16,-20 0-16,20 0 0,22 0 16,-22 0-16,1 0 0,-1 0 0,1 0 15,-1 0-15,1 0 0,-22 0 0,1 0 16,-1 0-16,0-22 0,1 22 16,-1 0-16,-21 0 0,0 0 0,0 0 15,-21-21-15,22 21 16,-22-21-16,0 0 15,-22 21 1,1 0-16,21-21 0,-21 21 16,0 0-16,0 0 0,0 0 15,-1 0-15,1 0 0,0 0 16,0 0-16,42 0 47,0 0-32,0 0-15,1 0 0,-1 0 0,0 0 16,0 0 0,0 21-16,-21 0 15,0 0-15,0 0 16,0 1 0,-21-22-16,0 21 0,0-21 0,0 0 15,-1 21-15,1-21 0,0 21 16,0-21-16,0 0 0,0 0 15,-1 21-15,1-21 0,0 0 0,0 0 16,0 0-16,0 0 0,-1 0 0</inkml:trace>
  <inkml:trace contextRef="#ctx0" brushRef="#br0" timeOffset="31185.03">2815 5715 0,'0'0'0,"-21"0"16,42 0 31,0 0-47,0 0 0,1 0 15,-1 0-15,21 0 0,0 0 0,1 0 16,-1 0-16,0 0 0,22 0 16,-1 0-16,1 0 0,-1 0 0,1 0 15,-1 0-15,22 0 0,-21 0 0,-22-21 16,21 21-16,-20 0 0,20 0 16,-20 0-16,-1 0 0,-21 0 0,21 0 15,1-21-15,-22 21 0,0 0 0,0 0 16,0 0-16,1-21 15,-44 21 17,1 0-17,0 0-15,0 0 16,0 0-16,0-22 0,-1 22 16,1 0-16,0 0 0,0 0 15,0 0-15,0 0 16,-1-21-1,44 21 17,-1 0-32,0 0 0,0 0 0,0 21 15,0-21-15,-21 22 16,22-22-16,-22 21 0,0 0 16,0 0-16,0 0 15,0 0-15,-22 1 0,1-22 16,0 21-16,0 0 0,0 0 0,0 0 15,-22 0-15,22 1 0,0-1 16,0 0-16,-22 0 0,22-21 0,-21 21 16</inkml:trace>
  <inkml:trace contextRef="#ctx0" brushRef="#br0" timeOffset="54182.25">10118 2223 0,'-22'21'0,"1"-21"15,21 21-15,-21-21 16,0 0-16,21 21 0,-21-21 0,0 0 16,-1 21-16,1-21 15,0 0-15,0 21 0,0-21 16,0 22-16,-1-22 16,22 21-1,22-21 16,-1 0-15,0 0-16,0-21 0,21 21 16,1 0-16,-1-22 0,0 22 0,1-21 15,20 0-15,-20 21 0,20-21 16,1 0-16,-1 0 0,1-1 16,20 22-16,1-21 0,0 0 0,-1 0 15,1-21-15,21 20 0,-22 1 0,22 0 16,-21 0-16,21 0 0,0 0 0,-1-1 15,-20 1-15,21 0 0,0 0 16,-22 0-16,1 0 0,0 21 0,-1-22 16,1 1-16,-21 0 0,-1 21 0,-21-21 15,22 0-15,-22 0 0,22 21 16,-22-22-16,0 1 0,1 21 0,-1-21 16,0 0-16,1 21 0,-1-21 0,-21 0 15,22 21-15,-22-22 16,0 22-16,21 0 0,-42-21 0,0 0 15,21 21-15,-21-21 16,-21 21 0,0 0-16,-21 0 0,21-21 0,-22 21 15,22 0-15,-21 0 0,21 0 0,-22 0 16,1 0-16,21 0 0,-22 0 0,22 0 16,-21 0-16,21 0 0,0 0 15,-1 0-15,1 0 0,0 0 0,0 21 16,0-21-16,42 0 47,0 0-47,0 0 0,0 0 0,1 0 15,20 0-15,-21 0 0,21 0 16,1 0-16,-22-21 0,21 21 0,1 0 16,-22 0-16,21-21 0,-21 21 0,22 0 15,-22 0-15,0 0 0,0 0 16,0 0-16,0 0 0,-21 21 31,0 0-31,0 0 0,0 0 16,-21 0-16,0 1 0,0-1 15,0 21-15,21-21 0,-21 0 16,-1 1-16,1-1 0,0 0 0,21 0 16,-21 0-16,0 0 15,0 1-15,21-1 16,-22-21-16,1 0 15,0 21 1,0-21-16,0 0 0</inkml:trace>
  <inkml:trace contextRef="#ctx0" brushRef="#br0" timeOffset="54993.07">10414 2582 0,'0'0'0,"-21"0"0,0 0 15,-1 0-15,1 0 16,21-21 0,-21 21-16,21 21 47,21 1-32,0-1-15,1-21 0,-1 21 16,21 0-16,0 0 0,1 0 0,-1-21 15,0 22-15,22 20 0,-22-21 0,22 0 16,-1 0-16,1 1 0,20 20 0,-20-21 16,-1 0-16,1 22 0,21-22 15,-22 21-15,1-21 0,-1 22 16,22-22-16,-22 0 0,22 21 0,-22-21 16,1 22-16,21-22 0,-22 21 0,1-21 15,20 1-15,-41-1 0,20 0 16,1 0-16,-22 0 0,0 0 0,1 1 15,-22-22-15,21 21 0,-21-21 0,0 0 16,1 0-16,-44 0 31,1 0-31,0-21 16,0-1-16,0 22 0,0-21 0,-1 21 16,1-21-16,0 21 0,0-21 0,0 0 15,21 0-15,-21 21 16,21-22-16,0 1 0,0 0 15,21 0 1,0 21-16,0 0 0,0 0 16,0 0-16,1 0 0,-1 0 15,-21 21-15,21 0 0,-21 0 16,0 1-16,0-1 16,0 0-16,0 0 0,-21 0 15,-22 22-15,22-22 0,0 0 0,0 0 16,-21 0-16,20 22 0,1-22 0,-21 0 15,21 0-15,0-21 0,-1 21 0,-20 0 16,21 1-16,0-22 16,0 21-16,-1-21 0,1 0 15,21-21 17,0-1-32,0 1 0,0 0 0</inkml:trace>
  <inkml:trace contextRef="#ctx0" brushRef="#br0" timeOffset="55960.05">14414 1355 0,'22'0'62,"-1"0"-46,0 0 0,0 0-16,-21-21 0,21 21 15,0-22-15,1 22 0,-22-21 0,21 0 16,0 21-16,0-21 0,-21 0 0,0 0 15,21-1-15,-21 1 16,0 0-16,0 0 0,-21 21 16,0 0-16,0 0 15,-22 0-15,1 0 0,21 21 16,-21-21-16,-1 21 0,1 0 16,0-21-16,-1 22 0,22-1 0,-21-21 15,21 21-15,-22 0 0,22 0 16,0-21-16,21 21 0,0 1 0,0-1 15,0 0-15,0 0 0,0 0 16,0 0-16,21 1 0,0-1 0,0 0 16,1 0-16,-1 0 0,0 0 15,0 1-15,0-1 0,0 0 0,22 0 16,-22 0-16,0 0 0,21 1 0,-20-1 16,-1 0-16,0 0 0,0 0 15,-21 0-15,0 1 0,21-1 16,-21 0-16,0 0 0,-21 0 15,-21 0-15,21 1 0,-22-22 16,1 21-16,0-21 0,-1 0 16,1 21-16,0-21 0,-1 0 0,22 0 15,-42 0-15,20 0 0,22 0 16,0 0-16,0 0 0,0 0 0,-1-21 16,1 21-1,21-21-15,0-1 31,21 22 1,1 0-32,-1 0 15,0-21-15,0 21 0,0 0 0</inkml:trace>
  <inkml:trace contextRef="#ctx0" brushRef="#br0" timeOffset="56281.81">14838 1736 0,'0'-21'0,"-21"21"15,-1 0-15,1-22 16,0 22-16,21 22 15,-21-22-15,21 21 0,0 0 0,0 0 16,0 0-16,-21 0 0,21 1 16,0-1-16,-21 0 0,21 0 15,0 0-15,0 0 0,0 1 16,0-1-16,-22-21 31,1-21-15,21-1-1</inkml:trace>
  <inkml:trace contextRef="#ctx0" brushRef="#br0" timeOffset="56582.64">14774 1524 0,'0'-21'31,"0"0"16,21 21-47,-42 0 63,0 0-63,0 21 15,21 0-15,0 0 16,0 0-16,0 1 16,0-1-16,21 0 0,0-21 15,0 21-15</inkml:trace>
  <inkml:trace contextRef="#ctx0" brushRef="#br0" timeOffset="57072.36">15176 1693 0,'0'-21'0,"-21"21"16,0 0-16,0 0 15,0 0-15,0 21 16,21 1-16,0-1 16,0 0-16,-22 0 15,22 0-15,0 0 0,0 1 16,-21-1-16,21 0 0,0 0 0,0 0 15,0 0-15,-21 1 16,21-44 15,0 1-15,0 0-16,0 0 0,0 0 16,0 0-16,21-1 0,-21 1 15,21-21-15,1 21 0,-1 0 0,0-22 16,21 22-16,-21 0 0,22 0 0,-22 0 15,21-1-15,-21 22 16,22 0-16,-22 0 0,21 0 0,-21 0 16,1 22-16,-1-1 0,-21 0 0,0 0 15,21 0-15,-21 0 0,0 1 0,0 20 16,0-21-16,0 0 0,0 22 16,0-22-16,-21 0 0,21 0 0,-21 0 15,-1 0-15,22 1 0,-21-22 0,21 21 16,0 0-16,21-21 31,1 0-15,-1 0-16,0 0 0,0-21 0</inkml:trace>
  <inkml:trace contextRef="#ctx0" brushRef="#br0" timeOffset="57727.98">16171 1715 0,'0'0'0,"0"-43"16,0 22-16,0 0 0,0 0 15,0 0-15,-21 21 0,0 0 16,0 0-16,0 0 0,-1 0 16,1 0-16,-21 0 0,21 21 15,0 0-15,-22 0 0,22 0 16,0 0-16,0 1 0,-22-1 0,22 21 15,21-21-15,-21 0 0,21 1 16,0-1-16,0 0 0,0 0 0,0 0 16,21-21-16,0 0 15,1 0-15,20 0 0,-21 0 16,0 0-16,22 0 0,-22-21 16,0 21-16,21-21 0,-21 0 0,1 0 15,-1-1-15,0 22 0,0-21 0,0 0 16,0 0-16,1 0 0,-22 0 15,0-1-15,21 1 0,-21 0 16,21 21-16,-21-21 0,0 42 31,0 0-31,0 0 16,0 1-16,0-1 0,-21 21 0,21-21 16,-21 22-16,21-1 0,0 0 0,0 1 15,0-1-15,0 0 0,0-21 0,0 22 16,0-1-16,0 22 0,0-22 15,0 0-15,-22 1 0,22 20 0,-21-21 16,21 1-16,-21-1 0,21 0 0,-21 22 16,0-43-16,0 0 0,21 0 15,-22 1-15,1-22 0,0 21 16,0-21-16,0 0 0,0 0 16,-22 0-16,22 0 0,0 0 0,-21 0 15,20-21-15,-20-1 0,0 22 0,21-21 16,-22-21-16,22 21 0,0 0 0,0-1 15,21 1-15,0 0 0,0 0 16,-21 0-16,21 0 0,0-1 0,0 1 16,0 0-16,0 0 0,0 0 0,21 0 15,-21-1-15,21 1 0,0 0 0,0 0 16,0 0-16,1 0 0,-1-1 0</inkml:trace>
  <inkml:trace contextRef="#ctx0" brushRef="#br0" timeOffset="58044.8">16595 1228 0,'0'0'0,"0"-21"0,0-1 0,0 1 16,0 42-1,0 1-15,0-1 16,-22 0-16,22 0 0,0 21 16,0-20-16,0 20 0,-21 0 0,21-21 15,0 22-15,0-1 0,0 0 0,0-20 16,0 20-16,0 0 0,0-21 16,0 1-16,-21-1 0,21 0 0,0 0 15,0 0-15,0 0 0,0 1 16,21-22-1,0 0 1</inkml:trace>
  <inkml:trace contextRef="#ctx0" brushRef="#br0" timeOffset="58416.59">16785 1672 0,'21'0'47,"0"0"-47,1 0 0,-1-21 16,0 21-16,0-21 0,0 21 15,0-21-15,1 0 0,-1-1 16,0 1-16,-21 0 16,0 0-16,0 0 15,-21 21-15,0 0 16,-1 0-16,1 0 15,0 0-15,0 21 0,0 0 0,0 0 16,-1 0-16,1 1 0,21-1 0,0 21 16,-21-21-16,21 0 0,0 1 15,0-1-15,0 21 0,0-21 0,0 0 16,0 1-16,21-1 0,0 0 16,1-21-16,-1 21 0,0-21 15,0 0-15,0 0 0,0 0 16,1 0-16,-1 0 0,21 0 15,-21-21-15,0 0 0,22 21 0,-22-21 16</inkml:trace>
  <inkml:trace contextRef="#ctx0" brushRef="#br0" timeOffset="59912.75">18055 1863 0,'0'-21'15,"0"-1"-15,0 1 0,0 0 16,0 0-16,21 0 0,0 0 16,1-1-16,-1-20 0,0 21 15,-21 0-15,21-22 0,0 22 0,0-21 16,1 21-16,-1-22 0,0 1 0,-21 0 16,21-1-16,-21 1 15,21 0-15,-21 21 0,0-22 0,0 1 16,0 21-16,0-22 0,0 22 0,0 0 15,-21 0-15,0 21 0,0 0 16,0 0-16,-1 0 0,1 0 0,0 21 16,0 0-16,0 0 0,0 1 0,-1 20 15,1 0-15,0 1 0,0-1 16,21 0-16,0 1 0,0-1 0,0 21 16,0-20-16,0-1 0,0 0 0,0 22 15,0-22-15,0 1 0,21-1 16,0-21-16,-21 21 0,21-20 0,1-1 15,-1 21-15,0-42 0,0 21 16,0 0-16,0-21 0,1 0 16,20 0-16,-21 0 0,0 0 0,22 0 15,-22 0-15,0 0 0,21-21 0,-21 21 16,22-21-16,-22 0 0,0 0 0,21 21 16,-20-43-16,-1 22 0,0 0 15,0 0-15,0-21 0,-21 20 0,0 1 16,0 0-16,0 0 0,0 0 0,0 0 15,0 42 17,0 0-32,-21 0 15,21 0-15,0 0 0,0 1 16,0-1-16,0 0 0,0 0 16,0 0-16,21 0 0,-21 1 0,21-1 15,1-21-15,-1 21 0,0-21 0,0 0 16,0 0-16,0 21 0,1-21 15,-1 0-15,0 0 0,0 0 0,0 0 16,0-21-16,1 21 0,-1-21 0,0 0 16,0-1-16,-21 1 0,21 0 15,-21 0-15,0-21 0,0 20 16,0 1-16,21 0 0,-21 0 0,0 0 16,0 0-16,0 42 31,-21 0-16,21 0-15,0 0 0,0 0 16,0 1-16,-21-1 0,21 0 0,0 0 16,-21 0-16,21 0 0,0 1 15,0-1-15,0-42 47,0-1-31,21 1-16,0 21 0,-21-21 0,21 0 15,1 0-15,-22 0 0,21-22 0,0 22 16,0 0-16,0 0 16,-21 0-16,21-1 0,1 1 0,-1 0 15,0 0-15,0 21 0,0 0 16,0 0 0,1 21-16,-22 0 15,0 0-15,0 1 0,0-1 16,0 0-16,0 0 0,0 0 0,0 22 15,0-22-15,0 0 0,0 0 16,21 0-16,0 0 0,0 1 16,0-1-16,0-21 15,1 0-15,20 0 0,-21 0 0,0 0 16,0 0-16,22 0 0,-22 0 16,0 0-16,21 0 0,-20 0 0,-1-21 15,21-1-15,-21 22 0,0-21 0,1 0 16,-1 0-16,0 0 0,0 0 15,-21-22-15,0 22 0,21 0 0,-21-21 16,0 20-16,0 1 0,0 0 0,0 0 16,0 0-16,-21 21 15,0-21-15,0 21 0,-22 0 16,22 21-16,0-21 0,0 21 0,0 0 16,21 21-16,-21-20 0,21-1 15,0 0-15,-22 0 0,22 21 0,0-20 16,0-1-16,0 0 0,22 0 15,-1 0-15,0-21 0,0 21 0,0 1 16,0-22-16,1 0 0,20 0 16,-21 0-16,21 0 0,-20 0 0,20 0 15,-21 0-15,21 0 0,-20 0 0,83-43 16,-83 43 0,-1-21-16,0 0 0,0 21 0,0-21 15,0 0-15,-21-1 0,0 1 16,0 0-16,0 0 0,0 0 15,-21 0-15</inkml:trace>
  <inkml:trace contextRef="#ctx0" brushRef="#br0" timeOffset="60172.6">18859 1270 0,'0'0'0,"-21"0"0,0 0 15,0-21 1,21 42 62,0 0-78</inkml:trace>
  <inkml:trace contextRef="#ctx0" brushRef="#br0" timeOffset="62152.18">13674 3704 0,'0'-21'0,"0"0"16,0 0 0,0 0-1,0 42 32,0 0-47,0 0 0,0 21 16,0-20-16,0-1 0,0 0 15,0 0-15,0 21 0,0-20 0,0 20 16,0-21-16,0 21 0,0-20 0,0 20 16,0 0-16,0-21 0,0 22 0,0-22 15,0 0-15,0 0 0,0 22 16,0-22-16,-22 0 0,22 0 15,-21-21 1,21-21 0,0 0-1,0 0-15,0-1 16,0 1-16,0-21 0,0 21 0,0-22 16,0 22-16,0-21 0,0 0 0,21 20 15,-21-20-15,22 21 0,-1-21 0,0 20 16,0 1-16,0 0 0,0 0 15,1 0-15,-1 21 0,0 0 0,0 0 16,0 0-16,0 0 0,1 0 0,-1 0 16,0 21-16,-21 0 0,21 0 0,0 22 15,-21-22-15,0 21 0,21-21 16,-21 22-16,0-1 0,0-21 0,0 21 16,0-20-16,0-1 0,0 0 0,0 0 15,0 0-15,0 0 0,0 1 16,0-44 15,0 1-15,0 0-16,0 0 0,0 0 0,0 0 15,0-1-15,22 1 0,-22-21 0,21 21 16,0-22-16,-21 22 0,21-21 0,0 21 16,0 0-16,1-1 0,-1-20 15,0 21-15,0 21 0,0-21 0,0 0 16,1 21-16,-1 0 0,0 0 15,0 0-15,-21 21 16,21 0-16,-21 0 0,21 0 16,-21 0-16,0 1 0,0 20 0,22-21 15,-22 21-15,0-20 0,0 20 0,0-21 16,0 0-16,0 0 0,0 22 0,0-22 16,0 0-16,21-21 0,-21 21 0,21 0 15,0-21 1,0 0-16,0 0 0,1 0 0,-1 0 15,0 0-15,0 0 0,0-21 0,0 21 16,1-21-16,-1 0 0,0 0 0,0 0 16,0-1-16,0 1 0,1 0 15,-22 0-15,0 0 0,21 0 0,-21-1 16,0-20-16,0 21 0,0 0 16,0 0-16,0-1 0,0 1 15,0 42 16,-21 1-31,21-1 16,0 0-16,0 0 0,0 0 0,-22 22 16,22-22-16,0 0 0,0 21 0,0-21 15,0 1-15,0 20 0,0-21 16,0 0-16,0 0 0,22-21 0,-1 22 16,-21-1-16,21-21 0,0 0 0,0 0 15,0 0-15,1 0 0,-1 0 16,0 0-16,21 0 0,-21 0 0,1-21 15,-1 21-15,0-22 0,0 1 16,0 0-16,0 0 0,1 0 0,-1 0 16,0-1-16,-21-20 0,21 21 0,-21 0 15,21 0-15,-21-1 0,21 1 0,-21 0 16,0 0-16,0 0 16,0 0 15,-21 21 203,21 21-234,-21-21 0,0 0 16,0 0-16,0 0 15</inkml:trace>
  <inkml:trace contextRef="#ctx0" brushRef="#br0" timeOffset="63235.04">13885 3662 0,'0'0'0,"0"-42"15,0 20-15,0 1 16,-21 0-16,21 0 16,-21 21-16,0-21 15,0 21 1,-1 0-16,22 21 15,-21 0-15,21 0 16,0 22-16,0-22 0,-21 21 0,21 0 16,0 1-16,0-1 0,0 0 0,0 1 15,0-1-15,0 0 0,0 1 0,0-1 16,0 0-16,0 1 0,0-1 16,0-21-16,0 22 0,0-22 0,0 0 15,0 0-15,0 0 0,0-42 63,0 0-63,0 0 0,0 0 15,0-1-15,0-20 0,0 21 0,0 0 16,0-22-16,0 1 0,0 21 16,0-21-16,0-1 0,0 1 0,-21 21 15,21-22-15,0 1 0,0 21 0,0-21 16,0 20-16,21-20 0,-21 21 0,21 0 15,0 0-15,1-1 0,-1 1 16,0 21-16,0-21 0,21 21 0,-20-21 16,20 21-16,-21 0 0,21 0 0,1 21 15,-22 0-15,21 0 0,1 1 16,-22-1-16,0 0 0,-21 21 16,0-21-16,0 1 0,0-1 0,0 21 15,0-21-15,0 0 0,-21 1 0,0-1 16,-22 0-16,22 0 0,0-21 0,0 21 15,-22 0-15,22-21 0,0 0 16,0 0-16,0 0 0,0 0 16,-1 0-1,22-21-15,-21 0 16</inkml:trace>
  <inkml:trace contextRef="#ctx0" brushRef="#br0" timeOffset="63447.91">13737 3979 0,'0'0'0,"-42"22"15,21-22-15,-1 0 16,44 0 31,-1 0-32,0 0-15,0 0 0,0 0 16,22-22-16,-22 22 0,0 0 16,0 0-16,0-21 15</inkml:trace>
  <inkml:trace contextRef="#ctx0" brushRef="#br0" timeOffset="63740.75">13843 4022 0,'-21'21'15,"42"-21"17,21-21-32,-21 21 0,22 0 15,20-21-15,-20 21 0,20 0 0,1-22 0,-1 1 16,1 21-16,-1 0 0,22 0 16,-22-21-16,22 21 0,-22 0 15,22 0-15,-21-21 0,20 21 0,-20 0 16,-1 0-16,1 0 0,-22 0 0,0 0 15,-20 0-15,20 0 0,-63 0 32,-22 0-32,22 0 15,-21 0-15,0 21 0,-1-21 0,-20 0 16,20 21-16,-20 0 0,-1-21 0,-20 22 16,20-22-16,-20 21 0</inkml:trace>
  <inkml:trace contextRef="#ctx0" brushRef="#br0" timeOffset="63970.62">13864 4170 0,'0'0'0,"-42"21"0,21-21 16,-1 21-16,44-21 16,-1 21-16,0-21 0,21 0 15,1 0-15,20 0 0,1 0 16,-1 0-16,1 0 0,-1 0 0,22 0 16,-22 0-16,22-21 0,-22 21 0,22-21 15,-21 21-15,-1 0 0,1 0 0,-1-21 16,1 21-16,-22 0 0,0 0 0,-21 0 15,22-21-15,-22 21 0,0 0 16,-21-21 0,0-1-1,0 1-15</inkml:trace>
  <inkml:trace contextRef="#ctx0" brushRef="#br0" timeOffset="64396.37">16277 3408 0,'-21'0'15,"42"0"-15,-63 0 0,21 21 16,-1 0-16,22 22 15,0-1-15,0-21 0,0 21 16,0 22-16,0-22 0,-21 1 0,21-1 16,-21 0-16,21 1 0,-21-1 0,0 0 15,21-21-15,-21 22 0,-1-1 0,22-21 16,0 22-16,-21-22 0,21 0 0,-21 0 16,21 0-16,0 0 0,0-42 31</inkml:trace>
  <inkml:trace contextRef="#ctx0" brushRef="#br0" timeOffset="64920.08">16002 3768 0,'0'-43'0,"0"86"0,0-107 0,0 22 16,21 21-16,0-22 0,0 1 0,1 21 15,-1-21-15,21 20 0,-21 1 0,22 0 16,-1 0-16,0 21 0,1 0 15,-22 0-15,21 0 0,0 0 0,1 0 16,-1 21-16,-21 0 0,0 0 0,1 1 16,-1-1-16,-21 21 0,0-21 0,0 0 15,0 22-15,0-22 0,-21 0 16,-1 0-16,-20 0 0,21 1 16,-21-1-16,20 0 0,-20-21 0,21 21 15,-21-21-15,20 0 0,1 0 0,0 0 16,0 0-16,21-21 31,21 21-31,21 0 0,-20-21 0,20 21 16,0 0-16,1 0 0,-1 0 0,21 0 15,-20 0-15,-1 0 0,0 21 0,1-21 16,20 21-16,-20 0 0,-22 0 0,21 1 16,0-1-16,-20 0 0,-1 21 15,0-21-15,-21 1 0,0 20 16,0-21-16,0 21 0,-21-20 0,0 20 15,-22-21-15,1 21 0,-22-20 0,22-1 16,-21 21-16,-1-21 0,22 0 0,-22 1 16,1-22-16,-1 21 0,22-21 15,0 0-15,-1 0 0,1 0 0,0 0 16,20 0-16,1 0 0,0-21 0,0-1 16,21 1-16,0 0 0,0 0 15,0 0-15,0 0 0,0-1 16,21 1-16,0 21 0,-21-21 15,21 0-15,1 0 0,-1 0 0,21-1 16</inkml:trace>
  <inkml:trace contextRef="#ctx0" brushRef="#br0" timeOffset="65216.42">17314 3429 0,'0'0'0,"0"-21"0,0 0 16,-21 42 0,21 0-16,-21 0 0,0 0 15,21 22-15,0-22 0,0 21 0,-21 1 16,21 20 0,-22-21-16,22 1 0,0-1 0,0-21 15,0 22-15,0-1 0,0 0 0,0-21 16,-21 22-16,21-22 0,0 0 0,0 21 15,0-20-15,-21-1 0,21 0 16,0 0-16,21-21 31,0 0-31,1-21 0,-1 0 16</inkml:trace>
  <inkml:trace contextRef="#ctx0" brushRef="#br0" timeOffset="65600.2">17568 3810 0,'0'0'16,"-21"0"0,0 21-1,0-21-15,0 21 0,-1 1 16,22-1-16,-21 0 0,21 0 0,-21 21 16,21-20-16,0-1 0,0 0 0,0 0 15,0 0-15,0 22 0,0-22 16,21 0-16,0 0 0,1-21 0,-1 0 15,0 0-15,0 0 16,21 0-16,-20 0 0,-1 0 0,21 0 16,-21-21-16,0 21 0,22-21 0,-22 0 15,-21-1-15,21 1 0,-21 0 0,21-21 16,-21 21-16,0-1 0,0 1 0,0-21 16,0 21-16,-21 0 0,0-1 15,0 1-15,21 0 0,-21 0 0,-1 21 16,-20 0-16,21 0 0,0 0 0,0 0 15,-1 0-15,1 0 0,0 0 0,0 21 16,0 0-16,0-21 0,-1 21 16,1 1-16,21-1 0,0 0 15,0 0-15,0 0 16,21-21-16,1 0 0,-1 0 0</inkml:trace>
  <inkml:trace contextRef="#ctx0" brushRef="#br0" timeOffset="66420.77">18288 3747 0,'0'0'15,"21"-22"-15,-21-20 16,0 21-16,-21 21 0,0 0 0,0 0 16,-1 0-16,1 0 0,0 21 0,0-21 15,0 21-15,0 0 16,-1 1-16,22-1 0,0 21 0,-21-21 15,21 0-15,-21 22 0,21-22 0,0 21 16,0-21-16,0 22 0,0-22 0,0 0 16,0 0-16,21 0 0,0 1 0,1-1 15,-1 0-15,21-21 0,-21 0 16,22 0-16,-22 0 0,21 0 0,0 0 16,-20 0-16,20 0 0,-21-21 0,21 21 15,-20-21-15,-1-1 0,0 1 0,0-21 16,0 21-16,0 0 0,1-22 15,-22 1-15,0 21 0,21-22 0,0 1 16,-21 0-16,21-22 0,-21 22 16,0 0-16,21-1 0,0 1 0,-21 0 15,0 20-15,0-20 0,0 21 16,0 0-16,0 42 16,0 0-1,0 0-15,-21 22 0,0-22 0,0 21 16,0 0-16,21 1 0,-21-1 15,-1-21-15,1 22 0,0-1 0,0 0 16,21-21-16,-21 22 0,21-22 0,-21 0 16,21 21-16,0-20 0,-22 20 15,22-21-15,0-42 32,22 0-17,-1 21-15,0-21 0,-21-1 0,21 1 16,0 0-16,0 0 0,1 0 0,-1 0 15,21 21-15,-21-22 0,0 1 16,22 0-16,-22 21 0,0 0 0,0-21 16,0 21-16,1 0 0,-22 21 31,-22 0-15,22 0-16,-21-21 0,0 0 15,0 22-15,0-22 0,0 0 16,-1 21-16,1-21 0,21 21 0,0 0 15,0 0-15,0 0 16,0 1-16,0-1 16,21-21-16,-21 21 0,22 0 0,-1-21 15,0 21-15,0-21 0,21 21 0,-20 1 16,-1-22-16,0 0 0,0 0 0,0 21 16,0-21-16,-21 21 0,22-21 15,-1 0-15,-21-21 31,0 0-31,0-1 0,0 1 16</inkml:trace>
  <inkml:trace contextRef="#ctx0" brushRef="#br0" timeOffset="67296.37">20193 3323 0,'0'0'0,"0"-21"0,21 0 0,-21-21 15,21 20-15,-21 1 0,0 0 16,0 0-16,0-21 0,0 20 0,-21 1 16,0 0-16,0 21 0,0 0 15,-1 0-15,1 0 0,0 0 16,0 21-16,-21 22 0,20-22 15,1 21-15,-21 0 0,21 1 0,0-1 16,-1 22-16,-20-1 0,21-21 0,0 22 16,0-22-16,-1 22 0,22-22 15,0 0-15,-21 22 0,21-22 0,0 1 16,0-1-16,0-21 0,21 21 0,1 1 16,-1-22-16,0 0 0,0 0 0,0 0 15,0 1-15,22-22 0,-22 0 16,0 0-16,21 0 0,1 0 0,-22 0 15,21 0-15,-21-22 0,22 1 16,-1 0-16,-21 0 0,22-21 0,-22 20 16,0 1-16,0-21 0,0 21 0,0-22 15,-21 22-15,0-21 0,22 21 16,-22 0-16,0-1 0,0 1 0,-22 21 16,1 0-1,0 21-15,0-21 0,0 22 16,0-1-16,21 0 0,0 0 0,0 21 15,-22-20-15,22-1 0,0 21 16,0-21-16,0 0 0,0 22 0,22-22 16,-1 0-16,0 0 0,0 0 15,0-21-15,22 22 0,-1-22 0,0 0 16,1 0-16,-1 0 0,-21 0 16,21 0-16,1 0 0,-1 0 0,0-22 15,-20 1-15,-1 0 0,21 0 0,-42 0 16,21 0-16,-21-1 0,0-20 0,0 21 15,0-21-15,0-1 0,-21 22 0,0-21 16,0-1-16,0 22 0,-22 0 16,1 0-16,21 0 0,-22 0 0,1 21 15,0 0-15,-1 0 0,22 0 0,-21 0 16,21 21-16,0-21 0,-1 21 0,22 0 16,0 0-16,0 0 15,0 1-15,0-1 0,0 21 0,0-21 16,0 0-16,22 1 0,-1-1 0,0 0 15,0 0-15,0 0 0,22 0 0,-22-21 16,0 0-16</inkml:trace>
  <inkml:trace contextRef="#ctx0" brushRef="#br0" timeOffset="69607.86">21124 3789 0,'0'-21'0,"0"42"0,0-63 16,-21 42 31,21 21-47,0 0 0,0 0 15,-21 0-15,21 0 0,-21 1 0,21-1 16,0 0-16,0 0 0,-21 0 16,21 0-16,-22-21 0,22 22 15,0-44 16,0 1-15,0 0-16,0 0 0,0 0 16,0 0-16,0-1 0,0 1 0,22-21 15,-1 21-15,-21 0 0,21-1 16,0 1-16,0 0 0,0 0 0,1 0 16,-22 0-16,21 21 0,0 0 15,0 0-15,0 0 0,0 21 16,1 0-16,-22 0 15,0 0-15,0 0 0,21 22 0,-21-22 16,0 0-16,0 0 0,0 0 16,0 1-16,0-1 0,0 0 0,0 0 15,0 0-15,0 0 0,0-42 47,0 0-31,0 0-16,0 0 15,0 0-15,21-1 0,-21 1 0,21 0 16,0 0-16,0 0 0,1-22 0,20 22 16,-21 0-16,0 21 0,0-21 15,1 0-15,-1 21 0,0 0 0,0 0 16,0 0-16,0 0 16,-21 21-16,22 0 0,-22 0 0,0 0 15,0 22-15,0-22 16,0 0-16,0 0 0,0 0 0,0 1 15,21-1-15,-21 0 0,21-21 0,-21 21 16,0 0-16,21 0 0,0-21 16,0 22-16,1-22 15,-1 0-15,0 0 0,0 0 16,0 0-16,-21-22 0,0 1 16,21 21-16,1-21 0,-22 0 0,0 0 15,0 0-15,21-1 16,-21-20-16,0 21 0,0 0 0,0 0 15,0-1-15,0-20 0,0 21 0,0 0 16,0 0-16,-21 42 47,21 0-47,0 0 0,0 0 0,-22 0 16,22 1-16,-21-1 0,21 0 0,-21 0 15,21 0-15,0 0 0,0 1 0,-21-1 16,21 0-16,0 0 0,-21 0 15,21 0-15,-21-21 32,21-21-17,0 0 1,0 0-16,0 0 0,0 0 16,0-1-16,0 1 0,21 0 0,0-21 15,0 21-15,0-1 0,-21 1 16,21 0-16,1-21 0,-1 21 15,0 21-15,0-22 0,0 1 0,0 21 16,1 0-16,-1 0 16,0 21-16,0-21 15,-21 22-15,21-1 0,-21 0 16,0 0-16,0 21 0,0-20 0,21-1 16,-21 0-16,0 0 0,0 0 0,0 0 15,0 1-15,0-1 16,0 0-16,-21-21 15,21-21 17,0 0-32,0-1 15,0 1-15,21 21 0,1-21 16,-1 0-16,-21 0 0,21 0 16,0-1-16,0-20 0,22 21 0,-22 0 15,0 0-15,0 21 0,0-22 0,0 1 16,1 21-16,-1 0 15,0 0-15,-21 21 16,0 1-16,0-1 0,0 0 16,0 0-16,0 0 0,0 0 0,0 1 15,0-1-15,0 0 0,0 0 0,0 0 16,0 0 0,0 1-16,0-1 0,21 0 15,0-21-15,0 0 0,1 0 16,-1 0-16,0 0 0,21 0 0,-21 0 15,1 0-15,20 0 0,-21 0 0,21-21 16,-20 21-16,-1-21 0,0 21 16,0-22-16,0 1 0,0 0 0,1 0 15,-1 0-15,-21 0 0,0-1 0,0 1 16,0 0-16,0 0 0,0 0 16,0 0-16,-21 21 15,-1 0-15,1 0 0,0 0 0,0 0 16,0 21-16,0 0 0,21 0 15,-22-21-15,1 21 0,21 0 0,-21 1 16,21-1-16,0 0 0,0 0 16,0 0-16,0 0 0,0 1 15,21-22-15,0 21 0,1-21 0,-1 0 16,21 21-16,-21-21 0,0 0 0,22 0 16,-22 0-16,0 0 0,0 0 15,0 0-15,1 0 0,-1-21 0,0 21 16,-21-21-16,21-1 0,0 1 15,-21 0-15,0 0 0,21 0 16,-21 0-16,22-1 0,-22 1 0,0 0 16,0 0-1,0 42 1,-22 0-16,22 0 16,0 1-16,0-1 0,-21-21 0,21 21 15,-21 0-15,21 0 0,0 0 16,-21-21-16,21 22 0,0-1 15,0-42 32,21 21-31,0-22-16,-21 1 0,21 0 0,1 21 16,-22-21-16,21 0 0,0-22 0,0 22 15,0 0-15,0 0 0,-21 0 0,22 0 16,-1-1-16,0 22 0,-21-21 15,21 21-15,-21 21 16,0 1 0,0-1-16,0 0 0,-21 0 0,21 0 15,0 0-15,0 1 0,-21-1 16,21 0-16,0 0 0,0 0 0,0 0 16,0 1-16,0-1 15,21-21 1,0 0-16,0-21 15,0-1 1,1 22-16,-22-21 0,0 0 0,21 0 16,0 0-16,0 0 0,-21-1 0,0 1 15,21-21-15,0 21 0,-21-22 0,22 1 16,-1 0-16,0-1 0,-21-20 16,21 21-16,0-1 0,-21 1 0,0 0 15,21 20-15,-21 1 0,0 0 0,0 0 16,0 0-16,-21 42 31,0 0-31,21 0 0,-21 0 16,0 22-16,0-22 0,-1 21 0,22 1 15,0-1-15,-21 0 0,21 1 0,0-22 16,0 21-16,0 0 0,0-20 16,0 20-16,0-21 0,0 0 0,0 0 15,0 1-15,0-1 0,21-21 0,-21 21 16,0 0-16,22-21 0,-1 21 15,0-21-15,0 0 16,0 0-16,0 0 0,1 0 16,-1 0-16,0 0 0,0 0 0,21-21 15,-20 21-15,-1-21 0,0 0 0,0 21 16,0-21-16,0-1 0,1 1 16</inkml:trace>
  <inkml:trace contextRef="#ctx0" brushRef="#br0" timeOffset="69916.69">23410 3408 0,'0'0'0,"-21"0"0,0 0 0,0 0 16,21-21 0,21 21-16,0 0 0,0 0 15,22 0-15,-1-21 0,-21 21 0,21 0 16,1 0-16,-1-22 0,0 22 15,1 0-15,-1 0 0,-21 0 0,22 0 16,-22-21-16,0 21 0,0 0 16,0 0-16,0 0 0,1 0 15,-44 0 48,1 0-63,0 21 0,0-21 15,0 0-15,0 22 16</inkml:trace>
  <inkml:trace contextRef="#ctx0" brushRef="#br0" timeOffset="71234">3090 7705 0,'0'0'0,"0"-21"16,0-1 0,0 1-16,0 0 0,0 0 15,0 0 1,0 42 31,0 0-47,0 0 15,0 0-15,0 1 0,0-1 0,0 21 16,0 0-16,0-20 16,0 41-16,-21-21 0,21 22 0,-21-1 15,0 1-15,21-1 0,-21 22 0,-1-21 16,1 20-16,21 1 0,-21 0 16,0 20-16,0-20 0,21 21 0,0 0 15,-21-22-15,-1 22 0,22 0 0,0 21 16,0-21-16,0 0 0,0 21 15,0-21-15,0 21 0,0 0 0,0 0 16,0 0-16,0-22 0,0 22 0,22-21 16,-22 21-16,21-21 0,-21 21 0,0-21 15,21 21-15,0-21 16,-21 21-16,21-21 0,0-1 0,-21 1 16,22-21-16,-1 21 0,-21-22 0,21 1 15,-21 0-15,21-1 0,0-20 0,-21-1 16,0-20-16,0 20 0,21-20 15,-21-22-15,0 21 0,0-21 0,0 0 16,0 1-16,-21-44 31,21 1-31,-21 0 0,0-21 16,21-1-16,-21 1 0,21-21 0,-21-22 16</inkml:trace>
  <inkml:trace contextRef="#ctx0" brushRef="#br0" timeOffset="72420.69">3069 7980 0,'0'0'0,"0"-21"0,0 0 16,21 21 0,22 0-1,-22 0-15,21 0 16,0 0-16,1 0 0,20 0 0,1 0 16,-1 0-16,22-22 0,-22 1 15,22 21-15,0-21 0,21 21 0,-22-21 16,22 0-16,0 0 0,21 21 0,0-22 15,0 1-15,0 0 0,21 21 0,-21-21 16,21 21-16,0-21 0,1 21 16,-1 0-16,0-21 0,0 21 0,-21-22 15,21 22-15,0 0 0,-21 0 0,0 0 16,0 0-16,-21 0 0,21 0 16,-42 0-16,21 0 0,-22 0 0,-20 0 15,-1 0-15,1 0 0,-1 0 16,-20 0-16,-1 0 0,-21 0 0,0 22 15,1-22-15,-1 21 16,-21 0-16,0 0 16,0 0-16,0 0 0,0 1 0,0-1 15,0 21-15,0-21 0,0 22 0,-21-1 16,-1 0-16,1 22 0,21-22 16,-21 22-16,0-22 0,0 21 0,0 1 15,21-22-15,0 22 0,-22-1 0,22 1 16,0-1-16,-21 1 0,21 20 0,0-20 15,0 21-15,0-22 0,0 1 16,0 20-16,0 1 0,0-22 16,0 22-16,0 0 0,0-1 0,0 22 15,0-21-15,-21 0 0,21-1 0,-21 1 16,21 21-16,0-22 0,0 1 0,-21 21 16,21-21-16,-21-1 0,21 1 0,0 0 15,-22-1-15,1 1 0,21 0 0,-21-22 16,0 22-16,0-1 0,0 1 15,-1-21-15,1 20 0,0 1 0,0 0 16,0-22-16,0 22 0,-1-22 0,1 22 16,0 0-16,0-22 0,0 1 0,0-1 15,-1 1-15,-20-1 0,21 1 16,0-22-16,0 21 0,-1-20 0,1-22 16,0 21-16,0-21 0,21 22 0,-21-22 15,21 0-15,0 0 0,0 0 16,-21-21-1,-1 0-15,1 0 0,0 0 16,0 0-16,0-21 0,-22 0 16,22 21-16,0-21 0,-21 21 0,-1-21 15,1 21-15,0-21 0,-1-1 0,-20 22 16,21-21-16,-22 21 0,1-21 0,-1 21 16,1 0-16,-22-21 15,21 21-15,-20-21 0,-1 21 0,0 0 16,-20 0-16,20 0 0,-21 0 0,0 0 15,0 0-15,-21 0 0,0 0 0,0 0 16,22 0-16,-22 0 0,21 0 0,-21 0 16,21 0-16,0 0 0,0 0 0,22 0 15,-1 0-15,0 0 0,22 0 16,20 0-16,1 0 0,0 0 0,21 0 16,-1 0-16,1-21 0,0 21 0,21-22 15,-21 22-15,21-21 0,0 0 16,0 0-16,21 0 15,0 0-15,0-22 0,1 22 0,20-21 16</inkml:trace>
  <inkml:trace contextRef="#ctx0" brushRef="#br0" timeOffset="73068.33">3344 8742 0,'0'0'16,"-42"42"-16,21-42 0,21 21 16,21 1-16,0-22 15,21 0-15,22 0 0,-1 0 16,22 0-16,0 0 0,21-22 0,-1 22 15,22-21-15,22 0 0,-1 21 0,0-21 16,0 21-16,0 0 16,22-21-16,-1 21 0,-21 0 0,21 0 15,-20 0-15,-1 0 0,0 0 0,-21 0 16,-21 0-16,0 0 0,-22 0 0,1 21 16,-22-21-16,-20 0 0,-1 21 15,0-21-15,-20 0 0,-22 21 0,0 0 16,-22 1-16,1-22 15,-21 0-15,21 21 0,-22-21 0,1 21 16,0-21-16,-22 21 0,1-21 16,-1 21-16,-20 0 0</inkml:trace>
  <inkml:trace contextRef="#ctx0" brushRef="#br0" timeOffset="73357.19">3556 9948 0,'0'0'0,"0"22"0,0-1 16,0 0-16,21-21 15,21 0-15,128 0 16,-86 0-16,1 0 0,0 0 0,21-21 16,-1 21-16,1-21 0,21 21 15,-21 0-15,21-22 0,0 1 16,-21 21-16,0 0 0,21 0 0,-43 0 15,22 0-15,-21-21 0,0 21 0,-1 0 16,-20 0-16,-1 0 0,-20 0 16,-1 0-16,0 0 0,-21 0 0,1 0 15,-1 0-15,-21 21 0,-21-21 16,-22 0-16,22 21 0,-42-21 16</inkml:trace>
  <inkml:trace contextRef="#ctx0" brushRef="#br0" timeOffset="73633.14">3704 10626 0,'0'0'0,"0"21"0,85-21 15,-43 0-15,22 0 0,-1 0 0,22 21 16,-1-21-16,22 0 0,0 0 15,21 0-15,0 0 0,0 0 0,0 0 16,21 0-16,-21 0 0,21 0 0,-21 21 16,22-21-16,-22 0 0,0 0 0,-22 0 15,1 0-15,0 0 0,-21 0 16,-22 0-16,1 0 0,-22 0 16,0 0-16,-20 0 0,-1 0 0,-64 0 15</inkml:trace>
  <inkml:trace contextRef="#ctx0" brushRef="#br0" timeOffset="73928.98">3598 11472 0,'0'0'0,"0"22"0,0-1 15,43 0-15,-1-21 16,0 0-16,22 0 0,-1 0 16,22 0-16,0 0 0,20 0 0,1 0 15,0 0-15,21 0 0,0-21 0,0 21 16,0 0-16,0-21 0,0 21 0,-21 0 16,21 0-16,-21 0 0,0 0 0,-22 0 15,1 0-15,0 0 0,-22 0 16,1 0-16,-22 0 0,0 0 0,-21 0 15,-21 21-15,-21-21 16,0 0-16,0 21 0</inkml:trace>
  <inkml:trace contextRef="#ctx0" brushRef="#br0" timeOffset="74236.82">3598 12213 0,'-42'21'0,"84"-42"0,-105 42 0,42 1 15,21-1-15,0 0 16,42-21-16,0 0 16,1 0-16,20 0 0,1 0 0,-1 0 15,22 0-15,21 0 0,-22 0 0,22 0 16,0 0-16,0 0 0,0-21 0,-1 21 15,1 0-15,0 0 0,-21 0 0,-1-21 16,22 21-16,-42 0 0,20 0 16,-20-22-16,21 22 0,-43 0 0,21-21 15,-20 21-15,-1-21 0,0 21 0,1-21 16,-22 21-16,0-21 0,0 0 0,0-1 16,-21 1-16</inkml:trace>
  <inkml:trace contextRef="#ctx0" brushRef="#br0" timeOffset="75796.88">3683 8890 0,'-21'0'0,"0"0"16,-1 0-16,1 0 0,0 0 16,0 0-16,0 0 15,0 0-15,-1 0 0,1 0 16,0 0-16,0 0 0,0 0 0,0 0 16,-1 0 15,22 21-16,22-21 1,-1 0-16,0 0 0,0 0 16,0 0-16,0 0 0,1 0 15,20 0-15,-21 0 0,0 0 0,22 0 16,-22 0-16,21 0 0,-21 0 0,22 0 16,-1 0-16,0 0 0,1 0 15,-1 0-15,0 0 0,1 0 0,-1 0 16,0 0-16,22 0 0,-1 0 0,-20 0 15,41 0-15,-20 0 0,-1 0 16,22 0-16,-22 0 0,1 0 16,21 0-16,-22 0 0,1 0 0,-1 0 15,1 0-15,-1 0 0,1-21 16,-1 21-16,1 0 0,-1 0 0,-21 0 16,22 0-16,-1-21 0,1 21 0,-1 0 15,-20 0-15,20-21 0,1 21 16,-1-21-16,-20 21 0,20 0 0,-21 0 15,1 0-15,-1 0 0,0 0 0,1 0 16,-1 0-16,-21 0 0,0-22 16,1 22-16,-1 0 0,0 0 0,0 0 15,0 0-15,0 0 16,1 0-16,-1 0 31,-42 0 63,-1 0-78,1 0-16,0 0 0,0 0 15,0 0-15,0 0 16,-1 0-16,1 0 0,0 0 15,0 0-15,0 0 0,-22 0 16,22 0-16</inkml:trace>
  <inkml:trace contextRef="#ctx0" brushRef="#br0" timeOffset="77046.45">4466 8911 0,'0'0'0,"-42"0"16,21 0 0,-1 0-1,1 0 1,0 0-16,0 0 0,0 0 15,0 0-15,-1 0 0,1 0 16,0 0-16,-21 0 0,21 0 0,-1 0 16,-20 0-16,21 0 0,0 0 15,-22 0-15,22 0 0,0 0 16,0 0-16,0 0 0,0 0 0,-1 0 16,44-21 30,-1 21-46,0 0 0,0 0 16,21 0-16,-20-21 0,20 21 0,0 0 16,1 0-16,20-21 0,1 21 0,-1 0 15,1 0-15,20-21 0,1 21 16,0 0-16,-1 0 0,1-22 0,0 22 16,-22 0-16,22 0 0,-1 0 15,-20 0-15,-1-21 0,1 21 0,-1 0 16,1 0-16,-1 0 0,-20 0 15,-1 0-15,-21 0 0,22 0 0,-22 0 16,0 0 0,-42 0-1,0 0 1,-1 0-16,1 0 0,0 0 16,-21 0-16,21 0 0,-1 0 0,-20 0 15,0 0-15,-1 0 0,22 0 0,-21 0 16,0 0-16,-1 0 0,-20 0 15,20 0-15,1 0 0,-21 0 16,-1 0-16,1 0 0,20 0 0,-20 0 16,20 0-16,-20 0 0,21 0 15,-1 0-15,1 0 0,0 0 0,-1 0 16,1 0-16,21 0 0,0 0 0,-1 21 16,1-21-16,0 0 0,0 0 15,42 22 32,0-22-47,0 0 0,22 0 16,-22 0-16,21 0 0,1 21 15,-1-21-15,21 0 0,1 0 0,-1 0 16,1 0-16,-1 0 0,22 0 16,0 0-16,-22 0 0,22 0 0,0-21 15,-22 21-15,22 0 0,-22 0 16,22 0-16,-22 0 0,1 0 0,-22-22 15,1 22-15,-1 0 0,0 0 0,-21 0 16,1 0-16,-1 0 0,0 0 16,-42 0-1,0 0 1,-22 0-16,22 0 0,-21 0 16,-1 22-16,-20-22 0,21 0 0,-22 0 15,1 21-15,-1-21 0,1 0 16,-22 0-16,21 21 0,1 0 15,-22-21-15,22 0 0,-1 0 0,22 0 16,0 0-16,-1 0 0,22 0 0,0 0 16,0 0-16,0 0 0,42 0 31,21 0-31,-21 0 16,22 0-16,-1 0 0,0 0 0,1 0 15,-1-21-15,0 21 0,22-21 16,-22 21-16,22 0 0,-22 0 0,21-21 15,-20 21-15,20 0 0,-20 0 16,-1 0-16,0 0 0,1-22 16,-22 22-16,0 0 0,0 0 0,0 0 15,0 0-15,-21-21 32,0 0-17,-21 21 1,0 0-16,0 0 15,0 0-15,0 0 0,-22 0 0,1 0 16</inkml:trace>
  <inkml:trace contextRef="#ctx0" brushRef="#br0" timeOffset="79524.94">21421 1630 0,'-22'0'110,"1"0"-95,0 0-15,0 0 16,0 0-16,0 0 0,-1 0 16,1 0-16,0 0 0,0 0 15,0 0-15,0 0 16,-1 0-16,1 0 16,42 0 62,1 0-78,20 0 0,-21 0 0,21 0 15,1 0-15,20 0 0,-20 0 16,-1 0-16,21 0 0,1 0 0,-22 0 16,22-21-16,-22 21 0,22 0 0,-22 0 15,0 0-15,1 0 0,-1 0 16,0 0-16,-21 0 0,22 0 0,-22 0 15,0 0-15,0 0 16,-42 0 47,0 0-63,0 0 0,0 0 15,-1 0-15,1 0 16,0 0-16,-21 0 0</inkml:trace>
  <inkml:trace contextRef="#ctx0" brushRef="#br0" timeOffset="79932.71">21209 1672 0,'-21'0'15,"42"0"-15,-63 0 0,20 0 16,44 0 15,-1 0-31,0 0 16,21 0-16,-21 0 0,22 0 16,-1 0-16,0 0 0,22 0 0,-22 0 15,1 0-15,20 0 0,-21 0 0,22 0 16,-22 0-16,22 0 15,-22 0-15,0 0 0,1 0 0,-22 0 16,21 0-16,-21 0 0,1 0 0,-1 0 16,0 0-16,0 0 15,-21-21 63,0 0-62,0 0-16</inkml:trace>
  <inkml:trace contextRef="#ctx0" brushRef="#br0" timeOffset="80638.17">22098 1355 0,'0'0'0,"-21"0"15,0 0 1,21 21 0,0 0-1,0 0 1,21-21-16,0 21 0,0 1 16,0-22-16,0 21 0,1-21 15,-1 0-15,0 21 0,21-21 16,-21 21-16,1-21 0,-1 0 0,21 0 15,-21 0-15,0 0 0,1 21 0,-1-21 16,0 0-16,0 0 0,0 0 16,0 0-16,-21 21 15,-21 1 1,0-22-16,0 21 0,0 0 16,0-21-16,-1 21 0,1 0 15,0 0-15,0-21 0,-21 22 0,20-1 16,1 0-16,-21 0 0,21 0 0,0 0 15,-22 1-15,22 20 0,0-21 16,0 0-16,0-21 0,-1 21 0,1 1 16,0-1-16,21 0 0,-21-21 0,21 21 15,-21 0-15,0-21 16,21 21-16,21-21 250,-21-21-234,21 0-1,0 21-15,0-21 0</inkml:trace>
  <inkml:trace contextRef="#ctx0" brushRef="#br0" timeOffset="82140.53">23855 1143 0,'0'21'62,"0"-42"79,0 0-141,21 21 0,-21-21 15,21 21-15,-21-21 0,0-1 16,21 1-16,-21 0 0,0 0 16,0 0-16,21 21 0,-21-21 15,0-1 1,22 22-16,-22-21 0,0 42 47,-22 1-47,22-1 0,-21 0 0,0 0 15,21 0-15,-21 0 16,0 1-16,21 20 0,-21 0 0,-1-21 16,1 22-16,-21-1 0,21 0 0,0 1 15,-1-1-15,-20 0 0,21 1 16,0-1-16,0 0 0,-1-20 0,1 20 16,0 0-16,0-21 0,0 1 0,0 20 15,-1-21-15,22 0 0,0 0 0,-21 1 16,0-22-16,21 21 0,-21-21 15,21 21-15,0-42 63,0 0-63,0-1 0,0 1 16,21 0-16,0 0 0,0 21 15,-21-42-15,22 20 0,-1 1 16,0 0-16</inkml:trace>
  <inkml:trace contextRef="#ctx0" brushRef="#br0" timeOffset="82906.03">24257 1037 0,'0'0'16,"21"-42"-1,-21 21-15,21 21 0,0-21 16,-21-1-16,22 1 15,-22 0 1,-22 42 31,1 0-47,0 1 0,21-1 16,-21 0-16,0 21 0,0 1 0,-22-1 15,22 0-15,0 1 0,-21-1 0,20 0 16,-20 1-16,21 20 0,-21-21 15,-1 1-15,22 20 0,-21-20 0,21-1 16,-22 0-16,22 1 0,-21-1 0,21-21 16,-1 21-16,1-20 0,0-1 15,0 0-15,21 0 0,0 0 16,-21-21-16,21 21 0,-21-21 16,42-21 15,0 0-31,-21 0 15,21 21-15,0-21 0,0-22 0,1 22 16,-1 0-16,21-21 0,-21-1 16,22 1-16,-1 0 0,0-1 0,1 1 15,-1 0-15,-21-1 0,21 1 0,1 0 16,-1 21-16,-21-22 0,22 1 16,-22 21-16,21 0 0,-21-22 0,0 22 15,1 0-15,-22 0 0,21 0 16,0-1-16,-21 1 0,21 0 15,-21 0-15,21 0 16,-21 42 31,0 0-31,-21-21-16,21 21 15,-21-21 1,0 0-16,0 0 0</inkml:trace>
  <inkml:trace contextRef="#ctx0" brushRef="#br0" timeOffset="83346.03">24088 826 0,'0'0'0,"0"-22"0,0 1 32,-22 42-17,22 1 1,-21-1-16,0 0 0,21 0 0,-21 21 15,0 1-15,0-1 0,-1 0 16,1 1-16,-21-1 0,21 22 0,-22-22 16,-20 21-16,21 1 0,-1-1 0,-20-20 15,20 20-15,1 1 0,0-22 16,-1 0-16,1 1 0,0-1 16,21 0-16,-1-20 0,1 20 0,0-21 0,21 0 15,-21 0-15,21 1 16,0-44 31,0 1-32</inkml:trace>
  <inkml:trace contextRef="#ctx0" brushRef="#br0" timeOffset="85484.36">2011 8700 0,'0'0'0,"0"-22"16,0 1-16,0 0 16,0 0-16,0 0 15,0 0-15,0-1 0,21 1 16,-21 0-16,21 0 0,-21 0 0,21 0 16,-21-22-16,0 22 0,0 0 15,21 0-15,-21 0 0,0-1 0,0 1 16,0 0-16,0 0 15,0 42 1,0 21-16,0-20 16,-21 20-16,0-21 0,21 21 15,-21 1-15,21 20 0,-21-20 16,0-1-16,-1 21 0,22-20 16,-21 20-16,0-20 0,0-1 0,0 0 15,0 1-15,21-1 0,0 0 0,-22-21 16,22 22-16,0-22 0,-21 0 15,21 0-15,0-42 32,21 0-32,-21 0 0,22 0 15,-22-1-15,21-20 0,0 21 16,-21-21-16,21-1 0,-21 1 0,21-22 16,0 22-16,1 0 0,-1-22 15,-21 22-15,21-22 0,0 22 16,0 0-16,-21-1 0,0 22 0,21 0 15,-21 0-15,0 0 0,0 42 16,0 0 0,0 21-16,0-20 0,0 20 0,-21 0 15,21 1-15,-21-1 0,0 21 16,21-20-16,-21 20 0,0-20 0,-1-1 16,1 0-16,0 22 0,21-43 15,-21 21-15,0 1 0,21-22 0,0 0 16,0 0-16,-21-21 0,21 21 15,-22-21 1,22-21 15,0 0-31,22 0 0,-1 0 16,-21-1-16,21 1 0,0 0 0,0 0 16</inkml:trace>
  <inkml:trace contextRef="#ctx0" brushRef="#br0" timeOffset="86278.92">2434 8467 0,'0'0'16,"21"-21"-16,-21-1 16,0 44 30,0-1-46,0 0 0,-21 0 0,21 21 16,-21-20-16,21 20 0,-21 0 16,0 1-16,-1-1 0,22 0 0,-21 1 15,0-1-15,0 21 0,0-20 16,0-22-16,-1 21 0,1 1 0,0-22 16,0 0-16,0 0 0,21 0 0,0 0 15,0-42 32,0 0-47,0 0 0,21-21 0,0 20 16,0-20-16,-21 0 0,21-22 0,1 22 15,20 0-15,-21-22 0,0 22 16,0-22-16,1 22 0,20-22 0,-21 22 16,0 0-16,22-1 0,-22 22 0,-21 0 15,21 0-15,0 21 16,-21 21-16,0 0 15,0 0-15,0 22 0,0-22 16,0 21-16,-21 1 0,0-1 16,0 21-16,-1-20 0,1-1 0,0 22 15,0-22-15,-21 0 0,20 1 16,1-1-16,0 0 0,0-21 0,0 1 16,0-1-16,21 0 0,0 0 15,-22-21-15,22-21 16,22 0-1,-22 0-15,21-22 0,0 22 16,0-21-16,0-1 0,22 1 0,-22-21 16,0 20-16,0-20 0,21-1 0,-20 22 15,-1-22-15,0 22 0,0 0 16,0-1-16,-21 22 0,0 0 16,0 63-1,-21-20 1,0 20-16,21 0 0,-21 1 0,0-1 15,-1 0-15,1 22 0,0-22 16,0 22-16,0-22 0,0 0 0,-1 1 16,1-1-16,0 0 0,0 1 0,0-22 15,0 0-15,21 0 0,0 0 16,0 0-16,-22-21 0,22 22 16,0-44 15,22 1-31</inkml:trace>
  <inkml:trace contextRef="#ctx0" brushRef="#br0" timeOffset="88008.34">3577 8805 0,'0'0'0,"-21"22"0,0-22 15,0 0-15,-1 0 0,1 0 16,0 0-16,0 0 0,0 0 16,0 0-16,-1 0 15,1 0-15,0 0 16,0 0-16,0 21 16,0-21-16,-1 0 0,1 0 15,0 0 1,42 0 15,0 0-31,1 0 16,-1 0-16,0 0 0,0 0 15,21 0-15,-20 0 0,20 0 16,0 0-16,22 0 0,-22 0 0,22 0 16,-22 0-16,21 0 0,1 0 0,-1 0 15,1 0-15,-1 0 0,1 0 16,-1 0-16,22-21 0,-21 21 0,20 0 15,-20 0-15,20-22 0,1 22 0,0 0 16,-1-21-16,-20 21 0,21 0 16,-1 0-16,-20-21 0,20 21 0,1 0 15,0 0-15,-22 0 0,22 0 0,0 0 16,-1-21-16,-20 21 0,20 0 0,-20 0 16,21 0-16,-22 0 0,-21 0 15,22 0-15,-22 0 0,22 0 16,-22 0-16,0 0 0,1 0 0,-1 0 15,0 0-15,1 0 0,-22 0 0,21 0 16,1 0-16,-1 0 16,-21 0-16,0 0 0,0 0 0,1-21 15,-1 21-15,0 0 16,0 0-16,0 0 16,-42 0 62,0 0-78,0 0 15,0 0-15,-1 0 0,1 0 16,0 0-16,0 0 0,-21 0 0,-1 0 16,22 21-16,-21-21 0,-1 0 0,1 0 15,0 21-15,-22-21 0,22 0 0,-22 0 16,1 21-16,-1-21 0,1 0 15,-22 21-15,22-21 0,-22 0 0,22 0 16,-22 0-16,21 0 0,-20 22 0,20-22 16,1 0-16,-1 0 0,1 0 0,-1 0 15,1 0-15,-1 0 16,22 0-16,-22 0 0,1 0 0,21 0 16,-22-22-16,22 22 0,-1 0 0,1 0 15,0 0-15,-1 0 0,1-21 0,0 21 16,21 0-16,-1 0 0,-20 0 15,21 0-15,0 0 0,0 0 0,-1 0 16,1 0-16,64 0 94,-22 0-94,21 0 0,0 0 0,22 0 15,-1 0-15,22 0 0,0 0 0,-1-21 16,22 0-16,0 21 0,0 0 16,0-21-16,21 21 0,0 0 0,0-21 15,-21 21-15,21 0 0,-22 0 0,1 0 16,-21-22-16,0 22 0,-1 0 0,1 0 16,-22 0-16,1 0 0,-22 0 0,1 0 15,-1 0-15,0 0 0,1 0 16,-22 0-16,0 0 0,0-21 0,0 21 15,0 0 1,-21-21 0,-21 21 15,0 0-15,0 0-16,0 0 0,0 0 0,-1 0 15,1 0-15,-21 0 0,21 0 0</inkml:trace>
  <inkml:trace contextRef="#ctx0" brushRef="#br0" timeOffset="92400.61">12404 7599 0,'0'0'0,"21"-21"16,0 0-16,0-1 0,-21 1 15,0 0-15,21 0 0,0 0 16,1 0-16,-22-1 0,21 1 0,-21 0 15,0 0-15,21 0 0,-21 0 0,0-1 16,21 1-16,-21 0 0,0 0 0,0 0 16,-21 21 15,21 21-31,-21 0 0,21 0 16,-21 22-16,21-1 0,0 0 0,0 1 15,0 20-15,-22 1 0,22-1 0,-21 22 16,0-1-16,21 1 0,-21 21 15,0-21-15,0 20 0,-1 1 0,1 0 16,0 0-16,0 0 0,0 0 0,0-1 16,-1 22-16,1-21 0,0 0 0,0 21 15,21-21-15,-21 0 0,0 21 0,-1-21 16,22-1-16,-21 1 0,0 0 0,0 0 16,21 0-16,-21 0 0,0-1 15,-1-20-15,22 21 0,-21 0 0,0-22 0,-21 22 16,21-21-16,-1 21 0,1-22 15,0 22-15,0-21 0,0 0 16,0-22-16,-1 22 0,22-22 0,-21 1 16,21-1-16,0 1 0,0-22 0,0 0 15,0-20-15,0 20 0,0-21 0,0 0 16,-21-21 0,21-21-1,-21 0-15,21-21 0,0 20 0,0-20 16,0-21-16,0 20 0,0-41 0</inkml:trace>
  <inkml:trace contextRef="#ctx0" brushRef="#br0" timeOffset="93534.4">12594 7514 0,'0'0'15,"0"-21"-15,0-21 0,0 21 16,0-1-16,0 1 0,0 0 15,0 0 1,21 21-16,0 0 0,1-21 0,-1 21 16,21-21-16,0 21 0,1-22 0,20 1 15,1 21-15,20-21 0,1 0 0,21 21 16,-21-21-16,20 0 0,22-1 16,-21 1-16,21 0 0,21 21 15,-21-21-15,22 0 0,-1 0 0,0 21 16,0-22-16,21 22 0,-20 0 0,20-21 15,0 21-15,1 0 0,-1 0 0,0 0 16,1-21-16,-1 21 0,0 0 16,1 0-16,-22 0 0,0 0 0,21 0 15,-42 0-15,21 0 0,-21 0 0,0 0 16,0 0-16,-21 0 0,-21 0 0,0 0 16,-1 0-16,-20 0 0,-22 0 0,0 0 15,1 0-15,-1 0 0,-21 0 16,0 0-16,1 0 0,-1 21 15,-21 0-15,0 1 16,0-1-16,0 21 16,-21-21-16,21 22 0,-22-1 0,1 0 15,0 1-15,0 20 0,-21 1 16,20-22-16,1 21 0,0 1 0,0 21 16,0-22-16,0 22 0,21-22 0,0 22 15,0 0-15,0-1 0,0 22 0,0 63 16,21-84-16,-21 21 0,0-21 15,0 20-15,0-20 0,0 21 0,0 0 16,0-22-16,0 22 0,0-21 0,-21 21 16,-1 0-16,22-22 0,0 22 15,-21-21-15,0 21 0,0-22 0,0 22 16,21 0-16,-21-21 0,-1 20 0,22 1 16,-21-21-16,0 21 0,0 0 0,21-1 15,-21-20-15,0 21 0,-1 0 0,1-22 16,21 22-16,-21-21 0,0 21 0,0-22 15,21 1-15,-21 0 0,-1-1 0,22-20 16,-21 21-16,21-22 0,0 1 16,-21-1-16,0-21 0,21 1 0,-21-1 15,0-21-15,-1 22 0,22-22 0,-21 0 16,-21 0-16,21-21 0,0 21 0,-1-21 16,-20 0-16,21 0 0,-21 0 0,-1 21 15,22-21-15,-21 0 0,-1 0 16,1 0-16,0 0 0,-1 0 0,-20 0 15,21 0-15,-22 0 0,1 0 0,-1 0 16,1 22-16,-1-22 0,1 0 0,-22 0 16,21 0-16,-20 0 0,-1 0 0,22 0 15,-22 0-15,0 0 0,1 0 0,-1-22 16,0 1-16,-21 21 0,1-21 0,20 0 16,-21 21-16,0-21 0,0 0 0,1 21 15,-1-22-15,0 1 0,0 21 0,0-21 16,0 0-16,1 21 0,20-21 0,-21 21 15,0-21-15,0 21 0,1-22 16,-1 22-16,21-21 0,-21 21 0,22 0 16,-1 0-16,0-21 0,1 21 0,-1 0 15,21 0-15,1 0 0,-1 0 0,22 0 16,0 0-16,-1 0 0,1 0 0,21 0 16,21-21 15,0 0-31,0 0 0,21-1 0,0 1 15,0 0-15</inkml:trace>
  <inkml:trace contextRef="#ctx0" brushRef="#br0" timeOffset="94213.07">14351 8022 0,'0'0'0,"-21"0"0,-64 0 15,43 0-15,21 0 0,-1 0 16,-20 0-16,21 0 0,0 0 16,0 21-16,42 1 31,0-22-31,21 0 0,1 0 0,20 0 15,1 0-15,20 0 0,1 0 0,21 0 16,0 0-16,21 0 0,0 0 16,21 0-16,-21-22 0,21 22 0,-21 0 15,21 0-15,0 0 0,-21 0 16,0 0-16,0 0 0,-21 0 0,0 0 16,-21 0-16,-22 0 0,1 0 0,-1 0 15,-21 0-15,-20 0 0,-1 0 16,0 0-16,-42 0 15,0 0 1,-22 0-16,1 0 0,0 0 0,-22 0 16,1 22-16,-22-22 0,0 0 0,1 0 15,-1 21-15,0-21 16</inkml:trace>
  <inkml:trace contextRef="#ctx0" brushRef="#br0" timeOffset="94544.87">14139 8446 0,'0'0'0,"-21"0"0,21 21 0,-21-21 15,42 0 1,0 0-16,0 0 16,22 0-16,-1 0 0,0 0 15,22 0-15,-1 0 0,1 0 0,21 0 16,20 0-16,-20 0 0,42-21 0,-21 21 15,21-22-15,0 22 0,-21 0 0,21 0 16,0 0-16,-21 0 0,21 0 16,-22 0-16,1 0 0,-21 0 15,0 0-15,-1 0 0,1 0 0,-43 0 16,22 0-16,-22 0 0,-21 0 0,22 0 16,-22 0-16,-42 0 15,-22 0 1,22 0-16,-42 0 0,20 0 0,-20 0 15,-22 0-15,0 0 0,1 0 16</inkml:trace>
  <inkml:trace contextRef="#ctx0" brushRef="#br0" timeOffset="94836.72">14118 8890 0,'0'0'0,"0"21"0,0 0 15,21-21-15,22 0 0,-1 22 0,21-22 16,1 0-16,-1 0 0,22 0 16,0 0-16,-1 0 0,22 0 0,21 0 15,0 0-15,0 0 0,0-22 0,21 22 16,-21 0-16,22 0 0,-22 0 0,0 0 16,0-21-16,0 21 0,-22 0 0,1 0 15,-21 0-15,0 0 0,-22-21 16,1 21-16,-1 0 0,-21 0 15,1-21-15,-22 21 0,21 0 0,-63 0 32,0 0-32,-21 0 0,-22 0 15,22 0-15,-43 0 0,22 0 0</inkml:trace>
  <inkml:trace contextRef="#ctx0" brushRef="#br0" timeOffset="95184.04">14033 9652 0,'-21'21'16,"42"-42"-16,-63 63 0,42-20 0,0-1 16,42-21-16,-20 0 0,41 0 15,-21 0-15,22 0 0,-1 0 0,22 0 16,0 0-16,-1 0 0,1-21 0,21 21 15,-21-22-15,20 22 0,1-21 16,21 21-16,-21-21 0,0 21 0,-21-21 16,20 21-16,1 0 0,-21-21 0,0 21 15,-1 0-15,-20-21 0,-1 21 16,1 0-16,-22 0 0,0-22 0,1 22 16,-22 0-16,0 0 0,-42 0 15,-21 0 1,20 0-16,-20 0 0,-21 0 0,20 22 15,-20-22-15,-1 21 0,1-21 16,-1 21-16,-20-21 0,-1 21 0,-21-21 16</inkml:trace>
  <inkml:trace contextRef="#ctx0" brushRef="#br0" timeOffset="95439.89">14372 9885 0,'-85'21'16,"466"-106"-16,-677 149 0,148-22 0,84-21 0,1 1 0,21-22 15,20 21-15,1-21 0,42 0 16,22 0-1,-1 0-15,22 0 0,-1 0 0,1 0 16,20 0-16,1 0 0,21 0 0,0 0 16,-1-21-16,22 21 0,0 0 15,0 0-15,0-22 0,-21 22 0,21 0 16,-21 0-16,0 0 0,0 0 0,0 0 16,-1 0-16,-20 0 0,0 0 0,-1 0 15,-20 0-15,-1 0 0,-20 0 0,-22 22 16,0-22-16,0 0 0,-21 21 15,-21-21-15,0 21 0,0-21 0,-22 0 16,1 0-16,-21 0 0,-1 21 16,1-21-16,-22 0 0</inkml:trace>
  <inkml:trace contextRef="#ctx0" brushRef="#br0" timeOffset="95712.73">13864 10393 0,'0'0'0,"-42"21"0,21 0 0,-1 0 0,22 1 16,22-22-16,-1 0 16,21 0-16,22 0 0,-1 0 0,22 0 15,-1 0-15,22 0 0,21 0 0,0 0 16,0-22-16,0 22 16,21 0-16,1 0 0,-22-21 0,21 21 15,-21 0-15,0 0 0,21 0 0,-21 0 16,-21 0-16,21 0 0,-21 0 0,-22 0 15,1 0-15,0 0 0,-43 0 0,21 0 16,-41 0-16,-1 0 0,-21 21 0,-21-21 16,-1 0-16,-20 22 0,0-22 15,-22 0-15,1 0 0,-22 21 0</inkml:trace>
  <inkml:trace contextRef="#ctx0" brushRef="#br0" timeOffset="95976.57">13991 10837 0,'-42'22'0,"84"-44"0,-127 65 0,64-22 16,-21-21-16,21 21 0,42 0 15,0-21 1,21 0-16,1 0 0,-1 0 0,43 0 16,-22 0-16,22 0 0,0 0 0,20 0 15,1 0-15,0 0 0,0-21 0,0 21 16,21 0-16,-21 0 0,-1 0 0,1 0 15,0 0-15,0 0 0,0 0 0,-22 0 16,-20 0-16,-1 0 0,1 0 0,-1 0 16,-20 21-16,-22-21 0,0 0 15,0 0-15,-21 21 0,-21-21 16,-21 0-16,21 0 0</inkml:trace>
  <inkml:trace contextRef="#ctx0" brushRef="#br0" timeOffset="96288.39">13864 11536 0,'-21'21'0,"42"-42"0,-63 84 0,21-41 16,-1-1-16,22 0 0,0 0 0,0 0 15,0 0-15,0 1 0,22-1 0,-1 0 16,21-21-16,0 21 0,1-21 0,20 0 15,-20 0-15,41 0 0,-20 0 0,20 0 16,1 0-16,0 0 0,21 0 0,-22 0 16,22 0-16,0-21 0,-21 21 0,20 0 15,-20 0-15,0 0 0,-1 0 0,1 0 16,-21 0-16,-1 0 0,1 0 0,-1 0 16,-21 0-16,22 0 0,-22 0 15,-21 0-15,22 0 0,-22 0 0,0 0 16,-42 0-1,0 21-15,-22-21 0,1 0 0</inkml:trace>
  <inkml:trace contextRef="#ctx0" brushRef="#br0" timeOffset="96532.26">14160 11938 0,'0'0'0,"-42"0"0,-21 21 16,63 0-16,21-21 15,0 0 1,21 0-16,1 0 0,20 0 0,1 0 16,-1 0-16,22-21 0,-22 21 0,43-21 15,-21 21-15,-1-21 0,22 21 0,-21-21 16,21 21-16,-22 0 0,22-21 0,-21 21 16,0 0-16,-1 0 0,1-22 0,-22 22 15,1 0-15,-1 0 0,1 0 0,-22-21 16,1 21-16,-22 0 0,0-21 0,0 0 15,0 21-15</inkml:trace>
  <inkml:trace contextRef="#ctx0" brushRef="#br0" timeOffset="102900.73">12933 8234 0,'0'-21'110,"0"0"-95,0-1 1,0 1-16,21 0 0,-21 0 15,0 0-15,21 21 0,-21-21 16,0-1-16,0 1 0,0 0 16,0 42 31,0 0-47,0 1 0,-21-1 15,21 0-15,-21 0 0,21 0 16,-21 0-16,21 1 0,-22 20 0,1-21 15,0 0-15,21 22 0,-21-22 16,0 21-16,0-21 0,-1 0 0,1 22 16,21-22-16,-21 0 0,0 0 0,0 0 15,21 1-15,0-1 0,0 0 16,-21 0-16,-1 0 0,22-42 47,0 0-47,22 21 15,-1-21-15,-21 0 0,21-1 0,0 1 16,0 0-16,-21 0 0,21-21 16,1 20-16,-1-20 0,-21 21 0,21-21 15,0 20-15,0-20 0,-21 21 16,21 0-16,1-22 0,-22 22 0,0 0 16,0 0-16,21 0 0,-21 0 0,21 21 15,-21-22-15,0 1 16,0 42 15,0 1-31,0-1 16,-21 0-16,0 0 0,21 0 15,-22 22-15,1-22 0,21 21 0,-21-21 16,0 22-16,0-22 0,0 0 0,-1 21 16,1-21-16,0 1 0,0 20 0,0-21 15,0 0-15,-1 0 0,22 1 16,0-1-16,-21-21 0,21 21 15,-21-21-15,21 21 0,-21-21 16,21-21 15,21 0-15,0 21-16,0-21 0,-21-1 0,22 1 16,-1 0-16,0 0 0,0-21 15,0 20-15,0-20 0,22 21 0,-22-21 16,0 20-16,21-20 0,-20 0 0,-1 21 15,0-22-15,0 22 0,0 0 0,0-21 16,-21 20-16,22 1 16,-22 0-16,21 21 0,-21 21 31,0 0-15,0 1-16,0 20 0,-21-21 0,-1 0 15,1 22-15,0-22 0,0 21 16,0 0-16,0-20 0,-22 20 0,22 0 15,0-21-15,-21 22 0,20-22 0,1 0 16,0 21-16,0-20 0,0-22 0,21 21 16,0 0-16,-21-21 0,21 21 15,-22-21-15,22-21 47,22 21-47,-1-21 0,0 0 16,0-1-16,0 1 0,0 0 0,1 0 15,-1 0-15,0 0 0,0-22 0,0 22 16,0-21-16,1 21 0,20-22 16,-21 22-16,-21-21 0,21 21 0,0-1 15,-21 1-15,0 0 0,0 42 32,0 0-17,0 1-15,-21-1 0,0 0 0,0 0 16,21 21-16,-21-20 0,0-1 15,-1 21-15,1-21 0,0 0 0,21 1 16,-21 20-16,0-21 0,0-21 0,-1 21 16,22 0-16,-21 1 0,0-22 15,21 21-15,0-42 63,0-1-48</inkml:trace>
  <inkml:trace contextRef="#ctx0" brushRef="#br0" timeOffset="104092.63">13504 8403 0,'0'-21'15,"0"42"48,0 0-63,0 1 0,-21-1 15,21 0-15,-21 0 16,0 0-16,21 0 16,-21 1-16,-1-22 0,22 21 0,-21-21 15,0 21-15,21 0 0,0-42 47,0 0-47,21 21 16,0-21-16,-21-1 0,22 1 15,-1 21-15,0-21 0,-21 0 16,21 0-16,0 0 0,-21-1 0,21 1 16,1 0-16,-22 0 0,0 0 0,21 21 15,-21-21-15,21 21 0,-21 21 47,-21-21-31,0 0-16,21 21 0,-22-21 0,1 21 15,0-21-15,0 0 0,0 21 0,0 0 16,-1-21-16,1 0 0,0 22 0,0-22 16,0 0-16,0 0 15,21 21-15,-22-21 0,44 0 47,-1 0-47,0 0 0,0 0 16,0 0-16,0 0 0,1 0 0,-1 0 15,0 0-15,0 0 0,0 0 16,0 0-16,1 0 0,-1 0 16,-42 0 46,21-21-62,-22 21 16,1-22-16,21 1 15,-21 0-15,21 0 0,-21 21 16,0-21-16,21 0 0,-21 21 16,21-22-16,-22 22 0,22 22 47,0-1-47,0 0 15,0 0-15,0 0 0,0 0 16,0 1-16,0-1 0,0 0 15,0 0-15,0 0 0,0 0 16,0 1 0,0-1-1,0-42 79,0-1-63,0 1-15</inkml:trace>
  <inkml:trace contextRef="#ctx0" brushRef="#br0" timeOffset="106996.8">17039 9779 0,'0'-21'172,"21"0"-157,-21 0 1,0-1-1,21 22-15,-21-21 16,0 0 0,0 0-1,0 0 17,0 42 30,0 0-62,-21-21 0,21 21 16,0 0-16,-21-21 0,21 22 0,-21-22 15,21 21-15,0 0 0,-21 0 16,0-21-16,21 21 16,0-42 46,0 0-62,21 0 0,0 0 16,-21-1-16,21 22 0,0-21 15,-21 0-15,21 21 0,1-21 0,-22 0 16,21 21-16,-21-21 0,21-1 0,0 1 16,0 21-1,-21 21 16,-21-21-31,0 22 0,0-22 16,0 0-16,-1 21 0,1-21 0,0 0 16,0 21-16,0-21 0,0 0 0,-1 0 15,1 0-15,21 21 0,21-21 63,1 0-63,-1 0 15,0 0-15,0 0 0,0 0 16,0 0-16,1 0 16,-1 0-16,-21-21 62,-21 21-62,21-21 0,-22 21 16,1-21-16,21-1 15,-21 1-15,0 0 0,21 0 32,0 42-17,0 0 1,0 0-16,0 1 16,0-1-16,0 0 0,0 0 15,0 0-15,0 0 0,0 1 16,0-1-16,0 0 0,0 0 15,0 0 1,0 0 0,21-21 31,0-21-32</inkml:trace>
  <inkml:trace contextRef="#ctx0" brushRef="#br0" timeOffset="107624.86">17547 9589 0,'0'-22'15,"0"44"-15,0-65 0,0 22 31,0 42-15,0 0 0,0 1-16,-21-1 0,0 0 0,21 0 15,-21 0-15,-1 0 0,1 1 0,0 20 16,0-21-16,0 0 0,0 22 0,-1-22 16,1 0-16,0 0 0,0 0 0,0 22 15,0-43-15,-1 21 16,1 0-16,21 0 0,0 0 0,-21-21 15,21 21-15,-21-21 0,42-21 47,0 21-47,-21-21 0,21 0 0,1 0 16,-1 21-16,0-21 0,0-22 0,0 22 16,0 0-16,1-21 0,20 20 0,-21-20 15,0 21-15,0-21 0,1 20 16,-1 1-16,0 0 0,0 0 0,-21 0 15,21 0-15,-21 42 32,0 0-32,-21 0 15,0 0-15,0 22 0,0-22 0,-1 0 16,1 21-16,0-21 0,0 22 0,0-22 16,0 0-16,-1 0 0,1 0 15,0 1-15,0-1 0,21 0 0,0 0 16,-21-21-16,21 21 0,-21-21 0,21 21 15,0-42 48,21 21-63,-21-21 16,0 0-16,21 21 15,-21-21-15</inkml:trace>
  <inkml:trace contextRef="#ctx0" brushRef="#br0" timeOffset="109804.96">18796 8255 0,'0'0'0,"-21"0"0,0 0 0,-1 0 16,1-21 0,0 21-1,21-21-15,0 0 16,-21 21-16,21-22 16,0 1-16,0 0 15,0 0-15,0 0 16,21 0-16,0-1 15,0 22-15,-21-21 16,22 21-16,-1 0 0,0-21 0,0 21 16,0 0-16,0-21 0,1 21 15,-1 0-15,0 0 0,0 0 0,0 0 16,0 0-16,1 0 0,-1 0 0,0 0 16,0 0-16,0 0 0,-21 21 15,21-21-15,-21 21 0,22-21 0,-22 21 16,0 1-16,0-1 0,0 0 15,0 0-15,0 0 0,0 0 16,0 1-16,0-1 0,-22 0 0,1 0 16,0 0-16,0 0 0,0 22 0,0-22 15,-1 0-15,1 0 0,0 0 16,-21 1-16,21-1 0,-1 0 16,-20 21-16,21-21 0,0 1 0,0-1 15,-1 0-15,1 0 0,0 21 0,21-20 16,0-1-16,-21 0 0,21 0 0,-21 0 15,21 0-15,0 1 0,0-1 0,0 0 16,0 0-16,0 0 0,0 0 16,21 1-16,0-1 0,0 0 15,0-21-15,1 21 0,-1-21 0,0 0 16,0 21-16,0-21 0,0 0 16,1 0-16,-1 0 0,21 0 0,-21 0 15,0 0-15,1 0 0,-1 0 0,0 0 16,-21-21-16,21 21 0,-21-21 15,-21 21 32,0 0-31,0 21-16,21 0 16,-22-21-16,22 21 0,-21 1 0,0-22 15,21 21-15,0 0 0,-21 0 16,0 0-16,21 0 0,-21 1 15,21-1-15,-22 0 0,22 21 0,-21-21 16,21 1-16,0-1 0,0 0 0,-21 0 16,21 21-16,-21-20 0,21-1 15,0 21-15,-21-21 0,21 22 0,0-22 16,0 21-16,0-21 0,0 22 0,0-22 16,0 0-16,0 21 0,0-21 0,0 22 15,0-22-15,0 0 0,0 21 0,0-20 16,0-1-16,0 21 0,0-21 0,0 0 15,0 1-15,0-1 0,0 0 0,0 0 16,0 0-16,0 0 0,0 1 0,0-1 16,0 0-16,0 0 15,0 0 1,-21-21-16,-1 0 16,1 0-16,0 0 0,0 0 15,0 0-15,0-21 16,-1 21-16,1 0 15,21-21-15,-21 21 16,21-21 47,0 0-48,0-1 16,0 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D055-AA3B-4ABE-ABEE-A53478EC2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C5706-9B04-4D52-8812-C41FF5655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9496-4640-4DFE-98E9-1F82130D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8C73-9A87-4824-921B-54F9BE218F94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C82A-82FB-40BB-9115-1D02460E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D881-0D8E-4A28-B0B9-9875C4D0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26A2-CCBD-4F22-88CD-7D6C33B1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0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6292-F6AE-4B9E-B191-313B0C1F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26D95-E93E-4F0F-BC9F-EB217F2E4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29E31-EF7A-4CEF-A74C-C07CAA5F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8C73-9A87-4824-921B-54F9BE218F94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29A6-6AFA-4758-9F52-209E8131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F594-9B9E-477E-9300-2293EB25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26A2-CCBD-4F22-88CD-7D6C33B1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14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A0BAB-BC49-4652-B691-795DE10D3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984A8-6BD6-4BA5-87E5-8EDF472EC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BF8CE-848D-46A8-BFE5-90D2D4E7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8C73-9A87-4824-921B-54F9BE218F94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CA0C7-8EBA-4C5B-9B3E-E38A1E92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36BA-91B3-40BA-9DB3-B89531EE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26A2-CCBD-4F22-88CD-7D6C33B1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99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CE9C-1D86-47C7-AF1F-0884CA2D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099F-3704-476F-8E2F-1DC37BFD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425A-2C02-45E4-8810-9CF9AD55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8C73-9A87-4824-921B-54F9BE218F94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36DD5-2EE5-4E9C-974C-4796FAC9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F14DB-E429-4AE1-BE31-46951FDB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26A2-CCBD-4F22-88CD-7D6C33B1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3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FDE9-4EB8-4630-9ECD-7A08A19F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DBA0F-4AC7-4EE6-B723-B0D0507FA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94513-8753-40C8-B97A-F7001021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8C73-9A87-4824-921B-54F9BE218F94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2F5D-551F-4B21-A6A5-4C0E52D8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80E3-72FB-4ADD-BB18-E12260E5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26A2-CCBD-4F22-88CD-7D6C33B1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8C0A-F271-4B4C-97FB-DB0C0697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A8BE-5730-40A8-B065-AB9ADC2A5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9F902-3D3A-44E6-A27B-E4F75311E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EB9F2-DFE4-42FA-9174-4F164252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8C73-9A87-4824-921B-54F9BE218F94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4A732-4000-4014-9EB8-CACF24F3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F07CD-D7D9-4D8E-B824-E46979FA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26A2-CCBD-4F22-88CD-7D6C33B1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80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BE3A-7E19-4343-A3E0-36E3E9E0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05263-877E-4678-90BC-5D4BCE09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51D24-9529-4D35-9F88-146A3AA93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B3098-123E-44B6-A5EF-7DF4ABC1B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10086-8D2D-4109-BE6E-DE14DEC5A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2F474-56CD-4F71-B516-05CA8552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8C73-9A87-4824-921B-54F9BE218F94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78660-7C68-4C88-8920-843A25D9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CDEFF-E6C2-478D-A43F-D3E76BEE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26A2-CCBD-4F22-88CD-7D6C33B1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29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ECC7-7A23-4D96-8E8D-34AB7DC8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5445-B6A4-425A-9223-AA4E6656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8C73-9A87-4824-921B-54F9BE218F94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593C2-0676-486B-9900-14EDEFF0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26439-1B0F-47A3-81B2-D1A3BB9D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26A2-CCBD-4F22-88CD-7D6C33B1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54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EF60A-C8EF-40E6-A9FA-546F2760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8C73-9A87-4824-921B-54F9BE218F94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E3F89-2C1B-4181-A34C-E5529848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BC1A-6B83-469E-AE8C-265DCFDD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26A2-CCBD-4F22-88CD-7D6C33B1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6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F377-B38C-4263-8068-60EBEAFB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F40B-AADE-4E2A-BF26-9AC5941E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32725-7E45-487B-9B9E-4BAECD651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A6A57-90A7-4CF6-9D6B-CBF22200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8C73-9A87-4824-921B-54F9BE218F94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33BEF-8D58-4B65-8C6D-0019B7D0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8828C-A08C-405C-82DE-4287D550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26A2-CCBD-4F22-88CD-7D6C33B1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6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FEFE-7499-41AD-91B9-FB8EEF3D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7FEFC-4DDC-43E0-A6C0-D856602D0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B5532-9B11-4308-9AAD-1A985BF6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C04AB-914B-4392-B641-362FB4A5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8C73-9A87-4824-921B-54F9BE218F94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8A484-2D36-4A1D-A6AA-DD7C63AA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EAC43-F197-4810-A856-B3EDB922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26A2-CCBD-4F22-88CD-7D6C33B1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51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E55D5-B313-4C1F-8DD7-B4E831F4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01841-46F8-45BF-9178-630135CFC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875C-39BA-4EB5-B923-20AD741A7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38C73-9A87-4824-921B-54F9BE218F94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AC31-F60E-4D73-9DA7-C37B6029B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34994-2752-4B2B-8641-7C0BE47A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C26A2-CCBD-4F22-88CD-7D6C33B1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4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FF6-60D0-442F-B56A-2699B600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8A65C-0394-49D1-BF23-28B942759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5881C2-B795-4FD9-BB33-074B82B7EA4C}"/>
                  </a:ext>
                </a:extLst>
              </p14:cNvPr>
              <p14:cNvContentPartPr/>
              <p14:nvPr/>
            </p14:nvContentPartPr>
            <p14:xfrm>
              <a:off x="640080" y="289440"/>
              <a:ext cx="7841160" cy="506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5881C2-B795-4FD9-BB33-074B82B7EA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280080"/>
                <a:ext cx="7859880" cy="50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8138FF-2DAD-4EE8-895A-5295428B5E6C}"/>
                  </a:ext>
                </a:extLst>
              </p14:cNvPr>
              <p14:cNvContentPartPr/>
              <p14:nvPr/>
            </p14:nvContentPartPr>
            <p14:xfrm>
              <a:off x="601920" y="1989000"/>
              <a:ext cx="6446880" cy="443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8138FF-2DAD-4EE8-895A-5295428B5E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560" y="1979640"/>
                <a:ext cx="6465600" cy="44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220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FF6-60D0-442F-B56A-2699B600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8A65C-0394-49D1-BF23-28B942759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077BB8-88F2-4648-9C27-EEBDCB9D6082}"/>
                  </a:ext>
                </a:extLst>
              </p14:cNvPr>
              <p14:cNvContentPartPr/>
              <p14:nvPr/>
            </p14:nvContentPartPr>
            <p14:xfrm>
              <a:off x="221040" y="327600"/>
              <a:ext cx="8923320" cy="504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077BB8-88F2-4648-9C27-EEBDCB9D60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318240"/>
                <a:ext cx="8942040" cy="50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4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E60F05-58B7-444A-8FD9-8A87E7B7CB09}"/>
                  </a:ext>
                </a:extLst>
              </p14:cNvPr>
              <p14:cNvContentPartPr/>
              <p14:nvPr/>
            </p14:nvContentPartPr>
            <p14:xfrm>
              <a:off x="159840" y="403920"/>
              <a:ext cx="8229960" cy="600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E60F05-58B7-444A-8FD9-8A87E7B7CB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394560"/>
                <a:ext cx="8248680" cy="60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84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30A81-21BE-4474-8BA3-23DE49F67578}"/>
              </a:ext>
            </a:extLst>
          </p:cNvPr>
          <p:cNvSpPr txBox="1"/>
          <p:nvPr/>
        </p:nvSpPr>
        <p:spPr>
          <a:xfrm>
            <a:off x="3048886" y="2828836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(20+20);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+20+20);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(20+20+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value is"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+(20+20));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60ED5F-2CB7-4F96-9765-4C50B263CA0F}"/>
                  </a:ext>
                </a:extLst>
              </p14:cNvPr>
              <p14:cNvContentPartPr/>
              <p14:nvPr/>
            </p14:nvContentPartPr>
            <p14:xfrm>
              <a:off x="754200" y="861120"/>
              <a:ext cx="8641440" cy="568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60ED5F-2CB7-4F96-9765-4C50B263C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851760"/>
                <a:ext cx="8660160" cy="57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663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F6F73B-CD81-433A-ADB4-0096BC885F61}"/>
                  </a:ext>
                </a:extLst>
              </p14:cNvPr>
              <p14:cNvContentPartPr/>
              <p14:nvPr/>
            </p14:nvContentPartPr>
            <p14:xfrm>
              <a:off x="762120" y="320040"/>
              <a:ext cx="7673400" cy="5829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F6F73B-CD81-433A-ADB4-0096BC885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310680"/>
                <a:ext cx="7692120" cy="58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84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FF6-60D0-442F-B56A-2699B600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8A65C-0394-49D1-BF23-28B942759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2441F5-5FE1-4D54-96BF-4C89C747B487}"/>
                  </a:ext>
                </a:extLst>
              </p14:cNvPr>
              <p14:cNvContentPartPr/>
              <p14:nvPr/>
            </p14:nvContentPartPr>
            <p14:xfrm>
              <a:off x="342720" y="0"/>
              <a:ext cx="929700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2441F5-5FE1-4D54-96BF-4C89C747B4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-9360"/>
                <a:ext cx="931572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29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FF6-60D0-442F-B56A-2699B600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8A65C-0394-49D1-BF23-28B942759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5FEF6C-7E6C-4202-B388-23EFB1CF71D0}"/>
                  </a:ext>
                </a:extLst>
              </p14:cNvPr>
              <p14:cNvContentPartPr/>
              <p14:nvPr/>
            </p14:nvContentPartPr>
            <p14:xfrm>
              <a:off x="556200" y="373320"/>
              <a:ext cx="8161560" cy="45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5FEF6C-7E6C-4202-B388-23EFB1CF71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363960"/>
                <a:ext cx="818028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376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FF6-60D0-442F-B56A-2699B600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8A65C-0394-49D1-BF23-28B942759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F7DBB6-BC81-4A1A-9436-05D0D1C474F0}"/>
                  </a:ext>
                </a:extLst>
              </p14:cNvPr>
              <p14:cNvContentPartPr/>
              <p14:nvPr/>
            </p14:nvContentPartPr>
            <p14:xfrm>
              <a:off x="487800" y="380880"/>
              <a:ext cx="7597440" cy="323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F7DBB6-BC81-4A1A-9436-05D0D1C474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371520"/>
                <a:ext cx="7616160" cy="32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0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FF6-60D0-442F-B56A-2699B600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8A65C-0394-49D1-BF23-28B942759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5BEA69-6769-48A0-9384-7836E25153BD}"/>
                  </a:ext>
                </a:extLst>
              </p14:cNvPr>
              <p14:cNvContentPartPr/>
              <p14:nvPr/>
            </p14:nvContentPartPr>
            <p14:xfrm>
              <a:off x="297000" y="152280"/>
              <a:ext cx="11887560" cy="646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5BEA69-6769-48A0-9384-7836E25153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42920"/>
                <a:ext cx="11906280" cy="64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84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FF6-60D0-442F-B56A-2699B600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8A65C-0394-49D1-BF23-28B942759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82733D-5780-46E0-AED4-FD3AD7E2A8B7}"/>
                  </a:ext>
                </a:extLst>
              </p14:cNvPr>
              <p14:cNvContentPartPr/>
              <p14:nvPr/>
            </p14:nvContentPartPr>
            <p14:xfrm>
              <a:off x="251280" y="236160"/>
              <a:ext cx="11628720" cy="514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82733D-5780-46E0-AED4-FD3AD7E2A8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26800"/>
                <a:ext cx="11647440" cy="51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855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FF6-60D0-442F-B56A-2699B600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8A65C-0394-49D1-BF23-28B942759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0CB4CC-6F77-47DB-90F7-CD0E69E0410E}"/>
                  </a:ext>
                </a:extLst>
              </p14:cNvPr>
              <p14:cNvContentPartPr/>
              <p14:nvPr/>
            </p14:nvContentPartPr>
            <p14:xfrm>
              <a:off x="251280" y="182880"/>
              <a:ext cx="754416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0CB4CC-6F77-47DB-90F7-CD0E69E041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73520"/>
                <a:ext cx="756288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02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FF6-60D0-442F-B56A-2699B600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8A65C-0394-49D1-BF23-28B942759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83E8D8-9C9D-4AD1-B189-3B146630E18D}"/>
                  </a:ext>
                </a:extLst>
              </p14:cNvPr>
              <p14:cNvContentPartPr/>
              <p14:nvPr/>
            </p14:nvContentPartPr>
            <p14:xfrm>
              <a:off x="518040" y="213480"/>
              <a:ext cx="8275680" cy="438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83E8D8-9C9D-4AD1-B189-3B146630E1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204120"/>
                <a:ext cx="8294400" cy="44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89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FF6-60D0-442F-B56A-2699B600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8A65C-0394-49D1-BF23-28B942759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E3A690-DAA6-45A3-8D2A-E4E07CCB17EB}"/>
                  </a:ext>
                </a:extLst>
              </p14:cNvPr>
              <p14:cNvContentPartPr/>
              <p14:nvPr/>
            </p14:nvContentPartPr>
            <p14:xfrm>
              <a:off x="419040" y="251640"/>
              <a:ext cx="8732880" cy="429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E3A690-DAA6-45A3-8D2A-E4E07CCB17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242280"/>
                <a:ext cx="8751600" cy="43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811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45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2020-10-20T02:10:26Z</dcterms:created>
  <dcterms:modified xsi:type="dcterms:W3CDTF">2020-10-20T03:32:20Z</dcterms:modified>
</cp:coreProperties>
</file>