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2T02:28:51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974 0,'0'-21'16,"0"-1"-1,0 1-15,0 0 16,0 0 0,0 0-16,21 21 0,-21-21 15,22-1-15,-22 1 16,0 0-16,0 0 16,21 0-16,-21 0 15,0-1-15,0 1 16,0 0-1,0 0 1,0 42 47,0 0-63,0 0 0,0 1 15,0-1-15,0 0 0,-21 21 16,21-21-16,0 22 0,-22-1 0,22 0 15,0 1-15,0-1 0,-21 0 16,0 1-16,21-1 0,0 0 0,0 1 16,-21-1-16,0 0 0,21 1 15,-21-1-15,21 0 0,0 1 0,0-1 16,-22 0-16,22 1 0,-21-1 16,21 0-16,-21 1 0,21-1 15,0-21-15,0 22 0,0-1 0,-21-21 16,21 0-16,0 0 0,-21 1 15,21-1-15,0 0 0,0 0 16,0-42 31,0 0-31,0 0-16,0-1 0,0 1 15,0 0-15,0 0 0</inkml:trace>
  <inkml:trace contextRef="#ctx0" brushRef="#br0" timeOffset="984.22">2032 1037 0,'0'0'0,"-21"-21"16,21 0 0,-21 0-16,21 0 0,0-1 15,-22 1-15,22 0 0,0 0 16,0 0-16,0 0 0,0-1 16,0 1-16,22 0 0,-1 21 0,-21-21 15,21 0-15,0 0 0,0-1 0,0 1 16,1 21-16,-1-21 0,21 0 15,-21 21-15,22-21 0,-1 0 16,0 21-16,1-22 0,-22 22 0,21 0 16,0 0-16,1 0 0,-1 0 0,0 0 15,-20 0-15,20 0 0,-21 22 16,21-1-16,-20 0 0,-1 0 16,-21 0-16,21 0 0,-21 22 15,21-22-15,-21 21 0,0 1 0,0-1 16,21 21-16,-21-20 0,0-1 15,21 0-15,-21 1 0,0-1 0,0 0 16,0 1-16,0-1 0,0 0 16,0 1-16,0-1 0,0-21 0,0 22 15,0-22-15,0 21 0,0-21 0,0 0 16,0 1-16,0-1 0,0 0 16,0 0-16,0-42 62,0 0-62,0 0 0,0-1 16,0 1-16,0 0 0,0 0 0,0-21 15,0 20-15,0-20 0,0 21 16,0-21-16,22-1 0,-22 1 0,21 0 16,0-1-16,0 1 0,0 0 15,0-22-15,1 22 0,-1-1 0,0 1 16,0 0-16,0 21 0,0-22 15,1 22-15,-1 0 0,0-21 0,0 42 16,0-22-16,-21 1 0,21 0 16,1 21-16,-1 0 0,-21-21 0,21 21 15,0 0 1,-21 21 0,0 0-16,0 0 15,0 1-15,0-1 0,0 0 16,0 0-16,0 21 0,0 1 0,0-22 15,0 21-15,0 1 0,0-1 16,0 0-16,0 1 0,0-1 0,-21 21 16,0-20-16,21-1 0,-21 0 15,21 1-15,0-1 0,-22 0 0,22 1 16,-21-1-16,21 0 0,-21 1 16,21-1-16,0 0 0,0 1 15,0-22-15,-21 21 0,21 1 0,0-22 16,-21 0-16,21 0 0,0 0 15,0 0-15,0 1 0,0-1 16,0-42 15,0-1-31,0 1 16,0 0-16,0-21 16,0 21-16,0-1 0</inkml:trace>
  <inkml:trace contextRef="#ctx0" brushRef="#br0" timeOffset="1576.9">3641 1545 0,'0'0'0,"0"21"16,0 1-1,21-22 17,0 0-32,0 0 15,0 0-15,0-22 0,1 22 0,-1-21 16,0 21-16,0-21 0,-21 0 15,21 21-15,0-21 0,1 0 0,-1-1 16,0 1-16,-21 0 0,21 0 16,-21 0-16,0 0 0,21-1 15,-21 1-15,0 0 0,0 0 0,0 0 16,0 0-16,-21-1 16,0 22-1,0 0-15,0 0 16,-1 0-16,1 22 0,0-1 15,0-21-15,0 21 0,0 21 0,-1-21 16,1 1-16,0-1 0,0 21 16,0-21-16,21 22 0,-21-22 0,-1 21 15,1 0-15,21-20 0,0 20 0,-21 0 16,21 1-16,0-22 0,0 0 16,0 21-16,0-21 0,0 1 0,0-1 15,21 0-15,0 0 0,1-21 16,-1 21-16,0-21 0,0 0 0,0 0 15,0 0-15,1 0 0,-1 0 16,0 0-16,0 0 0,0 0 16,0 0-16,1-21 0,-1 0 0,0 21 15,21-21-15,-21 0 0</inkml:trace>
  <inkml:trace contextRef="#ctx0" brushRef="#br0" timeOffset="2012.65">4741 656 0,'0'0'16,"-21"-21"-1,0 21-15,0 0 16,0 0-16,21 21 0,-22 0 16,22 1-16,-21-1 0,21 0 15,0 21-15,0 1 0,-21-1 0,21 0 16,-21 1-16,21-1 0,0 21 16,-21-20-16,21 20 0,-21-20 0,-1 20 15,22-21-15,-21 1 0,21 20 16,0-20-16,-21-1 0,0 0 15,21 1-15,-21-1 0,21-21 0,0 21 16,0-20-16,0-1 0,0 0 0,0 0 16,0 0-16,0 0 15,21-42 17,-21 0-32,21 0 15,-21 0-15,0 0 0,21-1 0,0 1 16,-21-21-16</inkml:trace>
  <inkml:trace contextRef="#ctx0" brushRef="#br0" timeOffset="2704.67">5080 572 0,'-21'21'47,"21"0"-47,0 0 16,0 0-16,0 0 0,-21 22 16,21-1-16,0-21 0,0 43 0,0-22 15,-22 0-15,22 1 0,-21 20 16,21-20-16,-21 20 0,21-21 0,0 1 15,0 20-15,-21-20 0,21-1 0,-21 0 16,21 1-16,-21-22 0,21 21 16,0 0-16,0-20 0,-22 20 0,22-21 15,-21 0-15,21 22 0,0-22 16,0 0-16,0 0 0,-21-21 16,21 21-16,-21-21 15,21-21 1,0 0-1,0 0-15,0 0 0,0-1 16,0 1-16,0-21 0,0 21 0,0 0 16,0-1-16,21-20 0,0 21 15,-21 0-15,0 0 0,21-22 0,1 22 16,-1 0-16,0 0 0,0 0 16,-21-1-16,21 1 0,0 0 0,1 21 15,-1-21-15,0 0 0,0 21 0,0 0 16,0 0-16,1 0 0,-1 0 15,0 0-15,0 21 16,0 0-16,0 0 0,1 0 16,-22 1-16,21 20 0,-21-21 15,0 0-15,0 0 0,0 22 0,0-22 16,0 0-16,0 21 0,0-20 0,0-1 16,0 21-16,0-21 0,0 0 15,-21 1-15,21-1 0,-22 0 0,22 0 16,0 0-16,-21-21 15,21-21 17,0 0-32,0 0 15,0 0-15</inkml:trace>
  <inkml:trace contextRef="#ctx0" brushRef="#br0" timeOffset="3372.29">5821 1185 0,'0'0'0,"0"-21"16,0 0-1,-21 42 17,-1 0-17,22 1-15,0-1 16,-21 0-16,21 0 0,-21 0 15,0 0-15,21 1 0,-21-1 16,0 0-16,21 0 0,0 0 0,-22 0 16,1 22-16,21-22 0,-21 0 15,21 0-15,0 22 0,0-22 0,0 0 16,0 0-16,0 0 0,0 0 0,0 1 16,0-1-16,21 0 15,0 0-15,1-21 0,-1 0 16,0 0-16,0 0 0,0 0 0,0 0 15,22 0-15,-22 0 0,0 0 16,0-21-16,0 0 0,1 0 16,-1-1-16,0 1 0,-21 0 0,21 0 15,0-21-15,0 20 0,-21 1 0,0-21 16,22 21-16,-22 0 0,0-22 16,0 22-16,0-21 0,0 21 0,0-22 15,0 22-15,0 0 0,-22 0 16,1 0-16,0-1 0,0 22 15,0-21-15,0 21 0,-1 0 0,1 0 16,0 0-16,0 0 16,0 21-16,0 1 0,-1-22 15,22 21-15,-21-21 0,21 21 0,0 0 16,0 0 0,0 0-1</inkml:trace>
  <inkml:trace contextRef="#ctx0" brushRef="#br0" timeOffset="4212.52">6625 1291 0,'-21'-21'16,"0"21"-16,0 0 15,-1 0-15,1 0 16,0 0-16,0 0 0,0 0 15,0 0-15,-1 21 0,1-21 16,0 21-16,0-21 0,0 22 0,21-1 16,-21-21-16,-1 21 15,1 0-15,0 0 0,0-21 0,21 21 16,0 1-16,-21-1 0,21 21 0,0-21 16,0 0-16,0 1 0,0-1 15,0 0-15,0 0 0,0 0 0,0 0 16,21 1-16,-21-1 0,21-21 15,0 0-15,-21 21 0,21-21 16,1 0-16,-1 0 0,0 0 16,0 0-16,0 0 0,0 0 0,1 0 15,-1-21-15,0 0 0,0-1 16,0 22-16,0-21 0,1-21 16,-1 21-16,0 0 0,0-1 0,0-20 15,0 21-15,1-21 0,-22 20 16,21-20-16,0 0 0,0-1 0,0 1 15,0 0-15,1-22 0,-1 22 0,-21 0 16,21-22-16,0 22 0,-21-22 16,0 22-16,21 0 0,-21-1 0,0 1 15,0 21-15,0-22 0,0 22 16,0-21-16,0 21 0,0 0 0,0-1 16,-21 44 15,21-1-31,0 0 0,0 0 15,-21 21-15,0 1 0,21-1 0,-21 0 16,21 22-16,0-22 0,-22 22 16,22-1-16,0-20 0,-21 20 0,21-21 15,0 1-15,0-1 0,0 0 16,0 1-16,-21-1 0,21 0 0,0 1 16,0-22-16,0 21 0,0-21 0,0 1 15,0-1-15,0 21 0,0-21 16,0 0-16,0 1 0,0-1 15,21-21 32,-21-21-47,0-1 0,21 1 0,1 0 16,-22 0-16</inkml:trace>
  <inkml:trace contextRef="#ctx0" brushRef="#br0" timeOffset="4876.64">7493 1185 0,'0'0'0,"0"-42"15,0 21 1,0 0-16,-21 21 16,0 0-16,-1 0 15,1 0-15,0 0 16,0 0-16,0 21 0,0 0 16,-1 0-16,22 0 0,-21 1 0,0-1 15,0 0-15,21 0 0,0 21 16,-21-20-16,0-1 15,21 0-15,0 0 0,0 0 0,0 0 16,21-21 0,0 0-1,0 0-15,0 0 0,0 0 16,1 22-16,-1-22 0,0 0 16,0 0-16,0 0 0,0 0 15,1 21-15,-1-21 0,0 0 16,-21 21-16,21-21 15,0 0-15,-21 21 0,21-21 16,-21 21-16,0 0 0,0 1 16,0-1-1,0 0-15,0 0 16,-21-21-16,0 21 0,0 0 0,0 1 16,0-22-16,-1 21 15,1 0-15,0-21 0,0 0 0,0 21 16,0-21-16,-1 0 0,1 0 15,0 0-15,0 0 16,0 0 0,0 0-1,21-21 1,0 0 0,0 0-1,0-1-15</inkml:trace>
  <inkml:trace contextRef="#ctx0" brushRef="#br0" timeOffset="5452.34">4297 889 0,'-21'0'16,"42"0"15,0 0-31,0 0 0,0 0 16,22 0-16,-1 0 0,0 0 15,1 0-15,-1 0 0,21 0 0,-20 0 16,-1 0-16,22 0 16,-22 0-16,0 0 0,1 0 0,-1 0 15,-21 0-15,21 0 0,-20 0 16,-1 0-16,-42 21 31,-1 0-15,1-21-16,0 0 0,0 22 15,0-1-15,0 0 0</inkml:trace>
  <inkml:trace contextRef="#ctx0" brushRef="#br0" timeOffset="6516.6">2392 2159 0,'0'0'0,"-21"0"0,-1 0 16,-20 0-16,21 0 0,0 0 0,-22 0 16,22 21-16,0-21 0,0 0 15,0 0-15,0 0 0,-1 0 16,22 21 31,22-21-32,-1 0-15,0 0 16,21 0-16,-21 0 0,22 0 16,-22 0-16,21 0 0,1 0 0,20 0 15,1 0-15,-1 0 0,1 0 16,-1 0-16,22 0 0,-22 0 0,22 0 16,0 0-16,-1 0 0,22 0 0,-21 0 15,21 0-15,-1 0 0,1 0 16,0 0-16,0 0 0,0-21 0,-22 21 15,22 0-15,0 0 0,21 0 0,-21 0 16,0 0-16,21 0 0,-21 0 16,-1 0-16,22 0 0,-21 0 0,0 0 15,0 0-15,21 0 0,-21 0 16,0 0-16,-1 0 0,1 21 16,0-21-16,0 0 0,0 0 0,0 0 15,-1 0-15,1 0 0,0 0 0,0 0 16,-21 0-16,20 22 0,-20-22 15,0 0-15,-1 0 0,-20 0 0,21 0 16,-22 0-16,1 0 0,-1 0 0,-21 0 16,22 0-16,-22 0 0,1 0 15,-1 0-15,-21 0 0,21 0 16,-20 0-16,-1 0 0,-21-22 125,-21 22-94,-1 0-15,22-21-16</inkml:trace>
  <inkml:trace contextRef="#ctx0" brushRef="#br0" timeOffset="19696.83">3958 4297 0,'0'-21'16,"-21"0"-16,21-1 16,-21 22 31,21 22-47,0-1 0,0 0 15,0 21-15,-21-21 0,21 22 16,0-1-16,0 0 0,0 1 0,0 20 15,0 1-15,0-1 0,0 1 16,0-1-16,0 22 0,0-22 16,-22 22-16,22-21 0,-21 20 0,0 1 15,21-22-15,-21 22 0,21 0 0,-21-1 16,0-20-16,21 21 0,-22-1 16,22-20-16,0-1 0,-21 1 0,21-1 15,0-20-15,0 20 0,0-21 0,0 1 16,0-22-16,0 21 0,0-21 15,0 1-15,0-44 32,0 1-32,0 0 0,0 0 15</inkml:trace>
  <inkml:trace contextRef="#ctx0" brushRef="#br0" timeOffset="20800.96">3979 4318 0,'21'0'47,"1"0"-32,-1 0-15,0 0 0,0 0 16,21 0-16,-20 0 0,41 0 15,-21-21-15,43 21 0,-21 0 0,20-21 16,1 21-16,21 0 0,0-21 0,-1 21 16,1 0-16,0 0 0,21-22 15,21 22-15,0-21 0,-21 21 0,22 0 16,-1 0-16,0 0 0,0-21 16,0 21-16,22 0 0,-22 0 0,0 0 15,-21 0-15,21-21 0,-21 21 0,0 0 16,0 0-16,-21 0 0,0 0 15,0 0-15,-22 0 0,1 0 0,-22 0 16,1 0-16,-22 0 0,1 0 16,-1 0-16,-21 0 0,0 0 15,0 0-15,1 0 16,-22 21 0,21-21-16,-21 21 15,0 0-15,21 1 0,-21-1 16,0 0-16,0 0 0,0 0 0,0 0 15,0 1-15,0-1 0,0 21 16,0-21-16,-21 22 0,21-1 0,-21 0 16,21 1-16,-22-1 0,22 0 0,0 1 15,0 20-15,0-21 0,0 22 0,0-22 16,0 22-16,0-22 16,0 0-16,0 22 0,0-22 0,0 22 15,0-22-15,0 0 0,0 22 0,0-22 16,0 1-16,0-1 0,0 0 0,0 1 15,0-1-15,0-21 0,0 21 16,0-20-16,0 20 0,-21-21 0,21 0 16,0 0-16,0 1 0,-21-22 0,21 21 15,0 0-15,0 0 0,0 0 16,-21-21-16,21 21 16,-21-21-16,0 22 15,-1-22 1,22 21-16,-21-21 0,0 0 15,0 0-15,0 0 0,0 21 16,-1-21-16,1 0 0,-21 0 16,21 0-16,-22 0 0,1 21 0,0-21 15,-1 0-15,-20 0 0,21 0 0,-22 0 16,1 0-16,-22 21 0,21-21 0,-20 0 16,-1 0-16,-21 0 0,22 0 15,-22 0-15,0 0 0,-21 0 0,21 0 16,-21 0-16,21 0 0,-42 0 0,21 0 15,-21 0-15,-21 0 0,20 0 0,-20 0 16,0 0-16,-1 0 0,1 0 16,0 0-16,-1 21 0,22-21 15,0 0-15,21 0 0,0 22 0,21-22 16,0 0-16,22 0 0,20 0 16,22 0-16,0 0 0,20 0 0,22-22 15,0 1-15,22 21 0,-1-21 16,21 21-16,-21-21 0,0 21 15,22-21-15,-22 21 0,0-21 0,0 21 16,0-22-16,1 1 0,-1 0 0</inkml:trace>
  <inkml:trace contextRef="#ctx0" brushRef="#br0" timeOffset="22008.89">5080 3408 0,'21'-21'0,"-21"0"0,0-1 16,0 1-1,0 0 1,-21 21 15,21 21-31,-21 0 0,21 1 16,0-1-16,-21 21 0,21 0 0,0 1 15,0-1-15,0 0 0,0 1 0,0 20 16,-22-20-16,22-1 0,-21 21 16,21-20-16,-21-1 0,21 0 0,0 1 15,0-22-15,0 0 0,0 21 0,0-20 16,-21-1-16,0-21 31,21-21-15,-21-1-16</inkml:trace>
  <inkml:trace contextRef="#ctx0" brushRef="#br0" timeOffset="22342.24">4508 3323 0,'-21'-21'0,"42"42"0,-42-84 0,21 42 0,0-1 16,0 1-16,0 0 0,0 0 15,43 0-15,-22 21 0,21-21 0,0-1 16,1 22-16,20 0 0,-20 0 0,20 0 16,1 0-16,-22 0 0,21 22 15,-20-1-15,20 0 0,-20 0 16,-22 21-16,21 1 0,-21-1 0,0 0 16,1 1-16,-22-1 0,0 0 15,0-20-15,-22 20 0,1 0 0,0-21 16,0 22-16,0-22 0,-22 0 0,22 0 15,-21 0-15,21 1 0,0-22 16,-22 21-16,22-21 0,0 0 0,0 0 16,0 0-16</inkml:trace>
  <inkml:trace contextRef="#ctx0" brushRef="#br0" timeOffset="22876.93">5757 3556 0,'0'0'0,"-21"0"0,-64 0 15,43 0-15,0 0 16,-1 0-16,1 21 0,0 0 0,-1 1 16,22-1-16,-21 21 0,21-21 0,-22 22 15,22-22-15,0 21 0,21-21 16,0 22-16,-21-1 0,21-21 0,0 0 16,0 22-16,0-22 0,0 0 0,0 0 15,21-21-15,-21 21 0,21-21 16,0 0-16,1 0 0,-1 0 0,0 0 15,0 0-15,0-21 0,22 21 0,-22-21 16,0 0-16,0 0 0,21-1 16,-20-20-16,-1 21 0,0 0 15,21-22-15,-21 22 0,-21 0 0,22-21 16,-1 21-16,0-1 0,-21-20 16,0 21-16,0 0 0,0 0 15,0-1-15,0 44 16,0-1-1,0 0-15,0 0 0,0 0 0,0 0 16,0 22-16,0-22 0,0 0 16,0 0-16,0 0 0,0 1 0,0 20 15,0-21-15,0 0 0,0 0 16,21 1-16,-21-1 0,21-21 16,0 0-16,1 0 15,-1 0-15</inkml:trace>
  <inkml:trace contextRef="#ctx0" brushRef="#br0" timeOffset="23312.19">5948 3662 0,'0'0'15,"0"-21"1,0 0-16,0-1 15,21 22 1,0 0-16,0 0 0,0 22 16,1-1-16,-1 0 15,0 0-15,0 0 0,0 0 0,0 1 16,-21-1-16,22 21 0,-1-21 0,-21 0 16,0 22-16,0-22 0,0 21 15,0-21-15,0 1 0,0-1 0,0 0 16,0 0-16,0 0 0,0 0 0,0 1 15,0-44 17,0 1-32,0 0 15,0-21-15,0 21 16,0-1-16,0 1 0,0 0 16,0-21-16,0 21 0,0-1 0,0-20 15,0 21-15,0 0 0,0 0 0,0-1 16,21 1-16,0 21 0,-21-21 15,21 0-15,0 0 0,-21 0 16,22-1-16,-1 1 16,0 0-16</inkml:trace>
  <inkml:trace contextRef="#ctx0" brushRef="#br0" timeOffset="23734.18">6964 3154 0,'0'0'0,"-21"-21"16,21 0-16,-22 21 15,1 0 1,0 21-16,21 0 0,0 0 0,-21 0 16,21 0-16,-21 22 0,21-22 0,-21 21 15,-1 1-15,22-1 0,-21 21 16,0-20-16,21-1 0,-21 0 0,0 1 16,21-1-16,-21 0 0,21 1 0,0-22 15,0 21-15,0-21 0,0 22 16,0-22-16,0 0 0,0 0 0,0 0 15,0 1-15,21-22 0,0 0 16,0 0-16,0 0 16,0 0-16,1 0 0,-1 0 15,0-22-15,0 22 0,0-21 0,0 0 16,1 0-16,-1 21 0,0-21 16,0 0-16,0-1 0</inkml:trace>
  <inkml:trace contextRef="#ctx0" brushRef="#br0" timeOffset="24320.84">7133 3704 0,'0'0'0,"0"21"47,0 1-47,0-1 0,0 0 16,0 0-16,0 0 0,0 0 16,0 1-16,0-1 15,0 0-15,0 0 16,21-21-16,-21 21 0,21-21 15,1 0-15,-1 0 16,0 0-16,0-21 16,0 21-16,-21-21 0,21 21 15,1-21-15,-22 0 0,21 21 16,0-22-16,-21 1 0,0 0 0,21 0 16,0 0-16,-21 0 0,0-1 15,0 1 1,0 42 15,0 1-31,0-1 16,0 0-16,0 0 0,0 0 15,0 22-15,0-22 0,0 21 0,0 0 16,0-20-16,0 20 0,0 21 0,0-20 16,0-1-16,0 0 0,0 1 15,0-1-15,0 0 0,-21 1 0,21-1 16,0 0-16,-21 1 0,21-1 0,0 0 15,0 1-15,0-22 0,0 21 16,0 1-16,-21-1 0,21-21 0,0 0 16,0 22-16,-21-22 0,21 0 0,-22 0 15,22 0-15,-21-21 0,0 21 16,0-21-16,0 0 16,0 0-16,-1 0 0,1 0 15,0 0-15,0 0 0,0 0 16,0 0-16,-1 0 0,22-21 0,-21 0 15,0 0 1,0 0-16,21 0 0,0-1 16,0 1-16,0 0 0,0 0 0,0-21 15</inkml:trace>
  <inkml:trace contextRef="#ctx0" brushRef="#br0" timeOffset="24768.78">6604 3387 0,'21'21'0,"-42"-42"0,0 21 0,0 0 0,21-21 15,0-1 1,21 22 15,0 0-31,21 0 0,1 0 0,-1-21 16,0 21-16,22 0 0,-1 0 0,22 0 16,-22 0-16,1 0 0,21-21 15,-22 21-15,1 0 0,20 0 0,-20 0 16,-22 0-16,22 0 0,-22 0 15,-21-21-15,21 21 0,-20 0 0,-1 0 16,-21 21 62,0 0-78,-21 0 0,-1 1 16,1 20-16,0-21 0</inkml:trace>
  <inkml:trace contextRef="#ctx0" brushRef="#br0" timeOffset="25436.4">5016 4932 0,'22'0'63,"-1"0"-63,21 0 0,-21 0 16,22 0-16,20 0 0,1 0 0,-1 0 15,22 0-15,-1 0 0,22 0 16,0 0-16,0-21 0,-21 21 0,20 0 15,1 0-15,0 0 0,0-21 0,-21 21 16,20 0-16,-20 0 0,0 0 16,-22 0-16,22 0 0,-22-22 0,-20 22 15,-1 0-15,0 0 0,-20 0 0,-1 0 16,0 0-16,0 0 0,0 0 16,-42 0 15,0 0-31,0 0 15,-22 0-15,22 0 0,-21 0 16,0 0-16,-1 0 0,1 22 0,0-22 16,-22 0-16,1 21 0</inkml:trace>
  <inkml:trace contextRef="#ctx0" brushRef="#br0" timeOffset="25829.01">5016 5292 0,'0'0'0,"22"0"0,-1 0 16,0 0-16,0 0 0,21 0 15,-20 0-15,20 0 0,-21 0 0,43 0 16,-22 0-16,21 0 0,1 0 16,21 0-16,-1 0 0,1 0 15,0-21-15,-1 21 0,1 0 0,0 0 16,-1 0-16,1 0 0,0 0 0,-22 0 16,22 0-16,-22 0 0,1 0 15,-1 0-15,-20 0 0,-1 0 0,0 0 16,1 0-16,-22 0 0,0 0 0,0 0 15,-42 21 17,0-21-32,0 0 0,-22 0 0,22 0 15,-21 21-15,-1-21 0</inkml:trace>
  <inkml:trace contextRef="#ctx0" brushRef="#br0" timeOffset="26289.78">5080 5673 0,'42'0'15,"-84"0"-15,127 0 0,-43 0 0,21 0 0,1 0 16,-1 0-16,1 0 0,21 0 0,-1 0 15,1-21-15,0 21 0,-22 0 16,22 0-16,-1-22 0,1 22 0,0-21 16,-1 21-16,-20 0 0,21-21 0,-22 21 15,1 0-15,-1 0 0,1-21 16,-1 21-16,-21 0 0,1 0 16,-1 0-16,0-21 0,1 21 0,-22 0 15,21 0-15,-21 0 0,1 0 16</inkml:trace>
  <inkml:trace contextRef="#ctx0" brushRef="#br0" timeOffset="28608.74">5419 6646 0,'0'0'0,"-22"0"16,22-21-16,-21 21 0,0-21 16,0 21-1,0-21-15,0 21 16,-1 0-16,1 0 0,0 0 16,0 21-16,0 0 15,21 0-15,0 1 0,-21-1 16,21 0-16,-22 0 0,1 0 0,21 0 15,-21 1-15,21 20 0,-21-21 16,21 0-16,0 22 0,0-22 0,0 0 16,-21 0-16,21 21 0,0-20 15,0-1-15,0 0 0,0 0 0,0 0 16,21 0-16,-21 1 0,21-1 16,0 0-16,-21 0 0,21-21 0,1 21 15,20 0-15,-21-21 0,0 22 0,22-22 16,-22 0-16,21 21 0,0-21 0,1 21 15,-1-21-15,0 0 0,1 0 16,-1 0-16,0 0 0,1 0 0,-1-21 16,0 0-16,1-1 0,-1 22 0,0-21 15,1 0-15,-1 0 0,-21 0 16,22 0-16,-1-1 0,-21 1 0,21 0 16,-20-21-16,-1 21 0,0-1 15,0 1-15,0-21 0,-21 21 0,0 0 16,0-22-16,0 1 0,0 21 15,0-22-15,0 1 0,0 0 0,-21-1 16,0 1-16,0 21 0,21-21 0,-21-1 16,-1 22-16,1 0 0,-21 0 0,21-22 15,-22 43-15,22-21 0,-21 0 16,0 0-16,-1 21 0,1-21 0,0 21 16,-1 0-16,-20 0 0,20 0 0,1 0 15,0 0-15,-1 0 0,1 0 16,21 0-16,-21 0 0,20 21 15,-20 0-15,21-21 0,-21 21 0,20 0 16,1 1-16,0-1 0,-21 21 16,21-21-16,-1 0 0,1 1 0,0 20 15,21-21-15,0 0 0,-21 22 0,21-22 16,0 0-16,0 0 0,0 0 16,0 0-16</inkml:trace>
  <inkml:trace contextRef="#ctx0" brushRef="#br0" timeOffset="29013.51">5482 6752 0,'0'21'32,"0"1"-17,0-1-15,21-21 63,-21-21-32,0-1-31,0 1 47</inkml:trace>
  <inkml:trace contextRef="#ctx0" brushRef="#br0" timeOffset="29381.3">5778 6710 0,'0'21'16,"0"0"0,0 0 15,22-21-31,-1 0 0,0 0 16,0 0-16,0 0 0,0 0 15,1 0-15,-1 0 16,0 0-16,-21-21 0,0 0 15,0 0 1,0 0-16,0 42 94</inkml:trace>
  <inkml:trace contextRef="#ctx0" brushRef="#br0" timeOffset="29881.01">5821 7345 0,'0'21'31,"0"0"-31,21 0 15,-21 1-15,0-1 0,0 21 16,0-21-16,21 0 0,-21 22 16,0-22-16,0 21 0,0 1 15,0-22-15,0 21 0,0 0 0,0 1 16,0-1-16,0 0 0,0 22 0,0-22 16,0 1-16,0-1 0,-21 0 0,21 1 15,0-1-15,0 0 0,0 1 16,0-1-16,0 0 0,0 1 0,0-1 15,0 0-15,0 1 0,0-1 0,-21 0 16,21-21-16,0 22 0,0-22 0,0 21 16,0-21-16,0 1 0,0-44 31,0 1-31,0 0 16,0 0-16,0-21 0,0 20 15,0-20-15,0 0 0,0-1 0,0-20 16</inkml:trace>
  <inkml:trace contextRef="#ctx0" brushRef="#br0" timeOffset="30457.32">5821 7874 0,'0'-21'0,"0"42"0,0-63 16,-21 42-16,-1 0 0,1 0 15,0 0-15,0 0 0,0 0 0,0 0 16,-1 0-16,1 21 0,0 0 15,0 0-15,0-21 0,0 21 16,-22 1-16,22-1 0,0 0 0,0 0 16,0-21-16,21 21 0,-22 0 0,1-21 15,21 22-15,-21-1 16,0-21 0,0 0 30,0 0 1,21-21-15,0-1-17,0 1 1,21 21-16,0-21 15,0 21-15,0 0 0,0-21 0,22 21 16,-1-21-16,0 0 0,1 21 0,20-22 16,-20 1-16,20 21 0,1-21 15,-1 21-15,1-21 0,-1 0 0,1 21 16,-22 0-16,21-21 0,-20 21 16,-1 0-16,0 0 0,1 0 0,-22 0 15,0 0-15,0 0 0,-42 0 47,21-22-47,-21 1 16,0 0-16,21 0 15,0 0-15</inkml:trace>
  <inkml:trace contextRef="#ctx0" brushRef="#br0" timeOffset="31140.45">5863 6710 0,'0'21'16,"0"-42"-16,0 63 0,0-21 16,21-21-1,0 0-15,1 0 16,-1 0-16,0 0 31,-21-21-15,0 0-16,0 0 15,-21 21 1,0 0 0,-1 0-16,1 0 15,21 21-15,0 0 0,-21-21 16,21 21-16,-21-21 0,21 22 0,0-1 16,0 0-1,21-21 32,0-21-47,-21 0 16,0-1-1,-21 1 1,0 21 0,0 0-16,0 0 15,-1 0 1,1 0-16</inkml:trace>
  <inkml:trace contextRef="#ctx0" brushRef="#br0" timeOffset="31868.99">5482 6795 0,'0'0'0,"-21"0"16,0 0-1,0 0-15,-1 21 16,1 0-16,0-21 16,21 21-16,0 0 0,0 0 15,0 1-15,0-1 31,21-21-15,0 0 0,-21-21-16,22-1 15,-22 1-15,0 0 16,0 0 0,-22 21-1,1 0 1,21 21 15,21-21-15,1 0-16,-1 0 15,0 0 1,-21-21 0,0 0-1,0 0 1,-21-1-16,0 22 0,-1 0 15,1 0-15,0 0 16,21 22 15,0-1-31,0 0 16,0 0-16,0 0 0,21-21 16,-21 21-16,21 1 0,-21-1 15</inkml:trace>
  <inkml:trace contextRef="#ctx0" brushRef="#br0" timeOffset="33610.61">5630 7154 0,'0'0'0,"21"0"0,1 0 0,-1 0 0,0 0 16,0 0-16,0 0 15,-42 0 48,0 0-32,0 0-31,0 0 16,-1 0-1,1 0-15,0 0 32,0 0-17,21 22 1,0-1-1,21-21 1,0 0 0,0 0-16,1 0 0,-1 0 15,0 0-15,0 0 16,-21-21-16,21 21 16,0 0-16</inkml:trace>
  <inkml:trace contextRef="#ctx0" brushRef="#br0" timeOffset="40138.62">7324 7133 0,'0'21'31,"21"-21"16,0-21-31,0 21-16,0 0 0,0-21 15,1 21-15,-1 0 0,0 0 16,0-21-16,0 21 0,0-21 0,1 21 15,-1 0-15,21-21 0,-21 21 0,22-22 16,-22 22-16,21 0 0,-21-21 0,22 0 16,-1 21-16,-21-21 0,21 21 15,1-21-15,-1 21 0,0-21 16,1 21-16,-1-22 0,0 1 0,1 21 16,-1-21-16,0 0 0,1 0 0,20 0 15,-20-1-15,20 22 0,1-21 0,-22 0 16,21 0-16,1 0 0,-1 0 15,-20-1-15,20 1 0,1 0 0,-22 0 16,0 0-16,22 0 0,-22-1 0,1 1 16,-1 0-16,0 0 0,1 21 0,-22-21 15,21 0-15,0-1 0,1 22 0,-1-21 16,0 0-16,22 0 0,-22 21 16,1-21-16,-1 0 0,21 21 15,-20-22-15,20 1 0,-20 0 0,20 21 16,-21-21-16,1 0 0,20 21 0,-20-21 15,-1-1-15,21 1 0,-20 0 0,-1 21 16,22-21-16,-22 0 0,21 0 16,1-1-16,-22 1 0,22 0 0,-1 21 15,-20-21-15,20 0 0,1 0 0,-22-1 16,21 1-16,1 0 0,-1 0 0,-20 0 16,20 0-16,1-1 0,-22 1 15,22 0-15,-1 0 0,-21 21 0,22-21 16,-1 0-16,1-1 0,-1-20 0,1 21 15,-1 0-15,1 21 0,-1-21 16,1-1-16,21 1 0,-22 0 0,-21 0 16,22 0-16,-1 21 0,1-21 15,-1-1-15,-20 22 0,20-21 0,1 21 16,-22-21-16,0 21 0,22-21 0,-22 21 16,1-21-16,-1 0 0,0 21 0,1-22 15,-1 1-15,0 21 0,22-21 16,-22 0-16,0 21 0,1-21 0,-1 0 15,-21 21-15,22-22 0,-1 22 16,0-21-16,-21 21 0,22 0 0,-22-21 0,0 0 16,0 21-16,0 0 0,1 0 15,-22-21-15,0 0 16,0-1 0,-22 22-1,1-21-15,0 21 16,21-21-16,-21 21 0,0 0 0,0 0 15,-1 0-15,1 0 16,0 0-16,0 0 0,0 0 0,0 0 16,-1 0-16,-20 0 0,21 0 15,0 0-15,0 0 0,-1 0 16,1 0-16,0 0 16,42 0 15,0 0-16,1 0-15,-1 0 0,0 0 16,0 0-16,0-21 0,0 21 16,1 0-16,-1 0 15,0-21-15,0 21 0,0 0 16,0 0-16,-21 21 47,0 0-47,0 0 0,0 0 0,0 1 0,0-1 15,0 0-15,-21 0 0,21 21 16,-21-20-16,21-1 0,-21 21 0,21-21 16,0 0-16,-21 1 0,0-1 15,21 0-15,0 0 0,-22 0 0,1 0 16,21 1-16,-21-1 0,21 0 16</inkml:trace>
  <inkml:trace contextRef="#ctx0" brushRef="#br0" timeOffset="40633.33">14372 4255 0,'0'-22'15,"0"44"-15,0-65 0,21 43 16,-21 21 15,0 22-31,0-22 0,0 21 16,0 1-16,0-1 0,-21-21 0,21 43 16,0-22-16,-21 0 0,21 22 0,-21-1 15,0-20-15,-1 20 0,22 1 0,-21-1 16,0 1-16,21-1 15,0-21-15,-21 22 0,0-22 0,21 1 16,0-22-16,0 21 0,0-21 0,0 22 16,0-22-16,0 0 0,-21 0 15,21 0-15,-22-21 32,1-21-17,21 0-15,0 0 0,0 0 16</inkml:trace>
  <inkml:trace contextRef="#ctx0" brushRef="#br0" timeOffset="41360.49">14372 4339 0,'0'0'0,"21"0"0,0 0 16,1 21-16,-1-21 0,0 0 15,0 0-15,0 0 0,0 22 0,22-22 16,-22 0-16,21 0 0,1 0 15,-1 0-15,0 0 0,22 0 0,-22 0 16,22 21-16,-1-21 0,1 0 0,-1 0 16,1 0-16,-1 0 0,1 0 0,-1 21 15,1-21-15,-1 0 0,-21 0 16,1 0-16,-1 0 0,0 0 0,1 0 16,-1 0-16,-21 21 0,0-21 0,22 0 15,-22 0-15,0 0 0,0 0 16,0 0-1,-21 21-15,0 0 0,0 1 16,0-1-16,0 0 0,0 0 16,0 0-16,0 0 0,0 22 15,0-22-15,0 0 0,0 21 0,-21-20 16,21 20-16,0-21 0,0 21 0,0 1 16,0-22-16,0 21 0,0 1 15,0-22-15,0 21 0,0-21 0,0 22 16,0-22-16,0 21 0,0-21 0,0 0 15,0 1-15,0-1 0,0 0 0,0 0 16,0 0-16,0 0 16,0 1-16,-21-22 15,0 21-15,0-21 0,0 21 16,-1-21-16,1 0 0,0 0 0,-21 0 16,-1 21-16,1-21 0,-21 0 0,-22 0 15,0 0-15,1 0 0,-43 0 16,21 0-16,0 0 0,-21 0 0,21 0 15,-21 0-15,21 0 0,0 0 0,22 0 16,-1 0-16,0 0 0,22 0 0,21 0 16,-1 0-16,22 0 0,0 0 0,0 0 15,21-21 1,0 0-16,0 0 16,21-1-16,-21 1 0,21 0 0</inkml:trace>
  <inkml:trace contextRef="#ctx0" brushRef="#br0" timeOffset="41917.18">14499 4318 0,'21'0'0,"0"-21"16,1 21-16,-1-21 0,0 21 15,0-21-15,0-1 0,0 1 0,1 0 16,20 0-16,-21-21 0,21 20 0,-20-20 15,20 21-15,0-21 0,-21-1 16,22 22-16,-1-21 0,0-1 0,1 22 16,-22-21-16,21 21 0,-21 0 15,1-22-15,-1 22 0,0 21 16,0-21-16,-21 0 0,0 0 16,0 42-1,0 0 1,0 0-16,0 21 0,0-20 15,0-1-15,0 21 0,0 0 0,0 1 16,0-1-16,0 0 0,0 1 16,21 20-16,0-20 0,1-1 0,-22 0 15,21 1-15,0-22 0,-21 21 0,21-21 16,0 22-16,-21-22 0,21 0 0,1 0 16,-22 0-16,0 0 15,0 1-15,21-22 0,-21 21 0,0 0 16,-21 0 15,-1-21-31</inkml:trace>
  <inkml:trace contextRef="#ctx0" brushRef="#br0" timeOffset="43018.52">7387 7154 0,'21'22'16,"0"-22"-16,1 0 0,-1 0 16,0 0-16,21 0 0,1 0 0,20 0 15,-21 0-15,43 0 0,-21 0 0,20 0 16,1 0-16,21 0 0,-22 0 15,22 0-15,0-22 0,21 22 16,0-21-16,0 21 0,0 0 0,21-21 16,0 21-16,1 0 0,-1-21 0,21 21 15,0 0-15,1-21 0,-1 0 0,22 21 16,-22-22-16,21 22 0,1 0 0,-22 0 16,22-21-16,-22 21 0,0 0 0,1 0 15,-1 0-15,-21 0 0,0 0 16,1 0-16,-1 0 0,0 0 0,-21 0 15,21 0-15,-21 0 0,0 0 0,-21-21 16,0 21-16,-22 0 0,22 0 0,-42 0 16,20-21-16,-20 0 0,-1 21 15,1 0-15,-22-21 0,1 21 0,-1 0 16,-21 0-16,0-22 0,0 22 16,1 0-16,-22-21 15,-22 21 1,1 0-16,0 0 0,-21-21 0,21 21 15,-1 0-15,-20-21 0,21 21 0,-21 0 16,20 0-16,-20 0 0,21-21 0,0 21 16,0 0-16,-1 0 0,44 0 47,20 0-47,-21 0 15,0 0-15,0 0 0,22 0 0,-22 0 16,21 0-16,-21 21 0,1-21 0,-1 0 15,0 21-15,0-21 0,0 21 16,-21 0-16,0 1 0,0-1 16,-21 0-16,-21 0 0,21 0 15,-22-21-15,1 21 0,-22 1 0,22-1 16,-21 0-16,20 0 0,1 0 16,0 0-16,-1 1 0,1-1 0,21 0 15,-22-21-15</inkml:trace>
  <inkml:trace contextRef="#ctx0" brushRef="#br0" timeOffset="43408.29">14711 6795 0,'-43'-22'15,"22"22"-15,0 0 16,0 0-16,0 22 0,0-1 16,-1 0-16,22 0 0,0 0 0,-21 22 15,21-22-15,-21 21 0,21 0 0,0 1 16,0-1-16,-21 0 0,21 22 0,-21-22 15,21 1-15,0 20 0,0-21 0,0 1 16,0 20-16,0-20 0,0-1 0,0 0 16,0 1-16,0-1 0,0 0 15,0 1-15,0-22 0,0 21 0,-21 0 16,21-20-16,0-1 0,0 0 16,0 0-16,0 0 0,-22 0 0,22-42 31,0 0-16,0 0-15,0 0 0,0 0 0</inkml:trace>
  <inkml:trace contextRef="#ctx0" brushRef="#br0" timeOffset="43993.15">14605 6922 0,'0'0'15,"0"-22"-15,21 1 16,0 21-16,0-21 0,1 21 16,20 0-16,0-21 0,1 21 0,20-21 15,1 21-15,-1 0 0,22-21 16,-1 21-16,1 0 0,0 0 0,-1 0 16,1 0-16,0 0 0,-22 0 0,22 0 15,-22 0-15,22 0 0,-21 0 0,-1 0 16,1 0-16,-22 21 0,21-21 0,-20 0 15,-1 0-15,-21 21 0,22-21 16,-22 0-16,0 21 0,-21 0 0,21 0 16,-21 1-1,0-1-15,0 0 0,0 0 0,0 0 16,0 0-16,0 1 0,0 20 0,0-21 16,-21 0-16,21 22 0,0-1 0,0-21 15,-21 21-15,21-20 0,-21 20 0,21 0 16,0-21-16,0 1 0,0 20 0,0-21 15,0 0-15,0 0 0,0 1 16,0-1-16,0 0 0,0 0 0,0 0 16,0 0-16,0 1 0,0-1 0,-22-21 15,1 21-15,21 0 0,-21 0 0,0 0 16,0-21-16,0 22 0,-1-22 0,1 21 16,-21 0-16,21-21 0,-22 0 15,-20 21-15,21-21 0,-22 21 0,1-21 16,-1 0-16,-21 0 0,1 21 0,-22-21 15,0 0-15,21 22 0,-20-22 0,-1 0 16,0 0-16,21 0 0,1 21 0,-1-21 16,21 0-16,1 0 0,21 0 15,-1 0-15,1 0 0,21-21 0,0-1 16,-1 22-16,22-21 0,0 0 0,0 0 16,0 0-16,0 0 0,0-1 0,0 1 15</inkml:trace>
  <inkml:trace contextRef="#ctx0" brushRef="#br0" timeOffset="44492.2">14647 6752 0,'-21'-21'16,"21"0"-16,0 0 15,21 21-15,0-21 0,1 21 16,-1-22-16,0 1 0,0 21 0,21-21 16,1 0-16,-1 0 0,0 0 0,1-1 15,20 1-15,-20 0 0,20 0 0,-21-21 16,22 20-16,-22 1 0,22 0 15,-22-21-15,-21 21 0,22-1 0,-22 1 16,0 0-16,0 21 0,0-21 0,-21 0 16,0 0-1,0 42 17,0 0-32,0 0 0,0 0 15,0 0-15,0 1 0,0 20 0,21 0 16,-21 1-16,22-1 0,-1 0 0,0 22 15,0-22-15,0 0 0,-21 1 0,21-22 16,1 21-16,-1 1 0,0-22 0,0 0 16,0 0-16,-21 0 0,0 0 15,21-21-15,-21 22 0,22-22 0,-22-22 32,0 1-17</inkml:trace>
  <inkml:trace contextRef="#ctx0" brushRef="#br0" timeOffset="45836.83">16319 4826 0,'22'0'62,"-1"0"-62,0 0 16,0 0-16,0 0 0,22 0 16,-22 0-16,21 0 0,-21 0 0,22-21 15,-22 21-15,21 0 0,0 0 0,-20 0 16,20 0-16,-21 0 0,0 0 15,0 0-15,1 0 16,-44-21 15,1 21-31,0 0 16</inkml:trace>
  <inkml:trace contextRef="#ctx0" brushRef="#br0" timeOffset="46220.62">16425 4741 0,'-21'0'16,"21"22"15,0-1-31,0 0 0,0 0 0,0 0 16,0 22-16,0-22 0,0 21 15,0-21-15,-21 22 0,21-22 0,0 21 16,0 0-16,-21-20 0,21 20 0,0-21 16,0 21-16,0-20 0,0-1 0,0 0 15,0 0-15,0 0 0,-21 0 16,21 1-16,0-1 0,0 0 15,0-42 32,0 0-47,0-1 0,0 1 16,0-21-16,0 21 0</inkml:trace>
  <inkml:trace contextRef="#ctx0" brushRef="#br0" timeOffset="46952.53">16425 4741 0,'21'0'16,"1"0"-16,-1 0 0,0 0 15,0 0-15,0 0 0,0 0 16,22 0-16,-1 0 0,-21 0 0,22 0 15,-1 0-15,0 0 0,1 22 0,-1-22 16,0 0-16,1 0 0,20 0 16,-21 0-16,1 0 0,20 0 0,-20 0 15,20 0-15,-21 0 0,1 0 0,-1 0 16,0 0-16,1 0 0,-1 0 16,-21 0-16,0 0 0,1 0 0,-1 0 15,0 0-15,0 0 0,0 0 16,-21 21 31,-21 0-47,21 0 15,0 0-15,0 0 0,-21 1 16,21-1-16,0 0 0,0 0 0,0 0 16,0 0-16,0 22 0,0-22 0,0 0 15,0 0-15,0 0 0,0 1 16,0-1-16,0 0 0,0 0 0,0 0 15,0 0-15,0 1 0,-21-1 0,21 0 16,0 0-16,0 0 0,0 0 16,-21-21-16,21 22 0,-22-22 15,22 21-15,0 0 16,-21-21 0,21 21-16,-21-21 31,0 0-31,0 0 0,0 0 15,-1 0-15,-20 0 0,21 0 0,-21 0 16,-1-21-16,22 21 0,-21 0 0,-1 0 16,-20-21-16,21 21 0,-1 0 0,-20 0 15,20-21-15,1 21 0,0 0 16,-1 0-16,1 0 0,21 0 16,-21-22-16,20 22 0,-20 0 0,21 0 15,0 0-15,0 0 0,-1 0 16,22-21 46</inkml:trace>
  <inkml:trace contextRef="#ctx0" brushRef="#br0" timeOffset="47296.33">16658 5059 0,'21'0'31,"0"0"-31,1 0 0,-1 0 16,0 0-16,0 0 0,0 0 16,0 0-16,1 0 0,-1 0 0,0 0 15,0 0-15,0 0 16,-42 0 15</inkml:trace>
  <inkml:trace contextRef="#ctx0" brushRef="#br0" timeOffset="47485.1">16764 5144 0,'0'0'0,"21"21"0,0-21 16,0 0-16,1 0 16,-1 0-16,0 0 15,-42 0 17</inkml:trace>
  <inkml:trace contextRef="#ctx0" brushRef="#br0" timeOffset="48365.11">16827 7218 0,'-21'0'31,"0"0"-15,21 21-16,0 0 0,0 0 16,-21 1-16,21-1 0,0 0 15,0 0-15,-21 0 0,21 0 0,0 22 16,0-22-16,0 0 0,0 0 0,0 0 15,0 1-15,0-1 0,0 0 0,0 0 16,0 0-16,-21-21 0,21 21 0,0 1 16,0-44 31,0 1-47,0 0 0,0 0 15</inkml:trace>
  <inkml:trace contextRef="#ctx0" brushRef="#br0" timeOffset="48976.85">16827 7112 0,'0'0'0,"0"-42"16,0 21-16,22 21 16,-22-22-16,21 22 0,0 0 15,0 0-15,0-21 16,0 21-16,1 0 0,-1-21 0,21 21 0,-21 0 15,22 0-15,-1 0 0,0 0 16,1 0-16,-1 0 0,21 0 16,-20 0-16,-1 0 0,0 0 0,1 0 15,-1 0-15,0 0 0,1 0 0,-22 0 16,21 0-16,-21 0 0,22 0 0,-22 0 16,0 0-16,0 0 0,0 0 0,1 0 15,-22 21 1,0 0-16,0 1 15,0-1-15,0 0 0,-22-21 16,22 21-16,0 0 0,0 0 0,0 1 16,-21-1-16,21 0 0,-21 0 15,0 0-15,21 0 0,0 1 0,0-1 16,-21-21-16,21 21 0,0 0 0,-21 0 16,21 0-16,0 1 0,-22-22 0,22 21 15,0 0-15,0 0 0,0 0 16,0 0-16,0 1 15,0-1 1,0 0 0,-21-21-1,0 0-15,0 0 16,0 0-16,-22 0 16,22 0-16,0 0 0,0 0 15,-21 0-15,-1 0 0,1 0 0,0 0 16,-1 0-16,1 0 0,0 0 15,-22 0-15,22 0 0,-1 0 0,1 0 16,0 0-16,-1 0 0,22 0 0,-21 0 16,21 0-16,0 0 0,-1 0 0,1 0 15,0 0-15,0-21 16</inkml:trace>
  <inkml:trace contextRef="#ctx0" brushRef="#br0" timeOffset="49316.72">16912 7281 0,'0'0'0,"21"-21"15,0 21 1,-21-21-16,43 21 16,-22-21-16,0 21 15,0 0-15,0 0 16,1 0-16,-1 0 0,0 0 0,0 0 16,0 0-16,0 0 0,1 0 0,-1 0 15,0 0-15,0 0 0,0 0 16,-42 0 31,0 0-47</inkml:trace>
  <inkml:trace contextRef="#ctx0" brushRef="#br0" timeOffset="49640.53">16870 7345 0,'0'0'0,"21"0"31,0 0-31,0 0 0,0 0 16,1 0-16,-1 0 0,0 0 16,0 0-16,0 0 0,0 0 15,1 0-15,-1 0 16,0 0 15,0 0 0,-42 0 16,0 0-31,0 0-16</inkml:trace>
  <inkml:trace contextRef="#ctx0" brushRef="#br0" timeOffset="49901.22">16849 7408 0,'0'0'0,"0"22"0,21-22 31,0 0-31,0 0 0,0 0 15,0 0-15,1 0 16,-1 0-16,0 0 0,0 0 0,0 0 16,0 0-16,1 0 0,-1 0 15,0 0-15,0 0 0,0 0 16,0 0 0,-42 0 15,0 0-31,0 0 15,0 0-15</inkml:trace>
  <inkml:trace contextRef="#ctx0" brushRef="#br0" timeOffset="51208.45">7641 7620 0,'0'0'0,"-21"0"0,0-21 16,0 21-16,-1 0 16,1 0-1,0 0 1,21 21 0,0 0-16,21 0 15,0 1-15,1-22 0,20 21 16,0 0-16,1 0 0,20 0 0,-21 0 15,43 1-15,-21 20 0,20-21 0,1 0 16,21 0-16,-22 1 0,22 20 16,0-21-16,21 21 0,-21-20 15,21-1-15,0 21 0,0 0 0,0-20 16,0 20-16,21-21 0,-21 21 0,21 1 16,-21-1-16,21-21 0,1 22 0,-22-1 15,21-21-15,21 21 0,-21 1 0,0-1 16,1 0-16,-1 1 0,0-1 0,0 0 15,-21 1-15,21-1 0,-21-21 0,0 22 16,0-1-16,-21 0 0,21-21 16,0 22-16,0-1 0,-21-21 0,0 0 15,0 22-15,-1-22 0,1 0 0,0 0 16,-21 0-16,-1 1 0,-20-1 16,-1 0-16,1-21 0,-1 21 0,1-21 0,-22 0 15,1 21-15,-1-21 0,0 0 16,-21 0-16,1 0 0,-1 0 0,0 0 15,-21-21 1,0 0 0,-21 21-16,0-21 15,-1 21-15,1-21 0,0 21 0,0-22 16,0 22-16,-22-21 0,22 21 0,0-21 16,0 21-16,-21 0 0,20-21 0,1 21 15,0 0-15,0-21 16,42 21 15,0 0-31,0 0 0,1 0 0,-1 0 16,0 0-16,0 0 0,0 0 15,22 0-15,-22 0 0,0 21 0,0-21 16,0 21-16,0-21 0,1 21 0,-22 0 16,0 1-16,0-1 15,0 0-15,-22-21 0,1 21 0,0 0 16,0 0-16,-21-21 0,20 22 0,-20-1 15,21-21-15,-21 21 0,20-21 0,-20 0 16,21 21-16,-21-21 0,20 0 16,1 0-16,0 0 0,0 0 0,21-21 15,0 0-15,0 0 16</inkml:trace>
  <inkml:trace contextRef="#ctx0" brushRef="#br0" timeOffset="51748.31">14817 8932 0,'0'22'32,"0"-1"-32,0 0 0,0 0 15,0 0-15,-22 0 0,22 22 0,0-22 16,0 21-16,0 1 0,0-1 0,0 0 16,-21-21-16,21 22 0,-21-1 0,21 0 15,-21 1-15,21-1 0,0 0 0,0 1 16,0-1-16,-21-21 0,21 22 0,0-22 15,0 21-15,-21-21 0,21 0 0,0 1 16,0-1-16,0 0 0,0 0 0,0 0 16,0 0-16,0 1 15,0-44 17,0 1-32,0 0 0,0 0 15,-22-21-15,22 20 0</inkml:trace>
  <inkml:trace contextRef="#ctx0" brushRef="#br0" timeOffset="52348.5">14795 8869 0,'0'0'0,"0"-21"0,22 0 15,-1 21 1,0 0-16,0 0 15,0-22-15,22 22 0,-22 0 16,21 0-16,-21 0 0,22 0 0,-1 0 16,21 0-16,-20 0 0,20-21 0,-20 21 15,20 0-15,1 0 0,-1 0 0,1 0 16,-1 0-16,1 0 0,-1 0 0,1 0 16,-1 0-16,1 0 0,-22 0 0,21 0 15,-20 0-15,-1 0 16,0 21-16,1-21 0,-22 22 0,21-1 15,-21-21-15,1 21 0,-22 0 0,0 0 16,0 0-16,21 1 0,-21-1 0,0 0 16,0 0-16,0 21 0,0-20 0,0-1 15,-21 0-15,21 21 0,-22-21 0,22 1 16,0-1-16,0 0 0,0 21 0,-21-21 16,21 1-16,0-1 0,0 0 0,-21 0 15,21 0-15,0 0 0,0 1 0,0-1 16,0 0-16,0 0 0,0 0 0,0 0 15,0 1-15,0-1 0,0 0 16,0 0-16,0 0 16,0 0-16,-21-21 0,0 22 15,0-22-15,-1 21 0,1-21 0,0 21 16,-21-21-16,-1 21 0,1-21 0,0 0 16,-22 21-16,1-21 0,-1 21 0,1-21 15,-22 0-15,22 22 0,-22-22 0,0 0 16,22 0-16,-22 0 0,0 0 0,22 0 15,-1 0-15,1 0 0,21 0 0,-1 0 16,1 0-16,21 0 0,0 0 0,-1 0 16,1 0-16,21-22 0,0 1 0,0 0 15,0 0-15,0 0 16,0 0-16,0-22 0,0 22 16</inkml:trace>
  <inkml:trace contextRef="#ctx0" brushRef="#br0" timeOffset="52836.73">14795 8742 0,'0'0'0,"0"-21"16,0 0 0,0-1-16,22 22 15,-1-21-15,0 21 0,0 0 0,0-21 16,0 21-16,22-21 0,-22 0 0,21 21 16,1-21-16,-1-1 0,0 1 0,1 0 15,-1 0-15,0 0 0,1 0 0,-22-1 16,21 1-16,-21 0 0,22 0 15,-22 0-15,-21 0 0,21-1 0,-21 1 16,0 0-16,21 21 0,-21-21 16,0 42 15,0 0-31,0 0 0,0 22 0,0-1 16,21 0-16,-21-20 0,21 41 0,1-21 15,-1 1-15,-21-1 0,21 0 0,0 1 16,-21-1-16,0 0 0,21-20 0,-21 20 15,21-21-15,-21 0 0,0 0 0,0 1 16,0-1-16,0 0 0,0 0 16,22 0-1,-1-21 1</inkml:trace>
  <inkml:trace contextRef="#ctx0" brushRef="#br0" timeOffset="53272.4">16976 8848 0,'0'0'0,"-22"0"0,1-21 16,0-1 0,0 22-16,21 22 15,0-1-15,0 0 0,0 0 0,0 0 16,0 22-16,0-1 0,0 0 0,0-21 15,0 22-15,0-1 0,0 0 0,0 1 16,0-1-16,0 0 0,0-20 0,0 20 16,0 0-16,0-21 0,0 22 0,0-22 15,-21 0-15,21 0 0,-21 0 16,21 1-16,-22-22 0,22 21 0,-21-21 16,21-21-1,0-1 1,0 1-16,-21 0 0,21 0 0,0-21 15</inkml:trace>
  <inkml:trace contextRef="#ctx0" brushRef="#br0" timeOffset="53831.08">16827 8911 0,'0'-42'15,"0"21"-15,22 0 0,-22-1 16,21 22-16,-21-21 0,21 21 15,0-21-15,0 21 0,0-21 0,22 0 16,-1 21-16,0-21 0,1 21 0,-1-22 16,22 22-16,-22 0 0,21 0 0,-20-21 15,20 21-15,-20 0 0,-1 0 0,0 0 16,1 0-16,-1 0 0,0 0 0,-21 0 16,22 0-16,-22 0 0,0 0 0,0 0 15,0 0-15,1 0 0,-1 0 16,-21 21-16,21-21 0,-21 22 15,21-22-15,0 0 16,-21 21-16,0 0 16,21 0-16,-21 0 15,0 0-15,0 1 0,0-1 16,0 0-16,0 21 0,0-21 0,0 1 16,0 20-16,0-21 0,0 21 0,0-20 15,22 20-15,-22-21 0,0 21 0,0 43 16,0-64-1,0 22-15,0-22 0,0 0 0,0 0 0,0 21 16,-22-20-16,1-1 0,0 0 0,0 0 16,0 21-16,0-20 0,-1-1 15,-20 0-15,0-21 0,-1 21 0,-20 0 16,21 0-16,-22-21 0,1 22 0,-1-22 16,1 21-16,-1-21 0,1 0 0,20 0 15,-20 0-15,-1 0 0,22 0 0,0 0 16,-1 0-16,22-21 0,-21 21 0,21-22 15,21 1-15,0 0 0,0 0 0,0 0 16,0 0-16,0-1 0,0 1 0,21 0 16,-21 0-16,21 0 0,21 0 15,-21-1-15,1 1 0</inkml:trace>
  <inkml:trace contextRef="#ctx0" brushRef="#br0" timeOffset="54100.71">17060 9038 0,'0'0'16,"0"-21"-16,-42 0 15,21 21-15,21-21 0,0 0 16,21 21 0,0-22-16,0 22 0,22-21 15,-22 21-15,21 0 0,0 0 16,1 0-16,-22 0 0,21 0 0,1 0 0,-1 0 15,0 0-15,1 0 0,-22 0 16,21 0-16,-21 0 0,0 0 0,22 0 16,-22 0-16,0 0 0,-42 0 31,0 0-31,0 0 16</inkml:trace>
  <inkml:trace contextRef="#ctx0" brushRef="#br0" timeOffset="54340.58">17145 9123 0,'0'0'0,"0"21"15,0 0 1,21-21 0,0 0-16,0 0 15,1 0-15,-1 0 0,0 0 0,0 0 16,0 0-16,22 0 0,-22 0 15,0 0-15,21 0 0,-21 0 0,1 0 16,-1 0-16,0 0 0,0 0 0,0 0 16,0 0-16,-42 0 31</inkml:trace>
  <inkml:trace contextRef="#ctx0" brushRef="#br0" timeOffset="54536.46">17039 9356 0,'0'0'0,"-21"0"0,21 21 15,21-21 1,0 0-16,0 0 16,1 0-16,20 0 0,0 0 0,-21 0 15,22 0-15,-1-21 0,0 21 0,22-21 16,-22 21-16,1-22 0,-1 22 15,0-21-15,-21 0 0,22 21 0,-22-21 16</inkml:trace>
  <inkml:trace contextRef="#ctx0" brushRef="#br0" timeOffset="56004.31">12827 1545 0,'0'0'0,"0"21"16,-21 1-1,21-1-15,0 21 0,0-21 16,0 0-16,0 22 16,0-22-16,0 21 0,0 1 0,0-1 15,0 0-15,0 1 0,0 20 0,-21-21 16,21 1-16,0 20 0,0-20 0,-22-1 15,22 21-15,-21-20 0,21-1 16,-21 22-16,21-22 0,-21-21 0,21 21 16,0 1-16,0-22 0,0 0 0,-21 0 15,21 0-15,0 1 0,0-1 16,0-42 15,0-1-31,0 1 0</inkml:trace>
  <inkml:trace contextRef="#ctx0" brushRef="#br0" timeOffset="56792.46">12890 1736 0,'0'0'0,"22"-21"15,-1 21-15,0 0 16,0 0-16,21 0 0,-20 0 16,20 0-16,0 0 0,1 0 15,-1 0-15,21 0 0,1 0 0,-1 0 16,1 0-16,-1 0 0,1 0 0,21 0 15,-1 0-15,-20 0 0,20-22 16,22 22-16,-21 0 0,-22 0 0,22 0 16,0 0-16,-22 0 0,1 0 0,-1 0 15,1 0-15,-1 0 0,-20 0 16,-1 0-16,0 0 0,1 0 0,-22 0 16,21 0-16,-21 0 0,0 0 15,1 0-15,-1 0 16,-21 22-1,0-1 1,0 0-16,0 0 0,0 0 16,0 22-16,-21-22 0,21 21 15,0-21-15,0 22 0,0-22 0,0 21 16,0 0-16,-22 1 0,22-1 0,0-21 16,0 22-16,0-1 0,0 0 0,0 1 15,0-1-15,0-21 16,0 21-16,0 1 0,0-22 0,0 21 15,0-21-15,0 22 0,-21-22 0,21 0 16,0 0-16,-21 0 0,0 1 0,0-1 16,0 0-16,-1 0 15,1-21-15,0 0 0,0 21 16,0-21-16,0 0 0,-1 0 0,1 0 16,0 0-16,-21 0 0,21 0 0,-22 0 15,1 0-15,-22 0 0,22 0 0,-43 0 16,22 0-16,-22 0 0,1 0 15,-1 0-15,-21 0 0,21-21 0,-20 21 16,-1-21-16,0 21 0,0 0 16,0 0-16,0 0 0,1-21 0,20 21 15,0 0-15,1 0 0,20 0 16,1 0-16,-1-21 0,22 21 0,-1 0 16,1 0-16,21-22 0,0 22 0,0 0 15,21-21-15,0 0 16,21 21-16,0-21 15,0 0-15,0 0 0,0-1 16,1 22-16</inkml:trace>
  <inkml:trace contextRef="#ctx0" brushRef="#br0" timeOffset="57440.37">12869 1588 0,'21'0'15,"1"0"1,-1-22-16,0 22 16,0-21-16,0 21 0,0-21 0,22 21 15,-22-21-15,21 0 0,1 21 0,-22-21 16,21-1-16,0 22 0,1-21 16,-1 0-16,22 0 0,-22 0 0,0-22 15,22 22-15,-22 0 0,22-21 0,-22 21 16,21-1-16,1-20 0,-1 21 15,1-21-15,-1 20 0,1-20 16,-22 21-16,22 0 0,-22-22 0,0 22 16,-20 21-16,20-21 0,-21 0 15,0 21-15,-21-21 0,21 21 16,1 0 0,-22 21-16,0 0 0,0 0 0,0 0 15,21 22-15,-21-1 0,21-21 0,0 22 16,-21 20-16,0-21 0,21 1 15,0-1-15,1 0 0,-1 22 0,0-22 16,0 1-16,-21-1 0,21 0 0,0 1 16,1-1-16,-1 0 0,0 1 15,0-1-15,-21-21 0,21 21 0,0-20 16,-21 20-16,22-21 0,-22 0 16,0 0-16,21 1 0,-21-1 0,0 0 15,0 0 1,21-21-1,-21-21 1,21 0-16,-21 0 16,0-1-16</inkml:trace>
  <inkml:trace contextRef="#ctx0" brushRef="#br0" timeOffset="58024.67">15811 1863 0,'-21'0'16,"0"21"-1,0 0-15,21 0 16,-21 0-16,21 22 0,0-22 0,0 0 15,0 21-15,-21-20 0,21 20 0,0 0 16,0-21-16,-22 22 0,22-22 16,0 21-16,0 1 0,0-22 0,0 21 15,0-21-15,0 0 0,0 1 0,0-1 16,0 0-16,0 0 0,0 0 16,0-42 15,0 0-16,0 0-15</inkml:trace>
  <inkml:trace contextRef="#ctx0" brushRef="#br0" timeOffset="58685.14">15706 1820 0,'0'-21'15,"21"21"17,0 0-32,0 0 0,0 0 0,0 0 15,22 0-15,-22 0 0,21 0 0,1 0 16,-1 0-16,0 0 0,22 0 16,-22 0-16,22 0 0,-22 0 0,21 0 15,1 0-15,-22 0 0,22 0 0,-22 0 16,0 0-16,1 0 0,-1 0 15,0 0-15,-20 0 0,20 0 0,-21 0 16,0 0-16,0 0 0,1 0 0,-1 0 16,0 0-1,-21 21-15,0 1 16,0-1-16,0 0 16,0 0-16,0 0 0,0 0 15,0 1-15,0-1 16,0 0-16,0 0 0,0 0 0,0 0 15,0 1-15,0-1 0,0 0 0,0 0 16,0 0-16,0 0 0,0 1 16,0-1-16,0 0 0,0 0 0,0 0 15,-21 0-15,21 1 0,0-1 16,0 0-16,-21-21 0,21 21 0,0 0 16,-22 0-16,1-21 15,0 0-15,21 22 0,-21-22 0,0 0 16,-22 0-16,22 21 0,-21-21 15,21 0-15,-22 0 0,-20 0 0,21 0 16,-22 0-16,1 0 0,-1 0 16,1 0-16,-1 0 0,-21 0 0,22 0 15,-1 0-15,22-21 0,-21 21 0,20 0 16,1 0-16,21 0 0,-22-22 16,22 22-16,0 0 0,42 0 31,0 0-31,1 0 15,-1 0-15,0-21 0,0 21 16,0 0-16,0 0 0,1-21 16,-1 21-16</inkml:trace>
  <inkml:trace contextRef="#ctx0" brushRef="#br0" timeOffset="58959.99">16065 2074 0,'0'-21'16,"0"0"-16,22 21 31,-1 0-31,0-21 16,0 21-16,0 0 0,0 0 0,1 0 15,-1 0-15,21 0 0,-21 0 0,0 0 16,1 0-16,20 0 0,-21 0 0,0 0 16</inkml:trace>
  <inkml:trace contextRef="#ctx0" brushRef="#br0" timeOffset="59145.91">16002 2180 0,'0'21'16,"0"1"-1,21-22-15,0 0 16,0 0-16,1 0 0,-1 0 0,0 0 16,0 0-16,21 0 0,-20 0 15,-1 0-15,0 0 0,0 0 0,0 0 16</inkml:trace>
  <inkml:trace contextRef="#ctx0" brushRef="#br0" timeOffset="59316.81">16065 2265 0,'0'0'0,"0"21"15,22-21 16,-1 0-31,0 0 0,0 0 0,21 0 16,-20 0-16,20 0 0,0 0 0,1 0 16,-1 0-16,0 0 0,22-21 0</inkml:trace>
  <inkml:trace contextRef="#ctx0" brushRef="#br0" timeOffset="59737.57">17462 1905 0,'0'0'0,"-42"-42"15,42 21 1,0-1-1,0 44 17,0-1-32,0 0 0,21 0 15,0 0-15,1 0 0,-1 22 0,0-22 16,0 0-16,0 0 0,0 22 0,1-22 16,-1 0-16,21 0 0,-21 21 15,0-20-15,1-1 0,-1 0 0,0 0 16,0 0-16,0 0 0,0-21 0,-21 22 15,22-1-15,-22 0 16,-22-42 47</inkml:trace>
  <inkml:trace contextRef="#ctx0" brushRef="#br0" timeOffset="60052.42">17822 1947 0,'21'-21'0,"-42"42"0,42-63 0,1 21 16,-22 0-16,0 0 16,0-1-16,0 44 31,0-1-31,-22 0 0,1 0 15,0 21-15,0-20 0,0-1 16,0 21-16,-1 0 0,-20-20 0,21 20 16,0-21-16,-22 21 0,22-20 0,-21 20 15,21-21-15,0 0 0,-1 22 16,1-22-16,0 0 0,0 0 0,0 0 16,0 0-16,-1 43 31,1-64-16,0 0 17</inkml:trace>
  <inkml:trace contextRef="#ctx0" brushRef="#br0" timeOffset="87576.46">13123 2350 0,'0'0'0,"21"0"15,1 0-15,-22-22 0,21 22 16,0 0-16,0-21 0,0 21 15,0-21-15,1 0 16,-1 0 0,-21 0-1,-21 21 17,-1 0-32,1 0 0,0 0 15,-21 0-15,21 0 0,-1 0 16,1 0-16,0 0 0,0 0 15,-21 0-15,20 0 0,1 21 0,0 0 16,-21-21-16,21 21 0,-22-21 0,22 21 16,0 0-16,-21-21 0,-1 22 0,22-1 15,-21-21-15,-1 21 16,1 0-16,0 0 0,-1 0 0,1 1 16,-21-1-16,20 0 0,-20 21 0,-1-21 15,22 1-15,-22-1 0,22 21 0,-21-21 16,20 0-16,1 1 0,0-1 15,-1 21-15,1-21 0,0 0 0,-1 1 16,22-1-16,-21 0 0,-1 21 0,1-21 16,21 1-16,-21-1 0,20 0 0,-20-21 15,21 21-15,-21 0 0,20 0 0,-20 1 16,21-1-16,0 0 0,-22 0 16,22 0-16,-21 0 0,21-21 0,-22 22 15,22-1-15,-21 0 0,21 0 16,-22 0-16,22 0 0,-21 1 0,0-1 0,20 0 15,-20 0-15,0 0 0,21 0 16,-22 1-16,1-1 0,21 0 16,-22 0-16,1 0 0,0 0 0,21 1 15,-22-1-15,1 0 0,21 0 0,-22-21 16,1 21-16,21 0 0,-21 1 0,-1-1 16,1 0-16,0 0 0,20 0 0,-20-21 15,0 21-15,-1 1 0,22-1 16,-21 0-16,21-21 0,0 21 0,-22 0 15,22 0-15,0 1 0,-21-1 0,20 0 16,1 0-16,0-21 0,0 21 16,0 0-16,-22 1 0,22-1 0,0 0 15,0 0-15,0-21 0,0 21 16,-1 0-16,1 1 0,0-1 0,0 0 16,0-21-16,0 21 0,-1 0 0,1-21 15,0 21-15,21 1 0,-21-22 0,0 21 16,0 0-16,-1 0 0,22 0 15,-21-21 1,21 21-16,-21-21 0,0 22 16,21-1 15,-21-21-15,0 21-1,-1 0 16,1-21-15,21 21 0,-21-21 31,21 21-32,-21-21-15,0 0 47,0 0-47,21-21 16,0 0-16,-22 0 15,1 0-15</inkml:trace>
  <inkml:trace contextRef="#ctx0" brushRef="#br0" timeOffset="88249.59">9165 3852 0,'0'-21'0,"21"21"16,-21-21-16,0 42 47,0 0-32,0 1-15,0-1 16,0 0-16,0 0 0,0 0 16,0 0-16,0 22 0,-21-22 0,0 0 15,0 0-15,21 22 0,-21-22 0,-1 0 16,22 0-16,-21 0 0,0 0 0,0 1 15,21-1-15,-21 0 0,0 0 16,21 0-16,0 0 0,-22-21 0,1 22 16,0-22-16,21 21 0,-21-21 15,21 21-15,-21-21 0,0 21 16,21 0 0,21-21 30,-21 21-30,21-21-16,0 0 0,0 0 16,0 22-16,1-22 15,-1 0-15,0 21 0,0-21 0,0 0 16,0 21-16,1-21 0,-1 0 0,0 21 16,21 0-16,-21-21 0,1 21 0,-1-21 15,21 0-15,-21 22 0,0-22 0,1 0 16,-1 0-16,0 21 0,0-21 0,0 0 15,-21 21-15,21-21 16,1 0-16,-22 21 31</inkml:trace>
  <inkml:trace contextRef="#ctx0" brushRef="#br0" timeOffset="89548.54">11239 2307 0,'0'-21'16,"-21"21"-1,0-21-15,0 21 0,0-21 16,0 0-16,-1 21 16,1-22-16,0 1 0,0 0 15,21 0-15,0 0 0,-21 0 0,21-1 16,0 1-16,0-21 0,0 21 0,0-22 15,0 22-15,0-21 0,0 0 16,0-1-16,21 1 0,0 0 0,0-1 16,0 1-16,22 0 0,-22 20 0,21-20 15,1 21-15,-1 0 16,0 0-16,1-1 0,-1 1 0,0 21 16,1 0-16,-1 0 0,0 0 0,1 21 15,-1 1-15,-21-1 0,21 0 16,-20 0-16,-1 21 0,-21 1 0,0-1 15,0 22-15,-21-1 0,-22-21 0,22 22 16,-21-1-16,-22 1 0,22-1 0,-22 1 16,1-22-16,-1 22 0,1-1 15,21 1-15,-22-1 0,1-20 0,20-1 16,1 21-16,21-20 0,0-1 0,-1 0 16,1-20-16,21 20 0,0-21 15,0 0-15,0 0 0,0 1 16,21-1-16,1 0 0,20-21 0,-21 21 15,21 0-15,-20-21 0,20 0 0,-21 21 16,21-21-16,-20 0 0,-1 22 0</inkml:trace>
  <inkml:trace contextRef="#ctx0" brushRef="#br0" timeOffset="91036.7">11409 3196 0,'21'0'31,"-21"-21"0,0 0-15,-21 42 15,0 0-31,-1-21 0,22 21 16,0 1-16,-21-22 0,21 21 16,-21 0-16,21 0 0,0 0 15,0 0-15,0 1 16,0-1-16,21-21 0,0 0 15,1 0-15,-1 0 0,0 0 16,0 0-16,0-21 16,-21-1-16,0 1 0,0 0 15,0 0-15,0 0 16,0 0-16,0-1 0,-21 1 16,0 21-16,0 0 0,0 0 15,-1 0-15,1 0 0,0 0 0,0 21 16,0-21-16,0 22 0,21-1 15,-22 0-15,22 0 0,-21 0 0,21 0 16,0 1-16,0-1 0,0 0 0,0 0 16,0 0-16,0 0 15,21-21-15,1 22 0,-1-22 16,0 0-16,0 0 0,0 0 16,0 0-16,-21-22 0,22 22 0,-1-21 15,0 0-15,-21 0 16,0 0-16,0 0 0,0-1 15,0 1-15,0 0 0,0 0 0,-21 0 16,0 0-16,-1-1 0,1 22 0,0 0 16,0-21-16,0 21 0,0 0 15,-1 0-15,1 21 0,0-21 16,0 22-16,0-1 0,21 0 0,0 0 16,0 0-16,0 0 0,0 1 0,0-1 15,0 0-15,0 0 0,0 0 0,21 0 16,0 1-16,0-1 0,0-21 15,1 21-15,-1-21 0,0 0 16,0 0-16,0 0 0,0 0 0,1 0 16,-1-21-16,-21 0 0,21 21 0,0-22 15,-21 1-15,0 0 0,0 0 0,0 0 16,0 0-16,0-1 0,0 1 16,0 0-16,-21 0 0,0-21 15,0 20-15,-1 22 0,1-21 0,0 0 16,0 21-16,0 0 0,0 0 15,-1 0-15,1 21 0,21 0 16,0 1-16,-21-1 0,21 0 0,0 0 16,0 21-16,0-20 0,0-1 0,0 0 15,0 21-15,0-21 0,0 1 0,0-1 16,21-21-16,-21 21 0,21 0 0,1-21 16,-1 0-16,0 21 15,0-21-15,0 0 0,0 0 16,-21-21-16,22 0 0,-22 0 15,21 0-15,-21-1 16,0 1-16,0 0 0,0 0 0,0 0 16,0 0-16,0-22 0,-21 22 15,-1 0-15,22 0 0,-21 0 0,0 21 16,0-22-16,0 22 0,0 0 16,-1 0-16,1 22 0,0-1 15,0 0-15,21 0 0,0 0 16,-21 22-16,21-22 0,0 0 0,0 0 15,0 0-15,0 22 0,0-22 0,0 0 16,21 0-16,0-21 0,0 21 16,0-21-16,1 0 0,-1 0 15,0 0-15,0 0 0,0 0 16,0 0-16,1 0 0,-1-21 0,0 21 16,-21-21-16,21 0 0,-21 0 15,0-1-15,0 1 0,0 0 0,0 0 16,0 0-16,0 0 0,-21-1 15,21 1-15,-21 0 0,0 21 0,-1 0 16,1 0-16,0 0 0,0 0 16,0 0-16,21 21 0,-21 0 0,21 1 15,-22-1-15,22 0 0,0 0 0,0 0 16,0 0-16,0 1 16,0-1-16,0 0 0,22 0 0,-1 0 15,0-21-15,0 0 0,0 0 16,0 0-16,1 0 0,-22-21 15,21 21-15,-21-21 0,21 0 16,-21 0-16,0-1 16,0 1-16,0 0 0,0 0 0,-21 0 15,-43 0 1,43 21-16,0 21 0,21 0 16,-21-21-16,21 21 0,-21 0 15,21 0-15,0 1 0,-22-1 16,22 0-16,0 0 0,0 0 15,22-21-15,-1 21 16</inkml:trace>
  <inkml:trace contextRef="#ctx0" brushRef="#br0" timeOffset="137693.01">16129 2032 0,'0'0'0,"-21"0"0,0 0 16,-1 0-16,1 0 0,0 0 15,0 0-15,42 0 47,0 0-31,0 0-16,1 0 0,-1 0 0,21 0 15,-21 0-15,22 21 0,-22-21 16,21 0-16,-21 0 0,22 0 0,-1 0 16,-21 0-16,21 0 0,-20 0 15,-1 0-15,0 0 0,21 0 0,-21 0 16,1 0-16,-1 0 16,-21 21 15,-21-21-16,-1 0-15,22 22 16,-21-22-16,0 0 16,21 21-16,-21-21 0</inkml:trace>
  <inkml:trace contextRef="#ctx0" brushRef="#br0" timeOffset="138037.82">15960 2265 0,'84'0'47,"318"-127"-47,-783 254 0,276-127 0,232 0 15,-106 21-15,0-21 0,0 0 0,0 0 16,22 0-16,-22 0 0,0 0 0,0 0 16,0 0-16,0 0 0,1 0 15,-1 0-15,0 0 0,0 0 16,0 0-16,0 0 0,1 0 31</inkml:trace>
  <inkml:trace contextRef="#ctx0" brushRef="#br0" timeOffset="138408.72">16002 2477 0,'0'21'16,"21"-21"15,0 0-31,0 0 0,1 0 15,20 0-15,-21 0 0,21 0 0,-20 0 16,20 0-16,-21 0 0,21 0 0,-20 0 16,20 0-16,-21 0 0,0 0 15,0 21-15,1-21 0,-1 0 0,0 0 16,0 0-16,-21 21 47,-21-21-32</inkml:trace>
  <inkml:trace contextRef="#ctx0" brushRef="#br0" timeOffset="144688.64">14668 2879 0,'-21'0'62,"0"21"-62,21 0 0,-21-21 16,0 0-16,0 21 0,-1-21 0,1 21 15,0 1-15,0-22 0,-21 21 16,20 0-16,-20 0 0,0 0 0,21 0 16,-22 1-16,-20-1 0,20 0 0,1 0 15,0 21-15,-22-20 0,22-1 0,-22 0 16,1 0-16,21 21 0,-22-20 16,1-1-16,-1 0 0,1 21 0,-1-21 15,-21 1-15,22-1 0,-1 0 16,-20 21-16,-1-21 0,22 1 0,-22-1 0,0 0 15,22 0-15,-22 21 0,22-20 16,-1-1-16,-21 0 0,22 0 16,-1-21-16,1 42 0,-1-20 0,1-22 15,-1 42-15,1-21 0,-1 0 0,1 0 16,21 1-16,-22-1 0,1 0 0,-1 21 16,22-21-16,-22 1 0,22-1 0,-22 0 15,22 0-15,0 0 0,-1 0 16,-20 1-16,21-1 0,-1 0 0,1 0 15,0 0-15,-1 0 0,1 1 0,0-1 16,20 0-16,-20-21 0,0 21 0,-1 0 16,1 0-16,21 1 0,-21-1 15,-1 0-15,22 0 0,-21-21 16,-1 21-16,22 0 0,-21 1 0,21-1 16,-22 0-16,1-21 0,21 21 0,-21 0 15,20 0-15,-20 1 0,21-22 0,-21 21 16,20 0-16,-20 0 0,21-21 15,-21 21-15,-1 0 0,22 1 0,-21-22 16,-1 21-16,22 0 0,-21-21 0,21 21 16,-22-21-16,22 21 0,-21 0 0,21-21 15,-22 22-15,22-1 0,-21-21 0,21 21 16,0-21-16,-22 21 16,22 0-16,0-21 0,0 21 0,0-21 0,-1 22 15,1-22-15,0 0 0,0 21 16,0-21-16,0 21 0,-1-21 15,1 0-15,21 21 0,-21-21 16,0 0-16,0 0 16,21 21-16,-21-21 15,-1 0-15,22 21 16,0-42 62,0 0-78,0 0 0,22 0 16,-1 0-16,0 21 15,-21-22-15,21 1 0,0 0 0,0 0 16,-21 0-16,22 0 0,-1-1 0,0 1 16,-21 0-16,0 0 0,21 0 0,-21 0 15,21 21-15,-21-22 0,21 1 0,-21 0 16,0 0-1,22 21-15,-22-21 0,0 0 16,21 21-16,-21-22 16,21 22-1,-21 22 17,0-1-17,0 0-15,-21 0 16,0 0-16,-1 0 15,22 1-15,0-1 16,-21-21-16,21 21 0,-21-21 0,21 21 16,-21-21-1,21 21-15,-21-21 16,21 21 0,-21-21-1,21 22-15,-22-22 0,22 21 16,-21-21-1,21 21 1,0 0 0,0 0-1,21-21-15,1 0 16,-22 21-16,21-21 0,0 0 16,-21 22-16,21-22 0,0 0 0,0 21 15,1 0-15,-1-21 0,0 21 16,0-21-16,0 21 0,0-21 15,1 0-15,-22 21 0,21-21 16,0 0-16,0 22 0,0-22 16,-21 21-16,21-21 0,1 21 15,-1-21-15,-21 21 16,21-21-16,0 0 16,-21 21-16,21-21 15,-21 21 1,21-21-16</inkml:trace>
  <inkml:trace contextRef="#ctx0" brushRef="#br0" timeOffset="150821.91">11599 4339 0,'0'-21'0,"0"0"16,0 0-16,0 0 16,0-1-16,0 1 15,-21 21-15,0-21 0,0 21 16,0 0 0,-1 0-16,1 0 0,0 0 15,0 0-15,0 0 0,0 21 16,-1-21-16,1 21 0,0 1 0,0-22 15,0 21-15,0 0 0,-1 0 0,1 0 16,0 0-16,0 1 0,21 20 16,-21-21-16,21 0 0,-21 22 0,21-22 15,0 0-15,0 21 0,0-21 16,0 1-16,0 20 0,0-21 0,0 0 16,0 0-16,0 1 0,21-1 0,0 0 15,-21 0-15,21-21 0,-21 21 16,21 0-16,0-21 0,-21 22 15,22-22-15,-1 0 0,-21 21 0,21-21 16,0 0-16,0 0 16,0 0-16</inkml:trace>
  <inkml:trace contextRef="#ctx0" brushRef="#br0" timeOffset="151409.04">11769 4530 0,'0'0'0,"0"-21"16,0-1-16,-22 22 16,1 0-1,0 0-15,0 0 0,0 0 16,0 22-16,-1-22 0,1 21 15,21 0-15,-21-21 0,0 21 0,21 0 16,-21 0-16,21 1 0,0 20 0,-21-21 16,21 0-16,0 0 0,0 1 15,0-1-15,0 0 0,0 0 0,0 0 16,0 0-16,0 1 0,0-1 0,21-21 16,0 0-16,0 0 0,0 0 15,0 0-15,1 0 0,-1 0 0,0 0 16,0-21-16,0 21 0,0-22 15,1 1-15,-1 21 0,0-21 0,-21 0 16,21 0-16,0 0 0,-21-1 16,0 1-16,21-21 0,-21 21 0,22 0 15,-22-1-15,0 1 0,0-21 0,0 21 16,0 0-16,0-1 0,21 22 16,-21-21-16,0 0 0,0 42 46,0 0-46,0 1 0,0-1 0,0 0 16,0 0-16,-21 0 0,21 0 16,0 1-16,0-1 0,0 0 0,0 0 15,0 0-15,0 0 0,0 1 0,0-1 16,0 0-16,21-21 0,0 21 16,0-21-1,0-21 1,-21 0-1,21 0-15,-21-1 0</inkml:trace>
  <inkml:trace contextRef="#ctx0" brushRef="#br0" timeOffset="151757.28">12107 4149 0,'0'0'0,"0"-21"16,0-1-1,0 44 17,0-1-32,0 0 0,0 0 15,0 0-15,0 22 0,0-22 0,21 21 16,-21-21-16,0 22 0,0-1 0,0-21 15,0 21-15,0 1 0,0-22 16,0 21-16,0 1 0,0-22 0,0 0 16,0 0-16,22 0 0,-22 0 0,0 1 15,0-1-15,0 0 0,0 0 16,0-42 31</inkml:trace>
  <inkml:trace contextRef="#ctx0" brushRef="#br0" timeOffset="152128.57">12425 4128 0,'0'-22'0,"0"1"16,0 42 31,0 1-47,0-1 0,0 0 0,0 21 16,0-21-16,0 22 0,0-22 0,0 21 15,0 1-15,-21-1 0,21-21 16,0 21-16,0 1 0,0-22 15,0 21-15,0-21 0,0 22 0,0-22 16,0 0-16,0 21 0,-22-20 0,22-1 16,0 0-16,0 0 0,0 0 15,-21-21-15,21 21 0,0-42 47,0 0-47,0 0 0</inkml:trace>
  <inkml:trace contextRef="#ctx0" brushRef="#br0" timeOffset="152433.35">12658 4466 0,'0'21'47,"0"1"-47,0-1 0,0 0 16,0 0-16,0 0 16,0 0-16,0 1 0,0-1 15,0 0-15,0 0 16,0 0-16,0 0 15,0-42 17</inkml:trace>
  <inkml:trace contextRef="#ctx0" brushRef="#br0" timeOffset="152749.6">12658 4297 0,'0'0'0,"0"-21"16,0 0 15,-22 21 0,1 0 0,21 21-31,0 0 16,0 0 0,0 0-1</inkml:trace>
  <inkml:trace contextRef="#ctx0" brushRef="#br0" timeOffset="153370.26">12890 4403 0,'0'21'16,"0"0"-16,0 0 16,0 0-1,0 1-15,0-1 16,0 0-16,0 0 15,0 0-15,0 0 16,0 1-16,-21-22 16,21 21-16,-21-21 47,21-21-47,-21-1 15,21 1-15,0 0 0,0 0 16,0 0-16,0 0 0,0-1 15,0 1-15,0 0 0,21 0 16,0 0-16,0 0 0,1-1 16,-1 22-16,0-21 15,0 21-15,0 0 16,0 0-16,1 21 16,-22 1-16,0-1 15,21-21-15,-21 21 0,0 0 16,21-21-16,-21 21 0,0 0 0,0 1 15,0-1-15,0 0 16,0 0 0</inkml:trace>
  <inkml:trace contextRef="#ctx0" brushRef="#br0" timeOffset="154218.25">13547 4276 0,'0'0'0,"0"-21"0,21-1 0,-21 1 15,0 0 1,-21 21 0,-1 0-1,1 0 1,0 21-16,0-21 0,21 21 15,-21 1-15,0-22 0,21 21 0,0 0 16,-22 0-16,22 0 0,-21 0 0,21 1 16,0-1-16,0 0 15,0 0-15,21-21 32,1 0-32,-1 0 0,0 0 15,-21-21-15,21 21 0,0-21 16,0 0-16,-21-1 0,0 1 15,0 0-15,22 21 0,-22-21 16,0 0-16,21 21 0,-21-21 16,0-1-16,0 44 62,0-1-46,0 0-16,0 0 0,0 0 15,0 0-15,0 1 0,21-22 0,-21 21 16,0 0-16,21 0 0,-21 0 0,0 0 16,0 1-16,21-1 0,-21 0 0,21 0 15,-21 0-15,0 0 16,22 1-16,-22-1 0,21-21 0,-21 21 16,0 0-16,0 0 0,0 0 15,0 1-15,0-1 16,0 0-16,-21-21 15,-1 21-15,1-21 16,0 0 0,0 0-16,21-21 15,0-21-15,0 20 16,0 1-16,0 0 0,0 0 0,0-21 16,0 20-16,0 1 0,21-21 0,0 21 15,-21 0-15,0-1 0,0 1 0,21 0 16,1 0-16,-22 0 0,21 0 0,-21-1 15,21 1-15,-21 0 16,21 0-16,-21 0 0,21 0 16,0-1-16,-21 1 15,0 0-15,0 0 16</inkml:trace>
  <inkml:trace contextRef="#ctx0" brushRef="#br0" timeOffset="163125.04">10139 2879 0,'0'0'0,"0"21"62,0 0-62,21-21 0,-21 21 0,21-21 16,0 21-16,0 1 0,1-22 16,-1 21-16,21 0 0,-21-21 0,0 21 15,1 0-15,-1-21 0,21 21 0,-21 1 16,0-1-16,1 0 0,-1 0 16,21 0-16,-21 0 0,0 1 0,1-22 15,-1 21-15,0 0 0,0 0 0,0 0 16,0-21-16,-21 21 0,22-21 15,-22 22 1,21-22-16,-42-22 63,-1 22-48,22-21-15,-21 21 0</inkml:trace>
  <inkml:trace contextRef="#ctx0" brushRef="#br0" timeOffset="163660.84">10308 3471 0,'0'0'0,"-21"22"0,21-1 0,0 0 16,-21-21 31</inkml:trace>
  <inkml:trace contextRef="#ctx0" brushRef="#br0" timeOffset="164397.95">10583 2794 0,'21'-21'15,"-21"0"-15,0 0 16,0-1 0,0 1-16,0 42 46,0 1-46,0-1 16,0 0-16,0 0 0,-21 0 0,0 0 16,21 22-16,-21-1 0,0-21 15,0 22-15,-1-1 0,22 0 16,-21 1-16,0-1 0,0 0 0,0 1 16,0-1-16,-1-21 0,22 21 0,-21-20 15,21 20-15,-21-21 0,21 0 0,-21-21 16,21 21-16,0 1 0,0-1 15</inkml:trace>
  <inkml:trace contextRef="#ctx0" brushRef="#br0" timeOffset="171024.78">1418 11515 0,'0'21'0,"0"0"16,0 0-16,0-42 47,21 0-32,0 0-15,1 0 16,-22-1-16,0 1 16,0 0-16,0 0 0,0 0 15,0 0-15,-22 21 31,1 0-31,0 21 16,0 0-16,21 21 0,-21-21 0,0 22 16,-1-22-16,22 21 0,0-21 15,-21 22-15,0-1 0,21-21 0,0 22 16,0-22-16,0 21 0,0-21 16,0 0-16,0 22 0,0-22 15,21 0-15,0-21 0,1 0 16,20 0-16,-21 0 0,0 0 15,0-21-15</inkml:trace>
  <inkml:trace contextRef="#ctx0" brushRef="#br0" timeOffset="171444.54">1884 11451 0,'0'21'32,"0"1"-17,0-1 1,21-21 0,0 0-1,-21-21 1,0-1-16,21 22 0,-21-21 0,0 0 15,0 0-15,0 0 16,-21 21 0,0 0-1,0 21-15,0 0 0,21 0 16,-22 0-16,1 1 16,21 20-16,0-21 0,-21 21 0,0 1 15,21-22-15,0 21 0,0-21 0,0 22 16,0-22-16,0 0 0,0 21 15,0-20-15,0-1 0,21 0 0,0-21 16,-21 21-16,21-21 0,22 0 16,-22 0-16,0 0 0,21 0 0,1-21 15</inkml:trace>
  <inkml:trace contextRef="#ctx0" brushRef="#br0" timeOffset="172073.27">3323 11091 0,'0'0'0,"0"-21"15,-21 0-15,21 0 0,0 0 16,-21 21 15,21 21-15,0 0-16,-21 21 15,21-20-15,0 20 0,0 0 16,-22 1-16,22 20 0,0-21 0,0 22 16,0-22-16,0 22 0,0-22 15,0 22-15,-21-22 0,21 21 0,-21-20 16,21-1-16,0 0 0,0 1 16,-21-1-16,21-21 0,0 22 0,0-22 15,0 0-15,0 0 0,0 0 0,0 0 16,0-42 15,0 0-15,0 0-16,0-21 0,0 20 15,0-20-15</inkml:trace>
  <inkml:trace contextRef="#ctx0" brushRef="#br0" timeOffset="172704.91">3196 11176 0,'0'0'16,"0"-42"-1,0 21-15,0-1 0,0 1 16,0 0-16,21 0 16,-21 0-16,21 0 0,1 21 0,20-22 15,-21 1-15,0 21 0,22 0 0,-22-21 16,0 21-16,21 0 0,-21 0 15,22 0-15,-22 21 0,0 0 0,0 1 16,0-1-16,1 21 0,-1 0 16,-21 1-16,21-1 0,-21 0 0,0 22 15,0-22-15,-21 1 0,-22-1 0,22 0 16,0-21-16,-21 22 16,-1-22-16,22 0 0,-21 0 0,21 0 15,-22 1-15,22-22 0,0 0 16,0 0-16,42-22 31,0 1-31,0 21 16,22-21-16,-22 0 0,21 21 0,1 0 15,-22 0-15,21 0 0,0 0 16,-20 0-16,20 0 0,-21 0 0,21 0 16,-20 21-16,-1 0 0,21-21 0,-21 21 15,0 1-15,1-1 0,-22 0 16,21 0-16,-21 21 0,21-20 0,-21-1 15,0 0-15,0 21 0,0-21 16,-21 1-16,0 20 0,-1-21 16,-20 21-16,0-20 0,-1 20 0,1-21 15,0 0-15,-1 0 0,-20 1 0,21-1 16,-1 0-16,1-21 0,0 0 16,-22 0-16,43 0 0,-21 0 0,-1 0 15,22 0-15,0 0 0,-21-21 0,20 0 16,1-1-16,0 22 0,21-21 15,0 0-15,0 0 0,0 0 16,0 0-16,0-1 0,0 1 0,0 0 16,21 0-16,0 0 0,1-22 0,-1 22 15,21 0-15,0 0 0</inkml:trace>
  <inkml:trace contextRef="#ctx0" brushRef="#br0" timeOffset="173044.98">4297 11028 0,'0'0'0,"-21"-21"16,-1 21-16,1 0 15,21 21-15,-21 21 16,21 1-16,0-1 0,0 0 15,-21 22-15,21-1 0,-21-20 0,21 20 16,-21 1-16,21-22 0,-22 21 0,22-20 16,0 20-16,-21-20 0,21-1 15,-21 0-15,21 1 0,0-1 0,0-21 16,-21 21-16,21-20 0,0-1 0,0 0 16,0 0-16,-21-21 0,21 21 15,21-42 16,0 0-31,-21 0 0,21 0 0,0-22 16,1 22-16</inkml:trace>
  <inkml:trace contextRef="#ctx0" brushRef="#br0" timeOffset="173476.74">4530 11599 0,'-43'0'15,"22"0"-15,0 0 0,0 22 16,0-1-16,-1 0 0,1-21 16,21 21-16,-21 21 0,21-20 15,-21-1-15,21 0 0,-21 21 0,21-21 16,0 1-16,0 20 0,0-21 16,0 0-16,0 22 0,0-22 0,21 0 15,0 0-15,0 0 0,0-21 16,1 0-16,-1 0 0,0 0 15,0 0-15,0 0 0,22 0 0,-22-21 16,0 0-16,0 0 0,0 0 0,22-1 16,-43 1-16,21-21 0,0 21 15,-21 0-15,21-22 0,-21 22 0,0-21 16,0-1-16,0 22 0,0-21 16,0 21-16,-21 0 0,0-1 0,21 1 15,-21 0-15,-1 21 0,1 0 16,0 0-16,0 0 0,0 0 0,0 0 15,-22 21-15,22-21 0,21 21 16,-21 1-16,0-22 0,0 21 0,21 0 16,0 0-16,0 0 0,0 0 0,0 1 15,0-1-15,21-21 16,0 21-16,0-21 0,21 0 16</inkml:trace>
  <inkml:trace contextRef="#ctx0" brushRef="#br0" timeOffset="173801.07">5292 11494 0,'0'0'16,"0"-22"-16,0 1 16,0 0-16,-22 21 0,1 0 0,0 0 15,0 0-15,0 0 16,0 0-16,-1 21 0,22 0 15,-21 1-15,0 20 0,0-21 0,21 0 16,-21 22-16,0-1 0,21-21 16,-22 21-16,22-20 0,0 20 15,0-21-15,0 21 0,0 1 0,0-22 16,0 0-16,0 21 0,22-20 0,-1-1 16,0-21-16,0 21 0,21-21 15,-20 0-15,20 0 0,-21 0 0,21 0 16,1 0-16,-1 0 0,-21-21 0,22 0 15,-1-1-15,0-20 0,-21 21 0,22 0 16,-22-22-16,0 1 0</inkml:trace>
  <inkml:trace contextRef="#ctx0" brushRef="#br0" timeOffset="174438.66">5800 11388 0,'0'-43'0,"0"128"0,0-127 0,21-43 0,-21 43 16,0-1-16,0 22 0,0-21 15,0 21-15,0 0 0,0-1 0,0 1 16,-21 21-16,-1 0 15,1 21 1,21 1-16,0-1 0,-21 0 0,0 21 16,21 1-16,-21-1 0,21 0 15,0 22-15,-21-22 0,-1 0 0,22 22 16,-21-22-16,21 1 0,0-1 0,0 0 16,-21 1-16,21-1 0,0-21 15,0 21-15,-21-20 0,21 20 0,0-21 16,0 0-16,0 0 0,0 1 15,0-44 17,0 1-32,0 0 15,0 0-15,0 0 0,0 0 0,21-1 16,0-20-16,0 21 0,1 0 16,20-22-16,-21 22 0,21 0 0,1-21 15,-1 21-15,-21-1 0,22 1 0,-1 21 16,-21-21-16,0 21 0,0 0 15,1 0-15,-1 0 0,-21 21 16,0 0-16,0 1 16,0-1-1,-21 0-15,-1 0 0,1-21 0,0 21 16,0-21-16,0 21 0,-22-21 0,22 22 16,0-22-16,0 21 0,0-21 0,0 0 15,21 21-15,-22-21 0,1 0 16,21 21-16,0 0 15,0 0 1,21-21 0,1 22-16,-1-22 0,0 21 15,0 0-15,0-21 0,0 21 16,1-21-16,-1 0 0,-21 21 16,21-21-16,0 0 15,-21 21-15,21-21 0,0 0 16,-21-21 15,0 0-15</inkml:trace>
  <inkml:trace contextRef="#ctx0" brushRef="#br0" timeOffset="175169.46">7451 11155 0,'0'0'0,"0"-21"0,0-22 16,0 22-1,-22 21-15,1 21 16,0-21-16,0 22 16,21 20-16,-21-21 0,21 0 15,-43 149 1,43-128-16,0 0 0,-21 1 0,0-1 15,0 0-15,21 1 0,0-22 0,0 21 16,0-21-16,0 0 0,0 1 16,0-1-16,21-21 0,0 21 0,0-21 15,1 0-15,-1 0 0,0 0 0,21 0 16,-21 0-16,22-21 0,-1 0 16,-21 21-16,22-22 0,-22-20 0,21 21 15,-21 0-15,0-22 0,1 22 0,-1-21 16,0 0-16,-21-1 0,0 1 0,0 0 15,0-1-15,0 1 16,-21 0-16,0-1 0,-1 22 0,1 0 16,-21-21-16,21 42 0,-22-22 0,22 1 15,-21 21-15,21 0 0,-22 0 16,22 0-16,0 0 0,0 0 0,0 21 16,0 1-16,-1-1 0,1 0 15,21 0-15,0 0 0,0 0 16,0 1-16,0-1 0,0 0 0,0 0 15,21-21-15,22 21 0,-22-21 0,0 0 16,21 21-16</inkml:trace>
  <inkml:trace contextRef="#ctx0" brushRef="#br0" timeOffset="175733.15">8382 11007 0,'0'0'15,"0"-21"-15,0-1 0,-21 1 0,0 0 0,-1 0 16,22 0-16,0 0 0,-21-1 16,0 22-16,21-21 0,-21 21 15,0 0-15,21 21 16,-21 1-16,-1-1 16,22 21-16,-21 0 0,21 1 0,0-1 15,-21 22-15,0-1 0,0 1 0,0 20 16,-1-20-16,1 20 0,0-20 0,0 21 15,0-22-15,21 22 0,-21-1 16,-1 1-16,1 0 0,0-1 0,0 1 16,21 0-16,0-22 0,-21 22 0,21-22 15,-21 1-15,21-1 0,0 1 16,0-22-16,0 22 0,0-22 0,0-21 16,0 22-16,0-22 0,0 0 0,0 0 15,0 0-15,0-42 16,0 0-1,0-21-15,0 20 16,0 1-16,0-21 0,0 21 0,0-22 16,-22 1-16,22 0 0,-21-1 0,0 1 15,0 0-15,-21-1 0,20 1 0,-20 0 16,21-1-16,-21 1 0,-1 21 16,22-21-16,0 20 0,0 1 0,0-21 15,21 21-15,0 0 0,0-1 0,0 1 16,21-21-16,0 21 0,0 0 15,21-1-15,1 1 0,-1-21 16,0 21-16,1 21 0,-1-21 0,-21-1 0,22 22 16,-22-21-16,0 21 0,0 0 15,0 0-15,0-21 0,-21 0 16,22 21-16,-1-21 0,0 0 16,0 21-16,0-22 0</inkml:trace>
  <inkml:trace contextRef="#ctx0" brushRef="#br0" timeOffset="176748.57">10202 11303 0,'0'0'15,"-21"0"-15,0 0 0,21-21 16,0 0-16,0 0 16,21-1-16,0 1 0,0 21 15,1-21-15,-1 0 0,0 0 0,21 0 16,-21-1-16,1 1 0,-1 0 0,-21 0 16,21 21-16,-21-21 0,0 0 15,0-1-15,-21 22 16,-22 0-16,22 0 0,-21 0 0,0 0 15,-1 22-15,1-1 0,-22-21 16,22 21-16,0 0 0,-1 21 16,1-20-16,0-1 0,21 0 0,-22 0 15,43 0-15,0 0 0,0 1 0,0-1 16,0 0-16,21 0 0,1 0 16,-1-21-16,0 21 0,0 1 15,0-22-15,0 21 0,22 0 0,-22 0 16,0 0-16,21-21 0,-20 21 0,-1 1 15,0-1-15,0 0 0,-21 0 0,0 0 16,21 0-16,-21 22 0,0-22 16,0 0-16,0 0 0,-21 0 15,0 1-15,0-1 0,0 0 16,-1-21-16,-20 21 0,21-21 0,-21 0 16,20 0-16,-20 0 0,21 0 0,-21 0 15,20 0-15,-20 0 0,21 0 16,0-21-16,0 0 0,-1 21 0,1-21 15,21-1-15,-21 1 0,21 0 0,-21-21 16,21 21-16,-21-1 0,21-20 0,0 21 16,0 0-16,0 0 0,0-1 15,0 1-15,0 0 0,21 21 16,0 0 0,0 21-16,-21 0 15,21 1-15,1-1 0,-22 21 0,21-21 16,0 0-16,-21 22 0,21-22 0,0 0 15,0 21-15,1-20 0,-1-1 0,0 0 16,0 0-16,21 0 0,-20 0 0,-1-21 16,21 0-16,-21 22 0,22-22 15,-1 0-15,-21 0 0,21 0 0,-20 0 16,20-22-16,0 1 0,-21 0 0,22 0 16,-22 0-16,21 0 0,-21-1 0,22-20 15,-22 0-15,0-1 16,21 1-16,-20 0 0,-1-22 0,0 22 0,0 0 15,0-22-15,0 22 0,-21-22 16,22 22-16,-22 21 0,21-22 0,-21 22 16,0 0-16,0 0 0,0 42 31,0 0-31,-21 22 16,-1-1-16,22 0 0,-21 1 0,0-1 15,21 0-15,0 22 0,-21-22 16,0 0-16,21 1 0,0-1 0,-21 0 15,21-20-15,0 20 0,0-21 0,0 0 16,0 0-16,0 1 0,0-1 16,0 0-16,21 0 15,0-21-15,0 0 16,0 0-16,-21-21 0,21 0 16,1 21-16,-22-21 0,0-1 0,21 1 15,0 0-15,0 0 0</inkml:trace>
  <inkml:trace contextRef="#ctx0" brushRef="#br0" timeOffset="176969.44">10647 11409 0,'-43'0'0,"86"0"0,-107 0 0,43 0 0,42-21 47,0 21-47,1 0 16,-1 0-16,21 0 0,-21 0 0,0-21 15,1 21-15,20 0 0,-21 0 0,0 0 16,-21-22-16,21 22 0,1 0 16,-1 0-16,-21-21 0,21 21 15,-21-21-15,21 21 0,-21-21 0,0 0 16,21 21-16</inkml:trace>
  <inkml:trace contextRef="#ctx0" brushRef="#br0" timeOffset="177948.99">11451 11684 0,'0'-21'31,"21"0"-15,0 0-16,1 21 0,-22-22 16,0 1-16,21 21 0,0-21 15,-21 0-15,21 0 0,-21 0 0,0-1 16,0-20-16,0 21 0,0 0 16,0 0-16,0-1 0,0 1 0,0 0 15,-21 0-15,0 21 0,0 0 16,-1 0-16,1 0 0,0 0 0,0 0 15,-21 21-15,20 0 0,-20 0 16,21 1-16,-21-1 0,20 21 0,1-21 16,0 22-16,-21-1 0,21 0 0,-1-21 15,1 22-15,21-22 0,-21 21 0,21-21 16,-21 22-16,21-22 0,0 0 16,0 0-16,0 0 0,0 1 15,21-22-15,0 0 0,0 0 16,1 0-16,-1 0 0,0 0 0,21 0 15,-21 0-15,1-22 0,20 22 0,-21-21 16,0 0-16,0 0 0,22 21 16,-22-42-16,0 20 0,0 1 0,0 0 15,1-21-15,-1 21 0,-21-22 0,21 22 16,-21-21-16,21 21 0,-21-22 16,21 22-16,-21 0 0,0-21 0,0 20 15,0 1-15,0 42 31,0 1-31,0-1 0,-21 21 16,21-21-16,-21 0 0,21 22 0,-21-1 16,21-21-16,0 22 0,0-22 15,0 21-15,0-21 0,0 22 0,0-22 16,0 0-16,0 0 0,0 0 0,0 0 16,0 1-16,21-22 0,0 0 0,0 21 15,0-21-15,1 0 0,-1 0 0,0 0 16,21 0-16,-21-21 0,1-1 15,20 1-15,-21 0 0,21 0 0,1 0 16,-22-22-16,21 22 0,-21-21 0,22 0 16,-1-22-16,-21 22 0,22-22 15,-22 1-15,21-1 0,-21 1 0,0 20 16,1-20-16,-1 21 0,-21-1 16,0 1-16,0 21 0,21 0 0,-21-1 15,0 1-15,-21 42 16,21 1-1,0-1-15,-21 0 0,-1 21 16,1 1-16,21-1 0,-21 0 0,0 22 16,21-22-16,-21 22 0,21-22 0,0 0 15,-21 1-15,21-1 0,-22 0 0,22 1 16,0-22-16,0 21 0,0-21 0,0 0 16,0 1-16,0-1 15,0 0-15,22 0 0,-1-21 16,0 0-16,0 0 0,0 0 15,0 0-15,1 0 0,-1 0 0,0-21 16,0 0-16,0 21 0,0-21 0,1-1 16,-22 1-16,21 0 0,-21-21 15,21 21-15</inkml:trace>
  <inkml:trace contextRef="#ctx0" brushRef="#br0" timeOffset="178144.88">12171 11345 0,'-21'0'15,"42"0"-15,-64 0 0,22 0 0,0 0 16,42 0 15,0 0-31,1 0 0,-1 0 16,21 0-16,-21 0 0,0-21 0,1 21 16,-1 0-16,0 0 0,0 0 0,21 0 15,-20-21-15,-1 21 16,0 0-16,0 0 0,0 0 0</inkml:trace>
  <inkml:trace contextRef="#ctx0" brushRef="#br0" timeOffset="179233.03">12742 11578 0,'0'21'0,"0"-42"0,-21 42 0,21 1 16,21-22 15,0 0-31,1 0 0,-1-22 16,0 22-16,-21-21 0,21 0 0,0 21 15,0-21-15,1 0 0,-1 0 0,0-1 16,-21 1-16,0 0 0,21 0 16,-21 0-16,0 0 0,0-1 15,0 1-15,0 0 0,-21 21 16,0 0-16,0 0 0,-1 0 0,1 0 15,0 0-15,0 21 0,0 0 0,0 1 16,-1-1-16,1 0 0,0 0 16,0 21-16,21-20 0,0-1 0,0 21 15,0-21-15,0 0 0,0 1 0,0 20 16,0-21-16,21 0 0,0 0 0,0-21 16,1 22-16,-1-1 0,21-21 0,-21 0 15,22 0-15,-22 21 0,21-21 16,0 0-16,-20 0 0,20 0 15,-21 0-15,21-21 0,-20 21 0,-1-21 16,21-1-16,-21 1 0,-21 0 0,21 0 16,1 0-16,-1 0 0,-21-22 0,0 22 15,21 0-15,-21-21 0,0 20 16,0 1-16,21 0 0,-21 0 16,0 42-1,-21 0-15,21 0 16,-21 1-16,21-1 0,-21 0 0,21 0 15,0 0-15,-22 22 0,1-22 16,21 0-16,0 0 0,0 0 0,-21 0 16,21 1-16,-21-1 0,21 0 15,0 0-15,0 0 0,0 0 16,0-42 15,0 0-15,0 0-16,0 0 0,0 0 0,0-1 15,0 1-15,0 0 0,0-21 0,21-1 16,0 22-16,0-21 0,1 0 0,-1 20 16,0-20-16,0 21 0,21-21 15,-20 20-15,-1 1 0,0 0 16,0 21-16,21 0 0,-20 0 0,-1 0 16,0 0-16,0 21 0,0 0 15,-21 1-15,0 20 0,21-21 0,-21 0 16,22 22-16,-22-22 0,0 0 0,0 21 15,0-21-15,0 1 0,0-1 16,0 0-16,0 0 0,0 0 0,0 0 16,0 1-16,-22-22 15,22 21-15,-21-21 0,0 0 16,21-21 0,0-1-1,0 1-15,0 0 16,21 0-16,0-21 15,1 20-15,-1 1 0,0-21 0,0 21 16,21-22-16,-20 22 0,20-21 0,0 21 16,1 0-16,-22 21 0,21-22 0,0 22 15,-20 0-15,20 0 0,-21 0 16,0 22-16,0-22 0,1 21 0,-22 0 16,0 21-16,21-21 0,-21 1 0,0 20 15,0-21-15,0 21 0,0-20 0,0-1 16,-21 21-16,21-21 0,0 0 0,-22 22 15,22-22-15,-21 0 0,0 0 16,21 0-16,0 1 0,-21-22 16,21 21-16,0-42 31,0-1-15,21 1-16,0 21 0</inkml:trace>
  <inkml:trace contextRef="#ctx0" brushRef="#br0" timeOffset="180176.31">14520 11557 0,'-21'0'16,"0"0"-16,21 21 16,21-21 15,0 0-31,0 0 0,1 0 15,-1 0-15,0 0 0,0 0 0,0 0 16,0 0-16,1-21 0,-1 21 0,0-21 16,0 21-16,-21-21 0,0 0 0,21-1 15,-21 1-15,21 0 0,-21 0 16,0 0-16,0 0 0,0-1 0,0 1 16,-21 0-16,0 21 0,0 0 15,0 0-15,0 0 0,-1 0 0,1 0 16,0 21-16,0 0 0,0 1 0,0-1 15,-1 21-15,22-21 16,0 0-16,-21 1 0,21 20 0,0-21 16,0 0-16,0 0 0,0 22 0,0-22 15,0 0-15,0 0 0,21 0 0,1-21 16,-1 22-16,0-1 0,0-21 0,0 0 16,0 21-16,1-21 0,-1 0 15,0 0-15,0 0 0,0 0 0,0 0 16,1 0-16,-1 0 0,0 0 0,0-21 15,0 21-15,-21-21 0,21-1 0,1 1 16,-22 0-16,21 0 0,0 0 0,-21 0 16,21-1-16,-21-20 0,21 21 0,-21 0 15,21-22-15,-21 22 16,0 0-16,22 0 0,-22 0 0,21 0 16,-21-1-16,0 44 31,0-1-16,-21 0-15,21 0 0,-22 21 16,22-20-16,-21-1 0,21 21 0,0-21 16,0 0-16,0 22 0,-21-22 0,21 0 15,-21 0-15,21 0 0,0 1 0,0-1 16,0 0-16,-21-21 0,21 21 0,-21-21 16,21 21-16,0-42 46,0 0-30,0 0-16,0 0 0,0-1 16,0 1-16,21-21 0,0 21 0,0 0 15,0-22-15,22 22 0,62-85 16,-62 85 0,20 0-16,-20 0 0,20 0 0,-21 21 0,22 0 15,-22 0-15,22 0 0,-43 0 16,21 0-16,-21 21 0,1-21 0,-1 21 15,-21 0-15,0 0 0,0 22 16,0-22-16,0 0 0,0 21 0,0-21 16,-21 1-16,-1 20 0,1-21 0,0 0 15,0 22-15,21-22 0,-21 0 0,0 0 16,21 0-16,-22 0 0,22 1 16,0-1-16,-21 0 15,21-42 16,0 0-31,21 21 16,1-22-16,-22 1 0,21 0 0</inkml:trace>
  <inkml:trace contextRef="#ctx0" brushRef="#br0" timeOffset="180465.23">16065 11070 0,'0'0'0,"0"-42"0,0-22 15,0 43 1,0 0-16,-21 42 31,21 0-31,-21 22 0,0-1 0,21 0 16,-21 22-16,0-22 16,-1 22-16,22-1 0,-21 1 0,0-1 15,0-20-15,0 20 0,21-21 0,0 1 16,-21-1-16,21-21 0,-22 22 0,22-22 15,0 0-15,0 0 0,0 0 16,-21-21-16,21 21 0,21-21 31,-21-21-31,22 0 0,-1 21 16,0-21-16</inkml:trace>
  <inkml:trace contextRef="#ctx0" brushRef="#br0" timeOffset="180881.3">16468 11494 0,'0'0'0,"21"-22"0,-21 1 0,0 0 0,0 0 16,0 0-16,0 0 15,0-1-15,-21 22 16,-1 0-16,1 0 0,0 0 0,-21 0 16,21 22-16,-22-1 0,22-21 0,0 21 15,-21 0-15,20 0 0,1 0 0,0 1 16,0-1-16,21 0 0,-21 0 15,21 0-15,0 0 0,0 1 0,0-1 16,21-21-16,0 21 16,0-21-16,0 0 0,1 0 0,20 21 15,-21-21-15,0 21 0,22-21 0,-22 0 16,0 0-16,0 0 0,0 21 0,0-21 16,1 0-16,-1 0 0,-21 22 15,0-1-15,0 0 16,-21-21-1,-1 21-15,1-21 0,0 21 16,0-21-16,0 0 0,0 0 0,-1 21 16,1-21-16,0 0 0,0 0 15,0 0 1,21-21 15,0 0-31,0 0 0</inkml:trace>
  <inkml:trace contextRef="#ctx0" brushRef="#br0" timeOffset="181153.14">16044 11070 0,'0'0'0,"0"-21"0,0 0 15,0 0 1,21 21-16,22-21 15,-22 21-15,21-22 0,1 22 0,-22 0 16,21 0-16,22-21 0,-22 21 0,0 0 16,1 0-16,-1 0 0,-21 0 0,21 0 15,-20 0-15,20 0 0,-21 0 0,0 0 16,0 0 0,1-21 15,-22 0-31,0 0 15</inkml:trace>
  <inkml:trace contextRef="#ctx0" brushRef="#br0" timeOffset="182040.44">18246 11218 0,'0'0'0,"21"-21"0,-21-42 15,0 42-15,0-1 0,21 22 16,-21 22 0,0-1-1,0 0-15,0 0 0,-21 21 16,21-20-16,-21 20 0,21 0 0,-22 1 16,1-22-16,0 21 0,21 0 0,-21-20 15,0 20-15,0-21 0,21 0 0,0 0 16,0 1-16,0-1 0,-22-21 0,44 0 31,-1 0-15,0-21-16,0 21 0,0-22 0,0 1 15,1 0-15,-1 0 0,0 0 0,0-22 16,0 22-16,0 0 0,1-21 0,-1 21 16,0-22-16,-21 22 0,21 0 15,0 21-15,-21-21 0,21 21 16,-21 21-16,0 0 15,0 0-15,0 0 0,0 1 0,0-1 16,0 0-16,0 21 0,0-21 0,0 1 16,22-1-16,-1 0 0,-21 0 15,21 0-15,0 0 0,-21 1 0,21-22 16,0 0-16,22 21 0,-22-21 16,0 0-16,21 0 0,-20 0 0,-1 0 15,21 0-15,-21-21 0,0-1 0,22 1 16,-22 0-16,0 0 0,-21 0 15,21 0-15,-21-1 0,21-20 0,-21 0 16,0 21-16,0-22 0,0 1 0,0 0 16,0-1-16,0 22 0,0-21 0,0 21 15,0-1-15,-21 22 0,21-21 0,-21 21 16,0 0-16,21-21 0,-21 21 16,0 0-16,-1 0 15,22 21-15,0 0 0,0 1 16,22-22-1,-1 0 1,0 0-16</inkml:trace>
  <inkml:trace contextRef="#ctx0" brushRef="#br0" timeOffset="182773.02">19537 10732 0,'0'-22'16,"0"44"-16,0-65 0,0 22 0,0 0 15,-21 21 1,-1 0-16,22 21 0,0 0 16,-21 22-16,0-22 15,21 21-15,-21 0 0,21 1 0,0-1 16,-21 0-16,0 1 0,-1-1 0,22 22 16,-21-22-16,0 21 0,0-20 0,21 20 15,0-20-15,-21-1 0,0 0 16,-1-21-16,22 22 0,0-22 0,0 0 15,-21 0-15,21 0 0,-21 1 0,0-22 32,21-22-17,0 1-15,0 0 16,0 0-16,21-21 0,0 20 16,0-20-16,1 21 0,20-21 0,-21-1 15,0 1-15,22 21 0,-1-22 0,0 1 16,1 21-16,-22 0 0,21 0 0,0-1 15,1 1-15,-1 21 0,-21 0 0,0 0 16,22 0-16,-43 21 0,21 1 16,-21-1-16,21 0 0,-21 21 0,0-21 15,0 22-15,0-22 0,0 21 0,0-21 16,0 22-16,0-22 0,0 0 0,0 0 16,-21 22-16,21-22 0,0 0 0,-21 0 15,21 0-15,21-21 31,0 0-15,0 0-16,0 0 0,1-21 0,-1 21 16,0-21-16,0 0 0,0 0 0,0-1 15,1 1-15,-1 0 0,0-21 16,0 21-16,-21-22 0,21 22 0,-21 0 16,21 0-16,-21 0 0,0-1 0,0 44 31,0-1-16,0 0-15,0 0 0,0 0 16,-21 22-16,21-22 0,-21 0 0,21 0 16,0 0-16,-21 0 0,21 1 15,0-1-15,0 0 0,-21-21 16,21 21-16,0-42 47,0 0-47,0 0 0,0-1 15</inkml:trace>
  <inkml:trace contextRef="#ctx0" brushRef="#br0" timeOffset="182932.93">20320 10986 0,'0'0'0,"-21"0"0,0-22 0,-1 22 0,1 0 15,0 0-15,0 0 16,42 0 15,0 0-15,-21 22-16</inkml:trace>
  <inkml:trace contextRef="#ctx0" brushRef="#br0" timeOffset="183224.77">20722 11134 0,'0'0'0,"-21"-64"16,0 64-16,21-21 16,-21 21-16,-1 0 0,-20-21 15,21 21-15,0 0 0,0 0 0,-1 0 16,1 0-16,0 21 0,0 0 0,0 0 16,0 1-16,-1 20 0,1-21 0,0 21 15,21 1-15,0-22 0,0 21 0,0 1 16,0-1-16,0-21 0,0 21 15,0-20-15,0-1 0,21 0 16,0 0-16,1 0 0,20 0 0,-21 1 0,0-22 16,22 0-16,-22 0 0,0 0 0,21 0 15,-21 0-15,22 0 0,-22 0 16,21 0-16,-21-22 0,22 1 16</inkml:trace>
  <inkml:trace contextRef="#ctx0" brushRef="#br0" timeOffset="183708.49">21336 10816 0,'0'-42'0,"0"84"0,0-126 0,0 62 16,0 1-16,0-21 0,-21 21 15,0 21 1,-1 0-16,1 21 0,0 0 16,21 0-16,-21 22 0,0-1 0,0-21 15,21 21-15,0 1 0,-22-1 16,1 22-16,21-22 0,-21 0 0,21 22 15,0-22-15,-21 0 0,21 22 0,-21-22 16,21 1-16,0-22 0,0 21 0,-21-21 16,21 0-16,0 1 0,-22-1 0,22 0 15,0 0-15,0-42 32,0 0-17,0 0-15,22-1 0,-1 1 16,0 0-16,-21 0 0,21-21 0,21 20 15,-20-20-15,-1 21 0,21-21 16,-21 20-16,22 1 0,-22 0 0,21 0 16,0 21-16,-20 0 0,-1 0 0,0 0 15,0 0-15,0 21 0,-21 0 0,0 0 16,0 1-16,0 20 0,0-21 0,0 21 16,0-20-16,0 20 0,0-21 15,-21 21-15,21-20 0,0-1 0,-21 0 16,0 0-16,21 0 0,-21 0 0,21 1 15,-22-22-15,22 21 0,-21-21 16,21-21 15,0-1-15</inkml:trace>
  <inkml:trace contextRef="#ctx0" brushRef="#br0" timeOffset="184884.69">2328 13018 0,'0'0'0,"0"-22"0,0 1 0,0 0 0,0 0 15,0 0-15,0 0 0,-21 21 31,0 21-31,0 0 16,0 21-16,-1-21 0,1 22 0,21-1 16,0 0-16,0 1 0,-21-1 15,21 0-15,-21 1 0,21-1 0,0 0 16,-21-20-16,21 20 0,0-21 0,0 21 16,0-20-16,0-1 15,0 0-15,21-21 0,0 0 16,0-21-1,0 0-15,1 21 0,-1-22 16,0 1-16,0 0 0,0 0 16,0 0-16,-21-22 0,22 22 0,-1 0 15,0 0-15,-21 0 0,0 0 0,21 21 16,-21-22-16,21 22 0,-21 22 16,21-1-1,-21 0-15,0 0 16,0 21-16,0-20 0,0-1 0,22 21 15,-1-21-15,-21 22 0,21-22 16,0 0-16,0 0 0,0 0 0,1 0 16,-1-21-16,0 0 0,21 0 15,-21 0-15,1 0 0,20 0 16,-21 0-16,0-21 0,22 0 0,-22 0 16,0 0-16,0 0 0,21-22 0,-20 22 15,-22-21-15,0-1 0,21 1 16,-21 0-16,0-1 0,0 22 0,0-21 15,-21 0-15,-1-1 0,1 1 16,21 21-16,-21 0 0,0-1 16,0 1-16,0 21 0,-1 0 15,1 21-15,21 1 0,0-1 16,0 21-16,0-21 16,0 0-16,0 1 0,0-1 15,21 0-15,1 0 0,-1 0 0,0 0 16,0-21-16</inkml:trace>
  <inkml:trace contextRef="#ctx0" brushRef="#br0" timeOffset="185128.9">3556 13229 0,'0'0'0,"0"-21"16,-21 21-1,0 0-15,-1 0 16,22 21-16,-21 0 0,0 1 15,21-1-15,-21 0 0,0 0 16,21 0-16,0 0 0,0 1 0,-21-1 16,21 0-16,-22 0 0,22 0 15,0 0-15,-21 1 0,21-1 16,21-42 15,1-1-31,-1 1 0</inkml:trace>
  <inkml:trace contextRef="#ctx0" brushRef="#br0" timeOffset="185417.25">3556 12912 0,'0'0'16,"0"-21"-16,-21 21 0,0 0 0,-1-22 0,1 22 16,42 0 30,1 0-46,-1 0 16,0 0-16,-21-21 16,-21 21-1,-22 0-15,22 0 16,0 0-16,0 0 0,-21 0 16,20 21-16,1-21 0,0 22 15,21-1-15,0 0 0,0 0 0,0 0 16,0 0-16,21 1 0,0-1 0,1-21 15,20 21-15,-21 0 0,21-21 16,1 0-16</inkml:trace>
  <inkml:trace contextRef="#ctx0" brushRef="#br0" timeOffset="185717.07">4149 12891 0,'0'0'0,"0"-22"0,0 1 16,0 0-16,0 0 15,0 0-15,-22 21 16,1 0-16,0 21 0,0 0 16,21 0-16,0 0 0,-21 22 15,21-22-15,-21 21 0,21 1 0,-22-1 16,22 0-16,0 1 0,-21 20 0,21-21 16,-21 1-16,0-22 0,21 21 15,0 1-15,-21-1 0,21-21 0,-21 21 16,21-20-16,0-1 0,0 0 0,-22-21 15,22 21-15,0 0 16,0-42 0,0 0-1,22 0-15,-1 0 0,0-1 16,0-20-16,0 21 0</inkml:trace>
  <inkml:trace contextRef="#ctx0" brushRef="#br0" timeOffset="185976.94">4487 12827 0,'0'0'0,"0"-21"0,0 0 0,-21 63 47,0-21-47,21 0 0,-21 22 0,0-1 16,-1 0-16,22 1 15,-21 20-15,0-20 0,0-1 0,0 0 16,21 1-16,-21-1 0,-1 0 0,22-21 15,-21 22-15,21-22 0,0 21 16,0-21-16,0 1 0,0-1 0,0 0 16,0 0-16,21-21 31,1-21-31,-1 0 0,0 21 0,0-21 16</inkml:trace>
  <inkml:trace contextRef="#ctx0" brushRef="#br0" timeOffset="186696.31">6032 13377 0,'22'0'0,"-44"0"0,65 0 0,-22-21 0,0 0 15,0 0-15,0 0 16,-21 0-16,22-1 0,-22 1 16,21 0-16,-21 0 0,0 0 0,0-22 15,0 22-15,0 0 0,0 0 16,0 0-16,-21 0 0,-1 21 16,22-22-16,-21 22 0,0 0 0,0 0 15,0 0-15,0 0 0,-1 22 0,1-22 16,0 21-16,0 0 0,0 21 15,-22-21-15,22 1 0,0 20 0,-21 0 16,21-21-16,-1 22 0,22-22 0,0 0 16,0 21-16,0-20 0,0-1 15,22 0-15,-1-21 16,0 0-16,0 0 0,21 0 0,-20 0 0,20 0 16,-21 0-16,21-21 0,-20 21 15,-1-21-15,0-1 0,0 1 16,0 21-16,0-21 0,-21 0 0,0 0 15,22 0-15,-22-1 0,0 1 0,0 0 16,0 0-16,0 42 31,0 0-15,-22 0-16,22 1 0,0 20 0,-21-21 16,0 21-16,21 1 0,-21 20 15,21-20-15,0 20 0,-21 1 16,0-22-16,-1 21 0,22 1 0,-21-1 15,0 1-15,0-22 0,21 22 0,-21-22 16,0 22-16,-1-22 0,1 0 16,0 1-16,0-22 0,0 21 0,0-21 15,-22 0-15,1 1 0,21-22 0,-22 0 16,1 0-16,0 0 0,-1 0 16,-20-22-16,21 1 0,-1 0 0,-20 0 15,20-21-15,1 20 0,-21 1 0,41 0 16,-20 0-16,0 0 0,21 0 0,21-1 15,0 1-15,-22 21 0,22-21 16,0 0-16,0 0 0,22 0 0,-1-1 16,0 1-16,21 0 0,1-21 15,-1 21-15</inkml:trace>
  <inkml:trace contextRef="#ctx0" brushRef="#br0" timeOffset="187300.66">6350 13420 0,'0'-21'15,"0"-1"-15,21 22 16,0-21-16,0 0 0,1 21 0,62-42 16,-63 42-1,1-21-15,-1-1 0,21 22 16,-42-21-16,21 0 0,-21 0 15,0 0-15,-21 21 16,0 0-16,0 0 16,0 0-16,-1 0 0,-20 21 0,21 0 15,0-21-15,0 42 0,-1-20 0,1-1 16,0 21-16,0-21 0,21 0 16,0 22-16,0-22 0,0 21 0,0-21 15,0 1-15,21-1 0,0 0 0,0 0 16,22-21-16,-22 0 0,21 0 15,-21 0-15,22 0 0,-1 0 16,-21 0-16,22-21 0,-22 0 0,21 21 16,0-43-16,-20 22 0,-1 0 0,21 0 15,-21-21-15,0 20 0,22-20 0,-22 0 16,0 21-16,0-22 0,0-20 16,1 20-16,-1 1 0,21-64 15,-42 64-15,0 0 0,21-1 0,-21 22 16,0-21-16,0 21 0,-21 42 31,21 0-31,-21 0 0,0 21 16,0 1-16,-1-1 0,22 0 15,-21 1-15,0-1 0,21 22 0,-21-22 16,21 0-16,0 1 0,0-22 0,-21 21 16,21 0-16,0-20 0,0-1 0,0 0 15,0 0-15,0 0 0,0 0 16,21-21-1,0 0-15,-21-21 16,0 0-16,21 0 0</inkml:trace>
  <inkml:trace contextRef="#ctx0" brushRef="#br0" timeOffset="187501.54">6943 13123 0,'0'0'0,"0"-21"16,0 0-16,21 21 31,0 0-31,0 0 0,0 0 0,22 0 16,-22-21-16,0 21 0,0 0 15,0 0-15,0 0 0,1 0 0,-1 0 16,-21-21-16,21 21 0,0 0 16,-21-21-1</inkml:trace>
  <inkml:trace contextRef="#ctx0" brushRef="#br0" timeOffset="190196.96">8488 13250 0,'0'0'0,"-21"0"0,21 43 16,-22-43-16,1 21 15,42-42 32,1 0-47,-1 21 0,0-22 0,21 1 16,-21 0-16,22 0 0,-22 0 0,21 0 15,1-1-15,-22 1 0,0 0 16,21 0-16,-21-21 0,-21 20 0,0 1 16,0-21-16,0 21 0,0 0 0,0-1 15,-21 1-15,21 0 0,-42 21 16,21 0-16,0 0 0,-1 0 15,-20 0-15,21 0 0,0 21 0,-22 0 16,22 1-16,0-1 0,0 0 16,0 21-16,21 1 0,0-1 0,0-21 15,0 21-15,0 1 0,0-1 0,0 0 16,0-20-16,0-1 0,0 21 0,0-21 16,0 0-16,21 1 0,0-22 15,0 21-15,0-21 0,1 0 16,20 0-16,-21 0 0,0 0 0,0-21 15,22-1-15,-22 1 16,21 21-16,-21-21 0,22-21 0,-1 21 16,0-1-16,-20-20 0,20 21 0,0-21 15,1-1-15,-22 22 0,21-21 0,0 21 16,-20-22-16,20 22 0,-21 0 16,21 21-16,-20 0 0,-1 0 0,0 0 15,-21 21-15,0 0 16,0 0-16,0 22 0,0-22 15,0 21-15,0-21 0,0 1 0,-21 20 16,21-21-16,-21 0 0,-1 22 0,22-22 16,0 0-16,-21-21 0,21 21 0,-21 0 15,21-42 17,21 0-17,0 0-15,1 0 0,-1-22 16,0 22-16,0 0 0,0-21 15,0 20-15,1-20 0,-1 21 0,0-21 16,-21 20-16,21 1 0,0-21 0,-21 21 16,21 21-16,-21-21 0,0-1 15,0 44 1,-21-1-16,0 0 0,0 0 16,21 0-16,0 0 0,-21 22 0,0-22 15,21 21-15,-22-21 0,22 22 16,0-22-16,0 21 0,0-21 15,0 1-15,0-1 0,0 21 0,22-21 16,-1-21-16,0 21 0,0 1 0,0-22 16,22 0-16,-22 0 0,21 0 15,-21 0-15,22 0 0,-1 0 0,0 0 16,22 0-16,-22-22 0,0 1 0,1 21 16,-1-21-16,-21 0 0,22 0 0,-22 0 15,0-22-15,0 22 0,-21-21 16,0 21-16,21-22 0,-21 22 0,0-21 15,0 21-15,0-1 0,0 1 16,0 0-16,0 0 0,-21 21 16,0 0-16,0 21 15,0 0-15,-1 0 0,22 1 16,-21 20-16,0-21 0,21 21 0,-21-20 16,21-1-16,0 21 0,0-21 15,0 0-15,0 22 0,0-22 0,0 0 16,0 0-16,21-21 0,0 21 0,0-21 15,1 0-15,-1 22 0,0-22 0,21 0 16,-21 0-16,1 0 0,20 0 16,-21 0-16,0-22 0,0 22 0,22-21 15,-22 0-15,0 0 0,0 0 16,0 0-16,-21-1 0,22 1 0,-1 0 16,0-21-16,0 21 0,0-1 15,0-20-15,1 21 0,-1 0 0,0 0 16,0-1-16,0 22 0,0 0 0,-21-21 15,22 21-15,-1 0 16,-21 21-16,0 1 16,0-1-16,0 0 15,0-42 48,21 0-63,-21-1 15,0 1-15,0 0 0,0 0 16,0 0-16,0 0 16,-21 21-1,0 0 1,-1 0-16,1 21 0,21 0 0,-21 0 16,0 0-16,0 0 0,0 22 15,21-22-15,-22 21 0,1-21 0,21 22 16,-21-22-16,21 21 0,0-21 0,0 22 15,0-22-15,0 0 0,0 21 16,0-20-16,21-1 0,0 0 16,1-21-16,-1 21 0,0 0 0,0-21 15,21 0-15,-20 0 0,20 0 0,-21 0 16,21 0-16,-20 0 0,20 0 0,-21-21 16,21 0-16,-20 0 0,20 0 15,-21-1-15,0 1 0,0 0 0,1-21 16,-1 21-16,0-22 0,0 22 0,0-21 15,0 21-15,1-22 0,-1 22 0,-21 0 16,0 0-16,0 0 0,0-1 16,0 44 15,0-1-31,-21 0 0,-1 0 16,22 0-16,-21 0 0,21 1 15,-21-1-15,21 21 0,0-21 0,0 0 16,0 1-16,0-1 0,0 0 0,0 0 15,0 0-15,0 0 0,21-21 16,0 0-16,1 0 16,-1 0-16,0 0 0,0 0 0,0 0 15,0 0-15,1-21 0,-1 21 0,0-21 16,-21 0-16,21 0 0,0 0 16,0-1-16,1 1 0,-1-21 0,-21 21 15,21-22-15,0 22 0,-21-21 0,21 21 16,0 0-16,-21-1 0,22 1 15,-22 0-15,0 42 32,0 0-32,0 1 0,-22-1 15,22 0-15,-21 21 0,21-21 0,0 1 16,0 20-16,0-21 0,0 0 0,0 0 16,0 1-16,0-1 0,0 0 15,21 0-15,1 0 0,-1-21 16,0 0-16,0 0 0,0 0 0,0 0 15,22 0-15,-22 0 0,21 0 0,-21 0 16,1-21-16,20 21 0,-21-21 0,0 0 16,0 0-16,1-1 15,-1-20-15,0 21 0,0-21 0,0-1 16,0 1-16,22 0 0,-22-22 0,0 22 16,0-22-16,-21 22 0,21-22 15,1 22-15,-22 0 0,0 21 0,0-22 16,0 22-16,0 0 0,0 0 0,-22 21 31,1 0-31,0 21 0,0 0 16,0 0-16,0 0 0,21 22 15,0-1-15,-22 0 0,1 1 0,21-1 16,0 0-16,0 22 0,0-22 0,0 1 16,0-1-16,0 0 0,0 1 15,0-22-15,0 21 0,0-21 16,0 0-16,21 1 0,1-1 0,-1 0 15,-21 0-15,21-21 0,0 0 0,21 0 16,-20 0-16,20 0 0,-21 0 0,21 0 16,1 0-16,-22 0 0,21 0 0,1-21 15,-22 21-15,21-21 0,-21 0 16,0-1-16,22 1 0,-22 0 0,-21 0 16,21 0-16,0 0 0,-21-22 0,0 22 15,0 0-15,0 0 0,0 0 16,0-1-16,0 1 0,-21 21 15,0 0 1,0 0-16,21 21 0,-21 1 16,-1-22-16,22 21 0,-21 0 0,21 21 15,0-21-15,0 1 0,0-1 16,0 0-16,0 0 0,0 0 0,0 22 16,0-22-16,0 0 0,0 0 0,0 0 15,0 0-15,21-21 16,1 22-16,-1-22 0,0 0 15,0 0-15,0 0 0,22 0 16,-22 0-16,21 0 0,-21-22 0,22 22 16,-1-21-16,0 0 0,1 21 15,-1-21-15</inkml:trace>
  <inkml:trace contextRef="#ctx0" brushRef="#br0" timeOffset="190752.65">13674 13018 0,'0'0'0,"0"-22"0,0 1 15,-22 0-15,1 0 0,0 0 16,0 0-16,0 21 0,0 0 0,-1-22 16,1 22-16,0 0 0,-21 0 0,21 0 15,-1 0-15,1 22 0,-21-22 16,21 21-16,0 0 0,-1 0 0,1 21 0,0-20 16,0-1-16,0 21 0,0-21 0,21 0 15,0 22-15,0-22 16,0 0-16,0 0 0,0 0 0,0 1 15,0-1-15,0 0 0,21 0 0,0-21 16,0 0-16,0 21 0,0-21 0,1 0 16,-1 0-16,0 0 0,0 0 15,0 0-15,0-21 0,22 0 0,-22 0 16,0 0-16,0-1 0,0 1 0,1-21 16,-1 21-16,0-22 0,0-20 0,0 21 15,0-22-15,1 22 0,-1-22 16,0 1-16,0-1 0,0 1 15,0-1-15,1 22 0,-22-22 0,0 22 16,21 0-16,-21 21 0,0-1 0,0 1 16,0 0-16,-21 42 15,21 0-15,-22 1 16,1-1-16,0 21 0,0 0 0,0 1 16,0-1-16,21 22 0,-22-1 0,1-21 15,21 22-15,-21-1 0,21 1 16,0-22-16,0 1 0,0 20 0,0-21 15,0-20-15,0 20 0,0 0 0,0-21 16,0 1-16,0-1 0,0 0 16,21 0-16,0-21 0,1 0 15,-1 0-15,0 0 16,0 0-16,0 0 0,0-21 0,1 21 16,20-21-16,-21 0 0,0-1 0,-21 1 15,21 0-15,1 0 0,-22 0 0</inkml:trace>
  <inkml:trace contextRef="#ctx0" brushRef="#br0" timeOffset="190996.51">12488 12679 0,'-63'0'0,"126"0"0,-190 0 16,106 0-16,0 21 0,42-21 15,0 0 1,0 0-16,22 0 0,-22 0 0,21 0 16,1 0-16,-22 0 0,21 0 15,0 0-15,1 0 0,-22 0 0,21 0 16,1 0-16,-22 0 0,0 0 0,0 0 16,0-21-16,0 21 0,1 0 0,-1-21 15</inkml:trace>
  <inkml:trace contextRef="#ctx0" brushRef="#br0" timeOffset="193009.2">15134 12637 0,'0'0'0,"0"-22"16,-21 22 0,0 0-16,0 0 15,-1 0-15,22 22 0,0-1 0,-21 0 16,0 0-16,21 0 0,-21 22 0,21-1 15,0-21-15,0 21 0,-21 1 16,21-1-16,-21 0 0,21-20 0,-22 20 16,22-21-16,0 21 0,0-20 0,0-1 15,0 0-15,22-21 32,-1 0-17,0-21-15,0 0 0,0 21 0,0-22 16,-21 1-16,22-21 0,-1 21 15,0 0-15,-21-1 0,0 1 16,21 0-16,0 0 0,-21 0 0,21 21 16,-21-21-16,22 42 15,-22 0 1,0 0-16,0 0 16,0 0-16,0 1 0,21-1 0,-21 21 15,21-21-15,0 0 0,-21 1 16,21-1-16,0-21 0,1 0 0,-22 21 15,21-21-15,0 0 0,0 0 16,0 0-16,0 0 0,1 0 16,-1-21-16,0 0 0,0 21 0,21-22 15,-20 1-15,-1 0 0,-21 0 0,21 0 16,0-22-16,-21 22 0,21 0 16,-21-21-16,21 21 0,-21-22 0,0 22 15,0-21-15,0 21 0,22-1 0,-22 1 16,0 0-16,0 42 31,0 0-31,0 1 0,-22-1 16,22 21-16,-21-21 0,21 22 0,0-1 15,0 0-15,0-21 0,0 22 0,0-1 16,0-21-16,0 0 0,0 22 16,0-22-16,21 0 0,1 0 15,-1-21-15,0 21 0,0-21 0,0 22 16,22-22-16,-22 0 0,0 0 0,21 0 15,-21-22-15,22 1 0,-22 21 0,21-21 16,-21 0-16,1-21 0,20 20 16,-21-20-16,0 21 0,0-21 0,1-22 15,20 22-15,-21-22 0,0 22 0,0-22 16,1 22-16,-1-21 0,21 20 0,-21-20 16,-21 20-16,21 1 0,1 21 15,-22-21-15,0 20 0,0 1 0,-22 42 31,1 1-31,21-1 0,-21 21 16,0-21-16,0 22 0,0 20 0,-1-21 16,1 22-16,0-22 0,0 22 15,21-1-15,-21-20 0,0-1 0,21 0 16,0 1-16,0-1 0,-22 0 0,22-21 16,0 1-16,-21-1 0,21 0 0,0 0 15,0-42 16,21 0-31,1 0 0,-1-1 16,-21 1-16,21 0 0,0 0 0,0-21 16,0 20-16,1-20 15,20 21-15,-21-21 0,0 20 0,0 1 16,1 0-16,-1 0 0,0 0 0,0 21 16,0 0-16,-21 21 15,0 0-15,0 0 16,0 0-16,0 1 0,0-1 0,0 0 15,0 21-15,0-21 0,0 1 0,0 20 16,0-21-16,0 0 0,0 0 0,0 1 16,21-1-16,1-21 0,-22 21 15,21 0-15,0-21 0,0 0 0,0 0 16,0 0-16,1 0 0,20 0 16,-21 0-16,21 0 0,1-21 0,-22 21 15,21-21-15,1 0 0,-22 21 0,21-22 16,-21 1-16,0-21 0,1 21 15,-1-22-15,-21 22 0,0-21 0,21 21 16,-21-22-16,0 22 0,0-21 0,0 21 16,0 0-16,-21-1 0,0 22 15,-1 0-15,1 0 16,0 22-16,0-22 0,21 21 0,-21 21 16,0-21-16,21 0 0,-22 22 0,22-22 15,0 21-15,0-21 0,0 22 0,0-22 16,0 0-16,0 0 15,22 22-15,-1-22 0,21-21 16,-21 21-16,0 0 0,1-21 0,20 0 0,-21 0 16,0 0-16,22 0 0,-1 0 0,-21 0 15,0 0-15,22 0 0,-22 0 0,21-21 16,-21 0-16,0 0 0,1-1 16,-1 1-16,0-21 0,0 21 0,0-22 15,-21 22-15,21-21 0,-21 21 0,22-22 16,-22 22-16,0 0 0,0 0 15,0 42 1,-22 0 0,22 0-16,0 1 0,-21-1 0,0 0 15,21 21-15,0-21 0,-21 1 0,0-1 16,21 0-16,-21 0 0,21 0 0,0 0 16,0 1-16,0-1 0,-22-21 15,22 21-15,-21-21 16,21-21-1,0 0 1,0-1-16,0 1 0,0 0 16,21 0-16,1 0 0,-1 0 0,0-22 15,0 22-15,0-21 0,22 21 16,-22-22-16,21 22 0,0 0 0,1 0 16,-22 0-16,21-1 0,-21 22 0,22 0 15,-22 0-15,-21 22 16,21-1-16,-21 0 0,0 0 0,0 21 15,0-20-15,0 20 0,0-21 0,0 21 16,0-20-16,0-1 0,-21 21 0,21-21 16,0 0-16,0 1 0,-21-1 15,21 0-15,-21-21 0,21 21 0,0 0 16,-22-21 0,1-21-1</inkml:trace>
  <inkml:trace contextRef="#ctx0" brushRef="#br0" timeOffset="194896.69">19050 12785 0,'0'0'0,"0"-21"16,0-1-16,0 1 0,0 0 15,0 0-15,0 0 16,0 42 0,0 0-16,0 0 15,-21 0-15,21 1 0,0 20 16,-21-21-16,21 21 0,0 1 0,0-22 15,0 21-15,-22 1 0,1-1 0,0-21 16,21 0-16,0 22 0,0-22 0,-21 0 16,21 0-16,0 0 15,-21-21-15,21-21 32,21 21-32,0-21 15,0 0-15,0 0 0,-21-1 0,22 1 16,-1-21-16,0 21 0,0 0 0,0-22 15,0 22-15,1 0 0,-1-21 16,0 20-16,0 1 0,0 21 16,0 0-16,1 0 15,-22 21-15,21 1 16,-21-1-16,21 0 0,-21 21 16,0-21-16,0 1 0,21-22 0,0 21 15,-21 0-15,21 0 0,-21 0 16,22-21-16,-1 0 0,0 0 15,0 0-15,0 0 0,0 0 16,1 0-16,-1 0 0,21 0 0,-21-21 16,0 0-16,1 0 0,-1 21 15,0-21-15,0-22 0,0 22 16,0 0-16,1-21 0,-1 20 0,0-20 16,-21 21-16,0-21 0,21 20 0,0-41 15,-21 42-15,0 0 16,0 42 15,0 0-31,0 0 0,-21 21 0,21-20 16,-21-1-16,21 0 0,0 21 0,0-21 15,0 1-15,0 20 0,0-21 16,0 0-16,0 0 0,0 1 0,0-1 16,0 0-16,21 0 0,0-21 15,-21 21-15,21-21 0,1 0 0,-1 0 16,0 0-16,0 0 15,0 0-15,0 0 0,22 0 0,-22-21 16,0 21-16,0-21 0,0 0 0,1 0 16,-1-1-16,0 1 0,0 0 0,0-21 15,0 21-15,-21-22 0,22 22 0,-22 0 16,21-21-16,-21 20 0,0 1 16,0 0-16,0 0 0,0 0 15,-21 21 1,-1 21-1,1 0-15,21 0 0,-21 0 16,21 1-16,-21-1 0,21 21 0,-21-21 16,21 0-16,-21 22 0,21-22 0,0 21 15,0-21-15,0 1 0,0-1 0,0 0 16,0 0-16,21 0 0,0 0 16,0-21-16,-21 22 0,21-22 0,0 0 15,1 0-15,20 0 0,-21 0 0,0 0 16,22 0-16,-1 0 0,-21 0 0,21 0 15,-20-22-15,20 1 0,0 0 0,-21 0 16,22 0-16,-22-22 0,0 22 16,0-21-16,0 0 0,1 20 15,-1-20-15,0 0 0,-21-1 0,0 22 16,0 0-16,0 0 0,0 0 0,-21 21 47,0 0-47,21 21 0,-22-21 0,22 21 15,0 0-15,0 0 0,0 1 16,22-22 0,-1 0-1,0 0-15,0 0 0,0 0 16,0 0-16,1 0 0,-1-22 16,0 1-16,0 21 15,0-21-15,-21 0 0,21 21 0,-21-21 16,22 0-16,-1 21 15,-42 21 32,21 0-47,0 0 0,0 0 0,0 0 16,-22 1-16,22-1 0,-21 0 0,21 0 16,0 21-16,0-20 0,0-1 0,0 0 15,0 0-15,0 0 0,0 0 16,0 1-16,0-1 0,0 0 0,0 0 15,21-21-15,-21 21 0,22-21 16,-1 0-16,0 0 0,0 0 0,0 0 16,0 0-16,1 0 0,-1 0 15,0 0-15,21 0 0,-21 0 0,22 0 16,-22-21-16,21 0 0,-21 21 0,22-21 16,-22 0-16,0-1 0,0 1 0,0-21 15,1 21-15,-1-22 0,0 22 16,0-21-16,0 0 0,-21 20 15,21-20-15,-21 21 0,0 0 0,0 0 0,0-1 16,-21 22 0,0 0-16,0 0 15,0 0-15,0 0 0,-1 22 0,1-1 16,0 0-16,0 0 0,21 0 0,-21 22 16,21-22-16,-21 0 0,21 21 0,0-21 15,0 22-15,0-22 0,0 0 16,0 21-16,0-20 0,21-1 0,-21 0 15,21 0-15,0 0 0,0-21 0,0 21 16,1-21-16,-1 0 0,0 0 16,0 0-16,0 0 0,0 0 0,1-21 15,-1 21-15,21-21 16,-21 21-16,0-21 0,-21 0 0,22 21 16,-1-21-16,0-1 0,-42 22 15,0 0 1,-22 0-16,1 0 0,0 0 0,-22 0 15</inkml:trace>
  <inkml:trace contextRef="#ctx0" brushRef="#br0" timeOffset="196017.08">2434 14986 0,'0'0'0,"-21"0"16,0 0 0,21-21-16,-21 21 15,21-21-15,0 0 0,0-1 16,0 1-16,0 0 0,0 0 16,21 0-16,0 0 0,0-1 15,0 1-15,0 0 0,1 0 0,-1 0 16,0 21-16,21 0 0,-21 0 15,1 0-15,-1 0 0,0 21 16,0 0-16,-21 0 0,21 0 0,-21 22 16,0-1-16,0-21 0,0 22 15,0-1-15,0 0 0,0 1 0,0-1 16,0-21-16,0 21 0,0-20 16,21 20-16,-21-21 0,22 0 0,-22 0 15,21-21-15,0 0 0,0 0 16,0 0-16,0-21 0,22 0 15,-22 0-15,0 0 0,21 0 0,1-22 16,-22 22-16,21-21 0,-21 21 16,1-22-16,20 22 0,-21-21 15,0-1-15,-21 22 0,0 0 0,21 0 16,-21 0-16,0 0 0,0-1 16,0 44 15,0 20-31,0-21 0,0 0 15,-21 22-15,21-1 0,0 0 0,0 1 16,0 20-16,0-21 0,0 22 16,0-1-16,-21 1 0,21-1 0,0 1 15,0-22-15,0 22 0,0-1 16,-21-20-16,21 20 0,0-21 0,0 1 16,-21-1-16,0 0 0,-1 1 15,1-1-15,21-21 0,-21 0 16,-21 1-16,21-1 0,-22-21 0,22 0 15,-21 0-15,-1 0 0,-20 0 0,21 0 16,-1 0-16,-20 0 0,20-21 16,1-1-16,0 1 0,-1-21 0,22 21 15,-21 0-15,21-1 0,0 1 16,21 0-16,0 0 0,0 0 0,0 0 16,0-1-16,0 1 0,0-21 0,21 21 15,0 0-15,0-1 0,21 1 16,-20 0-16,20 0 0</inkml:trace>
  <inkml:trace contextRef="#ctx0" brushRef="#br0" timeOffset="196960.54">3704 14880 0,'0'0'0,"0"-21"0,0 0 16,-21 21-16,0 0 15,0 0-15,-1 0 0,1 0 0,-21 0 16,21 0-16,0 21 0,-1 0 0,1 0 16,0 22-16,0-22 0,0 21 15,0 1-15,21-1 0,0 0 16,0 1-16,0-1 0,0 0 0,0-21 16,0 22-16,0-1 0,21-21 15,0 0-15,0 1 0,0-1 0,0 0 16,1-21-16,-1 0 0,21 0 15,-21 0-15,22 0 0,-22 0 0,21-21 16,-21 0-16,22-1 0,-1 1 0,-21 0 16,0 0-16,0-21 0,1 20 15,-1-20-15,0 0 0,-21 21 0,0-22 16,0 1-16,0 0 0,0 20 0,-21-20 16,0 21-16,-1-21 15,1 20-15,0 1 0,-21 0 0,21 0 16,-22 0-16,22 21 0,0 0 0,-21 0 15,20 0-15,-20 0 0,21 21 16,0 0-16,0 0 0,-1 0 0,1 22 16,21-22-16,0 21 0,0 1 15,0-1-15,0 0 0,0 1 0,0-22 16,0 21-16,21 0 0,1-20 0,-1-1 16,0 0-16,21 0 0,-21 0 15,1-21-15,20 0 0,0 0 16,1 0-16,-22 0 0,21 0 0,0 0 0,1-21 15,-22 0-15,21 0 16,1 0-16,-22-22 0,21 22 0,-21-21 16,22 21-16,-22-22 0,0 22 0,0-21 15,0 21-15,-21-1 0,0 1 16,21 0-16,-21 0 0,22 21 16,-44 21-1,22 0 1,-21 0-16,21 1 0,-21-1 0,21 0 15,0 21-15,0-21 0,0 1 16,0 20-16,0-21 0,0 0 16,21 0-16,0 1 0,-21-1 0,22-21 15,-1 21-15,0-21 0,0 0 16,0 0-16,0 0 0,1 0 0,20 0 16,-21-21-16,0 21 0,22-21 0,-22-1 15,0 1-15,21 0 0,-21 0 16,1 0-16,-1-22 0,0 22 0,0 0 15,-21-21-15,21 21 0,-21-1 16,0 1-16,0 0 0,0 0 0,0 0 16,0 0-16,-21 21 15,0 0-15,0 0 0,21 21 16,0 0-16,0 0 0,0 0 16,0 0-16,0 1 0,0 20 15,0-21-15,0 21 0,0-20 0,0 20 16,0-21-16,21 0 0,0 22 0,0-22 15,0 0-15,1 0 0,-1-21 16,0 21-16,0 0 0,0-21 0,0 0 16,1 0-16,-1 0 0,0 0 0,0 0 15,21-21-15,-20 21 0,20-21 16</inkml:trace>
  <inkml:trace contextRef="#ctx0" brushRef="#br0" timeOffset="198809">6096 15198 0,'0'0'0,"-21"0"47,21-21-47,0-1 16,0 1-16,0 0 0,0 0 0,0 0 15,0 0-15,0-22 0,21 22 16,0-21-16,0-1 0,0 1 16,1 0-16,-1-1 0,0 1 0,0 0 15,21-1-15,-20 1 0,20 0 16,0-1-16,-21 22 0,22 0 0,-22 0 16,0 21-16,0 0 0,0 0 0,1 0 15,-1 0-15,0 21 0,-21 0 0,0 0 16,21 1-16,-21-1 15,0 0-15,21-21 0,-21 21 0,0 0 16,0-42 15,0 0-15,0 0-16,0 0 16,-21 21-16,0-22 0,0 1 15,21 0-15,-21 0 0,-1 21 0,1-21 16,0 0-16,0 21 0,0 0 0,0 0 15,-1 0-15,1 0 0,0 0 16,0 21-16,21 0 0,-21 0 0,0 0 16,-1 22-16,1-22 0,21 21 0,-21 0 15,0 1-15,0-1 0,0 0 0,-1 1 16,22-1-16,0 0 0,0 22 16,0-22-16,0 1 0,0-1 0,0 0 15,0-21-15,22 22 0,-22-1 0,21-21 16,21 0-16,-21 1 15,0-1-15,22 0 0,-22 0 0,21-21 16,-21 0-16,22 0 0,-1 0 0,0 0 16,1-21-16,-22 21 0,21-21 0,1 0 15,-1-1-15,0-20 0,-21 21 16,22-21-16,-1 20 0,0-20 0,1 0 16,-1-1-16,0 1 0,1 0 0,41-22 15,-41 43-15,-1-21 0,0 21 16,1-1-16,-22 22 15,0-21-15,21 21 0,-20 0 0,-1 0 16,0 21-16,-21 1 16,0-1-16,0 0 0,0 0 15,0 0-15,0 0 16,0 1-16,0-1 0,0 0 0,-21 0 16,21 0-16,0-42 62,0 0-62,0 0 0,0 0 16,0-1-16,0 1 15,0 0-15,0 0 0,0 0 0,0 0 16,-21 21 0,21-22-16,-22 22 0,1 0 0,0 0 15,0 0-15,0 0 0,0 0 16,-1 22-16,22-1 0,-21-21 15,0 21-15,0 0 0,0 21 0,0-20 16,-1-1-16,1 0 0,0 21 0,0-21 16,21 22-16,0-22 0,0 0 15,0 21-15,0-20 0,0-1 0,0 0 16,0 0-16,0 0 0,21 0 0,0 1 16,0-22-16,1 0 0,-1 0 0,0 0 15,0 0-15,0 0 0,0 0 16,22-22-16,-22 22 0,0-21 15,21 0-15,-20 0 0,-1 0 0,0-22 16,0 22-16,0 0 0,0-21 0,1-1 16,-22 22-16,21-21 0,-21 0 15,21 20-15,-21-20 0,0 21 0,0 0 16,0-22-16,0 22 0,0 0 16,0 0-16,0 42 31,0 0-31,0 0 0,0 1 15,0-1-15,0 21 0,0-21 0,0 0 16,0 22-16,0-22 0,0 0 0,0 0 16,0 22-16,0-22 15,0 0-15,0 0 0,0 0 0,21 0 16,0-21-16,-21 22 0,21-22 0,1 0 16,-1 0-16,0 0 0,0 0 0,21 0 15,-20 0-15,20-22 0,0 22 16,-21-21-16,22 0 0,-22 0 0,0-21 15,0 20-15,0-20 0,1 21 0,-1-21 16,0-1-16,0 1 0,0-22 0,0 22 16,1-21-16,-22 20 15,21-20-15,-21 20 0,21-20 0,-21 21 0,0-1 16,0 1-16,0 21 0,0 0 16,0-1-16,0 1 0,-21 21 31,0 21-31,21 1 0,0 20 15,-22 0-15,1 1 0,21-1 0,-21 0 16,21 22-16,-21-22 0,21 22 16,0-22-16,0 0 0,0 1 0,-21-1 15,21 0-15,0 1 0,0-1 0,0 0 16,0 1-16,0-22 0,0 21 16,0-21-16,0 0 0,21 1 0,-21-1 15,21 0-15,0-21 0,0 0 0,1 0 16,20 0-16,-21 0 0,21 0 15,-20-21-15,-1 21 0,21-21 16,-21-22-16,0 22 0,1 0 0,-1-21 16,21 20-16,-21-20 0,0 0 0,1-22 15,-1 22-15,-21 0 0,21-22 0,0 1 16,-21-1-16,21 1 0,-21 20 16,0-20-16,0 20 0,0 22 0,0-21 15,0 21-15,-21 21 16,0 21-16,0 0 0,21 0 0,-21 0 15,-1 22-15,1-1 0,21 0 16,0 22-16,-21-22 0,21 1 0,0-1 16,0 0-16,0 22 0,0-22 15,0 0-15,0-20 0,0 20 16,0 0-16,0-21 0,21 22 0,0-22 16,-21 0-16,22 0 0,-1 0 0,0-21 15,0 22-15,0-22 0,0 0 16,1 0-16,-1 0 15,0-22-15,0 1 0,0 0 16,22 0-16,-22 21 0,0-21 0,21 0 16,-21-1-16</inkml:trace>
  <inkml:trace contextRef="#ctx0" brushRef="#br0" timeOffset="205995.69">10075 14626 0,'21'0'0,"-21"-21"15,0 0 1,0 0-16,0 0 16,0-1-16,-21 22 15,0-21-15,0 21 16,0 0-1,0 0-15,-1 0 0,1 21 16,0-21 0,0 22-16,0-1 0,0 0 0,21 21 15,-22-21-15,1 1 0,21 20 0,-21-21 16,21 21-16,-21-20 0,0-1 0,21 21 16,0-21-16,0 0 0,-21 1 15,21-1-15,0 0 0,0 0 0,0 0 16,0 0-16,0 1 0,0-1 31,21-21-31,0 0 0,0 0 16,0 0-16,0 0 0,1 0 15,-1-21-15,0-1 0,0 22 16,0-21-16,0 0 0,22 21 0,-22-21 16,0 0-16,0 0 0,0-1 15,1 1-15,-22 0 0,0-21 0,21 21 16,-21-1-16,0-20 0,0 21 15,0-21-15,0 20 0,0-20 0,-21 0 16,-1 21-16,22-1 0,-21 1 0,0 0 16,0 0-16,0 21 0,0 0 15,-22 0-15,22 0 0,0 0 0,0 0 16,0 21-16,-1 0 0,1 22 0,0-22 16,0 21-16,0 0 0,21-20 15,0 20-15,0-21 0,0 21 16,0-20-16,0-1 0,0 0 0,21 21 0,0-42 15,0 21-15,0 1 16,1-1-16,-1-21 0,0 0 0,0 21 16,21-21-16,-20 0 0,20 0 0,-21 0 15,21 0-15,-20 0 0,20-21 0,0 0 16,-21-1-16,22 22 0,-22-21 16,0 0-16,21 0 0,-20 0 0,-1 0 15,0-1-15,-21-20 0,0 21 0,21 0 16,-21 0-16,0-1 0,0 1 15,0 0-15,-21 42 32,21 0-32,0 1 0,0-1 15,-21 0 1,21 0-16,0 0 0,0 0 0,0 1 16,21-22-1,0 0 1,0 0-16,0 0 0,1 0 15,-1-22-15,0 1 0,0 0 0,0 21 16,-21-21-16,21 0 0,1 0 16,-1-1-16,-21 1 0,0 0 15,0 42 1,0 0 0,0 1-16,0-1 0,-21 0 15,-1 21-15,22 1 0,0-22 0,-21 21 16,0-21-16,21 22 0,0-1 0,0-21 15,0 21-15,-21-20 0,21 20 0,0-21 16,0 0-16,0 0 0,0 1 16,0-1-16,0 0 0,0 0 15,21-21 1,0-21-16,0 0 16,1 0-16,-1-1 0,0 1 15</inkml:trace>
  <inkml:trace contextRef="#ctx0" brushRef="#br0" timeOffset="207908.47">11790 14351 0,'0'0'16,"0"-21"-16,21 21 31,0 0-15,0 0-16,0 0 15,1 0-15,20-21 0,-21 21 16,0-21-16,22 21 0,-1 0 0,-21-22 16,21 1-16,-20 21 0,-1-21 0,21 21 15,-21-21-15,0 0 0,1 0 0,-1-1 16,-21 1-16,21 0 15,-21 0-15,0 0 0,0 0 0,0-1 16,-21 22 0,0 0-1,-1 22-15,1-1 0,0 21 0,21-21 16,-21 22-16,0-1 0,0 21 16,-1-20-16,1 20 0,0 1 0,0-1 15,0-20-15,21 20 0,-21 1 16,21-22-16,-22 21 0,22-20 0,-21-1 15,21 0-15,0 1 0,0-1 0,0-21 16,-21 22-16,21-22 0,0 0 16,-21 0-16,21 0 0,-21-21 0,21 21 15,-21-21-15,-1 0 0,1-21 16,0 21-16,0-21 0,0 0 16,0 0-16,-1 0 0,1-1 15,0-20-15,0 21 0,0 0 0,0 0 16,21-1-16,-22 1 0,22 0 15,-21 21-15,0 0 0,21-21 16,0 42 0,0 0-16,0 0 15,0 1-15,0-1 0,0 0 0,0 0 16,0 0-16,21 0 16,22 1-16,-22-1 0,0-21 0,21 21 15,-21-21-15,22 0 0,-22 0 0,21 0 16,1 0-16,-22 0 0,21 0 0,0-21 15,-20 21-15,20-21 0,-21-1 16,0 22-16,0-21 0,1 0 0,-1 0 16,-21 0-16,0-22 0,21 22 15,-21 0-15,0 0 0,21 0 16,-21-22-16,0 22 0,0 0 16,0 0-16,0 42 31,0 0-16,0 0-15,0 1 0,0-1 0,0 0 16,0 0-16,0 0 0,0 0 0,0 1 16,0-1-16,0 0 0,0 0 0,0 0 15,-21-21 1,21-21 15,0 0-15,0 0-16,0 0 15,0-1-15,21 1 0,-21-21 16,21 21-16,0 0 0,1-1 0,-1 1 16,0-21-16,21 21 0,-21 0 15,1 21-15,20-22 0,-21 22 0,0 0 16,0 0-16,1 0 0,-1 0 0,0 0 16,0 22-16,-21-1 0,0 0 0,0 0 15,21 0-15,-21 0 0,0 22 16,0-22-16,0 0 0,0 0 15,0 0-15,0 22 0,0-22 0,0 0 16,0 0-16,0 0 0,0 1 16,0-1-16,21-21 15,1 0-15,-1 0 16,0 0-16,0 0 0,0 0 0,0-21 16,22-1-16,-22 1 15,0 0-15,0 0 0,0 0 0,1 0 16,-1-1-16,0 1 0,0-21 0,-21 21 15,21 0-15,0-22 0,-21 22 0,22-21 16,-22 21-16,0-1 16,0 1-16,0 42 31,-22 1-31,22-1 0,-21 0 16,21 21-16,-21-21 0,21 1 15,-21-1-15,21 42 16,0-42-16,0 1 0,0-1 0,0 0 15,21-21-15,0 21 0,0-21 16,1 0-16,-1 0 0,0 0 16,0 0-16,0 0 0,0 0 15,1-21-15,-1 21 0,0-21 16,0 0-16,0-1 0,-21 1 0,21 21 16,1-21-16,-22 0 0,0 0 15,0 0-15,0-1 0,0 1 0,0 0 16,0 0-16,21 21 15,0 0 1,0 0 0,0 0-16,0 0 15,1 0-15,-1 0 0,0 0 16,0 0-16,21 0 0,-20 0 16,-1 0-16,0 0 0,0 0 0,21-21 15,-20 21-15,-1-21 0,0 21 16,0 0-16,-21-22 0,21 22 15,-21-21-15,-21 21 32,21 21-17,-21 1-15,0-1 0,0-21 16,21 21-16,0 0 0,-22 0 0,22 22 16,-21-22-16,21 0 0,0 0 0,0 0 15,0 0-15,0 1 0,0-1 0,0 0 16,0 0-16,0 0 0,0 0 15,0 1-15,21-22 0,1 21 0,-1-21 16,0 0-16,0 0 16,21 0-16,-20 0 0,-1 0 0,0-21 15,0 21-15,0-22 0,0 1 16,22 0-16,-22 0 0,0 0 0,0 0 16,0-22-16,1 22 0,-22-21 0,21 21 15,-21-22-15,0 22 0,0-21 0,0 21 16,0-22-16,0 22 0,0 0 15,-21 0-15,-1 21 0,1-21 0,-21 21 16,21 0-16,0 0 0,-1 0 0,-20 0 16,21 21-16,0-21 0,0 21 15,-1 0-15,1-21 0,0 21 0,0 0 16,21 1-16,0-1 16,0 0-16,0 0 15,21-21 1,0 0-16,0 0 0,1 0 0,-1 0 15,0 0-15,0 0 0,21 0 0</inkml:trace>
  <inkml:trace contextRef="#ctx0" brushRef="#br0" timeOffset="209356.16">14563 14266 0,'21'-63'16,"-42"126"-16,42-147 15,-21 63-15,0 42 32,0 0-17,0 21-15,0-21 0,-21 22 16,-1-1-16,22 0 0,-21 22 0,0-22 16,21 1-16,-21 20 0,0-21 0,0 1 15,-1-1-15,1 22 0,0-22 0,21-21 16,-21 21-16,21-20 0,-21 20 15,21-21-15,0 0 0,-21 0 0,21 1 16,0-1-16,0-42 47,0-1-47,21 1 0,0 0 0,-21 0 16,21 0-16,0 0 0,0-1 0,-21-20 15,22 21-15,-1 0 0,0-22 16,0 22-16,0-21 0,22 21 0,-22 0 15,0-1-15,0 1 0,0 0 0,0 21 16,1 0-16,-1 0 16,-21 21-1,0 0-15,0 1 16,0-1-16,-21-21 16,-1 21-16,1-21 15,0 0 1,0 0-16,0 0 0,0 0 15,-1 0-15,1 0 32,21 21-32,-21-21 0,21 21 0,0 0 15,0 1-15,0-1 16,0 0-16,0 0 0,0 0 16,0 0-16,0 1 0,21-1 15,0 0-15,1-21 16,-22 21-16,21-21 0,0 0 0,21 0 0,-21 21 15,1-21-15,-1 0 0,21 0 16,-21 0-16,22 0 0,-22 0 16,21 0-16,-21 0 0,22-21 0,-22 21 15,0-21-15,21 0 0,-21 0 0,1 21 16,-1-22-16,0 1 0,0 0 0,0 0 16,0 0-16,-21 0 0,22-1 15,-22-20-15,0 21 0,0 0 0,0 0 16,0-1-16,-22 22 31,1 0-31,21 22 0,-21-22 16,0 21-16,21 0 0,0 0 15,-21 0-15,21 22 0,-21-22 0,21 0 16,0 0-16,0 0 0,0 0 0,0 1 16,21-1-16,-21 0 15,21 0-15,0-21 0,0 21 0,0-21 16,22 0-16,-22 0 0,21 0 0,1 0 15,-1 0-15,0 0 0,1 0 0,-1 0 16,21 0-16,-20 0 0,-1 0 16,0 0-16,-20-21 0,20 21 0,-21-21 15,21 0-15,-20 0 0,-1-1 0,0 1 16,0-21-16,0 21 0,-21 0 16,21-1-16,-21 1 0,0 0 15,0 0-15,0 0 0,0 0 0,0-1 16,-21 22-16,0 0 0,0 0 0,0 0 15,-22 0-15,1 22 16,21-1-16,0-21 0,0 21 16,-1 0-16,22 0 0,-21 22 0,0-22 15,21 0-15,-21 0 0,21 0 0,0 0 16,0 1-16,0-1 0,0 0 0,0 0 16,0 0-16,21-21 15,0 21-15,0-21 16,1 0-16,-1 0 0,0 0 15,0 0-15,0 0 0,0-21 0,1 21 16,-1-21-16,0 0 0,0 0 16,-21 0-16,21-1 0,0-20 0,1 21 15,-1-21-15,0-1 0,0-20 0,0 20 16,0-20-16,1-1 0,-1 1 0,0-1 16,-21 22-16,21 0 0,-21-1 15,21 1-15,-21 0 0,0 21 0,0-1 16,0 1-16,-21 42 15,0 1 1,0-1-16,0 0 0,21 21 16,-22-21-16,1 22 0,21-1 15,0 0-15,-21 22 0,21-22 0,-21 1 16,21 20-16,0-21 0,0 1 0,0-1 16,0 0-16,0 1 0,0-22 15,0 21-15,0-21 0,0 1 0,21-1 16,-21 0-16,21 0 0,0-21 0,-21 21 15,22-21-15,-1 0 0,0 0 0,0 0 16,0 0-16,0 0 16,1 0-16,-1 0 0,0 0 15,21-21-15,-21 21 0,1-21 0,-1 21 16,21-21-16,-21 0 0,22 21 0,-1-22 0,21 1 16,-20 0-16</inkml:trace>
  <inkml:trace contextRef="#ctx0" brushRef="#br0" timeOffset="209732.95">17484 14055 0,'-22'-21'0,"22"-1"16,-21 22-16,21 22 31,-21-1-15,21 0-16,-21 0 0,21 0 15,0 0-15,-21 1 16,21-1-16,-21 0 0,-1 0 15,22 0-15,0 0 0,-21-21 16,21 22-16,-21-22 0,21 21 16,21-21 31,0 0-47,1 0 0</inkml:trace>
  <inkml:trace contextRef="#ctx0" brushRef="#br0" timeOffset="209966.82">17674 14076 0,'0'0'0,"21"-21"15,-21 42 17,-21-21-32,0 21 15,0 0-15,21 0 0,-21 1 16,-1-1-16,22 0 0,-21 0 0,21 0 15,-21 0-15,21 1 0,-21-1 16,21 0-16,0 0 0,0 0 0,-21-21 16,21 21-16,0 1 31</inkml:trace>
  <inkml:trace contextRef="#ctx0" brushRef="#br0" timeOffset="-199803.95">20447 4382 0,'0'0'0,"-21"0"16,0 0-16,-1 0 0,1 0 15,0 0-15,0 0 16,0 0-16,0 0 0,-1 0 16,1 0-16,42 0 47,1 21-47,-1-21 15,21 0-15,0 0 0,1 0 0,20 0 0,1 0 16,-1 0-16,22 0 0,-22 0 0,22 0 15,0 0-15,-22 0 16,22 0-16,0 0 0,-22 0 0,1 0 16,-1 0-16,1 0 0,-1 0 0,-21 0 15,1 0-15,-22 0 0,21 0 0,-21-21 16,1 21-16,-1 0 16,0 0-1,-42 0 16,0 0-15,-1 0-16,1 21 0,0-21 16,0 0-16,0 0 0,-22 21 0,22-21 15</inkml:trace>
  <inkml:trace contextRef="#ctx0" brushRef="#br0" timeOffset="-199400.16">20468 4699 0,'-21'0'16,"42"0"-16,-84 21 0,41-21 0,1 0 16,-21 0-16,21 0 0,0 0 0,-1 0 15,22 21-15,22-21 16,-1 0-1,0 0-15,21 0 0,1 0 0,-1 0 16,0 0-16,22 0 0,-1 0 16,1 0-16,-1 0 0,1 0 0,20 0 15,-20 0-15,-1 0 0,1 0 0,-1 0 16,1 0-16,-1 0 0,1 0 16,-22 0-16,1 0 0,-1 0 0,-21 0 15,21 0-15,-20 0 0,-1 0 16,0 0-16,-21 22 47,-21-22-32,0 21-15,-1-21 0,1 0 16,0 21-16,0-21 0,0 21 0</inkml:trace>
  <inkml:trace contextRef="#ctx0" brushRef="#br0" timeOffset="-199051.36">20193 5271 0,'-42'21'0,"84"-42"0,-148 63 0,64-42 16,-1 0-16,22 0 0,0 21 0,0-21 16,42 0-1,0 0-15,22 0 0,-1 0 0,0 0 16,22 0-16,-1 0 0,1 0 15,20 0-15,1 0 0,-21 0 0,20 0 16,1 0-16,0 0 0,-22 0 0,22 0 16,-22 0-16,1 0 0,-1 0 0,-20-21 15,20 21-15,-21 0 0,-20 0 16,20 0-16,-21 0 0,0 0 16,0 0-1,-42 0 16,0 0-31,21 21 0,-21-21 0,0 0 16,0 21-16,-1-21 0,1 21 16,0 1-16,-21-22 0,21 21 0,-22 0 15</inkml:trace>
  <inkml:trace contextRef="#ctx0" brushRef="#br0" timeOffset="-198683.57">20129 5863 0,'-21'0'0,"42"0"0,-84 21 16,42-21-16,0 0 0,-22 0 0,22 22 16,0-22-16,0 21 15,42-21 1,0 0-16,21 0 16,-20 0-16,20 0 0,0 0 0,22 0 15,-22 0-15,22 0 0,-1 0 0,1 0 16,-1 0-16,1 0 0,-1 0 0,22 0 15,-22 0-15,1 0 0,-22 0 0,22 0 16,-22 0-16,0 0 0,1 0 16,-1 0-16,-21 0 0,21 0 15,-20 0-15,-1 0 0,0 0 16,0 0-16,0 0 0,0 0 16,1 0-1,-22 21-15,-22 0 31,1-21-31,0 21 16,0-21-16,0 21 0,0 1 0,-1-1 16,-20-21-16,21 21 0</inkml:trace>
  <inkml:trace contextRef="#ctx0" brushRef="#br0" timeOffset="-198365.41">20066 6562 0,'-42'21'0,"84"-42"0,-127 63 0,43-21 0,21 0 16,-22 1-16,22-1 0,0 0 0,0-21 15,21 21-15,0 0 16,21-21-16,0 0 0,0 0 16,1 0-16,20 0 0,0 0 0,1 0 15,-1 0-15,21 0 0,-20 0 0,20 0 16,1 0-16,-1 0 0,1 0 15,-1 0-15,22 0 0,-22 0 16,-20 0-16,20 0 0,1 0 0,-22 0 16,0 0-16,-20 0 0,-1 0 0,0 0 15,0 0-15,-21-21 0,21 21 0,-21-21 16,0 0 0,0 0-16,0-1 15,0 1-15,-21 21 0,0-21 0</inkml:trace>
  <inkml:trace contextRef="#ctx0" brushRef="#br0" timeOffset="-197211.63">19981 3916 0,'0'0'0,"21"0"15,-21-21 48,-21 21-63,0 0 15,0 0-15,0 0 0,0 0 0,-1 0 16,1 0-16,-21 0 0,21 0 16,0 0-16,-1 0 0,-20 0 0,21 0 15,0 0-15,0 0 0,-1 21 0,1-21 16,0 0-16,0 0 0,0 21 15,0-21-15,21 21 16,-22-21-16,22 21 31,-21 1-15,0-22-16,21 21 16,-21-21-16,21 21 0,-21 0 15,0 0-15,21 0 16,0 1-1,0-1-15,0 0 16,0 0 0,0 0-16,0 0 15,21-21-15,0 22 0,0-1 16,0-21-16,0 21 0,1-21 16,-22 21-16,21-21 0,0 21 0,0 0 15,-21 1-15,0-1 16,0 0-16,-21 0 15,-21 0-15,20-21 16,1 21-16,-21-21 0,0 22 0,20-22 16,1 0-16,-21 21 0,21-21 0,0 0 15,-1 0-15,44 0 32,-1 0-17,0 0-15,0 0 0,0 0 16,0 0-16,1 0 0,-1 0 15,0 0-15,0 21 0,0 0 0,-21 0 16,21 0-16,-21 1 0,22 20 0,-22-21 16,0 21-16,0 1 0,0-1 15,0 0-15,0 1 0,0-22 16,-22 21-16,1 1 0,21-1 0,-21-21 16,0 21-16,21-20 0,0 20 0,0-21 15,-21 0-15,21 0 0,0 1 0,0-1 16,0 0-16,21-21 15,0 21-15,0-21 0</inkml:trace>
  <inkml:trace contextRef="#ctx0" brushRef="#br0" timeOffset="-196464.19">21442 6498 0,'0'-21'16,"0"0"0,-21 42 62,-1-21-78,22 21 0,-21-21 15,0 21-15,0 1 0,21-1 0,-21-21 16,0 21-16,21 0 0,-22 0 16,22 0-16,0 1 0,0-1 15,0 0-15,0 0 0,0 0 16,0 0-16,22-21 16,-1 22-16,0-22 0,0 0 15,0 21-15,22-21 0,-22 0 0,0 21 16,21 0-16,-21-21 0,1 0 0,-22 21 15,21 0-15,-21 1 0,0-1 16,0 0-16,0 0 16,-21-21-16,-1 21 0,1 0 0,0 1 15,0-1-15,0 0 0,0 0 0,-1 0 16,1 22-16,0-22 0,0 0 0,0 0 16,0 0-16,-1-21 0,1 21 0,21 1 15,-21-22-15,21 21 0,0-42 31,0-1-31</inkml:trace>
  <inkml:trace contextRef="#ctx0" brushRef="#br0" timeOffset="-194907.36">21590 4403 0,'0'-21'16,"0"-1"-1,0 1-15,0 0 16,0 0-16,0 0 0,-21 0 15,0 21-15,-1-22 0,1 1 16,0 0-16,0 21 16,0 0-16,0-21 0,-1 21 0,1 0 15,0-21-15,0 21 0,0 0 0,0 0 16,-1 0-16,1 0 0,-21 0 16,21 0-16,0 0 0,-1 0 0,-20 0 15,21 0-15,0 0 0,0 0 0,-22 21 16,22-21-16,-21 21 0,21-21 15,-22 21-15,22 0 0,-21-21 16,21 22-16,-22-1 0,1-21 0,21 21 16,-22 0-16,1 0 0,0-21 0,-1 21 15,22 1-15,-21-1 0,0 0 16,20 0-16,-20-21 0,21 21 0,-21 0 16,20 1-16,-20-1 0,21 21 0,0-21 15,0 0-15,-1 1 0,1 20 16,0-21-16,0 21 0,0 1 0,0-22 15,21 21-15,-22 1 0,1-1 0,0 21 16,21-20-16,-21-1 0,0 0 0,0 1 16,21-1-16,-22 0 0,1-20 15,21 20-15,-21 0 0,21 1 0,0-22 16,-21 21-16,21 0 0,0 1 16,-21-22-16,21 21 0,0 1 0,0-22 15,-21 21-15,21 0 0,-22-20 16,22 20-16,-21 0 0,21-21 0,0 22 15,0-1-15,0-21 0,-21 22 0,21-1 16,0-21-16,0 21 0,0-20 0,0 20 16,0-21-16,-21 21 0,21 1 0,0-22 15,0 21-15,0-21 0,0 22 0,0-22 16,0 21-16,0-21 0,0 22 16,0-22-16,21 0 0,-21 21 0,21-20 15,0-1-15,-21 0 0,22 0 0,-1 0 16,0 0-16,0 1 0,0-1 15,0 0-15,1 0 0,-1-21 0,0 21 16,0 0-16,0 1 0,0-22 0,1 21 16,-1-21-16,21 0 0,-21 21 0,0-21 15,22 0-15,-22 0 0,0 0 0,21 0 16,-20 21-16,20-21 0,-21 0 16,21 0-16,-20 0 0,20 0 0,0 0 15,-21 0-15,22 0 0,-1-21 0,0 21 16,1-21-16,-1 21 0,0-21 0,1 21 15,-1-22-15,0 1 0,1 0 16,20 0-16,-20 0 0,20 0 0,-21-1 16,22 1-16,-1-21 0,-20 21 0,20-22 15,-20 1-15,20 21 0,-21-21 0,1-1 16,-1-20-16,22 20 0,-22 1 16,0 0-16,1-1 0,-22 1 0,21 0 15,-21-1-15,22 1 0,-22 0 0,0-1 16,0 1-16,0 0 0,0-1 0,1 1 15,-1 0-15,-21-1 0,21 1 0,0-21 16,-21 20-16,0 1 0,21-22 16,0 22-16,1 0 0,-22-1 0,21-20 15,0 21-15,-21-1 0,0 1 0,0 0 16,21-1-16,-21 1 0,0 0 0,0-1 16,0 1-16,0 21 15,0-22-15,0 1 0,0 21 0,-21-21 16,21-1-16,-21 22 0,0-21 0,-1-1 15,22 22-15,-21-21 0,0 0 0,0 20 16,0-20-16,0 21 0,-1 0 16,1-22-16,0 22 0,0 0 0,0 0 15,0 21-15,-1-21 0,1 21 0,-21-21 16,21 21-16,-22-22 0,1 22 16,21 0-16,-21 0 0,20 0 0,-20-21 15,21 21-15,0 0 0,-22 0 0,22 0 16,0 0-16,0 0 15,0 0-15,0 0 0,-1 21 0,22 1 16,-21-1-16,0 0 16,21 0-16,-21 0 0,0 0 0,21 22 15,0-22-15,-21 21 0,21 1 16,0-1-16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2T02:33:51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20743 4614 0,'0'0'15,"-42"0"1,21 0-16,0-21 0,-1 21 15,1 0-15,0 0 16,0-21-16,0 21 0,0 0 16,-1 0-16,1 0 0,0 0 15,0 0-15,0 0 16,0 0-16,-1 0 0,1 0 16,0 0-16,0 0 0,0 0 0,0 0 15,-1 0-15,1 0 0,0 0 0,0 0 16,0 0-16,0 0 15,-1 0 1,44 0 0,-1 0-1,0 0-15,21 21 0,1-21 0,20 0 16,1 0-16,-1 0 0,1 0 16,20 0-16,1 0 0,0 0 0,-1 0 15,1 0-15,21 0 0,-22 0 0,1 0 16,21 0-16,-21 0 15,-1 0-15,-20 0 0,-1 0 0,1 0 16,-1 0-16,-20 0 0,-22 0 0,21 0 16,-21 0-16,0 0 0,1 0 15,-1 0-15,0 0 0,-21-21 16,-21 21 31,0 0-47,-1 21 0,1-21 15,0 0-15,0 0 0,0 21 16,-22-21-16,22 0 0,0 0 0</inkml:trace>
  <inkml:trace contextRef="#ctx0" brushRef="#br0" timeOffset="383.75">20362 5017 0,'-42'21'0,"84"-42"16,-126 42-16,62 0 0,1-21 0,0 0 0,21 21 15,0 0 1,21-21 0,-21 21-16,43-21 0,-22 0 0,21 0 15,0 0-15,22 0 0,-22 22 16,22-22-16,-1 0 0,1 0 0,20 0 15,-20 0-15,21 0 0,-22 0 0,22 0 16,-1 0-16,-20 0 0,21-22 16,-1 22-16,-20 0 0,20 0 0,-41 0 15,20 0-15,-20 0 0,-1-21 0,0 21 16,-21 0-16,1 0 0,-1 0 16,0 0-16,-42 0 46,0 0-30,-1 21-16,1-21 0,-21 0 0,0 0 16,-1 0-16,1 22 0</inkml:trace>
  <inkml:trace contextRef="#ctx0" brushRef="#br0" timeOffset="747.54">20087 5567 0,'0'0'0,"-42"21"0,-22-21 15,43 21-15,0-21 0,42 0 16,0 0 0,22 0-16,-1 0 0,21 0 0,1 0 15,-1 0-15,22 0 0,0 0 16,-1 0-16,22 0 0,-21 0 0,0 0 15,-1 0-15,1-21 0,-22 21 0,1 0 16,-1 0-16,1 0 0,-22 0 16,1-21-16,-1 21 0,-21 0 0,21 0 15,-20 0-15,-1 0 0,0 0 16,0 0 0,-42 0 15,0 21-31,0-21 15,-1 21-15,1-21 0,-21 21 0,21-21 16,-22 22-16,1-1 0,0 0 0</inkml:trace>
  <inkml:trace contextRef="#ctx0" brushRef="#br0" timeOffset="1119.33">19939 6138 0,'-21'0'0,"42"0"0,-63 0 15,63 0 17,0 0-17,21 0-15,-21 0 0,22 0 0,-1 0 16,0 0-16,1 0 0,20 0 0,1 0 15,-1 0-15,1-21 0,-1 21 0,1-21 16,-1 21-16,1 0 0,-1 0 16,1 0-16,-1 0 0,-20-21 15,20 21-15,-21 0 0,1 0 0,-22 0 16,21 0-16,-21 0 0,1 0 0,-1 0 16,-42 21 15,-1-21-31,1 0 15,0 0-15,0 0 0,0 0 0,-22 0 16,1 21-16,21-21 0</inkml:trace>
  <inkml:trace contextRef="#ctx0" brushRef="#br0" timeOffset="1468.13">19833 6498 0,'-21'21'0,"42"-42"0,-42 64 16,42-43-1,21 0-15,-20 0 16,20 0-16,0 0 0,1 0 16,-1 0-16,0 0 0,1 0 0,-1 0 15,21 0-15,-20 0 0,20 0 0,-20-22 16,-1 22-16,21 0 0,-20-21 15,20 21-15,-20 0 0,-1-21 16,0 0-16,1 21 0,-1 0 0,0 0 16,1-21-16,-22 21 0,21 0 0,-21 0 15,0 0-15,1 0 0,-22-21 0,21 21 16,-42 0 15,-1 0-31,1 0 16,0 0-16</inkml:trace>
  <inkml:trace contextRef="#ctx0" brushRef="#br0" timeOffset="4043.78">22542 5271 0,'0'0'16,"-21"0"-16,0 0 0,0 0 0,0 0 0,0 0 15,-1 0-15,1 0 0,-21 0 16,21 0-16,0-22 0,-1 22 16,1 0-16,0 0 0,0 0 0,21-21 15,42 21 17,-21 0-32,22 0 15,-1 0-15,0 0 0,22 0 0,-1 0 16,1 21-16,-1-21 0,1 0 15,21 22-15,-22-22 0,22 0 0,-22 21 16,1 0-16,-1-21 0,1 0 0,-22 0 16,22 21-16,-22-21 0,0 0 15,1 0-15,-1 0 0,-21 0 0,21 0 16,-20 0-16,-1 0 0,0 0 16,-21-21-1,0 0-15,0 0 16,-21 21-16,0-22 0,-1 1 0,1 0 15,0 0-15,-21 21 0,-1-21 16,22 0-16,-21-1 0,0 22 0,20-21 16,1 21-16,0 0 0,0 0 0,0 0 15,0 0-15,42 0 32,0 0-32,21 0 0,-21 0 15,1 0-15,20 21 0,-21-21 16,21 0-16,1 0 0,-22 22 15,21-22-15,-21 21 0,22-21 0,-22 21 16,0-21-16,0 21 0,0-21 16,-21 21-16,0 0 0,0 1 15,0-1-15,0 0 0,-21 0 16,21 0-16,-21 0 0,0 1 16,-21-1-16,20 0 0,1 0 0,-21 0 15,21 0-15,0 1 0,-1-1 0,1 0 16,0 0-16,21 0 15,-21 0-15,0 1 16,42-22 15,0 0-31,0 0 0,0-22 16,1 1-16,-1 0 0,0 0 0</inkml:trace>
  <inkml:trace contextRef="#ctx0" brushRef="#br0" timeOffset="4443.56">24617 4784 0,'0'0'0,"0"-64"15,0 43-15,0 0 0,0 0 16,0 0-16,-21 21 0,-1 0 0,1 0 15,0 0-15,0 0 16,0 0-16,0 0 0,-1 0 0,1 21 16,0-21-16,0 42 0,0-21 15,0 22-15,-1-1 0,1 0 0,0 1 16,-21-1-16,21 21 0,-1-20 0,1-1 16,0 0-16,21 1 0,0-1 15,0 0-15,0 1 0,0-22 16,0 21-16,21-21 0,-21 1 0,21-1 15,1 0-15,-1 0 0,21-21 0,-21 21 16,0-21-16,1 0 0,20 0 16,-21 0-16,21 0 0,-20 0 0,20 0 15,0 0-15,-21 0 0,22 0 0,-1-21 16,0 21-16,1 0 0,-1-21 16,-21 0-16,22 21 0,-1-21 0,0-1 15,1 22-15</inkml:trace>
  <inkml:trace contextRef="#ctx0" brushRef="#br0" timeOffset="5681.33">25315 4995 0,'0'0'0,"0"-21"16,-21 0-16,0 21 0,0 0 0,0 0 15,-1 0-15,1 0 16,0 0-16,0 0 0,-21 0 0,20 21 15,1 0-15,0 1 0,0-1 0,0 0 16,0 0-16,-1 0 0,1 22 16,0-22-16,21 0 0,0 0 0,-21 0 15,21 0-15,0 1 0,0-1 16,0 0-16,0 0 0,0 0 16,0 0-16,21-21 15,0 0-15,0 0 0,1 0 16,-1 0-16,0 0 0,0 0 15,0-21-15,0 21 0,22-21 0,-22 0 16,0 0-16,21-22 0,-20 22 0,-1-21 16,0 0-16,0-1 0,0 1 15,0 0-15,-21-1 0,0 1 0,22 0 16,-22-1-16,0 22 0,0 0 16,0 0-16,0 0 0,0 42 31,-22 0-16,1 0-15,21 0 0,-21 0 0,21 22 16,-21-22-16,21 21 0,0 1 0,0-22 16,0 21-16,0-21 0,0 22 15,0-22-15,0 0 0,0 0 0,0 0 16,0 0-16,21 1 0,0-22 0,0 21 16,1-21-16,-1 0 15,0 21-15,0-21 0,0 0 0,0 0 16,1 0-16,-1 0 0,0-21 0,0 0 15,0 21-15,0-22 0,1-20 16,-1 21-16,0-21 0,0-1 16,0 1-16,0 0 0,1-22 0,-1 22 15,21-22-15,-21 22 0,0-22 16,1 22-16,-1 0 0,0-1 0,0 1 16,-21 21-16,0-21 0,21 20 15,-21 1-15,21 21 0,-21-21 0,0 0 16,0 42 15,-21 0-31,0 0 0,0 1 0,0-1 16,0 0-16,21 21 0,-22-21 15,1 22-15,0-1 0,21 0 16,-21 1-16,0 20 0,0-20 0,-1-1 16,22 0-16,0 1 0,-21-1 15,0 0-15,21 1 0,0-22 0,0 21 16,0-21-16,0 0 0,0 1 0,0-1 15,0 0-15,0 0 0,0 0 16,0 0-16,21-21 0,0 0 16,1 0-16,-22 22 0,42-22 0,-21 0 15,0 0-15,0 0 0,22 0 16,-1 0-16,-21 0 0,22-22 0,-1 1 16,0 21-16,-21-21 0,22-21 0,-1 21 15,-21-1-15,22-20 16,-22 0-16,21-22 0,-21 22 0,22-22 15,-22 1-15,0-1 0,0 22 0,0-21 16,0 20-16,1-20 0,-1 20 16,-21 22-16,21-21 0,-21 0 0,21 20 15,-21 1-15,0 0 0,21 0 0,-21 0 16,0 0 0,0 42-1,0 0-15,-21 0 16,0 0-16,21 0 0,-21 1 0,0-1 15,-1 21-15,1 0 0,0-20 0,21 20 16,-21 0-16,0 1 16,0 20-16,21-21 0,0 1 0,-22-1 15,22 0-15,0 1 0,0-22 16,0 21-16,0-21 0,0 22 0,0-22 16,0 0-16,0 0 0,0 0 0,0 1 15,22-1-15,-1 0 16,0-21-16,0 0 0,0 21 15,0-21-15,1 0 0,-1 0 16,0 0 0,0-21-16,0 0 15,0 0-15,1-1 0,-1 1 16,0 0-16,0 0 16,21 0-16,1 0 0</inkml:trace>
  <inkml:trace contextRef="#ctx0" brushRef="#br0" timeOffset="6164.39">28003 4699 0,'0'0'0,"0"-21"0,0 0 16,22 21 15,-1 0 0,-21 21-31,0 0 0,0 0 0,21 0 16,0 1-16,0 20 0,0-21 15,1 21-15,-1 1 0,0-1 0,0 0 16,0 1-16,0-1 0,1 0 16,-1 1-16,0-1 0,0 0 15,0-20-15,0 20 0,1-21 0,-22 0 16,21 22-16,0-22 0,-21 0 16,21 0-16,0 0 0,0 0 0,-21 1 15,22-22-15,-1 21 0,-21 0 0,21-21 16,0 21-16,-21-42 47,0 0-47,0 0 15,0-1-15,0 1 0,0 0 16</inkml:trace>
  <inkml:trace contextRef="#ctx0" brushRef="#br0" timeOffset="6599.14">28850 4805 0,'0'-21'0,"0"42"0,0-63 0,0 20 16,0 1-16,0 0 0,21 21 15,-21-21-15,21 0 0,-21 0 31,-21 42-15,0 0-16,0 0 16,0 0-16,-22 22 0,22-1 15,-21 0-15,-22 1 0,22 20 0,-21-21 16,-1 22-16,1-22 0,-1 22 0,1-22 16,-1 0-16,1 1 0,-1 20 15,1-20-15,20-1 0,-20 0 0,20 1 16,1-1-16,0-21 0,21 21 0,-22 1 15,22-22-15,0 0 0,0 0 16,0 0-16,21 1 0,0-1 16,-22 0-16,1 0 0,21-42 62,0 0-46,0 0-16,0-1 0,0 1 0,0 0 15</inkml:trace>
  <inkml:trace contextRef="#ctx0" brushRef="#br0" timeOffset="22472.69">9694 1122 0,'0'-21'31,"21"21"-31,1 0 16,-22-21-1,21 21-15,0 0 0,0-22 0,-21 1 16,21 0-16,0 21 0,1-21 16,-22 0-16,21 0 0,0-1 0,0 1 15,-21 0-15,21 0 0,-21 0 0,21-22 16,-21 22-16,0 0 0,0 0 15,0 0-15,0 0 0,0-1 0,0 1 16,0 0-16,0 0 0,0 0 31,-21 21-31,0 0 16,21 21-16,-21 0 0,21 0 16,0 0-16,-21 1 0,0 20 15,21 0-15,-22 1 0,22-1 0,0 21 16,-21-20-16,0 20 0,0 1 0,0-22 15,21 22-15,-21-1 0,-1 1 0,1-1 16,21-21-16,-21 22 0,0-22 16,21 22-16,-21-22 0,21 0 0,0 22 15,0-22-15,0-21 0,0 22 0,0-22 16,0 21-16,0-21 0,0 1 16,0-1-16,0 0 0,21-21 15,0 0-15,0 0 0,0 0 0,1 0 16,-1 0-16,0-21 15,0 0-15,0 21 0,22-22 16,-22 1-16,0 0 0,-21 0 0,21 0 16,0-22-16,0 22 0,-21-21 0,0 21 15,0-22-15,0 1 0,0 0 0,0 21 16,0-22-16,0 1 0,0 0 16,0 20-16,0-20 0,-21 21 0,0-21 15,0 20-15,0 1 0,0 0 0,-1 0 16,1 21-16,0-21 0,0 21 15,0 0-15,21-21 47,21 21-47,0 0 0,0 0 16,0 0-16,1 0 0,-1-22 0,0 22 16,21-21-16,-21 21 0,1-21 15,20 0-15,-21 21 0,0-21 0,22 0 16,-22-1-16,0 1 0,0 0 0,0 0 15,-21 0-15,21 0 0,-21-1 16,22 1-16,-22 0 0,0 0 16,0 42 15,0 0-15,-22 0-16,22 1 0,-21-1 0,21 21 15,0-21-15,0 22 0,0-22 16,0 21-16,0-21 0,0 0 0,0 22 15,0-22-15,0 0 0,0 0 0,0 0 16,21 1-16,1-22 0,-1 0 16,-21 21-16,21-21 0,0 0 15,0 0-15,0 0 0,1 0 0,-1 0 16,-21-21-16,21 21 0,0-22 0,0 1 16,0 21-16,1-21 0,-1 0 15,0 0-15,0 0 0,-21-1 0,0 1 16,21 0-16,-21-21 0,0 21 15,0-1-15,0 1 0,0 0 16,0 0-16,0 0 0,0 42 31,0 0-15,0 0-16,0 0 0,-21 1 0,21-1 16,0 21-16,0-21 0,0 0 0,0 1 15,0-1-15,0 0 0,0 0 16,0 0-16,0 0 0,21 1 15,0-22-15,1 0 0,-1 0 16,0 0-16,0 0 0,0 0 16,22 0-16,-22 0 0,0 0 15,21 0-15,-21-22 0,1 22 0,20-21 16,-21 0-16,0 0 0,-21 0 0,21 21 16,1-43-16,-22 22 0,0 0 15,21 0-15,-21 0 0,21 0 0,-21-1 16,0 1-16,0 0 0,0 0 15,0 42 1,0 0 0,-21 0-16,21 1 0,0-1 15,-21 21-15,21-21 16,-22 0-16,1 1 0,21-1 0,0 0 16,0 0-16,0 0 15,0 0-15,-21-21 0,21 22 16,-21-22-16,21-22 31,0 1-15,0 0-16,0 0 15,0 0-15,21 0 0,0-1 0,-21-20 16,21 21-16,1 0 0,-1-22 0,0 22 16,0 0-16,0 0 0,0 0 15,22 21-15,-22-21 0,0 21 0,21 0 16,-20 0-16,-1 0 0,0 21 0,0-21 15,0 21-15,0 21 16,1-21-16,-22 1 0,0-1 0,0 21 16,0-21-16,0 0 0,0 22 0,0-22 15,0 0-15,0 0 0,0 0 0,0 1 16,0-1-16,0 0 0,-22 0 16,1-21-16,0 21 15,0-21 1,0 0-16,21-21 15</inkml:trace>
  <inkml:trace contextRef="#ctx0" brushRef="#br0" timeOffset="22979.71">9334 296 0,'0'0'0,"0"-63"15,0 42-15,0 0 0,0-1 16,0 44 0,0-1-1,0 21-15,0 0 0,-21 1 0,0 20 16,21 1-16,-21-1 0,0 22 0,0 0 15,-1 20-15,-20 1 16,21-21-16,-21 21 0,20 0 0,-20-1 16,0 1-16,-1-21 0,1 0 0,0-1 15,21 1-15,-22-22 0,22 1 16,0-1-16,0-20 0,21-1 0,0-21 16,0 22-16,0-22 0,0 0 0,21-21 15,0 0-15,0 0 16,22 0-16,-22-21 0,21-22 15,0 22-15,1-21 0</inkml:trace>
  <inkml:trace contextRef="#ctx0" brushRef="#br0" timeOffset="23515.8">11853 931 0,'0'0'0,"0"-21"15,0 0-15,0 0 16,-21 0-16,0 21 16,0 0-16,0 0 15,-1 0-15,1 21 0,21 0 0,-21 0 16,0 0-16,0 1 0,21 20 16,0-21-16,0 21 0,0 1 0,-21-22 15,21 21-15,0-21 0,0 22 0,0-22 16,21 0-16,0 0 0,0 0 0,0 1 15,0-22-15,22 21 0,-22-21 16,21 0-16,-21 0 0,22 0 0,-22 0 16,21 0-16,-21 0 0,22 0 15</inkml:trace>
  <inkml:trace contextRef="#ctx0" brushRef="#br0" timeOffset="23815.63">12573 656 0,'0'0'0,"0"-21"0,-21 21 15,0 0 1,-1 21-16,1 0 0,21 1 16,0 20-16,-21 0 0,0-21 15,21 22-15,-21-1 0,21 0 0,0 1 16,-21-1-16,-1 0 0,22 1 15,-21-22-15,21 21 0,0-21 0,0 1 16,0-1-16,0 0 0,-21 0 0,21 0 16,0 0-16,0 1 15,21-22 1,0 0 0,-21-22-16,22 1 0,-1 0 15</inkml:trace>
  <inkml:trace contextRef="#ctx0" brushRef="#br0" timeOffset="24067.49">12679 974 0,'0'0'0,"0"21"16,0 0-1,0 0-15,0 0 0,0 1 16,0 20-16,-21-21 0,21 0 0,0 0 15,0 1-15,0-1 0,0 0 16,-22 0-16,22 0 0,0 0 16,0 1-16,0-44 47,22 22-32,-22-21-15</inkml:trace>
  <inkml:trace contextRef="#ctx0" brushRef="#br0" timeOffset="24255.38">12954 847 0,'0'0'0,"0"-21"0,21 21 16,-21-22-16,0 44 62</inkml:trace>
  <inkml:trace contextRef="#ctx0" brushRef="#br0" timeOffset="24468.26">12277 953 0,'0'0'0,"-22"0"15,44 0 17,-1 0-32,21 0 15,-21 0-15,0 0 0,22 0 0,-1 0 16,-21 0-16,22 0 0,-1 0 0</inkml:trace>
  <inkml:trace contextRef="#ctx0" brushRef="#br0" timeOffset="25203.85">13208 1016 0,'0'0'0,"-21"0"0,21 21 0,-64 22 16,43-43-16,0 21 16,0 0-16,21 0 0,0 0 15,0 0-15,0 1 0,0-1 16,21 0 0,0-21-1,0 0-15,0 0 0,1 0 16,-1 0-16,0 0 15,0-21-15,-21 0 16,0-1-16,0 1 16,0 0-16,-21 21 0,21-21 15,0 0-15,0 0 0,-21 21 16,21-22-16,0 1 0,0 0 0,0 0 16,0 0-16,21 0 15,0 21-15,0 0 0,0 0 16,1 0-16,-1 0 0,0 0 15,0 0-15,0 0 0,-21 21 16,21 0-16,1 0 16,-22 0-16,0 0 0,0 1 15,21-1-15,-21 0 0,0 0 0,21 0 16,-21 0-16,0 1 16,0-1-16,0-42 46,0-1-30,0 1-16,0 0 0,0 0 0,0-21 16,0 20-16,21 1 15,0 0-15,0 0 0,-21-21 16,22 20-16,-1 1 0,0 0 0,-21 0 16,21 0-16,0 21 0,0 0 15,1 0 1,-1 21-16,-21 0 0,0 0 0,0 0 15,0 1-15,0 20 0,0-21 0,0 0 16,0 0-16,0 22 0,0-22 16,0 0-16,0 0 0,0 0 0,0 1 15,0-1-15,-21-21 16,21 21-16,0-42 31,21 0-15</inkml:trace>
  <inkml:trace contextRef="#ctx0" brushRef="#br0" timeOffset="27119.87">15113 826 0,'0'0'0,"-21"0"0,21-22 0,-21 22 15,-1 0-15,1 0 16,0 0-16,0 22 16,21-1-16,-21 0 0,21 21 15,-21-21-15,21 22 0,0-22 16,0 21-16,-22-21 0,22 22 0,-21-22 16,21 21-16,-21-21 0,21 1 15,0-1-15,0 0 0,-21 0 0,21 0 16,0 0-16,-21-21 0,21-21 31,0 0-15,0 0-16,0 0 0,0 0 15,21-1-15,-21 1 0,0 0 16,21 0-16,0-21 0,0 20 0,-21-20 16,22 21-16,-1 0 0,0-22 0,-21 22 15,21 0-15,0 0 16,0 21-16,-21-21 0,22 21 0,-1 0 15,-21 21-15,21-21 0,0 21 16,-21 0-16,21 0 0,-21 22 16,0-22-16,0 0 0,21 21 0,-21-20 15,22 20-15,-22-21 0,0 0 0,0 0 16,0 1-16,21-1 0,-21 0 16,21 0-16,0-21 31,0 0-31,-21-21 15,21 0-15,1 21 0,-22-21 16,21-1-16,0 1 0,0 0 0,0 0 16,0 0-16,1 0 0,-1-1 15,0-20-15,0 21 0,21 0 16,-20-22-16,-1 22 0,0 0 0,-21 0 16,21 21-16,0-21 0,-21 42 31,0 0-31,0 0 0,0 0 0,0 1 15,0-1-15,0 21 0,0-21 0,0 0 16,0 22-16,0-22 0,0 0 16,0 0-16,0 0 0,0 1 0,0-1 15,0 0-15,0 0 0,21-21 16,1 0-16,-1 0 16,0 0-16,0 0 0,0 0 15,0 0-15,1 0 0,-1 0 0,0 0 16,21 0-16,-21-21 0,1 0 0,-1 21 15,0-21-15,0-1 0,0 1 16,0 0-16,1 0 0,-22-21 0,21 20 16,-21 1-16,0-21 0,21 21 0,-21 0 15,0-1-15,0 1 0,0 0 16,0 0-16,0 0 0,-21 21 0,0 0 16,-1 0-16,1 0 0,0 21 15,0-21 1,21 21-16,0 0 0,0 22 0,0-22 15,0 0-15,0 0 0,0 21 0,0-20 16,0-1-16,0 0 0,21 0 16,0 0-16,0 0 0,-21 1 0,22-22 15,-1 21-15,21-21 0,-21 0 0,0 21 16,22-21-16,-22 0 0,21 0 16,1 0-16,-22 0 0,21 0 0,-21 0 15,0-21-15,22 21 0,-22-21 0,0-1 16,0 1-16,0 0 0,1 0 15,-22 0-15,0 0 0,21-22 0,-21 22 16,21 0-16,-21 0 0,0 0 0,21-1 16,-21 1-1,0 42 1,0 1-16,0-1 16,0 0-16,-21 0 0,21 21 15,-21-20-15,21-1 0,-21 0 0,21 0 16,0 0-16,0 0 0,-22 1 15,22-1-15,-21-21 16,21 21-16,0-42 47,0 0-47,0-1 16,0 1-16,0 0 0,0 0 0,0 0 15,21 0-15,-21-1 0,22 1 0,-1 0 16,-21-21-16,21 21 0,0-1 15,0 1-15,0 0 0,-21 0 0,22 21 16,-1 0-16,0 0 0,0 0 16,0 0-16,0 0 0,-21 21 15,0 0-15,0 0 0,22 1 0,-22-1 16,0 0-16,0 21 0,21-21 16,-21 1-16,0-1 0,0 0 0,0 0 15,0 0-15,0 0 0,0 1 16,0-44 46,0 1-62,0 0 0,0 0 16,0 0-16,21 0 0,0-1 0,0 1 16,0 0-16,1 0 0,-1 0 15,0 0-15,0-1 0,0 1 0,0 21 16,1 0-16,-1 0 0,0 0 15,0 0-15,0 0 16,-21 21-16,0 1 0,0-1 0,0 0 16,0 0-16,0 0 15,0 0-15,0 1 0,0-1 0,0 0 16,0 0-16,0 0 0,0 0 0,0 1 16,0-1-1,-21-21 1,21-21 15,0-1-31,21 22 0</inkml:trace>
  <inkml:trace contextRef="#ctx0" brushRef="#br0" timeOffset="28683.45">17611 593 0,'0'-21'0,"-22"21"31,1 21-15,21 0-16,-21 21 15,21-21-15,0 1 0,0 20 0,-21-21 16,21 21-16,-21 1 0,0-1 0,21 0 16,0-20-16,0 20 0,-22 0 15,22-21-15,-21 22 0,21-22 0,0 0 16,0 0-16,0 0 0,0 1 0,0-1 15,0 0 1,-21-21 0,21-21-1,0 0 1,0-1-16,0 1 0,0 0 16,21-21-16,-21 21 0,21-1 0,1-20 15,-22 21-15,21 0 0,0 0 16,0-22-16,0 22 0,0 21 0,1-21 15,-1 0-15,0 21 0,0 0 0,0 0 16,0 0 0,1 0-16,-1 21 0,-21 0 15,0 0-15,0 0 0,0 22 0,0-22 16,0 0-16,0 0 0,0 0 16,-21 1-16,-1-1 0,1 0 0,0 0 15,-21 0-15,21-21 0,-1 0 16,22 21-16,-21-21 0,0 0 15,0 0-15,0 0 0,0 0 0,-1 0 16,1 0 0,0 0-1,21 22 32,0-1-31,0 0-1,21-21-15,0 21 0,1 0 16,-1-21-16,0 0 16,0 0-16,0 0 0,0 0 0,22 0 15,-1 0-15,-21 0 0,22 0 0,-1 0 16,0-21-16,1 21 0,-1-21 16,0 21-16,1-21 0,-1 0 0,-21-1 15,0 1-15,22 0 0,-22 0 16,0 0-16,0 0 0,-21-22 15,0 22-15,21 0 0,-21 0 0,0 0 16,0-1-16,0 1 0,0 0 16,-21 42 15,0 0-31,21 1 0,0-1 0,-21 0 16,0 0-16,-1 0 0,1 0 15,21 1-15,0-1 0,0 0 16,0 0-16,0 0 0,0 0 15,0 1 1,0-1 0,0 0-1,0 0 1,0 0-16,21-21 0,-21 21 16,22-21-16,-22 22 0,21-1 15,0-21 1,0 0-16,-21 21 0,21-21 15,0 0-15,1 0 0,-1 0 16,0 0-16,0 0 0,0 0 16,0 0-16,1-21 0,-1 0 15,0 21-15,21-22 0,-21 1 0,22 0 16,-22 0-16,21 0 0,-21 0 16,22-1-16,-1-20 0,-21 21 15,0 0-15,1 0 0,-1-1 0,0 1 16,-21 0-16,0 0 15,21 21-15,-42 0 32,0 0-32,21 21 15,-21 0-15,-1 0 0,22 1 16,-21-1-16,0 0 0,21 0 0,-21 0 16,21 0-16,0 1 15,0-1-15,-21-21 0,21 21 0,0 0 16,21 0-1,0-21 1,0 0-16,0 0 16,1 0-16,-1 0 0,0 0 0,0 0 15,0 0-15,0-21 0,1 21 0,-1-21 16,0 0-16,0 21 0,21-21 16,-20-1-16,-1 1 0,0 0 0,-21 0 15,21 0-15,0 0 0,-21-1 16,0 1-16,0 0 15,-21 21 1,0 0 0,21 21-1,0 0-15,0 1 0,-21-22 16,21 21-16,0 0 0,0 0 0,0 0 16,0 0-16,0 1 15,-21-1-15,21 0 0,0 0 16,0 0-16,0 0 0,0 1 15,-22-22-15,1 21 16,21 0-16,-21-21 16,0 0-1,0 0 1,0 0-16,-1 0 0,1 0 16,0 0-16,0 0 0,-21-21 0</inkml:trace>
  <inkml:trace contextRef="#ctx0" brushRef="#br0" timeOffset="29524.26">9821 1884 0,'-21'0'0,"42"0"0,-63 0 15,21 0-15,0 0 0,-1 0 16,1 0-16,0 0 0,0 0 16,21-21-16,21 21 46,0 0-46,0 0 0,22 0 0,20 0 16,-20 0-16,41-21 0,-20 21 0,20 0 16,1 0-16,21-22 0,-21 22 15,42-21-15,-22 21 0,22 0 0,0 0 16,0-21-16,0 21 0,-21 0 0,21-21 16,0 21-16,-21 0 0,21 0 15,-21-21-15,0 21 0,-22 0 0,22 0 16,-42 0-16,20 0 0,-41-21 0,20 21 15,-20 0-15,-22 0 0,21 0 0,-21 0 16,0 0-16,1 0 16,-1-22-16,0 22 0,0-21 15,0 0-15</inkml:trace>
  <inkml:trace contextRef="#ctx0" brushRef="#br0" timeOffset="30412.36">14922 1376 0,'22'0'31,"-1"0"-15,0 0-16,21 0 0,1 0 16,-1 21-16,0-21 0,22 0 0,-1 0 15,1 0-15,20 0 0,-20 0 16,21 21-16,-1-21 0,22 0 16,-21 0-16,21 0 0,21 0 0,-22 21 15,22-21-15,0 0 0,0 0 0,0 0 16,0 0-16,0 0 0,22 0 15,-22 0-15,21 0 0,-21 0 0,21 0 16,0 0-16,-21 0 0,0 0 0,21-21 16,-21 21-16,-21 0 0,0-21 15,-21 21-15,20-21 0,-41 21 0,-1 0 16,1 0-16,-22-21 0,1 21 0,-1 0 16,-21 0-16,21 0 0,-20 0 0,-1 0 15,0 0 1,0 0-16,0 0 15,0 0-15,1 0 16,-1 0-16,0 0 16,-42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2T02:35:11.0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3662 0,'0'0'0,"0"-21"0,-21-22 16,21 22-16,-21 0 0,21 0 0,-22 0 0,22 0 16,0-1-16,0 1 15,0 0-15,0 0 0,0 0 16,22 0-16,-1 21 0,0-22 15,0 1-15,0 0 0,22 21 0,-1-21 16,0 0-16,1 21 0,-1 0 16,0 0-16,22 0 0,-22 0 0,0 0 15,1 0-15,-1 21 0,0 0 16,1 0-16,-22 22 0,0-22 0,0 21 16,-21 0-16,0 1 0,0-22 15,0 21-15,-21 1 0,0-1 0,0 0 16,-22 1-16,1-22 0,0 21 15,21-21-15,-22 22 0,1-22 16,21 0-16,-22 0 0,22 0 0,0 0 16,0-21-1,21 22-15,21-22 47,-21-22-47,0 1 16,0 0-16</inkml:trace>
  <inkml:trace contextRef="#ctx0" brushRef="#br0" timeOffset="524.69">1333 3387 0,'0'-21'0,"0"42"0,22-64 16,-22 22-16,0 0 0,0 0 16,0 0-16,-22 21 31,22 21-15,0 0-16,0 21 0,0-20 15,-21 20-15,21 0 0,0 22 16,-21-1-16,21-20 0,-21 20 15,21 22-15,-21-22 0,0 22 0,21 0 16,-22-22-16,1 22 0,0-1 16,0-20-16,21-1 0,-21 1 0,0-1 15,21-20-15,-22-1 0,22 0 16,0-20-16,0-1 0,0 0 0,0 0 16,0 0-16,0-42 31,0 0-31,0 0 15,0 0-15,0-1 0,0-20 0,22 21 16,-1-21-16</inkml:trace>
  <inkml:trace contextRef="#ctx0" brushRef="#br0" timeOffset="1164.61">2032 3577 0,'0'-21'0,"0"42"0,0-63 0,21 21 15,-21 0-15,0-1 16,0 1-1,0 42 17,0 1-32,0-1 0,0 21 0,0-21 15,0 22-15,0-1 0,0-21 16,0 21-16,0 1 0,0-1 0,0 0 16,0 1-16,0-1 0,0-21 0,0 22 15,0-22-15,0 21 0,0-21 16,21-21-16,0 21 0,-21 1 0,22-22 15,-1 0-15,0 0 16,0 0-16,21 0 0,-20-22 0,-1 1 16,21 0-16,0 0 0,-20-21 0,20 20 15,-21-20-15,0 21 0,22-21 16,-22-1-16,0 1 0,0 0 0,0-1 16,-21 1-16,21 21 0,-21-22 15,0 22-15,0-21 0,0 21 0,0 0 16,0 42 15,0 0-31,0 0 0,0 0 0,-21 0 16,21 22-16,-21-1 0,21-21 0,0 22 15,0-22-15,0 21 0,0 0 16,0-20-16,0 20 0,0-21 0,0 0 16,0 22-16,0-22 0,0 0 15,0 0-15,21-21 0,0 21 0,1-21 16,-1 0-16,0 0 0,0 0 15,0 0-15,0-21 0,1 0 16,-1 0-16,0 0 0,0-22 0,0 22 16,0-21-16</inkml:trace>
  <inkml:trace contextRef="#ctx0" brushRef="#br0" timeOffset="1745.56">3111 3090 0,'0'0'15,"0"-21"-15,-21-42 0,0 63 16,21-21-16,-21 21 0,0 0 16,0 21-1,21 0-15,0 0 0,0 0 16,0 22-16,0-1 0,0 0 16,0 1-16,0-1 0,0 21 0,0-20 15,0 20-15,0-20 0,0 20 0,0-21 16,0 1-16,-22-1 15,22 0-15,0 1 0,0-1 0,0 0 16,0-20-16,0-1 0,0 0 0,0 0 16,0 0-16,0 0 0,0 1 15,0-44 1,0 1 0,0 0-16,0 0 15,0 0-15,0 0 0,0-1 0,0-20 16,0 21-16,22 0 0,-1 0 0,0-22 15,0 22-15,0 0 16,0 21-16,1-21 0,-1 0 0,0 21 0,21 0 16,-21-22-16,1 22 0,-1 0 15,0 0-15,21 0 0,-21 22 16,1-22-16,-1 21 0,0 0 0,-21 0 16,0 0-16,0 0 0,0 1 0,0-1 15,0 0-15,0 0 0,-21 0 16,21 0-16,-21 1 0,-1-1 0,1 0 15,-21 0-15,21 0 0,0 0 0,-1 1 16,1-22-16,-21 21 0,21-21 16,0 21-16,-1-21 0,1 0 31,0 0-31,21-21 16,0 0-16,0-1 0,0 1 15,0 0-15,0 0 0,21 21 16,-21-21-16</inkml:trace>
  <inkml:trace contextRef="#ctx0" brushRef="#br0" timeOffset="2955.94">3619 3916 0,'0'21'0,"0"-42"0,-21 42 16,21 0-16,-21-21 0,21 21 16,0-42 15,21 21-31,0-21 0,1 0 16,-1 0-16,0 0 0,0-1 0,-21 1 15,21 0-15,0 0 0,1-21 16,-1-1-16,0 1 0,-21 0 0,21-1 15,-21 1-15,21-22 0,-21 1 0,0 21 16,0-22-16,0 22 16,21-1-16,-21 1 0,0 0 0,0-1 15,0 22-15,0 0 0,0 0 0,0 0 16,0 0 0,0 42-1,0 0-15,0 0 0,0 0 16,0 22-16,-21-1 0,21 0 15,-21 1-15,21 20 0,-21-21 0,21 22 16,0-22-16,0 22 0,-21-1 0,21-20 16,0-1-16,-21 0 0,21 1 15,0-1-15,0 0 0,0 1 0,0-22 16,21 0-16,0 0 0,0 0 0,0 0 16,0 1-16,1-22 0,-1 0 15,0 0-15,21 0 0,-21 0 16,1 0-16,-1-22 0,0 1 0,0 0 15,21 0-15,-42 0 0,22 0 0,-1-1 16,0-20-16,0 21 0,-21-21 16,0 20-16,21-20 0,0 21 0,-21 0 15,0 0-15,0-1 0,0 1 0,0 0 16,0 0-16,0 42 31,0 0-31,0 0 0,0 1 0,0-1 16,0 0-16,0 0 0,0 21 15,-21-20-15,21-1 0,0 21 16,0-21-16,0 0 0,0 1 0,0-1 16,0 0-16,0 0 15,21 0-15,1-21 0,-1 0 16,0 0-16,0 0 0,0 0 16,0 0-16,1-21 0,-1 0 15,0 0-15,0 0 0,0-1 0,0 1 16,22 0-16,-22-21 0,0 21 0,0-22 15,22 22-15,-1-21 0,-21 21 16,21-22-16,-20 22 0,20 0 16,-21 0-16,0 0 0,22 21 0,-22 0 15,0-22-15,0 22 0,0 0 16,-21 22 0,0-1-16,0 0 0,0 0 15,0 0-15,21-21 16,-21 21-1,22-21 1,-22-21 0,0 0-16,0 0 15,0 0-15,0 0 16,0-1-16,-22 1 16,1 21-16,0 0 15,0-21-15,0 21 0,0 0 16,-1 0-16,1 21 0,0-21 15,0 21-15,0 1 0,0-1 0,-1 0 16,1 21-16,0-21 0,0 22 0,0-22 16,0 0-16,-1 21 0,22-20 15,0 20-15,0-21 0,0 0 0,0 0 16,0 1-16,0 20 0,0-21 16,22 0-16,20 0 0,-21-21 15,0 0-15,22 22 0,-22-22 16,21 0-16,-21 0 0,22 0 0,-22 0 0,0 0 15,0 0-15,21-22 0,-20 22 16,-22-21-16,21 21 0,0-21 16,0 0-16,-21 0 0,21 21 0,-21-21 15,0-1-15,0 1 0,21-21 0,-21 21 16,0 0-16,0-22 0,0 22 0,0-21 16</inkml:trace>
  <inkml:trace contextRef="#ctx0" brushRef="#br0" timeOffset="3256.09">4593 3112 0,'0'0'0,"-21"0"0,0 0 16,0 42 0,-1-21-16,1 0 0,21 0 15,21-21 1,1 0-16,-1 0 15,0 0-15,0 0 0,0 0 0,-21-21 16,0 0-16,21 21 0,-21-21 16,0 0-1,-21 21-15,0 0 16,0 0-16,0 0 0,0 0 16,21 21-1,0 0-15,0 0 16,0 0-16,21-21 15,21 0-15</inkml:trace>
  <inkml:trace contextRef="#ctx0" brushRef="#br0" timeOffset="4370.6">6096 3916 0,'0'0'0,"0"21"0,0 0 16,21-21 15,0-21-31,0 0 16,1 0-16,-1 0 0,0-1 15,0 1-15,0 0 0,22 0 0,-22-21 16,21-1-16,0 1 0,-20 0 0,20-1 16,0 1-16,1 0 0,-1-1 15,-21 22-15,0-21 0,0 21 0,-21-22 16,0 22-16,0 0 16,-21 21-16,0 0 0,0 0 15,0 0-15,-22 21 0,22 0 16,0 0-16,0 1 0,-21-1 0,42 0 15,-22 21-15,22-21 0,0 22 0,0-22 16,0 0-16,0 21 0,0-20 16,0 20-16,22-21 0,-1 0 0,0 0 15,0 22-15,0-22 0,0 0 0,-21 0 16,22 0-16,-1 1 0,0-1 16,0 0-16,-21 0 0,0 0 15,0 0-15,-21 1 16,0-22-1,-22 0-15,22 0 0,0 0 16,0-22-16,-21 1 0,20 21 0,1-21 16,0 21-16,0-21 0,0 0 0,0 21 15,-1-21-15,22 42 47,0 0-47,0 0 0,22-21 16,-1 21-16,-21 0 0,21 1 15,0-22-15,0 21 0,0 0 0,1-21 16,20 0-16,-21 0 0,21 0 0,-20 0 16,20 0-16,0 0 0,1 0 15,-1-21-15,0 0 0,1-1 16,-1 1-16,0 0 0,1 0 0,-1-21 16,0 20-16,1-20 0,-22 21 0,0-21 15,0-1-15,0 1 0,0 0 0,1-22 16,-1 22-16,0-22 0,-21 22 15,0-22-15,0 22 0,21-21 0,-21 20 16,0 22-16,0-21 0,0 21 0,0-1 16,0 1-16,0 42 31,-21 22-31,21-22 0,0 21 16,-21 1-16,21-1 0,-21 0 15,21 22-15,-22-22 0,22 0 16,0 22-16,-21-22 0,21 1 0,-21-1 15,21 0-15,-21 1 0,21-1 0,0-21 16,0 21-16,0-20 0,0-1 0,0 0 16,0 0-16,0 0 0,0 0 15,0 1-15,21-22 32,0-22-32,-21 1 15,0 0-15,21 0 16,-21 0-16</inkml:trace>
  <inkml:trace contextRef="#ctx0" brushRef="#br0" timeOffset="4609.5">7006 3683 0,'0'0'0,"-21"-21"0,42 0 31,0 21-31,0 0 16,1 0-16,-1 0 0,0 0 0,0-21 15,21 21-15,-20 0 0,-1 0 16,21-22-16,-21 22 0,22-21 16,-22 21-16,0 0 0,0 0 0,0-21 15,0 21-15,1 0 0,-1 0 16</inkml:trace>
  <inkml:trace contextRef="#ctx0" brushRef="#br0" timeOffset="6577.22">7916 3789 0,'0'21'16,"0"-42"15,21 0-31,1 21 16,-1-21-16,-21-1 0,21 1 0,-21 0 16,21 0-16,-21 0 0,21 0 15,-21-1-15,0 1 0,0-21 16,0 21-16,0 0 0,-21-1 15,0 1-15,0 21 16,-22 0-16,22 0 0,0 0 0,0 0 16,-21 21-16,20 1 0,-20-1 15,21 0-15,0 0 0,-22 21 0,22-20 16,-21 20-16,21 0 0,0-21 0,-1 22 16,1-1-16,0-21 0,0 22 0,0-22 15,21 21-15,-21-21 0,21 0 16,0 1-16,0-1 0,0 0 0,21-21 15,0 0-15,0 0 0,0 0 0,0 0 16,22 0-16,-22 0 0,21 0 16,-21-21-16,22 21 0,-1-21 15,-21-1-15,22 1 0,-22 0 0,21 0 16,-21-21-16,0 20 0,1 1 0,-1-21 16,0 21-16,0 0 0,0-22 0,-21 22 15,0 0-15,21 0 0,-21 0 16,22 21-16,-22-22 0,0 44 31,0-1-31,0 0 16,0 0-16,0 0 0,0 0 15,0 22-15,0-22 0,0 0 0,0 0 16,0 0-16,0 1 0,0-1 0,0 0 16,0 0-16,0 0 0,21 0 15,0-21-15,0 22 16,0-22-16,0 0 0,1 0 0,-1 0 15,0 0-15,0 0 0,0-22 0,22 1 16,-22 21-16,0-21 0,0 0 0,21 0 16,-20 0-16,-1-1 0,0-20 15,0 21-15,0-21 0,0-1 0,1 1 16,-1 0-16,-21-1 0,21-20 0,0 20 16,-21 1-16,21 0 0,-21-1 0,0 1 15,0 0-15,0-1 0,0 22 16,0 0-16,0 0 0,0 0 15,0 0-15,0-1 0,0 1 16,0 42 15,0 1-31,0-1 16,0 0-16,0 0 0,-21 21 0,21 1 16,0-22-16,0 21 0,0 1 15,0-1-15,0 0 0,0 1 0,-21-1 16,21 0-16,0 1 0,0-1 0,0-21 15,0 21-15,0-20 0,0-1 0,0 21 16,0-21-16,0 0 0,21 1 16,0-1-16,0 0 0,1-21 15,-1 21-15,0-21 0,0 0 0,0 0 16,0 0-16,1 0 0,-1 0 0,0 0 16,0 0-16,0-21 0,0 21 0,1-21 15,-1 0-15,0-1 0,0 1 16,0 0-16,-21 0 0,21 0 0,-21-22 15,22 22-15,-22 0 0,0 0 0,0 0 16,21 0-16,-21-1 0,0 44 47,0-1-47,0 0 0,0 0 16,0 0-16,0 0 0,0 1 0,0-1 15,0 0-15,0 0 0,0 0 16,0 0-16,0 1 0,21-1 15,0 0-15,0-21 0,0 0 16,1 0-16,-1 0 0,0 0 16,0 0-16,21 0 0,-42-21 15,22 21-15,-1-21 0,0-1 16,0 22-16,21-21 0,-20 0 0,-1 0 16,0 0-16,0 0 0,0-22 0,0 22 15,1 0-15,-1 0 0,21 0 16,-21-1-16,0 1 0,-21 0 0,22 21 15,-1-21-15,-21 42 47,0-42 63,-21 21-110,21-21 15,-22 21 1,1 0 46,0 0 1,0 0-16,0 0 0,21 21-47,-21-21 15,21 21-15,-22-21 0,1 21 16,21 0-16,-21 1 0,0-1 16,21 0-16,-21 0 15,0 0-15,21 0 16,-22 1-16,22-1 0,0 0 0,-21-21 15,21 21-15,-21 0 0,21 0 0,0 1 16,0-1-16,0 0 0,0 0 0,0 0 16,0 0-16,0 1 15,21-1-15,-21 0 0,21-21 16,1 0-16,-1 21 0,0-21 16,0 0-16,0 0 0,0 0 0,1 0 15,-1 0-15,0 0 0,0 0 0,0 0 16,0-21-16,-21 0 0,22 21 15,-1 0-15,0-21 0,-21-1 16,21 22-16,-21-21 0,21 21 16,-21-21-16,0 0 0,21 0 15,-21 0-15,0-1 16,0 1-16,0 0 0</inkml:trace>
  <inkml:trace contextRef="#ctx0" brushRef="#br0" timeOffset="7028.97">9631 3133 0,'0'21'63,"21"-21"-32,0 0-15,-21-21-1,-21 21 17,21-21-32,-21 21 0,0 0 15,-1 0-15,1 0 16,0 0-16,0 0 16,21 21-1,0 0 1,-21-21-1</inkml:trace>
  <inkml:trace contextRef="#ctx0" brushRef="#br0" timeOffset="7420.78">8509 3387 0,'0'21'0,"0"-42"0,0 63 16,21-42 15,0 0-31,0 0 0,1 0 0,-1 0 15,21 0-15,-21 0 0,0 0 16,22 0-16,-22 0 0,21 0 0,-21 0 16,22 0-16,-22 0 0,0 0 0,0 0 15,0 0-15,1 0 0,-22-21 16,21 21-16</inkml:trace>
  <inkml:trace contextRef="#ctx0" brushRef="#br0" timeOffset="10443.76">11472 3366 0,'-21'-22'0,"42"44"0,-42-65 15,21 22-15,0 0 0,-21 0 16,21 0-1,0 42 126,-21 0-125,21 0 15,0 0-31</inkml:trace>
  <inkml:trace contextRef="#ctx0" brushRef="#br0" timeOffset="10840.05">11388 3323 0,'0'0'0,"0"-21"15,0 0-15,0 0 31,0 42 16,0 0-47,0 0 16,0 0-16,0 1 16,0-1-16</inkml:trace>
  <inkml:trace contextRef="#ctx0" brushRef="#br0" timeOffset="11612.08">11430 3366 0,'0'-22'0,"0"1"16,0 0 0,0 0 15,0 42 47,0 0-78,0 0 0,0 1 16,0-1-16,21 21 0,0 0 15,-21 1-15,21-1 0,1 0 0,-22 1 16,21-1-16,0 0 0,-21 1 0,0 20 16,21-20-16,-21-1 0,21 0 15,-21 22-15,0-22 0,0 0 0,0-20 16,21 20-16,-21-21 0,0 21 15,0-20-15,22-22 0,-22 21 0,0 0 16,21-42 0,-21 0-1,21-1-15,0 1 0,-21-21 0,21 21 16,0-22-16,1 1 0,-1 0 0,0-1 16,0-20-16,0 21 0,0-22 15,1 22-15,-1-22 0,21 1 0,-21-1 16,0 1-16,1 20 0,-1-20 0,0 21 15,0-1-15,0 22 0,-21-21 16,0 21-16,0-1 0,21 1 16,-21 42 15,0 1-31,22-1 16,-22 0-16,0 0 0,21 0 15,-21 0-15,21 1 0,-21-1 16</inkml:trace>
  <inkml:trace contextRef="#ctx0" brushRef="#br0" timeOffset="13152.57">12658 3598 0,'0'-21'0,"0"0"15,-22 21 1,1 0 0,0 0-16,0 21 0,0 0 15,21 1-15,-21-1 0,-1 0 16,22 21-16,0-21 0,-21 1 0,21 20 16,-21-21-16,21 21 0,0-20 0,0 20 15,0-21-15,0 0 0,0 22 16,0-22-16,0 0 0,0 0 15,21-21-15,0 21 0,1-21 0,-1 21 16,0-21-16,21 0 0,-21 0 0,22 0 16,-22 0-16,21-21 0,1 0 15,-22 0-15,21 0 0,0 0 0,-20-1 16,20 1-16,-21 0 0,0 0 0,0 0 16,1-22-16,-22 22 0,0 0 0,0-21 15,0-1-15,0 22 0,0-21 16,0 0-16,0 20 0,-22-20 0,1 21 15,0 0-15,0 0 0,0-1 0,0 1 16,-22 21-16,22 0 0,-21 0 16,21 0-16,-1 21 0,-20 1 15,21-1-15,0 0 0,0 0 0,-1 21 16,1-20-16,21 20 0,0 0 0,0-21 16,0 22-16,0-22 0,0 21 15,0-21-15,0 1 0,21-1 0,1 0 16,-1 0-16,0 0 0,21-21 0,1 0 15,-22 0-15,21 0 0,0 0 0,22 0 16,-22 0-16,1-21 0,20 0 16,-21 21-16,1-21 0,-1 0 0,0-1 15,1 1-15,-1-21 0,-21 21 16,22 0-16,-22-22 0,0 22 0,0-21 16,0-1-16,0 22 0,1-21 15,-22 21-15,21 0 0,-21-1 0,0 1 16,0 0-16,0 42 15,0 0 1,0 1-16,0-1 0,-21 21 0,21-21 16,-22 22-16,22-22 0,0 21 0,0 0 15,0-20-15,0 20 0,0-21 0,0 0 16,0 22-16,22-22 0,-1 0 16,0 0-16,0-21 0,0 21 0,0-21 15,1 0-15,-1 0 0,0 0 16,0 0-16,0 0 0,0 0 0,22 0 15,-22-21-15,0 21 0,0-21 16,22 0-16,-22 0 0,0-1 0,21 1 16,-21 0-16,1-21 0,20 21 0,0-22 15,-21 22-15,22-21 0,-22 21 0,21-22 16,-21 22-16,22 0 0,-22 0 16,0 21-16,0-21 0,0 21 0,1 0 15,-1 0-15,0 21 16,-21 0-16,21 0 0,-21 0 15,0 0-15,0 1 16,0-1-16,21 0 0,-21 0 16,21-21-1,-21-21 17,0 0-32,0 0 15,0-1-15,-21 1 16,0 0-16,0 0 15,0 0-15,0 21 0,-1 0 16,1 0-16,0 0 0,0 0 16,0 0-16,0 0 0,-1 21 0,1 0 15,0 0-15,0 0 16,0 1-16,0-1 0,-1 0 0,1 21 16,0-21-16,0 1 0,0-1 0,0 0 15,-1 21-15,22-21 0,0 1 0,0-1 16,0 0-16,0 0 15,22 0-15,-1-21 0,0 21 0,0-21 16,0 0-16,22 0 0,-22 0 0,0 0 16,0 0-16,21 0 0,-20 0 0,-1-21 15,0 21-15,0-21 0,0 0 16,0 21-16,1-21 0,-22 0 0,21-1 16,0 1-16,-21-21 0,21 21 0,-21 0 15,21-22-15,0 1 0,-21 0 16,0-1-16,22 1 0,-22 0 15,21-22-15,-21 1 0,0 20 0,21-20 16,-21 20-16,21-20 0,-21 21 0,0-1 16,0 22-16,0-21 0,0 21 0,0-1 15,0 1-15,0 0 0,0 42 32,0 0-32,-21 22 15,21-22-15,-21 21 0,21 22 16,0-22-16,-21 22 0,21-22 0,-22 21 15,1 1-15,21-22 0,0 22 0,0-22 16,0 0-16,-21 22 0,21-43 16,0 21-16,0 1 0,0-22 15,0 21-15,0-21 0,0 1 0,21-22 16,0 21-16,-21 0 0,22-21 0,-1 0 16,0 0-16,0 0 0,0 0 15,0 0-15,1 0 0,-1-21 16,0 21-16,0-21 0,-21-1 15,21 22-15,-21-21 0,21 0 0,-21 0 16,0 0-16,0-22 0</inkml:trace>
  <inkml:trace contextRef="#ctx0" brushRef="#br0" timeOffset="13452.13">13716 3133 0,'21'0'16,"0"-21"0,0 21-16,-21-22 0,22 22 15,-22-21-15,21 21 0,-21-21 16,-21 21 15,-1 0-31,1 0 0,0 0 16,21 21-16,-21-21 0,21 21 0,0 1 15,0-1-15,0 0 16,21-21-16,0 21 0</inkml:trace>
  <inkml:trace contextRef="#ctx0" brushRef="#br0" timeOffset="15787.75">16552 3429 0,'0'-21'0,"0"42"0,21-63 0,-21 21 16,0 42 15,0 21-15,0-21-16,0 0 0,0 1 0,0 20 15,0-21-15,0 21 0,0-20 0,0 20 16,-21-21-16,21 0 0,-21 0 16,21 1-16,-21-1 0,21 0 0,0 0 15,0 0-15,-21-21 0,21 21 16,-21-21-16,21-21 31,0 0-15,0 0-16,0 0 0,0 0 0,0-1 15,0-20-15,0 21 0,21-21 0,-21 20 16,21-20-16,0 0 0,0-1 16,0 1-16,1 21 0,-1-21 0,0 20 15,0 1-15,0 0 0,0 0 0,1 21 16,-1 0-16,0 0 0,0 0 15,-21 21-15,21 0 0,0 0 0,1 22 16,-22-22-16,21 21 0,-21-21 16,0 22-16,0-1 0,0-21 15,0 22-15,0-22 0,0 21 0,0-21 16,0 0-16,0 22 0,0-22 16,21 0-16,0 0 0,0 0 15,0-21-15,1 0 16,-1 0-16,0 0 0,0 0 15,0-21-15,0 21 0,-21-21 16,22 0-16,-1 0 0,-21 0 0,21-1 16,0 1-16,0 0 0,0-21 15,1-1-15,-1 22 0,0-21 16,0 0-16,0-1 0,0 1 0,22 21 16,-22-22-16,0 22 0,21 0 15,-20 0-15,-1 0 0,0 21 0,0 0 16,0 0-16,0 0 0,1 21 0,-1 0 15,-21 0-15,21 0 0,0 1 16,-21 20-16,21-21 0,-21 0 0,0 22 16,21-22-16,-21 0 0,22 21 0,-22-21 15,21 1-15,-21-1 0,0 0 16,21 0-16,0-21 16,-21 21-16,21-21 15,0 0-15,1 0 16,-1 0-16,0-21 0,0 21 15,0-21-15,-21 0 0,21 0 16,1-1-16,20 1 0,-21 0 0,0-21 16,0 21-16,1-22 0,20 22 15,-21-21-15,21 21 0,-20-1 0,-1-20 16,21 21-16,-21 21 0,22-21 0,-22 0 16,0 21-16,0 0 0,0 0 15,0 0-15,-21 21 16,0 0-16,0 0 0,0 0 0,0 0 15,0 1-15,0-1 16,0 0-16,0 0 16,0 0-1,0-42 17,0 0-32,0 0 15,-21 21-15,21-21 0,-21-1 16,21 1-16,-21 0 0,0 0 15,0 0-15,-1 21 0,22-21 0,-21-1 16,0 22-16,0 0 0,0 0 16,0 0-16,-22 0 0,22 0 0,0 0 15,0 0-15,0 22 0,-22-1 16,22 21-16,0-21 0,0 22 0,0-22 16,-1 21-16,1-21 0,21 22 15,0-1-15,-21-21 0,21 21 0,0-20 16,0-1-16,0 0 0,0 0 0,0 0 15,21 0-15,0 1 0,1-1 16,-1-21-16,0 0 0,0 0 16,0 0-16,0 0 0,1 0 0,-1 0 15,0 0-15,0-21 0,0-1 0,0 22 16,22-21-16,-22 0 0,0 0 16,0 0-16,0 0 0,1-1 0,-1-20 15,0 21-15,0-21 0,0 20 16,-21 1-16,0 0 0,21 0 15,-21 0-15,0 0 0,-21 42 47,0 0-47,21 0 0,-21 0 0,21 22 16,-21-22-16,21 0 0,-21 0 0,21 0 16,0 0-16,0 1 0,0-1 15,0 0-15,0 0 0,0 0 16,21-21-16,0 0 0,0 21 0,0-21 15,0 0-15,22 0 0,-22 0 0,0 0 16,0 0-16,0 0 16,22 0-16,-22 0 0,0-21 0,0 21 15,0-21-15,1 0 0,-1 21 0,0-21 16,0 0-16,0-1 0,-21 1 0,0 0 16,21 0-16,-21 0 0,22 21 15,-22-21-15,21 21 0,-21 21 31,-21 0-15,21 0-16,-22 0 0,22 0 16,-21 1-16,21-1 0,0 0 0,0 0 15,0 0-15,0 0 16,0 1-16,21-22 16,1 21-16,-1-21 15,0 0-15,0 0 0,0 0 16,0 0-16,1-21 15,-22-1-15,21 1 0,0 21 16,-21-21-16,0 0 0,21 0 0,-21 0 16,21-1-16,-21 1 0,21 0 15,-21 0-15,0 0 0,0 0 0,0-1 16,0 1-16,0 42 31,0 1-31,0-1 16,0 0-16,-21 0 15,0 0-15,21 0 0,0 1 0,-21-1 16,21 0-16,-21 0 0,21 0 16,-21 0-16,21 1 15,-22-22 17,22-22-17,0 1 1,0 0-16,22 21 0,-22-21 15,21 0-15,0 0 0,0-1 0,-21 1 16,21 0-16,0-21 0,22 21 0,-22-1 16,0 1-16,21 0 0,-20 0 15,20 0-15,0 0 0,-21 21 16,1 0-16,-1 0 0,0 0 0,21 0 16,-21 0-16,1 21 0,-1 0 0,0 0 15,-21 0-15,0 0 0,0 1 16,0-1-16,0 0 0,0 0 0,0 0 15,0 0-15,0 1 0,0-1 0,0 0 16,0 0-16,-21 0 0,0 0 16,21 1-16,-22-22 0,22 21 0,0 0 15,-21 0-15,0-21 16,21 21-16,0-42 62,-21 0-62,21 0 16,-21 0-16,21-1 16,0 1-16</inkml:trace>
  <inkml:trace contextRef="#ctx0" brushRef="#br0" timeOffset="16204.51">18859 3112 0,'0'0'15,"-21"0"-15,0 0 16,42 0-1,0 0 1,1-22 0,-1 22-16,0 0 0,-21-21 15,0 0 1,-21 21 0,0 0-1,-1 0-15,1 21 0,21 0 16,-21 1-16,21-1 15,-21-21-15,21 21 0,-21 0 16,21 0-16,0 0 16,0 1-1</inkml:trace>
  <inkml:trace contextRef="#ctx0" brushRef="#br0" timeOffset="20848.31">21675 2858 0,'0'0'0,"-22"0"15,-62-22-15,63 22 16,-1 0-16,1 0 0,21-21 16,43 21 15,-22 0-31,0 0 0,21 0 0,-21 0 16,22 0-16,-1 0 0,0 0 15,1 0-15,-22-21 0,21 21 0,-21 0 16,22 0-16,-22 0 0,0 0 15,0 0-15,0 0 0,-42 0 32,0 0-17,0 0-15,0 0 0,0 0 0,-22 0 16,22 0-16,0 0 0,-21 0 0,20 0 16,1 0-16,0 0 0,0 0 15,0 0-15,0 0 0,21-21 16,-22 21 15,22 21-31,0 0 0,0 0 16,-21 1-16,21-1 0,0 0 15,0 21-15,0-21 0,-21 22 0,0-1 16,21 22-16,-21-22 0,0 21 16,21 1-16,0-1 0,-22 22 0,1-21 15,21-1-15,-21 1 0,0-1 16,21 22-16,-21-22 0,0 1 0,21-1 15,0 1-15,0-1 0,-22-20 0,22 20 16,0-21-16,0 1 0,0-22 16,0 21-16,0-21 0,22-21 0,-22 22 15,21-1-15,0-21 0,0 0 0,0 0 16,22-21-16,-22-1 0,0 1 16,0 0-16,0 0 0,22-21 15</inkml:trace>
  <inkml:trace contextRef="#ctx0" brushRef="#br0" timeOffset="21681.84">22542 3260 0,'0'0'0,"0"-21"0,0-1 0,0 1 16,0 0-16,0 0 0,0 0 15,-21 0-15,0 21 0,0 0 0,0 0 16,-22 0-16,22 0 0,0 0 16,-21 21-16,21 0 15,-1 0-15,1 0 0,0 22 0,0-22 16,0 21-16,21-21 0,-21 22 0,21-22 16,0 21-16,0-21 0,0 0 15,0 1-15,0-1 0,21 0 0,0 0 16,0 21-16,0-42 0,0 22 0,1-1 15,-1 0-15,21 0 0,-21 0 16,0 0-16,-21 1 0,22-1 0,-1 0 16,-21 0-16,0 0 0,0 0 15,0 1-15,0-1 16,-21-21-16,-1 0 0,-20 0 0,21 21 16,-21-21-16,-1 0 0,1 0 15,21 0-15,-22 0 0,22 0 0,-21 0 16,21 0-16,-22 0 0,22-21 15,0 21-15,21-21 0,0-1 0,-21 22 16,21-21-16,0 0 0,21 21 31,0 0-15,-21 21-16,21 0 0,1 1 16,-1-1-16,-21 0 15,21 0-15,0-21 0,-21 21 16,21-21-16,0 21 0,1-21 0,-1 0 15,21 0-15,-21 0 0,22 0 0,-22 0 16,21 0-16,0 0 0,1-21 16,-1 0-16,0 21 0,1-21 0,-1 0 15,0 0-15,1-1 0,-1-20 0,0 21 16,-20-21-16,-1 20 0,0-20 16,0 0-16,0-1 0,0 1 0,-21 0 15,0-22-15,0 22 0,22-22 0,-22 22 16,0-21-16,21 20 0,-21 1 15,0 21-15,0 0 0,0-1 16,0 1-16,0 42 16,0 1-1,0 20-15,0 0 0,0 1 0,-21 20 16,-1-21-16,22 22 0,-21-22 0,0 22 16,21-22-16,0 0 0,-21 1 15,21-1-15,-21 0 0,21-20 0,0 20 16,0-21-16,0 0 0,0 0 0,0 1 15,0-44 17,0 1-17</inkml:trace>
  <inkml:trace contextRef="#ctx0" brushRef="#br0" timeOffset="21860.74">22648 3493 0,'0'0'15,"0"-22"-15,0 1 16,0 0-16,21 21 16,1-21-16,-1 21 0,0-21 15,0 21-15,21 0 0,-20-21 0,20 21 16,-21 0-16,21-22 0,-20 22 16,20 0-16,-21 0 0,0 0 0,0 0 15</inkml:trace>
  <inkml:trace contextRef="#ctx0" brushRef="#br0" timeOffset="23399.81">23050 3831 0,'0'0'15,"0"21"-15,22-21 31,-1 0-31,0 0 0,0-21 0,0 21 16,0-21-16,22 0 0,-22 21 16,21-21-16,-21 0 0,22-1 0,-22-20 15,0 21-15,0 0 0,0-22 16,1 22-16,-22-21 0,0 21 0,0-22 16,0 22-16,0 0 0,0 0 0,0 0 15,-22 0-15,1 21 0,0 0 16,0 0-16,0 0 0,0 0 0,-1 21 15,1 0-15,21 0 0,0 0 16,0 0-16,0 22 0,0-22 16,0 0-16,0 0 0,21 0 15,-21 1-15,22-1 0,-1 0 0,-21 0 0,0 0 16,21 0-16,0 1 16,-21-1-16,21-21 0,-21 21 0,0 0 15,21 0-15,-21 0 0,22-21 16,-22 22-16,21-22 15,0 21-15,0-21 0,0 0 16,0 0-16,1 0 0,20 0 16,-21 0-16,0-21 0,22 21 0,-22-22 15,21 22-15,-21-21 0,0 0 16,1 0-16,-1 0 0,0 0 0,0-1 16,0 1-16,0-21 0,-21 21 15,0-22-15,22 22 0,-22 0 0,0 0 16,21 0-16,-21 0 0,0-1 15,-21 22 1,-1 22-16,22-1 16,-21 0-16,0 0 0,21 0 15,-21 0-15,21 22 0,-21-22 0,21 0 16,0 0-16,0 0 0,0 1 0,0-1 16,0 0-16,0 0 15,21 0-15,0-21 0,0 0 0,0 0 16,1 0-16,-1 0 0,21 0 0,-21 0 15,22 0-15,-22 0 0,0 0 16,21-21-16,-21 0 0,1 21 16,-1-21-16,0 0 0,0-1 0,0 1 15,0 0-15,1 0 0,-22-21 0,21 20 16,-21 1-16,21 0 0,-21 0 16,0 0-16,0 0 0,-21 21 31,0 21-31,21 0 0,-22 0 15,1 0-15,21 0 0,-21 1 0,21 20 16,0-21-16,-21 0 0,21 0 0,-21 1 16,21-1-16,21-21 47,0-21-47,0-1 15,0 1-15,1 21 16,-22-21-16,21 0 0,0 0 0,0 0 15,0-1-15,0 1 0,1 0 0,-1 0 16,0 0-16,0 0 0,0-1 0,-21 44 31,0-1-31,0 0 16,0 0-16,0 21 0,0-20 0,0-1 16,0 0-16,21 0 0,-21 0 15,22 0-15,-1 1 0,0-1 16,0 0-16,0 0 0,22-21 0,-22 21 15,21-21-15,0 0 0,1 0 0,-1 0 16,0 0-16,1 0 0,-1 0 16,0 0-16,1 0 0,-1 0 0,0-21 15,-20 21-15,20-21 0,-21 0 0,21 0 16,-20-1-16,-1 1 0,0 0 0,-21 0 16,21-21-16,-21 20 0,0-20 15,0 0-15,0 21 0,0-1 0,0 1 16,0 0-16,-21 21 0,0 0 15,0 0-15,-1 0 0,1 21 16,-21 0-16,21 1 0,0-1 16,-1 0-16,1 0 0,0 0 0,0 0 15,0 1-15,21-1 0,0 0 16,0 0-16,0 0 0,21-21 16,0 0-1,0 0-15,0 0 0,1 0 0,-1 0 16,0 0-16,0-21 15,0 21-15,0-21 0,1 0 0,-22 0 16,21 21-16,-21-22 0,21 22 16,-21 22 15,-21-1-31,0 0 0,-1 21 16,1-21-16,0 22 0,0-1 0,0 0 15,0 22-15,-1-22 0,1 22 16,0-22-16,21 22 0,0-1 0,-21 1 15,21-1-15,0 1 0,-21-1 0,21 1 16,0-1-16,0 1 0,0-1 0,0-21 16,-21 22-16,-1-22 0,1 22 0,0-43 15,0 21-15,0 1 0,0-22 16,-1 0-16,1 0 0,0 0 16,0-21-16,0 0 0,0 0 0,21-21 31,0 0-31,0 0 0,0 0 15,0-1-15,21-20 0,-21 21 16,21-21-16,0-1 0</inkml:trace>
  <inkml:trace contextRef="#ctx0" brushRef="#br0" timeOffset="23597.72">24363 3154 0,'0'0'0,"-21"0"0,21-21 0,0 0 47</inkml:trace>
  <inkml:trace contextRef="#ctx0" brushRef="#br0" timeOffset="25744.02">26924 3598 0,'0'0'0,"21"-21"0,0 21 0,-21-21 16,0 0-16,21 21 0,1-21 0,-22 0 15,21-1-15,-21 1 0,0 0 16,0 0-16,0-21 0,0 20 0,0-20 16,0 21-16,0-21 0,0 20 0,0 1 15,-21 0-15,-1 0 0,1 0 16,0 21-16,-21 0 0,21 0 0,-1 0 15,-20 0-15,21 21 0,-21 0 0,20 21 16,-20 1-16,21-1 16,-21 0-16,20 22 0,-20-22 0,21 22 15,0-22-15,0 0 0,-1 1 0,1-1 16,21 0-16,0-20 0,0-1 16,0 0-16,21 0 0,-21 0 0,22-21 15,-1 0-15,21 0 0,-21 0 0,0 0 16,22 0-16,-22 0 0,21-21 0,-21 21 15,22-21-15,-22 0 0,0 0 16,21-1-16,-20-20 0,-1 21 0,21-21 16,-21-1-16,0 1 0,1 0 0,-1-22 15,0 22-15,0-1 16,-21-20-16,0 42 0,21-22 0,-21 22 0,0 0 16,0 0-16,-21 42 31,0 21-31,0-20 0,21 20 0,-21 0 15,-1 1-15,22-1 0,0 0 0,-21 1 16,21-1-16,0 0 0,0 1 16,0-1-16,0-21 0,0 0 0,21 0 15,1 1-15,-1-1 0,0 0 0,21-21 16,1 0-16,-22 0 0,21 0 16,0 0-16,-20 0 0,20 0 0,0 0 15,-21-21-15,22 0 0,-22 21 0,21-22 16,-21 1-16,1 0 15,-1-21-15,0 21 0,0-22 0,-21 1 16,0 21-16,0-22 0,0 1 0,0 0 16,0 21-16,0-22 0,0 22 15,0 0-15,-21 0 0,0 21 0,0-21 16,42 42 31,0-21-47,0 21 0,0-21 0,-21 21 15,21 0-15,1 0 0,-1 1 16,0-1-16,0 0 0,0 0 0,0 0 16,1 0-16,-22 22 0,0-22 15,21 0-15,0 0 0,-21 22 16,21-22-16,-21 0 0,21 0 0,-21 0 16,21-21-16,-21 21 0,0 1 0,22-22 15,-1 0-15,-21 21 0,21-21 16,0 0-16,0 0 0,0 0 15,1 0-15,-22-21 0,21 21 16,0-22-16,0 1 0,0 0 16,0 0-16,22 0 0,-22-22 0,21 22 15,1-21-15,-22 0 0,21-1 16,0 1-16,1 0 0,-1-1 16,0 22-16,1-21 0,-1 21 0,0-1 15,-20 1-15,20 21 0,-21 0 0,0 0 16,0 21-1,-21 22-15,0-22 0,0 0 0,0 21 16,0 1-16,0-22 0,0 21 0,0-21 16,0 1-16,0-1 0,0 0 15,0 0-15,0 0 0,0 0 0,0 1 16,0-44 15,22 1-15,-22 0-16,0 0 0,0 0 15,0 0-15,0-1 0,0 1 0,0-21 16,0 21-16,0-22 0,0 22 16,0-21-16,0 21 0,-22 0 0,22-1 15,-21 1-15,0 21 0,0 0 16,0 0-16,0 0 0,-1 0 0,-20 21 16,21 1-16,0 20 0,-22-21 0,22 21 15,0 1-15,-21-22 0,21 21 16,-1 1-16,22-1 0,0 0 0,0-21 15,0 22-15,0-22 0,0 0 0,0 21 16,0-20-16,22-1 16,-1-21-16,0 21 0,0-21 0,0 0 15,0 0-15,1 0 0,20 0 0,-21 0 16,0 0-16,0 0 0,1 0 16,-1 0-16,-21-21 0,21 0 0,0-1 15,0 1-15,-21 0 0,0 0 16,21-21-16,-21 20 0,22 1 0,-22 0 15,0 0-15,0 0 16,0 0-16,0 42 31,0 0-31,-22 0 0,22 0 16,0 0-16,-21 22 0,0-22 16,21 21-16,0 1 0,-21-1 0,21 0 15,-21 1-15,21 20 0,0-21 16,0 22-16,0-22 0,0 22 0,0-1 15,0 1-15,21-1 0,0 1 0,-21-1 16,21 1-16,0-1 0,-21 1 0,0-1 16,0 1-16,0-1 0,0 1 15,0-22-15,0 22 0,-21-22 0,0 0 16,-21 1-16,21-22 0,-22 0 0,22 0 16,-21 0-16,21-21 0,-22 0 0,22 0 15,-21 0-15,21-21 0,-22 0 16,1 0-16,21 0 0,-22-1 15,1-20-15,21 0 0,-21-1 0,20-20 16,22 21-16,0-22 0,0 1 0,0 20 16,0-20-16,22-1 0,-1 1 0,21-22 15,-21 22-15,22-22 0,-1 21 16,0-20-16,1 20 0,20-20 0,-21 20 16,22-21-16,-1 22 0,1-1 0,-1 1 15,1-1-15,-1 1 0,1-1 16,-1 1-16,-20 21 0,-1-1 0,0 1 15,1 21-15,-22-22 0,0 22 16,-21 0-16,-42 21 16,21 0-16,-22 0 15,22 0-15,-21 0 0,21 21 16,-22-21-16,22 21 0,21 1 16,0-1-16,0 0 0,0 0 0,0 0 15,0 22-15,0-22 0,21 0 16,0 21-16,-21-21 0,22 22 0,-22-22 15,21 0-15,-21 21 0,0-20 16,0-1-16,0 0 0,0 0 0,0 0 16,0 0-16,0 1 15,-21-22-15,-1 0 0,1 0 0,0 0 16,0 0-16,0 0 16,21-22-1,0 1-15,0 0 0,0 0 16,21 0-16</inkml:trace>
  <inkml:trace contextRef="#ctx0" brushRef="#br0" timeOffset="26019.93">29570 3090 0,'0'0'0,"0"-21"0,21 0 0,-21 0 15,0 0 1,-21 42-1,0 0 1,21 0-16,-22 0 0,1 22 16,21-22-16,-21 21 0,0 1 0,0-1 15,21 0-15,-21 1 0,21-1 16,-22 0-16,22-21 0,0 22 0,0-22 16,0 21-16,0-21 0,0 1 0,0-1 15,0 0-15,22 0 0,-1-21 16,0 21-16,0-21 0,0 0 15,0 0-15,1 0 0,-1-21 16,21 0-16</inkml:trace>
  <inkml:trace contextRef="#ctx0" brushRef="#br0" timeOffset="26281.78">29972 3069 0,'0'0'0,"21"-21"0,0-21 16,0 42-1,1 0-15,-1 0 16,0 21-16,0 0 0,-21 0 16,0 0-16,0 1 0,0-1 15,0 21-15,0 0 0,0-20 16,0 20-16,0 0 0,0 1 0,-21-1 16,0-21-16,0 21 0,-1-20 15,1 20-15,0-21 0,-21 0 0,21 0 16,-1 22-16,1-43 0,0 21 15</inkml:trace>
  <inkml:trace contextRef="#ctx0" brushRef="#br0" timeOffset="26869.44">30586 2625 0,'0'-21'0,"0"-1"0,0 1 16,21 0-1,0 21-15,0 0 0,0-21 16,22 21-16,-1 0 0,-21 0 0,22 0 15,-1 0-15,0 0 0,-21 0 16,22 0-16,-1 21 0,-21-21 16,22 21-16,-22-21 0,0 21 15,0 1-15,-21-1 0,0 0 0,0 0 16,0 0-16,0 0 0,0 1 16,0 20-16,0-21 0,-21 21 0,21-20 15,0-1-15,-21 21 0,0-21 16,21 22-16,-22-1 0,1 0 0,21 1 15,0-1-15,0 21 0,0-20 0,-21 20 16,21 1-16,0-22 0,-21 22 16,21-22-16,0 21 0,0-20 0,-21-1 15,0 22-15,21-22 0,-22 0 16,22 1-16,0-1 0,-21 0 16,0 1-16,0-22 0,21 21 0,-21 0 15,0-20-15,-1-1 0,22 0 16,-21 0-16,0 0 0,0 0 0,0-21 15,0 22-15,-22-22 0,22 0 0,0 21 16,0-21-16,-22 0 0,22 0 16,0 0-16,0 0 0,0 21 0,-22-21 15,22 0-15,0 0 0,0 0 16,0 0 0,0 0-1</inkml:trace>
  <inkml:trace contextRef="#ctx0" brushRef="#br1" timeOffset="41476.32">1418 4805 0,'0'0'0,"-21"0"15,0 0 1,0 0-1,42 0 48,0 0-63,0 0 16,0 0-16,0 0 0,1 0 0,-1 0 15,0 0-15,21 0 0,1 0 0,-22 21 16,21-21-16,0 0 0,1 0 15,-1 0-15,-21 0 0,22 0 0,-1 0 16,0 0-16,22 0 0,-22 0 16,22 0-16,-22 0 0,21 0 0,1 0 15,-1 0-15,1 0 0,-1 0 0,22 0 16,-21 0-16,20 0 16,-20 0-16,20 0 0,-20 0 0,21 0 15,-1 0-15,-20 0 0,20 0 0,1 0 16,0 0-16,-22 0 0,22 0 15,0-21-15,-22 21 0,22 0 0,-22 0 16,1-21-16,-1 21 0,1 0 0,-1 0 16,1 0-16,-1 0 0,1 0 0,-1 0 15,1 0-15,-1 0 0,-20 0 16,20 0-16,-21 0 0,22 0 0,-22 0 16,1 0-16,-1 0 0,0 0 0,1 0 15,-1 0-15,-21 0 0,0 0 16,0 0-16,1 0 0,-1 0 15,0 0-15,0 0 16,0 0-16,-21-21 31,-21 21-31,0 0 16,0 0-16,-22 0 0,22 0 0,-21 0 16,0 0-16,-22 0 0,1 0 0,-1 0 15,1 0-15</inkml:trace>
  <inkml:trace contextRef="#ctx0" brushRef="#br1" timeOffset="42269.53">1651 4826 0,'-42'0'16,"84"0"-16,-84-21 0,20 21 0,1 0 15,0 0-15,0 0 16,0 0 0,21 21-1,0 0 1,0 0 0,21-21-16,21 0 0,-21 0 0,1 22 15,20-22-15,0 0 16,1 0-16,-1 0 0,0 0 0,22 0 15,-22 0-15,22 0 0,-22 0 16,21 0-16,1 0 0,-22 0 0,22 0 16,-1 0-16,1 0 0,20 0 0,-20 0 15,21 0-15,-22 0 0,22 0 16,-1 0-16,-20 0 0,21 0 0,-1 0 16,1 0-16,0 0 0,-22 0 0,22 0 15,-1 0-15,1 0 16,-21 0-16,-1 0 0,22 0 0,-22 0 0,1 0 15,-1 0-15,1 0 0,-1 0 0,1 0 16,-1-22-16,1 22 0,-1 0 16,1 0-16,20 0 0,-20 0 15,-1 0-15,1 0 0,-22 0 0,22 0 16,-22 0-16,22 0 0,-22 0 0,0 0 16,1 0-16,-22 0 0,21 0 15,-21 0-15,0 0 0,1 0 0,-1 0 16,0 0-16,0 0 0,0 0 0,0 0 15,1 0-15,-1 0 16,-42 0 93,-1 0-109,1 0 16</inkml:trace>
  <inkml:trace contextRef="#ctx0" brushRef="#br1" timeOffset="43636.22">1863 5906 0,'21'-22'0,"-42"44"0,42-65 0,0 43 0,-21-21 16,0 0-16,0 0 0,0 0 15,0-1-15,21 1 0,-21 0 16,0 0-16,0 0 0,21 21 15,-21-21-15,0-1 16,0 44 31,0-1-47,-21 0 0,21 0 16,-21 21-16,0-20 0,21 20 15,-21-21-15,-1 21 0,22 1 0,-21-1 16,21 0-16,-21 1 0,0-1 0,21 0 15,0 1-15,-21-1 0,0 0 16,-1 1-16,1-1 0,21 0 0,0-20 16,-21 20-16,21-21 0,-21 0 15,21 22-15,0-22 0,0 0 16,0-42 31,0 0-47,0-1 15,21-20-15,0 21 0,-21 0 0,21-22 16,-21 22-16,22-21 0,-1 0 16,0-1-16,0 1 0,0 0 0,0-1 15,1 1-15,-22 0 0,21 20 16,-21-20-16,21 0 0,0-1 0,-21 22 16,0-21-16,21 21 0,0 0 15,-21-1-15,0 1 0,0 0 0,22 0 16,-22 0-16,21 21 0,-21-21 15,21 21 1,-21 21 0,0 0-16,0 0 0,21 0 15,-21 0-15,0 1 0,0 20 0,0-21 16,0 21-16,0 1 0,0-22 16,0 21-16,0 1 0,0-1 0,0 0 15,0-21-15,0 22 0,0-22 0,0 21 16,0 1-16,0-22 0,0 0 15,0 21-15,0-21 0,0 1 0,0-1 16,0 21-16,0-21 16,0 0-16,0 1 0,0-1 15,0-42 48,0-1-63,0 1 0,0 0 15,0 0-15</inkml:trace>
  <inkml:trace contextRef="#ctx0" brushRef="#br1" timeOffset="43924.06">1736 6287 0,'21'0'32,"-21"-22"-32,21 22 0,0 0 15,0 0-15,0-21 0,1 21 0,20 0 16,-21 0-16,0 0 0,0 0 16,1-21-16,-1 21 0,0 0 15,0 0-15,0 0 16,0 0-16,-21-21 47,22 21-32</inkml:trace>
  <inkml:trace contextRef="#ctx0" brushRef="#br1" timeOffset="45660.3">2180 6477 0,'0'0'0,"0"21"16,0 0-1,21-21 1,0 0-16,1 0 15,-1 0 1,0 0-16,-21-21 16,21 21-16,-21-21 0,0 0 15,21 0-15,-21 0 0,21-1 16,-21 1-16,22 0 0,-22-21 0,21 21 16,0-1-16,-21 1 15,21-21-15,0 21 0,-21 0 0,21-1 16,1 1-16,-1 0 15,0 0-15,0 21 0,0 0 16,0 0 0,-21 21-1,22 0-15,-22 0 16,21-21 15,-21-21 0,0 0-15,0 0-16,0 0 0,-21 21 16,21-21-16,-22 21 15,1 0-15,0 0 0,0 0 16,0 0 0,0 21-16,-1 0 0,22 0 15,0 0-15,-21 0 0,21 22 0,-21-22 16,21 0-16,0 0 0,0 22 15,0-22-15,0 21 0,0-21 0,0 0 16,21 1-16,0 20 0,1-42 16,-1 21-16,0 0 0,0 0 0,0-21 15,0 0-15,22 0 0,-22 0 0,0 0 16,0 0-16,0 0 16,22-21-16,-22 21 0,0-21 0,0 0 15,0 21-15,1-21 0,-1 0 0,-21-1 16,21-20-16,-21 21 0,21 0 15,0 0-15,-21-22 0,0 22 0,21 0 16,1 0-16,-22 0 0,0-1 0,21 1 16,0 21-16,-21-21 0,21 21 15,0 0 1,0 0-16,-21 21 31,22 0-15,-22-42 31,0 0-32,0 0 1,-22 21-16,1 0 16,0 0-1,0 0-15,0 0 0,21 21 16,0 0-16,-21 0 0,21 1 15,0-1-15,-22 0 0,22 0 16,-21 21-16,21-20 0,0-1 0,0 21 16,0-21-16,0 0 0,0 1 15,0 20-15,0-21 0,0 0 16,0 0-16,21 1 0,1-22 16,-1 0-16,0 0 0,0 0 15,0 0-15,0 0 0,1 0 16,-1 0-16,0 0 0,0-22 0,0 1 15,22 0-15,-22 0 0,0 0 16,0-22-16,0 22 0,0 0 16</inkml:trace>
  <inkml:trace contextRef="#ctx0" brushRef="#br1" timeOffset="46058.72">3535 6223 0,'0'21'0,"21"-21"32,0 0-17,0 0-15,0 0 0,-21-21 16,22 21-16,-1-21 0,0 21 16,-21-21-16,21 0 0,-21-1 15,0 1-15,0 0 16,0 0-1,-21 21-15,0 0 16,0 0-16,-1 0 0,1 0 16,0 21-16,0-21 0,0 21 15,0 0-15,21 1 0,-22-1 0,22 0 16,-21 21-16,21-21 0,-21 1 0,21-1 16,0 0-16,0 0 0,0 21 15,0-20-15,0-1 0,0 0 16,21 0-16,0-21 0,1 21 0,-1-21 15,0 0-15,0 0 0,21 0 16,-20 0-16,20 0 0,-21 0 16,0 0-16,0 0 0,22 0 0,-22-21 15,0 21-15,0 0 0</inkml:trace>
  <inkml:trace contextRef="#ctx0" brushRef="#br1" timeOffset="46509.5">4339 6117 0,'0'0'0,"21"-21"0,-21 0 16,0 0-16,-21 21 15,0 0 1,0 0-16,0 0 0,-22 0 16,22 0-16,0 0 0,0 21 0,0 0 15,-1 0-15,1 0 0,0-21 16,0 22-16,21-1 0,-21 0 0,21 0 15,0 0-15,0 0 0,0 1 16,21-22-16,0 21 0,0-21 16,0 0-16,-21 21 0,22-21 15,-1 0-15,0 0 0,0 21 0,0-21 16,0 21-16,1-21 0,-1 0 0,0 21 16,0-21-16,0 22 0,-21-1 15,0 0 1,0 0-16,-21-21 15,0 21-15,0-21 16,0 0-16,-1 0 0,-20 21 0,21-21 16,0 0-16,0 0 0,-1 0 0,1 0 15,0 0-15,0 0 0,0 0 0,0 0 16,-1 0 0,22-21-16,0 0 15,22 0 1,-1 21-1</inkml:trace>
  <inkml:trace contextRef="#ctx0" brushRef="#br1" timeOffset="46989.22">4889 6181 0,'0'0'0,"43"-43"15,-43 22-15,0 0 16,0 0 0,-21 21-1,-1 0-15,1 0 0,0 0 16,0 21-16,0-21 0,0 21 16,-1 0-16,1-21 0,0 22 15,0-1-15,21 0 0,0 0 0,-21-21 16,21 21-16,0 0 0,0 1 15,0-1-15,0 0 16,21-21-16,0 0 0,0 21 16,0-21-16,1 0 0,-1 21 15,0-21-15,0 21 16,0-21-16,-21 22 16,21-22-16,-21 21 15,0 0-15,-21 0 31,0-21-31,0 0 0,0 0 0,0 21 16,-1-21-16,1 0 0,0 0 0,0 21 16,-21-21-16,20 0 0,1 0 15,0 0-15,0 0 0,0 0 0,0 0 16,-1 0 0</inkml:trace>
  <inkml:trace contextRef="#ctx0" brushRef="#br1" timeOffset="47747.81">2392 7557 0,'0'0'0,"0"-22"16,21 22 0,0-21-16,0 0 0,0 21 0,22-21 15,-22 0-15,0 0 0,21-1 16,-20 1-16,20 21 0,-21-21 0,0 0 16,-21 0-16,0 0 15,0-1-15,0 1 0,0 0 0,-21 0 16,0 0-16,-21 21 0,-1-21 0,1 21 15,-22 0-15,22 0 0,-21 0 16,20 0-16,1 0 0,0 0 0,-1 21 16,22-21-16,0 21 0,0 0 15,21 0-15,0 0 0,0 1 0,0-1 16,21 0-16,0 0 0,0 21 0,0-20 16,1-1-16,-1 21 0,21-21 15,-21 22-15,22-22 0,-22 21 0,21-21 16,-21 22-16,0-22 0,1 0 15,-1 21-15,-21-21 0,0 1 16,0-1-16,0 0 0,-21 21 0,-1-21 16,-20 1-16,0-1 0,-22 0 15,22 0-15,-43-21 0,22 21 0,-1-21 16,1 0-16,-22 0 0,22 0 16,-1 0-16,1 0 0,20 0 0,1 0 15,0-21-15,20-21 0,1 21 0,0-1 16,21-20-16,0 0 0,0 21 15,0-22-15,0 1 0,21 21 0,0-22 16,1 1-16,-1 21 0,0 0 16,0 0-16,21-1 0,-20 22 0,-1 0 15,0 0-15,0 0 0,0 0 16,0 0-16,1 0 0,-1 0 16,0 22-16,0-1 0,0 0 0,0 0 15,1 0-15,-1 0 0,0 1 16,0-1-16,0 0 0,0-21 0</inkml:trace>
  <inkml:trace contextRef="#ctx0" brushRef="#br1" timeOffset="48120.1">2815 7472 0,'0'-21'0,"0"42"0,0-63 0,0 20 16,0 1-16,0 0 15,0 0-15,-21 21 16,21 21 0,0 21-16,-21-20 0,21 20 15,-21 0-15,21 1 0,-22-1 0,22 21 16,-21 1-16,0-22 0,0 22 0,0 20 16,0-20-16,-1 21 0,1-22 15,0 22-15,0-1 0,0 1 0,0 0 16,-1-22-16,1 22 0,0 0 0,21-22 15,-21 1-15,0-1 16,21 1-16,0-22 0,-21 21 0,21-41 0,-22 20 16,22-21-16,0 0 0,0 0 15,-21-21 1,21-21-16,0 0 16,0 0-16,0-21 0,0 20 0,0-20 15,21-21-15,-21 20 0,22-20 16,-1-1-16,0-20 0</inkml:trace>
  <inkml:trace contextRef="#ctx0" brushRef="#br1" timeOffset="48412.35">2688 7768 0,'0'0'0,"21"-42"16,-21 21-16,0 0 0,21-1 0,1 1 16,-1 21-16,-21-21 0,21 0 15,0 21-15,0-21 0,0 21 0,1 0 16,-1 0-16,21 0 0,-21 0 0,0 0 15,22 0-15,-22 0 0,0 21 16,0 0-16,0-21 0,-21 21 0,0 0 16,0 22-16,0-22 0,0 0 0,0 0 15,-21 0-15,0 1 0,-21-1 16,21 0-16,-1 0 0,-20-21 0,21 21 16,-21 0-16,20-21 0,1 0 0,0 22 15,0-22-15,0 0 16,42-22 15,0 22-31,0-21 0,0 0 16,1 21-16</inkml:trace>
  <inkml:trace contextRef="#ctx0" brushRef="#br1" timeOffset="48773.14">3260 7684 0,'21'0'16,"-21"-22"-16,21 22 0,0-21 16,0 21-16,0-21 15,1 21-15,-1-21 0,0 0 16,21 0-16,-21 21 0,-21-22 16,22 1-16,-1 0 15,-21 0-15,0 0 0,-21 21 16,-1 0-16,1 0 15,0 0-15,0 0 0,0 21 16,0 0-16,-1 0 0,1 0 0,0 1 16,0-1-16,0 0 0,0 21 0,21-21 15,-22 1-15,22 20 0,0-21 16,0 0-16,0 0 0,0 1 0,0-1 16,0 0-16,0 0 0,22 0 15,-1-21-15,0 0 0,0 0 16,0 0-16,0 0 15,22 0-15,-22 0 0,0-21 0,0 0 16,0 21-16</inkml:trace>
  <inkml:trace contextRef="#ctx0" brushRef="#br1" timeOffset="49224.4">3916 7472 0,'0'0'0,"-21"0"31,-1 0-31,1 0 0,0 21 16,0 0-16,21 0 0,-21 1 16,0-1-16,-1 0 0,22 0 0,-21 21 15,21-20-15,0-1 0,0 0 0,-21 21 16,21-21-16,0 1 0,0-1 16,0 0-16,21 0 0,0-21 15,1 0-15,-1 0 0,0 0 16,0 0-16,0 0 0,0 0 0,1 0 15,-1 0-15,0-21 16,0 21-16,0-21 0,0 0 0,1-1 16,20 1-16,-21 0 0,0 0 0,0 0 15,1 0-15,-22-1 0,21 1 0,-21 0 16,21 21-16,-21-21 0,0 42 31,0 0-31,0 0 0,0 1 16,0-1-16,0 0 0,0 0 15,-21 0-15,0 0 0,21 1 16,0-1-16,0 0 0,0 0 16,0-42 31,0 0-47,0 0 15,21-1-15</inkml:trace>
  <inkml:trace contextRef="#ctx0" brushRef="#br1" timeOffset="49384.3">4233 7366 0,'0'0'0,"-21"0"16,0 0-16</inkml:trace>
  <inkml:trace contextRef="#ctx0" brushRef="#br1" timeOffset="50659.98">4657 7281 0,'0'0'0,"42"-42"16,-42 21-16,0 0 0,21 0 16,0-1-16,-21 1 0,21 0 15,1 0-15,-22-21 0,0 20 16,21 1-16,-21 0 0,21 0 0,-21 0 16,0 0-16,0 63 31,-21-21-31,21 0 15,-21 22-15,-1-1 0,1 0 0,0 1 16,0 20-16,0-21 0,0 22 0,-1-1 16,1 1-16,0-22 0,0 22 15,0-1-15,0 1 0,-1-1 0,1 1 16,0 20-16,0-20 0,0-1 16,0 22-16,-1-21 0,22-1 0,-21 22 15,0-22-15,21 1 0,-21-1 0,0 22 16,0-22-16,21 1 0,0-22 15,0 22-15,-22-22 0,22 22 0,0-22 16,0-21-16,0 21 0,0-20 0,22-22 16,-1 0-1,0 0-15,0-22 0,0 1 16,0 0-16,22-21 0,-22 21 16,21-22-16,1 1 0,-1 0 0,-21-22 0,21 22 15,1-1-15,-1-20 0,-21-1 0,22 22 16,-22-21-16,0-1 0,0 1 15,-21-1-15,0 1 0,0-1 16,0 1-16,0 20 0,-21-20 0,0 20 16,0 1-16,-1 0 0,-20-1 0,21 22 15,-21 0-15,20 0 0,1 0 0,0 0 16,0 21-16,0 0 0,0 0 16,42 0-1,0 0 1,21 0-16,-21 0 0,1-22 15,20 22-15,-21-21 0,0 21 0,22-21 16,-22 21-16,21-21 0,0 0 0,-20 0 16,20-1-16,0 1 15,-42 0-15,21 0 0,-21 0 16,22 0-16,-22-1 0,0 1 16,0 0-16,0 42 31,-22-21-31,22 21 0,0 1 15,-21-1-15,21 21 0,0-21 0,0 0 16,0 1-16,0-1 0,0 0 0,0 0 16,0 0-16,0 0 0,21 1 15,1-22-15,-1 0 0,0 0 16,0 0-16,0 0 16,0-22-16,-21 1 0,22 21 15,-1-21-15,0 0 0,0 0 0,-21 0 16,42-1-16,-20 1 0,-22-21 15,42 21-15,-21 0 0,0-22 0,0 22 16,1 0-16,-1 0 0,0 0 0,0-1 16,0 22-16,0 0 0,1-21 0,-1 21 15,0 0 1,-21 21-16,21-21 0,-21 22 16,0-1-16,0 0 15,0 0-15,21-21 16,-21-21 31,0 0-32,-21 0-15,21-1 16,-21 22-16,0 0 0,0-21 16,-1 21-16,1 0 15,0 0-15,21 21 0,-21 1 16,0-22-16,21 21 0,-21 21 15,-1-21-15,22 0 0,-21 1 16,21 20-16,0-21 0,0 0 0,0 22 16,0-22-16,0 0 0,0 0 0,0 0 15,0 0-15,0 1 0,21-1 16,1 0-16,-1-21 16,0 0-16,0 0 0,0 0 0,0 0 15,1 0-15,-1 0 0,0 0 0,0 0 16,0 0-16,0-21 0,1 21 15,-22-21-15,21-1 0,0 1 0,-21 0 16,0 0-16,0 0 0,0 0 0,0-22 16</inkml:trace>
  <inkml:trace contextRef="#ctx0" brushRef="#br1" timeOffset="51044.28">5249 6795 0,'0'0'0,"0"21"0,-21-21 16,21 21-16,0 0 15,0 0 1,21-21-1,0 0-15,1 0 0,-1 0 16,0 0-16,0 0 0,0 0 16,0 0-16,1 0 0,-22-21 31,0 0-15,-22 21-16,1 0 15,0 0 1,0 21-16,0 0 15,21 0-15,0 1 16,0-1 0,21 0-16</inkml:trace>
  <inkml:trace contextRef="#ctx0" brushRef="#br1" timeOffset="53204.08">783 10181 0,'0'-21'0,"0"0"31,0 0-15,21 0 15,-21-1-31,0 1 0,0 0 16,0 0-16,0 0 15,0 0-15,0-1 16,0 1-16,0 0 15,0 42 17,0 0-17,0 1-15,0 20 0,0-21 0,0 21 16,0-20-16,0 20 0,0 0 16,0 22-16,0-22 0,0 0 0,0 22 15,0-22-15,0 1 0,0 20 16,0-21-16,0 1 0,0-22 0,0 21 15,0 1-15,-21-22 0,21 0 0,0 0 16,0 0-16,0 0 16,0-42 15,0 0-15</inkml:trace>
  <inkml:trace contextRef="#ctx0" brushRef="#br1" timeOffset="53547.88">1291 10435 0,'0'0'0,"21"0"15,0 0 1,1 0-1,-1-21-15,0 21 0,-21-21 16,0 0-16,21 21 0,0-21 0,-21-1 16,0 1-1,0 0-15,-21 21 16,0 0-16,0 0 16,0 0-16,-1 0 0,1 0 15,21 21-15,0 0 16,0 1-16,0-1 15,0 0-15,21-21 32,1 0-32,-1 0 0,0 0 15</inkml:trace>
  <inkml:trace contextRef="#ctx0" brushRef="#br1" timeOffset="53924.67">2201 9970 0,'0'0'0,"-42"0"16,21 0-16,0 0 15,-1 21-15,1 21 16,21-21-16,0 22 0,-21-22 15,21 21-15,-21 0 0,21 1 0,0 20 16,0-20-16,-21 20 0,0 1 16,-1-1-16,22 1 0,-21-1 0,0 1 15,21-1-15,0 1 0,-21-22 0,0 21 16,21-20-16,0-1 0,-21 0 16,21-20-16,0 20 0,0-21 0,0 0 15,0 0-15,0 1 0,0-1 16,0-42 15,0-1-31,0 1 0,0 0 0,0-21 16,0 21-16,0-22 0,0 22 15</inkml:trace>
  <inkml:trace contextRef="#ctx0" brushRef="#br1" timeOffset="54227.82">1905 10329 0,'0'0'16,"0"-42"-16,0-21 15,0 41-15,0 1 0,0 0 0,0 0 0,0 0 16,21 21-16,-21-21 0,21-1 16,0 22-16,1 0 0,-1-21 15,0 21-15,21 0 0,-21 0 0,22 0 16,-1 0-16,-21 21 0,22 1 16,-22-1-16,0 0 0,0 0 0,-21 21 15,0-20-15,0-1 0,0 21 0,0-21 16,-21 0-16,0 22 0,0-22 15,-22 0-15,22 21 0,-21-20 0,21-1 16,-1-21-16,1 21 0,0 0 16,0-21-16,0 0 0,42-21 31,0 21-15,0-21-16,0 0 0,22-1 0,-22 1 15,0 0-15,0 0 0</inkml:trace>
  <inkml:trace contextRef="#ctx0" brushRef="#br1" timeOffset="54636.31">2561 10097 0,'21'0'15,"-21"21"1,-21 0 0,21 0-16,-21 0 0,21 0 15,0 22-15,0-22 0,0 0 16,-21 21-16,21-20 0,0-1 0,0 0 15,0 0-15,0 0 0,0 0 16,21-21-16,0 0 0,0 0 16,0 0-16,1 0 0,-1 0 15,0 0-15,0-21 0,0 0 0,22 0 16,-22 0-16,0 0 0,0-1 0,0-20 16,0 21-16,1 0 0,-22 0 15,21-1-15,-21 1 0,0 0 0,0 0 16,0 0-16,0 42 31,-21 0-31,21 0 16,0 0-16,0 1 0,-22-1 0,1 21 15,21-21-15,0 0 0,0 1 16,0 20-16,0-21 0,0 0 0,0 0 16,0 1-16,21-22 15,1 0-15,-1 0 0,0-22 16,21 1-16,-21 0 0,1 21 15,-1-21-15,0-21 0</inkml:trace>
  <inkml:trace contextRef="#ctx0" brushRef="#br1" timeOffset="55120.04">3281 9758 0,'0'-21'0,"0"42"0,0-63 15,-21 42 1,-1 21-16,22 0 15,-21 0-15,21 21 0,0-20 16,-21 20-16,21 0 0,0 1 0,-21-1 16,21 0-16,-21 1 0,21-22 0,0 21 15,0 0-15,-21-20 0,21 20 16,0-21-16,-22 0 0,22 0 0,0 1 16,0-1-16,0 0 15,0-42 16,0 0-31,22-1 0,-1 1 16,0 0-16,-21 0 0,42 0 16,-21 0-16,1-22 0,-1 43 0,21-21 15,-21 0-15,22 0 0,-22 21 0,21 0 16,-21 0-16,22 0 0,-22 0 16,0 0-16,21 21 0,-42 0 0,0 0 15,21-21-15,-21 21 0,0 1 0,0-1 16,-21 21-16,0-21 0,0 0 0,0 1 15,0-1-15,-1 0 0,-20 0 16,21-21-16,-21 21 0,20 0 0,1-21 16,0 0-16,0 0 0,0 0 15,0 0-15,-1 0 16,22-21 0,0 0-16,0 0 0,22 0 15,-1 0-15,0-1 0,0 1 16,0 0-16,0 0 0</inkml:trace>
  <inkml:trace contextRef="#ctx0" brushRef="#br1" timeOffset="55971.72">3937 9758 0,'0'-21'0,"0"42"0,21-63 0,-21 63 31,-21 0-16,21 0-15,-21 21 0,21-20 0,-21 20 16,-1 0-16,22-21 0,0 22 0,-21-1 16,21 0-16,-21 1 0,21-1 15,-21-21-15,21 22 0,0-22 0,0 21 16,0-21-16,0 0 0,0 1 0,0-1 16,21-21-16,0 0 0,0 0 15,1 0-15,-1 0 0,0 0 16,0 0-16,0-21 15,0-1-15,1 1 0,-22 0 0,21 0 16,0 0-16,0 0 0,-21-1 16,21 1-16,0 0 0,1 0 0,-22 0 15,0 42 17,0 0-32,0 0 0,0 0 0,0 1 15,0-1-15,0 0 0,0 0 0,0 0 16,0 0-16,0 1 0,0-1 0,21 0 15,0 0 1,0-21-16,0 0 0,0 0 16,1 0-16,-1 0 0,0 0 0,0-21 15,0 21-15,0-21 0,1 0 0,-1 21 16,0-22-16,21 1 0,-21 0 16,22 0-16,-22 0 0,21 0 0,1-1 15,-1-20-15,0 21 0,1 0 0,-1 21 16,-21-21-16,21-1 0,-20 22 0,-1 0 15,0-21-15,0 21 0,-21-21 94,-21 0-78,21 0-16,-21 21 0,0 0 15,-1 0 1,1 0-16,0 0 16,0 0-16,21 21 0,0 0 15,-21 0-15,0 0 0,-1 1 16,22-1-16,0 0 0,-21 0 0,21 0 16,-21 22-16,21-22 0,0 0 0,0 0 15,0 0-15,0 0 0,0 1 16,21-1-16,0-21 15,1 21-15,-1-21 0,0 0 16,0 0-16,0 0 0,0 0 0,1 0 16,-1 0-16,0-21 0,0 21 0,0-21 15,0-1-15,1 1 16,-22 0-16,21 0 0,0 0 16,-21-22-16,0 22 0,0 0 0,0 0 15</inkml:trace>
  <inkml:trace contextRef="#ctx0" brushRef="#br1" timeOffset="56161.13">4699 9652 0,'0'0'0,"-21"0"31,21 21 0,0 0-15,-21-21-16,-1 22 0</inkml:trace>
  <inkml:trace contextRef="#ctx0" brushRef="#br1" timeOffset="57079.59">889 11748 0,'0'0'0,"42"-64"15,-42 43-15,21 0 16,-21-22-16,22 22 0,-1 0 16,0 0-16,-21 0 0,21-22 0,0 43 15,0-21-15,1 0 0,-1 21 16,0 0-16,0 21 0,0 0 15,-21 22-15,0-22 0,0 21 16,0 1-16,0-1 0,0 0 0,0 22 16,-21-22-16,0 0 0,-21 1 15,20 20-15,-20-20 0,0-1 0,-1 0 16,1-21-16,0 22 0,-1-22 16,22 0-16,-21 0 0,21 0 0,-22-21 15,22 0-15,0 0 16,0 0-16,0-21 0,21 0 15,-21 0-15,21 0 0,0-22 0,0 22 16,0-21-16,0 21 0,21-22 16,21 22-16,-21 0 0,0 0 0,1 0 15,-1 21-15,21 0 0,-21 0 16,0 0-16,1 21 0,20 0 0,-42 0 16,21 0-16,0 1 0,-21 20 15,21-21-15,-21 0 0,0 0 0,0 22 16,22-22-16,-22 0 0,0 0 15,21 0-15,-21 1 0,0-1 16,21 0 0,0-21-1,0 0-15,0 0 0,1-21 16,-1 0-16,-21-1 16</inkml:trace>
  <inkml:trace contextRef="#ctx0" brushRef="#br1" timeOffset="57256.15">1503 11896 0,'0'0'0,"0"-21"15,0-1-15,21 22 47,0 0-31,0 0-16,0 0 0,1 0 0,-1 0 15,0 0-15</inkml:trace>
  <inkml:trace contextRef="#ctx0" brushRef="#br1" timeOffset="57524.99">2265 11451 0,'0'0'0,"0"-21"0,0-42 16,0 84-1,0 0-15,0 0 16,-21 0-16,21 22 0,-22-1 0,22 0 16,-21 1-16,21-1 0,-21 0 15,0 1-15,21 20 0,-21-21 0,0 1 16,21 20-16,-22-20 0,22-1 0,-21 0 16,21 1-16,0-22 0,-21 21 15,21-21-15,-21 0 0,21 1 0,0-1 16</inkml:trace>
  <inkml:trace contextRef="#ctx0" brushRef="#br1" timeOffset="57835.82">2032 11642 0,'0'0'0,"0"-43"0,0 22 15,0-42-15,0 20 16,0 22-16,21-21 0,0 21 0,0 0 0,22-22 16,-22 43-16,21-21 0,1 0 15,20 21-15,-21 0 0,1 0 16,-1 21-16,-21 0 0,22 0 16,-22 1-16,0-1 0,-21 21 0,0-21 15,0 22-15,0-1 0,-21-21 0,0 21 16,-22-20-16,1 20 0,0-21 15,20 0-15,-20 22 0,0-22 0,-1 0 16,22 0-16,0-21 0,-21 21 0,42 0 16,-21-21-16,21 22 0,-22-22 15,22 21-15,22 0 32,-1 0-32</inkml:trace>
  <inkml:trace contextRef="#ctx0" brushRef="#br1" timeOffset="58468.52">2413 12256 0,'21'0'32,"0"0"-32,-21-22 0,21 22 15,1-21-15,-1 0 0,0 21 0,0-21 16,0 0-16,0-22 0,1 22 15,-1 0-15,21-21 0,-21 21 0,0-22 16,1 22-16,-22-21 0,0 21 16,21-1-16,-21 1 0,0 0 15,-21 21-15,-1 0 16,1 0-16,0 0 0,0 0 0,0 21 16,0 0-16,-1 1 0,1-22 15,0 21-15,21 0 0,0 0 0,0 0 16,21 0-1,0-21-15,-21 22 0,22-22 0,-1 0 16,0 0-16,0 21 0,-21 0 0,21-21 16,0 21-16,1 0 15,-22 0-15,21 1 0,-21-1 16,21 0-16,-21 0 16,0 0-1,21-21-15,0 0 0,0 0 16,1 0-16,-1 0 15,0 0-15,0 0 0,0-21 16,0 21-16,1-21 0,-22 0 0,21 0 16,0-1-16,-21 1 0,21 0 0,-21 0 15,21 0-15,-21 0 0,21-22 16,-21 22-16,0 0 0,0 0 16,0 42-1,0 0 1,0 0-16,0 0 0,0 1 15,0-1-15,0 0 0,0 0 0,-21 0 16,21 0-16,0 1 0,-21-1 16,21 0-16,0-42 47</inkml:trace>
  <inkml:trace contextRef="#ctx0" brushRef="#br1" timeOffset="58640.21">3111 11705 0,'0'0'16,"-21"0"-16,0 0 0,21-21 16,-21 21-16,42 0 46,0 0-46,-21 21 0</inkml:trace>
  <inkml:trace contextRef="#ctx0" brushRef="#br1" timeOffset="58984.01">3281 11726 0,'0'0'0,"0"22"16,0-1-16,0 0 0,0 0 0,0 0 15,21 0-15,-21 1 0,21-1 0,-21 0 16,0 0-16,21 21 0,0-20 16,1-1-16,-22 0 0,0 21 0,21-21 15,-21 1-15,21-1 0,-21 0 0,0 0 16,21-21 15,-21-21-15,0 0-16,21 0 15,-21-1-15,21 1 0,-21-21 16,22 21-16,-22-22 0,21 22 0,0-21 16,-21 21-16,21 0 0,0-22 0,-21 22 15,21 0-15,-21 0 0,22 21 16,-1 0-16,-21-21 0,21 21 16,0 0-16,0 21 15,0 0-15</inkml:trace>
  <inkml:trace contextRef="#ctx0" brushRef="#br1" timeOffset="59471.73">4106 11875 0,'0'0'0,"21"-43"16,1 22-16,-22 0 15,0 0-15,0 0 0,0-1 0,0 1 16,0 0-16,-22 21 15,1 0 1,0 0-16,0 21 0,0 0 16,0 1-16,-1-1 0,-20 21 15,21-21-15,0 22 0,0-22 16,21 21-16,-22 0 0,22-20 0,-21-1 16,21 21-16,0-21 0,0 0 0,0 1 15,21-1-15,1-21 16,-1 0-16,0 0 0,0 0 0,0-21 15,0 21-15,1-22 0,-1 1 16,0 0-16,0 0 0,0 0 16,0 0-16,-21-1 0,22 1 0,-22 0 15,21-21-15,-21 21 0,0-1 0,0-20 16,0 21-16,0 0 0,21 0 0,-21 42 47,0 0-47,-21 0 0,21 0 0,-21 0 15,21 1-15,0 20 0,0-21 0,0 0 16,-22 22-16,22-22 0,0 0 16,0 0-16,0 0 0,0 0 0,0 1 15,22-22-15,-1 0 0,0 0 16,0 0-16,0 0 16,0 0-16,1-22 0,-1 22 15</inkml:trace>
  <inkml:trace contextRef="#ctx0" brushRef="#br1" timeOffset="59747.77">4762 11557 0,'22'-63'15,"-44"126"-15,65-169 0,-22 64 0,-21 0 0,0-1 16,0 22-16,0 0 0,0 0 0,-21 21 31,0 21-31,-1 0 0,22 21 0,-21-20 16,0 20-16,0 0 0,0 1 0,0-1 15,21 0-15,-22 1 0,1-1 0,0 0 16,21 1-16,0-1 0,-21-21 16,21 21-16,-21-20 0,21-1 0,0 21 15,0-21-15,0 0 16,0 1-16,0-1 16,21-21-1,0 0-15,0-21 16,0 21-16,-21-22 0,22 1 0</inkml:trace>
  <inkml:trace contextRef="#ctx0" brushRef="#br1" timeOffset="60151.54">4805 11790 0,'0'21'16,"0"0"-1,21-21 1,0 0-1,0 0-15,0 0 0,1 0 16,-1 0-16,0 0 0,0 0 0,0 0 16,0-21-16,1 21 0,-1-21 15,0 0-15,-21 0 16,0-1-16,0 1 0,0 0 16,0 0-16,-21 21 15,0 0-15,-1 0 0,1 0 0,-21 0 16,21 0-16,-22 42 15,22-21-15,0 1 0,0-1 0,0 0 0,0 21 16,-1-21-16,22 1 16,-21 20-16,21-21 0,0 0 0,0 22 15,0-22-15,0 0 0,0 0 16,21 0-16,1 0 0,-1-21 0,0 0 16,21 0-16,-21 0 0,1 0 15,-1 0-15,21 0 0,-21 0 0,0 0 16,1-21-16,-1 21 0,0-21 0,0 0 15,-21 0-15,21 0 0,0-1 0,-21 1 16,0-21-16,22 21 0</inkml:trace>
  <inkml:trace contextRef="#ctx0" brushRef="#br1" timeOffset="60431.92">4657 11303 0,'0'0'0,"-22"0"16,1 0-16,21-21 16,0 0-16,21 21 15,1 0-15,-1 0 0,0-21 16,21 21-16,-21 0 0,22 0 0,-1 0 16,-21 0-16,22 0 0,-1-22 0,0 22 15,-21 0-15,22 0 16,-22 0-16,0 0 0,0 0 0,0-21 15,1 21-15,-1 0 16,-21-21-16,-21 21 31,-1 21-31</inkml:trace>
  <inkml:trace contextRef="#ctx0" brushRef="#br1" timeOffset="61464.33">635 13293 0,'0'-21'16,"42"-1"-16,-21 1 0,1 0 15,-1 0-15,21 21 0,-21-21 16,22 0-16,-22-1 0,21 22 0,-21 0 16,22 0-16,-22 0 0,0 0 15,-21 22-15,0-1 16,0 0-16,0 0 0,0 0 15,0 0-15,-21 1 0,0-1 0,-1 0 16,1 0-16,0 0 0,0-21 16,0 21-16,0-21 0,21 22 15,-22-22-15,22-22 47,22 22-47,-1 0 16,0 0-16,0 0 15,0 0-15,0 0 0,22 0 16,-22 22-16,0-1 0,0-21 16,0 21-16,1 0 0,-22 0 0,21 0 15,-21 22-15,0-22 0,0 0 16,0 0-16,0 0 0,-21 1 0,-1-1 16,-20 0-16,21 0 0,0-21 15,-22 21-15,22-21 0,-21 0 0,21 0 16,0 0-16,-1 0 0,-20 0 15,21 0-15,0 0 0,0 0 16,-1 0-16,1-21 16,21 0-16,0 0 15,0 0-15,0-1 0,0 1 16,0 0 0,21 21-16,-21-21 0</inkml:trace>
  <inkml:trace contextRef="#ctx0" brushRef="#br1" timeOffset="61636.23">1482 13420 0,'-22'0'16,"1"0"-16,0 0 15,42-21 1,0 21-1,1 0-15</inkml:trace>
  <inkml:trace contextRef="#ctx0" brushRef="#br1" timeOffset="61922.58">2265 12785 0,'0'0'0,"0"-21"0,-21 21 15,-1 0 1,1 0-16,0 0 0,0 21 0,0 21 16,21-21-16,0 22 0,-21 20 15,21-21-15,0 22 0,-22-22 0,22 22 16,0-22-16,-21 0 0,21 22 16,0-22-16,0 1 0,-21-1 0,21 0 15,-21-21-15,21 22 0,0-22 16,0 0-16,-21 0 0,21 0 15,0 1-15,0-44 32,0 1-32</inkml:trace>
  <inkml:trace contextRef="#ctx0" brushRef="#br1" timeOffset="62195.42">1990 13187 0,'0'-42'0,"0"84"0,0-127 0,0 43 16,0 0-16,0-1 0,0 22 15,0-21-15,21-1 0,-21 22 0,21-21 16,0 21-16,0 0 16,22-1-16,-22 1 0,21 21 0,-21 0 15,22 0-15,-1 0 0,-21 21 0,21 1 16,-20-1-16,-1 21 0,0 0 16,-21 1-16,0-22 0,0 21 0,-21 1 15,0-1-15,-1 0 0,-20 1 16,0-22-16,-1 21 0,1-21 0,0 0 15,21 1-15,-22-1 0,22 0 0,0-21 16,21 21-16,21-21 16,0 0-1,0 0-15,1 0 0,-1 0 16,0 0-16</inkml:trace>
  <inkml:trace contextRef="#ctx0" brushRef="#br1" timeOffset="62524.24">2413 13229 0,'0'0'0,"0"-21"16,21 21 0,0 0-16,0 0 15,-21 21-15,22 0 0,-1 1 0,0-1 16,0 0-16,-21 0 0,21 0 16,0 0-16,1 22 0,-1-22 0,-21 21 15,0-21-15,21 22 0,-21-22 16,0 0-16,0 21 0,0-20 15,0-1-15,-21 0 0,0-21 0,21 21 16,-22-21-16,1 0 16,21-21-16,-21 21 15,21-21-15,0 0 0,0-1 0,0 1 16,0-21-16,0 21 0,0-22 16,0 22-16,21 0 0,0-21 0,-21 21 15,22-1-15,-1-20 0,0 21 0,0 0 16,0 0-16,0 21 0,1-22 15,-1 22-15,0 0 0,0 0 0,0 0 16,0 0-16</inkml:trace>
  <inkml:trace contextRef="#ctx0" brushRef="#br1" timeOffset="62900.68">3027 13250 0,'-21'0'31,"-1"22"-31,1-22 16,0 21-16,21 0 0,-21 0 0,0 0 16,21 0-16,-21 22 0,21-22 0,-22 21 15,22-21-15,-21 22 0,21-22 16,0 21-16,0-21 0,0 22 0,0-22 16,0 0-16,0 0 0,21 0 15,1-21-15,-1 0 16,0 0-16,21 0 0,-21 0 0,1-21 15,20 0-15,-21 21 0,0-21 0,22 0 16,-22-22-16,0 22 0,0 0 16,0-21-16,0-1 0,-21 22 0,0-21 15,0 21-15,0-22 0,0 1 0,0 21 16,0 0-16,-21 0 0,0-1 16,0 1-16,0 21 0,0 0 0,-1 0 15,1 0-15,-21 0 0,21 0 0,0 21 16,-1 1-16,1-1 15,21 0 1</inkml:trace>
  <inkml:trace contextRef="#ctx0" brushRef="#br1" timeOffset="63196.83">3704 12764 0,'0'0'16,"0"-22"-16,0 1 0,0 0 0,0 42 31,0 22-31,-21-22 0,0 21 0,0 0 16,-1 1-16,1 20 0,0-20 0,0 20 16,0-21-16,0 22 0,-1-22 15,1 22-15,0-22 0,21 0 0,-21 1 16,21-1-16,-21 0 0,21 1 0,-21-1 15,21-21-15,0 0 0,0 1 16,0-1-16,0 0 0,21-42 47,-21 0-47,21-1 0</inkml:trace>
  <inkml:trace contextRef="#ctx0" brushRef="#br1" timeOffset="63347.74">3302 13272 0,'0'0'16,"21"0"-1,0 0-15,0 0 0,1 0 16,-1 0-16,0 0 0,0 0 0,0 0 16,0 0-16,1-22 0,-1 22 0,0 0 15</inkml:trace>
  <inkml:trace contextRef="#ctx0" brushRef="#br1" timeOffset="63728.44">3662 13441 0,'21'0'15,"0"0"-15,0 0 0,0 0 16,1 0-16,-1-21 0,21 0 16,-21 21-16,0-22 0,22 1 0,-22 21 15,0-21-15,0 21 0,-21-21 16,0 0-16,0 0 16,-21 21-16,0 0 15,0 0-15,0 0 0,-22 21 16,22 0-16,0 0 0,0 0 0,0 0 15,-1 1-15,1-1 0,0 21 0,0-21 16,21 0-16,0 1 0,0 20 16,0-21-16,0 0 0,0 0 0,0 1 15,0-1-15,21-21 0,0 0 16,22 0-16,-22 0 0,21 0 16,-21 0-16,22 0 0,-1-21 15,0-1-15,-21 22 0</inkml:trace>
  <inkml:trace contextRef="#ctx0" brushRef="#br1" timeOffset="63964.3">4318 13314 0,'0'-21'15,"0"42"-15,-21-42 16,0 21 0,-1 21-16,22 0 0,-21 0 0,0 0 15,0 1-15,21 20 0,0-21 0,-21 21 16,21-20-16,-21-1 0,21 21 15,0-21-15,0 0 0,0 1 16,0-1-16,0 0 0,21-21 16,0 21-16,0-21 0,0 0 0,0 0 15,1 0-15,-1-21 0,21 21 16,-21-21-16,22 0 0,-22-1 0,21 1 16,0-21-16,-20 21 0</inkml:trace>
  <inkml:trace contextRef="#ctx0" brushRef="#br1" timeOffset="64222.15">5038 12742 0,'0'-21'0,"0"42"0,0-63 0,0 21 15,0 0-15,-22 21 16,1 21-16,0 0 16,0 21-16,0-20 0,0 20 0,-1 0 15,1 22-15,0-22 0,0 22 0,0-1 16,0-21-16,-1 22 0,1-22 15,0 22-15,-21-22 0,21 0 0,-1 22 16,1-22-16,0 1 0,0-1 0,0-21 16,21 21-16,0-20 0,0-1 15,0 0-15,0 0 0,21-21 16,0 0-16,0-21 16,0 21-16,1-21 0,-1 0 15</inkml:trace>
  <inkml:trace contextRef="#ctx0" brushRef="#br1" timeOffset="64400.05">4657 13272 0,'0'0'0,"21"0"31,0 0-15,0 0-16,0 0 0,0 0 0,1-22 15,-1 22-15,21 0 0,-21 0 0,0-21 16,1 21-16,-1 0 0</inkml:trace>
  <inkml:trace contextRef="#ctx0" brushRef="#br1" timeOffset="64760.19">5016 13462 0,'0'0'0,"22"0"16,-1 0-16,0 0 15,0 0-15,0 0 0,0 0 0,1-21 16,-1 0-16,21 21 0,-21-21 16,0-1-16,1 22 0,-22-21 0,21 0 15,-21 0-15,0 0 0,0 0 16,-21 21-1,-1 0-15,1 0 0,0 0 16,0 0-16,0 21 0,0 0 0,-1 0 16,1 0-16,0 0 0,0 1 0,21-1 15,-21 0-15,0 0 0,21 21 16,0-20-16,0-1 0,0 0 16,0 0-16,0 0 0,0 0 15,21-21-15,0 22 0,0-22 0,21 0 16,1 0-16,-1 0 0,0 0 0,1 0 15,-1 0-15</inkml:trace>
  <inkml:trace contextRef="#ctx0" brushRef="#br1" timeOffset="65256.25">5736 13314 0,'0'0'0,"0"-42"15,-21 42 1,0 0-16,0 0 0,-1 0 15,1 21-15,-21 0 0,21 0 0,0 0 16,-1 0-16,1 22 0,0-22 16,0 0-16,21 21 0,0-20 0,-21 20 15,21-21-15,0 0 0,0 0 0,0 1 16,0-1-16,0 0 0,21-21 16,0 0-16,0 0 15,0 0-15,1 0 0,-1 0 0,0 0 16,21-21-16,-21 0 0,1-1 0,20 1 15,-21-21-15,0 21 0,0-22 0,22 22 16,-22-21-16,21 0 0,-21-22 16,1 22-16,20-22 0,-21 22 15,0-22-15,0 1 0,22-1 0,-22 1 16,0-1-16,0 1 0,-21 21 16,0-1-16,21 1 0,-21 21 0,0 0 15,0-1-15,-21 22 16,0 22-16,0-1 0,0 0 0,0 21 15,-22 1-15,22-1 0,0 0 16,0 22-16,21-22 0,0 22 0,-21-1 16,21-21-16,0 22 0,0-22 0,0 1 15,0-1-15,0 0 0,0-21 0,0 22 16,0-22-16,21 21 0,-21-21 16,21 1-16,0-1 0,21 0 15,-20-21-15,-1 0 0,21 0 0,-21 0 16,0 0-16,1 0 0,-1 0 0,0 0 15,0-21-15</inkml:trace>
  <inkml:trace contextRef="#ctx0" brushRef="#br1" timeOffset="66237.42">1143 14563 0,'0'0'0,"-21"0"0,-22 21 16,22-21-16,0 21 16,-21 0-16,21 0 0,-1 1 0,1 20 15,0-21-15,0 21 0,0-20 16,0 20-16,-1-21 0,1 21 15,0-20-15,-21-1 0,21 0 0,-1 0 16,1 0-16,0-21 16,21 21-16,-21-21 0,21-21 15,0 0 1,21 0-16,0 21 0,-21-21 16,21 0-16,1 21 0,-1 0 15,21-22-15,-21 22 0,0 0 0,22 0 16,-22-21-16,21 21 0,1 0 0,-22 0 15,21 0-15,-21 0 0,22-21 16,-22 21-16,0-21 0,21 21 16,-21-21-16,1 21 0,-1-21 15,0 21-15,-21-22 0,21 22 0,-21-21 16,21 21-16,-21-21 16,0 42-1,0 0 1,-21 1-16,0-1 0,0 21 15,0-21-15,-1 0 0,22 1 16,-21-1-16,0 21 0,21-21 0,-21 0 16,21 1-16,0-1 0,0 0 15,0 0-15,0 0 0,0 0 32,21-21-17,-21-21 1</inkml:trace>
  <inkml:trace contextRef="#ctx0" brushRef="#br1" timeOffset="66412.33">1651 14880 0,'0'-21'16,"0"0"-16,0 0 15,21 21 16,0 0-15,0 0-16,1 0 16,-1 0-16</inkml:trace>
  <inkml:trace contextRef="#ctx0" brushRef="#br1" timeOffset="67015.98">2730 14774 0,'0'-21'0,"0"42"0,0-63 0,0 21 16,0 0-16,0 0 15,-21 21-15,0-22 0,0 22 0,0 0 16,0 0-16,-1 0 0,1 0 15,0 0-15,-21 0 0,21 0 0,-22 22 16,22-1-16,0 0 0,-21 0 0,20 0 16,1 0-16,0 22 0,0-22 15,0 21-15,0-21 0,21 1 0,0 20 16,0-21-16,0 0 0,0 0 16,0 1-16,0-1 0,21 0 15,0-21-15,0 0 0,0 0 0,22 0 16,-22 0-16,21 0 0,0-21 15,-20 0-15,20-1 0,0 1 0,-21 0 16,22-21-16,-22 21 0,21-22 16,-21 1-16,1 0 0,-1-1 0,0 1 15,0-22-15,0 1 0,0 21 0,1-22 16,-1 1-16,0-1 0,-21 1 16,21-1-16,0 22 0,-21-1 15,0 1-15,0 21 0,0 0 0,-21 21 16,0 21-1,0 0-15,0 21 0,-1-20 16,1 41-16,0-21 0,0 22 16,0-22-16,0 22 0,-1-1 0,1 1 15,0-1-15,21-20 0,-21 20 0,21-21 16,0 1-16,0-1 0,0 0 16,0 1-16,0-22 0,21 0 0,0 0 15,0 0-15,1 1 0,-1-22 16,0 0-16,0 0 0,0 0 15,0-22-15,1 1 16</inkml:trace>
  <inkml:trace contextRef="#ctx0" brushRef="#br1" timeOffset="67395.75">3154 14732 0,'0'0'0,"-21"21"0,-1 0 15,22 1 1,0-1 0,22-21-16,-1 0 15,0 0-15,0 0 0,0 0 16,22 0-16,-22-21 0,0-1 0,0 22 16,21-21-16,-20 21 0,-1-21 15,0 0-15,-21 0 0,0 0 0,0-1 16,0 1-16,0 0 0,0 0 15,-21 21 1,0 0-16,-1 0 0,1 0 0,0 21 16,0 0-16,0 0 0,0 1 0,-1-1 15,1 0-15,0 21 0,0-21 16,21 1-16,0 20 0,-21-21 0,21 0 16,0 22-16,0-22 0,0 0 0,0 0 15,0 0-15,21-21 16,0 21-16,0 1 0,0-22 0,1 0 15,20 0-15,-21 0 0,21 0 0,-20 0 16,20-22-16</inkml:trace>
  <inkml:trace contextRef="#ctx0" brushRef="#br1" timeOffset="67951.61">4149 14203 0,'0'-21'0,"0"42"0,-22-63 0,22 20 0,0 1 16,-21 21-16,0 0 0,0 0 16,0 0-16,0 0 15,21 21-15,-22 1 0,1 20 16,21-21-16,-21 43 0,0-22 0,0 21 16,21 1-16,-21-1 0,-1 1 0,1-1 15,0 1-15,0 21 0,0-22 16,-22 22-16,22-1 0,0 1 0,0 0 15,-21 21-15,20-22 0,1 1 0,-21 0 16,21 20-16,-22-20 0,1 21 16,0-21-16,-1 20 0,1-20 0,0 0 15,-1-1-15,22-20 0,-21-1 16,21 1-16,0-22 0,21-21 16,0 22-16,0-22 0,21-21 15,0-21-15,0 0 0,21-1 16,1-20-16,-1 0 0,0-1 15,1 1-15,20 0 0,-20-22 0,-1 22 16,0-22-16,1 1 0,-1-1 0,-21 22 16,0-21-16,0 20 0,-21-20 0,0 20 15,0-20-15,0 21 0,-42-1 16,21 1-16,0 0 0,0-1 0,-22 1 16,22 21-16,0-22 0,0 22 0,0 0 15,21 0 1,-22 21-16,22-21 0,22 21 31,-1 0-15,0 0-16,21 0 0,-21-21 0,1 21 15,20-22-15,0 22 0,-21-21 0,22 0 16,-1 0-16,-21 21 0</inkml:trace>
  <inkml:trace contextRef="#ctx0" brushRef="#br1" timeOffset="69352.06">4530 14669 0,'-22'-22'0,"44"44"0,-65-44 15,22 1-15,0 0 0,-21 21 0,20 0 16,1 0-16,0 0 0,0 0 0,-21 21 16,20 0-16,1 1 0,0-1 15,0 0-15,0 21 0,0-21 0,-1 1 16,22 20-16,0-21 0,0 0 0,-21 22 15,21-22-15,0 0 0,0 0 16,0 0-16,21 0 0,1 1 16,-1-22-16,0 0 0,0 0 0,0 0 15,0 0-15,1-22 0,20 1 16,-21 21-16,0-21 0,0 0 16,1 21-16,-1-21 0,0 0 0,-21-1 15,0 1-15,0 0 0,21-21 0,-21 21 16,0-1-16,0 1 15,0 0-15,-21 21 32,21 21-32,-21 0 0,21 1 0,0-1 15,0 0-15,-21 0 0,21 0 16,0 0-16,0 1 0,0-1 0,0 0 16,0 0-16,0 0 0,21 0 15,0-21-15,0 0 16,0 0-16,0 0 0,1 0 15,-1 0-15,0 0 0,0 0 0,0-21 16,22 0-16,-22 0 0,0 0 0,0 21 16,0-21-16,-21-1 0,21-20 15,1 21-15,-1 0 0,0 0 0,-21-1 16,0 1-16,21 0 0,-21 0 0,0 42 47,-21 0-47,21 0 0,0 1 15,-21-1-15,21 0 0,0 0 0,-21 0 16,21 0-16,0 1 16,0-1-16,0 0 0,0 0 15,63 0-15,-42-21 16,0 0-16,1 0 0,20 0 16,-21 0-16,0 0 0,0-21 0,1 21 15,-1-21-15,0 21 0,-21-21 0,21 0 16,0-1-16,-21 1 0,21 0 0,-21 0 15,0 0-15,0 0 0,0-1 16,0 1-16,0 0 0,0 42 31,0 0-15,0 1-16,-21-1 16,21 0-16,-21 0 0,21 0 0,0 0 15,0 1-15,0-1 0,0 0 16,0 0-16,0 0 0,21 0 15,0-21-15,1 0 16,-1 0-16,0 0 0,21 0 0,-21 0 16,22-21-16,-22 21 0,0-21 0,0 0 15,0 21-15,1-21 0,-1 0 16,0-1-16,0-20 0,-21 21 0,21-21 16,0-1-16,1 1 0,-1 0 0,0-1 15,0-20-15,0-1 0,-21 22 16,21-22-16,1 22 0,20-21 15,-42 20-15,21 22 0,0-21 0,-21 21 16,21 21-16,-21 21 16,-21 0-16,0 0 15,0 21-15,0 1 0,0-1 16,-1 22-16,1-22 0,0 0 0,0 106 16,0-105-16,21-1 15,0 0-15,0 1 0,0-22 16,0 21-16,0-21 0,0 22 0,0-22 15,0 0-15,0 0 0,0 0 0,0 1 16,21-1-16,0-21 16,0 0-16,0 0 0,1 0 0,-1 0 15,21 0-15,-21 0 0,22-21 16,-22 21-16,21-22 0,-21 1 0,0 21 16,22-21-16,-22 0 0,0-21 0,0 20 15,0 1-15,1-21 0,-1 0 0,0-1 16,0 1-16,-21 0 15,21-22-15,0 22 0,-21-22 0,0 22 0,22 0 16,-22-1-16,0 1 0,21 0 0,-21 20 16,0 1-16,-21 42 31,-1 22-31,22-22 0,-21 21 16,0-21-16,21 22 0,-21-1 15,0 0-15,21 1 0,-21 20 16,21-42-16,0 22 0,-22-1 0,22 0 15,-21-20-15,21 20 0,0-21 0,0 0 16,0 22-16,0-22 0,0 0 16,21 0-1,1-21-15,-1 0 0,0 0 16,0 0-16,0 0 0,0 0 0,1-21 16,-1 0-16,0 21 15,0-21-15,0-1 0</inkml:trace>
  <inkml:trace contextRef="#ctx0" brushRef="#br1" timeOffset="69641.39">5990 14542 0,'0'0'15,"0"-22"-15,-21 22 0,21-21 16,21 21-1,0-21-15,0 21 0,1 0 16,-1 0-16,0 0 0,21 0 0,-21 0 16,22 0-16,-22 0 0,0 0 15,0 0-15,0 0 0,1 0 0,-1 0 16,0 0-16,-21-21 47,0 0-32</inkml:trace>
  <inkml:trace contextRef="#ctx0" brushRef="#br1" timeOffset="109279.94">6879 4868 0,'-42'0'15,"84"0"-15,-127 0 0,64 0 0,-21 0 0,0 0 16,20 0-16,-20 0 0,21 0 16,-21 0-16,20 0 0,1 0 0,0 0 15,42 0 17,0 0-32,1 0 15,-1 0-15,0 0 0,0 0 0,0 0 16,22 0-16,-22 0 0,21 0 15,0 0-15,1 0 0,20 0 16,-20 0-16,20-21 0,-21 21 16,22 0-16,-1 0 0,22 0 0,-21 0 15,20 0-15,22 0 0,-21-21 0,21 21 16,-1 0-16,1 0 0,0 0 16,0 0-16,21 0 0,0 0 0,0 0 15,-21 0-15,21 0 0,0 0 0,-21 0 16,-1 0-16,-20 0 0,0 0 15,-1 0-15,1 0 0,-21 0 0,20 0 16,-20 0-16,-22 0 0,22 0 0,-22 0 16,0-21-16,1 21 0,-1 0 15,-21 0-15,0 0 0,0 0 16,1 0-16,-1 0 0,0 0 0,-21-21 16,21 21-1,-42-21 1,-21 21-1,20 0-15,-20 0 0,-21 0 16,-1-22-16,1 22 0,-1 0 0</inkml:trace>
  <inkml:trace contextRef="#ctx0" brushRef="#br1" timeOffset="109944.56">6456 4995 0,'0'0'0,"0"22"16,21-1 31,0-21-32,0 0-15,0 0 16,1 0-16,-1 0 0,21 0 0,-21 0 15,22 0-15,-1 0 0,0 0 0,1 0 16,20 0-16,-21-21 0,22 21 16,-1 0-16,22-22 0,-21 22 0,-1-21 15,22 21-15,-1 0 0,22-21 16,-21 21-16,21 0 0,0 0 16,-1-21-16,1 21 0,-21 0 0,21 0 15,0 0-15,-1 0 0,1-21 16,0 21-16,0 0 0,0 0 0,0 0 15,-22 0-15,1 0 0,0 0 0,20 0 16,-20 0-16,0 0 0,-1 0 16,1 0-16,0 21 0,-1-21 0,-20 0 15,-1 0-15,-20 0 0,20 0 0,-20 0 16,-1 0-16,-21 0 0,21 0 16,-20 0-16,-1 0 0,0 0 0,0 0 15,0 0 1,0 0-16,-42 0 47,0 0-32,0 0-15,-21 0 0,-1 0 16,1 0-16</inkml:trace>
  <inkml:trace contextRef="#ctx0" brushRef="#br1" timeOffset="111205.08">6964 6011 0,'0'22'31,"-21"-1"-31,21 0 16,-22 0-16,22 0 0,0 0 0,0 1 15,0-1-15,0 21 0,-21-21 16,21 0-16,0 1 0,-21 20 0,21-21 16,0 0-16,0 22 0,-21-22 0,21 0 15,0 0-15,-21 0 0,21 0 16,0 1-16,0-44 47,0 1-32,0 0-15,0 0 16,0 0-16,0 0 0,0-1 0,0-20 16,0 21-16,0 0 0,0 0 0,0-22 15,0 22-15,21 0 0,0 0 16,0 0-16,-21-1 0,21 1 0,1 0 15,-1 0-15,0 21 0,0-21 0,0 21 16,0 0-16,1 0 0,-1 0 16,0 0-16,0 0 0,0 0 0,0 0 15,1 21-15,-22 0 0,21-21 16,-21 21-16,21 0 0,-21 1 16,0-1-16,0 0 0,0 0 0,0 0 15,0 0-15,0 1 0,0-1 16,0 0-16,-21 0 0,21 0 15,0 0-15,0 1 0,-21-22 0,21 21 16,0 0-16,0-42 31,0-43 1,0 43-32,0 0 0,0 0 0,21-22 15,0 22-15,-21 0 0,21 0 0,0-21 16,-21 20-16,21 1 0,1 0 0,-1 0 15,0 0-15,0 21 16,0-21-16,0 21 0,1 0 0,-1 0 0,0 0 16,0 0-16,0 0 15,0 0-15,1 0 0,-22 21 0,0 0 16,21-21-16,-21 21 0,0 0 0,0 22 16,0-22-16,0 0 0,0 0 15,0 0-15,0 0 0,-21 1 0,-1-1 16,22 0-16,0 0 0,0 0 0,-21 0 15,21 1-15,-21-1 0,21 0 16,0-42 31,21 21-47,0-21 0,1-1 16</inkml:trace>
  <inkml:trace contextRef="#ctx0" brushRef="#br1" timeOffset="111696.04">8001 6054 0,'21'-21'16,"-21"-1"-16,0 44 47,-21-22-47,0 21 15,0 0-15,21 0 0,-22 0 0,1 0 16,21 1-16,-21-1 0,0 21 0,21-21 16,-21 0-16,21 22 0,-21-22 15,21 0-15,0 0 0,0 0 0,0 1 16,0-1-16,0 0 0,0 0 0,21-21 16,0 21-16,0-21 15,0 0-15,0 0 0,1 0 0,-1 0 16,0-21-16,0 21 0,0-21 15,22 0-15,-22 0 0,0 21 16,-21-22-16,21 1 0,0-21 0,-21 21 16,0 0-16,0-1 0,0 1 0,0-21 15,0 21-15,0 0 0,0-1 16,0 1-16,0 0 0,0 0 0,0 0 16,0 0-16,-21 21 0,0 0 0,0-22 15,0 22-15,-1 0 16,1 0-16,0 0 0,0 22 15,0-22-15,0 21 0,21 0 16,0 0 0,0 0-16,21-21 15,21 0 1</inkml:trace>
  <inkml:trace contextRef="#ctx0" brushRef="#br1" timeOffset="112620.04">8848 6033 0,'0'0'0,"0"-22"16,0 1-1,0 0 1,-22 21-16,1 0 0,0 0 15,0 0-15,0 0 0,0 0 16,-1 0-16,1 0 0,0 0 0,0 21 16,0-21-16,0 21 0,-1 1 0,-20-1 15,21 0-15,21 0 0,-21 0 16,0 0-16,-1 1 0,1-1 0,21 21 16,0-21-16,-21 0 0,21 1 0,0-1 15,0 0-15,0 0 0,0 0 16,0 0-16,0 1 0,0-1 0,0 0 15,21-21-15,0 21 0,1-21 16,-1 0-16,0 0 0,0 0 16,0 0-16,0 0 0,1 0 0,-1 0 15,0 0-15,0-21 0,0 0 0,-21 0 16,21-1-16,1 1 0,-1 0 16,0 0-16,0-21 0,0 20 0,0-20 15,1 21-15,-1-21 0,0 20 0,-21-20 16,21 0-16,0-1 0,0 22 15,1-21-15,-22 0 0,0 20 0,0 1 16,0-21-16,21 21 0,-21 0 0,0-1 16,0 1-16,0 0 15,-21 21 1,21 21 15,-22 0-31,1 1 0,21-1 0,-21 0 16,0 21-16,0-21 0,21 22 0,-21-1 15,-1-21-15,1 22 0,21-22 16,0 21-16,-21-21 0,0 22 0,21-22 16,0 0-16,0 0 0,0 21 0,0-20 15,0-1-15,0 0 0,0 0 16,0 0-16,0 0 0,21 1 0,0-1 16,-21 0-16,21-21 0,1 0 15,-1 0-15,0 0 16,0 0-16,0 0 0,0 0 15,1-21-15,-1 0 0,0-1 16,0 22-16,-21-21 0,21 0 0,0-21 16,-21 21-16,0-1 0,22 1 15,-1 0-15,-21 0 0,21 0 0,-21 0 16,0-1-16,0 44 47,0-1-47,0 0 0,0 0 15,0 0-15,-21 0 16,21 1-16,0-1 16,0 0-16,-21 0 0,21 0 15,0 0-15,0 1 0,0-44 63,0 1-63,0 0 0</inkml:trace>
  <inkml:trace contextRef="#ctx0" brushRef="#br1" timeOffset="112820.24">9271 5927 0</inkml:trace>
  <inkml:trace contextRef="#ctx0" brushRef="#br1" timeOffset="113776.15">9525 5863 0,'0'0'16,"21"-21"-16,0 21 0,0-21 15,1 21-15,-1-21 0,0 0 0,0-1 16,0 1-16,0 0 0,1 0 15,-1 0-15,-21 0 16,0-1-16,0 1 0,0 0 16,0 0-1,-21 21 1,-1 0-16,1 0 0,0 21 16,0-21-16,21 21 0,-21 0 15,0 22-15,-1-22 0,1 21 16,0 1-16,21-1 0,-21 0 0,0 1 15,0-1-15,21 0 0,0 22 0,-22-22 16,22 0-16,0 22 0,0-22 16,0 22-16,0-1 0,0 1 15,0-1-15,0-20 0,0 20 0,0 1 16,0-1-16,0 1 0,-21-1 0,21 1 16,0-22-16,0 21 0,-21 1 15,21-22-15,-21 22 0,0-22 0,21 0 16,0 1-16,-21-1 0,21 0 0,-22-20 15,22-1-15,0 21 0,-21-21 0,21 0 16,0 1-16,21-44 31,1 1-31,-1 0 0,0 0 16,0 0-16,-21 0 0,21-22 0,0 1 16,1 0-16,-1-1 0,0 1 15,0 0-15,0-1 0,0-20 16,-21 20-16,22 1 0,-22-21 0,21 20 15,-21 1-15,0-22 0,0 22 0,0 0 16,0-1-16,-21 22 0,-1-21 0,1 0 16,0 20-16,0 1 0,0 0 15,0 0-15,-1 0 0,1 0 0,21-1 16,-21 22-16,0-21 0,21 0 47,21 21-47,0-21 15,0 21-15,1 0 0,20-21 0,-21 0 16,0 21-16,22-22 0,-22 1 16,21 21-16,0-21 0,-20 0 15,20 0-15,0 21 0,-21-21 0,1-1 16,-1 1-16,0 0 0,0 21 16,0-21-16,-21 0 0,0 0 15,0-1 1,0 44-1,-21-1 1,21 0-16,-21-21 0,21 21 16,0 0-16,0 0 0,-21 1 0,0-1 15,21 0-15,-22 0 16,22 0-16,0 0 16,0-42 46,0 0-62</inkml:trace>
  <inkml:trace contextRef="#ctx0" brushRef="#br1" timeOffset="114032.28">9991 5863 0,'0'-21'32,"0"0"-1,0 42 31,0 0-46,0 0-16</inkml:trace>
  <inkml:trace contextRef="#ctx0" brushRef="#br1" timeOffset="114460.39">10160 6117 0,'0'0'0,"21"0"31,0 0-15,0 0-16,1 0 16,-22-21-16,21 21 0,0-21 15,-21 0-15,21 21 0,-21-21 16,0-1-16,0 1 15,-21 21 17,0 0-32,0 0 15,-1 21-15,1 1 0,0-1 16,21 0-16,-21 0 16,21 0-16,-21 0 0,21 1 0,0-1 15,0 0-15,0 0 0,0 0 16,0 0-16,0 1 15,0-1-15,21-21 16,0 0-16,-21 21 16,21-21-16,0 0 0,1 0 15,-1 0-15,0-21 16,0 0-16,-21-1 16,21 22-16</inkml:trace>
  <inkml:trace contextRef="#ctx0" brushRef="#br1" timeOffset="114993.1">10541 5969 0,'21'0'0,"-21"-21"16,0 0 0,21 21 15,-21 21-31,0 0 15,0 0-15,0 0 0,0 1 16,0-1-16,0 0 0,0 0 16,0 0-16,0 0 0,0 1 15,0-1-15,0 0 0,0 0 0,0 0 16,-21 0-16,21 1 0,0-1 16,0 0-16,0 0 15,0 0 1,0-42 15,0 0-31,0 0 16,0 0-16,0-1 15,0 1-15,21-21 0,0 21 0,-21 0 16,22-1-16,-22 1 0,21-21 0,0 21 16,-21 0-16,21-1 0,0 1 15,-21 0-15,21 21 0,1-21 0,-22 0 16,21 21-16,0-21 15,0 21-15,0 0 0,-21-22 16,21 22-16,1 0 16,-44 0 62</inkml:trace>
  <inkml:trace contextRef="#ctx0" brushRef="#br1" timeOffset="119359.8">7641 8911 0,'21'0'32,"-21"-21"-32,21 21 15,-21-21-15,0 0 0,22 21 16,-22-21-16,0-1 0,0 1 16,0 0-1,0 0-15,-22 21 31,1 0-31,0 21 0,0-21 16,0 21-16,0 0 0,-1 1 0,1-1 16,0 0-16,-21 0 0,42 0 15,-21 22-15,-1-22 0,1 0 0,21 0 16,0 0-16,0 0 0,0 1 16,0-1-16,0 0 0,0 0 0,0 0 15,0 0-15,0 1 0,21-22 0,1 21 16,-1 0-16,0 0 0,21-21 15,-21 21-15,22 0 0,-22-21 0,21 22 16,-21-22-16,22 21 0,-22-21 0,0 21 16,0 0-16,0-21 0,1 0 15,-1 21-15,-21 0 16,0 1-16,-21-22 16,-22 21-16,22-21 0,-21 21 0,-1-21 15,1 0-15,0 0 0,-1 21 16,1-21-16,21 0 0,-21 0 0,20 0 15,-20 0-15,21 0 0,0 0 16,0-21-16,-1 0 16,1 0-16,21-1 15,0 1-15,0 0 16,0 0 0,21 0-16,1 21 0,-1-21 15,0-1-15,21 22 0,-21-21 16</inkml:trace>
  <inkml:trace contextRef="#ctx0" brushRef="#br1" timeOffset="119682.62">8213 8827 0,'0'0'0,"0"-22"16,0 44-1,0-1 1,-22 0-16,22 0 16,0 0-16,0 22 0,0-1 0,-21-21 15,21 21-15,-21 1 0,21-1 0,0 0 16,0-20-16,-21 20 0,21-21 16,-21 21-16,21-20 0,0-1 0,-21 21 15,21-21-15,0 0 0,0 1 16,0-1-1,21-21 1,0 0-16,0 0 16,-21-21-16,0-1 15</inkml:trace>
  <inkml:trace contextRef="#ctx0" brushRef="#br1" timeOffset="119875.52">8022 9208 0,'0'0'0,"0"-22"16,0 1 0,21 0-1,0 21-15,1 0 0,-1 0 16,0 0-16,0 0 16,0 0-16,0 0 0,1 0 15,-1 0-15,0 0 16,0-21-16</inkml:trace>
  <inkml:trace contextRef="#ctx0" brushRef="#br1" timeOffset="120551.76">8805 9229 0,'21'0'15,"-21"-21"-15,0-1 16,0 1 0,0 0-16,0 0 15,0 0-15,0 0 0,-21-1 16,0 22-16,0-21 15,0 21-15,0 0 0,-1 0 0,1 0 16,0 0-16,0 21 0,0 1 0,0-1 16,-1-21-16,1 21 0,0 21 15,0-21-15,0 1 0,21-1 16,0 0-16,-21 21 0,21-21 0,0 1 16,0-1-16,0 0 0,0 0 15,0 0-15,21 0 0,0-21 16,0 0-16,0 0 0,0 0 15,1 0-15,-1 0 0,0 0 0,0 0 16,0 0-16,0 0 0,1-21 16,-1 21-16,-21-21 0,21 0 0,0 21 15,0-21-15,-21 0 0,21-1 0,-21 1 16,22 0-16,-22 0 0,0-21 16,0 20-16,0 1 0,0 0 0,0 0 15,0 0-15,0 0 0,0-1 16,0 44 15,0-1-31,0 0 0,0 0 16,-22 0-16,22 0 0,-21 22 15,21-22-15,0 0 0,0 0 0,0 0 16,0 1-16,0-1 0,0 0 0,0 0 16,0 0-16,0 0 15,21 1-15,1-22 16,-1 0-16,0 0 15,0 0 1,0-22 0,0 1-1</inkml:trace>
  <inkml:trace contextRef="#ctx0" brushRef="#br1" timeOffset="121656.13">9334 8551 0,'0'0'0,"-21"0"31,0 0-31,21 22 16,-21-1-16,21 0 0,0 0 0,0 0 16,-21 0-16,21 1 0,-21 20 15,21 0-15,0 1 0,0-1 0,0 0 16,-22 1-16,22-1 0,-21 0 0,21 1 16,0-1-16,0-21 0,0 21 15,0 1-15,0-22 0,0 0 16,0 21-16,0-20 0,0-1 0,0 0 15,0 0-15,21 0 16,1-21-16,-1 0 16,0 0-1,0 0-15,0-21 16,0 21-16,-21-21 0,22 0 0,-1 0 16,-21-1-16,21 1 15,-21 0-15,21 0 0,-21 0 0,0 0 16,0-1-16,0 1 0,0 0 0,0 0 15,0 42 17,0 0-17,0 0-15,0 1 0,0-1 16,0 0-16,0 0 0,0 0 16,0 0-16,0 1 0,0-1 0,0 0 15,0 0-15,0 0 0,0 0 0,0 1 16,21-1-16,0-21 15,1 0-15,-1 0 16,0 0-16,0 0 0,0 0 16,0-21-16,1-1 0,-1 1 15,0 21-15,-21-21 0,21 0 0,0 0 16,0 0-16,1-22 16,-1 22-16,0 0 0,0 0 0,0-22 15,0 22-15,1 0 0,-1 0 0,-21 0 16,21 21-16,-21-21 0,21 21 15,0-22 1,0 22 0,-21-21 46,0 0-31,0 0-31,0 0 16,-21 21 0,0 21-1,0 0-15,0-21 16,21 21-16,0 0 0,-21 1 0,-1-1 16,1 0-16,21 0 0,-21 21 15,21-20-15,-21-1 0,21 0 0,-21 0 16,21 0-16,0 0 0,0 1 0,0-1 15,0 0-15,0 0 16,0 0 0,21-21-16,0 0 0,0 0 15,0 0-15,1 0 0,-1 0 16,0 0-16,0 0 16,0 0-16,-21-21 0,21 21 15,1-21-15,-1 0 0,-21 0 16,21-1-16,0 22 0,-21-21 0,0 0 15,0 0-15,0 0 0,21 0 0,-21-1 16,0-20-16,21 21 0</inkml:trace>
  <inkml:trace contextRef="#ctx0" brushRef="#br1" timeOffset="121896.99">10096 8530 0,'0'0'16,"-21"0"-16,0 0 15,0 0 79</inkml:trace>
  <inkml:trace contextRef="#ctx0" brushRef="#br1" timeOffset="122165.84">9123 8763 0,'21'0'31,"0"0"-31,0 0 0,0 0 16,1 0-16,-1 0 0,0 0 0,0 0 15,0 0-15,0-21 0,1 21 16,-1 0-16,0 0 0,0 0 0</inkml:trace>
  <inkml:trace contextRef="#ctx0" brushRef="#br1" timeOffset="122764.5">6413 9102 0,'0'0'0,"0"21"47,0 21-47,0-21 15,0 1-15,0-1 0,0 21 0,-21 0 16,21-20-16,0 20 0,0-21 0,0 21 16,0-20-16,0 20 0,-21 0 15,21-21-15,0 1 0,0-1 0,0 21 16,0-21-16,0 0 16,0 1-1,0-44 16,21 1-31,0 0 0</inkml:trace>
  <inkml:trace contextRef="#ctx0" brushRef="#br1" timeOffset="123048.43">6731 9398 0,'0'21'16,"0"0"93,0 1-77</inkml:trace>
  <inkml:trace contextRef="#ctx0" brushRef="#br1" timeOffset="124127.61">6477 10710 0,'0'-21'0,"21"21"16,-21-21-16,21 0 16,-21 0-1,0 0-15,21 21 0,1-22 16,-22 1-16,21 0 16,0 21-1,0 0 1,0 0-16,0 21 15,1 0-15,-1 1 0,0-1 0,-21 21 16,21-21-16,-21 22 0,21-1 16,-21-21-16,0 21 0,0 1 0,0-1 15,0 0-15,-21-20 0,0 20 16,0 0-16,-22-21 0,22 22 0,0-22 16,-21 21-16,21-21 0,-1 1 0,1-22 15,0 21-15,0-21 16,0 0-16,0 0 15,21-21-15,-22-1 16,22 1-16,0 0 0,0 0 16,0 0-16,0 0 0,0-22 0,0 22 15,0 0-15,0 0 0,0 0 0,0-1 16,22 1-16,-1 21 0,-21-21 16,21 21-16,0 0 0,0 0 15,0 0-15,1 0 0,-1 21 0,-21 0 16,21-21-16,0 22 0,0 20 15,-21-21-15,21 0 0,-21 22 0,22-22 16,-22 0-16,21 21 0,0-21 16,-21 1-16,21-1 0,-21 0 15,21-21-15,-21 21 0,21 0 0,1-21 16,-1 0 0,0 0-1,0-21 1,-21 0-16,21 21 0,-21-42 0,21 20 15</inkml:trace>
  <inkml:trace contextRef="#ctx0" brushRef="#br1" timeOffset="124308.51">7260 10922 0,'0'-21'15,"-21"21"16,42 0 16</inkml:trace>
  <inkml:trace contextRef="#ctx0" brushRef="#br1" timeOffset="124847.71">7705 10732 0,'-22'0'0,"1"0"0,0 0 16,0 0-16,0 0 16,0 21-16,21 0 0,0 0 15,0 0-15,0 0 0,0 1 0,0-1 16,-22 0-16,22 0 0,0 21 15,0-20-15,0-1 0,0 0 16,0 0-16,-21 0 0,21 0 0,0 1 16,0-1-16,0 0 15,0-42 17,0 0-17,0-1-15,0 1 0,0 0 16,0 0-16,0 0 0,0 0 0,0-1 15,0-20-15,0 21 0,21 0 16,1 0-16,-1-1 0,0-20 0,0 21 16,0 0-16,0 21 0,1-21 0,20-1 15,-21 22-15,0 0 16,22 0-16,-22 0 0,0 0 0,0 0 16,-21 22-16,21-1 0,0 0 0,-21 0 15,22 0-15,-22 22 0,0-22 16,0 0-16,0 0 0,0 0 0,0 0 15,0 1-15,0-1 0,0 0 0,0 0 16,0 0-16,-22 0 0,22 1 16,-21-22-16,21 21 15,0-42 17,0-1-32,21 22 15</inkml:trace>
  <inkml:trace contextRef="#ctx0" brushRef="#br1" timeOffset="125651.74">8297 10774 0,'0'0'16,"-21"0"15,0 21-31,21 0 16,-21 0-16,21 1 0,-21-1 0,21 0 15,0 0-15,0 0 16,-22 0-16,22 1 0,0-1 0,0 0 16,0 0-16,0 0 0,0 0 0,0 1 15,22-22-15,-1 0 16,0 0-16,0 0 16,0 0-16,0 0 15,-21-22-15,0 1 16,0 0-16,0 0 15,0 0-15,0 0 0,0-1 16,0 1-16,0 0 0,0 0 0,0 0 16,0 0-16,0-1 15,0 1-15,0 0 0,0 0 16,0 0-16,22 0 16,-1 21-16,0 0 15,0 0-15,0 0 16,0 0-16,1 21 0,-1 0 15,-21 0-15,21 0 0,0 0 0,-21 1 16,0-1-16,21 0 0,0 0 16,-21 0-16,0 0 0,0 1 0,0-1 15,0 0-15,0 0 0,0 0 0,0 0 16,0 1-16,0-1 16,0 0-1,0-42 16,0 0-31,0-1 16,0 1-16,0 0 0,0 0 0,22 0 16,-1 0-16,-21-1 0,21 1 0,-21 0 15,21-21-15,0 21 0,0-1 16,1 1-16,-22 0 0,21 0 0,0 0 16,0 21-16,0-21 0,0 21 15,1 0 1,-22 21-16,21 0 0,-21 0 0,0 0 15,21 0-15,-21 1 0,0-1 16,0 0-16,21 0 0,-21 0 16,0 0-16,0 1 0,0-1 0,0 0 15,0 0-15,0 0 0,0 0 16,0 1-16,0-1 0,0 0 16,0-42 46,0 0-62,0-1 0</inkml:trace>
  <inkml:trace contextRef="#ctx0" brushRef="#br1" timeOffset="126223.92">9588 10710 0,'0'-21'16,"0"-21"-1,22 42-15,-22-21 0,21 0 0,0-1 16,-21 1-16,21 0 0,0 0 0,-21 0 16,0 0-16,0-1 0,0 1 15,0 0 1,-21 21-16,-21 0 15,21 21-15,-1-21 0,1 21 16,-21 1-16,21-1 0,0 0 0,-1 21 16,1-21-16,0 1 0,0 20 15,0-21-15,21 0 0,0 0 0,0 1 16,0-1-16,0 0 0,0 0 16,0 0-16,21 0 15,0-21-15,0 22 0,22-22 0,-22 21 16,0-21-16,0 21 0,21-21 0,-20 21 15,-1-21-15,0 21 0,0-21 16,0 21-16,0-21 0,1 0 16,-22 22-16,0-1 0,0 0 15,0 0-15,-22 0 16,1-21-16,0 21 0,0-21 0,0 22 16,-22-22-16,22 0 0,0 0 15,0 21-15,0-21 0,-22 0 0,22 0 16,0 0-16,0 0 0,0 0 15,0 0-15,-1-21 0,1-1 16,0 22 0,21-21-16,0 0 0,0 0 31,0 0-15,0 0-16,21-1 15,0 22-15</inkml:trace>
  <inkml:trace contextRef="#ctx0" brushRef="#br1" timeOffset="126573.73">10096 10266 0,'0'0'0,"0"-42"15,0 20 1,0 44 15,0-1-31,0 0 16,0 0-16,-21 21 0,21 1 0,0-1 15,0 0-15,-21 1 0,0-1 0,21 22 16,-21-22-16,21 0 0,0 1 16,-21-22-16,-1 21 0,22 0 0,0-20 15,0 20-15,0-21 0,-21 0 0,21 0 16,0 1-16,0-1 0,0 0 15,21-21 17,1-21-17,-22 0-15,0-1 16,0 1-16</inkml:trace>
  <inkml:trace contextRef="#ctx0" brushRef="#br1" timeOffset="126827.59">9842 10732 0,'0'-22'31,"22"22"-15,-1 0-16,0 0 0,0 0 0,0 0 15,0 0-15,1 0 16,-1 0-16,0 0 0,0 0 15,0 0-15,0 0 16,-21-21 0,22 21-1,-22-21 1,0 0-16</inkml:trace>
  <inkml:trace contextRef="#ctx0" brushRef="#br1" timeOffset="127488.21">10647 10816 0,'21'0'32,"-21"-21"-32,0 0 15,0 0-15,0 0 0,0-1 16,0 1-16,0 0 16,0 0-16,-21 21 0,0 0 15,-1 0-15,1 0 0,0 0 16,0 0-16,0 0 15,0 21-15,-1 0 0,1 0 0,0 1 16,0-1-16,21 0 0,-21 0 0,0 0 16,21 0-16,0 22 0,0-22 0,0 0 15,0 0-15,0 0 16,0 1-16,21-22 16,0 21-16,0-21 0,0 0 15,0 0-15,1 0 16,-1 0-16,0-21 0,0 21 15,-21-22-15,21 1 0,0 21 0,1-21 16,-22 0-16,0 0 0,21 0 0,0-1 16,-21 1-16,0 0 0,0-21 0,0 21 15,21-1-15,-21 1 0,0 0 16,0 0-16,0 42 31,0 0-15,0 0-16,0 1 0,0-1 15,0 0-15,0 21 0,0-21 0,0 1 16,0-1-16,0 0 0,0 0 0,0 0 16,0 0-16,0 1 15,0-1-15,21-21 0,-21 21 16,21-21 0,1 0-16,-1-21 15,0 21-15,-21-21 0,21-1 16</inkml:trace>
  <inkml:trace contextRef="#ctx0" brushRef="#br1" timeOffset="128476.16">11091 10118 0,'0'-21'0,"0"42"0,0-64 0,0 22 16,0 42 15,0 1-31,0-1 16,0 0-16,0 21 0,0-21 0,-21 22 15,21-1-15,0 0 0,-21 22 16,21-22-16,0 1 0,0-1 16,0 21-16,-21-20 0,21-1 0,0 0 15,-21 1-15,21-1 0,0-21 0,0 22 16,0-22-16,0 0 0,0 21 0,0-21 15,0 1-15,21-1 16,0-21-16,0 0 0,0 0 16,0 0-16,1 0 0,-1 0 15,0 0-15,0-21 0,0-1 16,0 22-16,1-21 0,-1 0 16,-21 0-16,21 0 0,0 0 15,-21-1-15,0 1 0,21 0 0,-21 0 16,21 0-16,-21 0 0,0 42 31,0 0-15,0 0-16,0 0 0,-21 0 15,21 1-15,0-1 0,0 0 0,0 0 16,0 0-16,0 0 16,0 1-16,21-22 15,-21 21-15,22-21 16,-1 0-16,0 0 0,0-21 15,0 21 1,0-22-16,1 1 16,-1 0-16,0 0 0,0 0 15,0 0-15,-21-1 0,21 1 0,1 0 16,-1 0-16,-21 0 0,21 0 0,0 21 16,-21-22-16,21 22 15,0 0 16,-21-21 32,0 0-47,0 0-1,-21 21 16,0 0-15,0 21-16,0 0 16,21 0-16,-21 1 0,21-1 15,0 0-15,-22 0 0,22 0 0,-21 0 16,21 1-16,0-1 0,0 0 16,0 0-16,0 0 0,0 0 15,0 1-15,0-1 0,0 0 16,21-21-16,1 0 15,-1 0-15,0 0 0,0 0 16,0 0-16,0 0 16,1 0-16,-1 0 0,0 0 0,0-21 15,-21 0-15,21 21 0,-21-22 16,0 1-16,21 21 0,-21-21 0,0 0 16,22 0-16,-22 0 0,0-1 15,0 1-15</inkml:trace>
  <inkml:trace contextRef="#ctx0" brushRef="#br1" timeOffset="128847.53">11874 10202 0,'-21'-21'16,"0"21"-16,0 0 0,0 0 15,0 0 1,-1 0-16,22 21 16,0 1 15,22-22-15,-1 0-16,0 0 15,-21-22-15,0 1 16,0 0-1,-21 21 32,0 0-47,-1 0 16,22 21 0,-21-21-1</inkml:trace>
  <inkml:trace contextRef="#ctx0" brushRef="#br1" timeOffset="129192.84">10858 10372 0,'0'0'0,"-21"21"16,0-21 0,42 0-1,0 0-15,1 0 16,20 0-16,-21 0 0,0 0 16,0 0-16,1 0 0,-1 0 0,0 0 15,21 0-15,-21 0 0,1 0 0,-1 0 16,0 0-16,0 0 15,-21-21-15,21 21 16</inkml:trace>
  <inkml:trace contextRef="#ctx0" brushRef="#br1" timeOffset="140439.56">12213 4678 0,'-21'0'0,"0"0"15,0 0-15,-1 0 0,1 0 16,0 0-16,0 0 0,0 0 15,0 0-15,-1 0 0,1 0 16,0 0-16,0 0 0,0 0 16,0 0-16,-1 0 0,1 0 15,0 0-15,0 0 0,0 0 16,0 0-16,-1 0 16,1 0-16,0 0 31,42 0 31,0 0-62,1 0 16,-1 0-16,0-21 0,21 21 0,-21 0 16,1 0-16,20 0 0,0 0 15,1 0-15,-1 0 0,0-21 0,1 21 16,-1 0-16,21 0 0,-20 0 0,-1 0 15,22 0-15,-22 0 0,21 0 16,-20 0-16,20 0 0,-20 0 0,20 0 16,1 0-16,-1-22 0,1 22 0,-1 0 15,1 0-15,-1 0 16,22 0-16,-22 0 0,1 0 0,20 0 16,-20 0-16,-1 0 0,-20 0 0,20 0 15,1 0-15,-22 0 0,22 0 0,-22 0 16,0-21-16,1 21 0,-1 0 15,0 0-15,1 0 0,-1 0 0,-21-21 16,0 21-16,0 0 0,1 0 0,-1 0 16,0 0-16,-21-21 15,21 21-15,0 0 0,0 0 47,-42 0 16,0 0-63,0 0 0,0 0 15,0 0-15,-22 0 0,22-21 0,-21 21 16</inkml:trace>
  <inkml:trace contextRef="#ctx0" brushRef="#br1" timeOffset="141668.31">12023 4720 0,'-22'0'16,"1"0"-16,0 0 16,0 0-16,0 0 15,0 21-15,-1-21 16,1 0-16,21 22 16,-21-22-1,42 0 48,0 0-48,1 0-15,-1 0 16,0 0-16,0 0 16,0 0-16,0 0 0,1 0 0,-1 0 15,0-22-15,0 22 0,0 0 16,22 0-16,-22 0 0,21 0 15,-21 0-15,22 0 0,-1 0 0,0 0 0,-21 0 16,22 0-16,-1 0 0,0 0 16,1-21-16,20 21 0,-20 0 15,-1 0-15,0 0 0,1 0 0,20 0 16,-21 0-16,1 0 0,20 0 0,-20 0 16,-1 0-16,0 0 0,1 0 15,-1 0-15,0 0 0,1 0 0,-1 0 16,-21 0-16,21 0 0,1-21 0,-22 21 15,21 0-15,-21 0 0,22 0 16,-22 0-16,0 0 0,21 0 0,-20 0 16,20-21-16,-21 21 0,0 0 0,22 0 15,-22 0-15,0 0 0,0 0 0,0 0 16,0 0-16,1 0 16,-1-21-16,0 21 0,0 0 0,0 0 15,0 0-15,1 0 0,-1 0 16,0 0-16,0 0 0,0 0 15,0-21-15,1 21 0,-1 0 0,0 0 16,0 0 0,0 0-16,-42 0 359,0 0-359,0 0 0,0 0 16,-1 0-16,1 0 0</inkml:trace>
  <inkml:trace contextRef="#ctx0" brushRef="#br1" timeOffset="143315.69">12086 5800 0,'0'-21'0,"0"-1"16,0 1-16,0 0 15,21 0-15,-21 0 16,0 0-16,0-1 0,21 1 15,-21 0 1,0 0-16,0 0 16,0 42 31,0 0-47,0 0 15,0 0-15,0 22 0,0-22 16,0 21-16,-21-21 0,21 22 0,0-22 15,-21 21-15,21 1 0,0-22 0,-21 21 16,21 0-16,0 1 0,0-22 16,0 21-16,-21-21 0,21 22 0,-21-22 15,21 0-15,0 21 0,0-20 16,0-1-16,0 0 0,0 0 0,-22-21 16,22 21-16,0 0 0,0 1 31,0-44-16,0 1 1,0 0 0,0 0-16,0 0 0,0 0 15,22-1-15,-22 1 0,21-21 16</inkml:trace>
  <inkml:trace contextRef="#ctx0" brushRef="#br1" timeOffset="143980.31">12086 5779 0,'0'0'0,"-21"-22"16,21 1-16,0 0 0,0 0 16,0 0-16,0 0 15,0-1-15,21 22 0,0-21 16,0 0-16,1 21 0,-22-21 0,21 21 15,0-21-15,0 21 0,0-21 0,0 21 16,22 0-16,-22-22 0,0 22 16,0 0-16,0 0 0,1 0 15,-1 0-15,0 0 0,0 0 0,-21 22 16,21-1-16,0-21 0,-21 21 0,22 0 16,-22 0-16,0 0 0,0 22 15,0-22-15,0 0 0,0 0 0,0 0 16,0 22-16,0-22 0,-22 0 0,1 0 15,0 0-15,0 1 0,0-1 0,0 0 16,-1-21-16,1 21 0,0 0 16,0-21-16,0 21 0,0-21 15,-1 0-15,1 0 16,0 0 0,0 0-16,0 0 15,0 0-15,21 22 47,0-1-31,0 0-16,0 0 15,21-21-15,0 21 0,-21 0 0,21-21 16,-21 22-16,0-1 0,21-21 16,0 21-16,-21 0 0,22-21 0,-22 21 15,0 0-15,21 1 0,0-22 0,-21 21 16,0 0-16,21 0 15,0 0-15,-21 0 16,21-21 0,1-21 15,-22 0-15,21 0-16,-21 0 0,21 21 15,-21-21-15,0-1 0</inkml:trace>
  <inkml:trace contextRef="#ctx0" brushRef="#br1" timeOffset="144449.04">12594 6138 0,'21'0'16,"0"0"-1,-21-21 1,22 21-16,-1 0 0,-21-21 15,21 21-15,0 0 16,-21-21-16,21 0 0,0 0 16,-21-1-1,0 1-15,0 0 16,-21 21 0,0 0-16,0 0 15,0 0 1,0 21-16,-1-21 0,22 21 15,0 1-15,-21-1 0,0-21 0,21 21 16,-21 0-16,21 0 0,-21 0 0,21 1 16,0-1-16,0 0 0,0 0 0,0 0 15,0 0-15,0 1 16,0-1-16,0 0 0,21 0 16,0-21-16,0 0 15,0 0-15,1 0 0,-1 0 16,0 0-16,0 0 15,0 0-15,0 0 0,1-21 0,-1 21 16,-21-21-16,21 21 0,0-21 0,0-1 16,0 22-16,-21-21 0,22 0 0,-1 0 15,0 0-15,0 0 0,0-1 0,-21 1 16,21 0-16</inkml:trace>
  <inkml:trace contextRef="#ctx0" brushRef="#br1" timeOffset="144784.85">13229 5609 0,'0'0'0,"0"-21"0,0 0 0,0 0 16,0 42 31,0 0-47,0 0 0,-21 22 15,21-22-15,-21 21 0,21-21 16,-21 22-16,21-1 0,0 0 0,-22 1 15,22-22-15,-21 21 0,0 0 0,21-20 16,0 20-16,-21-21 0,0 21 0,21-20 16,-21-1-16,21 0 0,0 0 15,0 0-15,0 0 16,0 1-16,0-1 0,0 0 31,21-21-15,-21-21-1,21 0-15,-21-1 16,0 1-16,0 0 0,21 0 16</inkml:trace>
  <inkml:trace contextRef="#ctx0" brushRef="#br1" timeOffset="145021.71">13017 5969 0,'0'0'0,"22"0"32,-1 0-32,0 0 0,0-21 15,0 21-15,0 0 0,1 0 16,-1 0-16,0 0 0,0-21 0,0 21 16,0 0-16,1 0 15</inkml:trace>
  <inkml:trace contextRef="#ctx0" brushRef="#br1" timeOffset="145644.68">13525 5948 0,'-21'0'47,"0"21"-32,21 0-15,0 0 0,-21-21 16,21 22-16,-21-1 0,21 0 16,0 0-16,0 0 0,-21 0 0,21 1 15,-22-1-15,22 0 0,0 0 0,0 0 16,0 0-16,0 1 15,0-1 1,22-21-16,-1 0 0,0 0 16,0 0-16,0 0 0,0 0 15,1-21-15,-1 21 0,0-22 16,0 1-16,0 21 0,-21-21 0,21 0 16,1 0-16,-22 0 0,21-1 15,0-20-15,-21 21 0,0 0 16,21 21-16,-21-21 0,21-1 0,-21 1 15,0 0-15,0 0 32,0 42 15,0 0-47,0 0 15,0 1 1</inkml:trace>
  <inkml:trace contextRef="#ctx0" brushRef="#br1" timeOffset="146112.93">13928 5990 0,'21'0'62,"-21"21"-46,0 1-16,0-1 16,0 0-16,0 0 0,0 0 15,0 0-15,0 1 0,0-1 16,0 0-16,0 0 15,0 0-15,0 0 16,0 1-16,-21-22 16,-1 0-1,22-22 17,0 1-17,0 0-15,22 21 0,-22-21 16,21 0-16,0 0 0,-21-1 15,21 1-15,0 0 0,0 0 0,-21 0 16,22 0 0,-1-1-16,0 22 15,-21-21-15,21 21 0,0 0 32,0 0-17,-21-21-15,22 21 0</inkml:trace>
  <inkml:trace contextRef="#ctx0" brushRef="#br1" timeOffset="146711.59">14372 5969 0,'-21'0'32,"21"21"-32,0 0 0,-21-21 15,21 22-15,0-1 0,0 0 16,0 0-16,-21-21 0,21 21 16,0 0-16,-22-21 0,22 22 0,0-1 15,0 0-15,-21 0 16,21-42 46,0 0-62,0 0 16,21-1-16,-21 1 16,0 0-16,22 21 0,-22-21 15,21 0-15,-21 0 0,21-1 0,0 1 16,0 0-16,-21 0 0,21 21 0,1-21 15,-1 0-15,-21-1 0,21 22 16,0-21-16,0 21 0,0 0 16,1-21-16,-1 21 0,0 0 0,0 0 15,0 0-15,0 0 0,-21 21 16,0 0-16,0 1 16,22-1-16,-22 0 0,0 0 0,0 0 15,0 0-15,0 1 0,0-1 0,0 0 16,0 0-16,0 0 0,0 0 15,0 1 1,0-44 47,0 1-63</inkml:trace>
  <inkml:trace contextRef="#ctx0" brushRef="#br1" timeOffset="147159.63">15240 5398 0,'0'0'15,"-21"-43"-15,0 43 32,21 21-17,-22 1-15,22-1 0,-21 0 0,21 0 16,0 21-16,-21-20 0,0 20 15,21 0-15,-21 1 0,0-1 0,21 0 0,-22 1 16,1-1-16,21 0 0,0-21 16,-21 22-16,0-22 0,21 21 15,-21-21-15,21 1 0,-21-1 0,21 0 16,0 0-16,0 0 0,0 0 16,21-21 15,0 0-16,0 0-15,-21-21 16,0 0-16,0 0 16</inkml:trace>
  <inkml:trace contextRef="#ctx0" brushRef="#br1" timeOffset="147979.88">14922 5927 0,'-21'0'0,"42"0"32,1 0-32,-1 0 15,0 0-15,0 0 0,0 0 0,0 0 16,1 0-16,-1 0 0,0 0 0,0 0 16,21 0-16,-20 0 0,-1 0 15,0-21-15,0 21 0,0 0 0,0-22 16,1 22-1,-1 0 1,-21 22 15,-21-22-15,21 21-16,-22-21 0,22 21 16,0 0-16,0 0 15,0 0-15,0 1 0,0-1 16,0 0-1,0 0-15,22-21 16,-1 0 0,0 0-16,0 0 0,0 0 15,0 0-15,1 0 0,-1-21 16,0 0-16,0 21 0,-21-21 0,21 21 16,0-22-16,1 1 0,-22 0 15,21 0-15,0 21 0,-21-21 16,0 0-16,0-1 0,0 1 31,0 42 0,0 1-31,0-1 0,-21-21 16,21 21-16,-21 0 0,21 0 0,0 0 16,-22 1-16,1-1 0,21 21 15,0-21-15,-21 0 0,0 22 0,21-22 16,-21 0-16,0 21 0,-1-20 0,22 20 15,-21-21-15,21 21 0,-21-20 0,21 20 16,-21 0-16,21-21 0,-21 22 16,0-1-16,21-21 0,-22 22 0,1-22 15,0 0-15,0 21 0,21-21 0,-21 1 16,0-1-16,-1 0 0,1-21 0,0 21 16,-21 0-16,21-21 0,-1 0 15,1 0-15,0 0 0,-21 0 0,21 0 16,-1 0-16,1 0 0,0 0 15,0-21-15,0 0 16,21 0-16,0 0 0,-21-1 16,21 1-16,0 0 0,-22 21 15,22-21-15,0 0 0,0 0 16,0-1-16,0 1 16,22 0-16,-1 0 15,0 0-15,0 0 0</inkml:trace>
  <inkml:trace contextRef="#ctx0" brushRef="#br1" timeOffset="148431.76">16002 5757 0,'0'-21'16,"0"42"-1,0 1 1,0-1-16,0 0 0,-21 0 16,21 0-16,0 22 0,-21-22 0,21 21 15,-22-21-15,22 22 0,-21-22 0,0 21 16,21 0-16,-21 1 0,0-22 15,0 21-15,-1 1 0,1-1 0,0-21 16,21 21-16,-21 1 0,0-22 0,0 21 16,21-21-16,0 1 0,-22 20 0,1-21 15,21 0-15,-21 0 0,21 1 16,0-1-16,-21 0 0,21 0 16,-21-21-1,21-21 16,0 0-15,21 21-16,-21-21 16,21-1-16,-21 1 0,0 0 0,0 0 15,21 0-15,0 0 0</inkml:trace>
  <inkml:trace contextRef="#ctx0" brushRef="#br1" timeOffset="148819.82">15875 5948 0,'0'0'0,"0"-21"0,-21 0 15,21-1-15,0 1 0,0 0 16,0 0-16,0 0 16,21 21-16,-21-21 15,21 21-15,0 0 0,0 0 0,1 0 16,-1 0-16,0 0 0,0 0 15,0 0-15,0 0 16,-21 21-16,22 0 0,-22 0 16,21-21-16,-21 21 0,0 0 15,0 1-15,0-1 0,0 0 16,-21 0-16,-1-21 16,1 21-16,0 0 15,0-21-15,0 0 0,0 0 0,-1 22 16,1-22-16,0 0 0,0 0 15,21 21-15,21-21 47,0-21-47,0 21 0,-21-22 16,22 22-16</inkml:trace>
  <inkml:trace contextRef="#ctx0" brushRef="#br1" timeOffset="149337.53">16214 5906 0,'-22'0'16,"22"21"0,22-21-1,-1 0 1,0 0-16,0 0 0,0 0 0,0 0 15,1 0-15,-1 0 0,0 0 16,0 0-16,0-21 16,0 21-16,-21-22 0,22 22 15,-1-21-15,-21 0 0,21 21 16,-21-21-16,0 0 0,0 0 16,-21 21-1,0 0 1,-1 0-16,1 0 0,0 0 15,0 0-15,0 21 0,0 0 16,-1-21-16,1 21 0,0 0 16,21 0-16,-21 1 0,0-22 0,0 21 15,21 0-15,0 0 0,-22 0 0,22 0 16,0 1-16,-21-1 0,21 0 16,0 0-16,0 0 15,21-21-15,1 0 0,-1 21 16,0-21-16,0 0 0,0 0 15,0 0-15,1 0 0,-1 0 16,0 0-16,0 0 0,0 0 0,0 0 16,1 0-16,-1 0 15,0-21-15,0 21 0,0 0 16,-21-21-16,21 21 0,1-21 16</inkml:trace>
  <inkml:trace contextRef="#ctx0" brushRef="#br1" timeOffset="198539.67">17314 4233 0,'0'0'0,"-21"0"16,0 0-1,0 0-15,0 0 16,-1 0-16,1 0 16,0 0-1,0 0 1,42 0 15,0 0-15,0 22-16,22-22 0,-22 0 0,21 0 15,1 0-15,-1 0 0,21 0 16,1 0-16,-1 0 0,1 0 0,-1 0 16,1 0-16,21-22 0,-1 22 0,1 0 15,21 0-15,0-21 0,-1 21 16,-20 0-16,21 0 0,0 0 0,-22 0 16,22 0-16,-21 0 0,0 0 0,-1 0 15,22 0-15,-21 0 16,-1 0-16,1 0 0,0 0 0,-22 0 15,22 0-15,-22 0 0,1 0 0,-1 0 16,1 0-16,-22 0 0,1 0 16,20-21-16,-21 21 0,1 0 0,-1 0 15,-21 0-15,22-21 0,-22 21 0,21 0 16,-21 0-16,0 0 0,1 0 16,-22-21-16,21 21 0,-21-21 31,-21 21-31,-22 0 15,22 0-15,0 0 0,-21 0 16,-1 0-16,1-22 0,0 22 16,-1 0-16,1 0 0</inkml:trace>
  <inkml:trace contextRef="#ctx0" brushRef="#br1" timeOffset="199244.27">17378 4318 0,'0'21'16,"21"-21"31,0 0-47,0 0 0,0 0 0,1 0 15,-1 0-15,0 0 0,21 0 0,-21 0 16,22 0-16,-1 0 0,0 0 0,1 0 16,-1 0-16,22 0 0,-1 0 15,1 0-15,-1 0 0,22 0 0,-1 0 16,1 0-16,0 0 0,-1 0 0,1 0 15,0 0-15,-1 0 0,-20 0 16,21 0-16,-1 0 0,1 0 0,0 0 16,-1 0-16,22 0 0,-21 0 15,-1 0-15,1 0 0,0-21 16,-1 21-16,1 0 0,0 0 0,-1 0 16,-20 0-16,-1 0 0,1 0 0,-1 0 15,1 0-15,-22 0 0,1 0 16,-22 0-16,0 0 0,21 0 0,-21 0 15,1 0-15,-1 0 16,0 0-16,-42 0 63,0 0-63,-1 0 15,1 0-15,-21 0 0,21 0 0,0 0 16,-22 0-16,1 0 0</inkml:trace>
  <inkml:trace contextRef="#ctx0" brushRef="#br1" timeOffset="200124.78">18224 5017 0,'0'0'15,"0"-22"1,-21 22 0,0 0-1,21 22 1,0-1-16,0 0 0,0 21 16,0-21-16,0 1 0,-21-1 15,21 0-15,-21 42 0,21-41 16,-21 20-16,21-21 0,0 21 0,0-20 15,-22-1-15,22 0 0,0 21 0,0-21 16,-21 1-16,21-1 0,0 0 16,0 0-1,0-42 1,0 0 0,0 0-16,0-1 15,0 1-15,0 0 0,0 0 16,0 0-16,0 0 0,0-1 0,0-20 15,21 21-15,1 0 0,-1-22 0,0 22 16,-21 0-16,21 0 0,0 0 0,0 0 16,1-1-16,20 1 0,-21 0 15,0 21-15,0 0 0,22-21 0,-22 21 16,0 0-16,0 0 0,22 0 0,-22 21 16,0-21-16,-21 21 0,21 0 15,0 1-15,-21-1 0,0 0 0,0 21 16,0-21-16,0 1 0,0-1 0,0 21 15,0-21-15,0 0 0,0 1 16,0-1-16,-21 0 0,0 0 0,21 0 16,-21 0-16,21 1 0,0-1 15,-21-21-15,21 21 16,-22-21-16,22-21 47,0 0-47,0-1 0</inkml:trace>
  <inkml:trace contextRef="#ctx0" brushRef="#br1" timeOffset="201572.02">19156 5207 0,'0'0'0,"0"-21"0,0 0 16,0 0-16,0-1 0,-21 22 15,-1-21-15,1 21 16,0-21-16,0 21 0,0 0 16,0 0-16,-1 0 0,1 0 0,0 21 15,0 0-15,0 1 0,0-1 16,-1 0-16,1 0 0,0 0 15,-21 0-15,42 1 0,-21 20 0,-1-21 16,1 0-16,21 0 0,-21 1 0,21-1 16,0 0-16,0 0 0,0 0 0,0 0 15,0 1-15,0-1 0,21 0 16,0-21-16,1 21 0,-1-21 0,0 0 16,0 0-16,0 0 0,0 0 15,22 0-15,-22-21 0,0 21 16,0-21-16,0 0 0,1 21 0,-1-22 15,0 1-15,0 0 0,0-21 0,0 21 16,-21-1-16,22 1 0,-1-21 16,0 21-16,0 0 0,-21-1 0,0 1 15,0 0-15,0 0 0,0 0 16,0 0-16,0-1 16,0 44-1,0-1-15,-21-21 16,21 21-16,0 0 0,-21 0 0,21 0 15,-21 1-15,21-1 0,0 0 0,0 0 16,0 0-16,0 0 0,0 1 0,0-1 16,0 0-16,0 0 15,0 0-15,21 0 16,0-21-16,0 0 16,0 0-16,0 0 0,1 0 15,-1 0-15,0 0 0,0-21 16,0 21-16,0-21 0,1 0 15,-22 0-15,21 0 0,0-1 0,-21 1 16,21 0-16,-21 0 0,21 0 0,-21 0 16,0-1-16,0 1 0,0 0 15,0 0-15,0 0 16,0 42 15,0 0-15,-21-21-16,21 21 0,-21 0 15,21 1-15,0-1 0,0 0 0,-21 0 16,21 0-16,-21 0 0,21 1 0,0-1 16,0 0-16,0 0 0,-22-21 0,22 21 15,-21 0-15,21 1 16,0-1 0,-21-21-16,0 0 15,21-21 1,0-1-1,0 1-15,0 0 0,0 0 16,0 0-16,0 0 0,0-1 16,0 1-16,0 0 0,0 0 15,21 0-15,0 0 0,0-1 16,1 1-16,-1 21 0,0-21 0,-21 0 16,42 21-16,-21-21 0,1 0 0,-1 21 15,0 0-15,0 0 0,0 0 16,0 0-16,1 0 0,-1 0 15,-21 21-15,21 0 0,0-21 16,-21 21-16,0 0 0,0 0 0,0 1 16,0-1-16,0 0 0,0 0 0,0 0 15,0 0-15,0 1 16,0-1-16,0 0 0,-21 0 16,21 0-16,0 0 0,-21 1 15,21-1 1,0-42 31,0-1-47,0 1 15,0 0-15,21 0 16,0 0-16,-21 0 0,21-1 0,-21 1 16,21 0-16,-21 0 0,22 0 0,-1 0 15,0-1-15,0 1 0,0 0 16,0 0-16,1 0 0,-1 0 15,0 21-15,0-22 0,0 22 0,0 0 16,1 0-16,-1 0 0,0 0 16,0 22-16,-21-1 15,21 0-15,-21 21 0,0-21 16,0 1-16,0-1 0,0 0 0,0 21 16,0-21-16,0 1 0,0-1 0,0 0 15,-21 0-15,21 0 0,0 0 0,-21 1 16,21-1-16,0 0 0,0 0 15,-21-21-15,21 21 16,0-42 15,0 0-15,0 0-16,21 0 0</inkml:trace>
  <inkml:trace contextRef="#ctx0" brushRef="#br1" timeOffset="202052.04">20405 5334 0,'-22'0'0,"22"21"0,22-21 47,-1 0-47,0 0 15,0 0-15,0 0 0,0 0 16,1-21-16,-1 0 0,0 21 16,-21-21-16,21 21 0,-21-21 0,21-1 15,-21 1-15,21 21 0,-21-21 0,0 0 16,0 0-16,0 0 16,-21 21-1,0 0-15,0 0 0,0 0 16,0 0-16,-1 0 0,1 21 0,0 0 15,0 0-15,0 0 0,0 0 16,-1 1-16,1-1 0,0 0 0,0 0 16,21 0-16,0 0 0,0 22 0,0-22 15,0 0-15,0 0 0,21 0 16,0 1-16,0-22 0,1 21 16,-1-21-16,0 0 0,0 21 0,0-21 15,0 0-15,1 0 0,-1 0 0,0 0 16,0 0-16,0 0 0,0 0 0,1-21 15,-22 0 1,21 21-16,0-22 0,0 1 16,-21 0-16,21 0 15,0 0-15</inkml:trace>
  <inkml:trace contextRef="#ctx0" brushRef="#br1" timeOffset="-214442.04">22881 4636 0,'0'0'0,"-42"0"16,21 21 0,-1-21-16,1 0 0,0 0 0,0 0 15,0 0-15,0 0 0,-1 0 0,1 0 16,0 21-16,0-21 0,0 0 0,0 0 15,-1 0 1,22 21-16,22-21 47,-1 0-47,0 0 0,0 0 0,0 0 16,22 0-16,-22 0 0,21 0 0,-21 0 15,22 0-15,-1 0 16,0 0-16,1 0 0,-1 0 0,0 0 15,1 0-15,-1 0 0,21 0 0,-20 0 16,20-21-16,-20 21 0,20 0 16,1 0-16,-1 0 0,1 0 0,-1 0 15,22 0-15,-22 0 0,1 0 0,-1 0 16,1 0-16,-1 0 0,1 0 0,-1 0 16,1 0-16,-1 0 0,1 0 15,-1 21-15,1-21 0,-1 0 0,22 0 16,-22 0-16,1 0 0,-1 0 0,1 0 15,-1 21-15,-20-21 16,20 0-16,-20 0 0,20 0 0,-21 0 16,22 0-16,-22 0 0,1 0 0,20 0 15,-21 0-15,22 0 0,-22 0 16,22 0-16,-1 0 0,1 0 0,-22 0 16,22 0-16,-1 0 0,1 0 0,-1 0 15,-21 0-15,22 0 0,-1 0 0,-20 0 16,20 0-16,1 0 0,-22 0 15,22 0-15,-1 21 0,1-21 0,-1 0 16,22 0-16,-22 0 0,1 0 0,-1 0 16,1 0-16,-1 0 0,1 0 15,-22 0-15,0 0 0,22 0 16,-22 0-16,1-21 0,-1 21 0,0 0 16,1 0-16,-1 0 0,0 0 15,1 0-15,20 0 0,-21 0 0,22 0 16,-1 0-16,1 0 0,-22 0 0,22 0 15,-1 0-15,1 0 0,-1 0 16,-20 0-16,20 0 0,-21 0 0,22 0 16,-22 0-16,1 0 0,20 0 0,-21 0 15,22 0-15,-22 0 0,22 0 16,-1 0-16,1 0 0,-1 0 0,1-21 16,-1 21-16,1 0 0,20 0 0,-20 0 15,-1 0-15,1 0 16,-1 0-16,1 0 0,-22 0 0,1-21 15,-1 21-15,0 0 0,1 0 0,-1 0 16,-21 0-16,21-21 0,-20 21 16,20 0-16,-21 0 0,0 0 0,0-21 15,1 21-15,-1 0 0,-21-22 0,21 22 16,0 0 0,-21-21-1,-21 21 1,0 0-16,0 0 0,-22 0 15,22 0-15,-21 0 0,-1 0 0,-20 0 16,21 0-16,-43 0 16,21 0-16,-41 0 0,20 0 0,-42 0 15,21 0-15</inkml:trace>
  <inkml:trace contextRef="#ctx0" brushRef="#br1" timeOffset="-213796.4">23749 5398 0,'0'0'0,"0"-22"0,0 1 0,0 0 15,21 0-15,-21 0 16,0 42 15,0 0-31,0 0 16,0 0-16,0 1 0,0-1 0,0 0 15,0 21-15,0 1 0,0-22 0,0 21 16,0 22-16,0-22 0,0 0 16,0 22-16,0-22 0,-21 0 15,0 22-15,0-22 0,21 1 0,-22-1 16,22 0-16,-21-21 0,21 22 0,0-1 16,-21-21-16,21 0 0,0 1 0,-21 20 15,21-21-15,0 0 0,0 0 16,0 1-1,0-44 17,0 1-17,-21 0-15,21 0 0,0-21 0,0 20 16,0 1-16,0 0 0</inkml:trace>
  <inkml:trace contextRef="#ctx0" brushRef="#br1" timeOffset="-213439.61">23558 5461 0,'-21'-21'15,"42"42"-15,-42-63 0,21 21 16,0-1-16,0 1 0,0 0 0,0 0 16,0 0-16,21 0 0,1 21 0,-1-22 15,0 22-15,21 0 16,-21-21-16,22 21 0,-1 0 0,-21 0 15,22 0-15,-1 0 0,-21 0 0,21 0 16,-20 21-16,-1-21 0,21 22 0,-42-1 16,21 0-16,-21 0 0,0 21 15,0-20-15,0-1 0,0 0 0,0 21 16,-21-21-16,0 22 0,0-22 0,-22 0 16,1 21-16,0-20 0,-1-1 15,22 0-15,-21 0 0,0 0 0,20 0 16,-20 1-16,21-22 0,0 21 0,0-21 15,21 21-15,0 0 16,0 0 0,21-21-16,0 0 15,0 0-15</inkml:trace>
  <inkml:trace contextRef="#ctx0" brushRef="#br1" timeOffset="-211280">24151 6202 0,'0'-21'0,"0"42"0,0-63 0,21 42 0,-21-22 16,21 1-16,-21 0 0,0 0 15,0 0-15,0 0 0,0-1 16,0 1-16,0 0 0,-21 0 16,0 21-16,0 0 0,0 0 15,0 0-15,-1 0 0,1 0 0,0 21 16,-21 0-16,21 0 0,-1 1 16,1-1-16,0 0 0,0 0 0,0 0 15,0 0-15,21 1 0,0-1 0,0 0 16,0 0-16,0 0 0,0 0 15,0 1-15,0-1 0,21 0 16,0-21-16,0 21 16,0-21-16,0 0 0,1 0 15,-1 0-15,0 0 0,0 0 16,-21-21-16,21 21 0,0-21 16,-21 0-16,0-1 0,22 1 0,-1 21 15,-21-21-15,21-21 0,-21 21 0,21-1 16,-21 1-16,21 0 0,0 0 0,-21 0 15,0 0-15,0-1 0,22 22 16,-22-21-16,0 42 47,0 1-47,0-1 16,0 0-16,0 0 0,0 0 0,0 0 15,0 1-15,0-1 0,0 0 0,0 0 16,0 0-16,0 0 0,0 1 15,0-1-15,21-21 16,0 0 0,0 0-16,0 0 15,0 0-15,1 0 0,-1 0 0,0 0 16,0-21-16,0-1 0,22 1 0,-22 21 16,0-21-16,0 0 0,0 0 15,0-22-15,1 22 0,-22 0 0,0 0 16,21 0-16,-21 0 0,0-1 0,0 1 15,0 0-15,0 0 0,-21 21 16,-1-21-16,1 21 16,0 0-16,0 0 0,21 21 15,0 0-15,0 0 16,0 0-16,0 1 16,0-1-16,0 0 0,0 0 15,21 0-15,-21 0 0,21 1 16,-21-1-16,21 0 0,-21 0 15,0 0-15,0 0 0,22-21 0,-22 22 16,0-1-16,0 0 16,21-21-16,-21 21 0,0 0 0,21-21 15,0 21-15,0 1 0,0-22 16,1 21-16,-1-21 0,0 0 16,0 0-16,0 0 0,0 0 15,22 0-15,-22 0 0,0 0 0,0 0 16,22-21-16,-22-1 0,0 1 0,0 21 15,21-21-15,-20 0 0,-1 0 16,0-22-16,0 22 0,0 0 16,0 0-16,1 0 0,-22-22 0,0 22 15,21 0-15,-21 0 0,0 0 0,0 0 16,0-1-16,0 1 0,-21 21 16,-1 0-16,1 0 15,0 0-15,0 0 0,0 0 0,0 0 16,-1 0-16,1 21 0,-21 1 0,21-1 15,0 0-15,-1 0 0,1 0 0,21 0 16,-21 1-16,0-1 0,21 0 16,-21-21-16,21 21 0,0 0 0,0 0 15,0 1-15,0-1 16,0 0-16,21-21 0,0 0 0,0 0 16,0 0-16,1 0 15,-1 0-15,0 0 0,0 0 0,0 0 16,0-21-16,1 21 0,-1-21 15,-21-1-15,21 1 0,0 21 0,-21-21 16,21 0-16,0 0 0,-21 0 0,22-1 16,-1 1-16,-21 0 0,0 0 15,21 0-15,0 0 0,-21-1 16,0 44 15,0-1-31,0 0 0,0 0 16,-21 0-16,21 0 0,0 1 0,0-1 15,0 0-15,0 0 0,0 0 0,0 0 16,0 1-16,0-1 0,0 0 16,21-21-16,0 0 15,0 0-15,1 0 0,-1 0 16,0 0-16,0 0 0,0 0 16,0 0-16,1-21 0,-22 0 0,21 21 15,0-22-15,0 1 0,0 0 16,-21 0-16,21 0 0,-21 0 0,22-1 15,-22 1-15,21 0 0,-21 0 16,0 42 31,-21-21-47,21 21 0,-22 0 0,22 1 16,0-1-16,0 0 0,0 0 0,0 0 15,-21 0-15,21 1 0,0-1 16,0 0-16,0 0 0,0 0 15,-21-21-15,21 21 16,0-42 31,0 0-47,0 0 0,0 0 16,0 0-16,0-1 0,0 1 15,0 0-15,21 0 0,0 0 0,1 0 16,-1-1-16,0 1 0,-21 0 0,21 0 15,21 0-15,-20 21 0,-1-21 16,0-1-16,0 22 0,0 0 0,0 0 16,1 0-16,-1 0 0,0 0 0,0 0 15,0 22-15,0-22 0,-21 21 16,0 0-16,0 0 0,22 0 0,-22 0 16,0 1-16,0-1 15,0 0-15,0 0 0,0 0 0,0 0 16,0 1-16,0-1 0,0 0 15,0 0-15,-22-21 16,22 21-16,0-42 47,0 0-47,0 0 16,0 0-16,0-1 0,22 1 15,-1 0-15,0 0 0,0 0 0,0 0 16,0-22-16,1 22 0,-1 0 15,21 0-15,-21 21 0,0-21 16,1-1-16,-1 22 0,0 0 0,0 0 16,0 0-16,0 0 0,1 0 15,-1 22-15,0-1 0,-21 0 16,0 0-16,0 0 0,21 0 0,-21 1 16,0-1-16,0 0 0,0 0 0,0 0 15,0 0-15,0 1 0,0-1 0,-21 0 16,21 0-1,0-42 32,0 0-31,21 0-16,-21-1 16,21 22-16,0-21 0,1 0 0</inkml:trace>
  <inkml:trace contextRef="#ctx0" brushRef="#br1" timeOffset="-210860.24">26733 6117 0,'0'21'16,"22"-21"15,-1 0-15,0 0-16,0 0 0,21 0 0,-20 0 15,-1 0-15,21 0 0,-21-21 16,0 21-16,1-21 0,-1 0 0,0 21 16,0-21-16,0 0 0,-21-1 0,0 1 15,0 0-15,0 0 0,0 0 16,0 0-16,-21 21 16,0 0-16,0 0 0,0 0 0,-1 0 15,1 21-15,0-21 0,-21 21 0,21 0 16,-1 21-16,22-20 0,-21-1 15,0 21-15,21-21 0,0 0 0,0 1 16,0 20-16,0-21 0,0 0 16,0 0-16,21 1 0,0-1 0,-21 0 15,22 0-15,-1-21 0,0 21 16,0-21-16,0 0 0,0 0 0,1 0 16,-1 0-16,0 0 0,0 0 0,0 0 15,0 0-15,1 0 0,-1-21 0,0 0 16,21 0-16,-21 0 0,1-1 15,-1 1-15,0 0 0</inkml:trace>
  <inkml:trace contextRef="#ctx0" brushRef="#br1" timeOffset="-210484.46">27898 5313 0,'0'-21'16,"0"42"-16,0-85 0,0 43 0,0 0 0,0 0 15,0 0-15,0 0 0,-22 21 16,1 0 0,0 0-16,0 21 0,21 0 0,-21 21 15,0-21-15,-1 22 0,22-1 0,-21 0 16,0 22-16,21-1 0,-21 1 16,0-1-16,0 1 0,21-1 0,-22 1 15,22-22-15,-21 22 0,21-22 0,0 22 16,-21-22-16,21 0 0,0 1 15,-21-22-15,21 21 0,0-21 16,-21 22-16,21-22 0,0 0 0,0 0 16,0 0-16,0 0 0,0 1 15,0-44 32,21 1-47,-21 0 16,21 0-16,0 0 15,0 0-15,1-1 0</inkml:trace>
  <inkml:trace contextRef="#ctx0" brushRef="#br1" timeOffset="-209347.51">27834 6181 0,'21'0'46,"0"0"-46,1 0 0,-1 0 16,0 0-16,0 0 0,0-21 0,0 21 16,1-22-16,-1 22 15,21-21-15,-42 0 0,21 0 0,0 0 16,1 0-16,-1-1 0,-21 1 0,0 0 16,0 0-16,0 0 15,0 0-15,0-1 0,-21 22 16,-1 0-16,1 0 0,0 0 15,-21 0-15,21 22 0,-1-22 0,1 21 16,0 0-16,0 0 0,0 0 16,0 0-16,-1 22 0,22-22 0,0 0 15,0 0-15,0 0 0,0 22 0,0-22 16,0 0-16,0 0 0,0 0 16,0 1-16,0-1 0,22 0 15,-1 0-15,0-21 16,0 21-16,0-21 0,0 0 0,1 0 15,-1 0-15,21 0 0,-21 0 16,0 0-16,1 0 0,-1-21 0,0 0 16,0 21-16,21-21 0,-20 0 0,-1-1 15,0-20-15,0 21 0,0 0 0,0-22 16,-21 22-16,22-21 0,-22 21 16,21-22-16,-21 22 0,0 0 0,0 0 15,0 0-15,-21 21 31,21 21-15,0 0-16,21-21 16,-21 21-16,21-21 15,0 0-15,0 0 0,0 21 16,1-21-16,-1 0 0,0 22 16,-21-1-16,21 0 15,-21 0 1,0 0-16,0 0 0,-21 1 15,0-1-15,0 0 0,21 0 16,-22 0-16,1-21 0,21 21 16,0 1-16,0-1 0,0 0 15,0 0-15,0 0 0,0 0 16,21-21 0,1 0-1,-1 0-15,0 0 0,0 0 16,0 0-16,0 0 0,1-21 0,20 21 15,-21-21-15,21 0 0,-20 0 0,20 0 16,-21-1-16,21 1 0,-20-21 0,20 21 16,-21-22-16,21 22 0,-20-21 15,-1 21-15,0 0 0,0-1 0,-21 1 16,0 0-16,0 0 0,-21 21 16,0 0-1,0 0-15,-1 0 0,1 21 16,0 0-16,0-21 0,0 21 15,0 1-15,21-1 0,0 0 0,0 0 16,-22 0-16,22 0 16,0 1-16,0-1 0,0 0 15,22 0-15,-1 0 0,0 0 16,0-21-16,-21 22 0,21-22 16,0 21-16,1-21 0,-22 21 15,21-21-15,0 21 0,0-21 0,-21 21 16,21-21-16,-21 21 0,0 1 31,-21-22-15,0 0-16,0 0 0,0 0 15,-1 0-15,1 0 16,0 0-16,0 0 16,0 0-1,0 0-15,21-22 16,-22 22-16,22-21 0,-21 21 15,0-21-15,21 0 0,-21 0 16,0 0-16</inkml:trace>
  <inkml:trace contextRef="#ctx0" brushRef="#br1" timeOffset="-208792.83">27432 5546 0,'-21'0'16,"42"0"-1,0 0 1,0 0-16,22 0 0,-1 0 16,21 0-16,1 21 0,-1-21 0,1 0 15,21 21-15,-22-21 0,1 0 0,-1 0 16,1 0-16,-22 0 0,21 0 15,-20 0-15,-22 0 0,21 0 16,-21 0-16,1 0 0,-1 0 0,0 0 16,0 0-16,0 0 0,-21-21 15,21 21 1,-21-21 78,-21 21-79,0 0-15,0 0 16,0 0-16,-22-21 0,1 21 0,0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2T02:39:02.04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1884 0,'0'0'16,"21"0"-16,-21-21 0,0 0 15,22 21-15,-22-22 0,0 1 16,0 0-16,0 0 16,21 0-16,-21 0 15,0-1-15,0 1 0,0 0 31,-21 21-31,-1 0 16,1 0-16,0 0 0,0 21 0,0 0 16,0 1-16,-1-1 0,1 0 15,-21 21-15,21-21 0,0 22 0,-1-1 16,1 0-16,0 1 0,0-1 16,0 0-16,21 1 0,0-1 0,-21 0 15,21 1-15,0-1 0,0-21 16,0 22-16,0-1 0,21-21 15,-21 21-15,21-20 0,0-1 0,0 0 16,22 0-16,-22 0 0,0 0 0,0-21 16,21 0-16,-20 0 0,-1 0 15,0 0-15,21 0 0,-21-21 0,1 21 16,-1-21-16,0 0 0,0 21 0,0-42 16,0 20-16,1 1 0,20 0 15,-21-21-15,0 21 0,0-22 0</inkml:trace>
  <inkml:trace contextRef="#ctx0" brushRef="#br0" timeOffset="327.81">3619 1566 0,'0'0'0,"0"-42"0,-21-85 16,0 106-16,21 0 16,-21 0-16,21-1 0,-21 1 15,0 0-15,-1 21 16,1 0-16,0 21 0,21 0 15,0 22-15,0-22 0,0 21 16,-21 1-16,21-1 0,-21 21 0,21 1 16,0-1-16,0 1 0,-21-1 15,21 1-15,0-1 0,0-20 16,0 20-16,-22-20 0,22 20 0,0-21 16,0 1-16,0-1 0,0-21 15,0 22-15,0-22 0,0 0 0,0 0 16,0 0-16,0 0 0,0 1 15,0-44 17,0 1-32,22 0 0,-1 0 0,0 0 15,0 0-15,0-1 0</inkml:trace>
  <inkml:trace contextRef="#ctx0" brushRef="#br0" timeOffset="1603.85">4149 2223 0,'21'-22'15,"-21"1"-15,21 0 16,-21 0-16,21 0 16,-21 0-16,21-1 0,-21 1 15,21 0-15,-21 0 0,0 0 16,0 0-16,0-1 0,0 1 15,-21 21-15,0 0 0,0 0 16,0 0-16,0 0 0,-1 0 16,1 21-16,0 1 0,-21-22 0,21 21 15,-1 21-15,-20-21 0,21 0 16,-21 22-16,20-22 0,1 21 0,0-21 16,0 22-16,0-22 0,21 21 0,0-21 15,0 1-15,0-1 0,0 0 16,0 0-16,21 0 0,0-21 15,0 0-15,22 0 0,-22 0 0,0 0 16,0 0-16,0-21 0,22 21 16,-22-21-16,0 0 0,0 0 0,0-1 15,-21 1-15,21 0 0,-21 0 0,22 0 16,-22 0-16,21-22 16,-21 22-16,0 0 0,21-21 0,-21 20 15,0 1-15,0 0 0,21 0 0,-21 0 16,0 42-1,0 0 1,0 0-16,0 0 0,0 22 16,0-22-16,0 0 0,0 0 15,0 0-15,0 22 0,0-22 0,0 0 16,0 0-16,0 0 0,0 1 16,0-1-16,0 0 15,21-21-15,0 21 0,1-21 0,-1 0 0,0 0 16,0 0-16,0-21 0,0 0 15,22 21-15,-22-21 0,0-1 16,21 1-16,-20 0 0,20 0 0,-21 0 16,21 0-16,-20-22 0,-1 22 0,0 0 15,0-21-15,0 20 0,0 1 16,-21 0-16,0 0 0,0 0 0,-21 21 31,0 0-31,21 21 16,-21 0-16,0 0 0,0 0 15,21 1-15,-22-1 0,22 0 0,0 0 16,0 0-16,0 0 0,0 1 0,0-1 16,0 0-16,22 0 15,-1 0-15,-21 0 0,21-21 0,-21 22 16,0-1 0,0-42 15,0-1-16,-21 22-15,0-21 0,-1 0 16,22 0 0,-21 21-16,0 0 15,0 0-15,21 21 16,-21-21-16,21 21 16,0 0-16,0 1 0,0-1 15,0 0-15,21-21 0,0 21 0,0 0 16,0-21-16,1 21 15,20-21-15,-21 0 0,0 0 0,22 0 16,-1 0-16,0 0 0,1 0 0,-1 0 16,0-21-16,1 0 0,-1 0 15,0 21-15,1-21 0,-1 0 0,-21-1 16,21-20-16,-20 21 0,-1 0 0,0-22 16,0 22-16,0-21 0,-21 21 15,0 0-15,0-22 0,0 22 16,0 0-16,0 0 0,-21 42 31,21 0-31,0 0 16,-21 0-16,21 1 0,0-1 0,0 0 15,0 0-15,0 0 0,0 22 0,0-22 16,0 0-16,21 0 0,-21 0 16,0 0-16,0 1 0,0-1 0,0 0 15,0 0-15,0 0 0,-21 0 16,0-21-16,0 22 0,-1-22 15,1 0-15,0 0 0,0 21 16,0-21-16,0 0 0,-1 0 16,22-21 15,0-1-31,0 1 0,22 0 16,-1 0-16,21 0 0</inkml:trace>
  <inkml:trace contextRef="#ctx0" brushRef="#br0" timeOffset="2284.38">6985 1566 0,'0'0'0,"0"-21"0,-21 0 0,0 0 15,21 0-15,-22 21 0,1 0 0,21-21 16,-21 21-16,0 0 0,0 0 16,0 21-16,21 0 0,0 0 0,-22 0 15,1 0-15,0 22 0,21-1 16,-21 22-16,0-22 0,21 0 0,-21 22 16,-1-22-16,1 22 0,21-22 0,-21 21 15,0-20-15,21-1 0,-21 0 16,21 1-16,0-1 0,-21 0 15,21-20-15,-22 20 0,22-21 0,0 0 16,0 0-16,0 1 0,-21-22 31,21-22-31,0 1 16,0-21-16,0 21 0,0 0 16,0-22-16,0 1 0,21 0 15,-21-1-15,22 1 0,-1-22 0,21 22 16,-21-21-16,0-1 0,1 22 0,20-22 15,-21 22-15,21-22 0,-20 43 16,20-21-16,-21 21 0,0 0 0,0-1 16,1 1-16,-1 21 0,0 0 15,0 21-15,-21 1 16,21-1-16,-21 0 0,21 21 0,-21 1 16,0-1-16,22 0 0,-22 1 0,0-1 15,21 21-15,-21-20 0,0-1 16,0 0-16,0-20 0,0 20 0,0 0 15,0-21-15,0 22 0,0-22 0,0 21 16,0-21-16,0 1 0,0-1 0,0 0 16,-21 0-16,-1 0 15,22 0-15,-21-21 16,21-21 15,-21 0-15,0 0-16,21 0 0,-21 0 15,0-1-15,21 1 0,-22 21 0,1-21 16</inkml:trace>
  <inkml:trace contextRef="#ctx0" brushRef="#br0" timeOffset="2496.21">6540 2180 0,'0'0'0,"22"0"31,-1 0-31,0 0 15,0 0-15,21 0 0,-20 0 0,-1 0 16,21 0-16,-21 0 0,22 0 0,-22 0 16,0-21-16,0 21 0,0 0 15,0 0-15,1 0 0,-22-21 16,21 21-16,0 0 0,0-21 16,0 0-16,0 21 15,1 0-15,-1-22 0</inkml:trace>
  <inkml:trace contextRef="#ctx0" brushRef="#br0" timeOffset="3345.77">8361 1884 0,'0'0'0,"0"-21"0,0 0 16,0-1-16,0 1 0,0 0 16,0 0-16,0 0 15,0 0 1,0-1-16,-21 22 16,-1 0-16,1 0 0,0 0 15,0 0-15,-21 0 0,20 0 16,1 22-16,-21-22 0,0 21 0,20 0 15,-20 0-15,0 0 0,-1 0 0,1 1 16,21-1-16,-21 0 0,-1 0 16,22-21-16,0 21 0,21 0 0,0 1 15,0-1-15,0 0 0,42-21 16,-21 21-16,1 0 0,20-21 0,0 21 16,-21-21-16,22 22 0,-22-22 15,21 0-15,-21 21 0,1-21 16,20 0-16,-21 21 0,-21 0 15,21 0-15,-21 0 16,0 1-16,-21-22 16,0 21-16,0-21 0,0 21 0,-1-21 15,-20 21-15,0-21 0,21 21 0,-22-21 16,22 0-16,0 0 0,-21 21 0,20-21 16,1 0-1,42 0 16,1 0-31,-1 0 0,0 0 16,0 0-16,0 0 16,0 0-16,1 0 0,-1 0 0,0 0 15,0 22-15,0-22 0,0 0 16,1 21-16,-1-21 0,-21 21 16,21-21-16,-21 21 0,0 0 15,0 0-15,0 1 0,0-1 16,0 0-16,0 0 0,-21 0 0,0 0 15,-1 22-15,1-22 0,0 21 16,-21-21-16,21 22 0,-1-22 0,-20 0 16,21 21-16,0-20 0,0-1 0,-1 0 15,22 21-15,-21-42 0,21 21 0,0 1 16,0-1-16,0 0 0,21 0 16,1-21-1,-1 0-15,0 0 0,0 0 16,0 0-16,0 0 0,1 0 15,-1 0-15,-42 0 47,21-21-47,-22 21 16</inkml:trace>
  <inkml:trace contextRef="#ctx0" brushRef="#br0" timeOffset="5150.49">9059 12658 0,'0'0'0,"0"21"0,-21-21 0,0 0 16,0 0-16,0 0 16,-1 0-16,1 0 15,0 0 1,0 0-1,21-21 1,0 0 0,0-1-16,21 1 15,0 21-15,0 0 16,1 0-16,20-21 0,-21 21 0,21 0 16,-20 0-16,20 0 0,-21 0 0,21 0 15,1 0-15,-22 0 0,0 0 0,21 0 16,-20 21-16,-1-21 0,0 21 15,-21 1-15,0-1 0,21 0 16,-21 0-16,0 21 0,0-20 0,0-1 16,-21 21-16,0 0 0,0-20 0,-22 20 15,22 0-15,-21-21 0,-1 22 16,22-1-16,-21 0 0,0 1 16,-1-22-16,22 21 0,-21 1 0,21-22 15,-1 21-15,1-21 0,0 22 0,21-22 16,0 21-16,0-21 0,0 22 0,0-22 15,0 21-15,21-21 0,0 0 16,22 22-16,-22-22 0,21 0 0,1 0 16,-22-21-16,21 21 0,0-21 0,1 0 15,-1 0-15,-21 0 0,0 0 0,22 0 16,-22 0-16,0-21 0,0 0 0,0 21 16,-21-21-16,0 0 0,22 0 15,-22-1-15,0 1 0,0 0 16,0 0-16,0 0 15,-22 21-15,1 0 16,0 0-16,21 21 16,-21-21-16,21 21 15,0 0-15,-21 0 0,21 1 0,0-1 16,-21 21-16,21-21 0,0 0 0,0 22 16,0-22-16,-22 21 0,22-21 0,0 22 15,0-1-15,0 0 0,0 1 0,0-1 16,0 0-16,0 1 0,0-1 15,0 0-15,-21 1 0,21-1 0,0 0 16,0 1-16,0-1 0,-21 0 0,0-20 16,0 20-16,21 0 0,-21-21 15,-1 1-15,1-1 0,0 0 0,0 0 16,0 0-16,0-21 0,-1 0 0,1 0 16,0 0-16,0 0 0,0 0 15,0 0-15,-1-21 0,1 0 0,0 0 16,0 0-16,21-1 0,-21-20 0,0 0 15,21 21-15</inkml:trace>
  <inkml:trace contextRef="#ctx0" brushRef="#br0" timeOffset="6596.44">3514 5249 0,'0'-21'16,"0"42"-16,0-63 0,0 21 0,0 0 15,0 0-15,0-1 16,0 1 0,0 42 15,-22 1-31,22-1 0,0 21 15,0-21-15,-21 22 0,21-1 0,0-21 16,0 21-16,0 22 0,0-22 16,-21 1-16,21-1 0,0 21 0,0-20 15,-21-1-15,21 22 0,0-22 0,0 0 16,-21-21-16,21 22 0,0-1 16,0-21-16,-21 0 0,21 22 0,0-22 15,0 0-15,0 0 0,0 0 16,0-42 15,0 0-15,0 0-16,0 0 15,0 0-15,0-1 0,0 1 16,0-21-16,0 21 0,0 0 0,0-22 16</inkml:trace>
  <inkml:trace contextRef="#ctx0" brushRef="#br0" timeOffset="8767.7">3387 5313 0,'0'21'15,"-22"-21"1,1 0-16,21 21 16,-21-21-1,0 0-15,21-21 47,0 0-47,0 0 16,0 0-1,0-1-15,0 1 0,0 0 16,0 0-16,21 21 0,0-21 16,-21 0-16,21-1 0,1 1 15,-1 21-15,0-21 0,0 21 0,0 0 16,0 0-16,1-21 0,-1 21 16,0 0-16,21 0 0,-21 0 0,1 0 15,20 0-15,-21 21 0,0-21 16,0 21-16,22 0 0,-22 1 0,0-22 15,0 21-15,0 0 0,1 0 0,-22 0 16,21 0-16,-21 1 0,0-1 16,0 0-16,0 0 0,0 0 15,0 0-15,0 1 0,0-1 0,0 0 16,-21 0-16,-1 0 0,1 22 0,-21-22 16,21 0-16,0 0 0,-22 0 15,1 0-15,0 1 0,20-1 16,1 0-16,0-21 0,0 21 15,0-21-15,0 0 0,-1 0 0,22 21 16,-21-21-16,0 0 16,42-21 46,0 21-62,1-21 0,-1 0 0,0 21 16,0-21-16,-21-1 0,21 1 0</inkml:trace>
  <inkml:trace contextRef="#ctx0" brushRef="#br0" timeOffset="9466.45">4551 5398 0,'0'0'0,"21"-22"16,0 22-16,-21-21 16,21 21-16,0-21 0,-21 0 15,22 0-15,-22 0 16,0-1-16,0 1 16,0 0-1,-22 21-15,1 0 0,0 0 16,0 0-16,0 0 0,-22 0 0,22 21 15,-21-21-15,0 21 16,20 1-16,-20-22 0,21 21 0,-21 0 0,20 0 16,1 0-16,0 0 0,21 1 15,-21-1-15,21 0 0,-21 0 16,21 0-16,0 0 0,0 1 16,0-1-16,0 0 15,21-21-15,0 21 0,0 0 16,0-21-16,1 0 0,-1 21 15,0-21-15,0 0 0,21 22 0,-20-22 16,-1 0-16,0 0 0,21 21 16,-21-21-16,1 0 0,-1 0 0,21 21 15,-21-21-15,0 0 0,1 21 0,-1-21 16,-21 21-16,21-21 16,-21 21-16,0 1 15,0-1-15,0 0 0,0 0 16,0 0-16,-21 0 0,0-21 15,-1 22-15,1-1 0,0-21 16,0 21-16,0 0 0,-22-21 0,22 21 16,-21-21-16,21 0 0,-22 0 0,1 0 15,21 0-15,-21 0 0,-1 0 16,22 0-16,-21 0 0,21 0 0,-1 0 16,1 0-16,0 0 0,0 0 0,0 0 31,42 0 31,-21-21-62,21 21 0,0-21 0,0 0 16,1 21-16,-1-21 0</inkml:trace>
  <inkml:trace contextRef="#ctx0" brushRef="#br0" timeOffset="9860.74">5101 5165 0,'0'0'0,"0"-43"15,0 22-15,0 0 0,0 0 31,0 42-15,0 0-16,0 0 16,21 1-16,0-1 0,-21 0 15,0 21-15,22-21 0,-22 22 0,21-1 16,-21 0-16,0 1 0,0-1 16,0-21-16,21 22 0,-21-1 15,0 0-15,0 1 0,0-22 0,21 21 16,-21-21-16,0 22 0,0-22 0,0 0 15,0 0-15,0 0 0,21-21 47,0 0-47,-21-21 0,22 0 16,-22 0-16,21 0 0,-21-1 16,21-20-16,0 21 0,0-21 0</inkml:trace>
  <inkml:trace contextRef="#ctx0" brushRef="#br0" timeOffset="10184.54">5609 5144 0,'0'0'0,"0"-22"0,0-20 15,0 21-15,0 0 16,-21 21 0,0 21-1,21 0-15,-21-21 0,21 42 0,-22-20 16,22-1-16,-21 21 15,0 0-15,0-20 0,21 20 0,-21 0 0,0 1 16,-1-1-16,1 0 0,0 1 16,0-1-16,0 0 0,0 1 15,21-1-15,-22-21 0,22 21 0,-21-20 16,21-1-16,-21 0 0,21 0 0,0 0 16,0 0-16,0-42 46,21 0-46,0 21 0,1-21 16,-1 0-16,0 0 0,0-1 16,0-20-16,0 21 0</inkml:trace>
  <inkml:trace contextRef="#ctx0" brushRef="#br0" timeOffset="11108.22">6138 5207 0,'0'0'0,"-21"-21"15,0 0-15,0 21 0,0 0 32,-1 0-32,22 21 15,0 0-15,0 0 0,0 0 16,0 1-16,0 20 0,0-21 15,0 21-15,0-20 0,0 20 0,-21-21 16,21 21-16,-21 1 0,0-22 0,21 21 16,-21 1-16,0-22 0,21 21 15,-22-21-15,1 22 0,21-22 0,0 0 16,-21 0-16,21 0 0,-21 0 0,21 1 16,0-44 30,0 1-46,0 0 0,0 0 0,0 0 16,0-22-16,0 22 0,21-21 0,-21 0 16,21-1-16,-21 1 0,0 0 15,21-1-15,1 1 0,-22 0 0,21 20 16,0-20-16,0 0 0,-21 21 0,21-1 16,0 1-16,1 0 0,-22 0 15,21 0-15,0 21 0,0 0 0,0 0 16,0 0-16,1 0 0,-1 0 15,0 21-15,0 0 0,-21 0 16,21 0-16,0 1 0,-21-1 16,22 0-16,-1 0 0,-21 21 15,0-20-15,0-1 0,21 21 0,-21-21 0,0 22 16,0-22-16,21 0 16,-21 21-16,0-21 0,0 1 0,0-1 15,0 0-15,0 0 0,0 0 0,0 0 16,0 1-16,0-44 47,0 1-47,0 0 15,0 0-15,0 0 0,0 0 16,0-22-16,21 22 0,-21-21 0,85-106 31,-64 84-31,0 22 0,22-1 0,-22 22 16,21-21-16,0 21 0,-20-22 15,-1 22-15,21 21 0,-21-21 0,22 21 16,-22 0-16,0 0 0,21 0 0,-21 21 16,1-21-16,-1 21 0,0 1 15,-21-1-15,21 21 0,-21-21 0,21 22 16,-21-22-16,0 21 0,0-21 0,0 22 16,0-22-16,0 21 0,0 0 0,0 1 15,0-22-15,0 21 0,0 1 0,-21-22 16,21 21-16,-21-21 0,0 0 15,21 22-15,0-22 0,-21-21 16,21 21-16,-22 0 0,22 0 0,-21-21 16,21-21 15,0 0-31,0 0 16,0 0-16,0-22 0,0 22 0</inkml:trace>
  <inkml:trace contextRef="#ctx0" brushRef="#br0" timeOffset="12057.56">8530 5122 0,'21'-21'16,"-21"0"-16,0 0 15,0 0 1,-21 21 15,0 0-31,0 0 16,0 0-16,-1 21 0,-20-21 0,21 21 15,0-21-15,0 21 0,-1-21 0,1 21 16,0 1-16,0-22 0,0 21 16,0 0-16,-1-21 0,1 21 0,0-21 15,0 21-15,21 0 0,0 1 16,-21-22-16,21 21 15,0 0-15,0 0 16,21-21 0,0 0-16,0 21 0,0-21 15,1 0-15,20 0 0,-21 21 0,0-21 16,22 0-16,-22 0 0,21 22 0,-21-22 16,22 0-16,-22 21 0,0 0 15,0-21-15,0 21 0,0-21 0,-21 21 16,22-21-16,-22 21 0,0 1 15,0-1-15,-22-21 0,1 21 0,0 0 16,0 0-16,0 0 0,-22 1 16,22-1-16,-21 0 0,21-21 0,-22 21 15,22 0-15,0 0 0,-21-21 0,21 22 16,-1-1-16,1-21 16,0 0-16,21 21 0,-21-21 0,42 0 46,0-21-46,0 21 16,1 0-16,-1 0 0,0-21 0,21 21 16,-21 0-16,1 0 0,-1 0 15,0 0-15,0 0 0,0 0 0,0 0 16,1 0-16,-22 21 16,0 0-16,0 0 0,0 0 15,0 0-15,0 1 0,0-1 16,0 0-16,0 0 15,0 0-15,-22 22 0,1-22 0,21 0 16,-21 21-16,21-21 0,0 22 0,0-22 16,0 21-16,0-21 0,0 22 0,0-22 15,0 0-15,0 0 0,0 0 0,0 1 16,21-22 0,0 0-16,1 0 15,-1 0-15,-21-22 0,21 1 16,0 21-16,-21-21 15,0 0-15,0 0 16</inkml:trace>
  <inkml:trace contextRef="#ctx0" brushRef="#br0" timeOffset="13225.45">8276 9440 0,'0'-21'16,"0"0"-1,21 0-15,-21 0 16,21 0-16,1 21 0,-1-22 15,0 22-15,0-21 0,21 21 16,-20-21-16,-1 21 0,0-21 0,21 21 16,-21 0-16,22 0 0,-22 0 15,21 0-15,-21 0 0,1 0 0,-1 21 16,0 0-16,-21 0 16,0 1-16,0-1 0,0 0 15,-21 0-15,0 0 0,-1 0 0,-20 1 16,21 20-16,0-21 0,-22 0 15,22 0-15,0 22 0,0-22 0,0 0 16,21 21-16,0-20 0,0-1 0,-21 21 16,21-21-16,0 0 0,0 22 0,0-22 15,0 0-15,0 0 0,0 0 16,0 1-16,0-1 0,21-21 16,-21 21-16,21-21 0,0 0 0,0 0 15,0 0-15,1 0 0,20 0 0,-21 0 16,21 0-16,-20 0 0,20 0 15,-21 0-15,0 0 0,0-21 0,1 21 32,-22-21-32,-22 21 15,1 0-15,0 0 16,0 0-16,21 21 0,-21-21 16,0 21-16,-1 0 0,1 0 15,21 0-15,-21 1 16,21-1-16,0 0 0,0 0 0,0 0 15,-21 0-15,21 1 0,0 20 0,0-21 16,0 0-16,0 0 0,0 1 0,0 20 16,0-21-16,0 0 0,0 0 15,0 22-15,0-22 16,-21 0-16,21 0 0,-21 0 16,-1-21-16,1 22 15,0-22-15,0 0 16,0 0-16,0 0 15,-1 0-15,1 0 32,0 0-17,0 0 1,0 0-16</inkml:trace>
  <inkml:trace contextRef="#ctx0" brushRef="#br0" timeOffset="18382.41">8297 7218 0,'0'0'0,"-21"0"15,0 0 1,0 0-16,0 0 16,-1 0-16,1 0 0,0 0 15,0 0-15,0 0 0,0 0 16,-1 0-16,1 0 0,0 0 15,0 0-15,0 0 16,21-21 15,21 21 1,0 0-32,0 0 15,0 0-15,1 0 0,20 0 16,-21 0-16,21 0 0,-20 0 15,20 0-15,0 0 0,22 0 0,-22 0 16,43 0-16,-22 0 0,22 0 0,0 0 16,-1 0-16,1 0 0,21 0 15,-22 0-15,22 0 0,-21 0 0,21 0 16,0 0-16,-22 0 0,22 0 16,0 0-16,0 0 0,-22 0 0,1 0 15,0 0-15,-1 0 0,-20 0 16,-1 0-16,-20 0 0,-1 0 0,0 0 15,-20 0-15,-1 0 0,0 0 0,0 0 16,0 0-16,-42 0 63,0 0-63,0 0 0,0 0 15,-22 0-15,22 0 0,-21 0 0,-1 0 16</inkml:trace>
  <inkml:trace contextRef="#ctx0" brushRef="#br0" timeOffset="19023.73">8191 7557 0,'-21'21'0,"42"-42"0,-63 42 16,21 0-16,0-21 31,21 21-15,21-21 46,-21 21-62,21-21 0,0 0 0,0 0 16,1 0-16,-1 0 0,0 0 15,21 0-15,-21 0 0,22 0 0,-1 0 16,0 0-16,22 0 0,-1 0 0,-20 0 16,20 0-16,22 0 0,-22 0 15,1 0-15,-1 0 0,22 0 0,-21-21 16,-1 21-16,22 0 0,-22 0 0,1 0 16,-1 0-16,22 0 0,-22 0 0,22 0 15,-21-21-15,20 21 16,-20 0-16,-1 0 0,1 0 0,-1 0 15,1 0-15,-22 0 0,22 0 0,-43 0 16,21 0-16,0 0 0,-20 0 0,-1 0 16,0 0-16,0 0 0,-21-21 15,21 21 1,-42 0 15,0 0-31,0 0 0,0 0 16,-1 0-16,1 0 0,0 0 15,-21 0-15</inkml:trace>
  <inkml:trace contextRef="#ctx0" brushRef="#br0" timeOffset="19651.89">8255 7959 0,'0'0'16,"-21"0"-16,0 0 15,-1 21 1,1-21 0,0 0-1,21 21 1,21-21-1,0 0 1,1 0-16,-1 0 0,0 0 0,21 0 16,1 0-16,-1 0 0,0 0 0,22 0 15,-1 0-15,22 0 0,0 0 16,-1 0-16,1-21 0,0 21 0,-1 0 16,1 0-16,0 0 0,20-21 0,-20 21 15,21 0-15,0 0 0,0 0 0,-22 0 16,22 0-16,-21 0 0,-1-21 15,1 21-15,-21 0 0,-1 0 0,1 0 16,-1 0-16,-21 0 0,1 0 16,-22 0-16,0 0 0,0 0 0,0-22 15,1 22-15,-44 0 47,1 0-47,0 0 16,0 0-16,0 0 0,0 0 0,-1 0 15,1 22-15,0-22 0</inkml:trace>
  <inkml:trace contextRef="#ctx0" brushRef="#br0" timeOffset="20308.5">8128 8340 0,'-21'0'0,"42"0"0,-63 0 16,20 0-1,1 0 1,42 21 15,1-21-31,-1 0 16,0 0-16,0 0 0,0 0 0,22 0 16,-22 0-16,21 0 0,0 0 0,1 0 15,-1 0-15,0 0 0,22 0 0,-1 0 16,1 0-16,21 0 0,-1 0 15,1 0-15,0 0 0,-1 0 0,1 0 16,0 0-16,20 0 0,-20 0 0,21 0 16,-21 0-16,20 0 0,1 0 0,-21 0 15,0 0-15,-1 0 0,1 0 16,-22 0-16,1 0 0,-22 0 16,22 0-16,-43 0 0,21 0 0,-21 0 15,1 0-15,-1-21 0,-21 0 31,-21 21-15,-1 0-16,-20 0 0,21 0 0,-21 0 16,-1 0-16,1 0 0</inkml:trace>
  <inkml:trace contextRef="#ctx0" brushRef="#br0" timeOffset="20976.7">7916 8657 0,'0'0'0,"-21"0"15,0 0 1,0 0-16,0 0 15,21 21 1,21-21 31,0 0-47,0 0 0,0 0 0,0 0 16,22 0-16,-1 0 0,0 0 0,1 0 15,-1 0-15,0 0 0,22 0 16,-22 0-16,22 0 0,-1 0 0,22 0 15,0 0-15,-1 0 0,22 0 0,-21 0 16,21 0-16,-1 0 0,1 0 0,0 0 16,0 0-16,-21 0 0,20 0 0,1 0 15,0 0-15,-21-21 0,21 21 16,-43 0-16,22 0 0,-22 0 0,1 0 16,-22-21-16,22 21 0,-43 0 0,21 0 15,-21 0-15,0-21 0,1 21 16,-1 0-1,-21-21 64</inkml:trace>
  <inkml:trace contextRef="#ctx0" brushRef="#br1" timeOffset="30508.5">14944 1757 0,'-22'-21'15,"1"21"-15,0 0 0,21-21 16,-21 21-16,21-22 0,-21 22 0,0 0 31,21-21-15,21 21 31,0 0-32,0 0-15,0 0 0,0 0 16,1 0-16,20 0 0,-21 0 16,0 0-16,0 0 0,22 0 15,-22 0-15,21 0 0,1 0 0,-1 0 16,0 0-16,1 0 0,-1 0 0,21 21 15,-20-21-15,-1 0 0,0 0 16,22 0-16,-22 0 0,1 0 0,20 0 16,-21 0-16,1 0 0,20 0 15,1 0-15,-22 22 0,22-22 0,-1 0 16,22 0-16,-22 0 0,22 0 0,-22 0 16,22 0-16,-21 0 15,20 0-15,1 0 0,-22 21 0,22-21 16,0 0-16,-1 0 0,1 0 0,0 0 15,-1 21-15,1-21 0,-21 0 16,20 0-16,-20 0 0,20 21 0,-20-21 16,-1 0-16,22 0 0,-21 0 0,20 0 15,1 21-15,-22-21 0,22 0 16,0 0-16,-1 0 0,1 0 0,0 0 16,-22 21-16,22-21 0,-22 0 15,1 0-15,-1 0 0,1 0 0,21 22 16,-22-22-16,1 0 0,-1 0 0,1 0 15,-1 0-15,1 0 16,-1 0-16,1 0 0,-1 0 0,22 0 16,-22 0-16,1 0 0,-1 0 0,1 21 15,20-21-15,-20 0 0,-1 0 16,1 0-16,21 0 0,-22 0 0,1 0 16,-1 21-16,-21-21 0,1 0 15,-1 0-15,0 0 0,-20 0 0,-1 0 16,0 0-16,0 0 15,-21 21 64,0 0-64,0 0-15,0 1 16,-21-22-16,21 21 0,0 0 15,-21 0-15,21 0 16,0 0-16,0 1 0,-21-1 16,21 0-16,-22 0 0,22 0 0,0 0 15,0 1-15,0-1 0,0 21 16,0-21-16,0 22 0,0-1 0,0 0 16,0 1-16,0-1 0,0 0 0,0 1 15,0-1-15,0 21 16,0-20-16,0-1 0,0 0 0,0 1 15,0 20-15,0-20 0,0-1 0,0 0 16,22 22-16,-22-22 0,0 22 16,0-22-16,21 21 0,-21-20 0,0 20 15,0-20-15,0 20 0,0-21 0,0 22 16,0-22-16,0 1 0,0 20 16,0-21-16,0 22 0,0-1 0,0 1 15,0-1-15,0 1 0,0-1 0,0 1 16,0-22-16,0 22 15,0-1-15,0-20 0,0 20 0,0-21 0,0 22 16,0-1-16,0 1 0,0-1 16,0 1-16,0-1 0,0 1 15,0-22-15,0 22 0,0-1 0,21 1 16,-21-1-16,0 1 0,21-1 0,-21 22 16,0-22-16,0 1 0,0 21 15,0-22-15,0 1 0,0 20 0,0-20 16,0-1-16,0 22 0,0-22 0,0 22 15,0 0-15,0-22 0,0 22 0,0 0 16,-21-22-16,21 22 0,0-22 16,-21 22-16,21 0 0,0-1 0,0 1 15,0 21-15,0-22 0,0 1 0,0 0 16,0-1-16,0 1 0,-21 21 16,21-21-16,-22-1 0,22 22 15,-21-21-15,21-1 0,0 22 0,0-21 16,-21 0-16,21 20 0,-21-20 0,21 0 15,0 21-15,0-22 0,0 1 0,0 0 16,0-1-16,-21 22 0,21-21 16,0-1-16,-21 22 0,21-21 0,-22 0 15,22-1-15,0 22 0,0-21 0,-21-1 16,21 1-16,-21 21 0,21-21 0,0-1 16,0 1-16,0-22 0,0 22 15,0 0-15,0-1 0,0-20 0,0 21 16,0-1-16,0-20 0,0 20 15,0-20-15,0 21 0,0-22 0,0 1 16,0 20-16,0-20 0,0-1 16,0 22-16,0-22 0,0 1 0,0-1 15,0 22-15,0-21 0,0-1 0,21-21 16,-21 22-16,0-1 0,21 1 16,-21-22-16,0 22 0,0-1 0,0 1 15,22-22-15,-22 22 0,21-1 0,-21-21 16,0 22-16,0-22 0,0 22 0,0-22 15,21 0-15,-21 1 0,0 20 16,0-20-16,21-1 0,-21 0 0,0 22 16,0-22-16,0 0 0,0 1 15,0-1-15,0 0 0,0 1 16,0-22-16,0 21 0,21-21 0,-21 22 16,0-22-16,0 0 0,0 0 0,0 0 15,0 22-15,0-22 0,0 0 16,0 0-16,-21 0 0,21 1 15,0-1-15,-21 0 16,0-21-16,21 21 0,0 0 16,-21-21-1,-1 0 17,1 0-17,0 0-15,-21 0 16,21 0-16,-22 0 15,22 0-15,0 0 0,0 0 0,-22 0 16,22 0-16,-21 0 0,0 0 16,-1 0-16,1 0 0,21 0 0,-22 0 15,1 0-15,0-21 0,-1 21 0,22 0 16,-21-21-16,0 21 0,-1 0 16,1 0-16,-22-21 0,22 21 15,0 0-15,-1 0 0,-20 0 0,21 0 16,-22-21-16,22 21 0,-22 0 0,22 0 15,-22 0-15,22 0 0,-21-22 16,20 22-16,1 0 0,0 0 0,-22 0 16,22 0-16,-1 0 0,1-21 0,0 21 15,-1 0-15,1 0 0,0 0 16,-1 0-16,1 0 0,0 0 0,-1 0 16,1 0-16,0 0 0,-1 0 0,1 0 15,0 0-15,-1 0 0,1 0 0,0 0 16,-1 0-16,22 0 15,-21 0-15,0 0 0,20 0 0,-20 0 0,21 0 16,-21 0-16,20 0 0,-20 0 16,21 0-16,-21 0 0,-1 0 15,1 0-15,0 0 0,-22 0 0,1 0 16,-22 0-16,21 0 0,1 0 0,-1 0 16,1 0-16,-22 0 0,43 0 0,-22 21 15,1-21-15,-1 0 0,22 0 16,0 0-16,-22 0 0,22 0 0,-22 0 15,1 0-15,21 0 0,-22 0 0,1 0 16,20 0-16,-20 0 0,-1 0 16,-20 0-16,20 0 0,1 0 0,20 0 15,-20 0-15,20 0 0,1 0 0,0 0 16,-1 0-16,1 0 0,0 0 16,-1 0-16,1 0 0,-21 0 15,20 0-15,1 0 0,0 0 0,-1 0 16,-20 0-16,20 0 0,1 0 0,-21 0 15,20 0-15,1 0 0,0 0 16,-1 0-16,1 0 0,0 0 0,20 0 16,-20 22-16,0-22 0,21 0 0,-22 0 15,22 0-15,-21 0 0,-1 0 16,22 0-16,-21 21 0,0-21 0,-1 0 16,1 0-16,0 0 0,-1 0 15,1 0-15,0 21 0,-1-21 16,1 0-16,21 0 0,-22 0 0,22 0 15,-21 21-15,21-21 0,0 0 0,-1 0 16,1 0-16,0 0 0,0 21 16,0-21-16,0 0 0,-1 0 15,44 0 17,-1-21-17,-21 0-15,21 21 0,0-21 16,0 0-16,0-1 0,22 1 0,-22 21 15,0-42-15,0 21 0,0 0 16,22-1-16,-22 1 0,0 0 16,0 0-16,0 0 0,-21 0 0,22-1 15,-1 22-15,-21-21 0,21 0 0,-21 0 16,21 0-16,0 21 16,0-21-16,-21 42 46,0 0-30,0 0-16,0 0 16,0 0-16,-21 1 0,0-1 0,0-21 15,0 21-15,0 0 0,-1 0 0,1 0 16,0 1-16,0-1 0,0 0 16,0 0-16,-22 0 0,22 0 15,0 1-15,-21-1 0,20 0 0,1-21 16,-21 21-16,21 0 0,0 0 15,-1 1-15,1-22 0,0 21 0,0 0 16,0-21-16,21 21 0,0 0 0,-21-21 16,21 21-16,0 1 15,0-1 1,21 0-16,0 0 16,0-21-16,0 21 15,0 0-15,1-21 0,-1 22 16,21-1-16,-21 0 0,0-21 15,1 21-15,-1 0 0,0 0 16,21-21-16,-21 22 0,1-1 0,-1-21 16,0 21-16,0-21 0,0 21 0,0-21 15,1 21-15,-1-21 16,0 0 0,0 0-16,0 0 15,-21-21-15,0 0 0,0 0 16,21-22-16</inkml:trace>
  <inkml:trace contextRef="#ctx0" brushRef="#br1" timeOffset="32065.53">14880 1757 0,'0'21'15,"-21"-21"1,21 21 0,-21-21-16,21-21 46,0 0-46,21 21 0,0-21 16,0 21-16,0-21 0,1-1 16,-1 1-16,21 21 0,-21-21 15,22 0-15,-1 0 0,0 0 0,-21-1 16,22 1-16,-1 0 0,-21 21 16,22-21-16,-22 0 0,0 0 0,0 21 15,-21-22-15,21 22 16,-42 0-1,0 0 1,-21 22-16,20-1 16,1 0-16,-21 0 0,21-21 0,0 21 15,-22 0-15,22 1 0,-21-1 16,-1 0-16,1 21 0,0-21 16,-1 1-16,1-1 0,0 0 0,21 0 15,-22 0-15,22 0 0,0 1 16,0-1-16,0-21 0,-1 21 0,1 0 15,42 0 79,1 0-94,-1 1 0,0-22 16,21 21-16,-21 0 0,22 0 15,-1 0-15,0 0 0,1 1 16,-1-1-16,0 0 0,1 0 0,-22 0 16,21 0-16,1-21 0,-22 22 0,0-1 15,0 0-15,0-21 0,0 21 16,-21 0-16,22-21 16,-22 21-1,21-21 1</inkml:trace>
  <inkml:trace contextRef="#ctx0" brushRef="#br1" timeOffset="34866">22945 6562 0,'0'0'0,"21"-43"16,-21 22-1,21 0-15,-21 0 0,0 0 16,0 0-16,0-1 0,0 1 16,0 0-16,0 0 0,-21 21 15,21-21-15,0 0 0,-21 21 0,-1 0 16,1 0-16,0 0 0,0 0 0,0 0 16,0 21-16,-1 0 0,1 0 15,0 0-15,0 22 0,-21-22 16,20 21-16,1 0 0,0 1 0,0-1 15,0 0-15,0 1 0,21-1 0,0 0 16,0 1-16,0-1 0,0 0 16,0 1-16,0-22 0,0 21 0,0-21 15,21 22-15,0-22 0,21 0 0,-21 0 16,22 0-16,-1-21 0,0 22 16,1-22-16,-1 0 0,0 0 0,1 0 15,-1 0-15,-21-22 0,22 1 0,-1 0 16,0 21-16,1-21 0,-22-21 15,21 20-15,-21 1 0,22-21 16,-22 21-16,0-22 0,21 1 0,-21-21 16,1 20-16,-22-20 0,21-1 0,0 1 15,0-1-15,-21 1 0,21-1 16,-21 1-16,0 20 0,0-20 0,0 21 16,0 20-16,0-20 0,0 21 15,0 0-15,0 0 0,0-1 0,-21 22 16,21 22-1,0-1-15,-21 0 0,21 0 16,-21 21-16,0-20 0,21 20 0,0 0 16,0 1-16,-22-1 0,22 0 0,-21 1 15,21 20-15,0-21 16,0 1-16,0 20 0,0-20 0,0-1 16,0 0-16,0 1 0,0-1 0,0-21 15,21 21-15,1-20 0,-1-1 0,0 0 16,-21 0-16,21 0 0,0 0 15,22-21-15,-1 22 0,-21-22 16,0 0-16,0 0 0,1 0 0,-1 0 16,0-22-16,0 1 0,0 21 15,0-21-15,1 0 0,-1 0 0,0 0 16,0-22-16,0 22 0,0 0 0,1-21 16,-1 20-16,0-20 0,0 0 0,0 21 15,0-22-15,1 22 16,20 0-16,-21-21 0,0 42 0,0-22 15,-21 1-15,22 21 0,-1 0 0,0 0 16,-21 21 0,21 1-16,-21-1 0,21-21 0,-21 21 15,0 0-15,0 0 0,0 0 0,0 1 16,0-1-16,0 0 0,0 0 16,0 0-16,0 0 15,0-42 32,0 0-31,0 0-16,0 0 0,0 0 0,0-1 15,0 1-15,0 0 0,0 0 16,0-21-16,0 20 0,0 1 0,0 0 16,-21 21-16,21-21 0,-21 21 0,0 0 15,0 0-15,-1 0 16,1 0-16,0 0 0,0 21 0,0 0 15,0 0-15,-1 1 0,1-1 0,0 0 16,0 0-16,0 0 0,0 22 0,-1-22 16,1 0-16,21 0 0,-21 21 15,21-20-15,0-1 0,0 0 0,0 0 16,0 0-16,0 0 0,0 1 16,0-1-16,0 0 15,21-21-15,0 0 0,1 0 0,-1 21 16,0-21-16,0 0 0,0 0 15,0 0-15,1-21 0,-1 0 0,0 0 16,0-1-16,0 1 16,0 0-16,-21 0 0,0-21 0,22 20 15,-1 1-15,-21-21 0,21 21 0,-21 0 16,0-22-16,0 22 0,0 0 0,0 0 16,0 0-16,0-1 15,0 44 16,0-1-15,0 0-16,0 0 0,0 0 0,0 0 16,0 1-16,0 20 0,0-21 0,0 0 15,0 0-15,0 1 0,0-1 16,0 0-16,0 0 0,0 0 0,0 0 16,21-21-16,0 22 15,0-22-15,1 0 0,-1 0 0,0 0 16,21 0-16,1 0 0,-22 0 15,21 0-15,0-22 0,-20 22 16,20-21-16,-21 0 0,21 0 0,-20 0 16,-1 0-16,21-1 0,-21-20 0,0 21 15,1-21-15,-1 20 0,-21-20 16,21 21-16,0 0 0,-21-22 0,0 22 16,0 0-16,0 0 15,-21 21 1,0 0-16,0 21 0,-1 0 0,22 0 15,-21 1-15,21-1 16,0 0-16,-21 0 0,21 21 0,0-20 16,0-1-16,0 0 0,0 0 0,0 0 15,21-21-15,-21 21 0,0 1 0,0-1 16,21 0-16,1-21 16,-22 21-16,21 0 0,-21 0 15,21-21-15,0 22 16,-21-44 15,0 1-15,-21 0-16,0 0 15,0 21-15,21-21 16,-22 21-16,1 0 0,0 0 16,0 0-1,21 21 1,0 0-16,0 0 15,0 0-15,21-21 16,0 22-16,0-22 16,1 0-16,-1 0 0,0 0 15,0 0-15,0 0 0,0 0 0,1 0 16,20 0-16,-21 0 0,21 0 0,1 0 16,-1 0-16,0-22 0,1 22 15,-1-21-15,0 21 0,22-21 0,-22 0 16,1 0-16,-1 0 0,0-1 0,1-20 15,-1 21-15,-21-21 0,21 20 16,-20-20-16,20 21 0,-21-21 16,0 20-16,-21 1 0,0 0 0,0 0 15,0 0-15,-21 21 16,0 0-16,0 0 0,0 0 16,-1 21-16,-20-21 0,21 21 0,0 0 15,0 0-15,-1 1 0,22-1 0,0 0 16,0 21-16,0-21 0,0 1 15,0-1-15,0 0 0,0 0 0,0 21 16,22-20-16,-22-1 0,21 0 0,0 0 16,-21 0-16,0 0 15,0 1-15,0-1 16,0 0 0,-21-21-16,0 0 15,-1 0-15,1 21 0,0-21 16,0 0-16,0 0 0,0 0 15,-1 0-15,1 0 16,0 0-16,0 0 0,0 0 31,0 0-31,-1 0 16</inkml:trace>
  <inkml:trace contextRef="#ctx0" brushRef="#br1" timeOffset="41922.16">10858 5313 0,'-21'0'15,"0"0"1,0 0-1,0 0-15,0 0 16,-1 0 0,1 0-16,0 0 0,0 0 15,0 0-15,0 0 0,-1 0 16,1 0-16,0 0 16,0 0-16,0 0 0,0 0 15,-1 0 1,44 0 46,-1 21-46,0-21-16,0 0 0,0 0 0,22 0 16,-1 0-16,-21 0 0,21 0 0,22 0 15,-22 0-15,22 0 0,-1 21 0,1-21 16,-1 0-16,1 0 0,-1 0 15,1 0-15,-1 0 0,22 21 0,-22-21 16,1 0-16,-1 0 0,1 0 0,-1 0 16,22 22-16,-21-22 0,-1 0 0,1 0 15,-1 0-15,1 0 0,-1 21 16,1-21-16,-1 0 0,-21 0 0,22 0 16,-22 0-16,22 0 0,-22 0 0,0 0 15,1 0-15,20 0 0,-20 0 16,-1 0-16,0 0 0,22 0 15,-43 0-15,21 0 0,1 0 0,-22 0 16,21 0-16,-21 0 0,0 0 0,1 0 16,-1 0-16,0 0 0,0 0 15,0 0-15,-21 21 47,0 0-31,-21 0-1,0 0-15,0 1 16,21-1-16,0 0 16,-21-21-16,-1 21 0,22 0 15,-21 0-15,21 1 0,0-1 0,0 0 16,-21 0-16,21 0 0,-21 22 0,21-22 16,0 0-16,0 21 0,0-21 0,0 22 15,-21-22-15,21 21 0,0-21 16,-21 22-16,21-1 0,-22 0 0,22-20 15,0 20-15,0 0 0,-21 1 0,21-1 16,-21 21-16,21-20 0,0 20 0,-21-20 16,0 20-16,0-21 0,21 22 0,-22-22 15,1 22-15,21-22 0,-21 22 16,0-22-16,0 21 0,0-20 16,-1 20-16,1 1 0,0-1 0,0 1 15,0-1-15,0 1 0,-1-22 0,1 22 16,0-1-16,0-21 0,0 22 0,0-1 15,-1-20-15,1 20 0,0 1 16,21-1-16,-21-20 0,0 20 0,0 1 16,-1-22-16,1 21 0,0-20 0,21 20 15,-21-20-15,0 20 0,0-21 0,-1 22 16,1-22-16,21 22 0,-21-22 0,0 22 16,0-1-16,0-21 0,21 1 15,0 20-15,-22-20 0,1-1 16,21 0-16,-21 1 0,21-1 0,0 0 15,0-21-15,0 22 0,0-22 0,0 21 16,-21-21-16,21 1 0,0 20 0,0-21 16,0 21-16,-21-20 0,21-1 0,0 21 15,0-21-15,0 0 0,0 1 16,0-1-16,0 21 0,-21-21 0,21 0 16,0 1-16,0-1 0,0 0 15,0 0-15,0 0 0,0 0 16,0 1-16,0-1 15,0 0 17,0 0-1,-22 0 16,1-21-47,0 0 15,0 0-15,0 0 16,0 0-16,-1 0 0,1 0 16,0 0-16,0 0 0,0 0 0,0 0 15,-22 0-15,22 0 0,-21 0 16,21 0-16,-22 0 0,1 0 16,0 0-16,-1 0 0,-20 0 0,20 0 15,-20 0-15,21 0 0,-22 0 0,1 0 16,-1 0-16,1 0 0,-22 0 0,21 0 15,1 0-15,-1 0 0,22 0 16,-21 0-16,20 0 0,1 0 0,0 0 16,-1 21-16,22-21 0,-21 0 0,21 0 15,-22 0-15,22 0 0,0 0 0,-21 22 16,20-22-16,1 0 0,0 0 16,0 0-16,0 0 0,0 21 0,-1-21 15,1 0-15,0 0 0,0 0 0,0 0 16,0 0-1,21-21 17,0-1-32,21 1 15,0 0-15,0 0 0,0 0 16,0 0-16,1-1 0,-1 1 16,0 0-16,0 0 0,0 0 0,22 0 15,-22-1-15,0 1 0,0 0 0,0 0 16,0 0-16,-21 0 15,22 21-15,-1 0 0,-21 21 47,0 0-31,-21 0-16,-1 0 0,1 0 0,21 1 16,-21-1-16,0 0 0,0 0 15,21 0-15,-21-21 0,-1 21 0,1 1 16,0-1-16,0 0 0,0-21 0,-22 21 15,22-21-15,0 0 0,0 21 0,0 0 16,0-21-16,-1 0 16,1 0-16,0 0 0,0 0 15,21 22 1,0-1 15,21 0-31,0-21 0,0 0 16,1 21-16,-1-21 0,0 21 0,0 0 15,0-21-15,22 22 0,-22-1 0,0 0 16,0 0-16,21 0 0,-20 0 16,-1 1-16,0-1 0,21 0 0,-21 0 15,1 0-15,-1 0 0,0 1 0,-21-1 16,21 0-16,0 0 0,0-21 31,-21-21 0,0 0-31,0 0 16,0-1-16,0 1 0,0-21 0</inkml:trace>
  <inkml:trace contextRef="#ctx0" brushRef="#br1" timeOffset="43093.95">10477 5398 0,'-21'0'16,"0"21"-1,21-42 32,21-1-31,0 1-16,1 21 0,-1-21 0,0 0 15,0 0-15,0 0 0,0-1 16,22 1-16,-22 0 0,21 0 0,-21 0 16,22-22-16,-22 22 0,21 0 15,-21 0-15,1 0 0,-1 0 16,0 21-16,-21-22 0,-21 44 47,0-1-47,-1-21 0,1 21 0,0 0 15,0 0-15,0 0 0,-22-21 0,22 22 16,0-1-16,-21 0 0,21 0 16,-1 0-16,-20 0 0,21 1 0,0-22 15,0 21-15,-1-21 0,1 0 0,21 21 16,-21 0-16,21 0 31,21 0-15,-21 1-1,21-22-15,1 21 0,-1 0 0,0-21 16,0 21-16,0 0 0,0 0 0,1 1 16,-1-22-16,0 21 0,0 0 15,0 0-15,0 0 0,1-21 0,20 21 16,-21 1-16,0-22 0,0 21 0,22 0 16,-22-21-16,0 21 0,0-21 0,-21 21 15,21-21-15,-21 21 0,22-21 16,-22 22-16,21-22 15,-42 0 48</inkml:trace>
  <inkml:trace contextRef="#ctx0" brushRef="#br1" timeOffset="44417.14">13356 7514 0,'0'0'0,"0"-21"0,0 0 15,0 0-15,0 0 16,0-1 0,21 22-16,-21 22 31,0-1-31,0 0 15,0 0-15,0 21 0,0-20 0,0-1 16,0 21-16,0-21 0,0 0 16,0 1-16,0 20 0,0-21 0,0 0 15,0 0-15,0 1 0,0-1 0,0 0 16,0 0-16,0 0 0,0 0 16,0-42 30,0 0-46,0 0 0,0 0 16,0 0-16,0-1 0,0 1 0,0 0 16,0 0-16,0 0 0,0 0 15,0-22-15,0 22 0,21-21 0,1 21 16,-1-22-16,0 22 0,0 0 0,-21-21 16,21 20-16,0 1 0,1 21 0,-1-21 15,0 21-15,0 0 0,0 0 16,0 0-16,1 21 0,-1-21 0,0 21 15,0 22-15,0-22 0,0 0 16,1 0-16,-22 22 0,0-22 0,0 21 16,0-21-16,0 0 0,0 22 15,0-22-15,0 0 0,0 0 0,0 0 16,0 1-16,0-1 0,0 0 16,0-42 30,0 0-46,0-1 0,0 1 16,0 0-16,0 0 0,0 0 0,0 0 16,0-1-16,21-20 0,0 21 0,-21-21 15,21 20-15,0-20 16,-21 21-16,21 0 0,1-22 0,20 22 16,-21 0-16,0 0 0,0 21 0,22 0 15,-22 0-15,0 0 0,21 0 0,-20 0 16,-1 21-16,21 0 0,-21 0 15,-21 1-15,21 20 0,-21-21 0,0 21 16,0 1-16,0-22 0,0 21 0,0-21 16,0 22-16,0-22 0,0 0 0,-21 0 15,21 22-15,0-22 0,-21 0 16,21 0-16,-21-21 16,21 21-16,0-42 46,0 0-46,21 0 0,-21 0 16,21-1-16</inkml:trace>
  <inkml:trace contextRef="#ctx0" brushRef="#br1" timeOffset="44844.24">14499 7620 0,'21'0'47,"0"0"-47,1 0 0,-1 0 15,0-21-15,0 0 0,0 0 16,0 21-16,-21-22 0,22 1 16,-1 0-16,-21 0 0,0 0 15,0 0-15,0-1 16,0 1-16,-21 0 15,-1 21-15,1 0 0,0 0 16,0 21-16,0 0 0,21 1 0,-21-1 16,-1 21-16,1-21 0,0 0 15,21 22-15,0-22 0,-21 0 16,21 21-16,0-20 0,0-1 0,0 0 16,0 0-16,0 0 0,0 0 0,0 1 15,0-1-15,21 0 0,0 0 16,0-21-16,1 0 15,-1 0-15,0 21 0,0-21 16,0 0-16,0 0 16,1 0-16,-1-21 0,-21 0 15,21 0-15,0 21 0,0-21 16,-21-1-16,21 1 0,1 0 0</inkml:trace>
  <inkml:trace contextRef="#ctx0" brushRef="#br1" timeOffset="45185.05">15155 6985 0,'0'0'15,"0"-21"-15,0 0 0,-21 0 16,0 21-16,0 0 16,21 21-16,0 0 0,-21 0 15,21 0-15,-22 0 0,22 22 16,0-22-16,0 21 0,-21 1 0,21-1 15,-21 21-15,21-20 0,-21-1 16,21 0-16,0 1 0,0-1 0,-21 0 16,21 1-16,-21-1 0,21-21 0,0 22 15,0-22-15,0 21 0,0-21 16,0 0-16,0 1 0,0-1 0,0 0 16,0 0-16,-22-21 15,44 0 16,-22-21-31,21 0 16,0 0-16,-21-1 0,21 1 0,0 0 16,-21 0-16,21-21 0</inkml:trace>
  <inkml:trace contextRef="#ctx0" brushRef="#br1" timeOffset="45763.24">15346 6985 0,'0'0'0,"0"-21"16,-21 21-16,21 21 16,0 0-1,0 0-15,0 1 0,-22 20 16,22 0-16,0 1 0,0-1 0,-21 0 16,21 1-16,0-1 0,0 0 0,-21 1 15,21-1-15,-21 0 0,0 1 16,21-22-16,0 21 0,-21-21 15,21 22-15,-22-22 0,22 0 0,0 0 16,0 0-16,0 0 0,0 1 16,0-44 31,0 1-32,0 0-15,0 0 0,0 0 16,22 0-16,-1-1 0,-21 1 15,21 0-15,-21 0 0,21 0 0,0 0 16,0-1-16,1 1 0,-1 0 16,-21 0-16,21 21 0,0-21 0,0 21 15,0 0-15,1 0 0,-1 0 0,0 21 16,0 0 0,-21 0-16,0 0 0,0 1 15,0-1-15,0 0 0,0 0 0,0 21 16,0-20-16,0-1 0,0 0 0,0 0 15,0 0-15,0 0 0,0 1 16,0-1-16,0 0 0,-21-21 16,21 21-1,0-42 17,0 0-17,21 0-15,-21-1 16,21 1-16,0 21 0</inkml:trace>
  <inkml:trace contextRef="#ctx0" brushRef="#br1" timeOffset="46228.02">15981 7430 0,'-21'0'16,"-1"0"-1,1 0 1,0 21-16,0 0 0,21 0 0,0 0 16,-21 0-16,21 1 0,-21-1 0,-1 21 15,22-21-15,0 0 0,-21 1 16,21-1-16,-21 21 0,21-21 0,0 0 16,0 1-16,0-1 0,0 0 15,0 0-15,21-21 16,0 0-16,1 0 15,-1 0-15,0 0 16,0 0-16,0 0 0,-21-21 0,21 21 16,1-21-16,-1 0 0,0-1 15,0 1-15,-21 0 0,0 0 0,21 0 16,-21 0-16,21-1 0,-21 1 0,0 0 16,0 0-16,0-21 0,0 20 15,0 1-15,-21 0 0,0 0 16,0 21-16,0 0 0,0 0 15,-1 0-15,1 0 0,0 0 16,0 0-16,21 21 16,0 0-1,21-21 17</inkml:trace>
  <inkml:trace contextRef="#ctx0" brushRef="#br1" timeOffset="46944.61">16658 7535 0,'0'-21'0,"0"0"15,0 0 1,-21 21-16,21-21 0,-21 0 15,0 21-15,-1 0 16,1 0-16,0 0 16,0 0-16,0 0 0,0 21 15,-1-21-15,1 21 0,0 0 0,0 0 16,0 0-16,0 1 0,-1-1 16,1 0-16,0 0 0,21 21 0,-21-20 15,21-1-15,0 0 0,0 0 0,0 0 16,0 0-16,0 1 0,21-22 15,0 21-15,0-21 0,1 0 0,-1 0 16,0 0-16,0 0 16,21 0-16,-20 0 0,-1 0 0,0 0 15,0 0-15,21 0 0,-20-21 0,-1-1 16,0 22-16,0-21 0,0 0 0,0 0 16,1-21-16,-1 20 0,-21-20 0,21 21 15,0-21-15,-21-1 0,21 1 16,0 0-16,-21-22 0,0 22 0,22-1 15,-22-20-15,21 21 0,-21-1 0,21 1 16,-21 0-16,0-1 0,0 22 0,0-21 16,0 21-16,0-1 0,0 1 15,0 42 1,0 1 0,-21-1-16,0 0 0,21 0 0,0 21 15,-22 1-15,22-22 0,-21 42 0,0-20 16,21-1-16,0 0 0,-21 22 15,21-22-15,-21 1 0,21-1 0,0 0 16,0 1-16,-21-1 0,21-21 0,0 21 16,0-20-16,0 20 0,0-21 0,0 0 15,0 0-15,0 1 0,0-1 0,21-21 16,-21 21-16,21-21 0,-21 21 16,21-21-16,0 0 0,0 0 0,1 0 15,-1 0-15,0 0 16,0 0-16,-21-21 0,21 21 15,-21-21-15,21 0 0,1-1 16,-22 1-16,0 0 16,0 0-16,0 0 0,0 0 0,0-1 15,0 1-15</inkml:trace>
  <inkml:trace contextRef="#ctx0" brushRef="#br1" timeOffset="47336.48">14732 7324 0,'21'-21'16,"0"21"-16,0 0 0,1-22 16,-1 1-16,0 21 0,21 0 0,1-21 15,-1 21-15,0 0 0,1-21 0,-1 21 16,21-21-16,-20 21 0,-1 0 16,0 0-16,1 0 0,-1 0 15,0 0-15,1 0 0,-22 0 0,0 0 16,0 0-16,0 0 0,-42 0 47,0 21-47,0 0 15,0-21-15,0 21 0,-1 0 0,-20 1 16</inkml:trace>
  <inkml:trace contextRef="#ctx0" brushRef="#br1" timeOffset="48197.17">14139 8678 0,'0'0'0,"21"-63"16,-21 42-16,0 0 15,0-1-15,0 1 16,0 42 15,0 1-31,0-1 16,0 0-16,0 21 0,0-21 0,0 22 15,-21-1-15,21 0 0,0 1 0,-21-1 16,21 0-16,0 1 0,-21-1 0,21 0 16,0 1-16,-21-1 0,21 0 0,-21 1 15,21-22-15,0 21 0,-22-21 16,22 1-16,0-1 0,0 0 0,0 0 16,0-42 15,0 0-16,0 0-15,0-1 0,0 1 16,0 0-16,0 0 0,0 0 16,0 0-16,0-22 0,0 22 0,0 0 15,22 0-15,-1 0 0,0-1 0,0-20 16,-21 21-16,21 21 0,0-21 0,1 0 16,-1-1-16,0 22 0,0 0 0,0-21 15,22 21-15,-22 0 0,0 0 16,0 0-16,0 0 0,22 21 0,-22 1 15,0-1-15,-21 0 16,21 0-16,-21 0 0,0 0 0,0 1 16,0-1-16,0 0 0,-21 0 0,0 0 15,0 0-15,-1-21 0,1 22 16,0-1-16,-21-21 0,21 0 0,-1 21 16,1-21-16,0 0 0,0 0 0,0 0 15,0 0-15,-1 21 0,1-21 0,0 0 16,21-21 31,21 0-47,0 21 0,1-21 15,-1 21-15</inkml:trace>
  <inkml:trace contextRef="#ctx0" brushRef="#br1" timeOffset="48661.9">14817 8911 0,'21'-21'16,"-42"42"-16,42-63 0,-21 21 16,0 0-16,0-1 15,-21 22 1,-1 0-16,1 0 0,21 22 0,-21-22 16,0 21-16,21 0 0,-21 0 0,0 0 15,-1 0-15,22 22 0,-21-22 16,0 0-16,21 21 0,0-20 15,-21-1-15,21 21 0,-21-21 0,21 0 16,0 1-16,0-1 0,0 0 0,0 0 16,21 0-16,0-21 0,0 21 15,0-21-15,1 0 0,-1 0 16,21 0-16,-21 0 0,0 0 0,22-21 16,-22 0-16,0 21 0,0-21 15,22 0-15,-22 0 0,0-1 0,-21 1 16,21 0-16,-21-21 0,21 21 0,-21-22 15,0 22-15,0-21 0,0 21 0,0-22 16,0 22-16,-21 0 0,0 0 16,0 0-16,0-1 0,-1 22 15,1 0-15,0-21 0,0 21 0,0 0 16,0 0-16,-1 0 0,1 0 0,21 21 16,-21-21-16,21 22 0,-21-22 0,21 21 15,0 0-15,0 0 0,0 0 16,0 0-16,21-21 15,0 22-15,22-22 16</inkml:trace>
  <inkml:trace contextRef="#ctx0" brushRef="#br1" timeOffset="50044.65">15621 8932 0,'0'-21'0,"0"42"0,0-63 0,0 21 15,0 0-15,0 0 16,-21 21-16,21-22 0,-21 22 16,-1 0-16,1 0 0,0 0 15,0 0-15,0 0 0,0 22 0,-1-1 16,1-21-16,0 21 0,0 0 0,21 0 16,-21 22-16,0-22 0,-1 0 15,1 0-15,21 0 0,0 22 16,0-22-16,0 0 0,0 0 0,0 0 15,0 0-15,0 1 0,21-1 0,1 0 16,-1-21-16,0 0 0,0 0 16,0 21-16,0-21 0,1 0 0,-1 0 15,21 0-15,-21 0 0,0-21 16,1 0-16,-1 0 0,0 21 16,0-22-16,0 1 0,-21 0 0,21-21 15,1 21-15,-22-22 0,21 1 0,-21 0 16,21-1-16,0 1 0,-21-22 0,0 22 15,21-21-15,-21 20 0,21 1 16,-21 0-16,0-1 0,0 1 16,0 21-16,0 0 0,0-22 0,0 22 15,0 0-15,0 0 0,0 0 16,0 42 15,0 0-31,0 0 0,-21 0 0,21 0 16,-21 22-16,21-22 0,0 0 0,0 21 15,-21 1-15,21-22 0,-21 21 0,21 1 16,0-1-16,0 0 0,-21-21 16,21 22-16,0-1 0,0 0 0,0-20 15,0 20-15,0-21 0,0 0 16,0 0-16,0 22 0,0-22 16,21 0-16,-21 0 0,21-21 0,0 21 15,0-21-15,0 0 0,1 0 16,-1 0-16,21 0 0,-21 0 15,0 0-15,1 0 0,-1 0 0,21-21 16,-21 0-16,0 21 0,1-21 0,20 0 16,-21 0-16,0-1 0,22 1 0,-22 0 15,0 0-15,0-21 0,0 20 0,0 1 16,-21 0-16,0 0 0,22 0 16,-22 0-16,-22 42 46,22 0-46,-21 0 0,21 0 0,0 0 16,0 1-16,0-1 0,0 0 0,0 0 16,0 0-16,0 0 0,0 1 15,0-1-15,0 0 0,21-21 0,-21 21 16,22 0-16,-1-21 0,0 0 0,-21 21 16,21-21-16,0 0 0,0 0 0,1 0 15,-1 0-15,0 0 0,0 0 0,0-21 16,0 21-16,1-21 0,-1 0 15,21 21-15,-21-21 0,0 0 0,1-1 16,-1 1-16,-21-21 0,21 21 16,0 0-16,0-1 0,0 1 0,-21 0 15,0 0-15,0 0 0,22 21 0,-22-21 16,21 21-16,-21 21 31,-21 0-15,21 0-16,-22 21 0,22-20 15,0 20-15,-21-21 0,0 21 0,21 1 16,-21-22-16,21 21 0,0 1 0,-21-1 16,0 0-16,21 1 0,-22-22 0,22 21 15,0 22-15,0-22 0,0 0 0,0 22 16,0-22-16,0 22 16,0-22-16,0 21 0,0-20 0,0 20 15,0-20-15,0-1 0,0 21 0,0-20 16,0-1-16,0 0 0,0 1 0,-21-1 15,21 0-15,-21-20 0,0 20 0,21-21 16,0 0-16,-21 0 0,21 1 0,-21-22 16,21-22-1,0 1 1,-22 21-16,22-21 0,-21 0 0,21 0 16,-21 0-16,21-1 0,-21 1 0,0 0 15,21-21-15,-21 21 0,-1-1 16,1-20-16,0 0 0,0 21 0,0-22 15,21 1-15,0-22 0,0 22 16,0 0-16,0-1 0,0-20 0,0 21 16,21-22-16,0 22 0,0-22 0,0 22 15,22 0-15,-22-1 0,21 1 0,-21 0 16,22 20-16,-22-20 0,21 21 0,-21 0 16,22 0-16,-22-1 0,0 22 15,21-21-15,-20 21 0,-1 0 0,0-21 16,-21 0-16,21 21 0,0-21 15,-21 0-15,21-1 16</inkml:trace>
  <inkml:trace contextRef="#ctx0" brushRef="#br1" timeOffset="76104.25">1122 5503 0,'-21'0'16,"-1"0"15,1 0-31,0 0 16,0 0-16,0 0 0,0 0 15,-1 0-15,1 0 16,0 0-16,0 0 0,0 0 0,0 0 16,-1 0-16,1 0 15,0 0-15,0 0 0,0 0 16,0 0-16,-1 0 0,1 0 16,0 0-16,0 0 0,0 0 31,0 0-31,-1 0 15,44 0 48,-1 0-47,0 0-16,0 0 15,0 0-15,0 0 0,1 0 0,20 0 16,-21 0-16,0 0 0,22 0 15,-1 0-15,0 0 0,-21 0 0,22 0 16,-1 0-16,22 0 0,-22 0 16,0 0-16,1 0 0,20 0 0,-21 0 15,1 0-15,-1 0 0,0 0 16,1 0-16,-1 0 0,0 0 0,1 0 16,-22 0-16,21 0 0,1 0 15,-22 0-15,21 0 0,-21 0 16,22 0-16,-22 0 0,0 0 0,0 0 15,0 0-15,0 0 16,1 0-16,-1 0 16,0 0-1,-42 0 95,0 0-110,-1 0 15,1 0 1,0 0-16,0 0 0,0 0 0,21 22 16,-21-22-16,-1 0 0</inkml:trace>
  <inkml:trace contextRef="#ctx0" brushRef="#br1" timeOffset="76889.47">698 5715 0,'-21'0'16,"0"0"-16,0 0 15,0 0-15,0 0 16,-1 0 0,1 0-1,42 0 63,1 0-78,-1 0 16,0 0-16,0 0 0,0 0 16,22 0-16,-22 0 0,0 0 15,21 0-15,-21 0 0,22 0 0,-22 0 16,21 0-16,-21 0 0,22 0 16,-1 0-16,0 0 0,1 0 15,-1 0-15,0 0 0,1 0 0,-1 0 16,0 0-16,22 0 0,-22 0 15,1 0-15,-1 0 0,0 0 0,1 0 16,-1 0-16,-21 0 0,21 0 16,-20-21-16,20 21 0,-21 0 0,0 0 15,0 0-15,1 0 0,-1 0 16,0 0-16,0 0 0,0 0 16,0 0-16,1 0 0,-1 0 15,-21-21 1,21 21-16,-42-21 94,21-1-79,-21 22-15,21-21 16</inkml:trace>
  <inkml:trace contextRef="#ctx0" brushRef="#br1" timeOffset="79236.75">1799 5080 0,'0'0'16,"-21"-21"0,0 21-16,21 21 78,0 0-63,0 0-15,21 1 16,0-22-16,-21 21 0,21-21 16,-21 21-16,21 0 0,1 0 15,-1-21-15,0 21 0,0 1 16,0-1-16,0 0 15,1-21-15,-22 21 0,21-21 16,0 21-16,-21 0 0,21 1 16,0-1-16,0-21 15,1 0-15,-1 21 0,0-21 16,-21 21-16,21-21 0,0 0 16,0 21-16,1-21 0,-1 0 15,-21 21-15,21-21 0,0 0 16,0 22-1,-21-1 17,0 0-1,-21 0-31,0-21 16,0 0-16,21 21 0,-21-21 0,-1 21 15,1-21-15,0 22 0,0-22 16,0 21-16,0 0 0,-1-21 0,22 21 15,-21-21-15,0 21 0,0 0 16,0-21-16,21 22 0,-21-1 0,-1 0 16,1-21-16,0 21 0,0 0 15,0-21-15,0 21 0,21 1 16,-22-22-16,1 21 0,0 0 0,0-21 16,0 21-16,0 0 0,-1 0 15,1-21-15,0 22 0,0-1 16,0-21-1,21 21-15,-21-21 32,42 0 30,-21-21-62,21 21 16,0-21-16,0-1 0,0 1 15,1 0-15,-1 21 0,0-21 16,0 0-16,0-22 0,22 22 0,-22 0 16,0 0-16,0 0 0,21 0 15,-20-1-15,-1 22 0,0-21 0,0 0 16,0 0-16,22 0 0,-22 0 16,0 21-16,0-22 0,0 1 15,0 0-15,1 21 0,-22-21 16,21 21-16,-21-21 0,21 21 15,-21-21 1,-21 21 62,21 21-31,0-42 16,-21 21-48,21-22-15,0 1 0,-22 21 16,22-21-16,0 0 0,-21 21 15,21-21-15,-21 0 0,21-1 16,-21 22-16,0-21 0,0 0 0,21 0 16,-22 21-16,1-21 0,21 0 15,-21 21-15,0-22 0,0 22 16,0-21-16,-1 21 0,1-21 16,0 0-16,0 21 0,0 0 15,0-21-15,-1 21 0,1 0 0,0-21 16,0-1-1,0 1-15,21 0 32,0 42 15,21 0-32,0-21-15,0 22 16,0-22-16,-21 21 0,22 0 15,-1-21-15,0 21 0,0 0 0,0-21 16,0 21-16,1 1 0,-22-1 16,21 0-16,0-21 0,0 21 0,-21 0 15,21 0-15,0-21 0,1 22 16,-22-1-16,21-21 0,0 21 0,-21 0 16,21 0-16,0-21 0,-21 21 0,21 1 15,1-22-15,-1 21 0,-21 0 16,21-21-16,0 0 0,-21 21 15,21-21-15,-21 21 16,21-21-16,1 0 16,-22 21-16,21-21 15,-21 22 32,-21-22-47,-1 21 16,1-21-16,0 21 15,0 0-15,0-21 0,0 21 16,-1-21-16,22 21 0,-42-21 16,21 22-16,0-22 0,0 21 0,-1 0 15,1-21-15,0 21 0,0 0 16,0-21-16,0 21 0,-1 1 0,1-22 16,0 21-16,0-21 15,21 21-15,-21-21 0,0 21 0,-1-21 16,1 21-16,0-21 15,21 21-15,-21-21 0,21 22 16,-21-22-16,21 21 31,-21-21-15,21 21 31,0-42 78,0 0-110,21 21-15,0-22 0,0 1 16,0 0-16,0 21 0,1-21 16,-1 0-16,21-22 0,-21 22 0,22 0 15,-22 0-15,21 0 0,-21 0 16,0 21-16,1-22 0,-1 1 0,0 21 16,0-21-16,0 21 0,-21-21 15,21 21-15,1 0 16,-1 0-1,-21-21 1,21 21-16,-21-21 63,-21 21-48</inkml:trace>
  <inkml:trace contextRef="#ctx0" brushRef="#br1" timeOffset="84355.79">3768 6308 0,'0'0'0,"-22"0"16,1 0-16,0 0 16,0 0-1,0 0-15,0 0 16,-1 0-16,1 0 16,0 0-16,0 21 0,0-21 15,0 0-15,-22 0 16,22 0-16,0 0 0,-21 0 0,20 0 15,1 0-15,-21 0 0,21 0 16,0 0-16,-1 0 0,1 0 0,0 21 16,0-21-16,0 0 15,42 0 48,0 0-63,0 0 15,22 0-15,-22 0 0,21 0 0,-21 0 16,22-21-16,-1 21 0,0 0 16,22 0-16,-22 0 0,0 0 0,22 0 15,-22 0-15,1 0 0,20 0 0,-21 0 16,1 0-16,-1 0 0,0 0 16,1 0-16,-1 0 0,0 0 0,1 0 15,20 0-15,-20 0 0,20 0 0,1 0 16,-1 0-16,1-21 0,-1 21 15,22 0-15,-22 0 0,1 0 0,20 0 16,-20-21-16,-1 21 0,1 0 16,-1 0-16,1 0 0,-1 0 15,1-22-15,-1 22 0,1 0 0,21 0 16,-22 0-16,22 0 0,-22-21 0,1 21 16,-1 0-16,-20 0 0,20 0 15,-21 0-15,1 0 0,-1 0 0,-21-21 16,0 21-16,22 0 0,-22 0 0,0 0 15,0 0-15,0 0 0,1 0 16,-22-21-16,21 21 0,0 0 16,0 0-1,0 0 1,-42 0 78,0 0-79,0 0 1,0 0-16,-1-21 16</inkml:trace>
  <inkml:trace contextRef="#ctx0" brushRef="#br1" timeOffset="88564.94">4424 4657 0,'-21'0'16,"-1"-21"-16,22-1 16,0 1 15,-21 21 0,21 21 16,0 1-31,21-22-16,-21 21 15,22 0-15,-1 0 0,0-21 16,0 21-16,-21 0 0,21 1 16,0-1-16,1 0 0,-1 0 0,-21 0 15,21 0-15,0 1 0,0 20 16,0-21-16,1 0 0,-1 22 0,0-22 15,0 0-15,0 21 0,0-21 16,1 22-16,20-22 0,-21 21 0,0-21 16,22 22-16,-22-22 0,0 0 0,21 21 15,-21-20-15,1 20 0,-1-21 16,0 0-16,0 22 0,0-22 16,0 21-16,-21-21 0,22 22 0,-1-22 15,0 0-15,0 21 0,0-21 16,-21 1-16,21 20 0,1-21 0,-1 0 15,0 0-15,0 22 0,0-22 16,0 0-16,1 0 0,20 0 0,-21 1 16,0-1-16,0 0 0,1 0 0,-1 0 15,0 0-15,0 1 0,0-1 16,0 0-16,1 0 0,-1 0 16,0 0-16,0-21 0,0 22 15,-21-1-15,21-21 0,1 21 16,-22 0-16,0 0 0,21 0 15,-21 1-15,0-1 16,21-21-16,-21 21 16,21-21 15,-21-21 16,0 0-47,0-1 0,0 1 15,0 0-15,0 0 0,0 0 16,0 0-16,0-1 16,0 1-16,0 0 0,0 0 0,0-21 15</inkml:trace>
  <inkml:trace contextRef="#ctx0" brushRef="#br1" timeOffset="89776.25">6265 4424 0,'-21'0'47,"0"0"-31,0 0-16,0 21 15,-1 0-15,1-21 0,21 21 16,-21-21-16,0 22 0,0-1 15,0 0-15,-1-21 0,1 21 0,-21 0 16,21 0-16,0 1 0,-1-1 16,-20 0-16,21-21 0,0 42 15,-22-21-15,22 1 0,0-1 0,0 0 16,-21 21-16,20-21 0,1 1 16,-21 20-16,21-21 0,-22 21 0,22-20 15,0-1-15,-21 21 0,21-21 16,-1 0-16,1 22 0,0-22 0,0 0 15,0 0-15,0 0 0,-1 1 16,22-1-16,-21 0 0,0 0 16,21 0-16,0 0 0,-21 1 0,0-22 15,0 21-15,21 0 16,-22 0-16,1 0 0,0 0 0,0 1 16,0-1-16,21 0 0,-21 0 15,-1 0-15,1 0 0,0 1 0,0-1 16,0 0-16,0 0 0,21 0 0,-22 0 15,1 1-15,0-1 0,0 0 16,21 0-16,-21 0 0,0-21 16,-1 21-16,1 1 0,0-1 15,0 0-15,0 0 0,0-21 0,-1 21 16,1 0-16,-21 1 0,21-1 16,0 0-16,-1-21 0,1 21 15,0 0-15,0-21 0,0 21 0,0 1 16,-1-22-16,22 21 0,-21-21 15,21 21-15,-21-21 0,0 21 0,0 0 16,0-21-16,-1 21 0,1 1 16,0-1-16,0-21 15,21 21-15,-21 0 0,0-21 16,-1 21 0,22 0-1,0 1 1,-21-22-16,0 21 31,21-42 157,0-1-173,0 1 1,0 0-16,0 0 15,0 0-15</inkml:trace>
  <inkml:trace contextRef="#ctx0" brushRef="#br1" timeOffset="95180.7">1693 8213 0,'-21'0'0,"0"0"0,0 0 16,21 21-16,-21 0 15,-1-21-15,22 21 16,-21-21-16,0 21 15,42-21 17,0 0-17,1-21-15,-1 21 0,21-21 16,-21 0-16,0 0 0,22 0 0,-22-1 16,21 1-16,-21-21 0,22 21 15,-22 0-15,0-22 0,0 1 0,0 21 16,1-22-16,-22 22 0,0-21 15,0 21-15,0 0 0,0-1 0,0 1 16,0 0-16,0 0 0,-22 21 16,1 0-16,0 0 15,0 0 1,0 0-16,0 21 0,-1 0 0,1 0 16,21 1-16,-21 20 0,21-21 15,-21 21-15,21 1 0,-21-1 0,21 0 16,0 1-16,0-1 0,0 0 15,0 1-15,0-22 0,0 21 0,0-21 16,0 22-16,21-22 0,0 0 16,0 0-16,0 0 0,1-21 15,-1 0-15,0 0 0,0 0 0,0 0 16,0 0-16,1-21 16,-1 0-16,0 0 0,0 0 15,0 0-15,0-1 16,1 1-16,-1 0 0,0 0 0,0-21 15,0 20-15,0 1 0,1 0 16,-1 0-16,0 0 0,21 0 0,-21-1 16,1 1-16,-1 21 0,0 0 15,0 0-15,0 0 0,0 0 16,1 21-16,-22 1 16,21-1-16,-21 0 0,0 0 15,0 0-15,0 0 0,0 1 0,0 20 16,-21-21-16,-1 0 0,1 22 15,0-22-15,0 0 0,21 0 0,-21 0 16,0 0-16,21 1 31,0-44-15,21 1 0,0 0-16,0 0 0,-21 0 0,21 0 15,0-1-15,1-20 0,-1 21 16,0-21-16,0-1 0,21 22 0,-20-21 15,-1 21-15,0-22 0,0 22 0,0 0 16,-21 0-16,21 0 0,1-1 16,-44 44 15,1-22-15,0 21-16,0 21 0,0-21 0,21 0 15,-21 22-15,-1-22 0,1 21 16,0 1-16,21-22 0,-21 21 0,21 0 15,0-20-15,0-1 0,0 21 16,0-21-16,0 0 0,21 1 16,0-22-16,0 0 0,22 0 15,-22 0-15,21 0 0,-21 0 0,22 0 16,-1 0-16,-21 0 0,22-22 0,-22 1 16,0 21-16,21-21 0,-21 0 15,1 0-15,-22 0 0,21-1 16,-21 1-16,21 0 0,-21 0 0,0-21 15,0 20-15,0 1 0,0 0 16,0 0-16,0 0 0,0 0 0,0-1 16,-21 22-1,0 22 1,21-1-16,0 0 0,0 0 0,-22 21 16,22-20-16,0-1 0,0 21 15,0-21-15,0 22 0,0-22 0,0 0 16,0 0-16,0 0 0,0 0 15,22 1-15,-1-1 0,0-21 16,0 0-16,0 0 16,0 0-16,22 0 0,-22 0 15,0 0-15,0-21 0,0-1 0,1 1 16,-1 0-16,0 0 0,0 0 0,21 0 16,-20-22-16,-1 22 0,0-21 15,21 21-15,-21-1 0,1-20 0,20 21 16,-21 0-16,0 0 0,0-1 15,-21 1-15,22 21 0,-1 0 16,0 0-16,-21 21 16,0 1-1,0-1-15,0 0 0,0 0 16,21-21 31,-21-21-32,0 0-15,0 0 16,0-1-16,0 1 0,0 0 16,0 0-16,0 0 15,-21 21-15,0 0 16,0 0-16,-1 0 16,1 21-16,0 0 0,21 0 15,-21 0-15,0 1 0,0-1 16,21 0-16,-22 0 0,1 21 15,21-20-15,0 20 0,0-21 0,0 21 16,0-20-16,0-1 0,0 21 0,0-21 16,0 0-16,0 1 0,0-1 15,21 0-15,1-21 0,-1 21 0,0-21 16,0 0-16,0 0 0,0 21 0,22-21 16,-22 0-16,0 0 0,21 0 15,-20 0-15,-1-21 0,0 21 0,0-21 16,0 0-16,0 0 0,-21-1 0,22 1 15,-1 0-15,0 0 16,-21-21-16,21 20 0,0-20 0,0 21 16,-21-21-16,0 20 0,0 1 0,22 0 15,-22 0-15,0 0 0,0 0 16,0 42 15,0 0-31,0 0 16,0 0-16,0 0 0,0 22 0,0-22 15,0 0-15,0 0 0,0 0 16,0 1-16,0-1 0,0 0 0,0 0 16,0 0-16,21-21 15,0 21-15,0-21 0,0 0 16,0 0-16,1 0 0,-1-21 16,0 0-16,0 0 0,0 21 15,0-21-15,-21-22 0,22 22 16,-1 0-16,0 0 0,0-21 0,-21 20 15,21-20-15,0 21 0,-21-21 0,0 20 16,22 1-16,-22 0 0,21 0 16,-21 0-16,0 42 31,0 0-15,0 0-16,0 0 0,0 22 15,-21-22-15,21 21 0,0-21 0,0 22 16,0-22-16,0 0 0,0 21 15,0-20-15,0-1 0,0 0 0,21 0 16,0 0-16,0 0 0,0-21 0,0 22 16,1-22-16,-1 0 0,21 0 15,-21 0-15,0 0 0,22 0 0,20-22 16,-42 1-16,22 0 0,-22 0 16,0 0-16,0 0 0,0-22 15,22 22-15,-22-21 0,0-1 16,0 1-16,0 0 0,1-22 0,-22 22 0,21 0 15,0-22-15,0 22 16,-21-1-16,21 1 0,-21 0 0,21 21 16,-21-22-16,0 22 0,0 0 0,0 0 15,0 0-15,-21 21 16,0 0 0,21 21-16,-21 0 0,21 0 15,-21 0-15,0 22 0,21-22 16,-22 21-16,22-21 0,-21 22 0,21-1 15,-21 0-15,21 1 0,-21-1 0,21 0 16,0 1-16,0-1 0,0 0 16,0 1-16,-21-1 0,21-21 0,0 21 15,0-20-15,0 20 0,0-21 16,21 0-16,0 0 0,0 1 0,0-22 16,1 21-16,-1-21 0,0 0 15,21 0-15,-21 0 0,1 0 0,20 0 16,-21 0-16,21 0 0,-20 0 0,20-21 15,-21-1-15,0 22 0,22-21 16,-22 0-16,0 0 0,21-21 0,-21 20 16,1 1-16,-1 0 0,0-21 0,-21 21 15,0-1-15,21 1 0,-21 0 16,0 0-16,0 0 0,0 0 0,0-1 16,-21 22-1,0 0-15,0 22 16,-1-1-1,1 0-15,0 0 0,21 0 0,0 22 16,0-22-16,-21 0 0,21 21 0,0-21 16,0 1-16,0-1 0,0 0 15,0 21-15,0-21 0,21 1 0,0-22 16,0 21-16,1 0 0,20 0 0,0-21 16,1 21-16,-1-21 0,0 0 0,1 0 15,20 0-15,-21 0 0,1 0 16,-22 0-16,21 0 0,1 0 0,-22-21 15,21 21-15,-21-21 0,0 0 0,1 0 16,-1-1-16,0 1 0,0-21 16,0 21-16,0 0 0,1-22 15,-22 1-15,21 21 0,-21-22 0,21 22 16,-21-21-16,0 21 0,0 0 0,0-1 16,0 1-16,-21 21 15,0 0-15,-1 0 16,1 0-16,0 0 0,0 21 0,0 1 15,21-1-15,-21 0 0,-1 0 0,1 0 16,0 0-16,0 22 16,21-22-16,0 0 0,-21 0 0,21 0 0,-21 1 15,21-1-15,0 0 0,0 0 16,0 0-16,0 0 0,21-21 16,0 0-16,0 0 15,0 0-15,0 0 0,1 0 16,-1 0-16,0-21 0,0 21 15,0-21-15,-21 0 0,21 0 16,1 0-16,-1-22 0,0 1 0,0 21 16,0-22-16,-21 1 0,21-21 15,1 20-15,-1-20 0,0 20 0,-21 1 0,21-21 16,-21 20-16,21 1 16,-21 0-16,0-1 0,0 1 0,0 0 15,0 20-15,0-20 0,0 21 0,0 0 16,0 0-16,0-1 0,0 1 15,-21 21 1,0 21-16,0 1 16,21-1-16,0 0 0,0 0 15,-21 21-15,21 1 0,-22-22 0,22 21 16,0 1-16,0-1 0,-21 0 0,21 1 16,0-1-16,0 0 0,0 1 15,-21-1-15,21 0 0,0 1 0,0-1 16,0 0-16,0-21 0,0 22 0,0-22 15,0 0-15,0 0 0,21 0 16,0 1-16,-21-1 0,22 0 16,-1-21-16,0 21 0,0-21 15,0 0-15,0 0 0,1 0 0,-1 0 16,0 0-16,0 0 0,0 0 16,0 0-16,-21-21 0,22 0 15,-1 21-15,-21-21 0,21-1 16,-21 1-16,0 0 0,21 0 15,-21 0-15,0 0 0,0-1 0,0 1 16,0 0-16,0 0 0,0 0 16,-21 0-16</inkml:trace>
  <inkml:trace contextRef="#ctx0" brushRef="#br1" timeOffset="95569.55">5165 7811 0,'0'0'0,"-22"0"0,44 0 47,-1-22-31,0 22-16,0 0 0,0 0 0,22-21 15,-1 21-15,0 0 0,1 0 16,-1 0-16,0-21 0,1 21 0,-1 0 16,0 0-16,1 0 0,-22 0 0,21 0 15,-21-21-15,0 21 0,1 0 16,-44 21 15,1-21-15,0 21-16,0 0 15</inkml:trace>
  <inkml:trace contextRef="#ctx0" brushRef="#br1" timeOffset="96252.27">3429 9335 0,'0'-22'16,"0"44"-16,0-65 0,0 22 0,0 0 0,0 0 16,0 0-16,0-1 0,0 1 15,0 0-15,0 0 0,0 0 16,0 42 15,0 0-15,0 0-16,0 0 0,0 1 15,-21-1-15,21 0 0,0 21 0,-21 1 16,21-22-16,0 21 0,0 0 16,0 1-16,0-1 0,0 22 0,0-22 15,0 0-15,0 1 0,0-1 0,0 0 16,0 1-16,0-22 0,0 21 15,0-21-15,0 0 0,0 1 0,0-1 16,0 0-16,0 0 0,0-42 63,0 0-63,0 0 15,0-1-15,0-20 0,0 21 0,0 0 16</inkml:trace>
  <inkml:trace contextRef="#ctx0" brushRef="#br1" timeOffset="97044.82">3662 9081 0,'0'-22'0,"0"44"0,0-65 15,0 22-15,0 0 0,0 0 16,0 0-16,-21 42 47,-1 0-47,22 0 15,0 21-15,-21-20 0,21-1 0,-21 21 16,0 0-16,21 1 0,-21-1 16,21 0-16,0 1 0,0-1 0,-21 22 15,21-22-15,-22 21 0,22-20 16,0 20-16,0-20 0,-21-1 0,21 0 15,0 1-15,0-1 0,0 0 16,0 1-16,0-22 0,0 21 16,0-21-16,0 0 0,0 1 0,0-1 15,0 0-15,0 0 0,0 0 16,-21-21 0,0 0-16,21-21 15,-21 21-15,0-21 0,-1 0 16,1 0-16,0-1 0,0 1 15,0 0-15,0 0 0,-1 0 0,1 0 16,0-1-16,0 1 0,21 0 16,-21 0-16,0 0 0,21 0 0,-22-1 15,22 1-15,0 0 16,-21 21-16,21-21 16,0 42 15,0 0-31,0 0 15,0 1-15,0-1 0,0 0 0,0 0 16,21 0-16,-21 0 0,22 22 16,-22-22-16,21 0 0,0 0 0,-21 0 15,0 1-15,21-1 0,0 0 0,0 0 16,-21 0-16,22-21 0,-1 21 16,0-21-16,0 22 0,0-22 15,0 0-15,1 0 16,-1 0-16,0 0 0,0-22 15,0 22-15,0-21 0,1 0 0,-1 0 16,21 0-16,-21 0 0,22-1 16,-1 1-16,-21 0 0,21-21 0,1 21 15,-22-1-15,21 1 0,-21 0 0,22 21 16,-22-21-16,0 0 0,0 0 16,0 21-1</inkml:trace>
  <inkml:trace contextRef="#ctx0" brushRef="#br1" timeOffset="98860.53">1482 11007 0,'21'-21'0,"-42"42"0,42-64 0,-21 22 16,0 0-16,0 0 0,-21 0 16,-1 0-16,1 21 0,0-22 15,-21 22-15,21 0 0,-22 0 0,1 0 16,0 0-16,-1 0 0,1 22 15,0-22-15,-1 21 0,1 0 16,0 0-16,20 21 0,-20-20 0,0 20 16,21 0-16,-22 22 0,22-1 15,21 1-15,0-1 0,0 1 16,0-22-16,0 22 0,0-1 0,21-21 16,0 1-16,1-1 0,20 0 15,-21-20-15,0-1 0,22 0 0,-1 0 16,-21 0-16,21-21 0,1 0 15,-1 0-15,0 0 0,1 0 0,-1 0 16,0-21-16,1 0 0,-1 0 16,0 0-16,-20-1 0,20 1 15,-21 0-15,21-21 0,-20 21 0,-1-22 16,0 1-16,0 21 0,0-22 16,-21 22-16,0-21 0,0 21 0,0 0 15,0-1-15,0 1 0,-21 21 31,0 21-15,0 22-16,21-22 0,0 0 0,0 21 16,-21 1-16,21-22 0,0 21 15,0 1-15,0-22 0,0 21 0,0-21 16,0 22-16,21-22 0,-21 0 0,21 0 16,21-21-16,-21 21 15,1-21-15,20 0 0,-21 0 0,21 0 16,-20 0-16,20-21 0,-21 21 15,0-21-15,22 0 0,-22 0 0,0-1 16,0 1-16,0 0 0,-21 0 0,0 0 16,0-22-16,0 22 0,0-21 15,0 0-15,0 20 0,-21-20 0,0 21 16,0-21-16,0 20 0,-1 1 16,1 0-16,-21 0 0,21 21 0,0 0 15,-22 0-15,22 0 0,0 21 16,0 0-16,0-21 0,-1 43 0,1-22 15,0 0-15,21 0 0,-21 21 16,21-20-16,0 20 0,0-21 16,0 0-16,0 0 0,0 1 0,21-1 15,0 0-15,0 0 0,1-21 16,-1 21-16,0-21 0,21 0 0,-21 0 16,1 0-16,20 0 0,-21 0 15,0 0-15,22 0 0,-22-21 0,0 0 16,0 0-16,21 0 0,-20 21 0,20-43 15,-21 22-15,0 0 0,22 0 16,-22 0-16,0-1 0,0 1 0,0 0 16,-21 0-16,0 0 0,21 21 15,-21-21-15,0 42 47,0 0-47,0 0 0,0 0 16,0 0-16,0 22 0,0-22 0,0 0 15,-21 0-15,21 22 0,0-22 16,0 0-16,0 0 0,-21 0 0,21 0 16,0 1-16,-21-22 0,21 21 15,0 0-15,0-42 47,0 0-47,0-1 0,0 1 0,0 0 16,0 0-16,0 0 0,0 0 0,0-22 15,0 22-15,21-21 0,0 21 16,0-22-16,1 1 0,-22 21 0,21 0 16,0-22-16,21 22 0,-21 21 15,1-21-15,-1 21 0,0 0 0,0 0 16,0 0-16,0 0 0,1 21 0,-1 0 16,0 0-16,-21 1 0,21 20 15,0-21-15,-21 0 0,0 22 0,21-22 16,-21 21-16,0-21 0,0 0 15,0 1-15,0-1 0,0 0 0,0 0 16,0 0-16,0 0 0,0 1 16,-21-22 15,21-22-15,0 1-16,0 0 15,0 0-15,0 0 0,0 0 0,21-22 16,-21 22-16,22 0 0,-1-21 0,0 20 15,0-20-15,0 21 0,22-21 16,-22 20-16,0 1 0,0 0 0,21 0 16,-20 21-16,-1 0 0,0 0 0,0 0 15,0 0-15,0 21 0,1 0 16,-1-21-16,0 43 0,-21-22 16,0 0-16,0 0 0,0 0 0,0 22 15,0-22-15,0 21 0,0-21 16,0 0-16,0 1 0,0-1 0,0 0 15,0 0-15,0 0 0,0 0 16,0 1-16,-21-22 0,21 21 16,0-42 31,0-1-47,21 1 0,-21 0 0,21 0 15</inkml:trace>
  <inkml:trace contextRef="#ctx0" brushRef="#br1" timeOffset="101032.7">3704 11240 0,'0'0'0,"0"-22"16,-21 22-16,0 0 15,0 22-15,21-1 0,-22-21 16,22 21-16,0 21 0,-21-21 0,21 1 15,-21 20-15,21-21 0,-21 21 16,21 1-16,0-1 0,0 0 16,-21 1-16,21-1 0,-21 0 0,-1 22 15,22-22-15,0 22 0,-21-1 0,21 1 16,-21-1-16,0 1 0,21-1 16,0 1-16,0-1 0,-21-20 0,21-1 15,0 21-15,0-41 0,0 20 0,0 0 16,0-21-16,0 1 0,0-1 0,0 0 15,0 0-15,0 0 16,0-42 15,0 0-31,0 0 0,0 0 16,21-1-16,-21 1 0,0-21 0,21 21 16,-21-22-16,21 1 0,-21 0 0,21-22 15,-21 22-15,0-22 0,0 1 0,22-22 16,-22 22-16,21-1 0,-21-20 15,21 20-15,-21 1 0,21-1 0,-21 1 16,0-1-16,0 1 0,21-1 0,-21 22 16,0-22-16,0 22 0,21 0 15,-21 20-15,22-20 0,-22 21 0,0 0 16,21 0-16,0-1 0,0 22 16,0 0-16,0 0 15,1 0-15,-1 22 0,0-1 0,0-21 16,-21 42-16,21-21 0,0 0 0,-21 1 15,22 20-15,-22-21 0,0 0 16,0 0-16,0 1 0,0 20 0,0-21 16,0 0-16,0 0 0,-22-21 15,1 0 1,0 0-16,0 0 16,0-21-16,0 21 0,21-21 15,-22 0-15,22 0 16,-21 21-16,0 0 15,21 21 17,0 0-32,0 0 15,0 0-15,21-21 0,0 22 16,1-22-16,-1 0 0,0 21 16,0-21-16,0 0 0,0 0 0,1 0 15,20 0-15,-21 0 0,0 0 0,0-21 16,1-1-16,-1 22 0,0-21 15,0 0-15,0-21 0,0 21 0,-21-22 16,22 1-16,-1 0 0,0-1 0,0 1 16,-21-22-16,21 22 0,0-21 15,-21 20-15,22-20 0,-1 20 16,-21-20-16,0 21 0,0-1 0,0 22 16,0-21-16,0 21 0,0-1 15,0 1-15,-21 42 16,21 1-1,-22-1-15,22 0 0,0 21 0,-21-21 16,21 22-16,-21-1 0,21 0 0,0 1 16,0-22-16,0 21 0,0 1 15,0-1-15,0 0 0,0 1 0,0-1 16,0-21-16,0 21 0,0 1 0,0-22 16,0 0-16,21 21 0,-21-20 15,21-1-15,1 0 0,-22 0 16,21-21-16,0 21 0,0-21 0,0 0 15,0 0-15,1 0 0,-1 0 0,0 0 16,0 0-16,0-21 0,0 0 16,1 0-16,-1 0 0,0-1 0,0-20 15,0 21-15,0-21 0,1-1 0,-22 22 16,21-21-16,-21 21 0,21-22 16,-21 22-16,0 0 0,0 0 0,0 0 15,0-1-15,-21 44 31,21-1-31,-21 0 16,21 0-16,0 0 0,0 0 16,0 22-16,0-22 0,0 0 15,0 21-15,0-20 0,0 20 0,0-21 16,0 0-16,21 22 0,0-22 0,-21 0 16,21 0-16,21-21 0,-20 21 0,-1 0 15,0-21-15,21 0 0,-21 0 16,22 0-16,-22 0 0,0 0 0,21 0 15,-20-21-15,-1 21 0,0-21 0,21 0 16,-21 0-16,1 0 0,-1-1 16,0-20-16,0 21 0,0 0 0,0-22 15,-21 1-15,22 21 0,-1-21 0,-21 20 16,0 1-16,0 0 0,0 0 16,0 0-16,0 0 0,-21 21 31,-1 0-31,1 0 0,0 0 15,21 21-15,-21 0 0,0 0 0,21 0 16,-21 0-16,21 1 0,0-1 16,0 21-16,0-21 0,-22 0 0,22 22 15,0-22-15,0 0 0,0 0 0,0 0 16,22 1-16,-22-1 16,21 0-16,0-21 0,0 21 0,0-21 15,0 21-15,1-21 0,20 0 0,-21 0 16,0 0-16,22 0 0,-22 0 15,21 0-15,0 0 0,1-21 16,-1 21-16,22-21 0,-22 0 0,21 21 16,-20-21-16,20-1 0,-20 1 0,-1 0 15,0 0-15,-21 0 0,1 0 0,-1-1 16,0 1-16,0 0 0,0 0 16,-21 0-16,0 0 0,0-1 0,0 1 15,0 0-15,0 0 0,0 0 16,-21 0-16,0 21 15,0 0-15,0 0 0,-1 0 0,1 0 16,0 0-16,0 21 0,0 0 16,0 0-16,-1 0 0,1 0 0,0 1 15,-21 20-15,21-21 0,21 21 16,0-20-16,0-1 0,0 0 16,0 0-16,0 0 0,0 0 0,0 1 15,0-1-15,21-21 0,0 0 16,0 21-16,0-21 0,0 0 15,1 0-15,-1 0 16,0-21-16,0 0 0,0 21 0,0-22 16,1 1-16,-22-21 0,21 21 15,0 0-15,0-22 0,0 1 0,-21 0 16,21-1-16,1 1 0,-22 0 0,21-1 16,0 1-16,0-22 0,-21 22 15,0-21-15,21 20 0,-21-20 0,21 20 16,-21 1-16,0 21 0,0-21 0,0 20 15,0 1-15,0 0 0,0 0 16,-21 42 0,0 0-1,21 22-15,0-22 0,0 0 16,-21 21-16,21 1 0,-21-1 0,21 0 16,-21 1-16,21-1 0,0 0 15,0 1-15,-22-1 0,22 0 0,0 1 16,-21-1-16,21 0 0,0 1 15,0-22-15,0 21 0,0 0 0,0-20 16,0-1-16,0 0 0,21 0 0,1 0 16,-22 0-16,21-21 0,0 0 0,-21 22 15,21-22-15,0 0 0,0 0 16,1 0-16,-1 0 0,0 0 16,-21-22-16,21 1 0,0 0 0,-21 0 15,21 0-15,-21 0 0,22-1 16,-22 1-16,0-21 0,21 21 0,-21 0 15,0-1-15,0 1 16</inkml:trace>
  <inkml:trace contextRef="#ctx0" brushRef="#br1" timeOffset="101556.17">4953 10435 0,'-42'0'0,"42"21"15,-22-21-15,22 22 0,0-1 16,0 0-16,0 0 15,22-21 17,-1 0-32,0 0 15,-21-21-15,0 0 16,0 0-16,0-1 16,0 1-16,-21 21 31,21 21-16,0 1 1,0-1-16,0 0 16,21 0-16</inkml:trace>
  <inkml:trace contextRef="#ctx0" brushRef="#br1" timeOffset="119298.79">0 13991 0,'0'0'0,"0"0"0,0 318 125</inkml:trace>
  <inkml:trace contextRef="#ctx0" brushRef="#br1" timeOffset="187836.94">3704 6477 0,'-21'0'15,"0"0"1,0 0-16,-1 0 16,1 0-16,0 0 15,0 0-15,0 0 16,0 0-16,-1 0 0,1 0 0,0 0 16,0 0-16,0 0 0,0 0 0,-1 0 15,1 0-15,0 0 16,0 0-16,0 0 0,0 0 15,-1 0 1,44 0 47,-1 0-48,0 0-15,21 0 16,-21 0-16,1 0 0,20 0 0,-21 0 15,21 0-15,-20 0 0,20 0 0,-21-21 16,21 21-16,1 0 0,-1 0 16,0 0-16,1 0 0,-1 0 0,0 0 15,1 0-15,-1 0 0,22 0 0,-22 0 16,21 0-16,-20 0 0,41 0 16,-20 0-16,-1 0 0,22 0 0,0 0 15,-1 0-15,1 0 0,0 0 0,-1 0 16,-20 0-16,21 0 0,-22 21 0,1-21 15,-1 0-15,22 0 16,-22 0-16,1 0 0,-1 0 0,1 0 16,-1 0-16,-20 0 0,20 0 0,-21 0 15,22 0-15,-22 0 0,1 0 0,-1 0 16,0 0-16,-21 0 0,22 0 16,-1 0-16,-21 0 0,0 0 0,22 0 15,-22 0-15,0 0 0,0 0 16,0 0-16,-21-21 0,22 21 15,-1 0 1,-21-21 125,0 0-126,-21 21-15,21-22 0,-22 22 0,22-21 16</inkml:trace>
  <inkml:trace contextRef="#ctx0" brushRef="#br1" timeOffset="188480.58">6159 5906 0,'0'-22'0,"0"44"47,0-1-31,22-21-16,-1 21 0,0-21 0,0 21 15,0-21-15,0 21 0,22 0 16,-22-21-16,21 22 0,-21-22 0,22 21 15,-1-21-15,0 21 0,-20-21 0,20 0 16,-21 21-16,21-21 0,1 0 0,-22 0 16,21 21-16,-21-21 0,1 21 15,-1-21-15,21 0 0,-21 0 0,0 22 16,1-22-16,-1 21 16,-21 0-1,0 0-15,0 0 16,-21 0-16,-1-21 15,1 22-15,0-1 0,-21 0 0,21 0 16,-22 0-16,22 0 0,-21 1 16,-1-1-16,22 21 0,-21-21 0,21 0 15,-22 1-15,22 20 0,-21-21 0,21 0 16,0 0-16,-22 1 0,22-1 0,0 21 16,0-21-16,0 0 0,-1-21 15,1 22-15,0-1 0,21 0 0,-21-21 16,0 21-16,0 0 0,21 0 15,-22-21-15,1 0 32,21-21-1,0 0-31,0 0 16,0 0-16</inkml:trace>
  <inkml:trace contextRef="#ctx0" brushRef="#br1" timeOffset="-211248.78">3111 6265 0,'0'0'15,"-21"0"-15,0 0 31,42 0 16,0 0-31,22 0-16,-22 0 0,21 0 0,1 0 16,20 0-16,1 0 0,-1 0 0,22 0 15,-1 0-15,1 0 0,0 0 16,21 0-16,-1 0 0,1 0 0,0-21 15,21 21-15,0 0 0,0 0 16,-21 0-16,21-21 0,-21 21 16,0 0-16,-1 0 0,1-21 0,0 21 15,0 0-15,0-21 0,-22 0 0,22 21 16,-21 0-16,-22-22 0,22 22 16,-21 0-16,-1 0 0,1-21 0,-22 21 15,21 0-15,-20 0 0,-22 0 0,21 0 16,-21 0-16,22 0 0,-22 0 0,0 0 15,0 0-15,0 0 16,1 0-16,-22-21 31,-22 21-15,1 0 0,0 0-16,-21 0 0,21 0 0,-22 0 15,1 0-15,0 0 0,-22 0 0</inkml:trace>
  <inkml:trace contextRef="#ctx0" brushRef="#br1" timeOffset="-210666.08">3217 6308 0,'0'0'0,"-21"0"16,21 21-1,21-21 17,0 0-32,22 0 0,-1 0 0,22 0 15,-22 0-15,43 0 0,-1 0 0,1 0 16,0 0-16,20 0 0,1 0 16,0 0-16,21 0 0,0 0 0,0 0 15,0 0-15,0 0 0,0 0 0,0 0 16,-21 0-16,21 0 0,-21 0 15,0 0-15,-1 21 0,-20-21 0,0 0 16,-1 0-16,-20 0 0,-1 0 0,1 0 16,-22 0-16,1 0 0,-1 0 15,0 0-15,-21 0 0,1 0 0,-1 0 16,0 0 0,0 0-16,0 0 31,-21-21-16,0 0 1,-21 21 0,0-21-1,0-1-15</inkml:trace>
  <inkml:trace contextRef="#ctx0" brushRef="#br1" timeOffset="-210056.11">5884 5821 0,'0'-21'0,"-42"0"15,21-1 1,42 22 15,0 0-31,0 22 0,0-1 16,22-21-16,-22 21 0,21 0 0,-21-21 15,22 21-15,-1 0 0,0-21 0,1 22 16,20-1-16,-20 0 0,-1-21 16,21 21-16,-20 0 0,20-21 0,-20 21 15,-1 1-15,21-22 0,-20 0 0,-1 21 16,-21-21-16,22 0 0,-1 0 0,-21 21 15,21-21-15,-20 0 0,-1 0 16,0 0-16,0 0 0,0 0 0,0 0 16,1 0-16,-44 0 47,1 21-47,0-21 0,0 0 15,-21 21-15,-1-21 0,22 21 0,-21-21 16,-1 22-16,1-1 0,0-21 15,-1 21-15,22 0 0,-21 0 0,0 22 16,-1-22-16,1 0 0,21 21 0,-22-21 16,1 1-16,21 20 0,0-21 0,0 0 15,-1 0-15,1 1 0,0-1 16,21 0-16,0 0 0,-21 0 0,0-21 16,21 21-16,-21-21 0,21 22 15,-22-22 16,22-22-15,-21 1-16,21 0 16,-21-21-1</inkml:trace>
  <inkml:trace contextRef="#ctx0" brushRef="#br1" timeOffset="-204912.58">7937 7260 0,'-21'0'16,"42"0"-16,-63 0 0,21 0 0,0 0 16,21-21-1,-21 21-15,-1 0 16,1 0 0,42 0 46,1 0-62,20 0 0,-21 0 16,21 0-16,-20 0 0,20 0 15,0 0-15,22 0 0,-22 0 0,22 0 16,-1 0-16,1 0 0,-1 0 0,22 0 16,-22 0-16,22 0 0,0 0 15,20 0-15,-20 0 0,0 0 0,-1 21 16,1-21-16,0 0 0,-1 0 15,1 0-15,-21 0 0,20 0 0,-20 0 16,20 0-16,-20 0 0,-1 0 0,1 0 16,-1 0-16,1 0 0,-1 0 0,-20 0 15,20 0-15,-20 0 0,-1 0 16,0 0-16,-21 0 0,22 0 0,-22 0 16,0 0-16,0 0 0,0 0 0,1 0 15,-1 0-15,-42 0 47,-1 0-31,1 0-16,0 0 0,-21 0 15,21 0-15,-1 0 0,-20 0 0,0 0 16,21 0-16</inkml:trace>
  <inkml:trace contextRef="#ctx0" brushRef="#br1" timeOffset="-204435.86">8382 7514 0,'0'0'0,"21"0"32,0 0-32,0 0 0,22 0 0,-22 0 15,42 0-15,-20 0 0,20 0 16,22 0-16,-22 0 0,22 0 0,0 0 15,-1 0-15,1 0 0,0 21 16,-22-21-16,22 0 0,-22 0 0,1 0 16,-1 0-16,1 0 0,-1 0 0,-20 0 15,20 0-15,-20 0 0,-1 0 0,-21 0 16,21 0-16,1 0 0,-22 0 0,0 0 16,21 0-16,-20 0 0,-1 0 15,0 0-15,0 0 31,-42 0 1,0 0-32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2T02:43:23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2582 0,'0'-21'15,"0"0"1,0 0 0,0 0-16,0 0 15,21-1-15,-21 1 16,0 0-16,0 0 16,0 0-1,0 42 48,0 0-63,0 0 0,0 0 15,21 1-15,-21 20 0,0-21 0,0 21 16,0 1-16,0-1 0,0 0 16,0 1-16,0-1 0,0 0 0,0 1 15,0-1-15,0 22 0,0-22 16,0 21-16,0-20 0,0 20 0,0 1 15,0-1-15,0 1 0,0-22 16,0 22-16,-21-1 0,21 1 16,-21-22-16,21 0 0,0 22 0,0-22 15,-21 0-15,21 1 0,-21-1 16,21 0-16,0 1 0,-22-1 0,22-21 16,0 22-16,0-22 0,0 0 0,0 0 15,0-42 16,0 0-15,22 0-16,-22-22 0,0 22 0,0-21 16</inkml:trace>
  <inkml:trace contextRef="#ctx0" brushRef="#br0" timeOffset="523.21">2476 2709 0,'0'0'0,"-21"0"0,0-21 16,0 0-16,0 21 0,0-21 0,-1 21 15,22-21-15,-21 0 0,0 21 16,21-22-16,0 1 0,0 0 15,-21 0-15,21 0 0,0 0 16,0-1-16,0 1 0,0 0 0,21 0 16,0 0-16,0 0 0,22-1 15,-22 22-15,21-21 0,1 0 0,-1 21 16,0 0-16,1 0 0,-1 0 0,21 0 16,-20 0-16,-1 0 0,0 0 15,1 21-15,-1 0 0,0 22 0,-20-22 16,20 21-16,-21-21 0,0 22 15,-21-1-15,21 0 0,-21 1 0,22-22 16,-22 21-16,0 1 0,0-1 0,0-21 16,-22 21-16,1 1 15,0-22-15,0 21 0,0-21 0,0 1 16,-22-1-16,22 21 0,0-21 0,-21 0 16,20 1-16,-20-22 0,21 21 15,0 0-15,0 0 0,-1-21 0,22 21 16,-21-21-16,21-21 47,0 0-47,21 21 0,1-21 15,-22 0-15,21-1 0</inkml:trace>
  <inkml:trace contextRef="#ctx0" brushRef="#br0" timeOffset="1147.42">3471 2477 0,'0'-22'0,"-21"22"15,0 22 16,21-1-31,0 0 0,-21 0 16,21 0-16,0 0 0,-21 22 16,21-22-16,0 21 0,0 1 15,0-22-15,0 21 0,0 0 0,0-20 16,0 20-16,0 0 0,0-21 0,0 22 16,0-22-16,0 0 0,0 0 15,0 0-15,0 1 0,21-1 0,0-21 16,-21 21-16,21-21 0,0 21 15,0-21-15,1 0 0,-1 0 0,0 0 16,0 0-16,21-21 0,-20 0 0,-1 0 16,0 21-16,0-22 0,0 1 15,0 0-15,1-21 0,-1 21 0,-21-22 16,21 22-16,-21-21 0,21-1 16,0 1-16,-21 0 0,0-1 15,0 1-15,21 0 0,-21-1 0,0 22 16,22-21-16,-22 21 0,0-22 0,0 22 15,0 0-15,0 42 16,0 0 0,0 1-16,0-1 0,0 0 0,0 0 15,0 21-15,0 1 0,0-22 16,0 21-16,0-21 0,0 22 16,0-1-16,0-21 0,0 22 0,0-22 15,0 0-15,0 21 0,0-21 0,0 1 16,0-1-16,0 0 0,0 0 15,0 0-15,0 0 0,21-21 32,0 0-17,0-21-15</inkml:trace>
  <inkml:trace contextRef="#ctx0" brushRef="#br0" timeOffset="1874.52">4297 2053 0,'-21'0'0,"42"0"0,-64 0 0,22-21 0,0 21 16,0 0-1,21 21 1,0 0-16,0 1 15,0-1-15,0 0 0,0 0 0,0 21 16,0 1-16,0-1 0,0 0 0,0 1 16,0 20-16,0-20 0,0-1 15,0 21-15,0-20 0,0-1 16,0 0-16,0 1 0,-21-1 0,21 0 16,0-20-16,0 20 0,0-21 15,0 0-15,-21 22 0,21-22 0,0 0 16,0 0-16,0 0 0,0 0 15,0 1-15,-22-22 32,22-22-17,0 1 1,0 0-16,0 0 16,0 0-16,0 0 0,0-1 0,0 1 15,0 0-15,0 0 0,22 0 16,-1 0-16,-21-1 0,21 1 15,0 21-15,0-21 0,0 0 0,-21 0 16,22 21-16,20-21 0,-21 21 0,0 0 16,0 0-16,1 0 0,-1 0 15,0 0-15,0 0 0,0 21 16,0 0-16,1-21 0,-1 21 0,-21 0 16,0 0-16,0 1 15,0-1-15,0 0 0,0 0 0,0 0 16,0 0-16,0 1 0,-21-1 0,21 0 15,-22-21-15,1 21 0,0 0 16,0 0-16,0 1 0,0-22 16,-1 21-16,1-21 0,0 0 0,0 21 15,0-21-15,0 0 16,21 21-16,-22-21 0,1 0 16,0 0-1,0 0-15,0 0 16,21-21-1,0 0-15,0 0 16,0-1-16,0 1 16</inkml:trace>
  <inkml:trace contextRef="#ctx0" brushRef="#br0" timeOffset="3123.39">4953 2159 0,'0'0'0,"0"-21"0,0-21 16,0 20-16,0 1 16,0 0-16,0 0 15,0 42 17,0 0-32,0 0 15,0 1-15,0 20 0,0-21 16,0 21-16,-21-20 15,21 20-15,0 21 0,0-20 0,0-1 0,0 22 16,-21-1-16,21-21 0,0 22 16,0-22-16,-22 1 0,22-1 15,0 21-15,0-41 0,0 20 0,0 0 16,0-21-16,0 1 0,0 20 0,0-21 16,0 0-16,0 0 15,22 1-15,-1-22 16,0 21-16,0-21 0,0 0 0,0 0 15,1 0-15,20-21 16,-21-1-16,0 22 0,0-21 0,1 0 16,-1 21-16,0-21 0,0 0 0,0 0 15,-21-1-15,21 1 0,1-21 16,-1 21-16,0 0 0,0-22 16,-21 22-16,0 0 0,21 0 0,-21 0 15,21-1-15,-21 1 0,0 42 47,0 1-47,0 20 0,0-21 16,-21 0-16,21 0 0,0 1 0,0 20 15,0-21-15,0 0 0,0 0 0,0 1 16,0-1-16,0 0 0,0 0 16,21 0-16,1-21 15,-1 21-15,0-21 0,0 0 16,0 0-16,0 0 0,1 0 0,-1 0 15,0 0-15,0 0 0,0-21 16,0 21-16,1-21 0,-1 0 0,0 0 16,0 21-16,0-21 0,0-22 0,1 22 15,-1 0-15,21 0 0,-21-22 0,0 22 16,1-21-16,-1 21 0,0 0 16,0-1-16,0 1 0,-21 0 0,21 21 15,1 0-15,-1 0 16,0 0-1,-21 21-15,0 0 16,0 1 0,0-1-1,0-42 17,21-1-32,-21 1 15,0 0 1,0 0-16,0 0 0,0 0 15,0-1-15,-21 22 16,0 0 0,0 0-16,-1 0 15,1 22-15,0-1 16,21 0-16,-21 0 0,0 0 16,0 0-16,-1 22 0,1-22 0,0 21 15,0-21-15,0 1 0,0 20 0,21-21 16,0 0-16,0 0 0,0 1 15,0-1-15,0 0 0,0 0 0,0 0 16,21 0-16,21 1 0,-21-22 0,0 21 16,1-21-16,20 0 0,-21 0 0,0 0 15,0 0-15,1 0 0,-1 0 16,0 0-16,21 0 0,-21 0 0,1 0 16,-1 0-16,0-21 0,0 21 0,0-22 15,0 1-15,1 0 16,-1 21-16,0-21 0,-21 0 15,21 0-15,0 21 0,-21-22 0,0 1 16,0 0-16,21 0 0,-21 0 0,0 0 16</inkml:trace>
  <inkml:trace contextRef="#ctx0" brushRef="#br0" timeOffset="3639.09">5630 2074 0,'0'0'16,"-21"22"-16,21-1 0,0 0 0,0 0 16,0 0-16,21 0 15,0 1-15,1-22 0,-1 0 0,0 21 16,0-21-16,0 0 0,0 0 0,1 0 15,-1 0-15,0 0 0,0 0 16,-21-21-16,21-1 0,-21 1 16,0 0-16,0 0 0,0 0 15,-21 0-15,0-1 0,0 1 16,0 21-16,-1-21 0,1 21 0,0 0 16,0 0-16,0 0 0,0 0 0,-1 0 15,1 0-15,0 21 16,21 0-16,-21 1 0,21-1 15,-21 0-15,21 0 0,0 0 16,0 0-16,0 1 0,21-1 16,-21 0-16,21 0 0,-21 0 15</inkml:trace>
  <inkml:trace contextRef="#ctx0" brushRef="#br0" timeOffset="10711.05">8530 2223 0,'0'0'0,"0"-22"15,0 1 1,0 0-16,0 0 15,0 0 1,21 42 15,0 0-15,1 0-16,-1 22 0,0-22 16,0 21-16,0 0 0,0 1 0,1-1 0,-22 22 15,21-22-15,0 21 16,0-20-16,0-1 0,-21 22 0,21-22 15,1-21-15,-22 21 0,21 1 0,-21-22 16,0 0-16,0 0 0,0 0 16,21 1-16,-21-1 0,0 0 15,0-42 32,0 0-47,0-22 16,0 22-16,0 0 0</inkml:trace>
  <inkml:trace contextRef="#ctx0" brushRef="#br0" timeOffset="11022.88">9271 2159 0,'0'-21'0,"0"-21"16,0 20-16,-21 22 31,21 22-31,-21-1 0,-1 0 16,22 21-16,-21 1 15,0-22-15,21 21 0,-21 22 0,0-22 16,0 21-16,-1-20 0,1 20 0,21-20 16,-21 20-16,0-21 0,0 1 15,0-1-15,-1 0 0,1 1 0,0-22 16,0 21-16,21-21 0,0 1 0,0-1 15,-21 0-15,21 0 0,0 0 16,0-42 0,21 0-1,-21 0-15</inkml:trace>
  <inkml:trace contextRef="#ctx0" brushRef="#br0" timeOffset="11538.89">9631 2307 0,'-43'0'15,"22"0"-15,0 0 0,21 21 16,0 1-16,-21-1 0,0 0 15,0 0-15,21 21 0,0-20 0,0 20 16,-22 0-16,22 1 0,-21-22 16,21 21-16,-21 0 0,21 1 0,0-22 15,0 21-15,0-21 0,0 22 0,0-22 16,0 0-16,0 0 0,0 0 16,0 1-16,21-22 0,0 0 0,-21 21 15,22-21-15,-1 0 0,0 0 0,0 0 16,0 0-16,0-21 0,22-1 15,-22 22-15,0-21 0,0 0 0,0 0 16,22 0-16,-22-22 0,0 22 0,0-21 16,-21 21-16,21-22 0,-21 1 15,0 0-15,0-1 0,0 1 16,0 0-16,-21-1 0,0 22 0,21-21 16,-21 0-16,0 20 0,0 1 15,-1 0-15,1 21 0,0 0 0,0 0 16,0 0-16,-22 0 0,22 0 0,0 21 15,21 0-15,-21-21 0,0 43 16,0-22-16,21 0 0,-22 0 0,22 22 16,0-22-16,0 0 0,0 21 0,0-21 15,0 1-15,0-1 16,22-21-16</inkml:trace>
  <inkml:trace contextRef="#ctx0" brushRef="#br0" timeOffset="11894.93">10477 2392 0,'0'0'0,"-21"21"16,21 0-16,-21 0 0,21 1 16,-21-1-16,21 21 0,-21-21 0,21 0 15,0 22-15,0-22 0,-21 21 16,21-21-16,-22 22 0,22-22 0,0 0 16,0 21-16,0-20 0,0-1 0,0 0 15,-21-21-15,21 21 0,0 0 16,21-21 31,-21-21-47,0 0 15,22 0-15</inkml:trace>
  <inkml:trace contextRef="#ctx0" brushRef="#br0" timeOffset="12274.71">10372 2074 0,'0'0'0,"-22"22"0,1 20 15,21-21 1,21-21 15,1 0-31,-1-21 16,0 21-16,-21-21 0,0 0 15,0-1-15,0 1 0,0 0 16,0 0-16,0 0 0,-21 21 31,0 0-31,21 21 16,0 0-16,0 0 15,0 0-15,0 1 0,0-1 16,0 0-16,0 0 0,0 0 16,0 0-16,0 1 15,21-22-15</inkml:trace>
  <inkml:trace contextRef="#ctx0" brushRef="#br0" timeOffset="13303.37">11239 2392 0,'0'0'0,"0"-21"0,0 0 15,0-1-15,0 1 16,-21 21-16,0 0 16,0 0-1,0 0-15,0 0 0,-1 21 16,1-21-16,0 22 0,0-1 0,0 0 15,-22 21-15,22-21 0,0 22 16,0-22-16,0 21 0,0 1 0,21-22 16,-22 21-16,22-21 0,0 0 0,-21 1 15,21 20-15,0-21 0,0 0 16,0 0-16,21 1 0,1-22 16,-1 21-16,0-21 0,0 0 15,0 0-15,0 0 16,1 0-16,-1 0 0,0 0 15,0-21-15,0-1 0,0 22 16,1-21-16,-1 0 0,0 0 0,0 0 16,0 0-16,0-1 0,-21-20 15,22 0-15,-1 21 0,0-22 0,0 1 16,-21 0-16,21-1 0,-21 1 0,21 0 16,-21 20-16,22-20 0,-22 0 15,21-1-15,-21 1 0,0 21 0,21-21 16,-21-1-16,21 22 0,-21-21 0,21 21 15,-21-22-15,0 22 0,0-21 16,21 21-16,-21-1 0,0 1 16,0 0-16,0 0 0,0 0 15,0 0-15,-21 21 32,21 21-17,-21-21-15,21 21 0,-21 0 16,0-21-16,21 21 0,0 0 0,-21 1 15,21-1-15,-22 21 0,1-21 16,21 0-16,0 22 0,0-22 0,-21 21 16,21-21-16,-21 22 0,21-22 0,0 21 15,0 1-15,0-1 0,0-21 16,0 21-16,0 1 0,0-1 0,0 0 16,0-20-16,0 20 0,0 0 0,0-21 15,0 22-15,0-22 16,21 21-16,0-21 0,-21 1 0,21-1 15,-21 0-15,0 0 0,22 0 0,-1 0 16,-21 1-16,21-22 0,0 21 16,0-21-16,0 0 0,1 21 15,-1-21-15,0 0 0,0 0 16,0 0-16,0 0 16,1-21-16,-1 0 15,0 21-15,-21-22 0,21 22 16,-21-21-16,21 21 0,-21-21 31</inkml:trace>
  <inkml:trace contextRef="#ctx0" brushRef="#br0" timeOffset="25715.11">14245 2582 0,'-21'22'0,"21"-1"16,0 0-16,0 0 16,0 0-1,0 0 1,0-42 46,0 0-46,0 0-16,0 0 16,0 0-16,0-1 0,0 1 0,0 0 15,21-21-15,0 21 0,-21-22 16,21 22-16,1-21 0,-1-1 15,0 22-15,0-21 0,0 0 0,22 20 16,-22 1-16,21-21 0,-21 21 0,22 0 16,-22 21-16,21-22 0,0 22 15,-20 0-15,-1 0 0,0 0 0,0 0 16,0 0-16,0 22 0,-21-1 0,0 0 16,22 0-16,-22 0 0,21 0 15,-21 1-15,0-1 0,0 0 0,0 0 16,0 0-16,0 0 0,0 1 15,0-1-15,0 0 16,21-21-16,0 0 31,0 0-15,-21-21-16,0 0 16,0-1-16,0 1 15,0 0-15,0 0 0,0 0 0,0 0 16,0-1-16,-21 1 0,21 0 0,-21 0 15,0 0-15,0 0 0,-1-1 16,1 22-16,0 0 0,0 0 16,0 0-16,0 0 0,-1 0 0,-20 0 15,21 0-15,-21 22 16,20-1-16,-20 0 0,0 0 0,21 0 16,-22 22-16,22-22 0,0 21 0,-21-21 15,20 22-15,1-1 0,0 0 16,21 1-16,0-1 0,0-21 0,-21 21 15,21 1-15,0-22 0,0 0 0,0 0 16,0 0-16,21 1 0,0-1 16,0-21-16,1 21 0,-1-21 15,0 0-15,0 0 0,0 0 0,0 0 16,22 0-16,-22-21 0,0 0 16,0-1-16,0 22 0,1-42 0,-1 21 15,0 0-15,0-22 0,0 22 16,0-21-16,1 0 0,-1-1 15,0 1-15,-21 21 0,21-22 0,0 1 16,-21 21-16,21-21 0,-21 20 0,0 1 16,0 0-16,0 0 0,0 42 47,0 0-47,0 0 0,-21 1 0,21 20 15,-21-21-15,21 21 0,0 1 0,0-22 16,0 21-16,0 1 0,0-1 15,0-21-15,0 21 0,0-20 16,21-1-16,0 0 0,1 0 0,-22 0 16,42 0-16,-21-21 0,0 0 15,0 0-15,1 0 0,20 0 0,-21 0 16,0 0-16,22 0 0,-22 0 0,0-21 16,0 0-16,0 0 0,0 0 15,1 0-15,-1-22 0,0 22 0,0-21 16,0-1-16,-21 1 0,21 0 0,1-22 15,-1 22-15,0 0 0,-21-22 16,21 22-16,0-22 0,0 22 0,1-22 16,-22 22-16,21 0 0,-21-1 0,0 22 15,0-21-15,0 21 16,0 0-16,0-1 0,0 44 31,-21-1-31,-1 0 0,22 0 16,-21 21-16,21 1 0,0-1 0,-21 22 15,21-22-15,-21 0 0,21 22 16,-21-22-16,21 0 0,0 1 0,-21 20 16,21-20-16,-22-1 0,22 0 0,-21 1 15,21-1-15,0 0 0,0-21 16,-21 1-16,21 20 0,-21-21 0,21 0 16,0 0-16,0 1 31,0-44-16,0 1-15,0 0 16,0 0-16,21-21 16,-21 20-16,21 1 0,-21-21 0,21 21 15,1-22-15,-1 22 0,-21-21 16,21 21-16,0 0 0,0-1 0,-21 1 16,21 21-16,1-21 0,-1 21 0,0 0 15,0-21-15,0 21 16,0 0-16,1 0 0,-1 0 0,0 21 15,0-21-15,-21 21 0,21 0 16,0 1-16,-21-1 0,0 0 16,22 0-16,-22 0 0,0 0 0,0 1 15,0-1-15,0 21 0,0-21 16,0 0-16,-22 1 0,22-1 16,-21-21-16,0 21 0,0-21 0,0 0 15,0 21-15,-1-21 0,1 21 0,0-21 16,0 0-16,0 0 15,0 0-15,-1 0 0,1 0 0,0 0 16,0 0-16,0-21 0,0 21 16,-1-21-16,1 21 15,0 0 1,21 21 15,0 0-31,0 0 16,0 1-16,21-1 15,0-21-15,1 21 0,20-21 16,-21 0-16,21 21 0,1-21 0,-22 0 16,21 0-16,1 0 0,-1 0 0,0 0 15,-21 0-15,22 0 0,-22 0 16,0 0-16,0 0 0,0 0 0,1-21 16,-1 0-16,0 0 0,0-1 0,0-20 15,0 21-15,-21-21 16,22 20-16,-1-20 0,0 0 0,0-1 15,-21 1-15,21 0 0,0 21 0,1-22 16,-1 22-16,0 0 0,-21 0 16,21 0-16,0 21 0,-21-22 0,21 22 15,-21-21-15,22 21 0,-1 0 0,0 0 16,0 21 0,-21 1-16,0-1 15,0 0-15,0 0 16,0 0-1,0-42 48,-21 21-47,21-21-16,-21 21 0,21-21 15,-21 21-15,-1 0 0,1 0 16,0 0-1,0 0-15,0 0 0,0 0 16,-1 21-16,1-21 16,21 21-16,0 0 0,-21 0 15,0 1-15,0-1 0,21 0 16,0 0-16,-21 0 0,21 22 0,-22-22 16,22 0-16,0 0 0,0 21 15,0-20-15,0-1 0,0 0 0,0 0 16,0 0-16,0 0 0,0 1 15,22-1-15,-1 0 0,0 0 16,0-21-16,0 0 0,0 0 16,1 0-16,-1 0 0,0 0 15,0 0-15,0 0 0,0 0 0,1 0 16,-1 0-16,0 0 0,0 0 0,0 0 16,0-21-16,1 21 15,-22-21-15,21 21 16,0-21-16,-21-1 94,0 1-79,0 0 1,0 0-16,21 0 0</inkml:trace>
  <inkml:trace contextRef="#ctx0" brushRef="#br0" timeOffset="26406.72">16933 2053 0,'0'-21'16,"-21"21"62,0 21-62,0 0-1,21 1-15,-21-22 0,21 21 0,-22 0 16,1 0-16,21 0 0,-21 0 0,21 1 16,0-1-16,-21 0 0,0 0 15,21 0-15,0 0 0,0 22 0,-21-22 16,21 0-16,0 21 0,0-20 15,0-1-15,-22 21 0,22-21 16,0 0-16,0 22 0,0-22 0,0 0 16,0 0-16,0 0 0,0 1 0,0-1 15,22-21-15,-22 21 0,21 0 16,-21 0-16,21 0 0,0-21 16,0 0-16,-21 22 0,21-22 15,1 0-15,-1 0 16,-21 21-16,21-21 0,0 0 31,0 0-31,0 0 16,1-21-1,-1-1-15,0 1 0,0 0 16,0 0-16</inkml:trace>
  <inkml:trace contextRef="#ctx0" brushRef="#br0" timeOffset="27575.41">17632 2032 0,'0'-21'15,"0"0"-15,0 42 78,0 0-62,0 0-16,21-21 0,-21 21 16,0 1-16,0-1 15,21 0-15,-21 0 0,0 0 0,0 0 16,0 1-16,0-1 0,0 0 0,21 0 16,-21 0-16,0 0 0,0 1 15,0-1-15,0 21 0,0-21 0,0 0 16,0 1-16,-21-1 0,21 21 0,-21-21 15,0 0-15,21 1 0,-21-1 16,-1 0-16,22 0 0,-21-21 0,0 21 16,0 0-16,0 1 0,0-1 15,-1 0-15,1-21 16,21 21-16,-21-21 0,21 21 16,-21-21-16,21 21 0,-21-21 15,42 0 32,0 0-47,0 0 0,0-21 16,1 0-16,-1 0 0,0 21 15,0-21-15,0 0 0,0-1 0,1 1 16,-1-21-16,-21 21 0,21 0 16,0-22-16,-21 22 0,0-21 15,0-1-15,21 22 0,-21-21 0,0 21 16,0-22-16,0 22 0,0 0 15,0-21-15,0 21 0,0-1 0,0 1 16,0 0-16,0 0 0,0 0 0,-21 0 16,21-1-16,0 1 15,-21 0-15,0 0 0,21 0 16,-21 21 0,21-21-16,-22-1 0,22 1 15,0 42 63,0 1-62,22-1-16,-1 0 16,-21 0-16,0 0 0,21 0 15,-21 1-15,21-1 0,-21 0 0,21-21 16,-21 21-16,0 0 0,0 22 15,0-22-15,0 0 0,0 0 0,0 0 16,0 22-16,0-22 0,0 0 0,0 21 16,0-21-16,0 1 0,0 20 15,0-21-15,-21 0 0,0 0 16,0 1-16,21-1 0,-21 0 0,-1 0 16,22 0-16,-21-21 0,21 21 15,-21 1-15,0-22 0,21 21 0,-21-21 16,21 21-16,-21-21 15,-1 0 1,22-21 31,0 0-47,0-1 0,0 1 16,0 0-16,0 0 0,0 0 0,0 0 15,0-1-15,0-20 16</inkml:trace>
  <inkml:trace contextRef="#ctx0" brushRef="#br0" timeOffset="28838.75">16954 1926 0,'-21'0'47,"21"21"-47,-21 1 16,0-1-16,0 0 15,21 0-15,0 0 0,-21 0 16,21 1-16,-22 20 0,22-21 16,-21 0-16,21 0 0,0 1 0,0 20 15,0-21-15,-21 21 0,21-20 0,0 20 16,0-21-16,0 21 0,0-20 16,0 20-16,0-21 0,0 0 0,0 0 15,0 1-15,0-1 0,0 0 16,0 0-16,0 0 0,0 0 15,0 1-15,21-1 0,0-21 16,-21 21-16,22-21 0,-1 0 16,0 0-16,0 0 15,0 0-15,0 0 0,1 0 16,-1 0-16,0 0 0,0 0 16,-42 0 46,0 0-46,0 0-16,-1 0 15,1 0-15,21-21 16,-21 21-16,0-21 0,0 21 16,21-22-16,-21 1 0,-1 21 0,22-21 15,0 0-15,-21 0 0,0 0 0,21-1 16,0 1-16,-21-21 0,21 21 15,-21 0-15,21-1 0,0 1 0,0-21 16,0 21-16,0 0 0,0-1 16,0 1-16,0-21 0,0 21 15,0 0-15,0-1 0,0 1 0,0 0 16,0 0-16,0-21 0,0 20 0,0 1 16,21 0-16,0 0 0,-21 0 15,0 0-15,21 21 0,0-22 0,1 1 16,-22 0-16,21 21 0,0-21 15,0 21-15,0 0 0,-21-21 16,21 21-16,-42 0 63,0 0-48,21 21-15,-21-21 0,0 21 0,0 0 16,-1 0-1,1 1-15,21-1 0,-21-21 0,21 21 16,-21 21-16,21-21 0,0 1 16,-21-1-16,21 21 0,-21 0 0,21-20 15,0 20-15,0 0 0,0-21 0,0 22 16,0-1-16,0 0 0,0 1 16,0-22-16,0 21 0,21-21 0,-21 22 15,0-22-15,21 0 0,0 0 0,0 0 16,-21 1-16,21-1 15,1-21-15,-1 21 16,0-21-16,0 0 16,0 0-1,0 0 1,-21-21 0,0 0-1,0-1-15,22 22 0,-1-21 16,0 0-16,0 0 0,0 0 0</inkml:trace>
  <inkml:trace contextRef="#ctx0" brushRef="#br0" timeOffset="29747.23">17632 1947 0,'0'22'78,"0"-1"-62,0 0 0,0 0-16,21 0 15,-21 0-15,0 1 0,0-1 0,21 0 16,-21 0-16,0 0 0,0 0 15,0 1-15,0-1 0,0 0 0,0 21 16,0-21-16,0 22 0,0-22 0,0 21 16,0-21-16,0 22 0,-21-22 15,0 0-15,21 21 0,-21-20 0,-1-1 16,1 0-16,0 0 0,0 0 16,0 0-16,0 1 0,-1-22 0,1 21 15,0 0-15,0-21 0,21 21 16,-21-21-16,0 21 15,-1-21-15,22-21 110,0 0-95,-21 21 1,0 0-16,0 0 16</inkml:trace>
  <inkml:trace contextRef="#ctx0" brushRef="#br0" timeOffset="34907.51">5588 275 0,'0'0'0,"0"-21"0,0 0 16,0 0-1,0 0-15,-21 21 32,0 21-32,-1-21 0,22 21 0,-21 21 15,21-21-15,-21 22 0,0-1 0,0-21 16,0 43-16,-1-22 0,1 0 16,0 1-16,0-1 0,0 0 0,0 1 15,-1-1-15,1 0 0,0 1 16,21-1-16,-21-21 0,21 0 15,0 22-15,0-22 0,-21 0 16,21-42 15,0 0-31,0 0 0,21-1 0,0 1 16,0-21-16,-21 0 0,21 20 16,1-20-16,-1 0 0,21-1 0,-21 1 15,0 0-15,1-1 0,-1-20 0,0 21 16,0-1-16,0 1 0,-21 0 15,0-1-15,21 22 0,-21 0 0,0 0 16,22 21-16,-22 21 16,0 21-1,0-21-15,21 22 0,-21-1 0,0 0 16,0 1-16,0-1 0,0 22 16,0-22-16,0 0 0,21 1 0,-21-1 15,0-21-15,0 21 0,0 1 0,0-22 16,0 0-16,21 0 0,-21 0 15,0 1-15,0-1 0,-21-21 47,0-21-47,-22 21 16,22-22-16</inkml:trace>
  <inkml:trace contextRef="#ctx0" brushRef="#br0" timeOffset="35098.4">5186 699 0,'0'0'0,"21"0"32,0 0-32,0-22 15,0 22-15,1 0 0,-1 0 0,21 0 16,-21-21-16,22 21 0,-1 0 16,0-21-16,1 21 0,-1-21 0,0 0 15,1 21-15,-22-21 0,21-1 16,-21 22-16,0-21 0,1 0 15,-1 0-15</inkml:trace>
  <inkml:trace contextRef="#ctx0" brushRef="#br0" timeOffset="35576.12">5884 212 0,'21'0'0,"-42"0"0,42-21 0,-21-1 0,0 44 32,0-1-32,0 0 0,0 0 15,0 21-15,0-20 0,0 20 16,0 0-16,0 1 0,0-1 0,0 0 15,0 1-15,0-1 0,0 0 0,0-21 16,0 22-16,-21-1 16,21 0-16,0-20 0,0 20 0,-21-21 15,21 0-15,0 0 0,0 1 0,0-1 16,0-42 15,0-1-15,0 1-16,0 0 0,21 0 15,-21 0-15,21-22 0,-21 22 0,22 0 16,-1 0-16,-21 0 0,21 0 16,0-1-16,0 22 0,0-21 0,1 21 15,-1 0-15,0 0 0,0 0 16,0 0-16,0 0 16,-21 21-16,0 1 0,0-1 0,22 0 15,-22 0-15,0 0 0,0 0 0,0 1 16,0-1-16,0 0 0,-22 0 15,1 0-15,0 0 0,21 1 0,-21-22 16,0 21-16,0 0 0,-1-21 0,1 0 16,0 0-1,0 0-15,0 0 16,21-21 0,0 0-16,0-1 15,0 1-15</inkml:trace>
  <inkml:trace contextRef="#ctx0" brushRef="#br0" timeOffset="35906.94">6646 508 0,'0'0'0,"-21"0"31,0 0-31,0 0 0,-22 21 16,22-21-16,0 21 16,0 1-16,0 20 0,0-21 15,-22 0-15,22 22 0,21-22 0,0 21 16,-21-21-16,0 22 0,21-22 16,-21 0-16,21 21 0,0-21 0,0 1 15,0-1-15,21 0 0,0-21 16,0 0-16,0 0 0,0 0 15,1 0-15,20 0 0,-21 0 0,0 0 16,0 0-16,1 0 0,-1 0 0,0 0 16,0-21-1,0 0-15,-21-1 0,21 22 16,1-21-16</inkml:trace>
  <inkml:trace contextRef="#ctx0" brushRef="#br0" timeOffset="36696.76">7387 677 0,'-21'0'0,"42"0"0,-63 0 0,21 0 16,42 0 31,0 0-47,0 0 16,0 22-16,0-22 0,1 0 0,20 0 15,0 0-15,1 0 0,-22 0 0,42 0 16,-20 0-16,-1 0 0,0 0 15,1 0-15,-1 0 0,0 0 0,1 0 16,-1 0-16,0 0 0,-21 0 16,22 0-16,-22 0 0,0 0 15,0-22-15,0 22 0,1 0 0,-22-21 16,21 21-16,0 0 16,-21-21-16,0 0 15,0 0-15,-21 0 16,0 21-1,-1 0-15,1-22 16,0 22-16,0 0 16,0 0-16,0 0 0,-1 0 15,1 0-15,0 0 16,42 0 31,0 0-47,1 0 15,-1 0-15,0 0 0,0 0 0,0 0 16,0 0-16,1 0 16,-1 0-16,-21 22 15,0-1-15,0 0 16,0 0-16,0 0 16,-21 0-16,21 1 0,-22-1 15,1-21-15,0 21 0,0 0 0,0 0 16,21 0-16,-21 1 0,-1-1 15,1 0-15,21 0 0,0 0 0,-21-21 16,0 21-16,21 1 0,-21-22 0,21 21 16,0 0-16,-21-21 0,-1 21 15,1-21-15,0 0 16,0 0-16,0 0 16,0 0-16,-1 0 15,1 0-15,0 0 0</inkml:trace>
  <inkml:trace contextRef="#ctx0" brushRef="#br0" timeOffset="52061.18">5419 1228 0,'0'0'0,"-22"0"15,1 0 1,0 0 0,0 0-1,0 0-15,0 0 16,-1 0 0,1 0-1,21 21 1,21-21 15,1 21-31,-1-21 0,0 0 16,0 0-16,0 0 0,0 0 0,1 0 15,20 0-15,-21 0 16,21 0-16,1 0 0,-1 0 0,-21 0 16,22-21-16,-1 21 0,-21 0 0,21 0 15,-20-21-15,-1 21 0,0 0 16,0 0-16,0 0 0,0 0 0,1-21 15,-1 21 1,-21-22 0,-21 22 46</inkml:trace>
  <inkml:trace contextRef="#ctx0" brushRef="#br0" timeOffset="52591.88">5186 1291 0,'0'0'0,"0"21"31,21-21 16,0 0-47,0 0 0,0 0 0,1 0 0,-1 0 16,0 0-16,0 0 0,0 0 16,22 0-16,-22 0 0,0 0 15,21 0-15,-21 0 0,1 0 0,-1 0 16,21 0-16,-21-21 0,0 21 0,1 0 15,-1 0-15,0 0 16,-21-21-16,21 21 0,0 0 31</inkml:trace>
  <inkml:trace contextRef="#ctx0" brushRef="#br0" timeOffset="58592.35">14880 2244 0,'0'-21'62,"0"-1"-46,-21 22-16,0-21 15,21 0-15,-21 0 32,-1 21-32,22-21 0,-21 21 15,0-21 1,0 21-16,0 0 15,0 0-15,-1 0 16,1 0-16,0 0 16,0 0-1,0 0-15,0 0 0,-1 21 16,1-21-16,0 0 0,0 21 16,0-21-16,0 21 0,-1-21 15,1 21-15,0 0 0,0-21 16,21 22-16,-21-1 0,0-21 0,-1 21 15,22 0-15,-21 0 0,21 0 0,-21 1 16,21-1-16,-21 0 0,21 0 16,0 0-16,0 0 0,0 1 0,0-1 15,0 0-15,0 0 0,0 0 16,0 0-16,0 1 0,0-1 16,0 0-16,0 0 0,0 0 15,0 0-15,0 1 16,21-22-16,0 21 15,0 0-15,1-21 0,-1 0 16,0 21-16,0-21 16,0 0-16,0 0 15,1 0-15,-1 0 0,0 0 16,0 0-16,0 0 16,0-21-16,-21 0 0,22 21 0,-1-21 15,0 21-15,0-22 16,0 1-16,0 0 0,-21 0 15,22 0-15,-1 0 0,-21-1 16,21 1-16,-21 0 0,21 0 16,-21 0-16,0 0 0,21-1 0,-21 1 15,21 0-15,-21 0 0,0 0 0,0 0 16,22-1-16,-22 1 16,21 0-16,-21 0 0,0 0 15,0 0-15,0-1 16,0 1 15,-21 21 16,-1 21-31,22 1-1,0-1 1,0 0-16,0 0 15,0 0-15,0 0 16,0 1-16,0-1 16,-21 0-16,21 0 15,0 0-15,0 0 0,0 1 16,0-1-16,0 0 0,0 0 0,0 0 16,0 0-16,0 1 0,0-1 15,0 0-15,21 0 16,-21 0-16,0 0 0,22-21 15,-1 0-15,-21 22 0,21-22 16,0 0-16,0 0 0,0 0 16,1 0-16,-1 0 0,0 0 15,0 0-15,0 0 0,0 0 16,1 0 0,-22-22-1,0 1 1</inkml:trace>
  <inkml:trace contextRef="#ctx0" brushRef="#br0" timeOffset="60151.02">16954 1905 0,'-21'21'0,"21"0"16,-21-21-16,0 22 16,21-1-1,-21-21-15,0 21 0,21 0 0,-22-21 16,22 21-16,0 0 0,-21-21 0,21 22 15,-21-1-15,21 0 0,0 0 16,0 0-16,-21 0 0,21 1 0,0-1 16,0 0-16,-21 0 0,21 0 0,0 0 15,0 22-15,0-22 0,0 0 0,0 0 16,0 0-16,0 1 0,0-1 16,0 0-16,0 0 0,0 0 15,0 0-15,21 1 0,0-1 0,0 0 16,-21 0-16,21-21 15,-21 21-15,22-21 0,-1 0 0,0 21 16,0-21-16,0 0 16,0 0-16,1 0 15,-1 0-15,0-21 0</inkml:trace>
  <inkml:trace contextRef="#ctx0" brushRef="#br0" timeOffset="61287.85">17611 1947 0,'0'-21'0,"-22"21"16,22 21 47,0 1-63,0-1 15,0 0-15,0 0 16,22-21-16,-22 21 0,21-21 15,-21 21-15,0 1 0,0-1 16,21 0-16,0 0 0,-21 0 0,0 0 16,0 1-16,21-1 15,-21 0-15,0 0 0,0 0 16,0 0-16,0 1 0,0-1 0,0 0 16,0 0-16,0 0 15,0 0-15,-21 1 0,0-1 0,21 0 16,-21 0-16,0-21 0,21 21 0,-22 0 15,22 1-15,-21-1 16,0-21-16,0 21 0,0 0 16,0-21-16,21 21 0,-22-21 0,22 21 15,-21-21-15,21 22 0,-21-22 16,0 0-16,21 21 16,-21-21-16,21 21 15,-21-21-15,-1 21 31,22-42 141,0 0-156</inkml:trace>
  <inkml:trace contextRef="#ctx0" brushRef="#br0" timeOffset="67339.24">19071 1863 0,'0'0'15,"42"0"1,-42-21-16,22 21 0,-1-22 16,0 22-1,-21-21-15,0 0 0,21 21 0,0-21 16,0 21-16,-21-21 15,0 0 1,0-1-16,0 1 16,-21 21-1,21-21-15,-21 21 16,0 0-16,0 0 16,0 0-16,-1 0 0,1 0 15,0 0-15,0 0 0,0 0 16,0 0-16,-1 0 0,1 21 0,0-21 15,0 0-15,0 21 16,0 1-16,-1-22 0,1 21 0,0-21 16,0 21-16,0-21 0,21 21 0,-21 0 15,-1 0-15,22 1 16,-21-1-16,21 0 0,0 0 16,0 0-16,0 0 0,0 1 15,0-1-15,0 0 16,21-21-16,-21 21 0,0 0 0,22-21 15,-22 21-15,21 1 0,0-22 0,-21 21 16,21 0-16,0-21 16,0 21-16,1-21 0,-1 21 15,0-21-15,0 0 0,-21 21 16,21-21-16,0 22 0,1-1 16,-1-21-16,-21 21 15,21-21-15,0 21 0,-21 0 16,0 0-1,0 1-15,0-1 16,0 0-16,0 0 16,0 0-16,0 0 15,-21 1 1,0-22-16,21 21 0,-21-21 16,-1 0-16,22 21 0,-21-21 15,21 21-15,-21-21 16,0 0-16,21 21 15,-21-21-15,0 0 0,-1 0 16,1 0 0,0 0-16,0 0 15,42 0 79,-21 21-94,21-21 16,0 0-16,1 22 15,-1-22-15,0 21 16,0-21 0,-21 21-16,0 0 15,0 0-15,0 0 16,0 1-16,0-1 15,0 0-15,0 0 16,0 0-16,-21 0 16,0 1-16,21-1 15,0 0-15,-21 0 16,-1 0-16,1 0 16,21 1-16,0-1 15,-21 0-15,0 0 0,21 0 16,0 0-16,-21 1 0,21-1 0,-21 0 15,-1 0-15,22 0 0,-21 0 16,21 1-16,-21-1 0,21 0 16,-21 0-16,0 0 0,21 0 15,0 1-15,-21-22 16,21 21-16,-22-21 0,22 21 16,-21 0-1,21 0-15,0 0 16,0 1-1,0-1 1,0 0-16,0 0 16,0 0-1,0 0 1,21-21 0,-21 22-16,22-22 15,-1 0-15,0 21 16,0-21-16,0 0 15,0 0-15,1 21 0,-1-21 16,0 0-16,0 0 0,0 0 16,0 0-16,1 0 0,-1 0 0,0 0 15,0 0-15,0 0 16,0 0-16,1 0 0,-1 0 16,0 0-16,0 0 0,0 0 0,0 0 15,1 0-15,-1 0 0,0 0 0,0 0 16,0 0-16,0 0 15,1 0-15,-1 0 16,0 0 15,-21-21 204,-21 21-235,0 0 78,21-21 109,21 21-155,-21-22-17,0 1 16,21 21 16,0 0 0,0 0 63,-21-21-64,0 0 548,0 0-578,0 0-16,-21-1 0</inkml:trace>
  <inkml:trace contextRef="#ctx0" brushRef="#br0" timeOffset="70323.03">4551 11028 0,'0'0'0,"-21"0"0,-1 0 0,1 0 15,0-21-15,0 0 16,0 21-16,21-22 16,-21 22-16,21-21 0,0 0 15,-22 21 1,22-21-16,0 0 15,0 0-15,0-1 16,22 1-16,-1 0 16,0 21-16,0-21 15,0 21-15,0-21 0,1 21 0,-1 0 16,21 0-16,-21-21 0,22 21 0,-22 0 16,21 0-16,-21 0 0,22 0 15,-22 0-15,21 0 0,-21 0 0,0 0 16,22 0-16,-22 21 0,0 0 15,-21 0-15,21-21 0,-21 21 16,0 0-16,0 1 0,0-1 16,0 0-16,-21 0 0,0 0 0,0 0 15,-22 1-15,22-1 0,-21 21 0,21-21 16,-22 22-16,1-22 0,0 21 0,-1 0 16,1-20-16,21 20 0,-21 0 15,20-21-15,1 1 0,0 20 0,0-21 16,21 21-16,0-20 0,0-1 0,0 0 15,0 0-15,0 0 0,0 0 0,0 1 16,0-1-16,21 0 0,-21 0 0,21 0 16,0-21-16,1 21 0,-1 1 15,0-22-15,21 0 0,-21 21 16,22-21-16,-1 0 0,-21 0 0,22 0 16,-22 0-16,0 0 0,21 0 0,-21-21 15,1 21-15,-1-22 0,-21 1 16,21 21-16,-21-21 15,-21 21 17,0 0-32,-1 21 0,1-21 15,21 21-15,0 1 0,-21-22 0,0 21 16,21 0-16,-21 0 0,21 0 16,0 0-16,0 1 0,0-1 0,0 0 15,0 21-15,0-21 0,0 1 16,0 20-16,0-21 0,0 0 0,0 22 15,0-22-15,0 0 0,0 21 0,0-21 16,0 1-16,0-1 0,0 21 16,0-21-16,0 0 0,0 1 0,0-1 15,0 0-15,0 0 0,0 0 16,0 0-16,-21 1 0,-1-22 0,22 21 16,-21-21-16,0 21 0,0 0 0,0 0 15,0-21-15,-1 21 16,1-21-16,0 0 0,21 22 0,-21-22 15,0 0-15,0 0 0,21 21 16,-22 0-16,1-21 16,0 0-1,0 0 1,0 0 0,21-21-16,-21 0 15,21-1-15,0 1 0</inkml:trace>
  <inkml:trace contextRef="#ctx0" brushRef="#br0" timeOffset="172346.82">5969 5122 0,'0'0'16,"0"-21"-16,0 0 0,0 0 0,0 0 0,0 0 16,0-1-16,0 1 0,0 0 15,0 0 1,-21 21-16,21 21 16,-21 0-1,21 0-15,0 1 0,0-1 16,0 21-16,0-21 0,0 22 15,0-1-15,0-21 0,-22 21 0,22 1 16,0-22-16,0 21 0,0-21 0,0 22 16,0-22-16,-21 0 0,21 0 15,0 0-15,0 1 0,0-1 0,0 0 16,0-42 15,0 0-15,0-1-16,0 1 0,21 0 15,-21-21-15</inkml:trace>
  <inkml:trace contextRef="#ctx0" brushRef="#br0" timeOffset="172762.62">5800 4593 0,'0'0'0,"-43"0"16,43 21-16,-21-21 15,21 22-15,0-1 0,0 0 0,0 0 16,0 0-16,0 0 0,0 1 0,21-1 16,0-21-16,1 21 15,-1-21-15,0 0 0,0 0 0,0 0 16,0 0-16,1 0 0,-1 0 0,-21-21 15,21 0-15,-21-1 16,0 1-16,0 0 0,0 0 0,0 0 16,-21 0-16,0-1 0,-1 22 0,1-21 15,0 0-15,0 21 0,0 0 16,-22 0-16,22 0 0,0 0 0,0 0 16,0 0-16,0 21 0,21 0 0,0 1 15,-22-1-15,22 0 0,0 0 16,0 0-16,0 22 0,0-22 0,0 0 15,0 21-15,22-21 0,-1 1 16,0 20-16,0-21 0,0 0 0,0 0 16,1 1-16,-1-1 0,0 0 15</inkml:trace>
  <inkml:trace contextRef="#ctx0" brushRef="#br0" timeOffset="173627.2">6583 5038 0,'0'21'15,"0"0"-15,0 0 16,0 0-16,0 1 0,-21-1 16,-1 0-16,22 21 0,0-21 0,0 1 15,-21-1-15,21 21 0,-21-21 0,21 0 16,0 22-16,0-22 0,0 0 15,-21 0-15,21 0 0,-21 1 16,21-1-16,-21-21 31,21-21-31,0-1 16,0 1-16,0 0 0,21 0 0,0 0 16,0 0-16,-21-22 0,21 22 15,0-21-15,1-1 0,-1 22 16,0-21-16,21 0 0,-21 20 0,22-20 15,-22 21-15,21 0 0,-21 21 0,1-21 16,20 21-16,-21 0 0,0 0 16,0 0-16,1 0 0,-1 21 0,0 0 15,0 0-15,-21 0 0,0 22 0,0-22 16,0 0-16,0 21 0,0 1 0,0-22 16,0 21-16,21-21 0,-21 0 15,21 22-15,-21-22 0,0 0 16,22 0-16,-1-21 0,-21 21 0,21 1 0,0-22 15,0 0-15,0 0 16,1 0-16,20 0 0,-21 0 16,0-22-16,0 22 0,22-21 0,-22 0 15,0 0-15,21 0 0,-20 0 0,20-1 16,-21-20-16,0 0 0,22-1 0,-22 1 16,0 0-16,0-22 0,0 22 15,0-22-15,1 1 0,-22 21 0,0-22 16,21 22-16,-21-22 0,21 22 0,-21 0 15,0-1-15,21 22 0,-21 0 16,21-21-16,-21 20 0,0 44 31,0-1-31,0 0 16,-21 0-16,0 21 0,21-20 16,-21 41-16,0-21 0,-1 1 0,22 20 15,-21 1-15,0-22 0,0 22 0,0-1 16,21-21-16,0 22 0,-21-22 0,21 1 15,0-1-15,0-21 0,0 21 16,0-20-16,0 20 0,0-21 0,0 0 16,21 0-16,-21 1 0,21-22 0,0 21 15,0-21-15,0 0 16,1 0-16,-1 0 0,0 0 0,0 0 16,0 0-16,0 0 0,1-21 0,-1-1 15,0 22-15,0-21 0,0 0 16,0 0-16,-21 0 0,22 0 0,-22-1 15,21 1-15,-21 0 0,0 0 16,0 0-16,0-22 0,0 22 0,0 0 16,-21 0-16</inkml:trace>
  <inkml:trace contextRef="#ctx0" brushRef="#br0" timeOffset="173909.04">7429 5059 0,'0'0'0,"0"-21"0,0 0 16,22 21 0,-1-22-16,0 1 15,0 21-15,0 0 0,0-21 16,22 21-16,-22 0 0,0 0 0,0-21 16,22 21-16,-22 0 0,0 0 0,0-21 15,0 21-15,0 0 0,1 0 0,-1 0 16,0 0-16,0 0 78,0 0-78</inkml:trace>
  <inkml:trace contextRef="#ctx0" brushRef="#br0" timeOffset="174723.38">9652 5165 0,'21'0'15,"0"0"1,0-21-16,-21-1 16,22 1-16,-22 0 0,21 21 15,-21-21-15,0 0 0,0 0 0,0-1 16,0 1-16,0-21 0,0 21 0,0 0 16,-21-1-16,-1-20 0,1 21 15,0 0-15,0 0 0,0-1 0,0 22 16,-1-21-16,1 21 0,0 0 0,0 0 15,0 0-15,0 0 0,-1 0 16,1 0-16,0 21 16,0 1-16,0 20 0,0-21 0,-1 0 15,1 22-15,0-1 0,0 0 0,21 1 16,-21-1-16,21 0 0,-21-21 0,-1 22 16,22-1-16,0 0 0,0-20 15,0 20-15,0-21 0,0 0 0,0 0 16,0 1-16,0-1 0,0 0 0,0 0 15,22-21-15,-22 21 0,21-21 0,0 0 16,0 0-16,0 0 0,0 0 16,1 0-16,-1 0 0,0 0 0,0 0 15,0 0-15,0-21 0,1 21 16,-1-21-16,0 0 0,0 0 0,0 21 16,0-43-16,1 22 0,-1 0 0,21-21 15,-21 20-15,-21-20 0,21 0 16,1-1-16,-1 22 0,0-21 0,-21 0 15,21 20-15,-21 1 0,21 0 0,-21 0 16,0 0-16,0 42 31,0 0-31,-21 0 16,0 0-16,0 1 0,21 20 0,0-21 16,0 21-16,-21-20 0,21 20 15,0-21-15,0 21 0,0-20 16,0-1-16,0 21 0,0-21 0,0 0 15,0 1-15,0-1 0,21-21 16,0 21-16,-21 0 0,21-21 0,0 0 16,0 0-16,1 0 0,-1 0 0,0 0 15,0 0-15,0 0 0,0 0 16,1 0-16,-1 0 0,0 0 0,0 0 16,0-21-16,0 21 0,1-21 0,-1 21 15,0-21-15,0 21 0,0-22 16,0 1-16,1 0 0,-1 0 0,0 0 15,0 0-15,0-1 0</inkml:trace>
  <inkml:trace contextRef="#ctx0" brushRef="#br0" timeOffset="175043.2">11007 4974 0,'21'0'31,"0"0"-15,0 0-16,0 0 0,0 0 16,1 0-16,-1 0 15,0 0-15,0 0 0,0 0 0,0 0 16,1 0-16,-1 0 0,0 0 0,0-21 15,0 21-15,0 0 16,-42 0 15,0 21-15,0 0-16,0-21 0,0 22 16</inkml:trace>
  <inkml:trace contextRef="#ctx0" brushRef="#br0" timeOffset="175283.06">10985 5271 0,'0'0'0,"-21"21"0,21 0 15,21-21 17,1 0-32,-1 0 15,0 0-15,0 0 0,0 0 16,0 0-16,1 0 0,-1 0 15,0 0-15,0-21 0,0 21 0,0 0 16,1 0-16,-1-21 0,0 21 16,0 0-16,0-22 15,0 22-15,1 0 0,-1-21 0,0 0 16,0 21-16</inkml:trace>
  <inkml:trace contextRef="#ctx0" brushRef="#br0" timeOffset="175690.98">12192 4720 0,'0'-21'0,"0"42"0,0-63 15,0 21-15,0 0 0,0-1 16,0 1-16,0 0 15,0 42 17,0 0-32,0 1 0,0-1 15,0 21-15,0-21 0,0 22 0,0-1 16,-21 0-16,21 1 0,-21-1 16,-1 0-16,22 1 0,0-1 0,-21 0 15,21 1-15,-21-1 0,21-21 16,-21 21-16,21-20 0,0-1 0,0 0 15,0 0-15,0 0 0,-21 0 0,21 1 16,0-1-16,21-42 63,0-1-63,0 1 0,0 0 15,1 0-15</inkml:trace>
  <inkml:trace contextRef="#ctx0" brushRef="#br0" timeOffset="176219.19">12615 4826 0,'0'-21'15,"-21"21"1,0 0-1,0 0-15,21 21 0,0 0 16,-21 0-16,-1 1 16,22-1-16,-21 0 0,21 21 15,-21 22-15,0-22 16,21-21-16,-21 0 0,21 1 0,0 20 16,0-21-16,0 0 0,0 0 0,0 1 15,0-1-15,0 0 0,0 0 16,21 0-16,-21 0 0,21-21 0,0 22 15,0-22-15,1 0 0,-1 0 16,0 0-16,0 0 0,0 0 0,0 0 16,1 0-16,-1 0 0,0 0 0,21-22 15,-21 1-15,1 0 0,-1 21 0,0-21 16,0-21-16,21 20 0,-20 1 16,-1-21-16,0 0 0,-21-1 15,21-20-15,-21 20 0,0-20 0,0 21 16,0-1-16,0 1 0,0 0 0,0 20 15,-21 1-15,0 0 0,0 0 16,-1 0-16,1 21 0,-21 0 0,21 0 16,-22 0-16,22 0 0,0 0 0,-21 0 15,21 21-15,-1 0 0,1-21 0,0 21 16,0 0-16,0-21 0,0 22 16,-1-1-16,22 0 0,0 0 15,0 0-15,0 0 16,22-21-16,20 0 0,-21 0 15</inkml:trace>
  <inkml:trace contextRef="#ctx0" brushRef="#br0" timeOffset="176504.03">13843 4868 0,'-21'0'0,"42"0"0,-63 0 15,20 0 1,22 22 31,0-1-32,0 0-15,0 0 16,0 0 0</inkml:trace>
  <inkml:trace contextRef="#ctx0" brushRef="#br0" timeOffset="176758.88">13801 5419 0,'0'0'0,"-22"0"15,22 21-15,0 0 16,0 0-16,-21 0 0,21 1 16,0-1-16,0 0 0,0 0 15,0 0-15,-21 0 0,21 1 0,-21-1 16,0 0-16,21 0 0,-21-21 15,-1 21-15,1 0 0,0 1 0,0-1 16,0 0-16,-22-21 0,22 21 0,-21 0 16,-22-21-16,1 21 0,-1 1 0</inkml:trace>
  <inkml:trace contextRef="#ctx0" brushRef="#br0" timeOffset="177423.5">5757 6689 0,'0'0'0,"21"-21"0,1-1 16,-1 1-16,21-21 15,-21 42-15,-21 21 32,0 43-17,0-22-15,0-21 0,0 21 0,-21 1 0,21-22 16,-21 21-16,0-21 0,0 22 15,21-22-15,-22 21 0,22-21 0,-21 1 16,0-1-16,21 0 0,0 0 16,0-42 15,0 0-31,0 0 16,21-1-16</inkml:trace>
  <inkml:trace contextRef="#ctx0" brushRef="#br0" timeOffset="177623.38">5905 6287 0,'-21'-22'16,"0"22"-16,21-21 16,21 21 30,0 21-46,1-21 16,-1 22-16,0-22 0,-21 21 0,21 0 16</inkml:trace>
  <inkml:trace contextRef="#ctx0" brushRef="#br0" timeOffset="178386.7">6604 6646 0,'0'0'0,"0"22"0,-21-1 15,21 0-15,-21 42 16,-1-41-16,22-1 0,-21 0 0,21 0 16,0 0-16,0 22 0,-21-22 0,21 0 15,-21 0-15,21 21 0,-21-20 16,21-1-16,0 0 0,0 0 15,0 0-15,0-42 32,0 0-17,0 0-15,0 0 16,0-1-16,21-20 0,0 21 0,0-21 16,22 20-16,-22-20 0,0 0 0,0 21 15,21-22-15,-20 1 0,-1 21 0,21 0 16,-21-1-16,22 1 0,-22 0 0,21 21 15,-21 0-15,0 0 0,1 0 16,-1 21-16,-21 0 0,0 1 0,21-1 16,-21 21-16,0-21 0,0 22 0,21-22 15,-21 0-15,0 21 0,0-21 0,0 22 16,0-22-16,0 0 0,21 0 16,-21 0-16,21 1 0,1-1 15,-1-21-15,0 21 0,0-21 16,0 0-16,0 0 0,1 0 0,20 0 15,-21-21-15,0 0 0,0-1 0,22 22 16,-22-21-16,0 0 0,0-21 0,0 21 16,22-1-16,-22-20 0,0 0 15,-21-1-15,21 1 0,0 0 0,-21-22 16,0 22-16,22 0 0,-22-22 0,21 22 16,-21 21-16,0-22 0,0 22 0,0 0 15,0 0-15,0 0 0,-21 21 31,21 21-31,-22 0 0,1 21 0,21-21 16,0 22-16,-21-1 0,0 0 0,21 1 16,0 20-16,0-20 0,-21-1 15,21 0-15,-21 1 0,21-1 0,0-21 16,0 21-16,0-20 0,0-1 0,0 21 16,0-21-16,21 0 0,0 1 15,0-22 1,0 0-16,0 0 0,1 0 15,-1 0-15,0 0 0,0 0 16,-21-22-16,21 22 0,-21-21 0,0 0 16,0 0-16,0 0 15</inkml:trace>
  <inkml:trace contextRef="#ctx0" brushRef="#br0" timeOffset="178619.1">7239 6731 0,'0'0'0,"-21"0"0,0 0 15,42 0 1,0 0 0,85 0-1,-64 0-15,0 0 0,1 0 0,-1 0 0,22 0 16,-22-21-16,0 21 0,1-21 16,-1 21-16,-21 0 0,21 0 0,-20-21 15,-1 21-15,0 0 0,0 0 16,-21-22-16,21 22 0,-21-21 0,0 0 15,0 0-15,0 0 16,0 0-16,0-1 0</inkml:trace>
  <inkml:trace contextRef="#ctx0" brushRef="#br0" timeOffset="179283.65">9292 6075 0,'0'0'0,"0"-21"0,-21 21 15,0 0 16,21 21-31,0 0 0,0 0 0,0 0 16,0 22-16,0-1 0,0 0 0,-21 1 16,21-1-16,0 0 0,-22 22 15,22-22-15,0 22 0,0-22 0,0 0 16,0 1-16,-21-1 0,21 0 0,0-20 16,0 20-16,0-21 0,0 0 15,0 0-15,0 1 0,0-1 0,-21-21 16,0 0-1,0 0 1,0-21-16,21-1 0,0 1 16,0 0-16,0 0 0,0-21 0,0 20 15,0-20-15,21 0 0,0 21 16,0-22-16,0 1 0,0 0 16,22-1-16,-22 22 0,21 0 0,-21-21 15,22 20-15,-1 22 0,0-21 0,1 21 16,-22 0-16,21 0 0,1 0 0,-1 21 15,-21-21-15,21 22 0,-20-1 0,-1 0 16,0 0-16,0 21 0,-21-20 16,0-1-16,0 21 0,0-21 0,0 0 15,-21 22-15,0-22 0,0 0 0,-1 0 16,-20 22-16,0-43 0,21 21 0,-22 0 16,22 0-16,-21 0 0,21-21 15,-1 0-15,-20 21 0,21-21 0,0 0 16,0 0-16,21-21 62,21 0-62,0 0 0,0 0 16,0 21-16</inkml:trace>
  <inkml:trace contextRef="#ctx0" brushRef="#br0" timeOffset="179558.49">10943 6519 0,'21'0'31,"0"0"-16,1 0-15,-1 0 0,0 0 0,0 0 16,0 0-16,0 0 0,1 0 16,-1 0-16,0 0 0,0 0 0,0 0 15,0 0-15,1 0 16,-44 0 0</inkml:trace>
  <inkml:trace contextRef="#ctx0" brushRef="#br0" timeOffset="179742.41">10880 6710 0,'0'0'0,"-22"21"0,22 0 15,0 0 1,22-21 0,-1 0-16,0 0 0,0 0 15,0 0-15,0 0 0,1 0 16,-1 0-16,0 0 0,0 0 0,21 0 0,-20 0 15,-1-21-15,0 21 0,21-21 16,-21 0-16,22 21 0,-22-21 0</inkml:trace>
  <inkml:trace contextRef="#ctx0" brushRef="#br0" timeOffset="180374.63">12277 6371 0,'-22'-21'0,"44"42"0,-65-63 16,43 21-16,0 0 16,0-1-16,0 1 0,21 0 15,1 21-15,-1-21 0,0 21 16,0 0-16,0 0 0,0 0 0,1 0 15,20 0-15,-21 0 0,0 21 0,0 0 16,1 0-16,-1 1 0,0 20 0,-21 0 16,0-21-16,0 22 0,0-1 15,0 0-15,0 22 0,0-22 0,-21 1 16,21-1-16,-43-21 0,22 21 0,0 1 16,-21-22-16,21 21 0,-22-21 0,1 1 15,0-1-15,-1 0 0,1 0 16,0 0-16,-1-21 0,1 0 0,0 21 15,-1-21-15,1 0 0,21 0 0,-22 0 16,22 0-16,0 0 0,0-21 0,0 21 16,21-21-16,-21 0 0,21 0 0,0 0 15,0-1-15,0 1 0,0 0 16,21 0-16,0-21 0,0 20 0,0 1 16,22-21-16,-43 21 0,42 0 0,-42-1 15,21 22-15,0-21 0,0 21 0,1 0 16,-1 0-16,0 21 15,-21 1-15,0-1 0,0 0 16,21 0-16,-21 0 0,21 22 0,0-22 16,-21 0-16,22 0 0,-22 0 0,21 22 15,0-22-15,0 0 0,0 0 16,0 0-16,1 0 0,-1-21 16,0 22-16,0-22 0,0 0 15,0 0-15,1 0 0,-1 0 0,0 0 16,0 0-16,0 0 0,0 0 0,1 0 15,-1-22-15,0 22 0,0-21 0,0 0 16,0 0-16,22 21 0,-22-21 0,0 0 16</inkml:trace>
  <inkml:trace contextRef="#ctx0" brushRef="#br0" timeOffset="180799.18">13081 6519 0,'0'-21'16,"0"0"-16,-21 21 31,0 0-31,-1 0 0,1 21 0,0 0 16,0 1-16,0-1 0,0 0 0,-1 0 15,-20 0-15,21 22 0,0-22 0,0 21 16,-1-21-16,1 22 0,0-22 0,21 21 16,0-21-16,0 0 0,0 1 0,0 20 15,0-21-15,0 0 16,21 0-16,0 1 0,1-22 0,-1 0 15,0 21-15,0-21 0,0 0 0,0 0 16,1 0-16,20 0 0,-21 0 0,0 0 16,22-21-16,-22-1 0,0 22 15,21-21-15,-21 0 0,1 0 0,-1 0 16,21-22-16,-21 22 0,0-21 0,1 0 16,-1-1-16,-21 1 0,0 0 0,0-1 15,0 1-15,0 0 0,0 20 0,0-20 16,-21 21-16,-1 21 0,1-21 0,0 21 15,0 0-15,-21 0 0,20 0 16,1 0-16,0 0 0,0 0 0,0 21 16,0-21-16,-1 21 0,1 0 15,21 0-15,0 1 16,0-1 0,21-21-16</inkml:trace>
  <inkml:trace contextRef="#ctx0" brushRef="#br0" timeOffset="181080.45">14118 6456 0,'-21'0'15,"0"0"1,21 21 31,0 0-31,0 0 15</inkml:trace>
  <inkml:trace contextRef="#ctx0" brushRef="#br0" timeOffset="181403.33">14076 7027 0,'0'0'0,"0"22"0,-21-22 15,21 21 1,-22-21-16,22 21 0,0 0 16,0 0-16,-21-21 15,21 21-15,-21 1 0,21-1 16,-21-21-16,21 21 0,0 0 16,-21 0-16,0 0 0,-1-21 15,22 22-15,-21-22 0,0 21 0,0 0 16,0-21-16,0 21 0,-1-21 0,1 21 15,-21-21-15,21 0 0,-22 21 0,1-21 16,21 0-16,-21 22 0,20-22 0,-20 0 16,21 21-16,-21-21 0,20 0 15,-20 0-15,21 0 0,-21 0 0,20 0 16</inkml:trace>
  <inkml:trace contextRef="#ctx0" brushRef="#br0" timeOffset="182615.58">5842 8234 0,'-21'0'16,"0"21"-1,21 0-15,-22 0 16,22 1-16,-21-1 0,21 0 16,0 0-16,-21 21 0,0-20 0,21-1 15,0 21-15,0-21 0,-21 0 0,21 22 16,-21-22-16,21 0 0,0 0 0,0 0 16,0 1-16,0-1 15,21-21 16,-21-21-15,0-1-16,0 1 0</inkml:trace>
  <inkml:trace contextRef="#ctx0" brushRef="#br0" timeOffset="182947.65">5821 7895 0,'0'0'0,"-21"0"15,-1 0 1,1 0-16,21 21 16,0 1-16,21-22 31,1 0-15,-1 0-16,0 0 0,0-22 15,-21 1-15,0 0 16,-21 21-1,0 0 1,-22 0-16,22 0 0,0 0 0,0 0 16,0 0-16,0 0 0,-1 21 15,22 0-15,0 1 0,0-1 16,0 0-16,22 0 0,-1 0 16,0 0-16,0 1 0,21-22 0,-20 21 15,20 0-15,0-21 0,-21 0 0</inkml:trace>
  <inkml:trace contextRef="#ctx0" brushRef="#br0" timeOffset="183683.24">6477 8149 0,'0'0'0,"0"21"0,-21-21 0,21 22 15,-21-1-15,21 0 0,0 0 0,-22 0 16,1 0-16,21 1 0,-21-1 15,21 0-15,0 0 0,0 0 0,-21 0 16,21 1-16,-21-1 0,21 0 0,0 0 16,0 0-16,-21 0 0,-1-21 15,22-21 17,0 0-17,0 0-15,0-21 0,0 20 0,0 1 16,22-21-16,-1 21 0,0-22 0,0 22 15,21-21-15,-20 21 0,-1 0 16,21-1-16,-21 22 0,0-21 0,22 21 16,-22 0-16,0 0 0,0 0 15,0 21-15,1-21 0,-22 22 0,21-1 16,-21 0-16,21 0 0,-21 21 0,0-20 16,0 20-16,0-21 0,0 0 0,0 22 15,21-22-15,-21 0 0,21 21 0,-21-21 16,0 1-16,21-1 0,1-21 15,-22 21-15,21-21 0,0 0 0,0 0 16,0 0-16,0 0 0,1 0 16,20 0-16,-21-21 0,0 0 0,0-1 15,1 1-15,-1 0 0,21 0 16,-42-21-16,21 20 0,0-20 0,1 0 16,-1-22-16,-21 22 0,0 0 15,0-22-15,21 1 0,-21 20 0,0-20 16,21 20-16,-21-20 0,0 21 0,0-1 15,21 22-15,-21 0 0,0 0 0,0 0 16,0-1-16,0 44 16,0-1-1,0 0-15,0 21 0,0-21 0,0 22 16,0-1-16,0 0 0,0 1 0,0-1 16,0 0-16,-21 1 0,21 20 0,0-20 15,-21-1-15,21 0 0,0-21 16,0 22-16,0-22 0,0 21 0,0-21 15,0 1-15,0-1 0,0 0 16,21-21 0,0 0-16,0 0 15,1 0-15,-22-21 16,0 0-16,0-1 0,0 1 16,0 0-16,0 0 0,0 0 0</inkml:trace>
  <inkml:trace contextRef="#ctx0" brushRef="#br0" timeOffset="183897.11">7091 8107 0,'21'0'0,"0"0"16,0 0-1,0 0-15,1 0 16,-1 0-16,0 0 0,0 0 15,0 0-15,0 0 0,1 0 0,-1 0 16,0 0-16,0 0 0,0 0 0,0 0 16,1 0-1,-1 0-15</inkml:trace>
  <inkml:trace contextRef="#ctx0" brushRef="#br0" timeOffset="184383.41">9758 7916 0,'0'0'0,"0"-21"16,0 0-16,-21 0 16,-1 21-16,1-21 15,0 21-15,0 0 0,0-21 16,0 21-16,-1 0 0,1 0 16,0 0-16,0 0 0,0 21 0,0-21 15,-1 21-15,1 0 0,-21 0 0,21 0 16,0 1-16,-1 20 0,1-21 15,0 21-15,0-20 0,0 20 0,21-21 16,0 21-16,0-20 0,0 20 16,0-21-16,0 21 0,0-20 0,0-1 15,0 0-15,21 0 0,-21 0 0,21 0 16,0-21-16,0 22 0,1-22 0,20 21 16,-21-21-16,0 0 0,22 0 0,-22 0 15,21 0-15,-21 0 0,22 0 0,-22 0 16,21 0-16,-21 0 0,22 0 0,-1 0 15,-21-21-15,21-1 0,1 22 16,-1-21-16,0 0 0,1 0 0,-22 21 16,21-21-16,1 0 0</inkml:trace>
  <inkml:trace contextRef="#ctx0" brushRef="#br0" timeOffset="184679.24">10816 8149 0,'-21'0'16,"42"0"15,0 0-31,0 0 0,1 0 0,-1 0 15,0 0-15,0 0 0,0 0 16,0 0-16,1 0 0,-1 0 0,0 0 16,0 0-16,-21 21 0,21-21 15,-42 0 17,0 22-32</inkml:trace>
  <inkml:trace contextRef="#ctx0" brushRef="#br0" timeOffset="184879.13">10816 8340 0,'0'0'0,"-21"21"0,21 0 15,21-21 1,0 21-16,0-21 16,1 0-16,-1 0 15,0 0-15,0 0 0,0 0 16,0 0-16,1 0 0,-1 0 15,0 0-15,-21-21 0,21 21 16,-21-21-16,21 0 16,0 0-16</inkml:trace>
  <inkml:trace contextRef="#ctx0" brushRef="#br0" timeOffset="185590.96">12721 8297 0,'0'-21'0,"0"-21"16,21 42-16,0-21 0,-21 0 16,22-1-16,-1 1 0,0 0 0,0 0 15,0 0-15,0-22 0,-21 22 0,0-21 16,22 21-16,-22 0 0,0-22 16,0 22-16,0 0 0,-22-21 0,1 42 15,0-22-15,0 1 0,0 21 0,-22 0 16,22 0-16,-21 0 0,0 0 0,-1 0 15,1 21-15,0 1 0,20-1 16,-20 0-16,0 21 0,-1 1 0,1-1 16,21 0-16,-21 1 0,20-1 0,1 0 15,0 1-15,0-1 0,21 0 0,-21 1 16,21-1-16,0-21 0,0 21 0,0-20 16,0-1-16,21 0 0,21 0 15,-21 0-15,1-21 0,20 0 0,-21 21 16,21-21-16,1 0 0,-22 0 0,21 0 15,1 0-15,-1-21 0,0 0 0,-21 0 16,22 0-16,-1 0 0,-21-1 0,22 1 16,-22 0-16,0-21 0,21 21 0,-21-22 15,1 1-15,-22 0 0,21 20 16,-21-20-16,21 0 0,-21 21 0,0-1 16,0-20-16,0 21 0,-21 42 31,21 0-31,-21 0 15,-1 22-15,22-22 0,0 21 0,0 1 16,-21-1-16,21 0 0,0-21 0,0 22 16,0-1-16,0-21 0,0 22 0,0-22 15,21 21-15,1-21 0,-1 0 0,-21 1 16,21-22-16,0 21 0,0 0 16,0-21-16,1 0 0,-1 21 0,0-21 15,0 0-15,0 0 0,0 0 0,1 0 16,-1 0-16,21-21 0,-21 0 0,0 21 15</inkml:trace>
  <inkml:trace contextRef="#ctx0" brushRef="#br0" timeOffset="185887.3">14139 7853 0,'0'0'0,"0"-21"16,-21 21-1,0 0-15,0 0 16,0 21-16,-1 0 0,22 0 0,0 0 16,-21 22-16,0-22 0,21 21 0,-21 1 15,21-1-15,0 0 0,0 1 0,0 20 16,0-42-16,0 22 0,0-1 0,-21 0 16,21-21-16,0 22 0,0-22 0,0 0 15,0 0-15,0 0 0,0 1 0,0-1 16,0 0-16,-21 0 15,21-42 17,-22 21-32,22-21 15</inkml:trace>
  <inkml:trace contextRef="#ctx0" brushRef="#br0" timeOffset="186099.18">13631 8319 0,'21'0'32,"1"0"-32,-1 0 0,21 0 0,-21 0 15,22 0-15,-1 0 0,-21 0 0,21 0 16,1 0-16,-1 0 0,0 0 16,1 0-16,-22 0 0,21 0 0,1 0 15,-22 0-15,21 0 0,-21 0 16,0-22-16,22 22 0,-22-21 0,0 0 15,0 21-15,0-21 0</inkml:trace>
  <inkml:trace contextRef="#ctx0" brushRef="#br0" timeOffset="186751.37">14901 7578 0,'0'0'0,"0"-21"0,0-1 0,-21 22 15,0 0-15,0 0 16,0 0-16,-1 22 0,1-1 16,21 0-16,0 21 0,-21-21 15,21 22-15,-21-22 0,21 21 16,-21 1-16,21-1 0,0 0 0,0 22 16,0-22-16,-21 0 0,21 22 0,-22-22 15,22 1-15,0-1 0,0 0 0,-21-21 16,21 22-16,0-22 0,-21 21 0,21-21 15,0 1-15,0-1 0,0 0 16,0 0-16,0-42 47,0 0-31,0 0-16,0-1 0,0 1 15,21 0-15,0 21 0,1-21 16,-1 0-16,-21 0 0,42 21 0,-21-22 15,0 1-15,1 21 0,20-21 0,-21 21 16,21 0-16,-20-21 0,20 21 0,0 0 16,-21 0-16,22 0 0,-1 0 0,-21 0 15,22 0-15,-22 0 0,0 21 0,21-21 16,-21 21-16,-21 0 0,22 1 0,-22-1 16,0 0-16,0 0 15,0 0-15,0 0 0,0 1 16,-22-1-16,1 0 0,0-21 0,0 21 15,-21-21-15,20 21 0,-20-21 0,21 21 16,-21-21-16,-1 0 0,1 22 0,21-22 16,-22 0-16,1 0 0,21 21 0,0-21 15,-22 21-15,22-21 0,0 0 0,0 0 16,0 0-16,21-21 62,21 21-62,0-21 16,0 21-16,22-22 0,-22 1 0,21 21 16,-21-21-16</inkml:trace>
  <inkml:trace contextRef="#ctx0" brushRef="#br0" timeOffset="187010.69">16192 7959 0,'0'-21'16,"-21"-1"-16,0 22 31,21 22 0,0-1-15,0 0 0,0 0-16,0 0 0</inkml:trace>
  <inkml:trace contextRef="#ctx0" brushRef="#br0" timeOffset="187266.55">16087 8467 0,'0'0'0,"0"21"0,0 0 0,-22-21 15,22 21-15,-21-21 0,21 21 0,-21 1 16,0-22-16,0 21 0,0 0 16,-1 0-16,1-21 0,0 21 15,0 0-15,0 1 0,0-22 16,21 21-16,-22-21 0,1 21 15,0-21 1,0 0 0,0 0-16,0 0 0,21-21 15,-22 21-15</inkml:trace>
  <inkml:trace contextRef="#ctx0" brushRef="#br0" timeOffset="188211.83">7578 9652 0,'21'0'0,"-42"0"0,63-21 0,-21 0 15,0 0-15,0-1 0,1 1 16,-1 0-16,0 0 0,21 0 0,-42 0 16,21-1-16,-21 1 0,0-21 0,0 21 15,0 0-15,-21-1 0,0 22 16,0 0-16,-21 0 0,-1 0 15,1 0-15,0 0 0,-1 0 0,1 22 16,0-1-16,-1 0 0,1 0 16,21 0-16,-22 0 0,22 1 0,0-1 15,21 21-15,0-21 0,0 0 16,0 22-16,0-22 0,0 0 0,0 0 16,0 0-16,0 1 0,21-1 0,0 0 15,1 0-15,-1 0 0,21 0 0,-21-21 16,0 22-16,1-1 0,20 0 0,-21-21 15,0 21-15,0 0 0,22-21 16,-22 21-16,-21 1 0,21-1 0,0 0 16,-21 0-16,0 0 0,0 0 15,-21 1-15,0-1 0,-21-21 16,-1 21-16,22-21 0,-21 21 16,-1-21-16,1 0 0,0 21 15,-1-21-15,-20 0 0,-1 0 16,22 0-16,21-21 0,0 21 15,0-21-15,-1 21 0,1-21 0,0 0 16,21-1-16,-21 22 0,21-21 16,0 0-16,-21 21 15,21-21 1,21 21 0,0 0-16,0 0 15,0 0-15,1 0 16,20 0-16,-21 0 0</inkml:trace>
  <inkml:trace contextRef="#ctx0" brushRef="#br0" timeOffset="188739.05">8488 9504 0,'0'0'0,"-21"-21"16,-43 21-16,43 0 15,0 0-15,0 0 0,-1 0 16,1 21-16,0 0 0,0 0 16,0 22-16,0-22 0,21 21 0,0-21 15,-22 22-15,22-22 0,-21 21 16,21 0-16,0-20 0,0 20 0,0 0 15,0-21-15,0 22 0,0-22 0,21 0 16,1 0-16,-1 0 0,0-21 0,0 22 16,0-22-16,0 21 0,22-21 0,-22 0 15,21 0-15,-21 0 0,22 0 0,-22-21 16,0 21-16,21-22 16,1 1-16,-22 0 0,0 0 0,21 0 15,-20 0-15,-1-22 0,0 22 0,0-21 16,-21 21-16,21-22 0,-21 1 0,0 0 15,0-1-15,0 1 0,0 0 0,0-1 16,-21 22-16,0-21 0,0 21 0,0 21 16,-22-22-16,22 22 0,0 0 15,-21 0-15,-1 0 0,22 0 0,-21 22 16,-1-22-16,22 21 0,0 0 0,-21 0 16,21 21-16,-1-20 0,22-1 0,0 0 15,0 0-15,0 21 0,0-20 0,0-1 16,22 0-16,-1 0 15,0 0-15,0-21 0,21 21 0,1-21 16,-1 0-16,0 0 0</inkml:trace>
  <inkml:trace contextRef="#ctx0" brushRef="#br0" timeOffset="189045.17">9546 9440 0,'0'0'15,"0"-21"-15,-21 21 0,0 0 16,0 0-16,-1 0 0,22 21 16,0 1-16,0-1 0,-21 0 15,21 21-15,-21-21 0,21 22 0,0-1 16,0-21-16,0 22 0,0-1 16,0 0-16,0 1 0,-21-1 0,21 0 15,0 1-15,-21-1 0,21-21 0,0 21 16,0 1-16,0-22 0,-21 0 0,21 21 15,0-20-15,0-1 0,0 0 0,0 0 16,0 0-16,21-21 31,-21-21-31,21 0 16,0 0-16,0 0 0</inkml:trace>
  <inkml:trace contextRef="#ctx0" brushRef="#br0" timeOffset="189382.98">9525 9525 0,'0'0'0,"-21"-42"15,0 21-15,21-1 16,0 1-16,21 0 16,0 21-16,0 0 0,0 0 15,22 0-15,-22 0 0,21 0 0,0 0 16,1 0-16,-22 0 0,21 21 15,1 0-15,-22 1 0,21-1 16,-21 0-16,0 0 0,-21 0 0,0 22 16,0-22-16,0 0 0,0 21 0,-21-21 15,21 1-15,-42-1 0,21 21 0,0-21 16,-22 0-16,22 1 0,-21-1 0,21 0 16,-22-21-16,22 21 0,0 0 0,0-21 15,0 21-15,-1-21 0,22 22 16,22-44 15,-1 1-31,0 0 16,21 0-16,-21 0 0,1 0 0</inkml:trace>
  <inkml:trace contextRef="#ctx0" brushRef="#br0" timeOffset="189826.8">12023 9165 0,'0'-21'15,"0"0"-15,-22 21 16,1 0-1,0 0-15,0 0 0,0 0 0,-22 0 16,22 21-16,0 0 0,0 0 0,-21 1 16,20-1-16,1 21 0,0-21 0,-21 22 15,21-22-15,-1 21 0,-20 0 0,21 1 16,0-1-16,-22 0 0,22 22 0,0-22 16,-21 1-16,21-1 0,-1 0 0,22 1 15,0-1-15,0 0 0,0-21 16,0 22-16,0-22 0,0 21 15,0-21-15,22 1 0,-1-1 0,0-21 16,0 21-16,0 0 0,0-21 0,22 21 16,-22-21-16,0 0 0,0 0 0,0 0 15,1 0-15,-1 0 0,0 0 0,0 0 16,0 0-16,0 0 0,1 0 0,-1 0 16,0 0-16,0-21 0,0 21 0,0-21 15,22 0-15,-22 21 0,21-21 0,-21-1 16</inkml:trace>
  <inkml:trace contextRef="#ctx0" brushRef="#br0" timeOffset="190186.89">12954 9567 0,'0'0'0,"0"-21"0,0 0 16,0 0-16,-21 0 0,0 21 15,-1 0-15,22-21 0,-21 21 16,0 0-16,0 0 0,0 0 0,0 21 16,-1-21-16,1 21 0,0 0 15,0 0-15,0 0 0,0 1 16,-1 20-16,1-21 0,0 0 16,0 22-16,0-22 0,0 21 0,21-21 15,0 22-15,-22-22 0,22 0 0,0 0 16,0 0-16,0 0 0,0 1 0,0-1 15,0 0-15,0 0 0,22 0 16,-1-21-16,0 21 0,0-21 16,0 0-16,0 0 0,1 0 15,-1 0-15,0 0 0,0 0 0,0 0 16,0 0-16,1 0 0,-1-21 0,0 21 16,21-21-16,-21 0 0,1 21 0,20-21 15</inkml:trace>
  <inkml:trace contextRef="#ctx0" brushRef="#br0" timeOffset="190602.85">13525 9292 0,'0'-21'0,"0"42"0,0-63 0,0 21 0,0 0 15,22 21 16,-1 0-31,0 0 16,0 21-16,-21 0 0,21 0 0,0 0 16,1 0-16,-1 22 0,-21-22 0,21 0 15,-21 21-15,21-20 16,-21 20-16,0 0 0,0-21 0,0 22 16,0-22-16,0 21 0,0-21 0,0 22 15,0-22-15,-21 0 0,0 21 0,21-20 16,-21-1-16,-1 0 0,1 0 0,0 0 15,0 0-15,0 1 0,-22-1 0,22 0 16,0 0-16,-21-21 0,21 21 0,-22-21 16,22 21-16,0-21 0,-21 0 0,20 22 15,1-22-15,0 0 0,0 21 0,0-21 16,21 21-16,-21-21 0,-1 0 16,22-21 30,22 0-46,-1 21 0,0-22 0</inkml:trace>
  <inkml:trace contextRef="#ctx0" brushRef="#br0" timeOffset="191026.74">14690 9694 0,'0'-42'16,"-22"42"62,1 0-63,21 21 1,-21 0-16,0-21 16,21 22-16,0-1 15,-21-21-15,21 21 0</inkml:trace>
  <inkml:trace contextRef="#ctx0" brushRef="#br0" timeOffset="191323.57">14520 10054 0,'0'0'0,"0"21"16,0 1-1,0-1-15,-21 0 0,0 0 16,0-21-16,21 21 0,0 0 15,-21-21-15,-1 22 0,1-1 16,0-21-16,21 21 0,-21 0 0,0 0 16,0-21-16,-1 21 0,1-21 0,0 22 15,0-1-15,0-21 0,-22 21 0,22-21 16,0 0-16,-21 21 0,21-21 0,-1 21 16,-20-21-16,21 0 0,0 0 0,0 21 15,-22-21-15,22 0 0,0 22 0</inkml:trace>
  <inkml:trace contextRef="#ctx0" brushRef="#br0" timeOffset="201779.42">3662 5313 0,'0'0'0,"-21"0"0,21 21 16,-22-21-16,1 0 0,0 0 16,0 0-16,21 21 15,0 0 1,21-21 0,0 0-16,22 0 0,-1 0 15,0 0-15,22 0 0,-22 0 0,43 22 16,-22-22-16,22 0 0,0 0 0,-1 0 15,22 0-15,0 0 16,0 21-16,21-21 0,-21 0 0,-1 21 16,22-21-16,-21 21 0,0-21 0,21 0 15,-21 21-15,0-21 0,-22 21 16</inkml:trace>
  <inkml:trace contextRef="#ctx0" brushRef="#br0" timeOffset="202331.1">3789 6943 0,'-21'0'0,"42"0"0,-64 0 0,43 21 0,-21-21 16,21 21 0,21-21-16,1 0 0,20 21 15,0-21-15,43 21 0,0-21 0,20 0 16,22 0-16,22 0 0,-1 0 0,21 0 16,0 0-16,22 0 0,-1 0 0,1 0 15,-22 0-15,1 0 0,-22 0 16,0 22-16</inkml:trace>
  <inkml:trace contextRef="#ctx0" brushRef="#br0" timeOffset="202755.9">4233 8551 0,'0'0'0,"21"0"15,22 0-15,-1 0 0,22 0 16,-1 0-16,22 0 0,21 0 15,-1-21-15,22 21 0,0-21 0,22 21 16,-1-21-16,21 21 0,-21-21 0,22 21 16,-43-21-16,21 21 0</inkml:trace>
  <inkml:trace contextRef="#ctx0" brushRef="#br0" timeOffset="203202.65">4741 9419 0,'-21'21'0,"21"1"16,0-1-16,21 0 16,0-21-16,22 21 0,-1 0 15,22 0-15,-1-21 0,1 22 0,20-1 16,22-21-16,0 0 0,0 0 0,21 0 16,0 0-16,0 0 0,0-21 15,0 21-15,0-43 0,0 22 0,21 0 0,-21-21 16</inkml:trace>
  <inkml:trace contextRef="#ctx0" brushRef="#br0" timeOffset="206493.3">14436 3387 0,'0'0'0,"-22"0"0,1 21 16,0-21-16,0 0 0,0 0 16,0 0-16,21 21 31,21-21-31,0 0 16,21 0-16,1 0 0,-1 0 15,21 0-15,1 0 0,-22 0 16,22 0-16,20 0 0,-20 21 0,21-21 15,-1 0-15,22 0 0,0 21 16,21-21-16,-21 0 0,0 0 0,-22 22 16,1-22-16,0 21 0,-22-21 15,22 0-15,-22 0 0,1 0 16,-1 0-16,1 0 0,-1 0 16,1 0-16,-22 0 0,22 0 0,-22 0 15,0 0-15,1 0 0,-1 0 16,0 0-16,-21 0 0,1 0 0</inkml:trace>
  <inkml:trace contextRef="#ctx0" brushRef="#br0" timeOffset="206982.89">14393 3556 0,'0'21'0,"21"-21"15,22 0-15,-22 0 0,21 0 16,1 21-16,-1-21 0,0 0 15,22 0-15,-1 0 0,-20 22 0,41-22 16,1 0-16,0 21 0,-1-21 16,22 0-16,0 21 0,0-21 15,0 0-15,-22 21 0,1-21 16,-22 0-16,1 0 0,-1 0 0,-20 0 16,20 0-16,-20 0 0,-1 0 15,0 0-15,-21 0 0,22 0 0,-22 0 16,-21-21-1,-21 21-15,0-21 16</inkml:trace>
  <inkml:trace contextRef="#ctx0" brushRef="#br0" timeOffset="210899.03">10118 15113 0,'21'0'16,"0"-21"-16,0 21 16,-21-21-16,0 0 0,21 21 0,-21-22 15,21 1-15,-21 0 0,0 0 16,0 0-16,0 0 0,0-1 15,0 1-15,0 0 0,-21 21 0,0-21 16,0 21-16,0 0 0,-22 0 0,1 0 16,0 0-16,-1 0 0,-20 0 0,21 0 15,-22 0-15,1 21 0,20 0 16,-20 0-16,20 1 0,-20-1 0,21 0 16,-1 21-16,22-21 0,-21 22 0,21-1 15,-1-21-15,1 22 0,21-1 16,0 0-16,0 1 0,0-1 0,0-21 15,0 21-15,21-20 0,1 20 16,-1-21-16,0 0 0,0 0 0,0-21 16,0 0-16,22 22 0,-22-22 0,0 0 15,21 0-15,-20-22 0,20 1 0,0 0 16,-21 0-16,22 0 0,-1-22 16,-21 1-16,22 0 0,-1-1 0,0-20 15,1 21-15,-22-1 0,0-20 16,0 20-16,0 1 0,0 0 0,-21-1 15,22 22-15,-22-21 0,0 21 0,0 0 16,0 42 0,0 0-1,0 0-15,0 21 0,0-20 0,0 20 16,0 0-16,0 1 0,0-1 0,0 0 16,0 1-16,0-1 0,0 0 15,0 1-15,0-1 0,0-21 0,0 21 16,0-20-16,0-1 0,21 0 0,0 0 15,0 0-15,0-21 0,0 0 16,1 0-16,-1 0 16,0-21-16,0 0 15,-21-21-15,21 20 0,0-20 0</inkml:trace>
  <inkml:trace contextRef="#ctx0" brushRef="#br0" timeOffset="211455.23">10880 14161 0,'0'0'16,"0"-22"-16,0 1 15,-22 21-15,1 0 0,0 0 0,0 21 16,0 1-16,21 20 0,0-21 16,-21 43-16,21-22 0,-22 21 0,22 1 15,0-1-15,0 1 0,0-1 0,0 1 16,0-1-16,0 1 0,0-1 15,0-20-15,0 20 0,0-20 0,0 20 16,0-21-16,-21 1 0,21-1 0,0-21 16,0 22-16,-21-22 0,21 0 0,0 0 15,0 0-15,0-42 32,0 0-32,0 0 0,0 0 0,0-1 15,0 1-15,21-21 0,0 21 0,1-22 16,-1 22-16,0 0 0,21 0 15,-21 0-15,22 0 0,-1-1 16,-21 22-16,22 0 0,-22 0 0,21 0 16,0 0-16,-20 0 0,-1 0 0,0 22 15,21-22-15,-21 21 0,1 0 0,-22 0 16,21 0-16,-21 0 0,21 1 16,-21-1-16,0 0 0,0 0 0,-21 21 15,0-20-15,-1-1 0,-20 0 0,21 21 16,-21-21-16,-1 1 0,1-1 0,-22 0 15,22 0-15,0-21 0,21 21 0,-22-21 16,22 0-16,-21 0 16,21 21-16,-1-21 0,1 0 15,0 0-15,21-21 16,0 0 0,0 0-16,21 21 0,0-21 15,1 21-15,-1-21 0,0-1 16,21 22-16</inkml:trace>
  <inkml:trace contextRef="#ctx0" brushRef="#br0" timeOffset="211827.13">12446 14796 0,'0'0'0,"0"-22"0,0 1 15,0 0-15,-21 21 16,0 0-16,-1 0 0,1 0 16,0 0-16,-21 0 0,21 0 15,-1 21-15,-20-21 0,21 21 0,-21 1 16,20 20-16,-20-21 0,0 0 0,-1 22 16,1-22-16,21 21 0,-21 0 15,-1 1-15,22-22 0,-21 21 16,21 1-16,-1-1 0,22 0 0,0 1 15,0-22-15,0 21 0,0-21 0,0 22 0,0-22 16,22 0-16,-1 21 0,0-21 16,0 1-16,0-1 0,22 0 15,-22 0-15,21-21 0,-21 21 0,0 0 16,22-21-16,-22 0 0,21 0 0,-21 0 16,1 0-16,20 0 0,-21 0 0,21-21 15,-20 0-15,20 0 0,-21 0 0,21 0 16</inkml:trace>
  <inkml:trace contextRef="#ctx0" brushRef="#br0" timeOffset="212214.91">13420 14753 0,'-22'0'16,"1"0"-16,0 0 0,0 0 15,0 21-15,0 1 0,-1-1 0,22 0 16,-21 0-16,0 0 0,0 22 16,21-22-16,-21 21 0,0-21 15,21 22-15,0-22 0,-22 21 0,22 0 16,-21 1-16,21-22 0,0 21 0,-21 1 15,21-1-15,0-21 0,0 21 0,0 1 16,21-22-16,0 21 0,1-21 16,-22 22-16,21-22 0,0 0 0,0 0 15,0 0-15,-21 1 0,0-1 16,21 0-16,1-21 16,-1 0-16,0 0 15,0 0-15,0-21 0,0 21 16,1-21-16,-1-1 0,21 1 15</inkml:trace>
  <inkml:trace contextRef="#ctx0" brushRef="#br0" timeOffset="212631.67">14245 14838 0,'0'0'0,"0"-21"0,0 0 15,0-1 1,21 22 0,0 0 15,-21 22-31,22-1 0,-22 0 16,0 0-16,0 0 0,0 0 15,0 1-15,0 20 0,0-21 0,0 21 16,0-20-16,0 20 0,-22-21 0,1 0 15,0 22-15,0-22 0,0 21 0,0-21 16,-1 0-16,1 1 0,0 20 16,0-21-16,0 0 0,-22 0 0,22 1 15,-21-1-15,21 21 0,-22-21 0,22 0 16,0 1-16,-21-1 0,21 0 0,-1 0 16,1 0-16,0-21 0,21 21 15,-21-21-15,0 22 16,21-44 15,21 22-31,0-21 16,21 0-16,-20 0 0</inkml:trace>
  <inkml:trace contextRef="#ctx0" brushRef="#br0" timeOffset="213334.88">15282 15325 0,'0'-21'16,"0"42"31,-21 0-47,0 0 16,0 0-16,21 0 0,-21 1 15,-1-1-15,1 0 0,21 0 16,-21 0-16,0 0 0,0 1 0,0 20 15,-1-21-15,-20 0 0,21 0 0,21 1 16,-21-1-16,0 0 0,-1 0 16,22 0-16,0 0 0,22 1 31,-1-22-31,0 0 16,21 0-16,-21 0 0,22 0 0,-1-22 15,0 22-15,1-21 0,20 0 0,1 21 16,-1-21-16,1 0 0,20 0 0,1-22 15,0 22-15,-1 0 0,22-21 16,0 20-16,0 1 0,42-21 0,-21 21 16,0 0-16,0-1 0,0 22 0,0-21 15,-21 0-15,-21 21 0,-1 0 0,-20-21 16,-1 21-16,-20 0 0,-1 0 16,0 0-16,-21 0 0,22 0 0,-22 0 15,0-21-15,0 21 0,0 0 16,-21-21 15,0-1 16,-21 22-31,0 0-16,0 0 0,0 0 15,0 0-15,-22 0 0,22 0 0,0 0 16,-21 0-16,-1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2T02:51:42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13420 0,'-21'0'47,"0"0"-47,0 0 16,0 0-16,-1 0 0,1 0 15,0 0-15,0 0 0,0 0 16,0 0-16,-1 0 0,1 0 16,-21 0-16,21 0 0,-22 0 0,22 0 15,-21 0-15,21 0 0,0 0 16,-1 0-16,1 0 0,0 0 15,0 0-15,0 0 0,0 0 0,-1 0 16,44 0 62,-1 0-62,0 0-16,0 0 0,0 0 15,0 0-15,1 0 0,-1 0 16,0 0-16,0 0 0,0 0 0,0 0 16,1 0-16,-1 0 0,0 0 15,0 0-15,0 0 0,0 0 0,1 0 16,-1 0-16,0 0 0,0 0 16,21 0-16,-20 0 0,-1 0 0,0 0 15,0 0-15,0 0 0,0 0 0,1 0 16,-1 0-16,21 0 0,-21 0 15,0 0-15,1 0 0,-1 0 0,0 0 16,21 0-16,-21 0 0,1 0 0,-1 0 16,0 0-16,21 0 0,-21 0 0,1 0 15,-1 0-15,21 0 0,-21 0 16,0 0-16,64 0 16,-64 0-16,22 0 0,-22 0 15,0 0-15,21 0 0,-21 0 0,1 0 16,-1 0-16,21 0 0,-21 0 15,0 0-15,1 0 0,-1 21 0,0-21 16,0 0-16,0 0 0,0 0 16,1 0-16,-1 0 0,0 0 15,0 0-15,0 0 0,0 0 16,1 0-16,-1 0 0,0 0 16,0 0-16,0 0 0,0 0 0,1 0 15,-1 0-15,0 0 0,0 0 16,0 0-16,0 0 0,1 0 0,-1 0 15,0 0-15,0 0 16,0 0-16,0 0 0,1 0 16,-1 0-16,0 0 0,0 0 15,0 0-15,0 0 0,1 0 0,-1 0 16,0 0-16,0 0 0,0 0 16,0 0-16,1 0 0,-1 0 15,0 0-15,0 0 0,0 0 16,0 0-16,1 0 15,-1 0-15,0 0 16,0 0-16,0 0 0,0 0 16,1 0-1,-1 0-15,0 0 16,0 0-16,0 0 16,0 0-1,1 0 1,-22-21 109,-22 21-125,1 0 15,0-21-15,0 21 16,0-22-16,0 22 16,-1-21-16,1 21 15,0-21-15,0 21 0,0 0 16,0-21-16,-1 21 0,1 0 16,0-21-1,0 21-15,0 0 0,0-21 16,-1 21-1,1-22 1,0 22 0,21 22 109,21-22-110,0 0-15,-21 21 16,22-21-16,-1 0 0,-21 21 16,21-21-16,0 0 0,0 0 15,0 21-15,1-21 0,-1 0 16,0 0-16,0 0 0,-21 21 15,21-21-15,0 0 0,1 0 16,-1 21-16,0-21 16,0 0-1,0 0-15,-21 22 0,21-22 16,1 0 0,-22 21-1,21-21 16,-21 21 32,-21-21-63,-1 0 0,1 21 16,0-21-1,0 0-15,21 21 0,-21-21 16,0 0-16,21 21 0,-22-21 0,1 0 15,0 22-15,21-1 0,-21-21 16,0 0-16,0 21 16,-1 0-16,1-21 0,0 21 15,0-21-15,0 21 0,0-21 0,-1 22 16,1-22-16,0 0 16,0 21-16,21 0 0,-21-21 15,0 0-15,21 21 0,-22-21 16,1 0-1,21 21 1,21-21 93,1 0-109,-1-21 0,0 21 16,0-21-16,0 0 0,0 21 16,1-21-16,-1 21 15,0 0-15,0-22 0,0 1 16,0 21-16,1 0 0,-22-21 16,21 0-16,0 0 15,0 21-15,0-21 0,0-1 16,1 22-16,-1-21 15,-21 0-15,21 21 16,-21-21 0,21 21-1,0 0 17,-21-21-32,21 21 31,-42 0 94,0 0-125,21 21 0,-21-21 15,0 0-15,21 21 0,-21-21 0,-1 0 16,22 21-16,-21 0 16,0-21-16,0 22 0,0-22 15,0 21-15,-1-21 0,22 21 16,-21-21-16,0 0 16,21 21-16,-21-21 0,0 21 15,0 0-15,-1-21 16,1 22-16,0-22 31,42 0 125,-21-22-124,0 1-1</inkml:trace>
  <inkml:trace contextRef="#ctx0" brushRef="#br0" timeOffset="4649.64">6117 14182 0,'-21'0'94,"0"0"-94,0 0 15,-1 0-15,1 0 16,0 0-16,0 0 15,0 0-15,0 0 0,-1 0 16,1 0-16,0 0 0,0 0 16,0 0-16,0 0 0,-1 0 15,1 0-15,0 0 16,0 0 0,0 0-16,0 0 15,-1 0 1,44 0 124,-1 0-140,0 0 0,0 0 16,0 0-16,0 0 0,1 0 16,-1 0-16,0 0 0,0 0 0,0 0 15,0 0-15,22 0 0,-22 0 0,0 0 16,0 0-16,0 0 0,1 0 16,-1 0-16,21 0 0,-21 0 0,0 0 15,22 0-15,-22 0 0,0 0 0,21 0 16,1 0-16,-22 0 15,21 0-15,1 0 0,-1 0 0,0 0 16,1 0-16,-1 0 0,0 0 0,1 0 16,-1 0-16,0 0 0,1 0 15,-1 0-15,0 0 0,1 0 0,-1 0 16,0 0-16,1 0 0,-1 0 0,-21 0 16,21 0-16,-20 0 0,20 0 0,-21 0 15,21 0-15,-20 0 0,-1 0 16,21 0-16,-21 0 0,0 0 0,1 0 15,-1 0-15,0 0 0,0 0 0,0 0 16,22 0-16,-22 0 0,0 0 16,0 0-16,0 0 0,0 0 15,1 0-15,-1 0 0,0 0 0,0 0 16,0 0-16,0 0 0,1 0 16,-1 0-16,0 0 0,0 0 0,0 0 15,0 0-15,1 0 0,-1 0 16,0 0-16,0 0 15,0 0-15,0 0 32,1 0-17,-1 0 17,0 0-17,0 0 16,0 0-31,0 0 47,-21-21 0,-21 21-16,21-22-31,-21 22 16,21-21-16,-21 21 16,0-21-16,0 21 0,-1 0 15,1-21-15,0 21 16,0 0-16,0 0 0,0 0 16,-1 0-16,1-21 0,0 21 15,0 0-15,0 0 16,0 0-16,-1 0 0,1 0 0,21-21 15,-21 21-15,0 0 32,42 0 46,0 0-63,0 0-15,1 0 0,-22 21 16,21-21-16,0 0 0,0 0 0,0 21 16,0-21-16,1 0 15,-1 0-15,0 0 0,0 21 0,0-21 16,0 0-16,1 0 16,-1 0-1,0 21-15,-21 0 63,0 1-48,-21-22 1,21 21-16,-21-21 16,-1 21-16,1 0 0,0-21 15,21 21-15,-21-21 0,0 21 0,0 1 16,-1-22-16,1 21 15,0 0-15,0 0 0,0-21 0,21 21 16,-21 0-16,-1-21 0,1 22 0,0-1 16,21 0-16,-21-21 15,0 21-15,21 0 16,-21-21 0,21 21 30,0-42 33,21 21-79,-21-21 0,21 21 15,0-21-15,0 0 0,0 0 16,1 21-16,-1-22 0,0 1 15,0 0-15,0 0 0,0 0 0,1 21 16,-1-21-16,0-1 0,0 1 0,0 0 16,0 21-16,1-21 0,-1 0 15,0 0-15,0 21 0,-21-22 16,21 22-16,0 0 16,-21-21-16,22 21 0,-1-21 15,-21 42 63,-21-21-62,-1 21-16,22 1 0,-21-22 16,0 21-16,0 0 0,0-21 0,0 21 15,-1 0-15,1 0 0,0-21 16,21 22-16,-21-1 0,0-21 15,21 21-15,-21 0 0,21 0 16,-22-21-16,22 21 0,-21-21 16,21 22-1,0-44 63</inkml:trace>
  <inkml:trace contextRef="#ctx0" brushRef="#br0" timeOffset="5848.69">8826 14563 0,'-21'0'15,"21"-21"1,-21 21-16,0 0 16,0 0-16,0 0 15,-1 0-15,1 0 16,0 0-1,0 0-15,0 0 16,42 0 47,0 0-63,0 0 15,0 0-15,1 0 0,-1 0 16,0 0-16,0 0 0,0 0 15,0 0-15,1 0 0,-1 0 16,0 0-16,0 0 0,21 0 0,-20 0 16,20 0-16,-21 0 15,43 0-15,-22 0 0,0 0 0,1 0 16,-22 0-16,21 0 0,0 0 0,1 0 16,-1 0-16,-21 0 0,22 0 0,-1 21 15,0-21-15,1 0 0,-22 0 16,21 0-16,0 0 0,-20 0 0,20 0 15,0 0-15,-21 0 0,22 0 0,-1 0 16,-21 0-16,22 0 0,-1 0 16,-21 0-16,0 0 0,22 0 15,-22 0-15,0 0 0,0 0 0,0 0 16,0 0-16,1 0 16,-1 0-16,0 0 15,-21 21 48,-21-21-63,0 0 0,-1 0 15,1 0-15,0 0 0,0 0 16,0 21-16,0-21 0,-1 0 0,1 0 16,0 0-16,0 0 0,-21 0 15,20 0-15</inkml:trace>
  <inkml:trace contextRef="#ctx0" brushRef="#br0" timeOffset="6705.2">8678 14669 0,'-21'0'0,"42"0"0,-63 0 15,21 0 1,0 0-16,-1 0 31,1 0-31,42 0 109,1 0-109,-1 0 0,0 0 16,0 0-16,0 0 0,0 0 0,1 0 16,-1 0-16,0 0 0,0 0 15,0 0-15,22 0 0,-22 0 0,0 0 16,21 0-16,-21 0 0,22 0 0,-1 0 16,-21 0-16,22 21 0,-22-21 15,21 0-15,0 0 0,-20 0 16,20 0-16,-21 0 0,21 0 0,-20 0 15,20 0-15,-21 0 0,21 0 0,-20 0 16,20 0-16,-21 0 0,21 0 16,-20 0-16,20 0 0,-21 0 0,0 0 15,22 0-15,-22 0 0,0 0 0,21 0 16,-21 0-16,1 0 0,20 0 16,-21 0-16,0 0 0,0 0 0,1 0 15,-1 0-15,0 0 0,0 0 16,0 0-16,0 0 0,1 0 15,-1 0 1,0 0-16,0 0 16,-42 0 124</inkml:trace>
  <inkml:trace contextRef="#ctx0" brushRef="#br0" timeOffset="11311.43">10118 14669 0,'-22'0'16,"22"21"93,0 0-93,0 0 15,0 0-31,22 0 16,-22 1-1,21-1-15,0 0 16,0 0-16,0 0 15,0-21-15,-21 21 16,22-21-16,-22 22 0,21-22 16,-21 21-16,21-21 0,0 0 15,-21 21-15,21 0 16,0-21-16,1 0 0,-22 21 16,21-21-16,0 0 0,0 21 0,0-21 15,0 22 1,1-22-16,-1 21 0,0-21 15,0 21-15,0-21 0,-21 21 0,21-21 16,1 21-16,-1-21 0,0 21 0,0 1 16,0-22-16,0 21 0,1-21 15,-1 21-15,0 0 0,0-21 0,21 21 16,-20-21-16,-1 21 0,21 1 0,-21-22 16,22 21-16,-22-21 0,0 21 15,21 0-15,-21-21 0,22 21 0,-22-21 16,21 21-16,-21-21 0,22 22 0,-22-22 15,21 21-15,-21 0 0,22-21 16,-22 21-16,21-21 0,-21 21 16,22-21-16,-22 21 0,0-21 0,21 22 15,-20-1-15,-1-21 0,21 21 0,-21-21 16,0 21-16,1-21 0,-1 0 16,0 21-16,0-21 0,0 0 0,-21 21 15,21-21-15,1 0 16,-22 22-1,21-22 110,0 0-109,0 0 0,0 0-16,0 0 15,1 21-15,-1-21 16,0 0-16,0 0 0,0 0 0,22 0 16,-1 21-16,-21-21 0,21 0 0,1 0 15,-1 0-15,0 21 0,22-21 0,-22 0 16,1 21-16,20-21 15,-21 0-15,22 21 0,-22-21 0,22 22 16,-22-22-16,22 21 0,-1-21 0,-21 0 16,22 21-16,-1-21 0,1 0 0,-22 21 15,22-21-15,-1 0 0,-20 21 16,20-21-16,-21 0 0,22 0 0,-22 21 16,1-21-16,20 0 0,-21 0 0,1 22 15,-1-22-15,22 0 0,-22 0 16,0 0-16,22 0 0,-22 21 0,0-21 15,22 0-15,-22 0 0,1 0 0,-1 0 16,0 0-16,1 21 0,-1-21 16,0 0-16,1 0 0,-1 0 15,-21 0-15,21 0 0,1 0 0,-1 0 16,-21 0-16,22 0 0,-1 0 0,-21 0 16,21 0-16,1 0 0,-1 0 15,0 0-15,1 0 0,-1 0 0,0 0 16,1 0-16,20 0 0,-20 0 0,-1 0 15,0 0-15,22 0 0,-22 0 0,0 0 16,1-21-16,-1 21 0,22 0 16,-22 0-16,0 0 0,1-21 0,-1 21 15,0 0-15,1 0 0,-1 0 0,21-22 16,-20 22-16,-1 0 16,22 0-16,-22 0 0,0-21 0,22 21 15,-22 0-15,0 0 0,22-21 0,-22 21 16,1 0-16,-1 0 0,0-21 0,1 21 15,-1 0-15,0 0 0,-21-21 16,22 21-16,-1 0 0,-21 0 0,22-21 16,-22 21-16,21 0 0,-21 0 0,22-22 15,-1 22-15,0 0 0,-21 0 0,22-21 16,-1 21-16,0 0 0,1 0 16,-1 0-16,-21-21 0,22 21 0,-1 0 15,-21 0-15,21 0 0,-20-21 0,20 21 16,-21 0-16,0 0 0,0 0 15,22-21-15,-22 21 0,0 0 16,0 0-16,0 0 0,22 0 0,-22-21 16,0 21-16,0 0 0,22 0 0,-22 0 15,0 0-15,0-22 0,0 22 0,0 0 16,1 0-16,-1 0 0,0 0 16,0-21-16,0 21 0,0 0 15,1 0-15,-1 0 0,0 0 0,0-21 16,0 21-16,0 0 0,1 0 0,20 0 15,-21 0-15,0 0 0,22 0 16,-22 0-16,21 0 0,-21 0 16,0 0-16,22-21 0,-22 21 0,0 0 15,0 0-15,0 0 0,1 0 0,-1 0 16,0 0-16,0 0 0,0-21 16,0 21-16,1 0 0,-1 0 15,0 0-15,0 0 0,-21-21 16,21 21-16,0 0 0,1 0 0,-1 0 15,0 0-15,0-22 0,0 22 16,0 0-16,1 0 0,-1-21 16,0 21-16,0 0 0,0 0 0,0 0 15,1-21-15,-1 21 0,0 0 16,0 0-16,0 0 0,0-21 0,1 21 16,20 0-16,-21 0 0,0-21 15,0 21-15,1 0 0,20 0 0,-21-21 16,21 21-16,-20-22 0,-1 22 15,21 0-15,-21-21 0,22 21 0,-22 0 16,21-21-16,-21 21 0,0 0 0,22-21 16,-22 21-16,0-21 0,0 21 0,0-21 15,22 21-15,-22 0 0,0-22 16,0 22-16,22-21 0,-22 0 0,0 21 16,21-21-16,-21 21 0,1-21 0,20 0 15,-21 21-15,21-22 0,1 1 16,-22 21-16,21-21 0,-21 0 0,22 21 15,-22-21-15,21 0 0,-21 21 16,1-22-16,20 22 0,-21-21 0,0 0 16,0 21-16,22-21 0,-22 21 0,0-21 15,0 0-15,0 21 0,22-22 16,-22 22-16,0-21 0,21 0 0,-20 21 16,-1-21-16,0 21 0,21-21 0,-21 0 15,1 21-15,-1-22 0,0 22 0,0-21 16,0 21-16,0-21 0,1 0 15,20 21-15,-21-21 0,0 21 0,0-21 16,1-1-16,-1 22 0,0-21 16,0 0-16,0 21 0,0-21 0,22 21 15,-22-21-15,0 0 0,0 21 16,0-22-16,1 1 0,-1 21 0,0-21 16,21 21-16,-21-21 0,1 0 0,-1 21 15,-21-21-15,21 21 0,0-22 0,0 22 16,0-21-16,1 0 15,-1 0-15,0 0 0,0 21 16,-21-21-16,21 21 0,0-22 0,-21 1 16,22 21-16,-1-21 0,-21 0 15,21 21-15,0-21 16,0 21-16,0-21 16,1 21-16,-22-22 0,21 1 0,0 21 15,-21-21-15,21 21 0,0-21 16,0 0-16,1 0 0,-1-1 15,0 22-15,0-21 16,0 0-16,0 0 0,1 0 16,-1 21-16,-21-21 0,21-1 0,0 22 15,0-21-15,-21 0 0,21 21 0,1-21 16,-1 0-16,0 21 0,-21-21 16,21-1-16,0 22 0,0-21 0,1 0 15,-1 0-15,0 0 16,0 21-16,0-21 0,0-1 0,-21 1 15,22 21-15,-1-21 0,0 0 16,0 21-16,-21-21 0,21 0 0,0-1 16,1 1-16,-1 0 0,-21 0 15,21 21-15,0-21 0,-21 0 16,21-1-16,0 22 0,-21-21 16,0 0-16,22 21 0,-1-21 15,-21 0-15,21 21 0,-21-21 0,0-1 16,21 1-16,0 0 15,-21 0-15,0 0 0,21 21 16,-21-21-16,22 21 0,-22-22 16,0 1-16,0 0 15,21 0-15,-21 0 0,21 0 16,-21-1-16,0 1 0,0 0 16,0 0-16,21 0 15,-21 0-15,21-1 0,-21 1 16,0 0-16,0 0 0,0 0 15,0 0-15,0-1 0,0 1 0,0 0 16,21 21-16,-21-21 0,0 0 0,0 0 16,0-1-16,0 1 0,22 21 15,-22-21-15,0 0 0,0 0 0,0 0 16,0-1-16,0 1 0,0 0 0,0 0 16,0 0-16,0 0 15,0-1-15,0 1 0,0 0 0,0-21 16,0 21-16,0-1 0,0 1 15,0 0-15,0-21 0,0 21 0,0-1 16,0-20-16,-22 21 0,22 0 0,0-22 16,0 22-16,-21 0 0,21-21 0,0 21 15,0-1-15,0-20 0,0 21 0,0 0 16,0 0-16,0-1 0,-21-20 16,21 21-16,0 0 0,0 0 15,0-22-15,-21 22 0,21 0 0,0-21 0,-21 20 16,21 1-16,0-21 0,0 21 0,0-22 15,0 22-15,-21 0 0,21-21 16,0 21-16,-22-1 0,22-20 0,0 21 16,0 0-16,0-22 0,-21 22 15,21 0-15,-21 0 0,21 0 0,0 0 16,0-1-16,-21 1 0,21 0 0,-21 0 16,21 0-16,0 0 0,0-1 0,-21 1 15,21 0-15,-22 0 0,22 0 0,-21 0 16,21-1-16,-21 1 0,21 0 15,0 0-15,0 0 0,-21 0 16,21-1-16,-21 1 0,21 0 0,-21 0 0,21 0 16,0 0-16,-22-1 15,22 1-15,-21 0 0,21 0 0,-21 0 16,21 0-16,0-1 0,-21 1 16,21 0-16,-21 0 15,21 0-15,0 0 0,0-1 16,-21 1-16,21 0 0,-22 21 15,22-21-15,0 0 0,0 0 16,-21-1-16,21 1 16,-21 0-16,21 0 15</inkml:trace>
  <inkml:trace contextRef="#ctx0" brushRef="#br0" timeOffset="15911.7">22691 9927 0,'0'-21'16,"0"0"-16,0 0 15,0 0 1,-22 21-16,22-22 0,-21 1 15,21 0-15,0 0 0,-21 21 16,21-21-16,-21 0 0,21-1 16,-21 1-16,21 0 15,0 0-15,-21 0 16,21 0-16,-22-1 16,22 1-16,-21 21 0,21-21 15,-21 0-15,21 0 16,0 0-16,-21 21 0,21-22 0,-21 1 15,0 0-15,21 0 0,-22 21 16,22-21-16,0 0 0,-21-1 16,21 1-16,-21 21 0,21-21 15,-21 0-15,21 0 0,0 0 16,-21-1-16,21 1 0,-21 21 0,21-21 16,-22 0-16,22 0 0,-21 0 15,0-1-15,21 1 0,-21 21 0,21-21 16,0 0-16,-21 21 0,0-21 15,21 0-15,-22-1 0,22 1 16,-21 0-16,0 21 0,0-21 0,21 0 16,-21 0-16,21-1 15,-21 22-15,-1-21 0,22 0 0,-21 0 16,0 0-16,0 0 16,21-1-16,-21 1 0,0 0 15,-1 0 1,22 0-16,-21 21 0,21-21 0,-21-1 15,0 1-15,21 0 16,-21 21-16,21-21 0,-21 0 16,-1 0-16,1-1 0,21 1 15,-21 21-15,21-21 0,-21 0 0,0 0 16,21 0 0,-21-1-16,-1 1 0,1 0 15,0 0-15,21 0 0,-21 21 16,0-21-16,21-1 0,-21 1 15,-1 0-15,1 0 0,21 0 16,-21 0-16,0-1 0,21 1 16,-21 21-16,21-21 0,0 0 0,0 0 15,-21 0-15,21-1 16,-22 22-16,22-21 0,0 0 0,-21 0 16,21 0-16,-21 0 0,0-1 15,21 1-15,0 0 16,-21 21-16,21-21 0,-21 0 0,-1 0 0,22-1 15,-21 22-15,21-21 0,0 0 16,-21 0-16,0 0 0,0 0 0,21-1 16,-21 1-16,-1 0 15,22 0-15,0 0 0,-21 0 0,0-1 16,0 1-16,0 0 0,21 0 0,-21 0 16,-1 0-16,1-1 0,21 1 0,-21 0 15,0 0-15,0 0 0,0 21 16,-1-21-16,22-1 0,-21 1 0,0 0 0,0 0 15,0 0-15,0 21 0,-1-21 0,1-1 16,0 22-16,0-21 0,21 0 16,-21 0-16,0 21 0,-1-21 0,1 0 15,0 21-15,0-22 0,0 1 16,0 0-16,-1 0 0,1 21 16,0-21-16,21 0 0,-21 21 0,0-22 15,0 22-15,21-21 0,0 0 0,-22 21 16,1-21-16,0 0 15,21 0-15,-21 21 0,21-22 16,-21 22-16,0 0 0,21-21 0,0 0 16,0 0-16,-22 21 0,1-21 15,0 21-15,21-21 16,0-1 0,-21 1-16,0 21 0,21-21 15,-21 21-15,21-21 16,-22 21-16,1-21 15,21 0-15,-21 21 16,21-22-16,-21 22 16,21-21-1,-21 21-15,0 0 16,21-21-16,-22 21 0,1-21 31,0 21-31,0-21 16,0 21-1,0-21-15,-1 21 16,22-22-16,-21 22 16,0 0-16,0-21 15,0 21-15,0 0 0,-1-21 16,1 21-16,0-21 0,0 0 16,0 21-16,0 0 0,21-21 15,-22 21-15,1 0 0,0-22 0,0 22 16,0 0-16,0-21 15,-1 21-15,1-21 0,0 21 0,0 0 16,0 0 0,0 0-16,21-21 0,-22 21 15,1 0 1,0 0 0,0 0-1,0 0-15,0 0 16,-1 0-16,22-21 15,-21 21-15,0 0 16,0 0 0,21-21-16,-21 21 0,0 0 15,-1 0-15,1-22 0,0 22 0,0 0 16,0 0-16,0-21 16,-1 21-16,1 0 0,0 0 15,21-21-15,-21 21 0,0 0 16,0 0-16,-1 0 0,22-21 15,-21 21-15,0 0 16,0 0 0,21-21-16,-21 21 15,0 0-15,-1 0 0,1-21 16,0 21-16,0 0 0,0 0 16,0 0-16,-1-22 0,1 22 15,0 0-15,0 0 0,0 0 0,0 0 16,-1 0-16,1-21 15,0 21-15,0 0 0,0 0 0,0 0 16,-1 0-16,22-21 0,-21 21 16,0 0-16,0 0 0,0 0 15,0 0 1,-1 0 0,1 0-1,21-21 16,-21 21-31,0 0 16,0 0-16,21-21 0,-21 21 16,-1-21-16,1 21 0,0 0 15,0 0-15,0 0 0,0-22 0,-1 22 16,1 0-16,-21 0 0,21-21 16,0 21-16,-22 0 0,22 0 0,0 0 15,0-21-15,-22 21 0,22 0 0,0 0 16,0 0-16,0 0 0,0 0 0,-1 0 15,22-21-15,-21 21 16,0 0 0,0 0-1,0 0 17,0 0-17,-1 0 1,1 0-1,0 0 1,0 0 31,0 0 15,0 0-62,-1 0 16,1 0-16,0 0 16,0 21-16,0-21 31,0 0-15,-1 0-16,1 0 15,0 0-15,0 0 16,0 0-1,0 0-15,-1 0 16,1 0 0,0 0-16,0 0 0,0 0 0,0 21 15,-1-21-15,1 0 16,0 0 0,0 0-16,0 21 15,0-21 1,-1 0-16,1 0 15,0 22-15,0-22 16,0 0-16,21 21 16,-21-21-16,-1 0 0,1 0 15,21 21-15,-21-21 0,0 0 16,21 21-16,-21-21 16,0 21-16,-1-21 15,1 0-15,0 21 16,0-21-16,0 0 0,0 22 15,-1-22 1,1 0-16,21 21 0,-21-21 0,0 0 16,21 21-16,-21-21 15,0 0-15,21 21 0,-22-21 0,1 21 16,0-21 0,21 21-16,-21-21 0,0 0 15,21 22-15,-21-1 0,21 0 16,-22-21-16,22 21 15,-21-21-15,21 21 16,-21 0-16,21 1 16,-21-22-16,21 21 15,-21 0-15,21 0 16,-21-21-16,21 21 0,-22-21 16,22 21-16,0 1 15,0-1 1,0 0-16,-21-21 0,21 21 15,-21 0-15,21 0 16,0 1-16,-21-1 0,0 0 16,21 0-1,0 0-15,0 0 0,0 1 16,-21-1-16,21 0 16,-22 0-16,22 0 0,0 0 15,0 1-15,0-1 0,-21 0 16,21 0-16,0 0 0,-21-21 0,21 21 15,0 1-15,0-1 0,0 0 16,0 0-16,-21 0 0,21 0 16,0 1-16,-21-1 0,21 0 15,0 0-15,0 0 0,-21 0 16,21 1-16,-22-22 0,22 21 0,0 0 16,-21 0-16,21 0 15,0 0-15,0 1 0,-21-22 16,21 21-16,0 0 0,0 0 0,-21-21 15,21 21-15,0 0 0,0 1 0,0-1 16,0 0-16,0 0 16,-21 0-16,21 0 0,0 1 15,0-1-15,0 0 0,0 0 16,0 0 0,0 0-16,0 1 15,0-1-15,0 0 16,0 0-1,0 0 17,-21-21 30,-1 0-46,1-21-1,0 0 1,0 0 0,0 0-1,21-1-15,-21 1 16,-1 21-16,22-21 0,0 0 0,-21 0 16,21 0-16,-21-1 15,21 1-15,0 0 16,0 0-16,0 0 15,0 0 1,0-1 31,0 44 15,0-1-62,21-21 16,-21 21-16,21-21 0,-21 21 0,0 0 16,22-21-16,-22 21 0,21 1 15,-21-1-15,21 0 16,-21 0-16,21-21 16,-21 21-16,0 0 0,21-21 15,-21 22-15,0-1 16,21-21-1,-21 21 1,22-21 0,-22 21 15,21-21 0,0 0-15,0 0-16,0-21 15,-21 0-15,21 21 16,-21-21-16,22 21 16,-1-22-16,-21 1 0,21 0 15,0 21-15,-21-21 0,21 0 0,0 21 16,-21-21-16,22-1 0,-1 1 0,0 21 16,-21-21-16,21 0 0,0 0 0,0 21 15,-21-21-15,22-1 0,-1 22 0,0-21 16,0 21-1,-21-21-15,21 21 16,-21 21 31,-21-21-31,21 21-16,-21-21 15,0 0-15,0 22 0,-1-1 16,1-21-16,0 21 0,0-21 0,21 21 15,-21 0-15,0-21 0,-1 21 0,1-21 16,0 22-16,0-22 16,21 21-16,-21-21 0,0 0 0,21 21 0,-22-21 15,22 21 1,-21-21-16,21 21 0,-21-21 0,21 21 16,-21-21-16,21 22 15,-21-22-15,21 21 16,0 0 46,-21-21 251,-1 0-298,1 0-15,0 0 32</inkml:trace>
  <inkml:trace contextRef="#ctx0" brushRef="#br0" timeOffset="21945.06">8848 9843 0,'0'21'16,"-22"-21"-16,1 0 31,0 0-31,0 0 16,0 0-1,0 0 1,21 21-16,-22-21 0,1 0 16,0 0 30,42 0 17,0 0-47,1 0-16,-1 0 15,0 0-15,0 0 0,0 0 16,0 0-16,1 0 15,-1 0-15,0 0 0,0 0 16,0 0-16,0 0 16,1 0-16,-1 0 15,0 0-15,0 0 0,0 0 0,0 0 16,22 0-16,-22 0 0,0 0 0,0 0 16,0 0-16,1 0 0,-1 0 15,0 0-15,0 0 0,0 0 0,0 0 16,1 0-16,-1 0 0,0 0 15,0 0-15,0 0 16,0 0-16,1 0 0,-1 0 16,0 0-16,0 0 0,0 0 0,0 0 15,1 0-15,-1 0 16,0 0-16,0 0 0,0 0 16,0 0-16,1 0 0,-1 0 15,0 0-15,0 0 0,0 0 0,0 0 16,22 0-16,-22 0 0,21 0 15,-21 0-15,22 0 0,-22 0 0,21 0 16,-21 0-16,1 0 0,-1 0 0,21 0 16,-21 0-16,0 0 0,1 0 15,-1 0-15,0 0 0,0 0 0,0 0 16,0 0-16,1 0 0,-1 0 16,0 0-16,0 0 0,0 0 15,0 0-15,1 0 0,-1 0 16,0 0-16,0 0 15,0 0-15,0-21 0,1 21 0,-1 0 16,0 0-16,0 0 0,0 0 16,0 0-16,1 0 0,-1 0 0,0 0 15,0 0-15,0 0 0,0 0 16,1 0-16,-1 0 0,0 0 16,0 0-16,0 0 0,0 0 15,1 0-15,-1 0 0,0 0 16,0 0-16,0 0 0,0 0 0,1 0 15,-1 0-15,0 0 0,0 0 16,21 0-16,-20 0 0,-1 0 16,0 0-16,0 0 0,0 0 0,0 0 15,1 0-15,-1 0 16,0 0-16,0 0 0,0 0 16,0 0-16,1 0 0,-1 0 0,0 0 15,0 0-15,0 0 16,0 0-16,1 0 0,-1 0 15,0 0-15,0 0 16,0 0-16,0 0 0,1 0 16,-1 0-16,0 0 0,0 0 15,0 0-15,0 0 16,1 0-16,-1 0 16,0 0-16,0 0 0,21 0 15,-20 0-15,-1 0 16,0 0-16,0 0 15,0 0-15,0 0 0,1 0 16,-1 0-16,0 0 0,0 0 16,0 0-16,0 0 0,1 0 15,-1 0-15,0 0 16,0 0-16,0 0 0,0 0 16,1 0-16,-1 0 0,0 0 15,0 0-15,0 0 0,0 0 0,1 0 16,-1 0-16,0 0 15,0 0-15,0 0 0,0 0 16,1 0-16,-1 0 16,0 0-16,0 0 0,0 0 15,0 0-15,1 0 16,-1 0-16,0 0 16,0 0-16,0 0 0,0 0 15,1 0 1,-1 0-1,0 0-15,0 0 0,0 0 16,0 0-16,1 0 16,-1 0-1,0 0-15,0 0 16,0 0-16,0 0 16,1 0-16,-1 0 0,0 0 0,0 0 15,0-21-15,0 21 0,22 0 16,-22 0-16,0 0 0,21 0 0,-20 0 15,-1 0-15,0 0 0,0 0 16,0 0-16,0 0 0,1 0 16,-1 0-16,0 0 15,0 0 1,0 0 0,0 0-16,1 0 15,-1 0-15,0 0 16,0 0-16,0 0 15,0 0 1,1 0 0,-1 0-1,0 0 1,-42 0 281,0 0-250,-1 0 15,1 0-15,0 0 94,42 0 656</inkml:trace>
  <inkml:trace contextRef="#ctx0" brushRef="#br0" timeOffset="29022.24">12150 8700 0,'-22'0'0,"22"-22"16,0 1 15,-21 21 16,0 0 0,0 21-31,21 1-16,-21-1 15,21 0-15,0 0 0,0 0 16,0 0-16,0 1 0,0-1 16,-21 0-16,21 0 0,0 0 15,-22 0-15,22 1 0,0-1 0,0 0 16,0 0-16,0 0 0,0 0 15,-21 1-15,21-1 16,0 0-16,0 0 16,-21-21-16,21-21 93,0 0-77</inkml:trace>
  <inkml:trace contextRef="#ctx0" brushRef="#br0" timeOffset="30201.57">12298 8700 0,'-21'0'94,"21"21"-79,0 0-15,0 0 0,-22-21 16,22 21-16,-21 0 0,21 1 16,0-1-16,-21 0 15,21 0 1,0 0-16,0 0 15,0 1-15,0-1 16,0 0 0,0 0-1,0 0-15,0 0 32,21-21-17,0 0 1,1 0-16,-1 0 15,0 0 1,0-21 0,0 0-1,0 21-15,-21-21 16,22 21-16,-22-21 0,0 0 16,21-1-16,-21 1 0,21 0 15,-21 0 1,0 0-16,0 0 0,0-1 15,0 1-15,21 0 0,-21 0 16,0 0-16,0 0 16,0-1-1,0 1 1,-21 21 0,0 0-1,0 0 1,-1 0-16,1 0 15,0 0 1,0 0 0,21 21-1,-21-21-15,0 0 16,21 22-16,0-1 16,-22 0-16,22 0 0,-21-21 15,21 21-15,0 0 16,-21 1-16,21-1 15,0 0-15,0 0 0,0 0 16,0 0-16,0 1 16,0-1-16,0 0 15,0 0-15,0 0 16,0 0 0,21 1-1,0-22 1,1 0-16,-1 0 15,0 0 1,-21-22 0,21 22-16,-21-21 15,21 0 1</inkml:trace>
  <inkml:trace contextRef="#ctx0" brushRef="#br0" timeOffset="31060.69">12912 8657 0,'0'-21'16,"0"0"-1,21 21 1,-21 21 62,0 0-62,0 0-16,0 1 0,0-1 15,0 0-15,0 0 16,0 0-16,-21 0 0,21 1 15,0-1-15,0 0 0,0 0 0,-22-21 16,22 21-16,-21 0 0,21 1 0,-21-1 16,21 0-16,0 0 15,0 0-15,0 0 16,-21-21 0,21 22-16,0-44 78,0 1-78,0 0 15</inkml:trace>
  <inkml:trace contextRef="#ctx0" brushRef="#br0" timeOffset="31540.41">12806 8869 0,'-21'0'31,"42"0"32,0 0-63,0 0 15,0 0-15,0 0 0,1 0 16,-1 0-16,0 0 0,0 0 15,-21-21-15,21 21 0,0 0 16,1 0-16,-1 0 0,0 0 16,0 0-16</inkml:trace>
  <inkml:trace contextRef="#ctx0" brushRef="#br0" timeOffset="32571.82">13504 8742 0,'0'-21'62,"0"0"-31,21 21-15,-21-22-16,22 22 16,-22-21-1,21 21-15,0 0 16,0 0 0,0 21 30,-21 1-46,0-1 16,0 0 0,0 0-16,0 0 0,0 0 15,0 1-15,0-1 0,0 0 16,0 0-16,-21-21 0,21 21 16,0 0-16,-21-21 0,21 22 0,0-1 15,-21-21-15,21 21 16,-21-21-16,-1 21 0,1 0 15,0-21-15,0 21 16,21 1-16,-21-22 0,0 0 16,-1 21-16,1-21 15,0 0 1,0 0 0,0 0-16,21-21 15,0-1-15,0 1 0,0 0 16,0 0-1,0 0-15,0 0 0,0-1 16,0 1-16,0 0 0,0 0 16,0 0-16,21 21 0,0-21 15,0 21 17,0 0-17,-21 21 1,22 0-16,-22 0 15,21-21-15,-21 21 0,0 0 16,21 1-16,0-1 16,-21 0-16,21-21 15,-21 21-15,21-21 0,-21 21 16,22-21-16,-1 0 16,-21 21-16,21-21 31,0 0 0,0 0 0,-21-21-31,21 0 16,1 21-16,-1-21 0</inkml:trace>
  <inkml:trace contextRef="#ctx0" brushRef="#br0" timeOffset="33568.48">13970 8636 0,'0'0'0,"0"-21"16,-21 21 46,21 21-46,-21-21-16,21 21 0,0 0 16,-22 1-16,1-1 15,21 0-15,0 0 0,-21 0 16,21 0-16,0 1 15,0-1-15,0 0 0,-21 0 16,21 0-16,0 0 0,0 1 16,0-1-16,0 0 15,0 0 1,0 0-16,0 0 16,21-21 15,-21 22-31,21-22 15,0 0 1,1 0 0,-1 0-16,0 0 15,0-22 1,0 22-16,0 0 16,-21-21-16,22 0 15,-1 21-15,-21-21 16,21 21-16,-21-21 0,21 21 15,0-21-15,-21-1 16,0 1-16,0 0 16,21 21-16,-21-21 15,0 0-15,0 0 16,22-1-16,-22 1 16,0 0-16,0 0 0,0 0 15,0 0 1,0-1-1,0 1-15,-22 21 16,22-21-16,-21 21 0,0 0 16,21-21-16,-21 21 15,0 0 1,0-21 0,-1 21-16,1 0 15,0 0 1,0 0 15,0 0-15,21 21-1,-21-21-15,21 21 16,-22-21-16,22 21 16,-21-21-16,21 21 15,0 1-15,0-1 16,-21 0-1,21 0 32</inkml:trace>
  <inkml:trace contextRef="#ctx0" brushRef="#br0" timeOffset="39511.94">14626 8763 0,'-21'0'47,"42"21"0,0-21-31,0 0-16,1 0 15,-1 0 1,0 0-16,0 0 15,0 0 1,-21 21 62,-21-21-47</inkml:trace>
  <inkml:trace contextRef="#ctx0" brushRef="#br0" timeOffset="39780.8">14584 8932 0,'0'0'15,"0"22"17,21-22-1,0 0-31,0 0 16,0 0-1,1 0 1,-1 0-1,-21-22-15,21 1 16,0 21-16</inkml:trace>
  <inkml:trace contextRef="#ctx0" brushRef="#br0" timeOffset="40576.23">15113 8657 0,'0'-21'15,"21"0"32,0 21-31,0 0-1,1 0 1,-1 0 0,-21 21-16,0 0 15,0 0 1,0 1-16,0-1 15,0 0-15,0 0 16,0 0-16,-21-21 16,-22 21-1,22 1-15,0-1 16,0-21-16,42 0 94,0 0-94,0 0 15,0 0 1,1 0-16,-1 0 16,0 0-16,-21 21 15,0 0-15,0 0 16,0 0-1,0 1-15,0-1 16,-21-21-16,0 0 0,-1 21 16,1-21-16,0 0 0,21 21 15,-21-21-15,0 0 0,0 0 16,-1 0 0,22 21-16,-21-21 0,0 0 31,0 0 0,21-21 0,21 0-15,0 21-16,0-21 0</inkml:trace>
  <inkml:trace contextRef="#ctx0" brushRef="#br0" timeOffset="41781.78">15536 8721 0,'0'0'0,"0"-21"15,21 21-15,-21-22 16,22 22-16,-22 22 63,-22-1-63,1 0 15,21 0-15,-21-21 0,21 21 16,0 0-16,0 1 0,-21-22 15,21 21-15,-21 0 0,21 0 0,-21-21 16,21 21-16,0 0 0,0 1 16,0-1-16,-22-21 0,22 21 0,0 0 15,0 0 1,22-21 0,-22 21-16,21-21 15,0 0-15,0 0 16,0 0-16,0 0 0,1 0 15,-1 0-15,0 0 16,0 0-16,0 0 0,-21-21 16,21 21-16,1 0 0,-22-21 15,21 21-15,0 0 0,-21-21 0,0 0 16,21 0 0,-21-1-16,21 22 0,-21-42 15,0 21-15,0 0 16,0 0-16,0-1 0,0 1 15,0 0-15,0 0 16,0 0 0,0 0-16,0-1 15,-21 22 1,21-21-16,-21 21 16,0 0-16,0 0 15,-1 0 1,1 0-16,0 21 15,0-21-15,0 22 0,0-1 16,-1 0-16,22 0 16,-21-21-16,21 21 0,-21 0 15,21 1-15,-21-22 0,21 21 0,0 0 16,-21 0-16,21 0 16,0 0-16,-21 1 0,21-1 15,0 0 1,0 0-16,0 0 15,0 0-15,21 1 16,0-22 0,0 0-1,0 0-15,0 0 16,1 0-16,-1 0 0,0 0 16,0 0-16,0 0 15,0 0-15,1 0 16,-1 0-16,-21-22 15,21 22-15,0-21 16,-21 0-16,21 21 0,-21-21 0,0 0 16,0 0-16,21-1 15,-21 1-15,0 0 0,0 0 16,0 0-16,0 0 0,0-1 16,0 1-16,0 0 0,0 0 0,0 0 15,0 0-15,0-1 0,0 1 16,-21 21-1,0 0 1,0 0-16,0 0 16,0 0-16,-1 0 15,1 0-15,0 0 16,21 21-16,-21-21 16,21 22-16,-21-22 0,21 21 15,-21-21-15,21 21 16,21-21 15</inkml:trace>
  <inkml:trace contextRef="#ctx0" brushRef="#br0" timeOffset="45897.42">15409 8636 0,'21'0'0,"1"-21"16,-22 0 31,0 0-32,0-1 1,0 1 0,-22 21-1,22-21-15,-21 21 16,21-21-16,-21 21 0,0 0 15,21-21-15,-21 21 0,0-21 16,-1 21 0,1-22-16,0 22 15,21-21-15,-21 21 0,0-21 16,0 21-16,-1-21 16,1 21-1,0 0-15,21-21 16,-21 21-16,0 0 0,0 0 15,21-21-15,-22 21 16,1 0-16,0 0 16,21-22-16,-21 22 15,0 0-15,0 0 0,-1 0 16,1-21 0,0 21-1,0 0 1,0 0-16,21-21 15,-21 21-15,-1 0 0,1 0 16,0 0-16,0 0 16,0 0-16,21-21 0,-21 21 15,-1 0-15,1 0 16,0 0-16,0 0 16,0 0-16,0-21 0,-1 21 15,1 0-15,0 0 0,0 0 16,0 0-16,0 0 0,-22-21 0,22 21 15,0 0-15,0 0 0,-22 0 0,22-22 16,0 22-16,0 0 16,0 0-16,0 0 15,21-21-15,-22 21 16,1 0-16,0 0 16,0 0-16,0 0 15,0 0-15,-1 0 0,1 0 0,0-21 16,0 21-16,0 0 0,0 0 0,-1 0 15,1 0-15,0 0 0,0-21 0,0 21 16,0 0-16,-1 0 16,1 0-16,0 0 15,0 0-15,0 0 0,0-21 16,-1 21-16,1 0 0,0 0 16,0 0-1,0 0-15,0 0 16,-1 0-16,1 0 0,0 0 0,0 0 15,0 0-15,0 0 16,-1 0-16,1 0 0,0 0 16,0 0-16,0 0 15,0 0-15,-1 0 0,1 0 16,0 0-16,0 0 16,0 0-16,0 0 0,-1 0 15,1 0-15,0 0 0,0 0 0,0 0 16,0 0-1,-1 0-15,1 0 0,-21 0 0,21 0 16,0 0-16,-1 0 0,1 0 16,0 0-16,0 0 0,0 0 15,0 0-15,-1 0 16,1 0-16,0 0 16,0 0-16,0 0 0,0 0 15,-1 0-15,1 0 16,0 0-16,0 0 0,0 0 15,0 0-15,-1 0 0,1 0 16,0 0-16,0 0 0,0 0 16,0 0-16,-1 0 0,1 21 15,0-21 1,0 0-16,0 0 0,0 0 16,-1 0-1,1 0-15,0 0 0,0 0 16,0 0-16,0 0 0,-1 0 0,1 0 15,0 0-15,0 0 16,0 0-16,0 0 0,21 21 16,-22-21-16,1 0 0,0 0 0,0 0 15,0 0-15,0 0 0,-1 0 16,1 0-16,0 0 16,0 0-16,0 21 0,0-21 15,-1 0-15,1 0 16,0 0-16,0 0 0,0 21 15,0-21 1,-1 0 0,1 0-16,21 22 15,-21-22-15,0 0 16,0 21-16,0-21 16,-1 21-1,1-21-15,0 0 16,21 21-16,-21-21 0,0 0 15,0 21-15,-1-21 16,1 0-16,0 0 0,0 21 0,0-21 16,0 0-16,21 22 15,-22-22-15,1 0 0,0 0 16,21 21-16,-21-21 16,0 21-16,0-21 15,21 21-15,-22-21 16,1 0-16,0 21 0,0-21 15,0 0-15,0 21 0,-1-21 16,22 22-16,-21-22 16,0 0-16,0 0 0,21 21 15,-21-21-15,0 21 16,-1-21-16,22 21 16,-21-21-1,21 21-15,-21-21 16,0 21-1,0 1 1,0-22-16,-1 21 16,1-21-16,0 0 0,21 21 15,-21-21-15,0 0 16,21 21 0,-21-21-16,21 21 15,-22-21-15,22 21 16,-21 1-1,21-1 1,-21-21-16,21 21 16,0 0-16,0 0 15,-21 0 1,21 1-16,0-1 16,-21-21-16,21 21 15,0 0 1,0 0-1,0 0 1,0 1-16,0-1 16,0 0-16,0 0 15,0 0-15,0 0 16,0 1-16,0-1 16,-21 0-16,21 0 15,0 0-15,0 0 16,0 1-1,0-1-15,0 0 16,-22-21 62,22 21-78,-21-42 94,21 0-78,-21 21-1,21-21-15,-21 21 0,21-22 0,0 1 16,-21 0-16,21 0 0,-21 21 15,21-21-15,0 0 0,-22-1 16,22 1 0,0 0-16,-21 21 15,21-21-15,0 0 16,0 0 0,0-1-16,0 1 15,0 0 16,21 42 32,1 0-47,-1 1-16,-21-1 15,0 0-15,21 0 0,0 0 16,-21 0-16,0 1 0,21-1 15,-21 0-15,0 0 16,21-21-16,-21 21 0,0 0 0,0 1 16,0-1-1,0 0-15,22-21 16,-22 21-16,0 0 0,0 0 16,21-21-1,-21 22 1,21-22 46,-21-22-62,21 1 0,-21 0 16,21 0 0,0 21-16,-21-21 0,22 0 15,-1-1-15,0 22 0,-21-21 16,21 0-16,0 21 0,0-21 0,1 0 15,-1 21-15,-21-21 0,21 21 16,0-22-16,0 1 0,0 21 16,-21-21-16,22 21 0,-22 21 78,-22-21-78,22 21 0,-21 1 15,0-22-15,0 21 0,0 0 16,0-21-16,-1 21 0,1 0 16,0-21-16,0 21 0,0-21 15,0 22-15,-1-1 16,1-21-16,21 21 16,-21-21-16,0 0 15,21 21 1,-21-21-16,0 0 47,-1 0-32,22-21 1,0 0 0,0 0-16,-21 21 0,21-22 0,0 1 15,-21 21-15,21-21 0,0 0 16,0 0-16,0 0 0,-21-1 0,21 1 15,-21 0-15,21 0 0,0 0 0,0 0 16,0-1-16,-21 1 16,21 0-16,0 0 15,0 0 17,0 42-1,0 0-31,0 0 15,21 0-15,-21 1 16,21-22-16,-21 21 0,21 0 0,-21 0 16,0 0-16,21 0 0,-21 1 0,21-1 15,-21 0-15,22 0 0,-22 0 16,0 0-16,21 1 0,-21-1 16,0 0-16,21-21 0,-21 21 0,0 0 15,21 0 1,0-21 31,0 0-32,1-21-15,-22 0 16,21 21-16,0-21 0,0 21 16,0-21-16,0 0 0,1-1 0,-1 22 15,0-21-15,0 0 0,21 0 16,-20 0-16,20 0 0,-21-1 15,0 22-15,22-21 0,-22 0 0,0 0 16,0 21-16,-21-21 16,-21 21 15,0 0-31,0 0 16,-1 21-16,1-21 15,21 21-15,-21-21 0,0 21 0,0-21 16,0 21-16,21 1 0,-22-22 0,1 21 15,0 0-15,0-21 0,0 21 0,0-21 16,21 21-16,-22-21 0,22 21 16,-21-21-16,0 0 0,21 22 15,-21-22 17,0 21-17,0-21 1,-1 0-16,1 0 15</inkml:trace>
  <inkml:trace contextRef="#ctx0" brushRef="#br0" timeOffset="52504.55">15557 10689 0,'0'0'0,"-21"0"78,0 0-62,0 0 0,0 0-16,0 0 15,-1 0-15,1 0 0,0 0 16,0 0-1,0 0-15,0 0 16,-1 0 0,22-21-1,22 21 63,-1 0-78,0 0 0,0 0 0,0 0 16,0 0-16,1 0 0,-1 0 16,21 0-16,-21-21 0,0 21 15,22 0-15,-22 0 0,21 0 0,-21 0 16,22 0-16,-22 0 0,0 0 0,21 0 16,-20 0-16,-1 0 0,21 0 0,-21 0 15,0 0-15,1 0 0,-1 0 16,0 0-16,0 0 0,0 0 0,0 0 15,1 0-15,-1 0 0,0 0 0,0 0 16,0 0-16,0 0 16,1 0 15,-1 0 16,-42 0 47,-1 0-94,1 0 15,0 0-15,0 0 0,0 0 16,0 0-16,-1 0 0,1 0 15</inkml:trace>
  <inkml:trace contextRef="#ctx0" brushRef="#br0" timeOffset="53348.59">15494 10647 0,'0'0'0,"-21"0"0,0 0 31,-1 0-15,1 0 15,42 0 94,1 0-109,-1 0-16,0 0 0,0 0 15,0 0-15,0 0 0,1 0 0,-1 0 16,0 0-16,0 0 0,21 0 0,-20 0 16,-1 0-16,0 0 0,0 0 15,0 0-15,0 0 0,1 0 16,-1 0-16,0 0 0,0 0 0,0 0 0,22 0 15,-1 0-15,-21 0 16,0 0-16,0 0 0,1 0 0,-1 0 16,0 0-1,0 0-15,0 0 16,0 0 0,-42 0 77,0 0-93,0 0 0,0 0 16,0 0-16,-1 0 16,1 0-16,0 0 15</inkml:trace>
  <inkml:trace contextRef="#ctx0" brushRef="#br0" timeOffset="54068.18">15452 10668 0,'-22'0'15,"1"0"17,21 21-32,21-21 47,1 0-47,-1 0 0,0 0 15,0 0-15,0 0 0,0 0 16,1 0-16,-1 0 0,0 0 0,0 0 15,0 0-15,0 0 0,1 0 16,20 0-16,-21 0 0,0 0 0,0 0 16,1 0-16,-1 0 0,0 0 0,0 0 15,21 0-15,-20 0 0,-1 0 0,0 0 16,0 0-16,0 0 0,0 0 16,1 0-16,-1 0 0,0 0 0,0 0 15,0 0-15,0 0 16,1 0-16,-1 0 0,0 0 15,0 0-15,0 0 32,-42 0 61,0 0-77,0 0-16,0 0 0,-1 0 16,1 0-16,0 0 15,0 0-15,0 0 16</inkml:trace>
  <inkml:trace contextRef="#ctx0" brushRef="#br0" timeOffset="54529.01">15684 10710 0,'0'22'15,"22"-22"17,-1 0-32,0 0 15,0 0-15,0 0 0,22 0 16,-22 0-16,0 0 0,21 0 16,-21 0-16,1 0 0,20 0 0,-21 0 15,0 0-15,22 0 0,-22 0 0,0 0 16,0 0-16,0 0 0,0 0 0,1 0 15,-1 0-15,0 0 16,0 0 15,-42-22 63</inkml:trace>
  <inkml:trace contextRef="#ctx0" brushRef="#br0" timeOffset="57240.2">1101 7641 0,'-22'0'16,"1"0"-1,21-21 48,21 0-32,1 21-31,-1-21 0,0 21 16,0-21-16,0 21 0,0 0 15,1-22-15,-1 22 0,21 0 16,-21 0-16,0 0 0,1 0 16,-1 0-16,0 0 0,0 0 0,0 0 15,0 22-15,1-1 16,-22 0-16,21-21 0,-21 21 0,0 0 15,0 0-15,0 1 0,0-1 16,0 0-16,0 0 0,0 0 16,-21 0-16,-1 1 0,1-1 15,0 0-15,0 0 0,0-21 0,0 21 16,-1 0-16,1 1 0,-21-1 16,21-21-16,0 21 0,-1-21 15,1 21-15,0-21 16,0 0-16,21-21 47,21 0-47,0 21 15,0 0-15,1-21 16,-1 21-16,21 0 0,-21 0 16,0 0-16,1 0 15,-1 0-15,0 0 0,0 0 0,0 0 16,0 0-16,1 0 0,-1 0 15,-21 21-15,21-21 0,0 21 0,-21 0 16,21 0-16,-21 0 16,21-21-16,-21 22 0,0-1 0,0 0 15,0 0-15,0 0 0,0 0 16,0 1-16,-21-1 0,0 0 16,0 0-16,0 0 0,0 0 15,-22 1-15,22-1 0,-21 0 16,21 0-16,-1-21 0,-20 21 0,21-21 15,0 0-15,0 21 0,-1-21 16,1 0-16,0 0 0,0 0 0,0 0 16,0 0-16,-1 0 0,1 0 15,0 0-15,0-21 0,0 21 16,0-21-16,-1 21 16,22-21-16,-21 21 15,42 0 95,1-21-110,-1 21 15,0-21-15,0-1 0,0 22 16</inkml:trace>
  <inkml:trace contextRef="#ctx0" brushRef="#br0" timeOffset="59092.77">2053 7662 0,'0'-21'16,"0"0"-16,0 42 78,0 0-78,-21 1 0,21-1 16,0 0-16,-21 0 15,21 0-15,-21-21 0,21 21 0,-22 1 16,22 20-16,-21-21 0,21 0 15,0 0-15,0 1 0,-21 20 0,21-21 16,-21 43 0,21-43-16,0 0 0,0 0 0,0 0 15,0 0-15,0 1 0,0-1 0,0 0 16,0 0-16,0 0 0,0 0 16,0 1-16,21-1 15,0-21-15,0 0 16,-21 21-16,22-21 0,-1 0 0,0 0 15,0 0-15,0 0 16,0 0-16,1 0 0,-1 0 0,0 0 16,0 0-16,21 0 0,-20 0 15,-1-21-15,0 21 0,0-21 16,0 21-16,0-22 0,1 1 16,20 0-16,-21 0 0,-21 0 15,21 0-15,0-1 0,1 1 0,-22-21 16,0 21-16,21 0 0,-21-1 0,21-20 15,-21 21-15,0 0 0,0 0 16,0-1-16,0-20 0,0 21 0,0 0 16,0 0-16,0-1 0,-21 1 15,21 0-15,-21 0 0,-1 0 0,22 0 16,-21-1-16,0 22 16,0-21-16,0 0 0,0 21 15,-1 0-15,1 0 0,0 0 0,0 0 16,0 0-16,0 0 15,-1 0-15,1 0 0,0 0 0,0 0 16,0 0-16,0 21 16,-1 0-16,1-21 0,21 22 0,-21-22 15,21 21-15,-21 0 0,0-21 16,21 21-16,0 0 0,0 0 0,-21-21 16,21 22-16,-22-1 0,22 0 0,0 0 15,0 0-15,0 22 0,0-22 16,0 0-16,0 21 0,0-21 0,0 1 15,0-1-15,0 21 16,0-21-16,0 0 0,0 1 0,0-1 16,0 0-16,0 0 0,22 0 15,-22 0-15,21-21 0,-21 22 16,0-1-16,21-21 0,0 0 0,0 21 16,0-21-16,1 0 15,-1 21-15,0-21 0,0 0 16,0 0-16,0 0 15,1 0-15,-1 0 0,0-21 0,0 21 16,0 0-16,0-21 0,1 0 16,-1 21-16,0-22 0,0 22 0,-21-21 15,21 0-15,0 21 0,-21-21 16,22 0-16,-1 0 16,-21-1-16,0 1 0,0 0 15,21 0-15,-21 0 0,0 0 16,0-1-16,0 1 0,0 0 15,0 0-15,0 0 0,0 0 0,0-1 16,-21 1-16,21 0 16,0 0-16,0 0 0,-21 0 0,-1-1 15,22 1-15,-21 21 0,0-21 16,21 0-16,-21 21 0,0-21 0,0 21 16,-1-21-16,1 21 0,0 0 15,0 0 1,0-22-16,0 22 0,-1 0 15,1 0-15,0 0 0,0 0 16,0 0-16,0 0 0,-1 0 16,1 22-16,0-1 15,0-21-15,0 21 0,0-21 0,21 21 16,-22-21-16,1 21 0,21 0 16,-21 1-16,0-22 0,21 21 15,-21 0-15,21 0 0,0 0 0,0 0 16,0 1-16,-21-1 0,21 0 15,0 0-15,0 0 0,0 22 0,0-22 16,0 0-16,0 21 16,0-21-16,0 1 0,0-1 0,0 0 15,21 0-15,-21 0 0,0 0 16,21 1-16,0-22 0,0 21 0,-21 0 16,21-21-16,1 0 0,-1 21 0,0-21 15,0 0-15,0 0 16,0 0-16,1 0 0,-1 0 0,0 0 15,0 0-15,0 0 0,0 0 16,1 0-16,-1-21 0,0 21 0,0-21 16,0 0-16,0 21 0,1-22 0,-1 1 15,0 0-15,0 21 0,0-21 16,0 0-16,1 0 0,-1-1 16,-21 1-16,0-21 0,0 21 15,21 0-15,-21-1 0,0-20 0,0 21 16,0 0-16,0-22 0,0 22 0,0 0 15,0 0-15,0 0 0,0 0 16,-21-1-16,21 1 0,-21 0 0,-1 0 16,1 0-16,21 0 0,-21 21 15,0-22-15,0 22 0,0 0 0,-1-21 16,1 21-16,0 0 0,0 0 16,0 0-16,0 0 0,-1 0 15,1 0-15,0 0 0,0 0 16,0 21-1,21 1-15,-21-22 0,-1 21 16,22 0-16,-21 0 16,0-21-16,21 21 15,-21-21-15,21 21 0,0 1 16,-21-22-16,21 21 16</inkml:trace>
  <inkml:trace contextRef="#ctx0" brushRef="#br0" timeOffset="66140.49">6308 15134 0,'21'0'0,"-21"-21"15,21 21-15,0 0 16,-21-21-16,21 21 16,0 0-16,-21-21 15,-21 21 63,0 0-78,0 0 0,0 0 16,0 0-16,-1 0 16,1 0-16,0 0 0,0 0 15,0 0-15,0 0 0,-1 0 0,1 0 16,0 0-16,0 0 0,-21 0 16,20 0-16,1 0 0,0 0 0,0 0 15,0 0-15,0 0 0,-1 0 0,1 0 16,0-21-16,0 21 0,0 0 15,0 0 1,-1 0 0,44 0 77,-1 0-93,0 0 16,0 0-16,0 0 0,0 0 16,1 0-16,-1 0 0,0 0 0,0 0 15,0 0-15,0 0 0,1 0 0,20 0 16,-21 0-16,0 0 16,22 0-16,-22 0 0,21 0 0,-21 0 15,22 0-15,-22 0 0,21 0 0,0 0 16,-20 0-16,20 0 0,0 0 15,1 0-15,-1 0 0,0 0 0,22 0 16,-22 0-16,0 0 0,22 21 0,-22-21 16,1 0-16,-1 0 0,0 0 15,1 0-15,-1 0 0,-21 0 0,21 21 16,-20-21-16,20 0 0,-21 0 0,21 0 16,-20 0-16,20 0 0,-21 0 15,0 0-15,22 0 0,-22 21 0,0-21 16,21 0-16,-21 0 0,1 0 15,20 0-15,-21 0 0,0 0 16,0 0-16,1 0 0,20 0 0,-21 0 16,0 0-16,0 0 0,1 0 15,-1 0-15,0 0 16,-21-21 15,-21 0 0,0 21-31,-1 0 16,1-21-16,0 21 0,0 0 16,0 0-16,0-22 0,-1 22 15,1-21-15,0 21 0,0-21 16,0 21-16,0 0 0,-1-21 16,1 21-16,0 0 0,0-21 0,0 21 15,0-21-15,-1-1 16,1 22-1,0-21-15,42 42 63,0-21-47,1 22-16,-1-22 15,0 21-15,0-21 0,0 0 16,0 21-16,1-21 0,-1 0 0,0 21 15,0-21-15,0 0 0,-21 21 0,21-21 16,1 0-16,-1 0 0,0 21 16,0-21-1,-21 22-15,0-1 16,0 0-16,-21 0 16,21 0-16,-21-21 0,0 21 15,-1 1-15,1-1 0,0 0 0,-21 0 16,21 0-16,-1 0 0,1 1 15,0 20-15,-21-21 0,21 0 16,-1 0-16,-20 1 0,-21 41 16,41-42-16,1 0 15,0 1-15,0-22 16,21 21-16,0-42 47,0-1-47,0 1 15,21 0-15,0 0 0</inkml:trace>
  <inkml:trace contextRef="#ctx0" brushRef="#br0" timeOffset="67175.98">8467 15198 0,'0'0'0,"-22"0"15,1 0-15,0 0 16,0 0-1,0 0 1,0 0 0,21 21 77,21-21-77,0 0-16,0 0 0,0 0 16,0 0-16,-21 21 0,22-21 15,-1 0-15,0 0 0,0 0 16,0 0-16,0 0 0,1 21 0,-1-21 16,21 0-16,-21 0 0,0 0 15,22 0-15,-22 0 0,21 0 16,1 0-16,-22 0 0,21 0 0,0 0 15,22 0-15,-22 0 0,1 0 0,20 0 16,-21 0-16,1 0 0,20 0 16,-20 0-16,-1 0 0,0 0 0,1 0 15,-22 0-15,21 0 0,-21 21 0,0-21 16,22 0-16,-22 0 0,21 0 16,-21 0-16,1 0 0,20 0 0,-21 0 15,21 0-15,-20 0 0,20 0 16,-21 0-16,21 0 0,-20 0 15,-1 0-15,21 0 0,-21 0 0,0 0 16,1 0-16,-1 0 0,0 0 0,0 0 16,0 0-1,0 0 1,1 0-16,-44 0 47,1 0-32,0 0-15,0 0 16,0 0-16,0 0 16,-1 0-16,22-21 0,-21 21 0,-21 0 15,21 0-15</inkml:trace>
  <inkml:trace contextRef="#ctx0" brushRef="#br0" timeOffset="68120.78">8234 15198 0,'-21'0'15,"42"21"63,0-21-62,0 0 0,0 0-16,0 0 0,1 0 15,-1 21-15,0-21 0,0 0 16,0 0-16,0 0 0,1 0 0,-1 0 16,21 0-16,-21 21 0,0-21 0,22 0 15,-22 0-15,21 0 0,-21 21 16,22-21-16,-1 0 0,0 0 0,1 0 15,-1 0-15,0 22 0,1-22 0,20 0 16,-20 0-16,-1 0 0,0 0 16,1 0-16,-1 21 0,0-21 0,1 0 15,-22 0-15,21 0 0,0 0 0,1 0 16,-22 0-16,21 0 16,-21 0-16,22 0 0,-22 0 0,21 0 15,-21 0-15,22 0 0,-22 0 0,21 0 16,-21 0-16,22 0 0,-22 0 15,21 0-15,-21 0 0,22 0 0,-22 0 16,21 0-16,-21 0 0,22 0 0,-22 0 16,0 0-16,0 0 0,0 0 15,1 0-15,-1 0 0,0 0 0,0 0 16,0 0-16,0 0 0,1 0 16,-1 0-1,0 0-15,0 0 31,0 0 1,-42 0 15,0 0-32,21-21-15,0-1 16</inkml:trace>
  <inkml:trace contextRef="#ctx0" brushRef="#br0" timeOffset="68744.42">11091 14838 0,'-21'0'0,"42"0"0,-63 0 15,42 21 48,21-21-47,0 21-16,0-21 0,-21 21 0,22 1 15,-1-1-15,-21 0 16,21-21-16,-21 21 0,21 0 15,0 0-15,-21 1 0,0-1 0,21 0 16,1 0-16,-1 0 16,-21 0-16,0 1 0,21-1 0,-21 0 15,21-21-15,-21 21 0,0 0 0,21 0 16,-21 1 0,21-1-16,1-21 15,-1 21-15,0 0 16,0-21-16,0 0 0,0 21 15,1-21-15,-1 0 32,-21-21 15,0 0-32,0 0-15,0 0 16,0-1-16</inkml:trace>
  <inkml:trace contextRef="#ctx0" brushRef="#br0" timeOffset="69540.98">11620 14859 0,'0'-21'16,"0"0"-1,-21 21 48,21 21-48,-21 0-15,0-21 0,0 21 0,0 0 16,-1-21-16,22 22 0,-21-22 16,0 21-16,0 0 0,0 0 15,21 0-15,-21-21 0,-1 21 0,1 1 16,0-1-16,0 0 0,0 0 0,0 0 15,-1 0-15,-20 1 0,21-1 16,0 0-16,0 0 0,-1-21 16,1 21-16,0 0 0,0 1 0,0-22 15,0 21-15,-1 0 0,1 0 16,0-21-16,0 21 0,0-21 16,21 21-16,-21-21 0,21 22 15,-22-22-15,1 0 16,21 21-1,-21-21-15,21 21 32,21-21 202,-21-21-218,21 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2T02:57:06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1842 0,'0'0'0,"0"-22"0,0 1 16,0 0 0,0 0-16,0 0 0,0 0 15,0-1-15,0 1 0,0 0 16,0 0 0,21 21 15,-21 21-31,21-21 0,0 21 15,1 22-15,-22-22 0,21 0 16,0 21-16,21 1 0,-21-1 0,1 0 16,-1 1-16,0-1 0,0 21 0,0-20 15,0-1-15,1 0 0,-1 22 16,0-22-16,0 22 0,0-22 16,0 0-16,1 22 0,-1-22 0,0 1 15,-21-1-15,21 0 0,0 1 16,-21-22-16,0 21 0,0-21 0,21 0 15,-21 1-15,0-1 0,22-21 0,-22 21 16,0 0 0,0-42-1,0 0 1,0 0-16,0-1 0,0-20 16,0 21-16,0 0 0,0 0 15</inkml:trace>
  <inkml:trace contextRef="#ctx0" brushRef="#br0" timeOffset="475.74">4551 1588 0,'0'-22'15,"0"44"-15,21-44 0,-21 1 16,0 42 15,0 1-31,-21 20 16,0-21-16,-1 21 0,1 22 15,0-22-15,-21 22 0,21-1 0,-1 1 16,-20-1-16,21 1 0,0-1 16,0 1-16,-1-1 0,1 1 15,0-1-15,0-20 0,21 20 0,0-21 0,0 1 16,-21-1-16,21 0 0,-21 1 16,21-22-16,0 0 0,0 21 15,0-20-15,0-1 0,0 0 16,0 0-16,-22-21 31,22-21 0,0 0-31,0 0 0,0-1 16,0 1-16</inkml:trace>
  <inkml:trace contextRef="#ctx0" brushRef="#br0" timeOffset="1215.33">5101 2498 0,'0'-21'0,"-21"-1"15,0 22-15,0-21 16,21 0 0,-22 21-16,22-21 15,22 21 1,-1-21-16,21 21 0,0 0 0,1 0 15,-1 0-15,22 0 0,20 0 0,-20 0 16,20 0-16,1-21 0,21 21 16,-21 0-16,-1 0 0,1 0 0,0 0 15,-1 0-15,1 0 0,-22 0 16,1 0-16,-1 0 0,-20 0 0,-1 0 16,-21 0-16,22 0 0,-22 0 15,0 0-15,-42 0 31,0-22-31,-1 22 16,1-21-16,0 21 0,0 0 0,0-21 16,0 21-16,-22-21 0,22 21 0,0 0 15,0 0-15,0-21 0,-1 21 0,1-21 16,42 21 31,1 0-47,20 0 15,-21 0-15,0 0 0,22 0 0,-22 0 16,21 0-16,-21 0 0,0 21 0,22-21 16,-22 21-16,0 0 0,-21 0 15,0 0-15,0 1 0,0-1 16,0 0-16,0 0 0,-21 21 0,-21-20 16,20-1-16,1 21 0,-21-21 0,21 0 15,-22 22-15,22-22 0,0 0 16,-21 0-16,21 0 0,-1-21 0,22 22 15,0-1-15,-21-21 0,21 21 16,21-21 15,1-21-31,-1 0 0,21-1 0,-21 1 16</inkml:trace>
  <inkml:trace contextRef="#ctx0" brushRef="#br0" timeOffset="1660.07">7641 1693 0,'0'0'0,"-21"-21"0,21 0 0,0 42 47,0 22-47,0-22 0,0 21 16,0 0-16,0 1 0,0 20 0,0-20 15,0-1-15,-21 21 0,21-20 16,0 20-16,0-20 0,-21-1 15,21 21-15,0-20 0,0-1 0,0 0 16,0 1-16,0-1 0,-22 0 0,22-20 16,-21 20-16,21-21 0,0 0 15,0 0-15,0 1 0,0-1 0,0 0 16,0-42 15,0 0-31,0-1 16,21-20-16,-21 21 0,22 0 0,-22-22 15,0 1-15</inkml:trace>
  <inkml:trace contextRef="#ctx0" brushRef="#br0" timeOffset="2383.66">7366 2032 0,'-21'-21'0,"42"42"0,-42-84 0,21 41 0,0 1 15,0 0-15,0 0 0,0 0 0,0 0 16,0-1-1,0 1-15,0 0 0,21 0 0,0 21 16,0 0-16,0 0 0,22 0 0,-22 0 16,0 0-16,21 0 0,-20 21 15,-1 21-15,21-20 0,-21-1 0,22 21 16,-22 0-16,0 1 0,21-1 16,-21 0-16,1 1 0,-1-1 15,0 0-15,0 1 0,-21-1 0,21 0 16,-21 1-16,21-1 0,-21 0 0,0-20 15,0 20-15,0-21 0,0 21 16,0 22 0,0-43-16,0-42 47,0 0-47,0 0 0,0-1 0,0-20 15,0 21-15,0-21 0,0-1 0,22 1 16,-1-22-16,0 22 15,0 0-15,0-22 0,0 22 0,1 0 16,-1-22-16,0 22 0,0-1 0,21 1 16,-20 0-16,-1 21 0,0-22 15,0 22-15,0 0 0,0 0 0,1 0 16,-1-1-16,0 22 0,0 0 0,0 0 16,0 0-16,1 0 15,-1 0-15,-21 22 0,21 20 16,-21-21-16,21 21 0,-21-20 0,0 20 15,0 0-15,0 22 0,0-22 16,0 0-16,0 1 0,0-1 0,0 0 16,0 1-16,0-1 0,0 22 15,-21-22-15,21 0 0,-21-21 0,21 22 16,0-1-16,0-21 0,-21 22 16,21-22-16,0 0 0,0 21 0,-22-21 15,22 1-15,0-1 0,0 0 16,0 0 15,0-42 0,0 0-15,0 0 0,0-1-16,0 1 0,0 0 15,0 0-15,0 0 0</inkml:trace>
  <inkml:trace contextRef="#ctx0" brushRef="#br0" timeOffset="5052.2">8678 1355 0,'0'-21'0,"-21"21"16,0-22-16,0 22 15,0-21 1,-1 21-16,1-21 15,21 0-15,-21 21 0,0 0 16,0 0-16,21-21 0,-21 21 16,-1 0-16,22-21 0,-21 21 15,0 0-15,0-22 0,0 22 16,0 0-16,-1 0 16,1 0-16,0 0 0,21-21 0,-21 21 15,0 0-15,0 0 0,-1 0 0,-20 0 16,21 0-16,0 0 15,0 0-15,-1 0 0,1 0 0,0 0 0,0 0 16,0 0-16,0 0 16,-1 0-16,1 21 0,0-21 0,-21 0 15,21 22-15,-1-22 0,1 21 0,-21-21 16,21 21-16,-22-21 0,22 21 16,-21-21-16,21 21 0,-22-21 0,1 21 15,21-21-15,-21 22 0,20-22 0,1 21 16,-21-21-16,21 21 0,0-21 15,-1 0-15,22 21 0,-21-21 0,0 21 16,0 0-16,0 1 16,0-1-1,21 0-15,-22-21 0,22 21 0,0 0 16,0 0-16,0 1 16,0 20-16,-21-21 0,21 0 15,0 0-15,0 1 0,-21-1 0,21 0 16,0 0-16,0 21 0,0-20 15,0-1-15,0 0 0,-21 0 0,21 0 16,-21 22-16,21-22 0,0 0 0,-21 0 16,21 0-16,0 22 0,0-22 15,-22 0-15,22 0 0,-21 0 0,21 22 16,0-22-16,0 0 0,0 0 0,0 21 16,0-20-16,0-1 0,0 0 15,0 21-15,0-21 0,0 1 0,0-1 16,0 0-16,0 0 0,21 0 15,1 0-15,-22 1 0,0-1 16,21 0-16,-21 0 0,21 0 0,0 0 16,-21 1-16,21-1 0,0 0 15,-21 0-15,0 0 0,22 0 16,-1-21-16,0 22 0,0-1 0,0 0 16,0 0-16,1-21 0,-22 21 15,21-21-15,0 21 0,0-21 16,0 22-16,0-22 0,1 21 0,-1-21 15,0 0-15,0 21 0,0 0 0,0-21 16,1 0-16,-1 21 0,0-21 16,0 0-16,0 0 0,0 21 15,1-21-15,-1 0 0,0 0 0,0 0 16,0 22-16,0-22 0,1 0 0,-1 0 16,0 0-16,0 0 0,21 0 0,-20 0 15,-1 0-15,0 0 0,0 0 16,21 0-16,-20 0 0,-1 0 0,21 0 15,-21 0-15,0 0 0,22-22 0,-22 22 16,0 0-16,21 0 0,-20-21 16,-1 21-16,0-21 0,0 21 15,21 0-15,-20-21 0,-1 21 0,0 0 16,0-21-16,21 21 0,-20-21 0,-1 21 16,0-22-16,0 22 0,0-21 15,22 21-15,-22-21 0,0 0 0,0 0 16,0 21-16,22-21 0,-22-1 0,0 1 15,0 0-15,21 21 0,-20-21 0,-1 0 16,0 0-16,0-1 0,0 1 16,0 0-16,-21 0 0,22 0 0,-1 0 15,0-1-15,-21-20 0,21 21 0,-21 0 16,21 0-16,0-1 0,-21 1 16,0-21-16,0 21 0,0 0 15,22-1-15,-22 1 0,0 0 0,0 0 16,0 0-16,0 0 0,0-1 15,0 1-15,0 0 0,0 0 16,0 0-16,0 0 0,0-1 16,0 1-16,0 0 0,0 0 15,0 0-15,0 0 0,0-1 16,0 1-16,0 0 0,0 0 16,0 0-16,0 0 15,0-1-15,0 1 0,0 0 16,0 0-16,0 0 15,-22 0-15,22-1 16,-21 1-16,21 0 0,0 0 16,-21 21-16,21-21 0,-21 0 15,21-1-15,-21 22 16,21-21-16,-21 21 16,21-21-16,0 0 15,-22 21-15,22-21 0,-21 21 16,21-21-16,-21 21 0,21-22 15,-21 22-15,0 0 16,21-21 0,-21 21-16,-1 0 0,22-21 15,-21 21-15,0 0 16,0 0 0,0 0-16,0 0 0,-1 0 15,1 0-15,0 0 16,0 0-16,0 0 15,0 0-15,-1-21 0,1 21 16,0 0 0,0 0 15,21 21 47</inkml:trace>
  <inkml:trace contextRef="#ctx0" brushRef="#br0" timeOffset="6232.56">5884 4699 0,'0'-21'0,"0"0"16,0 0-16,21-1 15,1 22 1,-1 0-16,0 0 16,0 0-16,0 22 15,0-1-15,1 0 0,-22 0 16,21 0-16,0 0 0,-21 22 15,21-1-15,-21-21 0,21 22 0,0-1 16,-21 0-16,22 1 0,-22-1 0,21 0 16,-21 1-16,0-22 0,21 21 0,0-21 15,-21 0-15,0 22 0,0-22 16,21 0-16,-21 0 0,0 0 16,0 1-16,21-22 0,-21 21 0,0 0 15,0-42 48,0 0-63,0-1 15,0 1-15,0 0 16,0 0-16,22 0 16</inkml:trace>
  <inkml:trace contextRef="#ctx0" brushRef="#br0" timeOffset="6847.05">6646 4466 0,'0'0'0,"0"-21"0,0 0 16,21 21-16,-21 21 62,-21-21-62,21 21 16,-21 0-16,21 1 0,0-1 0,-21 0 15,21 0-15,-21 0 0,0 22 0,21-22 16,-22 21-16,22 0 0,0-20 0,-21 20 16,0 0-16,21-21 0,-21 22 15,21-1-15,0-21 0,-21 22 0,0-1 16,21-21-16,-22 0 0,22 22 0,0-22 16,-21 0-16,21 0 0,-21 0 15,21 0-15,0 1 0,-21-1 0,21 0 16,0 0-16,0 0 0,0 0 15,0 1 1,-21-22 125,0 0-126</inkml:trace>
  <inkml:trace contextRef="#ctx0" brushRef="#br0" timeOffset="17773.25">6921 4106 0,'0'0'0,"0"-21"15,-21 21-15,21-21 16,-21 21-16,0-21 0,0 21 16,0-21-16,-1 0 0,1 21 15,0 0-15,0-22 16,0 22-16,0 0 0,-1 0 0,1-21 16,0 21-16,-21 0 0,21 0 0,-1 0 15,1 0-15,0 0 0,0 0 16,-21 0-16,20 0 0,1 0 0,0 0 15,0 0-15,-21 0 0,20 0 0,1 0 16,0 0-16,0 0 0,0 21 16,0-21-16,-1 22 0,1-22 0,0 21 15,0-21-15,-21 21 0,20-21 0,1 21 16,0-21-16,0 21 0,0 0 16,0-21-16,-1 22 0,1-22 0,0 21 15,0 0-15,-21 0 0,20-21 16,1 21-16,0 0 0,-21 1 15,21-1-15,-1 0 0,1-21 0,0 21 16,0 0-16,0 0 0,0 1 0,-1-1 16,1 0-16,21 0 0,-21 0 15,21 0-15,0 1 0,0-1 0,0 0 16,0 0-16,-21 0 0,21 22 16,0-22-16,0 0 0,0 0 0,0 0 15,0 22-15,0-22 0,21 0 0,-21 21 16,0-21-16,0 22 0,21-22 15,0 21-15,-21-21 0,22 22 0,-22-22 16,21 21-16,0 1 0,0-22 16,-21 0-16,21 21 0,0-21 0,1 1 15,-22 20-15,21-21 0,0 0 16,0 0-16,0 1 0,0-1 0,1 0 16,-22 0-16,21 0 0,0-21 0,0 21 15,0 1-15,0-1 0,1 0 16,-1 0-16,0 0 0,0-21 0,0 21 15,0 1-15,1-1 0,-1-21 0,0 21 16,0-21-16,0 0 0,0 21 16,1-21-16,-1 0 0,21 0 0,-21 0 15,0 0-15,22 0 0,-22 0 0,21 0 16,-21 0-16,22 0 0,-1 0 16,-21 0-16,22-21 0,-22 21 15,21 0-15,-21-21 0,22 21 0,-22-21 16,0 21-16,21-22 0,-21 22 0,1 0 15,-1-21-15,21 0 0,-21 21 0,0-21 16,1 21-16,20-21 0,-21 0 16,0 21-16,0-22 0,1 1 0,-1 0 15,0 21-15,0-21 0,0 0 0,0-22 16,1 22-16,-1 0 0,-21 0 0,21-21 16,0 20-16,0 1 0,-21-21 15,21 21-15,-21-22 0,22 22 16,-22-21-16,0 0 0,21 20 0,-21-20 15,21 0-15,-21 21 0,0-22 0,0 1 16,0 0-16,0 20 0,0-20 16,0 21-16,0-21 0,0-1 0,0 22 15,-21-21-15,0 21 0,21-22 0,-22 22 16,1-21-16,0 21 0,0-22 0,0 22 16,-22-21-16,22 21 0,0-1 15,0-20-15,-21 21 0,20 0 0,1 0 16,-21-1-16,21 22 0,0-21 15,-1 0-15,1 21 0,0 0 0,21-21 16,-21 21-16,0 0 16,0 0-16,-1 0 15,1 0 1,21 21-16,0 0 16,0 0-1</inkml:trace>
  <inkml:trace contextRef="#ctx0" brushRef="#br0" timeOffset="22607.44">7874 4868 0,'0'0'0,"-21"0"47,21 22-31,21-22-16,0 0 16,21 0-16,-20 0 0,20 21 15,-21-21-15,21 0 0,1 0 0,20 0 16,-20 0-16,-1 0 0,21 0 0,-20 0 15,20 0-15,1 0 0,20 0 16,-20 0-16,-1 0 0,1 0 16,-1 0-16,1 0 0,-22 0 0,1 0 15,20 0-15,-21 0 0,-20 0 0,20-21 16,-21 21-16,0-22 0,0 22 16,1 0-16,-1-21 0,0 21 0,0 0 15,-21-21-15,0 0 31,0 0-15,-21 21-16,0 0 16,0-21-16,-1 21 15,1-22-15,0 22 0,0 0 0,0 0 16,21-21-16,-21 21 0,-1 0 16,1 0-1,42 0 16,1 0-15,-1 0-16,0 0 0,0 0 0,0 0 16,0 0-16,1 0 0,-1 0 15,-21 21-15,21 1 0,-21-1 16,0 0-16,0 0 16,0 0-16,0 0 0,0 22 15,-21-22-15,0 0 0,-1 0 0,1 0 16,0 22-16,-21-22 0,21 0 0,-1 0 15,1 0-15,-21 1 0,21-1 16,0 0-16,21 0 0,-22 0 0,22 0 16,22-21-1,-1 0 1,0-21-16,0 0 16</inkml:trace>
  <inkml:trace contextRef="#ctx0" brushRef="#br0" timeOffset="23727.98">10181 4445 0,'-42'-42'16,"42"21"-16,0-1 16,-21 22-1,-1 22 1,22-1-16,0 0 15,0 0-15,0 21 0,0-20 0,-21 20 16,21-21-16,0 21 0,0 1 16,0-1-16,0 0 0,0 1 0,0-1 15,0 0-15,0 1 0,0-1 0,0 0 16,0 1-16,0-22 0,-21 21 0,21-21 16,0 1-16,0-1 0,0 0 15,0 0-15,0 0 16,0-42 15,-21 0-31,21 0 16,0 0-16,-21-1 15,21-20-15,0 21 0,0 0 0,0-22 16,0 22-16,0-21 0,0 0 0,0 20 16,0-20-16,0 0 0,0 21 0,0-22 15,21 22-15,-21 0 0,21-21 16,0 20-16,-21 1 0,21 0 0,1 0 15,-1 0-15,0 21 0,0-21 16,0 21-16,0 0 16,1 0-16,-1 0 15,0 0-15,0 0 16,0 21-16,0 0 0,-21 0 0,22-21 16,-1 21-16,-21 22 0,0-22 0,21 0 15,-21 0-15,21 21 0,-21-20 16,0-1-16,0 21 0,0-21 0,0 0 15,0 1-15,0-1 0,21 0 0,-21 0 16,0 0-16,0 0 0,21-21 16,-21 22-16,0-1 15,0-42 32,0-1-47,0 1 16,22 21-16,-22-21 0,21 0 15,-21 0-15,0 0 0,21-1 0,-21-20 16,21 21-16,0 0 0,-21 0 0,21-1 16,1 1-16,-22 0 0,21 0 0,0 0 15,-21 0-15,21 21 0,0-22 16,-21 1-16,21 21 0,1 0 0,-1-21 16,0 21-16,0 0 0,0-21 15,0 21-15,1 0 16,-1 0-16,0 0 15,-21 21-15,21 0 16,0-21-16,-21 21 0,0 1 0,0-1 16,0 0-16,0 21 0,0-21 0,0 1 15,0 20-15,0-21 0,0 0 0,0 22 16,0-22-16,0 0 0,0 21 16,0-21-16,0 1 0,0-1 0,0 0 15,0 0-15,0 0 0,0 0 16,0 1-16,0-1 15,0-42 48,0-1-63,21 1 0,1 0 0</inkml:trace>
  <inkml:trace contextRef="#ctx0" brushRef="#br0" timeOffset="24795.36">11769 4890 0,'-22'0'16,"1"0"0,42 0 62,1 0-78,-1 0 0,0 0 0,0 0 15,21 21-15,1-21 0,-22 0 0,21 0 16,22 0-16,-22 0 0,0 0 16,22 0-16,-22 0 0,22 0 0,-22 0 15,22 0-15,-1 0 0,-21 0 0,22 0 16,-22 0-16,22 0 0,-1 0 0,-20 0 15,20 0-15,-21 0 0,1 0 16,-1 0-16,22 0 0,-22 0 0,-21 0 16,21 0-16,1 0 0,-22 0 15,21-21-15,-21 21 0,1 0 0,-1 0 16,0-22-16,0 22 0,-21-21 16,21 21-16,-21-21 15,0 0 1,-21 0-16,0 21 0,0-21 15,0 21-15,-1 0 0,-20-22 16,21 1-16,-21 21 0,20 0 0,1 0 16,0 0-16,0 0 0,21-21 15,-21 21-15,21-21 63,21 21-63,0 0 0,0 0 0,0 0 15,1 0-15,-1 0 0,21 0 16,-21 0-16,0 0 0,1 0 16,-1 0-16,0 0 0,0 0 0,0 0 15,0 0-15,1 0 0,-22 21 32,0 0-32,0 0 0,-22 1 15,1-1-15,0 21 16,0-21-16,0 22 0,0-22 15,-1 21-15,1-21 0,0 22 0,-21-22 16,21 21-16,-1-21 0,1 22 0,0-22 16,0 0-16,0 0 0,21 0 0,0 0 15,-21-21-15,21 22 0,-22-22 16,22 21-16,0-42 47,22 21-47,-22-22 15,21 1-15,0 0 0,-21 0 16</inkml:trace>
  <inkml:trace contextRef="#ctx0" brushRef="#br0" timeOffset="25484.31">14541 4360 0,'0'0'15,"22"-21"-15,-1-42 16,0 42-16,-21-1 0,21-20 0,-21 21 16,0 0-16,0-22 0,0 22 15,0 0-15,0 0 0,0 0 0,0 0 16,0-1-16,0 1 0,-21 21 16,0-21-16,0 21 0,-1 0 0,1 0 15,0 0-15,0 0 0,0 21 16,0 0-16,-22 1 0,22 20 0,0 0 15,0-21-15,-22 22 0,22 20 0,0-20 16,0-1-16,-21 21 0,20-20 0,1 20 16,21-20-16,-21 20 0,21 1 15,0-22-15,0 21 0,0-20 0,0 20 16,0-20-16,0-1 0,0 0 16,21 1-16,0-22 0,1 21 0,-22-21 15,21 0-15,0 1 0,0-1 0,0 0 16,0-21-16,1 21 0,-1-21 15,0 0-15,0 0 0,21 0 0,-20 0 16,-1 0-16,0 0 0,21 0 0,-21 0 16,1-21-16,-1 0 0,21 21 0,-21-21 15,0-1-15,1 1 0,-1 0 16,0-21-16,0 21 0,0-1 0,0 1 16</inkml:trace>
  <inkml:trace contextRef="#ctx0" brushRef="#br0" timeOffset="25895.4">14901 4720 0,'0'0'0,"0"-42"16,-21 42 0,0 0-1,0 0-15,21 21 0,-21-21 16,-1 21-16,22 0 0,0 1 0,-21 20 16,21-21-16,-21 0 0,21 0 15,0 22-15,0-22 0,0 0 0,0 0 16,0 0-16,0 1 0,0-1 0,0 0 15,21 0-15,0-21 16,1 0-16,-1 0 0,0 0 16,0 0-16,0 0 0,0 0 0,1 0 15,-1 0-15,0 0 0,0-21 0,0 21 16,22-21-16,-22 0 0,0-1 0,0 1 16,0 0-16,0 0 0,-21 0 0,0-22 15,0 22-15,0-21 0,0 21 16,0-22-16,0 22 0,-21-42 15,-21 42-15,21-1 0,0 1 16,-1 21-16,1 0 0,0 0 16,0 0-16,0 0 0,0 21 0,21 1 15,-22-22-15,22 21 16,-21 0-16,21 0 0,0 0 0,0 0 16,0 1-16,0-1 0,0 0 15,0 0-15,21-21 16,1 0-16,-1 0 0</inkml:trace>
  <inkml:trace contextRef="#ctx0" brushRef="#br0" timeOffset="26440.09">15515 4657 0,'0'0'0,"0"21"46,0 0-30,-21 0-16,21 0 0,0 1 0,0-1 16,0 0-16,-21 0 0,21 0 15,-21 0-15,21 22 16,0-22-16,0 0 0,-22 0 0,22 0 16,0 1-16,0-1 15,-21-21 1,21-21-1,0-1 1,0 1-16,0 0 16,0 0-16,0 0 0,0-22 15,21 22-15,1 0 0,-22-21 16,21 21-16,0-1 0,0-20 0,0 21 16,0 0-16,22 0 0,-22-1 0,0 1 15,21 21-15,-20-21 0,-1 21 0,21-21 16,-21 21-16,0 0 0,1 0 15,-1 0-15,0 0 0,0 0 0,-21 21 16,0 0-16,0 0 0,0 1 0,0-1 16,0 0-16,0 0 0,0 21 0,0-20 15,0-1-15,0 21 0,-21-21 0,0 22 16,21-22-16,0 0 16,-21 0-16,-1 0 0,22 0 0,-21-21 15,21 22-15,0-1 16,21-21 15,1-21-31,-1 21 16,0-22-16</inkml:trace>
  <inkml:trace contextRef="#ctx0" brushRef="#br0" timeOffset="26893.92">16383 4614 0,'0'0'16,"0"-21"0,0 0-16,-21 21 15,0 0-15,-1 0 16,1 0-16,0 0 0,0 21 0,0 0 16,0-21-16,-1 22 0,22-1 15,-21 0-15,21 0 0,0 0 16,0 0-16,0 1 15,0-1-15,0 0 0,0 0 16,21 0-16,1-21 16,-1 21-16,-21 1 0,21-22 0,0 21 15,0 0-15,0 0 16,1-21-16,-22 21 16,0 0-16,0 1 15,-43-1 1,1-21-16,0 0 15,20 21-15,1-21 0,0 0 16,0 0-16,0 0 0,0 0 16,-1 0-16,22-21 31,0 0-15,0-1-1,22 1-15,-1 21 0,-21-21 16,21 0-16</inkml:trace>
  <inkml:trace contextRef="#ctx0" brushRef="#br0" timeOffset="27227.41">16679 4255 0,'0'0'0,"21"-22"0,22 22 15,-22 0-15,0 0 16,-21 22 0,0-1-16,0 0 15,0 21-15,0-21 0,-21 1 16,0 20-16,21-21 0,-21 21 0,-1 1 16,22-1-16,-21-21 0,21 22 0,-21-1 15,0 0-15,21-21 0,0 22 16,0-22-16,0 21 0,0-21 0,0 1 15,0-1-15,0 0 0,0 0 0,0 0 16,0 0-16,0-42 47</inkml:trace>
  <inkml:trace contextRef="#ctx0" brushRef="#br0" timeOffset="27415.3">16404 4657 0,'0'0'15,"0"-21"1,0-1-16,21 22 16,0 0-16,1-21 0,-1 21 0,0 0 15,0 0-15,0 0 0,0-21 16,1 21-16,-1 0 0,0 0 15,0 0-15,0 0 0</inkml:trace>
  <inkml:trace contextRef="#ctx0" brushRef="#br0" timeOffset="27949">16870 4614 0,'0'0'0,"0"-21"16,21 21-16,0-21 16,0 21-16,0 0 15,1 0-15,-1 0 0,0 0 16,0 0-16,0 0 15,-21 21-15,21 0 16,-21 1-16,0-1 16,0 0-16,0 0 0,0 0 0,0 22 15,0-22-15,0 0 0,0 0 0,0 0 16,0 0-16,0 1 0,0-1 16,0 0-16,0 0 0,-21-21 0,21 21 15,-21-21 1,21-21 15,0 0-31,0 0 0,0 0 16,0-1-16,0 1 0,0-21 15,21 21-15,-21 0 0,21-1 0,1 1 16,-1 0-16,-21 0 0,21 0 16,0 0-16,0-1 0,-21 1 15,21 0-15,1 21 0,-1 0 16,0 0-1,0 0-15,-21 21 16,0 0 0,21 1-16</inkml:trace>
  <inkml:trace contextRef="#ctx0" brushRef="#br0" timeOffset="28380.14">17484 4614 0,'0'0'0,"21"0"0,-21-21 16,21 0-16,0 21 16,-21 21 15,0 0-15,-21 1-16,21-1 0,-21 0 0,0 0 15,21 21-15,0-20 0,0-1 16,-22 0-16,22 0 0,0 21 0,-21-20 15,21-1-15,0 0 0,0 0 16,0 0-16,21-21 16,1 0-1,-1 0-15,0 0 0,0 0 16,0-21-16,0 21 0,1-21 0,-22 0 16,21 0-16,0-1 0,0 1 0,-21-21 15,21 21-15,-21 0 0,21-22 16,-21 22-16,0 0 0,0 0 0,22 0 15,-22-1-15,0 1 0,0 0 0,0 42 63,0 0-47,0 1-16,21-22 15,0 0-15</inkml:trace>
  <inkml:trace contextRef="#ctx0" brushRef="#br0" timeOffset="28659.98">18097 4614 0,'0'0'0,"0"-21"16,0 0-16,-21 21 31,0 0-31,0 0 0,21 21 0,-21-21 16,0 21-16,-1 1 15,22-1-15,0 0 0,-21 0 0,21 0 16,-21 0-16,21 22 0,0-22 0,0 0 16,0 0-16,0 0 0,0 1 0,0-1 15,0 0-15,0 0 16,0 0-16,21-21 16,0 0-16,1 0 15,-1 0-15,0 0 0,0 0 16,0-21-16,0 0 0,1 0 0,-1 0 15,0 21-15</inkml:trace>
  <inkml:trace contextRef="#ctx0" brushRef="#br0" timeOffset="28975.89">18542 4064 0,'-21'0'0,"0"0"16,-1 0 0,1 21-16,21 0 0,-21 1 0,0-1 0,21 21 15,-21 0-15,0 1 16,-1-22-16,22 21 0,-21 22 0,0-22 16,21 0-16,-21 1 0,0-22 0,21 21 15,-21 1-15,21-1 0,0 0 0,-22-21 16,1 22-16,21-22 0,0 0 15,0 21-15,-21-20 0,21-1 0,-21 0 16,21 0-16,21-21 31,0 0-15,0-21-16</inkml:trace>
  <inkml:trace contextRef="#ctx0" brushRef="#br0" timeOffset="29351.45">18542 4657 0,'-21'0'0,"0"0"16,-1 0-16,22 21 0,-21 0 16,0 0-16,21 0 15,0 1-15,0-1 0,0 0 16,0 0-16,0 0 0,0 0 15,21-21-15,0 22 16,1-22-16,-1 0 0,0 0 16,0 0-16,0 0 0,0 0 15,1 0-15,-1-22 0,-21 1 16,21 21-16,-21-21 0,0 0 16,0 0-16,0 0 0,0-1 0,0 1 15,0 0-15,0 0 0,-21 0 16,0 21-1,-1 0-15,1 0 0,0 0 16,0 0-16,21 21 31,21-21-15,0 0-16</inkml:trace>
  <inkml:trace contextRef="#ctx0" brushRef="#br0" timeOffset="29787.27">18902 4657 0,'0'-21'0,"-21"21"15,21 21 32,21 0-31,-21 0-16,0 0 0,21 0 15,-21 1-15,21-1 0,-21 0 16,0 21-16,21-21 0,-21 1 0,0-1 16,0 0-16,0 0 0,0 0 0,0 0 15,-21 1-15,0-1 16,0-21-16,0 0 31,21-21-15,0-1-16,0 1 0,0 0 15,0 0-15,21 0 0,-21 0 16,21-1-16,0-20 0,-21 21 16,21-21-16,0 20 0,1 1 0,-1-21 15,0 21-15,0 0 0,0-1 0,0 22 16,1-21-16,-1 21 0,0-21 16,0 21-16,0 0 15,-21-21 16,-21 21-31</inkml:trace>
  <inkml:trace contextRef="#ctx0" brushRef="#br0" timeOffset="30071.11">18457 4445 0,'21'0'16,"1"0"-1,-1 0-15,0 0 0,0 0 16,21 0-16,-20 0 0,20 0 0,-21 0 16,21 0-16,-20 0 0,20 0 0,-21 0 15,0 0-15,0 0 16,22 0-16,-22 0 0,0 0 15,0 0-15</inkml:trace>
  <inkml:trace contextRef="#ctx0" brushRef="#br0" timeOffset="31063.12">14774 5334 0,'0'0'0,"-21"0"16,0 0-16,0 0 15,0 0-15,-1 0 0,1-21 16,0 21-16,0 0 16,42 0 31,0 0-47,0 0 15,1 0-15,-1 0 0,0 0 0,0 0 16,21 21-16,1-21 0,-22 0 15,21 0-15,1 21 0,-1-21 0,21 0 16,-20 0-16,20 21 0,-20-21 16,20 0-16,1 0 0,-1 22 0,1-22 15,-1 0-15,1 0 0,-1 21 0,1-21 16,-1 0-16,1 0 0,-1 0 16,1 21-16,-1-21 0,22 0 0,-22 0 15,22 0-15,-22 21 0,22-21 0,-21 0 16,20 0-16,-20 0 0,20 0 0,-20 0 15,-1 0-15,1 0 0,-1 0 0,1 0 16,21 0-16,-22 0 0,1 0 0,-1 0 16,1-21-16,20 21 15,-20 0-15,-1 0 0,1 0 0,-1 0 16,-20 0-16,20 0 0,1 0 0,-22 0 0,0 0 16,1 0-16,-1 0 0,0 0 15,1 0-15,-1 0 0,0 0 0,1 0 16,-1 0-16,-21 0 0,21 0 15,1 0-15,-22 0 0,21 0 0,-21 0 16,1 0-16,20 0 0,-21 0 0,0 0 16,0 0-16,1 0 0,-1 0 0,0 0 15,0 0-15,0 0 0,0 0 0,1 0 32,-44 0 14,1 0-30,0-21-16,0 21 0,0 0 16,0 0-16</inkml:trace>
  <inkml:trace contextRef="#ctx0" brushRef="#br0" timeOffset="41723.33">6308 5948 0,'-22'0'0,"1"0"0,0 0 16,0 0-16,0-21 0,0 21 16,-1 0-16,1 0 0,42 0 46,1 0-46,-1-21 16,21 21-16,0 0 0,22 0 16,-1 0-16,1-22 0,21 22 0,-22 0 15,22-21-15,-1 21 0,1-21 0,-21 21 16,20 0-16,-20-21 0,-1 21 16,1 0-16,-1-21 0,-20 21 0,20 0 15,-21-21-15,1 21 0,-1-22 0,-21 22 16,22 0-16,-22 0 0,0 0 0,0 0 15,0 0-15,0 0 16,1 0-16,-1 0 16,0 0-16,-21 22 31</inkml:trace>
  <inkml:trace contextRef="#ctx0" brushRef="#br0" timeOffset="42245.55">6350 6138 0,'21'0'32,"0"0"-32,0 0 0,1 0 0,-1 0 15,0 0-15,21 0 0,1 0 0,-1 0 16,21 0-16,1 0 0,-1-21 16,1 0-16,-1 21 0,22-21 0,-21 21 15,-1-21-15,1 21 0,20-21 0,-20-1 16,-1 22-16,1-21 0,-1 21 0,-20 0 15,20-21-15,-21 21 16,1 0-16,-1 0 0,0-21 0,1 21 16,-22 0-16,0 0 0,0 0 0,0 0 15</inkml:trace>
  <inkml:trace contextRef="#ctx0" brushRef="#br0" timeOffset="60524.75">9842 5715 0,'-21'0'0,"0"0"16,0 0-1,0 0 1,21 21 0,-21-21-16,21 21 15,0 1 16,21-22-15,-21 21-16,21-21 0,0 0 0,0 0 16,22 21-16,-22-21 0,21 0 15,-21 0-15,22 21 0,-1-21 0,0 0 16,1 0-16,-22 21 0,21-21 16,0 0-16,1 21 0,-1-21 0,0 0 15,1 0-15,-1 0 0,0 0 0,1 0 16,-1 0-16,0 0 0,-20 0 0,20 0 15,0 0-15,1 0 0,-22 0 16,21 0-16,0 0 0,-20 0 0,20 0 16,-21 0-16,21 0 0,-20 0 0,20 0 15,-21 0-15,0-21 0,22 21 16,-22 0-16,0 0 0,0-21 0,21 21 16,-20-21-16,-1 21 0,0 0 15,0-21-15,21 0 0,-20 21 0,-1-22 16,0 22-16,0-21 0,0 21 0,0-21 15,1 0-15,-1 0 0,0 21 0,0-21 16,0-1-16,-21 1 0,21 0 0,1 0 16,-22 0-16,21 0 0,-21-1 15,21 1-15,0 0 0,-21 0 0,0 0 16,0 0-16,21-1 0,-21 1 0,0 0 16,0 0-16,21 0 0,-21 0 0,0-1 15,0 1-15,0 0 0,0-21 16,0 21-16,0-1 0,0 1 15,0 0-15,0 0 0,0 0 0,0 0 16,0-1-16,0-20 0,0 21 0,0 0 16,0-22-16,0 22 0,0 0 0,0 0 15,0-21-15,0 20 0,0 1 16,0 0-16,-21 0 0,21 0 16,-21 0-16,21-1 0,0 1 0,0 0 15,-21 0-15,0 0 0,0 0 16,21-1-16,0 1 15,0 0-15,-22 0 0,1 21 0,21-21 16,-21 0-16,21-1 0,0 1 16,-21 0-16,0 0 0,21 0 0,0 0 15,-21-1-15,-1 1 0,1 0 16,0 0-16,0 0 0,21 0 16,-21-1-16,0 22 0,-1-21 0,22 0 15,-21 0-15,0 21 0,21-21 16,-21 21-16,0-21 0,0 21 0,21-22 15,-22 22-15,1 0 0,21-21 0,-21 21 16,0 0-16,0 0 0,0 0 16,21-21-16,-22 21 0,1 0 0,0 0 15,0 0-15,0 0 0,0 0 0,-1 0 16,1 0-16,0 0 0,0 0 16,-21 0-16,20 0 0,1 0 15,0 0-15,0 0 0,0 0 0,0 0 16,-1 0-16,1 0 0,0 0 0,0 0 15,0 0-15,0 21 0,-1-21 16,1 0-16,0 0 0,0 21 0,0-21 16,0 22-16,-1-22 0,1 0 15,0 21-15,0-21 16,0 21-16,0 0 0,-1-21 0,22 21 16,-21-21-16,0 21 0,0-21 0,0 22 15,0-22-15,-1 21 0,1 0 16,0 0-16,0-21 15,0 21-15,0-21 0,21 21 0,-22-21 16,1 0-16,0 22 0,0-22 16,0 0-16,0 21 0,-1-21 0,1 0 15,21 21-15,-21 0 0,0-21 0,0 21 16,0-21-16,-1 21 0,1 1 16,0-22-16,0 21 0,21 0 15,-21 0-15,0-21 0,21 21 16,-22 0-16,22 1 0,-21-1 15,21 0-15,-21 0 16,0 0-16,21 0 0,0 1 16,0-1-16,-21 0 0,21 0 15,0 0-15,-21 0 0,21 1 16,0-1-16,-22 21 0,22-21 0,0 0 16,0 1-16,0 20 0,0-21 0,-21 0 15,21 0-15,0 1 0,0-1 16,0 21-16,0-21 0,0 0 0,0 1 15,0-1-15,0 21 0,21-21 0,-21 0 16,0 1-16,22 20 0,-1-21 0,0 0 16,-21 0-16,21 1 15,0-1-15,-21 0 0,21 0 0,1-21 0,-1 21 16,-21 0-16,21 1 0,0-22 16,0 21-16,0-21 0,1 21 0,-1-21 15,21 21-15,-21-21 0,22 0 16,-22 21-16,21-21 0,-21 0 0,0 0 15,22 0-15,-22 0 0,0 21 0,0-21 16,0 0-16,1 0 0,-1 0 16,0 0-1,-21-21 1,0 0-16,21 21 16,0-21-1</inkml:trace>
  <inkml:trace contextRef="#ctx0" brushRef="#br0" timeOffset="63771.99">8657 7895 0,'0'0'0,"-21"0"15,21-21-15,-21 21 0,0 0 16,21-21-16,-22 21 16,1 0-16,21 21 15,0 0-15,-21 0 0,21 1 16,-21 20-16,0 0 0,21 1 16,0 20-16,0 1 0,-21-1 0,21 1 15,-22-1-15,22 22 0,-21-22 0,21 1 16,-21 20-16,21-20 0,0 21 15,-21-22-15,0 1 0,21-1 0,-21 1 16,21-1-16,0-21 0,-22 1 16,1-1-16,21 0 0,0-20 0,0-1 15,0 0-15,-21 0 0,21-42 32,0 0-17,0 0-15,0-1 0,0 1 0,0 0 16,0-21-16,0 21 0</inkml:trace>
  <inkml:trace contextRef="#ctx0" brushRef="#br0" timeOffset="64151.77">8170 7874 0,'21'-21'0,"-42"42"0,64-63 0,-22-1 16,0 22-16,21 0 0,1 0 0,-1 21 15,0-21-15,1 0 0,20-1 0,-21 22 16,22 0-16,-1 0 0,-20 0 16,20 0-16,-20 22 0,-1-1 0,-21 0 15,21 0-15,-42 21 0,0 1 0,0-1 16,0 0-16,-21 1 0,0 20 15,0-20-15,-21 20 0,-1-21 16,1 1-16,0 20 0,-22-20 0,22-22 16,21 21-16,-22-21 0,1 22 0,21-22 15,0 0-15,21 0 16,0 0-16,21-21 16,0 0-1,0-21-15,0 0 0,22 0 16,-22 21-16,0-21 15</inkml:trace>
  <inkml:trace contextRef="#ctx0" brushRef="#br0" timeOffset="64640.17">9229 7832 0,'0'21'31,"0"0"-31,0 0 0,0 22 0,0-1 16,-22 0-16,22 1 0,-21-1 0,21 0 16,-21 1-16,21-1 0,0 0 15,0 1-15,0-22 0,0 21 16,0-21-16,0 0 0,0 1 0,0-1 16,21-21-16,0 0 15,1 0-15,-1 0 0,0 0 16,21-21-16,-21-1 0,1 1 15,-1 0-15,0 0 0,0-21 0,21-1 16,-20 22-16,-1-21 0,0-1 0,0 1 16,-21 0-16,0-1 0,21 1 15,-21 0-15,0 21 0,0-1 0,0 1 16,0 0-16,0 42 31,-21 0-31,21 1 0,0 20 16,0-21-16,-21 21 0,21 1 0,-21-1 15,21-21-15,0 22 0,0-1 0,0-21 16,0 21-16,0-20 0,0-1 0,0 0 16,0 0-16,0 0 0,21 0 15,-21 1-15,21-22 0,0 0 16,0 0-16,1 0 0,-1 0 16,21-22-16,-21 1 0,0 0 15,1 0-15,-1-21 0,0 20 16</inkml:trace>
  <inkml:trace contextRef="#ctx0" brushRef="#br0" timeOffset="65147.65">10075 7451 0,'0'21'15,"0"0"-15,0 0 0,-21 0 0,21 22 16,0-22-16,0 21 0,0 1 0,0-1 15,0 21-15,0 1 0,-21-22 0,21 22 16,-21-1-16,21-20 0,-21-1 16,21 21-16,0-20 0,0-1 0,-22-21 15,22 22-15,-21-22 0,21 0 0,0 0 16,0 0-16,0 0 16,-21-21-1,21-21 1,0 0-16,0 0 0,0 0 0,0 0 15,21-1-15,-21-20 0,21 0 0,1 21 16,-1-22-16,0 22 0,21 0 16,-21-21-16,1 20 0,20 1 0,-21 21 15,0 0-15,22 0 0,-22 0 0,0 0 16,21 0-16,-21 0 0,1 21 0,-1 1 16,0 20-16,0-21 0,-21 0 15,0 0-15,0 22 0,0-22 16,0 21-16,0-21 0,0 1 0,-21 20 15,0-21-15,0 0 0,-22 0 0,22 1 16,-21-1-16,-1-21 0,1 21 16,0-21-16,21 0 0,-22 21 0,22-21 15,0 0-15,-21 0 0,20 0 16,22-21 0,0 0-16,22 0 15,-1-1-15,0 22 0,0-21 16,21 0-16,-20 0 0</inkml:trace>
  <inkml:trace contextRef="#ctx0" brushRef="#br0" timeOffset="66067.3">10943 7366 0,'0'-21'16,"0"42"-16,0-63 0,0 63 31,0 0-31,-21 0 16,21 22-16,-21-1 0,0 0 0,-1 1 15,22 20-15,-21-21 0,0 22 16,0-1-16,0 1 0,0-1 16,-1 1-16,1-1 0,0 1 0,21-22 15,0 1-15,-21 20 0,21-42 0,0 22 16,0-1-16,0-21 0,0 0 0,21 0 15,0-21-15,0 22 16,22-22-16,-22 0 0,21 0 0,-21-22 16,22 22-16,-1-21 0,0 0 0,1 0 15,-1 0-15,0-22 0,-20 22 0,20-21 16,0 0-16,-21 20 0,1-20 16,20 0-16,-21 21 0,0-1 0,0 1 15,-21 0-15,0 0 0,22 0 16,-22 42-1,0 0-15,0 0 0,0 0 16,-22 22-16,1-22 0,21 21 16,-21-21-16,21 22 0,0-22 0,0 0 15,0 21-15,0-20 0,0-1 0,0 0 16,0 0-16,0 0 0,21-21 16,0 0-1,1 0-15,-1 0 0,0-21 16,0 21-16,21-21 0,-20 0 0,-1 0 15,21-1-15,-21-20 0,22 21 16,-1-21-16,-21 20 0,21-20 0,-20 21 16,20-21-16,-21 20 0,0 1 15,0 0-15,1 0 0,-1 21 0,0 0 16,-21-21-16,21 21 0,0 0 16,-21 21-16,0 0 15,0 0-15,21-21 0,-21 21 16,22-21-1,-1 0 1,0-21 0,-21 0-16,0 0 15,0 0-15,21 21 16,-21-21-16,0-1 0,0 1 16,-21 21-16,0 0 15,0 0-15,-1 0 16,1 0-16,0 21 0,0 1 0,0-1 15,0 0-15,-1 21 0,1-21 16,0 22-16,0-22 0,0 21 0,0 1 16,21-22-16,0 21 0,0-21 0,0 22 15,0-22-15,0 0 0,0 0 0,21 0 16,0 0-16,0-21 0,0 22 0,22-1 16,-1-21-16,0 0 0,-21 0 15,22 0-15,-1 0 0,-21 0 16,22 0-16,-1 0 0,-21 0 0,0-21 15,0-1-15,1 22 0,-22-21 0,0 0 16,21-21-16,-21 21 0,0-1 0,0-20 16,0 21-16</inkml:trace>
  <inkml:trace contextRef="#ctx0" brushRef="#br0" timeOffset="66259.2">11790 7620 0,'0'0'0,"-21"0"0,-1 0 0,1 0 0,0 0 15,0 0-15,0 0 0,0 0 16,42 0 15,0 0-31,21 0 0</inkml:trace>
  <inkml:trace contextRef="#ctx0" brushRef="#br0" timeOffset="66747.92">14287 7620 0,'0'0'0,"22"-21"0,-1 0 16,0 0-16,0 21 0,0-22 0,0 22 15,1 0-15,-1 0 0,0 0 16,0 0-16,0 22 0,0-1 16,1 0-16,-22 21 0,0-21 15,0 22-15,21-1 0,-21 0 0,0 1 16,0-1-16,0 0 0,21 1 15,-21 20-15,0-42 0,0 22 0,0-1 16,0-21-16,0 0 0,0 1 0,0-1 16,0 0-1,21-21-15,0-21 16,-21 0-16,0-22 0,21 22 16,1 0-16,-22-21 0,21 20 0,0-20 15,-21 0-15,21-1 0,0 1 0,-21 0 16,21-1-16,1 1 0,-22 0 0,21 21 15,0-22-15,-21 22 0,0-21 16,21 21-16,-21-1 0,21 22 16,-21 22-1,0-1 1,0 0-16,0 0 0,0 0 0,0 0 16,21 1-16,1-1 15</inkml:trace>
  <inkml:trace contextRef="#ctx0" brushRef="#br0" timeOffset="67195.25">15388 7705 0,'0'-21'15,"0"42"-15,21-42 0,-21-1 0,0 1 0,0 0 16,0 0-16,0 0 16,-21 21-1,0 0-15,0 0 0,0 0 0,-1 0 16,1 21-16,0 0 0,0 0 0,-21 0 15,20 1-15,1-1 0,0 21 0,-21-21 16,21 0-16,21 22 0,-22-22 16,1 21-16,21-21 0,0 22 0,0-22 15,0 0-15,0 0 0,21 0 0,1 1 16,-1-1-16,0-21 0,0 21 0,21-21 16,-20 0-16,20 0 0,0 0 0,1 0 15,-1 0-15,0-21 16,-21 0-16,22-1 0,-1 1 0,0 0 15,1 0-15,-22 0 0,21-22 0,-21 1 16,1 21-16,-1-21 0,-21-1 0,0 1 16,0 21-16,0-22 0,0 1 0,-21 21 15,-1 0-15,1 0 0,-21-1 16,21 1-16,-22 21 0,1 0 0,0 0 16,-1 0-16,22 0 0,-21 0 0,0 0 15,20 21-15,-20 1 0,21-1 0,0 0 16,0 0-16,21 0 0,0 0 15,0 1-15,-22-1 0,22 0 0,0 0 16,0 0-16,22-21 16,-1 21-16,0-21 0</inkml:trace>
  <inkml:trace contextRef="#ctx0" brushRef="#br0" timeOffset="67448.2">15875 7535 0,'0'0'0,"42"0"16,-42 22 0,0-1-16,0 0 0,0 0 0,0 0 15,0 0-15,0 22 16,-21-22-16,21 0 0,-21 0 0,0 22 16,21-22-16,0 0 0,-21 0 0,-1 0 15,22 0-15,-21 1 0,21-1 0,0 0 16,0 0-16,-21-21 0,0 0 31,21-21-15,0 0-16,0 0 0</inkml:trace>
  <inkml:trace contextRef="#ctx0" brushRef="#br0" timeOffset="67623.1">16044 7260 0,'0'0'0,"0"-21"0,0 0 16,0 0-16,-21 21 16,21 21 15,0 0-31,0 0 16,0 0-16</inkml:trace>
  <inkml:trace contextRef="#ctx0" brushRef="#br0" timeOffset="68221.36">16785 7705 0,'0'0'0,"0"-43"16,0 22-16,0 0 15,0 0-15,-21 21 0,0 0 16,0 0-16,-1 0 16,-20 0-16,21 0 0,-21 21 0,20 0 15,-20 0-15,0 1 0,-1-1 0,22 0 16,-21 21-16,21-21 0,-22 1 16,22 20-16,21-21 0,0 0 0,-21 0 15,21 22-15,0-22 0,0 0 0,0 0 16,21-21-16,-21 21 0,43 1 15,-22-22-15,0 0 0,21 0 0,-21 0 16,22 0-16,-1 0 0,-21 0 0,22-22 16,-1 1-16,0 0 0,-21 0 0,22 0 15,-1-22-15,0 1 0,1 21 0,-22-21 16,21-1-16,1-20 0,-1 20 16,0-20-16,1-1 0,-22 1 0,21-1 15,-21 1-15,22-1 0,-22 1 0,-21 21 16,21-1-16,-21 1 0,0 0 15,0-1-15,0 22 0,0 0 16,-21 21 0,0 0-16,-1 21 0,1 0 15,0 0-15,0 22 0,0-1 0,0 0 16,21 1-16,-22 20 0,1 1 16,0-1-16,0 1 0,21-22 0,0 22 15,0-1-15,0-21 0,-21 1 0,21 20 16,0-20-16,0-1 0,0-21 0,0 21 15,0-20-15,21 20 0,0-21 0,-21 0 16,21 0-16,0-21 16,-21 22-16,22-22 0,-1 0 0,0 0 15,0-22-15,-21 1 0,21 21 16,0-21-16</inkml:trace>
  <inkml:trace contextRef="#ctx0" brushRef="#br0" timeOffset="69091.59">19156 7557 0,'0'21'31,"21"-21"-31,0 0 16,0 0-16,0 0 0,1-21 15,-1-1-15,0 22 0,-21-21 16,21 21-16,-21-21 0,21 0 0,-21 0 15,0 0-15,0-1 0,0 1 16,0 0-16,0 0 0,0-21 0,-21 20 16,21 1-16,-21 0 0,0 0 15,-22 21-15,22 0 0,-21 0 0,21 0 16,-22 0-16,1 0 0,21 21 16,-21 0-16,-1 0 0,1 22 0,21-22 15,-22 21-15,22 1 0,-21-1 0,21-21 16,0 21-16,-1 1 0,1-1 0,21-21 15,-21 22-15,21-22 0,0 0 0,0 0 16,0 0-16,21 0 0,0 1 16,1-1-16,-1-21 0,0 0 15,0 21-15,0-21 0,0 0 0,22 0 0,-22 0 16,0-21-16,21 21 0,-20-21 16,20-1-16,-21 1 0,21 0 0,-20 0 15,20 0-15,0-22 0,-21 1 16,22 0-16,-22-1 0,21 1 0,-21 0 15,22-22-15,-22 22 0,0 0 0,0 20 16,-21-20-16,0 21 0,0 0 0,0 0 16,0 42-1,0 0-15,0 21 0,0-21 16,-21 22-16,0-1 0,21-21 0,0 22 16,0-1-16,0 0 0,0 1 15,0-22-15,0 21 0,0-21 0,0 0 16,0 1-16,0-1 0,0 0 15,0 0-15,0 0 0,21 0 16,0-21-16,0 0 0,1 0 16,-1 0-16,0-21 0,0 21 15,0-21-15,0 0 0,1 0 0,-1-22 16</inkml:trace>
  <inkml:trace contextRef="#ctx0" brushRef="#br0" timeOffset="69627.28">20066 6689 0,'0'-43'0,"0"86"0,0-107 16,0 43-16,0 0 0,-21 21 31,21 21-31,0 0 0,-21 22 0,-1-22 16,22 21-16,-21 0 0,21 1 15,0-1-15,-21 22 0,0-22 0,21 21 16,-21 1-16,0-22 0,21 22 0,-22-1 15,1 1-15,0-22 0,21 22 0,-21-22 16,21 0-16,-21 1 0,21-1 16,0-21-16,-21 0 0,21 0 0,-22 1 15,22-1-15,0-42 47,22 21-47,-1-22 0,-21 1 16,21 0-16,0 0 0,0-21 0,0 20 15,22 1-15,-22 0 0,0 0 0,0 0 16,22 0-16,-22 21 0,21 0 0,-21 0 16,0 0-16,1 0 0,-1 0 0,0 0 15,0 21-15,0 0 0,-21 0 16,0 0-16,0 0 0,0 22 0,0-22 16,0 0-16,-21 0 0,0 0 0,-21 1 15,20-1-15,-20 0 0,21 0 16,-21 0-16,-1-21 0,1 21 0,0-21 15,20 0-15,-20 22 0,0-22 16,21 0-16,-1 0 0,1 0 0,0 0 16,21-22-1,21 22 1,0-21-16,1 0 0,-1 21 16,21-21-16,-21 21 0,22-21 15,-22 0-15</inkml:trace>
  <inkml:trace contextRef="#ctx0" brushRef="#br0" timeOffset="69932.11">20849 7260 0,'21'-21'0,"-42"42"0,63-63 16,-42 21-16,22 0 0,-22-1 16,-22 22-1,1 0 1,0 0-16,21 22 0,-42 20 0,21-21 15,-1 21-15,1-20 0,-21 20 16,21 0-16,-22 1 0,22-1 16,0-21-16,0 21 0,0 1 0,0-1 0,-1-21 15,22 0-15,0 22 0,0-22 0,0 0 16,0 0-16,0 0 0,0 1 16,22-22-16,-1 21 0,0-21 15,0 0-15,0 0 0,0 0 0,22 0 16,-22 0-16,21 0 0,1 0 0,-1-21 15,-21 21-15,21-22 0,1 1 0,-1 0 16,0 0-16,1 0 0,-1 0 0</inkml:trace>
  <inkml:trace contextRef="#ctx0" brushRef="#br0" timeOffset="70219.46">21865 7091 0,'0'0'0,"0"-21"0,0 0 0,-21 42 31,0-21-15,0 42-16,-1-21 0,1 0 0,0 22 16,0-1-16,0-21 0,0 22 0,-1-1 15,1-21-15,21 21 0,-21 1 0,0-22 16,21 0-16,-21 21 0,21-20 15,0-1-15,0 0 0,0 0 0,0 0 16,0 0-16,0 1 16,21-22-16,0 0 0,0 0 15,0 0-15,1 0 0,-1 0 0,0 0 16</inkml:trace>
  <inkml:trace contextRef="#ctx0" brushRef="#br0" timeOffset="70531.28">22267 7070 0,'21'-21'15,"-42"42"-15,64-64 0,-43 22 0,21 0 16,0 21-16,0 0 0,0 0 16,0 0-16,1 0 0,20 0 0,-21 0 15,21 0-15,-20 21 0,20-21 0,-21 21 16,21 22-16,-20-22 0,-1 21 0,0 1 15,-21-22-15,0 21 0,0 0 16,0 1-16,0-1 0,-21 0 0,0 1 16,-1-22-16,-20 21 0,21 1 0,-21-22 15,-1 21-15,1-21 0,0 0 0,-1 1 16,1-1-16,21 0 0,-22 0 0,22 0 16,0-21-16,0 21 0,0-21 15,0 0-15,21 22 16,-22-22-16,1 0 0,0 0 15</inkml:trace>
  <inkml:trace contextRef="#ctx0" brushRef="#br0" timeOffset="71339.31">21929 6922 0,'-22'0'31,"1"21"-31,0-21 0,0 21 16,0 0-16,-22 0 0,22 0 0,0 22 15,-21-22-15,21 21 0,-1 1 0,1-22 16,-21 21-16,42 0 0,-21 1 15,21-1-15,-21 0 0,21-20 0,0 20 16,0-21-16,0 21 0,0-20 0,0-1 16,0 0-16,21 0 0,-21 0 0,21 0 15,0 1-15,-21-1 0,21-21 16,0 21-16,1-21 0,-1 0 16,0 21-16,0-21 15,0 0-15,0 0 0,-42 0 63,0 0-63,21-21 0,-21 21 0,0-21 15,0 21-15,-1-21 0,1-1 16,21 1-16,-21 0 0,21 0 16,0 0-16,0 0 0,0-1 0,0-20 15,0 0-15,0-1 0,0 1 0,0 0 16,0-1-16,21 1 0,0 0 0,1-1 15,-1 1-15,0 21 16,0-21-16,21 20 0,-20 1 0,-1 0 16,0 0-16,0 0 0,21 21 0,-20-21 15,-1 21-15,0 0 0,0 0 0,0 0 16,0 0 0,-21 21-1,-21-21 1,0 21-16,0-21 15,0 0-15,0 21 16,-1-21-16,1 0 16,21 21-16,-21-21 0</inkml:trace>
  <inkml:trace contextRef="#ctx0" brushRef="#br0" timeOffset="72459.2">11874 9229 0,'0'-21'0,"0"42"0,22-42 0,-22-1 16,21 1-16,0 21 0,-21-21 0,21 21 16,0-21-16,0 0 0,-63 42 46,21-21-46,-21 21 16,20 0-16,-20 0 0,0 1 16,-1-1-16,1 0 0,0 0 0,21 0 15,-22 0-15,22 1 0,0-1 0,0-21 16,21 21-16,-21 0 0,21 0 16,21-21-1,0 21-15,21-21 0,-21 0 0,22 0 16,-1 22-16,0-22 0,1 21 0,-1-21 15,0 21-15,1-21 0,-1 21 16,-21 0-16,22 0 0,-22-21 16,-21 22-16,0-1 0,0 0 0,0 0 15,0 0-15,-21 0 0,-1-21 0,1 22 16,-21-1-16,0 0 0,20 0 0,-20-21 16,0 21-16,-1 0 0,22-21 15,-21 0-15,21 22 0,0-22 0,-1 0 16,1 0-16,21 21 0,21-21 31,1 0-15,-1 0-16,0 0 0,0 21 0,0-21 15,0 0-15,22 21 0,-22 0 16,0 0-16,0-21 0,-21 22 16,21-1-16,-21 0 0,0 0 0,0 0 15,0 0-15,0 1 0,0-1 0,-21 0 16,21 21-16,-21-21 0,0 1 0,0-1 15,0 0-15,-1 0 0,1 21 16,0-20-16,21-1 0,0 0 0,0 0 16,0 0-16,0 0 0,0 1 0,0-1 15,21 0-15</inkml:trace>
  <inkml:trace contextRef="#ctx0" brushRef="#br0" timeOffset="73156.5">12319 12615 0,'0'0'0,"-21"0"0,0 22 16,-1-22-1,1 0-15,42 0 47,1 0-47,-1 0 16,0-22-16,0 22 0,0 0 0,0 0 16,1 0-1,-22 22 1,-22-22-16,1 21 0,0 0 0,-21 0 15,21 0-15,-22 22 0,22-22 16,-21 21-16,21-21 0,-22 22 0,22-1 16,0 0-16,0-21 0,0 22 0,21-1 15,0 0-15,0-20 0,0 20 0,0 0 16,0-21-16,42 22 0,-21-1 0,0-21 16,0 22-16,22-22 0,-1 21 15,-21-21-15,22 22 0,-22-22 16,0 21-16,0-21 0,0 0 0,-21 22 15,0-22-15,0 0 0,0 0 0,0 22 16,-21-22-16,0 0 0,0 0 0,-22 0 16,1 22-16,0-22 0,-1 0 0,1 0 15,0 0-15,-22 0 0,43 1 0,-21-1 16,-1 0-16,22-21 0,-21 21 0,21-21 16,0 0-16,21-21 31,0-21-31,21-1 0,0 1 0,21-22 15</inkml:trace>
  <inkml:trace contextRef="#ctx0" brushRef="#br0" timeOffset="73895.08">13504 10753 0,'-21'0'0,"42"0"0,-63 0 16,21 0-16,0 0 0,-1 0 16,-20 0-16,21 0 0,0 0 15,0 0-15,-22 0 0,22 0 0,-21 21 16,-1-21-16,22 0 0,-21 21 16,0-21-16,20 0 0,1 0 0,-21 21 15,21-21-15,0 0 16,42 0-1,21 0-15,-21 0 0,22 0 16,20 0-16,-21 0 16,22 0-16,21 0 0,-22-21 0,22 21 15,-1-21-15,22 21 0,0 0 0,0-21 16,21 21-16,0 0 0,0 0 0,0 0 16,21 0-16,-21-21 0,21 21 0,22 0 15,-43 0-15,21 0 0,0 0 16,-21 0-16,0 0 0,0 0 0,0 0 15,-21-22-15,0 22 0,-1 0 0,-20 0 16,0-21-16,-22 21 0,1 0 0,-1 0 16,-20 0-16,-1 0 0,0 0 0,-21-21 15,1 21-15,-1 0 0,-42 0 32,-1 0-17,-20 0-15,21 0 0,-43 0 0,22-21 16,-21 21-16,-1 0 0</inkml:trace>
  <inkml:trace contextRef="#ctx0" brushRef="#br0" timeOffset="74399.8">13271 11367 0,'0'0'0,"-21"0"0,0 0 0,42 0 31,0 0-31,22 0 15,-1 0-15,0-22 0,1 22 0,-1-21 16,22 21-16,-1 0 0,1 0 0,20-21 16,1 21-16,0 0 0,20 0 15,1 0-15,0-21 0,0 21 0,21 0 16,0 0-16,-21 0 0,21 0 0,0 0 16,0 0-16,0 0 0,-21 0 15,-1 0-15,1 0 0,-21 0 0,0 0 16,-1 0-16,-20 0 0,-1-21 0,1 21 15,-22 0-15,22 0 0,-22 0 0,-21-21 16,21 21-16,-20 0 0,20 0 0,-21 0 16,0 0-16,0 0 0,1-22 0,-1 22 15,0 0-15,-42 0 47,0 0-47,-1 0 0,-20 0 0,21 0 16,-21 0-16,-1 0 0,-20 0 0</inkml:trace>
  <inkml:trace contextRef="#ctx0" brushRef="#br0" timeOffset="74915.64">13166 12256 0,'-22'0'0,"44"0"0,-22 0 32,21 0-32,21 0 0,0 0 15,1-22-15,-1 22 0,0-21 0,22 21 16,-1-21-16,1 0 0,-1 21 0,22-21 16,0 21-16,21-21 0,-1 21 0,1 0 15,0 0-15,0-22 0,0 22 0,21-21 16,-21 21-16,-1 0 0,1 0 15,0 0-15,0-21 0,-21 21 0,-1 0 16,-20 0-16,-1-21 0,1 21 0,-22 0 16,0 0-16,1-21 0,-22 0 15,21 21-15,-21 0 0,1-22 0,-1 22 16,0 0-16,-21-21 0,21 21 16,0 0-16,-21-21 0,21 21 15,-21-21-15,22 21 0,-22-21 16,0 0-16,21-1 15,0 22-15,0-21 0,-21 0 0</inkml:trace>
  <inkml:trace contextRef="#ctx0" brushRef="#br0" timeOffset="77447.72">16679 10075 0,'0'0'0,"-21"-21"0,0 21 16,0-21-16,-22 21 0,22-21 15,-21 0-15,21 21 0,-22-21 0,-105-1 16,106 1-16,-22 21 16,1 0-16,-1-21 0,1 0 0,-1 21 15,1-21-15,-1 21 0,22-21 16,-21 21-16,-1-22 0,1 22 0,-1-21 16,1 21-16,-1 0 0,1-21 0,-1 21 15,-21 0-15,22-21 0,-1 21 0,-20 0 16,20 0-16,1 0 0,-1 0 15,1 0-15,-1 0 0,-20 0 0,20 0 16,1 21-16,-22-21 0,21 21 16,-20-21-16,20 21 0,-20 1 0,20-22 15,1 21-15,-1 0 0,1 0 0,-1 0 16,22-21-16,-22 21 0,1 1 16,-1-1-16,1 0 0,20 0 0,-20 0 15,-1 0-15,1-21 0,-1 22 0,1-1 16,21 0-16,-22 0 0,1 0 0,20 0 15,1 1-15,-22-1 0,22 0 16,0 0-16,-1 0 0,1 0 0,21 1 16,-21-1-16,-1 21 0,22-21 15,-21 0-15,-1 22 0,22-22 0,-21 21 16,21-21-16,-22 22 0,22-22 16,-21 21-16,21 1 0,0-22 0,-1 21 15,1-21-15,0 22 0,0-22 0,0 21 16,0-21-16,21 22 0,0-1 0,-22 0 15,22-21-15,-21 22 0,21-1 0,0 0 16,0 22-16,0-22 0,0 1 16,0-1-16,0 0 0,0 22 0,0-22 15,21 0-15,1 1 0,-22 20 0,21-20 16,0-1-16,0 0 0,0 22 0,0-22 16,1 0-16,20 1 0,0-1 0,1 0 15,-1 1-15,0-1 16,1 0-16,-1-20 0,21 20 0,-20-21 15,-1 21-15,22-20 0,-22 20 0,21-21 16,-20 21-16,20-20 0,-20-1 0,20 21 16,1-21-16,-1 0 0,1 1 0,-1 20 15,1-21-15,-1 0 0,1 0 0,-1 1 16,1 20-16,20-21 0,-20 0 16,-1 0-16,1 1 0,20-22 0,-20 21 15,21 0-15,-22 0 0,22-21 0,-22 21 16,22-21-16,-22 21 0,22-21 0,-21 0 15,-1 0-15,22 0 0,-22 0 0,1 0 16,20 0-16,-20 0 0,21 0 16,-22-21-16,22 0 0,-22 21 15,22-21-15,-22 0 0,22 0 0,-21-1 16,20 1-16,-20 0 0,-1 0 0,22-21 16,-22 20-16,22 1 0,-21 0 0,20 0 15,-20 0-15,-1-22 0,1 22 0,-1 0 16,-20 0-16,20 0 0,-21 0 15,1-1-15,-1 1 0,22 0 0,-22 0 0,0 0 16,1 0-16,-22-1 0,21 1 16,0 0-16,1-21 0,-22 21 15,21-1-15,1-20 0,-22 21 0,21-21 0,0 20 16,-20 1-16,20-21 0,0 21 16,-21-22-16,22 22 0,-22 0 0,0-21 15,21 21-15,-20-1 0,-1-20 0,0 21 16,0 0-16,0 0 0,0-22 0,1 22 15,-1 0-15,0-21 0,0 20 16,0 1-16,-21 0 0,21-21 0,1 21 16,-22-22-16,0 22 0,21-21 0,-21-1 15,21 22-15,-21-21 0,21 0 0,-21 20 16,0-20-16,0 0 0,0 21 0,0-22 16,21 22-16,-21-21 0,0 21 0,0-1 15,0-20-15,0 21 0,0 0 16,0-22-16,0 22 0,0-21 15,0 21-15,0 0 0,0-22 0,0 22 16,0 0-16,0 0 0,0-22 0,0 22 16,-21 0-16,21-21 0,-21 21 0,21-1 15,-21 1-15,0-21 0,-1 21 16,22 0-16,-21-1 0,0 1 0,-21 0 16,21 0-16,-1 21 0,1-21 0,-21 0 15,21 21-15,0-22 0,-1 1 0,-20 21 16,21-21-16,0 0 0,-22 21 15,22-21-15,0 21 0,0-21 0,0 21 16,0-22-16,-1 22 0,1 0 16,0-21-16,0 21 0,0 0 0,-22-21 15,22 21-15,0-21 0,-21 21 0,21 0 16,-22 0-16,22-21 0,-21 21 16,-1 0-16,1 0 0,0-21 0,-1 21 15,1 0-15,0 0 0,21 0 0,-22-22 16,1 22-16,0 0 0,-1 0 0,1 0 15,0 0-15,-1 0 0,1 0 16,0 0-16,-1 0 0,22-21 0,-21 21 16,-1 0-16,1 0 0,21 0 15,-21 0-15,20 0 0,-20 0 0,21 0 0,0-21 16,-22 21-16,1 0 16,21 0-16,0-21 15,0 21-15,-1 0 0,1 0 0,0 0 16,0-21-16,0 21 0,0 0 15,-1 0-15,1 0 0,0 0 16,-21 0-16,21-21 0,-1 21 0,-20 0 16,21 0-16,-21 0 0,20-22 0,-20 22 15,21-21-15,-21 21 0,-1 0 0,22 0 16,-21-21-16,21 21 16,-22 0-16,22 0 0,0-21 0,-21 21 0,20 0 15,-20 0-15,21-21 0,0 21 0,-22-21 16,22 21-16,-21 0 0,21 0 15,-22-22-15,1 22 0,0 0 16,-1 0-16,1-21 0,0 21 0,-22 0 16,22 0-16,0-21 0,-22 21 0,22 0 15,-1 0-15,-20 0 0,21 0 16,-1-21-16,-20 21 0,20 0 0,1 0 16,0 0-16,-1 0 0,-20 0 0,21-21 15,-1 21-15,1 0 0,0 0 0,-1 0 16,1 0-16,0 0 15,-1 0-15,-20 0 0,20 0 0,-20 21 0,21-21 16,-22 0-16,1 21 0,-1-21 0,1 21 16,-1-21-16,1 21 15,20-21-15,-20 22 0,-1-22 0,22 21 16,-22-21-16,22 0 0,0 21 0,-1-21 16,1 21-16,0-21 0,21 21 0,-22-21 15,1 21-15,21-21 0,-22 22 16,1-1-16,21 0 0,-21 0 0,20 0 15,-20 0-15,21 1 0,0-1 16,0 21-16,-22-21 0,22 22 0,0-22 16,0 21-16,0-21 0,-1 22 15,1-1-15,0 0 0,0 1 0,0-1 16,21 0-16,-21 1 0,21-1 16,0 0-16,-22 1 0,22 20 0,-21-21 15,21 1-15,-21-1 0,21 0 0,0 1 16,0-1-16,0 0 0,0 1 0,0-1 15,0 22-15,0-22 0,0 0 0,0 22 16,21-22-16,0 0 0,1 22 16,-22-22-16,21 1 0,0-1 0</inkml:trace>
  <inkml:trace contextRef="#ctx0" brushRef="#br0" timeOffset="84627.94">10266 15282 0,'-21'-21'0,"-1"0"16,22 0-16,0 0 15,-21 0-15,21-1 16,-21 22-16,0 22 31,21-1-15,-21 21-16,21-21 0,0 22 0,0-1 16,-21 0-16,-1 22 0,22-22 0,-21 0 15,21 22-15,0-22 0,-21 1 16,0-1-16,21 21 0,-21-20 15,21-1-15,0 0 0,0-20 0,0 20 16,0-21-16,0 21 0,0-20 0,0-1 16,0 0-16,0 0 0,0-42 31,0 0-15,0 0-16,0-1 0,0-20 0,0 0 15,0 21-15</inkml:trace>
  <inkml:trace contextRef="#ctx0" brushRef="#br0" timeOffset="84969.75">10033 15409 0,'0'-42'16,"0"21"-16,0 0 15,21 0-15,-21-1 0,21 1 0,0 0 16,1 0-16,-1 0 0,0 0 0,21-1 15,1 22-15,-1-21 0,0 21 16,22 0-16,-22 0 0,22 0 0,-22 0 16,0 21-16,1 1 0,-22 20 0,0-21 15,-21 21-15,0-20 0,0 20 16,-21 0-16,0 1 0,-1-1 0,-20-21 0,0 21 16,-1 1-16,22-22 15,-21 0-15,0 0 0,-1 22 0,22-22 16,-21-21-16,21 21 0,-1 0 0,1-21 15,0 0-15,21 21 0,-21-21 0,42-21 32,0 21-17,0-21-15,1 21 0,-1-21 0,21 0 16</inkml:trace>
  <inkml:trace contextRef="#ctx0" brushRef="#br0" timeOffset="85415.5">11472 15494 0,'0'0'0,"21"-21"0,-21 0 0,0 0 16,-21-1-1,0 22-15,0 0 0,0 0 0,-22 0 16,1 0-16,21 0 0,-21 0 15,-22 22-15,22-22 0,21 21 16,-22 0-16,1-21 0,0 21 0,20 0 16,1 0-16,0 1 0,0-22 0,21 21 15,0 0-15,0 0 0,0 0 16,0 0-16,21 1 0,0-1 16,0 0-16,22 0 0,-22 0 0,21 0 15,1-21-15,-22 22 0,21-1 0,-21 0 16,0 0-16,1 0 0,-1 0 0,-21 1 15,21-1-15,-21 0 0,0 0 16,-21 0-16,0 0 0,-1 1 16,1-22-16,-21 21 0,0 0 0,20-21 15,-20 0-15,0 0 0,-1 0 16,1 0-16,21 0 0,-21 0 0,-1 0 16,22 0-16,0 0 0,0 0 0,21-21 15,0 0 1,21 21-16,0-22 15,0 22-15,22-21 0,-22 21 0</inkml:trace>
  <inkml:trace contextRef="#ctx0" brushRef="#br0" timeOffset="85708.21">11832 15431 0,'0'0'16,"0"-22"-16,21 44 31,0-22-31,-21 21 0,22 0 0,-1 0 16,0 0-16,0 0 0,0 1 0,-21 20 16,21-21-16,1 0 0,-1 22 0,-21-22 15,21 0-15,-21 0 0,21 21 16,0-20-16,-21-1 0,0 0 0,0 0 15,0 0-15,21 0 0,1-21 32,-22-21-32,21 0 15,-21 0-15,21 0 0</inkml:trace>
  <inkml:trace contextRef="#ctx0" brushRef="#br0" timeOffset="85960.06">12552 15282 0,'-21'0'0,"-1"0"15,1 0-15,0 0 0,-21 22 0,21-22 16,-1 21-16,1 21 0,0-21 16,-21 0-16,21 22 0,-1-1 0,1-21 15,0 22-15,0-1 0,0-21 0,0 21 16,21-20-16,0 20 0,0-21 15,-22 21-15,22-20 0,0-1 0,0 0 16,0 0-16,0 0 16,22-21-16,-22-21 15,21 21-15,0-21 0</inkml:trace>
  <inkml:trace contextRef="#ctx0" brushRef="#br0" timeOffset="86699.35">13060 15388 0,'0'21'32,"-21"1"-32,-1-1 0,1 0 15,21 0-15,0 0 0,-21 0 16,21 1-16,-21-1 0,21 0 0,0 0 15,0 0-15,0 0 0,0 1 0,0-1 16,0 0-16,0 0 0,0 0 0,0 0 16,-21 1-1,21-1-15,0 0 0,-21-21 0,-1 0 32,22-21-32,-21 21 0,21-21 15,0-1-15,0 1 0,0 0 0,0 0 16,0-21-16,0 20 0,21-20 0,1 0 15,-1 21-15,0-22 0,0 1 16,0 0-16,22 20 0,-22-20 0,21 0 16,-21-1-16,22 22 0,-22-21 0,0 21 15,21-22-15,-21 43 0,1-21 16,-1 0-16,0 21 0,0 0 0,0 0 16,0 0-16,1 0 0,-1 21 15,-21 0-15,21 1 0,-21-1 16,21 0-16,-21 0 0,0 0 0,0 0 15,0 1-15,0-1 0,0 0 0,0 0 16,0 0-16,0 0 0,0-42 47,0 0-31,0 0-16,21 0 0,0-22 15,-21 22-15,22-21 0,-1 21 0,0 0 16,-21-22-16,21 22 0,0 0 0,0 0 15,1 21-15,-1-21 0,0-1 16,0 22-16,0 0 0,0 0 16,-21 22-16,22-1 0,-1 0 15,-21 0-15,0 21 0,0-20 16,0-1-16,0 0 0,0 21 0,0-21 16,0 1-16,0-1 0,0 21 0,0-21 15,0 0-15,-21 1 0,21-1 16,-22 0-16,22 0 0,22-21 47,20 0-47,-21 0 0,0-21 0,22 0 15</inkml:trace>
  <inkml:trace contextRef="#ctx0" brushRef="#br0" timeOffset="87185.89">15219 15071 0,'21'-21'0,"-42"42"0,42-64 0,0 22 0,-21 0 15,0 0-15,0 0 16,-21 21 0,0 0-16,0 0 0,-1 0 0,1 0 15,-21 0-15,21 21 0,0-21 0,-22 21 16,22 0-16,0 0 0,0 1 0,0-1 15,-1 0-15,1 0 0,21 0 0,0 0 16,-21 1-16,21-1 0,0 0 16,0 0-16,0 0 0,0 0 15,21-21-15,0 0 0,-21 22 0,22-22 16,-1 0-16,0 21 0,21-21 0,-21 21 16,1-21-16,-1 21 0,0-21 0,0 21 15,0 0-15,0-21 0,1 22 0,-22-1 16,0 0-16,0 0 15,0 0-15,0 0 0,0 1 16,0-1-16,-22 0 0,1 0 0,0 0 16,0 0-16,-21-21 0,20 22 0,1-1 15,-21 0-15,21 0 0,0 0 0,-1 0 16,1 1-16,21-1 0,-21 0 16,21 0-16,0 0 15,0 0 1,0 1-16,21-1 15,0-21-15,-21 21 0,22 0 16,-22 0-16,21 0 0,-21 1 0,21-1 0</inkml:trace>
  <inkml:trace contextRef="#ctx0" brushRef="#br0" timeOffset="87636.82">14965 16743 0,'21'0'32,"0"0"-32,0 0 15,0 0-15,1 0 16,-1 21-1,-21 0 1,0 22 0,0-22-16,0 0 0,0 0 0,0 0 15,0 0-15,0 1 0,0 20 0,0-21 16,0 21-16,0 1 0,0-22 0,0 21 16,0-21-16,0 22 0,0-1 15,0-21-15,0 0 0,0 22 0,0-22 16,0 0-16,0 0 0,21 0 15,-21 1-15,0-1 0,0 0 16,0 0-16,0 0 16,-21-21-1,0 0 1,-1 0-16,1 0 0,0 0 16,0 0-16,0-21 0,0 0 15,21 0-15,-22 0 0,1-1 0</inkml:trace>
  <inkml:trace contextRef="#ctx0" brushRef="#br0" timeOffset="88832.92">6985 15854 0,'-21'0'0,"0"0"15,-1 0 1,1 0 31,42 0-16,1 0-31,-1 0 0,0 0 16,21 0-16,-21 0 0,22 0 0,-1 0 15,0 0-15,1 0 0,-1 0 0,22 0 16,-22 0-16,43 0 0,-22 0 15,22 0-15,-22 0 0,43-21 0,-21 21 16,-1 0-16,22-21 0,-21-1 0,0 22 16,-1 0-16,1-21 0,0 21 15,-1 0-15,1 0 0,-22 0 0,1-21 16,-1 21-16,1 0 0,-22 0 0,1 0 16,-1 0-16,0-21 0,1 21 0,-22 0 15,0 0-15,0-21 0,-21 0 31,0-1-31,0 1 16,-21 21-16,0-21 16,0 21-16,-1 0 0,1-21 0,-21 21 15,21 0-15,0-21 0,-1 21 0,1 0 16,-21 0-16,21-21 0,0 21 16,-1 0-16,1 0 15,42 0 1,22 0-1,-22 0-15,21 0 16,-21 0-16,22 0 0,-1 0 0,0 0 0,1 0 16,-22 21-16,21-21 0,-21 0 15,1 21-15,-22 0 0,0 0 16,0 0-16,0 1 16,-22-1-16,1 0 0,0 0 0,-21 0 15,21 0-15,-22 22 0,22-22 0,-21 0 16,21 0-16,-1 0 0,1 1 15,-21-1-15,21 0 0,0 0 16,-1 0-16,1 0 0,0-21 16</inkml:trace>
  <inkml:trace contextRef="#ctx0" brushRef="#br0" timeOffset="94727.9">5038 15050 0,'0'21'32,"21"-21"-17,0 0-15,0 0 0,0 0 16,0 0-16,1 0 0,-1 0 0,21-21 15,-21 21-15,22-22 0,-1 1 16,0 0-16,1 21 0,-1-21 0,-21 0 16,21 0-16,1-1 0,-22 22 0,0-21 15,-21 0-15,0 0 0,0 0 16,0 0-16,-42 21 0,21 0 16,-22-22-16,22 22 0,-21 0 0,-1 0 15,1 0-15,0 0 0,21 22 16,-22-1-16,1-21 0,21 21 0,-22 0 15,22 0-15,0 0 0,0 22 16,21-22-16,0 0 0,0 21 16,0-20-16,0-1 0,0 21 0,0-21 15,21-21-15,0 21 0,0 1 0,1-22 16,20 0-16,-21 0 0,21 0 16,1 0-16,-1 0 0,0 0 0,-20 0 15,20 0-15,-21 0 0,0 0 0,0 0 16,-42 0-1,0 21-15,-21 0 16,-1 0-16,1 0 0,0 0 0,-1 1 16,1 20-16,0-21 0,21 21 15,-22 1-15,22-22 0,-21 21 16,21 1-16,21-22 0,0 21 0,0 0 16,0-20-16,0-1 0,0 21 15,0-21-15,21 0 0,0-21 16,0 0-16,0 0 0,0 0 15,22 0-15,-22 0 0,0-21 16,0 0-16,0 21 0,1-21 0,-1 0 16,0 0-16,0-1 0,21 1 0,-20 0 15,-1-21-15,0 21 0,21-1 0,-21-20 16,22 21-16,-1 0 0,-21 0 16,22-1-16,-1 1 0,0 0 0,1 21 15,-1 0-15,-21 0 0,21 0 16,-20 0-16,-1 21 0,0 0 15,-21 1-15,0-1 0,0 0 16,0 0-16,0 21 0,0-20 0,0-1 16,0 0-16,-21 0 0,0 0 0,21 0 15,-22-21-15,22 22 0,-21-22 16,21-22 15,21 1-31,1 0 16,-1 0-16,0 0 0,0 0 0,0-1 15,0-20-15,1 21 0,-1 0 0,0-22 16,0 1-16,0 21 0,0 0 16,1-22-16,-1 22 0,-21 0 15,0 0-15,0 0 16,-21 21-16,21 21 16,-22-21-16,1 21 0,0 0 15,0 0-15,21 1 0,-21-1 0,21 21 16,-21-21-16,21 0 0,0 22 0,0-22 15,0 0-15,0 21 0,0-20 16,0-1-16,21 0 0,0 0 16,0-21-16,0 21 0,0-21 0,1 0 15,-1 0-15,0 0 0,21 0 0,-21 0 0,1 0 16,20 0-16,-21-21 16,0 0-16,22 0 0,-22 21 0,0-21 15,0-1-15,0-20 0,0 21 0,1 0 16,-22 0-16,0-1 0,0 1 0,0 0 15,0 0-15,0 0 0,0 0 16,-22 21-16,1 0 0,0 0 16,0 21-16,0 0 0,0 0 15,21 0-15,0 0 0,-22 1 16,22-1-16,0 0 0,0 0 0,0 21 16,0-20-16,0-1 0,0 0 0,22-21 15,-22 21-15,21-21 0,0 0 16,0 0-16,21 0 0,-20 0 15,-1 0-15,0 0 0,0 0 0,21 0 16,-20-21-16,-1 0 0,0 21 0,0-21 16,0-1-16,0 1 0,1 0 15,-1 0-15,0 0 0,0 0 0,0 21 16,-21-22-16,0 1 0,21 21 0,1-21 16,-22 0 46,0 0-31,-22 21-31,1 0 16,0 0 0,0 0-1,0 21-15,21 0 0,0 0 16,-21 0-16,21 1 0,0-1 0,0 0 15,0 0-15,0 0 0,0 0 16,0 1-16,21-1 16,0-21-1,0 0-15,0 0 16,0 0-16,1-21 0,-1 21 16,0-22-16,0 22 0,0-21 0,0 0 15,-21 0-15,22 21 0,-22-21 0,21 0 16,-21-1-16,0 1 0,0 0 15,-21 42 17,21 0-32,0 1 15,-22-1-15,22 0 0,0 0 16,0 0-16,0 0 0,0 1 0,0-1 16,0 0-16,22-21 15,-1 21-15,0-21 0,0 0 16,0 0-16,0 0 15,1 0-15,-22-21 0,21 0 0,0 21 16,0-21-16,-21-1 0,21 1 0,0 0 16,-21 0-16,0 0 0,22 0 0,-22-1 15,21 1-15,-21 0 0,0 0 16,0 42 0,0 0-1,0 0-15,0 1 16,0-1-16,0 0 0,0 0 15,0 0-15,0 0 0,0 1 0,0-1 16,0 0 0,21-21-16,0 0 15,0 0-15,-21-21 16,21 21-16,1-21 0,-1-1 0</inkml:trace>
  <inkml:trace contextRef="#ctx0" brushRef="#br0" timeOffset="95019.73">7747 14732 0,'0'21'0,"-21"22"0,0-22 16,-1 0-16,22 21 0,-21 1 0,0-22 15,21 21-15,-21 0 0,21 22 0,-21-22 16,21 1-16,-21-1 0,-1 0 15,22 1-15,0-22 0,0 21 0,-21 0 16,21-20-16,0-1 0,0 0 0,0 0 16,0 0-16,0 0 15,21-21 1,1 0-16,-22-21 0,21 0 16,0 0-16,0 0 0,0 0 15,-21-1-15,21 1 0,1 0 16,-22 0-16,21 0 0</inkml:trace>
  <inkml:trace contextRef="#ctx0" brushRef="#br0" timeOffset="95687.35">7874 15325 0,'0'63'16,"0"-126"-16,-21 147 0,21-62 0,0-1 0,0 0 0,0 0 15,0 0-15,0 0 16,21-21-1,0 0-15,0 0 0,0 0 16,-21-21-16,22 21 0,-1-21 0,0 21 16,0-21-16,0 21 0,-21-21 15,21 21-15,-21-21 0,0-1 0,0 1 16,0 0-16,-21 21 16,21-21-16,-21 21 0,0 0 15,0 0-15,0 0 0,-1 0 16,22-21 15,22 21-31,-1-21 0,0 21 16,0-22-16,0 22 0,0 0 15,1 0-15,-1 0 16,0 0-16,0 0 16,-21 22-16,21-1 0,-21 0 15,21 0-15,-21 0 16,22-21-16,-22 21 0,0 1 31,0-44 0,0 1-15,0 0-16,0 0 16,0 0-16,21 0 0,-21-1 0,21 1 15,0 0-15,0 0 0,0 0 16,-21 0-16,22 21 0,-1 0 15,-21 21 1,21 0-16,-21 0 0,0 0 16,0 0-16,0 1 0,0-1 0,0 21 15,0-21-15,-21 0 0,21 1 0,0-1 16,0 0-16,0 0 0,-21 0 16,21 0-16,0 1 0,-22-22 0,22 21 15,-21-21 16,0-21-15,21-1-16,-21 22 0,21-21 16,-21 0-16</inkml:trace>
  <inkml:trace contextRef="#ctx0" brushRef="#br0" timeOffset="96008.68">7324 14711 0,'0'0'0,"-64"0"16,43 0-16,42 0 16,0 0-16,0 0 15,22 0-15,-1 0 0,0 0 16,1 0-16,-1 0 0,0 0 0,22 0 15,-22 0-15,1 0 0,-1 0 0,0 0 16,1 0-16,-1 0 0,-21 0 0,0 0 16,0 0-16,1-21 15,-1 21 1,0 0 15,0-21-31</inkml:trace>
  <inkml:trace contextRef="#ctx0" brushRef="#br0" timeOffset="99517.56">16552 16425 0,'-21'-21'0,"21"0"15,-21 0-15,0 21 0,21-21 16,-21 0-16,-1 21 16,1-22-16,-21 22 0,21 0 0,0 0 15,-22 0-15,1 0 0,21 0 0,-22 22 16,1-1-16,0 0 0,-1 0 16,1 0-16,21 22 0,-21-22 0,20 0 15,1 21-15,0-21 0,0 22 16,21-22-16,0 0 0,0 21 0,0-20 15,0-1-15,21 0 16,0-21-16,22 0 0,-22 0 16,0 0-16,21 0 0,1-21 0,-22 0 15,21-1-15,0 1 0,-20 0 16,20 0-16,-21 0 0,0 0 16,0-1-16,1-20 0,-1 21 15,-21-21-15,0 20 0,0 1 0,0 0 16,0-21-16,0 21 0,0 42 31,0 0-31,0 0 0,0 21 16,0-20-16,0 20 0,0 0 0,0-21 15,0 22-15,0-1 0,0 0 16,21 1-16,0-22 0,-21 21 0,21-21 16,0 1-16,1-1 0,-1-21 15,0 21-15,0-21 0,0 0 16,0 0-16,1 0 0,-1 0 0,0-21 15,0 0-15,0-1 0,0 1 16,1 0-16,-1-21 0,-21-1 0,21 22 16,-21-21-16,21 0 0,-21-22 15,0 22-15,0-1 0,21-20 0,-21-1 16,0 22-16,0-21 0,21 20 0,-21-20 16,0 20-16,0 22 0,0-21 15,0 21-15,-21 42 31,21 0-31,-21 0 0,21 22 0,0-1 16,0 0-16,-21 1 0,21-1 0,-21 0 16,21 1-16,0-1 0,-21 0 15,21 1-15,0-1 0,0 0 0,0-21 16,0 22-16,0-22 0,0 0 0,0 0 16,0 0-16,0 1 0,0-1 15,0-42 1,0-1-1,0 1-15,0 0 0,21 0 16,0 0-16,0 0 0,-21-1 0,21-20 16,0 21-16,1 0 15,20 21-15,-21-21 0,0-1 0,22 22 16,-22 0-16,21 0 0,0 0 0,-20 22 16,20-22-16,-21 21 0,0 0 15,0 0-15,1 0 0,-22 0 0,0 1 16,0-1-16,0 0 0,0 0 15,-22 0-15,1 22 0,-21-22 0,21 0 16,-22 0-16,22 0 0,-21 0 0,21 1 16,0-22-16,-22 21 0,22-21 15,21 21-15,-21-21 0,21-21 32,0 0-32,21 21 15,21-43-15,-20 22 0,-1 0 0,21 0 16,0-22-16</inkml:trace>
  <inkml:trace contextRef="#ctx0" brushRef="#br0" timeOffset="99831.38">17949 16193 0,'0'0'16,"21"-22"-16,-21 1 0,0-21 0,0 21 15,0 0-15,-21 21 16,0 21-16,0 0 15,0 0-15,-22 0 16,22 22-16,0-1 0,0 0 0,0 1 16,0-1-16,-1 0 0,1 1 0,21-1 15,0 0-15,0 1 0,0-1 16,0-21-16,21 21 0,1-20 0,-1-1 16,0 21-16,21-42 0,-21 21 0,22 0 15,-1-21-15,0 0 0,22 0 16,-22 0-16,1 0 0,-1 0 0,0-21 15,1 0-15,-1 0 0,0 0 16,-21 21-16,1-21 0,-1-1 0,-21 1 16,21 0-16,-21 0 0,0 0 15,-21 0-15</inkml:trace>
  <inkml:trace contextRef="#ctx0" brushRef="#br0" timeOffset="100091.24">13631 16637 0,'0'0'0,"0"-21"16,-21 21-16,0 0 15</inkml:trace>
  <inkml:trace contextRef="#ctx0" brushRef="#br0" timeOffset="100856.31">13398 16637 0,'0'0'0,"-42"21"0,0-21 15,-1 21-15,-20-21 0,-1 0 0,1 22 16,21-22-16,-22 0 0,1 21 16,-1-21-16,22 0 0,-1 0 0,1 21 15,0-21-15,-1 0 0,22 0 16,-21 21-16,21-21 0,0 0 0,-1 0 15,22 21 1,22-21 0,-1 0-1,21 0-15,-21 0 16,22 0-16,-22 0 0,42 0 16,-20 0-16,20 0 0,1 0 15,20 0-15,1-21 0,-22 21 0,22-21 16,21 21-16,-21-21 0,-1 21 15,1-21-15,0 21 0,20 0 0,-20-22 16,21 22-16,-21-21 0,-1 21 0,1 0 16,-22 0-16,1-21 0,-1 21 15,-20 0-15,-1 0 0,0 0 0,-20-21 16,-1 21-16,-21-21 16,-21 0-1,-1 21-15,1-22 0,0 22 0,-21-21 16,21 21-16,-22-21 0,22 21 15,-21 0-15,21-21 0,-22 21 16,22-21-16,0 21 0,-21-21 0,20 21 16,1-22-16,21 1 15,0 0 1,21 21-16,22 0 16,-22-21-16,21 21 0,-21 0 15,22 0-15,-1 0 0,0 0 0,1 0 16,-1 0-16,0 0 0,1 0 0,-22 0 15,21 21-15,-21-21 16,22 21-16,-22 0 0,0-21 0,-21 22 16,0-1-16,0 0 0,0 0 15,0 0-15,0 0 0,-21 1 16,0 20-16,-22-21 0,1 0 0,21 22 16,-21-22-16,-1 21 0,1-21 15,0 22-15,20-22 0,-20 0 0,0 0 16,21 0-16,-1 0 0,1-21 0,0 22 15,21-1-15,-21-21 0,42 0 32,0 0-32,22 0 15,-22 0-15,21-21 0,-21 21 16,22-22-16,-1 1 0,0 0 0,1 0 16</inkml:trace>
  <inkml:trace contextRef="#ctx0" brushRef="#br0" timeOffset="102689.21">16277 17251 0,'0'0'0,"-21"0"0,0 0 15,0-21 1,-1 21-16,22 21 47,0 0-32,0 0-15,22-21 0,-1 21 16,0-21-16,0 22 0,0-22 16,0 21-16,1 0 0,20-21 0,-21 21 15,21-21-15,1 21 0,-22 0 0,21-21 16,1 22-16,-22-22 0,21 21 15,0 0-15,1-21 0,-1 21 16,0-21-16,1 21 0,20-21 0,-20 21 16,20 1-16,1-22 0,-1 21 0,22-21 15,-22 0-15,22 21 0,0-21 16,-1 21-16,1-21 0,0 0 0,-22 21 16,22-21-16,-1 0 0,1 0 0,-21 0 15,20 0-15,-20 0 0,-1 0 16,22 0-16,-22 0 0,1 0 0,-1-21 15,1 21-15,-1-21 0,1 21 0,-1-21 16,1 21-16,-1-21 0,1-1 16,-1 22-16,1-21 0,-1 0 15,1 21-15,-1-21 0,1 0 0,-1 21 16,-20-21-16,20-1 0,-20 1 16,-1 21-16,21-21 0,-20 0 0,-1 0 15,-21 0-15,22-1 0,-1 1 0,0 0 16,-21-21-16,22 21 0,-1-1 15,0-20-15,1 21 0,-1 0 0,0-22 16,1 22-16,-1-21 0,0 0 0,-20 20 16,20-20-16,0 0 0,1-1 0,-1 1 15,0 0-15,1 21 0,-22-22 16,21 1-16,0 0 0,-20-1 0,20 1 16,0 0-16,-21-1 0,22 1 15,-1-22-15,0 22 0,1 0 0,-22-1 16,21-20-16,1 21 0,-1-22 0,0 22 15,1-22-15,-1 22 0,0-22 16,1 22-16,-1-21 0,0 20 0,1-20 16,-22-1-16,21 1 0,0 20 0,-20-20 15,20-1-15,-21 1 0,21-1 0,-20 1 16,20-1-16,-21 1 0,21-1 0,1 1 16,-22-1-16,21 1 0,-21-22 15,22 22-15,-22-1 0,21 1 0,-21-1 16,22-20-16,-22 20 0,21 1 0,-21-1 15,1 1-15,20-1 0,-21 1 16,0-1-16,0 1 0,1-1 0,-1-21 16,0 22-16,-21-1 0,21 1 0,0-1 15,0 1-15,-21-1 0,22 1 16,-1-22-16,-21 22 0,21-1 0,0 1 16,0-1-16,0-63 0,1 64 15,-1-1-15,0 1 0,0-1 0,-21 1 16,21-1-16,0 1 0,-21-1 0,22 1 15,-22-1-15,0-20 0,0 20 0,21 1 16,-21-1-16,0 1 0,21-1 16,-21 1-16,0-1 0,0 1 0,0-1 15,0 1-15,0-1 0,0 1 16,0-1-16,0 1 0,0-1 0,0 1 16,0-1-16,0 1 0,0-1 0,0 1 15,0-1-15,0 1 0,0-1 0,0 1 16,-21-1-16,21 22 0,-21-22 15,21 1-15,-22-1 0,22 1 0,0 20 16,0-20-16,-21-1 0,0 1 0,21 21 16,-21-22-16,0 1 0,21 20 0,-21 1 15,-1-22-15,1 22 0,0 0 0,0-1 16,0 22-16,0-21 0,-1 0 0,1 20 16,-21-20-16,21 21 15,0 0-15,-1-22 0,1 22 0,-21 0 16,21 0-16,0 0 0,-22 0 0,22-1 15,-21 1-15,21 0 0,-22 21 0,22-21 16,-21 0-16,-1 21 0,1 0 0,0-21 16,21 21-16,-22 0 0,1 0 15,0 0-15,20 0 0,-20 0 0,21 0 16,0 0-16,0 0 0,-1 0 0,1 0 16,0 21-16,0-21 0,0 21 15,0-21-15,-1 0 0,22 21 0,-21-21 16,0 0-16,0 0 0,21 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2T03:01:11.4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4191 296 0,'0'-21'0,"0"0"16,0 0-16,0 0 15,21 0-15,-21-1 16,0 1-16,21 21 0,-21-21 0,0 0 15,0 42 1,0 0-16,0 0 16,21 22-16,-21-1 0,0 0 15,0 1-15,0-1 0,22 0 16,-22 1-16,0-1 0,0 0 0,0-20 16,0 20-16,0-21 0,0 0 0,21 0 15,-21 1-15,21-1 0,-21 0 16,21-21-16,-21-21 31,0 0-31</inkml:trace>
  <inkml:trace contextRef="#ctx0" brushRef="#br0" timeOffset="1491.42">1503 1037 0,'0'0'0,"0"-21"0,0-21 0,-21 21 0,21-1 16,-22-20-16,22 21 0,-21 0 16,21-22-16,-21 22 0,21 0 0,0 0 15,0 0-15,-21 21 16,21 42 0,-21-21-16,21 22 15,0 20-15,0 1 0,0 20 0,0-20 16,0 20-16,0 1 0,-21 0 15,21-1-15,-22 22 0,22-21 0,0 0 16,0-1-16,-21-20 0,21-1 16,-21 1-16,21-1 0,0-20 0,0-22 15,0 21-15,0-21 0,0 0 16,0 1-16,0-44 31,0 1-31,0 0 0,0 0 16,0-21-16,0-1 0,0 1 15,0 0-15,0-22 0,0 22 0,0-22 16,0 1-16</inkml:trace>
  <inkml:trace contextRef="#ctx0" brushRef="#br0" timeOffset="1971.29">1185 1312 0,'0'0'16,"-21"-42"-16,0 0 0,0-1 0,0 1 0,21 21 16,-22-21-16,22-1 0,0 1 15,0 21-15,0-22 0,0 1 0,0 21 16,22-21-16,-1 20 15,21-20-15,0 21 0,1 0 0,-1 0 16,22-1-16,-1 22 0,1 0 16,-22 0-16,21 0 0,1 0 0,-22 0 15,22 43-15,-43-22 0,21 21 16,-21 1-16,-21 20 0,0-21 0,0 22 16,-21-1-16,-21 1 0,0-1 15,-1-20-15,-20 20 0,-1-20 0,1 20 16,-1-21-16,1 1 15,20-22-15,-20 0 0,42 0 0,-22 0 0,22-21 16,0 0-16,0 0 16,21-21-16,0 0 15,0 0-15,0 0 0,21 0 16,0-1-16,0 22 0,1 0 0,20 0 16,-21 0-16,21 0 0,-20 22 15,20-1-15,0 0 0,1 21 0,-22 1 16,21-1-16,-21 0 0,22 1 15,-22 20-15,0-21 0,0 1 0,0-1 16,0 0-16,1 1 0,-1-1 16,0-21-16,0 0 0,0 1 15,0-1-15,1-21 0,-22 21 0,21-21 16,0 0-16,0 0 16,0-21-16,0 0 15,-21-1-15,0 1 16,0 0-16,22 0 0,-22 0 0,21-22 15</inkml:trace>
  <inkml:trace contextRef="#ctx0" brushRef="#br0" timeOffset="3755.11">2349 1778 0,'22'0'0,"-22"-21"15,21 0-15,-21 0 0,0-1 0,21 1 16,0 0-16,-21 0 0,21 0 15,-21 0-15,0-1 0,0 1 16,0 0-16,0 0 0,0 0 16,0 0-16,-21-1 0,0 22 0,0-21 15,0 21-15,-1 0 0,1 0 0,0 0 16,-21 0-16,21 21 0,-1-21 16,1 22-16,-21 20 0,21 0 0,0 1 15,-1-1-15,1 21 0,0 1 16,0-22-16,21 22 0,0-22 0,0 22 15,0-22-15,0-21 0,0 21 16,0-20-16,0 20 0,0-21 16,21 0-16,0-21 0,22 0 15,-22 0-15,0-21 16,21 0-16,-21 0 0,22 0 0,-22-22 16,21 22-16,-21-21 0,22 21 15,-22-22-15,0 1 0,0 0 0,0-1 16,1 1-16,-22 21 0,0-22 0,0 1 15,0 21-15,0-21 0,0 20 16,0 1-16,0 42 16,-22 22-1,22-22-15,0 21 0,0 1 16,0-1-16,0-21 0,0 21 0,0 1 16,0-1-16,0 0 0,0-20 15,0 20-15,22-21 0,-1 0 16,0 0-16,0 1 0,0-22 15,22 0-15,-1 0 0,-21 0 0,21 0 16,1-22-16,-1 1 0,0 0 0,1 0 16,-1 0-16,-21 0 0,22-22 15,-22 1-15,0 21 0,0-22 0,0 1 16,0 21-16,-21-21 0,0-1 0,0 22 16,0-21-16,0 21 0,0-1 15,0 1-15,-21 21 0,0 0 16,0 43-1,0-22-15,21 0 16,-21 21-16,21 1 0,0-1 0,0 0 16,0 1-16,-22-1 0,22-21 15,0 21-15,0 1 0,-21-22 0,21 21 16,0-21-16,0 1 0,0-1 0,0 0 16,0 0-1,21-42 1,1 0-16,-1 0 15,-21-1-15,0-20 0,0 21 16,21-21-16,0 20 0,-21-20 0,0 0 16,21-1-16,-21 1 0,21 0 15,1 21-15,-22-22 0,21 22 16,0 0-16,0 0 0,0 21 16,0 0-16,1 21 15,-1 0-15,0 0 0,-21 0 0,21 22 16,-21-22-16,21 21 0,-21 1 0,0-1 15,0-21-15,0 21 0,0 1 16,21-22-16,-21 21 0,0-21 0,22 1 16,-22-1-16,0 0 0,0 0 15,21-21-15,0 0 16,0-21-16,-21 0 0,21 0 16,0-1-16,1 1 0,-1-21 15,0 0-15,0-1 0,0 1 16,22 0-16,-22-1 0,0-20 0,21 20 15,-21 1-15,22 0 0,-1-1 0,-21 22 16,22 0-16,-22 0 0,0 21 16,21 0-16,-21 0 0,1 21 15,-22 0-15,21 0 0,-21 1 0,0 20 16,0 0-16,0 1 0,0-1 16,0 21-16,0-20 0,-21-1 0,-1 0 15,22 1-15,-21-1 0,21-21 0,0 22 16,0-22-16,-21 0 0,21 0 15,0 0-15,21-42 32</inkml:trace>
  <inkml:trace contextRef="#ctx0" brushRef="#br0" timeOffset="4994.93">5863 1164 0,'0'0'0,"21"-63"16,-21 42-16,21-1 0,-21 1 0,0 0 15,22 0-15,-22 0 0,0 0 16,0-1-16,0 1 0,0 0 0,0 0 16,0 0-16,0 0 0,0-1 15,-22 22 1,1 0-16,0 0 0,0 0 15,0 0-15,0 22 16,-1-1-16,1 0 0,0 0 0,0 21 16,0 1-16,0 20 0,-1-20 0,1 20 15,21 1-15,-21-1 0,21 1 16,-21-1-16,21 1 0,0-1 0,0 1 16,0-1-16,0 1 0,0-22 0,0 21 15,0-20-15,21-1 0,0 0 16,0 1-16,1-22 0,-1 21 15,0-42-15,21 21 0,-21-21 0,22 0 16,-1 0-16,0 0 0,1 0 16,-22-21-16,21 0 0,22 0 0,-22-21 15,0-1-15,1 1 0,20 0 0,-20-22 16,20 1-16,-21-1 0,22 1 16,-22 20-16,1-20 0,-1-22 0,-21 22 15,-21-1-15,0 1 0,0-1 0,-21-21 16,0 22-16,-22-1 0,-20 1 15,21 21-15,-22-1 0,1 1 0,20 0 16,-20 20-16,-1 1 0,1 0 0,20 21 16,-20 0-16,-1 0 15,22 21-15,0 0 0,-1 1 0,1 20 16,21 0-16,-21 1 0,42 20 16,0-21-16,0 22 0,0-1 0,0-20 15,0 20-15,21-20 0,0-1 0,0 0 16,0 1-16,22-1 0,-1-21 15,0 0-15,1 0 0,-1-21 0,0 0 16,22 0-16,-22 0 0</inkml:trace>
  <inkml:trace contextRef="#ctx0" brushRef="#br0" timeOffset="5339.25">7302 656 0,'0'-21'15,"0"42"-15,0-63 0,-21 21 0,0 21 16,0 0-16,0 0 0,0 0 0,-1 21 16,22 0-16,-21 21 0,0-20 0,21 41 15,0-21-15,-21 22 0,0 21 16,21-22-16,-21 22 0,21-22 0,0 22 16,-22 0-16,1 20 0,0-20 0,0 21 15,21 0-15,-21 0 0,0-1 16,-1 1-16,22 0 0,-21 0 0,0 0 15,0-22-15,0 22 0,21 0 0,-21-21 16,-1-1-16,1-20 0,21 21 16,0-22-16,0-21 0,0 22 15,0-43-15,0 21 0,0-20 0,0-1 16,0 0-16,0-42 16,0-22-16,0 22 15,21 0-15,-21-21 0,0-22 16,22 22-16,-22-22 0</inkml:trace>
  <inkml:trace contextRef="#ctx0" brushRef="#br0" timeOffset="7083.53">6879 1609 0,'0'0'0,"-21"-106"16,21 85-16,0-22 0,0 22 15,0 0-15,0 0 0,0 0 0,21 0 16,0-1-16,0 22 0,22 0 15,-22-21-15,21 21 0,1 0 0,-1 0 16,0 21-16,1-21 0,-22 22 0,21-1 16,-21 0-16,0 0 0,-21 21 15,0-20-15,0-1 0,0 21 0,-21-21 16,0 22-16,-21-22 0,-1 0 0,22 0 16,-21 0-16,0 0 15,-1 1-15,22-22 0,-21 0 0,-1 0 16,22 0-16,0 0 0,0 0 0,0 0 15,42 0 17,0 0-32,0 21 15,0 0-15,1 0 0,-1 0 0,0 0 16,0 1-16,0-22 0,0 21 16,1-21-16,20 0 0,-21 0 0,21 0 15,-20 0-15,20 0 0,0-21 0,1 21 16,-1-43-16,21 22 15,-20 0-15,20-21 0,1 20 0,-22-20 16,22 21-16,-22-21 0,0-1 0,-21 22 16,22-21-16,-22-1 0,-21 22 15,0-21-15,0 21 0,0 0 0,0-1 16,0 1-16,-21 0 0,0 0 0,-1 21 16,1 0-16,0 0 0,0 0 15,-21 21-15,20 0 0,1 0 0,0 1 16,0 20-16,21-21 0,0 21 0,-21-20 15,21 20-15,0 0 0,0-21 0,0 22 16,0-22-16,21 21 0,0-21 16,0 1-16,0-1 0,1 0 15,20-21-15,0 0 0,-21 0 0,22 0 16,-1 0-16,0 0 0,-20 0 16,20-21-16,0 0 0,1-1 0,-1 1 15,0 0-15,-21 0 0,22-21 0,-22 20 16,0 1-16,0-21 0,-21 21 15,0-22-15,21 22 0,-21 0 0,0 0 16,0 0-16,0 0 0,0-1 0,0 44 31,0-1-31,0 0 16,0 21-16,0-21 0,0 1 0,-21-1 16,21 21-16,-21-21 0,0 22 15,21-22-15,0 0 0,-21 21 16,21-21-16,0 1 0,0-1 15,21-42 17,-21-1-32,21 1 15,-21 0-15,21 0 0,-21 0 0,0 0 16,21-22-16,-21 22 0,22 0 0,-1 0 16,-21 0-16,0-1 0,21 1 15,-21 0-15,21 21 0,-21 21 31,0 0-31,0 1 16,0-1-16,0 0 0,0 0 0,0 0 16,0 22-16,0-22 0,0 0 0,0 21 15,21-21-15,-21 1 0,21 20 0,-21-21 16,22 0-16,-1-21 0,0 21 16,0 1-16,0-22 0,0 0 0,22 0 15,-22 0-15,21 0 0,1 0 0,-22-22 16,21 1-16,0 0 0,-20 0 15,20 0-15,0 0 0,-21-1 0,1-20 16,20 21-16,-21-21 0,-21 20 0,21 1 16,-21-21-16,21 21 0,-21 0 0,0-1 15,0 1-15,0 0 16,0 0-16,-21 21 0,0-21 16,0 21-16,0 0 0,0 21 15,-1-21-15,1 21 16,21 0-16,0 0 0,-21 1 0,0 20 15,21-21-15,0 21 0,0-20 0,0-1 16,0 21-16,0-21 0,0 22 0,0-22 16,21 0-16,0 0 0,0 0 15,1 0-15,-1-21 0,21 22 0,-21-22 16,22 0-16,-1 0 0,0 0 0,1 0 16,-1 0-16,0 0 0,1-22 15,20 1-15,-21 0 0,1 0 16,-1 0-16,0 0 0,1-1 0,-1 1 15,0 0-15,-20 0 0,20-21 0,-21 20 16,0 1-16,0 0 0,1 0 16,-22 0-16,0 0 0,0-1 0,0 1 15,0 0-15,0 0 16,-22 21-16,1 0 0,0 0 16,0 21-16,0-21 0,-22 21 15,22 0-15,-21 1 0,21-1 0,0 0 16,-1 0-16,1 21 0,0-20 15,0-1-15,21 21 0,-21-21 0,21 0 16,0 1-16,0-1 16,0 0-16,21-21 0,0 0 0,0 0 15,0 0-15,1 0 0,-1 0 0,0-21 16,21 21-16,-21-21 0,1-1 16,20 1-16,-21 0 0,0-21 0,0 21 15,1-1-15,-1-20 0,0 0 0,0-1 16,0 1-16,0 0 0,1-22 0,-1 1 15,0 20-15,0-20 0,-21-1 16,0 1-16,21-1 0,-21 22 0,0 0 16,0 21-16,0-22 0,0 22 0,-21 21 31,0 21-31,0 22 16,0-1-16,21 0 0,-22 1 0,22 20 15,-21-21-15,21 22 0,0-22 16,0 1-16,0 20 0,0-21 0,0 1 15,0-1-15,0 0 0,21-20 0,1 20 16,-22-21-16,0 21 0,0-20 16,21-1-16,-21 0 0,21-21 0,-21 21 15,21-21-15,0 0 16,0-21 0,1 0-16,-22 0 15,21-1-15,0 1 0,0 0 16,0-21-16</inkml:trace>
  <inkml:trace contextRef="#ctx0" brushRef="#br0" timeOffset="7659.78">11536 1397 0,'0'0'0,"21"21"16,0-21-16,0 0 16,0-21-16,-21 0 0,22 21 15,-1-21-15,0 0 0,-21-1 16,0 1-16,21-21 0,0 21 0,-21-22 16,0 22-16,0-21 0,0 0 0,0-1 15,0 22-15,0-21 0,0 21 16,-21-1-16,0 1 0,-21 0 0,20 21 15,1 0-15,0 0 0,0 0 0,0 21 16,0 0-16,-1 1 0,-20 20 16,42 0-16,-21-21 0,0 22 0,0-1 15,-1 0-15,22 1 0,0-1 0,0 0 16,0-20-16,0 20 0,0-21 16,0 0-16,22 22 0,-1-43 15,0 21-15,0 0 0,0-21 0,0 0 16,1 0-16,20 0 0,-21 0 0,0 0 15,0 0-15,22-21 0,-22 0 0,0-1 16,0 1-16,0 0 0,1 0 16,-22 0-16,0 0 0,21-22 0,-21 22 15,21-21-15,-21 21 0,0-1 0,0 1 16,0 0-16,0 42 16,0 0-1,0 1-15,0 20 0,0-21 16,0 21-16,0-20 0,0-1 0,0 21 15,0-21-15,0 0 0,0 1 16,21-1-16,0 0 0,0 0 0,1 0 16,-1-21-16,0 21 0,0-21 0,0 0 15,0 0-15,1 0 0,-1 0 0,0-21 16</inkml:trace>
  <inkml:trace contextRef="#ctx0" brushRef="#br0" timeOffset="10971.41">13039 1503 0,'21'0'0,"-42"0"0,63 0 15,-21 21-15,0-21 0,0 0 0,1 0 16,-1 0-16,0 0 0,-21-21 15,0 0-15,21 0 16,-21-1-16,0 1 0,21 0 0,-21 0 16,21-21-16,-21 20 0,22-20 0,-1 0 15,0-1-15,0 1 0,0-21 0,0 20 16,22 22-16,-22-21 0,21 21 16,-21-1-16,22 1 0,-22 21 0,0 0 15,0 0-15,0 21 0,22 1 16,-43-1-16,21 21 0,0 0 15,-21-20-15,21 20 0,-21 0 0,0 1 16,0-1-16,0-21 0,0 21 0,0-20 16,0-1-16,0 0 0,0 0 15,0 0-15,21-21 16,1-21 0,-22 0-16,0 0 15,0 0-15,0-1 0,0 1 16,0 0-16,0-21 0,0 21 15,0-22-15,0 22 0,-22-21 0,1-1 0,21 1 16,-21 21-16,0-21 16,0 20-16,0 1 0,-1 21 0,1 0 15,0 0-15,0 0 0,0 0 0,-22 43 16,22-22-16,0 21 0,0-21 16,0 22-16,-22 20 0,22-21 0,0 1 15,0 20-15,0-20 0,21-1 0,0 0 16,0 1-16,0-1 0,0 0 0,0 1 15,0-22-15,0 0 0,21 0 16,0 0-16,0 0 0,0-21 0,1 0 16,-1 0-16,0 0 0,0-21 0,21 0 15,-20 21-15,-1-21 16,0 0-16,0 0 0,0-22 0,-21 22 16,21-21-16,-21 21 0,22-22 0,-22 22 15,21-21-15,-21-1 0,0 1 0,0 0 16,21 21-16,-21-1 0,0-20 15,21 42-15,-21-21 0,0 42 16,0 0-16,0 0 16,0 1-16,0 20 0,0-21 15,0 21-15,0 1 0,0-22 0,0 21 16,0 1-16,0-22 0,0 21 0,0-21 16,0 0-16,21 1 0,0-1 15,1 0-15,-1-21 0,0 0 16,0 0-16,21 0 0,-20 0 0,-1 0 15,0 0-15,0 0 0,0 0 0,0-21 16,1 0-16,-1-1 0,0 1 16,0 0-16,-21 0 0,21-21 0,0 20 15,1 1-15,-1-21 0,0 21 0,0 0 16,-21-1-16,21 1 0,0 0 0,1 21 16,-22-21-16,21 21 15,0 0-15,-21 21 16,21-21-16,-21 21 0,21-21 15,-21 21 1,0-42 31,0 0-47,0 0 16,0 0-16,0 0 0,0-1 15,-21 22-15,21-21 0,-21 21 16,21-21-16,-21 21 0,0 0 15,-1 0-15,1 0 16,0 21-16,21 0 0,-21 1 0,0-1 16,21 0-16,0 21 0,-21-21 15,21 1-15,-22 20 0,22-21 16,0 21-16,0 1 0,0-22 0,0 21 16,0-21-16,0 22 0,0-22 0,22 0 15,-1 0-15,0 0 0,0 1 16,0-1-16,22-21 0,-22 0 0,0 21 15,0-21-15,0 0 0,0 0 0,1 0 16,-1-21-16,0 21 0,0-21 0,0-1 16,0 1-16,1 0 0,-1 0 15,-21 0-15,21-22 0,0 22 0,0 0 16,0-21-16,22 21 0,-22-22 0,0 22 16,0 0-16,22 0 0,-22 0 0,0-1 15,0 1-15,0 21 16,0 0-16,1 0 15,-1 0 1,-21 21-16,0 1 16,0-1-16,21-21 47,-21-21-47,0-1 15,0 1 1,0 0-16,0 0 0,0 0 15,0 0-15,-21 21 32,0 0-17,21 21-15,-22 0 0,1 0 0,0 0 16,0 0-16,0 1 0,0-1 16,21 21-16,-22-21 0,1 22 0,0-22 15,21 21-15,-21-21 0,21 22 0,0-22 16,0 0-16,0 21 0,0-21 15,0 1-15,21-1 0,0 0 0,0 0 16,22 0-16,-22-21 0,21 0 0,1 0 16,-22 0-16,21 0 0,0 0 0,1 0 15,-1 0-15,-21-21 0,22 0 16,-22 0-16,21 0 0,-21-1 16,0 1-16,22 0 0,-22-21 0,0 21 15,0-1-15,0-20 0,22 21 0,-22 0 16,0 0-16,-21-1 0,21 1 15,0 21-15,-21 21 32,0 1-32,-21-1 0,0 0 0,21 0 15,-21 0-15,0 22 0,0-22 16,21 0-16,-22 21 0,22-21 0,-21 1 16,21-1-16,0 0 0,0 0 0,0 0 15,0 0-15,21 1 0,1-22 16,-1 0-16,21 0 15,-21 0-15,0 0 0,1 0 0,-1 0 16,21-22-16,-21 22 0,0-21 0,22 0 16,-22 0-16,0 0 0,0 0 0,0-1 15,22-20-15,-22 21 0,0 0 16,0-22-16,0 22 0,-21-21 0,22 21 16,-22-22-16,0 22 0,0-21 0,0 21 15,0 0-15,-22-1 0,1 1 16,0 21-16,0 0 0,-21 0 15,20 0-15,-20 0 0,21 0 0,-21 0 16,20 21-16,-20-21 0,21 22 0,-21-1 16,20 21-16,-20-21 0,21 0 15,0 22-15,0-22 0,21 21 0,0-21 16,0 22-16,0-22 0,0 0 0,0 21 16,21-20-16,0-1 0,21 0 0,-21 0 15,22-21-15,-22 0 0,21 0 16,1 0-16,-22 0 0,21 0 0,0 0 15,1-21-15,-1 21 0,0-21 0,1 0 16,-1-1-16,-21 1 0,22 0 0,-22 0 16,0 0-16,21-22 15,-21 22-15,1 0 0,-1 0 0,-21 0 16,21 0-16,-21-1 0,21 1 0,-21 0 16,-21 42 15,0 0-31,0 1 0,-1-1 0,22 0 15,-21 21-15,0-21 0,21 1 0,-21 20 16,21-21-16,0 0 0,0 0 16,0 22-16,0-22 0,0 0 0,42-21 15,-21 21-15,1 0 0,20-21 0,-21 0 16,21 0-16,1 0 0,-1 0 0,0 0 16,1 0-16,-1-21 15,0 0-15,1 21 0,-1-21 0,0 0 0,-20 0 16,20-1-16,-21 1 0,0 0 15,0-21-15,1 21 0,-22-1 0,0 1 16,21 0-16,-21 0 0,0 0 16,0 42-1,0 0 1,-21 0-16,21 0 0,0 22 16,-22-1-16,22-21 15,0 0-15,-21 1 0,21-1 0,0 0 0,0 0 16,0 0-16,0 0 0,21-21 0,1 22 15,-1-22-15,0 0 16,21 0-16,-21 0 0,22 0 0,-22 0 16,21 0-16,1 0 0,-22-22 0,0 22 15,21-21-15,-21 0 0,1 0 0,-1 0 16,0 0-16,0-22 0,0 22 16,-21-21-16,0 21 0,21-1 0,-21-20 15,0 21-15,0 0 0,0 0 16,-21 21-1,0 21 1,21 0-16,-21 0 0,0 0 0,0 0 16,-1 1-16,1 20 0,21-21 0,-21 0 15,0 0-15,0 22 16,21-22-16,0 0 0,-21 0 16,42-42 30,0 0-46,-21 0 0,21 0 0,0-1 16,0 1-16,1 0 0,-1 0 0,0 0 16,0-22-16,0 22 0,0 0 0,1 0 15,-1 21-15,0-21 0,0 21 16,0 0-16,-21 21 16,0 0-16,0 0 15,0 0-15,0 1 0,0 20 16,0-21-16,0 0 0,0 0 15,0 1-15,0 20 0,0-21 0,0 0 16,0 0-16,0 1 0,21-22 16,1 0-1,-1 0-15,21 0 0,-21 0 0,0 0 16,22 0-16,-22-22 0,21 22 0,-21-21 16,22 0-16,-22 0 0,0 0 0,0-22 15,22 22-15,-22-21 0,0 0 16,0-1-16,0 1 0,0 0 15,1-22-15,-1 1 0,0 20 0,0-20 16,-21-1-16,0 22 0,0 0 16,21-1-16,-21 22 0,0 0 0,0 0 15,-21 42 1,0 0-16,21 21 0,-21-20 16,0 20-16,-1 21 0,1-20 0,0-1 15,0 0-15,21 22 0,-21-22 0,21 22 16,-21-22-16,21 22 0,0-22 15,0 0-15,0 1 0,0-1 0,0-21 16,0 21-16,0-20 0,0-1 0,21 0 16,0-21-16,-21 21 0,21-21 0,0 0 15,0 0-15,1 0 0,-1 0 16,0-21-16,21 21 0,-21-21 16,1 0-16,-1-1 0,21 1 0,-21 0 15,0 0-15,1 0 0,-22-22 0,0 1 16,0 21-16,0-21 0</inkml:trace>
  <inkml:trace contextRef="#ctx0" brushRef="#br0" timeOffset="11155.31">17822 1397 0,'0'0'16,"-21"21"-16,0-21 0,42 0 31,0 0-31,0 0 0,1 0 16,-1 0-16,21 0 0,-21 0 15,22 0-15,-22 0 0,21 0 16,-21 0-16,22 0 0,-22 0 0,0 0 16,0-21-16,0 21 0,0-21 0,1 21 15,-1-21-15,-21 0 0</inkml:trace>
  <inkml:trace contextRef="#ctx0" brushRef="#br0" timeOffset="12107.42">19770 1969 0,'0'0'0,"-22"-22"0,-20 22 16,21 0-16,21-21 16,-21 21-16,21-21 15,0 0-15,21 21 0,0-21 16,0 0-16,0 21 0,1-22 15,-1 1-15,21 0 0,-21 0 0,0 0 16,1 0-16,-1-1 0,0-20 0,0 21 16,-21-21-16,0 20 0,21 1 15,-21-21-15,0 21 0,0 0 16,-21 21 0,21 21-16,-21 0 15,0 0-15,0 21 16,21-20-16,-22 20 0,22-21 0,-21 21 15,21 1-15,0-22 0,0 21 0,0-21 16,0 1-16,0-1 0,0 0 16,21 0-16,1 0 0,-1 0 0,0-21 15,21 0-15,-21 0 0,22 0 0,-22 0 16,21 0-16,1 0 0,-22 0 16,21 0-16,-21-21 0,22 0 0,-22 21 15,0-21-15,21 0 0,-21-22 0,-21 22 16,22-21-16,-1 21 0,-21-22 15,21 22-15,-21-21 0,0 21 0,0 0 16,0-1-16,0 1 0,0 42 31,0 1-31,0 20 16,0-21-16,-21 0 0,0 0 0,21 22 16,-22-22-16,22 21 0,0-21 0,-21 1 15,0-1-15,0 0 0,21 0 16,-21 0-16,21 0 0,0 1 15,-21-22-15,21-22 32,0 1-32,0 0 0,0 0 0,21 0 15,0 0-15,0-1 0,0 1 16,0-21-16,1 21 0,20-22 0,-21 1 16,21 21-16,-20-21 0,20 20 15,-21 1-15,21 0 0,-20 0 0,20 0 16,-21 21-16,0 0 0,0 0 0,1 0 15,-22 21-15,0 0 0,0 0 16,0 0-16,0 1 0,0 20 0,0-21 16,0 0-16,0 22 0,0-22 0,0 0 15,0 0-15,0 21 0,0-20 16,0-1-16,0 0 0,0 0 16,0 0-16,-22-21 0,1 0 31,0 0-31,0 0 0,0 0 15,0-21-15,-1 0 0</inkml:trace>
  <inkml:trace contextRef="#ctx0" brushRef="#br0" timeOffset="12294.82">19854 1143 0,'0'0'0,"-21"0"16,21-21-16,-21 21 16,0 0-1,0 0-15,-1 0 16,1 0-16</inkml:trace>
  <inkml:trace contextRef="#ctx0" brushRef="#br0" timeOffset="13323.97">22246 1566 0,'0'0'0,"0"-21"0,0 0 0,0 0 16,-21 0 0,21 42 15,0 0-31,0 0 16,21 22-16,0-1 0,0 0 0,1 22 15,-22-22-15,42 0 0,-21 22 0,0-22 16,22 1-16,-22-1 15,21 0-15,-21 1 0,22-22 0,-22 21 16,0-21-16,0 0 0,0 1 0,0-1 16,1 0-16,-22 0 0,0 0 0,21-21 15,0 0 1,-21-21 0,0 0-16,0 0 15,0 0-15,0-1 0</inkml:trace>
  <inkml:trace contextRef="#ctx0" brushRef="#br0" timeOffset="13619.32">22923 1545 0,'0'-21'0,"0"42"0,0-63 0,-21 42 16,0 0-16,0 0 0,0 0 15,0 0-15,-1 0 0,1 21 0,0 0 16,0 0-16,-21 22 0,20-1 0,-20 0 15,0 1-15,-1-1 0,1 22 16,0-22-16,-1 0 0,1 1 0,0-1 16,21 0-16,-22-21 0,22 22 0,-21-22 15,21 21-15,-1-21 0,1 1 16,0-22-16,21 21 0,0 0 16,-21-21-16,42-21 46,0 0-46,0 21 0,1-22 16,-1 1-16,0-21 0</inkml:trace>
  <inkml:trace contextRef="#ctx0" brushRef="#br0" timeOffset="14135.06">23177 1566 0,'0'0'0,"0"22"31,0-1-15,0 0-16,-21 0 0,0 0 15,21 0-15,-21 22 0,21-22 16,0 21-16,-21-21 0,21 22 0,0-22 16,0 0-16,0 0 0,0 0 0,0 1 15,0-1-15,0 0 0,21-21 16,0 0-16,0 0 0,0 0 15,22 0-15,-22 0 0,0 0 0,21 0 16,-20-21-16,20 0 0,0-1 16,-21 1-16,43-21 15,-22 21-15,-21-22 0,1 22 0,-1 0 0,0 0 16,0 0-16,-21 0 16,0-1-16,0 44 31,-21-1-31,0 0 0,0 21 15,-1-21-15,1 1 0,0 20 0,0-21 16,0 21-16,0-20 0,21 20 0,-43-21 16,43 21-16,-21-20 0,0 20 0,0-21 15,0 0-15,-1 0 0,22 22 16,-21-22-16,21 0 0,-21 0 0,0 0 16,21 1-16,0-1 15,-21-21-15,21-21 47,21-1-47,0 22 16,0-21-16,0 0 0</inkml:trace>
  <inkml:trace contextRef="#ctx0" brushRef="#br0" timeOffset="14763">23982 1715 0,'0'0'16,"0"21"31,21-21-47,0 0 0,0 0 16,0 0-16,1 0 0,-1 0 0,0 0 15,0 0-15,0 0 0,22 0 16,-22 0-16,0-21 0,0 21 0,0-22 15,0 22-15,1-21 0,-1 21 0,-21-21 16,21 21 0,-21 21-1,-21 0-15,0 1 16,-1-1-16,1 0 0,-21 21 16,21-21-16,-22 22 0,1-1 0,0 0 15,-1 1-15,1-22 0,0 21 0,-22 1 16,22-1-16,0-21 0,-1 0 15,22 22-15,-21-22 0,21 0 0,-1-21 16,1 21-16,0 0 0,42-42 47,0 0-47,1 0 0,-1 0 0,0 21 16,0-22-16,0 1 0,22 0 15,-22 0-15,0 0 0,0 21 0,0-21 16,0 21-16,1 0 15,-1 0-15,-21 21 16,0 0-16,21 0 0,-21 0 16,21 0-16,-21 1 15,21-1-15,0 0 0,-21 0 16,22-21-16,-1 0 0,0 0 0,0 0 16,0 0-16,0 0 15,1 0-15,-1-21 0,0 21 0,0-21 16,0 0-16,0-1 0,-21 1 15,22 21-15,-22-21 0,0 0 16,0 0-16,0 0 16,0-1-16,0 1 0</inkml:trace>
  <inkml:trace contextRef="#ctx0" brushRef="#br0" timeOffset="15279.41">25633 1418 0,'0'0'0,"21"-21"15,0 21-15,0-21 16,0 21-16,-21 21 16,0 21-1,0-20-15,0 20 0,0 0 0,-21 22 16,0-22-16,0 22 0,0-22 16,0 21-16,-1-20 0,1-1 0,0 22 15,0-43-15,0 21 0,0 0 0,21-20 16,0-1-16,-22 0 0,22 0 15,-21 0-15,21 0 0,0 1 16,0-44 0,21 22-1,1-21-15,-22 0 0</inkml:trace>
  <inkml:trace contextRef="#ctx0" brushRef="#br0" timeOffset="15816.11">25654 1439 0,'0'0'0,"0"-21"0,42 0 15,-21 0 1,1 21-16,-1 0 0,0 0 16,0 0-16,21-21 0,-20 21 0,20 0 15,0 0-15,-21 0 0,22 21 0,-1 0 16,-21 0-16,22 0 0,-22 22 15,-21-22-15,0 21 0,0 1 0,0-22 16,-21 21-16,-1 0 0,-20-20 0,21 20 16,-43-21-16,22 0 0,0 0 15,-22 1-15,22-1 0,0-21 0,-1 0 16,1 21-16,21-21 0,0 0 16,21-21-1,21 0-15,0 21 0,0-22 16,21 22-16,1 0 0,-1 0 15,22 0-15,-22 0 0,0 0 16,1 0-16,-1 22 0,0-1 0,1 0 16,-22 0-16,0 21 0,21-20 0,-21-1 15,-21 21-15,0-21 0,0 22 16,0-22-16,0 0 0,0 21 0,-21-21 16,0 1-16,-21-1 0,21-21 0,-22 21 15,-20 0-15,20-21 0,1 21 16,-21-21-16,20 0 0,1 0 15,0 0-15,-1 0 0,22 0 0,0 0 16,-21 0-16,20 0 16,1 0-16,21-21 0,0 0 15,0 0-15,21 21 16,1-21-16,-1 21 0,0-22 0,0 22 16,21-21-16,1 0 0,-1 21 15</inkml:trace>
  <inkml:trace contextRef="#ctx0" brushRef="#br0" timeOffset="17542.66">26924 2159 0,'0'0'0,"21"0"0,0-42 15,-21 21-15,21-1 0,-21 1 16,0-21-16,0 21 0,0 0 0,0-1 15,0-20-15,0 21 0,-21 0 16,0 21-16,21-21 0,-21 21 0,-21 0 16,20 0-16,-20 21 0,21 0 0,-21 0 15,-1 0-15,22 0 0,-21 22 16,-1-22-16,22 21 0,-21 1 0,21-22 16,0 21-16,-1 0 0,1-20 15,21 20-15,0-21 0,0 0 0,0 0 16,0 1-16,0-1 0,0 0 15,21-21-15,22 0 0,-22 0 16,0 0-16,0 0 0,22 0 16,-1-21-16,-21 0 0,0-1 0,22 1 15,-22 0-15,21 0 0,-21 0 0,0-22 16,1 22-16,-1-21 0,0 0 16,0-1-16,0 22 0,0 0 0,1-21 15,-22 20-15,0 44 31,-22-1-31,22 21 0,-21-21 16,21 0-16,-21 22 0,21-22 16,-21 21-16,21-21 0,0 22 15,0-22-15,0 0 0,0 0 0,0 22 16,21-22-16,0-21 0,0 21 0,22 0 16,-22-21-16,0 0 0,21 0 15,1 0-15,-22 0 0,21 0 0,-21 0 16,22-21-16,-22 0 0,0 0 0,0-1 15,0 1-15,1 0 0,-1 0 16,0-21-16,0-1 0,0 22 0,0-21 16,1 21-16,-1-22 0,0 22 0,-21 0 15,21 21-15,-42 21 32,0 0-32,21 0 15,-21 1-15,21-1 0,-22 0 16,22 0-16,-21 0 0,21 0 0,0 1 15,-21-1-15,21 0 0,-21 0 0,21 0 16,0 0-16,0-42 47,0 0-31,21 0-16,0 0 0,-21 0 0,21-1 15,1 1-15,-1 0 0,0 0 0,0 0 16,0 0-16,0-1 15,-21 1-15,22 21 0,-1 0 0,0 0 16,0 0-16,-21 21 16,0 1-16,0-1 15,0 0-15,0 0 0,21-21 0,-21 21 16,21 0-16,-21 1 0,22-1 0,-22 0 16,0 0-16,21-21 0,0 21 15,0 0-15,0-21 0,0 0 16,1 0-1,-1 0-15,0-21 16,0 0-16,-21 0 0,0 0 16,21 0-16,-21-1 0,21-20 0,1 0 15,-1-1-15,-21 1 0,21-21 16,21-1-16,-21 1 0,1-1 0,-1 1 16,0-1-16,0 1 0,0 20 0,0 1 15,1 21-15,-22 0 0,21-1 16,-21 1-16,0 42 15,-21 1 1,-1 20-16,1-21 0,0 21 0,0 1 16,0 20-16,0-20 0,-1-1 0,1 21 15,0-20-15,0-1 16,0 0-16,21 1 0,-21-1 0,-1 0 16,22-20-16,0 20 0,-21-21 0,0 0 15,21 0-15,-21 1 0,21-1 16,0 0-16,0-42 31,21 0-31,0-1 16,0 1-16,1 0 0,-1 0 15,0-21-15,21 20 0,-21-20 16,22 21-16,-1-21 0,-21-1 0,22 22 16,-22 0-16,21 0 0,-21 0 0,0-1 15,1 22-15,-1 0 16,0 0-16,-21 22 15,0-1-15,0 0 16,0 0-16,-21 0 0,0-21 16,-1 21-16,1 1 0,0-22 0,0 21 15,0-21-15,-22 0 0,22 21 0,0-21 16,0 0-16,0 0 0,0 0 16,-1 0-16,1 0 0,0 0 15,21 21 32,0 0-31,0 0-16,21 1 0,-21-1 15,0 0-15,21 0 0,-21 0 0,0 0 16,0 1-16,22-1 0,-1 0 16,0 0-16,0-21 0,0 21 15,0-21-15,1 21 0,-1-21 0,0 0 16,0 0-16,21 0 0,-20 0 15,-1 0-15,0 0 0,21 0 0,-21 0 16,1 0-16,-1-21 16,0 0-16,-21 0 15,0 0-15,21 21 16,-21-21-16,0-1 62,21 22-46,-42 0 31</inkml:trace>
  <inkml:trace contextRef="#ctx0" brushRef="#br0" timeOffset="21991.12">1249 3683 0,'0'0'0,"0"-21"0,0 0 16,0-22-16,-21 22 0,21 0 0,0 0 16,0 0-16,-22 0 0,22-1 15,0 1-15,-21 21 16,0 21-1,21 1-15,-21 20 0,21-21 16,0 21-16,0 1 0,0-1 16,0 0-16,-21 22 0,21-1 15,0-20-15,0 20 0,-21-20 0,21 20 16,0-21-16,0 1 0,0-1 16,0-21-16,0 22 0,21-22 0,0-21 15,0 0-15,0 0 16,0 0-16,1-21 0,-1-1 15,0-20-15,0 21 0,0-21 16,-21-1-16,21 1 0,1 0 0,-1 20 16,0-20-16,-21 0 15,21-1-15,-21 22 0,21 0 0,-21-21 16,0 21-16,21 21 0,-21-22 16,22 22-16,-22 22 15,21-1-15,0 0 0,0 0 16,-21 0-16,0 22 0,21-1 0,0 0 15,-21 1-15,22-1 0,-1-21 16,-21 21-16,21 1 0,0-22 0,0 0 16,-21 0-16,21 0 0,1 1 0,-1-22 15,0 0-15,0 0 0,0 0 16,0 0-16,1-22 0,-1 1 16,0 0-16,0-21 0,0 21 15,0-22-15,1 22 0,-22-21 0,21-1 16,0 1-16,-21 0 15,21-1-15,-21 1 0,0 0 0,0-1 16,0 22-16,0-21 0,0 21 0,0 0 16,21 21-1,-21 21 1,0 21-16,0-21 0,0 22 16,0-22-16,0 21 0,0 0 0,0 1 15,0-1-15,0 0 0,0 1 16,21-1-16,-21 0 0,22-20 0,-1 20 15,0-21-15,0 0 0,0-21 16,0 21-16,1-21 0,-1 0 16,21 0-16,-21 0 0,22-21 0,-22 0 15,21 0-15,-21 0 0,22 0 16,-22-1-16,0-20 0,0 21 0,0-21 16,0-1-16,-21 22 0,22-21 0,-22 21 15,0-1-15,0 1 0,0 0 16,0 42 15,0 0-31,0 1 0,0-1 0,0 0 16,0 21-16,0-21 0,0 22 15,0-22-15,0 21 0,0-21 16,0 1-16,0 20 0,0-21 0,0 0 16,0 0-16,0 1 15,0-44 16,21 1-31,-21 0 16,0-21-16</inkml:trace>
  <inkml:trace contextRef="#ctx0" brushRef="#br0" timeOffset="22291.95">2646 3514 0,'0'0'0,"-43"21"15,43 0-15,22-42 63,-22 0-47,0 0-16,0-1 15,-22 1 1,1 21-16,0 0 15,0 0-15,0 0 16,21 21-16,0 1 16,-21-1-16,21 0 0,0 0 15,0 0-15,21-21 0,0 0 16,0 0-16,0 0 0</inkml:trace>
  <inkml:trace contextRef="#ctx0" brushRef="#br0" timeOffset="22606.77">3450 3196 0,'0'0'0,"-42"-21"16,21 21-16,-1 0 16,1 21-16,21 0 15,-21 22-15,21-22 0,0 21 16,-21 22-16,21-22 0,-21 22 0,21-22 15,-21 21-15,21 1 0,0-22 16,-22 22-16,22-22 0,-21 22 0,21-22 16,0 21-16,0-20 0,0-1 15,0 0-15,-21-20 0,21 20 0,0-21 16,0 0-16,0 0 0,-21-21 0,21-21 47,0 0-47,0 0 0,0 0 0,0-22 15,-21 22-15,0-21 0</inkml:trace>
  <inkml:trace contextRef="#ctx0" brushRef="#br0" timeOffset="23239.92">3027 3768 0,'0'0'0,"-21"-43"16,42 43 15,0 0-31,0 0 0,21 0 0,1 0 16,-1 0-16,0 0 0,1 0 0,20 0 15,-20 0-15,20 0 16,1-21-16,-22 21 0,21-21 0,1 0 16,-1 0-16,1 0 0,-22-1 0,1 1 15,-1 0-15,0 0 0,-21 0 16,1 0-16,-22-22 0,0 22 0,0-21 16,0 21-16,0-1 0,0 1 0,0-21 15,0 21-15,0 0 16,-22 21-16,1 0 0,21 21 15,0 0-15,-21 0 0,0 21 0,21-20 16,-21 20-16,21 0 0,0 1 16,0-1-16,-21 0 0,21 22 0,0-22 15,-22 0-15,22 1 0,0-1 16,0-21-16,0 22 0,0-1 16,0-21-16,0 21 0,0-20 0,0-1 15,0 0-15,0 0 0,0-42 31,0 0-15,22 0-16,-1-22 0,-21 22 0,21 0 16,0-21-16,0 20 0,-21-20 15,21 0-15,1 21 0,-1-22 0,0 22 16,0 0-16,0 0 0,0 0 0,1-1 16,-1 22-16,0 0 0,0 0 15,-21 22-15,0-1 16,21 0-16,0 0 0,-21 0 0,0 22 15,22-22-15,-22 21 0,0-21 0,0 0 16,0 22-16,0-1 0,0-21 16,0 0-16,0 22 0,0-22 0,0 0 15,0 0-15,0 0 0,0 1 16,0-1-16,0 0 0,-22-21 31,22-21-15,0 0-16,0-1 0,-21 1 15,21 0-15,0-21 0,0 21 16,0-22-16</inkml:trace>
  <inkml:trace contextRef="#ctx0" brushRef="#br0" timeOffset="24418.72">6244 4085 0,'0'0'0,"-42"0"16,42-21 0,0 0-16,0 0 0,0 0 15,0-1-15,0 1 0,21 0 0,0 0 16,0-21-16,0 20 0,1-20 0,-1 0 15,21 21-15,-21-22 0,0-20 16,22 20-16,-22-20 0,0 21 0,21-22 16,-20 1-16,-1-1 0,-21 1 0,0 20 15,0 1-15,0 0 0,0-1 16,0 22-16,0 0 0,0 0 16,-21 21-16,-1 0 0,1 0 15,0 21-15,0 0 0,0 0 16,0 22-16,-1-1 0,1 21 0,0-20 15,21 20-15,0 1 0,-21-22 0,21 22 16,0-1-16,0-21 0,0 22 16,0-22-16,0 1 0,0-1 0,21-21 15,0 21-15,0-20 0,-21 20 0,22-21 16,20 0-16,-21 0 0,0 1 16,0-22-16,22 0 0,-22 0 0,21 0 15,1 0-15,-1-22 0,-21 1 0,21 21 16,1-21-16,-1 0 0,-21 0 15,22-22-15,-22 22 0,21-21 16,-21 21-16,0-22 0,1 1 0,-1-21 16,0 20-16,-21-20 0,21-1 0,-21 1 15,21 20-15,-21 1 0,0 0 16,0-1-16,0 22 0,0 0 0,0 0 16,0 42-1,0 0-15,-21 0 0,0 22 0,21-1 16,-21 0-16,0 1 0,21 20 15,-22-20-15,1-1 0,21 21 0,0-20 16,-21-1-16,0 0 0,21 1 0,0-1 16,-21-21-16,21 0 15,-21 22-15,21-22 0,0 0 0,0 0 16,0-42 15,21 0-31,0 0 16,-21 0-16,21-1 0,0-20 0,0 21 15,1 0-15,-1-22 0,0 22 0,0-21 16,0 21-16,0 0 0,1-1 16,-1 1-16,0 0 0,0 21 0,0 0 15,0 0-15,-21 21 16,0 0-16,0 1 16,0-1-16,0 0 15,0 0-15,0 21 0,0-20 0,0-1 16,0 0-16,0 0 0,22 0 0,-22 0 15,21 1-15,-21-1 0,21-21 0,0 21 16,0-21-16,0 0 16,22 0-16,-22 0 0,0 0 0,0 0 15,22 0-15,-22 0 0,21-21 0,-21 0 16,22-1-16,-1 1 0,-21 0 16,0 0-16,22 0 0,-22-22 15,0 22-15,0-21 0,0 0 0,0 20 16,-21-20-16,0 21 0,0 0 0,0 0 15,0-1-15,0 1 0,-21 21 16,0 21 0,0 1-16,0-1 0,0 0 0,21 0 15,-22 0-15,1 22 0,21-22 0,-21 21 16,21-21-16,0 22 0,0-22 16,0 0-16,0 21 0,0-21 0,0 1 15,21-1-15,0-21 0,1 21 0,-1 0 16,0-21-16,0 0 0,21 0 15,-20 0-15,-1 0 0,0 0 0,21 0 16,-21-21-16,1 21 0,-1-21 0,0 0 16,-21-1-16,21 1 0,0 0 0,-21 0 15,21 0-15,-21-22 0,0 22 16,0 0-16,0 0 0</inkml:trace>
  <inkml:trace contextRef="#ctx0" brushRef="#br0" timeOffset="24647.02">6583 3493 0,'0'0'16,"-21"21"-16,-1-21 0,1 0 0,0 0 0,42 0 31,0-21-31,22 21 15,-22-22-15,21 22 0,1-21 16,-1 21-16,0-21 0,1 0 0,-1 21 16,-21-21-16,21 0 0,-20-1 0,20 22 15,-21-21-15</inkml:trace>
  <inkml:trace contextRef="#ctx0" brushRef="#br0" timeOffset="25423.09">10202 3323 0,'0'0'16,"0"-21"-16,0-85 0,0 85 15,0-21-15,0-1 0,0 1 16,0 0-16,0 21 0,0-22 0,-21 1 16,21 0-16,-21 20 0,21-20 0,0 21 15,-21 21-15,21-21 0,-21 21 16,21 21-16,-22 0 16,22 21-16,0 1 0,0-1 15,0 22-15,0-1 0,0 22 0,0-22 16,0 22-16,-21-22 0,21 22 15,0-21-15,0-1 0,-21 1 0,21-1 16,-21-21-16,21 22 0,0-43 0,-21 21 16,21-20-16,0 20 0,-21-42 15,21 21-15,-22-21 16,22-21 0,0 0-16,0 0 0,0-22 15,0 22-15,0 0 0,0-21 16,22-1-16,20 1 0,-21 21 0,0-22 15,22 22-15,-22-21 0,21 21 16,0 0-16,1-1 0,-1 22 0,0 0 16,1 0-16,-22 0 0,21 0 15,1 22-15,-22-1 0,21 21 0,-21-21 16,0 0-16,-21 22 0,0-22 0,0 0 16,0 21-16,0-20 0,-42-1 15,21 21-15,0-21 0,-22 0 0,1 1 16,0-1-16,21 0 0,-22-21 0,1 21 15,21 0-15,-22-21 0,22 0 0,-21 0 16,21 0-16,0 0 0,-1 0 16,22-21-1,0 0-15,22 0 16,-1 21-16,21-21 0,-21-1 0,0 22 16</inkml:trace>
  <inkml:trace contextRef="#ctx0" brushRef="#br0" timeOffset="27586.58">11324 3662 0,'0'0'0,"21"0"0,0-42 16,-21 20-16,0 1 0,0 0 16,0 0-16,0 0 0,0 0 15,-21-1-15,0 1 0,0 0 0,21 0 16,-21 0-16,-22 21 0,22 0 15,0 0-15,0 0 0,0 21 0,-22-21 16,22 42-16,-21-21 0,21 1 0,-22 20 16,22 0-16,0 1 0,0-22 0,0 21 15,0 0-15,-1-20 0,22 20 16,0-21-16,0 21 0,0-20 0,0-1 16,22 0-16,-1-21 0,0 0 15,0 0-15,0 0 0,0 0 0,22 0 16,-22 0-16,21-21 0,-21 0 15,22-1-15,-22 1 0,0 0 16,21 0-16,-20 0 0,-1 0 0,0-22 16,-21 1-16,21 21 0,-21-22 0,21 1 15,-21 0-15,0-1 0,0 1 0,0 21 16,0-21-16,0 20 0,0 1 16,0 42-1,0 1-15,0-1 0,0 0 16,0 21-16,0 1 0,0-1 15,0-21-15,0 21 0,0 1 0,0-22 16,0 21-16,0-21 0,0 1 0,21-1 16,1 0-16,-1 0 0,0-21 0,0 0 15,0 0-15,0 0 16,1 0-16,-1 0 0,21-21 16,-21 21-16,22-21 0,-22-22 0,21 22 15,-21 0-15,22-21 0,-1-1 0,-21 1 16,21 0-16,-20-22 0,20 22 0,-21-22 15,0 1-15,0-1 0,1 1 16,-1-1-16,-21 1 0,0 21 0,0-22 16,0 22-16,0-1 0,0 1 0,0 21 15,0 0-15,0 0 0,0-1 16,-21 22-16,21 22 0,-22-1 16,1 0-16,0 21 0,21-21 0,-21 22 15,21-1-15,0 0 0,-21 22 16,21-22-16,-21 22 0,21-1 15,0 1-15,0-1 0,0-20 0,0 20 16,0 1-16,0-22 0,0 0 0,0 1 16,21-1-16,0-21 0,0 21 0,0-20 15,0-1-15,1 0 0,20-21 16,0 0-16,-21 0 0,22 0 0,-1 0 16,0 0-16,1-21 0,-1 21 0,0-21 15,1-1-15,-1 1 0,-21 0 0,22 0 16,-1-21-16,-21 20 15,0-20-15,0 21 0,1-21 0,-1-1 0,-21 1 16,0 0-16,0-1 0,0 1 16,0 21-16,0-22 0,0 22 0,0 0 15,-21 21-15,-1 0 0,1 0 16,0 0-16,0 21 0,0 0 0,0 1 16,-22-1-16,22 21 0,0-21 0,0 22 15,-22-1-15,22-21 0,0 21 0,21 1 16,0-22-16,0 21 0,0-21 15,0 1-15,0-1 0,0 0 0,0 0 16,21-21-16,0 0 0,1 0 0,-1 0 16,0 0-16,0 0 0,0 0 0,0 0 15,1-21-15,-1 0 0,0 0 16,-21-1-16,21 1 0,-21 0 16,21 0-16,-21-21 0,0 20 0,0-20 15,0 21-15,0-21 0,21 20 0,-21-20 16,0 21-16,0 0 15,0 42 1,0 0-16,0 0 0,0 0 16,0 1-16,0 20 0,0-21 0,22 0 15,-22 22-15,0-22 0,0 0 16,21 0-16,0 0 0,0 0 0,0-21 16,0 0-16,1 22 0,-1-22 0,0 0 15,0 0-15,21 0 0,-20-22 16,20 22-16,-21-21 0,21 0 15,-20 0-15,-1 0 0,21 0 0,-21-22 16,0 22-16,-21-21 0,22 21 0,-1-22 16,-21 1-16,21 21 0,-21 0 0,0-1 15,0 1-15,0 0 0,0 42 32,0 0-32,-21 1 0,21-1 0,-21 21 15,-1-21-15,22 22 0,-21-22 0,0 21 16,0-21-16,21 22 15,-21-22-15,21 0 0,-21 0 0,21 0 16,0 0-16,0 1 0,0-44 31,0 1-15,21 0-16,0 0 0,-21 0 0,21-22 16,0 22-16,0-21 0,-21 21 0,22-22 15,-1 22-15,0-21 0,-21 21 0,21 0 16,-21-1-16,21 1 0,0 21 15,-21 43 1,0-22-16,0 0 0,0 21 16,0-21-16,0 22 0,22-22 15,-22 21-15,0-21 0,21 22 16,0-22-16,0 0 0,-21 0 0,21 0 16,0 1-16,1-22 0,-1 0 0,0 21 15,0-21-15,0 0 0,0 0 0,1 0 16,-1 0-16,-21-21 0,21-1 15,-21 1-15,21 0 0,-21 0 0,21 0 16,-21 0-16,0-22 0,21 22 0,-21-21 16,22-1-16,-1 1 0,0 0 0,0 21 15,0-22-15,0 22 0,1 0 16,-22 0-16,21 0 0,0 21 16,0 0-16,-21 21 15,21 0-15,-21 0 16,0 0-16,0 0 15,0 1-15,0-1 0,0 0 16,0 0-16,21-21 31,-21-21-31,0 0 16,22 21-16,-1-21 0,-21-1 0,21 1 16,-21 0-16,0 0 0,0 0 0,21 0 15,-21-1-15,0 1 0,0 0 16,0 0-16,-21 21 31,0 0-31,0 21 0,-1 0 16,1 0-16,0 1 0,0-1 0,0 21 15,0 0-15,-1-20 0,22 20 0,-21 0 16,21 1-16,-21-1 0,21-21 16,0 21-16,0-20 0,0 20 0,0-21 15,0 0-15,0 0 0,21 1 0,0-22 16,1 21-16,-1-21 0,0 0 0,0 0 15,0 0-15,22 0 0,-1 0 16,-21-21-16,21 21 0,1-22 0,-22 1 16,21 0-16,1 0 0,-1 0 0,-21-22 15,21 22-15,-20-21 0,-1 21 16,0-22-16,0 1 0,-21 21 16,21-21-16,-21 20 0,0 1 0,0 0 15,-21 21 1,0 21-16,0 0 0,0 1 0,-1-1 15,1 21-15,0-21 16,21 22-16,0-22 0,-21 21 0,21-21 0,0 0 16,0 22-16,0-22 0,0 0 0,0 0 15,21 0-15,0 1 0,0-22 0,1 0 16,20 21-16,-21-21 0,21 0 16,-20 0-16,20 0 0,-21 0 0,21-21 15,-20-1-15,20 1 0,0 0 16,-21 0-16</inkml:trace>
  <inkml:trace contextRef="#ctx0" brushRef="#br0" timeOffset="28432.87">16256 2815 0,'0'0'16,"-106"43"0,64-22-16,21 0 0,-22 0 0,1 0 15,0 22-15,20-22 0,-20 21 0,21 0 16,0-20-16,0 20 0,-1 0 0,22 1 16,0-1-16,0-21 0,0 21 15,0-20-15,22-1 0,-1 0 0,21 0 16,-21 0-16,22-21 0,-22 0 0,21 0 15,0 0-15,1 0 0,-1 0 0,0 0 16,-20-21-16,20 0 0,0 0 16,-21 0-16,1-1 0,-1 1 0,-21 0 15,0-21-15,0-1 0,0 22 16,0-21-16,-21 0 0,-1 20 0,1-20 16,-21 21-16,21 0 0,-22 0 15,22-1-15,-21 22 0,21 0 0,0 0 16,-1 0-16,1 0 0,0 0 15,42 0 1,0 0-16,1 0 0,20 0 16,0 0-16,1 0 0,-1 0 0,0 0 15,1 0-15,20 0 0,-21-21 0,1 0 16,-1 0-16,0 21 0,1-21 16,-1 0-16,0-1 0,-20 1 15,-1 0-15,21 0 0,-42 0 0,21 0 16,0-1-16,1 22 15,-22 22 1,-22 20-16,1-21 16,0 21-16,21-20 0,-21 20 0,0 21 15,0-20-15,-1 20 0,-20 1 16,21-1-16,0 1 0,0 20 0,-1-20 16,1 21-16,0-22 0,0 22 0,21-22 15,0 22-15,-21 0 0,21-1 16,-21 1-16,21 0 0,0-22 0,0 22 0,0-1 15,-22-20-15,22 21 16,-21-22-16,21 22 0,-21-22 0,0 1 16,0-22-16,21 22 0,-21-22 0,-1 0 15,1-21-15,0 1 0,0-1 0,0-21 16,0 0-16,21-21 0,-22-1 16,1 1-16,0-21 0,0 0 0,21-1 15,-21 1-15,0-22 0,-1 1 16,1-22-16,21 22 0,-21-22 0,21 0 15,0 1-15,0-1 0,21 0 0,22 1 16,-22-1-16,21 22 0,-21-1 0,22 1 16,-1-1-16,-21 1 0,21 20 0,1-20 15,-1 20-15,-21 1 16,22 0-16,-22-1 0,21 1 0,-21 0 16,0-1-16,22 22 0</inkml:trace>
  <inkml:trace contextRef="#ctx0" brushRef="#br0" timeOffset="28960.07">18309 3048 0,'21'-21'0,"-42"42"0,85-63 0,-43 42 0,0-21 16,0-1-16,0 1 0,-21 0 16,0 0-16,21 0 0,-21 0 0,0-1 15,-21 44 17,21 20-32,-21-21 0,0 21 0,0 1 15,0 20-15,-1-20 0,1 20 0,21-21 16,-21 22-16,0-22 0,0 1 0,0-1 15,-1 0-15,1 1 0,21-1 16,-21-21-16,21 21 0,-21-20 0,21-1 16,-21 0-16,21 0 15,21-21 1,21-21 0,-21 0-16,1 0 0,20-1 0,-21 1 15,85-63 1,-64 41-16,-21 1 0</inkml:trace>
  <inkml:trace contextRef="#ctx0" brushRef="#br0" timeOffset="29334.88">18775 3048 0,'0'0'16,"21"-21"-16,0 0 15,-21 42 1,-21 0-16,0 21 0,0 22 16,-1-22-16,1-21 15,0 22-15,21-1 0,0 0 16,-21 1-16,21-22 0,0 21 0,0-21 15,0 22-15,0-22 0,0 0 0,21 0 16,0 0-16,0 1 0,1-22 0,-1 0 16,0 0-16,0 0 0,21 0 15,-20 0-15,-1 0 0,21 0 0,-21-22 16,0 1-16,1 21 0,-1-21 0,0 0 16,0-21-16,-21 20 0,0-20 15,0 0-15,0 21 0,0-22 0,0-20 16,0 20-16,-21 22 0,0-21 0,0 0 15,-1 20-15,1 1 0,0 0 16,-21 21-16,21 0 0,-1 0 16,1 0-16,0 0 0,-21 0 0,21 21 15,-1-21-15,22 21 0,-21 1 0,21-1 16,-21 0-16,21 0 0,0 0 16,0 0-16,0 1 0,0-1 0,21 0 15,0-21-15,1 0 0,20 0 16,0 0-16</inkml:trace>
  <inkml:trace contextRef="#ctx0" brushRef="#br0" timeOffset="29770.7">19812 2963 0,'0'0'0,"-21"0"31,0 0-31,-1 0 0,1 0 0,0 22 15,-21-1-15,21 0 0,-22 0 0,22 0 16,0 22-16,-21-22 0,20 21 16,1 0-16,0 1 0,0-22 0,0 21 15,21 1-15,0-1 0,0-21 0,0 21 16,0-20-16,0 20 0,21-21 0,-21 0 16,21 0-16,0-21 15,0 22-15,22-22 0,-22 0 0,0 0 16,21 0-16,-20 0 0,41 0 15,-42 0-15,22-22 0,-22 1 0,0 0 16,21 0-16,-21 0 0,1 0 16,-1-22-16,-21 22 0,21-21 0,-21-1 15,21 1-15,-21 0 0,0-22 0,0 22 16,0 0-16,0 20 0,-21-20 16,0 21-16,-22 0 0,22 0 0,0-1 15,0 22-15,-21 0 0,20 0 0,-20 0 16,21 22-16,-21-1 0,20-21 0,1 21 15,0 0-15,0 21 16,21-20-16,0-1 0,0 0 0,0 0 16,0 0-16,21 0 0,0 1 15,0-22-15</inkml:trace>
  <inkml:trace contextRef="#ctx0" brushRef="#br0" timeOffset="30191.46">20637 2985 0,'-42'0'15,"21"0"-15,0 0 16,0 0-16,-1 0 0,-20 0 0,21 21 16,0 0-16,-22 21 0,22-21 15,0 22-15,0-22 0,0 21 0,0 1 16,21-1-16,0 0 0,0 1 0,0-22 15,0 21-15,0 0 0,0-20 0,0-1 16,21 0-16,0 0 0,0 0 16,0 0-16,22-21 0,-22 0 0,21 0 15,0 0-15,-20 0 0,20 0 0,0 0 16,1-21-16,-22 0 0,21 0 0,-21-21 16,0 20-16,1-20 0,-1 0 15,0-1-15,0 1 0,-21 0 16,0-1-16,0-20 0,0 21 0,0 20 15,0-20-15,0 21 0,-21-21 0,0 20 16,0 22-16,-22-21 0,22 21 16,-21 0-16,21 0 0,-22 0 0,1 21 15,0-21-15,-1 22 0,22-1 0,-21-21 16,21 21-16,-22 0 0,43 0 16,-21-21-16,21 21 0</inkml:trace>
  <inkml:trace contextRef="#ctx0" brushRef="#br0" timeOffset="32078.8">22923 3366 0,'0'0'0,"22"0"15,41 0-15,-21-22 16,-42 1-16,43 0 0,-43 0 15,21 0-15,0 0 0,0-1 16,-21 1-16,21 0 0,-21-21 0,0 21 16,0-1-16,0-20 0,0 21 0,0 0 15,0 0-15,-21-1 0,0 22 16,0 0-16,0 0 0,-22 0 0,1 0 16,0 0-16,-1 22 0,1-1 0,0 0 15,-22 0-15,22 21 0,0 1 0,-1-1 16,1 0-16,0 1 15,-1-1-15,22 0 0,0 1 0,21-1 16,0 0-16,0 1 0,0-22 0,0 0 16,0 0-16,42-21 0,-21 0 15,22 0-15,-22 0 0,42 0 0,-20 0 16,-1 0-16,22-21 0,-22 0 0,0 0 16,22-22-16,-22 22 0,0-21 0,1 21 15,-22-22-15,21 1 0,22-64 16,-43 64-16,0 21 15,-21-22-15,21 22 0,-21 0 16,0 42 0,-21 0-1,21 1-15,-21-1 0,0 21 16,21-21-16,-21 22 0,21-22 0,0 21 16,0-21-16,0 22 0,0-22 15,0 0-15,0 0 0,0 0 0,21 0 16,0 1-16,0-22 0,21 0 0,-20 0 15,20 0-15,0 0 0,1 0 16,-1-22-16,21 22 0,-20-21 0,-1 0 16,22 0-16,-22-21 0,0 20 0,-21-20 15,22 0-15,-1-1 0,-21 1 0,0 0 16,1-1-16,-1-20 0,0 21 16,0-1-16,0 1 0,-21 0 0,0-1 15,0 22-15,0 0 0,21 0 16,-21 42-1,-21 0-15,21 0 0,-21 0 16,0 22-16,0-1 0,21 0 0,-21 1 16,-1 20-16,1-20 0,21 20 15,0 22-15,-21-22 0,21 1 0,-21 20 16,0-20-16,21 21 0,0-1 0,-21-20 16,-1 20-16,1 1 0,0 0 0,0-22 15,0 22-15,-22-22 0,22 22 0,0-21 16,-21-22-16,21 21 0,-1-20 15,22-1-15,0 0 0,0-20 16,0-1-16,0 0 0,22-21 16,-1 0-16,0 0 0,21-21 15,1 0-15,-1-1 0,0 1 0,1-21 16,-1 21-16,0-22 0,-21 1 16,22 0-16,-22-1 0,0 1 0,0-21 15,-21 20-15,0-20 0,0-1 0,0 1 16,0-1-16,0 1 0,-21-1 0,0 1 15,0-1-15,0 22 0,-1 0 16,1-1-16,0 1 0,0 21 0,0 0 16,21-1-16,-21 1 0,42 21 31,0 0-31,0-21 16,21 21-16,-20 0 0,20-21 0,0 21 15,1-21-15,-1 0 0,0-1 0,1 1 16,-1-21-16,0 21 0,1-22 0,20 22 15,-21-21-15,-20 0 0,20-1 16,0 22-16,-21-21 0,22-1 0,-22 22 16,0-21-16,0 21 0,-21 0 0,0-1 15,0 1-15,21 0 0,-21 0 16,-21 21 0,0 0-16,0 21 15,0-21-15,0 42 0,-1-20 16,1-1-16,0 21 0,0-21 0,0 22 15,0-1-15,-1 0 0,1 22 0,21-22 16,0 0-16,0 22 0,0-22 0,0 1 16,0-1-16,0 0 0,0-21 15,0 22-15,21-22 0,1 0 0,-1 0 16,0 0-16,21-21 0,1 0 0,-1 0 16,0 0-16,1 0 0,-1 0 15,0 0-15,1-21 0,-22 0 0,21 0 16,0 0-16,-20-22 0,-1 22 0,0-21 15,0 0-15,0-1 0,0 22 16,1-21-16,-22 21 0,0-1 16,0 1-16,-22 21 15,1 21 1,21 1-16,-21-1 0,0 0 16,21 0-16,-21 21 0,21-20 0,0-1 15,0 0-15,0 0 0,0 0 0,0 0 16,0 1-16,0-1 0,21-21 15,0 0 1,0 0-16,0 0 0,1 0 0,-1 0 16,0 0-16,0-21 0,0 21 15,0-22-15,1 1 0,20 0 0,-21 0 16,0 0-16,0 0 0,1-1 16,-1 1-16,-21 0 0,21 21 0,0-21 15,-21 42 1,0 0-1,0 0-15,0 1 0,0-1 0,0 21 16,21-21-16,-21 0 0,0 1 0,21-1 16,-21 0-16,0 0 0,0 0 0,22-21 15,-1 21-15,0-21 0,0 22 16,0-22-16,0 0 16,1-22-1,-1 22-15,-21-21 0,21 0 0,-21 0 16</inkml:trace>
  <inkml:trace contextRef="#ctx0" brushRef="#br0" timeOffset="32332.66">24574 2963 0,'-84'0'15,"105"0"1,0 0 0,21 0-16,1 0 0,-1 0 15,0 0-15,22 0 0,-22 0 0,22 0 16,-22 0-16,22 0 0,-22 0 0,0 0 16,-21 0-16,22 0 0,-22 0 15,0 0-15</inkml:trace>
  <inkml:trace contextRef="#ctx0" brushRef="#br0" timeOffset="34383.44">27474 3281 0,'0'0'0,"21"0"0,1 0 16,-1 0-16,0 0 15,0 0-15,0-21 16,0 0-1,-21-1-15,0 1 0,0 0 16,0 0-16,0 0 0,0 0 16,-21-1-16,0 1 0,0 21 15,21-21-15,-21 0 0,0 21 0,-1 0 16,1 0-16,0 0 0,-21 0 0,21 21 16,-1 0-16,1 0 0,-21 1 15,21 20-15,0 21 0,-1-20 16,1 20-16,0-20 0,0 20 0,0-21 15,0 22-15,21-22 0,-22 1 16,22-22-16,0 21 0,0-21 0,0 0 16,22 1-16,-1-1 0,0-21 0,0 0 15,0 0-15,22 0 0,-22 0 0,0 0 16,0 0-16,21-21 0,-20-1 16,-1 22-16,0-21 0,0 0 0,0-21 15,0 21-15,1-1 0,-1-20 0,0 0 16,0 21-16,0-22 0,-21 1 15,21 0-15,1-1 0,-22 1 16,0 0-16,21 20 0,-21 1 0,0 42 31,0 1-31,0 20 0,0 0 16,0 1-16,0-1 0,0-21 0,0 21 16,0 1-16,21-1 0,0 0 15,0-20-15,0-1 0,1 0 0,-1 0 16,21 0-16,0 0 0,1-21 0,-1 0 15,0 0-15,22 0 0,-22 0 0,1 0 16,-1 0-16,0 0 0,22-21 16,-22 0-16</inkml:trace>
  <inkml:trace contextRef="#ctx0" brushRef="#br0" timeOffset="36543.26">29125 3048 0,'-21'0'16,"0"0"-16,0 21 0,21 0 0,-21 1 0,-1-1 15,22 21-15,0-21 0,-21 22 16,21-1-16,-21 0 0,21 1 0,-21-1 16,21 0-16,0-21 0,0 22 15,-21-1-15,21-21 0,-21 22 16,21-22-16,-22 0 0,22 0 0,0 0 15,0 0-15,0-42 32,0 0-32,0 0 15,0 0-15,0 0 0,0-1 0,0 1 16,0-21-16,22 0 0,-22 20 0,21-20 16,0-21-16,0 20 0,0 1 15,0 0-15,1-1 0,-1 1 0,0 21 16,0 0-16,0-1 0,0 22 0,1 0 15,-1 0 1,0 22-16,-21 20 0,21-21 16,-21 21-16,0 1 0,0-22 0,0 21 15,0 1-15,0-1 0,0 0 16,0 1-16,0-22 0,21 21 0,-21-21 16,0 0-16,0 1 0,21-1 0,-21 0 15,22-21-15,-1 0 16,0 0-16,0 0 0,0-21 15,0 0-15,1-22 0,-1 22 16,0 0-16,0-21 0,0 20 16,0-20-16,1 0 0,-1-1 0,0 1 15,0-21-15,0 20 0,22 1 16,-22 0-16,0 20 0,0-20 16,0 21-16,0 21 0,1 0 15,-22 21 1,0 0-16,0 22 0,0-1 0,-22 0 15,22 1-15,-21-1 0,21 0 0,0 1 16,0-1-16,0 0 0,0 1 16,0-22-16,0 21 0,0-21 0,0 0 15,21 1-15,1-22 0,-1 21 0,0-21 16,0 0-16,21 0 0,-20 0 16,20 0-16,-21 0 0,0-21 0,22 21 15,-22-22-15,21 1 0,-21 0 16,22 0-16,-22 0 0,21-22 15,-21 1-15,22 0 0,-22-1 0,21 1 16,-21 21-16,0-21 0,1 20 0,-1 1 16,0 0-16,-21 0 0,0 42 15,0 0 1,-21 22-16,0-22 0,-1 21 0,22 0 16,-21 1-16,0-22 0,21 21 15,-21 1-15,21-22 0,0 21 0,0-21 16,0 0-16,0 22 0,21-43 15,0 21-15,-21 0 0,21-21 0,1 0 16,-1 0-16,0 0 0,0 0 16,21 0-16,-20 0 0,-1 0 15,0-21-15,0 21 0,0-21 0,0 0 16,1-1-16,-22-20 0,0 21 0,0-21 16,0-1-16,0 1 0,0 0 15,0-1-15,0 1 0,0 0 0,-22 20 16,1 1-16,0 0 0,0 0 0,0 21 15,0 0-15,-1 0 0,1 0 16,0 0-16,42 0 31,0 0-31,1 0 16,20 0-16,-21 0 0,21 0 0,22 0 16,-22 0-16,1 0 0,-1 0 15,21-21-15,-20 21 0,-1 0 0,0 0 16,22 0-16,-43 0 0,21 0 15,1 0-15,-22 0 0,0 21 0,0 0 16,-21 0-16,0 0 0,0 1 0,0 20 16,0-21-16,0 21 0,-21-20 15,0 20-15,0 0 0,21-21 0,0 22 16,-21-22-16,-1 0 16,1 21-16,21-20 0,0-1 0,0 0 15,-21-21-15,21 21 0,0-42 47,0 0-47,0 0 0,0-1 0,0 1 16,21 0-16,-21-21 0,21-1 15,1 1-15,20 0 0,-21-1 0,21 1 16,-20 0-16,20-1 0,0 1 16,1 21-16,-22-21 0,21 42 0,-21-22 15,22 22-15,-22 0 0,0 0 16,0 0-16,-21 22 0,0-1 0,0 0 15,21 21-15,-21 1 0,0-22 0,21 21 16,-21 0-16,0 1 16,0-1-16,0 0 0,22 1 0,-1-1 15,0 0-15,-21-20 0,21-1 16,0 0-16,0 0 0,1 0 0,-1-21 16,0 0-16,0 0 0,0 0 0,0 0 15,22 0-15,-22-21 0,0 21 16,0-21-16,0 0 0,1-22 0,-1 22 15,0-21-15,0 0 0,0-1 16,0 1-16,1-22 0,-1 1 0,21 21 16,-21-22-16,22 1 15,-22 20-15,0-20 0,21-1 0,-21 22 16,-21 0-16,22-1 0,-22 22 16,0-21-16,0 21 0,-22 42 15,1 0 1,-21 0-16,21 0 0,-22 22 0,22-1 15,-21 0-15,21 1 0,0-1 0,-1 21 16,1-20-16,0 20 0,0 1 16,21-22-16,0 0 0,0 1 0,0-1 15,0 0-15,0 1 0,0-22 16,21 0-16,0 0 0,0-21 0,1 0 16,-1 0-16,21 0 0,0 0 15,-20 0-15,20 0 0,0-21 16,1 0-16,-22-21 0,21 20 15,0-20-15,-20 0 0,20-22 0,-21 22 16,21-22-16,-20 1 0,-1 21 16,21-22-16,-21 1 0,0 20 0,1-20 15,-1 20-15,-21 22 0,0-21 16,21 21-16,-42 63 31,0-21-31,21 0 0,-43 22 16,22-1-16,0 0 0,0-20 15,0 41-15,-1-21 0,1 1 0,0-1 16,21 0-16,-21 22 0,21-43 16,0 21-16,0 1 0,0-22 15,0 0-15,0 0 0,0 0 0,0 1 16,0-44 15,0 1-31,0 0 16,21 0-16,0 0 0,-21-22 0,43 1 15,-22 21-15,0-21 0,21-1 16,1 22-16,-1-21 0,0 21 16,-21-1-16,22 22 0,-1 0 0,-21 0 15,0 0-15,1 0 0,-1 0 16,0 22-16,-21-1 0,0 0 16,0 21-16,0-21 0,0 22 0,0-1 15,0-21-15,0 22 0,0-1 16,-21-21-16,21 0 0,-21 22 0,21-22 15,-22 0-15,22 0 16,0 0-16,-21-21 16,21-21-1,-21 0 1,21 0-16,0 0 0</inkml:trace>
  <inkml:trace contextRef="#ctx0" brushRef="#br0" timeOffset="36795.12">31962 3048 0,'-43'0'0,"86"0"0,-128 0 15,64 0-15,0 0 0,42-21 16,0 21-16,0 0 16,21 0-16,1 0 0,20 0 15,-20-21-15,20 21 0,1 0 0,-1 0 16,-21 0-16,22 0 0,-22 0 15,-21-21-15,22 21 0,-22 0 16,0 0-16,-21-22 16,-21 22-1,0 0-15,-22 0 16,22 0-16,-21 0 0</inkml:trace>
  <inkml:trace contextRef="#ctx0" brushRef="#br0" timeOffset="38707.91">1820 5715 0,'0'0'0,"0"-42"0,0 21 16,0-22-16,0 22 0,0-21 15,0 21-15,-21-22 0,21 22 0,0 0 16,0 0-16,0 0 0,-21 21 15,21 21 1,0 0-16,0 21 16,0 1-16,0-1 0,0 21 0,0 1 15,0-22-15,-21 22 0,21-1 0,-21-20 16,-1 20-16,22-21 0,0 1 16,0-1-16,0-21 0,0 22 15,0-22-15,0 0 16,22-42-1,-1 0 1,0-1-16,-21 1 0,21 0 0,0-21 16,0-1-16,1 1 0,-1 0 15,0-1-15,0 1 0,0 0 0,0-1 16,1 22-16,-1 0 0,0 0 16,-21 0-16,21 21 0,0 0 15,0 0-15,-21 21 0,0 0 0,22 0 16,-22 22-16,21-22 15,-21 21-15,0-21 0,0 22 0,21-1 16,-21-21-16,21 21 0,-21-20 16,0-1-16,21 21 0,0-42 0,-21 21 15,22 0-15,-1-21 0,0 0 16,21 0-16,-21 0 0,1 0 0,20 0 16,-21 0-16,21-21 0,-20 0 0,20 0 15,-21 0-15,21-22 0,1 22 16,-22-21-16,0 0 0,21-1 0,-20-20 15,-1 20-15,0 1 0,-21 0 16,21-1-16,-21 1 0,21 0 0,-21 21 16,0-1-16,0 1 0,0 42 31,0 1-31,0-1 0,0 21 16,0 0-16,0 1 0,0-1 15,0 0-15,0 1 0,0-1 0,0 0 16,0-20-16,0 20 0,0-21 0,0 0 15,0 0-15,21 1 0,1-1 16,-1-21-16,0 0 0,0 0 0,21 0 16,-20-21-16,-1-1 0,21 1 15,-21 0-15,0 0 0,22 0 0,-22-22 16,0 22-16,0-21 0,0 0 0,-21 20 16,0-20-16,22 21 15,-22 0-15,0 0 0,0-1 0,0 44 31,0-1-31,0 0 0,0 0 16,0 0-16,0 22 0,0-22 0,0 21 16,0-21-16,-22 22 0,22-22 15,0 0-15,0 0 0,0 0 0,0 0 16,0 1-16,0-1 0,0-42 31</inkml:trace>
  <inkml:trace contextRef="#ctx0" brushRef="#br0" timeOffset="38883.21">3365 5292 0,'-21'-21'15,"-21"21"-15,21 0 16,0 0-1,21 21 1,21-21 0</inkml:trace>
  <inkml:trace contextRef="#ctx0" brushRef="#br0" timeOffset="39191.08">4043 5080 0,'0'-21'0,"0"42"0,0-63 16,0 21-16,0-1 0,0 1 0,-21 21 16,-1 21-16,22 1 15,0 20-15,0-21 0,0 43 16,-21-22-16,21 0 0,-21 22 0,21-1 15,-21 1-15,21-1 0,-21 1 16,0-1-16,-1 1 0,22-22 0,-21 22 16,0-22-16,21 21 0,0-41 0,-21 20 15,21-21-15,-21 21 0,21-20 16,0-1-16,-21-21 16,21-21-16,-22 21 15</inkml:trace>
  <inkml:trace contextRef="#ctx0" brushRef="#br0" timeOffset="39800.25">3492 5694 0,'0'0'0,"22"0"16,20 0-16,-21 0 16,21 0-16,1 0 0,-1 0 0,0 0 15,22-21-15,-22 0 0,22-1 16,-22 22-16,22-21 0,-22 0 0,21 0 15,-20-21-15,20 20 0,-20 1 0,-1 0 16,0-21-16,1 21 0,-22-22 16,0 22-16,0-21 0,-21-1 15,0 22-15,0-21 0,0 0 0,0-1 16,-21 22-16,0-21 0,21 21 16,-21 21-16,-1 0 0,1 0 15,0 42-15,21-21 0,-21 21 16,21 1-16,-21-1 0,21 0 15,0 22-15,-21-22 0,21 22 0,-22-22 16,1 22-16,21-1 0,0-21 16,0 22-16,-21-22 0,21 1 0,0-1 15,-21-21-15,21 21 0,0-20 0,0-1 16,0 0-16,0 0 16,0-42-1,0 0 1,0 0-16,0-1 15,21-20-15,0 21 0,0 0 0,1-22 16,-1 22-16,21-21 0,-21 21 0,22 0 16,-22-1-16,21 1 0,-21 0 15,22 21-15,-22 0 0,21 0 0,-21 0 16,22 0-16,-22 21 0,0 0 0,0 1 16,0-1-16,0 0 0,-21 0 15,0 0-15,0 22 0,0-22 0,0 0 16,0 21-16,0-21 0,0 1 0,0-1 15,-21 0-15,0 0 0,21 0 0,-21 0 16,0-21 0,21-21-1,0 0 1,21 0-16,0 0 16</inkml:trace>
  <inkml:trace contextRef="#ctx0" brushRef="#br0" timeOffset="40802.98">5630 5609 0,'0'0'0,"0"-42"16,0 21 0,0 0-16,0-1 0,0 1 0,0 0 15,-21 0-15,21 0 0,-21 0 0,0-1 16,21 1-16,-21 0 0,-1 21 15,1 0-15,0 0 0,0 0 16,0 0-16,0 21 0,-1 0 0,1 1 16,0-1-16,0 21 0,0-21 15,0 22-15,-1-1 0,1 0 0,0 1 16,21-1-16,0 0 0,0-21 0,0 22 16,0-1-16,0-21 0,0 0 15,0 1-15,21-1 0,0-21 16,1 21-16,-1-21 0,0 0 15,0 0-15,0 0 0,0 0 0,1-21 16,-1 0-16,21 21 0,-21-22 16,0-20-16,1 21 0,-1 0 0,0-22 15,0 1-15,0 0 0,0-1 0,1-20 16,-1 21-16,0-22 0,0 22 16,0-22-16,-21 1 0,21-1 0,-21 1 15,22-1-15,-22 1 0,0-1 0,0 1 16,0 20-16,0 1 0,0 21 15,0-21-15,0 20 0,0 44 32,0-1-32,0 21 0,0 0 0,-22 1 15,22-1-15,-21 22 0,0-1 16,21 1-16,0-1 0,0 1 0,-21-1 16,21 1-16,0-1 0,-21 1 0,21-22 15,0 21-15,0 1 0,0-22 16,0 1-16,21-1 0,0 0 0,-21 1 15,21-22-15,0 0 0,1 0 0,-1 0 16,21-21-16,-21 0 0,0 0 16,22 0-16,-22 0 0,0 0 0,21-21 15,-20 0-15,20 0 0,-21 0 16,21-22-16,-20 22 0,-1-21 0,0-1 16,0 1-16,-21 0 0,0-1 15,0 1-15,0 0 0,0 21 0,0-22 16,0 22-16,0-21 0,0 21 15,-21 21-15,0 0 16,0 21-16,21 0 0,0 0 16,-22 0-16,22 0 0,-21 1 0,21-1 15,0 0-15,0 0 0,0 0 16,0 0-16,21-21 0,43 0 31,-43 0-31,21-21 0,-20 21 0,-1-21 16,21 0-16,0 0 0,-20 0 15,20-1-15,0 1 0,1 0 0,-22 21 16,21-21-16,-21 0 0,0 21 0,1 0 16,-1 0-16,-21 21 15,0 0 1,0 0-16,0 22 0,-21-22 0,-1 21 16,1 0-16,21-20 0,-21 20 0,0 0 15,21 1-15,0-22 0,0 21 0,0-21 16,0 0-16,0 22 15,0-22-15,0 0 0,21 0 16,0-21-16,0 0 0,1 0 0,-1 0 16,0 0-16,0 0 0,21 0 0,-20-21 15,-1 21-15,21-21 0,-21 0 16,22 21-16,-22-21 0,0-1 0,0 1 16,21 21-16</inkml:trace>
  <inkml:trace contextRef="#ctx0" brushRef="#br0" timeOffset="41891.87">7324 5673 0,'0'0'0,"21"-43"0,21 22 0,-42 0 16,21-21-16,-21 21 0,21-22 0,-21 1 16,0 21-16,0-22 0,0 1 0,0 21 15,0 0-15,0 0 0,0-1 16,-21 1-16,0 21 0,0 0 16,0 0-16,0 21 0,-1 1 15,1-22-15,0 21 0,0 21 0,0-21 16,-22 22-16,22-22 0,0 21 15,0 0-15,21 1 0,-21-1 0,0-21 16,21 22-16,-22-1 0,22 0 0,0-21 16,0 22-16,0-22 0,0 0 0,22 0 15,-1 0-15,0-21 0,0 0 16,0 0-16,0 0 0,1 0 0,-1 0 16,0 0-16,0 0 0,0-21 15,0 0-15,1 0 0,-22 0 0,21-22 0,0 22 16,-21-21-16,21 21 15,-21-22-15,0 1 0,21 0 0,-21-1 16,0 22-16,0-21 0,0 21 0,0 0 16,21-1-16,-21 1 0,0 42 31,0 1-31,0-1 0,0 21 16,0-21-16,-21 0 0,21 22 0,0-22 15,0 21-15,0 1 0,0-22 16,0 0-16,0 21 0,0-21 15,0 1-15,21-1 0,1 0 0,-22 0 0,21-21 16,0 0-16,0 21 0,0-21 0,0 0 16,1 0-16,-1 0 15,0-21-15,0 21 0,0-21 0,0 0 16,1 0-16,-1-1 0,0-20 0,0 21 16,0-21-16,0 20 0,1-20 0,-1 0 15,0-1-15,0 22 0,0-21 16,0 21-16,-21-22 0,0 22 0,22 21 15,-22-21-15,0 42 16,0 0-16,0 1 16,0 20-1,-22-21-15,22 0 0,0 22 0,0-22 16,-21 0-16,21 21 0,-21-21 0,21 1 16,0 20-16,0-21 0,0 0 0,0 0 15,0 1-15,0-1 16,21-21-1,0 0-15,1 0 0,-1 0 0,0-21 16,0-1-16,21 1 0,-20 0 0,-1 0 16,0 0-16,21 0 0,-21-1 15,1 1-15,-1-21 0,0 21 0,-21 0 16,0-1-16,21 22 0,-21-21 0,0 42 47,0 1-47,0 20 0,-21-21 15,21 0-15,0 22 0,0-22 0,0 21 16,0-21-16,0 0 0,0 22 0,0-22 16,0 0-16,0 0 0,0 0 15,0 1-15,21-1 0,0-21 16,0 0-16,1 0 16,-1-21-16,0 21 0,0-22 0,0 1 15,0 0-15,1 0 0,-22-21 0,0 20 16,21-20-16,-21 0 0,0-1 15,0 1-15,0 21 0,0-21 16,0-1-16,0 1 0,0 21 0,0-22 16,-21 22-16,-1 0 0,1 0 0,0 21 15,0 0 1,0 0-16,21 21 16,0 0-1,21-21-15,0 0 0,0 0 16,0 0-16,1 0 0,-1 0 15,0 0-15,0 0 0,0 0 0,-21-21 16,0 0 0</inkml:trace>
  <inkml:trace contextRef="#ctx0" brushRef="#br0" timeOffset="42362.64">10668 4911 0,'0'0'15,"0"-21"-15,21 21 16,21 0-16,-20 0 0,20 0 16,0 0-16,22 0 0,-22 0 15,22 0-15,-1 0 0,1 0 0,-1 0 16,1 0-16,-22 0 0,21 0 0,-20 0 16,-1 0-16,-21 0 0,22 0 15,-22 0-15,-42 0 16,-1 0-1,-20-22-15,21 22 0,-21 0 0,-1 0 16</inkml:trace>
  <inkml:trace contextRef="#ctx0" brushRef="#br0" timeOffset="42839">10922 4847 0,'0'0'0,"-21"0"0,0 0 16,-1 0-16,1 0 15,21 21-15,-21 1 0,0-22 0,21 21 16,-21 0-16,0 21 0,-1-21 0,22 1 15,-21 20-15,0-21 0,0 0 0,0 22 16,0-22-16,-1 0 0,1 0 16,0 0-16,21 0 0,0 1 0,0-1 15,0 0-15,21-21 32,0 0-17,22-21-15,-22 21 16,0 0-16,0-21 0,22 21 0,-22-22 15,21 22-15,0 0 0,-20 0 16,20 0-16,0 0 0,1 0 0,-1 0 16,0 0-16,1 0 0,-22 22 0,21-1 15,-21-21-15,22 21 0,-22 0 0,-21 21 16,0-20-16,21-1 0,-21 21 16,0-21-16,0 0 0,0 22 0,-21-22 15,-22 0-15,22 21 0,-21-20 0,0-1 16,-1 0-16,1 0 0,0-21 0,-1 21 15,1-21-15,0 0 0,20 0 16,-20 0-16,21 0 0,0 0 16,0 0-16,-1 0 0,1 0 0,21-21 15,-21 21-15,21-21 16,-21 21-16,21-21 16,0 0-1,0-1-15,21 22 16,0-21-16,22 21 0</inkml:trace>
  <inkml:trace contextRef="#ctx0" brushRef="#br0" timeOffset="43579.69">11980 5122 0,'0'-21'0,"0"42"0,0-63 0,-21 42 15,21-21-15,-21 21 16,0 0-16,0 0 0,-1 0 0,1 0 16,0 21-16,0 0 0,0 0 0,0 1 15,-1-1-15,22 21 0,-21 0 0,0-20 16,21 20-16,-21 0 0,21-21 16,0 22-16,0-1 0,0-21 15,0 22-15,0-22 0,0 0 0,0 0 16,21 0-16,0 0 0,0 1 0,1-22 15,-1 0-15,0 0 0,21 0 16,-21 0-16,1 0 0,20 0 0,-21 0 16,0-22-16,0 1 0,-21 0 15,22 0-15,-22 0 0,0 0 0,0-1 16,0 1-16,0 0 0,0 0 16,0-21-16,0 20 0,-22 1 0,22-21 15,0 21-15,0 0 0,0-22 0,0 22 16,0 0-16,22 0 0,-1 0 0,0-1 15,0 1-15,21 0 16,-20 21-16,20-21 0,-21 21 0,21 0 16,1 0-16,-22 0 0,21 0 0,-21 0 15,22 0-15,-22 21 0,0-21 0,0 21 16,0 0-16,-21 22 0,0-22 16,0 0-16,0 0 0,0 22 0,0-22 15,0 21-15,0-21 0,0 0 0,0 22 16,-21-22-16,21 0 0,0 21 0,0-20 15,0-1-15,0 0 0,0 0 0,21 0 16,1 0-16,-1-21 16,0 0-16,0 0 0,0 0 0,22 0 15,-22 0-15,21 0 0,-21 0 16,22-21-16,-1 0 0,-21 21 0,0-21 16,22 0-16,-22 0 0,0-1 0,0 1 15,-21 0-15,0-21 0,0 21 16,0-22-16,0 1 0,0 0 0,0-1 15,-21 1-15,21 0 0,-21-1 0,0 22 16,-1 0-16,1 0 0,0 0 0,-21 21 16,21 0-16,-1 0 0,-20 0 15,21 0-15,0 0 0,0 21 0,-22 0 16,22 0-16,0-21 0,21 21 0,-21 0 16,21 1-16,-21-22 0,21 21 0</inkml:trace>
  <inkml:trace contextRef="#ctx0" brushRef="#br0" timeOffset="45635.04">14563 5101 0,'21'-21'0,"-21"-21"16,21 21-16,-21-1 0,21-20 15,-21 21-15,0 0 0,0 0 16,0-1-16,0 44 31,0-1-31,0 0 0,-21 21 0,21 1 16,0-1-16,-21 0 0,0 1 0,21 20 16,-22-21-16,22 1 0,0-1 0,0-21 15,0 22-15,-21-1 0,21-21 16,0 0-16,0 0 0,0 1 15,21-22-15,1 0 16,-1 0-16,0-22 0,0 1 16,0 21-16,0-21 0,1-21 0,-1 21 15,0-1-15,21 1 0,-21-21 16,1 21-16,-1-22 0,0 22 0,0 0 16,0 0-16,0 0 0,-21 0 0,22 21 15,-1 0-15,0 21 16,0 0-16,-21 0 15,21 0-15,-21 22 0,0-22 0,0 21 0,0-21 16,21 22-16,-21-22 0,22 21 16,-22-21-16,0 22 0,21-22 0,0 0 15,0 0-15,0 0 0,22 0 16,-22-21-16,0 0 0,0 0 16,21 0-16,1 0 0,-22-21 0,21 0 15,1 21-15,-22-21 0,21 0 0,-21 0 16,22-22-16,-22 22 0,0-21 0,0 21 15,0-22-15,0 1 0,1 0 16,-22-1-16,21 1 0,-21-22 0,21 22 16,0 0-16,-21-1 0,0 1 0,0 0 15,0 21-15,0-1 0,-21 44 32,0-1-32,0 0 0,-1 21 0,22 1 15,-21-1-15,0 21 0,21-20 0,0-1 16,0 0-16,0 1 0,0-1 0,0 0 15,0 1-15,0-1 0,0-21 0,21 0 16,22 1-16,-22-1 0,0 0 16,21-21-16,1 0 0,-1 0 0,0 0 15,1 0-15,-1 0 0,0-21 0,22 0 16,-22-1-16,0 1 0,1 0 0,-22-21 16,21-1-16,-21 1 15,1 0-15,20-1 0,-21-20 0,-21 21 16,21-43-16,0 21 0,-21 1 0,22-1 15,-22 1-15,0-1 0,0 1 0,21 21 16,-21-1-16,0 22 0,0 0 16,0 42-16,0 0 15,0 0-15,-21 22 0,-1 20 0,22-20 16,-21 20-16,0 1 0,0-1 0,21 1 16,-21-1-16,0 1 0,-1-1 15,22 1-15,0-22 0,0 0 0,0 1 16,0-1-16,0 0 0,0-21 15,0 1-15,0-1 0,22-21 32,-1-21-32,0-1 15,0 1-15,0 0 0,0 0 0,1-21 16,-1 20-16,0 1 0,0-21 0,0 21 16,0 0-16,1-22 0,-1 22 15,0 21-15,0 0 16,-21 21-16,0 0 0,0 1 15,21-1-15,-21 21 0,21-21 0,1 22 16,-22-22-16,21 0 0,0 0 0,0 0 16,0 0-16,0 1 15,22-1-15,-22 0 0,21-21 0,-21 0 16,22 0-16,20 0 0,-20 0 0,-1 0 16,21 0-16,-20-21 0,20 21 0,-20-21 15,20-1-15,-21 1 0,-20 21 16,20-42-16,-21 21 0,0 0 0,0-1 15,1-20-15,-22 0 0,21-1 0,-21 1 16,0 0-16,0-1 0,0-20 0,0 21 16,0-1-16,0 1 0,0 21 15,-21 0-15,-1 21 0,1 0 0,0 0 16,-21 21-16,21 0 0,-22 21 0,22-21 16,-21 22-16,-1 20 0,22-20 15,-21-1-15,21 0 0,0 1 0,-1-1 16,22-21-16,0 21 0,0-20 15,0-1-15,0 21 0,22-21 16,-1-21-16,0 0 0,0 0 0,0 0 16,0 0-16,1 0 0,20-21 0,-21 21 15,0-21-15,0 0 0,1 0 16,-1-1-16,0 1 0,0 0 0,0-21 16,0 21-16,-21-22 0,22 1 0,-1 21 15,-21-22-15,21 1 0,0 0 0,-21 21 16,0-22-16,21 43 0,-21-21 15,0 42 1,0 22-16,0-22 0,-21 21 16,21-21-16,0 22 0,-21-1 0,21 0 15,0-21-15,0 22 0,0-1 16,0-21-16,0 22 0,0-22 0,21 0 16,-21 0-16,21 0 0,0 0 0,1-21 15,-1 0-15,21 0 0,-21 0 16,0 0-16,1 0 0,20 0 0,-21-21 15,0 0-15,22 0 0,-22 0 16,0 0-16,0-1 0,0-20 0,0 0 16,1-1-16,-1 1 0,0 0 15,0-22-15,0 1 0,0-1 0,1 1 16,-1-1-16,0 1 0,0-1 16,-21 1-16,0 20 0,0 1 0,0 21 15,0 0-15,0 0 0,0 42 16,-21 0-16,0 0 0,0 21 15,-1 1-15,1-1 0,21 22 16,-21-1-16,0 1 0,21-1 0,-21-21 16,21 22-16,0-1 0,0 1 0,0-22 15,21 1-15,0 20 0,-21-42 0,21 22 16,0-22-16,-21 21 0,0-21 16,22 0-16,-1 1 0,0-22 15,0 21-15,0-21 0,0 0 16,1 0-16,-1-21 0,0-1 15,0 1-15,0 0 0,-21 0 16,0 0-16,0 0 0,0-22 16,0 22-16,0 0 0</inkml:trace>
  <inkml:trace contextRef="#ctx0" brushRef="#br0" timeOffset="45806.95">18182 5038 0,'-21'0'16,"42"0"15,0 0-31,0 0 0,1 0 0,-1 0 16,21 21-16,0-21 0,1 0 0,-1 0 15,0 0-15,1 0 0,-1 0 16,0 0-16,1 0 0,-1-21 0,0 21 16,-20 0-16,20 0 0</inkml:trace>
  <inkml:trace contextRef="#ctx0" brushRef="#br0" timeOffset="46091.39">20066 4890 0,'0'0'0,"-21"21"16,21 0-16,-21 0 15,-1 0-15,22 0 0,-21 22 16,21-1-16,0-21 0,-21 22 0,21-1 16,-21-21-16,21 21 0,-21-20 0,21 20 15,0-21-15,-21 0 0,-1 0 0,22 1 16,-21-1-16,21 0 0,0 0 16,21-21 15,1-21-31</inkml:trace>
  <inkml:trace contextRef="#ctx0" brushRef="#br0" timeOffset="46471.18">20553 4890 0,'0'0'16,"21"-43"-16,-21 22 0,0 0 0,0 0 0,0 0 15,-21 21-15,0 0 0,-1 0 16,-20 21-16,21 0 0,-21 0 15,20 0-15,-20 0 0,21 1 0,0-1 16,0 0-16,21 0 0,0 0 16,0 0-16,0 1 0,0-1 0,21 0 15,0-21-15,0 0 16,0 21-16,22-21 0,-22 0 0,21 0 16,-21 0-16,22 21 0,-22-21 0,21 21 15,0 1-15,-20-22 0,-1 21 0,0 0 16,0-21-16,-21 21 0,0 0 15,0 0-15,0 1 0,-21-1 0,0 0 16,0-21-16,-1 21 0,-20 0 0,21 0 16,-21 1-16,-1-22 0,1 21 0,0 0 15,-1-21-15,1 21 16,0-21-16,-1 0 0,22 0 0,0 0 16,0 0-16,0 0 0,21-21 15,0 0 1,0 0-16,0-1 0,0 1 0,0 0 15</inkml:trace>
  <inkml:trace contextRef="#ctx0" brushRef="#br0" timeOffset="46655.07">19939 4466 0,'0'0'16,"-42"-21"-1,20 21 17,1 0-17,0 0-15</inkml:trace>
  <inkml:trace contextRef="#ctx0" brushRef="#br0" timeOffset="47162.88">21675 4890 0,'0'0'15,"42"-22"-15,64-41 0,-64 42 16,0 0-16,1-1 0,-1-20 15,-21 21-15,22 0 0,-22-22 0,0 22 16,0 0-16,0 0 0,-21 42 31,0 21-31,-21-20 0,0 41 16,0-21-16,0 43 0,-1-21 0,1-1 16,0 22-16,0-22 0,0 1 15,0-1-15,-1 1 0,22-1 16,-21 1-16,21-22 0,-21 0 0,0 1 15,21-1-15,0 0 0,0-20 0,-21-1 16,21 0-16,-21 0 0,-1-21 16,1 0-1,0 0-15,21-21 0,-21 0 0,0 0 16,0-1-16</inkml:trace>
  <inkml:trace contextRef="#ctx0" brushRef="#br0" timeOffset="47918.89">21526 5122 0,'0'0'15,"0"-63"1,22 42-16,-1 21 0,21 0 16,-21 0-16,0 0 0,22 0 0,-1 0 15,0 0-15,1 0 0,20 0 16,-20 0-16,20 0 0,22 0 0,-22 0 16,22 0-16,-22-21 0,22 21 0,-21-22 15,-1 1-15,1 0 0,-1 0 0,-21 0 16,1 0-16,-1-1 0,0-20 15,-20 21-15,-1-21 0,-21 20 16,0-20-16,0 0 0,0 21 0,0-22 0,0 22 16,0 0-16,-21 21 15,-1 0-15,1 0 0,0 21 16,-21 0-16,-1 22 0,1-1 0,0 0 16,-1 22-16,22-1 0,-21 1 0,0-1 15,-1 22-15,1-22 0,21 1 16,-22-22-16,22 22 0,0-22 0,0 22 15,0-22-15,0 0 0,21-21 0,0 22 16,0-22-16,0 0 0,0 0 16,21-21-1,0-21 1,0 0-16,0 0 0,0 0 0,1-1 0,20 1 16,0 0-16,-21 0 0,22-21 15,-22 20-15,21 1 0,1-21 16,-22 21-16,21 0 0,-21-1 0,0 22 15,1 0-15,-22 22 16,0-1-16,0 0 16,0 0-16,0 0 0,0 0 0,0 1 15,0-1-15,0 21 0,21-21 0,-21 0 16,21 1-16,-21-1 0,21 0 0,0-21 16,0 21-16,1-21 0,-1 0 15,0 0-15,0 0 0,21 0 0,-20 0 16,20 0-16,-21-21 0,21 21 0,-20-21 15,-1 0-15,21-1 0,-21 1 16,0 0-16,22 0 0,-22 0 16,0 0-16,0-22 0,0 22 0,1-21 15,-22 21-15,0-1 0,21 1 0,-21 0 16,-21 21-16,-1 0 16,1 21-16,0 0 0,0 1 15,0 20-15,0-21 0,-1 21 0,1-20 16,0-1-16,0 21 0,0-21 0,21 22 15,0-22-15,0 0 0,0 0 0,0 0 16,21 0-16,0-21 0,0 0 16,22 0-16,-22 0 0,21 0 0,-21 0 15,22 0-15,-1-21 0,0 21 16,1-21-16,-22-21 0,21 21 0</inkml:trace>
  <inkml:trace contextRef="#ctx0" brushRef="#br0" timeOffset="50235.29">25188 4551 0,'0'0'15,"0"-21"-15,0 0 0,0-1 16,0 1-16,21 0 16,1-21-16,-22 21 0,0-1 0,0 1 15,0-21-15,0 21 0,0 0 0,0-1 16,0 1-16,-22 21 15,1 0-15,-21 0 0,0 43 16,-1-22-16,1 21 0,-22 0 0,22 1 16,-21 20-16,20 1 0,-20-1 0,20 1 15,-20-1-15,21 22 0,-1-22 16,1 1-16,0-1 0,20 1 0,1-1 16,0-20-16,21 20 0,0-20 0,0-1 15,21-21-15,0 21 0,1-20 16,20-1-16,0-21 0,1 21 0,-1-21 15,21 0-15,-20 0 0,20 0 0,1 0 16,-1-21-16,1 21 0,-22-21 0,0-1 16,22 1-16,-22 0 0,-21 0 0,22-21 15,-22 20-15,21-20 16,-21 21-16,1-21 0,-22-1 0,21 1 16,-21 21-16,0-22 0,0 22 0,0-21 15,0 21-15,-21 21 16,21 21-16,-22 0 15,1 0-15,0 0 0,0 22 0,0-1 16,0 0-16,21-20 0,-22 20 0,22 0 16,-21-21-16,21 22 0,0-22 0,0 21 15,0-21-15,0 1 0,0-1 16,21 0-16,1-21 0,-1 0 0,0 0 16,0 0-16,0 0 0,0 0 15,22 0-15,-22-21 0,0 21 0,21-21 16,-20-1-16,-1 1 0,0 0 0,21 0 15,-21 0-15,1-22 0,-1 22 16,0-21-16,-21 21 0,21-22 0,0 22 16,-21-21-16,0 21 0,0 0 0,0 42 31,0 0-15,0 0-16,0 0 0,0 0 0,-21 22 15,0-22-15,21 0 0,0 21 0,0-20 16,-21-1-16,21 21 0,-21-21 0,21 0 15,0 1-15,0-1 16,21 0 0,0-21-16,0 0 0,0 0 0,22 0 15,-22 0-15,21-21 0,0 21 0,-20-21 16,20-1-16,21 1 0,-20 0 16,-1 0-16,0-21 0,1 20 0,-1-20 15,-21 21-15,22-21 0,-22-1 0,0 1 16,0 21-16,-21 0 0,0-22 0,0 22 15,-21 21-15,-21 0 16,20 0-16,1 0 0,0 0 16,0 21-16,0 0 0,0 1 0,21-1 15,0 0-15,0 0 0,0 0 16,0 0-16,0 22 0,0-22 16,21 0-16,0 0 0,-21 22 0,0-22 15,21 0-15,-21 0 0,21 21 0,-21-20 16,21-1-16,-21 0 0,0 0 15,0 0-15,22-21 16,-22 21-16,21-21 0,0 0 0,0 0 16,0 0-16,0 0 0,1 0 0,-1 0 15,21 0-15,0 0 0,-20-21 0,20 21 16,0-21-16,-21 0 0,1 0 16,20 21-16,-21-21 0,0-22 15,0 22-15,1 0 0,-1-21 0,-21 20 0,21-20 16,0 0-16,-21-1 0,21 1 15,-21 0-15,0-1 0,0 22 16,0 0-16,0 0 0,-21 21 16,0 0-16,0 0 0,0 21 0,21 0 15,-22 0-15,1 1 0,21 20 0,-21-21 16,21 21-16,0-20 0,0-1 16,0 21-16,0-21 0,0 0 0,21 1 15,0-1-15,-21 0 0,22 0 0,-1 0 16,0 0-16,0 1 15,0-22-15,0 21 0,1-21 16,-1 21-16,0-21 0,0 0 0,0 0 16,-21 21-16,21-21 0,1 0 15,-1 0-15,0 0 16,0 0 0,0 0-16,0 0 0,1 0 15,-1 0-15,0 0 0,0 0 16,0 0-16,0-21 0,1 0 0,-1 0 15,0 21-15,0-22 0,0 1 16,0 0-16,1-21 0,20 21 0,-21-22 16,0 22-16,0-21 0,1 21 15,-1-22-15,0 22 0,-21-21 0,0 21 16,0-1-16,-21 22 16,0 0-16,-1 22 15,1-22-15,0 21 0,0 21 0,0-21 16,0 0-16,-1 1 0,22 20 15,0-21-15,0 0 0,0 0 0,0 1 16,0-1-16,0 0 0,0 0 0,0 0 16,22 0-16,-1 1 0,0-22 15,0 0-15,0 0 0,0 0 16,1 0-16,20 0 0,-21 0 0,0 0 16,0-22-16,22 22 0,-22-21 15,0 21-15,0-21 0,22 0 0,-22 0 16,0 0-16,0-1 0,0-20 15,-21 21-15,21 0 0,-21 0 0,22-1 16,-22 1-16,0 0 0,0 42 16,-22 0-1,1 1-15,0-1 0,0 0 16,0 21-16,21-21 0,-21 1 0,-1-1 16,22 0-16,-21 0 0,21 0 15,0 0-15,0 1 0,-21-22 0,21 21 16,21-21 15,-21-21-31,21 21 0,1-22 16,-1 1-16,0 0 0,0 21 15,0-21-15,0 0 0,1 0 16,-1-1-16,0 1 0,0 0 0,0 0 16,0 0-16,1 21 0,-1 0 15,-21 21 1,0 0-16,0 0 15,0 0-15,0 1 0,0-1 0,0 0 16,21 0-16,0 0 0,0-21 0,-21 21 16,21 1-16,22-1 0,-22-21 15,0 0-15,21 21 0,-20-21 0,-1 0 16,21 0-16,-21 0 0,22 0 16,-22 0-16,0 0 0,0-21 15,0 0-15,0 21 0,1-22 0,-1 1 16,-21 0-16,21 0 0,0 0 0,0 0 15,-21-22-15,21 22 0,1-21 0,-1-1 16,0-20-16,0 21 0,0-22 16,0 1-16,1 20 0,-1-20 0,0-1 15,21 22-15,-21-22 0,1 22 0,-1 0 16,-21 21-16,0-1 0,21 1 16,-21 0-16,-21 21 15,0 21-15,-1 0 0,1 1 0,-21-1 16,21 21-16,0 0 15,-22 1-15,22-1 0,0 22 0,0-22 16,0 21-16,21-20 0,0 20 0,0-20 16,0-1-16,0 0 0,0 1 15,21-1-15,-21-21 0,21 0 0,21 22 16,-21-43-16,1 21 0,20 0 0,-21-21 16,21 0-16,-20 0 0,20 0 0,-21 0 15,21 0-15,1 0 0,-22-21 16,0 0-16,21 21 0,-20-22 0,-1 1 15,-21 0-15,0 0 0,0 0 16</inkml:trace>
  <inkml:trace contextRef="#ctx0" brushRef="#br0" timeOffset="50475.15">28744 4784 0,'-21'0'0,"42"0"0,-63 0 0,63 0 16,21 0-1,1 0-15,20 0 0,1 0 0,-1-21 16,22 21-16,-22 0 0,22 0 0,0 0 16,-22 0-16,1 0 0,-1-22 15,1 22-15,-1 0 0,-20 0 16,-1 0-16,-21 0 0,0 0 0,0-21 16,1 21-16,-44 0 15,-20 0 1,21 0-16,-21 0 0,-22 0 0,1 21 15,-22-21-15</inkml:trace>
  <inkml:trace contextRef="#ctx0" brushRef="#br0" timeOffset="51551.54">2984 7345 0,'22'0'15,"-1"-21"-15,0 0 16,-21-1-16,0 1 0,0 0 16,21 0-16,-21-21 0,0 20 0,0 1 15,0 0-15,0-21 0,0 21 16,0-1-16,-21-20 0,0 21 0,0 0 15,-22 0-15,22-1 16,-21 22-16,-1 0 0,1 0 0,0 0 16,-22 22-16,22 20 0,-22-21 0,22 43 15,-21-22-15,20 21 0,-20 1 16,20-1-16,22 1 0,0-1 0,0 1 16,21-1-16,0-20 0,0-1 15,0 0-15,21-20 0,0-1 0,0 0 16,22-21-16,-1 0 0,0 0 0,1 0 15,20 0-15,-20-21 0,20 0 16,-21-22-16,1 22 0,-1-21 0,0 21 16,1-22-16,-1 1 0,-21 0 0,0-1 15,1 1-15,-1 0 16,-21-1-16,21 1 0,-21 0 0,0 20 16,0 1-16,0 0 0,0 0 0,0 42 15,0 0 1,0 0-16,0 1 0,0 20 0,0 0 15,0 1-15,0-1 0,0 0 16,0 1-16,0-22 0,0 21 0,0-21 16,0 0-16,0 22 0,21-22 15,-21 0-15,21-21 16,0 0-16,1 0 0,-1 0 0,0 0 16</inkml:trace>
  <inkml:trace contextRef="#ctx0" brushRef="#br0" timeOffset="51810.9">3683 7218 0,'42'-42'0,"-84"84"0,105-211 16,-63 126-16,0 1 0,0 21 15,-42 0-15,21-1 0,0 22 0,0 0 16,-22 0-16,22 0 0,0 22 0,-21-1 16,20 0-16,1 21 0,0 1 15,0-1-15,0 0 0,21 22 0,0-22 16,0 22-16,0-22 0,0 0 15,0 1-15,0-1 0,0 0 16,0-21-16,21 22 0,0-22 0,-21 0 16,21-21-16,0 21 0,1-21 0,-1 0 15,0 0-15,21 0 0,-21 0 16,1 0-16,20 0 0,0-21 0,-21 0 16,22 0-16,-1 0 0,-21-1 0</inkml:trace>
  <inkml:trace contextRef="#ctx0" brushRef="#br0" timeOffset="52051.77">4212 7091 0,'0'0'0,"21"-42"0,-21-1 16,0 22-16,-21 21 0,0 0 15,0 0-15,0 0 16,-1 0-16,22 42 0,-21-20 0,0 20 16,0-21-16,21 21 0,0 1 15,-21 20-15,21-20 0,0-1 0,0 0 16,0-21-16,0 22 0,0-1 0,0-21 15,0 0-15,21 1 0,0-1 16,0 0-16,0-21 0,1 0 0,20 21 16,-21-21-16,21 0 0,1 0 0,-1 0 15,0-21-15,-20 21 0,20-21 16,0 0-16,1-1 0,-22 1 0,21 0 16</inkml:trace>
  <inkml:trace contextRef="#ctx0" brushRef="#br0" timeOffset="53519.93">4805 7239 0,'21'-21'0,"-85"127"0,107-191 0,-22 22 0,-21 20 15,0 22-15,0 0 0,0 0 0,0 0 16,0 42 0,-21 0-1,0 0-15,21 0 0,-22 22 0,22-1 16,-21-21-16,21 21 0,0 1 0,0-22 16,0 21-16,0 1 0,0-22 15,0 0-15,0 21 0,21-21 0,1-21 16,-1 22-16,0-1 0,0-21 0,0 0 15,22 0-15,-22 0 0,0 0 16,21 0-16,-21 0 0,1 0 16,-1-21-16,0-1 0,21 1 0,-21 0 15,-21 0-15,22 0 0,-1 0 0,-21-22 16,0 22-16,0-21 0,0-1 0,0 1 16,0 0-16,0 21 0,0-22 15,0 1-15,-21 0 0,-1 20 0,1 1 16,0 0-16,0 0 0,0 21 0,-22 0 15,22 0-15,0 0 0,0 21 16,-21 0-16,20 0 0,1 22 0,0-22 16,0 21-16,21 1 0,0-1 0,-21 0 15,21-21-15,0 22 16,0-1-16,0-21 0,0 0 0,21 1 16,0-1-16,0 0 0,0-21 0,1 0 15,20 0-15,-21 0 0,21 0 0,-20 0 16,20 0-16,-21-21 0,21 21 15,-20-21-15,20-1 0,-21 1 0,0 0 16,22-21-16,-22 21 0,0-1 0,0 1 16,0-21-16,-21 21 0,0-22 15,21 22-15,-21 0 0,22 21 0,-22-21 16,0 42 0,0 0-16,0 0 15,0 22-15,0-22 16,0 21-16,0-21 0,0 22 0,0-1 15,0-21-15,0 22 0,0-22 0,0 0 16,0 0-16,21 0 0,0 0 0,0 1 16,0-22-16,0 0 0,1 0 15,-1 0-15,21 0 0,-21 0 0,22 0 16,-1 0-16,0-22 0,-21 1 0,22 0 16,-1 0-16,0 0 0,1 0 0,-22-22 15,21 22-15,-21 0 0,1-21 16,-22-1-16,0 22 0,21-21 15,-21 21-15,0-22 0,0 22 0,0 0 16,0 42 15,-21 0-31,21 0 0,0 1 0,0 20 16,0-21-16,0 21 0,0-20 0,0 20 16,0-21-16,0 21 0,0-20 0,0-1 15,0 0-15,21 0 0,0-21 16,0 21-16,0-21 0,0 0 0,1 0 15,20 0-15,-21 0 0,21 0 0,1 0 16,-22-21-16,21 21 0,1-21 0,-22 0 16,21 0-16,-21-1 0,0 1 15,1 0-15,-1 0 0,-21-21 0,0 20 16,21 1-16,-21 0 0,0 0 16,0 0-16,0 0 0,0-1 0,-21 44 31,0-1-31,21 0 0,-22 0 15,22 0-15,-21 22 0,0-22 0,21 0 16,0 0-16,-21 21 0,0-20 0,21-1 16,-21 0-16,21 0 0,0 0 15,0 0-15,0-42 32,0 0-17,21 0-15,0 0 0,0 0 16,-21-1-16,21 1 0,0 0 0,1 0 15,-1 0-15,-21 0 0,21-22 0,0 22 16,0 0-16,0 0 0,1 0 0,-1-1 16,0 22-16,0 0 15,-21 22-15,0-1 16,0 0-16,0 0 0,0 21 0,0-20 16,0-1-16,0 0 0,0 21 0,0-21 15,0 1-15,0-1 0,0 0 16,0 0-16,21 0 15,0-21-15,1 0 0,-1 0 0,0 0 16,0 0-16,0 0 0,0 0 0,22-21 16,-22 0-16,0 21 0,21-21 15,-20 0-15,-1-1 0,21 1 0,-21-21 16,0 21-16,1 0 0,-1-22 0,0 1 16,0 0-16,-21 20 0,21-20 0,0-21 15,-21 20-15,22 1 0,-22-22 16,21 22-16,-21-21 0,0 20 0,21 1 15,-21 0-15,0 20 0,0 1 0,0 0 16,0 42 0,0 0-16,0 1 0,-21-1 15,0 21-15,-22 64 16,43-64-16,-21 1 0,0-1 0,21 21 16,0-20-16,-21-1 0,21 0 0,-21 1 15,21-1-15,0 0 0,0-20 16,0 20-16,0-21 0,0 0 0,0 0 15,21-21-15,0 0 16,0 0-16,-21-21 0,21 21 16,-21-21-16,0 0 0,21 0 15</inkml:trace>
  <inkml:trace contextRef="#ctx0" brushRef="#br0" timeOffset="53722.81">7027 6943 0,'21'0'31,"1"0"-31,-1 0 16,21 0-16,-21 0 0,22 0 0,-22 0 16,21 0-16,0-21 0,1 21 0,-1 0 15,0-22-15,1 22 0,-1-21 16,0 21-16,-20-21 0,-1 0 0,21 21 15</inkml:trace>
  <inkml:trace contextRef="#ctx0" brushRef="#br0" timeOffset="54494.84">9377 6456 0,'0'-21'15,"0"42"-15,0-21 16,0 21 0,-21 0-16,21 22 0,-22-22 0,22 21 15,0 22-15,-21-22 0,21 0 0,0 22 16,0-22-16,0 0 0,0 22 0,0-22 16,0 22-16,0-22 0,-21 0 15,0 1-15,21-1 0,-21 0 0,21-20 16,-21-1-16,-1 0 0,22 0 0,-21-21 15,0 0 1,21-21-16,0 0 16,0-22-16,0 22 0,21-21 15,-21 21-15,21-22 0,1 1 0,20 21 16,-21-21-16,21-1 0,-20 22 0,20 0 16,0 0-16,1 0 0,-1-1 0,0 22 15,1 0-15,-1 0 0,0 0 16,1 0-16,-22 22 0,21-1 0,-21 0 15,0 0-15,1 21 0,-22-20 0,0 20 16,0-21-16,0 21 0,-22 1 0,1-22 16,0 21-16,-21-21 0,-1 1 0,22 20 15,-21-21-15,0 0 16,-1 0-16,1-21 0,0 22 0,20-22 16,-20 0-16,0 0 0,21 0 0,-1 0 15,1 0-15,0 0 0,0 0 0,21-22 16,0 1-1,21 0-15,0 0 16,0 0-16,22 21 0</inkml:trace>
  <inkml:trace contextRef="#ctx0" brushRef="#br0" timeOffset="56677.58">10520 7006 0,'21'0'0,"-42"0"0,63-21 0,-42 0 16,21 0-16,-21 0 0,0-1 16,0 1-16,-21 0 15,0 21-15,0 0 0,0 0 16,-22 0-16,22 21 0,-21 0 0,21 1 16,-22-1-16,1 0 0,21 0 0,-22 21 15,22-20-15,0 20 0,-21-21 0,21 21 16,21 1-16,0-22 0,0 21 15,0-21-15,0 22 0,0-22 16,0 0-16,21 0 0,0-21 16,0 0-16,21 0 0,-20 0 0,-1 0 15,21 0-15,-21-21 0,0 0 0,22 0 16,-22 0-16,0-1 0,21 1 16,-20 0-16,-1-21 0,0 21 0,0-1 15,-21-20-15,21 0 0,-21 21 0,21-22 16,-21 1-16,0 21 0,0-22 0,0 22 15,0 0-15,0 0 0,0 0 0,0 0 16,0 42 0,0 0-16,0 0 0,0 0 15,0 0-15,0 22 0,0-22 16,0 21-16,-21 1 0,21-1 0,0-21 16,0 21-16,0-20 0,0 20 0,21-21 15,-21 0-15,22 0 0,-1 1 16,0-22-16,0 0 0,0 21 0,0-21 15,1 0-15,-1 0 0,21-21 0,-21 21 16,0-22-16,22 1 0,-22 0 0,0 0 16,21 0-16,-20 0 0,-1-22 0,21 22 15,-21 0-15,0-21 0,1 20 16,-1-20-16,-21 0 0,21-1 0,-21 1 16,21 0-16,-21-22 0,0 22 15,21-22-15,-21 1 0,21-1 0,-21 22 16,0-21-16,0 20 0,0 1 0,22 0 15,-22 20-15,0 1 0,0 0 16,0 42 0,0 0-16,-22 22 0,22-1 0,-21 0 15,0 22-15,0-1 0,0 1 0,21-1 16,-21 1-16,21-22 0,-22 22 16,22-1-16,0-20 0,0 20 0,0-21 15,22 22-15,-1-22 0,0 1 0,0-1 16,0-21-16,0 21 0,22-20 15,-22-1-15,0 0 0,21 0 0,1-21 16,-22 0-16,21 0 0,1 0 16,-22 0-16,21-21 0,0 0 0,1 0 15,-1-1-15,0 1 0,1 0 0,-1-21 16,-21 21-16,22-22 0,-22 22 0,0-21 16,0-1-16,0 22 0,-21-21 0,0 0 15,0-1-15,0 1 0,0 0 16,0 20-16,-21-20 0,0 21 0,0 21 15,0 0-15,-1 0 0,1 0 0,0 0 16,0 0-16,-21 21 0,20 0 16,1 0-16,0 22 0,0-22 0,-21 21 0,20-21 15,22 22-15,-21-1 0,21-21 16,-21 22-16,21-22 0,0 0 16,0 21-16,0-21 0,0 1 0,21-1 15,0-21-15,1 0 0,-1 0 16,0 0-16,0 0 0,0 0 15,0-21-15,1-1 0,-1 22 16,0-21-16,0 0 0,0 0 0,0 0 16,1 0-16,-1-22 0,-21 22 0,21 0 15,-21-21-15,21 20 0,-21 1 0,0 0 16,0 0-16,0 42 31,0 0-15,0 22-16,0-22 0,0 0 0,0 21 15,0-21-15,0 1 0,0 20 0,0-21 16,0 21-16,21-20 0,0-1 0,-21 0 16,22 0-16,-1-21 0,0 21 0,0-21 15,0 0-15,0 0 0,22 0 16,-22 0-16,0-21 0,0 0 0,22 0 16,-22 0-16,0-1 0,0 1 0,0 0 15,0 0-15,-21-21 0,22 20 16,-22 1-16,21-21 0,-21 0 0,21 20 15,-21-20-15,0 21 0,0 0 16,0 0-16,0-1 0,21 1 0,-21 42 16,0 1-1,0-1-15,0 0 0,-21 0 0,0 0 16,21 22-16,0-22 0,0 21 0,-21-21 16,21 0-16,-22 22 0,22-22 15,0 0-15,-21 0 0,21 0 0,0 1 16,0-1-16,0-42 31,0-1-31,0 1 16,0 0-16,21 0 0,1 0 15,-22 0-15,21-1 0,0-20 16,-21 21-16,21 0 0,0-22 0,-21 22 16,21 0-16,1 0 0,-1 0 15,0 21-15,-21 21 16,0 0-16,0 0 15,21 0-15,-21 22 0,21-22 16,-21 0-16,21 0 0,1 0 0,-22 22 16,21-22-16,42 21 15,-42-21-15,1 1 0,-1-22 0,0 0 16,0 0-16,0 0 0,0 0 16,1-22-16,-1 22 0,0-21 0,-21 0 15,21 0-15,0 21 16,0-21-16,1 0 0,-22-22 0,21 22 15,0 0-15,21 0 0,-21-22 0,1 22 16,-1-21-16,21 21 0,-21-22 0,0 22 16,1 0-16,-1 0 0,0 0 0,0 21 15,-21 21 17,0 0-32,0 0 0,0 0 15,0 1-15,0-1 0,0 0 16,0 0-16,21-21 31,-21-21-15,21 21-16,-21-21 0,0 0 0,22 21 15,-22-22-15,21 1 0,-21 0 0,0 0 16,0 0-16,0 0 0,0-1 16,0 1-16,0 0 15,-21 21-15,-1 0 16,1 0-16,0 21 0,21 0 15,-21 1-15,0-1 0,21 0 0,0 21 16,-21-21-16,-1 22 0,22-22 16,-21 21-16,21-21 0,0 22 0,0-22 15,0 0-15,0 21 0,0-20 16,0-1-16,0 21 0,21-21 0,1 0 16,-1-21-16,21 22 0,-21-1 0,0-21 15,1 0-15,20 0 0,-21 0 0,21 0 16,-20 0-16,20-21 0,0-1 15,-21 1-15,22 0 0,-22 0 0,21 0 16,-21 0-16,1-1 0,-1-20 0,0 21 16,0 0-16,0-22 0,-21 22 15,21 0-15,-21-21 0,0 21 0,-21 42 32,0-21-32,0 21 15,21 21-15,0-21 0,-21 1 0,21-1 16,-21 21-16,21-21 0,0 0 0,0 1 15,0-1-15,0 0 0,0 0 0,0 0 16,0 0-16,0 1 0,21-22 0,0 21 16,0-21-16,0 0 15,0 0-15,1 0 0,-1 0 0,0 0 16,21-21-16,1 21 0,-1-22 0,0 22 16</inkml:trace>
  <inkml:trace contextRef="#ctx0" brushRef="#br0" timeOffset="57544.09">15600 6519 0,'0'0'0,"-43"0"15,1 0-15,21 0 0,-21 0 0,20 22 16,-20-1-16,0 21 0,-1-21 15,22 22-15,-21-1 0,0 0 0,20 1 16,1-1-16,0 0 0,0-21 0,21 22 16,0-1-16,0 0 0,0-20 0,0 20 15,0-21-15,21 0 0,0 0 0,0 1 16,1-1-16,-1-21 0,21 0 16,-21 0-16,0 0 0,22 0 15,-22 0-15,21 0 0,-21-21 0,22-1 16,-1 22-16,-21-21 0,22 0 0,-22 0 15,0 0-15,0-22 0,0 22 0,0 0 16,1-21-16,-22-1 0,0 1 0,21 0 16,-21-1-16,0 1 0,0 21 15,0-21-15,0-1 0,-21 22 0,-1 0 16,-20 0-16,21 21 0,0 0 0,-22 0 16,22 0-16,0 0 0,0 21 15,21 0-15,0 0 0,0 0 16,21-21-16,0 22 15,0-22-15,22 0 0,-22 0 0,21 0 16,1 0-16,-1 0 0,0 0 0,1-22 16,-1 1-16,-21 21 0,21-21 0,1 0 15,-1 0-15,0-22 0,-20 22 16,20 0-16,-21-21 0,21 21 0,-20-1 16,-1 1-16,0 0 0,-21 0 0,0 0 15,0 42 1,-21 0-16,0 0 15,-1 0-15,1 22 16,0-1-16,0 0 0,21 22 0,-21-1 16,21-20-16,0 20 0,-21 1 0,21-1 15,0 22-15,0-22 0,0 22 0,0 0 16,0-22-16,0 22 0,0 0 0,0-1 16,0 1-16,0-22 0,0 22 0,-22 0 15,1-22-15,0 22 0,0-22 0,0 1 16,0-1-16,-1-20 0,1 20 15,0-20-15,0-1 0,21 0 0,-21-21 16,0 1-16,-1-1 0,22 0 0,-21 0 16,21-42 15,0 0-31,0-22 0,21 22 0,-21-21 16,22 0-16,-22-22 0,0 22 0,21-22 15,0-20-15,0 20 0,0 1 0,0-22 16,22 0-16,-22 22 0,21-22 0,1 0 15,-1 1-15,-21-1 0,21 22 16,1-22-16,-22 43 0,21-22 0,-21 22 16,1-1-16,-1 1 0,21 0 0,-21 21 15,0-22-15,1 22 0,-1 0 0,-21 0 16,21 0-16,0-22 0</inkml:trace>
  <inkml:trace contextRef="#ctx0" brushRef="#br0" timeOffset="58027.81">17970 6435 0,'0'-21'0,"0"42"0,0-64 15,0 22-15,0 0 0,0 0 0,0 0 16,0 0-16,22-1 0,-22 1 0,21 0 15,0 0-15,-21 42 32,21 0-32,-21 0 0,0 22 0,0 20 15,0-20-15,0 20 0,0 1 16,-21-1-16,0 1 0,0-1 0,21 1 16,-22-1-16,1-21 0,0 22 15,0-22-15,0 1 0,0-22 0,21 21 16,0-21-16,0 0 0,0 1 0,0-1 15,0-42 17,21-1-32,-21 1 0,0 0 0,0 0 15,0 0-15</inkml:trace>
  <inkml:trace contextRef="#ctx0" brushRef="#br0" timeOffset="59467.45">17865 6773 0,'0'-42'0,"0"211"0,0-296 0,0 22 0,0 62 0,0-20 16,0-1-16,21 1 0,0 20 0,21-62 15,-21 62-15,22 1 16,-22 21-16,21-22 0,1 22 0,-1 0 16,21 0-16,-20 21 0,20 0 0,-20 0 15,-1 0-15,0 21 0,1 0 0,-1 22 16,-21-22-16,21 21 0,-42 0 16,0 1-16,0 20 0,0-20 0,-21-1 15,0 0-15,-21 1 0,-1-1 0,1 0 16,0 1-16,-1-22 0,-20 0 0,21 0 15,-1 0-15,1 0 16,0 1-16,-1-22 0,1 0 0,0 0 16,20 0-16,-20 0 0,21 0 0,0 0 15,0 0-15,-1 0 0,22-22 0,0 1 16,22 42 15,-1 1-15,-21-1-16,21 0 0,0 0 0,0 21 15,0-20-15,1 20 0,-1-21 0,0 21 16,0-20-16,0 20 0,0-21 0,22 21 16,-1-20-16,-21-1 0,43 0 15,-22 0-15,22 0 0,-1 0 16,1-21-16,-1 0 0,1 0 0,-1 0 16,1 0-16,-1 0 0,-21 0 0,22-21 15,-22 0-15,1 0 0,20 0 0,-21 0 16,1-1-16,-22-20 0,21 21 0,-21-21 15,22 20-15,-22-20 0,0 0 16,-21-1-16,0 1 0,0 0 0,0-1 16,0 1-16,0 0 0,0-1 0,-21 22 15,0 0-15,0 21 0,-1 0 0,1 0 16,-21 0-16,0 21 0,-1 0 0,22 1 16,-21-1-16,21 21 15,-22 0-15,22 1 0,0-1 0,0 0 16,21 1-16,0-1 0,0-21 0,0 22 15,0-1-15,0-21 0,0 21 0,0-20 16,21-1-16,0 0 0,0 0 0,0-21 16,1 0-16,20 0 0,-21 0 0,21 0 15,-20 0-15,20-21 0,-21 0 16,21 0-16,-20-1 0,-1 1 0,21 0 16,-21 0-16,0 0 0,1 0 0,-1-22 15,0 22-15,0 0 0,-21-21 0,21 20 16,-21-20-16,21 21 0,-21 0 0,0 42 47,0 0-47,-21 0 0,21 0 0,-21 1 15,21-1-15,0 0 0,0 0 0,0 21 16,0-20-16,0-1 0,0 0 0,0 0 16,21 0-16,0 0 15,1-21-15,20 0 0,-21 0 0,21 0 16,1 0-16,-22 0 0,0 0 0,21 0 15,-20-21-15,-1 0 0,0 21 0,0-21 16,0 0-16,0 0 0,1-1 0,-1 1 16,0 0-16,0-21 0,0 21 15,0-22-15,1 22 0,-1-21 16,-21 21-16,0-1 0,21 1 0,-21 0 16,21 21-16,-21 21 15,0 0-15,0 1 0,0-1 16,-21 0-16,21 0 0,-21 21 15,0-20-15,21-1 0,0 21 0,-22-21 16,22 0-16,-21 1 0,21-1 0,-21 0 16,21 0-16,0 0 0,0 0 15,0-42 17,0 0-32,0 0 15,0 0-15,21 0 0,0-1 16,-21 1-16,22 0 0,-1 0 0,0 0 15,0-22-15,0 22 0,0 0 0,1 0 16,-1 0-16,0 0 0,0-1 0,0 22 16,0 0-16,1 0 0,-22 22 15,0-1-15,0 0 0,0 0 16,0 0-16,0 0 0,0 22 0,0-22 16,0 0-16,0 0 0,0 22 0,0-22 15,0 0-15,0 0 0,0 0 0,0 0 16,0 1-16,0-1 15,0-42 17,0-1-32,0 1 15,21 0-15,0 0 0,0 0 0,0 0 16,43-22-16,-43 22 0,21-21 16,1 21-16,-1-1 0,0-20 15,1 21-15,-1-21 0,21 20 0,-20 1 16,-1 0-16,0 21 0,-20 0 0,20 0 15,-21 21-15,-21 0 0,0 22 16,0-22-16,0 0 0,0 0 0,0 22 16,0-22-16,0 0 0,0 21 15,0-21-15,0 1 0,0-1 0,0 0 16,0 0-16,0-42 47,0 0-47,0 0 0</inkml:trace>
  <inkml:trace contextRef="#ctx0" brushRef="#br0" timeOffset="62548.77">23177 6731 0,'0'0'0,"43"0"16,-22 0-16,0 0 0,0 0 0,0 0 16,-21-21-16,22 0 0,-22 0 15,0-1-15,0 1 0,0 0 16,0 0-16,-22 0 0,1 0 15,0-22-15,0 22 0,0 0 0,0 0 16,-1 0-16,1-1 0,-21 22 0,0 0 16,20 0-16,-20 22 0,0-1 0,-1 0 15,1 21-15,0 1 16,-1-1-16,1 0 0,21 1 0,-21-1 16,20 0-16,-20 1 0,21-1 0,0 0 15,21 1-15,0-22 0,0 0 0,0 21 16,21-21-16,0 1 0,21-22 15,-20 0-15,20 0 0,0 0 16,1 0-16,-1-22 0,0 1 0,-21 0 16,22 0-16,-1 0 0,0 0 0,-20-1 15,20 1-15,-21-21 0,0 21 0,0-22 16,1 1-16,-1 21 0,-21-21 16,21-1-16,0 1 0,-21 0 0,0 20 15,0-20-15,21 42 0,-21-21 16,0 42-16,0 0 15,0 0-15,0 22 0,0-22 0,0 21 16,0 1-16,0-1 0,0 0 16,0-21-16,21 22 0,-21-22 0,22 21 15,-1-21-15,0 1 0,0-1 0,0 0 16,0 0-16,1-21 0,20 0 0,-21 0 16,0 0-16,22 0 0,-22 0 0,0 0 15,21 0-15,-21 0 0,1-21 16,-1 0-16,0 0 0,0-1 0,0 1 15,0 0-15,-21 0 0,22-21 16,-1 20-16,-21-20 0,21 21 0,0-21 16,0-1-16,0 1 0,-21 21 15,22 0-15,-1-1 0,-21 44 32,0-1-32,0 0 0,0 0 15,0 0-15,0 0 0,0 1 16,0-1-1,0-42 17,21-1-32,-21 1 15,0 0-15,0 0 16,0 0-16,0 0 0,0-1 16,0 1-16,-21 21 15,0 0-15,-1 0 16,1 21-16,0 1 0,21 20 15,-21-21-15,0 0 0,21 22 0,-21-22 16,21 0-16,-22 21 0,22-21 0,0 22 16,0-22-16,0 0 0,0 21 0,0-20 15,0-1-15,22 0 0,-1 0 16,0 0-16,21 0 0,-21-21 16,22 22-16,-22-22 0,0 0 0,21 0 15,-20 0-15,-1 0 0,0 0 0,0 0 16,0 0-16,0 0 0,1 0 0,-1-22 15,0 1-15,0 0 0,-21 0 0,21 0 16,0 0-16,1-22 0,-1 22 16,0-21-16,0-1 0,21 1 0,-20 0 15,-1 21-15,21-22 0,-21 22 0,0 0 16,1 0-16,-1 21 0,0 0 0,0 0 16,-21 21-16,21 0 15,-21 0-15,21 0 0,-21 1 0,0-1 16,0 21-16,0-21 15,0 0-15,0 1 0,0-1 16,22-21 15,-22-21-31,21 21 0,-21-22 16,0 1-16,0 0 0,0 0 16,0 0-16,0 0 0,21 21 15,-21-43-15,0 22 0,0 0 0,0 0 16,0 0-16,0-1 0,0 1 15,-21 21-15,0 0 0,-1 0 16,22 21-16,-21 1 0,0-1 16,0 0-16,0 0 0,0 21 15,-1-20-15,1 20 0,0-21 0,21 21 16,-21-20-16,21 20 0,-21-21 0,21 0 16,0 22-16,0-22 0,0 0 0,0 21 15,0-21-15,21 1 0,0-1 16,21-21-16,-20 21 0,-1 0 0,21-21 15,-21 0-15,22 0 0,-22 0 0,21 0 16,-21 0-16,22 0 0,-22 0 0,21-21 16,-21 0-16,22 21 0,-22-21 15,0-1-15,0 1 0,21 0 0,-20 0 16,-1-21-16,0 20 0,0-20 16,-21 21-16,21 0 0,0-22 0,-21 22 15,22 0-15,-22 42 31,-22 0-31,22 1 0,-21-1 16,21 21-16,-21-21 0,21 0 0,0 1 16,0-1-16,0 21 0,0-21 0,0 0 15,0 1-15,0-1 16,21 0-16,0-21 0,1 0 0,-1 21 16,0-21-16,0 0 0,21 0 0,-20 0 15,-1 0-15,21 0 0,-21-21 0,22 21 16,-22-21-16,0 0 0,21 21 0,-21-22 15,1 1-15,-1 0 16,-21-21-16,21 21 0,0-1 0,-21-20 16,21 0-16,-21-1 0,0 1 0,0 0 15,0-1-15,0 22 0,-21-21 0,0 21 16,0 0-16,0-1 0,-22 22 16,22 0-16,0 0 0,-21 22 0,-1-1 15,22 0-15,-21 21 0,21-21 0,-1 22 16,1-22-16,0 21 0,0-21 0,21 22 15,0-1-15,0-21 0,0 22 16,0-22-16,0 0 0,21 0 0,0 0 16,0 0-16,1 1 0,-1-1 0,21-21 15,-21 0-15,22 0 0,-1 0 16,-21 0-16,21 0 0,1 0 0,-22 0 16,21-21-16,1 21 0,-22-22 15,21 1-15,0 0 0,-20 0 0,-1 0 16,21 0-16,-21-1 0,0-20 15,22 21-15,-22-21 0,0-1 0,0 22 16,-21 0-16,0 0 0,0 0 0,-21 42 31,0-21-31,0 21 0,21 0 16,-21 21-16,-1-20 0,1-1 0,21 21 16,0-21-16,-21 0 0,21 22 0,0-22 15,0 0-15,0 0 0,21 0 16,-21 1-16,21-1 0,22-21 0,-22 21 15,0-21-15,21 0 0,1 0 0,-1 0 16,-21 0-16,22 0 0,-1 0 0,0 0 16,1-21-16,-1 0 0,-21 21 15,21-22-15,-20 1 0,20 0 0,-21 0 16,0 0-16,0-22 0,1 22 0,-1 0 16,0-21-16,0 21 0,-21-1 0,0 1 15,-21 42 16,0 1-31,0-1 0,21 0 16,0 0-16,-22 0 0,22 0 0,-21 1 16,21-1-16,0 0 0,0 21 0,0-21 15,21 1-15,1-1 16,-1 0-16,0-21 0,0 0 0,0 0 16,0 0-16,1 0 0,-1 0 0,0 0 15,0 0-15,21-21 0,-20 21 0,-1-21 16,0-1-16,-21 1 0,21 0 15,0 0-15,0 0 0,-21-22 0,22 22 16,-1 0-16,0-21 0,-21-1 0,0 22 16,21 0-16,-21 0 0,0 0 15,-21 21 1,0 21-16,0 0 16,21 0-16,-22 22 0,1-22 0,0 0 15,0 21-15,0-21 0,0 1 0,21-1 16,-22 0-16,22 0 0,-21 0 15,21 0-15,-21-21 0,21 22 16,0-44 0,21 1-16,0 21 15,1-21-15,-1 0 0,0 21 0,0-21 16,0 0-16,0-1 16,1 1-16,20-21 0,-21 21 0,43-22 15,-43 22-15,0 0 0,0 21 16,0 0-16,0 0 0,1 0 15,-22 21 1,0 0-16,0 1 0,0-1 0,0 21 16,0-21-16,0 0 0,0 1 0,21-1 15,-21 21-15,21-21 0,0 0 16,0-21-16,0 22 0,1-1 0,-1-21 16,0 0-16,0 0 0,0 0 0,0 0 15,1 0-15,-1 0 0,0 0 0,-21-21 16,21-1-16,0 22 0,0-21 15,-21 0-15,22 0 0,-1 0 0,-21-22 16,21 22-16,0-21 0,0 21 16,0-22-16,1 1 0,-1-21 0,21-43 15,0 63-15,-20-20 0,-1-1 16,21 1-16,-21 21 0,22-22 16,-22 22-16,-21 21 0,0-1 0,21 1 15,-21 0-15,-21 21 16,0 21-16,-1 0 0,-20 1 15,21-1-15,-21 21 0,20 0 0,-20 1 16,21-1-16,-43 64 0,43-64 16,0 22-16,0-22 0,21 0 0,0 1 15,0-1-15,0 0 16,0 1-16,0-1 0,0-21 0,0 0 16,0 1-16,21-1 0,0 0 0,0 0 15,1-21-15,-1 0 0,21 0 0,-21 0 16,0 0-16,22 0 0,-22 0 15,21 0-15,1 0 0,-22-21 0,0 21 16,0-21-16,21 0 0,-20 21 16,-1-22-16,-21 1 0,21 21 0,-21-21 0,0 0 15,21 0-15,-21 0 0,0-1 16,0 1-16,0 0 0</inkml:trace>
  <inkml:trace contextRef="#ctx0" brushRef="#br0" timeOffset="62802.62">27771 6583 0,'0'0'0,"-22"0"0,1 0 16,0 0-16,21 21 0,-21-21 15,42 0 1,0 21-16,22-21 0,-22 0 16,21 0-16,0 0 0,1 0 15,-1 0-15,0 0 0,-20 0 0,20 0 16,0 0-16,-21 0 0,1 0 0,-1 0 15,0 0-15,0 0 0,0 0 16,0 0 0,-21-21-1,22 21 17</inkml:trace>
  <inkml:trace contextRef="#ctx0" brushRef="#br0" timeOffset="63171.42">28660 6964 0,'21'0'31,"0"0"-31,-21-21 15,21 0-15,0 21 16,-21-22-16,-21 22 31,0 0-15,0 22-16,0-1 16,21 0-1,21-21 1,0 0-1,0 0-15,0 0 16,-21-21 15,21 0-15,1 21-16,-22-22 0</inkml:trace>
  <inkml:trace contextRef="#ctx0" brushRef="#br0" timeOffset="63507.37">29358 6922 0,'0'0'0,"21"0"62,0 0-62,-21-22 63,0 1-32,22 0-15</inkml:trace>
  <inkml:trace contextRef="#ctx0" brushRef="#br0" timeOffset="64008.09">30459 6837 0,'0'0'0,"21"-21"15,0 0-15,-21-1 0,0 1 16,0 0 0,0 0-16,0 0 0,0 0 15,0-1-15,0 1 16,0 0-16,-21 0 0,21 0 15,-21-22-15,21 22 0,-21 0 0,21-21 16,0 21-16,0-1 0,0-20 16,0 21-16,0 0 0,0 0 0,0-1 15,0 1-15,0 0 0,21 0 0,0 0 16,0 21-16,0-21 16,22 21-16,-22 0 0,0 0 0,0 0 15,21 0-15,-20 0 0,20 0 16,-21 0-16,0 0 0,0 21 0,1-21 15,-1 21-15,-21 0 0,0 0 0,0 0 16,0 1-16,0-1 0,0 21 16,0 0-16,0-20 0,0 20 15,0 0-15,-21 1 0,-1-1 0,1-21 16,21 21-16,-21 1 0,0-22 16,0 21-16,0-21 0,21 1 0,-22-1 15,1 0-15,0 0 0,0 0 0,0-21 16,0 21-16,21 1 15,-22-22-15,1 21 0,21 0 16,-21-21-16,21 21 16</inkml:trace>
  <inkml:trace contextRef="#ctx0" brushRef="#br0" timeOffset="64319.42">30353 7514 0,'0'0'0,"0"21"0,-21 22 16,21-22-16,21-21 16,0 0-16,0 0 15,0 0-15,1 0 16,-1 0-16,0-21 0,-21 0 16,21 21-16,-21-22 0,0 1 0,0 0 15,-21 21 16,0 0-31,0 21 16,-1 0-16,22 1 16,0-1-16,0 0 15,22-21 1,-1 0-16,0 0 16,0 0-16,0 0 0,0 0 15</inkml:trace>
  <inkml:trace contextRef="#ctx0" brushRef="#br1" timeOffset="76391.35">5228 9081 0,'0'-22'16,"0"1"-1,0 0-15,0 0 16,0 0-1,0 0 1,0-1 0,0 1 15,21 21-15,-21 21-1,21 1-15,1-1 16,-22 0-16,21 0 0,0 0 0,0 0 15,0 1-15,-21 20 0,21-21 0,22 21 16,-22-20-16,0 20 0,0-21 16,0 21-16,1 1 0,20-1 0,-21 0 15,0 1-15,0-1 0,1 0 0,-22 1 16,0-1-16,21 0 0,-21 1 16,21-1-16,-21 0 0,0 1 0,0-22 15,0 21-15,0-21 0,0 1 16,0-1-16,0 0 0,0 0 15,0 0-15,21-21 32,-21-21-17,21 0-15,-21 0 0,0 0 16,21-1-16,1-20 0,-22 21 0,21-21 16,0-1-16,-21 1 0,21 0 15,0-22-15,0 22 0,1-22 0,20 1 16,-21 20-16,0-20 0,0-1 0,1 1 15,20 21-15,-21-22 0,0 22 16,0-22-16,-21 22 0,22 0 16,-1 20-16,-21-20 0,21 21 0,-21 0 15,0 0-15,0-1 16,0 44 15,0-1-15,0 0-16,0 0 15,0 0-15,0 0 0,0 1 16,0-1 0,0 0-16,0 0 0,0 0 15</inkml:trace>
  <inkml:trace contextRef="#ctx0" brushRef="#br1" timeOffset="77983">6900 9694 0,'0'0'0,"21"0"31,-21-21-15,22 0-16,-22 0 15,21 0-15,0 0 0,-21-1 0,0 1 16,0 0-16,21 0 0,-21 0 0,0 0 15,0-22-15,0 22 0,0-21 16,0 21-16,0-1 0,0-20 0,0 21 16,-21 0-16,0 0 0,0-1 0,-1 22 15,1 0-15,0 0 0,-21 0 16,21 0-16,-22 22 0,22-1 0,-21 0 16,21 21-16,-22-21 0,22 22 0,0-1 15,0-21-15,0 22 16,-1-1-16,1 0 0,21 1 0,-21-1 0,21 0 15,0 1-15,0-22 0,0 0 16,0 21-16,21-21 0,0-21 16,1 22-16,-1-22 0,0 0 0,21 0 15,-21 0-15,1 0 0,20 0 0,-21 0 16,0-22-16,0 1 0,22 0 16,-22 0-16,0 0 0,0-22 0,0 22 15,1-21-15,-1 0 0,0 20 0,0-20 16,0 0-16,-21-1 0,0 22 15,21-21-15,-21 21 0,22-22 0,-22 22 16,0 0-16,0 0 0,0 42 31,0 0-15,0 0-16,0 1 0,-22-1 0,22 0 16,-21 21-16,0-21 0,21 22 15,0-1-15,0 0 0,0-20 0,0 20 16,0-21-16,0 21 0,0-20 0,0 20 15,0-21-15,0 0 0,21-21 16,0 21-16,-21 1 0,22-22 0,20 0 16,-21 0-16,0 0 0,0 0 0,1 0 15,-1-22-15,21 1 0,-21 0 16,0 0-16,1 0 0,20-22 16,-21 22-16,0-21 0,0 0 0,1 20 0,-1-20 15,0 0-15,0 21 0,-21-22 16,0 22-16,0-21 0,0 21 15,0-1-15,-21 1 0,0 21 16,0 0-16,-1 0 0,1 0 0,0 0 16,21 21-16,-21-21 0,21 22 15,-21-1-15,21 0 0,0 0 16,0 0-16,0 0 0,21-21 0,0 22 16,0-1-16,0 0 0,-21 0 15,22 0-15,-1 0 0,0 1 0,0-1 16,-21 0-16,0 0 0,21 0 0,-21 0 15,0 1-15,0-1 0,21-21 16,-21 21-16,0 0 0,0 0 16,0 0-16,22-21 0,-1 22 0,0-22 15,0 21-15,0-21 0,0 0 0,1 0 16,-1 21-16,0-21 0,21 0 16,-21 0-16,1 0 0,20 0 0,-21 0 15,21-21-15,-20 21 0,20-21 0,-21-1 16,21 1-16,-20 0 0,-1 0 15,0 0-15,21-22 0,-21 22 16,-21-21-16,22 21 0,-1-22 0,0 1 0,-21 21 16,0-21-16,0 20 0,0 1 15,0 0-15,0 0 0,0 0 0,-21 21 16,0 0-16,-1 0 16,1 0-16,0 0 0,0 0 0,0 21 15,0-21-15,-1 21 0,1 0 16,0 22-16,0-22 0,0 21 0,0-21 15,-1 0-15,1 22 0,21-22 0,0 21 16,0-21-16,0 1 0,0 20 16,0-21-16,0 0 0,0 0 15,21-21-15,1 0 0,-1 0 0,0 0 16,0 0-16,0 0 0,0-21 16,1 0-16,-1 0 15,0 0-15,0 0 0,0-1 0,0 1 16,-21-21-16,22 21 0,-1-22 0,-21 22 15,0-21-15,21 21 0,-21 0 16,21-1-16,-21 1 0,0 0 0,0 0 16,0 42-1,0 0 1,0 0-16,0 1 0,0-1 16,0 0-16,0 21 0,0-21 0,0 22 15,0-22-15,0 21 0,21-21 0,0 1 16,-21-1-16,22 0 15,-1 0-15,-21 0 0,21-21 0,0 0 16,0 0-16,0 0 0,1 0 0,-1 0 16,0 0-16,0 0 0,0 0 0,22-21 15,-22 0-15,0 0 0,0 0 16,0-1-16,-21 1 0,21-21 0,1 21 16,-1-22-16,-21 22 0,21 0 0,-21 0 15,0 0-15,21 0 0,-21-1 16,0 44-1,0-1 1,0 0-16,0 0 0,0 21 0,0-20 16,0-1-16,0 21 15,0-21-15,0 0 0,0 1 0,0-1 16,0 0-16,0 0 0,0 0 0,0 0 16,21-21-1,-21-21 1,21 21-16,-21-21 0,0 0 15,0 0-15,0 0 0,0-1 0</inkml:trace>
  <inkml:trace contextRef="#ctx0" brushRef="#br1" timeOffset="78307.5">8848 9144 0,'0'0'0,"-22"42"32,44-42-32,-1 0 0,0 0 15,0 0-15,0 0 0,0-21 16,-21 0-16,22 21 0,-22-21 16,0 0-16,0 0 15,0-1-15,0 1 16,-22 21-16,1 0 0,0 0 15,0 0-15,0 0 0,0 0 16,-1 21-16,1-21 0,0 22 16,21-1-16,0 0 0,0 0 15,21-21 1,0 0-16,1 0 0,-1 0 16,0 0-16,0 0 0</inkml:trace>
  <inkml:trace contextRef="#ctx0" brushRef="#br1" timeOffset="78875.27">9377 8742 0,'0'0'0,"0"-21"0,0 0 0,0-1 16,0 1-16,-21 21 16,-1 0-16,1 21 15,0 1-15,21-1 16,-21 0-16,21 21 0,-21-21 15,21 22-15,0-1 0,0 0 0,0 1 16,-21 20-16,21-20 0,0-1 0,-22 21 16,22-20-16,0-1 0,0 22 15,0-22-15,-21 21 0,0-20 0,21-1 16,-21 22-16,21-22 0,0 0 0,-21 1 16,0-1-16,21-21 0,0 0 0,0 22 15,-22-43-15,22 21 16,0 0-16,-21-21 0,0 0 15,21-21 1,0 0-16,0-1 0,0 1 16,0 0-16,0-21 0,0 21 0,0-22 15,21 1-15,0 21 0,1-22 0,-1 1 16,21 21-16,-21-21 0,22 20 0,-22 1 16,21 0-16,-21 0 0,22 21 15,-22 0-15,21 0 0,-21 0 0,0 0 16,1 0-16,-1 0 0,-21 21 0,21-21 15,-21 21-15,0 0 0,0 1 16,0 20-16,0-21 0,0 0 16,0 0-16,0 22 0,-21-22 0,0 21 15,-1-21-15,1 1 0,0-1 0,0 0 16,0 0-16,0-21 0,-1 21 0,1-21 16,0 0-16,0 0 0,0 0 15,0 0 1,21-21-16,0 0 15,0 0-15,0 0 0,21-1 16,-21 1-16,21 0 0</inkml:trace>
  <inkml:trace contextRef="#ctx0" brushRef="#br1" timeOffset="79195.09">9991 8615 0,'0'0'0,"0"-21"0,0 0 16,0-1-16,0 1 0,0 42 31,-22 1-31,22-1 0,-21 21 16,21 0-16,0 1 16,-21 20-16,0-20 0,21 20 0,-21 1 15,21-1-15,-21 22 0,-1-22 0,22 1 16,-21-1-16,21-20 0,0 20 0,-21 1 15,21-1-15,-21-21 0,21 1 16,0-1-16,0 0 0,0 1 0,0-22 16,0 0-16,0 0 0,0 0 0,0 1 15,21-22 17,0-22-32,-21 1 0,21 0 0,-21 0 15,22-21-15</inkml:trace>
  <inkml:trace contextRef="#ctx0" brushRef="#br1" timeOffset="79895.72">10139 9483 0,'-21'0'15,"42"0"1,0 0-16,0 0 0,0 0 0,0-21 15,1 21-15,-1-22 16,0 1-16,0 21 0,0-21 0,0 0 16,1 21-16,-22-21 0,0 0 15,21-1-15,-21 1 0,0 0 16,-21 21 0,-1 0-1,1 0-15,0 21 0,0-21 0,0 21 16,21 1-16,-21-1 0,-1 0 0,1 0 15,0 0-15,21 22 0,0-22 0,0 21 16,0-21-16,-21 0 0,21 22 16,0-22-16,0 0 0,0 21 0,0-20 15,21-1-15,0-21 0,0 21 0,1 0 16,-1-21-16,0 0 0,0 0 0,0 0 16,0 0-16,22 0 15,-22 0-15,21-21 0,-21 0 0,22 0 16,-1-1-16,0 1 0,1 0 0,-22 0 15,21-21-15,1 20 0,-1-20 0,-21 0 16,0 21-16,0-22 0,1 22 16,-22-21-16,0 21 0,0-1 0,0 1 15,-22 21-15,1 0 16,0 0-16,0 0 0,0 21 16,0 1-16,-1-1 15,22 21-15,0-21 0,0 0 0,0 1 16,0-1-16,0 21 0,22-21 0,-1 0 15,0 1-15,-21-1 0,21 0 16,0 0-16,0 0 0,1 0 16,-22 1-16,21-1 0,-21 0 15,-21-21 1,-1 21-16,1-21 16,0 0-16,0 0 0,-21 0 15,20 0-15,1 0 0,0 0 0,0 0 16,0 0-16,0 0 0,21-21 47,0 0-47,-22 21 0,22-21 15</inkml:trace>
  <inkml:trace contextRef="#ctx0" brushRef="#br1" timeOffset="81559.03">14838 8319 0,'0'-43'16,"0"22"-16,0 0 0,0 0 15,0 0-15,0-1 16,0 1-16,0 0 16,0 0-16,0 42 46,0 0-46,0 0 0,0 1 16,0 20-16,0-21 0,0 0 0,0 22 16,0-22-16,0 21 0,0-21 0,0 22 15,0-22-15,0 21 0,0-21 0,0 22 16,0-22-16,21 21 0,-21 0 16,0 1-16,0-1 0,0 0 15,0 1-15,0-1 0,0 0 0,0 1 0,0-1 16,0 0-16,0 1 0,0-1 15,0 0-15,0 1 0,0-1 0,0 0 16,0 1-16,0-1 0,0-21 16,0 22-16,0-1 0,0 0 0,0 1 15,-21-1-15,21 0 0,-21 22 0,21-22 16,0 0-16,0 1 0,-22-1 0,22 0 16,-21-20-16,21 20 0,0 0 0,0 1 15,0-1-15,-21 0 0,21 1 0,0-1 16,-21 0-16,21 1 15,0 20-15,0-21 0,-21 1 0,21-1 0,-21 0 16,21 22-16,-22-22 0,22 1 16,0-1-16,0 0 0,-21 1 0,0-1 15,21 0-15,0 1 0,0-1 0,-21 21 16,21-20-16,-21-1 0,21 0 0,-21 22 16,21-22-16,0 1 0,0-1 15,0 0-15,-22 1 0,22-1 0,0 0 16,0 1-16,-21-1 0,21 0 0,0 1 15,-21-1-15,21 0 0,0 1 0,0-1 16,0 21-16,-21-20 0,21-1 0,0 0 16,0 22-16,-21-22 15,21 1-15,0 20 0,0-21 0,0 1 0,0-1 16,0 0-16,0 1 0,0-1 16,0 22-16,0-22 0,0 0 0,0 22 15,0-22-15,0 0 0,0 22 0,0-22 16,0 22-16,0-22 0,0 0 15,0 22-15,21-22 0,-21 22 0,0-22 16,0 149 0,21-128-16,-21-21 0,0 22 0,0-22 15,0 1-15,0-1 0,0 0 0,21 22 16,-21-22-16,0 0 0,0 1 16,0-1-16,0 0 0,0 1 0,0-1 15,0 22-15,0-22 0,0 0 16,0 22-16,0-22 0,0 0 0,0 22 15,0-22-15,0 1 0,0-1 16,0 21-16,0-20 0,0-1 0,0 0 16,0 1-16,0-1 0,0 22 0,0-22 15,0 0-15,0 1 0,0-1 0,0 21 16,0-20-16,0-1 0,0 0 16,0 1-16,0-1 0,0 0 0,21 1 15,-21-22-15,0 21 0,0 1 0,0-1 16,0-21-16,0 21 0,0 1 15,0-1-15,22-21 0,-22 22 0,0-1 16,0 0-16,21-21 0,-21 22 16,0-1-16,0 0 0,0-20 0,0 20 15,0 0-15,0 1 0,0-22 0,0 21 16,0 0-16,0 1 0,0-22 0,0 21 16,0 1-16,-21-1 0,21 21 15,0-20-15,-22-1 0,22 0 0,0 1 16,0-1-16,0 0 0,0 1 0,-21-22 15,21 21-15,0-21 0,0 1 16,0-1-16,0 0 0,0 0 16,0 0-16,0 0 15,-21-21 1,0 0 78,0 0-94,0 0 15,-1 0 1,22-21-16,0 0 16,0 0-16,0-21 0</inkml:trace>
  <inkml:trace contextRef="#ctx0" brushRef="#br1" timeOffset="84031.16">16362 8954 0,'21'0'0,"0"0"0,0-22 15,0 1-15,1 0 16,-1 0-16,-21 0 16,21 21-16,-21-21 0,0-1 15,0 1-15,0 0 0,-21 21 16,0 0-16,-1 0 16,1 0-16,-21 0 0,21 0 0,0 21 15,-22 0-15,22 22 0,0-1 0,-21-21 16,20 43-16,1-22 15,0 0-15,0 1 0,0-1 0,0 0 16,21 22-16,0-22 0,0-21 0,0 22 16,0-1-16,0-21 0,0 22 0,21-22 15,0 0-15,0 0 0,21 0 16,-20 0-16,20-21 0,0 0 0,1 0 16,-1 0-16,0 0 0,1-21 0,20 21 15,-21-21-15,1 0 0,-1 0 0,0-22 16,1 22-16,-22 0 0,21-21 15,-21-1-15,22 1 0,-22 21 0,-21-21 16,21-22-16,-21 22 0,0-1 0,0-20 16,0 21-16,0-22 0,-21 22 15,0-1-15,0 1 0,-22 21 16,22 0-16,-21 0 0,-1-1 0,22 22 16,-21 0-16,0 0 0,-1 22 0,1-1 15,0 0-15,-1 0 0,22 21 0,0-20 16,-21 20-16,20 0 0,22 1 15,-21-1-15,21 0 0,0 1 0,0-1 16,0-21-16,0 21 0,0 1 0,21-22 16,1 0-16,-1 0 0,0 0 15,0 1-15,21-22 0,1 0 0</inkml:trace>
  <inkml:trace contextRef="#ctx0" brushRef="#br1" timeOffset="84385.99">17335 8996 0,'0'0'0,"0"-21"0,0-43 16,0 43-16,-21 42 31,0 0-31,0 1 0,21 20 16,0 0-16,-21 1 0,0-1 0,21 0 15,-22 22-15,22-22 0,0 22 0,0-1 16,0 1-16,-21-1 0,0 1 15,21 20-15,-21-20 0,0 20 16,0 1-16,-1 0 0,1-1 0,0 1 16,0 0-16,-21 21 0,20-22 0,1 22 15,0-21-15,0-1 0,0 1 0,0-21 16,-1-1-16,22 1 0,0-22 0,-21 0 16,21-21-16,0 22 0,0-64 31,0-1-31,21 1 0,-21-21 0,22 0 15,-1-1-15,0 1 0,21-22 0,-21 1 16,1-22-16,20 22 0,-21-22 0,21 0 16,-20 1-16</inkml:trace>
  <inkml:trace contextRef="#ctx0" brushRef="#br1" timeOffset="84750.78">17505 9102 0,'0'-43'0,"0"86"0,0-107 0,-21 22 0,21 21 15,0-22-15,0 22 0,0 0 0,0 0 16,0 0-16,0 0 16,21-1-16,0 22 0,0 0 0,21 0 15,-20 0-15,-1 0 0,21 0 0,-21 0 16,22 22-16,-22-1 0,21 0 0,-42 21 16,21-21-16,-21 1 15,0 20-15,0 0 0,0-21 0,0 22 16,-21-22-16,0 0 0,0 21 0,0-20 15,-22-1-15,1 0 0,0 0 0,20 0 16,-20 0-16,0 1 0,-1-22 16,22 21-16,0-21 0,0 0 0,0 0 15,0 0-15,-1 0 0,44-21 47,-1 21-47,0-22 16,0 22-16,0 0 0,0 0 0,1 0 15,-1-21-15,0 21 0,0 0 16,0 0-16,0 0 16</inkml:trace>
  <inkml:trace contextRef="#ctx0" brushRef="#br1" timeOffset="85295.18">17653 9292 0,'42'0'16,"1"0"0,-128 0-16,191 0 0,-85 0 0,0 0 0,0 0 15,0-21-15,1 21 0,-1-21 16,0 0-16,0 0 0,21-1 0,-20 1 15,-1 0-15,0 0 0,0 0 0,0-22 16,0 22-16,1-21 0,-22 21 16,0-22-16,0 22 0,0 0 0,0 0 15,0 0-15,-22 21 16,1 0-16,0 0 0,0 0 16,0 0-16,0 21 0,21 0 15,-22 0-15,22 0 0,-21 22 0,21-22 16,0 21-16,0-21 0,0 22 0,0-22 15,0 0-15,0 21 0,0-20 0,0-1 16,0 0-16,21 0 0,1 0 16,-1 0-16,0-21 0,0 22 15,0-22-15,0 0 0,1 0 0,-1 0 16,0 0-16,21-22 0,-21 22 0,1-21 16,-1 0-16,21 0 15,-21 21-15,0-21 0,22 0 0,-22-22 0,0 22 16,0 0-16,0-21 0,1 20 15,-1 1-15,0-21 0,0 21 0,0 0 16,0-1-16,-21 44 16,0-1-1,0 0-15,0 21 0,0-21 16,0 1-16,-21 20 0,21-21 0,0 0 16,0 0-16,0 22 0,0-22 15,0 0-15,0 0 0,0 0 0,21 1 16,-21-1-16,22-21 15,-1 0-15,0 21 0,0-21 16,0 0-16,0 0 16,1 0-16,-1 0 0,0 0 0,0 0 15,0-21-15,0 0 0,1 21 0,-1-22 16,0 1-16,0 21 0,21-21 0</inkml:trace>
  <inkml:trace contextRef="#ctx0" brushRef="#br1" timeOffset="87321.82">19240 8975 0,'0'-21'15,"0"-1"-15,-84 192 0,168-297 0,-84 63 0,0 43 0,0 0 0,-21 21 16,0 0-16,0 0 16,-21 0-16,20 0 0,-20 0 15,21 21-15,-21 0 0,20 0 0,1 1 16,-21 20-16,21-21 0,0 0 0,21 22 16,-22-22-16,22 0 0,-21 0 15,21 0-15,0 0 0,0 1 0,0-1 16,0 0-16,0 0 0,21-21 15,1 0-15,-1 0 0,0 0 16,0 0-16,0 0 0,0 0 16,1 0-16,-1-21 0,0 0 0,0 0 15,0-1-15,0 1 0,1 0 0,-22-21 16,21 21-16,0-22 0,0 1 0,0 21 16,-21-22-16,0 22 15,0 0-15,0 0 0,0 0 0,0 42 31,0 0-31,0 0 0,-21 0 0,0 1 16,21 20-16,-21-21 0,21 0 16,0 22-16,0-22 0,0 21 0,0-21 15,0 0-15,0 1 0,0-1 0,0 0 16,21 0-16,0 0 0,0-21 16,0 0-16,1 0 15,-1 0-15,0 0 0,0 0 0,0-21 16,22 21-16,-22-21 0,0 0 0,0 0 15,0-1-15,22 1 0,-22-21 16,0 21-16,21-22 0,-21 1 16,1 0-16,20-1 0,-21-20 0,0-1 15,0 22-15,1-21 0,-1 20 0,-21-20 16,0 20-16,21 1 0,-21 0 0,21-1 16,-21 1-16,0 21 0,0 0 15,0 0-15,0-1 0,-21 44 16,0-22-16,21 21 15,-21 21-15,-1-21 0,1 22 16,0-1-16,21 0 0,-21 1 0,0-1 16,0 21-16,21-20 0,0 20 0,-22-20 15,1 20-15,21 1 0,0-22 16,0 21-16,0-20 0,0-1 16,0 0-16,0-20 0,0 20 0,0-21 15,0 21-15,0-20 0,0-1 0,21 0 16,1-21-16,-1 21 0,0-21 0,0 0 15,0 0-15,0 0 0,1 0 0,20 0 16,-21-21-16,0 21 0,0-21 16,22 0-16,-22-1 0,0 1 0,0-21 15,0 21-15,1 0 0,-1-22 0,0 1 16,0 21-16,-21-22 0,0 22 16,21 0-16,-21 0 0,0 0 0,0 0 15,0 42 1,0 0-16,-21 0 15,21 0-15,0 22 0,-21-22 16,21 0-16,-21 0 0,21 0 16,0 0-16,0 22 0,0-22 0,0 0 15,0 0-15,0 0 0,0 1 16,21-22-16,0 0 16,0 0-16,0 0 0,1 0 15,-1 0-15,0 0 0,0-22 0,0 22 16,22-21-16,-22 0 0,0 0 0,0 0 15,21 0-15,-20-1 0,-1-20 0,0 21 16,0 0-16,0 0 0,0-1 16,1 1-16,-1 21 15,-21-21-15,0 42 16,-21 0-16,-1 1 16,1-1-16,21 0 0,0 0 15,0 0-15,-21 0 0,21 1 0,0-1 16,0 0-16,0 0 0,0 0 0,0 0 15,21 1-15,0-22 16,1 0-16,-1 0 0,0 0 16,0 0-16,0 0 15,0 0-15,1 0 0,-22-22 0,21 1 16,-21 0-16,0 0 0,0 0 16,0 0-16,0-1 0,0 1 0,0 0 15,0 0-15,0 0 0,0 0 16,0-1-16,0 1 0,0 0 15,-21 21-15,-1 0 0,22-21 32,22 21-17,-1 0-15,0-21 16,21 21-16,1-21 0,-1-1 16,-21 22-16,21-21 0,1 21 15,-1-21-15,-21 21 0,0-21 0,22 21 0,-22 0 16,0-21-16,0 21 15,0 0-15,-21 21 16,0 0-16,0 0 16,0 0-16,0 1 0,0-1 0,-21 21 15,0-21-15,21 0 0,-21 22 0,21-22 16,0 21-16,-21-21 0,21 1 0,-21-1 16,21 0-16,0 0 0,0 0 15,-22 0-15,22 1 0,-21-22 16,21-22 31,0 1-47,0 0 0,21 0 0,1 0 15,-1 0-15,-21-1 0,21-20 0,0 21 16,0-21-16,0-1 0,1 1 0,-1 0 16,0 20-16,0-20 0,0 21 15,0 0-15,1 0 0,-1-1 0,0 22 16,0 0-16,0 0 0,0 0 15,-21 22-15,0-1 0,0 0 16,0 0-16,0 0 0,0 0 16,0 22-16,0-22 0,-21 21 15,21-21-15,0 22 0,0-22 0,0 21 16,0-21-16,0 1 0,0-1 0,0 0 16,0 0-16,0 0 0,0 0 15,21-21-15,1 0 0,-1 0 16,0 0-16,0 0 0,0 0 0,0 0 15,1 0-15,-1 0 0,0 0 0,21 0 16,-21-21-16,1 0 0,-1 0 16,21 0-16,-21 0 0,0-22 0,1 22 15,-1-21-15,21-1 0,-21 1 16,0-21-16,1 20 0,-1 1 0,0 0 0,0-1 16,0 22-16,-21-21 15,0 21-15,0-1 0,-21 22 31,0 22-31,21-1 0,-21 0 0,21 0 16,-21 0-16,21 0 0,-22 22 16,22-22-16,0 21 0,0-21 0,0 22 15,0-22-15,0 0 0,0 21 0,0-20 16,0-1-16,0 0 0,0 0 16,0 0-16,0 0 0,0 1 0,0-1 15,0 0-15,0 0 16,-21 0-16,0-21 0,0 0 15,21 21 1,-21-21-16,0 0 16,-1 0-1,1 0-15,21-21 16,-21 21-16,21-21 0,-21 0 0,0 0 16,0 0-16,-1-22 15,1 22-15,0-21 0</inkml:trace>
  <inkml:trace contextRef="#ctx0" brushRef="#br1" timeOffset="87677.13">20701 8297 0,'0'0'0,"-21"0"0,21-21 16,-21 21-16,-1 0 16,44 0 62,-22-21-78,0 0 15,21 21 32</inkml:trace>
  <inkml:trace contextRef="#ctx0" brushRef="#br1" timeOffset="87973.03">19727 8573 0,'0'0'0,"-42"0"0,-85 42 16,127-21 0,21-21-1,0 0-15,0 0 16,22 0-16,-1 0 0,0 0 0,-20 0 15,20 0-15,0 0 0,1 0 0,-22 0 16,21 0-16,-21 0 0,0 0 16,1 0-16,-1 0 15,-42 0 63</inkml:trace>
  <inkml:trace contextRef="#ctx0" brushRef="#br1" timeOffset="96606.92">17060 11091 0,'21'0'0,"1"0"16,-1-21-1,0 21 1,0-21-16,0 21 16,0-21-16,1 0 0,-1 21 15,0-21-15,0 21 0,0-22 0,0 1 16,-21 0-1,0 0-15,-21 0 16,0 21-16,-21 0 16,21 0-16,-22-21 0,1 21 0,21 0 15,-22 0-15,1 0 0,0 0 0,-1 21 16,22 0-16,-21-21 0,21 21 16,-22 0-16,22-21 0,0 21 0,0 1 15,0-1-15,21 0 0,0 0 0,-21 21 16,21-20-16,0-1 0,0 0 0,0 0 15,0 0-15,21 0 0,0 1 16,0-1-16,0 0 0,22 0 0,-22 0 16,21 0-16,0 1 0,1-1 15,-1 0-15,-21 0 0,22 0 0,-1 0 16,0 1-16,-21-1 0,1 0 0,-1 0 16,-21 0-16,0 0 15,0 1-15,-21-1 0,-1 0 0,-20 0 16,0-21-16,-1 21 0,1 0 0,0-21 15,-22 0-15,22 22 0,-22-22 0,1 0 16,21 0-16,-22 0 0,22 0 0,-1 0 16,1 0-16,21 0 0,0 0 15,-22-22-15,43 1 0,-21 21 0,21-21 16,-21 21-16,21-21 0,0 0 16,21 21-1,0-21-15,1-1 16,-1 22-16,0 0 0,0-21 0,0 21 15,0 0-15,22-21 0</inkml:trace>
  <inkml:trace contextRef="#ctx0" brushRef="#br1" timeOffset="97110.63">17441 11303 0,'0'0'0,"21"-21"15,-21 0 1,22 21-16,-22 21 31,0 0-31,-22 0 0,22 0 16,-21 22-16,21-22 0,0 0 0,0 0 16,0 0-16,0 22 0,-21-22 0,21 0 15,0 0-15,0 0 0,0 1 0,21-1 16,-21 0-16,21-21 15,1 0-15,-1 21 0,0-21 16,0 0-16,0 0 0,0 0 0,1 0 16,-1-21-16,0 0 0,0 21 0,0-21 15,0-1-15,-21 1 0,22 0 16,-22 0-16,21 0 0,-21 0 16,21-1-16,-21-20 0,0 21 0,0 0 15,0 0-15,0-22 0,0 22 0,0 0 16,0 0-16,0 42 31,0 0-31,0 0 16,0 22-16,0-22 0,0 0 0,0 0 15,0 0-15,0 0 0,0 22 0,0-22 16,0 0-16,0 0 0,0 0 16,21 1-16,0-22 0,0 0 15,1 0 1,-1 0-16,0 0 0,0 0 15,0-22-15,-21 1 0,21 0 0,1 0 16</inkml:trace>
  <inkml:trace contextRef="#ctx0" brushRef="#br1" timeOffset="97607.37">18224 10901 0,'0'0'0,"0"-42"0,-21 20 15,0-20-15,21 21 0,-21 21 0,21-21 16,-21 21-1,21 21-15,0 0 0,0 0 16,0 0-16,0 22 0,0-22 0,0 21 16,0 1-16,0-1 0,0 0 0,0 1 15,0-1-15,-21 0 0,21 1 16,0-1-16,0 0 0,0 1 0,0-22 16,0 21-16,0-21 0,-22 0 0,22 1 15,0-1-15,0 0 0,0 0 16,-21-21-16,21-21 31,0 0-31,0 0 16,0-1-16,0 1 0,21 0 0,1-21 15,-22 21-15,21-1 0,0 1 0,21 0 16,-21 0-16,1 0 16,20 0-16,0 21 0,-21 0 0,22 0 15,-1 0-15,-21 0 0,22 0 0,-22 21 16,0 0-16,0 0 0,-21 0 0,0 0 15,0 1-15,0-1 0,0 0 0,0 0 16,0 21-16,-21-20 0,0-1 16,-22 0-16,22 0 0,-21-21 0,0 21 15,20 0-15,-20 1 0,0-22 0,21 21 16,-1-21-16,1 0 0,0 0 16,0 0-16,0 0 0,21-21 31,21-1-31,-21 1 15,42 0-15,-21 0 0,1 0 0</inkml:trace>
  <inkml:trace contextRef="#ctx0" brushRef="#br1" timeOffset="97876.22">18902 10816 0,'0'0'15,"0"-21"-15,0 0 0,0 0 0,0 0 16,-21 21-1,21 21-15,0 0 0,0 0 16,0 0-16,0 22 0,0-22 16,0 21-16,-22 0 0,22 1 15,0-1-15,-21 0 0,21 1 0,-21 20 16,21-20-16,0-1 0,0 0 0,-21 1 16,21-22-16,-21 21 0,21-21 0,0 0 15,0 1-15,0-1 0,0 0 16,0-42 15,0 0-15</inkml:trace>
  <inkml:trace contextRef="#ctx0" brushRef="#br1" timeOffset="98055.37">18669 11155 0,'0'0'16,"0"-21"-16,0 0 15,21-1 1,0 22-16,0 0 16,1 0-16,20 0 0,-21 0 0,0 0 15,0 0-15,1-21 0,-1 21 16,0 0-16,0 0 0,0 0 0,0 0 16,1 0-16</inkml:trace>
  <inkml:trace contextRef="#ctx0" brushRef="#br1" timeOffset="98467.13">19135 11070 0,'-22'0'16,"44"0"15,-1 21-31,0-21 16,0 22-16,0-1 0,0 0 0,1 0 15,-1 0-15,0 0 0,-21 22 16,21-22-16,-21 0 0,21 21 0,-21-20 16,0-1-16,0 21 0,0-21 15,0 0-15,0 1 0,0-1 0,0 0 16,0 0-16,-21-21 16,0 0-1,0 0-15,21-21 16,0 0-1,0 0-15,0-1 0,21 1 16,0-21-16,0 21 0,0-22 0,1 22 16,-22-21-16,21 21 0,0-22 15,0 22-15,0 0 0,-21 0 0,21 0 16,-21 0-16,22-1 0,-1 22 16,0 0-1,0 0-15,0 0 16,0 0-16,1 0 0,-1 0 0</inkml:trace>
  <inkml:trace contextRef="#ctx0" brushRef="#br1" timeOffset="98999.75">20108 11218 0,'0'-21'0,"0"0"16,0 0-16,0 0 0,0 0 15,0-1-15,0 1 0,0 0 16,-21 0-16,0 0 16,-21 21-16,20 0 15,1 0-15,0 0 0,0 0 0,0 0 16,0 21-16,-1-21 0,-20 21 0,21 21 16,0-20-16,0-1 0,-1 21 15,1-21-15,21 22 0,-21-1 0,21-21 16,-21 21-16,21-20 0,0 20 0,0-21 15,0 0-15,0 0 0,21 1 16,0-1-16,0-21 0,1 21 16,-1-21-16,21 0 0,-21 0 15,0 0-15,1 0 0,-1-21 0,21 0 16,-21-1-16,0 22 0,1-21 0,-1 0 16,0 0-16,0 0 0,0-22 0,0 22 15,-21 0-15,22-21 0,-22-1 0,21 22 16,0-21-16,-21 21 0,0 0 15,0-1-15,0 1 0,0 0 0,0 42 32,-21 0-32,21 22 0,0-22 15,-21 0-15,21 21 0,-22-20 16,22 20-16,0-21 0,0 21 16,0-20-16,0-1 0,0 0 0,0 0 15,0 0-15,0 0 0,22 1 16,-1-22-16,0 0 0,0 0 15,0 0-15,0 0 0,1 0 0,-1 0 16,21-22-16,-21 1 0</inkml:trace>
  <inkml:trace contextRef="#ctx0" brushRef="#br1" timeOffset="100505.72">20849 10901 0,'0'0'16,"0"-64"-16,0 43 15,-21 21-15,0 0 16,0 0-16,-1 0 0,1 0 0,21 21 16,-21 1-16,0-1 0,0 0 0,21 0 15,0 21-15,-21-20 0,21 20 16,0-21-16,-22 21 0,22 1 0,0-1 16,0 0-16,0-20 0,0 20 0,22 0 15,-1-21-15,0 1 0,0 20 0,0-21 16,0 0-16,1-21 0,-1 21 0,0-21 15,0 0-15,21 0 0,-20 0 16,-1 0-16,0 0 0,21 0 16,-21-21-16,1 0 0,20 0 0,-21 0 15,0 0-15,0-22 0,1 22 0,-1-21 16,21-1-16,-21 1 0,0-21 0,1 20 16,-1-20-16,0 20 0,0-20 15,0-1-15,0 22 0,1-21 0,-22-1 16,21 22-16,-21-22 0,0 43 0,0-21 15,0 21-15,0-1 0,0 1 0,-21 21 16,-1 0 0,1 21-16,21 22 0,0-22 0,-21 21 15,0 1-15,21-1 0,-21 0 0,21 1 16,0-1-16,0 0 0,0 22 0,-21-22 16,21 0-16,0 1 0,0-1 15,0 0-15,0 1 0,0-1 0,0 0 16,0-20-16,0 20 0,21-21 0,0 0 15,-21 0-15,21-21 0,0 22 0,0-22 16,1 0-16,-1 0 0,0 0 0,0 0 16,0 0-16,22-22 0,-22 1 15,21 0-15,-21 0 0,0 0 0,22 0 16,-22-22-16,21 22 0,-21 0 0,1-21 16,-22 20-16,0 1 0,21 21 15,-21-21-15,0 42 31,-21 0-31,21 1 0,0-1 16,-22 0-16,22 0 0,-21 21 0,21-20 16,-21-1-16,21 21 0,0-21 0,0 0 15,0 1-15,0-1 0,0 0 16,0 0-16,21 0 0,0 0 0,1-21 16,-1 0-16,0 22 0,0-22 15,0 0-15,0 0 0,1 0 0,-1-22 16,0 1-16,0 21 0,21-21 15,-20 0-15,-1 0 0,-21 0 16,21-22-16,0 22 0,0-21 0,-21-1 16,0 22-16,21-21 0,1 21 0,-22-22 15,0 22-15,0 0 0,0 42 32,0 0-32,0 1 15,0-1-15,0 0 0,0 0 0,0 0 16,-22 22-16,22-22 0,0 0 0,0 0 15,0 0-15,0 0 0,0 1 0,0-1 16,22-21 0,-1 0-16,0 0 15,0 0-15,0 0 16,0 0-16,-21-21 0,0-1 16,0 1-16,22 0 0,-22 0 0,0 0 15,0 0-15,0-22 0,0 22 16,-22 0-16,22 0 0,-21 0 0,0-1 15,21 1-15,-21 21 0,21-21 16,0 0 0,21 0-1,0 21 1,0-21-16,1 21 0,-1-22 16,21 22-16,-21 0 0,0-21 0,22 21 0,-22 0 15,0 0-15,21 0 16,-20 0-16,-1 0 0,0 0 15,-21 21-15,0 1 16,21-1-16,-21 0 0,0 0 16,0 21-16,0-20 0,0-1 0,0 0 15,0 0-15,0 0 0,0 22 0,0-22 16,0 0-16,0 0 0,-21 0 16,21 0-16,0 1 0,0-1 15,-21-21-15,21 21 0,-21-21 31,21-21-15,0 0-16,0-1 16,0-20-16,0 21 0,21 0 15,0-22-15,0 22 0,0-21 0,22 0 16,-22 20-16,21-20 0,-21 21 0,22-21 16,-1 20-16,-21-20 0,21 21 15,-20 0-15,-1 21 0,21-21 16,-21 21-16,0 0 0,1 0 0,-1 21 15,-21 0-15,0 0 0,0 0 16,0 0-16,0 1 0,0-1 0,0 21 16,0-21-16,0 22 0,0-22 15,0 21-15,0-21 0,-21 22 16,21-22-16,-22 0 0,1 21 0,21-21 16,0 1-16,0-1 0,-21 0 0,21 0 15,-21-21-15,21 21 0,-21-21 0,21 21 16,0-42 15,0 0-31,0 0 0,0 0 16</inkml:trace>
  <inkml:trace contextRef="#ctx0" brushRef="#br1" timeOffset="100803.55">22648 10393 0,'0'0'16,"-21"-21"-16,0 21 0,0-21 0,0-1 15,-1 1 1</inkml:trace>
  <inkml:trace contextRef="#ctx0" brushRef="#br1" timeOffset="101152.35">21272 10880 0,'0'0'0,"-21"21"0,0-21 15,0 0-15,42 0 16,0 0 0,0 0-16,1 0 0,-1 0 15,21 0-15,0 0 0,1 0 0,-1 0 16,0 0-16,1 0 0,-1 0 0,-21 0 16,22 0-16,-1 0 0,-21-21 15,21 21-15,-20-21 0,-1 21 0,0-22 16,-21 1 15</inkml:trace>
  <inkml:trace contextRef="#ctx0" brushRef="#br1" timeOffset="118114.74">952 10986 0,'0'-22'47,"0"1"-31,22 0-1,-1 21-15,-21-21 16,21 0-16,0 21 0,-21-21 16,21-1-16,0 1 0,1 21 0,-1-21 15,0 0-15,0 0 0,-21 0 16,0-1-16,21 1 0,-21 0 0,0 0 16,0 0-16,-21 0 15,0-1-15,0 22 0,-22 0 16,22 0-16,0 0 0,0 22 15,-21-1-15,20 0 0,1 0 0,0 0 16,0 22-16,0-22 0,0 0 16,21 21-16,0-21 0,0 1 0,0-1 15,0 21-15,0-21 16,21 0-16,0 1 0,0-1 0,21 21 16,-20-21-16,-1 22 0,21-22 15,-21 21-15,0-21 0,1 22 0,-1-22 16,0 21-16,-21 0 0,0-20 15,0 20-15,0-21 0,-21 0 0,-22 0 16,1 22-16,21-22 0,-43 0 16,22-21-16,-21 21 0,-1-21 0,1 0 15,-1 0-15,22 0 0,-22 0 16,22 0-16,0-21 0,-1 0 0,1 21 16,21-21-16,0 0 0,21-1 15,0-20-15,-22 21 0,22 0 16,0 0-16,0-1 0,0 1 15,0 0-15,0 0 0,22-21 0,-22 20 16,21 22-16</inkml:trace>
  <inkml:trace contextRef="#ctx0" brushRef="#br1" timeOffset="119559.43">1482 10456 0,'0'0'0,"-22"-42"16,1 42-16,0 0 15,0 0-15,0 21 16,21 22-16,0-22 0,-21 21 16,21 0-16,-22 22 0,22-22 15,0 22-15,0-22 0,0 22 0,-21-1 16,21 1-16,-21-1 0,0 1 15,21-1-15,0-21 0,0 22 0,0-1 16,-21-20-16,21-1 0,0 0 16,0 1-16,0-22 0,21 0 0,-21 0 15,21-21-15,0 0 0,0 0 16,1 0-16,20 0 0,-21 0 16,0 0-16,22-21 0,-22 0 0,21 0 15,-21 0-15,22-1 0,-22-20 16,21 0-16,-21-1 0,0 22 0,1-21 15,-22 0-15,0-1 0,21 1 16,-21 0-16,0 20 0,0 1 0,0 0 16,0 0-16,-21 21 15,-1 0-15,1 0 0,0 0 16,0 21-16,0 0 0,0 0 16,-1 22-16,1-22 0,21 21 0,0-21 15,-21 22-15,21-22 0,0 0 16,0 0-16,0 0 0,0 1 15,0-1-15,21 0 0,0 0 16,1-21-16,-1 0 0,0 0 16,0 21-16,0-21 0,0 0 15,1 0-15,-1 0 0,0 0 16,0 0-16,0 0 0,0 0 0,1 0 16,-1 0-16,0-21 15,0 21-15,0 0 0,0 0 16,1 0-16,-1 0 15,0 0 1,0 0-16,0 0 0,0 0 16,1-21-16,-1 21 0,-21-21 15,21 21-15,0-21 0,-21-1 16,21 1-16,0 0 0,-21 0 16,0-21-16,22 20 0,-22 1 15,21 0-15,0 0 0,-21 0 0,0 0 16,21 21-16,-21-22 15,0 44 1,0-1-16,0 0 16,0 21-16,-21-21 0,21 1 15,-21 20-15,21-21 0,0 0 0,0 22 0,-21-22 16,21 0-16,0 0 16,0 0-16,0 0 0,21-42 46,-21 0-46,0 0 16,21 0-16,-21 0 0,21-1 16,0 1-16,-21 0 0,21 21 0,1-21 15,-22 0-15,0 0 0,21 21 0,0 0 16,0 21 0,-21 0-1,21-21-15,-21 21 0,0 0 0,0 0 16,0 1-16,0-1 0,21 0 15,-21 0-15,22 0 0,-1 0 0,-21 1 16,21-1-16,0-21 0,0 21 16,0-21-16,1 0 0,-1 0 0,0 0 15,21 0-15,22 0 16,-43 0-16,21 0 0,-21-21 0,22 0 16,-22-1-16,21 1 0,-21 0 0,22-21 15,-22 21-15,0-22 0,21 1 0,-20 21 16,-1-22-16,0 1 15,-21 0-15,0-1 0,0 22 0,0-21 16,0 21-16,0 0 0,0-1 0,0 1 16,-21 21-16,0 0 0,-1 0 15,1 0-15,0 0 0,0 21 0,0 1 16,0-22-16,-1 42 0,1-21 0,0 0 16,0 22-16,0-22 0,21 21 15,-21-21-15,21 0 0,-22 22 0,22-22 16,0 0-16,0 0 0,0 0 15,0 1-15,0-1 0,0 0 0,0 0 16,22 0-16,-22 0 0,21 1 0,-21-1 16,0 0-16,0 0 0,21 0 15,-21 22-15,0-22 0,0 21 0,21 0 16,-21 1-16,0-1 0,0 22 16,0-1-16,0-21 0,0 22 15,0-22-15,0 1 0,0-1 0,0 0 16,0 1-16,0-22 0,-21 0 0,21 21 15,0-21-15,-21-21 16,0 0 0,21-21-1,0 0-15,0 0 0,0 0 16,0 0-16,0-22 0,0 1 16,0 0-16,0-1 0</inkml:trace>
  <inkml:trace contextRef="#ctx0" brushRef="#br1" timeOffset="119763.31">2794 10605 0,'0'0'0,"0"-43"16,-21 43-1</inkml:trace>
  <inkml:trace contextRef="#ctx0" brushRef="#br1" timeOffset="119969.19">1672 10774 0,'0'0'16,"21"0"15,0 0-31,22-21 0,-22 21 0,21-21 16,-21 21-16,22 0 0,-22-22 15,21 22-15,-21 0 0,22 0 0,-22-21 16,0 21-16,0 0 0,22 0 0</inkml:trace>
  <inkml:trace contextRef="#ctx0" brushRef="#br1" timeOffset="120416.45">4805 10605 0,'0'-43'15,"0"86"-15,0-107 0,0 85 16,0 0 0,0 1-16,0 20 0,0-21 15,0 21-15,0 1 0,0-1 0,-21 22 16,21-22-16,0 0 0,-22 22 15,22-22-15,0 22 0,0-22 0,0 0 16,0 1-16,0-1 0,0 0 0,0-21 16,0 1-16,0-1 0,0 0 0</inkml:trace>
  <inkml:trace contextRef="#ctx0" brushRef="#br1" timeOffset="120820.23">4635 11007 0,'-21'-43'16,"42"86"-16,-63-128 0,42 43 0,-21-1 0,0 1 16,21 0-16,0-1 0,0 1 15,0 0-15,21-1 0,0 22 0,0 0 16,22 0-16,-1 21 0,21 0 16,-20 0-16,20 21 0,-20 21 15,20-20-15,-21 20 0,22 21 0,-22-20 16,1-1-16,-1 22 0,0-22 0,1 21 15,-22-20-15,0 20 0,0-20 16,-21 20-16,0-21 0,0 1 0,0-1 16,0-21-16,0 0 0,0 1 0,0-1 15,0 0-15,0-42 16,0 0-16,0-1 16,0 1-16,0-21 0,21 0 0,0-22 15,-21 22-15,22-1 0,-1-20 16,-21-1-16,21 1 0,0-1 15,-21 1-15,21-1 0,-21 1 0,21 21 16,1-1-16,-22 1 0,0 21 16,0 0-16,21-1 0,0 22 15,-21 22-15,21-1 16,-21 0-16,21 21 0,0-21 16,-21 22-16,22-1 0,-22 0 0,21 1 15,0-1-15</inkml:trace>
  <inkml:trace contextRef="#ctx0" brushRef="#br1" timeOffset="122128.22">6138 11282 0,'21'0'0,"-42"0"0,64-21 16,-22 0-16,0-1 16,-21 1-16,0-21 0,21 21 0,0 0 15,-21-22-15,0 1 0,0 21 0,0-22 16,0 22-16,0-21 0,0 21 15,-21 0-15,0-1 0,0 1 0,0 21 16,-1 0-16,-20 0 0,21 0 0,-21 0 16,20 21-16,-20 1 0,0 20 15,-1-21-15,1 21 0,21-20 0,0 20 16,-22 0-16,43 1 0,0-1 0,0 0 16,0 1-16,0-1 0,0-21 15,0 0-15,22 0 0,20 1 16,-21-1-16,0-21 0,22 0 0,-1 0 15,-21 0-15,21-21 0,1-1 0,-22 22 16,21-21-16,-21-21 0,22 21 16,-22 0-16,0-22 0,0 22 0,-21-21 15,0 21-15,21-22 0,-21 22 0,0 0 16,0 0-16,0 0 0,0-1 16,-21 44-1,21-1 1,0 21-16,0-21 0,0 22 15,0-22-15,0 21 0,0-21 16,0 22-16,0-22 0,21 21 0,-21-21 16,22 0-16,-1 1 0,0-22 0,21 0 15,-21 0-15,22 0 0,-22 0 16,21 0-16,1 0 0,-1-22 0,0 1 16,1 0-16,-22 0 0,21 0 0,0 0 15,-20-22-15,20 22 0,-21-21 16,0 21-16,-21-22 0,0 22 0,21 0 15,-21 0-15,0 0 0,0-1 0,0 1 16,0 42 0,0 1-1,0-1-15,0 0 0,-21 0 0,21 0 16,0 22-16,0-22 0,-21 21 0,21-21 16,-21 0-16,21 22 0,-21-22 15,21 0-15,0 0 0,-21 0 0,21 1 16,0-44-1,0 1 1,0 0-16,21 0 0,0 0 16,0 0-16,-21-22 0,21 22 0,0-21 15,-21 21-15,22-22 0,-1 22 0,-21 0 16,21 0-16,0 0 0,0-1 16,0 22-1,1 0-15,-22 22 16,21-1-16,-21 0 0,0 0 0,0 0 15,21 22-15,-21-22 0,0 0 16,0 0-16,0 0 0,0 0 0,0 1 16,0-1-16,21 0 0,-21 0 0,21-21 31,0 0-31,1 0 0,-22-21 16,21 0-16,0 0 0,0-1 0,0-20 15,0 21-15,1 0 16,20 0-16,-21-22 0,21 22 0,-20 0 15,20-21-15,-21 20 0,21 1 0,-20 0 16,-1 0-16,0 0 0,0 0 16,0 21-16,-21 21 15,0 0 1,0 0-16,0 0 0,0 0 0,0 1 16,0 20-16,0-21 0,0 21 0,0-20 15,0 20-15,0-21 0,21 21 16,-21-20-16,22 20 0,-1-21 0,21 0 15,-21 0-15,0-21 0,22 22 0,-22-22 16,21 0-16,1 0 0,-1 0 16,-21 0-16,21-22 0,1 1 15,-22 0-15,21 0 0,-21 0 0,1 0 16,20-22-16,-21 1 0,0 21 0,0-22 16,1 1-16,-1 0 0,-21-1 0,0 22 15,21-21-15,-21 21 0,0 0 16,0-1-16,0 1 0,0 42 15,-21 1-15,21-1 16,-21 0-16,-1 0 0,22 21 0,0-20 16,0-1-16,-21 21 0,21-21 15,0 22-15,0-22 0,0 21 0,0-21 16,0 0-16,21 1 0,1-1 16,-1 0-16,0-21 0,0 21 15,0-21-15,0 0 0,1 0 16,-1 0-16,0-21 0,0 0 15,0 21-15,-21-21 0,0-1 0,21 1 16,1 0-16,-1 0 0,0 0 0,0-22 16</inkml:trace>
  <inkml:trace contextRef="#ctx0" brushRef="#br1" timeOffset="122343.1">9250 10901 0,'0'21'0,"21"-21"31,0 0-31,0 0 0,0 0 0,1 0 16,-1 0-16,0 0 16,0 0-16,0 0 15,-42 21 1</inkml:trace>
  <inkml:trace contextRef="#ctx0" brushRef="#br1" timeOffset="122483.02">9207 11091 0,'-21'43'15,"64"-128"-15,-65 127 0,1 22 0,42-64 32,1 0-17,-1 0-15,0 0 0,0 0 16,0-21-16,0 21 0,1-21 0,-22-1 15,21 1-15,-21 0 0</inkml:trace>
  <inkml:trace contextRef="#ctx0" brushRef="#br1" timeOffset="122947.54">10816 10414 0,'0'-21'0,"0"42"0,0-63 0,-21 42 31,0 21-15,21 0-16,0 0 0,0 0 0,0 1 16,-21-1-16,21 21 0,0-21 15,0 0-15,0 1 0,0-1 16,0 0-16,0 0 0,21-21 16,0 0-1</inkml:trace>
  <inkml:trace contextRef="#ctx0" brushRef="#br1" timeOffset="123119.44">11007 10478 0,'21'-43'16,"-127"191"-16,191-253 0,-43 41 0,-21 43 0,-21-21 15,0 20-15,0 1 0,21 21 0,-21-21 16,0 42 0,-21 0-16,21 22 15,0-22 1,-21 0-16,21 21 0,0-20 0,0-1 15,0 21-15,0-21 0,0 0 0,0 1 16,0-1-16,21 0 0</inkml:trace>
  <inkml:trace contextRef="#ctx0" brushRef="#br1" timeOffset="123410.79">11663 10393 0,'0'-21'0,"0"42"0,0-63 0,0 20 0,-21 1 16,21 0-16,-22 21 0,1 0 16,0 21-16,21 0 15,-21 22-15,21-22 0,-21 21 0,21 22 16,0-22-16,0 22 0,-21-22 0,-1 21 16,22-20-16,-21 20 0,0 1 15,0-22-15,0 22 0,0-1 0,-1-21 16,22 1-16,-21 20 0,0-42 0,21 22 15,-21-1-15,21-21 0,0 0 0,0 1 16,0-1-16,0-42 16,0-1-1,21-20-15,-21 21 16,21 0-16</inkml:trace>
  <inkml:trace contextRef="#ctx0" brushRef="#br1" timeOffset="123815.55">11409 10922 0,'21'-63'0,"21"-170"16,-105 529-1,147-635-15,-62 276 0,-1-1 0,0 22 0,0 0 16,21-1-16,-20 22 0,-1 0 0,21 0 16,-21 21-16,22 0 0,-22 0 15,21 0-15,-21 21 0,0 0 0,22 0 16,-22 22-16,0-1 0,-21 0 0,0 1 16,0-1-16,0 0 0,0 1 0,0-22 15,-21 21-15,-21 1 0,20-22 16,-20 21-16,-21-21 0,20 0 15,1 1-15,0-1 0,-22-21 0,22 21 16,-1-21-16,1 0 0,0 0 0,-1 0 16,22 0-16,0 0 0,0 0 0,0 0 15,42 21 17,0 0-32,21-21 0,-20 21 15,-1 1-15,0 20 0,0-21 0,21 0 16,-20 22-16,-1-22 0,0 21 0,21-21 15,-21 0-15,1 1 0,-1 20 16,0-21-16,0 0 16,-21 0-16,21 1 0,0-22 15,1 0-15,-1 0 0,0 0 16,0 0-16,0 0 0,22 0 16,-22-22-16,0 1 15</inkml:trace>
  <inkml:trace contextRef="#ctx0" brushRef="#br1" timeOffset="124885.43">12488 10901 0,'0'0'0,"-21"0"0,0-21 0,21 0 16,-21-1-16,0 1 0,-1 0 0,1 0 16,0 0-16,21 0 0,-21 21 0,0 0 15,-22 0-15,22 0 0,0 0 16,0 21-16,0 0 0,0 0 0,-22 21 15,22-20-15,0 20 0,0 0 0,0 1 16,-1-22-16,22 21 0,0 0 0,-21 1 16,21-22-16,0 21 0,0-21 15,0 1-15,0-1 0,21 0 0,1-21 16,-1 0-16,0 21 0,0-21 0,0 0 16,0 0-16,22 0 0,-22-21 15,0 0-15,21 0 0,-20-1 0,-1 1 16,0 0-16,0 0 0,21 0 0,-42-22 15,22 22-15,-1-21 0,-21 21 16,21 0-16,-21-22 0,0 22 0,0 0 16,0 42 15,0 0-31,0 0 0,-21 1 0,21-1 16,0 21-16,0-21 0,0 0 15,0 22-15,0-22 0,0 0 0,0 0 16,0 0-16,0 1 0,21-22 0,0 21 15,21-21-15,1 0 16,-22 0-16,0 0 0,0 0 16,0-21-16,1 21 0,-1-22 0,0 1 15,0 0-15,0 0 0,0 0 16,1 0-16,-1-22 0,0 22 0,0 0 16,0 0-16,-21 0 0,0-1 0,0 1 15,0 42 16,-21 1-31,0-1 0,0 0 16,21 0-16,0 0 0,-21 22 0,-1-22 16,22 0-16,-21 21 0,21-21 15,0 1-15,-21-1 0,21 0 0,0 0 16,0 0-16,-21 0 0,21-42 47,0 0-47,0 0 0,21 0 0,0 0 15,-21-1-15,21 1 0,1-21 0,-22 21 16,21-22-16,0 22 0,0 0 0,0-21 16,-21 21-16,21-1 0,1 1 15,-1 0-15,0 0 0,-21 0 16,21 21-16,0 0 0,0 21 16,-21 0-16,0 0 0,0 0 15,0 1-15,0-1 0,0 21 16,0-21-16,0 0 0,0 1 0,0-1 15,0 0-15,0 0 0,0 0 16,0 0-16,0 1 0,0-44 47,0 1-31,0 0-16,0 0 0,22 0 0,-1 0 15,0-1-15,0 1 0,0-21 16,0 21-16,1 0 0,20-1 0,-21-20 15,21 42-15,-20-21 0,-1 0 0,21 21 16,-21 0-16,0 0 16,-21 21-16,22-21 0,-22 21 0,0 21 15,0-20-15,0-1 0,0 0 0,0 21 16,0-21-16,0 22 0,0-22 16,0 0-16,-22 21 0,22-20 0,-21-1 15,21 0-15,0 0 0,-21-21 16,21 21-16,-21-21 15,21-21 1,0 0 0</inkml:trace>
  <inkml:trace contextRef="#ctx0" brushRef="#br1" timeOffset="125211.55">13652 10287 0,'0'21'31,"-21"0"-31,21 1 16,-21-1-16,21 0 0,0 0 0,-21 0 16,21 0-16,0 1 0,-21-1 0,21 0 15,0 0-15,0 0 0,0 0 16,-21-21 15,21-21-15,0 0-16</inkml:trace>
  <inkml:trace contextRef="#ctx0" brushRef="#br1" timeOffset="125419.38">13779 10266 0,'0'21'16,"0"0"-1,0 0-15,-21 1 0,21-1 16,0 0-16,0 0 0,0 0 15,0 0-15,0 1 0,0-1 16,0 0-16,-21-21 0,21 21 0,0 0 16,-21 0-16,21 1 15,0-1-15,-21-21 0,0 21 16,-1-21-16</inkml:trace>
  <inkml:trace contextRef="#ctx0" brushRef="#br1" timeOffset="137851.01">1185 12679 0,'-21'21'0,"42"-21"78,0-21-78,1 21 0,-22-21 16,21 21-16,0-21 0,0 21 16,0-22-16,0 22 0,-21-21 0,22 0 15,-1 21-15,0-21 0,-21 0 16,0 0-16,0-1 0,0 1 16,0 0-16,-21 21 0,0-21 15,-1 21-15,-20-21 0,21 21 16,-21 0-16,-1 0 0,1 0 15,21 0-15,-22 21 0,1 0 0,21 0 16,-21 0-16,20-21 0,1 22 16,0-1-16,0 0 0,21 0 0,-21 0 15,21 0-15,0 1 16,0-1-16,0 0 0,21-21 0,-21 21 16,21 0-16,0 0 0,0 1 15,1-1-15,-1 0 0,21 0 0,-21 0 16,22 0-16,-22 1 0,0-1 15,21 21-15,-21-21 0,1 0 16,-1 22-16,0-22 0,-21 0 16,0 21-16,0-20 0,0-1 0,0 0 15,0 0-15,-21 0 0,0 0 16,-1 1-16,1-22 0,-21 21 0,21-21 16,-22 0-16,1 0 0,21 0 15,-21 0-15,20 0 0,1-21 0,0-1 16,0 1-16,0 0 0,0 0 15,21 0-15,0 0 0,0-22 0,-22 1 16,22 21-16,0-22 0,-21 22 16,21-21-16,0 21 0,0 0 15,0-1-15,0 1 0,0 42 32,0 1-32,21-1 15,-21 21-15,22-21 0,-22 22 0,21-22 16,0 21-16,-21-21 0,21 22 15,0-22-15,0 21 0,1-21 0,-1 0 16,0 1-16,0-22 0,0 21 16,22 0-16,-22-21 0,21 0 15,0 0-15,1 0 0,-1 0 0,0 0 16,1 0-16,-1-21 0,0 0 16,1-1-16,-1 1 0,-21 0 15,22-21-15,-1 21 0,-21-22 0,21 1 16,-20 0-16,20-1 0,-21-20 15,-21 20-15,21-20 0,0 21 0,-21-22 16,22 22-16,-22-1 0,0 1 16,0 0-16,0-1 0,0 1 0,0 21 15,0 0-15,0 0 0,0-1 16,0 44 0,0-1-16,0 0 15,-22 0-15,22 21 0,0 1 0,0-22 16,-21 42-16,21-20 0,-21-1 15,21 22-15,-21-22 0,21 0 16,0 22-16,0-22 0,0 0 0,0 1 16,0-22-16,0 21 0,0-21 15,0 22-15,0-22 0,0 0 0,0 0 16,21 0-16,0-21 0,0 22 16,1-22-16,-1 21 0,0-21 15,0 0-15,21 0 0,-20 0 16,-1 0-16,0 0 0,0 0 0,21-21 15,-20 21-15,20-22 0,-21 22 0,21-21 16,-20 0-16,20 0 0,-21 0 16,0 0-16,0-22 0,1 22 0,-1 0 15,-21-21-15,0 20 0,0-20 16,0 21-16,0 0 0,0 0 16,0-1-16,0 1 0,-21 21 0,-1 0 15,1 0-15,0 0 16,0 21-16,0-21 0,0 22 0,-1-1 15,22 21-15,-21-21 0,0 0 16,21 22-16,0-22 0,0 21 0,0-21 16,0 1-16,0-1 0,0 0 15,0 0-15,0 0 0,21 0 16,0 1-16,1-22 16,-1 0-16,0 0 0,0 0 15,0 0-15,0 0 0,1 0 0,-1 0 0,0 0 16,0 0-16,0-22 15,0 22-15,1-21 0,-1 0 0,0 0 16,0 0-16,0 21 0,0-21 16,1-1-16,-1 22 0,0-21 0,0 21 15,0 0-15,0 0 16,1 0-16,-1 0 16,0 21-16,-21 1 15,0-1 1,21-21-16,-21 21 0,21-21 15,-21 21-15,21-21 16,1 0-16,-1 0 16,0 0-16,0 0 0,0 0 15,0-21-15,1 21 0,-1-21 16,0 21-16,-21-21 0,21 21 16,0-22-16,0 22 0,1 0 0,-1-21 15,0 21 1,-21 21-1,0 1-15,0-1 16,0 0-16,21 0 16,-21 0-16,21-21 0,-21 21 15,21-21-15,1 0 0,-1 0 16,0 22-16,0-22 0,0 0 16,22 0-16,-22 0 0,21 0 0,-21 0 15,22-22-15,-1 1 0,0 21 0,22-21 16,-22 0-16,0 21 0,-20-21 15,20 0-15,-21-1 0,0 1 0,0-21 16,-21 21-16,22-22 0,-22 22 16,0-21-16,0 21 0,0-22 0,-22 22 15,1 0-15,0 0 0,0 0 0,-21 0 16,20 21-16,1 0 16,-21 0-16,21 0 0,0 21 0,-22 0 15,22 0-15,0-21 0,0 21 0,0 0 16,-1 1-16,22-1 0,0 0 15,0 0-15,0 0 0,0 0 16,0 1-16,22-1 16,-1-21-16,0 21 0,0 0 15,0 0-15,0 0 0,-21 1 16,0-1-16,22 0 0,-22 0 16,21 21-16,-21-20 0,0 20 0,0 0 15,0 1-15,0 20 0,0-21 0,-21 22 16,-1-1-16,1 1 15,0-22-15,0 22 0,0-22 0,0 22 16,21-22-16,-22 0 0,22 1 0,-21-22 16,21 21-16,0-21 0,0 0 15,-21 1-15,21-1 0,-21 0 16,0-21 15,21-21-31,-21 21 16,21-21-16,-22-1 0,22 1 0,0-21 15,0 21-15</inkml:trace>
  <inkml:trace contextRef="#ctx0" brushRef="#br1" timeOffset="138103.51">3323 12488 0,'0'0'0,"-21"-21"0,0 21 16,0-21-16,-1 21 15,22 21 32,-21-21-47,0 0 16,0 0-1,0 0-15</inkml:trace>
  <inkml:trace contextRef="#ctx0" brushRef="#br1" timeOffset="138417.32">1905 12700 0,'0'0'0,"0"21"0,21-21 31,0 0-15,0 0-16,1-21 0,-1 21 0,0-21 16,21 21-16,-21 0 0,22 0 15,-1-21-15,-21 21 0,22 0 0,-1 0 16,-21-21-16,21 21 0,-20 0 15,-1 0-15,0 0 0,0-22 0,0 22 16,-42 0 31,0 0-47</inkml:trace>
  <inkml:trace contextRef="#ctx0" brushRef="#br1" timeOffset="139131.44">5461 12192 0,'0'21'0,"0"-42"0,0 0 0,-21 0 16,21 0-16,0-1 0,-21 22 15,21 22 1,0-1-16,0 21 0,0 0 0,0 1 16,0-1-16,0 0 0,0 22 15,0-22-15,0 22 0,-22-22 0,22 22 16,-21-1-16,0-21 0,21 1 0,0 20 16,-21-20-16,0-1 0,21-21 15,-21 21-15,21-20 0,0-1 16,0 0-16,0 0 0,-22-21 15,22-21 1,0 0-16,0 0 16,0-1-16</inkml:trace>
  <inkml:trace contextRef="#ctx0" brushRef="#br1" timeOffset="139623.51">5270 12404 0,'-21'-43'16,"42"276"-16,-21-423 0,-21 105 0,21 43 0,0-43 15,0 43-15,0 21 0,0-22 0,0 1 16,21 21-16,1 0 16,20-1-16,0 1 0,1 0 0,-1 21 15,0 0-15,22 0 0,-22 21 0,22 0 16,-22 22-16,0-22 0,1 21 16,-22 1-16,0-1 0,0 0 0,-21 1 15,0-1-15,0 0 0,-21 1 16,0-22-16,0 21 0,-22-21 0,1 22 15,0-22-15,-1-21 0,1 21 0,21 0 16,-22-21-16,22 0 0,-21 0 16,21 0-16,21-21 15,0 0-15,42 0 16,-21 21-16,0-22 16,22 22-16,-1 0 0,0 0 0,-20 0 15,20 0-15,0 0 0,1 0 0,-1 22 16,0-1-16,1 21 0,-22-21 15,21 22-15,-21-1 0,0-21 0,-21 21 16,0 1-16,0-1 0,-21-21 0,-21 22 16,21-22-16,-22 21 0,-20-21 15,21 0-15,-22 1 0,22-1 0,-22 0 16,22-21-16,-22 21 0,22-21 0,0 0 16,21 0-16,-22 0 15,22 0-15,21-21 0,-21 21 0,21-21 16,0 0-16,0-1 0,0 1 15,21 0-15,-21-21 0,21 21 16,0-1-16,22 1 0,-22 0 0</inkml:trace>
  <inkml:trace contextRef="#ctx0" brushRef="#br1" timeOffset="140847.34">6392 12594 0,'0'0'16,"0"-21"-16,0 0 0,-21 0 16,0 21-16,0 0 0,0 0 15,-1 0-15,1 0 0,0 0 0,0 0 16,-21 21-16,20 0 0,1 0 0,0 22 16,0-22-16,21 21 0,-21-21 15,0 22-15,21-1 0,0-21 0,0 21 16,0-20-16,0-1 0,0 0 0,0 0 15,0 0-15,21-21 0,0 0 16,0 0-16,0 0 0,0 0 0,1 0 16,-1 0-16,0-21 0,0 0 15,21 0-15,-20 0 0,-1-1 0,0 1 16,0-21-16,0 21 0,-21 0 16,0-22-16,0 22 0,0 0 0,0 0 15,0 0-15,0-1 0,0 44 31,0-1-31,0 0 16,0 21-16,0-21 0,0 1 16,0-1-16,0 21 0,0-21 0,21 0 15,1 1-15,-22-1 0,21-21 16,0 21-16,0-21 0,0 0 16,0 0-16,22 0 0,-22 0 0,21 0 15,-21 0-15,22-21 0,-22 0 0,21-1 16,-21 1-16,22 0 0,-22 0 15,0 0-15,0 0 0,-21-1 0,0 1 16,0 0-16,0 0 0,0 0 0,-21 21 31,21 21-15,-21 0-16,21 0 0,-21 0 0,21 1 16,0-1-16,-21 21 0,21-21 15,-22 0-15,22 1 0,-21-1 16,42-21 15,1-21-31,-1 21 0,0-22 16,0 1-16,0 0 0,0 0 0,-21 0 15,22 0-15,-1-1 0,0 1 16,-21 0-16,21 21 0,0-21 16,-21 42-1,21-21-15,-21 21 0,0 0 0,0 1 16,0-1-16,22 0 15,-22 0-15,0 0 0,0 0 0,21 1 16,-21-1-16,21-21 16,0 0-16,0 0 0,0 0 15,1 0-15,-1-21 16,0-1-16,-21 1 0,21 0 0,0 0 16,0-21-16,-21 20 0,22-20 15,-1 21-15,0-21 0,-21-1 0,0 1 16,21 0-16,-21-22 0,21 22 0,-21-22 15,0 22-15,0 0 0,0 20 16,0-20-16,0 21 0,0 42 16,0 0-1,0 0-15,0 1 0,0 20 16,0 0-16,0-21 0,-21 22 0,21-1 16,-21-21-16,21 22 0,0-22 0,0 21 15,0-21-15,-21 0 16,21 22-16,0-22 0,-21 0 0,21 0 15,0 0-15,21-21 32,0-21-32,0 0 15,0 0-15,0 0 0,-21 0 16,22-1-16,-1 1 16,-21 0-16,0 0 15,-21 42 16,-1 0-31,22 0 16,0 1-16,0-1 0,0 0 16,0 0-16,0 0 0,0 0 15,0 1-15,22-1 16,-1-21-16,0 0 16,0 0-16,0 0 15,0 0-15,1 0 0,-1 0 16,0-21-16,0 21 0,21-22 15</inkml:trace>
  <inkml:trace contextRef="#ctx0" brushRef="#br1" timeOffset="141107.46">7937 12277 0,'0'0'15,"-21"0"1,0 21-1,21 0-15,-21 0 0,21 0 16,0 22-16,-21-22 0,21 21 0,0-21 16,0 22-16,0-1 0,0 0 0,-21 1 15,21-1-15,-22 0 0,22 1 0,0-22 16,0 21-16,0-21 0,0 22 16,0-22-16,0 0 0,0 0 15,0-42 16,0 0-31</inkml:trace>
  <inkml:trace contextRef="#ctx0" brushRef="#br1" timeOffset="141487.38">7747 12298 0,'0'0'0,"0"-21"0,0 42 31,21 0-16,0 0-15,-21 22 0,21-22 0,1 21 16,-1-21-16,21 22 0,-21-1 16,0 0-16,1 1 0,-1-1 0,0 0 15,-21 1-15,21-1 0,-21 0 16,21-21-16,-21 22 0,0-22 0,0 0 16,0 0-16,0 0 0,21-21 15,-21-21 1,0 0-16,0 0 15,0-21-15,0 20 0,0-20 0,22-21 16,-22 20-16,0-20 0,0 20 16,21-20-16,0-1 0,-21 1 0,0-1 15,0 1-15,21 21 0,-21-1 0,0 1 16,21 0-16,-21 20 16,0 1-16,0 42 15,0 1-15,0-1 16,0 0-16,21 0 0,-21 0 15,0 0-15,22 1 0,-22 20 0,0-21 16</inkml:trace>
  <inkml:trace contextRef="#ctx0" brushRef="#br1" timeOffset="142771.48">8488 12912 0,'0'0'15,"21"0"-15,-21-21 0,0-1 16,21 1-16,0 0 0,-21 0 0,0 0 16,21 0-16,-21-22 0,0 22 0,22 0 15,-22-21-15,0 20 0,0 1 16,0-21-16,-22 21 0,1 21 0,0-21 16,0 21-16,-21 0 0,20 0 0,1 0 15,0 21-15,-21 0 0,21 0 0,-1 0 16,1 0-16,0 1 15,0 20-15,21-21 0,-21 21 0,21 1 16,0-22-16,0 0 0,0 21 0,0-20 16,0-1-16,21 0 0,0 0 15,0-21-15,0 0 0,1 0 16,-1 0-16,0 0 0,0 0 0,0-21 16,0 0-16,1 21 0,-1-21 15,0-1-15,0-20 0,0 21 0,0 0 16,-21-22-16,0 22 0,0 0 0,0 0 15,0 0-15,0 0 0,0-1 0,0 44 32,0-1-17,0 0-15,-21 0 0,21 0 16,0 0-16,0 1 0,0-1 16,0 21-16,0-21 0,21 0 15,1 1-15,-1-22 0,0 0 16,0 0-16,0 0 0,0 0 15,1 0-15,20 0 0,-21 0 0,0-22 16,0 22-16,22-21 0,-22 0 0,0 0 16,0 0-16,0-22 0,1 22 0,-1 0 15,-21 0-15,0-21 0,0 20 16,0 1-16,0 0 0,0 42 31,0 0-31,-21-21 16,21 22-16,0 20 0,0-21 0,-22 0 15,22 0-15,-21 22 0,21-22 0,0 0 16,0 0-16,0 0 0,0 1 16,0-1-16,-21 0 0,21-42 47,21 0-47,-21-1 15,21 1-15,1-21 0,-22 21 0,0 0 16,21-1-16,-21-20 0,21 21 0,-21 0 15,0 0 1,21-1-16,-21 44 16,0-1-1,0 0-15,0 0 0,0 0 16,21-21-16,-21 21 0,0 1 0,0-1 16,0 0-16,0 0 0,21-21 15,1 0 1,-1 0-16,0 0 15,0 0-15,0-21 0,0 0 16,1 21-16,-22-21 0,21-1 0,0 1 16,-21 0-16,21 0 0,-21 0 15,21-22-15,-21 22 0,21 0 16,-21 0-16,0 0 0,0 0 16,0 42-1,0 0 1,0 0-16,0 0 0,0 0 15,0 22-15,0-22 0,0 0 0,0 0 16,0 0-16,0 1 0,0-1 16,0 0-16,0 0 0,0 0 15,22-21-15,-1 0 0,0 0 16,0 0-16,0 0 0,0 0 16,-21-21-16,43 0 0,-22 0 0,0 0 15,-21-1-15,21 1 0,0 0 16,1 0-16,-1 0 0,-21 0 0,21-22 15,-21 22-15,0 0 0,0 0 16,0 0-16,-21 21 16,0 0-16,-1 21 15,1 0-15,21 0 16,-21 21-16,21-20 0,0-1 0,0 21 16,0-21-16,0 0 0,0 22 0,0-22 15,0 0-15,0 0 0,21 0 0,0 1 16,-21-1-16,22-21 0,-1 21 15,21-21-15,-21 0 0,0 0 0,1 0 16,-1 0-16,0 0 0,0 0 16,0-21-16,22 0 0,-22-1 0,21 1 15</inkml:trace>
  <inkml:trace contextRef="#ctx0" brushRef="#br1" timeOffset="142972.49">10456 12552 0,'-21'0'0,"21"21"16,21-21 31,0 0-47,1 0 0,-1 0 15,-21 21 1</inkml:trace>
  <inkml:trace contextRef="#ctx0" brushRef="#br1" timeOffset="143123.4">10414 12764 0,'0'0'16,"0"21"-16,21-21 31,0-21-16,0 21-15,1-22 16,-1 22-16,0-21 0</inkml:trace>
  <inkml:trace contextRef="#ctx0" brushRef="#br1" timeOffset="143347.29">11112 12129 0,'0'0'0,"-21"-22"16,0 22 0,0 0-16,0 0 0,0 22 15,21-1-15,0 0 16,0 0-16,0 0 16,0 0-16,0 1 0,0-1 0,0 0 15,0 0-15,0 0 16,21-21-16</inkml:trace>
  <inkml:trace contextRef="#ctx0" brushRef="#br1" timeOffset="143527.01">11197 12065 0,'0'-21'15,"0"42"-15,-21-21 31,0 21-31,21 0 0,-21 1 0,21 20 16,0-21-16,0 0 0,-22 22 16,22-22-16,-21 21 0,21-21 0,0 0 15,0 22-15,0-22 0</inkml:trace>
  <inkml:trace contextRef="#ctx0" brushRef="#br1" timeOffset="143775.37">11451 12446 0,'0'-21'0,"0"42"31,21 0-31,0 0 16,-21 1-16,22-1 0,-1 21 0,0 0 15,0-20-15,0 20 0,0 0 16,1 1-16,-1-22 0,0 21 0,0-21 15,-21 0-15,0 22 0,0-22 0,0 0 16,0 0-16,0-42 31</inkml:trace>
  <inkml:trace contextRef="#ctx0" brushRef="#br1" timeOffset="144020.22">11874 12446 0,'0'0'0,"0"-21"0,0 0 0,0 0 0,-21 21 16,0 0 0,0 0-16,0 0 0,0 21 0,-22 0 15,22 0-15,0 0 0,0 0 16,-22 1-16,22 20 0,0-21 0,0 21 16,0 1-16,0-1 0,-1-21 0,1 22 15,0-1-15,0-21 0,0 21 0,0-20 16,-1-1-16,22 0 0,-21 0 15,21 0-15,-21-21 0,21 21 0,21-42 32,0 21-17</inkml:trace>
  <inkml:trace contextRef="#ctx0" brushRef="#br1" timeOffset="144419.89">11938 12446 0,'-21'0'0,"0"0"15,-1 21 1,22 0-16,0 1 0,0-1 16,0 0-16,22-21 15,-1 21-15,0-21 16,0 0-16,0 0 15,0 0-15,1 0 0,20 0 0,-21 0 0,0 0 16,0-21-16,1 21 0,20-21 16,-21 0-16,0 21 0,0-22 15,1 1-15,-1 0 0,-21 0 16,21 21-16,-42 21 16,0 0-1,-1 0-15,1 1 0,0-1 16,0 21-16,0 0 0,-22-20 0,22 20 15,0 0-15,0-21 0,0 22 0,0-22 16,21 21-16,0-21 0,-22 1 0,22-1 16,0 0-16,22-21 31,-1 0-31,0 0 0,0 0 0</inkml:trace>
  <inkml:trace contextRef="#ctx0" brushRef="#br1" timeOffset="144959.72">12531 12404 0,'0'-21'16,"0"-1"-16,21 22 0,0 0 16,0-21-1,0 21-15,0 0 0,1 0 0,20-21 16,-21 21-16,21-21 0,-20 21 0,-1 0 15,0-21-15,0 21 0,0 0 0,-21-21 16,21 21-16,-42 0 31,0 21-31,0 0 0,21 0 16,-21 21-16,0-20 0,-1 20 0,1-21 16,0 21-16,0-20 0,0 20 15,0 0-15,-1-21 0,1 22 0,0-22 16,21 0-16,0 0 0,-21 0 15,21 1-15,-21-1 0,21 0 0,21-42 47,0 0-47,0-1 16,0 1-16,1 0 0,-1 0 0,0 0 16,0 0-16,0 21 15,0 0 1,1 0-16,-22 21 15,0 0-15,0 0 0,0 0 0,21 0 16,-21 1-16,0-1 0,21 0 16,-21 0-16,0 0 0,21-21 15,0 0-15,-21 21 16,21-21-16,1 0 0,-1 0 16,0 0-16,0 0 0,0-21 15,0 0-15,1 0 0,-22 0 16,21 0-16</inkml:trace>
  <inkml:trace contextRef="#ctx0" brushRef="#br1" timeOffset="145247.54">13610 11811 0,'0'0'0,"-21"0"31,0 21-15,0 0-16,21 1 0,-22-22 0,22 21 16,-21 0-16,0 0 0,21 0 0,0 0 15,0 1-15,-21-22 0,21 21 0,0 0 16,21-42 15,0 21-31</inkml:trace>
  <inkml:trace contextRef="#ctx0" brushRef="#br1" timeOffset="145419.45">13716 11790 0,'-21'42'15,"42"-84"-15,-21 63 16,0 0-16,-21-21 15,0 21-15,21 1 0,-22-1 16,22 0-16,-21 0 0,21 0 0,0 0 16,0 1-16,0-1 0,0 0 0,-21 0 15,21 0 1,-21 0-16</inkml:trace>
  <inkml:trace contextRef="#ctx0" brushRef="#br1" timeOffset="156852.63">1651 13928 0,'-21'0'0,"0"-21"15,-1 21-15,1 0 0,0 0 0,0 21 16,0-21-16,0 21 0,-1 0 15,1 0-15,21 0 0,0 1 16,0-1-16,0 0 0,0 0 16,0 0-16,21 0 15,1-21-15,-1 0 16,0 0 0</inkml:trace>
  <inkml:trace contextRef="#ctx0" brushRef="#br1" timeOffset="157238.97">1587 14436 0,'0'-21'0,"-21"21"47,21 21-31,-21-21-16,21 42 15,0-21-15,0 0 0,0 1 0,0 20 16,0-21-16,0 21 0,-21 1 16,21-22-16,0 0 0,-21 21 0,21-20 15,0-1-15,0 0 0,0 0 16,0 0-16,21-21 16,0 0-1,-21-21-15,0 0 16,21 21-16,0-21 0,-21 0 15,0-1-15,0 1 0,22 0 16,-1 0-16</inkml:trace>
  <inkml:trace contextRef="#ctx0" brushRef="#br1" timeOffset="157991.56">2032 14372 0,'0'0'0,"21"-42"16,0 42-16,0 0 15,-21 21 1,0 0-16,0 0 0,0 22 16,0-22-16,0 0 0,0 21 15,-21-20-15,21-1 0,0 21 16,-21-21-16,21 0 0,0 1 0,0-1 16,0 0-16,0 0 15,0-42 16,0 0-15,0 0-16,0-1 0,0 1 16,0 0-16,21 0 0,0-21 0,1 20 15,-1 1-15,0-21 0,0 21 16,0 0-16,0-22 0,1 43 0,20-21 16,-21 21-16,0 0 0,22 0 15,-22 0-15,0 0 0,0 21 16,-21 0-16,21 1 0,-21-1 0,21 0 15,-21 21-15,22 1 0,-22-22 16,0 21-16,0-21 0,0 22 0,0-22 16,21 0-16,0 0 0,-21 0 15,21 0-15,0 1 0,0-22 0,1 0 16,-1 0-16,0 0 0,0 0 0,21 0 16,-20 0-16,-1-22 0,21 1 15,-21 0-15,22 0 0,-22 0 0,21 0 16,-21-22-16,0 22 0,1-21 15,-1-1-15,0 1 0,0 0 16,0-1-16,0 1 0,-21-21 0,22 20 16,-22 1-16,21 0 0,-21-1 15,0 22-15,21-21 0,-21 21 0,21-1 16,-21 1-16,0 0 0,0 42 31,0 0-31,0 1 16,-21 20-16,21-21 0,-21 21 0,21-20 15,-21 20-15,21 0 0,0 1 0,0-1 16,0 0-16,0 1 0,0-22 16,0 21-16,0 0 0,0-20 0,0-1 15,0 0-15,0 0 0,0 0 16,0 0-16,21 1 16,0-22-16,0 0 0,0 0 15,0 0 1,-21-22-16,0 1 0,0 0 15,22 0-15,-22 0 0,0 0 16,0-1-16</inkml:trace>
  <inkml:trace contextRef="#ctx0" brushRef="#br1" timeOffset="158175.45">3048 14266 0,'-42'0'15,"147"22"-15,-168-44 0,42 22 31,42 0-31,0 0 0,0-21 0,22 21 16,-1 0-16,0 0 0,1 0 16,-1 0-16,0-21 0,1 21 0,20 0 15,-21-21-15,22 0 0,-22 21 16,22-21-16,-1-1 0,-20 1 0,20 0 16</inkml:trace>
  <inkml:trace contextRef="#ctx0" brushRef="#br1" timeOffset="159807">5313 13758 0,'0'0'0,"0"-21"0,0 0 16,0 0-16,0 0 15,-21 21 1,-1 21-1,22 0-15,0 0 0,0 22 16,-21-22-16,21 21 0,0 0 16,-21 1-16,21-22 0,0 21 0,0 1 15,0-22-15,0 21 0,0-21 16,0 22-16,0-22 0,-21 0 0,21 0 16,0 0-16,0 0 0,0 1 0,-21-1 15,21 0-15,0 0 16,0 0-16,0 0 15,-21 1-15,21-44 125,-22 1 0,22 0-109,0 0-16,0 0 16,0 0-1,0-1 1,0 1 156,0 0-110,0 0-46,0 0 0,22 21-16,-22-21 15,0-1 1,0 1-1,0 42 48,0 1-47,0-1-16,0 0 0,0 0 15,0 0-15,0 0 0,0 1 16,0-1-16,0 0 0,0 0 15,0 0-15,0 0 16,0 1-16,0-1 0,-22 0 16,22 0-16,0 0 15,0-42 63,0 0-62,0 0 375,0 0-360,-21 21-31,21-22 0,0 1 16,-21 0-16</inkml:trace>
  <inkml:trace contextRef="#ctx0" brushRef="#br1" timeOffset="160726.88">5165 13970 0,'0'0'0,"0"-21"0,0 0 16,0 0-16,0-1 15,0 1-15,0 0 0,0 0 16,0 0-16,21 0 0,0-1 16,0 1-16,21 21 0,-20-21 15,20 0-15,-21 21 0,21 0 0,1-21 16,-1 21-16,0 0 0,1 0 0,-22 21 15,21 0-15,-21 0 0,1 0 16,-22 22-16,0-1 0,0-21 0,0 22 16,-85 62-1,43-62-15,-1-22 0,-20 21 16,20-21-16,1 1 0,0-1 0,-1 0 16,22 0-16,-21 0 0,21-21 0,21-21 46,42 21-46,-21-21 0,0 0 16,22 21-16,-22 0 0,21-21 16,1 21-16,-1 0 0,0 0 0,1 0 15,-1 0-15,0 0 0,1 21 0,-1 0 16,-21-21-16,21 21 0,-20 0 0,-1 0 16,0 1-16,-21-1 15,0 21-15,0-21 0,-21 0 0,0 1 16,-22 20-16,1-21 0,0 0 0,-1 0 15,1 1-15,0-1 0,-22 0 16,22 0-16,-22-21 0,22 21 0,0-21 16,-1 0-16,1 0 0,21 0 0,-22 0 15,22 0-15,0 0 0,0 0 16,0 0-16,0 0 0,-1-21 16,22 0-1,0 0-15,22 21 16,-1-21-16,0 21 0,0-22 0,0 1 15,22 21-15</inkml:trace>
  <inkml:trace contextRef="#ctx0" brushRef="#br1" timeOffset="162796.34">5821 14372 0,'190'-63'32,"-423"126"-32,276-63 0,190-63 0,-212 42 0,-21-1 0,21 22 15,0-21-15,0 0 0,-21 0 16,0 0-16,0 0 15,-21 21 1,0 0-16,0 0 16,0 21-16,-1 0 0,1 0 0,0 0 15,0 43 1,0-43-16,0 21 0,21-21 0,-22 22 0,22-22 16,0 0-16,0 0 0,0 0 15,0 1-15,0-1 0,22 0 0,-1-21 16,0 0-16,0 0 0,0 0 0,0 0 15,1 0-15,-1-21 0,0 0 16,0-1-16,0 1 0,-21 0 0,21 0 16,1 0-16,-22-22 0,21 22 0,-21-21 15,0 21-15,0-22 0,0 1 0,21 21 16,-21 0-16,0-22 16,0 22-16,0 0 0,0 42 31,0 0-31,0 1 15,0-1-15,-21 21 0,21-21 0,0 0 16,0 22-16,0-22 0,0 21 0,0-21 16,21 1-16,0-1 0,0 0 0,0 0 15,1 0-15,-1-21 0,0 0 16,0 0-16,0 0 0,22 0 0,-22 0 16,0-21-16,21 21 0,-21-21 0,1 0 15,20 0-15,-21-22 0,21 22 16,-20-21-16,-1 21 0,0-22 15,0 1-15,0 21 0,0-22 0,1 1 16,-1-21-16,-21 20 0,0 1 0,0-22 16,21 22-16,-21 0 0,0-1 15,0 1-15,0 21 0,0 0 0,-21 21 16,0 0-16,-1 21 0,1 0 16,0 21-16,0-20 0,0 20 15,0 0-15,21 1 0,0-1 0,-22 21 16,22-20-16,0-1 0,0 0 0,0 1 15,22-1-15,-1 0 0,0 1 16,0-22-16,0 21 0,22 1 16,-1-22-16,0 0 0,22 0 0,-22-21 15,0 21-15,1-21 0,20 0 0,-20 0 16,-1 0-16,-21 0 0,21-21 16,1 21-16,-22-21 0,21 0 0,-21-22 15,22 22-15,-22 0 0,0-21 0,0 21 16,-21-22-16,0 22 0,0-21 0,0 21 15,0-22-15,0 22 0,0 0 16,0 0-16,-21 21 0,0 0 16,0 0-16,0 0 0,-1 0 0,-20 21 15,21 0-15,0 0 0,0 0 0,-1 22 16,1-22-16,0 0 0,21 21 16,-21-20-16,21-1 0,0 0 15,0 21-15,0-21 0,0 1 0,21-1 16,0-21-16,0 0 0,1 0 15,-1 0-15,0 0 16,0 0-16,0-21 0,0 21 0,1-22 16,-1 1-16,0 0 0,0 0 0,0 0 15,-21-22-15,0 22 0,21 0 16,-21 0-16,22 0 0,-22 0 0,0-1 16,0 1-16,0 42 31,0 1-31,0-1 0,0 0 15,0 0-15,0 0 0,0 0 0,0 22 16,0-22-16,0 0 0,0 0 16,0 0-16,21 1 0,0-1 0,0-21 15,0 21-15,0-21 0,22 0 16,-22 0-16,21 0 0,-21 0 0,22 0 16,-22 0-16,21 0 0,-21-21 0,22 0 15,-22 21-15,0-22 0,0 1 0,0 0 16,1-21-16,-1 21 0,0-1 15,-21 1-15,0 0 0,0 0 0,21 0 16,-21 0-16,0-1 0,0 44 31,-21-1-31,21 0 16,0 0-16,-21 0 0,21 0 0,-21 1 16,21-1-16,-22 0 0,22 0 0,0 0 15,0 0-15,0 1 0,0-1 0,0 0 16,22-21 15,-22-21-31,21 0 0,0 21 16,-21-22-16,21 1 0,0 0 15,-21 0-15,21 0 0,1 0 0,-22-1 16,21 1-16,0 21 0,-21-21 16,21 0-16,0 21 15,0 0-15,-21 21 16,0 0-16,0 43 15,0-43-15,0 0 0,22 0 16,-22 22-16,21-22 0,-21 0 0,21-21 16,0 21-16,0 0 0,0-21 15,1 0-15,-1 21 0,21-21 0,-21 0 16,0 0-16,1 0 0,-1 0 0,0-21 16,0 21-16,0-21 0,22 0 15,-22 0-15,0 21 0,0-21 0,0-1 16,0-20-16,1 21 0,-1 0 15,0 0-15,0-1 0,0 1 0,0 0 16,1 0-16,-1 21 0,-21-21 16,21 21-16,0 0 15,-21 21 1,0 0 0,21-21-1,0 0 1,1 0-1,-1-21-15,-21 0 16,0 0-16,0-1 16,0 1-1,0 0 1,-21 21-16,-1 0 16,1 0-16,0 21 0,0 0 15,0-21-15,0 22 0,-1-1 16,1 0-16,0 21 0,21-21 0,-21 1 15,21-1-15,0 21 0,0-21 0,0 0 16,0 1-16,0-1 0,21 0 0,0 0 16,22 0-16,-22-21 15,0 0-15,21 0 0,1 21 0,-1-21 16,-21 0-16,21 0 0,1 0 16,-1 0-16,-21-21 0,22 0 0,-22 0 0,0 21 15,0-21-15,0-22 16,0 22-16,1 0 0,-1-21 0,-21 21 15,0-1-15,21-20 0,-21 21 0,0 0 16,0 0-16,0-1 0,-21 22 16,0 22-1,-1-1-15,1 0 16,21 0-16,0 0 0,-21 0 0,21 22 16,-21-22-16,21 0 0,0 0 0,0 0 15,0 1-15,0-1 0,0 0 0,21 0 16,0-21-1,0 0-15,1 21 0,-1-21 0,0 0 16,0 0-16,0 0 0,0 0 16,1 0-16,20-21 0,-21 21 0,21-21 15,-20 0-15,20 21 0,-21-21 16,21-1-16,1 1 0</inkml:trace>
  <inkml:trace contextRef="#ctx0" brushRef="#br1" timeOffset="163039.2">10245 14097 0,'-22'0'16,"22"21"-16,22-21 31,-1 0-16,0 0-15,0 0 16,0 0-16,0 0 16,-42 0 15</inkml:trace>
  <inkml:trace contextRef="#ctx0" brushRef="#br1" timeOffset="163213.1">10096 14224 0,'0'42'31,"0"-84"-31,22 84 16,-1-42-1,0 22-15,0-22 16,0 0-16,0 0 0,1 0 16,-1 0-16,0 0 0,0-22 15,0 22-15,0-21 0,1 21 0,-1-21 16,0 21-16</inkml:trace>
  <inkml:trace contextRef="#ctx0" brushRef="#br1" timeOffset="163531.93">10901 13758 0,'0'-21'0,"0"0"15,0 42 1,0 0 0,0 1-16,0 20 15,-21-21-15,21 0 0,0 22 0,-22-22 16,22 21-16,0-21 0,0 22 16,-21-22-16,21 0 0,-21 0 0,0 21 15,21-20-15,-21-1 0,21 0 0,-21-21 16,-1 21-16,22 0 0,0 0 15,-21-21-15,42 0 47,-21-21-47,22 0 0,-1 21 0</inkml:trace>
  <inkml:trace contextRef="#ctx0" brushRef="#br1" timeOffset="163958.88">11303 13864 0,'0'-21'15,"-21"21"1,0 21 0,-1 0-16,1 1 0,0-1 15,21 0-15,-21 21 0,21-21 0,0 1 16,-21-1-16,21 0 0,0 0 15,0 0-15,0 0 0,0 1 16,0-1-16,0 0 0,0 0 0,0 0 16,21-21-16,0 21 15,0-21-15,0 0 0,1 0 16,-1 0-16,0 0 0,0 0 0,0 0 16,0-21-16,1 0 0,-1 0 0,0 0 15,0 0-15,0-1 0,0-20 16,-21 21-16,0 0 0,22-22 0,-22 22 15,0 0-15,0 0 0,0 0 16,0 0-16,0-1 0,-22 22 16,1-21-16,0 21 0,0 0 15,0 0-15,0 0 0,-1 0 0,1 0 16,0 0-16,21 21 0,0 1 16,0-1-1,21-21 1,0 0-16</inkml:trace>
  <inkml:trace contextRef="#ctx0" brushRef="#br1" timeOffset="164407.14">12044 13780 0,'0'0'0,"-21"0"15,-1 0-15,1 0 0,0 0 16,0 0-16,0 0 0,0 21 16,-1 0-16,1 0 0,0 0 15,0 0-15,21 1 0,-21-1 16,21 0-16,0 0 0,0 0 0,-21 0 16,21 1-16,0-1 0,0 0 0,0 0 15,0 0-15,0 0 0,21 1 0,-21-1 16,21 0-16,0-21 0,0 21 15,0-21-15,1 0 0,-1 0 16,0 0-16,0 0 0,0 0 16,0 0-16,1 0 0,-1-21 0,0 0 15,0 0-15,0-1 0,-21 1 16,0 0-16,21 0 0,-21 0 0,0 0 16,0-1-16,0 1 0,0 0 0,0 0 15,0 0-15,0 0 0,-21-1 16,0 22-1,0 0-15,0 0 16,0 0-16,21 22 16,21-1 15</inkml:trace>
  <inkml:trace contextRef="#ctx0" brushRef="#br1" timeOffset="164923.84">12658 13780 0,'-22'0'31,"22"21"-15,-21 0-16,0 0 0,21 0 16,-21 0-16,0 1 0,21-1 0,-21 21 15,21-21-15,0 0 0,0 1 0,-22-1 16,22 0-16,0 0 16,0 0-16,0 0 0,0 1 0,0-1 15,22-21-15,-22 21 0,21-21 16,0 0-16,0 0 0,-21 21 0,21-21 15,0 0-15,1 0 0,-1 0 16,0 0-16,0 0 0,0 0 16,0 0-16,1 0 0,-1-21 0,0 21 15,0-21-15,21 21 0,-20-21 0,-1-1 16,0 1-16,21 21 0,-21-21 0,1 0 16,-22 0-16,21 0 0,-21-1 0,21 1 15,-21 0-15,0 0 0,0 0 16,0 0-16,-21-1 0,0 1 15,-1 21-15,1 0 0,0 0 16,0 0-16,0 0 0,0 0 16,-1 0-16,1 21 0,0-21 15,0 0 1,21 22-16,-21-22 0</inkml:trace>
  <inkml:trace contextRef="#ctx0" brushRef="#br1" timeOffset="165787.35">1736 15579 0,'21'-21'0,"0"-1"16,-21 1 0,0 0-16,0 0 15,0 42 32,0 0-47,0 0 0,0 1 16,21-1-16,-21 0 0,0 0 15,0 0-15,0 0 0,0 1 0,0-1 16,0 0-16,0 0 0,0 0 16,-21-21-1</inkml:trace>
  <inkml:trace contextRef="#ctx0" brushRef="#br1" timeOffset="166097.17">1884 15325 0,'0'0'0,"0"-21"0,0-1 0,-21 22 15,-1 0 1,44 0 15,-1 0-15,0 0-16,0 0 0,-21-21 31,-21 21 16,21 21-47,-21-21 0,21 22 16,0-1-16,0 0 15,0 0-15,21 0 16,0-21-16,0 21 15</inkml:trace>
  <inkml:trace contextRef="#ctx0" brushRef="#br1" timeOffset="166756.26">2392 15452 0,'0'0'0,"0"21"0,0 0 15,0 0-15,0 0 16,0 1-16,0-1 0,0 0 15,0 0-15,0 0 0,0 22 16,0-22-16,0 0 0,0 0 0,0 0 16,0 0-16,0 1 0,0-44 47,0 1-32,0 0-15,0 0 0,0 0 16,21-22-16,0 22 0,-21 0 15,21-21-15,0 21 0,-21-22 0,22 22 16,-1 0-16,-21-21 0,0 20 0,21 1 16,0 21-1,0 0 1,-21 21-16,21 1 0,1 20 16,-22-21-16,0 21 0,21-20 0,0 20 15,-21 0-15,21-21 0,-21 22 16,21-22-16,0 0 0,1 21 0,-22-20 15,21-1-15,0 0 0,0-21 0,0 0 16,22 21-16,-22-21 0,0 0 16,0 0-16,43-21 15,-43 0-15,0 0 0,21-1 0,-21 1 16,1 0-16,20 0 0,-21-21 0,0 20 16,0-20-16,1 0 0,-1-1 15,0 1-15,-21 0 0,0-1 16,21 1-16,-21 0 0,0-22 0,0 22 15,0 21-15,0-22 0,0 22 16,0 64 0,0-22-16,-21 21 15,21 0-15,0 1 0,0 20 16,0-20-16,0-1 0,0 21 0,0-20 16,0-1-16,0 0 0,0-20 15,0 20-15,0-21 0,0 21 0,21-20 16,-21-1-16,21-21 0,0 21 15,1-21-15,-1 0 16,-21-21 0</inkml:trace>
  <inkml:trace contextRef="#ctx0" brushRef="#br1" timeOffset="166919.18">3175 15621 0,'-21'-21'16,"42"42"-16,-42-63 15,42 42 1,0 0-16,21 0 16,-20 0-16,20-21 0,21 21 15,-20 0-15,20-22 0,1 22 0,-1-21 16,1 21-16,-1-21 0</inkml:trace>
  <inkml:trace contextRef="#ctx0" brushRef="#br1" timeOffset="167497.84">4551 15304 0,'-21'21'31,"-1"0"-31,22 0 0,-21 0 0,21 0 16,-21 1-16,21 20 0,0-21 16,-21 21-16,21-20 0,0 20 15,0-21-15,0 0 0,0 22 0,0-22 16,0 0-16,0 0 0,0 0 0,0 0 15,0 1-15,21-22 32,0 0-32,0-22 15,1 1-15,-1 0 16,-21 0-16,21 0 0,0 0 0,0-1 16,0 1-16,1 0 0,-1-21 0,0 21 15,0-1-15,-21 1 0,21 21 16,0 0-16,1 0 0,-1 21 15,-21 1 1,0-1-16,21 0 0,-21 21 16,0-21-16,0 1 0,21-1 0,-21 0 15,21 21-15,-21-21 0,21-21 0,1 22 16,-1-1-16,0-21 0,0 0 16,0 0-16,0 0 0,1 0 0,-1 0 15,0 0-15,0 0 0,0-21 0,0-1 16,1 1-16,-1 0 0,-21 0 15,21 0-15,-21 0 0,21-22 0,-21 1 16,0 21-16,0-22 0,0-20 0,0 21 16,0-1-16,0 1 0,0 0 15,-21 20-15,0-20 0,0 21 16,21 0-16,-22 21 0,1 0 0,0 0 16,0 0-1,21 21-15,0 0 0,-21 0 0,21 0 16,0 1-16,0-1 0,0 0 15,0 0-15,21 0 0,-21 0 16,21-21-16,0 22 0</inkml:trace>
  <inkml:trace contextRef="#ctx0" brushRef="#br1" timeOffset="170082.75">5884 15685 0,'0'0'0,"21"-22"0,1 1 16,-1 21-16,-21-21 16,0 0-16,0 0 15,0 0-15,0-1 0,0 1 16,0 0-16,0 0 0,-21 0 0,-1 0 15,1 21-15,0-22 0,0 22 16,0-21-16,0 21 0,-22 0 0,22 0 16,-21 21-16,-1 1 0,22 20 0,-21-21 15,0 21-15,20-20 0,-20 20 16,21 0-16,21-21 0,0 22 0,0-22 16,0 0-16,0 0 0,0 0 0,0 1 15,21-22-15,0 21 16,22-21-16,-22 0 0,0 0 15,21 0-15,-21 0 0,1-21 0,20 21 16,-21-22-16,21 1 0,-20 21 16,-1-21-16,21 0 0,-21 0 0,0 0 15,1-1-15,20-20 0,-21 21 0,-21 0 16,21 0-16,0-1 0,-21 1 16,22 0-16,-22 0 0,0 42 31,0 0-31,0 0 15,0 1-15,0-1 0,0 0 0,0 21 16,-22-21-16,22 1 0,0 20 0,0-21 16,0 0-16,0 0 15,22-21-15,-1 22 0,-21-1 0,21-21 16,21 0-16,-21 0 0,1 0 0,-1 0 16,0 0-16,21 0 0,-21-21 15,22-1-15,-22 1 0,21 21 0,-21-21 16,22 0-16,-22 0 0,21-22 0,-21 22 15,1 0-15,-1-21 0,0 21 16,0-1-16,-21-20 0,0 21 0,0 0 16,0 0-16,0-1 0,0 1 0,0 42 31,0 1-31,-21-1 0,0 0 16,21 0-16,-21 21 0,21-20 15,-22-1-15,1 21 0,21-21 16,0 0-16,0 1 0,-21-1 0,21 0 15,0 0-15,0 0 0,0-42 47,21 0-47,-21 0 16,21 0-16,1-1 0,-1 1 16,-21 0-16,0 0 0,21-21 0,0 20 15,0 1-15,-21 0 0,21-21 0,1 21 16,-1 21-16,-21-22 0,21 22 15,0 0-15,0 0 0,0 0 16,-21 22-16,22-1 0,-22 0 0,21 0 16,-21 0-16,21 0 0,0 1 0,-21-1 15,0 0-15,0 0 0,21 0 16,-21 0-16,0 1 0,21-1 0,-21 0 16,0 0-16,22-21 31,-1 0-31,-21-21 15,21 0-15,0 0 0,0-1 16,-21 1-16,21 0 0,1 0 16,-1 0-16,0-22 0,0 22 0,0-21 15,0 21-15,1 0 0,-22-1 16,21 1-16,0 0 0,0 21 16,0 0-1,-21 21-15,0 0 0,0 1 0,0-1 16,0 21-16,0-21 0,0 0 0,0 22 15,0-22-15,0 0 0,0 0 16,0 22-16,0-22 0,0 0 0,0 0 16,0 0-16,0 0 0,0 1 15,0-1 1,21-21 0,1 0-16,-1 0 0,0-21 15,0-1-15,0 22 16,-21-21-16</inkml:trace>
  <inkml:trace contextRef="#ctx0" brushRef="#br1" timeOffset="171430.93">7853 15431 0,'0'0'0,"21"0"0,-42 0 31,0 21-15,-1 0-16,1 0 0,21 0 0,-21 0 15,0 1-15,0-1 16,0 21-16,-1-21 0,22 0 0,0 1 16,0-1-16,0 0 0,0 0 0,0 0 15,0 0-15,0 1 0,0-1 0,22-21 16,-22 21-16,21-21 0,0 0 16,0 0-16,0 0 0,0 0 0,1 0 15,-1 0-15,0 0 0,0 0 0,0 0 16,0 0-16,-21-21 0,22 0 15,-1 21-15,-21-22 0,21 1 0,-21-21 16,0 21-16,0-22 0,0 1 0,0 21 16,0-21-16,0-1 0,0 1 15,0 21-15,0-22 0,-21 22 16,21 0-16,-21 21 0,-1 0 0,1 0 16,0 0-16,0 0 0,0 0 15,0 21-15,-1 0 0,1 1 0,21-1 16,-21 21-16,0-21 0,21 0 0,-21 1 15,21-1-15,0 21 0,0-21 16,0 0-16,21 1 0,0-1 16,0 0-16,0 0 0,1-21 0,-1 21 15,0-21-15,21 0 16,-21 0-16,1 0 0,20 0 0,-21 0 0,0 0 16,0 0-16,22 0 0,-22 0 0,0 0 15,21-21-15,-20 0 0,-1 21 16,0-21-16,0 0 0,0-1 15,0 1-15,1 0 0,-1 0 0,-21 0 16,21 0-16,-21-1 0,0 1 0,0 0 16,0 42 15,0 0-31,0 1 0,0-1 0,0 0 16,0 0-16,0 0 0,0 0 15,0 1-15,0-1 0,0 0 16,21 0-16,0-21 0,-21 21 0,21-21 15,-21 21-15,22-21 16,-1 0-16,0 0 0,0 0 16,0 0-16,0 0 0,1 0 0,-1-21 15,0 21-15,0-21 0,0 0 16,0 0-16,-21 0 16,22-1-16,-1 1 0,-21 0 0,21 0 15,-21 0-15,0 0 0,21-1 16,-21 44-1,0-1-15,0 0 16,0 0-16,0 0 16,0 0-16,0 1 0,0-1 0,0 0 15,0 0-15,0 0 16,0 0-16,21-21 16,0 0-1,1 0-15,-1 0 16,0-21-16,0 21 0,0-21 15,-21 0-15,21 21 0,1-21 0,-1 0 16,0-1-16,0 22 0,0-21 16,0 0-16,1 21 0,-1 0 0,0-21 15,0 21-15,-21 21 16,0 0 0,0 0-16,0 1 0,21-22 15,-21 21-15,0 0 0,21 0 0,-21 0 16,22 0-16,-1-21 0,-21 22 15,21-22-15,0 0 0,0 0 16,0 0-16,1 0 0,-1 0 16,0 0-16,0 0 0,0-22 0,0 22 15,-21-21-15,22 0 0,-1 0 0,0 0 16,0 0-16,0-1 0,-21-20 16,21 0-16,1 21 0,-1-43 0,0 22 15,-21-22-15,21 22 0,0-22 0,0 1 16,-21-1-16,0 22 0,22-21 15,-22 20-15,0 22 0,0-21 16,0 21-16,-22 42 16,22 0-16,-21 0 15,0 21-15,21 22 0,-21-22 16,21 22-16,-21-22 0,21 22 0,-21-1 16,21-21-16,0 22 0,0-22 0,0 1 15,0-1-15,0-21 0,0 21 16,0-20-16,0 20 0,0-21 0,21 0 15,0 0-15,0-21 16,-21 22-16,21-22 16,0 0-16,1 0 15,-1 0-15,0-22 0,0 22 16,-21-21-16,21 0 0,0 0 16,-21 0-16,0 0 0</inkml:trace>
  <inkml:trace contextRef="#ctx0" brushRef="#br1" timeOffset="171643.06">9673 15409 0,'0'0'15,"-21"0"-15,0 0 16,21-21 0,21 21-16,0 0 15,0 0-15,0 0 0,1 0 0,-1 0 16,21 0-16,-21 0 0,22-21 0,-22 21 15,0 0-15,21 0 0,-21 0 16,1 0-16,-1-21 0,0 21 0,0 0 16,0-21-16,0 21 0,1 0 0,-1 0 15</inkml:trace>
  <inkml:trace contextRef="#ctx0" brushRef="#br1" timeOffset="171880.93">10858 15473 0,'22'0'32,"-1"0"-32,0 0 15,0 0-15,0 0 0,0 0 0,1 0 16,-1 0-16,0 0 0,0 0 0,0 21 15,0-21-15,-21 21 16</inkml:trace>
  <inkml:trace contextRef="#ctx0" brushRef="#br1" timeOffset="172050.83">10837 15663 0,'0'0'0,"-63"43"31,84-43 0,0 0-31,0 0 0,0 0 0,1 0 16,-1 0-16,0 0 0,21 0 0,-21 0 15,22 0-15,-22 0 0,21-21 16,1 21-16,-22-22 0,21 1 16,0 21-16</inkml:trace>
  <inkml:trace contextRef="#ctx0" brushRef="#br1" timeOffset="172319.67">11769 15240 0,'0'0'0,"0"-21"16,21 21-1,0 0 1,0 0-16,21 0 0,-20 0 0,20 0 15,0 0-15,-21 0 16,22 0-16,-22 0 0,21 0 0,-21-21 16,1 21-16,-1 0 0,0 0 0,0 0 15,-21-21 1,-21 21 0,0 0-16,0-22 0,-22 22 0,22 0 15,-21-21-15</inkml:trace>
  <inkml:trace contextRef="#ctx0" brushRef="#br1" timeOffset="172803.39">11663 15134 0,'-21'0'15,"105"0"-15,-147 0 0,42 21 0,-1-21 0,1 22 0,21-1 16,-21 0-16,0 0 0,21 0 0,-21 0 16,21 22-16,0-22 0,-21 0 15,21 0-15,0 0 0,0 1 0,0-1 16,0 0-16,0 0 0,0 0 0,0 0 15,21-21 1,-21 22-16,21-22 0,0 0 16,0 0-16,0 0 0,1 0 15,-1 0-15,0 0 0,0 0 16,0-22-16,0 22 0,1 0 0,-1 0 16,0 0-16,0 0 0,0 0 0,0 0 15,1 0-15,-1 0 0,0 22 16,0-1-16,0 0 0,0 0 15,1-21-15,-1 21 0,0 0 0,0 1 16,-21-1-16,0 0 0,0 0 0,0 0 16,0 0-16,0 1 0,0-1 15,-21 0-15,-21-21 0,20 21 0,1-21 16,0 0-16,0 21 0,0-21 0,-22 21 16,22-21-16,0 0 0,0 0 15,0 0-15,0 0 0,-1 0 16,1 0-16,0 0 0,0 0 15,42 0 32,-21-21-47,21 21 16,0 0-16,1-21 0,-1 0 16,0 21-16</inkml:trace>
  <inkml:trace contextRef="#ctx0" brushRef="#br1" timeOffset="173584.95">12636 15388 0,'0'0'16,"0"-21"-16,-21 21 31,0 0-16,0 21-15,0 0 16,21 1-16,-21-1 0,21 0 0,0 0 16,-22 0-16,22 0 0,-21 1 15,21-1-15,0 0 0,0 0 0,0 0 16,0 0-16,0 1 0,21-22 16,1 21-16,-1-21 0,0 21 15,0-21-15,0 0 16,0 0-16,1 0 0,-1 0 15,0 0-15,0-21 16,-21 0-16,21-1 0,-21 1 16,0 0-16,0-21 15,0 21-15,0-1 0,0 1 0,-21-21 16,21 21-16,0 0 0,0-22 0,0 22 16,0 0-16,0 0 0,21 0 15,0-1-15,1 22 0,-1-21 0,0 21 16,0-21-16,21 21 0,1 0 15,-22 0-15,21 0 0,1 0 0,-22 0 16,21 0-16,-21 0 0,0 0 16,1 0-16,-1 21 0,-21 0 0,0 1 15,0-1-15,0 21 0,0-21 0,0 0 16,0 22-16,-21-22 0,-1 0 16,1 0-16,21 22 0,-21-22 0,0 0 15,0 0-15,21 0 0,0 22 0,0-22 16,0 0-16,0 0 0,0 0 15,0 0-15,0 1 0,21-22 16,0 21-16,0-21 0,0 0 0,22 0 16,-22 0-16,21 0 0,-21 0 15,1 0-15,20 0 0,-21 0 16,0 0-16,22-21 0,-22-1 0,0 1 16,0 0-16,0 0 0,0 0 0,1-22 15,-1 1-15,-21 21 0,0-21 0,0-1 16,0 1-16,0 0 0,0-1 15,0 22-15,0-21 0,-21 21 0,-1-1 16,1 1-16,0 21 0,-21 0 0,21 0 16,-22 0-16,1 0 0,21 0 15,-22 0-15,22 0 0,0 21 0,-21-21 16,21 22-16,-1-22 0,1 21 16,0-21-1</inkml:trace>
  <inkml:trace contextRef="#ctx0" brushRef="#br1" timeOffset="180259.12">18627 13229 0,'0'0'0,"21"-21"0,0 0 15,0 0-15,0 0 0,0-1 16,1 1-16,-1 0 0,0-21 0,0 21 15,-21-1-15,21 1 0,0 0 0,1 0 16,-22 0-16,0 0 16,0-1-16,0 1 0,0 0 15,0 42 32,0 0-47,0 1 0,0 20 0,0-21 16,0 21-16,0 1 0,0-1 15,0 0-15,0 1 0,0-1 0,0 22 16,0-22-16,0 0 0,-22 22 0,22-22 16,0 0-16,-21 1 0,21 20 15,0-20-15,0-22 0,0 21 0,0-21 16,0 0-16,0 1 0,0-1 0,0 0 16,0 0-16,0 0 15,-21-21-15,21-21 31,0 0-31,0 0 16,0-22-16,0 22 0,0 0 16,0-21-16,0 21 0</inkml:trace>
  <inkml:trace contextRef="#ctx0" brushRef="#br1" timeOffset="180867.78">18711 13081 0,'0'-21'0,"43"169"0,-86-275 15,43 85-15,-21 21 0,21-1 0,0 1 0,0 0 16,0 0-16,0 0 0,0 0 16,21-1-16,0 22 0,-21-21 15,43 0-15,-22 0 0,0 21 0,21-21 16,-20 21-16,20 0 0,-21 0 0,21 0 16,1 0-16,-1 0 0,0 0 15,1 21-15,-1 0 0,0-21 0,-20 42 16,-1-20-16,-21-1 0,0 0 15,0 21-15,0-21 0,-21 22 0,-1-22 16,1 0-16,-21 21 0,0-20 0,20 20 16,-20-21-16,0 0 0,-1 0 15,22 1-15,-21-1 0,21-21 0,0 21 16,-1-21-16,22 21 0,-21-21 16,42 0 15,1 0-31,-1 0 15,21 0-15,-21 0 0,0 0 0,1 0 16,20 0-16,-21 0 0,21 0 0,-20 0 16,20 0-16,0 21 0,-21 0 15,22-21-15,-22 22 0,0-1 0,0 0 16,0 21-16,-21-21 0,0 22 0,0-22 16,0 21-16,0-21 0,-21 22 15,-21-22-15,21 21 0,-22-21 0,22 22 16,-21-22-16,0 0 0,-22 0 0,22 0 15,-1 1-15,1-22 0,0 21 16,-1-21-16,1 0 0,0 0 16,21 0-16,-1 0 0,-20 0 0,21 0 15,0 0-15,0 0 16,-1-21 0,22-1-1,0 1 1,0 0-1,22 0-15,-1 21 0,0-21 16,0 0-16</inkml:trace>
  <inkml:trace contextRef="#ctx0" brushRef="#br1" timeOffset="181355.01">19727 13526 0,'0'-22'16,"21"1"0,1 21-16,-1 0 15,0 0-15,0-21 0,0 21 16,22 0-16,-22 0 0,21 0 15,-21 0-15,22 0 0,-1 0 0,-21 0 16,0 0-16,0 0 0,1 0 0,-44 0 31,1 0-31,0 0 16,-21 0-16,-1 0 0,22 0 0,-21 21 16,0-21-16,-1 0 0,1 0 0,21 0 15,-22 0-15,22 21 0,0-21 16,0 0-16,42 0 31,0 0-31,0 0 16,1 0-16,-1 0 0,21 0 0,-21 0 15,0 0-15,22 0 0,-22 0 0,0 0 16,0 0-16,0 0 0,1 0 16,-1 0-16,-21-21 0,0 0 15,0 0 1,0 0-1,21 21-15</inkml:trace>
  <inkml:trace contextRef="#ctx0" brushRef="#br1" timeOffset="182329.44">20870 13123 0,'21'-21'0,"-42"42"0,42-63 15,-21 21-15,0 0 16,0 42 31,0 0-47,0 0 0,0 0 16,-21 1-16,21-1 0,-21 0 0,0 21 15,21-21-15,0 22 0,-21-1 0,0-21 16,-1 22-16,22-1 0,0 0 15,-21-21-15,21 22 0,-21-1 16,21-21-16,0 0 0,0 22 0,-21-22 16,21 0-16,0 0 0,-21-21 15,21 21-15,0 1 16,0-44 15,0 1-15,0 0-16,21 21 0,-21-21 15,21 0-15,-21 0 0,21-22 16,0 22-16,-21 0 0,22 0 0,-1-22 16,0 22-16,0 0 0,0 0 15,0-21-15,1 20 0,-1 1 0,-21 0 16,21 21-16,0-21 0,0 0 16,0 21-16,1-21 0,-1 21 15,0 0-15,-21 21 16,0 0-1,0 0-15,21 0 0,-21 0 16,0 1-16,0-1 0,0 0 0,0 0 16,21 21-16,-21-20 0,0-1 15,0 0-15,21 0 0,-21 0 0,22 0 16,-1 1-16,-21-1 0,21 0 0,0-21 16,0 21-16,0-21 15,1 0-15,-1 0 0,0 0 16,0 0-16,0 0 0,0 0 15,1 0-15,-1-21 0,-21 0 0,21 0 16,0-22-16,-21 22 0,21-21 16,0 21-16,-21-22 0,0 1 0,22 0 15,-22-1-15,0 1 0,21 0 0,-21-1 16,0 1-16,0 21 0,0-22 16,0 22-16,0 0 0,0 0 0,0 0 15,-21 21-15,-1 0 16,22 21-1,-21-21 1,21 21-16,0 0 0,0 0 16,0 1-1,0-1 1,0 0 0,21-21-16,1 0 15,-1 0-15,0 0 0,0 0 0</inkml:trace>
  <inkml:trace contextRef="#ctx0" brushRef="#br1" timeOffset="183648.85">22056 13399 0,'0'0'0,"21"0"16,0 0 0,0 0-16,0-22 15,-21 1 1,21 0-16,-21 0 16,22 21-16,-22-21 0,0 0 0,0-1 15,0 1-15,0 0 0,0 0 16,0 0-16,0 0 15,0-1 1,0 1-16,-22 21 16,1 0-16,0 0 15,0 0-15,0 21 0,21 1 0,-21-22 16,-1 21-16,1 0 0,0 0 0,0 0 16,0 22-16,0-22 0,-1 0 15,1 21-15,0-21 0,21 1 0,0 20 16,-21-21-16,21 21 0,0-20 15,0-1-15,0 0 0,0 0 16,0 0-16,0 0 0,21 1 0,0-22 16,0 21-16,1-21 0,-1 0 15,0 0-15,0 0 16,0 0-16,0-21 0,1-1 0,-1 1 16,0 0-16,-21 0 0,21 0 0,0 0 15,0-1-15,-21-20 0,0 21 16,22-21-16,-22 20 0,0 1 0,21-21 15,-21 21-15,0 0 0,0-1 16,0 44 15,0-1-31,0 0 16,0 0-16,0 0 0,0 0 16,0 1-16,0-1 0,0 0 15,0 0-15,0 0 0,0 0 0,0 1 16,21-1-16,0-21 0,0 21 15,0 0-15,1-21 16,-1 0-16,0 0 0,0 0 0,0 0 16,0 0-16,1 0 0,-22-21 0,21 0 15,0 0-15,-21-1 0,21 1 16,0 0-16,-21 0 0,0 0 16,0-22-16,21 22 0,-21 0 0,0 0 15,0 0-15,0 0 0,0-1 16,0 44 15,-21-1-31,21 0 0,0 0 0,0 0 16,0 0-16,-21 1 15,21-1-15,0 0 0,0 0 0,0 0 16,0 0-16,-21-21 16,21 22-16,0-1 15,0-42 16,0-1-31,21 1 16,-21 0-16,21 21 0,-21-21 0,0 0 16,0 0-16,21-1 0,1 1 0,-1 0 15,-21-21-15,21 21 0,0-1 16,0 1-16,-21 0 0,21 21 16,1 0-16,-1 0 15,0 0-15,0 21 16,-21 0-16,0 1 0,0-1 15,0 0-15,0 0 0,0 0 0,0 0 16,0 1-16,0-1 0,0 0 16,0 0-16,0 0 15,0 0-15,0-42 47,0 0-47,21 21 0,-21-21 16,21 0-16,1 0 15,-1-1-15,-21 1 0,21 0 0,0 0 16,0 0-16,0 0 0,1-1 0,-1 1 16,0 0-16,0 21 0,0 0 15,0 0-15,1 0 16,-22 21-16,0 0 16,0 1-16,0-1 0,0 0 15,0 0-15,0 0 0,0 0 16,-22 1-16,22-1 0,-21-21 15,21 21-15,0 0 0,0 0 32,21-21-17</inkml:trace>
  <inkml:trace contextRef="#ctx0" brushRef="#br1" timeOffset="184827.67">23453 13081 0,'-22'0'0,"44"0"0,-44-21 15,1 21-15,0 0 16,0 0-16,21 21 0,-21 0 16,0 0-16,21 1 0,-22-22 15,22 21-15,0 0 0,-21 0 16,21 0-16,-21 0 0,21 1 0,0-1 15,0 0-15,0 0 0,0 0 0,0 0 16,0 1-16,0-1 16,21-21-16,-21 21 0,21-21 15,1 0-15,-1 0 16,0 0-16,0 0 0,0 0 16,0 0-16,1-21 0,-1 0 15,0-1-15,-21 1 0,0 0 16,0 0-16,21 0 0,-21 0 0,0-1 15,0-20-15,0 21 0,0-21 16,0 20-16,0 1 0,0 0 0,-21 21 16,0-21-16,0 21 0,-1 0 15,1 0-15,0 21 0,0-21 16,0 21-16,21 0 0,0 1 16,-21-1-16,21 0 0,0 0 0,0 0 0,0 0 15,0 1-15,0-1 0,0 0 16,0 0-16,0 0 0,0 0 15,21-21-15,0 22 0,0-22 16,0 21-16,0-21 0,1 0 0,-1 0 16,0 0-16,21 0 0,-21 0 15,1 0-15,20 0 0,-21 0 0,0-21 16,0-1-16,1 22 0,-1-21 0,0 0 16,0 0-16,0 0 0,0 0 15,-21-1-15,22 1 0,-44 42 47,1-21-47,21 22 0,-21-22 16,21 21-16,-21-21 0,21 21 0,0 0 15,0 0-15,0 0 32,21-21-17,0 0-15,0 0 16,1 0-16,-1-21 15,0 21-15,-21-21 0,21 21 0,0-21 16,0 0-16,-21 0 0,22 21 16,-1 0-16,-21-22 15,21 22 1,-21 22 0,0-1-16,0 0 15,0 0-15,21 0 16,-21 0-16,21 1 15,0-22-15,1 0 16,-22 21-16,21-21 16,0 0-16,0 0 15,0-21-15,-21-1 16,21 1 0,-21 0-16,0 0 0,0 0 0,0 0 15,0-22-15,0 22 0,0-21 0,0-1 16,0 1-16,0 0 0,0-1 15,0 1-15,0 0 0,0-1 0,22 1 16,-22 0-16,21 21 0,-21-1 0,0 1 16,0 42-1,0 1-15,0 20 0,0-21 16,0 21-16,0 1 0,0-1 16,0-21-16,0 22 0,0-1 0,0 0 15,0 1-15,0-22 0,0 21 0,0-21 16,0 22-16,0-22 0,0 0 15,0 0-15,0 0 0,0 0 16,0 1-16,0-1 16,21-21 15,0 0-15,-21-21-16,0-1 0,0 1 0,21 21 15,-21-21-15,0 0 0</inkml:trace>
  <inkml:trace contextRef="#ctx0" brushRef="#br1" timeOffset="185047.54">24066 12996 0,'22'0'0,"41"0"15,-42 0-15,0 0 16,22 0-16,-22 0 0,0 0 15,0 0-15,22 0 0,-22 0 0,0 0 0,0-21 16,0 21-16,0 0 16,1 0-16,-22-21 0,0 0 15,-22 0 1,1 21-16,0-21 0</inkml:trace>
  <inkml:trace contextRef="#ctx0" brushRef="#br1" timeOffset="185748.16">17738 13399 0,'0'0'0,"21"0"16,0 0-16,0 0 15,0-22-15,0 22 16,1 0-16,-1-21 0,0 21 16,0-21-16,0 21 0,0 0 15,1 0-15,-1 0 0,-21-21 16,-21 21 15,-1 0-31</inkml:trace>
  <inkml:trace contextRef="#ctx0" brushRef="#br1" timeOffset="185878.08">17886 13504 0,'0'0'0,"21"0"0,21 0 16,-21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2T03:08:27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1905 0,'22'0'15,"-22"21"1,0 0-16,0 1 16,0-1-16,0 0 0,0 0 15,0 0-15,0 0 0,-22 1 16,22-1-16,-21 0 0,0-21 15,21 21-15,-21 0 16,21-42 15,0 0-31,21 0 0</inkml:trace>
  <inkml:trace contextRef="#ctx0" brushRef="#br0" timeOffset="944.34">3704 1207 0,'0'0'0,"21"-43"0,0-41 15,-21 41-15,0 1 16,0 0-16,0 20 0,0-20 0,0 21 15,0 0-15,0 0 0,0-1 16,-21 22-16,0 0 16,0 22-16,0-1 0,0 0 15,-1 21-15,1 1 0,21 20 0,-21-21 16,0 22-16,0 21 0,0-22 16,-22 22-16,22-1 0,0 1 0,0 21 15,-22 0-15,22-22 0,0 1 16,0 21-16,0-43 0,0 22 15,21-21-15,-22-1 0,22 1 0,-21-1 16,21-21-16,-21-20 0,21 20 16,0-21-16,0 0 0,0-42 31,0-21-31,0 21 0,21-22 16,0 1-16,1-22 0,-1 1 15,21-1-15,0 1 0,-20-22 0,20 1 16,0-1-16,1-21 0,-22 21 0,21 1 15,0-1-15,-20 0 0,20 1 16,-21-1-16,0 0 0,0 22 0,1-22 16,-1 43-16,-21-22 15,0 22-15,0 21 0,0-21 0,21 42 16,-21 42 0,0 0-16,0 1 0,0 20 15,-21 1-15,21-1 0,0 22 16,0-1-16,-21 1 0,21 0 0,0 21 15,0-22-15,0 1 0,0 0 0,0-1 16,0-20-16,21 20 0,-21-41 16,21 20-16,-21 1 0,0-22 0,0 0 15,21 1-15,-21-22 0,21 21 0,-21-21 16,21 1-16,-21-1 0,0 0 16,-42-42-1,21 0 1,0-1-16,0 1 0,-22 0 15,22 0-15</inkml:trace>
  <inkml:trace contextRef="#ctx0" brushRef="#br0" timeOffset="1100.25">3387 2201 0,'-22'0'0,"44"0"0,-86 0 15,43 0-15,-21 0 0,20 0 0,44 0 32,-1 0-17,21 0-15,0 0 0,1 0 16,-1-21-16,22 21 0,-1-21 0,-21 21 15,22-21-15,-1 21 0,1-21 16,-22 0-16,22 21 0,-22-22 16,0 1-16</inkml:trace>
  <inkml:trace contextRef="#ctx0" brushRef="#br0" timeOffset="1563.99">4445 2053 0,'21'0'15,"-42"0"-15,63 0 0,-21-21 16,1 0-16,-1 0 16,0 0-16,0-1 0,0-20 0,0 21 15,1 0-15,-1 0 0,0-1 16,-21 1-16,0 0 16,-21 21-16,0 0 15,-22 21-15,1 0 0,0 1 16,-1-1-16,1 0 0,0 21 0,-1-21 15,1 1-15,0 20 0,20-21 0,1 0 16,0 22-16,21-22 0,0 0 16,0 0-16,21 0 0,0-21 15,1 21-15,20-21 0,-21 0 16,21 22-16,1-1 0,-1-21 16,0 21-16,1-21 0,-22 21 0,21-21 15,1 21-15,-22-21 0,0 21 0,0 1 16,-21-1-16,0 0 15,-21 0-15,-21 0 0,-1 0 16,1 1-16,-22-1 0,1 0 16,-1-21-16,1 21 0,-1 0 0,22-21 15,-21 0-15,20 21 0,22-21 0,-21 0 16,21 0-16,-1 0 0,1 0 16,21-21-16,0 0 15,21 21-15,1-21 0,-1 0 16,0 0-16,0 21 0,21-22 15</inkml:trace>
  <inkml:trace contextRef="#ctx0" brushRef="#br0" timeOffset="2015.73">5249 1990 0,'0'0'16,"0"-21"-16,0-1 0,21 1 0,-21 0 15,0 0-15,0 0 0,-21 21 16,0 0 0,0 0-16,0 0 0,0 21 15,-1 0-15,-20 0 0,21 0 0,0 1 16,0-1-16,-1 0 0,1 0 16,21 21-16,0-20 0,0-1 0,0 0 15,0 0-15,21 0 0,1-21 16,-1 21-16,0-21 0,0 0 15,21 22-15,1-22 0,-22 0 0,21 21 16,1-21-16,-1 0 0,-21 21 16,21-21-16,-20 21 0,-1-21 0,0 21 15,-21 0-15,0 1 0,0-1 16,-21 0 0,0 0-16,-22-21 0,22 21 0,-21 0 15,-22 1-15,22-22 0,0 21 0,-1-21 16,-20 0-16,20 21 0,22-21 15,-21 0-15,0 0 0,20 0 0,1 0 16,0 0-16,0 0 0,21-21 16,0 0-1,0-1-15,21 22 0,0-21 16,0 0-16,22 0 0,-22 0 0</inkml:trace>
  <inkml:trace contextRef="#ctx0" brushRef="#br0" timeOffset="2247.92">5757 1947 0,'0'22'15,"0"-1"1,-21 0-16,21 0 0,-21 0 0,0 0 16,21 1-16,0 20 0,0-21 15,-21 0-15,21 22 0,0-22 0,-22 0 16,22 0-16,0 0 0,0 0 0,0 1 15,-21-1-15,21 0 0,0 0 16,0 0 0,0-42-1,0 0-15,21 0 0</inkml:trace>
  <inkml:trace contextRef="#ctx0" brushRef="#br0" timeOffset="2419.84">5757 1693 0,'0'0'0,"0"-42"0,0 21 0,0-21 16,-21 20-16,0 1 0,21 0 0,-21 21 16,21-21-16,-21 21 15,42 0 17,0 0-32,0 21 15,0 0-15,0 0 0</inkml:trace>
  <inkml:trace contextRef="#ctx0" brushRef="#br0" timeOffset="3108.44">6350 2117 0,'0'0'16,"0"21"-16,21-21 15,0 0-15,0 0 0,1-21 16,-1 0-16,0 21 0,0-22 15,0 1-15,22 0 0,-22 0 16,0 0-16,0 0 0,0-22 0,-21 22 16,0-21-16,0 21 0,0-22 0,-21 22 15,0 0-15,-21 0 0,20 0 16,-20 21-16,0 0 0,21 21 0,-22 0 16,-63 64-1,64-43-15,21 0 0,0 22 0,-22-22 16,22 0-16,0 1 0,21-1 0,0 0 15,0-20-15,0 20 0,0-21 0,0 0 16,21 0-16,0-21 0,1 0 16,-1 0-16,21 0 0,0 0 15,-20 0-15,20 0 0,0-21 0,1 0 16,-1 0-16,0 21 0,1-42 16,-22 20-16,0 1 0,21 0 0,-21 0 15,1-21-15,-22 20 0,21 1 0,-21-21 16,21 21-16,-21 0 0,0-1 15,0 44 1,0 20 0,0-21-16,-21 0 0,21 22 15,-21-1-15,21 0 0,0 22 0,-22-22 16,22 22-16,-21-1 0,21 1 0,-21-1 16,21 22-16,0-22 15,0 1-15,-21 20 0,21-20 0,0-1 16,0 22-16,0-21 0,0 20 0,-21-20 15,21 20-15,0-20 0,-21-1 0,21-20 16,-22 20-16,-20-20 0,21-22 16,-21 21-16,20-21 0,-41 0 0,21 1 15,-1-1-15,-20-21 0,20 0 0,-20 0 16,-1 0-16,1 0 0,-1-21 0,-20-1 16,20-20-16,1 21 0,-1-21 15,22-1-15,-22 1 0,22 0 0,21-22 16,-21 22-16,42-1 0,0-20 0,0 21 15,0-1-15,0 1 16,0 21-16,21-22 0,0 1 0,21 0 16,1-1-16,-22 22 0,21-21 0</inkml:trace>
  <inkml:trace contextRef="#ctx0" brushRef="#br0" timeOffset="5092.1">7048 1778 0,'0'-21'0,"0"42"0,0-63 0,0 63 31,0 0-31,0 0 16,0 0-16,0 22 0,0-1 0,0 0 16,-21-20-16,21 20 0,0 0 15,0 1-15,-21-1 0,0 0 0,0-21 16,21 22-16,-21-22 0,21 0 0,-22 0 15,1 0-15,21-42 32,0 0-32,0 0 15,0 0-15,0 0 0,0-22 16,21 22-16,1-21 0,-22-1 0,21 22 16,0-21-16,-21 0 0,21 20 15,0-20-15,0 21 0,1 0 16,-1 0-16,0 21 0,0 0 0,0 0 15,0 0-15,1 0 0,-1 21 16,-21 0-16,21 0 0,-21 21 16,0-20-16,0-1 0,0 21 0,0-21 15,0 22-15,0-22 0,0 0 0,0 21 16,0-21-16,0 1 0,21-1 16,0 0-16,-21 0 0,21 0 0,1-21 15,-1 0-15,21 21 0,-21-21 0,22 0 16,-22 0-16,21 0 15,0 0-15,1-21 0,-1 0 0,22 0 16,-22 21-16,0-21 0,-21-22 0,22 22 16,-22-21-16,21 21 0,-21-22 0,1 1 15,-22 0-15,21-1 0,-21 1 16,21 21-16,-21 0 0,0 0 0,0-1 16,0 44-1,0-1-15,-21 0 0,0 0 16,21 21-16,-22-20 0,1 20 0,0-21 15,0 21-15,21-20 0,-21 20 16,0-21-16,21 21 0,-22-20 0,22-1 16,0 0-16,0 0 15,0 0-15,0-42 32,0 0-17,0 0-15,0 0 0,22-22 0,-1 22 16,0-21-16,-21-1 0,21 1 15,0 0-15,0 21 0,1-22 0,-1 22 16,0 0-16,0 0 0,0 0 0,0 21 16,1 21-1,-22 0-15,0 0 0,0 0 16,0 0-16,0 22 0,0-22 0,0 21 16,0-21-16,0 1 15,0-1-15,21 21 0,-21-21 0,0 0 16,0 1-16,21-1 0,0-21 15,-21 21-15,21-21 16,0 0-16,1 0 16,-1-21-16,21 0 0,-21-1 15,0 1-15,1 0 0,-1 0 0,21-21 16,0-1-16,-20 1 0,20 0 16,-21-1-16,21 1 0,-20 21 0,-1-22 15,0 22-15,0 0 0,0 0 0,-21 0 16,21 21-16,-21 21 15,0 0-15,0 0 16,0 0-16,0 22 0,0-22 0,0 21 16,0 1-16,0-1 0,0-21 15,0 21-15,0-20 0,0 20 0,22-21 16,-1 0-16,0 0 0,0 1 0,0-1 16,0-21-16,22 0 0,-22 21 15,21-21-15,1 0 0,-1 0 0,21 0 16,-20 0-16,-1-21 0,0 21 0,1-21 15,-1-1-15,-21 1 0,22-21 16,20-22-16,-42 22 16,0 0-16,-21-22 0,0 22 0,22 0 0,-22-22 15,0 43-15,0-21 0,0 20 16,0 1-16,-22 0 0,1 21 16,0 0-16,0 21 0,0 0 0,0 1 15,-1-1-15,1 21 0,0 0 16,0 1-16,21-22 0,-21 21 0,21 1 15,0-1-15,0 0 0,0-21 0,21 22 16,0-22-16,0 0 0,0 0 0,22 0 16,-22 1-16,21-22 0,1 0 15,-1 21-15,0-21 0,22 0 16,-22 0-16,0 0 0,22-21 0,-22-1 16,1 22-16,-1-21 0,0-21 15,-21 21-15,22-22 0,-22 22 0,21-21 16,-21 0-16,1-22 0,-1 22 0,0 21 15,-21-22-15,0 22 0,21 0 16,-21 42 0,-21 0-16,0 22 0,0-22 15,-1 21-15,1 0 0,-21 1 16,21-1-16,0 0 0,-1 1 0,1-22 16,21 21-16,0-21 0,-21 1 0,21-1 15,0 0-15,0 0 16,21-21-1,0-21-15,1 21 16,-1-21-16,21 0 0,-21-1 0,22 1 16,-22-21-16,21 21 0,-21-22 15,22 1-15,-22 0 0,0 21 0,21-22 16,-21 1-16,-21 21 0,22 0 0,-1 21 16,-21 21-1,0 21-15,0-21 16,0 0-16,0 22 0,0-22 0,0 21 15,0-21-15,0 22 0,0-22 0,0 0 16,0 0-16,21 0 0,0 1 16,0-1-16,0 0 0,1-21 0,-1 0 15,0 21-15,21-21 0,-21 0 16,22 0-16,-22 0 0,21 0 16,-21-21-16,22 0 0,-22 21 0,21-21 15,-21-22-15,1 22 0,-1-21 0,21-1 16,-21-20-16,0-1 0,1 1 0,20-1 15,-21-20-15,0-1 0,22 22 16,-22-22-16,0 0 0,0 22 0,0-1 16,-21 22-16,21 0 0,-21 20 15,0-20-15,-21 42 16,0 0-16,0 21 0,0 0 16,0 22-16,-22-22 0,22 21 15,0 1-15,0-1 0,0 0 16,-1 22-16,22-1 0,0 1 0,-21-1 15,21 1-15,-21-1 0,21 1 16,0-22-16,0 22 0,0-22 0,0 0 16,0 1-16,0-1 0,0-21 0,21 0 15,0 22-15,1-22 16,-1 0-16,0-21 0,0 0 0,0 0 16,0 0-16,22 0 0,-22 0 0,21 0 15,1 0-15,-22 0 0,0-21 16,21 21-16,-21-21 0,1-1 15,-1 1-15,-21 0 0,21-21 0,-21 21 0,0-22 16,0 22-16,0-21 0</inkml:trace>
  <inkml:trace contextRef="#ctx0" brushRef="#br0" timeOffset="5332.05">10689 1693 0,'-21'0'16,"42"0"-16,-21 0 15,42 0-15,-20 0 16,20 0-16,-21 0 0,21-21 0,22 21 16,-22 0-16,1 0 0,20 0 15,-21 0-15,22-21 0,-22 21 16,22 0-16,-22 0 0,0 0 0,1 0 16,-1 0-16,-21 0 0,22 0 15,-22 0-15,0 0 0,0 0 0,-42 0 16,-21 0-1,-1 21-15,1-21 0,-22 21 16</inkml:trace>
  <inkml:trace contextRef="#ctx0" brushRef="#br0" timeOffset="6096.62">3514 2836 0,'0'0'0,"-43"0"0,-168 22 16,168-22-16,22 0 0,-21 0 16,21 0-16,-1 0 0,1 0 15,0 0-15,0 0 0,21 21 31,21-21-15,0 0-16,0 0 16,1 0-16,20 0 0,0 0 0,1 0 15,20 0-15,1 0 0,20 0 16,1 0-16,0 0 0,20 0 0,1 0 16,0 0-16,42 0 0,-21 0 0,21 0 15,22 0-15,-22 0 0,21 0 16,1 0-16,-1 0 0,21 0 0,-20 0 15,20 0-15,-20 0 0,20 0 0,1 0 16,20-21-16,-20 21 0,-1 0 16,1 0-16,20 0 0,-20 0 0,-1-22 15,1 22-15,21 0 0,-22 0 0,1-21 16,-22 21-16,0-21 0,1 21 16,-22 0-16,0 0 0,-21-21 15,0 21-15,0 0 0,-21-21 0,0 21 16,-22 0-16,1-21 0,0-1 0,-1 22 15,-20 0-15,-1-21 0,1 21 16,-22 0-16,0 0 0,1-21 0,-1 21 16,0 0-16,-20 0 0,-1-21 0,0 21 15,0 0-15,0 0 0,0 0 16,1 0 0,-1 0-1,0 0 1,-21 21-1,0 0 1,-21-21-16,0 0 16</inkml:trace>
  <inkml:trace contextRef="#ctx0" brushRef="#br0" timeOffset="6960.64">2011 4741 0,'0'0'0,"0"-21"0,0-21 15,0 21-15,0 0 0,0-1 0,0 1 16,21 21 15,-21 21-31,0 1 16,0 20-16,0-21 0,0 43 16,0-22-16,0 21 0,0-20 0,0 20 15,0 1-15,-21-1 0,21 1 16,-21-22-16,21 22 0,0-22 0,0 0 15,-22 1-15,22-1 0,0 0 16,0 1-16,-21-22 0,21 21 0,0-21 16,0 0-16,0 1 0,0-1 15,0-42 32,0-1-47,0 1 16,0 0-16,0 0 15,0 0-15,0 0 0,21-1 0,1 1 16,-1 0-16</inkml:trace>
  <inkml:trace contextRef="#ctx0" brushRef="#br0" timeOffset="7487.88">2498 5271 0,'0'0'0,"-22"21"15,1 0-15,21 0 16,0 0 0,21-21 15,1 0-31,-1 0 0,0 0 0,0 0 16,0 0-16,0-21 15,1 0-15,-22 0 16,0 0-16,0-1 15,-22 22 17,1 0-32,0 22 15,21-1-15,-21 0 16,21 0-16,0 0 0,0 0 16,0 1-1,21-22-15,0 0 16,0 0-16,1 0 15,-1-22-15,0 22 0,-21-21 0,21 0 16,-21 0-16,0 0 16,0 0-16,0-1 0,0 1 15,0 0-15,-21 21 0,0-21 16,0 21 0,-1 0-16,1 0 0,0 21 15,0-21-15,21 21 0,-21 0 16,21 1-16,-21-22 15,21 21-15,-22-21 0,22 21 0,0 0 16</inkml:trace>
  <inkml:trace contextRef="#ctx0" brushRef="#br0" timeOffset="14916.16">4593 5038 0,'0'-21'15,"0"-1"-15,21 1 16,0 0-16,-21 0 16,22 0-16,-1 0 0,0-1 0,-21 1 15,0 0-15,21-21 0,-21 21 0,0-1 16,0 1-16,0 0 0,0 0 15,-21 0-15,0 0 0,0-1 0,-1 22 16,1 0-16,0-21 0,-21 21 16,21 0-16,-1 0 0,-20 0 0,21 21 15,-21 1-15,-1-1 0,22 0 0,0 21 16,0 1-16,-22-1 0,22 21 16,21-20-16,-21-1 0,21 22 0,-21-22 15,21 0-15,0-21 0,0 22 16,0-1-16,0-21 0,0 0 15,0 1-15,21-1 0,0-21 0,0 21 16,1-21-16,-1 0 0,0 0 16,0 0-16,0 0 0,0 0 0,22-21 15,-22 0-15,21-1 0,-21 1 0,22 0 16,-22 0-16,21 0 0,-21-22 16,1 22-16,-1-21 0,0 0 0,0-1 15,-21 1-15,0 0 0,0-1 16,0 1-16,21 0 0,-21 20 0,0 1 15,0 0-15,0 0 0,0 0 0,0 42 32,0 0-32,0 0 0,0 0 15,0 22-15,0-1 0,0 0 0,0 1 16,0-1-16,0 0 0,0 1 16,21-1-16,-21-21 0,22 22 0,-1-22 15,0 21-15,0-21 0,0 0 16,22-21-16,-22 22 0,21-1 0,-21-21 15,22 0-15,-1 0 0,0 0 0,1 0 16,-22 0-16,42 0 0,-20-21 16,-1-1-16,0 1 0,1 21 15,-1-21-15,0 0 0,1 0 0,-1-22 0,-21 22 16,21 0-16,-20-21 0,-22-1 16,21 22-16,-21-21 0,0 0 15,0 20-15,0-20 0,0 21 0,0-21 16,0 20-16,-21 22 0,-1-21 15,1 21-15,0 0 0,-21 0 0,21 0 16,-22 21-16,1 1 0,0-1 0,-1 21 16,22-21-16,-21 22 0,-1-1 15,22 0-15,0 1 0,0-1 0,0 0 16,21 1-16,-21-1 0,21-21 0,0 21 16,0-20-16,0-1 0,0 0 15,21-21-15,0 0 0,0 21 0,0-21 16,22 0-16,-22 0 0,21 0 0,-21-21 15,22 0-15,-1 0 16,0-1-16,1 1 0,-1 0 0,0-21 16,1 21-16,-22-22 0,21 1 0,-21 0 15,22-1-15,-22-20 0,0 20 16,0-20-16,-21 21 0,21-22 0,-21 22 16,21-1-16,-21-20 0,0 21 15,0-1-15,0 1 0,0 0 0,0-1 16,0 22-16,0 0 0,0 0 0,-21 63 31,21-21-15,-21 22-16,0-1 0,21 0 0,-21 22 15,21-22-15,0 22 0,-21-1 16,21 1-16,0-1 0,-22 1 0,22-1 16,0-21-16,0 22 0,0-22 0,22 1 15,-1-1-15,0-21 0,0 21 16,0-20-16,22-1 0,-22 0 0,21-21 15,-21 21-15,22-21 0,-1 0 0,0 0 16,-21 0-16,22 0 0,-1 0 16,0-21-16,22 21 0,-22-21 0,22 0 15,-22-1-15,0 1 0,22 0 0,-22 0 16,1-21-16,-1 20 16,0-20-16,1 21 0,-1-21 0,-21-1 15,0 1-15,0 21 0,1-22 0,-22 1 16,21 0-16,-21 21 0,0-22 0,0 22 15,0 0-15,-21 0 0,-1 21 16,1 0-16,-21 0 0,21 0 0,-22 0 16,1 0-16,0 0 0,-1 0 0,1 21 15,0 0-15,-1 0 0,22 0 16,-21 22-16,21-1 0,0-21 0,-1 22 16,1-1-16,21 0 0,0-21 15,0 22-15,0-22 0,0 21 0,0-21 16,0 1-16,0-1 0,0 0 15,21 0-15,1-21 0,-1 0 16,0 0-16,0 0 0,0 0 0,22 0 16,-1 0-16,-21 0 0,21-21 0,1 0 15,-22 0-15,21-1 0,1 1 0,-22 0 16,21-21-16,-21-1 0,0 1 16,1 0-16,20-1 0,-21-20 0,0 21 15,-21-22-15,21 22 0,-21-22 0,22 22 16,-22-22-16,0 1 0,0 21 15,0-22-15,0 22 0,0-1 0,0 1 16,0 0-16,0 21 0,-22-1 16,1 22-16,0 22 15,0 20-15,21-21 16,-21 43-16,21-22 0,0 0 16,0 22-16,0-1 0,0-20 0,0 20 15,0 1-15,21-1 0,0 1 0,0-22 16,-21 21-16,21-20 0,1-1 15,-1 0-15,-21 1 0,21-22 0,0 21 16,-21-21-16,21 1 0,-21-1 0,21 0 16,-21 0-16,22-21 15,-1 0-15,0 0 16,0 0 0,-21-21-16,0 0 15,21 21-15</inkml:trace>
  <inkml:trace contextRef="#ctx0" brushRef="#br0" timeOffset="15180">8149 4995 0,'0'0'0,"0"43"16,-21-43-16,0 21 0,21 0 15,-21 0-15,-1 0 0,1 1 16,0-1-16,0 0 0,0 0 0,-22 0 16,22 0-16,0 1 0,0-1 0,0 0 15,0 0-15,21 0 0,-22 0 0,1 1 16,0-22-16,21 21 0,-21-21 16,21 21-16,0-42 31</inkml:trace>
  <inkml:trace contextRef="#ctx0" brushRef="#br0" timeOffset="16815.71">9292 4636 0,'0'0'16,"21"-22"-1,0 22-15,1-21 16,20 0-16,-21 0 0,21 0 16,-20 0-16,20-1 0,0 1 15,1 0-15,-22-21 0,21-1 0,-21 22 16,22-21-16,-43 0 0,0-1 0,0 1 15,0 21-15,0 0 0,-43-22 16,22 22-16,-21 21 0,-1 0 0,1 0 16,0 0-16,-22 0 0,1 0 0,-1 21 15,22 0-15,-22 22 0,22-22 16,0 21-16,-1 1 0,1-1 0,21-21 16,0 21-16,21 1 0,0-22 0,0 21 15,0-21-15,0 22 0,42-22 16,-21 0-16,0 21 0,1-20 15,20-1-15,-21 0 0,21 21 0,-20-21 16,20 1-16,-21 20 0,0-21 16,22 21-16,-22-20 0,0 20 0,0 0 15,-21-21-15,0 22 0,21-22 0,-21 21 16,0-21-16,0 1 0,0 20 0,-21-21 16,0 0-16,0 0 0,-22 1 15,22-22-15,-21 21 0,0-21 0,-1 21 16,22-21-16,-21 0 0,21 0 0,-22 0 15,22-21-15,0 0 0,0 21 16,0-22-16,-1 1 0,22 0 0,0-21 16,0 21-16,0-22 0,0 1 15,0 0-15,0-1 0,0 1 0,0 21 16,0-22-16,0 22 0,0 0 16,0 0-16,22 21 15,-22 21-15,21 21 16,-21-20-16,0 20 0,0-21 15,0 21-15,0 1 0,21-22 0,-21 21 16,21-21-16,-21 22 0,21-22 0,0 0 16,1 0-16,-1 0 0,0 1 15,0-22-15,0 21 0,0-21 0,22 0 16,-22 0-16,21 0 0,1 0 0,-22 0 16,21 0-16,0-21 0,1-1 15,-1 1-15,0 0 0,1 0 16,-22 0-16,21 0 0,-21-22 0,22 22 15,-22-21-15,0-1 0,-21 22 0,0-21 16,21 21-16,-21 0 0,0-1 0,0 1 16,0 42-1,0 1-15,-21-1 16,21 0-16,0 21 0,-21-21 0,21 22 16,-21-22-16,21 21 0,0-21 15,0 22-15,0-22 0,0 0 0,0 0 16,0 0-16,0 1 0,21-1 15,0-21-15,0 0 0,0 21 0,1-21 16,20 0-16,-21 0 0,0 0 16,22 0-16,-22-21 0,21 21 0,-21-21 15,0-1-15,22 1 0,-22 0 0,0 0 16,21-21-16,-20 20 0,-1-20 0,0 0 16,0-1-16,0 1 0,0 21 15,-21-21-15,0 20 0,0 1 0,22 0 16,-22 0-16,0 42 15,-22 0-15,22 0 16,-21 1-16,21 20 0,-21-21 16,21 0-16,-21 22 0,21-22 0,0 21 15,0-21-15,0 0 0,0 1 0,0-1 16,0 0-16,42 0 0,-21 0 16,1-21-16,20 0 0,-21 0 0,21 0 15,1 0-15,-1 0 0,0 0 0,-20 0 16,20-21-16,0 0 0,1 0 15,-1-22-15,0 1 0,1 0 0,-22-1 16,0 1-16,21-21 0,-21-1 0,1 1 16,-1-1-16,0 1 0,-21-1 0,21 1 15,-21-1-15,21 22 0,-21-1 16,21 1-16,-21 0 0,0 21 16,0-1-16,0 44 15,-21-22-15,0 42 16,0-21-16,0 21 0,0 1 0,21-1 15,-22 0-15,1 1 0,0-1 0,0 22 16,21-1-16,0-21 0,0 22 0,-21-22 16,21 22-16,-21-22 0,21 0 15,0 22-15,0-43 0,-22 21 0,22-20 16,0 20-16,0-21 0,-21 0 16,0-21-16,0 0 31,21-21-31,0 0 0,0 0 15,0 0-15,0-22 0,0 22 0,21 0 16,0-21-16,0 20 0,1-20 0,-1 21 16,21 0-16,-21-22 0,22 22 15,-1 21-15,0-21 0,1 0 0,-1 21 16,0 0-16,1 0 0,-1 0 0,0 0 16,1 21-16,-1 0 0,-21 0 15,21 1-15,-20 20 0,-1-21 0,-21 21 16,0-20-16,0 20 0,0-21 0,0 0 15,-21 22-15,-1-22 0,1 0 0,-21 0 16,0 0-16,-1 0 0,1-21 16,0 22-16,-1-22 0,1 21 15,0-21-15,-1 0 0,22 0 0,-21 21 16,-1-21-16,22 0 0,0 0 0,0 0 16,0 0-16,0 0 0,42 0 31,0 0-31,0 0 15</inkml:trace>
  <inkml:trace contextRef="#ctx0" brushRef="#br0" timeOffset="17044.95">11811 5249 0,'0'22'15,"0"-1"1,0 0-16,0 0 0,-21 0 16,0 0-16,-1 1 0,1 20 0,0-21 15,0 0-15,-21 0 0,20 1 16,-20-1-16,21 0 0,-21 0 0,-1 0 16,22-21-16,-21 21 0,21-21 0,-1 0 15,-20 0-15</inkml:trace>
  <inkml:trace contextRef="#ctx0" brushRef="#br0" timeOffset="19975.75">12404 4699 0,'0'0'0,"0"-21"0,0 0 15,21 21-15,-21-21 0,21 21 16,-21-22-16,21 22 0,0-21 16,0 21-1,1 0-15,-1 0 0,-21 21 16,21 1-16,-21-1 0,21 0 0,-21 0 16,0 21-16,21 1 0,-21-1 0,21 22 15,-21-22-15,0 0 0,0 1 16,0-1-16,0-21 0,0 21 0,0-20 15,0-1-15,0 21 0,0-21 0,0 0 16,-21-21-16,0 0 16,0 0-1,21-21 1,0 0-16,0 0 0,0 0 16,0-22-16,0 1 0,0 21 0,21-43 15,0 22-15,0 0 0,1-1 16,-1-20-16,0 21 0,21-1 0,1 22 15,-22-21-15,21 21 0,0-1 0,1 1 16,-22 0-16,21 21 0,1 0 0,-1 0 16,-21 21-16,0 0 0,22 22 15,-22-22-15,0 21 0,0-21 0,0 22 16,0-1-16,-21 0 0,0 1 0,0-1 16,0 0-16,0 1 0,0-22 15,0 21-15,0-21 0,0 1 16,0-1-16,0 0 0,0 0 15,0-42 17,0 0-32,0 0 0,0-1 15,0 1-15,0 0 0,22-21 0,-1 21 16,0-22-16,0 1 0,0-22 0,22 22 16,-22 0-16,0-1 0,21 1 0,-21 0 15,22 21-15,-22-1 0,21 1 16,-21 0-16,22 21 0,-22 0 0,0 0 15,0 0-15,0 0 0,1 21 16,-1 0-16,0 1 0,0-1 0,0 21 16,0-21-16,-21 22 0,22-1 15,-22 0-15,21 1 0,-21-22 0,0 21 16,0 0-16,21-20 0,-21 20 0,21-21 16,-21 0-16,0 0 0,21 1 0,0-1 15,1-21-15,-1 0 0,0 0 16,21 0-16,-21 0 0,1 0 15,-1 0-15,0 0 0,0-21 0,0-1 16,22 1-16,-22 0 0,0 0 0,0 0 16,0-22-16,0 22 0,1-21 15,-1 0-15,-21-1 0,21 1 16,0 0-16,-21-1 0,0 22 0,21 0 16,-21 0-16,0 0 0,0-1 0,0 44 31,-21-1-31,21 0 0,-21 0 15,0 21-15,0-20 0,-1 20 0,22 0 16,-21 1-16,0-1 0,21 0 0,-21-21 16,21 22-16,0-22 0,0 0 15,0 0-15,0 0 0,21 1 16,0-1-16,0-21 0,1 0 0,-1 0 16,0 0-16,0 0 0,0 0 0,0-21 15,22-1-15,-22 1 16,0 0-16,0 0 0,0 0 0,1-22 15,-1 1-15,0 21 0,0-43 0,0 22 16,0 0-16,1-1 0,-22 22 0,0-21 16,21 21-16,-21-22 0,0 22 15,21 21-15,-21-21 0,0 42 16,-21 0 0,0 1-16,21 20 0,0-21 0,-22 21 15,22 1-15,-21-1 16,21 0-16,-21-20 0,21 20 0,0 0 0,0 1 15,0-22-15,0 0 0,0 21 16,21-21-16,0 1 0,1-22 0,-1 21 16,0-21-16,0 0 0,0 0 15,22 0-15,-22 0 0,21 0 0,0-21 16,-20-1-16,20 1 0,0 0 0,1 0 16,-22-21-16,21-1 0,0 1 0,-20 0 15,20-22-15,0 22 0,-21-22 16,22 1-16,-1-1 0,-21 1 0,22-22 15,-22 0-15,0 22 0,0-22 0,0 22 16,0-1-16,-21 1 0,0 20 0,0 1 16,0 21-16,0-21 0,0 20 15,-21 22 1,0 0-16,-21 0 0,21 22 0,-1 20 16,1 0-16,0 1 0,-21 20 15,42 1-15,-21-1 0,-1 1 0,22-1 16,0 1-16,0-1 0,0 1 0,0-1 15,0 1-15,22-1 0,-1-21 0,0 22 16,0-1-16,0-20 0,-21-1 16,21 0-16,1 1 0,-1-22 0,-21 21 15,21-21-15,-21 1 0,21-22 16,0 21-16,0-21 0,1 0 16,-1 0-16,0 0 15,0 0 1,-21-21-16,21 21 0,0 0 15,-21-22-15,22 22 0,-1-21 0,0 21 16,0-21-16,0 21 16</inkml:trace>
  <inkml:trace contextRef="#ctx0" brushRef="#br0" timeOffset="20211.61">16362 5144 0,'0'0'0,"0"21"16,-21 0-16,-1 0 0,1-21 16,0 21-16,21 0 0,-21-21 0,0 22 15,0-1-15,-22 0 0,22 0 0,0 0 16,0 0-16,-22 1 0,22-22 16,-21 21-16,21 0 0,0 0 0,-22-21 15,22 21-15,0-21 0,21 21 16,-21-21-16,21-21 31,0 0-31</inkml:trace>
  <inkml:trace contextRef="#ctx0" brushRef="#br0" timeOffset="21179.74">17378 4868 0,'21'0'31,"0"0"-31,0-21 0,0 0 0,1 21 15,-1-21-15,0 0 0,0 21 0,0-21 16,0-1-16,22 1 0,-22 0 0,0 0 16,-21 0-16,21 0 0,0-1 15,-21-20-15,0 21 0,0 0 0,0 0 16,0-1-16,0 1 0,-21 0 0,0 0 16,-21 21-16,21 0 0,-22 0 15,1 0-15,21 0 0,-22 0 0,-20 0 16,21 21-16,-1 0 0,1 0 0,0 22 15,-1-22-15,1 21 0,21 1 16,-22-1-16,22-21 0,0 21 16,0 1-16,21-1 0,0 0 0,0 1 15,0-1-15,0-21 0,0 22 0,0-22 16,21 0-16,0 0 0,0 0 16,1 0-16,-1-21 0,21 0 0,-21 22 15,22-22-15,-22 0 0,21 0 0,0 0 16,1-22-16,-1 22 0,0-21 0,1 0 15,-1 0-15,0-21 0,1-1 16,-22 1-16,21 0 0,1-1 0,-1-20 16,0-1-16,-21 1 0,22-1 15,-22 1-15,21-1 0,-21-20 16,1 20-16,20-21 0,-42 22 0,21-1 16,0 1-16,-21 21 0,21-1 0,-21 1 15,0 21-15,0 0 0,0-1 0,-21 22 31,-21 22-31,21 20 0,0 0 0,-1 1 16,1 20-16,-21 1 0,21-1 0,0 1 16,-1-1-16,1 22 0,0-22 15,0 1-15,0-1 0,21 1 0,-21-1 16,21 1-16,0-1 0,0-20 0,0-1 16,0 0-16,0 1 15,21-1-15,0-21 0,0 0 0,-21 0 16,21 1-16,0-22 0,1 0 0,20 0 15,-21 0-15,0 0 0,0 0 0,22 0 16,-22-22-16,0 1 0,0 0 16,22 0-16,-22-21 0,0 20 0,21-20 15,-21 0-15,1-1 0,-1 1 0,0 0 16,0-1-16,0 22 0,-21 0 0,0 0 16,0 42-1,0 0-15,0 0 16,-21 22-16,0-22 0,21 21 0,-21 1 15,21-1-15,0-21 0,0 21 16,0-20-16,0 20 0,0-21 16,0 0-16,0 0 0,0 1 0,0-1 15,21-21 1,0 0 0,0 0-16,-21-21 0,0-1 15,21 22-15,1-21 0,-22-21 0,21 21 16,0-22-16</inkml:trace>
  <inkml:trace contextRef="#ctx0" brushRef="#br0" timeOffset="21463.58">18605 4424 0,'-21'0'0,"42"0"0,-63 0 0,0 0 0,21 0 16,-1 0-16,1 0 0,0 21 0,21 0 15,0 0-15,0 1 16,21-22-16,0 0 15,22 0-15,-22 0 0,0 0 0,0 0 16,0 0-16,1 0 0,-1-22 16,0 1-16,0 0 0,-21 0 15,0 0-15,0 0 0,0-1 16,-21 1 0,0 21-16,0 0 0,-1 0 15,1 0-15,0 21 0,0-21 16,0 22-16,21-1 0,-21 0 15,21 0-15,0 0 0,0 0 16,0 1-16</inkml:trace>
  <inkml:trace contextRef="#ctx0" brushRef="#br0" timeOffset="21919.91">18965 4593 0,'0'21'32,"0"1"-17,0-1-15,0 21 0,0-21 16,0 0-16,0 22 0,0-1 16,21-21-16,-21 22 0,22-1 0,-22 0 15,0-21-15,0 22 0,21-22 0,-21 21 16,0-21-16,0 1 0,0-1 0,0 0 15,0 0-15,21-21 16,0 0 0,0 0-1,0-21-15,1 0 0,-1 0 16,0-1-16,0-20 0,0 21 16,0-21-16,22-1 0,-1 1 0,0-22 15,-20 22-15,20 0 0,0-1 0,-21 1 16,1 21-16,-1 0 0,0 0 15,0-1-15,-21 1 0,21 21 0,-21-21 16,-21 42 31,0-21-31,0 21-16,0-21 15,-1 22-15,1-22 0,0 21 0</inkml:trace>
  <inkml:trace contextRef="#ctx0" brushRef="#br0" timeOffset="23879.52">1926 7070 0,'0'21'78,"-21"-21"-78,0 0 16,0 0-16,-1 0 15,1 0-15,21-21 16,0 0-16,0-1 16,0 1-16,0 0 0,21 0 15,1 0-15,-1 0 0,0-1 16,0 1-16,0 0 15,0 21-15,1 0 0,-1 0 0,0 0 16,0 0-16,0 0 0,-21 21 16,21 0-16,1 1 0,-1-1 0,-21 0 15,0 21-15,21-21 0,-21 22 16,21-1-16,-21 0 0,0 1 0,0-1 16,0 22-16,0-22 0,-21 0 15,0 22-15,0-22 0,-1 0 0,1 1 16,-21-1-16,21 0 0,-22-20 15,1 20-15,0 0 0,-1-21 16,-20 22-16,-1-22 0,1 0 0,21 0 16,-22 0-16,1 1 0,20-1 15,1-21-15,0 0 0,-1 0 0,22-21 16,0-1-16,0 1 0,21 0 16,0 0-16,0-21 0,0 20 0,0-20 15,0 0-15,0-1 0,0 1 16,21 0-16,-21 21 0,21-22 15,0 22-15,0 0 0,1 0 0,20 21 16,-21 0-16,0 0 0,0 0 16,22 0-16,-22 21 0,21 0 15,-21 0-15,1 22 0,-1-22 0,21 0 16,-21 21-16,-21-21 0,21 22 16,1-22-16,-22 21 0,0-21 0,0 1 15,0 20-15,0-21 0,21 0 16,-21 0-16,0 1 0,0-1 0,0 0 15,0 0-15,21-21 0,-21 21 16,21-21 0,0 0-16,0 0 15,-21-21-15,22 0 0,-1 0 16</inkml:trace>
  <inkml:trace contextRef="#ctx0" brushRef="#br0" timeOffset="24248.31">2582 7578 0,'0'42'16,"-21"-42"-16,42 0 31,0 0-31,1-21 0,-1 0 15,0 21-15,0-21 16,-21-1-16,0 1 16,0 0-16,0 0 15,-21 21-15,0 0 16,0 0-16,21 21 16,-22 0-16,1 0 0,21 1 15,0-1-15,-21 0 0,21 0 16,0 0-16,0 0 0,0 1 15,21-22 17,0 0-17,-21-22-15,22 22 0</inkml:trace>
  <inkml:trace contextRef="#ctx0" brushRef="#br0" timeOffset="25880.72">4233 6879 0,'0'0'0,"0"-21"15,0 0-15,0 0 0,0-22 16,0 22-16,0 0 0,0-21 0,0 21 15,0-1-15,-21 22 16,21 22-16,0-1 16,-21 21-16,0 22 0,21-1 15,-21 1-15,-1 20 0,22 1 0,-21 0 16,0 20-16,0-20 0,21 0 16,-21-22-16,0 22 0,-1-22 0,22 1 15,0-1-15,-21-20 0,21-1 0,-21 0 16,21-20-16,0 20 0,0-21 15,0 0-15,0-42 16,0 0 0,21 0-16,-21 0 0,21-1 15,-21 1-15,0-21 0,0 21 0,22-22 16</inkml:trace>
  <inkml:trace contextRef="#ctx0" brushRef="#br0" timeOffset="27422.79">4000 7049 0,'0'0'0,"0"-64"0,0 22 0,0-1 16,0 1-16,0 0 0,0-1 16,22 1-16,-1 0 0,0-1 0,0 1 15,21 21-15,1-21 0,20 20 16,-20 1-16,20 21 0,1 0 0,-1 0 16,1 21-16,-1 1 0,1 20 0,-1 0 15,-21 1-15,1-1 0,-22 21 16,0-20-16,-21-1 0,0 22 15,-21-22-15,-21 21 0,-1-20 0,-20 20 16,20-20-16,-20-1 0,-22 0 16,22 1-16,20-22 0,-20 0 0,-1 0 15,22 0-15,0-21 0,21 0 16,-1 0-16,-20 0 0,21 0 16,21-21-16,0 0 15,0 0-15,0 0 0,21-1 16,0 22-16,0 22 15,1-1-15,-22 0 0,21 0 16,0 21-16,0-20 0,0 20 16,0 0-16,1 1 0,-1-1 15,0 0-15,0-21 0,0 22 0,22-1 16,-22-21-16,0 22 0,21-22 16,-21 0-16,22 0 0,-1 0 0,0 0 15,1 1-15,20-22 0,1 0 0,-22 0 16,22 0-16,-1 0 0,1 0 15,-1-22-15,1 1 0,-1 21 0,-21-21 16,1 0-16,-1 0 0,0-22 0,1 22 16,-22-21-16,0 0 0,0-1 15,0 1-15,-21 0 0,0-22 0,0 22 16,0-1-16,0 1 0,-21 0 0,0 21 16,0-22-16,0 43 0,0-21 15,-1 21-15,-20 0 0,0 21 16,21 0-16,-22 1 0,1-1 0,21 21 15,-22 0-15,22 1 0,0-1 0,0 0 16,0 1-16,21-1 0,-21 0 16,21-20-16,0-1 0,0 21 0,0-21 15,21 0-15,0 1 0,0-22 0,0 0 16,0 0-16,1 0 0,20 0 16,-21 0-16,0 0 0,22 0 0,-22-22 15,21 22-15,-21-21 0,0 0 16,1 0-16,20 0 0,-21 0 0,0-1 15,-21-20-15,21 21 0,-21-21 16,22-1-16,-22 22 0,0-21 0,0-1 16,0 1-16,0 21 0,0 0 0,-22 42 31,1 0-31,21 21 16,0 1-16,0-1 0,0-21 0,0 22 15,0-1-15,0 0 0,0-21 16,0 22-16,21-22 0,-21 0 0,43 0 15,-22 0-15,0-21 0,21 0 16,1 0-16,-1 0 0,0 0 0,1 0 16,-1 0-16,0 0 0,1-21 15,-22 0-15,21 0 0,-21 21 0,22-21 16,-22-22-16,0 22 0,0 0 0,0-21 16,-21 21-16,22-22 0,-22 1 15,0 0-15,21-1 0,-21 1 0,0 21 16,21 0-16,-21-1 0,0 1 0,0 42 31,0 1-31,0 20 0,-21-21 0,21 21 16,-21 1-16,21-22 0,0 21 0,0 1 15,0-1-15,-22 0 0,22-21 0,0 22 16,0-22-16,0 21 0,0-21 16,0 1-16,0-1 0,0 0 15,0-42 32,0 0-47,0-1 0,0 1 0,0 0 16,22 0-16,-1-21 0,0 20 0,0-20 15,-21 0-15,21-22 0,0 22 16,1 0-16,-1-1 0,0 1 0,0 21 16,0-22-16,0 43 0,-21-21 15,22 21-15,-1 21 16,-21 1-16,21-1 0,-21 0 15,21 21-15,-21 1 0,0-22 0,0 21 16,0 0-16,0-20 0,0 20 0,21-21 16,-21 0-16,21 0 0,-21 22 15,22-22-15,-22 0 0,21-21 16,0 0-16,0 0 16,0 0-1,-21-21-15,21 0 0,1 0 16,-22-1-16,21 1 0,0 0 0,0 0 15,0-21-15,22 20 0,-22-20 0,21 0 16,-21-1-16,22 1 0,-22 21 16,21-21-16,-21 20 0,22 1 15,-22 0-15,0 21 0,0 0 0,0 0 16,-21 21-16,21 22 0,1-22 0,-22 0 16,0 21-16,0 1 0,0-22 15,0 21-15,0 0 0,0-20 0,0 20 16,0 0-16,0-21 0,0 1 0,0 20 15,0-21-15,0 0 0,0 0 0,0 1 16,-22-1-16,22-42 63,0-1-48,0 1-15,0 0 0,0 0 0</inkml:trace>
  <inkml:trace contextRef="#ctx0" brushRef="#br0" timeOffset="28580.22">8869 7070 0,'0'0'0,"0"-21"0,21-1 16,-21 1-16,0 0 0,0 0 0,0 0 15,0 0 1,0-1-16,-21 22 0,0 0 16,-1 0-16,1 0 0,0 22 0,0 20 15,0-21-15,0 21 0,-1 22 16,1-22-16,0 22 0,0-1 0,21 1 15,-21-1-15,21 1 0,0-22 0,0 0 16,0 1-16,0-1 0,21 0 16,0-20-16,21-1 0,-20 0 0,20-21 15,0 0-15,1 0 0,-1 0 0,21 0 16,-20 0-16,-1-21 0,22 0 0,-22-1 16,0 1-16,1 0 15,-1-21-15,-21 21 0,21-22 0,-20 1 16,-1 0-16,-21-1 0,0-20 0,0 20 15,0-20-15,0 21 0,-21-22 0,-1 22 16,-20-1-16,21 1 0,-21 21 16,-1-21-16,1 42 0,0-22 0,-1 22 15,22 0-15,-21 0 0,-1 22 0,1-1 16,21 21-16,-21-21 0,20 22 16,1-1-16,21 0 0,0 22 0,0-22 15,0 0-15,0 22 0,0-22 0,43 1 16,-22-22-16,21 21 15,-21-21-15,43 0 0,-22-21 0,0 0 16</inkml:trace>
  <inkml:trace contextRef="#ctx0" brushRef="#br0" timeOffset="30468.46">9842 7239 0,'0'0'0,"22"-42"0,-22-64 15,0 64-15,0-1 0,0 1 0,0 21 16,0 0-16,0-1 0,0 1 0,0 42 31,0 22-31,0-22 0,0 42 16,0-20-16,0 20 0,0 1 0,0 20 15,0-20-15,0 21 0,0-1 0,-22 1 16,22-22-16,-21 22 0,21 0 16,0-1-16,0 1 0,0 0 0,0-1 15,0-20-15,0-1 0,0 22 0,0-43 16,0 22-16,0-22 0,0 1 0,0-1 15,0-21-15,0 21 0,0-20 0,0-44 32,-21 1-17,21-21-15,-21 21 0,21-22 0,-21 1 16,21-21-16,0-1 0,0 1 0,-21-1 16,21-21-16,0 1 0,-22-1 15,22-21-15,0 22 0,0-1 16,0-21-16,22 0 0,-1 22 0,0-22 15,0 21-15,21 22 0,1-22 0,-1 21 16,0 22-16,1 0 0,-1-1 0,0 22 16,1 0-16,-1 21 0,-21 0 15,22 21-15,-22-21 0,0 43 0,0-22 16,-21 21-16,0-21 0,0 22 0,0-1 16,0 0-16,-21 1 0,0-22 15,0 21-15,-22-21 0,22 22 16,-21-22-16,-1 0 0,1 0 0,21-21 15,-21 0-15,-1 21 0,1-21 0,21 0 16,0 0-16,-1 0 0,1-21 0,0 0 16,0 21-16,21-21 0,0 0 15,0-1-15,0 44 16,0-1 0,21 0-16,0 0 0,0 0 15,1 0-15,20 1 0,-21-1 0,0 0 16,22 0-16,-1 0 0,-21 0 0,21-21 15,1 22-15,-1-22 0,0 0 0,1 0 16,-1 0-16,22 0 0,-22 0 16,21-22-16,-20 1 0,20 0 0,-20 0 15,20 0-15,-21 0 0,1-1 16,-22-20-16,21 21 0,-21-21 0,1-1 16,-1 1-16,0 0 0,-21-1 0,0 1 15,0 0-15,0 20 0,0 1 16,0 0-16,-21 21 15,0 0-15,-1 0 0,1 42 16,0-20-16,0-1 0,0 21 0,0 0 16,-1 1-16,22-1 0,0 0 15,0-20-15,0 20 0,0 0 0,0-21 16,22 1-16,-1 20 0,0-21 0,21-21 16,1 21-16,-1 0 0,0-21 15,1 0-15,-1 0 0,21 0 0,-20 0 16,-1-21-16,0 0 0,1 0 15,-22 21-15,21-21 0,-21 0 0,1-22 16,20 22-16,-21 0 0,0-21 0,-21-1 16,21 22-16,1-21 0,-1 21 0,-21-1 15,0 1-15,0 0 0,0 42 32,0 0-32,0 22 0,-21-22 15,-1 0-15,1 21 0,21-20 16,0 20-16,-21-21 0,0 0 0,21 0 15,-21 1-15,21-1 0,0 0 16,0 0-16,0-42 31,0 0-31,21 0 16,0-1-16,-21 1 0,21 0 16,0-21-16,-21 21 0,22-1 0,-1-20 15,-21 21-15,21 0 0,0 0 0,0-1 16,0 22-1,-21 22-15,0-1 16,0 21-16,0-21 0,0 0 16,0 22-16,0-22 0,0 0 0,0 0 15,22 22-15,-1-22 0,0 0 0,0-21 16,0 21-16,0 0 0,1-21 0,20 0 16,-21 0-16,21 0 0,1 0 15,-22 0-15,21 0 0,1-21 0,-1 0 16,-21 21-16,21-21 0,-20 0 0,20-1 15,-21 1-15,0 0 0,0 0 0,1-21 16,-1-1-16,0 22 0,0-21 16,-21-1-16,0 1 0,0 21 0,0-21 15,0 20-15,0 1 0,-21 21 16,0 0 0,0 21-16,-1 1 0,1-1 15,0 21-15,21-21 0,0 22 16,-21-1-16,21-21 0,0 21 0,0 1 15,0-22-15,0 21 0,0-21 0,0 1 16,0-1-16,21 0 0,0 0 0,0 0 16,1-21-16,-1 21 0,21-21 0,-21 0 15,22 0-15,-1 0 0,0 0 16,1 0-16,-1 0 0,0 0 0,1 0 16,-1 0-16,0 0 0,1 0 0,20 0 15,-21-21-15,1 0 0,-1 0 0,-21 0 16,22 21-16,-1-21 0,-21-22 15,0 22-15,22 0 0,-43-21 16,21 20-16,-21-20 0,0 21 0,0-21 16,0 20-16,0 1 0,0 0 0,-21 0 15,-1 21-15,1 0 0,0 0 16,0 0-16,-21 0 0,20 0 0,-20 21 0,21 0 16,-21 0-16,20 1 0,1-1 15,0 0-15,0 21 0,21-21 0,0 1 16,0-1-16,0 0 0,0 0 0,0 0 15,0 0-15,21 1 0,0-22 0,0 0 16,1 0-16,-1 0 0,21 0 0,-21 0 16,22 0-16,-1 0 15,-21-22-15,0 1 0,22 0 0,-22 0 16,0 0-16,21-43 0,-21 22 16,1 0-16,-22-1 0,21 1 0,0-22 15,0 22-15,-21-21 0,21-1 16,0-21-16,-21 22 0,0-22 0,0 22 15,0-1-15,0 22 0,0 0 0,0 20 16,0 1-16,0 64 16,-21-22-16,0 21 0,0 0 15,0 22-15,0-1 0,-1 1 16,1-1-16,0 1 0,21-1 0,0 1 16,0-1-16,0 1 0,0-1 0,21 107 15,0-128-15,1-21 16,-1 22-16,0-22 0,0 0 15,0 0-15,0-21 0,1 0 0,-1 0 16,0 0-16,0-21 0,-21 0 0</inkml:trace>
  <inkml:trace contextRef="#ctx0" brushRef="#br0" timeOffset="31122.14">15007 6985 0,'0'0'0,"42"0"16,43 0-16,-43 0 15,-20 0-15,20 0 0,-21-21 0,21 21 16,-20-21-16,-1 0 0,0-1 16,0 1-16,-21 0 0,0 0 0,0-21 15,0 20-15,0-20 0,0 21 0,-21-21 16,0 20-16,-22 1 0,1 0 0,21 21 15,-43 0-15,22 0 0,-21 0 16,20 21-16,-20 22 0,20-22 0,-20 21 16,21 22-16,-1-22 0,22 0 0,-21 22 15,21-22-15,-1 22 0,22-22 16,0 0-16,0 1 0,0-1 0,22-21 16,20 0-16,-21 0 0,21 1 15,1-22-15,-1 0 0,22 0 0,-22 0 16,21-22-16,-20 1 0,20 0 0,-20 0 15,-1 0-15,0 0 0,1-22 0,-22 22 16,0-21-16,0-1 0,0 22 16,-21-21-16,0 0 0,0-1 0,0 22 15,0-21-15,0 21 0,0 42 16,0 0 0,0 0-16,-21 0 0,21 22 15,0-1-15,0-21 0,0 21 16,0 1-16,0-1 0,0 0 0,0-20 15,21 20-15,0 0 0,1-21 0,-1 1 0,21-1 16,-21 0-16,22 0 0,-1-21 16,0 0-16,1 0 0,20 0 0,-21 0 15,22-21-15</inkml:trace>
  <inkml:trace contextRef="#ctx0" brushRef="#br0" timeOffset="33576.01">17103 6668 0,'0'0'0,"21"-43"0,21-147 16,-42 147-16,0 22 16,-21 0-16,0 0 0,0 21 0,-22 0 15,1 0-15,21 0 0,-22 21 16,1 21-16,0-20 0,-1 20 0,1-21 16,0 21-16,-1 1 0,1-1 0,21 0 15,0 1-15,-22-1 0,22 0 0,21 1 16,-21-1-16,21 0 0,0 1 15,0-22-15,0 21 0,0 1 0,0-22 16,21 21-16,0-21 0,22 22 0,-22-22 16,21 0-16,-21 0 0,22-21 0,-22 0 15,21 0-15,-21 0 0,22 0 0,-22-21 16,0 21-16,21-21 16,-20 0-16,-1-22 0,0 22 0,0 0 15,0-21-15,0 20 0,1-20 0,-1 0 16,-21-1-16,21-20 0,-21 21 0,21-1 15,-21-20-15,0 20 0,0 22 0,21-21 16,-21 21-16,0 42 16,0 0-1,-21 0-15,0 22 0,0-1 0,21-21 16,-21 21-16,-1 1 0,22-1 0,0 0 16,0 1-16,0-1 0,0 0 15,0 1-15,22-22 0,-1 21 0,0-21 16,21 1-16,-21-1 0,1 0 15,20-21-15,0 0 0,-21 0 0,22 0 16,-1 0-16,0-21 0,-20 0 0,20-1 16,0 1-16,1 0 0,-22-21 15,21 21-15,0-22 0,1 22 0,-22-21 16,21-1-16,1 1 0,-22-21 0,21 41 16,-21-20-16,0 21 0,1 0 0,-1 0 15,0 21-15,0 0 0,-21 21 16,0 0-1,0 0-15,0 0 0,0 0 16,0 1-16,0-1 16,21-21 15,-21-21-31,21-1 16,-21 1-16,0 0 0,0 0 0,0 0 15,0 0-15,0-1 0,0 1 0,0 0 16,0 0-16,-21 21 15,0 0-15,0 0 0,0 21 16,0 0-16,-1 0 0,1 22 16,0-22-16,0 21 0,0 1 0,21-22 15,0 21-15,-21 0 0,21-20 0,0 20 16,0-21-16,0 21 16,21-20-16,-21-1 0,21 0 0,21 0 15,-21 0-15,1 0 0,20-21 0,-21 0 16,21 0-16,1 0 0,-22 0 0,21 0 15,-21-21-15,22 0 0,-22 0 0,0 21 16,21-21-16,-20-22 0,-1 22 16,0-21-16,0 21 0,0-22 0,0-20 15,22 21-15,-22-1 0,0 1 0,21 0 16,-20-1-16,-1 1 0,0 21 0,0 21 16,0 0-16,0 0 0,-21 21 15,22 0 1,-22 21-16,0-20 0,0-1 15,0 0-15,21 0 0,-21 0 0,0 0 16,0 1-16,21-22 16,0 0-16,0 0 15,-21-22-15,21 1 16,-21 0-16,22 0 0,-22 0 16,0 0-16,0-1 0,0 1 15,0 0-15,0 0 0,0 0 0,0 0 16,0-1-16,-22 22 15,1 0-15,0 0 0,21 22 0,-21-1 16,-21 0-16,20 0 0,1 0 16,0 22-16,-21-1 0,21-21 15,-1 21-15,1 1 0,21-1 0,0 0 16,0-20-16,0 20 0,0 0 0,21-21 16,1 1-16,-1 20 0,0-21 0,21 0 15,-21 0-15,22 1 0,-22-22 16,21 0-16,1 0 0,-22 0 0,21 0 15,0-22-15,1 22 0,-22-21 0,21 0 16,1 0-16,-22 0 0,21 0 16,-21-1-16,22 1 0,-22-21 0,21 21 15,-21-22-15,0 22 0,1-21 16,-1 21-16,0 0 0,-21-1 0,0 44 31,0-1-31,-21 0 0,0 0 16,21 21-16,-22-20 0,22-1 15,-21 21-15,21-21 0,0 0 0,0 1 16,0 20-16,0-21 0,0 0 0,21-21 16,1 21-16,-1 1 0,0-22 0,0 0 15,0 0-15,22 0 0,-22 0 0,0 0 16,21-22-16,1 1 0,-22 21 16,21-21-16,-21 0 0,22 0 0,-22 0 15,21-1-15,-21-20 0,0 21 0,1-21 16,-1-1-16,-21 1 0,0 0 15,0-1-15,0 1 0,0 0 16,0-1-16,-21 22 0,-1 0 0,1 0 16,-21 0-16,0 21 0,20 0 0,-41 0 15,21 21-15,-1 0 0,1 0 0,0 0 16,-1 22-16,22-1 0,0-21 16,0 21-16,0 1 0,21-1 0,0-21 15,0 22-15,0-1 0,21-21 0,0 0 16,21 0-16,-21 1 0,22-1 0,-1 0 15,0-21-15,1 0 0,-1 0 16,0 0-16,22 0 0,-22-21 0,1 21 16,-1-21-16,0-1 0,1 1 0,-1 0 15,0 0-15,1 0 0,-22 0 16,21-22-16,0 22 0,-20 0 0,-1 0 16,0 0-16,-21-1 0,0 1 0,-21 21 31,21 21-31,-21 1 0,-1-1 15,1 0-15,21 0 0,0 21 0,-21-20 16,21 20-16,0-21 0,0 0 0,0 22 16,0-22-16,0 0 0,0 0 0,21 0 15,-21 0-15,21-21 0,1 22 16,20-22-16,-21 0 0,21 0 16,1 0-16,-22 0 0,21 0 0,1 0 0,-22 0 15,21-22-15,0 1 0,-20 0 16,20 0-16,-21 0 0,21 0 0,-20-1 15,-1 1-15,21 0 0,-21 0 16,0 0-16,-21 0 0,22-1 0,-1 1 16,-21 42-1,-21 1 1,-1-1-16,22 0 0,-21 0 16,21 0-16,0 0 0,-21 1 0,21-1 15,0 0-15,0 0 0,0 0 16,0 0-16,0 1 0,21-22 31,0 0-31,1-22 16,-1 1-16,-21 0 0,21 21 0,0-21 15,0 0-15,0 0 0,1-1 0,-1 1 16,0 0-16,0 0 0,0 0 0,-21 0 16,21 21-16,1-22 0,-1 22 15,-21 22 1,0-1-1,0 0-15,0 0 0,0 0 16,0 0-16,0 1 0,0-1 16,0 0-16,0 0 0,0 0 15,21-21-15,0 21 16,0-21-16,0 0 0,1 0 16,20 0-16,-21 0 0,21 0 0,-20 0 15,20 0-15,-21 0 0,0-21 0,0 0 16,1 0-16,20 0 0,-21 0 15,0-1-15,0-20 0,1 0 0,-1-1 16,21-20-16,-21-1 0,0 1 0,22-22 16,-1-21-16,-21 22 0,22-1 0,-22 22 15,0-1-15,0 1 16,0 20-16,-21 1 0,0 0 0,0 20 16,-21 22-16,0 22 15,0-1-15,0 0 0,-1 0 16,1 21-16,0 22 0,-21-22 0,21 22 15,-1 20-15,22-20 0,-21 21 0,21-22 16,-21 1-16,21-1 0,0 1 0,0-1 16,0 1-16,0-22 0,0 0 0,0 1 15,0-22-15,0 0 0,0 21 16,21-21-16,0-21 0,1 0 16,-1 0-16,21 0 0,-21-21 0,0 0 15,22 0-15,-22 0 0,0 0 16,0-1-16,0-20 0,1 0 15,-22 21-15,0-22 0,0 22 0</inkml:trace>
  <inkml:trace contextRef="#ctx0" brushRef="#br0" timeOffset="33737.92">21611 6625 0,'-21'0'0,"42"0"0,-84 0 0,41 0 0,1 0 16,21 21-1,43-21 1,-22 0-16,21 0 0,0 0 0,-20 0 15,20 0-15,0 0 0,-21 0 0,22 0 16,-22 0-16,0-21 0,0 0 16,0 0-16,1 0 0,-1 0 15</inkml:trace>
  <inkml:trace contextRef="#ctx0" brushRef="#br0" timeOffset="34144.86">23770 6054 0,'0'0'0,"-42"-106"16,42 85-16,0 0 0,-21-22 15,21 22-15,-22 21 0,22 21 16,0 0 0,0 22-16,0-1 0,22 22 0,-1-22 15,0 21-15,0 1 0,21-1 0,1 22 16,-1-21-16,-21-1 0,22-21 15,-1 22-15,0-22 0,1 1 16,-1-1-16,-21 0 0,0-21 0,0 1 16,1-1-16,-22 0 0,21-21 0,-21-21 31,0 0-31,0-1 16</inkml:trace>
  <inkml:trace contextRef="#ctx0" brushRef="#br0" timeOffset="34380.72">24426 6138 0,'0'0'0,"21"-63"0,1-22 16,-22 64-16,0 0 16,0 0-16,-22 42 15,1 0-15,-21 0 0,0 22 16,-1-22-16,1 21 0,0 0 0,-22 22 16,1-22-16,-1 22 0,1-22 0,-1 22 15,1-1-15,-1 1 0,1-22 0,-1 21 16,22-20-16,-22-1 0,22 0 15,0 1-15,20-22 0,1 0 0,0 0 16,21 0-16,-21 1 0,21-1 0,21-21 16,21 0-16,-20-21 15,20-1-15,0 1 0,22 0 0,-1 0 16</inkml:trace>
  <inkml:trace contextRef="#ctx0" brushRef="#br0" timeOffset="34808.48">24617 6075 0,'0'0'16,"21"-21"-16,0 0 0,-21 42 31,-21 0-31,0 0 0,0 21 0,-1-20 16,22 20-16,0-21 0,0 21 0,0-20 16,0 20-16,0 0 0,0-21 0,22 22 15,20-22-15,-21 21 0,21-21 16,1 1-16,20-22 0,-20 21 15,20-21-15,1 0 0,-22 0 0,21 0 16,-20 0-16,-1-21 0,0 21 16,1-22-16,-1 1 0,-21 0 0,22-21 15,-22 21-15,0-22 0,0 22 0,0-21 16,0-1-16,1 22 0,-22 0 0,0 0 16,-22 42-1,1 21 1,0-20-16,0 20 0,0 0 0,0 1 15,-1-1-15,1 0 0,0 22 0,-21-22 16,21 0-16,-1 1 0,1-1 16,0 0-16,0-20 0,21 20 15,0-21-15,0 0 0,-21 0 0,21 1 16,0-1-16,21-21 16,0 0-16,0 0 15,22 0-15,-22 0 0,21-21 0,-21-1 16,22 1-16,-1 0 0</inkml:trace>
  <inkml:trace contextRef="#ctx0" brushRef="#br0" timeOffset="35344.17">25993 6244 0,'21'0'31,"0"0"-15,0 0-16,21 0 0,-20 0 0,20 0 15,0 0-15,1 0 0,-1 0 16,0 0-16,22 0 0,-1 0 0,-20 0 16,-1 0-16,0 0 0,1-21 0,-1 21 15,-21-21-15,0 0 0,-21 0 16,0-1-16,0 1 0,0 0 16,-21 21-16,0 0 15,-21 0-15,-1 21 0,1 0 0,0 1 16,-1 20-16,-20 0 0,-1 1 15,1 20-15,-1-21 0,1 22 16,-1-1-16,22-20 0,-22 20 0,22-20 16,0-1-16,21 0 0,-1 1 0,1-1 15,21-21-15,0 0 0,0 0 16,0 1-16,0-1 0,21-21 0,1 0 16,-1 0-16,0 0 0,0 0 0,0-21 15,0 21-15,22-22 0,-22 1 0,21 0 16,-21 0-16,1 0 0,20-22 15,-21 22-15,21-21 0,-20 21 0,-1 0 16,0-1-16,0 1 0,0 21 0,0 0 16,-21 21-1,0 1-15,22-1 0,-22 0 16,0 0-16,0 21 0,21-20 0,0-1 16,0 0-16,0 0 0,0 0 0,1 0 15,-1 1-15,21-1 0,-21-21 0,22 0 16,-1 0-16,-21 0 0,21 0 15,-20 0-15,20-21 0,0-1 0,-21 1 16,22 0-16,-1-21 0,-21 21 0</inkml:trace>
  <inkml:trace contextRef="#ctx0" brushRef="#br0" timeOffset="35888.37">28046 5482 0,'-21'-21'0,"42"42"0,-64-63 0,22 21 0,0 0 16,0 21-16,0 0 0,0 0 16,-1 0-16,1 42 0,0-21 0,-21 43 15,21-22-15,-1 21 0,1 22 16,0-21-16,0 20 0,21-20 15,0 20-15,0 1 0,0-21 0,0 20 16,0-20-16,0-1 0,0 1 0,0-22 16,0 22-16,0-22 0,-21 0 0,21-21 15,-21 22-15,21-22 0,0 0 16,-22-21-16,1 21 0,0-21 0,0 0 16,0 0-16,21-21 15,0 0-15,0 0 0,0 0 0,0-1 16,0-20-16,21 0 0,0-1 15,21 1-15,1 21 0,-1-21 0,0-1 16,22 22-16,-22 0 0,22 0 16,-1 21-16,-20 0 0,-1 0 0,21 0 15,-41 21-15,20 0 0,-21 0 16,0 22-16,0-22 0,-21 21 0,0 0 16,0-20-16,0 20 0,-21-21 0,0 0 15,0 22-15,-21-22 0,-1 0 16,1 0-16,-22-21 0,22 21 0,-21 0 15,-1-21-15,1 0 0,20 0 0,1 0 16,0 0-16,20 0 0,1 0 0,42 0 31,22-21-31,-1 21 0,0-21 16,22 21-16,-1 0 0</inkml:trace>
  <inkml:trace contextRef="#ctx0" brushRef="#br0" timeOffset="37268.69">29019 6541 0,'22'-43'0,"-44"86"0,65-128 0,-43 43 15,21-1-15,-21 1 0,0 0 0,0 20 16,0 1-16,-21 0 0,0 0 0,-1 21 16,1 0-16,-21 0 0,0 0 0,20 21 15,-20 21-15,0-20 0,-1 20 16,1 0-16,21 22 0,-21-22 0,20 0 15,1 1-15,0-1 0,21 0 16,0 1-16,0-22 0,0 21 0,21-21 16,0 1-16,1-1 0,-1 0 15,0-21-15,21 0 0,1 0 0,-22 0 16,21 0-16,0 0 0,1 0 0,-22-21 16,21 0-16,1-1 0,-22 1 15,21-21-15,0 21 0,-20-22 0,20-20 16,-21 21-16,0-1 0,0 1 0,1 0 15,-1 20-15,-21 1 0,21 0 16,-21 0-16,-21 42 16,0 0-16,-1 0 0,1 1 15,21-1-15,-21 21 0,21-21 0,-21 22 16,21-1-16,0-21 0,0 21 16,21-20-16,0 20 0,0-21 0,22 0 15,-22 0-15,21 1 0,-21-22 0,22 0 16,-1 0-16,0 0 0,-20 0 15,20 0-15,0 0 0,1 0 0,-22-22 16,21 1-16,0 0 0,-20 0 0,20 0 16,0-22-16,-21 1 0,22 0 15,-22-1-15,21-20 0,-21 21 0,1 20 16,-1-20-16,0 21 0,-21 0 16,-21 42-1,0 0-15,-1 0 16,1 22-16,-21-22 0,21 21 0,0 0 15,-1-20-15,1 20 0,0 0 0,0-21 16,0 1-16,0-1 0,21 0 16,0 0-16,-22-21 0,22 21 15,0-42 1,0 0-16,22 21 16,-1-21-16,-21 0 0,21-1 15,21 1-15,-21 0 0,1 0 0,20 0 16,0-22-16,1 22 0,-22 0 0,21-21 15,0 21-15,1 21 16,-1-22-16,-21 22 0,0 0 0,22 0 16,-43 22-16,21-22 0,-21 21 0,0 0 15,21 21-15,-21-21 0,0 1 16,0 20-16,21-21 0,-21 21 0,0-20 16,21-1-16,1 0 0,-1 0 0,-21 0 15,21-21-15,0 0 0,0 21 16,0-21-16,1 0 0,-1 0 15,0-21-15,0 0 0,0 21 16,-21-21-16,21 0 0,1-22 16,-1 22-16,0-21 0,0 0 0,0-1 15,0 1-15,1-22 0,-1 22 16,21-21-16,-21-1 0,22 1 16,-1-1-16,0 1 0,-21-1 0,1 22 15,20-1-15,-42 1 0,21 21 0,-21 0 16,0 42-1,-21 0-15,0 0 0,0 22 0,-1-22 16,1 21-16,0 22 0,-21-22 16,21 0-16,-22 1 0,22 20 0,0 1 15,-21-22-15,20 21 0,1-20 0,0-1 16,0 0-16,0 1 16,0-1-16,21-21 0,-22 0 0,22 1 15,-21-1-15,42-21 31,1-21-31,20 21 16,-21-22-16,0 1 0,22 0 0,-1 0 16,0 0-16,1 0 0,-1 21 15,0-22-15,1 1 0,-22 21 0,21 0 16,-21-21-16,-21 0 31,-42 21-31,21 0 0,0 0 16,-22 0-16,22 0 0,-21 0 0,21 0 15,-22 0-15,22 21 0,0 0 16,0-21-16,0 21 0,21 1 0,0-1 16,0 0-16,0 0 0,0 0 0,0 0 15,0 1-15,21-1 0,0 0 16,0 21-16,0-21 0,0 1 0,22-1 16,-22 21-16,21-21 0,-21 0 0,22 1 15,-1-1-15,-21 0 0,22 0 16,-22-21-16,0 21 0,21-21 0,-21 0 15,1 21-15,-1-21 0,0 0 0,0 0 16,-42 0 15,-21 0-31,-1 0 16,1-21-16,-22 21 0,1 0 0,-22-21 16</inkml:trace>
  <inkml:trace contextRef="#ctx0" brushRef="#br0" timeOffset="38980.58">4805 9081 0,'21'0'47,"-21"-22"-47,0 1 16,21 21-16,-21-21 15,0 0-15,21 0 0,-21 0 16,21-1-16,-21 1 0,0 0 0,0 0 16,0 0-16,0 0 0,0-1 15,0 1-15,0 0 0,0 0 0,0 0 16,0 0-16,0-1 15,-21 22 1,0 22-16,0-1 0,21 21 0,0 0 16,-21 1-16,0 20 0,-1-20 15,22 20-15,0 1 0,-21-1 0,0-21 16,0 22-16,0-22 0,21 22 0,-21-22 16,21 0-16,-22 1 15,22-1-15,0-21 0,0 0 0,0 1 16,0-1-16,0 0 0,22-21 15,-1 0 1,-21-21-16,0 0 0,0-1 0,0 1 16,0 0-16,0 0 0</inkml:trace>
  <inkml:trace contextRef="#ctx0" brushRef="#br0" timeOffset="39744.58">4424 9229 0,'-21'0'0,"42"0"0,-42 21 31,21 0-31,21-21 0,21 21 16,-21-21-16,0 0 0,22 0 16,-1 0-16,0 0 0,1 0 0,20 0 15,-20-21-15,20 21 0,1-21 0,-22 0 16,21 0-16,1-22 0,-1 22 16,-20-21-16,20 21 0,-20-22 0,-1 1 15,0 0-15,-21 20 0,1-20 0,-22 0 16,0-1-16,0 22 0,0 0 15,0 0-15,0 0 0,0 0 0,-22 21 16,1 0-16,0 0 0,21 21 0,-21 21 16,0 0-16,21-20 15,0 41-15,-21-21 0,-1 1 0,22 20 16,-21-20-16,21 20 0,-21-21 0,21 22 16,0-22-16,0 1 0,-21-1 15,21 0-15,-21 22 0,21-43 0,0 21 16,0 1-16,0-22 0,0 0 0,0 0 15,0 0-15,0-42 16,0 0 0,21 0-16,0 0 0,-21-22 0,21 22 15,0-21-15,1-1 0,-22 22 16,21-21-16,0 0 0,21 20 0,-21 1 16,1 0-16,-1 0 0,0 21 15,0 0-15,0 0 0,-21 21 16,21 0-16,-21 0 0,0 22 15,0-22-15,0 0 0,0 21 0,0-20 16,0 20-16,0 0 0,0-21 0,0 1 16,0 20-16,22-21 0,-1 0 15,0-21-15,0 0 0,21 0 16,-20 0-16,20 0 0,0-21 0,-21 0 16,22 0-16,-1 0 0,0-1 15,1-20-15,-1 21 0,-21 0 0,22-22 16,-22 22-16,0-21 0,0 0 15,0 20-15,-21-20 0,0 0 0,0 21 16,0-22-16,0 22 0,0 0 16,-21 0-16,0 21 0,0 0 15,0 21-15,-1 0 0,1 0 0,0 0 16,0 22-16,21-22 0,0 21 16,0 1-16,0-1 0,0-21 0,0 21 15,0 1-15,0-22 0,21 21 0,0-21 16,0 1-16,1-1 0,-1-21 15,0 0-15,21 0 0,1 0 0,-1 0 16,0 0-16,1 0 0,20-21 0,-21-1 16,22 1-16,-1 0 0,22 0 15,-21-21-15,-1 20 0</inkml:trace>
  <inkml:trace contextRef="#ctx0" brushRef="#br0" timeOffset="40212.32">7789 8446 0,'0'0'0,"0"-22"0,0 1 16,-21 21-16,0 21 15,21 1-15,-21 20 0,0-21 0,21 21 16,-22 22-16,1-22 0,0 22 0,21-1 16,-21 1-16,21-1 0,-21 1 15,0-22-15,21 22 0,0-1 16,0-21-16,-22 1 0,22-1 0,0 0 15,0-20-15,0-1 0,0 0 0,-21 0 16,21 0-16,0-42 31,0 0-31,0 0 0,0 0 0,0-22 16,0 22-16,0-21 0,21-1 0,22 1 16,-22 0-16,21 21 0,-21-22 0,22 22 15,-1 0-15,0-21 0,22 42 16,-22-22-16,1 22 0,-1 0 0,0 0 15,1 22-15,-1-22 0,-21 21 16,0 0-16,0 21 0,-21-21 0,0 1 16,0-1-16,0 21 0,0-21 15,-21 0-15,0 1 0,0 20 0,-21-21 16,-1 0-16,1 0 0,0 1 0,-1-1 16,-126 42-1,148-63-15,-22 0 0,22 0 16,21-21-1,0 0-15,21 0 16,1 0-16,-1-1 0</inkml:trace>
  <inkml:trace contextRef="#ctx0" brushRef="#br0" timeOffset="42287.96">9059 9017 0,'0'0'0,"21"-21"0,-21 0 16,0 0-16,0-1 0,0 1 0,0 0 16,-21 0-16,0 0 0,-21 21 0,21 0 15,-1 0-15,1 0 0,-21 0 16,21 0-16,-22 21 0,22 0 16,-21 0-16,21 22 0,-22-1 0,22 0 15,0-21-15,0 22 0,0-1 0,0 0 16,21 1-16,0-1 0,0-21 15,0 0-15,0 1 0,0-1 0,21 0 16,0 0-16,21-21 0,-21 0 0,1 0 16,20 0-16,-21 0 0,21-21 0,-20 0 15,20 0-15,-21 21 0,0-22 16,22-20-16,-22 21 0,-21 0 0,21-22 16,-21 22-16,21-21 0,-21 0 0,0-1 15,21 1-15,-21 0 0,0-1 0,0 1 16,0 0-16,0 20 15,0 1-15,0 42 16,0 1-16,0-1 16,0 21-16,0 0 0,-21-20 0,21 20 15,-21 21-15,21-20 0,0-1 16,0 0-16,0-20 0,0 20 0,0 0 16,0-21-16,21 1 0,0-1 0,0 0 15,1 0-15,20-21 0,-21 0 0,21 0 16,1 0-16,-1-21 0,-21 0 15,22 0-15,-1-1 0,0 1 16,1-21-16,-1 21 0,0-22 0,-21 1 0,22 0 16,-22-1-16,0-20 0,0 21 15,0-22-15,1 1 0,-1-1 16,-21 1-16,0-1 0,0 1 0,0 20 16,21-20-16,-21 42 0,0-22 0,0 22 15,0 0-15,-21 42 16,21 0-16,-21 0 15,-1 22-15,1-1 0,21 0 0,-21 1 16,0 20-16,21 1 0,-21-1 0,21 1 16,-21-22-16,21 22 0,0-1 0,0 1 15,0-22-15,0 21 0,0-20 16,0-1-16,0-21 0,21 22 0,0-22 16,21 0-16,-21 0 0,22 0 15,-1-21-15,22 0 0,-22 0 0,21 0 16,1 0-16,-1-21 0,-20 0 0,20 0 15,-20 0-15,-1-1 0,0 1 16,1-21-16,-22 21 0,0-22 0,0 22 16,0-21-16,-21 0 0,21-1 0,-21 1 15,0 0-15,0 20 0,-21 1 0,0 0 16,0 0-16,0 21 0,0 0 0,-1 0 16,-20 0-16,0 21 0,21 0 15,-22 0-15,22 1 0,-21-1 0,21 21 16,-1-21-16,-20 22 0,21-22 15,21 21-15,0 0 0,-21-20 0,21 20 16,0-21-16,0 0 0,0 0 0,21 1 16,0-22-16,0 0 15,0 0-15,22 0 0,-22 0 0,0 0 16,21-22-16,-20 1 0,20 21 0,-21-21 16,21 0-16,-20 0 0,-1-22 0,0 22 15,0 0-15,0-21 0,-21 21 16,0-22-16,0 1 0,21 21 0,-21 0 15,0-1-15,0 1 0,0 0 16,0 42 0,-21 0-16,21 1 0,-21 20 15,21-21-15,0 0 0,0 22 16,0-1-16,0-21 0,0 21 0,0 1 16,0-22-16,21 0 0,0 21 0,1-20 15,-1-1-15,0-21 0,0 21 0,0-21 16,0 0-16,22 0 0,-22 0 0,21 0 15,1-21-15,-1 21 0,0-21 16,-21-1-16,22 1 0,-1 0 0,0 0 16,1-21-16,-22 20 0,21-20 0,-21 0 15,22-1-15,-22 1 0,0 0 16,-21-1-16,21 1 0,-21 21 0,0 0 0,0 42 31,0 0-15,-21 0-16,0 22 0,0-22 0,21 21 15,-21 0-15,21-20 0,-22 20 0,1 0 16,21-21-16,0 22 0,-21-22 0,21 0 16,-21 0-16,21 0 15,21-42 1,0 0-16,0 0 16,1 0-16,-1-22 0,0 22 0,0-21 15,0 0-15,0-1 0,1 1 0,-1 0 16,0-1-16,0 1 0,21 21 15,-20-22-15,-1 22 0,-21 0 16,21 21-16,0 0 0,0 0 16,-21 21-16,0 0 0,0 22 15,0-22-15,0 21 0,21 1 0,-21-22 16,0 21-16,0 0 0,22 1 0,-1-22 16,-21 21-16,21-21 0,0 1 15,-21-1-15,21 0 0,0 0 0,1-21 16,-1 0-16,0 0 0,21 0 0,-21 0 15,22 0-15,-22 0 0,21-21 0,-21 0 16,22 0-16,-22-1 0,21 1 16,-21-21-16,22 21 0,-22-22 0,21 1 15,-21 0-15,22 21 0,-22-22 16,0 1-16,0 21 0,0 0 0,1-1 16,-1 22-16,0 0 15,-21 22-15,0-1 16,0 0-16,0 0 0,0 0 15,21-21-15,-21 21 0,21-21 16,-21 22-16,21-22 0,1 0 16,-1 0-16,0 0 15,0 0-15,-21-22 0,0 1 16,21 0-16,-21 0 16,0 0-16,0 0 15,0-1-15,0 1 0,-21 0 16,0 21-16,0 0 15,0 0-15,-1 0 0,1 21 16,0 0-16,0 1 0,0-1 16,0 0-16,-1 21 0,1-21 15,0 22-15,0-22 0,21 21 0,-21 1 16,21-22-16,-21 21 0,21-21 0,0 0 16,0 22-16,0-22 0,21 0 0,0-21 15,0 21-15,21 0 0,-20-21 0,20 0 16,0 0-16,-21 0 0,22 0 15,-1 0-15,0-21 0,1 0 16,-1 0-16,0 0 0,1 0 0,-1-22 16,-21 22-16,22-21 0,-22 21 0,0-22 15,0 1-15,-21-22 0,0 22 0,0 21 16,0-21-16,0 20 0,0 1 0,0 0 16,-21 21-16,0 0 0,0 0 0,-1 0 15,1 21-15,0 22 0,0-22 16,0 21-16,21 0 0,-21 1 0,21-22 15,-22 21-15,22 1 0,0-1 0,0-21 16,0 21-16,0-20 0,22-1 16,-1 0-16,0 0 0,0 0 0,0-21 15,0 0-15,1 0 0,-1 0 0,0 0 16,0 0-16,0-21 0,22 21 0,-22-21 16,0-21-16,0 20 0,0-20 15,0 21-15</inkml:trace>
  <inkml:trace contextRef="#ctx0" brushRef="#br0" timeOffset="42743.7">13885 8403 0,'0'0'0,"21"-21"16,-21 42 0,-21 0-1,0 1-15,21-1 0,-21 21 0,0 0 16,21-20-16,-21 20 0,21 21 0,-22-20 16,22-1-16,0 22 0,-21-22 0,21 0 15,-21 1-15,21-1 0,0 0 0,0-21 16,0 22-16,0-22 15,0 0-15,0 0 0,0 0 0,21-21 16,0 0-16,1 0 16,-1-21-16,0 0 0,21 0 15,1 0-15,-1-22 0</inkml:trace>
  <inkml:trace contextRef="#ctx0" brushRef="#br0" timeOffset="43641.71">14584 8551 0,'0'0'0,"0"-21"15,0 0-15,-21 21 16,-1 0-16,-20 21 0,21 0 16,0 1-16,0-1 0,-1 0 0,-20 21 15,21-21-15,0 22 0,0-1 0,-1 0 16,22 1-16,0-1 0,-21-21 0,21 22 16,0-1-16,0-21 15,0 0-15,21 22 0,1-43 0,-1 21 16,21 0-16,-21-21 0,22 0 0,-1 0 15,-21 0-15,21 0 0,1 0 0,-1-21 16,-21 0-16,0-1 0,1 22 0,-1-21 16,-21 0-16,0-21 0,0 21 0,0-1 15,0-20-15,0 21 0,-21-21 16,-1-1-16,1 22 0,0-21 0,21 21 16,-21-1-16,0 1 0,21 0 0,0 0 15,0 0-15,0 0 0,0-1 16,21 22-16,21 0 0,-21-21 0,1 21 15,20-21-15,0 21 0,1 0 16,-22 0-16,21 0 0,-21 0 0,22 0 16,-22 0-16,21 21 0,-21 0 15,0 1-15,-21-1 0,0 0 0,0 0 16,0 0-16,0 0 0,0 22 0,0-22 16,0 0-16,0 21 0,-21-20 0,21-1 15,0 0-15,0 21 0,0-21 0,0 1 16,0-1-16,21 0 0,1-21 15,-1 0-15,0 0 0,21 0 16,-21 0-16,1 0 0,20 0 0,-21 0 16,0 0-16,22-21 0,-22 0 15,-21-1-15,0 1 0,0-21 16,0 21-16,0 0 0,0-22 0,0 22 16,-21-21-16,-1 21 0,1-22 0,-21 22 15,21 0-15,0 0 0,-22 0 16,22-1-16,0 22 0,21-21 0,0 0 15,21 21 1,0 0-16,22 0 16,-1 0-16,0 0 0,-21 0 0,22 0 15,-1 0-15,0 0 0,1 0 0,-22 0 16,21 21-16,-21 0 0,1 1 16,-1-1-16,0 0 0,-21 0 15,0 0-15,0 22 0,0-22 0,0 21 16,0-21-16,0 22 0,-21-22 0,0 21 15,21-21-15,-22 22 0,22-22 0,0 0 16,0 0-16,0 0 0,22-21 16,-1 0-16,0 0 0,21 0 0,-21 0 15,22 0-15,-1-21 0,0 21 16,1-21-16,-1 0 0,0 0 0,1-1 16,-1 1-16,-21 0 0,22-21 0,-22 21 15,-21-22-15,0 1 0,0 21 0,0-22 16,0 22-16,-21-21 0,-1 21 15,1 0-15,0 21 0,-21-22 0,-1 22 16,22-21-16,-21 21 0,0 0 16,20 0-16,-20 0 0,21 0 0,-21 0 15,20 0-15,1 0 0,0 0 0,21 21 16,-21-21-16</inkml:trace>
  <inkml:trace contextRef="#ctx0" brushRef="#br0" timeOffset="44528.22">17843 8827 0,'22'-22'31,"-22"1"-15,0 0-16,21 21 0,0 0 16,-21-21-16,21 21 0,0-21 15,0 21 1,-21-21-1,0-1 1,22 1-16,-22 0 16,21 21-16,-21-21 0,0 0 15,0 0-15,0-1 16,0 1-16,0 0 0,0 0 16,0 0-16,-21 0 0,-1 21 0,1-22 15,0 1-15,0 0 0,0 0 16,0 21-16,-1-21 0,1 21 0,0-21 15,-21 21-15,21 0 0,-22 0 0,22 21 16,-21 0-16,-1 21 0,1-21 0,0 22 16,21-1-16,-22 22 0,1-22 15,21 21-15,-22 1 0,22-22 16,21 22-16,0-22 0,0 22 0,0-22 16,0-21-16,0 21 0,21-20 0,1-1 15,20 0-15,-21 0 0,21-21 0,-20 0 16,20 0-16,0 0 0,1 0 15,-1-21-15,-21 0 0,21 0 0,1-1 16,-22 1-16,21 0 0,-21 0 0,1-21 16,-1-1-16,0 22 0,-21-21 0,0-1 15,21 1-15,-21 0 0,0-1 0,21 22 16,-21-21-16,0 21 0,0 0 0,0 42 31,0 0-15,0 0-16,0 21 0,0 1 0,0-22 15,0 21-15,0 1 0,0-22 0,0 21 16,0 0-16,21-20 0,1 20 0,-1-21 16,0 0-16,0 0 0,0 1 15,0-1-15,1-21 0,20 0 0,-21 21 16,21-21-16,1 0 0,-1 0 0,22 0 16,-22-21-16,21 0 0</inkml:trace>
  <inkml:trace contextRef="#ctx0" brushRef="#br0" timeOffset="45312.77">19643 8488 0,'0'0'0,"0"-21"0,21-43 16,-21 43-16,0 0 0,0 0 0,0 0 15,-21 21 16,-1 0-31,22 21 16,-21-21-16,21 21 0,-21-21 31,0 0-31,0 0 16,0 0-16,-1 0 0,1 0 16,0 0-16,0 0 0,0 0 0,0 0 15,-1 0-15,1 0 0,0 0 0,-21 21 16,21-21-16,-1 21 0,1 0 15,-21 1-15,21-1 0,0 0 0,-1 21 16,1-21-16,0 22 0,0-1 0,0 0 16,21 1-16,-21-1 0,21 0 0,0 1 15,0-1-15,0-21 0,21 22 0,0-22 16,21 21-16,-21-21 16,22-21-16,-22 21 0,21-21 0,1 22 15,-1-22-15,0 0 0,-21 0 0,22-22 16,-1 1-16,0 0 0,-20 0 0,20 0 15,-21 0-15,0-22 0,0 22 0,1-21 16,-1-1-16,0 1 0,-21 0 16,0-1-16,0 1 0,21 0 0,-21-1 15,0 22-15,0 0 0,0-21 0,0 21 16,0 42 0,0 0-16,-21 0 15,21 21-15,0-20 0,0 20 16,0-21-16,0 21 0,0 1 15,0-1-15,0-21 0,0 22 0,21-22 16,-21 21-16,42-21 0,-20 0 0,-1 1 16,21-1-16,-21-21 0,22 0 0,-1 0 15,-21 0-15,21 0 0,1 0 16,-22-21-16,21 21 0,-21-22 0,22 1 16,-22 0-16,21-21 0,-21 21 0,1-1 15,20-20-15,-42 21 0,21 0 0,-21-22 16,21 22-16,-21 0 0,0 0 0,0 0 15,0 42 48,-21-21-47,0 0-1,0 0 1,0 0-16</inkml:trace>
  <inkml:trace contextRef="#ctx0" brushRef="#br0" timeOffset="46484.1">18902 8446 0,'0'-22'15,"0"1"1,-21 21 0,-1 21-16,22 1 15,0-1-15,-21 0 0,21 0 16,-21 21-16,21-20 0,0 20 0,-21 0 16,0 1-16,21-1 0,-21 0 0,-1-21 15,22 22-15,0-1 0,-21-21 0,21 0 16,-21 1-16,21-1 0,0 0 0,0 0 15,-21-21 1,21-21 0,0 0-1,0 0-15,0-1 0,0 1 0,0 0 16,0 0-16,21-21 0,-21-1 0,21 22 16,0-21-16,-21-1 0,22 1 15,-22 21-15,21-21 0,0 20 0,-21-20 16,0 21-16,21 21 0,-21-21 0,21 21 15,0 21 1,-21 0-16,0 0 0,22 0 0,-22 22 16,0-22-16,0 0 15,0 21-15,0-20 0,0 20 0,0-21 16,0 0-16,-22 0 0,22 1 0,0-1 16,-21 0-16,21-42 46,0 0-46,21-1 0,1 1 0,-22 0 16,21-21-16,0 21 0,0-1 0,-21-20 16,21 21-16,0 0 0,1 0 0,-1-1 15,0 1-15,0 21 16,0 0-16,-21 21 16,0 1-16,0-1 0,0 0 15,0 21-15,0-21 0,0 1 0,0 20 16,0-21-16,0 21 0,0-20 0,-21 20 15,21-21-15,0 0 0,0 0 0,0 1 16,0-1-16,21-21 16,0 0-16,1 0 0,-1 0 0</inkml:trace>
  <inkml:trace contextRef="#ctx0" brushRef="#br0" timeOffset="48024">19727 8530 0,'0'0'0,"0"-21"0,0 0 0,0 0 0,0 0 16,0-1-16,-21 22 0,0 0 0,0 0 16,-22 0-16,22 0 0,0 0 15,-21 22-15,-1-1 0,22 0 0,-21 0 16,0 0-16,-1 0 0,22 22 0,-21-1 16,21-21-16,-22 22 0,22-1 0,0 0 15,0 1-15,0-1 0,-1 0 0,22 1 16,0-1-16,0 0 0,0-21 15,0 1-15,22 20 0,-1-21 0,0-21 16,21 21-16,-21 0 0,22-21 0,-1 0 16,22 0-16,-22 0 0,0 0 15,1 0-15,20-21 0,-21 0 0,1 0 16,-1 0-16,-21 0 0,22-1 16,-22 1-16,0-21 0,-21 0 0,0-1 15,0 1-15,21 0 0,-21-1 0,0-20 16,0 20-16,0-20 0,-21 21 0,0-1 15,21 1-15,-21 21 0,-1-22 0,-20 22 16,21 21-16,0 0 0,-22 0 16,22 0-16,-21 21 0,21-21 0,-22 43 15,22-22-15,-21 0 0,21 21 0,0-20 16,-1 20-16,22 0 0,0 1 16,0-1-16,0 0 0,0 1 0,22-22 15,20 21-15,-21-21 0,21 22 16,1-22-16,-1 0 0,0 0 0,1-21 15,20 0-15,-20 0 0,20 0 0,1 0 16,-22 0-16,21 0 0,1-21 0,-22 0 16,22 0-16,-22-1 0,0 1 0,1 0 15,-22 0-15,21-21 0,-21 20 16,1-20-16,-1 0 0,-21-1 0,0 22 16,21-21-16,-21 21 0,0 0 15,0-1-15,0 1 0,-21 21 16,21 21-16,-21 1 15,-1-1-15,22 0 16,-21 0-16,0 0 0,0 22 0,0-22 16,0 21-16,21 0 0,-22-20 0,1 20 15,21-21-15,0 0 0,0 0 0,-21 1 16,21-1-16,0 0 0,21-21 31,0 0-15,1-21-16,-22 0 0,21-1 0,0 1 15,0-21-15,0 21 0,0 0 0,1-22 16,-1 1-16,0 21 0,0-22 0,0 22 16,0 0-16,1 0 15,-22 0-15,21 21 0,-21 21 16,0 0 0,0 0-16,0 22 0,0-22 0,0 0 15,0 21-15,0-21 0,0 22 0,21-22 16,0 21-16,0-21 0,0 1 15,1-1-15,20 0 0,-21 0 0,21-21 16,1 0-16,-1 0 0,0 0 0,1 0 16,-1 0-16,0 0 0,1-21 0,-22 0 15,21 0-15,-21-1 0,1 1 16,-1 0-16,0-21 0,0 21 16,0-22-16,0 1 0,1 0 0,-22-1 15,21-20-15,0 20 0,0-20 0,0-1 16,0 1-16,-21-1 0,22 1 0,-22-1 15,21 22-15,-21 0 0,0 21 16,0-1-16,-21 44 16,-1-1-16,1 21 0,0 0 0,0 1 15,-21 20-15,20-20 0,1 20 0,0 1 16,0-22-16,0 21 0,21 1 0,0-22 16,0 22-16,0-22 15,0 0-15,0 1 0,21-1 0,0 0 0,0-20 16,0-1-16,1 0 0,-1-21 15,21 0-15,-21 0 0,22 0 0,-1 0 16,-21 0-16,21-42 0,1 20 0,-22 1 16,21-21-16,-21 0 0,22-1 15,-22 1-15,21 0 0,-21-22 0,22 1 16,-22-1-16,21 1 0,-21-1 0,1 1 16,-1-1-16,0 22 0,-21-1 0,0 1 15,0 21-15,0 0 0,0 42 16,0 0-1,-21 0-15,0 0 0,-1 22 0,1-1 16,21 0-16,-21 1 0,0-1 16,21 0-16,-21 22 0,21-22 15,0 1-15,0-1 0,0 21 0,-21-20 16,21-1-16,0-21 0,-22 22 0,22-22 16,0 21-16,0-21 0,0 0 15,0-42 16,0 0-31,0 0 0,0 0 0,0 0 16,0-1-16,22-20 0,-1 0 0,0 21 16,0-22-16,0 1 0,22 0 15,-22 20-15,21-20 0,-21 21 0,22 0 16,-22 0-16,0 21 0,0 0 0,0 0 16,0 0-16,1 0 0,-22 21 15,0 0-15,21 0 0,-21 21 0,21-20 16,-21 20-16,0-21 0,0 21 0,0 1 15,0-1-15,0-21 0,0 22 16,0-22-16,0 0 0,0 0 0,0 0 16,0 0-16,-21-21 0,0 0 15,-1 0 1,1 0-16,0-21 0,21 0 0,-21 0 16,0 0-16</inkml:trace>
  <inkml:trace contextRef="#ctx0" brushRef="#br0" timeOffset="48220.4">20934 8403 0,'-21'0'0,"42"0"0,-21 0 32,21 0-32,0 0 15,21 0-15,-20 0 0,20 0 0,0 0 16,1 0-16,-1 0 0,21 0 15,-20 0-15,20 0 0,-20 0 0,20 0 16,-21 0-16,1-21 0,-1 21 0</inkml:trace>
  <inkml:trace contextRef="#ctx0" brushRef="#br0" timeOffset="49505.52">24871 8763 0,'0'0'0,"21"-21"0,0 0 0,-21 0 15,0-1-15,21 22 16,-21-21-16,0 0 0,0 0 0,0 0 16,-21 0-16,21-1 0,-42-20 0,21 21 15,-22 0-15,22 0 0,-21-1 0,-1 1 16,1 0-16,21 21 0,-21 0 16,-1 0-16,1 0 0,0 0 0,20 21 15,-20-21-15,0 21 0,21 22 0,-22-22 16,22 0-16,0 21 0,21 1 0,0-1 15,-21 0-15,21 1 0,0-1 16,0-21-16,0 22 0,21-1 0,0-21 16,0 0-16,0 0 0,22 1 15,-22-1-15,21-21 0,1 0 0,-1 0 16,0 0-16,1-21 0,-1-1 0,0 1 16,1 0-16,-1 0 0,-21-21 15,21 20-15,-20-20 0,-1 21 0,0-21 16,0-1-16,0 1 0,-21 0 0,21-22 15,-21 22-15,0-22 0,0 1 0,22-1 16,-22 1-16,21-22 0,-21 22 16,21-1-16,-21 1 0,21-1 0,-21 1 15,0 20-15,0 22 0,0 0 0,0 0 16,0 42-16,-21 0 16,0 21-16,0 1 15,-1 20-15,1 1 0,0-1 0,-21 1 16,21 20-16,-1-20 0,1-1 0,21 1 15,0-1-15,0 1 0,0-1 0,0-20 16,21-1-16,1 0 0,-1 1 16,0-1-16,21-21 0,1 22 0,20-22 15,-21-21-15,1 0 0,20 0 0,-20 0 16,20 0-16,-21 0 0,1-21 0,-1 21 16,0-22-16,1-20 0,-22 21 15,21 0-15,-21 0 0,1-22 0,-22 22 16,0-21-16,0 21 0,0-1 0,0-20 15,0 21-15,0 0 0,-22 21 16,1 0-16,0 0 16,0 0-16,-21 21 0,20 0 15,1 0-15,0 0 0,0 1 0,0 20 16,21-21-16,0 21 0,0 1 0,0-22 16,0 21-16,0-21 0,21 22 0,0-22 15,0 0-15,0 0 0,22-21 16,-22 21-16,21-21 0,22 0 0,-22 0 15,0 0-15,1 0 0,-1-21 0,0 0 16,1 0-16,-1 0 0,0 0 0,1-1 16,-22-20-16,21 21 0,-21-21 15,1 20-15,-1-20 0,0 21 16,0-21-16,0-1 0,-21 22 0,0-21 16,21-1-16,-21 22 0,0 0 0,0 0 15,0 42 1,0 0-1,0 0-15,-21 22 0,21-22 0,0 21 16,-21 1-16,0-1 0,21 21 0,-21-20 16,21 20-16,-21 1 0,21-1 0,-22 1 15,1-1-15,0 1 0,21-1 16,-21 1-16,0 20 0,0-20 0,-1-1 16,1 22-16,0-21 0,0-1 15,0 1-15,0-1 0,-1-21 0,1 1 16,0-1-16,0-21 0,0 0 0,0 1 15,-1-1-15,22-42 16,22 21 0,-1-22-16,0 1 0,0-21 15,0 21-15,0-22 0,22 22 0,-22-21 16</inkml:trace>
  <inkml:trace contextRef="#ctx0" brushRef="#br0" timeOffset="49788.35">26204 8805 0,'0'0'0,"0"-63"0,0-1 0,0 22 16,0 0-16,0-1 0,0 22 0,21-21 16,-21 21-16,22 0 0,-1-22 15,0 22-15,0 21 0,0-21 0,0 0 16,22 21-16,-1 0 0,-21 0 0,22 0 16,-1 0-16,0 0 0,-21 0 0,22 21 15,-22 0-15,0 0 0,-21 22 16,0-22-16,0 0 0,0 21 0,-21-21 15,-21 22-15,20-22 0,1 0 16,-21 0-16,0 0 0,20 22 0,-20-22 0,0-21 16,21 21-16,-22 0 0,22-21 15,0 21-15,0-21 0,0 0 16,42-21 0,0 0-1,21 0-15</inkml:trace>
  <inkml:trace contextRef="#ctx0" brushRef="#br0" timeOffset="51286.3">27030 8297 0,'21'-21'15,"-42"42"-15,42-63 0,-21 21 0,0 0 16,-21 21 0,0 21-16,-1 0 0,1 0 15,0 0-15,0 22 0,-21-22 16,20 21-16,1-21 0,0 22 15,0-1-15,0-21 0,21 22 0,0-1 16,0-21-16,0 21 0,0-20 0,0-1 16,0 0-16,21 0 0,0 0 0,0 0 15,0-21-15,22 0 0,-22 0 16,0 0-16,21 0 0,-20 0 0,20-21 16,-21 0-16,0 0 0,22 0 0,-22 0 15,21-1-15,-21 1 0,0 0 16,1-21-16,-22-1 0,0 22 0,21-21 15,-21 0-15,0-22 0,0 22 16,0-1-16,0 1 0,-21 0 0,21 21 16,-22-1-16,-20 1 0,21 0 0,0 21 15,-22 0-15,22 0 0,-21 21 16,0 0-16,20 1 0,-20 20 0,21-21 16,0 21-16,0 1 0,-1-22 0,22 21 15,0 1-15,0-22 0,0 21 16,0-21-16,22 0 0,-1 1 0,0-1 15,0-21-15,0 21 0,22-21 0,-1 0 16,-21 0-16,21 0 0,1 0 16,-1-21-16,0 0 0,1 21 0,-1-22 15,-21 1-15,22 0 0,-1 0 16,-21 0-16,21 0 0,-20-1 0,-1-20 16,0 21-16,0-21 0,-21 20 0,0-20 15,0 21-15,0 0 0,0 0 16,-21 21-1,0 21-15,21 0 0,-21 0 0,21 0 16,0 0-16,0 1 0,0 20 0,0-21 16,0 0-16,0 0 0,0 22 15,0-22-15,0 0 0,0 0 0,21 0 16,-21 1-16,21-1 0,0 0 16,-21 0-1,-21-21 16,21-21-31,-21 21 0,0-21 16,-1 0-16,22-1 16,-21 1-16,21 42 31,0 1-31,0-1 16,0 0-16,21 0 15,1 0-15,-1 0 0,0 1 16,-21-1-16,21-21 0,0 0 15,0 21-15,22-21 0,-22 0 0,21 0 16,-21 0-16,22 0 0,-22-21 16,21 0-16,1-1 0,-1 1 0,-21 0 15,21 0-15,-20 0 0,-1 0 0,21-22 16,-21 22-16,0-21 0,1-1 0,-1 1 16,0 0-16,0-1 0,0 22 15,-21 0-15,0 0 0,0 0 0,0 42 16,-21 0-1,0 0-15,0 0 0,21 1 16,-21 20-16,-1-21 0,22 21 0,0-20 16,-21-1-16,21 21 0,0-21 15,0 0-15,0 1 0,0-1 0,0 0 16,0 0-16,21-21 0,1 0 16,-1 0-16,0 0 0,21 0 15,-21 0-15,1 0 0,-1-21 0,21 21 16,-21-21-16,0 0 0,1-1 0,-1-20 15,0 21-15,21-21 0,-21-1 16,1 1-16,-1-22 0,0 22 0,0-21 16,0-1-16,0 1 0,1-1 0,-1 1 15,0-1-15,-21 22 16,0-1-16,21 1 0,-21 21 0,0 0 0,-21 21 31,0 21-31,0 0 0,-1 0 0,1 22 16,0-22-16,21 21 0,-21 0 15,0 22-15,0-22 0,-1 1 0,22-1 16,0 21-16,0-20 0,0-1 0,0 0 16,0 1-16,0-1 0,0 0 15,22-20-15,-1 20 0,0-21 0,0 0 16,0 0-16,22 1 0,-22-1 0,21-21 16,0 0-16,1 0 0,-1 0 0,0 0 15,22 0-15,-22 0 0,1-21 16,20-1-16,-21 1 0,-20 0 0,20 0 15,-21 0-15,21 0 0,-20-22 16,-1 22-16,0-21 0,-21 21 0,0-1 16,0 1-16,0 0 0,-21 21 15,0 21-15,-1 0 16,-20 1-16,21-1 0,0 0 0,0 0 16,-1 21-16,1-20 0,21 20 15,0-21-15,0 0 0,0 0 0,0 1 16,0-1-16,0 0 0,0 0 0,21 0 15,1-21-15,-1 0 0,0 21 0,21-21 16,-21 0-16,22 0 0,-1 0 16,-21 0-16,22 0 0,-22-21 0,21 21 15,-21-21-15,0 0 0,1 21 16,-1-21-16,0 0 0,0-1 16,0 1-16,-21 0 0,0-21 0,0 21 15</inkml:trace>
  <inkml:trace contextRef="#ctx0" brushRef="#br0" timeOffset="51536.7">28723 8022 0,'0'0'0,"-21"0"0,0 0 15,42 0-15,0 0 16,0 0-16,0 0 0,22 0 0,-1 0 15,0 0-15,1 0 0,20 0 0,-20 0 16,20 0-16,-21 0 0,1 0 16,20 0-16,-20 0 0,-22-21 0,21 21 15,-21-21-15,22 21 0,-22-21 16,-21 0-16,0-1 16,-21 22-16,-1-21 0,1 0 15</inkml:trace>
  <inkml:trace contextRef="#ctx0" brushRef="#br0" timeOffset="51712.6">27876 7705 0,'-21'0'0,"42"0"0,-63 0 15,21 0-15,0 0 0,0 0 16,21 21-16,-22-21 15,22 21 1,-21-21-16</inkml:trace>
  <inkml:trace contextRef="#ctx0" brushRef="#br0" timeOffset="54264.19">4995 10710 0,'0'22'16,"-21"-22"249,0 0-249,0 0 0,21-22 15,0 1 16,21 21-47,0 0 0,0 0 15,-21-21-15,21 21 16,-42 0 62,0 0-62,42 0 46,0 0-62,1 0 16,-1 0-16,0 0 0,0-21 16,0 21-16,0 0 0,1 0 0,-1 0 15,0 0-15,21 0 0,-21 0 16,1 0-16,-1 0 0,0 0 0,0 0 15,-42-21 17,0 21-17,0 0-15,-1 0 16,1 0-16,0 0 0,0 0 16,0-21-16,0 21 15,-1-22-15,1 22 16,0 0-16,0 0 0,0 0 15,0 0-15,-1 0 0,1 0 16,0 0-16,0 0 0,0 22 0,0-1 16,-1-21-16,22 21 0,-21-21 15,0 21-15,21 0 0,-21 0 0,21 1 16,-21-1-16,0 0 0,21 0 16,0 0-16,0 0 0,0 1 15,-22-1-15,22 21 0,0-21 0,0 0 16,0 1-16,0-1 0,0 0 15,22-42 32,-1 0-31,0 21-16,-21-22 0,21 22 0,0 0 16,0-21-16,1 21 0,-1-21 0,21 21 15,-21 0-15,22 0 0,-22 0 16,21 0-16,0 0 0,1 0 15,-1 0-15,-21 21 0,22 0 0,-22 1 16,21-1-16,-21 0 0,-21 0 16,0 21-16,0-20 0,0 20 0,0-21 15,-21 21-15,0 1 0,-21-22 0,-1 21 16,1-21-16,0 1 0,-1 20 16,1-21-16,0 0 0,-1-21 0,22 21 15,-21-21-15,21 0 0,-1 0 0,1 0 16,0 0-16,0 0 0,0 0 31,21-21-15,21 0-16,-21 0 15,21 21-15,0-21 0,22 0 16,-22-1-16,0 1 0,21 0 0</inkml:trace>
  <inkml:trace contextRef="#ctx0" brushRef="#br0" timeOffset="54828.97">5990 11028 0,'0'-21'0,"0"42"0,-21-63 16,0 42-16,21-22 0,-21 1 16,-1 0-16,1 21 0,0-21 0,0 0 15,0-22-15,21 22 0,0 0 0,0-21 16,0 21-16,0-1 0,0-20 15,0 21-15,42 0 0,-21 0 0,0-1 16,22 1-16,-22 0 0,0 0 0,21 0 16,1 21-16,-22 0 0,21 0 15,-21 0-15,1 0 0,20 21 0,-21 0 16,-21 0-16,0 22 0,21-22 0,-21 21 16,0 0-16,-21 1 0,0-22 15,0 21-15,-22 1 0,1 20 16,0-21-16,-22 1 0,1 20 0,20-20 15,-20 20-15,-1-21 0,22 1 0,21-1 16,-21 0-16,20 1 0,22-22 16,0 0-16,0 21 0,0-20 0,22-22 15,20 21-15,0-21 0,-21 21 0,22-21 16,20 0-16,-20 0 0,-1 0 16,0-21-16,1 0 0,20-1 0,-21 22 15,1-21-15,-22 0 0,21 0 0,-21-21 16,1 20-16,-1 1 0,-21 0 15,0-21-15,0 21 0,0-1 0,0-20 16,-21 21-16,-1 0 0,1 0 16,-21-1-16,21 1 0,-22 0 0,1 21 15,21 0-15,-21 0 0,20 0 16,-20 0-16,21 0 0,0 0 0,0 0 16,21 21-16,0 0 0,-22 1 0,22-1 15,0 0-15,0 0 16,22 0-16,-1-21 0,0 21 0,21-21 15,-21 0-15,22 0 0,-22 0 0</inkml:trace>
  <inkml:trace contextRef="#ctx0" brushRef="#br0" timeOffset="55536.59">7070 10816 0,'0'0'0,"0"-21"0,-43-42 15,1 41-15,21 1 0,0 21 16,-1 0-16,1 0 0,-21 0 0,21 0 16,0 21-16,-22-21 0,22 22 15,0 20-15,-64 43 16,64-43-16,21 0 0,-21-21 0,21 22 16,0 20-16,0-20 0,0-1 15,0 0-15,0 1 0,21-22 0,0 21 16,0 0-16,1-20 0,20-1 15,0 0-15,1 0 0,-1-21 0,0 0 16,1 0-16,-1 0 0,0 0 16,1-21-16,-1 21 0,0-21 0,-21 0 15,22-1-15,-22 1 0,0-21 0,0 21 16,0-22-16,-21 1 0,0 0 0,0-1 16,0 1-16,0 0 0,0-1 15,0 1-15,-21 0 0,0-1 0,0 1 16,0 21-16,0 0 0,-22 0 0,22-1 15,-21 22-15,-1 0 0,-20 0 16,21 22-16,-22-1 0,1-21 0,20 42 16,-20-21-16,20 0 0,1 22 15,0-1-15,21 0 0,-1 1 0,1-1 16,21 22-16,0-22 0,0 0 16,0 1-16,21-1 0,22 0 0,-22-21 15,21 1-15,22-1 0,-22 0 0,0 0 16,22-21-16,-22 0 0,1 0 15,20 0-15,-21-21 0,1 0 0,-1 0 16,0-1-16,-20-20 0,20 21 0,-21-21 16,0-1-16,0 1 0,-21 0 0,0-1 15,0 1-15,0 0 0,0-22 16,0 22-16,-21-1 0,0-20 0,0 21 16,0 20-16,-22-20 0,22 21 15,-21 21-15,0 0 0,-1 0 16,-20 0-16,20 21 0,-20 0 0,21 22 15,-1-22-15,1 21 0,0 0 0,-1 22 16,22-22-16,0 1 0,0-1 0,21 21 16,0-20-16,0-1 0,0 0 15,21-20-15,0 20 0,0-21 0,0 0 16,22 0-16,-22 1 0,21-1 0,-21-21 16,1 0-16,20 0 0,-21 0 0,0 0 15</inkml:trace>
  <inkml:trace contextRef="#ctx0" brushRef="#br0" timeOffset="59072.76">9419 10774 0,'0'21'31,"21"-42"32,0 0-63,1 21 0,-22-21 15,21-1-15,0 1 16,-21 0-16,21 0 16,-21 0-16,0 0 0,0-1 15,0 1-15,-21 42 31,21 1-31,-21-1 16,0 21-16,21 0 0,-22 1 0,22-1 16,-21 0-16,0 1 0,21 20 15,-21-20-15,21-1 0,0 0 0,-21-21 16,21 22-16,0-22 0,0 0 0,0 0 16,0-42 15,0 0-31,21 0 0,0-22 15,0 22-15,-21-21 0,21 21 0,1-22 16,-1 1-16,0 21 0,0-21 0,0-1 16,-21 22-16,21-21 0,1 21 15,-22-1-15,21 22 16,0 0-16,0 22 0,-21-1 16,0 0-16,21 0 0,0 21 15,-21-20-15,22 20 0,-1 0 0,0-21 16,-21 22-16,21-1 0,0-21 0,0 22 15,1-22-15,20 0 0,-21 0 0,0 0 16,22 0-16,-22-21 0,21 0 0,-21 0 16,22 0-16,-1 0 15,-21-21-15,21 0 0,1 0 0,-22-21 16,21 20-16,-21 1 0,1-21 0,-1 21 16,0-22-16,0 22 0,-21-21 0,0 0 15,0-1-15,0 1 0,0 0 16,0-1-16,0 1 0,0 0 0,0 20 15,0 1-15,0 0 0,-21 42 16,21 0-16,-21 1 16,0-1-16,21 21 0,-22 0 15,22 1-15,0-1 0,0-21 0,0 22 16,0-1-16,0 0 0,0 1 0,0-22 16,22 21-16,-1-21 0,0 22 15,0-22-15,0-21 0,0 21 16,22-21-16,-22 0 0,21 0 0,1 0 15,-1 0-15,0-21 0,1 0 0,-1-1 16,0 1-16,1 0 0,-22 0 0,21-21 16,0 20-16,-20-20 0,20 0 15,-21-1-15,0 1 0,0-21 0,1 20 16,-1-20-16,-21-1 0,21 1 0,0-1 16,0 1-16,-21-1 0,0 22 0,21 0 15,-21 20-15,0 1 0,0 0 16,-21 42-1,0 22-15,0-1 0,0 0 16,0 22-16,-1-1 0,1 1 0,0-1 16,0 1-16,0-1 0,0 1 15,21-1-15,-22-20 0,22-1 0,0 0 16,0 1-16,0-1 0,0-21 0,0 0 16,0 0-16,0 1 0,0-1 0,22-21 15,-1 0-15,0-21 16,-21-1-16,21 22 0,0-21 15,-21 0-15,21 0 0,1-21 0,-1 20 16,0 1-16,0-21 0,-21 21 16,21 0-16,0-1 0,1-20 0,-22 21 15,21 0-15,0 21 16,-21 21-16,0 0 16,0 0-16,0 0 0,0 1 0,0-1 15,0 0-15,0 21 0,0-21 0,0 1 16,21-1-16,0 21 0,0-21 0,1 0 15,-1 1-15,0-1 0,21-21 16,-21 21-16,22-21 0,-1 0 0,0 0 16,1 0-16,-1 0 0,0 0 0,1 0 15,-1 0-15,0-21 0,1 0 0,-1-1 16,0 1-16,-20 0 0,20 0 0,-21 0 16,-21 0-16,21-22 0,0 22 15,-21-21-15,22-1 0,-22 1 16,0 0-16,0-1 0,0 22 0,0-21 15,0 21-15,0 0 0,-22-1 0,1 22 16,-21 0-16,21 22 16,0-1-16,-1 0 0,-20 0 0,21 21 15,0-20-15,0 20 0,-1 0 0,1-21 16,0 22-16,0-1 0,21-21 0,-21 22 16,21-22-16,0 0 0,0 0 0,0 0 15,0 0-15,21 1 16,0-22-16,0 0 0,0 0 15,1 0-15,-1 0 0,0-22 0,0 22 16,0-21-16,0 0 0,1 0 0,-1 0 16,0 0-16,0-1 0,0-20 0,-21 21 15,21-21-15,1 20 0,-1-20 16,0 21-16,-21 0 0,21-22 0,0 22 16,-21 42-1,0 1-15,0-1 0,0 0 16,0 21-16,0-21 0,-21 22 15,21-22-15,-21 21 0,21 1 0,0-22 16,0 21-16,0-21 0,0 0 16,21 1-16,0-1 0,0 0 0,1-21 15,-1 0-15,21 0 0,-21 0 16,0 0-16,22-21 0,-22 21 0,21-21 16,-21-1-16,22 1 0,-22 0 15,0 0-15,0-21 0,0 20 16,1-20-16,-1 21 0,0-21 0,0-1 0,0-20 15,0 20-15,-21-20 0,22-1 16,-1 1-16,0-1 0,0 1 0,0 21 0,-21-22 16,21 22-16,-21-1 0,22 1 15,-22 21-15,-22 21 16,1 21-16,0 21 16,0 1-16,0-1 0,0 0 15,21 22-15,-22-1 0,1 1 16,0-1-16,21-20 0,0 20 0,-21-20 15,21 20-15,0-21 0,-21 1 0,21-1 16,0-21-16,0 22 0,0-22 0,0 21 16,0-21-16,21 0 0,0 1 15,0-22-15,0 0 16,1 0-16,-1 0 16,-21-22-16,21 1 15,-21 0-15,0 0 0,0 0 16,0 0-16,0-1 0,0-20 15,-21 21-15,0 0 0</inkml:trace>
  <inkml:trace contextRef="#ctx0" brushRef="#br0" timeOffset="59272.61">12615 10668 0,'21'0'47,"1"0"-47,-1 0 16,0 0-16,0 0 0,0 0 0,0 0 15,1 0-15,-1 0 0,0 0 16,0 0-16,0-21 0,0 21 0,1 0 16,-1 0-16,21 0 0,-21 0 15,22 0-15,-22 0 0,21 0 16,0 0-16,-20 0 0,20 0 0,0 0 16,1 0-16</inkml:trace>
  <inkml:trace contextRef="#ctx0" brushRef="#br0" timeOffset="59547.56">14668 10583 0,'0'-21'15,"-21"21"1,21 21-1,-21 1-15,21 20 0,0-21 0,-21 0 16,0 22-16,0-1 0,21-21 0,-22 21 16,1 1-16,21-22 0,-21 21 0,21-21 15,0 1-15,-21 20 0,21-21 0,0 0 16,0 0-16,0 1 0,0-1 16,21-21-1,0 0-15,0 0 0</inkml:trace>
  <inkml:trace contextRef="#ctx0" brushRef="#br0" timeOffset="59932.31">15409 10626 0,'0'-43'16,"-21"43"-16,0-21 0,0 21 15,0 0-15,-22 0 0,1 0 16,21 0-16,-22 21 0,1-21 0,21 22 15,-21-1-15,20 0 0,1 0 0,0 0 16,21 0-16,0 1 0,0-1 16,0 0-16,0 0 15,21-21-15,0 21 0,1-21 16,-1 21-16,0-21 0,21 22 0,-21-22 16,1 21-16,-1-21 0,0 21 0,21 0 15,-21-21-15,1 21 0,-22 0 0,21 1 16,0-22-16,-21 21 0,0 0 0,0 0 15,0 0-15,0 0 0,-21 1 16,0-1-16,-22-21 0,22 21 16,-21-21-16,21 0 0,-22 21 0,22-21 15,-21 0-15,21 0 0,-22 0 0,22 0 16,0 0-16,0 0 0,0 0 0,-1 0 16,1-21-1,0 21-15,21-21 0,-21 0 16,0-1-16,0 22 0</inkml:trace>
  <inkml:trace contextRef="#ctx0" brushRef="#br0" timeOffset="60120.2">14499 10224 0,'0'-22'16,"0"1"-16,0 0 31,0 0 0,-21 0-31</inkml:trace>
  <inkml:trace contextRef="#ctx0" brushRef="#br0" timeOffset="62425.58">17632 10160 0,'21'-21'0,"-42"42"0,63-63 15,-42-1-15,21 22 0,0 0 0,-21-21 16,0 21-16,0-22 0,0 22 0,0 0 16,0 0-16,0 0 0,-21-1 15,0 22-15,0 0 0,-21 0 0,20 0 16,-20 22-16,-21-1 0,20 0 0,-20 21 16,-1-21-16,22 43 0,-22-22 0,22 22 15,0-1-15,-1 1 16,22-1-16,-21 22 0,21-22 0,0 22 15,21-21-15,0 20 0,0-20 0,0-1 16,0-20-16,0 20 0,0-21 0,21 1 16,0-22-16,21 21 0,-21-21 0,22 1 15,-22-22-15,21 0 0,1 0 16,-1 0-16,0 0 0,1-22 0,20 1 16,-21 0-16,22 0 0,-22 0 0,22-22 15,-22 1-15,0 21 0,1-21 0,-1-1 16,0 1-16,-20 0 0,-1-1 0,0 1 15,0 0-15,-21-1 0,0 1 0,0 21 16,0 0-16,0-1 16,0 44-1,-21-1-15,0 0 0,0 0 0,21 21 16,-22-20-16,22 20 0,-21 0 0,21 1 16,0-22-16,0 21 0,0-21 0,0 22 15,0-22-15,0 0 0,0 0 16,0 0-16,21 0 0,1-21 0,-1 0 15,21 0-15,-21 0 0,0 0 0,1 0 16,20-21-16,-21 21 0,21-21 0,-20 0 16,-1 0-16,0 0 0,0-22 0,0 22 15,0 0-15,1-21 0,-22-1 16,0 1-16,21 21 0,-21-22 0,21 1 16,-21 21-16,21 0 0,-21 0 15,0-1-15,0 44 16,0-1-1,0 0-15,0 21 0,0-21 0,0 1 16,-21 20-16,21 0 0,-21-21 16,21 22-16,0-22 0,0 21 0,0-21 15,0 1-15,0 20 0,0-21 0,0 0 16,0 0-16,0 1 0,21-22 16,0 0-16,0 0 0,0 0 0,1 0 15,-1 0-15,21 0 0,-21-22 0,22 22 16,-1-21-16,-21 0 0,21 0 15,1-21-15,-22 20 0,21 1 16,1-21-16,-22 0 0,0-1 0,0 1 16,0 0-16,0 20 0,-21-20 0,0 0 15,0 21-15,0-1 0,0 1 16,-21 21 0,21 21-16,-21 1 0,21-1 15,0 0-15,0 0 0,0 0 16,0 0-16,0 1 0,21-1 0,0 0 15,-21 0-15,22 0 0,-1 0 0,0 1 16,0-1-16,-21 0 0,0 0 16,21-21-16,-21 21 0,0 0 15,0 1-15,0-1 0,0 0 16,0 0-16,0 0 16,21-21-1,1 0-15,-1 0 16,0 0-16,0 0 0,0 0 15,0 0-15,22 0 0,-22 0 0,0 0 16,21-21-16,-20 0 0,-1 21 0,21-21 16,-21-22-16,0 22 0,1 0 0,-1-21 15,21-1-15,-21 1 0,0 21 16,-21-21-16,22-1 0,-22 22 16,21 0-16,-21 0 0,0 0 0,-21 21 15,-1 0 1,1 21-16,21 0 0,-21-21 15,21 21-15,0 0 0,0 0 0,0 1 16,0-1-16,0 0 0,0 0 16,0 0-16,0 0 0,0 1 0,0-1 15,0 0-15,21 0 0,0 0 0,-21 0 16,22 1-16,-1-1 0,-21 0 0,21 0 16,0-21-16,0 21 0,0 0 0,1 1 15,-22-1-15,21-21 0,0 21 16,0 0-16,0-21 0,0 0 15,22 21-15,-22-21 0,0 0 0,0 0 16,0 0-16,1 0 0,-1-21 0,0 0 16,0 21-16,0-21 0,0 0 0,1-1 15,-1 1-15,0-21 0,21 21 0,-21-22 16,22 1-16,-1 0 0,0-1 16,-20 1-16,20 0 0,-21 21 0,0-22 15,0 22-15,-21 0 0,0 0 0,0 0 16,-21 21-16,0 21 15,0-21-15,0 21 0,-22 0 0,22 0 16,0 22-16,0-22 16,0 0-16,0 21 0,21-21 0,0 22 15,0-22-15,0 0 0,0 0 0,0 22 16,0-22-16,21-21 0,0 21 0,0 0 16,0-21-16,0 0 0,22 21 0,-22-21 15,0 0-15,21 0 0,-20 0 0,20 0 16,-21-21-16,0 21 0,0-21 15,1 21-15,-1-21 0,0 0 0,0-1 16,0 1-16,-21 0 0,0-21 0,0 21 16,21-22-16,-21 22 0,0 0 0,0 0 15,0 0-15,0-1 0,0 44 32,-21-1-32,21 21 15,-21-21-15,0 0 0,21 1 0,0 20 16,-21-21-16,0 0 0,21 0 0,0 1 15,-22-1-15,22 0 0,0-42 47,22 0-47,-1 21 0,0-22 16,0 1-16,0 0 0,0 0 0,-21 0 16,43 0-16,-22-22 0,0 22 0,0 0 15,0 0-15,1 0 0,-1-1 16,0 22-16,0 0 15,-21 22-15,21-1 16,-21 0-16,0 21 0,0-21 0,0 1 16,21 20-16,-21-21 0,22 0 0,-22 0 15,21 1-15,0-1 0,0 0 16,0 0-16,0 0 0,1-21 16,-1 0-16,21 0 0,-21 0 0,0 0 0,1 0 15,20 0-15,-21 0 0,0-21 0,0 0 16,1 21-16,-1-21 0,0 0 15,0-22-15,0 22 0,0 0 0,1-21 16,-1-1-16,0 1 0,0 0 0,0-1 16,0-20-16,1 20 0,-1-20 15,21-1-15,-21 1 0,0 21 0,22-1 16,-22-20-16,-21 42 0,21-22 0,-21 22 16,-21 21-1,0 21-15,0 0 0,-1 22 16,-20-22-16,21 42 0,-21-20 0,-1 20 15,22-20-15,0 20 0,-21 1 16,20-1-16,1-21 0,21 22 0,0-22 16,0 1-16,0-1 0,0 0 0,0-21 15,0 1-15,0-1 0,0 0 0,0 0 16,21-21-16,1 0 0,-1 0 0,0 0 16,0 0-16,0-21 15,-21 0-15,21 0 0,-21-1 16</inkml:trace>
  <inkml:trace contextRef="#ctx0" brushRef="#br0" timeOffset="62595.6">21315 10456 0,'-21'0'0,"42"0"0,-64 0 0,65 0 32,-1 0-32,21 0 15,0 0-15,1 0 0,20-21 16,-20 21-16,-1 0 0,21-21 15,-20 0-15,-1 21 0,0-21 0,1 0 16,-1 21-16,-21-22 0,0 1 0,1 21 16</inkml:trace>
  <inkml:trace contextRef="#ctx0" brushRef="#br0" timeOffset="63264.29">23304 9970 0,'0'-22'0,"0"44"0,0-65 15,22 22-15,-1 0 0,-21 0 16,0 42 0,0 0-16,-21 0 0,21 22 15,-22-1-15,1 0 0,0 22 0,0-1 16,21 1-16,-21 20 0,0-20 15,-1 21-15,22-22 0,-21 22 0,0-22 16,0 1-16,0-22 0,0 22 0,21-22 16,-22 21-16,1-41 0,0 20 0,0-21 15,0 21-15,0-42 0,-1 22 16,1-22-16,21-22 16,0 1-16,0 0 15,21-21-15,1 21 0,-1-1 0,21-20 16,0 0-16,1-1 0,-1 1 0,0 21 15,1-21-15,20-1 16,1 22-16,-22 0 0,22 0 0,-22 21 16,21 0-16,-20 0 0,-1 0 0,0 21 15,-20 0-15,-1 0 0,0 0 0,-21 22 16,0-22-16,0 0 0,-21 0 0,0 22 16,-1-22-16,-20 0 0,0 0 15,-1 0-15,-20 0 0,21 1 0,-22-1 16,22-21-16,-22 21 0,22 0 0,0-21 15,-1 0-15,1 21 0,21-21 16,0 0-16,42 0 31,0-21-31,21 0 0,-21 21 16,22-21-16,-22 0 0,21-1 0</inkml:trace>
  <inkml:trace contextRef="#ctx0" brushRef="#br0" timeOffset="65328.66">24236 10816 0,'0'0'16,"42"-21"-16,85-21 16,-106 21-16,-21-1 0,0 1 0,0 0 15,0 0-15,0 0 0,0 0 0,-21-1 16,0 22-16,-21 0 0,20 0 16,1 22-16,-21-22 0,21 21 15,-22 21-15,22-21 0,-21 0 16,21 22-16,0-22 0,-22 21 0,22-21 15,0 22-15,0-22 0,21 21 0,0-21 16,0 1-16,0-1 0,0 0 0,21 0 16,0-21-16,0 0 0,22 0 15,-22 0-15,0 0 0,21 0 16,-21 0-16,22-21 0,-22 0 0,0 21 16,21-21-16,-20-1 0,-1-20 0,0 21 15,0 0-15,0-22 0,-21 1 0,21 0 16,1-1-16,-22 1 0,21 21 15,-21-21-15,0 20 0,0 1 0,0 0 16,0 42 0,0 0-16,0 1 0,-21 20 15,21-21-15,0 21 0,0-20 0,0 20 16,0 0-16,0-21 0,0 22 16,0-22-16,0 0 0,0 21 0,21-20 15,0-22-15,21 21 0,-21 0 0,22-21 16,-1 0-16,0 0 0,-20 0 0,20 0 15,0 0-15,1 0 0,-1-21 0,-21 0 16,21 21-16,-20-22 16,-1 1-16,0-21 0,0 21 0,0-22 15,0 1-15,1 0 0,-1-1 0,0-20 16,0-1-16,-21 1 0,21-1 0,0 1 16,1-22-16,-1 22 0,0-1 15,0 22-15,0 0 0,-21-1 0,0 1 16,0 63-1,-21 21-15,0 1 0,-21-1 16,20 0-16,1 22 0,0-1 16,-21 1-16,21-1 0,21 1 0,0-1 15,0 1-15,0-22 0,0 1 0,0 20 16,21-21-16,0-20 0,21 20 16,-21-21-16,43 0 0,-22 0 15,1 1-15,20-22 0,-21 0 0,22 0 16,-1 0-16,1 0 0,-1 0 0,1-22 15,-1 22-15,1-21 0,-22 0 0,1-21 16,-1 21-16,0-22 0,1 22 0,-22-42 16,0 20-16,0 1 0,-21-22 15,0 22-15,0 0 0,0-1 0,0 22 16,-21 0-16,0 0 0,-22 21 0,1 0 16,0 21-16,-1 0 0,-20 0 15,21 22-15,-1-22 0,-20 21 0,42 1 16,-22-1-16,1 0 0,21 1 0,0-1 15,21 0-15,0-21 0,0 22 16,0-22-16,0 0 0,21 0 0,0-21 16,21 21-16,-21-21 0,22 0 15,-22 0-15,21 0 0,-21 0 0,22 0 16,-22-21-16,21 21 0,-21-21 0,1 0 16,-1 0-16,0-22 0,0 22 0,0 0 15,0-21-15,1-1 0,-1 1 16,-21 0-16,0 21 0,21-1 0,-21 1 15,0 0-15,-21 42 16,0 0-16,-1 1 0,-20 20 16,42-21-16,-21 0 0,0 22 15,0-22-15,21 21 0,0-21 16,0 22-16,0-22 0,0 0 0,0 0 16,21 0-16,0 0 0,21 1 0,-21-22 15,22 21-15,-1-21 0,0 0 16,1 0-16,-1 0 0,0 0 0,1 0 15,-1 0-15,0 0 0,-20-21 0,20-1 16,0 22-16,-21-21 0,1 0 0,-1-21 16,0 21-16,0-22 0,0 22 0,0-21 15,1-1-15,-22 22 16,0-21-16,0 21 0,0 0 0,-22 42 31,1 0-31,0 0 0,0 0 0,0 0 16,21 1-16,-21 20 0,-1-21 15,1 0-15,21 22 0,-21-22 0,21 0 16,0 0-16,-21-21 0,21 21 0,0 0 16,0-42 15,0 0-15,21 0-16,0 0 0,-21 0 15,21-1-15,1 1 0,-1 0 0,0-21 16,0 21-16,-21-1 0,21 22 15,0-21-15,-21 42 32,0 1-32,0-1 0,0 0 0,0 0 15,0 0-15,0 0 0,22 1 16,-1-1-16,-21 0 0,21 0 0,0 0 16,21 0-16,-20 1 0,-1-22 0,21 21 15,-21-21-15,0 0 0,1 0 0,-1 0 16,0 0-16,0 0 0,0 0 15,0-21-15,22 21 0,-22-22 0,0 1 16,0 0-16,0 0 0,22 0 16,-22-22-16,0 22 0,21-21 0,-20 0 15,20-1-15,-21 1 0,21 0 16,-20 20-16,20-20 0,-21 21 0,0 0 16,0 21-16,1 0 15,-22 21 1,0 0-16,0 0 0,0 0 15,-22 1-15,22-1 0,0 0 16,0-42 31,22 0-31,-22-1-16,21 1 0,-21 0 0,0 0 15,0 0-15,0 0 0,0-1 16,0 1-16,0 0 15,-21 21 1,-1 21-16,1 0 0,0-21 16,-21 43-16,21-22 0,-22 0 15,22 21-15,0-20 0,-21 20 0,20 0 16,1-21-16,21 22 0,0-22 0,0 21 16,0-21-16,0 1 0,21 20 0,1-21 15,-1 0-15,21 0 0,-21 1 16,22-1-16,-1-21 0,0 0 15,-21 21-15,22-21 0,-1 0 0,0 0 16,1 0-16,-1-21 0,-21 0 0,22-1 16,-1 1-16,0 0 0,-21 0 15,22-21-15,-22 20 0,0-20 0,21 0 16,-20-1-16,-22 1 0,0 21 0,0-21 16,0 20-16,0 1 0,-22 21 15,-20 0-15,21 0 16,0 21-16,-22-21 0,22 43 0,-21-22 15,21 0-15,0 0 0,21 22 0,0-22 16,0 0-16,0 0 0,0 21 16,0-20-16,21-1 0,-21 0 15,21 0-15,0 0 0,21 0 0,-20-21 16,-1 22-16,0-22 0,0 0 0,0 0 16,0 0-16,22 0 0,-22 0 0,0 0 15,0 0-15,0 0 0,-21-22 16,22 22-16,-1-21 0,0 0 15,-21 0-15,0 0 0,21 0 0</inkml:trace>
  <inkml:trace contextRef="#ctx0" brushRef="#br0" timeOffset="65508.56">28871 10816 0,'-21'0'0,"42"0"0,-63 0 15,63-21 32,0 21-47,0 0 16,1-21-16</inkml:trace>
  <inkml:trace contextRef="#ctx0" brushRef="#br0" timeOffset="65695.45">29104 10816 0,'21'0'62,"0"0"-46,1 0-16,-1 0 0,21 0 0,0 0 15,1 0-15</inkml:trace>
  <inkml:trace contextRef="#ctx0" brushRef="#br0" timeOffset="65881.28">30395 10816 0,'0'0'0,"0"-21"15,0 0 1,0 0 0</inkml:trace>
  <inkml:trace contextRef="#ctx0" brushRef="#br0" timeOffset="66284.56">31009 10266 0,'0'0'0,"-21"-42"0,-21-64 16,20 85-16,22-22 0,0 22 15,0 0-15,0-21 0,0 20 16,0 1-16,0 0 0,22 0 15,-1 0-15,0 21 0,21-21 0,-21-1 16,1 22-16,20 0 0,-21 0 16,21 0-16,1 0 0,-22 0 0,21 0 15,1 0-15,-22 22 0,21-1 16,-21 0-16,0 0 0,1 21 0,-22-20 16,0 20-16,0-21 0,0 21 15,-22-20-15,1 20 0,0 0 0,-21-21 16,21 22-16,-22-22 0,1 21 0,21 1 15,-22-22-15,1 21 0,0-21 16,-1 22-16,1-1 0,21-21 16,-21 21-16,20 1 0,-20-22 0,21 21 15,0-21-15,0 1 0,-1 20 16,1-21-16,21 0 0,-21 22 0,21-22 16,-21 0-16,0 0 0,21 21 0,0-20 15</inkml:trace>
  <inkml:trace contextRef="#ctx0" brushRef="#br0" timeOffset="66633.36">30586 11642 0,'0'0'0,"-21"21"16,-1-21-16,1 21 0,0-21 0,21 21 0,0 0 16,0 1-1,21-22-15,0 21 16,1-21-16,20 0 0,-21 0 0,21 0 15,-20 0-15,20 0 0,-21 0 0,0-21 16,0 21-16,1-22 0,-22 1 16,0 0-16,0 0 0,0 0 0,0 0 15,0-1-15,-22 1 16,1 21-16,0 0 0,0 0 16,0 0-16,0 21 0,21 1 0,0-1 15,-22-21-15,22 21 0,0 0 0,0 0 16,0 0-16,0 1 15,0-1-15,22-21 16,-1 0 0,0-21-1,-21-1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F607-11DD-4572-A632-814354F7E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BA06A-41DB-473F-97C0-66F424CE1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8E989-6D61-4CEF-B88C-505645AA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50D4-7FF0-40B8-8E89-FA66DEF52731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0451C-890D-4F65-B6BB-580CA8B8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5DAF-E475-42CC-89C2-B2FA9B2B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EC95-BBF0-406C-98E1-E12062116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79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7275-C091-4A0F-92CE-D4B6B411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53B2F-47BA-442F-AD93-FBE369858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D8FA9-1AE0-4EA8-8510-8ABE142B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50D4-7FF0-40B8-8E89-FA66DEF52731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0D93-D835-4602-97FE-289D38A1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008B3-6367-42ED-9779-111D9187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EC95-BBF0-406C-98E1-E12062116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6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952B7-B725-4A47-94B2-E25F5A430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35FB9-FF76-449A-B279-EF21418EB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5F922-53D8-4F38-94B5-541F5046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50D4-7FF0-40B8-8E89-FA66DEF52731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6CACF-A893-4331-AE31-46192E81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1F4C-7CCA-4DD7-9884-7BEC70EA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EC95-BBF0-406C-98E1-E12062116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63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974B-96AB-45A1-8019-334E20D6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BC1A-B752-43E0-90E9-CBD02CEE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AC4A-ED56-49D7-B139-9F1ACF14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50D4-7FF0-40B8-8E89-FA66DEF52731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9E534-BEF4-4AB6-8FE7-E7868A26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70DD1-B6F2-4685-874E-2A2C8673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EC95-BBF0-406C-98E1-E12062116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71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7FC6-5BC7-4032-8016-02A7D5BE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DC6F2-CB3C-4664-9A5E-C02C07A3D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B8D7-ABB1-4225-BE36-88742A54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50D4-7FF0-40B8-8E89-FA66DEF52731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F58E7-6D6E-499D-AF02-AA66004B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FDC32-6198-4B81-96B6-6C61C67F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EC95-BBF0-406C-98E1-E12062116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54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F5E6-22B8-4190-8896-CBE545AB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9125-BAC8-42EC-9629-0D5762F23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62CBF-3943-49AA-A636-86A86F8D8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4ED7A-B181-446A-95F9-40B35AE2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50D4-7FF0-40B8-8E89-FA66DEF52731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9C0EE-0AAE-4386-833E-EEA9CE86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0A77E-D0CA-4446-BF5A-0DA38D41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EC95-BBF0-406C-98E1-E12062116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F93F-BF89-4113-9280-615857E7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5AD94-7C00-4916-A577-54264729C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C70CD-A416-4B68-AF0D-3F43BD860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44C9F-0549-4274-A015-D3E58B7D1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87B58-BD7C-42C6-ACA2-C4297F07A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2AF2B-60B7-4E1B-8E3C-7E9C09C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50D4-7FF0-40B8-8E89-FA66DEF52731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97F75-F361-40D9-A778-91B3FE60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30415-738B-41A4-BA28-FCB5568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EC95-BBF0-406C-98E1-E12062116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10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A92D-FAE8-48EC-B7CC-2F085E2D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9E2B9-16BB-457E-81C5-7215871B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50D4-7FF0-40B8-8E89-FA66DEF52731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396B5-430D-4276-ACCF-BFD5DF4C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83A5B-99FB-4BB1-8EB5-FF619273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EC95-BBF0-406C-98E1-E12062116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66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8AD13-535D-48CD-A7AA-54AC4E1A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50D4-7FF0-40B8-8E89-FA66DEF52731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9D414-AB77-44DC-8D0F-088E4E02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2FC9C-7FF4-4273-AE8B-57F9CFDE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EC95-BBF0-406C-98E1-E12062116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43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6E84-536A-4A77-9C0D-4822CA35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8DA6D-6186-4927-A8D7-CD024BCD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2F736-3A34-4471-BAD8-459FCEEF5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A0E5B-11AD-4A65-BD57-649163AF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50D4-7FF0-40B8-8E89-FA66DEF52731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7CDF-CAF1-4D54-93A0-2B08F615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0E43-03A6-408E-9D0E-63F69FD5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EC95-BBF0-406C-98E1-E12062116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4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763-4AEE-407C-81A9-DBE78176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F2B0F-E01E-4253-88E9-F827324D2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E9852-9BF8-4C01-B67B-701663381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E69EE-A647-4E31-8C98-61FD6B89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50D4-7FF0-40B8-8E89-FA66DEF52731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92FCD-FDB8-4EBF-87E2-B79132AF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5F70-75CE-4B5D-B9BC-C32E4D39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EC95-BBF0-406C-98E1-E12062116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30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65EBB-65F3-4999-BA4E-A334C440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917D8-4A06-43FE-B838-0548C5DC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771C1-238D-419E-8A70-CD7B07F64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50D4-7FF0-40B8-8E89-FA66DEF52731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AC5C-484E-4CA1-A9ED-B765C368F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26B3-F0FC-43D6-A2B4-37A95F882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EC95-BBF0-406C-98E1-E12062116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53BB-6139-4CB5-9A99-725305F06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77C23-039B-42D2-A393-66D8856F2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FF3700-49F6-44C6-9E5A-8DFF5D2310B2}"/>
                  </a:ext>
                </a:extLst>
              </p14:cNvPr>
              <p14:cNvContentPartPr/>
              <p14:nvPr/>
            </p14:nvContentPartPr>
            <p14:xfrm>
              <a:off x="464760" y="198000"/>
              <a:ext cx="7544160" cy="559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FF3700-49F6-44C6-9E5A-8DFF5D2310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88640"/>
                <a:ext cx="7562880" cy="56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13BE13-A9B4-4429-ACB5-109664C8BDA2}"/>
                  </a:ext>
                </a:extLst>
              </p14:cNvPr>
              <p14:cNvContentPartPr/>
              <p14:nvPr/>
            </p14:nvContentPartPr>
            <p14:xfrm>
              <a:off x="3147120" y="60840"/>
              <a:ext cx="7254360" cy="229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13BE13-A9B4-4429-ACB5-109664C8BD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7760" y="51480"/>
                <a:ext cx="7273080" cy="23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27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53BB-6139-4CB5-9A99-725305F06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77C23-039B-42D2-A393-66D8856F2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836BF0-412D-4CD2-A844-1E1B61E8ADD4}"/>
                  </a:ext>
                </a:extLst>
              </p14:cNvPr>
              <p14:cNvContentPartPr/>
              <p14:nvPr/>
            </p14:nvContentPartPr>
            <p14:xfrm>
              <a:off x="213480" y="906840"/>
              <a:ext cx="1099584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836BF0-412D-4CD2-A844-1E1B61E8AD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897480"/>
                <a:ext cx="1101456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29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53BB-6139-4CB5-9A99-725305F06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77C23-039B-42D2-A393-66D8856F2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8C9A30-2147-4903-8AC5-568918E86507}"/>
                  </a:ext>
                </a:extLst>
              </p14:cNvPr>
              <p14:cNvContentPartPr/>
              <p14:nvPr/>
            </p14:nvContentPartPr>
            <p14:xfrm>
              <a:off x="0" y="457200"/>
              <a:ext cx="9296640" cy="485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8C9A30-2147-4903-8AC5-568918E86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47840"/>
                <a:ext cx="9315360" cy="48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33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53BB-6139-4CB5-9A99-725305F06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77C23-039B-42D2-A393-66D8856F2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CD0919-02A4-4ADE-85A8-DDD2767F7D8B}"/>
                  </a:ext>
                </a:extLst>
              </p14:cNvPr>
              <p14:cNvContentPartPr/>
              <p14:nvPr/>
            </p14:nvContentPartPr>
            <p14:xfrm>
              <a:off x="822960" y="60840"/>
              <a:ext cx="6141960" cy="563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CD0919-02A4-4ADE-85A8-DDD2767F7D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51480"/>
                <a:ext cx="6160680" cy="56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533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53BB-6139-4CB5-9A99-725305F06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77C23-039B-42D2-A393-66D8856F2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C4E48-299E-4C39-B976-03758FC26EAC}"/>
              </a:ext>
            </a:extLst>
          </p:cNvPr>
          <p:cNvSpPr txBox="1"/>
          <p:nvPr/>
        </p:nvSpPr>
        <p:spPr>
          <a:xfrm>
            <a:off x="3048886" y="1028343"/>
            <a:ext cx="609777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methods;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Test0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=20;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abc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B00D40-85DE-4353-92D3-2ADCD86B03EA}"/>
                  </a:ext>
                </a:extLst>
              </p14:cNvPr>
              <p14:cNvContentPartPr/>
              <p14:nvPr/>
            </p14:nvContentPartPr>
            <p14:xfrm>
              <a:off x="335160" y="2049840"/>
              <a:ext cx="8062560" cy="3703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B00D40-85DE-4353-92D3-2ADCD86B03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040480"/>
                <a:ext cx="8081280" cy="37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373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53BB-6139-4CB5-9A99-725305F06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77C23-039B-42D2-A393-66D8856F2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579811-47A8-4392-975E-20BA1FF87F9E}"/>
                  </a:ext>
                </a:extLst>
              </p14:cNvPr>
              <p14:cNvContentPartPr/>
              <p14:nvPr/>
            </p14:nvContentPartPr>
            <p14:xfrm>
              <a:off x="1280160" y="419040"/>
              <a:ext cx="694980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579811-47A8-4392-975E-20BA1FF87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800" y="409680"/>
                <a:ext cx="696852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50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53BB-6139-4CB5-9A99-725305F06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77C23-039B-42D2-A393-66D8856F2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969D27-D68E-4C12-BA3D-1D3E2F248F51}"/>
                  </a:ext>
                </a:extLst>
              </p14:cNvPr>
              <p14:cNvContentPartPr/>
              <p14:nvPr/>
            </p14:nvContentPartPr>
            <p14:xfrm>
              <a:off x="114120" y="38160"/>
              <a:ext cx="11819160" cy="614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969D27-D68E-4C12-BA3D-1D3E2F248F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28800"/>
                <a:ext cx="11837880" cy="61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96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53BB-6139-4CB5-9A99-725305F06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77C23-039B-42D2-A393-66D8856F2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28A907-0258-42D0-A7FA-24FEC3959F07}"/>
                  </a:ext>
                </a:extLst>
              </p14:cNvPr>
              <p14:cNvContentPartPr/>
              <p14:nvPr/>
            </p14:nvContentPartPr>
            <p14:xfrm>
              <a:off x="449640" y="289440"/>
              <a:ext cx="10874160" cy="394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28A907-0258-42D0-A7FA-24FEC3959F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280080"/>
                <a:ext cx="10892880" cy="396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55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2020-10-22T02:28:07Z</dcterms:created>
  <dcterms:modified xsi:type="dcterms:W3CDTF">2020-10-22T03:10:40Z</dcterms:modified>
</cp:coreProperties>
</file>