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09:18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2032 0,'0'-21'0,"0"0"0,0 0 15,-21 21-15,21-22 0,-21 1 0,21 0 16,0 0-16,0 0 0,-21 0 15,21-1-15,-21 1 0,21 0 0,0 0 16,0 0-16,-22 21 0,22-21 16,0-1-16,-21 22 15,21 22 1,0-1-16,0 0 16,0 0-16,0 0 0,0 22 15,0-22-15,0 21 0,0 0 0,0 1 16,0-1-16,0 0 0,21 22 0,-21-22 15,0 22-15,22-22 0,-22 22 16,0-1-16,0 1 0,0-1 0,0 1 16,0-1-16,0-21 0,0 22 15,0-22-15,0 1 0,21-1 16,-21 0-16,0 1 0,0-1 0,0-21 16,0 21-16,0-20 0,0-1 0,-21 21 15,21-21-15,-22 0 0,22 1 16,0-1-16,0-42 31,0-1-31,0 1 0,0 0 16,0 0-16,0 0 0,22-22 0,-22 22 15</inkml:trace>
  <inkml:trace contextRef="#ctx0" brushRef="#br0" timeOffset="1536.01">8763 1884 0,'0'0'0,"-21"0"0,21-21 0,-21 21 16,-1 0-1,44 0 32,-1 0-47,0 0 0,0 0 16,0 0-16,0 0 0,22 0 0,-22 0 15,21 0-15,1 0 0,-1 0 0,0 0 16,22 0-16,-22 0 0,22 0 16,-1 0-16,1 0 0,20 0 0,1 0 15,0 0-15,20-21 0,-20 21 16,21 0-16,0 0 0,0 0 0,-1 0 15,1 0-15,0 0 0,0 0 0,0 0 16,0 0-16,21 0 16,-22 0-16,1 0 0,0 0 0,0 0 15,0 0-15,0 0 0,21 0 0,-22 0 16,1 0-16,21 0 0,-21 0 16,21 0-16,-21 0 0,0 0 0,21 0 15,0 0-15,0 0 0,0 0 0,0 0 16,0 0-16,-21 0 0,21 0 15,-22 0-15,22 0 0,0 0 0,-21 0 16,21 0-16,-21 21 0,21-21 16,-21 0-16,0 0 0,0 0 0,-22 0 15,22 0-15,0 0 0,0 0 0,-22 0 16,22 0-16,-21 0 0,21 0 16,-22 0-16,1 0 0,0 0 0,-22 0 15,1 0-15,20 0 0,-20 0 16,-1 0-16,1 0 0,-1 0 15,1 0-15,-1 0 0,22 0 0,-21 0 16,-1 0-16,1 0 0,-1 0 0,-21 0 16,22 0-16,-22 0 0,1 0 15,-1 0-15,-21 0 0,21 0 0,-20 0 16,20 0-16,-21 0 0,0 0 0,0 0 16,-21 21 30,0 0-46,0 0 16,-21 0-16,21 1 0,0-1 16,0 21-16,-21-21 0,21 0 0,-21 22 15,21-22-15,-21 0 0,21 21 16,0 1-16,-21-22 0,-1 21 0,1 1 16,21-1-16,0 0 0,-21 1 0,0-1 15,0 21-15,21-20 0,0-1 16,-21 0-16,21 1 0,-22-1 0,22 0 15,-21 1-15,21-1 0,0 0 0,0-20 16,0 20-16,0 0 0,-21 1 16,21-1-16,0 0 0,0-21 0,0 22 15,0-1-15,0-21 0,0 22 16,-21-1-16,21-21 0,0 0 0,-21 0 16,21 22-16,0-22 0,0 0 15,-21-21-15,-1 21 0,1 0 0,0 1 16,0-22-16,0 21 0,0-21 0,-1 0 15,-20 0-15,21 0 0,-21 0 0,-1 0 16,1 0-16,0 0 0,-1 0 16,1 0-16,0 0 0,-1 0 0,1 0 15,-22 0-15,22 0 0,0 0 0,-22 0 16,1 0-16,20 0 0,-20 0 16,-1-21-16,-20 21 0,20 0 0,-20 0 15,-1-22-15,21 1 0,-20 21 16,-1 0-16,0 0 0,1-21 0,-1 21 15,0 0-15,-20 0 0,20 0 0,0-21 16,-21 21-16,22 0 0,-1 0 16,0 0-16,1 0 0,-1 0 0,0 0 15,1 0-15,-22 0 0,21 0 0,-21 0 16,1 0-16,-1 0 0,0 0 16,0 0-16,0 0 0,0 0 0,1 0 15,-1 0-15,0 0 0,0 0 0,0 0 16,0 0-16,1 0 0,20 0 0,-21 0 15,21 0-15,1 0 0,-1 0 16,0 0-16,-20 0 0,20 0 0,0-21 16,1 21-16,-22 0 0,21 0 15,0 0-15,-20 0 0,20 0 16,0 0-16,1 0 0,-22 0 0,21 0 16,22 0-16,-22 0 0,0 0 0,22 0 15,-1 0-15,-20 0 0,20 0 0,22-21 16,-22 21-16,1 0 0,20 0 15,-20 0-15,-1 0 0,22 0 0,-21 0 16,-1 0-16,1 0 0,-1 0 0,22 0 16,-22 0-16,22 0 15,0 0-15,-1 0 0,1 0 0,0 0 16,20 0-16,-20 0 0,21 0 0,-21 0 16,-1 0-16,22 0 0,-21 0 15,21 0-15,-22 0 0,22 0 0,0 0 16,-21 0-16,20 0 0,1 0 15,21-22 48,21 22-63,1 0 0,-1-21 0,0 0 16,0 21-16</inkml:trace>
  <inkml:trace contextRef="#ctx0" brushRef="#br0" timeOffset="2203.87">10012 2328 0,'0'-21'15,"-21"21"1,-1 0 0,1 21-16,0 1 0,21-1 15,0 0-15,-21 21 0,0 1 0,21-1 16,-21 0-16,21 1 0,0 20 0,-22-21 15,22 1-15,-21-1 0,0 0 16,21 1-16,-21-22 0,0 21 0,21-21 16,-21 22-16,-1-22 0,1 0 15,21 0-15,0 0 0,-21 1 16,0-1-16,21-42 31,0-1-15,21 1-16,0 0 0,0 0 0,1-21 15,-22-1-15,21 22 0,0-42 0,0 20 16,0 1-16,0-22 0,1 1 16,-1-1-16,0 22 0,0-21 0,0 20 15,-21 22-15,21-21 0,1 21 16,-22-1-16,21 1 0,0 21 31,-21 21-31,21 22 16,-21-22-16,0 21 0,0 1 15,0-1-15,21 21 0,-21-20 0,0-1 16,0 0-16,0 1 0,0-1 0,21 0 16,-21 1-16,0-22 0,22 21 15,-22-21-15,0 1 0,21-1 0,-21 0 16,0 0-16,0 0 16,-21-21 15,-1-21-31,1 0 0,0 0 15</inkml:trace>
  <inkml:trace contextRef="#ctx0" brushRef="#br0" timeOffset="3359.25">9800 2900 0,'0'0'0,"-21"0"0,-21 0 16,20 0 0,44 0 15,-1-21-31,21 21 15,-21-21-15,22 21 0,-1-22 16,0 1-16,1 21 0,-1-21 0,21 0 16,-20 21-16,-1-21 0,-21 0 0,22 21 15,-1-22-15,-21 22 0,0 0 16,0 0-16,1 0 0,-22 22 31,0-1-31,0 0 16,0 0-16,0 0 0,0 0 15,0 1-15,0-1 0,0 0 0,0 0 16,0 0-16,0 0 16,0 1-16,21-22 0,-21 21 0,21-21 15,0 0-15,0 0 16,0 0-16,1 0 16,-1 0-16,0 0 0,0-21 15,0 21-15,0-22 0,-21 1 16,0 0-16,0 0 0,0-21 0,0 20 15,22 1-15,-22 0 0,0-21 16,0 21-16,0-1 0,0 1 16,0 42 15,0 1-31,0-1 0,0 0 16,0 0-16,0 21 0,0-20 15,0-1-15,0 0 0,0 0 0,0 0 16,0 0-16,0 1 0,0-1 0,21 0 15,0 0-15,0-21 16,0 0-16,0 0 0,1 0 16,20 0-16,-21 0 0,0 0 0,22 0 15,-22-21-15,21 21 0,-21-21 0,0 0 16,22-1-16,-22 1 0,0-21 16,0 21-16,0-22 0,-21-20 15,0 21-15,22-22 0,-1 1 0,-21-1 0,0 1 16,0-1-16,0 1 0,21 20 15,-21 1-15,0 0 0,0-1 16,0 22-16,0-21 0,0 21 0,0 42 31,-21 0-31,21 0 0,-21 0 16,-1 22-16,22-1 0,-21 0 0,0 1 16,0 20-16,21 1 0,-21-22 15,21 21-15,-21-20 0,-1 20 0,22-20 16,0-1-16,0 0 0,0 1 0,0-22 15,0 0-15,0 21 0,0-21 16,22-21-16,-1 22 0,0-1 0,0-21 16,0 0-16,22 0 0,-22 0 15,0 0-15,0 0 0,0-21 16,22 21-16,-22-22 0,0 1 0,0 0 16,21 0-16,-20-21 0,-1 20 15,-21-20-15,21 21 0,0-21 0,-21 20 16,21 1-16,-21 0 0,0 0 15,0 0-15,0 42 16,0 0 0,0 0-16,-21 0 0,21 1 15,0-1-15,0 0 0,-21 21 0,21-21 16,0 1-16,0-1 0,0 0 16,0 0-16,21 0 0,0-21 15,-21 21-15,21-21 0,1 0 16,-1 0-16,0 0 0,0 0 15,0-21-15,0 21 0,-21-21 16,22 0-16,-22 0 0,0 0 16,0-22-16,0 22 0,0 0 0,0 0 15,0-22-15,0 22 0,0 0 16,0 0-16,-22 21 0,1 0 16,0 0-16,0 0 0,0 0 15,0 0-15,-1 0 0,1 0 16,0 0-1,21-21 1,0 0-16,-21 21 16</inkml:trace>
  <inkml:trace contextRef="#ctx0" brushRef="#br0" timeOffset="3567.13">10901 2413 0,'0'0'0,"21"0"31,0 0-31,0 0 16,22 0-16,-22 0 15,0 0-15,21 0 0,1 0 0,-22 0 16,21-21-16,0 21 0,-20 0 16,20 0-16,-21 0 0,21 0 15,-20 0-15,-1 0 0,0-21 0,0 21 16,0 0-16</inkml:trace>
  <inkml:trace contextRef="#ctx0" brushRef="#br0" timeOffset="4427.14">11769 2709 0,'0'22'31,"0"-1"-15,0 0-16,-22 0 16,22 0-16,-21 0 15,21 1-15,0-1 0,0 0 0,0 0 16,0 0-16,0 0 16,0 1-16,0-1 0,0-42 62,0-1-62,0 1 16,0 0-16,0 0 0,0-21 0,0 20 15,0 1-15,21-21 0,1 21 0,-22 0 16,21-22-16,0 22 0,0 21 16,0-21-16,0 0 0,1 21 0,-1 0 15,0 0-15,0 0 0,0 0 0,22 21 16,-22-21-16,0 21 0,0 0 15,0 0-15,22 1 0,-22 20 16,0-21-16,-21 0 0,21 0 0,-21 1 16,21-1-16,-21 0 0,0 0 15,0 0-15,0 0 16,-21-21-16,0 0 16,0 0-1,0 0-15,21-21 16,0 0-16,0 0 15,0-64 1,21 64-16,0-21 0,0 21 0,0-1 0,0-20 16,22 21-16,-22 0 15,0 21-15,21 0 0,-20 0 0,-1 0 16,0 0-16,0 0 0,0 0 0,0 42 16,1-21-16,-22 0 0,0 1 15,0-1-15,0 0 0,0 21 0,0-21 16,0 1-16,0-1 0,0 0 0,0 0 15,0 0-15,0 0 0,-22 1 16,1-1-16,42-21 47,1-21-31,-1 21-16,0-22 0,0 1 15,21 21-15,-20-21 0</inkml:trace>
  <inkml:trace contextRef="#ctx0" brushRef="#br0" timeOffset="4906.88">13123 2688 0,'0'0'15,"0"-21"-15,0 0 0,0 0 16,0 0-16,-21-1 0,21 1 16,-21 21-16,0 0 0,0-21 0,-1 21 15,1 0-15,-21 0 0,21 21 0,0-21 16,-1 21-16,-20 1 0,21-1 15,0 21-15,-22-21 0,22 0 0,0 22 16,21-22-16,-21 21 0,21-21 0,-21 1 16,21-1-16,0 0 0,0 0 0,0 0 15,0 0-15,21 1 16,0-22-16,0 21 0,0-21 0,1 0 16,-1 0-16,0 0 0,21 0 15,-21 0-15,1-21 0,-1-1 0,0 22 16,0-21-16,0 0 0,0 0 0,1 0 15,-1-22-15,-21 22 0,0-21 16,21 21-16,-21-22 0,0 22 0,21 0 16,-21 0-16,0 0 0,0 0 15,0 42 1,0 0-16,0 0 16,0 0-16,-21 22 0,21-22 15,0 0-15,-21 0 0,21 0 0,0 0 16,0 1-16,0-1 0,0 0 0,0 0 15,0 0-15,0 0 16,0 1-16,21-22 0,0 0 16,0 0-16,0 0 0,1 0 15,-1 0-15,0 0 0,0 0 16,0-22-16,0 1 0,22 0 16,-22 0-16</inkml:trace>
  <inkml:trace contextRef="#ctx0" brushRef="#br0" timeOffset="6191.11">13652 2201 0,'0'0'0,"0"-21"0,0 0 15,-21 21 1,0 0-16,21 21 16,0 0-1,-21 1-15,21 20 0,-21-21 0,21 21 0,-21 1 16,21-1-16,0 0 0,0 22 15,-22-22-15,22 1 0,0-1 16,-21 0-16,21 1 0,0-1 0,0-21 16,0 21-16,0-20 0,0-1 0,0 0 15,0 0-15,21 0 0,1 0 16,-1 1-16,0-22 0,0 21 16,0-21-16,0 0 0,1 0 15,-1 0-15,0-21 0,0 21 16,0-22-16,-21 1 0,21 0 15,1-21-15,-22 21 0,21-1 0,-21-20 16,21 21-16,-21 0 0,21-22 16,-21 22-16,0 0 0,0 0 15,0 42 17,0 0-32,0 0 15,0 1-15,0-1 0,0 0 16,0 0-16,0 0 0,0 0 0,0 1 15,0-1-15,0 0 0,0 0 16,0 0-16,21 0 0,0-21 16,1 0-16,-1 0 15,0 0-15,0 0 0,0 0 0,0 0 16,1 0-16,20-21 0,-21 21 16,0-21-16,22 0 0,-22 0 0,0 0 15,0-1-15,0 1 0,0-21 16,-21 21-16,0 0 0,22-1 0,-22 1 15,21 0-15,-21 0 0,0 42 32,0 0-17,0 0-15,0 1 0,0-1 0,0 0 16,-21 0-16,21 0 0,0 0 16,0 1-16,0-1 0,0 0 15,21 0-15,0-21 16,0 0-16,0 0 15,0 0-15,1 0 0,-1 0 16,0 0-16,0 0 0,-21-21 16,21 0-16,-21 0 0,0-1 15,0 1-15,0-21 0,0 21 0,0 0 16,0-22-16,-21 22 0,0 0 16,0 0-16,0 0 0,21-1 15,-22 22-15,1 0 0,21-21 16,0 0-1,21 21 1,1-21-16,20 21 16,-21 0-16,0-21 15,0 21-15,22 0 0,-22 0 0,21 0 16,-21 0-16,1 0 0,-1 0 0,21 0 16,-21 0-16,0 0 0,1 21 15,-1-21-15,-21 21 0,21 0 0,-21 0 16,21 1-16,-21-1 0,0 0 15,0 21-15,0-21 0,0 1 0,0-1 0,0 0 16,0 0-16,0 0 16,0 0-16,0 1 0,0-1 15,0 0-15,0 0 16,-21-21 15,21-21-31,0 0 16,-21 21-16,21-21 0,0-1 0,0 1 15,0-21-15,0 21 0,0-22 0,21 22 16,0-21-16,0 0 0,0 20 16,1-20-16,20 0 0,-21 21 15,21-22-15,1 22 0,-22 0 0,21 21 0,1-21 16,-1 21-16,-21 0 0,21 0 16,-20 21-16,20 0 0,-21 0 0,0 0 15,0 1-15,1 20 0,-22-21 16,0 0-16,0 22 0,0-22 15,0 21-15,0-21 0,0 22 0,-22-22 16,22 0-16,0 0 0,-21 0 0,0 0 16,21 1-16,-21-1 0,21 0 0,0 0 15,-21-21 1,0 0-16,-1 0 16,1 0-1,21-21-15,-21 0 0,21 0 0,-21-22 0,0 22 16,0-21-16</inkml:trace>
  <inkml:trace contextRef="#ctx0" brushRef="#br0" timeOffset="6452.97">14563 2096 0,'0'0'0,"-22"0"0,1 0 0,0 0 0,0 0 15,0 0-15,0 0 0,-1 0 16,1 0-16,21 21 31,0 0 16,-21-21-16</inkml:trace>
  <inkml:trace contextRef="#ctx0" brushRef="#br0" timeOffset="6711.32">13398 2413 0,'0'0'0,"-21"21"15,42-21 1,1 0-16,-1 0 16,0 0-16,0 0 0,21 0 15,-20 0-15,-1 0 0,0 0 0,21 0 0,-21 0 16,1 0-16,-1 0 0,0 0 16,0 0-16,0 0 0,0 0 15,1 0-15,-1 0 0,0 0 31,0 0-31,0 0 0</inkml:trace>
  <inkml:trace contextRef="#ctx0" brushRef="#br0" timeOffset="7890.65">3090 4657 0,'0'0'0,"0"-21"0,0-1 0,0 1 15,0 0-15,0 0 16,0 0 0,0 42 15,0 0-16,0 0-15,0 0 0,0 1 16,0 20-16,0-21 0,0 21 16,0 1-16,0-1 0,0 0 15,0 22-15,0-22 0,-21 22 0,21-22 16,0 0-16,-21 22 0,21-22 16,0 1-16,0-1 0,0 0 0,0 1 15,0-22-15,0 21 0,0-21 16,0 22-16,0-22 0,0 0 0,21-21 15,-21 21-15,0 0 16,21-21 0,-21-21-1,0 0-15,21 21 0,-21-21 16,0 0-16</inkml:trace>
  <inkml:trace contextRef="#ctx0" brushRef="#br0" timeOffset="8242.44">3492 5249 0,'0'22'16,"22"-22"31,-1 0-47,0-22 15,0 22 1,-21-21-16,0 0 0,0 0 16,0 0-1,-21 21 1,0 0 0,21 21-16,0 0 15,0 0 1</inkml:trace>
  <inkml:trace contextRef="#ctx0" brushRef="#br0" timeOffset="8852.1">5059 4424 0,'0'0'0,"-21"0"0,-22-21 15,22 0-15,0 21 16,0 0-16,0-22 0,-1 22 16,22 22 15,22-22-31,-1 0 15,21 0-15,0 21 0,-20-21 0,20 0 0,21 0 16,-20 0-16,-1 0 0,22 0 16,-1 0-16,-21 0 0,22 0 15,-1 0-15,1 0 0,-1 0 0,1 0 16,-1 0-16,-20-21 0,-1 21 0,0 0 16,-20 0-16,20 0 0,-21 0 15,0 0-15,0 0 16,-42 0 15,0 0-31,0 0 0</inkml:trace>
  <inkml:trace contextRef="#ctx0" brushRef="#br0" timeOffset="9243.37">5673 4424 0,'0'0'16,"-22"0"-16,1 0 15,0 21-15,21 0 16,-21 0-16,21 1 16,-21-1-16,21 0 0,0 0 0,0 0 15,0 0-15,0 22 0,0-22 16,0 21-16,21-21 0,-21 22 0,0-1 16,0 0-16,21-20 0,-21 20 0,21 0 15,-21 1-15,0-1 0,0-21 16,0 21-16,0-20 0,0 20 15,0-21-15,0 21 0,0-20 0,0-1 16,0 0-16,0 0 0,0 0 16,0 0-16,-21-21 0,0 22 0,0-1 15,0-21-15,-22 21 0,22-21 0,-21 0 16,21 0-16,-22 0 0,1 0 16,21 0-16,-22 0 0,22 0 0,-21 0 15,21 0-15,0-21 0,-1 0 0,1 21 16,0-22-16,0 22 0,0-21 15,21 0-15,0 0 16,0 0-16,0 0 16,0-1-16,21 1 0</inkml:trace>
  <inkml:trace contextRef="#ctx0" brushRef="#br0" timeOffset="9883.01">6583 4995 0,'0'-42'15,"0"21"-15,-21 0 0,21-22 0,-22 22 16,22 0-16,0 0 0,0 0 0,-21 0 16,21-1-16,-21 22 0,0-21 15,0 21-15,0 0 16,-1 0-16,1 21 0,21 1 0,-21-1 16,0 0-16,-21 21 0,20 1 15,1-1-15,0-21 0,21 21 0,-21 1 16,0-1-16,0 43 15,21-64-15,0 21 0,0-21 0,0 1 16,0-1-16,0 0 0,0 0 0,21-21 16,0 0-16,0 0 15,0 0-15,0 0 0,1 0 16,-1 0-16,0-21 0,-21 0 0,21 0 16,0-1-16,0 1 0,1-21 15,-1 21-15,0-22 0,0 22 0,0-21 16,-21 0-16,0 20 0,0-20 0,0-21 15,0 41 1,0 1-16,0 42 16,0 1-1,0-1-15,0 0 0,0 0 0,0 21 16,0-20-16,0 20 0,21-21 16,-21 21-16,22-20 0,-1-1 0,-21 0 15,0 21-15,21-21 0,-21 1 16,21-1-16,0 0 0,0-21 15,1 0 1,-1 0-16,0 0 16,0 0-16,0-21 0,0 0 15,1-1-15,-22 1 0,0 0 0</inkml:trace>
  <inkml:trace contextRef="#ctx0" brushRef="#br0" timeOffset="10268.29">6837 4890 0,'0'0'0,"0"-22"0,0 1 15,0 42 17,21 1-32,-21-1 15,21 0-15,-21 0 0,0 0 16,21 0-16,0 1 0,-21 20 0,0-21 16,22 0-16,-22 0 0,21 1 15,-21-1-15,0 0 0,0 0 0,0 0 16,0 0-16,21-21 15,-21 22-15,21-22 16,-21-22 0,21 1-16,-21 0 15,21 0-15,1 0 16,-22 0-16,21-22 0,-21 1 0,21 21 0,-21-22 16,21 1-16,0 0 0,-21-1 0,0 1 15,21 21-15,-21 0 0,22 0 0,-22-1 16,21 1-16,0 21 31,0 0-15,0 21-1,-21 1-15,21-22 16,-21 21-16</inkml:trace>
  <inkml:trace contextRef="#ctx0" brushRef="#br0" timeOffset="10819.73">7768 4995 0,'0'0'0,"0"-21"0,21 21 16,-21-63-16,0 20 16,0 22-16,0 0 0,0 0 15,0 0-15,0 0 0,-21 21 16,0-22-16,0 22 0,0 0 0,-1 0 15,1 0-15,0 0 0,0 0 0,0 0 16,0 22-16,-1-1 0,1 21 0,-21-21 16,21 22-16,0-22 0,-1 21 15,22 0-15,-21-20 0,21 20 16,-21 0-16,21-21 0,0 1 0,0-1 0,0 21 16,0-21-16,0 0 15,21-21-15,0 0 0,-21 22 16,22-22-16,-1 0 0,0 0 0,0 0 15,0 0-15,0-22 0,1 22 0,20-21 16,-21 0-16,0 0 0,0 0 0,1 0 16,-22-1-16,21 1 0,0-21 15,-21 21-15,0-22 0,0 22 0,0-21 16,0 21-16,0-22 0,0 22 0,0 0 16,0 0-16,0 42 31,0 21-31,0-20 15,0-1-15,0 21 0,0-21 0,0 22 16,0-22-16,0 21 16,0-21-16,0 0 0,0 22 0,0-22 15,0 0-15,21 0 0,0 0 16,0-21-16,1 22 0,-1-22 16,0 0-16,0 0 0,0 0 15,0 0-15,22 0 0,-22-22 0,21 1 16,1 0-16,-1 0 0</inkml:trace>
  <inkml:trace contextRef="#ctx0" brushRef="#br0" timeOffset="11115.56">8932 4487 0,'0'0'0,"0"-21"15,-21 21 1,0 21-1,21 1-15,0-1 0,-21 0 16,21 0-16,-21 21 0,21 1 16,0-22-16,-22 21 0,22 1 0,-21-22 15,21 21-15,-21 0 0,21 1 0,0-22 16,0 21-16,0-21 0,0 1 0,-21 20 16,21-21-16,0 0 0,0 0 15,0 1-15,-21-22 0,21 21 16,0 0-16,0-42 31,0 0-15</inkml:trace>
  <inkml:trace contextRef="#ctx0" brushRef="#br0" timeOffset="11348.43">8467 4911 0,'21'0'15,"0"0"1,0 0-16,0 0 0,0 0 16,1 0-16,20-21 0,-21 21 15,21 0-15,1 0 0,-22-22 0,21 22 16,1 0-16,-22 0 0,0 0 0,21 0 16,-21 0-16,1-21 0,-1 21 15,0 0-15,0 0 0,0 0 0,0 0 16,1 0-16,-22-21 15,21 21-15,-21-21 16</inkml:trace>
  <inkml:trace contextRef="#ctx0" brushRef="#br0" timeOffset="12095">10626 4636 0,'0'0'0,"21"0"0,42 0 15,-42 0-15,1-22 16,-1 1-16,0 21 0,0-21 0,0 0 15,-21 0-15,21 0 0,-21-1 16,0 1-16,0 0 16,0 0-16,0 0 0,0 0 15,-21-1-15,0 1 0,0 21 16,-21 0-16,20 0 0,-20 0 0,21 0 16,-21 0-16,-1 21 0,1 1 0,0-22 15,20 21-15,-20 0 0,21 21 16,0-21-16,0 1 0,-1-1 15,1 0-15,21 21 0,0-21 0,0 1 0,0-1 16,0 0-16,0 0 0,21 0 0,22 0 16,-22 1-16,0-1 15,0 0-15,22 0 0,-22 0 0,0 0 16,21-21-16,-21 22 0,22-1 0,-22 0 16,0 0-16,0 0 0,0 0 0,1 1 15,-22-1-15,21-21 0,-21 21 16,0 0-16,0 0 0,-21-21 0,-22 21 15,22 1-15,-21-22 0,-1 21 0,1-21 16,0 0-16,-22 0 0,22 21 0,0-21 16,-22 0-16,22 0 0,21 0 0,-22 0 15,1 0-15,21-21 0,0 0 16,-1 21-16,22-22 0,0 1 0,-21 0 16,21 0-16,0 0 0,0 0 15,0-1-15,0 1 0,0 0 0,21 0 16,1 0-16,-1 0 15,0 21-15,21-22 0,-21 22 0,22-21 16,-22 21-16</inkml:trace>
  <inkml:trace contextRef="#ctx0" brushRef="#br0" timeOffset="12495.78">11239 4974 0,'22'0'31,"-1"-21"-15,-21 0-16,42 21 0,-21-21 0,0 0 16,1-1-16,-1 1 0,0-21 0,0 21 15,0 0-15,0-1 0,-21 1 0,0 0 16,0 0-16,0 0 15,-21 21-15,0 0 0,0 0 16,-21 0-16,20 0 0,-20 21 16,21 0-16,-21 0 0,20 0 0,1 22 15,-21-22-15,21 21 0,0 1 0,21-1 16,0 0-16,0-21 0,0 22 16,0-1-16,0-21 0,0 0 0,0 1 15,0-1-15,21 0 0,0 0 16,21-21-16,-21 0 0,1 0 0,-1 0 15,21 0-15,-21 0 0,22-21 16,-22 21-16,21-21 0,0 0 0,-20-1 16,20 1-16,0-21 0,1 21 0</inkml:trace>
  <inkml:trace contextRef="#ctx0" brushRef="#br0" timeOffset="12768.62">12086 4255 0,'0'0'0,"0"-22"0,0 1 0,0 64 32,-21-22-32,0 0 15,21 21-15,-21 1 0,21-1 16,0 0-16,-22 1 0,1-1 0,0 0 16,0 22-16,21-22 0,-21 0 0,0 1 15,21 20-15,-22-20 0,1-1 16,0-21-16,21 21 0,0 1 0,0-22 0,-21 0 15,21 0-15,0 0 0,0 1 16,0-1 0,21-21-1,0-21-15,0-1 0,1 1 16,-1 0-16</inkml:trace>
  <inkml:trace contextRef="#ctx0" brushRef="#br0" timeOffset="13211.37">12107 4847 0,'0'0'0,"64"0"15,-43 0-15,0 0 0,0 0 0,0 0 16,1-21-16,-1 0 0,0 21 16,0-21-16,0 0 0,-21-1 0,0 1 15,0 0-15,0 0 16,0 0-16,-21 21 16,0 0-16,0 0 0,0 0 15,-1 0-15,1 0 0,-21 21 0,21 0 16,0 0-16,-1 0 15,1 1-15,21 20 0,-21-21 0,21 0 16,-21 22-16,21-22 0,-21 0 0,21 0 16,0 21-16,0-20 0,0-1 15,21 0-15,0 0 0,0-21 0,0 0 16,1 0-16,20 0 0,-21 0 16,21 0-16,1 0 0,-1 0 0,0 0 15,-20-21-15,20 0 0,0 21 0,1-21 16,-22-1-16,21 1 0,-21 0 15,22 0-15,-22 0 0,21-22 0</inkml:trace>
  <inkml:trace contextRef="#ctx0" brushRef="#br0" timeOffset="13679.1">12848 4614 0,'0'0'0,"0"-21"0,0 0 16,-21 21 0,0 21-1,0 0-15,21 1 0,0-1 16,0 21-16,-22-21 0,22 0 0,0 22 15,-21-22-15,21 0 0,0 21 0,0-20 16,0-1-16,0 0 0,0 0 0,0 0 16,0 0-16,-21 1 15,21-1 1,-21-21 0,21-21-1,0-1-15,0 1 0,0 0 16,0 0-16,0 0 0,0 0 15,21-22-15,0 22 0,0-21 0,1 21 16,-1-1-16,0-20 0,0 21 0,21 0 16,-20 0-16,20-1 0,0 22 0,-21-21 15,22 21-15,-1 0 0,-21 0 0,22 0 16,-22 0-16,0 0 0,0 21 16,0 1-16,0-22 0,-21 21 0,22 0 15,-22 0-15,0 0 0,0 0 0,0 22 16,0-22-16,0 0 0,0 0 15,0 0-15,0 1 0,0-1 16,0 0-16,-22 0 0,22 0 16,-21-21-16,21 21 0,0-42 47,21 0-47,1 21 15,-1-21-15,0 0 0</inkml:trace>
  <inkml:trace contextRef="#ctx0" brushRef="#br0" timeOffset="13940.47">13758 4572 0,'-21'0'16,"21"21"0,-21 0-1,0 1-15,21-1 0,-21 0 0,21 0 16,-22 0-16,1 22 0,21-22 0,-21 21 15,21-21-15,0 22 0,-21-22 0,21 0 16,-21 0-16,21 0 0,-21 0 0,21 1 16,0-1-16,0 0 15,21-21 17,0-21-32,-21 0 0,21 21 15,0-22-15,-21-20 0,21 21 0,1 0 16,-22 0-16</inkml:trace>
  <inkml:trace contextRef="#ctx0" brushRef="#br0" timeOffset="14243.29">13801 4360 0,'0'0'0,"-22"0"0,-20-21 16,21 21-16,0 0 16,0 21-16,-1 1 15,22-1-15,0 0 0,0 0 16,22-21-1,-1 0-15,0 0 16,0 0-16,0 0 16,0 0-16,1-21 0,-1 21 0,-21-21 15,0 0-15,0-1 0,0 1 16,0 0-16,0 0 0,0 0 16,-21 21-1,-1 0-15,1 0 16,0 0-16,21 21 15,-21 0-15,21 0 16,0 0 0</inkml:trace>
  <inkml:trace contextRef="#ctx0" brushRef="#br0" timeOffset="15586.85">14076 4805 0,'0'-42'16,"0"20"-16,0 1 15,21 0-15,-21 0 0,21 0 16,-21 0-16,21 21 0,-21-22 16,21 1-16,-21 0 0,0 42 47,-21 0-32,21 1-15,-21-1 16,0 21-16,21-21 0,-21 0 15,21 22-15,0-22 0,-21 0 0,21 21 16,-22-20-16,22-1 0,0 21 0,0-21 16,0 0-16,0 1 0,22-1 15,-1 0-15,0-21 0,0 0 16,0 0-16,22 0 0,-22 0 0,21 0 16,-21 0-16,22-21 0,-1 21 0,-21-21 15,21-1-15,1 1 0,-22 0 0,0 0 16,21-21-16,-42 20 0,22-20 15,-1 21-15,-21-21 0,21 20 0,-21 1 16,0-21-16,0 21 0,0 0 0,0-1 16,-21 44 31,0-1-47,21 0 0,0 0 0,0 0 15,-22 22-15,22-22 0,0 0 0,0 21 16,0-21-16,0 1 0,0-1 0,0 0 15,22 0-15,-22 0 0,21 0 16,0-21-16,0 22 0,0-22 0,0 0 16,1 0-16,-1 0 0,21 0 0,-21 0 15,22 0-15,-22-22 0,0 22 16,21-21-16,-21 0 0,22 0 0,-22 0 16,0 0-16,0-1 0,0-20 15,1 21-15,-1-21 0,0 20 0,-21 1 16,21-21-16,-21 21 0,0 0 0,0-1 15,0 1-15,0 42 32,-21 1-32,21-1 15,0 0-15,0 0 0,-21 21 0,21-20 16,0-1-16,-21 21 0,21-21 0,0 0 16,0 22-16,0-22 0,0 0 0,0 0 15,0 0-15,0 1 0,-22-1 16,22 0-16,0 0 0,-21-21 15,21-21 17,0 0-17,0 0-15,0-1 16,0 1-16,0 0 0,0-21 0,0 21 16,0-22-16,21 1 0,-21 21 0,22-22 15,20 22-15,-21-21 0,0 21 0,22 0 16,-22-1-16,21 1 0,-21 21 15,22 0-15,-1-21 0,-21 21 16,21 0-16,-20 0 0,-1 0 0,0 21 16,0 0-16,-21 1 0,21-1 15,-21 21-15,0-21 0,0 0 0,0 1 16,0 20-16,0-21 0,0 0 16,0 0-16,0 22 0,0-22 0,0 0 15,0 0-15,0 0 0,0 1 16,-21-22-1,0 0 1,21-22 0,0 1-16,0 0 0,0-21 15,0 21-15,21-1 16,0-20-16,0 21 0,1-21 0,-1 20 16,0-20-16,0 21 0,21-21 15,-20 20-15,20 1 0,-21 21 0,21-21 16,-20 21-16,20 0 0,-21 0 0,0 0 15,0 0-15,1 0 0,-1 21 0,0 0 16,-21 1-16,0-1 16,0 21-16,0-21 0,0 0 0,0 22 15,0-22-15,-21 0 0,0 0 0,21 22 16,0-22-16,-22 0 0,1 0 0,0 0 16,21 0-16,0-42 46</inkml:trace>
  <inkml:trace contextRef="#ctx0" brushRef="#br0" timeOffset="16814.65">3365 6625 0,'0'0'0,"-21"0"0,21-21 16,-21 21 0,0-21-16,0 21 0,21-21 0,-21 0 15,-1-1-15,22 1 0,-21 0 16,21 0-16,0 0 0,-21-22 16,21 22-16,0 0 0,0 0 0,0 0 15,0 0-15,21-1 0,0 22 16,22-21-16,-22 21 0,21 0 0,-21 0 15,22 0-15,-1 21 0,-21 1 0,22-1 16,-1 0-16,-21 21 0,0 1 16,0 20-16,-21-21 0,0 1 0,0 20 15,0-20-15,-21 20 0,0-21 16,-21 1-16,-1-1 0,1 0 0,0 1 16,-22-1-16,22 0 0,-22 1 0,22-22 15,-21 21-15,20-21 16,1 1-16,21-1 0,-22-21 0,22 0 15,0 0-15,0 0 0,0 0 0,0-21 16,-1 21-16,22-22 0,0 1 16,0 0-16,0-21 0,0 21 0,0-22 15,0 22-15,0-21 0,0 21 16,0-1-16,0 1 0,22 0 0,-1 0 16,0 0-16,0 21 0,0 0 0,0 0 15,1 0-15,-1 21 0,0 0 16,0 0-16,0 0 0,-21 1 15,0-1-15,21 21 0,-21-21 0,0 0 16,22 22-16,-22-22 0,0 0 16,0 0-16,0 22 0,0-22 0,0 0 15,0 0-15,0 0 0,0 0 16,0 1-16,21-22 16,0 0-16,0 0 0,0 0 15,0 0-15,1-22 0,-1 1 16,21-21-16</inkml:trace>
  <inkml:trace contextRef="#ctx0" brushRef="#br0" timeOffset="16995.54">4085 6900 0,'0'0'0,"21"0"0,-42 0 47,0 0-47,0 0 15,21-21 17,21 21-32,0-21 0,0 21 0</inkml:trace>
  <inkml:trace contextRef="#ctx0" brushRef="#br0" timeOffset="17326.88">5207 6541 0,'0'0'0,"-21"0"0,21-43 15,0 22-15,0 0 0,0 0 16,21 21-16,21 0 15,-21 0-15,43-21 0,-22 21 16,22 0-16,20 0 0,-20-22 16,21 1-16,-1 21 0,-20 0 0,20 0 15,-20-21-15,-1 21 0,-20 0 16,20 0-16,-42 0 0,22 0 0,-22 0 16,-42 0-1,0 0 1,-1 0-16,1 0 0,-21 0 0,21 0 15</inkml:trace>
  <inkml:trace contextRef="#ctx0" brushRef="#br0" timeOffset="17675.68">5884 6350 0,'0'0'0,"-21"0"0,0 42 15,0-42-15,0 22 16,21-1-16,-22 0 16,22 0-16,0 0 0,0 22 0,0-22 15,0 0-15,0 21 0,0-21 0,0 22 16,0-22-16,0 21 0,0 1 15,0-22-15,0 21 0,0 0 0,0-20 16,0 20-16,0 0 0,0-21 0,0 22 16,0-1-16,0-21 0,0 22 0,0-1 15,0-21-15,0 21 0,0-20 16,-21-1-16,0 0 0,0 0 0,-21 21 16,20-42-16,1 22 0,-21-22 15,21 0-15,-22 0 0,1 0 16,0 0-16,-1 0 0,1 0 15,21-22-15,-21 1 0,-1 0 0,22 0 16,0 21-16,-21-21 0,20 0 0,22-1 16,-21 1-16,21 0 0,0 0 15,0 0-15,0 0 0,21-1 16,1 22-16,-1-21 0,21 21 0,0 0 16,1-21-16,-1 0 0,0 21 0,22-21 15,-1 21-15</inkml:trace>
  <inkml:trace contextRef="#ctx0" brushRef="#br0" timeOffset="18919.49">6413 6858 0,'0'0'0,"0"-21"0,0-21 16,-21 42-16,0 0 16,0-22-16,0 22 0,0 0 15,-1 0-15,1 0 0,0 0 0,0 22 16,-21-1-16,20 0 0,1 0 0,0 0 15,21 0-15,0 22 0,-21-22 0,21 21 16,0-21-16,0 1 0,0 20 16,0-21-16,0 0 0,0 0 0,0 1 15,0-1-15,0 0 0,21 0 0,0-21 16,0 21-16,1-21 16,-1 0-16,0 0 15,0-21-15,0 21 0,0-21 0,22 0 16,-22 0-16,0-1 0,0 1 0,0 0 15,1-21-15,-22 21 0,21-1 0,-21-20 16,21 21-16,-21-21 0,0 20 16,0 1-16,21 0 0,-21 0 15,21 21-15,-21 21 16,0 0-16,21 0 16,-21 1-16,22 20 0,-22-21 15,0 0-15,0 0 0,21 1 0,-21-1 16,21 0-16,-21 0 0,21 0 15,0 0-15,-21 1 0,21-1 16,1-21-16,-1 21 0,0-21 0,0 0 16,0 0-16,0 0 0,1 0 15,-1-21-15,0 21 0,0-21 0,-21-1 16,21 1-16,0 0 16,-21 0-16,0 0 0,22 0 0,-1-22 0,-21 22 15,21 0-15,-21-21 0,0 20 0,21-20 16,0 21-16,-21 0 0,21 0 0,-21-1 15,0 44 17,0-1-32,0 0 0,0 0 0,0 0 15,0 0-15,0 22 0,0-22 16,0 0-16,0 21 0,0-20 0,0-1 16,0 21-16,0-21 0,0 0 0,0 1 15,22-22-15,-1 21 0,0-21 0,0 0 16,0 0-16,0 0 0,1 0 15,-1 0-15,0 0 0,0-21 16,0-1-16,0 22 0,1-21 0,-1 0 0,0 0 16,0 0-16,0 0 0,0-1 0,-21-20 15,22 21-15,-22 0 16,21-22-16,-21 22 0,0-21 0,0 21 16,0 0-16,0-1 0,0 1 15,21 0-15,0 21 31,0 0-31,0 0 0,22 0 0,-22 0 16,21 0-16,1 0 0,-1 0 0,21 0 16,1 0-16,-22 0 0,22 0 15,-1 0-15,1 0 0,-22 0 0,0 0 16,1 0-16,-1 0 0,-21 0 0,0 0 16,1 0-16,-1-21 0,-42 21 31,-1 0-31,1 0 15,0 0-15,0 21 0,-21-21 0,20 21 16,-105 43 0,106-22-16,-21-21 0,0 0 0,20 22 15,-20-22-15,21 0 0,0 0 16,0 0-16,21 1 0,0-1 0,0 0 0,0 0 16,21-21-16,0 0 0,0 0 15,0 0-15,22 0 16,-22 0-16,21 0 0,-21-21 0,22 21 15,-22-21-15,0 0 0,21-1 0,-21 1 0,1 0 16,-1 0-16,0 0 0,0 0 16,0-1-16,-21-20 0,0 21 0,21 0 15,-21-22-15,0 22 0,0 0 16,0 0-16,-21 21 16,21 21-1,-21 0-15,0 0 0,21 22 0,-21-22 16,21 21-16,0-21 0,-21 22 15,21-22-15,-22 21 0,22-21 0,0 1 16,0-1-16,0 0 0,0 0 0,0 0 16,22 0-16,-1-21 0,0 0 0,0 0 15,0 0-15,22 0 16,-22 0-16,21 0 0,-21 0 0,22-21 16,-1 21-16,-21-21 0,21 0 0,1 0 15</inkml:trace>
  <inkml:trace contextRef="#ctx0" brushRef="#br0" timeOffset="19222.83">9440 6350 0,'-21'21'31,"0"0"-31,21 1 15,0 20-15,-21-21 0,0 21 0,-1 1 16,1-1-16,21 0 0,-21 1 0,0-1 16,0 0-16,21 1 0,-43 20 15,22-42-15,21 22 0,0-22 16,-21 0-16,21 0 0,0 0 0,0 1 16,0-1-16,21-21 31,0 0-31,-21-21 0,22 21 15,-22-22-15,21 1 0,-21 0 16,0 0-16,0 0 0</inkml:trace>
  <inkml:trace contextRef="#ctx0" brushRef="#br0" timeOffset="19419.71">9059 6731 0,'0'0'0,"-21"0"0,0 0 0,42 0 31,0 0-15,0 0-16,22 0 0,-1 0 0,0 0 15,1 0-15,-1 0 0,0 0 0,-20 0 16,20 0-16,0-21 0,1 21 0,-22 0 16,0 0-16,0 0 0,0 0 15,0 0-15,1 0 16,-22-21-16,0 0 16</inkml:trace>
  <inkml:trace contextRef="#ctx0" brushRef="#br0" timeOffset="20191.27">11599 6414 0,'0'0'0,"64"-64"15,-43 43-15,0 0 16,0 0-16,0-1 0,1-20 0,-1 21 15,0 0-15,0 0 0,0-1 16,-21 1-16,0 0 0,0 0 0,0 0 16,0 0-16,-21 21 0,0 0 15,-21 0-15,-1 0 0,1 0 0,0 21 16,-22-21-16,22 21 0,-1 0 16,1 0-16,0 0 0,21 22 0,-1-22 15,1 0-15,21 0 0,0 22 0,0-22 16,0 0-16,21 21 0,1-21 15,-1 1-15,21 20 0,0-21 0,-20 0 16,20 22-16,0-22 0,-21 0 0,22 21 16,-1-21-16,-21 1 0,0-1 0,1 21 15,-1-21-15,-21 0 0,0 1 16,0-1-16,0 0 0,-21-21 0,-1 21 16,1 0-16,-21 0 0,0-21 15,-1 0-15,1 22 0,-22-22 0,22 0 16,0 0-16,-1 0 0,-20 0 0,21 0 15,20-22-15,-20 1 0,21 21 16,0-21-16,0 0 0,21 0 0,-22 0 16,22-22-16,0 22 0,0 0 0,0-21 15,22 20-15,-1-20 0,0 21 0,0-21 16,0 20-16,0 1 0,1 0 16,-1 0-16,21 21 0,-21 0 0,0-21 15,1 21-15,-1 0 0,0 0 16,21 0-16,-21 0 0</inkml:trace>
  <inkml:trace contextRef="#ctx0" brushRef="#br0" timeOffset="20542.62">12086 6625 0,'21'21'0,"-42"-42"0,63 42 0,-20-21 0,-1 0 16,-21 22-16,21-22 0,0 0 15,0 0-15,0-22 16,1 1-16,-1 21 0,0-21 15,0 0-15,0 0 0,0 0 0,1-1 16,-1 1-16,0 0 0,-21 0 0,0 0 16,0 0-16,0-1 0,0 1 0,0 0 15,-21 21-15,0-21 16,-1 21-16,1-21 0,0 21 0,-21 0 16,21 0-16,-1 21 0,1 0 0,0 21 15,0-20-15,0 20 0,0 0 0,21 1 16,0-22-16,0 21 0,0 0 15,0-20-15,0 20 0,0-21 0,0 0 16,0 0-16,0 1 0,21-1 0,0 0 16,0-21-16,0 21 0,22-21 15,-22 0-15,0 0 0,0 0 0,21-21 16,-20 21-16,20-21 0,-21 0 16,21-1-16,-20 1 0,20-21 0</inkml:trace>
  <inkml:trace contextRef="#ctx0" brushRef="#br0" timeOffset="20815">12975 5842 0,'0'0'16,"0"21"0,-21 22-16,0-22 15,21 21-15,-21 0 0,-1 1 0,22-1 16,-21 22-16,0-22 0,21 21 15,-21-20-15,21 20 0,-21-20 16,0 20-16,21-21 0,0 1 0,0-1 16,-22 0-16,22-20 0,0 20 0,0-21 15,0 0-15,0 0 0,0 1 0,0-1 16,22-21 0,-1-21-1,0-1-15,-21 1 0,21 0 16,0 0-16</inkml:trace>
  <inkml:trace contextRef="#ctx0" brushRef="#br0" timeOffset="21808.65">13081 6456 0,'21'42'16,"-21"-21"0,21-21-16,0 0 0,1 0 15,-1 0-15,0 0 0,0 0 16,21 0-16,-20 0 0,-1 0 0,21-21 15,-21 0-15,22 21 0,-22-21 0,0 21 16,0-21-16,-21 0 0,0-1 16,21 22-16,-21-21 0,0 0 0,0 0 15,-21 21-15,0 0 16,0 0-16,0 0 0,-1 0 0,1 0 16,-21 21-16,21 21 0,-22-20 15,22-1-15,0 21 0,0 0 16,0-20-16,0 20 0,21 0 0,0-21 15,0 1-15,0 20 0,0-21 0,0 0 16,21 0-16,0 1 0,21-22 16,-21 0-16,22 0 0,-1 0 15,-21 0-15,43 0 0,-22 0 0,0-22 16,1 22-16,-1-21 0,22 21 16,-22-21-16,0 0 0,-21 0 0,22 0 0,-22-1 15,21 1-15,-21 0 0,-21-21 0,22 21 16,-22-22-16,0 22 15,21-21-15,-21 21 0,0-1 0,0 1 0,0 0 16,0 0-16,-21 21 16,-1 0-1,22 21-15,0 0 0,0 22 0,0-22 16,0 0-16,0 21 0,-21-21 16,21 22-16,0-22 0,0 21 0,-21-21 15,21 22-15,0-22 0,0 0 0,-21 0 16,21 0-16,-21 1 0,21-1 0,0 0 15,0 0-15,-21-21 32,21-21-17,0 0-15,0 0 0,0-1 16,21 1-16,-21 0 0,21-21 0,0-1 16,0 22-16,22-42 0,-22 20 0,21 1 15,0 0-15,-20-1 0,20 1 16,21 21-16,-20 0 0,-22 0 0,21-1 15,1 22-15,-22 0 0,21 0 0,-21 22 16,0-1-16,1 21 0,-22-21 0,0 22 16,0-1-16,0-21 0,0 21 0,0 1 15,0-1-15,0-21 0,0 0 16,0 22-16,0-22 0,0 0 0,0 0 16,0 0-16,0 1 15,21-22 1,0 0-1,-21-22-15,21 22 16,0-21-16,0 0 0,1 0 0,-1 21 16,0-42-16,0 20 0,0 1 0,0-21 15,1 21-15,-1-22 0,0 22 0,0 0 16,0 0-16,0 0 0,-21 42 31,0 0-31,0 0 16,0 0-16,-21 1 0,21-1 0,-21 0 15,21 21-15,-21-21 0,21 1 0,0-1 0,0 0 16,0 0-16,0 0 16,-21-21-16,21 21 0,0 1 15,0-44 17,21 1-17,-21 0-15,0 0 0,0 0 0</inkml:trace>
  <inkml:trace contextRef="#ctx0" brushRef="#br0" timeOffset="21975.13">14817 6265 0,'0'0'0,"0"-21"0,0 0 15,0 0-15,-22 21 47,44 0-16,-1 0-15,0 21-16</inkml:trace>
  <inkml:trace contextRef="#ctx0" brushRef="#br0" timeOffset="23091.89">15176 6392 0,'0'0'0,"0"-21"0,-21 0 15,0 0-15,0 21 16,21 21 0,0 0-16,0 0 0,0 1 15,0-1-15,0 0 16,0 21-16,0-21 0,0 1 0,0 20 0,0-21 15,0 0-15,0 0 0,0 1 16,0 20-16,21-42 0,-21 21 0,21 0 16,0 0-16,1-21 0,-1 0 0,21 0 15,-21 0-15,22 0 0,-22 0 16,21 0-16,0 0 0,-20-21 0,20 0 16,-21 21-16,0-21 0,22 0 0,-22 0 15,0-22-15,-21 22 0,21 0 0,-21-21 16,21 20-16,-21-20 0,0 0 0,0 21 15,0-22-15,0 22 0,0 0 16,0 0-16,-21 21 16,21 21-1,-21 0-15,21 0 0,-21 0 0,21 22 16,0-22-16,0 0 0,0 43 16,0-43-16,0 0 0,0 0 15,0 0-15,21 0 0,0 1 0,0-1 16,0-21-16,1 0 0,-1 0 0,0 0 15,0 0-15,0 0 0,0 0 0,22 0 16,-22 0-16,-21-21 0,21-1 0,0 22 16,0-21-16,1 0 0,-22 0 15,0 0-15,21-22 0,-21 22 0,21-21 16,-21 21-16,0-22 0,0 22 0,0 0 16,0 0-16,0 0 0,0 0 0,0 42 31,0 0-31,0 0 15,0 21-15,0-20 0,0-1 16,-21 21-16,21-21 0,0 0 0,-21 1 16,21 20-16,0-21 0,0 0 0,0 0 15,0 1-15,0-1 0,0 0 16,0-42 31,0 0-47,0-1 0,0 1 15,0 0-15,0 0 0,0 0 0,0-22 16,21 22-16,0-21 0,0 21 0,0-22 16,43-20-16,-22 42 15,0 0-15,1 21 0,-1-22 0,-21 22 16,22 0-16,-1 0 0,-21 0 0,21 0 16,-20 22-16,-1-1 0,0 0 0,0 21 15,-21-21-15,0 1 0,0 20 0,0-21 16,0 0-16,0 22 0,0-22 15,0 0-15,0 0 0,-21 0 0,21 0 16,0 1-16,-21-22 0,0 21 0,-1-21 16,1 0-1,0 0 1,21-21 0,0-1-16,0 1 0,0 0 0,0 0 15,21 0-15,0 0 0,1-1 0,20-20 16,-21 21-16,21-21 0,1-1 0,-1 22 15,0-21-15,1 21 0,-1-1 0,0 22 16,-20 0-16,20 0 0,-21 0 16,0 0-16,-21 22 0,0-1 0,0 0 15,0 0-15,0 0 0,0 22 0,0-22 16,0 21-16,0-21 0,0 0 0,0 1 16,-21 20-16,0-21 0,0 0 0,21 0 15,-21-21-15,-1 22 0,22-1 16,-21-21-16,0 0 0,0 0 15,0 0-15,0 0 0</inkml:trace>
  <inkml:trace contextRef="#ctx0" brushRef="#br0" timeOffset="23596.76">18203 6054 0,'0'0'0,"43"-64"16,-43 43-16,0 0 0,0 0 0,21 21 15,-21 21 1,0 0-16,0 0 0,0 22 16,0-22-16,-21 21 0,21 0 15,0 1-15,0-22 0,-22 21 0,22 1 16,-21-1-16,21 0 0,-21-21 0,21 22 16,0-22-16,0 21 0,0-21 0,0 1 15,-21-1-15,21 0 16,-21-21-16,21 21 0,-21-21 15,-1 0-15,1-21 16,0 21-16</inkml:trace>
  <inkml:trace contextRef="#ctx0" brushRef="#br0" timeOffset="23767.66">17822 6371 0,'0'-63'16,"0"42"-16,21-1 15,1 22-15,-1 0 16,0 0-16,21 0 0,1-21 15,-1 21-15,0 0 0,1 0 0,-1-21 16,21 21-16,-20 0 0,20 0 0,1-21 16,-22 21-16,22 0 0,-1 0 15,-21-21-15,22 21 0,-1-21 0,1-1 16,-22 22-16</inkml:trace>
  <inkml:trace contextRef="#ctx0" brushRef="#br0" timeOffset="24284.18">19706 5609 0,'0'0'0,"0"-63"16,0 42-16,0-1 15,-21 22-15,0 0 16,0 0-16,-1 22 0,1-1 0,-21 21 16,21 0-16,0 1 0,-1-1 15,1 0-15,-21 22 0,21-22 0,0 22 16,-1-22-16,1 22 0,0-22 0,0 0 15,0 22-15,0-22 0,-1 0 0,1 1 16,0-1-16,0-21 0,21 22 0,0-22 16,-21 0-16,21 0 0,0 0 15,-21 0-15,21-42 16,0 0 0,0-21-16,0 21 0,0-1 0,0-20 15,21 0-15,0-1 0,-21 1 16,21 0-16,0-1 0,22-20 15,-22-1-15,21 1 0,-21-1 0,22 1 16,-1-1-16,0 1 0,1 21 16,-1-1-16,0 1 0,-21 0 0,22 42 15,-22-22-15,0 22 0,21 0 0,-20 22 16,-1-1-16,0 21 0,-21 0 0,21 22 16,-21-22-16,21 22 0,-21-1 0,0-20 15,0 20-15,21-21 16,-21 1-16,0 20 0,0-20 0,0-1 15,0 0-15,0 1 0,0-22 0,0 21 16,0 0-16,0-20 0,0-1 0,0 0 16,0 0-16,-21 0 0,0 0 0,0-21 15,0 0-15,0 0 16,-1 0-16,1 0 0,0 0 0,0-21 16,0 0-16</inkml:trace>
  <inkml:trace contextRef="#ctx0" brushRef="#br0" timeOffset="24471.18">19304 6265 0,'0'0'0,"-42"0"0,20-21 0,1 21 0,0 0 16,0 0-16,21-21 16,21 21-1,0 0-15,22 0 0,-22 0 16,21 0-16,0 0 0,22 0 0,-22 0 16,22-21-16,-1 21 0,1 0 0,-1 0 15,1-21-15,-1 21 0,1-21 16,-1 21-16,-20-22 0,20 22 0,1-21 15,-22 21-15,0-21 0,22 0 0,-22 0 16,0 21-16</inkml:trace>
  <inkml:trace contextRef="#ctx0" brushRef="#br0" timeOffset="24747.77">20510 5969 0,'0'-21'15,"0"42"-15,0-63 16,-21 42 0,0 21-16,21 0 15,-21 0-15,21 22 16,-21-22-16,21 0 0,0 21 0,0-21 15,0 22-15,0-1 0,0 0 0,0 1 16,0-1-16,0 22 0,-21-22 0,21 21 16,-22-20-16,22 20 0,0-20 0,0-1 15,-21 21-15,21-20 0,-21-1 16,0 0-16,21 1 0,0-1 0,-21-21 16,21 22-16,-21-22 0,21 0 0,0 0 15,0 0-15,0 0 0,0-42 31,0 0-31,0 0 16,0 0-16,0 0 0,0-22 0,0 22 16,0-21-16,0-1 0,0 1 15</inkml:trace>
  <inkml:trace contextRef="#ctx0" brushRef="#br0" timeOffset="24985.12">20405 6223 0,'0'0'0,"21"-42"0,0-1 0,0 22 0,0-21 16,0 21-16,1 0 0,-1-1 15,0 1-15,0 21 0,0 0 16,0 0-16,1 0 0,-1 0 0,0 0 16,0 21-16,0 1 0,0-1 0,-21 0 15,0 0-15,0 0 16,0 0-16,0 22 0,0-22 0,-21 0 16,0 0-16,-21 22 0,21-22 0,-1 0 15,1 0-15,-21 0 0,21 0 0,0-21 16,21 22-16,-22-22 0,44 0 31,-1-22-31,0 1 16</inkml:trace>
  <inkml:trace contextRef="#ctx0" brushRef="#br0" timeOffset="25320.39">21145 5948 0,'-21'0'16,"21"21"15,0 0-31,0 0 0,0 22 0,0-22 16,0 21-16,0 1 0,0-1 0,0 0 15,0 1-15,0-1 16,0 21-16,0-20 0,0 20 0,0 1 15,-21-22-15,21 22 0,-21-22 0,0 0 16,21 1-16,-21-1 0,21 0 0,-22-21 16,22 22-16,0-22 0,0 0 0,0 0 15,0 0-15,0 1 16,0-44 0,0 1-1,0 0-15,0 0 0,0-21 16,0 20-16,0-20 0</inkml:trace>
  <inkml:trace contextRef="#ctx0" brushRef="#br0" timeOffset="25606.91">21082 6160 0,'0'0'0,"0"-43"0,-21 1 0,21 21 0,0-22 16,0 22-16,0 0 16,0-21-16,0 21 0,21-1 0,-21 1 15,21 0-15,21 0 0,-20 0 0,41 21 16,-42 0-16,22 0 0,-1 0 15,-21 21-15,21 0 0,-20 0 16,-1 0-16,0 22 0,0-1 0,0-21 16,-21 22-16,0-1 0,0-21 0,0 21 15,0-20-15,-21 20 0,0-21 0,0 0 16,0 0-16,-1 1 0,1-22 16,-21 21-16,21-21 0,0 0 15,-1 21-15,1-21 0,0 0 0,0 0 16,21-21-1,21 0-15,0-1 16,0 1-16,22 0 0,-22 0 16</inkml:trace>
  <inkml:trace contextRef="#ctx0" brushRef="#br0" timeOffset="25847.32">21992 5884 0,'0'0'0,"0"-21"0,0 42 31,0 1-31,-21-1 16,21 21-16,-21-21 0,21 0 0,-21 1 15,21 41-15,0-42 0,0 0 16,-22 1-16,22-1 0,0 0 0,0 0 16,0 0-16,0 0 15,22-42 16,-22 0-31,21 0 0,0 0 16,-21 0-16</inkml:trace>
  <inkml:trace contextRef="#ctx0" brushRef="#br0" timeOffset="26159.14">22013 5609 0,'0'0'0,"0"-21"15,-42 21 1,21 0-16,21 21 0,-21-21 15,21 21-15,0 1 0,0-1 16,21-21 0,0 0-16,0 0 15,0 0-15,0 0 0,1 0 0,-1 0 16,0-21-16,-21-1 0,21 22 16,-21-21-16,0 0 0,0 0 15,0 0-15,0 0 16,0-1-16,-21 1 0,0 21 0,0 0 15,-1-21-15,1 21 0,0 0 16,0 21-16,0-21 16,0 21-16,-1 1 0,22-1 15,0 0-15,-21 0 0,21 0 0,0 22 0,0-22 16,0 0-16,0 0 0,21 0 0,1 0 16,-1 1-16</inkml:trace>
  <inkml:trace contextRef="#ctx0" brushRef="#br0" timeOffset="27275.11">22310 5969 0,'0'-21'0,"21"0"16,-21 0 0,0 42 15,-21 0-31,21 0 0,-22 0 15,22 0-15,0 1 0,-21-1 0,21 0 16,0 0-16,0 0 0,0 0 0,0 1 16,0-1-16,0 0 0,0 0 15,0 0-15,21 0 0,1-21 16,-1 0-16,0 0 0,0 0 0,0 0 16,0 0-16,1 0 0,-1 0 15,0 0-15,21-21 0,-21 21 0,1-21 16,-1 0-16,0 0 0,0 0 0,0-1 15,0 1-15,1-21 0,-1 21 16,-21-22-16,0 22 0,21-21 0,-21 21 16,0 0-16,21 21 0,-21-22 0,-21 44 31,0-1-31,0 0 16,21 0-16,-22 0 0,22 0 15,-21 1-15,21-1 0,0 0 0,0 21 16,0-21-16,0 1 0,0-1 15,21 0-15,-21 0 0,22-21 16,-1 21-16,0-21 0,0 0 0,0 0 16,22 0-16,-22 0 0,0 0 0,0 0 15,21 0-15,-20 0 0,-1 0 0,0-21 16,0 21-16,0-21 0,0 0 0,1 0 16,-1 21-16,0-43 0,-21 22 15,0 0-15,21 0 0,-21 0 0,21-1 16,-21 1-16,0 0 0,0 0 0,0 42 31,-21 0-15,0 0-16,21 1 0,0-1 15,-21 21-15,21-21 0,-21 0 0,21 1 16,-22-1-16,22 0 0,0 0 16,0 0-16,0 0 15,0 1 1,-21-44 15,21 1-31,0 0 16,0 0-16,0 0 15,21 0-15,1-22 0,-1 22 0,0 0 16,0-21-16,0-1 0,22 22 0,-22-21 16,21 21-16,0-1 0,1 1 0,-1 0 15,0 0-15,1 21 0,-1 0 16,-21 0-16,0 0 0,1 0 0,-1 21 15,-21 0-15,21 0 0,-21 1 0,0 20 16,0-21-16,0 0 0,0 22 16,0-22-16,0 0 0,-21 21 0,21-21 15,-21 1-15,-1-1 0,22 0 0,-21 0 16,0 0-16,0-21 16,21 21-16,0-42 31,0 0-16,0 0-15,21 0 16,0 0-16,0-1 0,1 1 0,20 0 16,-21-21-16,21 21 0,1-22 0,20 22 15,-20 0-15,-1 0 0,0 0 16,1 21-16,-22 0 0,21 0 0,-21 0 16,0 0-16,-21 21 0,0 0 0,0 0 15,0 0-15,0 0 0,0 1 16,0 20-16,0-21 0,-21 0 15,21 0-15,-21 1 0,21-1 0,-21 0 0,0 0 16,21 0-16,0 0 16,-21 1-16,-1-22 0,1 0 15,21 21-15,-21-21 0,0 0 0,0 0 16,0 0-16,-1 0 0</inkml:trace>
  <inkml:trace contextRef="#ctx0" brushRef="#br0" timeOffset="28513.24">3133 8996 0,'0'0'0,"-22"21"15,1-21-15,-21 0 0,21 0 16,0 0-16,-1 0 0,1 0 0,0 0 16,0 0-16,0 0 0,0-21 15,21 0 1,0 0-16,0-1 0,21 1 0,0 0 15,0 21-15,0-21 0,0 0 16,22 21-16,-22 0 0,0 0 0,21 0 16,-20 0-16,-1 0 0,0 21 0,0 0 15,0 0-15,-21 22 0,21-22 16,-21 0-16,0 21 0,0-21 0,-21 1 16,0 20-16,0-21 0,0 0 15,-22 0-15,22 1 0,0-1 0,-85 21 31,85-21-31,0-21 0,21-21 47,21 21-47,0 0 0,0-21 0,1 21 16,20 0-16,-21 0 0,0 0 0,22 0 16,-22 0-16,21 21 0,-21 0 15,0 0-15,22 1 0,-22-1 0,0 0 16,0 21-16,-21-21 0,0 1 0,0 20 15,0 0-15,-21-21 0,0 22 16,-21-22-16,20 21 0,-20-21 16,0 1-16,-1-1 0,1 0 15,-21 0-15,20 0 0,-20-21 0,20 0 16,-20 21-16,-1-21 0,22 0 0,0 0 16,-1 0-16,1 0 0,0 0 15,21-21-15,-22 21 0,22-21 0,0 0 16,21 0-16,0 0 15,0-1-15,0 1 16,21 21-16,0-21 0,0 21 0,22-21 16,-1 0-16,0 21 0,1-21 15,-1-1-15,0 1 0,22 21 0</inkml:trace>
  <inkml:trace contextRef="#ctx0" brushRef="#br0" timeOffset="28674.72">3958 9419 0,'0'0'16,"21"0"-16,0 0 31,-21 21-31,22-21 0,-1 0 16,0 0-1</inkml:trace>
  <inkml:trace contextRef="#ctx0" brushRef="#br0" timeOffset="29162.99">5440 8551 0,'0'-21'16,"21"21"-1,0 0-15,21 0 0,1-21 16,-1 21-16,22-21 0,-1 21 15,22-21-15,-22 21 0,22-21 0,-22 21 16,22 0-16,-21 0 0,-1-22 16,-21 22-16,22 0 0,-22 0 0,-21 0 15,1 0-15,-22 22 0,-22-22 16,1 21-16,-21-21 0,0 21 0,-1-21 16,1 21-16</inkml:trace>
  <inkml:trace contextRef="#ctx0" brushRef="#br0" timeOffset="29517.32">5927 8551 0,'0'22'15,"0"-1"1,0 0-16,0 0 0,0 0 0,0 0 16,0 22-16,0-22 0,0 21 0,0 1 15,0-1-15,0 21 0,21-20 16,0-1-16,-21 0 0,21 1 0,-21-1 15,21 0-15,-21-20 0,0 20 0,0 0 16,0-21-16,0 22 0,0-1 16,0 0-16,0 1 15,-21-22-15,-21 0 0,21 0 0,-22 0 0,1 1 16,0-1-16,-1-21 0,1 21 16,-22-21-16,22 0 0,0 0 15,-1 0-15,1 0 0,0 0 0,-1 0 16,1-21-16,21 0 0,-21 21 0,20-22 15,1 1-15,21 0 0,0 0 16,0 0-16,0 0 0,0-1 16,21 1-16,1 0 0,-1 21 15,21-21-15,0 0 0,22 0 16</inkml:trace>
  <inkml:trace contextRef="#ctx0" brushRef="#br0" timeOffset="30322.86">6667 9102 0,'0'0'0,"-42"0"0,21 0 16,-21 0-16,20 0 0,-20 0 16,0 0-16,21 0 0,-22 0 0,22 21 15,-21 0-15,21 0 0,-1 0 16,1 1-16,0 20 0,0-21 15,0 21-15,21-20 0,-21-1 0,21 21 16,0-21-16,0 0 0,0 1 0,0-1 16,0 0-16,21 0 0,0 0 15,0-21-15,0 0 0,0 0 16,1 0-16,-1 0 0,0-21 0,0 0 16,0 21-16,0-21 0,1 0 0,-1-1 15,0 1-15,0 0 0,0 0 16,0-21-16,1 20 0,-22 1 0,21-21 15,0 21-15,0-22 0,-21 22 0,0 0 16,21 0-16,-21 0 0,21 0 16,-21 42-1,22-21-15,-22 21 0,0 21 0,21-21 16,-21 1-16,21-1 0,-21 21 16,0-21-16,21 0 0,-21 1 15,21 20-15,-21-21 0,21 0 0,-21 0 16,22-21-16,-1 22 0,-21-1 0,21-21 15,0 21-15,0-21 16,0 0-16,1 0 16,-22-21-16,21 21 0,0-21 0,-21-1 15,21 1-15,-21 0 0,21-21 16,-21 21-16,21-1 0,-21 1 16,0-21-16,0 21 0,0-22 15,22 1-15,-22 21 0,21-21 0,-21 20 16,0 1-16,0 0 0,21 21 15,-21 21 1,21-21-16,-21 21 0,0 1 0,0-1 16,0 21-16,0-21 0,21 0 0,-21 1 15,21 20-15,-21-21 0,0 0 16,0 0-16,22 1 0,-22-1 0,21-21 16,0 21-16,0 0 15,0-21-15,0 0 16,-21-21-16,0 0 15,43-43 1,-43 43-16,0 0 0,0-21 16,0-1-16,0 22 0,21-21 0,-21-1 15,0 22-15,21-21 0,-21 21 16,0 0-16,0-1 0,21 22 16,0 0-16,1 0 15,-1 22 1,0-1-16,0 0 0</inkml:trace>
  <inkml:trace contextRef="#ctx0" brushRef="#br0" timeOffset="30788.19">8191 9038 0,'0'0'0,"0"-21"0,0 0 0,0 0 16,-21 0-16,0-22 0,0 22 0,-21 0 15,20 0-15,-20 21 0,21 0 0,-21 0 16,20 0-16,-20 0 0,21 21 16,-21 0-16,20 0 0,1 22 0,0-22 15,0 21-15,0 0 0,0 1 0,-1-1 16,1 0-16,0-20 0,21 83 16,0-83-16,0-1 15,21 0-15,-21 0 16,21-21-16,22 0 0,-22 0 0,0 0 15,0 0-15,22 0 0,-22-21 16,21 0-16,-21 21 0,22-21 0,-22-1 16,21 1-16,-21 0 0,0-21 0,1 21 15,20-22-15,-21 22 0,0-21 16,-21 21-16,21-22 0,-21 1 0,22 21 16,-22 0-16,0-1 0,0 44 31,0-1-31,0 21 0,0-21 15,0 22-15,0-22 0,0 21 16,0-21-16,0 22 0,0-22 0,0 0 16,0 21-16,21-21 0,-21 1 0,21-1 15,-21 0-15,21 0 0,0 0 16,0-21-16,1 0 0,-1 0 16,0 0-16,0 0 0</inkml:trace>
  <inkml:trace contextRef="#ctx0" brushRef="#br0" timeOffset="31065.66">9398 8530 0,'0'0'0,"0"-21"0,0 0 16,-21 21-1,21 21-15,-21 0 0,21 0 16,0 22-16,0-1 0,-22 0 15,22 1-15,-21 20 0,21-20 0,0 20 16,0 1-16,-21-22 0,21 21 0,-21-20 16,21-1-16,-21 0 0,21 1 0,0-1 15,-21 0-15,-1-20 0,22-1 16,-21 0-16,21 0 0,0 0 16,-21-42 15</inkml:trace>
  <inkml:trace contextRef="#ctx0" brushRef="#br0" timeOffset="31232.56">9017 9081 0,'0'0'0,"0"-22"0,0 1 0,21 0 16,0 0-16,0 21 0,1-21 0,20 21 16,0 0-16,1-21 0,-1 21 15,0-22-15,1 1 0,-1 21 16,0-21-16,1 21 0,-1-21 0,-21 21 15,0-21-15,22 21 0,-22-21 16,0-1-16</inkml:trace>
  <inkml:trace contextRef="#ctx0" brushRef="#br0" timeOffset="31839.22">10731 8636 0,'22'0'32,"-1"-21"-32,0 21 15,21-21-15,-21 0 0,22-1 0,20 22 16,-20-21-16,-1 0 0,0 0 0,1 0 16,-22 0-16,0-1 0,-21 1 0,-21 21 15,0 0 1,-22 0-16,-20 0 0,-1 0 15,1 21-15,-1 1 0,1-1 0,20 0 16,-20 0-16,21 21 0,-1-20 0,22-1 16,0 21-16,21-21 0,0 22 15,0-22-15,0 21 0,21-21 0,0 22 16,22-22-16,-1 0 0,0 21 0,22-21 16,-22 1-16,22-1 0,-22 0 0,21 0 15,-20 0-15,-1 22 0,0-43 16,-20 21-16,-22 0 0,0 0 15,0 0-15,-22 0 0,-20-21 0,21 22 16,-43-22-16,22 0 0,-21 21 0,-1-21 16,1 0-16,-1 0 0,1 0 0,20 0 15,1 0-15,0 0 0,20-21 16,1 21-16,0 0 0,21-22 0,-21 1 16,21 0-16,21 0 15,0 21-15,0-21 0,1 21 0,20-21 16,0-1-16,1 22 0,20-21 15,-21 0-15,22 0 0,-1 0 0</inkml:trace>
  <inkml:trace contextRef="#ctx0" brushRef="#br0" timeOffset="32448.87">11409 8911 0,'0'0'16,"-43"21"-16,43 1 15,-21-22-15,42 0 31,22 0-31,-22 0 0,21 0 16,-21-22-16,22 1 0,-1 21 0,-21-21 16,22 0-16,-22 0 0,0 0 0,0-1 15,0 1-15,0 21 0,1-21 0,-1 0 16,-21 0-16,0 0 0,0-1 16,-21 22-1,-1 0-15,1 0 0,-21 22 16,21-22-16,-22 42 0,1-21 0,21 0 0,-21 22 15,20-1-15,-20-21 0,21 21 16,0 1-16,0-1 0,21-21 16,0 22-16,0-22 0,0 0 0,0 0 15,0 0-15,21 0 0,0 1 0,0-1 16,21-21-16,-20 0 0,-1 0 0,21 0 16,0 0-16,1 0 0,-1 0 15,0-21-15,1 21 0,-1-22 16,22 1-16,-22 0 0,0 0 0,22-21 0,-22 20 15,0-20-15,1 0 0,-1-1 16,-21 1-16,22-21 0,-22 20 0,0-20 16,0 20-16,0-20 0,-21 21 15,0-22-15,21 22 0,-21-1 0,0 1 16,22 0-16,-22 21 0,0-1 0,0 1 16,0 42-1,-22 1-15,1-1 0,0 0 0,0 21 16,21 1-16,-21-1 0,0 0 15,-1 22-15,22-22 0,0 22 0,0-22 16,-21 21-16,21-20 0,0 20 0,0-20 16,0-1-16,0 0 0,0-21 0,0 22 15,0-22-15,0 21 16,0-21-16,0 1 0,21-1 0,1 0 16,-1-21-16,0 0 0,0 0 15,0 0-15,0 0 0,1 0 0,20 0 16,-21 0-16,21-21 0,1 0 0</inkml:trace>
  <inkml:trace contextRef="#ctx0" brushRef="#br0" timeOffset="32694.73">13568 8424 0,'0'0'0,"0"22"31,-21-1-31,-1 0 0,22 0 15,-21 21-15,0-20 0,0 20 16,0-21-16,21 21 0,0 1 0,-21-1 16,21-21-16,0 22 0,0-1 0,0-21 15,0 0-15,0 22 0,0-22 0,0 0 16,0 0-16,0 0 0,21-21 0,-21 21 16,0 1-16</inkml:trace>
  <inkml:trace contextRef="#ctx0" brushRef="#br0" timeOffset="32870.72">12827 8954 0,'0'0'0,"0"-22"0,21 22 16,21-21-16,1 21 0,-1-21 15,0 21-15,22-21 0,-1 21 0,1-21 16,21 21-16,-22-21 0,1-1 0,-22 22 15,21-21-15,-20 0 0,-1 21 16,0-21-16,-20 0 0,-1 21 16,0-21-16,0 21 0,-21-22 0</inkml:trace>
  <inkml:trace contextRef="#ctx0" brushRef="#br0" timeOffset="33535.21">14922 8319 0,'0'0'0,"22"-22"0,-1 22 0,-21 22 31,-21-1-16,-1 0-15,1 21 0,0 1 0,0-1 16,0 0-16,-22 1 0,22 20 0,0-21 16,0 22-16,0-22 0,0 1 0,-1 20 15,1-21-15,0 1 0,0-22 16,0 21-16,21-21 0,0 1 0,0-1 16,-21-21-16,42 0 15,0-21 1,0-1-16,0-20 0,0 21 15,-21-21-15,22-1 0,-1 1 0,0 0 16,0-1-16,0-20 0,0 20 16,1 1-16,-1-21 0,0 20 15,0-20-15,-21 20 0,0 1 0,21 0 0,-21-1 16,21 22-16,1 64 16,-22-22-1,21 21-15,0 0 0,-21 1 16,21-1-16,0 22 0,-21-22 0,21 0 15,1 22-15,-22-22 0,21 0 0,0 1 16,-21-1-16,21 0 0,0-20 0,-21-1 16,0 21-16,0-21 0,21 0 0,-21 1 15,0-1-15,-21-21 16,0 0-16,0 0 16,0 0-16</inkml:trace>
  <inkml:trace contextRef="#ctx0" brushRef="#br0" timeOffset="33721.61">14563 8911 0,'0'-21'0,"42"0"16,-21 0-16,0 21 15,22-21-15,-22 21 0,21-22 0,-21 22 16,22-21-16,-1 21 0,21-21 0,-20 0 16,20 21-16,-20-21 0,20 0 0,1-1 15,-1 1-15,1 0 0,-1 0 16,-21 0-16,22 0 0,-22-1 0,-21 1 0,22 0 15,-43 0-15,21 0 16,-21 0-16</inkml:trace>
  <inkml:trace contextRef="#ctx0" brushRef="#br0" timeOffset="33919.5">15621 8424 0,'-21'0'0,"42"0"0,-42 22 15,0-22-15,-1 21 0,22 0 0,0 21 16,-21-21-16,0 22 0,21-1 0,0 0 16,0 1-16,0-1 0,-21 0 15,21 1-15,0 20 0,0-20 0,0-1 16,-21 0-16,21 1 0,0-1 0,0 0 15,0 1-15,0-1 0,0-21 0,0 21 16,0-20-16,0 20 0,-21-21 0,21 0 16,0 22-16,0-22 0,0 0 0,0 0 15,21-21 1,-21-21 0,21 0-16,-21 0 0,21-1 0,-21 1 15</inkml:trace>
  <inkml:trace contextRef="#ctx0" brushRef="#br0" timeOffset="34163.36">15515 8890 0,'0'0'0,"0"-42"0,0-1 0,0 1 16,64-85-1,-43 106-15,0 0 0,0 0 16,0 21-16,22-22 0,-22 22 0,0 0 16,0 0-16,21 0 0,-20 0 0,-1 0 15,0 0-15,0 22 0,0-1 0,-21 0 16,0 21-16,0-21 0,0 1 15,0 20-15,0-21 0,-21 0 0,-21 22 16,21-22-16,-1 0 0,-20 0 16,0 0-16,21 0 0,-1 1 15,1-22-15,0 21 0,0-21 0,42-21 32,0-1-32</inkml:trace>
  <inkml:trace contextRef="#ctx0" brushRef="#br0" timeOffset="34407.22">16256 8551 0,'0'0'0,"21"0"0,0 0 15,-21 22-15,0-1 16,0 0-16,-21 0 0,0 21 0,0 1 16,21-1-16,-21 0 0,-1 1 0,1-1 15,0 0-15,0 22 0,0-22 0,0 1 16,-1-1-16,1 0 0,21 1 15,0-1-15,0-21 0,-21 21 0,21-20 16,0 20-16,0-21 0,0 0 0,0 0 16,0 1-16,0-1 15,21-21-15,0-21 16,-21-1-16,22 1 16,-1 0-16</inkml:trace>
  <inkml:trace contextRef="#ctx0" brushRef="#br0" timeOffset="34644.08">16150 8827 0,'0'0'0,"0"-64"0,21 22 0,0-1 0,1 1 16,-22 21-16,21-21 0,0 20 0,21 1 15,-21 0-15,1 21 0,20-21 0,-21 21 16,0 0-16,22 0 0,-22 0 0,42 21 16,-42 0-16,1 0 15,-22 22-15,0-22 0,0 21 0,0-21 16,-22 43-16,-20-22 15,21-21-15,-21 22 0,-1-22 0,1 0 16,0 0-16,20 0 0,-20 1 0,21-22 16,-21 21-16,20 0 0,1-21 0</inkml:trace>
  <inkml:trace contextRef="#ctx0" brushRef="#br0" timeOffset="34675.07">16341 8911 0,'42'-42'15,"-21"21"-15</inkml:trace>
  <inkml:trace contextRef="#ctx0" brushRef="#br0" timeOffset="34874.94">16785 8551 0,'0'0'0,"21"0"0,0 0 16,1 0-16,-1 0 15,-21 22-15,0-1 16,0 0-16,0 0 0,0 0 0,0 0 16,0 22-16,0-22 0,-21 0 0,21 0 15,0 0-15,-22 1 0,22-1 16,-21 0-16,0 0 0,21 0 15,0-42 17,0 0-32,0 0 15</inkml:trace>
  <inkml:trace contextRef="#ctx0" brushRef="#br0" timeOffset="35051.85">16827 8446 0,'0'0'0,"0"-43"0,0 22 0,0 0 0,0 0 15,0 0-15,-21 21 16,0 0 0,21 21 15,0 0-31,21-21 0,0 21 16,1-21-16,-1 21 0,0 0 15,0-21-15</inkml:trace>
  <inkml:trace contextRef="#ctx0" brushRef="#br0" timeOffset="36083.33">17272 8467 0,'-21'21'31,"0"-21"-31,-1 21 16,22 0-16,-21 0 0,21 1 0,-21-1 15,21 0-15,0 0 0,0 0 0,-21 0 16,21 1-16,0 20 0,0-21 15,0 0-15,0 0 0,0 1 16,21-1-16,0-21 0,0 21 16,1-21-16,-1 0 0,0 0 15,21 0-15,-21 0 0,1-21 0,20 21 16,-21-21-16,0-1 0,22 1 0,-22 0 16,0 0-16,0 0 0,0 0 15,0-1-15,1-20 0,-1 21 16,-21 0-16,0-22 0,0 22 0,0 0 0,0 0 15,-21 21 1,21 21 0,0 0-16,-22-21 0,22 21 15,-21 1-15,21 20 0,-21-21 16,21 0-16,0 0 0,0 1 0,0-1 16,0 0-16,0 0 0,0 0 0,21-21 15,0 21-15,1 1 0,-1-22 0,21 0 16,-21 0-16,0 0 0,22 0 15,-22 0-15,21 0 0,-21-22 0,1 1 16,-1 0-16,0 21 0,0-21 0,0 0 16,-21 0-16,0-1 0,21 1 0,-21 0 15,22 0-15,-22-21 0,0 20 0,0 1 16,0 0-16,0 0 0,0 42 31,0 0-31,0 0 16,0 1-16,-22-1 0,22 0 0,0 0 15,0 0-15,-21 0 0,21 22 0,0-22 16,-21 0-16,21 0 0,0 0 0,0 1 16,0-1-16,0 0 0,0 0 15,-21-21 17,21-21-32,0 0 15,0 0-15,0-1 0,0 1 16,0 0-16,21 0 0,-21-21 0,21 20 15,0-20-15,1 21 0,-1 0 0,0-22 16,0 22-16,0 0 0,22 0 16,-22 21-16,0 0 0,0-21 0,0 21 15,0 0-15,1 0 0,-22 21 0,21 0 16,-21 0-16,0 0 0,0 1 0,0-1 16,0 21-16,0-21 0,0 0 15,0 1-15,-21-1 0,21 0 16,-22 0-16,22 0 0,-21-21 0,21 21 15,-21-21-15,0 0 16,21-21 0,0 0-1,0 0-15,0 0 0,0 0 0,21-1 16,0 1-16,0 0 16,1-21-16,20 21 0,-21-1 0,21-20 15,1 21-15,-1 0 0,-21 0 0,22 21 16,-1 0-16,0 0 0,1 0 0,20 0 15,-42 21-15,0 0 0,1 21 16,-22-21-16,0 1 0,0-1 16,0 0-16,0 21 0,0-21 0,-22 1 15,22-1-15,0 0 0,-21 0 0,0 0 16,21 0-16,0 1 0,-21-22 0,0 21 16,0-21-16,21 21 0,-22-21 15,1 0-15,21-21 31,0 0-31</inkml:trace>
  <inkml:trace contextRef="#ctx0" brushRef="#br0" timeOffset="36359.19">19685 8086 0,'0'0'0,"0"-21"15,0 42 1,-21 0-16,0 0 0,21 21 0,0 1 16,-22-22-16,1 21 0,0 1 15,21-1-15,0 0 0,0 1 0,-21-1 16,21 0-16,0 1 0,-21-22 0,21 21 16,0-21-16,-21 22 0,21-22 0,0 0 15,0 0-15,0 0 0,-22 0 0,22 1 16,0-44 15,0 1-15</inkml:trace>
  <inkml:trace contextRef="#ctx0" brushRef="#br0" timeOffset="36567.07">19304 8530 0,'-21'0'0,"42"0"0,-63-21 0,20 21 15,44 0 1,20 0-1,-21 0-15,21 0 0,1 0 0,-1 0 16,0 0-16,1-21 0,-1 21 0,-21 0 16,22 0-16,-22 0 0,21 0 0,-21 0 15,0 0 1,-21-21 31</inkml:trace>
  <inkml:trace contextRef="#ctx0" brushRef="#br0" timeOffset="38067.74">20807 7959 0,'0'0'0,"0"-21"15,0-1-15,21 1 0,-21 0 16,0 0-16,21 0 0,-21 0 0,0-1 16,0 44-1,0-1-15,0 0 16,-21 21-16,21 1 0,-21-1 0,21 21 15,0-20-15,-21 20 0,-1-20 16,22 20-16,-21-21 0,21 1 0,0 20 16,-21-42-16,0 22 0,0-1 15,21-21-15,0 22 0,0-22 0,-21 0 16,21 0-16,0 0 0,-22-21 16,22-21-1,0 0-15,0 0 16,0 0-16,0-1 0,0-20 15,0 21-15,22-21 0,-1-1 0,0 1 16,0-22-16,0 22 0,0-21 0,1-1 16,-1 1-16,0 20 0,0-20 0,0 20 15,0 22-15,1-21 16,-1 21-16,0 0 0,0 21 16,-21 21-16,21 0 0,-21 21 15,21-21-15,-21 22 0,0 20 0,0-20 16,0-1-16,0 21 0,0-20 15,22-1-15,-22 0 0,0 1 0,0-1 16,0 0-16,0-20 0,0 20 0,0-21 16,0 0-16,0 0 0,0 1 0,0-1 15,0 0-15,0 0 16,-22-42 0,1 21-1,0-21-15,0 0 0,0-1 16,-22 1-16,22 0 0</inkml:trace>
  <inkml:trace contextRef="#ctx0" brushRef="#br0" timeOffset="38218.66">20659 8382 0,'0'0'0,"-22"-21"0,1 21 16,21-21-16,21 21 31,1 0-15,-1 0-16,0 0 0,0 0 0,21 0 15,-20 0-15,20 0 0,-21-21 16,21 21-16,1 0 0,-22 0 0,21-22 15,1 1-15,-22 21 0,21-21 0,0 0 16,1 0-16</inkml:trace>
  <inkml:trace contextRef="#ctx0" brushRef="#br0" timeOffset="38471.51">21675 7938 0,'0'0'0,"0"-22"0,0 44 31,0-1-31,-22 21 15,1-21-15,0 22 0,21-1 0,0-21 16,-21 21-16,0 1 0,21-1 0,-21-21 16,21 22-16,0-1 0,-22-21 15,1 0-15,21 22 0,-21-22 0,21 0 16,0 0-16,-21 0 0,21 0 16,0 1-16,-21-22 0,21 21 0,21-21 31,0 0-31,-21-21 15,21-1-15,0 1 0,-21 0 16,0 0-16</inkml:trace>
  <inkml:trace contextRef="#ctx0" brushRef="#br0" timeOffset="38727.36">21526 8086 0,'0'0'16,"0"-43"-16,0 1 0,22 21 0,-1-21 16,-21-1-16,21 22 0,0 0 0,0 0 15,22 0-15,-22-1 0,0 22 0,21 0 16,-21-21-16,1 21 0,20 0 15,-21 0-15,0 21 0,0 1 16,-21-1-16,0 0 0,0 0 0,0 21 16,0-20-16,0 20 0,0 0 0,-21 1 15,0-22-15,0 21 0,0-21 0,-22 22 16,22-22-16,-63 42 16,62-42-16,-20 1 15,21-1-15,0 0 0,42-21 31,0 0-15,0-21-16,22 21 0,-22-21 0</inkml:trace>
  <inkml:trace contextRef="#ctx0" brushRef="#br0" timeOffset="38976.22">22627 7832 0,'0'0'0,"-21"0"31,0 0-31,21 21 0,-21 0 16,-1 21-16,1-20 0,21 20 0,-21 0 15,0 1-15,21 20 0,-21-21 0,21 1 16,0-1-16,-21-21 0,21 22 16,-22-1-16,22-21 0,0 21 15,0-20-15,0-1 0,0 0 0,0 0 16,0 0-16,0 0 0</inkml:trace>
  <inkml:trace contextRef="#ctx0" brushRef="#br0" timeOffset="39193.1">22225 8573 0,'0'0'0,"0"21"15,0 0 16,21-21-31,0 0 0,22 0 16,-22 0-16,0 0 0,0 0 0,21 0 16,-20 0-16,20 0 0,0 0 0,-21-21 15,22 21-15,-1-21 0,0-1 16,-20 22-16,-1-21 0,0 0 16,0 21-16,-21-21 0,0 0 0,21 0 15,-21-1-15,0-20 0,0 21 0,0 0 16,0 0-16</inkml:trace>
  <inkml:trace contextRef="#ctx0" brushRef="#br0" timeOffset="39406.97">22331 7895 0,'0'0'0,"-21"-42"16,21 21-1,21 0-15,0 21 0,0-22 16,0 22-16,0 0 0,22 0 0,-22-21 15,21 21-15,1 0 0,-1 0 16,-21 0-16,21 0 0,-20-21 0,20 21 16,-21 0-16,0 0 0,0 0 15,-42 21 17</inkml:trace>
  <inkml:trace contextRef="#ctx0" brushRef="#br0" timeOffset="40779.94">2688 10964 0,'0'0'0,"21"0"0,0 0 0,1 0 16,-1 0-16,0 0 0,0 0 0,-21 22 15,0-1-15,0 21 0,0 0 16,0 1-16,0 20 0,0-20 0,-21 20 16,-21-21-16,20 1 0,-20-1 15,21 0-15,-21-20 0,-1 20 0,22-21 16,-21 0-16,21 0 0,-22-21 16,22 22-16,0-22 15,21-22 16,21 1-31,0 21 16,0-21-16,22 21 0,-22 0 16,0-21-16,21 21 0,-20 0 15,20 0-15,-21-21 0,21 21 0,1-21 16,-1 21-16,0-22 0,-20 22 16,20-21-16,-21 0 0,21 21 15,-20-21-15,-1 0 0,0 0 0,-21-1 16,0 1-16,0 0 0,0 0 15,0 0-15,0 0 0,0-1 16,-21 22 0,0 0-16,21 22 15,-22-1-15,22 0 0,0 21 0,0-21 16,-21 22-16,0-1 0,21-21 16,-21 22-16,21-1 0,-21-21 0,0 21 15,-1 1-15,1-22 0,0 0 16,21 21-16,-21-20 0,0-1 15,21 0-15,-21 0 0,21 0 0,0 0 16,0 1-16,0-44 47,21 1-47,0 0 16</inkml:trace>
  <inkml:trace contextRef="#ctx0" brushRef="#br0" timeOffset="40970.87">3260 11536 0,'0'0'0,"21"0"15,0 0 1,-21-21 15</inkml:trace>
  <inkml:trace contextRef="#ctx0" brushRef="#br0" timeOffset="41648.03">5165 10943 0,'0'0'0,"-22"0"0,1 0 0,0 0 16,42-21 0,0 21-1,22-21-15,-1 21 0,0-21 16,22 21-16,-1 0 0,1-21 0,-1 21 0,1-22 15,-1 22-15,1 0 0,-1-21 16,-20 21-16,-1 0 0,0 0 16,-20 0-16,-1 0 0,0 0 0,-42 0 31</inkml:trace>
  <inkml:trace contextRef="#ctx0" brushRef="#br0" timeOffset="41974.84">5694 10837 0,'0'0'0,"-21"0"16,-1 0-16,1 0 0,0 22 16,21-1-16,0 0 0,-21 0 15,21 0-15,0 0 0,0 22 16,0-1-16,0 0 0,0 1 0,0-1 16,21 0-16,-21 1 0,21-1 0,0 22 15,-21-22-15,22 0 0,-1 1 16,-21-1-16,0-21 0,21 21 0,-21 1 15,0-22-15,0 21 0,0-21 0,0 1 16,-21 20-16,0-21 0,-1 0 0,1 0 16,-21-21-16,21 22 0,-22-1 15,-20-21-15,21 0 0,-1 0 16,1 0-16,0 0 0,-1 0 0,22 0 16,-21-21-16,21-1 0,-1 22 15,1-21-15,21 0 0,0 0 0,0 0 16,21 0-16,1-1 0,20 1 15,-21 0-15,21 0 0,22 0 16,-22 0-16,22 21 0</inkml:trace>
  <inkml:trace contextRef="#ctx0" brushRef="#br0" timeOffset="43175.8">6519 11261 0,'-84'-43'15,"41"43"-15,22 0 16,-21 0-16,21 0 0,-1 0 0,-20 0 16,21 22-16,0-1 0,-22 0 0,22 0 15,0 0-15,0 22 0,0-1 16,21-21-16,0 21 0,-21 1 0,21-1 16,0-21-16,-22 22 0,22-22 0,0 0 15,0 0-15,0 0 0,0 0 0,22-21 16,-1 22-16,0-22 15,0 0-15,0 0 0,0-22 16,22 1-16,-22 0 0,0 0 16,0 0-16,22 0 0,-22-22 0,21 22 15,-21-21-15,0-1 0,1 22 16,-1-21-16,-21 0 0,0 20 0,0-20 16,21 21-16,-21 0 0,21 42 31,-21 21-31,0-21 15,0 1-15,0 20 0,0-21 0,0 21 16,21-20-16,-21 20 0,0-21 16,21 0-16,1 22 15,-1-22-15,-21 0 0,21-21 0,0 21 0,0-21 16,0 0-16,1 0 0,20 0 16,-21 0-16,0 0 15,0 0-15,22-21 0,-22 0 0,0 0 16,21-1-16,-20 1 0,-1 0 0,0-21 15,-21-1-15,21 22 0,-21-21 0,0 0 16,21-1-16,-21 1 0,0 21 16,0-22-16,0 22 0,0 0 15,0 42 1,0 0-16,0 22 16,0-22-16,0 0 0,0 21 0,0-20 15,0-1-15,0 21 0,0-21 0,0 0 16,0 1-16,0-1 15,21 0-15,1 0 0,-1 0 16,0-21-16,0 0 0,0 0 0,22 0 16,-22 0-16,21 0 0,-21-21 0,22 21 15,-22-21-15,21 0 0,-21 0 16,0-1-16,1-20 0,20 0 16,-42-1-16,0 1 0,0 0 0,0 21 15,0-22-15,0 22 0,-21-21 16,0 21-16,21-1 0,0 1 15,21 21 1,0 0-16,0 0 16,21 0-16,-20 0 0,20 0 15,0 0-15,1 0 0,-1 0 0,0 0 16,1 0-16,-1 0 0,-21-21 0,21 21 16,-20 0-16,-1 0 0,0 0 0,-21-21 15,0 0 1,-21 21-1,0 0-15,-1 0 0,1 0 0,0 21 16,0 0-16,0 0 0,0 0 16,-22 22-16,22-22 0,0 21 15,-21 1-15,20-1 0,1 0 0,0 1 16,0-1-16,0-21 0,0 21 0,21-20 16,0 20-16,0-21 0,0 0 15,0 0-15,21-21 0,0 0 16,0 0-16,0 0 0,0 0 0,1 0 15,20-21-15,-21 21 0,0-21 0,0 0 16,22 0-16,-22 0 0,0-22 16,0 22-16,0-21 0,1-1 0,-1 1 15,0 0-15,0-1 0,-21 1 16,21 0-16,-21 21 0,21-22 0,-21 22 16,0 42-1,0 0-15,0 1 16,0-1-16,-21 21 0,0 0 0,21 1 15,0-22-15,0 21 0,-21 1 16,21-1-16,0-21 0,0 21 0,0-20 16,0-1-16,0 0 0,0 0 0,0 0 15,21 0-15,0-21 0,0 0 0,1 0 16,-1 0-16,0 0 0,0 0 16,0 0-16,22 0 0,-22-21 0,21 0 15,-21 0-15</inkml:trace>
  <inkml:trace contextRef="#ctx0" brushRef="#br0" timeOffset="43426.85">8848 10901 0,'0'0'0,"42"-106"15,-21 64-15,-21 21 16,21 21-16,-21 21 16,0 0-16,0 0 15,0 21-15,0-20 0,0 20 16,-21 0-16,21 1 0,-21-1 0,21 21 15,0-20-15,0-1 0,0 0 0,-21 1 16,21-1-16,0-21 0,0 22 16,0-22-16,0 21 0,0-21 15,0 0-15,0 1 0,0-1 16,21-21 0,-21-21-16,0-1 15</inkml:trace>
  <inkml:trace contextRef="#ctx0" brushRef="#br0" timeOffset="43592.4">8742 11218 0,'0'0'0,"0"-21"16,-21 0-16,21 0 15,21 0-15,0 21 0,0 0 16,0 0-16,22-21 0,-22 21 0,21 0 16,0-22-16,-20 22 0,20 0 15,-21 0-15,21-21 0,-20 21 0,-1 0 16,0-21-16,0 21 15,-21-21-15</inkml:trace>
  <inkml:trace contextRef="#ctx0" brushRef="#br0" timeOffset="44243.03">11007 10964 0,'0'0'0,"21"0"0,0 0 15,0 0-15,0 0 0,0-21 16,1 0-16,-1 0 0,21 0 0,-21 0 16,22-1-16,-22 1 15,0-21-15,21 21 0,-21-22 0,1 1 16,-1 21-16,-21-21 0,0 20 0,0 1 15,-43 21-15,22 0 0,-21 0 16,-22 0-16,1 21 0,-1 1 16,-20-1-16,20 21 0,1-21 0,-1 22 15,1-1-15,20-21 0,22 21 0,0-20 16,21 20-16,0-21 0,0 21 0,0-20 16,21-1-16,22 0 15,-1 0-15,0 21 0,1-20 0,20-1 16,-21 0-16,22 21 0,-22-21 0,1 1 0,20-1 15,-42 0-15,22 0 0,-22 0 16,0 0-16,0 22 0,-21-22 16,-21 0-16,-21-21 15,-1 0-15,1 21 0,0-21 0,-22 0 16,1 0-16,-1 0 0,1 0 0,-1 0 16,1 0-16,20-21 0,-20 0 15,20 0-15,22 0 0,21-1 16,0 1-16,0 0 0,0 0 15,21 0-15,1 0 0,20 21 16,0-22-16,22 1 0,-22 21 0,22-21 16,-1 0-16,1 21 0,20-21 0</inkml:trace>
  <inkml:trace contextRef="#ctx0" brushRef="#br0" timeOffset="44872.18">11811 11070 0,'21'0'15,"0"0"17,0 0-32,1-21 15,20 21-15,-21-21 0,0 21 16,22-21-16,-22 0 0,0 21 16,0-22-16,0 1 0,0 0 0,-21 0 15,0 0-15,0 0 0,0-1 16,-21 22-16,-21 0 15,21 0-15,0 0 0,-22 22 16,22-22-16,-21 21 0,-1 21 0,22-21 16,-21 0-16,21 22 0,0-22 0,-1 21 15,1 1-15,21-1 0,0 0 0,0-21 16,0 22-16,0-1 0,0-21 0,21 22 16,1-22-16,-1 0 0,0 0 15,21 0-15,-21 0 0,22-21 16,-1 0-16,0 0 0,1 0 0,-1 0 15,0 0-15,1 0 0,-1 0 0,0-21 16,1 0-16,20 0 0,-20-21 0,-1 20 16,0-20-16,1 0 0,20-1 15,-21 1-15,-20-21 0,20 20 16,0-20-16,-21 20 0,22-20 0,-22-1 16,-21 1-16,21-1 0,-21 1 0,21-1 0,-21 1 15,0 21-15,0-22 0,0 22 16,0 21-16,0-1 0,0 1 0,0 0 15,0 42 1,-21 0-16,0 22 0,0-1 0,21 0 16,-21 1-16,-1 20 0,1 1 0,21-1 15,0-20-15,0 20 0,-21 1 0,21-22 16,0 21-16,0-20 0,0-1 16,0 22-16,0-22 0,0 0 0,0-21 15,0 22-15,21-22 0,-21 0 0,21 0 16,1 0-16,-1 1 0,0-22 0,21 0 15,-21 0-15,22 0 0,-22 0 16,21-22-16,1 1 0,20 0 0,-21 0 16,64-21-16,-42-1 15</inkml:trace>
  <inkml:trace contextRef="#ctx0" brushRef="#br0" timeOffset="45152.02">14118 10541 0,'0'0'0,"0"-21"0,21 0 16,-21 42-1,0 0 1,0 0-16,0 0 0,0 22 0,-21-1 16,21-21-16,-21 22 0,0-1 15,21 0-15,-21 1 0,21-22 0,-22 21 16,1 0-16,21-20 0,0 20 0,0-21 15,-21 21-15,21-20 0,0-1 0,0 21 16,-21-21-16,21 0 0,0 1 16,0-44 15,0 1-31</inkml:trace>
  <inkml:trace contextRef="#ctx0" brushRef="#br0" timeOffset="45367.4">13822 10964 0,'0'0'16,"0"-21"-16,-21 21 16,42 0 15,0 0-31,0-21 0,0 21 16,0 0-16,1 0 0,20 0 0,-21-21 15,21 21-15,-20 0 0,20 0 0,-21-21 16,0 21-16,0 0 0,1 0 0,-1-21 15,0 21-15,0-22 0,-21 1 16,21 21-16,-21-21 0,21 21 16,-21-21-16</inkml:trace>
  <inkml:trace contextRef="#ctx0" brushRef="#br0" timeOffset="46087.5">16065 10562 0,'0'0'0,"22"-21"0,20-21 16,-21 21-16,-21-1 0,21 22 15,-21-21-15,0 0 0,0 0 0,-21 21 31,0 0-31,0 21 0,0 0 16,21 22-16,-22-1 0,1-21 0,0 21 16,21 1-16,0-1 0,-21 0 15,21 1-15,-21-1 0,21-21 0,-21 22 16,21-1-16,0-21 0,0 0 0,0 0 16,0 1-16,0-1 0,0 0 0,0 0 15,0 0-15,0-42 31,0 0-15,0 0-16,0 0 0,0-22 0,21 22 16,0-21-16,-21-1 0,21 1 15,0-21-15,22-1 0,-22 1 0,0-1 16,21 1-16,1-1 0,-22 22 0,21-22 16,0 22-16,-20 21 0,-1-22 15,21 22-15,-21 21 0,0 0 16,1 0-16,-22 21 0,0 22 0,0-22 15,21 21-15,-21 22 0,21-22 0,-21 0 16,0 22-16,0-22 0,21 22 0,-21-22 16,21 0-16,-21 1 0,21-1 15,1 0-15,-22-20 0,21 20 0,0-21 16,-21 21-16,0-20 0,0-1 0,21 0 16,-21 0-16,0 0 0,0 0 0,0 1 15,-21-22 1,0-22-1,0 22-15,-1-21 0,1 0 0</inkml:trace>
  <inkml:trace contextRef="#ctx0" brushRef="#br0" timeOffset="46255.4">16192 10837 0,'0'-21'16,"22"0"-1,-1 0-15,0 21 16,0 0-16,21 0 0,-20-21 0,20 21 15,0 0-15,1-21 0,-1 21 16,0-22-16,1 22 0,20-21 16,-21 21-16,22-21 0,-22 0 0,22 21 15,-22-21-15,22 0 0</inkml:trace>
  <inkml:trace contextRef="#ctx0" brushRef="#br0" timeOffset="46511.27">17399 10287 0,'0'-21'0,"0"42"0,0-84 15,0 84 1,-21 0 0,21 0-16,0 0 0,0 22 0,-21-1 15,21 0-15,0 1 0,-22-1 0,22 0 16,0 1-16,0-1 0,-21-21 16,21 21-16,-21 1 0,21-1 0,-21-21 15,21 22-15,0-22 0,0 0 16,-21 0-16,21 0 0,0 0 0,0 1 15,0-1-15,0 0 0,21-21 32,0-21-32,0 0 15,-21-1-15,0-20 0</inkml:trace>
  <inkml:trace contextRef="#ctx0" brushRef="#br0" timeOffset="46764.13">17314 10520 0,'0'0'0,"21"-64"16,-21 22-16,22 0 0,-1-1 0,0 1 15,0 0-15,0 21 0,0-1 0,1 1 16,-1 0-16,21 0 0,-21 0 16,22 21-16,-22 0 0,0 0 15,21 0-15,-21 0 0,-21 21 0,22 0 0,-22 0 16,0 22-16,0-22 0,0 21 0,0 0 16,-22 1-16,1-1 0,-21-21 15,21 22-15,-22-1 0,1-21 16,21 0-16,-21 0 0,-1 1 0,22-1 15,0 0-15,0 0 0,0-21 0,42 0 32,0 0-32,21 0 15,-21-21-15,22 0 0,-1 21 0,0-21 16</inkml:trace>
  <inkml:trace contextRef="#ctx0" brushRef="#br0" timeOffset="47006.98">18246 10181 0,'21'-21'0,"-42"42"0,63-63 0,-21 21 0,0 21 16,-21 21 15,0 0-31,-21 0 0,0 22 16,0-22-16,0 21 0,21 0 0,-22 1 16,1-1-16,0 0 0,21 1 0,0-22 15,0 21-15,0 1 0,0-22 16,0 21-16,0-21 0,0 0 0,0 1 15,0-1-15,0 0 0,0 0 0,0 0 16,0 0 0,-21-21-1</inkml:trace>
  <inkml:trace contextRef="#ctx0" brushRef="#br0" timeOffset="47219.86">17949 10986 0,'0'0'0,"0"21"0,-21 0 15,21 0-15,0 0 16,21-21-16,0 0 16,1 0-16,20 0 0,-21 0 15,21 0-15,-20 0 0,20 0 16,0 0-16,-21 0 0,22 0 0,-1-21 0,-21 21 16,0 0-16,22-21 0,-22 21 15,0-21-15,0 0 0,0 21 0,1-22 16,-1 22-16,0-21 0,0 0 0,0 0 15,-21 0-15,0-22 16,0 22-16</inkml:trace>
  <inkml:trace contextRef="#ctx0" brushRef="#br0" timeOffset="47427.74">18203 10139 0,'0'0'16,"0"-21"-16,0 0 0,0-43 15,21 43-15,1 21 0,-22-21 16,42 0-16,-21 21 0,0-22 0,0 22 16,1 0-16,20-21 0,-21 0 0,0 21 15,22 0-15,-22 0 0,0 0 16,0-21-16,21 21 0,-20 0 16,-1 0-16,0 0 0,0 0 0,0 0 15,0 0-15</inkml:trace>
  <inkml:trace contextRef="#ctx0" brushRef="#br0" timeOffset="56959.69">1651 9546 0,'0'0'0,"0"-21"0,-21 0 0,21 0 15,0 0-15,-21-1 0,-1 22 16,22-21-16,0 42 31,0 1-15,0 20-16,0-21 0,0 21 0,0 1 16,0-1-16,22 0 0,-22 22 15,21-22-15,-21-21 0,0 22 0,0-1 16,0-21-16,21 0 15,-21 1-15,0-1 0,0-42 32,0-1-32,0-20 15,0 21-15,0 0 0,0-22 16,0 22-16,0-21 0,0 0 0,0-1 16,0 1-16,-21 0 0,21-1 15,-21 22-15,21 0 0,-22 0 0,22 0 16,0-1-16,0 44 31,0-1-31,0 0 0,0 0 16,0 21-16,0-20 0,0-1 0,0 21 15,0-21-15,0 22 0,0-22 16,0 0-16,0 0 0,0 0 16,0 0-16,0 1 15,0-44 1,0 1-1,0 0-15,0 0 0,0 0 16,0 0-16,0-1 0,0-20 0,0 21 16,0-21-16,0 20 0,-21 1 15,21 0-15,0 0 0,-21 21 16,21 21 0,0 21-16,0-20 15,0 20-15,0-21 0,0 21 16,0 1-16,0-22 0,0 21 15,0 1-15,0-22 0,0 0 16,21 21-16,-21-21 0,0 1 0,0-1 16,21 0-16,-21 0 0,0 0 15,0 0 1,22-21-16,-1 0 16,0 0-1,0 0-15,0 0 16,0-21-16,1 21 0,-1-21 15,0 21-15,0-21 0,0 0 16,0 0-16,22-1 0,-1-20 16,0 21-16,1-21 0,20-1 0,22-20 15,0 20-15,-1-20 0,22-1 16,21 22-16,-21-21 0,21-1 0,0 22 16,0-1-16,21-20 0,-21 21 0,0-1 15,0 1-15,-21 21 0,-21-22 16,-1 22-16,-20-21 0,-1 21 0,-20 21 15,-1-21-15,-21-1 0,0 1 0,0 21 16,-21-21-16,0 0 16,0 0-16,0 0 15,0-1 1,0 44 0,-21-22-1,0 21-15,21 21 0,-21-21 0,0 22 16,0-1-16,-1 0 15,-20 22-15,21-22 0,-21 22 0</inkml:trace>
  <inkml:trace contextRef="#ctx0" brushRef="#br0" timeOffset="57931.68">1757 11451 0,'0'0'16,"-21"0"-16,21-21 0,-22 21 0,1 0 15,0 0-15,21 21 16,0 0-16,0 22 16,0-22-16,0 21 0,0 1 15,0-22-15,0 21 0,0 0 0,0-20 16,0 20-16,0-21 0,0 0 15,0 0-15,0 1 0,0-1 0,0 0 16,0-42 15,0 0-31,0-22 0,0 22 16,0 0-16,0-21 16,0 20-16,0-20 0,0 0 0,-21-1 15,21 22-15,-21-21 0,21 21 16,-21 0-16,21-1 0,0 44 31,0-1-31,0 0 16,0 0-16,21 0 0,-21 0 0,21 1 15,-21-1-15,0 0 16,0 0-16,0 0 16,0-42 30,0 0-46,0 0 16,0 0-16,21 21 16,0 0-1,-21 21-15,0 0 16,0 0-16,0 0 0,21 22 0,-21-22 16,0 0-16,22 21 0,-22-21 15,0 1-15,0 20 0,0-21 0,0 0 16,0 0-16,0 1 0,21-1 0,0 0 15,0-21 1,0 0-16,0 0 16,22 0-16,-22-21 0,21-22 0,22 22 15,-1-21-15,22 0 0,0-1 16,20-20-16,1-1 0,21 1 0,0-22 16,21 22-16,-21-22 0,22 21 0,-22-20 15,0 41-15,0-20 0,-22 21 16,-20-1-16,-21 1 0,-22 21 0,0 0 15,1-1-15,-22 22 0,-21-21 0,0 0 32,21 21-32,0 0 47,-42 0-32</inkml:trace>
  <inkml:trace contextRef="#ctx0" brushRef="#br0" timeOffset="144268.89">1503 8403 0,'21'-21'15,"0"0"-15,-21 0 16,21 21-16,0-21 0,-21-1 0,22 1 16,-1 0-16,-21 0 0,21 0 15,0 0-15,0-1 0,-21 1 16,0 0-16,21 0 0,-21 0 15,22 0-15,-22-1 0,0 1 0,0 0 16,-43 21 0,22 0-16,0 0 0,0 0 15,-22 0-15,1 0 0,0 0 0,-1 0 16,1 21-16,0 0 0,-1 1 16,-20-1-16,21 0 0,-1 21 15,1-21-15,0 22 0,20-1 0,-20 0 16,21-20-16,-21 20 0,20 0 0,1 1 15,0-1-15,0-21 16,21 21-16,0-20 0,0-1 0,0 21 16,0-21-16,0 0 0,21 1 15,0-1-15,22 0 0,-22 21 16,21-21-16,0 1 0,1 20 0,-1-21 16,22 21-16,-22-20 0,-21 20 15,21 0-15,-20 1 0,-1 20 0,-21-21 16,0 1-16,0-1 0,0 0 15,-21 22-15,-22-22 0,22 22 16,-42-1-16,20-20 0,1 20 0,-22 1 16,22-22-16,0 21 0,-22-20 15,22-1-15,0-21 0,-1 22 16,1-22-16,0 0 0,-1 0 0,1-21 16,21 0-16,0 0 15,-1 0-15,22-21 16,0 0-16,22 21 15,-1-21-15,0-1 0,0 22 0,0-21 16,0 21-16,1 0 0,-1 0 16,0 0-16,21 0 0,-21 0 0,1 0 15,-1 21-15,0-21 0,-21 22 16,21 20-16,0-21 0,-21 21 0,0-20 16,0 41-16,0-21 0,0 22 15,21-1-15,-21 1 0,0 21 16,0-1-16,0 1 0,0 0 0,0 20 15,0 1-15,0 0 0,0 0 16,0 0-16,22 21 0,-22-21 0,0-1 16,21 1-16,0 0 0,0 0 15,0 0-15,0 0 0,1-22 0,-1 22 16,0-21-16,21-1 0,-21 1 16,22 0-16,-22-1 0,21 1 0,1-21 15,-22-1-15,21 22 0,0-43 0,1 22 16,-22-22-16,21 0 0,1 1 15,-22-22-15,21 0 0,0 0 0,-20-21 16,20 0-16,-21 0 0,21 0 0,-20-21 16,-1-21-16,21 20 0,-21-20 15,0-21-15,1 20 0,-22-20 16,21-1-16</inkml:trace>
  <inkml:trace contextRef="#ctx0" brushRef="#br0" timeOffset="-188194.49">7959 14520 0,'0'-21'0,"-22"21"16,22-21-16,0 0 15,0 0-15,-21 21 16,21-21-16,-21-1 16,0 22-1,21-21-15,0 0 0,-21 0 16,0 0 0,21 0-16,0-1 0,0 1 15,0 0-15,21 21 0,0-21 16,0 21-16,0-21 0,0 21 0,1 0 15,20-21-15,-21 21 0,21 0 16,-20 0-16,20 0 0,-21 0 0,21 0 16,1 0-16,-22 0 0,21 0 0,-21 21 15,1 0-15,-1 0 0,21 0 16,-21 0-16,0 1 0,1 20 16,-22-21-16,0 21 0,0 1 0,0-1 0,0-21 15,0 22-15,-22-1 0,1 0 16,0-21-16,0 22 0,-21-1 15,-1-21-15,22 0 0,-21 1 0,-1-1 16,1 0-16,21 0 0,0 0 0,0-21 16,-1 21-16,1-21 0,42-21 47,1 0-32,-1 0-15,0 21 0,0-21 0,21 21 16,-20 0-16,-1-21 0,0 21 15,21 0-15,-21 0 0,22 0 0,-1 0 16,-21 0-16,22 0 0,-1 0 16,0 0-16,-21 21 0,22-21 0,-1 21 15,-21 0-15,22 0 0,-22-21 16,0 21-16,0 1 0,0-1 0,0 0 16,1 0-16,-1 0 0,-21 0 15,0 1-15,0 20 0,0-21 0,0 0 0,0 0 16,0 22-16,-21-22 0,-1 0 15,1 0-15,-21 0 0,0 1 0,-1-1 16,1 0-16,0 0 0,-22 0 16,1 0-16,-1-21 0,1 22 0,-1-22 0,1 0 15,-1 21-15,1-21 16,-1 0-16,1 0 0,-1 0 0,22 0 16,-1 0-16,1 0 0,21-21 0,-21 21 15,20-22-15,1 1 0,0 0 16,0 0-16,21 0 0,-21 21 15,21-21-15,0-1 16,0 1 0,0 42 62,0 1-47,21-22-31,0 21 0,0-21 16,0 21-16,1 0 0,-1-21 0,0 0 15,0 21-15,21-21 0,-20 0 0,20 21 16,-21-21-16,21 0 0,1 0 16,-1 0-16,0 0 0,-20 0 0,20 0 15,0 0-15,1 0 0,-1 0 0,0-21 16,1 21-16,-1-21 0,0 0 0,-21 0 15,22 0-15,-22-1 0,21 1 16,-21 0-16,1-21 0,-1 21 16,0-1-16,-21-20 0,0 21 0,0-21 15,0 20-15,0-20 0,0 21 0,-21 0 16,0-22-16,-1 22 0,1 0 0,0 0 16,0 0-16,0 0 0,-22-1 15,22 1-15,0 21 0,0-21 0,0 21 16,0 0-16,-1 0 0,1 0 15,0 0-15,0 0 0,0 0 16,0 0-16,-1 0 0,1 0 16,0 0-16,0 0 0,0 21 15,42-21 48,0 0-48,0-21-15,0 21 0,1-21 16,-1 0-16,0 0 0,0 21 16,0-22-16,0 1 0,-21 0 0,0 0 15,0 0-15,22 0 0,-22-1 16,0 1-16,0-21 0,0 21 0,0 0 16,-22-22-16,1 22 0,21 0 15,-21 0-15,-21 0 0,21-1 0,-1 1 16,-20 0-16,21 0 0,-21 0 15,-1 21-15,22 0 0,-21 0 0,21-21 16,-1 21-16,1 0 0,-21 0 0,21 0 16,0 0-1,-1 0-15,44 0 32,-1 0-17,0 0-15,0 0 0,0 0 16,0 0-16,1-22 0,-1 22 0,21 0 15,-21 0-15,0 0 0,22 0 0,-22 0 16,21 0-16,-21 0 0,22 0 16,-22 0-16,0 0 0,21 22 15,-20-22-15,-1 21 0,0 0 0,0 0 16,0 0-16,0 0 0,-21 22 16,0-1-16,0-21 0,0 22 15,0-22-15,0 21 0,-21-21 0,0 22 16,0-1-16,0 0 0,0-21 0,-1 22 15,-20-22-15,21 21 0,0-21 0,21 1 16,-21-1-16,-1 0 0,1-21 16,21 21-16,0 0 0,-21-21 0,0 0 15,21 21-15,0-42 47,0 0-47,0 0 0,0 0 16,0 0-16,0-1 15,21 1-15,0 21 0,0-21 16,1 0-16,20 21 0,-21 0 0,0-21 16,0 21-16,22 0 0,-22 0 0,0 0 15,21 0-15,-20 0 0,-1 0 16,21 21-16,-21 0 0,22-21 0,-22 21 16,0 0-16,21 1 0,-21-1 15,1 0-15,-1 0 0,0 0 0,0 0 16,-21 1-16,0-1 0,21 0 0,-21 0 15,0 0-15,0 0 0,0 1 16,0-1-16,-21 0 0,0 0 0,0 0 16,0 0-16,-22 1 0,1-1 0,0-21 15,-1 21-15,1 0 0,0-21 0,-1 21 16,1 0-16,0-21 0,-1 0 16,22 0-16,-21 0 0,-1 22 0,1-22 15,21 0-15,0 0 0,-22 0 0,22 0 16,0 0-16,0 0 0,21 21 15,-21-21-15,0 0 0,-1 0 16,44-21 47,-1 21-63,-21-22 0,21 1 15,0 21-15,0-21 0</inkml:trace>
  <inkml:trace contextRef="#ctx0" brushRef="#br0" timeOffset="-187020.9">12128 13907 0,'-21'0'31,"0"0"-31,0 0 16,21-22-16,0 1 15,0 0 1,0 0-16,0 0 0,21 0 16,0-1-16,-21 1 0,21 0 0,1 0 15,-1 0-15,21 0 0,-21-1 16,0 1-16,1 21 0,-1-21 0,0 21 16,0 0-16,0 0 0,0 0 0,1 0 15,-1 21-15,0 0 0,0 1 16,0-1-16,0 0 0,-21 21 0,22-21 15,-22 22-15,21-1 0,-21-21 16,0 22-16,0-1 0,0 0 0,0 1 16,0-22-16,-21 21 0,-1 0 0,1 1 15,0-1-15,0 0 0,0 1 0,-22-1 16,22-21-16,-21 22 0,21-1 0,-22-21 16,1 0-16,21 22 0,-21-22 15,-1 0-15,22 0 0,-21-21 0,21 21 16,-1-21-16,-20 0 0,21 0 0,0 0 15,0 0-15,-1 0 0,22-21 16,0 0-16,0 0 0,0 0 0,0-1 16,0-20-16,0 0 0,0 21 15,0-22-15,0 1 0,0 0 16,22 20-16,-1-20 0,0 21 0,0 0 16,0 0-16,-21-1 0,21 1 0,1 21 15,-1 0-15,0 0 0,0 0 16,0 0-16,22 0 0,-22 0 0,0 21 15,0 1-15,0-1 0,0 0 0,1 0 16,-1 0-16,-21 0 0,21 1 0,0 20 16,0-21-16,0 0 0,-21 0 0,22 1 15,-1-1-15,0 0 0,-21 0 16,21-21-16,0 21 0,-21 0 16,21-21-16,1 0 0,-1 0 15,0 0 1,0-21-16,0 21 0,0-21 0,-21 0 15,22 0-15,-1 0 0,0-1 16,0-20-16,0 21 0</inkml:trace>
  <inkml:trace contextRef="#ctx0" brushRef="#br0" timeOffset="-185769.45">13102 13991 0,'0'0'0,"0"21"46,0 1-46,0-1 16,0 0-16,0 0 0,0 0 0,0 0 16,0 1-16,0-1 15,0 0-15,0 0 0,0 0 16,0 0-16,21-21 0,0 0 16,1 0-16,-1 0 0,0 0 15,0 0-15,0 0 0,0 0 0,1-21 16,-1 0-16,0 21 0,0-21 15,0 0-15,0 0 0,1-1 0,-1 1 16,-21 0-16,0-21 0,21 21 0,-21-1 16,21 1-16,-21 0 0,0 0 15,0 42 17,0 0-17,0 0-15,0 1 0,0 20 16,0-21-16,0 0 0,0 22 0,0-22 15,0 0-15,0 21 0,0-21 16,-21 22-16,21-22 0,0 21 0,0-21 16,-21 22-16,21-22 0,0 21 0,0-21 15,0 22-15,0-1 0,0-21 0,0 22 16,0-22-16,0 21 0,0-21 0,0 22 16,-21-22-16,21 21 0,0-21 15,-22 0-15,22 22 0,0-22 16,0 0-16,0 0 0,0 0 15,-21-21-15,0 0 16,21-21 0,-21 0-16,0 0 15,0 0-15,21 0 0,-22-1 16,22 1-16,0 0 0,0 0 16,0 0-16,0-22 0,0 22 15,0 0-15,0-21 0,0-1 0,0 1 0,22 0 16,-1-1-16,21 1 0,-21 0 15,0-22-15,22 22 0,-22 0 0,21-1 16,-21 1-16,22 0 0,-1-1 16,-21 1-16,22 21 0,-22 0 0,0-1 15,21 1-15,-21 0 0,1 0 0,-1 21 16,0-21-16,0 21 16,-21 21 15,0 0-31,0 0 15,0 0-15,0 1 0,0-1 16,0 0-16,0 0 0,0 0 0,0 0 16,0 1-1,0-1-15,0 0 0,0 0 16,0 0-16,0 0 16,0 1-1,21-22 1,0 0-1,1 0-15,-1 0 0,0-22 16,0 22-16,0-21 0,0 0 0,1 0 16,-1 0-16,21 0 0,-21-1 15,0 1-15,22 0 0,-22 0 0,0-21 0,0 20 16,0 1-16,1 0 16,-1 0-16,-21 0 0,0 0 15,0-1 1,-21 22-16,-1 0 15,1 0 1,0 22-16,21-1 0,0 0 16,0 0-16,0 0 15,0 0-15,0 1 16,21-22-16,-21 21 0,0 0 0,21-21 16,1 21-16,-22 0 15,21 0-15,-21 1 0,0-1 16,0 0-1,-21-21 1,21 21-16,-22-21 16,1 0-16,0 0 15,0 0-15,0 0 0,0 0 16,-1 0 0,1 0-16,0 0 15,0 0 1,0 0-1,0 0-15,21-21 16,0 0-16</inkml:trace>
  <inkml:trace contextRef="#ctx0" brushRef="#br0" timeOffset="-184750.36">16002 13610 0,'0'-21'16,"0"0"-1,0 0 1,0 0 0,0-1-1,0 44 63,0-1-78,-21 0 0,21 0 0,0 21 16,-21 1-16,21-1 0,0-21 0,0 43 16,-22-22-16,22 0 0,-21 1 15,21-1-15,-21-21 0,21 22 0,0-1 16,0-21-16,0 21 0,0-20 0,0-1 16,0 0-16,0 0 0,0 0 15,0 0-15,0-42 47,21 0-47,0 21 16,-21-21-16,22 0 15</inkml:trace>
  <inkml:trace contextRef="#ctx0" brushRef="#br0" timeOffset="-183815.9">16256 13293 0,'0'0'16,"-21"0"-16,-43 0 16,43 0-16,0 0 15,0 0-15,0 0 0,-1 0 0,-20 0 16,21 0-16,0 21 0,-22 0 0,22 0 16,-21 0-16,0 1 0,-1 20 0,1-21 15,0 21-15,-1 1 0,1 20 16,0-20-16,-1-1 0,1 21 0,21-20 15,-22-1-15,22 22 0,-21-22 16,21 0-16,21 1 0,0-1 0,-21 0 0,21 1 16,0-22-16,0 21 15,0 0-15,0-20 0,0 20 0,21-21 0,0 0 16,0 22-16,0-22 0,0 0 0,22 0 16,-22 0-16,21 0 0,-21-21 15,22 22-15,-1-22 0,0 0 16,1 21-16,-1-21 0,0 0 0,22 0 15,-22 0-15,1 0 0,20-21 0,-21-1 16,22 22-16,-22-21 0,22 0 0,-22-21 16,22 21-16,-22-22 0,0 22 15,1-21-15,-1-1 0,0 1 0,1 0 16,-22-22-16,21 22 0,-21-22 0,-21 1 16,0-1-16,0 1 0,0-1 15,0 1-15,0-1 0,0 1 16,0 21-16,0-1 0,-21 1 0,0 21 15,-21 0-15,20-1 0,-20 1 0,-64 21 16,64 0-16,-22 0 16,22 0-16,-21 0 0,20 0 0,1 21 15,-22 1-15,22 20 0,0 0 0,-1-21 16,1 43-16,21-22 0,-21 1 0,-1 20 16,22-21-16,-21 1 0,21-1 15,-1 0-15,1 1 0</inkml:trace>
  <inkml:trace contextRef="#ctx0" brushRef="#br0" timeOffset="-181156.34">5355 5715 0,'0'0'0,"-21"0"16,21-21-16,-21 21 16,0 0-16,-1 0 0,22-21 15,-21 21 1,0 0-1,42 0 17,0 0-17,-21 21-15,22-21 0,-1 0 0,0 0 16,0 0-16,0 0 0,0 0 16,22 0-16,-22 0 0,0 21 15,21-21-15,1 0 0,-1 0 0,0 0 0,1 0 16,20 0-16,-20 0 15,20 0-15,1 0 0,-22 0 0,21 0 16,1 0-16,-1 0 0,1 0 0,-1 21 16,1-21-16,-1 0 0,22 0 0,0 0 15,-1 0-15,1 0 0,0 0 16,-1 21-16,1-21 0,0 0 0,-1 0 16,-20 0-16,21 0 0,-22 0 0,22 0 15,-22 0-15,1 0 0,20 0 16,-20 0-16,-1 0 0,1 0 0,-1 0 15,1 0-15,-1 0 0,1 0 0,21 0 16,-22 0-16,1 0 0,-1 0 0,22 0 16,-22 0-16,22 0 15,0 0-15,-1 0 0,22 0 0,-21 0 16,21 0-16,-22 0 0,1 0 0,0 0 16,-1 0-16,1 0 0,0 0 0,-22 0 15,22 0-15,-22 0 0,22 0 16,-22 0-16,1 0 0,-1 0 0,-20 0 15,20 0-15,-20 0 0,20 0 0,-21 0 16,1 0-16,20 0 0,-20 0 16,-1 0-16,0-21 0,1 21 15,-1 0-15,0 0 0,1 0 0,-1 0 0,0 0 16,1 0-16,-1 0 0,21 0 0,-20 0 16,-1 0-16,0-21 15,1 21-15,20 0 0,-20 0 0,20 0 16,-21 0-16,22 0 0,-22 0 0,22 0 15,-1 0-15,-20 0 0,20 0 16,-21 0-16,22 0 0,-22 0 0,22 0 16,-1 0-16,-20 0 0,20 0 15,1 0-15,-22 0 0,21 0 0,1 0 0,-22 0 16,22 0-16,-22 0 0,22 0 16,-22 0-16,0 0 0,22 0 0,-22 0 15,0 0-15,1 0 0,20 0 0,-20 0 16,-1 0-16,21 0 0,-20 0 15,-1 0-15,22 0 0,-22 0 16,0 0-16,1 0 0,20 0 0,-21 21 16,1-21-16,-1 0 0,22 0 0,-22 0 15,0 0-15,1 0 0,-22 0 16,21 0-16,0 0 0,-20 0 0,20 0 16,-21 0-16,21 0 0,-20 0 0,20 0 15,-21 0-15,21 0 0,-20 0 0,20 0 16,-21 0-16,21 0 0,-20 0 15,-1 0-15,21 0 0,-21 0 0,0 0 16,1 0-16,-1 0 0,0 0 0,0 0 16,0 0-16,0 0 0,1 0 15,-1-21-15,0 21 16,0 0 0,0 0-1,-21-21 1,0 0-1,-21 21-15</inkml:trace>
  <inkml:trace contextRef="#ctx0" brushRef="#br0" timeOffset="-177637.43">17124 4064 0,'0'0'0,"0"-21"16,0 0-1,21 21 17,-21 21-17,0 0-15,21 0 0,-21 0 16,0 1-16,0-1 0,0 21 0,0-21 15,-21 22-15,0-22 0,0 21 16,-1 0-16,1-20 0,0 20 0,21-21 16,0 0-16,-21 0 0,21 1 15,0-1-15,0 0 0,0 0 0,21-21 16,0 0-16,0 0 0,22 0 16,20 0-16,1-21 0,20 0 0,1 0 15,21-1-15,0 1 0,0-21 0,21 0 16,0-1-16,0 1 0,0 0 15,21-22-15,-21 1 0,0 20 16,-21 1-16,21-22 0,-22 22 0,1 21 0,0-21 16</inkml:trace>
  <inkml:trace contextRef="#ctx0" brushRef="#br0" timeOffset="-176989.19">17187 3895 0,'0'0'0,"-21"21"0,21 0 0,-21 0 16,21 0-16,0 22 0,-21-1 16,0 0-16,21-20 0,-22 41 0,22-21 15,-21-20-15,0 20 0,21 0 0,-21 1 16,21-22-16,-21 21 0,0-21 16,21 43-1,0-43-15,0 0 0,21-21 16,0 0-16,21 0 15,1 0-15,41-21 0,-20 0 0,42 0 16,-1-22-16,1 22 0,42-21 16,1-1-16,-1-20 0,21 21 0,22-22 15,-22 1-15,21-1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10:37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1418 0,'21'0'16,"-21"-21"-16,22 21 0,-1 0 16,0 0-16,-21-21 0,21 21 15,0 0-15,-21-21 16,21 21-16,1 0 0,-1-21 16,0-1-16,0 1 15,0 0-15,-21 0 0,21 0 16,-21 0-16,0-1 15,0 1-15,-21 21 0,0 0 16,0 0-16,-21 0 16,-1 0-16,1 0 0,-22 21 0,22 1 15,-21-1-15,-1 21 0,22-21 0,-22 22 16,22-1-16,0 0 0,-1 1 16,1-1-16,21 21 0,0-20 0,-1-1 15,22 0-15,-21 1 0,21-1 16,0 0-16,0 1 0,21-1 0,22-21 15,-22 22-15,0-22 0,21 21 16,1-21-16,-1 22 0,0-22 0,1 0 16,20 21-16,-20-21 0,-1 1 15,-21 20-15,21-21 0,-20 0 0,-1 0 16,-21 1-16,0 20 0,0-21 16,-43 0-16,22 0 0,-21 22 15,-22-22-15,22 0 0,0 0 0,-22 0 16,22 1-16,-22-22 0,1 21 15,21-21-15,-22 0 0,22 0 0,-1 0 16,1 0-16,21-21 0,-21-1 16,20 22-16,1-21 0,0 0 0,21 0 15,0 0-15,0 0 0,0-1 16,21 1-16,0 0 0,22 0 16,-22 21-16,21-21 0,1 0 15,-1-1-15</inkml:trace>
  <inkml:trace contextRef="#ctx0" brushRef="#br0" timeOffset="372.46">2794 2265 0,'0'0'0,"0"21"0,21-21 31,0-21-16,0 21-15,-21-21 0,22 0 16,-1-1-16,0 1 0,0 0 0,0 0 16,-21-21-16,0 20 15,21 1-15,-21 0 0,0-21 0,0 21 16,0-1-16,-21 22 0,0-21 16,0 21-16,0 0 0,-22 0 0,22 21 15,0 1-15,-21-1 0,-1 0 0,22 21 16,-21-21-16,21 22 0,0-1 15,-1 0-15,1 1 0,0-1 16,21 0-16,0 1 0,0-1 0,0-21 16,0 22-16,21-22 0,0 0 0,1 0 15,-1-21-15,0 21 0,0-21 0,0 0 16,0 0-16,22 0 16,-22 0-16,0-21 0,21 0 0,-20 0 15,20 0-15</inkml:trace>
  <inkml:trace contextRef="#ctx0" brushRef="#br0" timeOffset="668.29">3492 1185 0,'0'0'0,"0"-21"0,0-42 15,-21 63-15,0 21 16,21 0-16,-21 0 15,0 22-15,21-1 0,0 0 0,-21 22 16,-1-22-16,1 43 0,21-22 16,-21 1-16,0 20 0,0-20 0,21 21 15,-21-22-15,-1 1 0,22-1 0,0 1 16,-21-22-16,21 0 0,-21 1 16,21-1-16,0-21 0,0 21 0,0-20 15,0-1-15,0 0 16,21-21-1,0 0-15,-21-21 0,22 21 16,-1-21-16</inkml:trace>
  <inkml:trace contextRef="#ctx0" brushRef="#br0" timeOffset="1044.07">3598 2223 0,'0'0'0,"0"21"0,21-21 16,1 0-16,-1 0 16,0 0-16,-21-21 0,21-1 15,21 22-15,-20-21 0,-1 0 0,0 0 16,0 0-16,0 0 0,0-22 16,1 22-16,-1 0 0,-21 0 15,0 0-15,0-1 0,0 1 16,-21 21-16,-1 0 0,-20 0 15,21 21-15,-21 1 0,-1-1 16,22 0-16,-21 0 0,-1 21 0,1-20 16,21 20-16,0-21 0,0 21 0,-1-20 15,22-1-15,0 21 0,0-21 16,0 0-16,0 1 0,22-1 16,-1-21-16,21 0 0,0 0 15,-20 0-15,20 0 0,0 0 16,1 0-16,-1-21 0,0-1 0,1 1 15,-1 0-15,0 0 0,1 0 0,-22 0 16,21-1-16</inkml:trace>
  <inkml:trace contextRef="#ctx0" brushRef="#br0" timeOffset="1476.83">4297 1884 0,'0'21'15,"-21"0"1,21 0-16,0 1 0,0-1 15,-22 0-15,22 0 0,-21 0 0,21 0 16,-21 1-16,21-1 0,0 0 16,0 0-16,0 0 0,0 0 15,0 1-15,0-1 0,0 0 0,0 0 16,0-42 31,0 0-47,0 0 15,0-1-15,0 1 0,21-21 16,0 21-16,1-22 0,-1 1 0,0 21 16,21-21-16,-21-1 0,22 22 15,-1 0-15,0 0 0,1 0 16,-1 21-16,0 0 0,1 0 0,-1 21 16,-21 0-16,0 0 0,1 0 0,-1 0 15,-21 1-15,0 20 0,0-21 16,0 0-16,0 0 0,0 1 0,0-1 15,-21 0-15,21 0 0,0 0 0,-22 0 16,22 1-16,-21-22 0,21 21 16,0-42 15,21-1-31</inkml:trace>
  <inkml:trace contextRef="#ctx0" brushRef="#br0" timeOffset="1700.23">5249 1820 0,'0'22'15,"0"-1"1,0 0-16,-21 0 0,21 0 0,-21 22 16,21-22-16,0 0 0,0 0 15,0 0-15,-21 0 0,21 1 0,0-1 16,0 0-16,0 0 0,0 0 15,0 0-15,21-21 47,-21-21-47</inkml:trace>
  <inkml:trace contextRef="#ctx0" brushRef="#br0" timeOffset="1997.07">5313 1524 0,'0'0'0,"-43"-21"16,22 21-16,0 0 16,0 0-16,21 21 15,0 0-15,0 0 0,0 1 16,21-22 0,0 0-16,0 0 15,1 0-15,-1-22 16,-21 1-16,0 0 15,0 0-15,0 0 16,-21 21-16,-1 0 16,1 0-16,0 0 0,0 0 15,21 21 1,0 0-16,0 0 16,0 0-16,0 1 15</inkml:trace>
  <inkml:trace contextRef="#ctx0" brushRef="#br0" timeOffset="3151.46">5905 1778 0,'0'0'0,"0"-21"0,0 0 15,-21 21 1,21 21 0,-21 0-16,21 0 0,0 0 0,0 1 15,-21 20-15,21 0 0,-21-21 16,21 22-16,-21-22 0,21 21 0,0-21 15,0 1-15,0-1 0,0 0 0,0 0 16,0 0-16,0 0 0,21-21 16,21 0-16,-21 0 0,0 0 15,1 0-15,20 0 0,-21 0 16,21-21-16,-20 0 0,-1 21 0,21-21 16,-21 0-16,0 0 0,1-1 15,-1-20-15,0 21 0,-21-21 0,0 20 16,21 1-16,-21-42 0,21 42 15,-21-1-15,0 1 0,0 42 32,0 22-17,0-22-15,-21 0 0,21 0 16,-21 22-16,21-22 0,0 0 0,0 21 16,0-21-16,0 1 0,0-1 15,0 0-15,21 0 0,0-21 0,0 21 16,1-21-16,-1 0 0,0 0 15,21 0-15,1 0 0,-22 0 0,21 0 16,0-21-16,-20 0 0,20 21 0,0-21 16,-21 0-16,1-1 0,-1 1 15,0 0-15,0 0 0,0 0 0,-21-22 16,0 22-16,0 0 0,0 0 0,0 0 16,0 0-16,0 42 31,0 0-31,0 0 0,0 0 15,0 0-15,0 1 0,0-1 16,0 21-16,-21-21 0,21 0 16,-21 1-16,21-1 0,0 0 15,0 0-15,-21-21 0,21 21 16,-21-21 0,21-21-1,0 0-15,0 0 16,0 0-16,0-1 15,0-20-15,21 21 0,0 0 0,0-22 16,0 22-16,0-21 0,22 21 0,-22 0 16,0-1-16,21 1 0,-20 0 15,20 21-15,-21 0 0,21 0 0,-20 0 16,-1 21-16,0 0 0,21-21 16,-21 22-16,1 20 0,-22-21 15,21 0-15,-21 0 0,0 1 0,0-1 16,0 0-16,0 0 0,0 0 0,0 0 15,0 1-15,0-1 0,-21-21 16,21 21-16,-22-21 16,22-21-1,0 0-15,0-1 0,0 1 16,22 0-16,-1 0 0,0-21 16,0 20-16,0 1 0,22-21 15,-22 21-15,21 0 0,0-22 0,-20 43 16,20-21-16,-21 21 0,21 0 0,-20 0 15,-1 0-15,0 0 0,0 21 16,-21 0-16,0 1 0,0-1 0,0 21 16,0-21-16,0 0 0,0 1 0,0 20 15,-21-21-15,0 0 0,21 0 16,0 1-16,-21-1 0,-1 0 0,22 0 16,-21-21-16,42 0 31,22-21-16</inkml:trace>
  <inkml:trace contextRef="#ctx0" brushRef="#br0" timeOffset="3744.12">8699 1969 0,'0'0'0,"-21"0"0,0 0 0,-21 0 16,21 0-16,42 0 31,21 0-31,-21 0 0,22 0 0,-1 0 15,21 0-15,1 0 0,-1 0 0,1 0 16,-1 0-16,22 0 0,-21 0 16,-1 0-16,1 0 0,-1 0 0,1 0 15,-1 0-15,-21 0 0,22 0 0,-22 0 16,1-22-16,-1 22 0,-21 0 16,0-21-16,0 21 0,-21-21 15,0 0-15,0 0 16,-21 21-16,0-21 0,0 21 0,-21-22 15,20 22-15,1 0 0,-21-21 16,21 21-16,0 0 0,-1 0 0,1-21 16,0 21-16,42 21 31,0-21-31,1 0 16,20 21-16,-21-21 0,21 0 0,-20 22 15,20-22-15,-21 21 0,21-21 16,-20 21-16,-22 0 0,21 0 15,-21 0-15,0 1 0,0-1 16,-21 0-16,-1-21 0,1 21 0,-21 0 16,0 0-16,20 1 15,-20-22-15,0 21 0,-1 0 0,1-21 16,21 21-16,-21 0 0,20-21 0,-20 0 16,21 21-16,0-21 0</inkml:trace>
  <inkml:trace contextRef="#ctx0" brushRef="#br0" timeOffset="4467.7">12107 1334 0,'0'0'0,"0"-43"15,0 22-15,0 0 0,0 0 16,0 0-16,0-1 15,-21 22-15,0 0 16,21 22-16,-21-1 16,21 21-16,-21-21 0,21 22 15,0-1-15,0 0 0,0 1 0,0-1 16,0 0-16,0 22 0,0-22 16,0 22-16,0-22 0,0 0 0,0 1 15,0-1-15,0 0 0,21-21 0,0 22 16,0-22-16,0 0 0,22-21 15,-22 0-15,21 0 0,0 0 0,1 0 16,-1 0-16,0 0 0,1-21 0,-1 0 16,0 0-16,-20-1 0,20-20 0,-21 21 15,0-21-15,0-1 16,-21 1-16,0 0 0,0-1 0,0 1 16,0-22-16,0 22 0,0 0 0,0-1 15,0 1-15,0 21 0,0 0 16,0-22-16,0 22 0,0 0 15,22 21 17,-22 21-32,21-21 15,0 0-15,-21 21 0,21-21 0,0 0 16,0 22-16</inkml:trace>
  <inkml:trace contextRef="#ctx0" brushRef="#br0" timeOffset="4760.55">13293 1270 0,'0'-21'15,"0"42"17,-22 0-32,22 22 15,-21-22-15,0 0 0,21 21 0,-21-21 16,21 22-16,0-22 0,-21 21 15,21 1-15,-21-1 0,21-21 0,0 21 16,0 1-16,0-22 0,0 21 16,0-21-16,0 1 0,0-1 0,0 0 15,0 0-15,0 0 0,0 0 16,0 1-16,0-1 16</inkml:trace>
  <inkml:trace contextRef="#ctx0" brushRef="#br0" timeOffset="5016.39">12848 1969 0,'-21'21'16,"21"0"-16,0 0 0,21-21 15,0 21-15,0-21 0,1 0 16,20 0-16,0 0 0,-21 0 15,22 0-15,-1 0 0,22 0 0,-22 0 16,0 0-16,1 0 0,-22 0 16,21 0-16,-21-21 0,0 21 0,1-21 0,-1 21 15,0 0-15,0-21 0,-21 0 16,0-1-16,21 22 16,-21-21-16,0 0 0,0 0 0,0 0 15,0 0-15,0-1 0,0 1 0,0-21 16,0 21-16</inkml:trace>
  <inkml:trace contextRef="#ctx0" brushRef="#br0" timeOffset="5221.29">12996 1312 0,'0'0'0,"-21"-21"16,0 21-16,42 0 16,0 0-1,0-21-15,1 21 0,20 0 0,0 0 16,1-21-16,-1 21 0,0 0 15,1 0-15,-1-21 0,0 21 0,-21 0 16,22 0-16,-22 0 0,21 0 0,-21 0 16,1 0-1</inkml:trace>
  <inkml:trace contextRef="#ctx0" brushRef="#br0" timeOffset="5799.96">14922 1228 0,'0'0'0,"0"-21"0,0-1 15,0 1-15,0 0 0,0 0 16,22 21 0,-22 21-16,0 21 15,21-20-15,-21 20 0,21 0 16,-21 1-16,0-1 0,21 21 0,-21 1 16,0-1-16,0 1 0,0 21 0,0-22 15,0 1-15,0 20 0,0-20 16,-21 20-16,0-20 0,0 21 0,-1-22 15,22 22-15,-21-22 0,0 22 16,21-22-16,0 22 0,-21-21 0,21-1 16,-21 22-16,21-43 0,-21 22 0,21-1 15,0-21-15,0 1 0,0-1 16,-22 0-16,22-20 0,0-1 0,0 0 16,0-42-1,0 0-15,0-1 16,0 1-16,0-21 0,0 21 0,0-22 15,0 1-15,22-21 0,-22 20 16,21-20-16,0-1 0</inkml:trace>
  <inkml:trace contextRef="#ctx0" brushRef="#br0" timeOffset="6621.66">15198 1185 0,'0'0'0,"0"-21"0,-22 0 16,1 21-16,21-21 16,0 0-1,43 21 1,-22 0-16,0 0 0,21-21 0,1 21 16,20 0-16,-21 0 0,22 0 0,21 0 15,-22 0-15,22 0 0,-1 0 16,1 0-16,21 0 0,21-22 15,-21 22-15,21 0 0,21 0 0,-21 0 16,21 0-16,0-21 0,-21 21 16,21-21-16,-21 21 0,0 0 0,-21 0 15,0 0-15,0 0 0,-21-21 0,-22 21 16,22 0-16,-22 0 0,-20 0 16,-1 0-16,0-21 0,-21 21 0,1 0 15,-1 0-15,0 0 16,-21 21-1,0 0-15,0 0 0,0 0 16,0 22-16,0-22 16,0 21-16,0-21 0,-21 22 0,0-1 15,21 0-15,-22 22 0,22-22 0,-21 22 16,21-1-16,0 22 0,0-22 16,0 22-16,-21-21 0,21 20 0,0-20 15,0 20-15,0-20 0,0 21 0,0-22 16,0 22-16,0-22 0,0 1 0,0 20 15,0-20-15,0-1 0,0 1 16,0-1-16,-21-20 0,21 20 0,0-20 16,0 20-16,-21-21 0,21 1 0,-21-1 15,21 0-15,0 1 0,0-1 0,0-21 16,0 22-16,0-22 16,0 0-16,-22 0 0,22 0 0,0 0 15,0 1-15,-21-22 16,0 0-1,0 0-15,0 0 0,0 0 16,-1 0-16,1 0 0,0 0 16,-21 0-16,21 0 0,-22 0 0,-20 0 15,-1 0-15,1-22 0,-22 22 0,0 0 16,1-21-16,-22 21 0,-21-21 0,0 21 16,0 0-16,0 0 0,-21 0 15,0 0-15,21 0 0,0 0 16,0 21-16,21-21 0,0 21 0,0 1 15,21-22-15,1 21 0,-1-21 0,22 21 16,-22-21-16,21 0 0,1 0 0,21 21 16,-1-21-16,1 0 0,0 0 15,-1 0-15,22 0 0,0-21 0,21 0 16,0 0-16,0-1 0,0 1 16,42 0-16,-21-21 0,1 21 0,20-22 15</inkml:trace>
  <inkml:trace contextRef="#ctx0" brushRef="#br0" timeOffset="7131.57">15854 1693 0,'0'0'0,"-21"0"0,-22 0 16,22 0-16,0 0 15,42 0 17,0 0-32,0 0 15,22 0-15,20 0 0,1 0 0,-1 0 16,22 0-16,21-21 0,0 21 16,-1 0-16,-20 0 0,21 0 0,0 0 15,0 0-15,-1 0 0,1 0 16,-21 0-16,0 0 0,-1 0 0,-20 0 15,-22 0-15,0 0 0,1 0 0,-1 0 16,-21 0-16,-42 0 31,0 0-15,0 0-16,0 0 0,-1 0 0,1 0 16,0 0-16,0 0 0,0 0 0,-22 0 15,22 21-15,-21-21 0,21 22 0</inkml:trace>
  <inkml:trace contextRef="#ctx0" brushRef="#br0" timeOffset="7488.37">15727 2138 0,'0'0'0,"-21"21"0,-22 0 16,64-21-1,1 0-15,20 0 16,0 0-16,1 0 0,20 0 16,1 0-16,20 0 0,1 0 15,0 0-15,20 0 0,-20 0 0,21 0 0,-21 0 16,-1 0-16,22 0 0,-42 0 16,20 0-16,-20 0 0,20 0 15,-20 0-15,-22 0 0,1 0 0,-1 0 16,0 0-16,-21 0 0,1 0 0,-1 0 15,0 0-15,-42 0 47,0 0-47,-1 0 0,1 0 0,0 0 16,-21 0-16,21 0 0,-22 21 16,1-21-16,0 22 0</inkml:trace>
  <inkml:trace contextRef="#ctx0" brushRef="#br0" timeOffset="7814.18">15748 2688 0,'0'0'0,"-21"21"0,-43 22 16,85-43-1,22 0-15,-22 0 16,42 0-16,-20 0 0,20 0 15,1 0-15,20 0 0,1 0 0,21 0 16,-21 0-16,-1 0 0,1 0 0,0 0 16,-1 0-16,1 0 0,-22 0 15,1 0-15,-1 0 0,1 0 16,-22 0-16,1 0 0,-1 0 0,0 0 16,-21 0-16,1 0 0,-1 0 0,0 0 15,-42 0 16,0 0-31,-1 0 0,1 0 0,-21 0 16,21 0-16,-22 0 0,1-21 0,0 21 16,-1 0-16</inkml:trace>
  <inkml:trace contextRef="#ctx0" brushRef="#br0" timeOffset="9876.04">3217 4911 0,'0'0'0,"0"-43"15,0 22-15,21 0 0,-21 0 16,0 0-16,0 0 0,0 42 31,-21 21-31,0 0 16,0 22-16,0-22 0,0 22 0,-1 20 15,-20-20-15,21-1 0,-21 1 16,-1 21-16,1-22 0,0 1 0,-1-1 16,1 1-16,0-1 0,20-21 15,-20 1-15,21-1 0,-21-21 0,42 0 16,0 1-16,0-1 0,0-42 16,21-1-1,0 1-15,0-21 0,0 0 0,22-1 16,-22-20-16,21-1 0,0 1 15,1-1-15,-22-20 0,21-1 16,1 0-16,-1-21 0,0 22 0,22-22 0,-22 21 16,0 1-16,1-1 15,-1 21-15,0 1 0,-20 21 0,-1-1 16,0 22-16,-21 0 0,21 21 16,-21 21-16,0 0 0,0 22 15,0-1-15,-21 21 0,21 1 0,-21-1 16,21 22-16,0 0 0,0-1 15,0-20-15,0 21 0,0-22 0,0 1 16,0-1-16,0 1 0,0-22 16,0 0-16,0 1 0,0-1 0,21 0 15,-21-21-15,21 1 0,-21-1 16,0 0-16,-21-21 31,0 0-31,-22-21 0</inkml:trace>
  <inkml:trace contextRef="#ctx0" brushRef="#br0" timeOffset="10048.95">2942 5482 0,'0'0'0,"-21"0"0,21-42 15,21 21 1,0 21-16,0 0 0,22-21 0,-1-1 16,0 22-16,1-21 15,20 0-15,1 0 0,-1 0 0,1 0 16,20-1-16,-20-20 0,21 21 15,-22-21-15,1 20 0,-1-20 0,-21 21 16,1-21-16,-1 20 0</inkml:trace>
  <inkml:trace contextRef="#ctx0" brushRef="#br0" timeOffset="10261.83">4064 4868 0,'0'0'0,"0"22"16,-21-1-16,0 0 16,21 21-16,0 1 0,-22-1 15,1 0-15,21 22 0,-21-22 0,21 22 16,0-1-16,0 1 0,0-1 0,0 1 15,-21-22-15,21 21 16,-21 1-16,21-1 0,0-20 0,-21-1 16,21 0-16,-22 1 0,22-1 0,-21 0 15,21-20-15,0-1 0,0 0 16,0 0-16,0-42 16,0 0-1,21 0-15,-21-22 16</inkml:trace>
  <inkml:trace contextRef="#ctx0" brushRef="#br0" timeOffset="10537.68">3895 5249 0,'0'0'0,"0"-42"0,0-85 16,0 106-16,0-21 16,21 20-16,0 1 0,0 0 15,0 0-15,0 0 0,22 21 0,-22 0 16,21 0-16,-21 0 0,22 0 0,-1 0 15,0 21-15,-20 0 0,-1 21 16,0-20-16,-21 20 0,0 0 0,0 1 16,0-22-16,-21 21 0,0 0 15,-1-20-15,-20 20 0,0-21 16,21 21-16,-22-20 0,22-1 0,-21 0 16,21-21-16,-1 21 0,44-21 31,-1-21-31,0 0 15,0 0-15,21-1 0,-20 1 0</inkml:trace>
  <inkml:trace contextRef="#ctx0" brushRef="#br0" timeOffset="10788.53">4762 4868 0,'0'0'15,"22"0"-15,-22 64 16,0-22-16,-22 1 0,1-1 0,21 0 15,-21 22-15,0-1 16,21-20-16,-21 20 0,0-21 0,21 22 16,0-1-16,-22 1 0,1-22 0,21 22 15,0-1-15,-21-20 0,0-1 16,0 0-16,21 1 0,0-22 0,-21 21 16,21-21-16,-22 0 0,22 1 15,0-44 1,22 22-16,-1-21 15,-21-21-15,0 21 0,21 0 0</inkml:trace>
  <inkml:trace contextRef="#ctx0" brushRef="#br0" timeOffset="11059.37">4593 5207 0,'0'0'0,"0"-42"0,64-64 15,-43 85-15,0 0 0,0-1 16,21 1-16,-20 0 0,20 21 0,0 0 15,1 0-15,-1 0 0,0 21 16,1 0-16,-22 1 0,21-1 0,-21 0 16,0 0-16,-21 21 0,0 1 0,0-22 15,0 21-15,-21-21 0,0 22 16,-21-22-16,21 21 0,-22-21 16,-20 1-16,20-1 0,1 0 0,0 0 0,-1-21 15,1 21-15,21-21 16,0 0-16,0 0 0,-1 0 0,22-21 15,22 0 1,-1 0-16,0 21 0,0-21 0,0-22 16</inkml:trace>
  <inkml:trace contextRef="#ctx0" brushRef="#br0" timeOffset="11265.26">5355 4995 0,'0'0'0,"0"43"15,0-22-15,0 0 0,0 0 16,-21 0-16,21 1 0,-21-1 16,21 21-16,-21-21 0,21 0 15,-22 1-15,22-1 0,0 0 0,0 0 16,0 0-16,22-21 31,-1-21-15</inkml:trace>
  <inkml:trace contextRef="#ctx0" brushRef="#br0" timeOffset="11508.12">5313 4763 0,'0'-43'0,"0"86"0,-21-107 0,-1 43 0,22 0 16,-21 21-16,0 0 15,21 21 1,0 0-1,0 0 1,21-21 0,-21-21-1,0 42 32,0 0-31</inkml:trace>
  <inkml:trace contextRef="#ctx0" brushRef="#br0" timeOffset="12516.58">5800 4953 0,'0'0'0,"-43"42"16,22-20-16,0-1 15,21 21-15,0-21 0,-21 0 0,21 22 0,-21-22 16,21 0-16,0 21 0,0-20 16,0-1-16,0 0 0,0 0 0,0 0 15,0 0-15,21-21 0,0 22 16,0-22-16,0 0 0,0 0 0,22 0 16,-22 0-16,21 0 0,-21-22 0,22 1 15,-1 21-15,-21-21 0,22 0 16,-1-21-16,-21 20 0,85-316 62,-106 359-62,0 0 16,-21 21-16,21-20 0,-21-1 16,21 21-16,0-21 0,0 22 15,0-22-15,0 21 0,0-21 0,0 0 16,0 1-16,0-1 0,21-21 0,0 21 15,0-21-15,0 0 0,22 0 0,-22 0 16,21 0-16,-21 0 0,22 0 16,-1-21-16,0 21 0,1-21 0,-1-1 15,-21 1-15,21 0 0,-20 0 16,-22 0-16,21 0 0,-21-1 16,0 1-16,0 0 0,0 0 0,0 0 15,0 0-15,0-1 0,0 44 31,0-1-31,-21 0 0,21 0 0,0 0 16,0 0-16,-22 22 0,22-22 0,-21 0 16,0 0-16,21 0 0,0 1 0,0-1 15,-21 0-15,21 0 0,-21-21 16,21 21-16,0-42 47,0 0-47,0 0 0,0 0 0,0-1 15,0 1-15,0 0 0,21-21 0,0 21 16,0-22-16,0 1 0,1 0 16,-1 20-16,21-20 0,-21 21 15,0 0-15,22 21 0,-22 0 0,0 0 16,0 0-16,0 0 0,1 21 0,-1 0 16,0 0-16,-21 0 0,0 1 15,0 20-15,0-21 0,0 0 0,0 0 16,0 1-16,0-1 0,0 0 0,0 0 15,0 0-15,0 0 0,0 1 16,0-44 15,0 1-31,0 0 16,21 0-16,0 0 0,0-22 16,1 22-16,-1 0 0,0-21 15,21-1-15,-21 22 0,1 0 0,20 0 16,-21 0-16,0 21 0,22 0 0,-22 0 15,0 0-15,0 21 0,0 0 16,0 0-16,-21 0 0,0 22 0,0-22 16,0 0-16,0 21 0,0-20 0,0-1 15,0 21-15,0-21 0,0 0 0,0 1 16,0-1-16,0 0 16,-21-21-16,21 21 0,-21-21 15,0 0 1</inkml:trace>
  <inkml:trace contextRef="#ctx0" brushRef="#br0" timeOffset="13016.3">9144 4339 0,'0'0'0,"21"-42"0,0-85 15,-21 106-15,0-22 0,0 22 0,0 0 16,0 0-16,-21 21 16,21 21-16,-21 0 15,21 0-15,0 22 0,-21-1 0,21 0 16,0 1-16,0 20 0,-21-20 0,21 20 15,0 1-15,0-22 0,-22 0 16,1 22-16,21-22 0,-21 0 0,21 1 16,-21-1-16,21 0 0,-21 1 0,21-22 15,0 21-15,0-21 0,0 1 0,0-1 16,0 0-16,0 0 16,21-21-1,0 0-15,0-21 0,22 0 0,-22 0 16,0-1-16,0 1 0</inkml:trace>
  <inkml:trace contextRef="#ctx0" brushRef="#br0" timeOffset="13400.07">9504 4572 0,'0'-21'16,"-21"21"0,21 21-16,-22-21 0,1 21 15,0 0-15,21 22 0,-21-22 16,0 0-16,0 21 0,21 1 0,0-22 15,-22 21-15,22-21 0,0 22 0,0-22 16,0 0-16,0 21 0,0-20 0,22-1 16,-1 0-16,0-21 15,0 0-15,21 0 0,-20 0 16,20 0-16,0 0 0,1-21 0,-1 0 16,0-1-16,-21 1 0,22 0 0,-22 0 15,0 0-15,-21-22 0,0 22 0,0-21 16,0 21-16,0-22 0,-21 22 15,-21 0-15,20-21 0,-20 21 0,21-1 16,-21 22-16,20 0 0,1-21 0,-21 21 16,21 0-16,0 0 0,-1 0 15,22 21-15,-21-21 0,21 22 0,0-1 16,0 0-16,0 0 16,21-21-16,22 0 15,-22 0-15,21 0 0,1 0 0,20 0 16,-21 0-16,1 0 0,20 0 15</inkml:trace>
  <inkml:trace contextRef="#ctx0" brushRef="#br0" timeOffset="13780.86">10266 4530 0,'0'0'0,"0"-21"16,-21 21 0,-1 0-1,1 0-15,0 21 0,0 0 0,0 0 16,0 0-16,-1 22 0,22-22 0,-21 21 15,0-21-15,21 22 0,-21-22 16,21 21-16,0 0 0,0-20 0,0-1 16,0 21-16,0-21 0,0 0 0,21 1 15,0-22-15,0 21 0,22-21 0,-22 0 16,21 0-16,-21 0 0,22 0 16,-22-21-16,21-1 0,-21 22 0,22-21 15,-22 0-15,0 0 0,0 0 0,0-22 16,1 22-16,-22 0 0,0-21 0,0 21 15,0-22-15,0 22 16,-22-21-16,1 21 0,0-1 0,0 1 16,0 21-16,0-21 0,-22 21 0,22 0 15,-21 0-15,21 0 0,-22 0 0,22 21 16,-21-21-16,21 21 0,-1 1 16,1-22-16,21 21 0,0 0 0,0 0 15,21 0-15,1-21 16,20 0-16,-21 0 0,21 0 0,1 0 15,-1 0-15</inkml:trace>
  <inkml:trace contextRef="#ctx0" brushRef="#br0" timeOffset="14103.67">11007 4128 0,'0'0'0,"0"-43"0,0 22 16,0 0-16,0 0 0,0 0 0,-22 21 15,1 21 1,0 0-16,21 21 16,-21-21-16,21 22 0,0-1 0,-21 0 15,0 1-15,21 20 0,-22-20 0,22-1 16,-21 21-16,0-20 0,21 63 16,0-64-16,-21 0 0,21 1 15,0-1-15,0 0 0,0 1 16,0-22-16,0 21 0,0-21 0,0 0 15,0 1-15,21-1 0,0-21 0,0 0 16,-21 21-16,22-21 0,-1 0 16,0 0-16,0 0 0,0-21 0,0 0 15,1 21-15,-1-22 0,0 1 0,0 0 16,0-21-16,-21 21 0,0-1 0,0-20 16</inkml:trace>
  <inkml:trace contextRef="#ctx0" brushRef="#br0" timeOffset="14372.03">9165 4403 0,'-21'0'0,"42"0"0,-63 21 16,21-21-16,42 0 15,0 0-15,0 0 16,21 0-16,1 0 0,-22 0 16,21 0-16,1-21 0,-1 21 0,-21 0 15,21 0-15,1 0 0,-22 0 16,0 0-16,0-21 0,-21-1 31</inkml:trace>
  <inkml:trace contextRef="#ctx0" brushRef="#br0" timeOffset="15057.16">12171 4953 0,'-21'0'0,"42"0"0,-64 0 0,65 0 47,-1 0-47,0 0 0,21 0 16,-21 0-16,43 0 0,-22 0 0,1 0 15,-1 0-15,21 0 0,-20 0 16,20 0-16,1-21 0,-22 21 0,22 0 16,-22 0-16,0 0 0,1-21 0,-1 21 15,0 0-15,1 0 0,-22-21 0,0 21 16,0-22-16,-21 1 0,0 0 15,-21 0-15,0 0 16,0 0-16,-22 21 0,22-22 0,-21 1 16,-1 21-16,22-21 0,-21 21 0,21 0 15,-22 0-15,22 0 16,21-21-16,21 21 31,1 0-31,-1 0 0,0 0 16,21 0-16,-21 0 0,22 0 0,-22 0 15,21 0-15,-21 0 0,1 0 16,-1 0-16,0 21 0,0-21 0,-21 21 16,0 0-16,0 1 0,0-1 15,-21 21-15,0-21 0,-22 0 0,22 22 16,0-22-16,0 21 0,-21-21 16,20 22-16,1-22 0,0 0 15,0 21-15,21-20 0,0-1 0,-21 0 16,21 0-16,0 0 0,0 0 15</inkml:trace>
  <inkml:trace contextRef="#ctx0" brushRef="#br0" timeOffset="15973.64">14690 4593 0,'0'0'0,"0"-21"0,0 0 16,0 0-1,0 0-15,0-1 16,0 1-1,0 42 32,0 22-47,0-22 0,-22 21 16,22 1-16,0-1 0,0 21 0,-21-20 16,21 20-16,-21 22 0,21-22 15,-21 1-15,21-1 0,0 22 0,0-21 16,0-1-16,-21 1 0,21-1 0,0 1 15,0-1-15,0 1 0,0-1 0,0 64 16,0-63-16,-21-1 16,21 1-16,0-1 0,0 1 0,-22-1 15,1 22-15,21-22 0,-21 1 16,0 20-16,21-20 0,-21-1 0,0 1 16,-1-1-16,22-20 0,-21-1 0,21 0 15,-21 1-15,21-1 0,0-21 0,0 0 16,0 1-16,0-44 31,0 1-31,0 0 16,0 0-16,0-21 0,0 20 0,0-20 15,0 0-15,21-1 0,-21 1 0,21-21 16,-21 20-16,0-41 0</inkml:trace>
  <inkml:trace contextRef="#ctx0" brushRef="#br0" timeOffset="16867.81">14795 4572 0,'0'0'0,"0"-42"15,-21 42-15,21-21 16,21 21 46,1 0-62,-1 0 16,21 0-16,0 0 0,1 0 0,20 0 16,1 0-16,20 0 0,1 0 15,0 0-15,21 0 0,-1 0 0,1 0 16,0 0-16,21-22 0,0 22 0,21 0 15,-21 0-15,0 0 0,0 0 16,0 0-16,0 0 0,0 0 0,-21 0 16,0 0-16,0 0 0,-22 0 0,1 0 15,-21 0-15,-22 0 0,0 0 16,1 0-16,-22 0 0,0 0 16,0 0-16,0 0 0,-21 22 15,0-1-15,0 0 16,0 0-16,0 0 0,0 0 15,0 1-15,0-1 0,0 0 0,0 21 16,0 1-16,0-1 0,0 0 16,0 1-16,-21 20 0,0-21 0,21 22 0,-21-22 15,21 22-15,0-1 0,-21-20 16,21 20-16,-22 1 0,22-1 16,-21 1-16,21-1 0,-21 1 0,21-1 15,-21 1-15,0-1 0,21 1 0,0-22 16,0 21-16,-21-20 0,21 20 0,-22-20 15,22-1-15,0 21 0,0-20 16,0-1-16,0 22 0,-21-22 0,21 0 16,0 1-16,0-1 0,0 0 0,-21 1 15,21-22-15,0 21 0,0-21 0,0 0 16,0 22-16,0-22 0,-21 0 0,21 0 16,0 0-16,0 1 0,0-1 15,-21 0-15,0 0 16,21 0-1,-22-21-15,1 0 0,0 0 0,21 21 16,-21-21-16,0 0 0,0 0 0,-1 0 16,-20 0-16,21 22 0,-21-22 15,-1 0-15,-20 0 0,20 0 0,-41 0 16,20 0-16,-42 0 0,-105 0 16,84-22-16,0 22 0,-21 0 0,-1 0 15,1-21-15,-21 21 0,21 0 0,21 0 16,-21 0-16,42 0 0,0 0 0,21 0 15,1 0-15,20 0 0,22 0 0,-1 0 16,1 0-16,21 0 0,0 0 0,0 0 16,21-21-1,0 0 1,0 0-16,0 0 16,21-1-16,0 1 0,-21 0 15</inkml:trace>
  <inkml:trace contextRef="#ctx0" brushRef="#br0" timeOffset="17984.2">14901 3852 0,'0'0'0,"0"-21"16,-21 21 15,0 0-15,21 21-16,0 1 0,-21-1 0,0 21 15,-1 0-15,22 1 0,-21-1 0,0 0 16,-21 43-16,21-43 16,-1-20-16,1 20 0,0 0 15,21-21-15,-21 1 0,21-1 0,-21 0 16,21 0-16,0-42 31,21 0-15,0 0-16,-21-1 0,21 1 0,0-21 15,1 0-15,-22-1 0,21 1 0,0 0 16,0-1-16,0-20 0,0 20 16,1 1-16,-1 21 0,-21-21 0,0 20 15,21 22-15,-21-21 0,21 21 0,-21 21 32,0 1-32,0-1 0,0 21 15,0-21-15,0 22 0,0-1 0,0-21 16,0 21-16,0 1 0,0-1 15,0-21-15,0 0 0,0 22 0,0-22 16,0 0-16,0 0 0,0 0 0,0 1 16,0-1-16,0-42 47,-21 21-47</inkml:trace>
  <inkml:trace contextRef="#ctx0" brushRef="#br0" timeOffset="18495.93">14732 4170 0,'0'0'0,"0"-21"16,0 0-16,21 21 31,-21-22-31,21 22 16,0 0-16,1 0 0,-1 0 0,21 0 16,-21-21-16,22 21 0,-22 0 15,21-21-15,0 21 0,1-21 0,-1 21 16,-21-21-16,22 21 0,-1-21 0,-21 21 15,0 0-15,0 0 0,1 0 16,-22 21 0,0 0-1,0 0-15,-22 0 0,1 0 16,21 1-16,0-1 0,0 0 0,-21 0 16,21 0-16,-21 0 0,21 1 0,0-1 15,-21-21-15,21 21 0,0-42 47,0 0-31,0-1-16,0 1 15,0 0-15,21-21 0,0 21 0,0-1 16,0-20-16,1 21 0,-1 0 16,0 0-16,0-1 0,0 1 15,0 21-15,1 0 0,-1 0 0,0 0 16,0 21-16,0 1 0,-21-1 15,21 0-15,-21 21 0,0-21 16,0 1-16,0-1 0,0 0 0,0 0 16,0 0-16,0 0 0,0 1 15,0-1-15,22-21 32,-1 0-17,0-21-15</inkml:trace>
  <inkml:trace contextRef="#ctx0" brushRef="#br0" timeOffset="18956.66">16044 3937 0,'0'0'0,"21"0"0,-21-21 16,-21 21 0,0 0-1,0 0-15,0 21 0,-22 0 0,22 0 16,0 22-16,-21-22 0,21 21 15,-1-21-15,-20 22 0,21-22 16,0 0-16,0 21 0,-1-20 0,22-1 16,0 0-16,0 0 0,0 0 0,0 0 15,22-21 1,-1 0-16,0 0 0,0 0 0,0 0 16,0-21-16,1 21 0,-1-21 0,0 0 15,21 0-15,-21 0 0,1-1 16,-1-20-16,0 21 0,21-21 0,-42-1 15,21 1-15,1 0 0,-1-1 0,-21 1 16,21 21-16,-21-22 0,0 22 16,0 0-16,0 0 0,0 42 31,0 0-31,-21 0 16,0 22-16,-1-22 0,22 21 15,-21-21-15,0 22 0,21-1 0,-21-21 16,21 0-16,0 22 0,0-22 0,0 0 15,0 0-15,0 0 16,0 1-16,21-22 16,0 0-16,0 0 15,1-22-15,-1 1 0</inkml:trace>
  <inkml:trace contextRef="#ctx0" brushRef="#br0" timeOffset="19328.45">16256 4043 0,'0'0'16,"0"-21"-16,21 0 16,0-1-16,-21 1 15,21 21-15,1-21 0,-1 21 0,0 0 16,0 0-16,0 0 16,-21 21-16,21 0 0,-21 1 15,0-1-15,0 21 0,0-21 0,0 0 16,0 22-16,0-22 0,0 0 0,0 0 15,0 0-15,0 1 0,0-1 16,0 0-16,-21-21 16,21-21 15,0 0-31,0-1 16,0 1-16,0 0 0,0 0 15,21-21-15,-21 20 0,0 1 0,22 0 16,-1 0-16,0 0 0,-21 0 15,21-1-15,0 1 0,0 21 0,1 0 16,-22-21-16,21 21 0,0 0 0,0 0 16,0 0-1</inkml:trace>
  <inkml:trace contextRef="#ctx0" brushRef="#br0" timeOffset="19715.68">16743 3937 0,'0'-21'16,"0"42"15,-21 0-31,-1 0 0,1 1 16,21-1-16,0 0 0,-21 0 16,21 0-16,-21 0 0,21 1 0,0-1 15,0 0-15,0 0 0,0 0 16,0 0-16,21-21 15,0 0-15,0 0 0,1 0 0,-1 0 16,0 0-16,0 0 0,43-21 16,-43 0-16,0 21 15,-21-21-15,21 0 0,-21 0 0,0-1 16,0 1-16,0 0 0,0 0 16,0 0-16,0 0 0,-21-1 15,0 22-15,0 0 0,-1 0 16,1 0-16,0 0 15,0 0-15,21 22 0,0-1 0,0 0 16,0 0 0,0 0-16,21-21 15,0 0 1,0 0-16</inkml:trace>
  <inkml:trace contextRef="#ctx0" brushRef="#br0" timeOffset="19947.56">17103 3937 0,'0'0'0,"21"0"16,-21 21-16,0 0 15,0 1-15,0-1 16,0 0-16,0 0 0,-21 0 16,-1 0-16,22 1 0,0-1 0,-21 0 15,0 0-15,21 0 0,-21-21 16,21 21-16,0-42 47,0 0-32</inkml:trace>
  <inkml:trace contextRef="#ctx0" brushRef="#br0" timeOffset="20107.47">17103 3852 0,'0'0'15,"-22"0"1,44 0 31,-1 0-31</inkml:trace>
  <inkml:trace contextRef="#ctx0" brushRef="#br0" timeOffset="20609.18">17505 4022 0,'-85'0'15,"64"21"1,0-21-16,0 21 0,-1-21 0,1 21 15,0 0-15,0 1 0,0-1 16,21 0-16,-21 0 0,21 0 0,-22-21 16,22 21-16,0 1 0,0-1 0,0 0 15,22-21 1,-1 0-16,0 0 16,0 0-16,0 0 0,0 0 0,1-21 15,-1 21-15,0-21 0,21-1 0,-21 1 16,1 0-16,-1 0 0,21 0 15,-21 0-15,0-22 0,1 1 0,-1 21 16,0-22-16,0 1 0,-21 0 0,21 21 16,0-22-16,-21 22 0,0-21 15,0 21-15,0-1 0,0 1 0,0 42 32,-21 1-32,21-1 15,-21 0-15,0 21 0,0-21 16,0 22-16,21-1 0,-22 0 0,1 1 15,0-1-15,21 0 0,0-20 0,-21 20 16,21-21-16,0 21 0,0-20 16,0-1-16,0 0 0,0 0 0,0 0 15,0 0-15,21 1 0,0-22 16,0 21-16,1-21 16</inkml:trace>
  <inkml:trace contextRef="#ctx0" brushRef="#br0" timeOffset="21009.46">14965 5122 0,'0'0'0,"-21"0"0,-1 0 0,1 0 0,0 0 16,42 0 0,0 0-16,1 0 15,20 0-15,0 0 0,22-21 16,-1 21-16,22 0 0,0-21 16,-1 21-16,1 0 0,21-21 0,0 21 15,-1 0-15,1 0 0,21-21 0,-21 21 16,0 0-16,0 0 0,0 0 15,-22 0-15,-20 0 0,20 0 0,-41 0 16,-1 0-16,0 0 0,-20 0 0,-1 0 16,0 0-16,-42 0 31,0 0-31,-1 0 0,1 0 16,0 0-16,-21 0 0,-1 0 0,1 0 0,-21 0 15,-1 0-15,-21 21 0,22-21 16</inkml:trace>
  <inkml:trace contextRef="#ctx0" brushRef="#br0" timeOffset="21289.3">15155 5398 0,'0'0'0,"-21"21"0,-64 0 16,85 0-16,43-21 16,-22 0-1,21 0-15,22 0 0,-1 0 16,1 0-16,-1 0 0,22 0 0,0 0 15,-1 0-15,22 0 0,-21 0 0,21-21 16,-22 21-16,1 0 0,0 0 0,-1 0 16,1 0-16,-22 0 0,-20 0 15,-1 0-15,0 0 0,1 0 16,-22 0-16,0 0 0,0 0 0,0 0 16,-42 0-1,0 0-15,0 0 16,-21 21-16,-1-21 0,1 21 0,0-21 15,-22 21-15,1 1 0</inkml:trace>
  <inkml:trace contextRef="#ctx0" brushRef="#br0" timeOffset="21495.08">15071 5927 0,'0'0'0,"-43"42"15,43-21 1,21-21-16,1 0 15,-1 0-15,21 0 0,0 0 0,22 0 16,-1 0-16,1 0 0,-1 0 16,1 0-16,-1 0 0,1 0 0,-1 0 15,-20 0-15,-1 0 0,0 0 0,1 0 16,-22 0-16,0 0 0,-42 0 16</inkml:trace>
  <inkml:trace contextRef="#ctx0" brushRef="#br0" timeOffset="21684.47">15134 6202 0,'0'0'0,"-21"21"0,0 0 0,21 0 15,21-21 1,0 22-16,21-22 0,1 0 0,-1 0 16,22 0-16,-22 0 0,21 0 0,1 0 15,-1 0-15,22-22 0,-21 22 16,-1 0-16,1 0 0,-1-21 0,-21 21 15,22-21-15,-22 21 0,1 0 0,-1 0 16,0-21-16,1 21 0,-22-21 16,21 0-16</inkml:trace>
  <inkml:trace contextRef="#ctx0" brushRef="#br0" timeOffset="22316.11">20341 4085 0,'0'0'0,"0"-21"0,42-64 16,-42 128 15,0-1-31,0 0 16,-21 1-16,21 20 0,-21 1 0,21-1 15,0 1-15,0-1 0,0 1 0,0-1 16,0 22-16,0 0 15,0-1-15,0 1 0,0 0 0,0-1 0,0 1 16,0 0-16,-21 20 0,0-20 16,0 21-16,21-21 0,-22 20 0,1-20 15,0 21-15,0-21 0,0-1 0,0 1 16,21-22-16,-22 22 0,1-21 16,0-1-16,0 1 0,0-1 0,0-21 15,21 1-15,0-22 0,-22 0 0,22 0 16,0-42-1,0-21-15,0-1 0,22 1 16,-22 0-16,0-22 0,21 1 0,0-22 16,-21 22-16,21-22 0</inkml:trace>
  <inkml:trace contextRef="#ctx0" brushRef="#br0" timeOffset="23052.3">20341 4318 0,'0'0'0,"0"-63"0,-21-86 16,21 128 0,0 0-16,21 21 15,0 0-15,22 0 16,-1 0-16,21 0 0,1-21 16,21 0-16,-1 21 0,1-21 15,21-1-15,0 22 0,21-21 0,0 0 16,21 0-16,0 21 0,0-21 15,-21 21-15,42 0 0,-20 0 0,20 0 16,-21 0-16,-21 0 0,0 0 0,-21 0 16,0 0-16,-22 0 0,1 0 15,-21 0-15,-22-21 0,21 21 0,-20 0 16,-22 0-16,21 0 0,-21 0 0,1 0 16,-22 21-1,0 0-15,0 0 16,0 21-16,-22 1 0,1 20 0,21-20 15,-21 20-15,0 1 0,21-1 0,-21 1 16,21-1-16,-21 22 16,21-22-16,0 1 0,0 20 0,0 1 15,0-21-15,0 20 0,0-20 0,0 20 16,0-20-16,0 21 0,0-22 0,0 1 16,0 20-16,0-20 0,0 20 15,0-20-15,0-1 0,0 22 0,0-21 16,0-1-16,0-21 0,0 22 0,-22-1 15,1-20-15,0 20 0,21-20 0,-21-1 16,0 0-16,21 22 0,-21-22 16,-1 0-16,1-20 0,0 20 0,0 0 0,21 1 15,-21-22-15,0 0 0,-1 21 16,1-21-16,0 1 0,0-1 16,0 0-16,-22 0 0,22 0 0,0-21 15,-21 21-15,21 1 0,-22-22 0,1 21 16,0-21-16,-1 21 0,1-21 0,-22 0 15,1 0-15,-1 0 0,1 0 0,-22 21 16,22-21-16,-43 0 0,21 0 0,-21 0 16,-21 0-16,0 0 0,0 0 0,-21-21 15,21 21-15,-21 0 0,0 0 0,21-21 16,0 21-16,0 0 0,21 0 16,21-21-16,22-1 0,-1 22 15,22-21-15,21 21 0,0-21 0,21 0 16,0 0-16,21 0 0,0-22 0,0 22 15,22-21-15,-1-1 0,21 1 0,-20 0 16,20-22-16,1 1 0,-1-1 0</inkml:trace>
  <inkml:trace contextRef="#ctx0" brushRef="#br0" timeOffset="23406.11">21378 4699 0,'0'0'0,"-42"0"0,21 0 0,-64-21 15,64 21-15,21-21 16,21 21 0,0 0-16,22 0 0,-1 0 15,21 0-15,22 0 0,-21 0 16,20-21-16,22 21 0,-21 0 0,-1 0 15,22-22-15,-21 22 0,0 0 0,20 0 16,-20 0-16,0 0 0,-22 0 0,1 0 16,-1 0-16,-20 0 15,-1 0-15,-21 0 0,0 0 0,0 0 16,-21 22-16,-21-22 16,0 21-1,0-21-15,-21 0 0,20 21 16,-20-21-16,0 21 0,-22 0 0,1-21 15,-1 43-15</inkml:trace>
  <inkml:trace contextRef="#ctx0" brushRef="#br0" timeOffset="23641.54">21315 5249 0,'0'0'0,"-43"43"0,22-22 0,0 0 16,21 0-16,0 0 0,21-21 15,0 0-15,22 0 0,-22 0 16,21 0-16,22 0 0,-1 0 0,1 0 15,20 0-15,-20 0 0,21 0 0,-1 0 16,1 0-16,21 0 0,-22 0 16,22 0-16,-21 0 0,21 0 0,-22 0 15,1 0-15,-21 0 0,-1 0 0,1 0 16,-22 0-16,-21 0 0,0 0 0,0 0 16,-21 22-16,-21-22 15,0 21-15,-21 0 0,-1-21 0,-20 21 16,21 0-16</inkml:trace>
  <inkml:trace contextRef="#ctx0" brushRef="#br0" timeOffset="23863.92">21061 6350 0,'0'0'0,"-43"21"0,22 22 15,0-22-15,0-21 0,21 21 0,21-21 16,0 0-16,22 0 15,-1 0-15,0 0 0,22-21 0,-1 21 16,22-21-16,0 21 16,-1-22-16,1 1 0,0 21 0,-1-21 0,-20 0 15,20 21-15,-20-21 0,-1 21 16,1-21-16,-22-1 0,1 1 0,-1 0 16,0 0-16,1 0 0,-22 0 0</inkml:trace>
  <inkml:trace contextRef="#ctx0" brushRef="#br0" timeOffset="24380.63">21548 3090 0,'0'0'0,"0"-42"16,0 21 0,0 42-1,0 0-15,-22 0 16,1 1-16,0 20 0,21 0 0,-21 1 15,21-1-15,-21 0 0,0 1 0,21-1 16,0 0-16,-22 1 0,1-22 16,21 21-16,-21-21 0,21 0 0,0 22 15,0-22-15,0 0 0,21-21 32,0 0-32,1 0 15,-1-21-15,0 0 0,0 0 0</inkml:trace>
  <inkml:trace contextRef="#ctx0" brushRef="#br0" timeOffset="24780.41">21950 3133 0,'0'0'16,"0"21"15,-21 0-31,-1 0 16,22 22-16,-21-22 0,21 0 0,-21 21 15,21-21-15,0 1 0,0 20 0,0-21 16,0 0-16,0 22 0,0-22 16,0 0-16,0 0 0,0 0 15,21-21-15,0 21 0,1-21 16,-1 0-16,0 0 0,0 0 16,21 0-16,-20-21 0,-1 21 0,0-21 15,0 0-15,0 0 0,0 0 0,1-22 16,-1 22-1,-21-21-15,21-1 0,-21 1 0,0 21 0,0-21 16,0 20-16,0-20 0,0 21 16,0 0-16,-21 0 0,0-1 15,-1 22-15,1 0 0,21-21 0,-21 21 16,0 0-16,0 0 0,0 0 0,-1 0 16,1 0-16,0 0 0,21 21 15,0 1 1,21-22-16,0 0 0,22 0 15,-22 0-15</inkml:trace>
  <inkml:trace contextRef="#ctx0" brushRef="#br0" timeOffset="25292.66">22987 3090 0,'0'0'0,"21"-21"15,0 0-15,-21 0 16,-21 21 0,0 0-1,0 0-15,0 0 0,-1 0 16,1 0-16,-21 21 0,21-21 0,0 21 16,-22 0-16,22-21 0,0 22 0,0-22 15,0 21-15,-1-21 16,1 21-16,0 0 0,0 0 0,0 0 15,0 1-15,21-1 0,0 0 16,0 0-16,0 0 16,21-21-16,0 0 0,0 21 0,21-21 15,-20 0-15,20 0 0,-21 0 0,21 0 16,-20 0-16,20 22 0,-21-22 16,0 0-16,0 21 0,-21 0 0,0 0 15,0 0-15,0 0 16,-42 1-16,21-1 0,0 0 15,-22-21-15,1 21 0,21 0 0,-21-21 16,-1 21-16,1-21 0,0 22 16,20-22-16,-20 0 0,21 0 15,0 0-15,0 0 0,-1 0 0,1 0 16,0 0 0,0 0 15</inkml:trace>
  <inkml:trace contextRef="#ctx0" brushRef="#br0" timeOffset="30716.02">21018 4763 0,'0'0'0,"-21"0"0,-21 0 0,21 0 16,-22 0-16,22 0 0,-21 0 15,21 0-15,0-22 0,-1 22 0,1 0 16,0 0-16,21-21 0,21 21 15,0 0 1,22-21-16,-1 21 0,22 0 0,-1 0 16,1 0-16,-1-21 0,22 21 15,-22 0-15,22 0 0,0 0 0,-1 0 16,1 0-16,0 0 0,-22 0 0,22 0 16,-22 0-16,1 0 0,-22 0 15,22 0-15,-22 0 0,-21 21 0,21-21 16,-20 0-16,-1 0 0,0 0 0,-21 21 31,-21-21-15,0 21-16,-1-21 15,1 0-15,0 22 0,-21-22 0,21 21 16,-1 0-16</inkml:trace>
  <inkml:trace contextRef="#ctx0" brushRef="#br0" timeOffset="31141.78">20849 5398 0,'0'0'0,"-21"0"0,21 21 15,21-21 1,0 0-16,22 0 0,-22 0 16,42 0-16,-20 0 0,20 0 0,1 21 15,-1-21-15,1 0 0,-1 0 16,22 0-16,-22 0 0,22 0 0,-22 0 15,22 0-15,-21 0 0,-1 0 0,22 0 16,-43 0-16,22 0 0,-22 0 16,0 0-16,-21 0 0,1 0 0,-1 0 15,0 0-15,-21 21 32,-21-21-32,0 21 15,-1 0-15,1 1 16,0-1-16</inkml:trace>
  <inkml:trace contextRef="#ctx0" brushRef="#br0" timeOffset="31624.5">20891 6668 0,'0'0'0,"-21"0"0,42 0 32,1 0-32,20 0 15,-21 0-15,21 0 0,22 0 0,-1 0 16,1 0-16,21 0 0,-1 0 0,1-22 16,0 22-16,-1 0 0,1 0 0,0-21 15,-22 21-15,22 0 0,-43 0 16,22 0-16,-22-21 0,0 21 0,1 0 15,-22 0-15,0 0 0,0 0 0,0 0 16,-21-21-16,0 0 47</inkml:trace>
  <inkml:trace contextRef="#ctx0" brushRef="#br0" timeOffset="35308.36">2540 8276 0,'0'0'0,"0"-21"0,0 0 16,0-43-16,0 43 0,0 0 15,0-21-15,0 21 0,0-1 16,0 1-16,-21 0 0,0 21 15,-1 21 1,22 0-16,-21 1 0,0 20 0,0 0 16,0 1-16,0 20 0,-1 1 15,1-22-15,-21 21 0,21 1 0,-22-22 16,22 22-16,-21-1 0,21-20 0,0 20 16,-1-21-16,1 22 15,0-22-15,0-21 0,21 22 0,0-22 16,0 0-16,21-63 31,0 21-31,-21-1 16,21-20-16,1 0 0,-1-1 15,0-20-15,21 21 0,-21-1 0,1-20 16,-1-1-16,0 22 0,0-22 16,0 1-16,0-1 0,1 1 0,-1 21 15,0-22-15,0 22 0,0-1 16,0 1-16,1 21 0,-1 0 0,21 21 15,-21 0-15,0 0 0,1 21 16,-1 21-16,21 1 0,-21-1 16,-21 21-16,21-20 0,-21 20 0,0-20 15,0 20-15,0 1 0,0-22 16,0 0-16,0 22 0,0-22 0,0 0 16,0 1-16,0-1 0,0-21 15,0 22-15,-21-22 0,21 0 0,0 0 16,0 0-16,-21-42 31,0 21-31,0-21 0,-22 0 16</inkml:trace>
  <inkml:trace contextRef="#ctx0" brushRef="#br0" timeOffset="35496.25">1990 8657 0,'0'-21'16,"21"21"-1,0-21-15,0 21 0,21-21 0,1 0 16,20 21-16,-20-22 0,20 22 0,1-21 16,-1 0-16,1 0 0,20 0 15,-20 0-15,-22-1 0,22 22 0,-1-21 16,-21 0-16,1 0 16,-22 0-16,21 21 0,-21-21 0,1-1 15,-1 1-15</inkml:trace>
  <inkml:trace contextRef="#ctx0" brushRef="#br0" timeOffset="35776.08">3281 7938 0,'0'0'0,"0"21"32,0 21-32,0-21 0,0 22 15,0-1-15,0 21 0,0-20 0,0 20 16,0 1-16,0-22 0,0 22 0,0-1 15,0-21-15,0 22 0,0-1 16,0-20-16,0-1 0,0 22 0,0-22 16,0 0-16,0-21 0,0 22 15,0-22-15,0 0 0,0 0 16,-21-21-16,-1 0 16,22-21-16,0 0 15,0-21-15,0 20 16,0-20-16,-21 0 0,21-1 0,0 1 15</inkml:trace>
  <inkml:trace contextRef="#ctx0" brushRef="#br0" timeOffset="36028.46">3175 8149 0,'21'-21'0,"-42"42"0,42-84 0,0 42 0,0-1 16,1 1-16,20 0 0,-21 0 15,0 0-15,22 21 0,-1 0 0,-21 0 16,21 0-16,1 0 0,-1 0 0,-21 21 15,22 0-15,-43 0 0,21 22 16,-21-1-16,0-21 0,0 21 0,0 1 16,-21-1-16,-22 0 0,22 1 0,-21-1 15,-1-21-15,1 22 0,0-22 16,-1 0-16,1 0 0,21 0 16,0-21-16,0 0 0,21 21 0,21-21 31,0-21-31,0 0 0,0 21 15,0-21-15</inkml:trace>
  <inkml:trace contextRef="#ctx0" brushRef="#br0" timeOffset="36348.28">4466 7980 0,'0'0'16,"-42"-21"0,21 21-16,-1 21 15,22 0-15,-21 0 0,21 0 16,-21 22-16,21-1 0,0 0 0,0 1 16,-21-1-16,0 43 15,0-43-15,21 0 0,0 1 0,0-22 16,-22 21-16,22-21 0,-21 22 0,21-22 15,0 0-15,-21 0 0,21 0 16,0 1-16,0-1 0,0 0 0,0 0 16,-21-21 15,0 0-31</inkml:trace>
  <inkml:trace contextRef="#ctx0" brushRef="#br0" timeOffset="36623.62">3958 8869 0,'0'0'0,"-21"0"0,21 21 0,-21 0 15,21 0-15,0 1 0,0-1 16,21-21-16,0 0 16,0 0-16,0 0 0,22 0 15,-22 0-15,21 0 0,1 0 0,-22 0 16,21 0-16,0 0 0,1 0 15,-1 0-15,0 0 0,1-21 16,-1 21-16,0-22 0,1 22 0,-22 0 16,21-21-16,-21 21 0,1 0 0,-1-21 15,0 21-15,-21-21 0,21 0 16,-21 0-16,0-1 16,0 1-16,0 0 0,0 0 0,0 0 15,-21 0-15</inkml:trace>
  <inkml:trace contextRef="#ctx0" brushRef="#br0" timeOffset="36896.56">4106 8001 0,'0'0'0,"-21"0"0,21-21 15,0 0-15,0 0 0,0-1 16,21 22-16,0-21 0,1 21 0,-1-21 15,0 0-15,21 21 0,1-21 16,-1 0-16,0 21 0,1-22 16,-1 1-16,0 21 0,1-21 0,-1 21 15,0 0-15,-21 0 0,1-21 16,-1 21-16,0 0 0,0 0 31</inkml:trace>
  <inkml:trace contextRef="#ctx0" brushRef="#br0" timeOffset="40343.31">7239 8573 0,'0'0'0,"-21"0"0,0 0 16,-1 0-16,1 0 0,0 0 0,0 0 15,0 0-15,0 0 0,63 0 47,-21 0-47,21 0 0,1 0 16,-1 0-16,22 0 0,20 0 15,1-22-15,0 22 0,20 0 0,1 0 0,21 0 16,-21-21-16,0 21 0,-21 0 16,-1 0-16,1 0 0,0 0 15,-22 0-15,1-21 0,-22 21 0,0 0 16,1 0-16,-22 0 0,0 0 0,0 0 15,0-21-15,-21 0 16,0 0-16,0-1 16,-21 1-1,0 21-15,0-21 0,-22 21 16,22-21-16,-21 21 0,0-21 0,20 21 16,-20-21-16,0 21 0,-1 0 15,1-22-15,0 1 0,-1 21 0,22 0 16,0 0-16,0-21 0,0 21 15,42 0 17,0 0-17,0 0-15,0 0 0,1 0 0,-1 0 16,0 0-16,21 0 0,-21 21 16,1-21-16,-1 0 0,21 0 0,-21 0 15,0 0-15,1 0 0,-1 0 0,0 0 16,0 0-16,0 0 0,0 0 15,1 0-15,-1 0 16,0 0-16,-21 21 16,0 1-16,0-1 15,-21 0-15,0 0 16,-22 0-16,22 22 0,0-22 0,-21 0 16,-1 0-16,22 21 0,-64 1 15,64-1-15,-21-21 0,21 0 0,0 1 16,-1 20-16,-20-21 15,21 0-15,21 0 0,-21 1 0,0-1 0,21 0 16,0 0-16,-22-21 16,22 21-16</inkml:trace>
  <inkml:trace contextRef="#ctx0" brushRef="#br0" timeOffset="41799.74">10393 7726 0,'0'0'0,"0"-21"15,0 0-15,0-1 0,0 1 16,-21 21 0,21 21-16,-22 1 15,22-1-15,-21 21 0,21 22 16,0-22-16,0 43 0,0-22 0,0 22 15,0-1-15,0-20 0,-21 21 0,21-22 16,-21 22-16,21-22 0,0 1 16,-21-1-16,0 1 0,21-1 0,-22-20 15,22-1-15,0 0 0,0 1 16,0-22-16,0 21 0,0-21 0,0 0 16,0 1-16,-21-22 0,21-22 31,0 1-31,0 0 15,0 0-15,0-21 0,0-1 0,0 22 16,0-21-16,0-1 0</inkml:trace>
  <inkml:trace contextRef="#ctx0" brushRef="#br0" timeOffset="42368.41">10118 8022 0,'0'0'15,"0"-21"-15,0 0 0,0 0 0,0 0 0,0-1 16,0 1-16,0 0 0,21 0 16,-21 0-16,21 0 0,0-1 0,0 1 15,22 0-15,-22 0 0,0 21 0,0 0 16,21-21-16,-20 21 0,20 0 0,0 0 16,-21 21-16,22 0 0,-22 21 0,21-20 15,-21 20-15,1 64 16,-22-64-16,0 22 0,0-22 15,-22 0-15,-20 22 0,0-22 0,-1 0 16,1 1-16,0-22 0,-1 21 0,-20-21 16,21 22-16,-1-22 0,22 0 15,-21-21-15,21 0 0,21 21 0,0-42 16,0 0 0,21 0-16,21 0 0,-21-1 15,22 1-15,-1 0 0,-21 0 16,21 21-16,1-21 0,20 21 0,-20 0 15,-1 0-15,0 0 0,22 21 0,-22 0 16,0 0-16,1 0 0,-1 22 16,-21-22-16,0 21 0,1-21 0,-22 22 15,0-1-15,0 0 0,-22 1 16,1-1-16,-21-21 0,0 22 0,-1-1 16,-20 0-16,20 1 0,-20-22 15,-1 0-15,1 21 0,-1-21 0,1 1 0,21-1 16,-1-21-16,-20 0 0,20 21 15,22-21-15,-21 0 0,21 0 0,-22 0 16,22-21-16,0 0 0,0 21 16,21-22-16,0 1 0,0 0 0,0 0 15,0 0-15,0 0 0,0-1 16,21 1-16,0 0 0,0 0 16,22 0-16,-22 0 0,21 21 0,1-22 15</inkml:trace>
  <inkml:trace contextRef="#ctx0" brushRef="#br0" timeOffset="42888.49">11261 8615 0,'0'0'0,"21"-21"0,-21 0 16,21 21-16,-21-22 0,0 1 15,0 0-15,0 0 16,0 0-16,0 0 0,0-1 15,0 1-15,-21 21 0,0 0 16,-1 0-16,1 0 0,0 21 16,0-21-16,0 22 0,0 20 0,-22-21 15,1 21-15,21-20 0,-22 20 16,22 0-16,-21 1 0,21 20 0,-22-21 16,22 1-16,0-1 0,0-21 0,21 22 15,0-22-15,0 21 0,0-21 0,0 0 16,21 1-16,0-22 0,0 0 15,22 0-15,-22 0 0,21 0 16,1 0-16,-22-22 0,21 1 16,0 0-16,1 0 0,-22 0 0,21 0 15,1-22-15,-22 1 0,0 21 0,0-22 16,0 1-16,0 0 0,1-1 0,-1 22 16,-21 0-16,0-21 0,0 21 15,0 42 1,0 0-1,0 0-15,-21 0 0,-1 0 0,22 1 16,-21 20-16,21-21 0,0 21 0,0-20 16,0-1-16,0 21 15,0-21-15,0 0 0,0 1 0,0-1 16,0 0-16,21 0 0,1 0 16,-1-21-16,0 0 0,0 0 0,0 0 15,0 0-15,22 0 0,-22-21 0,0 21 16,21-21-16</inkml:trace>
  <inkml:trace contextRef="#ctx0" brushRef="#br0" timeOffset="43634.28">11980 8509 0,'0'0'0,"0"-42"0,0-1 0,0 22 0,0 0 16,-21 0-16,0 0 0,0 21 0,0 0 16,-1 0-16,1 0 0,0 0 15,0 21-15,0 0 0,0 0 0,-1 22 16,22-22-16,-21 21 0,21 0 15,-21-20-15,21 20 0,0 0 0,0 1 16,0-1-16,0 0 0,0 1 0,0-22 16,0 21-16,21-21 0,-21 0 0,21 22 15,1-43-15,-1 21 0,0 0 0,21-21 16,-21 0-16,22 0 0,-22 0 16,21 0-16,1-21 0,-22 0 0,21 0 15,-21-22-15,0 22 0,1-21 0,-1-1 16,0 1-16,0 0 0,0-22 15,-21 1-15,21 20 0,-21-20 0,0-1 0,0-20 16,22 20-16,-22 1 16,21-1-16,-21 22 0,0-22 0,0 22 15,0 21-15,0 0 0,0 0 0,0 42 16,0 0 0,0 21-16,-21-21 0,21 22 15,-22 20-15,1-20 0,21-1 0,-21 21 16,0-20-16,21 20 0,-21-20 0,21-1 15,0 0-15,-21 1 0,21-1 16,0-21-16,-22 21 0,22-20 0,0-1 16,0 0-16,0 0 0,0 0 0,22-42 31,-1 0-15,0 0-16,0 0 0,0-1 0,0 1 15,1 0-15,20 0 0,-21 0 0,0 0 16,0-1-16,22 1 0,-22 0 15,0 21-15,0 0 0,0 0 0,-21 21 32,-21 0-32,0 1 15,-21-22-15,21 21 0,-1-21 16,1 21-16,-21-21 0,21 21 16,0-21-16,-1 21 0,1-21 15,0 21-15,0-21 0,21 22 0,0-1 16,0 0-16,0 0 0,0 0 15,0 0-15,0 1 0,21-1 0,0 0 16,0 0-16,1-21 0,-1 0 16,0 21-16,0-21 0,0 0 15,0 0-15,1 0 0,-1 0 16,0 0-16,0 0 0,-21-21 0,21 21 16,0-21-16,1 0 0,-1 21 0,0-21 15,0-1-15,0 1 0,0 0 0</inkml:trace>
  <inkml:trace contextRef="#ctx0" brushRef="#br0" timeOffset="44500.32">13017 8509 0,'0'0'0,"0"21"16,22-21-1,-1 0 1,0 0-16,0-21 0,0 21 15,-21-21-15,21 21 0,1-21 0,-22 0 16,0-1-16,0 1 0,0 0 16,0 0-16,0 0 0,-22 21 0,-20 0 15,21 0-15,0 0 0,-22 0 16,1 0-16,21 21 0,-21 0 0,-1 0 16,22 0-16,-21 1 0,21 20 15,-1-21-15,1 21 0,0-20 0,0 20 16,21 0-16,0-21 0,-21 22 0,21-22 15,0 21-15,0-21 0,21 1 16,0-1-16,0 0 0,0 0 0,22 0 16,-1-21-16,0 0 0,1 0 0,63 0 15,-64 0-15,0-21 0,22 21 16,-22-21-16,22 0 0,-22 0 0,0-1 16,-21 1-16,22-21 0,-22 21 15,0 0-15,0-22 0,0 22 0,-21 0 16,0 0-16,0 0 0,0-1 15,-21 22 1,0 22-16,0-22 0,0 21 16,0 0-16,-1 21 0,1-21 0,21 1 15,-21 20-15,0-21 0,21 0 16,0 22-16,0-22 0,0 0 0,0 0 16,-21-21-16,21 21 0,0 0 0,0-42 46,21 0-46,-21 0 0,21 0 16,0 0-16,0-1 0,1-20 16,-1 0-16,0 21 0,21-22 0,-21 1 15,22 21-15,-22-22 0,21 22 0,-21 0 16,22 21-16,-22 0 0,21 0 0,-21 0 16,1 0-16,-1 0 0,0 21 0,-21 0 15,21 1-15,-21-1 0,0 0 0,0 0 16,0 21-16,0-20 0,0-1 15,0 21-15,0-21 0,0 0 0,0 1 16,0-1-16,0 0 0,0 0 0,0 0 16,0 0-16,0 1 0,0-1 15,21-21 17,22 0-32,-22-21 0,21-1 15,-21 1-15</inkml:trace>
  <inkml:trace contextRef="#ctx0" brushRef="#br0" timeOffset="45009.55">14605 8573 0,'0'-22'15,"0"44"-15,0-65 0,0 22 0,0 0 0,0 0 16,0 0-16,-21 21 16,0 0-16,-1 0 0,1 0 0,0 0 15,0 0-15,-21 21 0,20 0 0,1 0 16,-21 0-16,21 22 0,0-22 15,-1 21-15,-20-21 0,21 22 0,21-22 16,-21 21-16,21 0 0,-21-20 16,21 20-16,0-21 0,0 0 0,0 22 15,0-22-15,0 0 0,21 0 16,0-21-16,0 0 0,0 0 0,0 0 16,1 0-16,-1 0 0,0 0 0,21-21 15,-21 0-15,1 0 0,20-1 16,-21-20-16,0 21 0,0-21 15,1-1-15,-1-20 0,0 20 0,0-20 0,0-1 16,0 1-16,1-1 0,-1-20 16,0 20-16,0 1 0,-21-22 0,21 22 15,-21 20-15,21-20 0,-21 42 0,0-1 16,0 1-16,-21 21 16,0 43-16,0-22 0,0 21 15,0 22-15,-1-1 0,1 1 0,0-1 16,0 1-16,21-1 0,0-21 0,0 22 15,0-1-15,0 1 0,0-22 0,0 22 16,0-22-16,0 0 0,21 1 0,0-22 16,0 21-16,1-21 0,-1 1 0,0-1 15,0-21-15,0 0 0,0 0 16,1 0-16,-1 0 0,21 0 0,-21-21 16,0-1-16,1 1 0,20 0 0,-21-21 15,21 21-15,-20-22 0,-1 1 16</inkml:trace>
  <inkml:trace contextRef="#ctx0" brushRef="#br0" timeOffset="48428.23">12827 8594 0,'21'0'31,"0"0"-15,0 0-16,1 0 0,-1 0 0,-21-21 16,21 21-16,0 0 0,0 0 15,0-22-15,1 1 0,-1 21 0,0-21 16,-42 21 15</inkml:trace>
  <inkml:trace contextRef="#ctx0" brushRef="#br0" timeOffset="49291.73">17039 8213 0,'0'0'0,"0"-21"0,0-1 16,0-20-16,0 21 0,0-21 15,0-1-15,0 22 0,0-21 0,0 21 16,0-1-16,0 1 0,0 0 15,0 42 1,0 0-16,-21 1 0,0 41 16,0-21-16,21 22 0,-22-1 0,1 1 15,0-1-15,0 64 0,0-63 16,0-1-16,-1 1 0,1-1 0,0-20 16,21 20-16,0-20 0,-21-1 0,21-21 15,0 21-15,0-20 16,0-1-16,0 0 0,0-42 31,21 0-31,-21-1 0,0 1 0,0-21 16,21 0-16,0-1 0,1 1 0,-22-22 15,21 1-15,0 21 0,0-43 0,0 21 16,22 1-16,-22-22 0,0 22 16,0-22-16,0 22 0,22-1 0,-22 22 15,0-1-15,-21 1 0,21 21 0,-21 0 16,21 21-16,-21 21 0,0 0 15,21 21-15,-21 1 16,22 20-16,-22 1 0,21-1 0,-21 1 16,0 20-16,0-20 0,21-1 0,-21 1 15,0-22-15,0 22 0,21-22 0,-21 22 16,0-22-16,0 0 0,0 1 0,0-1 16,0-21-16,0 21 0,0-20 0,0-1 15,-21 0-15,21 0 0,-21-21 16,0 0-16,-1 0 15,1 0-15,21-21 0,-21 0 0,0 0 16</inkml:trace>
  <inkml:trace contextRef="#ctx0" brushRef="#br0" timeOffset="50405.8">16827 8700 0,'22'0'31,"-1"0"-31,21 0 15,-21-22-15,22 22 0,-22-21 16,21 21-16,22-21 0,-22 0 0,21 21 16,1-21-16,-22 0 0,22-1 0,-1 1 15,-20 21-15,20-21 0,-21 0 0,-20 21 16,20 0-16,-21 0 0,0 0 0,-21 21 31,0 0-31,0 22 16,0-22-16,0 0 0,0 0 0,0 0 15,0 22-15,0-22 0,0 0 0,0 0 16,0 0-16,0 0 0,0 1 0,0-1 16,21-21-1,1 0-15,-1 0 16,0 0-16,0-21 0,0-1 16,0 1-16,1 0 0,-1-21 0,0 21 15,0-1-15,0-20 0,0 0 0,1 21 16,-22-22-16,0 22 0,0-21 0,0 21 15,21-22-15,-21 22 0,0 0 16,0 42 0,0 21-1,0-20-15,0-1 0,0 0 0,0 21 16,0-21-16,0 22 0,0-22 0,0 21 16,0-21-16,0 22 0,0-22 0,21 0 15,0 0-15,0 0 0,0 1 16,1-1-16,-1-21 0,0 0 0,0 0 15,0 0-15,22 0 0,-22 0 0,0-21 16,21 21-16,-21-22 0,22-20 0,-22 21 16,21-21-16,-21 20 0,1-20 15,20 0-15,-21-22 0,0 22 16,0-22-16,1 1 0,-1-1 0,-21 1 16,0-1-16,0 1 0,0-1 0,0 1 15,0-1-15,0 22 0,0 0 0,0-1 16,0 1-16,0 21 0,0 0 0,0 0 15,-21 21-15,-1 0 16,22 21-16,-21 0 0,21 21 0,-21 1 16,21 20-16,-21 1 0,21-1 0,-21 1 15,21-1-15,0 1 0,0-1 0,0 1 16,0-22-16,0 21 0,0-20 0,0-1 16,0 0-16,0 1 15,0-1-15,21-21 0,0 0 0,-21 1 16,21-1-16,0 0 0,1 0 0,-1-21 15,0 0-15,0 0 0,21 0 0,-20 0 16,-1 0-16,0 0 0,0-21 0,0 0 16,0 0-16,1-1 0,-1 1 15,0 0-15,0-21 0,-21 21 0,0-1 16,21-20-16,-21 21 0,0 0 0,0 0 16,0-1-16,0 44 15,0-1 1,0 0-16,0 0 0,0 0 0,0 22 15,0-22-15,0 0 16,0 0-16,0 0 0,0 0 0,0 1 16,0-1-16,0 0 0,21-21 0,1 21 15,-1-21-15,0 0 0,0 0 16,0 0-16,0-21 0,22 21 0,-22-21 16,0 0-16,0-1 0,0 1 0,1 0 15,-22 0-15,21 0 0,-21-22 16,0 22-16,0-21 0,0 21 0,0-22 15,0 22-15,-21-21 0,-1 21 0,1 0 16,0-1-16,0 22 0,0-21 16,0 21-16,-1 0 0,1 21 15,0 1-15,0-22 0,0 21 16,0 0-16,21 0 0,-22 0 16,1 0-16,21 1 0,-21-22 0,21 21 15,0 0-15,-21-21 16</inkml:trace>
  <inkml:trace contextRef="#ctx0" brushRef="#br0" timeOffset="50605.49">18436 8276 0,'0'0'0,"-21"0"0,0 0 0,0 0 0,21-21 15,21 0 1,0 21-1,21 0-15,-21 0 0,22 0 0,-22 0 16,21 0-16,1 0 0,-22 0 0,21 0 16,-21 0-16,22 0 0,-22 0 15,0 0-15,0 0 0,21 0 0,-20 0 16,-1 0-16,0 0 0,0 0 0,0 0 16</inkml:trace>
  <inkml:trace contextRef="#ctx0" brushRef="#br0" timeOffset="51276.41">19621 8382 0,'0'0'0,"-21"0"31,0 0-15,21 21-16,0 0 0,0 1 15,-21-1-15,21 0 0,0 0 0,0 0 16,0 0-16,0 1 0,0-1 0,0 0 15,0 0-15,0 0 0,0 0 16,-21-21-16,21 22 0,0-1 0,0 0 16,0 0-1,0-42 1,0 0 0,0 0-16,0-1 0,0 1 15,0 0-15,0 0 0,0 0 0,0-22 16,0 22-16,21-21 0,0 0 0,-21 20 15,21-20-15,0 21 0,1 0 0,-1 0 16,0-1-16,0 22 0,0 0 16,0 0-16,1 0 0,-1 0 15,-21 22-15,21-1 0,0 0 0,-21 0 16,0 21-16,21-20 0,-21-1 0,21 21 16,-21-21-16,0 22 0,0-22 0,0 0 15,0 0-15,0 0 0,0 0 0,0 1 16,0-1-16,0 0 15,-21-21 1,21-21 0,0 0-16,0-1 15,0 1-15,0 0 0,21 0 0,-21-21 16,22 20-16,-1 1 0,0-21 0,0 0 16,0 20-16,22-20 0,-22 21 15,0 0-15,21 0 0,-21-1 0,1 22 16,20 0-16,-21 0 0,0 0 0,0 0 15,1 0-15,-22 22 0,21-1 0,0 0 16,-21 0-16,0 21 0,0-20 16,0-1-16,0 0 0,0 0 0,0 21 15,0-20-15,0-1 0,-21-21 16,0 21-16,-1 0 0,22 0 0,-21 0 16,0-21-16,21 22 15,21-22 1,0 0-16,1 0 0,20-22 15</inkml:trace>
  <inkml:trace contextRef="#ctx0" brushRef="#br0" timeOffset="52924.46">21061 8297 0,'0'0'0,"0"-21"0,0 0 0,0 0 0,0 0 16,-21 0-16,-1 21 0,1 0 15,0 0-15,0 0 0,0 21 16,0 0-16,-1 0 0,1 0 0,-21 22 16,21-22-16,0 21 0,-22 0 0,22 1 15,0-1-15,-21-21 0,20 22 0,22-1 16,-21-21-16,21 21 16,0-20-16,0-1 0,0 0 0,0 0 0,0 0 15,21 0-15,1-21 16,-1 0-16,0 0 0,0 0 0,0 0 15,0 0-15,22-21 0,-22 0 0,0 0 16,0 0-16,22 0 0,-22-1 16,0-20-16,0 21 0,0-21 0,0 20 15,22-20-15,-22 0 0,-21-1 0,21 22 16,0-21-16,-21 21 0,21 0 0,-21 42 31,0 0-31,0 0 16,-21 0-16,21 0 0,-21 22 0,21-22 15,0 0-15,-21 21 0,21-20 0,0 20 16,0-21-16,0 0 0,0 0 0,0 1 16,0-1-16,0 0 0,21 0 15,0 0-15,0-21 0,1 21 16,-1-21-16,21 0 0,-21 0 16,0 0-16,1-21 0,20 0 0,-21 21 15,21-21-15,-20-21 0,20 20 0,-21 1 16,0-21-16,22 0 0,-22-1 0,0 1 15,0 0-15,21-22 0,-20 1 16,-1-1-16,21 1 0,-21-1 0,0 1 16,1-1-16,-1 22 0,0-1 15,-21 1-15,0 0 0,0 21 0,0-1 16,-21 22 0,0 0-16,-1 22 0,1 20 0,0-21 15,0 21-15,0 22 0,0-22 16,21 22-16,-22-1 0,22 1 0,0-22 15,0 22-15,0-22 0,0 0 0,0 22 16,0-22-16,0 0 0,0-20 0,22 20 16,-22-21-16,21 21 0,0-20 0,-21-1 15,21 0-15,0 0 0,0-21 16,1 0-16,-1 0 0,0 0 16,0 0-16,0 0 0,0-21 15,1 0-15,-1 0 0,0-1 16,0-20-16,21 21 0,-20-21 0,-1 20 15,0-20-15,0 21 0,-21-21 16,21 20-16,0 1 0,-21 0 0,0 0 16,0 42-1,0 0-15,0 0 0,0 1 16,-21-1-16,21 21 0,-21-21 0,21 0 16,0 1-16,0-1 0,0 0 15,0 0-15,0 0 0,0 0 0,0 1 16,0-1-16,21-21 15,0 0 1,1 0-16,-1 0 0,0 0 0,0-21 16,0 21-16,0-22 0,1 1 15,-1 0-15,0 0 0,0 0 0,0-22 16,0 22-16,1-21 0,-1 0 0,0 20 16,0-20-16,-21 21 0,21 0 0,-21 0 15,21 21-15,-21 21 16,0 0-16,0 0 15,-21 0-15,0 0 0,0 1 0,21 20 16,0-21-16,0 0 0,-21 0 0,21 1 16,0-1-16,0 0 0,0 0 15,0 0-15,0 0 0,21-21 16,0 0-16,0 0 0,0 0 16,22 0-16,-22 0 0,0 0 15,0 0-15,0-21 0,1 0 16,-22 0-16,0 0 0,0 0 15,0-1-15,0 1 0,0 0 0,0-21 16,0 21-16,0-1 0,-22 1 0,1 0 16,21 0-16,0 0 0,0 0 15,-21 21-15,21-22 0,0 1 32,21 21-32,0 0 15,1-21-15,-1 21 16,21-21-16,-21 21 0,0-21 0,22 21 0,-1 0 15,-21 0-15,22 0 0,-1 0 16,0 0-16,1 21 0,-22 0 0,0 0 16,0 0-16,0 1 0,-21 20 15,21-21-15,-21 21 0,0-20 0,0 20 16,0-21-16,-21 21 0,0-20 0,0-1 16,0 21-16,21-21 0,-21 0 0,-1 1 15,1-1-15,21 0 0,-21 0 0,21 0 16,0-42 15,0 0-15,0 0-16,21 0 0,0-1 0,-21-20 15,43 21-15,-22-21 0,0-1 0,21 1 16,1 0-16,-22-22 0,21 22 16,22-22-16,-22 22 0,0 0 0,1 20 15,-22-20-15,21 21 0,-21 21 0,22 0 16,-22 0-16,0 21 0,-21 0 0,0 0 15,21 22-15,-21-22 16,0 21-16,0 1 0,0-1 0,0 0 16,-21 1-16,21-1 0,-21 0 0,0-21 0,21 22 15,-21-22-15,-1 21 0,1-21 0,21 1 16,-21-1-16,0 0 0,21 0 16,-21 0-16,0 0 15,-1-21-15,1 0 16,21-21-1,0 0-15,0 0 0,0-21 16,0 20-16,0-20 0</inkml:trace>
  <inkml:trace contextRef="#ctx0" brushRef="#br0" timeOffset="53144.33">23431 7747 0,'0'0'0,"-21"0"0,0-21 0,0 21 0,0-21 16,0 21-16,-1 0 0,22-21 0,-21 21 16,0 0 15,0 0-15,21 21-16,-21 0 0,0-21 15,-1 21-15,-20 0 0,21-21 16,-21 21-16,-1 1 0</inkml:trace>
  <inkml:trace contextRef="#ctx0" brushRef="#br0" timeOffset="53375.71">21526 8255 0,'0'0'0,"-42"21"0,0-21 0,21 0 15,-22 0-15,86 0 16,-1 0-16,0 0 0,1 0 0,20-21 15,1 21-15,-1-21 16,1 21-16,-1-21 0,22 21 0,-43 0 0,22-21 16,-1 21-16,-21 0 0,1 0 0,-22 0 15,0-22-15,0 22 0,-42 0 32,0 0-17,-21 0-15,20 0 0</inkml:trace>
  <inkml:trace contextRef="#ctx0" brushRef="#br0" timeOffset="54357.61">2413 9652 0,'0'0'0,"-21"21"0,-22-21 0,22 0 16,-21 0-16,21 0 0,42 0 47,21 0-47,22 0 0,-22 0 15,22 0-15,20 0 0,1 0 0,0 0 16,-1 0-16,1 0 0,21 0 16,0 0-16,-1 0 0,22 0 0,-21 0 15,0 0-15,-21 0 0,21 0 16,-22 0-16,-20-21 0,20 21 0,-41 0 15,20 0-15,-42 0 0,22 0 0,-22 0 16,-21 21 0,-21-21-1,0 21-15,-1-21 0,1 0 0,0 0 0,0 0 16,-21 0-16,20 0 16,-20 0-16</inkml:trace>
  <inkml:trace contextRef="#ctx0" brushRef="#br0" timeOffset="54701.42">2582 9843 0,'0'0'0,"-21"0"0,-21 21 16,-22-21-16,22 21 0,21-21 15,-22 21-15,22-21 16,21 21-16,21-21 15,1 0-15,20 0 0,21 0 16,1 0-16,21 0 0,-1-21 0,1 0 16,21 21-16,0-21 0,-1 21 15,1-21-15,21-1 0,0 22 0,-21 0 16,0-21-16,-21 21 0,-22 0 16,1 0-16,-1 0 0,-21 0 0,-20 0 15,-1 0-15,0 0 0,-42 0 63,0 0-63,-1 0 15,1 0-15</inkml:trace>
  <inkml:trace contextRef="#ctx0" brushRef="#br0" timeOffset="57501.14">12298 2434 0,'0'0'0,"-21"0"15,-1 0-15,1 0 16,0 0-16,0 0 16,42 0 15,21 0-31,-20 0 16,20 0-16,0 0 0,22-21 0,-22 21 15,22 0-15,-22 0 0,21 0 16,1 0-16,-1 0 0,-20-21 0,20 21 15,-20 0-15,-1 0 0,-21 0 0,21 0 16,-20 0-16,-1 0 16,-42 0 15,-1 0-31,1 0 16,0 0-16,0 0 0,0 0 0,0 0 15,-22 0-15</inkml:trace>
  <inkml:trace contextRef="#ctx0" brushRef="#br0" timeOffset="57776.98">12001 2625 0,'22'0'0,"-1"0"15,21 0-15,-21 0 0,22 0 16,-1 0-16,0 0 0,22-21 16,-22 21-16,0-22 0,1 22 0,-1 0 0,0 0 15,1-21-15,-1 21 16,0 0-16,1 0 0,-22 0 0,21-21 16,-21 21-16,1 0 0,-1 0 15,0-21-15,0 0 0,0 0 16,0 21-1,1 0-15</inkml:trace>
  <inkml:trace contextRef="#ctx0" brushRef="#br0" timeOffset="61319.48">12298 6096 0,'0'0'0,"21"0"0,0 0 0,0 0 15,0 0-15,22 0 0,-22 0 0,21 0 16,1 0-16,-22 0 0,21 0 0,-21 0 16,22 0-16,-22-21 0,0 21 15,0 0-15,0 0 0,0 0 0,1 0 16,-22-21-16,-22 21 47</inkml:trace>
  <inkml:trace contextRef="#ctx0" brushRef="#br0" timeOffset="61521.37">12531 6181 0,'21'0'0,"-42"0"0,63 0 0,0 0 0,-21 0 15,1 0-15,-1 0 0,0 0 16,21 0-16,-21 0 0,1 0 16,-1 0-16,0 0 0,0-21 15,0 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12:01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4932 0,'0'0'0,"22"0"0,-22-21 16,21 21-16,0-21 16,-21-1-1,0 1 17,-21 21-17,0-21-15,-1 21 0,1 0 16,0 0-16,0-21 15,0 21-15,0 0 0,-1 0 16,1 0-16,0 0 0,0 0 16,0 0-16,0 0 15,-1 0-15,1 0 0,0 0 16,0 0-16,0 0 0,21 21 0,-21-21 16,-1 21-16,1-21 0,0 21 15,0-21-15,0 22 0,0-1 0,-1-21 16,1 21-16,-21 0 0,21 0 15,0 0-15,-1-21 0,1 22 16,-21-1-16,21 21 0,0-21 0,-22 0 16,22 1-16,0-1 0,0 0 15,-22 0-15,22 0 0,0 22 0,0-22 16,0 0-16,0 0 0,-1 0 0,1 0 16,0 1-16,0-1 0,0 21 15,0-21-15,-1 0 0,1 1 0,0 20 16,0-21-16,0 21 0,0-20 0,-1 20 15,22-21-15,-21 0 16,0 22-16,0-22 0,21 21 0,0-21 16,-21 22-16,21-22 0,-21 21 0,21-21 15,-22 22-15,22-22 0,0 21 16,0-21-16,0 22 0,0-22 0,0 0 16,0 21-16,0-21 0,0 22 15,0-22-15,0 21 0,0-21 0,0 22 16,0-1-16,0-21 0,0 22 0,0-1 15,0-21-15,0 21 0,0-20 16,0 20-16,0 0 0,0-21 0,0 22 16,22-1-16,-1-21 0,0 22 0,-21-22 15,21 21-15,0-21 0,-21 22 16,21-1-16,1-21 0,-1 21 16,0-20-16,0 20 0,0 0 0,0-21 15,1 22-15,20-1 0,-21-21 0,0 22 16,22-22-16,-22 21 0,0-21 15,21 22-15,-21-22 0,22 21 0,-22-21 16,0 0-16,21 1 0,-20 20 0,-1-21 16,0 0-16,21 0 0,-21-21 0,1 22 15,20-1-15,-21 0 0,0-21 0,22 21 16,-22-21-16,0 0 0,21 21 16,-21-21-16,22 21 0,-22-21 0,21 0 15,1 0-15,-1 22 0,0-22 16,1 0-16,-1 0 0,21 0 0,-20 21 15,-1-21-15,0 0 0,1 0 0,20 0 16,-20 0-16,-1 21 0,0-21 0,1 0 16,-22 0-16,21 0 0,0 0 15,-20 0-15,20 0 0,0 0 0,1 0 16,-22 0-16,21 0 0,0 0 0,1 0 16,-1 0-16,22-21 0,-22 0 0,0 21 15,22 0-15,-22-22 0,0 22 0,1 0 16,-1-21-16,0 21 0,1 0 0,-1 0 15,0-21-15,-20 0 0,20 21 16,-21-21-16,21 21 0,-20-21 16,20 21-16,-21-22 0,21 1 0,-20 21 15,20-21-15,-21 0 0,21 21 0,-20-21 16,20 0-16,-21-1 0,21 22 0,-20-21 16,-1 0-16,21 0 0,-21 21 0,0-21 15,1 0-15,-1-1 0,21 1 0,-21 0 16,0 0-16,1 0 0,-1 0 0,0-1 15,0 1-15,0 0 0,0 0 0,-21 0 16,22 21-16,-1-21 0,-21-1 16,21 1-16,-21 0 0,21 0 15,-21 0-15,21 0 0,-21-1 0,0 1 0,0 0 16,0 0-16,21 0 0,-21 0 16,0-1-16,22 1 0,-22 0 0,0 0 15,0 0-15,21 0 0,0-1 0,0-20 16,-21 21-16,0 0 0,21 0 15,0-22-15,-21 22 0,22-21 0,-22 21 16,0-22-16,21 22 0,-21 0 0,21-21 16,-21 20-16,21-20 0,-21 21 0,0-21 15,0-1-15,0 22 0,0-21 0,0 21 16,0-22-16,0 22 0,0 0 0,21-21 16,-21 20-16,0 1 0,0-21 15,0 21-15,0 0 0,0-22 0,0 22 16,0 0-16,0-21 0,0 20 15,-21 1-15,21-21 0,-21 21 0,0 0 16,21-22-16,-21 22 0,-1 0 16,22-21-16,-21 20 0,0 1 0,21 0 15,-21-21-15,0 21 0,0-1 0,21 1 16,-22 21-16,1-21 0,0 0 0,21 0 16,-21 0-16,0-1 0,0 1 15,-1 0-15,1 0 0,0 21 16,21-21-16,-21 0 0,0-1 15,0 1-15,-1 21 0,-20-21 0,21 0 16,0 0-16,0 0 0,-22 21 0,22-22 16,0 1-16,0 21 0,0-21 15,-22 0-15,22 0 0,0 21 16,0-21-16,0-1 0,-1 22 16,1-21-16,0 21 0,0-21 15,0 21-15,0-21 0,-1 21 0,1-21 16,-21 21-16,21 0 0,0-21 0,-1 21 15,1 0-15,0-22 0,0 1 0,0 21 16,0 0-16,-1-21 0,1 21 16,0-21-16,0 21 15,0 0-15,21-21 0,-21 21 0,-1 0 0,1-21 16,0 21-16,0 0 16,0 0-16,21-22 15,-21 22-15,-1 0 0,22-21 0,-21 21 16,0 0-16,0 0 0,0 0 15,0-21 1,-1 21-16,1 0 0,0 0 16,0 0-16,0 0 0,0 0 15,-1 0-15,1 0 0,0 0 0,0 0 16,0 0-16,0 0 0,-1 0 16,1 0-16,0 0 0,-21 0 0,21 0 15,-1 0-15,-20 0 0,21-21 0,0 21 16,0 0-16,-1 0 15,1 0-15,0 0 0,0 0 16,0 0-16,0 0 0,-1 0 16,1 0-16,0 0 0,0 0 0,0 0 15,-22 0-15,22 0 0,-21 0 16,21 0-16,-22 0 0,22 21 0,0-21 16,-21 0-16,21 0 0,-1 0 0,1 0 15,-21 0-15,21 21 0,0-21 16,-1 0-16,1 0 0,0 0 15,0 0-15,0 0 0,0 21 16,-1-21-16,1 0 16,0 0-16,0 22 0,0-22 0,0 0 15,-22 42-15,22-42 0,0 0 16,0 21-16,0-21 0,-1 0 16,1 21-16,0-21 15</inkml:trace>
  <inkml:trace contextRef="#ctx0" brushRef="#br0" timeOffset="1359.23">3895 6033 0,'0'0'0,"0"-22"15,0 1 1,0 0-16,21 21 0,-21-21 0,0 0 31,0 42-15,0 0-1,0 0-15,-21 22 0,-1-22 16,22 21-16,-21-21 0,21 22 0,-21-1 16,0 0-16,21-21 0,0 22 15,0 20-15,-21-20 0,21-1 16,0-21-16,0 21 0,0 1 0,0-22 16,21 0-16,0 0 0,-21 0 15,21 1-15,0-1 0,1-21 0,-1 0 16,21 0-16,-21 0 0,0 0 0,1 0 15,20-21-15,-21-1 0,21 1 16,-20 0-16,20-21 0,0 21 0,-21-22 16,22 1-16,-22 0 0,0-1 0,0 22 15,-21-21-15,0-1 0,0 1 16,0 0-16,0-1 0,0 1 0,0 0 16,0 21-16,0-1 0,0 1 0,0 0 15,0 0-15,0 0 16,0 0-16,21 21 62,1 21-46,-1-21-16,0 0 0,0 21 0,0-21 16</inkml:trace>
  <inkml:trace contextRef="#ctx0" brushRef="#br0" timeOffset="1658.6">5016 5884 0,'0'22'16,"0"-1"-1,0 0-15,0 0 0,0 0 16,-21 0-16,21 22 0,0-22 0,0 21 15,-21 1-15,21-1 0,-21-21 0,21 21 16,-21 1-16,21-1 0,0 0 16,0 1-16,0-1 0,0 0 15,-21 1-15,21-22 0,0 0 0,0 0 0,0 22 16,0-22 0,0 0-16,0 0 15,0-42 1,0 0-1</inkml:trace>
  <inkml:trace contextRef="#ctx0" brushRef="#br0" timeOffset="1942.44">4678 6646 0,'0'0'0,"-21"22"0,21-1 16,0 0-16,0 0 0,0 0 15,0 0-15,21 1 16,0-22-16,0 21 16,21-21-16,-20 0 0,20 0 0,-21 0 15,21 0-15,-20 0 0,20 0 0,0 0 16,1 0-16,-1-21 0,0 21 16,-21-22-16,22 22 0,-1-21 0,0 0 15,-20 21-15,20-21 0,-21 0 16,0 21-16,-21-21 0,21-1 0,-21 1 15,22 21-15,-22-21 0,0 0 16,0 0-16,0 0 0,0-1 0,0 1 0,0 0 16,0-21-16</inkml:trace>
  <inkml:trace contextRef="#ctx0" brushRef="#br0" timeOffset="2226.27">4889 5863 0,'-21'0'0,"42"0"0,-63 0 0,63 0 31,0 0-31,22 0 16,-22 0-16,21 0 0,1 0 15,-1-21-15,0 21 0,22 0 0,-43-21 16,21 21-16,1 0 0,-1-21 15,-21 21-15,0 0 0,0 0 0,1 0 16,-22 21 15,-22-21-15,22 21-16</inkml:trace>
  <inkml:trace contextRef="#ctx0" brushRef="#br0" timeOffset="4975.31">11388 5207 0,'0'0'0,"0"-21"16,0 0-1,-22 21-15,1 0 16,0 0-16,0 0 16,0 0-16,0 0 0,-1 0 15,1 0-15,0 0 0,0 0 0,-21 0 16,20 0-16,-20 0 0,21 0 0,-21 0 15,20 21-15,-20-21 0,0 21 16,-1-21-16,1 21 0,0-21 0,-1 21 16,1 1-16,0-22 0,-1 21 0,1 0 15,0 0-15,-1 0 0,1 0 16,0 1-16,-1-1 0,1 0 0,21 0 16,-43 43-16,22-43 15,21 21-15,0-21 0,-22 22 0,22-1 16,-21 0-16,21-21 0,0 22 15,-22-1-15,22 0 0,0 1 0,0-22 16,0 21-16,-1 1 0,1-22 0,0 21 16,0-21-16,0 22 0,0-22 15,-1 21-15,1 0 0,0-20 0,0 20 16,0 0-16,0 1 0,-1-1 0,1-21 16,0 21-16,0 1 0,21-1 0,-21 0 15,0 1-15,-1-1 0,22-21 16,0 22-16,-21-1 0,21-21 15,0 21-15,-21-20 0,21 20 0,0-21 16,0 21-16,0-20 0,0 20 0,0-21 16,21 21-16,-21 1 0,21-22 0,-21 21 15,0 1-15,0-22 0,22 21 16,-22 0-16,0-20 0,21 20 0,-21-21 16,0 21-16,0-20 0,21 20 0,-21-21 15,21 0-15,0 22 0,-21-22 0,21 0 16,1 0-16,-1 0 0,0 22 15,0-22-15,0 0 0,0 0 0,22 21 16,-22-20-16,21-1 0,-21 21 0,22-21 16,-22 0-16,21 22 0,1-22 0,-1 0 15,-21 0-15,21 0 0,1 22 16,20-22-16,-20 0 0,-1 0 16,0 0-16,22-21 0,-22 22 0,0-1 15,22 0-15,-22 0 0,22-21 0,-1 21 16,-20 0-16,20 1 0,1-22 0,-1 21 15,1-21-15,-22 21 0,21-21 0,64 21 16,-84-21-16,20 0 0,1 0 16,-22 0-16,22 0 0,-22 0 0,0 0 15,22 0-15,-22 0 0,0 0 0,1 0 16,-1 0-16,22 0 0,-22 0 16,0 0-16,1 0 0,-1-21 0,0 21 15,64-21-15,-64 21 16,22-21-16,-22 21 0,1-22 0,-1 1 15,0 21-15,1-21 0,-1 0 0,0 0 16,1 21-16,-1-21 0,0-1 0,-21 1 16,22 0-16,-22 0 0,21 0 0,-21-22 15,1 22-15,20 0 0,-21 0 16,0 0-16,22-22 0,-22 22 0,0 0 16,0 0-16,21-21 0,-20 20 0,-1 1 15,0 0-15,0-21 0,0 21 0,22-1 16,-22 1-16,0-21 0,0 21 0,0-22 15,0 22-15,1-21 0,-1 21 16,21-22-16,-21 1 0,-21 0 16,21-1-16,1 1 0,-1 0 0,-21-1 15,21-62-15,-21 62 0,21 1 16,-21-22-16,21 22 0,-21 21 0,0-21 16,0-1-16,0 1 0,0 0 15,0 20-15,0-20 0,0 21 0,0-21 16,0 20-16,0-20 0,0 0 0,0 21 15,0-22-15,0 22 0,0-21 0,-21-1 16,21 22-16,-21-21 0,0 21 16,21-22-16,-21 22 0,-1-21 15,1 21-15,21 0 0,-21-1 0,0-20 16,0 21-16,0 0 0,-1 0 16,22-1-16,-21 22 0,0-21 0,0 0 15,0 0-15,0 21 0,21-21 0,-22 0 16,1-1-16,0 22 0,0-21 15,0 0-15,21 0 0,-21 21 0,21-21 16,-22 0-16,1-1 0,21 1 0,-21 0 16,0 21-16,0-21 0,0 0 0,-1 0 15,1-1-15,0 22 0,0-21 16,-21 0-16,20 0 0,-20 0 0,0 0 16,21 21-16,-22-22 0,22 1 15,-21 0-15,-1 21 0,1-21 0,0 0 16,-1 21-16,1-21 0,0-1 15,21 22-15,-22 0 0,1-21 0,0 21 16,-1 0-16,22-21 0,-21 21 16,-1 0-16,1-21 0,0 21 0,-1 0 15,1 0-15,0 0 0,-22-21 0,22 21 16,0 0-16,-1 0 0,-20 0 16,20 0-16,1 0 0,-21 0 0,20-21 15,1 21-15,0 0 0,-1 0 0,1 0 16,0 0-16,20 0 0,1 0 15,0 0-15,0 0 0,0 0 16,0 0-16,-1 0 0,1 0 0,0 21 16,0 0-16,-21-21 0,20 21 15,1-21-15,0 21 0,-21 0 16,21 1-16,-22-22 0</inkml:trace>
  <inkml:trace contextRef="#ctx0" brushRef="#br0" timeOffset="6946.48">10753 6562 0,'0'0'0,"21"0"0,0-21 0,-21-1 16,21 1-16,-21 0 0,21 0 16,-21 0-16,0 0 0,0-1 15,0 1-15,0 0 0,0 42 47,-21 0-47,0 22 0,0-1 0,21 0 16,-21 1-16,-1-1 0,1 0 0,0 22 15,-21-22-15,21 1 16,-1-1-16,1 0 0,21 1 0,-21 20 0,0-21 16,0 1-16,21-1 0,0-21 15,-21 22-15,21-1 0,-22-21 0,22 0 16,0 0-16,0 1 0,0-44 31,0 1-31,0 0 0,0-21 16,22 21-16,-22-22 0,21 1 0,0 0 15,-21-1-15,21 1 0,0-22 0,0 1 16,1 21-16,20-22 0,-21 1 16,0-1-16,0 1 0,22-1 15,-22 1-15,0 20 0,21 1 0,-20 21 0,-1 0 16,21-1-16,-21 22 0,0 0 0,1 0 15,20 22-15,-21-1 16,0 0-16,0 21 0,-21 22 0,22-22 16,-22 22-16,21-22 0,-21 21 15,0-20-15,0 20 0,0-20 0,0-1 0,0 0 16,0 1-16,0-1 0,0 0 16,0-21-16,0 22 0,0-1 15,0-21-15,0 0 0,0 1 0,0-1 0,-21 0 16,21 0-16,-22-21 0,1 21 0,0-21 15,0 0-15,0 0 16,0 0-16,-22 0 0,22-21 16,-21 21-16,21-21 0,-22 0 0</inkml:trace>
  <inkml:trace contextRef="#ctx0" brushRef="#br0" timeOffset="7135.38">10520 6964 0,'21'0'47,"0"0"-47,0 0 0,0 0 0,22-21 16,-22 21-16,21 0 0,1-21 15,-1 21-15,21-22 0,-20 22 0,-1-21 0,0 21 16,22-21-16,-22 21 0,1-21 16,-1 0-16,0 21 0,-21-21 15,22-1-15,-1 1 0,-21 0 0</inkml:trace>
  <inkml:trace contextRef="#ctx0" brushRef="#br0" timeOffset="7394.22">11705 6519 0,'42'-21'15,"-42"42"1,0 1-16,0-1 0,0 0 16,0 0-16,0 21 0,-21-20 15,21 20-15,-21 0 0,21 1 16,0-22-16,0 21 0,0 0 0,-21 1 15,21-22-15,-21 21 0,21 1 0,-21-22 16,21 21-16,0-21 0,-22 22 0,1-22 16,21 21-16,-21-21 0,21 0 15,0 1-15,0-1 0,0-42 32,0-1-32,0 1 0,0 0 15,0-21-15,0 21 0,0-22 0,21 1 16,-21 0-16</inkml:trace>
  <inkml:trace contextRef="#ctx0" brushRef="#br0" timeOffset="7651.08">11642 6710 0,'0'0'0,"21"-42"16,-21-1-16,0 22 0,0-21 0,0 21 15,21-1-15,-21 1 0,21 0 16,0 0-16,0 0 0,1 0 0,-1-1 16,0 22-16,21 0 0,-21 0 0,22 0 15,-22 0-15,0 0 0,21 0 0,-20 22 16,-1-1-16,0 21 0,-21-21 15,0 22-15,0-22 0,0 21 0,0-21 16,0 22-16,-42-1 0,42-21 0,-22 0 16,1 22-16,0-22 0,0 0 0,0 0 15,0-21-15,-1 21 0,22 0 16,-21 1 0,42-22-1,1-22 1,-1 1-16,0 0 0,21 0 0</inkml:trace>
  <inkml:trace contextRef="#ctx0" brushRef="#br0" timeOffset="7921.92">12679 6435 0,'0'-21'0,"0"42"0,0-21 31,0 21-31,0 0 0,-21 0 0,21 0 16,-22 22-16,22-22 0,0 21 16,-21 1-16,0-22 0,21 21 0,-21 0 15,21-20-15,0 20 0,-21-21 0,21 21 16,-21-20-16,21-1 0,-22 0 0,22 21 16,0-21-16,0 1 0,-21-1 15,21 0-15,0 0 0,0 0 16,-21 0-1</inkml:trace>
  <inkml:trace contextRef="#ctx0" brushRef="#br0" timeOffset="8122.8">12319 7218 0,'0'0'0,"-42"42"15,42-21-15,0 1 16,21-22-1,0 21-15,0-21 0,0 0 16,0 0-16,22 21 0,-22-21 16,0 0-16,0 0 0,0 0 15,1 0-15,-1 0 0,0-21 0,0 21 0,0-21 16,0-1-16,1 1 0,-1 0 16,-21 0-16,21 0 0,0-22 0,-21 22 15</inkml:trace>
  <inkml:trace contextRef="#ctx0" brushRef="#br0" timeOffset="8326.69">12467 6498 0,'0'0'0,"-21"-42"16,21 21 0,0 0-16,21 21 15,0 0-15,0-22 0,1 22 16,-1-21-16,0 0 15,0 21-15,0 0 0,0 0 16,1-21-16,-1 21 0,0-21 16,0 0-16,0 21 0,0-22 0,1 22 15</inkml:trace>
  <inkml:trace contextRef="#ctx0" brushRef="#br0" timeOffset="9687.2">17399 5630 0,'0'0'0,"21"-21"16,0 21-16,-21-21 0,21-21 16,-21 21-16,0-1 15,0 1-15,-21 0 16,0 0-16,0 21 0,0 0 0,0-21 0,-22 21 15,22 0-15,-21 0 0,-1 0 16,1 0-16,0 0 0,-1 21 16,1-21-16,0 21 0,-1 0 0,1 0 15,0 1-15,-22 20 0,22-21 0,0 0 16,-1 22-16,1-1 0,-22 0 16,22 1-16,0-1 0,-1 0 0,1 1 15,0-1-15,21 0 0,-22 1 16,1 20-16,0-21 0,-1 22 0,1-1 0,0 1 15,-1-1-15,1 1 0,0 21 16,20-22-16,1 1 0,-21 20 16,21-20-16,0-1 0,21 1 0,0-1 15,0 1-15,0-1 0,0 1 0,0-1 16,0 1-16,0-1 0,0 1 0,0-1 16,0 1-16,0-1 0,0 1 0,0-22 15,0 22-15,21-1 0,-21-21 0,21 1 16,0 20-16,0-20 0,0-1 0,1 0 15,-1 1-15,0-1 0,0 0 16,0 1-16,0-22 0,1 21 0,-1 0 16,21-20-16,-21 20 0,0-21 15,22 0-15,-1 0 0,-21 1 0,22-1 16,-1 21-16,0-21 0,1 0 0,20-21 16,-21 22-16,22-1 0,-1 0 0,1-21 15,-1 21-15,1-21 0,-1 0 0,86 0 16,-86 0-16,1 0 0,-1 0 15,1 0-15,-1 0 0,1 0 0,-1-21 16,1 0-16,-22 21 0,21-21 0,-20-1 16,20 1-16,-20 0 0,20 0 0,1 0 15,-22 0-15,21-1 0,1 1 0,-1 0 16,1-21-16,-1 21 0,1-1 0,-1 1 16,1 0-16,-22-21 0,22 21 15,-22-1-15,22 1 0,-22-21 0,0 21 16,1-22-16,-1 22 0,0-21 15,1 0-15,-1 20 0,0-20 0,1 0 16,-1-1-16,0-20 0,1 21 0,20-1 16,-21-20-16,1 20 0,-22-20 0,21-1 15,-21 1-15,1-1 0,-1 1 0,-21-1 16,0 1-16,0-1 0,0 22 16,0-21-16,0-1 0,0 22 0,0-22 15,-21 1-15,21 20 0,0-20 0,0 21 16,0-22-16,0 1 0,0 20 0,0-20 15,0 20-15,0 1 0,0 0 16,0 21-16,-22-22 0,1 1 16,21 21-16,-21-22 0,0 22 0,0-21 15,0 21-15,-1 0 0,1-22 0,0 22 16,0-21-16,0 21 0,0-22 0,-1 22 16,1 0-16,0-21 0,0 20 15,0 1-15,-22 0 0,22 0 0,-21 0 16,21 0-16,-22-1 0,1 1 0,0 0 15,-1 0-15,-20 0 0,21 0 16,-22-1-16,22 1 0,-1 0 0,-20 21 16,21-21-16,-22 0 0,22 21 15,-1 0-15,1 0 0,0 0 0,-1 0 16,1 0-16,0 0 0,-1 0 16,-20 0-16,21 0 0,-22 0 0,22 0 15,-22 21-15,1-21 0,20 21 0,-20 0 16,-1-21-16,22 21 0,-21 1 0,20 20 15,1-21-15,0 0 0,20 22 16,-20-1-16,21-21 0,0 21 0,0 1 16</inkml:trace>
  <inkml:trace contextRef="#ctx0" brushRef="#br0" timeOffset="10215.43">16383 6795 0,'0'0'0,"-21"-22"16,0 22-1,21 22-15,-22-1 16,1-21-16,21 21 0,-21 0 15,0 21-15,0-20 0,0-1 0,21 21 16,-22-21-16,1 0 0,0 22 0,0-1 16,21-21-16,-21 22 0,21-1 0,-21-21 15,21 21-15,0 1 0,0-22 0,0 0 16,0 0-16,0 0 0,0 1 0,21-22 31,-21-22-31,21 1 16,0 0-16,0-21 0,22 21 0,-22-22 15,0 1-15,0 0 0,21-1 0,-20-20 16,-1 20-16,0-20 0,21 21 0,-21-22 16,1 22-16,-22-22 0,21 43 15,-21-21-15,21 21 0,-21-1 16,21 22-16,-21 22 0,0-1 16,0 0-16,0 0 0,0 21 15,0 1-15,0-1 0,0-21 0,0 22 16,0-1-16,0 0 0,0-21 0,0 22 15,0-1-15,0-21 0,0 22 16,0-22-16,0 21 0,0-21 0,0 0 16,0 1-16,0-1 15,-21-21-15</inkml:trace>
  <inkml:trace contextRef="#ctx0" brushRef="#br0" timeOffset="10392.21">16171 7091 0,'0'0'0,"21"0"32,1 0-17,-1 0-15,0 0 0,21 0 0,-21 0 16,22 0-16,-1 0 0,0 0 16,1 0-16,-1-21 0,0 21 0,22-21 15,-22 21-15,1-22 0,-1 1 16,0 21-16</inkml:trace>
  <inkml:trace contextRef="#ctx0" brushRef="#br0" timeOffset="10602.1">17103 6731 0,'0'0'0,"0"-21"15,-22 42 1,1 0-16,21 0 16,-21 22-16,0-22 0,21 0 0,0 21 15,0-20-15,-21 20 0,21-21 0,0 0 16,-21 22-16,21-22 0,0 21 0,0-21 15,0 0-15,0 1 0,-22 20 0,22-21 16,0 0-16,0 0 0,0 1 0,0-1 16,0-42 15,0-1-31</inkml:trace>
  <inkml:trace contextRef="#ctx0" brushRef="#br0" timeOffset="10837.96">16976 6879 0,'0'0'0,"0"-21"0,0 0 0,21 0 0,-21 0 16,21-1-16,-21 1 0,21 21 16,0-21-16,0 21 0,1-21 15,-1 21-15,0-21 0,0 21 0,0 0 16,0 0-16,22 0 0,-22 0 0,0 0 16,0 21-16,0 0 0,1 21 15,-22-20 1,0 20-16,0-21 0,0 0 0,0 0 15,-22 1-15,1-22 0,0 21 0,0 0 16,-21 0-16,20-21 0,1 21 0,0-21 16,0 0-16,0 0 15</inkml:trace>
  <inkml:trace contextRef="#ctx0" brushRef="#br0" timeOffset="11111.81">17547 6795 0,'0'0'0,"21"0"15,-21 21-15,0 0 16,-21 0-16,21 21 0,-21-20 16,0-1-16,21 0 0,0 0 15,-21 21-15,21-20 0,-22 20 0,22-21 16,-21 21-16,21-20 0,0 20 0,0-21 15,0 21-15,0-20 0,0-1 0,0 21 16,0-21-16,0 0 0,0 1 16,0-1-16,0-42 31,0-1-15,0 1-16</inkml:trace>
  <inkml:trace contextRef="#ctx0" brushRef="#br0" timeOffset="11378.65">17462 7006 0,'0'0'0,"0"-42"0,43-22 16,-43 22-16,21 21 0,0 0 0,-21-22 16,21 22-16,0 0 0,1 0 0,-1 21 15,0-21-15,0 21 0,0 0 0,0 0 16,1 0-16,-1 0 0,0 0 0,0 0 16,0 21-16,-21 0 0,0 0 15,0 0-15,0 1 0,0 20 16,0-21-16,-21-21 0,0 21 15,0 0-15,0 1 0,-1-1 0,-20 0 16,21-21-16,0 21 0,-22-21 0,22 21 16,0-21-16,0 21 0,0-21 15,21 22 1,21-22 0,0 0-16,0-22 0,0 22 15,1-21-15</inkml:trace>
  <inkml:trace contextRef="#ctx0" brushRef="#br0" timeOffset="11722.49">17949 6795 0,'0'0'0,"21"0"15,1 0-15,-22 21 32,0 0-17,0 0-15,0 0 0,0 0 0,0 1 16,-22-1-16,22 21 0,0-21 15,-21 0-15,21 1 0,0-1 16,0 0-16,0 0 0,0 0 16,21-21-1,1 0-15,-1 0 16,0 0-16,0-21 0,0 0 0,-21 0 16,21 0-16,1-1 15,-22 1-15,0 0 0,21 0 0,-21 0 16,21 0-16,-21-1 0,21 22 0,-21-21 15,21 21 32</inkml:trace>
  <inkml:trace contextRef="#ctx0" brushRef="#br0" timeOffset="12522.03">18415 6816 0,'0'-21'0,"-21"21"47,21 21-47,-21-21 0,-1 21 15,22 0-15,-21 0 0,21 0 16,0 1-16,-21-1 0,0 0 0,21 0 15,-21 0-15,21 0 0,0 1 16,0-1-16,0 0 0,0 0 16,0 0-16,21-21 0,0 21 15,0-21-15,0 0 0,1 0 0,20 0 16,-21 0-16,0 0 0,22-21 16,-22 21-16,0-21 0,21 0 0,-21 0 15,1 21-15,-1-21 0,0-1 0,0 1 16,0-21-16,0 21 0,-21 0 0,22-1 15,-1 1-15,-21 42 32,0 1-17,0-1-15,0 0 16,-21 0-16,-1 0 0,22 0 16,-21 1-16,21-1 15,0-42 32,0-1-47,0 1 16,21 21-16,1-21 0,-22 0 0,21 0 15,0 0-15,-21-1 0,21 1 0,0 0 16,0 0-16,1 0 0,-1 21 16,0 0-1,-21 21-15,0 0 16,0 0-16,0 0 0,0 1 15,0-1-15,0 0 0,0 0 0,0 0 16,0 0-16,0 1 0,0-1 16,0-42 15,0-1-15,21 1-16,-21 0 15,21 0-15,0 0 0,1 0 16,-1-1-16,0 1 0,0 0 0,0 21 15,-21-21-15,21 21 0,1 0 0,-1 0 16,-21 21 0,0 0-16,0 0 0,0 1 15,0 20-15,-21-21 0,-1 0 0,22 0 16,-21 1-16,21-1 0,-21 0 16,21 0-16,-21-21 0,21 21 15,-21-21-15,0 0 16,-1 0-16,22-21 0</inkml:trace>
  <inkml:trace contextRef="#ctx0" brushRef="#br0" timeOffset="12682.94">18542 6519 0,'0'0'0,"0"-21"0,0-21 15,-21 42-15,21-21 16,0 0-1,21-1 1,0 22-16,-21-21 0</inkml:trace>
  <inkml:trace contextRef="#ctx0" brushRef="#br0" timeOffset="13790.35">23262 5779 0,'0'0'0,"0"-22"0,0 1 0,0 0 16,0 0-16,0 0 0,0 0 0,0-1 16,0 1-16,-21 0 0,0 0 0,0 21 15,-1 0-15,1-21 0,0 21 16,0 0-16,-21 0 0,-1 0 16,22 21-16,-21 0 0,-1 0 0,-20 0 15,21 22-15,-1-22 0,1 21 0,-22 1 16,22-1-16,0 0 0,-1 1 0,22 20 15,-21-21-15,21 22 0,-22-22 16,22 22-16,0-1 0,0 1 0,0-22 16,0 22-16,-1-1 0,22 1 0,0-1 15,-21 1-15,21-1 0,-21-21 0,21 22 16,-21-1-16,21-20 0,0 20 16,0 1-16,0-1 0,0 1 0,0-1 15,0 1-15,0-1 0,21 1 0,0-1 16,-21 1-16,21-22 0,-21 22 15,0-1-15,22 1 0,-1-1 0,-21-21 16,21 22-16,-21-1 0,21-20 0,-21-1 16,21 22-16,0-22 0,1 0 0,-1 1 15,0-22-15,0 21 0,21-21 16,1 22-16,-1-22 0,22 0 0,-1-21 16,-21 21-16,43-21 0,-21 0 15,-1 0-15,22 0 0,-22 0 0,1 0 0,20 0 16,-20 0-16,-1 0 0,1-21 15,-1 21-15,1 0 0,-1-21 0,43 0 16,-42-1-16,-22 1 0,0 21 16,22-21-16,-22 0 0,22 0 0,-22-22 15,0 22-15,1-21 0,20 21 0,-20-22 16,-1 1-16,21 0 0,-20-1 16,-1 1-16,0-21 0,1 20 0,-1-20 15,0 20-15,1-20 0,-22 21 0,21-22 16,-21 1-16,1-22 0,20 21 0,-21 1 15,0-22-15,0 22 0,1-1 0,-1-20 16,0 20-16,-21 1 0,21-1 16,0 1-16,-21 20 0,0-20 15,0-1-15,0 1 0,0-1 0,0 1 16,0-1-16,0 22 0,-21-22 16,0 22-16,0-21 0,0 20 0,-1-20 15,-20 20-15,0-20 0,-1 21 0,22-22 16,-21 22-16,0-22 0,-1 22 0,-20 0 15,20-1-15,1 1 0,-21 21 16,-1 0-16,1-22 0,-1 22 0,1 0 16,-22 21-16,0-21 0,-21 0 0,1 21 15,20 0-15,-21 0 0,0 0 16,22 0-16,-1 0 0,0 0 0,22 21 16,-1-21-16,1 42 0,20-21 0,1 22 15,0-1-15,21 21 0,-1-20 16,1 20-16,0 1 0,21-1 15,0-20-15,0 20 0,0-21 0</inkml:trace>
  <inkml:trace contextRef="#ctx0" brushRef="#br0" timeOffset="14142.2">22881 6519 0,'-21'0'32,"0"22"-32,21-1 0,-21 21 15,-1-21-15,22 22 0,0-1 0,-21 0 16,21 1-16,-21-1 0,21 0 0,-21 1 15,21-1-15,-21 0 0,21 1 0,-21-1 16,-1 0-16,1 1 0,0-1 0,21-21 16,-21 21-16,0-20 0,0 20 15,21-21-15,0 0 0,-22 0 16,22-42 15,0 0-31,0 0 0,0-21 16,0 20-16</inkml:trace>
  <inkml:trace contextRef="#ctx0" brushRef="#br0" timeOffset="14490.51">22860 6498 0,'0'0'0,"21"-42"16,21-43-16,-42 64 0,22 21 15,-22-21-15,21 0 0,0 21 16,-21-21-16,21-1 0,0 22 0,0-21 15,1 21-15,-1-21 0,0 21 16,0 0-16,21 0 0,-20 0 0,-1 0 16,21 0-16,-21 0 0,0 21 0,1 0 15,-1 22-15,0-22 0,-21 21 0,0-21 16,0 22-16,0-1 0,-21 0 16,0-20-16,-1 20 0,-20 0 15,0-21-15,21 1 0,-22 20 0,-20-21 0,20 0 16,1 0-16,0 1 0,-1-1 15,1-21-15,0 21 0,21 0 16,-1-21-16,-20 0 0,42 21 0,-21-21 16,0 0-16,21 21 15,21-21 1,0 0-16,0 0 0,0-21 16,1 21-16</inkml:trace>
  <inkml:trace contextRef="#ctx0" brushRef="#br0" timeOffset="14819.33">23622 6604 0,'21'0'0,"0"0"0,0-21 16,1 21-16,-1 0 0,0 0 16,21-21-16,-21 21 0,22 0 0,-22 0 15,21 0-15,1 0 0,-22-21 16,21 21-16,0 0 0,1 0 0,-22 0 16,21 0-16,-21 0 0,1 0 0,-1 0 15,0 0-15,0 0 0,-42 21 47,0-21-47,0 0 0,-1 0 16,1 21-16,0-21 0</inkml:trace>
  <inkml:trace contextRef="#ctx0" brushRef="#br0" timeOffset="15094.71">23961 6625 0,'0'0'0,"-22"0"32,22 21-32,-21 1 15,21-1-15,-21 0 0,0 21 0,21-21 16,-21 22-16,0-1 0,-1-21 0,22 22 16,-21-1-16,0 0 0,21 22 15,-21-22-15,21 0 0,-21 1 0,0-1 16,21 0-16,0 1 0,-22-1 0,22-21 15,-21 22-15,21-22 0,-21 0 0,21 0 16,0 0-16,0 0 0,0 1 0,0-44 31,0 1-31,0 0 16</inkml:trace>
  <inkml:trace contextRef="#ctx0" brushRef="#br0" timeOffset="15469.5">12319 2540 0,'0'0'15,"-42"-42"-15,-1 42 16</inkml:trace>
  <inkml:trace contextRef="#ctx0" brushRef="#br0" timeOffset="16090.14">6752 4149 0,'0'0'0,"-42"21"0,21-21 16,-1 21-16,1 0 0,0-21 0,21 21 16,21-21-1,22 0-15,-1-21 0,0 0 16,22 0-16,20 0 0,1-22 15,21 1-15,42 0 0,0-1 0,22-20 16,20 21-16,1-22 0,41 22 16,1-22-16,21 1 0,0-1 0,43 1 15,-22-22-15,21 22 0,0-1 16,1 22-16,-1-22 0,-21 22 0,0-22 16,1 22-16,-22 0 0,-22-1 0,-20 22 15,0-21-15,-22 21 0,-20 0 16,-22-1-16,-42 1 0,-1 0 0,-41 21 15,-1 0-15,-41 0 0,-1 0 0,-42 0 16,-1 0 0,1 0-16,0 0 0,0 0 15,0 0-15,-22 0 0,22 0 0,0 21 16</inkml:trace>
  <inkml:trace contextRef="#ctx0" brushRef="#br0" timeOffset="16514.4">12763 5398 0,'0'0'0,"-127"21"15,106-21-15,-21 0 16,42-21-16,0-1 0,0 1 0,0-21 16,0 21-16,21-22 0,0-20 15,22-1-15,-1 1 0,0-22 16,22 1-16,-1-1 0,22-21 0,0 0 0,-1 0 15,1-21-15,0 22 0,-1-22 16,-20 0-16,20 21 0,-20 0 16,-1 0-16,1 21 0,-1-20 0,1 41 15,-22 1-15,1-1 0,-22 22 0,21 21 16,-21-22-16,0 43 0,-21-21 16,22 21-16,-1 0 0,0 0 0,0 0 15,21 0-15,1 0 0,-1 0 0,22 21 16</inkml:trace>
  <inkml:trace contextRef="#ctx0" brushRef="#br0" timeOffset="16955.15">17907 5440 0,'0'0'0,"0"-21"0,-21 0 0,21-1 15,0 1-15,0 0 16,0 0-16,-21 0 0,-1-22 0,1 22 15,0-21-15,0 0 0,0-1 0,-22-20 16,1 20-16,-21-20 0,-1-1 0,-21-20 16,1 20-16,-1-20 0,-21-1 0,22 0 15,-22-21-15,-21 1 0,21-1 16,-21 0-16,0 0 0,0 0 0,0 0 16,21 1-16,-21-1 0,21 0 0,0 21 15,22 1-15,-22-1 16,0 21-16,21 22 0,1-21 0,-1 20 15,0 22-15,22-21 0,21 21 0,-1-1 16,22 22-16,42 0 16,43 0-16,-1 0 0,22 0 15,21 0-15</inkml:trace>
  <inkml:trace contextRef="#ctx0" brushRef="#br0" timeOffset="17577.79">23029 5482 0,'0'0'0,"-21"0"16,0 0-16,-21 0 16,-1 0-16,1-21 0,-22 0 15,1 0-15,-1-22 0,-20 22 16,-1-21-16,-21 0 0,22-1 0,-43-20 0,21-1 16,-42 1-16,21-22 0,-22 22 15,1-22-15,-21 21 0,-22-20 0,1-1 16,-1-21-16,-20 22 0,-234-107 15,212 85-15,1 22 0,-22 20 0,0-21 16,-22 22-16,22-22 0,-21 22 16,21-1-16,-21 1 0,21-1 15,21 22-15,-21-22 0,21 22 0,22 21 16,-1-21-16,22 20 0,20 1 16,22 0-16,0 0 0,42 21 0,21 0 15,22 0-15,-1 0 0,43 0 0,-21 0 16,21 0-16,0 0 15,-1 0-15,1 0 16</inkml:trace>
  <inkml:trace contextRef="#ctx0" brushRef="#br0" timeOffset="23150.61">6181 6773 0,'21'22'31,"0"-22"-31,0 42 0,21-21 15,1 21-15,-1 1 0,22-1 0,-1 0 16,1 1-16,20-1 0,-20 22 16,20-22-16,-20 0 0,21 1 15,-22 20-15,1-21 0,-22 1 0,21-1 0,-20 0 16,-22-20-16,21 20 0,-21 0 0,22-21 16,-22 22-16,-21-22 15,21 0-15,0 0 0,-21 0 0</inkml:trace>
  <inkml:trace contextRef="#ctx0" brushRef="#br0" timeOffset="23335.5">7535 6858 0,'0'0'0,"0"-42"15,0 21-15,0-1 0,-21 22 16,0 22-16,-21-1 0,-1 21 0,-20-21 15,-1 43-15,1-22 0,-43 22 16,21-1-16,-21 22 0,-21-1 16,0-20-16,22 21 0,-22-1 0,21-20 15,0 20-15,0-20 0</inkml:trace>
  <inkml:trace contextRef="#ctx0" brushRef="#br0" timeOffset="23846.51">12531 7430 0,'0'0'0,"21"63"16,0-21-16,0 1 0,0-1 0,0 0 0,22 43 15,-1-21-15,0-22 16,1 21-16,-1-20 0,0 20 0,1-20 15,20-1-15,-20 21 0,-1-20 16,0-1-16,22-21 0,-22 22 0,-21-1 16,22-21-16,-1 21 0,-21-20 0,0-1 15,0 0-15,1 0 0,-1-21 0,0 0 16</inkml:trace>
  <inkml:trace contextRef="#ctx0" brushRef="#br0" timeOffset="24038.4">13779 7620 0,'0'0'0,"0"-21"16,-63-21-1,42 42-15,-22 21 0,22 0 0,-42 21 16,20-21-16,-20 22 0,-1-1 0,-20 0 16,-1 1-16,0-1 0,-20 0 0,20 1 15,-21 20-15,0-20 0,0-22 0,22 21 16,-1 0-16,0 1 0,22-22 0,21 21 15,-1-21-15,22 1 0</inkml:trace>
  <inkml:trace contextRef="#ctx0" brushRef="#br0" timeOffset="24526.15">18055 8043 0,'0'0'0,"0"-42"16,0 21-16,21 21 16,0 0-16,1 0 15,-22 21-15,21 0 0,0 22 0,0-1 16,0 0-16,-21 1 0,21 20 15,1-21-15,-1 22 0,-21-22 16,21 22-16,0-22 0,0 0 0,0 1 16,1-1-16,-1 0 0,0 1 0,0-22 15,-21 21-15,21-21 0,0 1 0,1 20 16,-22-21-16,0 0 0,21-21 16,0 0-16,0 0 15,-21-21-15,21 0 0,0 0 16,-21 0-16,22-22 0,-1 22 0</inkml:trace>
  <inkml:trace contextRef="#ctx0" brushRef="#br0" timeOffset="24698.07">18838 8255 0,'0'0'0,"0"-21"0,-42 21 16,21 0-16,-22 21 16,1 0-16,-21 22 0,-1-22 0,1 21 15,-1-21-15,1 22 0,-22-22 0,0 21 16,22-21-16,-22 22 0,0-22 15,1 21-15,-1-21 0,0 22 0,22-1 16,-22-21-16,22 21 0,-1-20 0,1-1 16,-1 0-16,22 0 0,0 0 0</inkml:trace>
  <inkml:trace contextRef="#ctx0" brushRef="#br0" timeOffset="26346.72">8086 12615 0,'0'0'0,"-22"-21"15,-62-21 1,63 21-16,-22 0 0,1 21 0,-22 0 0,22 0 16,0 0-16,-22 0 0,22 0 15,0 0-15,-22 0 0,22 0 0,-1 0 16,-20 21-16,21 0 0,-22 0 0,1-21 15,-1 21-15,1 0 0,-1 22 16,-21-22-16,22 21 0,-22 1 16,22-1-16,-22 0 0,22 1 0,-22 20 15,21-21-15,1 22 0,-1-22 0,22 22 16,-21-22-16,20 22 0,-20-1 16,20-21-16,1 22 0,-21-1 0,20 1 15,22-1-15,-21 1 0,-1-1 0,1-20 16,21 20-16,0 1 0,-22-22 15,22 0-15,0 22 0,0-22 0,0 22 16,0-1-16,-1-20 0,22 20 0,0 1 16,0-1-16,0-21 0,0 22 15,0-1-15,0-20 0,22-1 0,-1 22 16,0-22-16,0 21 0,0-20 16,22-1-16,-22 22 0,21-22 0,-21 21 15,22-20-15,-1 20 0,21-20 16,-20-1-16,-1 21 0,22-20 0,-22-1 15,21 0-15,1 1 0,-22-22 0,22 21 16,-1 1-16,1-1 0,-1-21 0,1 21 16,-1-20-16,22 20 0,-22 0 15,1-21-15,21 22 0,-22-22 0,22 0 16,-22 21-16,22-20 0,-22-1 0,1 0 16,-1 0-16,22 0 0,-21 0 0,-1-21 15,22 22-15,-22-1 0,22-21 16,0 0-16,-1 21 0,1-21 0,0 0 15,-1 0-15,1 21 0,21-21 16,-22 0-16,22 0 0,-21 21 0,0-21 16,20 0-16,-20 0 0,0 0 0,-1 0 15,-20 0-15,-1-21 0,1 21 16,-1-21-16,1 0 0,-22 0 0,22-22 16,-22 22-16,22 0 0,-22-21 15,21-1-15,-20 1 0,20 0 0,-20-1 0,20 1 16,-21 0-16,1-1 0,-1 1 15,22-22-15,-22 22 0,0-21 16,1-1-16,-1 1 0,0-1 0,-21 1 16,22-1-16,-1 1 0,-21-1 0,22 1 15,-22-1-15,21 1 0,-21-1 16,0-21-16,1 22 0,-1-22 0,0 1 16,0 20-16,0-21 0,0 1 0,1 20 15,-1-20-15,-21 20 0,21-21 16,-21 22-16,21-22 0,-21 22 0,0-1 15,0 1-15,0-1 0,0 1 0,-21-1 16,0 22-16,0-22 0,-22 22 16,22 0-16,0-1 0,0-20 0,0 21 15,-22-1-15,22 1 0,0 0 16,-21-1-16,-1 1 0,22 0 0,-21-1 16,-22 1-16,22 0 0,-22 20 15,22-20-15,-21 21 0,-1-21 16,1 20-16,-1 1 0,-21-21 0,22 21 15,-1 0-15,22-1 0,-21 1 0,-1 0 16,22 0-16,-1 21 0,-20-21 16,21 0-16,-1 21 0,-20-22 0,20 1 15,-20 21-15,21 0 0,-22-21 16,1 21-16,-22 0 0,21-21 0,-20 21 16,20 0-16,-20 0 0,-1 0 0,0 0 15,1 0-15,-1 0 16,-21 0-16,21 0 0,-20 0 0,-1 0 15,0 21-15,21-21 0,-21 21 0,22 0 16,-22 1-16,0-22 0,0 21 16,0 21-16,-21-21 0,22 0 0,-22 22 15,21-22-15,0 21 0,0-21 16,21 22-16</inkml:trace>
  <inkml:trace contextRef="#ctx0" brushRef="#br0" timeOffset="27270.7">3852 10732 0,'0'0'0,"-42"0"16,21 0-16,-22 21 16,22 0-16,-21 0 0,21 21 15,-22 1-15,22 20 0,-21 1 0,21-1 16,-22 1-16,22 20 0,0-20 15,0-1-15,0 22 0,0-21 0,-1-22 16,1 21-16,21-20 0,0 20 16,0-42-16,-21 22 0,21-1 0,0-21 15,-21 0-15,21 1 0,0-1 0,0 0 16,0-42 0,0 0-16,21-1 15,0-20-15,0 0 0,1-1 16,-1 1-16</inkml:trace>
  <inkml:trace contextRef="#ctx0" brushRef="#br0" timeOffset="27474.58">3768 10816 0,'0'0'16,"0"21"-16,0 85 15,0-42-15,0-1 0,0-20 0,0 41 0,0-20 16,0-1-16,0-20 15,0 20-15,0 1 0,0-22 0,0 0 16,0 1-16,0-1 0,0 0 16,0-21-16,0 22 0,0-22 0,0 0 15,0 0-15</inkml:trace>
  <inkml:trace contextRef="#ctx0" brushRef="#br0" timeOffset="28571.23">3196 11599 0,'0'0'0,"-21"0"0,0-21 16,42 0-1,0 0 1,0 21-16,22 0 0,-1-21 0,0 0 16,1 21-16,20-22 0,1 1 15,-1 0-15,1-21 0,-1 21 16,1-1-16,-1 22 0,1-21 0,-22 21 15,21 0-15,1 21 16,-22-21-16,-21 22 0,1 20 0,-22-21 16,0 21-16,0-20 0,0 20 0,0-21 15,0 21-15,0-20 0,0-1 16,0 21-16,-22-21 0,22 0 0,0 1 16,-21-22-16,21 21 0,21-21 31,1 0-31,-1-21 15,-21-1-15,42 1 0,-21 0 16,0 0-16,1-21 0,-1 20 16,0-20-16,0 0 0,0-1 0,0 22 15,1 0-15,-1-21 0,-21 21 16,0 42 0,0 0-16,0 0 15,0 21-15,0-20 0,0-1 16,0 21-16,0-21 0,0 22 0,0-22 15,0 0-15,0 0 0,0 21 0,0-20 16,0-1-16,21 0 16,0-21-16,21 21 0,-20-21 0,-1 0 15,21 0-15,-21 0 0,22 0 0,-22 0 16,21 0-16,-21 0 0,22-21 16,-22 0-16,21 0 0,0-1 0,-20-20 15,20 21-15,-21-21 0,0-22 0,22 22 16,-22-22-16,0 1 0,-21-1 15,0 1-15,21-1 0,-21 1 0,0-1 16,0 1-16,0-1 0,0 22 0,0-22 16,0 22-16,0 0 0,0-1 15,0 1-15,0 21 0,-21 21 16,0 0-16,21 21 16,0 0-16,-21 22 0,21-22 15,-22 42-15,1-20 0,21 20 0,-21 1 16,0-1-16,21 1 0,-21 20 0,0-20 15,-1-1-15,22 1 0,0-1 16,0-20-16,0-1 0,0 0 0,0 1 16,0-22-16,22 0 0,-1 0 0,0 0 15,0-21-15,0 0 0,22 0 16,-22 0-16,0-21 0,21 0 0,-21 0 16,1 0-16,20-1 0,-21-20 0,21 21 15,-20-21-15,-1-1 0,21 1 16,-21 21-16,0-22 0,1 22 15,-22 0-15,0 42 16,0 0 0,0 1-16,-22-1 0,1 0 0,21 21 15,-21-21-15,21 1 0,-21-1 16,21 0-16,0 0 0,0 0 0,0 0 16,0 1-16,0-1 0,21-21 15,0 0-15,0 0 16,1 0-16,-1 0 0,0 0 15,21-21-15,-21 21 0,1-22 0,-1 1 0,0 0 16,0 0-16,-21-21 0,0 20 16,21 1-16,-21-21 0,0 21 15,0 0-15,0-1 0,-21 1 0,0 0 16,0 21-16,0 0 0,-22 0 16,22 0-16,-21 21 0,21 0 0,-1 1 15,-20-22-15,21 21 0,0 0 0,0 0 16,-1-21-16,22 21 0,0 0 15,-21-21 1,0 0 0</inkml:trace>
  <inkml:trace contextRef="#ctx0" brushRef="#br0" timeOffset="28750.32">4911 11261 0,'0'-21'15,"21"-22"1,0 43-16,0-21 0,0 21 0,0-21 16,1 21-16,-1 0 0,21-21 15,-21 0-15,0 21 0,22 0 0,-22 0 16,21 0-16,1 0 0,-1 0 0,-21 0 16,21 0-16,1 21 0,-1-21 15</inkml:trace>
  <inkml:trace contextRef="#ctx0" brushRef="#br0" timeOffset="29330.23">5905 11218 0,'0'22'15,"0"-1"1,0 0-16,-21 0 0,21 0 0,0 0 16,-21 1-16,21-1 0,-21 0 0,0 0 15,21 0-15,-21 0 0,-1 1 16,22-1-16,-21 0 0,21 0 15,-21 0-15,0-21 16,21-21 0,0 0-1,0 0-15,0 0 0,21-1 16,-21-20-16,21 21 0,-21-21 0,21 20 16,1-20-16,-1 0 0,-21 21 15,21-1-15,0 1 0,-21 0 0,21 21 16,0 0-16,1 0 0,-1 0 15,0 0-15,0 21 0,0 0 0,0 1 16,1-1-16,-22 21 0,0-21 16,0 0-16,0 1 0,0-1 15,0 0-15,0 0 0,0 0 16,0 0-16,0 1 0,0-1 16,-22-21-16,22-21 31,0-1-16,22 1-15,-1 0 0,-21 0 0,21-21 16,0 20-16,0-20 0,0 21 16,1 0-16,-1-22 0,0 22 15,0 21-15,0-21 0,0 21 0,-21 21 16,22-21-16,-22 21 0,0 22 16,0-22-16,0 21 0,0-21 0,0 22 15,0-22-15,0 21 0,0 1 16,0-22-16,-22 0 0,22 21 0,0-21 15,0 1-15,0-1 0,0 0 16,0 0-16,22-21 16,-1 0-16,0 0 0,21 0 0,-21 0 15,22-21-15</inkml:trace>
  <inkml:trace contextRef="#ctx0" brushRef="#br0" timeOffset="30762.21">6900 11218 0,'0'0'0,"0"-21"0,-21 0 16,0 21-16,0 0 0,0 0 16,-22 21-16,22 0 0,-21 1 15,21-1-15,-22 0 0,22 0 0,-21 21 16,21-20-16,-1 20 0,1-21 0,0 21 16,21-20-16,0-1 0,-21 0 15,21 0-15,0 0 0,0 0 0,0 1 16,21-22-16,0 0 15,0 0-15,1 0 0,-1 0 0,0-22 16,0 22-16,21-21 0,-20 0 16,-1 0-16,0 0 0,-21-22 0,21 22 15,-21 0-15,21-21 0,-21 21 16,0-22-16,0 22 0,0 0 0,0 42 31,0 21-15,0-20-16,0-1 0,0 0 15,0 21-15,0-21 0,0 1 0,0-1 16,0 0-16,0 0 0,21 0 0,-21 0 16,22-21-16,-1 0 0,0 22 0,0-22 15,0 0-15,0 0 16,1 0-16,20-22 0,-21 1 0,0 0 16,0 0-16,1 0 0,-22-22 0,21 22 15,0-21-15,0 0 16,0-1-16,-21 1 0,21-22 0,1 22 15,-22-21-15,21-1 0,0 22 0,-21-22 16,0 22-16,0 0 0,21-1 0,-21 1 16,0 21-16,0 0 0,0-1 15,0 44 1,-21 20-16,21-21 0,-21 21 0,0 1 16,-1-1-16,1 22 0,21-22 15,0 21-15,-21-20 0,21 20 16,0-20-16,0-1 0,0 0 0,0 1 0,0-1 15,0-21-15,0 21 16,0-20-16,0-1 0,21-21 0,0 21 16,1 0-16,-1-21 0,0 0 15,0 0-15,0 0 0,0-21 0,-21 0 16,22 0-16,-1-1 0,0 1 16,0-21-16,0 21 0,-21 0 0,0-22 15,0 1-15,21 42 0,-21-21 16,0 0-16,0 42 15,0 0 1,0 0-16,0 0 0,0 0 16,0 1-16,0-1 0,0 0 15,0 0-15,0 0 0,0 0 16,22-21-16,-1 0 16,0 0-16,0 0 15,0 0-15,0 0 0,1 0 16,20-21-16,-21 0 0,0 21 0,0-21 15,1 0-15,-1 0 0,-21-22 0,0 22 16,0 0-16,21 0 0,-21 0 16,0-1-16,0 1 0,0 42 31,0 1-31,0-1 0,0 0 16,0 0-16,0 0 0,0 22 0,-21-22 15,21 0-15,0 0 0,0 0 0,0 0 16,0 1-16,0-1 15,21-21 1,0 0-16,0 0 0,0 0 16,1 0-16,-22-21 0,21-1 0,0 1 15,-21 0-15,0 0 16,0 0-16,0 0 0,0-1 0,0 1 16,-21-21-16,0 21 0,21 0 0,-22-1 15,1 1-15,0 0 0,21 0 16,-21 0-16,21 0 15,21 21 1,0 0-16,0 0 0,1 0 16,-1 0-16,0 0 0,0 0 15,0 0-15,0 0 0,-21 21 0,22 0 16,-1 0-16,0 0 0,-21 0 0,0 1 16,21 20-16,-21-21 0,21 0 15,-21 0-15,0 1 0,0-1 0,0 0 16,0 0-16,0 0 0,0 0 0,0 1 15,0-44 17,0 1-32,0 0 15,0 0-15,21 0 0,-21-22 16,22 22-16,-22-21 0,21 0 16,0 20-16,-21-20 0,21 0 0,0-1 15,0 22-15,1 0 0,-1 0 0,-21 0 16,21 21-16,0 0 0,-21 21 15,21 0-15,-21 0 0,21 0 16,-21 22-16,0-22 0,0 21 0,0-21 16,0 22-16,0-1 0,0-21 0,0 22 15,0-22-15,0 0 0,0 0 16,-21 0-16,0 0 0,21 1 0,-21-22 16,0 0-1,21-22-15,-21 1 16</inkml:trace>
  <inkml:trace contextRef="#ctx0" brushRef="#br0" timeOffset="30958.09">8107 10710 0,'21'-21'0,"-42"42"0,42-63 16,-42 42 15,0 0 16,-1 0-47,1 0 0,0 0 0,-21 0 15,-1 0-15</inkml:trace>
  <inkml:trace contextRef="#ctx0" brushRef="#br0" timeOffset="31138.99">6710 10964 0,'0'0'0,"-43"22"0,-41 20 15,105-42 1,21 0 0,1 0-16,-1 0 0,21 0 0,1 0 15,-1 0-15,1-21 0,-1 0 0,1 21 16,-1-22-16,1 1 16,-1 21-16,1-21 0,-1 21 0,1 0 15,-22 0-15,22 0 0,-22 0 0,-21 0 16</inkml:trace>
  <inkml:trace contextRef="#ctx0" brushRef="#br0" timeOffset="32055.98">8594 12425 0,'0'0'0,"21"-21"16,0 21-1,-21-21-15,21 21 0,-42 0 94,21-22-78,-21 22-1,0 0 48,-1 22-63,-20-1 16,21 0-16,-21 0 0,-1 0 0,-20 22 15,-1-1-15,-20 0 0,-22 22 16,0-1-16,0 1 0,-21-1 15,-21 1-15,0 20 0,-43-20 0,1-1 16,-1 1-16,1 21 0,-22-22 0,0 22 16,1-22-16,-1 1 0,22 20 15,20-20-15,1-1 0,42 1 0,0-22 16,21 1-16,21-1 0,1 0 0,41 1 16,1-22-16,0 0 0,21 0 15,21 0-15,0 0 0,0 1 0,0-44 31,0 1-15,21 0-16,0 0 0</inkml:trace>
  <inkml:trace contextRef="#ctx0" brushRef="#br0" timeOffset="34310.44">4466 12446 0,'0'0'0,"-21"21"0,21 0 0,0 22 0,-21-22 16,21 21-16,-21-21 0,-1 22 0,22-1 15,0-21-15,-21 22 0,0-22 16,21 21-16,-21-21 0,21 0 0,0 1 16,-21-1-16,21 0 0,-21-21 0,21 21 15,0-42 1,0 0-1,0 0-15,0-1 0,0 1 16,0-21-16,21 0 16,0 20-16,-21-20 0,21 0 0,0-1 15,0 22-15,-21-21 0,22 21 0,-1-22 16,0 22-16,0 0 0,0 21 16,0 0-16,1 0 0,-1 21 15,-21 0-15,21 1 0,-21 20 16,21-21-16,0 21 0,-21 1 0,0-22 15,0 21-15,0 1 0,0-22 0,0 0 16,0 21-16,0-21 0,0 1 16,21-22-16,1 0 31,-1-22-31,0 1 0,-21 0 16,21 0-16,0 0 0,0 0 15,1-22-15,-22 22 0,21-21 0,0-1 16,0 22-16,0-21 0,0 0 15,1 20-15,20 1 0,-21 0 0,0 0 16,0 21-16,1 0 0,-1 0 0,-21 21 16,0 0-16,21 0 15,-21 1-15,0 20 0,0-21 0,0 21 16,0-20-16,0 20 0,0 0 0,0-21 16,0 22-16,0-1 0,0-21 0,-21 22 15,21-22-15,0 0 0,0 0 0,0 0 16,0 0-16,0 1 0,0-1 15,21-42 17</inkml:trace>
  <inkml:trace contextRef="#ctx0" brushRef="#br0" timeOffset="35183.35">5355 12700 0,'0'0'16,"-21"0"15,0 21-31,0 0 0,-1 1 16,1-1-16,0 0 0,21 0 0,-21 0 15,21 0-15,-21 1 0,21-1 16,-21 0-16,21 0 0,0 0 0,0 0 16,21-21 15,0 0-31,-21-21 0,21 0 0,0 21 15,0-21-15,-21 0 0,22-22 0,-1 22 16,-21 0-16,0 0 0,21 0 16,-21 0-16,21-1 0,-21 44 31,0-1-31,21 0 16,-21 0-16,0 0 0,21 0 15,-21 1-15,0-1 0,0 0 16,0 0-16,22-21 0,-22 21 15,21-21-15,0 0 16,0 0-16,0-21 16,0 0-16,1 0 15,-1 0-15,0-1 0,-21 1 0,21 0 16,0-21-16,0 21 0,-21-1 16,22 1-16,-1 0 0,0 21 15,0 0 1,0 0-16,-21 21 0,0 0 15,21 1-15,-21-1 0,22 0 16,-22 0-16,0 0 16,0 0-16,21-21 0,-21 22 0,21-22 15,0 0 1,0 0 0,0 0-16,-21-22 0,0 1 0,22 21 15,-22-21-15,21 0 0,0 0 0,-21 0 16,0-22-16,0 22 0,21 0 15,-21 0-15,0 0 0,0-1 16,21 44 15,-21-1-31,0 0 0,21 0 16,-21 0-16,0 0 0,0 1 0,22-1 16,-1 0-16,-21 0 15,21-21-15,0 21 0,0-21 16,0 0-16,1 0 0,-1 0 15,-21-21-15,21 0 0,-21 0 0,21 0 16,0-1-16,-21-20 0,0 21 16,0 0-16,21-22 0,-21 22 0,22-21 15,-1 21-15,-21-22 0,0 22 0,21 0 16,0 21 0,-21 21-16,0 0 15,0 1-15,0-1 0,0 21 0,0-21 16,0 22-16,0-22 0,-21 21 15,21-21-15,-21 22 0,21-22 16,0 0-16,0 0 0,0 0 0,0 0 0</inkml:trace>
  <inkml:trace contextRef="#ctx0" brushRef="#br0" timeOffset="36013.12">9673 12975 0,'0'0'0,"-21"-42"0,0 21 16,21-22-16,0 22 0,-21-21 15,21 21-15,0 63 16,0-21-1,0 22-15,-22-1 0,22 21 16,0-20-16,-21 20 0,0-20 0,21 20 16,-21-21-16,0 22 0,0-22 0,-1 1 15,1-1-15,0 21 16,21-41-16,-21 20 0,0 0 0,0-21 16,21 1-16,0-1 0,0-42 31,0-1-31,21 1 0,-21 0 15,21-21-15,0-1 0,0 1 0,0 0 16,1-1-16,-1-20 0,0 21 0,21-22 16,-21 1-16,1-1 0,-1 1 15,0-1-15,0 22 0,0-1 0,0 22 16,1 0-16,-22 0 0,21 21 16,-21 21-16,0 0 0,0 0 0,0 22 15,0-1-15,0 22 0,0-22 0,0 21 16,0-20-16,0-1 0,0 0 15,0 22-15,0-22 0,0 1 0,0-22 16,0 21-16,0 0 0,0-20 16,0 20-16,0-21 0,0 0 0,21 0 15,-21 1-15,21-22 16,-21-22 0,0 1-16,0 0 0,-21 0 15,0-21-15,0 20 0,-1 1 0</inkml:trace>
  <inkml:trace contextRef="#ctx0" brushRef="#br0" timeOffset="36990.85">9525 13314 0,'-21'0'0,"0"0"16,21 21-1,21-21-15,0 21 16,0-21-16,0 0 0,22 0 16,-22 0-16,21 0 0,0 0 15,1 0-15,20 0 0,-20 0 0,-1-21 16,0 21-16,1-21 0,-1 21 0,0-21 15,-21 21-15,22-21 0,-22 21 0,0 0 16,-21 21 0,0 0-16,0 0 0,0 0 15,0 0-15,0 1 0,0-1 16,-21 0-16,21 0 16,0 0-16,0 0 0,21-21 15,0 0 1,0 0-16,1 0 15,-1-21-15,0 21 0,0-21 0,0 0 16,0 0-16,1 0 0,-1-1 0,-21 1 16,21 0-16,0-21 0,-21 21 15,0-1-15,21 22 16,-21 22 0,0-1-16,0 0 0,0 21 15,0-21-15,0 1 0,0-1 16,0 21-16,0-21 0,0 0 0,0 1 15,0-1-15,21 21 0,1-21 16,-1 0-16,0-21 0,0 0 16,0 0-16,0 0 0,22 0 15,-22 0-15,21 0 0,-21-21 0,22 0 16,-1 0-16,-21 0 0,22-22 0,-1 22 16,-21-21-16,21 0 0,-20-1 15,-1 1-15,21-22 0,-21 1 0,0-1 16,1 1-16,-1-1 0,-21 1 0,21-1 15,-21 1-15,0 21 0,21-1 0,-21 22 16,0 0-16,0 0 0,-21 21 16,0 21-16,0 0 0,-1 21 15,1 1-15,0 20 0,-21-20 0,21 20 16,-1 1-16,1-22 16,0 21-16,0 1 0,0-22 15,21 1-15,0-1 0,0 0 0,0 1 0,0-22 16,0 0-16,0 21 0,21-21 0,0 1 15,0-22-15,0 21 0,1-21 16,-1 0-16,21 0 0,-21 0 0,22-21 16,-1 21-16,0-22 0,-21 1 15,22 0-15,-1 0 0,-21-21 0,22 20 16,-22-20-16,0 21 0,0 0 16,0 0-16,-21-1 0,0 44 15,0-1 1,-21 0-16,0 0 0,21 21 15,-21-20-15,21-1 0,0 0 0,0 21 16,0-21-16,0 1 0,0-1 0,0 0 16,21 0-16,0-21 15,0 0-15,0 0 0,1 0 16,-1 0-16,0 0 0,0 0 0,0-21 16,0-21-16,1 20 0,-1 1 0,0-21 15,-21 21-15,0-22 16,21 1-16,-21 0 0,0 21 0,0-22 0,0 22 15,0-21-15,-21 21 0,0-1 16,0 22-16,-1 0 0,1 0 16,-21 0-16,21 22 0,0-22 15,-1 21-15,1 0 0,0 0 16,21 0-16,-21-21 0</inkml:trace>
  <inkml:trace contextRef="#ctx0" brushRef="#br0" timeOffset="37194.75">10985 13102 0,'22'0'16,"-1"0"-1,0 0-15,21 0 0,-21 0 16,22 0-16,-22 0 0,21 0 0,-21 0 15,22 0-15,-22 0 0,21 0 0,1 0 16,-22 0-16,21 0 0,-21 0 0,22 0 16,-22 0-16</inkml:trace>
  <inkml:trace contextRef="#ctx0" brushRef="#br0" timeOffset="37793.91">12001 13187 0,'-21'21'16,"0"0"-16,21 0 0,-21-21 0,21 22 16,0-1-16,0 0 0,-21 0 0,21 0 15,0 0-15,0 1 0,-21-1 16,21 0-16,0 0 16,0 0-16,0 0 0,-22-21 15,22 22-15,-21-22 16,21-22-1,0 1-15,0 0 0,0 0 16,21 0-16,1 0 0,-22-22 16,21 22-16,0-21 0,21-1 0,-21 22 15,1-21-15,-1 21 0,0 0 16,0-1-16,0 1 0,0 0 0,1 21 16,-1 0-16,0 21 0,-21 0 15,21-21-15,-21 22 0,0 20 0,0-21 16,0 0-16,0 0 0,0 1 15,0-1-15,0 0 0,0 0 0,0 0 16,0 0-16,0 1 0,0-1 16,0-42 15,0-1-31,0 1 16,0 0-16,21 0 0,0-21 15,22 20-15,-22-20 0,21 21 16,-21-21-16,22-1 0,-1 1 0,-21 21 15,22 0-15,-22-1 0,0 22 0,0 0 16,0 0-16,0 22 0,-21-1 16,0 0-16,0 21 0,0-21 15,0 22-15,-21-22 0,0 21 0,0-21 16,0 22-16,0-22 0,21 0 16,0 0-16,-22 0 0,22 1 0,0-1 15,0 0-15,0 0 0,22 0 16,-1-21-16,0 0 15,0 0-15,0 0 0,0-21 0,1 0 16</inkml:trace>
  <inkml:trace contextRef="#ctx0" brushRef="#br0" timeOffset="39167.12">13039 13166 0,'0'0'16,"0"-21"-16,0-22 15,0 22-15,-22 21 0,1 0 0,0 0 16,0 0-16,0 0 0,0 21 0,-1 0 15,-20 1-15,21-1 0,0 0 0,0 0 16,-1 21-16,1-20 0,0-1 16,0 0-16,21 21 0,0-21 15,0 1-15,0-1 0,0 0 0,0 0 16,0 0-16,21-21 16,0 0-16,0 0 0,1 0 15,-1 0-15,0-21 0,0 0 16,0 0-16,0 0 0,1-1 0,-1 1 15,0 0-15,0 0 0,0 0 0,-21-22 16,21 22-16,1 0 0,-1 0 16,-21 0-16,0 0 0,0 42 15,0 0 1,0 0-16,0 0 0,0 0 16,-21 1-16,21-1 0,0 0 15,0 0-15,0 0 0,0 0 0,0 1 16,0-1-16,21 0 0,0 0 15,0-21-15,0 0 0,22 0 16,-22 0-16,21 0 0,-21 0 0,22 0 16,-22-21-16,21 21 0,-21-21 0,0 0 15,1-1-15,20 1 0,-21-21 0,0 21 16,0-22-16,1 1 16,-1-21-16,0 20 0,0-20 0,21-1 0,-20 1 15,-1-1-15,0 22 0,0 0 0,0-1 16,-21 1-16,0 21 15,0 42 1,0 0-16,-21 21 0,-21 1 16,21 20-16,-1-20 0,1 20 15,0-21-15,0 22 0,0-22 0,21 1 16,0-1-16,0 0 0,0 1 0,0-22 16,0 21-16,0-21 0,0 0 0,0 1 15,21-1-15,0-21 16,0 0-16,0 0 0,1 0 0,-1 0 15,0 0-15,0-21 0,0-1 16,0 22-16,1-42 0,20 21 0,-21 0 16,0 0-16,0-22 0,1 22 15,-1 0-15,0 0 0,-21 0 0,21 21 16,-21 21 0,0 0-16,0 0 15,-21 0-15,21 0 0,0 1 0,-21-1 16,21 0-16,0 0 0,0 0 15,0 0-15,0 1 0,21-22 16,0 0 0,0 0-16,0 0 0,1 0 0,-1 0 15,0 0-15,0-22 0,21 1 0,-20 0 16,-1 0-16,0 0 0,0 0 0,0-1 16,0 1-16,1 0 15,-1 0-15,0 21 0,0 0 16,-21 21-1,0 0-15,0 0 0,0 1 16,0-1-16,0 0 0,0 0 16,0 0-16,0 0 15,-21-21-15,21-21 47,0 0-47,0 0 16,0 0-16,0 0 0,0-1 0,0-20 15,0 21-15,0 0 0,0 0 16,0-1-16,0-20 0,0 21 16,21 0-16,0 21 0,0 0 0,1 0 15,-1 0-15,0 0 16,0 0-16,0 21 16,-21 0-16,0 0 0,0 0 15,0 1-15,0-1 0,0 0 0,0 0 16,0 0-16,0 0 15,0 1-15,0-1 0,0 0 16,21-21 0,-21-21 15,22 0-31,-1-1 16,0 1-16,0-21 0,0 21 15,0 0-15,22-22 0,-22 22 16,21-21-16,1 21 0,-1-1 0,0 22 15,1 0-15,-22 0 0,21 0 0,-21 22 16,0-1-16,-21 0 0,0 0 0,0 0 16,0 0-16,0 22 0,-21-22 15,0 0-15,0 0 0,21 0 16,-21-21-16,0 22 0,-1-1 0,1-21 16,21 21-16,-21-21 0,21 21 0,-21-21 15,0 0 1,21-21-1,0 0-15,0 0 0</inkml:trace>
  <inkml:trace contextRef="#ctx0" brushRef="#br0" timeOffset="39338.04">14986 12700 0,'0'-21'0,"0"42"0,0-63 15,-21 42 1,0 0-1,-1 0-15,1 0 16,0 0 15,0 0-31,0 0 0</inkml:trace>
  <inkml:trace contextRef="#ctx0" brushRef="#br0" timeOffset="39538.44">13441 12869 0,'0'0'0,"-21"22"0,21-1 16,21-21-16,0 21 15,21-21-15,-21 0 16,22 21-16,20-21 0,-20 0 0,-1 0 16,0 0-16,22 0 0,-22 0 0,0 0 15,1 0-15,-1 0 0,-21 0 16,22 0-16,-1 0 0,-21-21 0,0 21 15,0-21-15,1 0 0</inkml:trace>
  <inkml:trace contextRef="#ctx0" brushRef="#br0" timeOffset="41074.56">3471 7578 0,'-21'-43'15,"21"22"-15,-21 21 16,0 0-16,0-21 0,-1 21 16,1 0-16,0 0 15,0 0-15,0 0 0,0 21 16,-1 0-16,1-21 0,0 43 15,0-22-15,21 0 0,0 21 0,0-20 16,0 20-16,0-21 0,0 21 0,0 1 16,21-1-16,0 0 0,0 1 15,1-1-15,20 0 0,0 22 0,1-22 16,-1 1-16,0-1 0,22 0 16,-1 1-16,22-1 0,-22 0 0,22 1 15,0-1-15,21 0 0,-1-21 16,1 22-16,21-1 0,21-21 0,-21 22 15,22-22-15,-1 21 0,0 0 0,0-20 16,21 20-16,1-21 0,-22 21 0,21-20 16,1-1-16,-1 0 0,0 21 15,1-21-15,-1 1 0,0-1 0,1-21 16,-1 21-16,0 0 0,1-21 0,-1 0 16,21 21-16,-20-21 0,-1 0 0,22 0 15,-1 0-15,-21 0 0,22 0 0,-22 0 16,22 0-16,-1 21 0,1-21 15,-22 0-15,191 0 0,-191 22 16,22-22-16,-22 0 0,0 0 16,1 21-16,-1-21 0,-21 21 0,22-21 15,-22 21-15,21-21 0,-21 21 0,0-21 16,22 21-16,-22 1 0,0-22 0,-21 21 16,21 0-16,-21 0 0,0 0 0,0 0 15,-21 1-15,0-1 0,0 21 0,-22-21 16,1 0-16,0 22 0,-22-1 0,1-21 15,-1 22-15,-20-22 0,-1 21 16,21 22-16,-20-22 0,-22 0 16,0-21-16,0 22 0,0-22 0,-21 21 15,0-21-15,22 1 0,-22 20 0,21-21 16,-21 0-16,0 0 0,0 1 16,0-1-16,21 0 0,0 0 15,0-21 1,-21-21-1,0 0-15,21 0 16,1-1-16,-1 1 0,-21-21 16,21 21-16,0-22 0,-21 22 0,21-21 15,0 0-15,1-1 0,-1 22 0,0-21 16,0-1-16,0 1 0,22 0 16,-22 21-16,0-22 0,21 1 0,-21 21 15,22-22-15,-1 22 0,0 0 0,1-21 0,20 21 16,1-1-16,-1 1 0,22 21 15,0-21-15,-1 0 0,1 21 0,0 0 16,20-21-16,-20 21 0,21 0 16,0 0-16,0 0 0,-1 0 0,22 0 15,-21 21-15,0 0 0,-21-21 0,21 21 16,-1 0-16,-20 1 0,21-1 0,-21 0 16,-1 21-16,1-21 0,21 1 0,-22-1 15,1 0-15,63 42 16,-63-41-16,0-1 0,-1 0 0,-20-21 0,20 21 15,1 0-15,0-21 0,-1 0 0,1 0 16,-21 0-16,20 0 16,1 0-16,-22 0 0,1-21 0,-1 0 15,1 21-15,-1-42 0,-20 20 0,-1 1 16,0-21-16,1 21 0,-22-22 0,21 22 16,-21 0-16,1-21 0,-1 21 0,-21-1 15,0 1-15,21 0 0,-21 0 0,0 0 16,0 0-16,0-1 0,0 1 15,0 0 1,0 0-16,0 0 16,21 0-16,0-1 0</inkml:trace>
  <inkml:trace contextRef="#ctx0" brushRef="#br0" timeOffset="42020.18">22754 8890 0,'0'0'16,"-21"0"-16,0 0 0,0 0 0,-1 0 16,1 0-16,0 0 15,0 0-15,0 0 0,21 21 16,0 0-1,21-21-15,0 0 16,21 0-16,1 22 0,-1-22 0,22 0 16,-1 0-16,22 0 0,-22 0 15,22 0-15,0 0 0,-22 0 0,43 0 16,-21 0-16,-1 0 0,1 0 0,0 0 16,-1 0-16,1 0 0,0 0 0,-22 0 15,22 0-15,-22 0 0,1 0 16,-22 0-16,22 0 0,-22 0 0,0 0 15,1 0-15,-1 0 0,-21 0 16,0 0-16,0 0 0,1 0 0,-1 0 16,-21-22 15,-21 22-31,-1 0 0,1 0 0,0 0 16,0-21-16,0 21 0,0 0 0,-1 0 15,1 0-15,0 0 0,0 0 16</inkml:trace>
  <inkml:trace contextRef="#ctx0" brushRef="#br0" timeOffset="42469.92">22585 9271 0,'0'0'0,"0"21"0,21-21 32,42 0-17,-20 0-15,20 0 0,-20 0 16,20 0-16,1 0 0,-1 0 0,1 0 15,20 0-15,1 0 0,0 0 0,-1 0 16,1 0-16,0 0 0,20 0 0,-20 0 16,0 0-16,-22 0 0,22 0 0,-22 0 15,1 0-15,-22 0 0,1 0 16,-22 0-16,21 0 0,-21 0 0,0 0 16,-42 0 77,0 0-77,0 0-16</inkml:trace>
  <inkml:trace contextRef="#ctx0" brushRef="#br0" timeOffset="47558.52">3789 7408 0,'0'0'0,"0"-21"0,0 0 0,0 0 16,0 0-1,-21 21 1,21 21-1,-22 0-15,22 0 0,-21 0 16,21 22-16,0-1 0,-21 0 0,21 1 16,0-1-16,0 22 15,0-1-15,0 1 0,0-1 0,0 1 16,0-1-16,21 22 0,-21-22 16,21 1-16,1-1 0,-1 1 0,0-1 15,0-20-15,21 20 0,-20-21 0,20 1 16,-21-1-16,21 0 0,-20 1 15,20-1-15,-21 0 0,21-20 0,-20 20 16,20-21-16,0 0 0,22 0 0</inkml:trace>
  <inkml:trace contextRef="#ctx0" brushRef="#br0" timeOffset="54105.95">5905 5186 0,'22'0'0,"-1"0"16,-21 21-16,0 21 15,0-20-15,0-1 0,0 21 0,0-21 16,0 22-16,0-22 0,0 21 0,0-21 16,-21 0-16,21 1 0,0-1 15,0 0-15,21-21 16,0-21-16,21 21 0,1-21 15,-1-1-15,21-20 0,1 21 16,-1-21-16,22-1 0,21 1 0,21 0 16,-21-1-16,21-20 0,21-1 0,-21 22 15,0-22-15,21 1 0,-21-1 16,0 22-16,-21-21 0,0 20 16</inkml:trace>
  <inkml:trace contextRef="#ctx0" brushRef="#br0" timeOffset="54690.62">11345 5546 0,'0'0'0,"21"-43"16,-21 22-16,0 0 16,-21 21-1,21 21-15,-21 0 16,21 1-16,-21-1 0,21 0 15,0 0-15,0 0 0,0 0 0,0 1 16,0-1-16,21-21 16,21 0-16,-20 0 15,20 0-15,21-21 0,-20-1 0,20 1 0,1 0 16,20 0-16,-20 0 0,21 0 16,-1-1-16,1 1 0,0-21 0,-22 21 15,22 0-15,-22-22 0,1 22 0,-1 0 16,1 0-16,-1-22 0,1 22 15,-1 21-15,1-21 0,-22 0 0,22 0 16,-1 21-16,1 0 0,20-21 0,-20 21 16,20 0-16</inkml:trace>
  <inkml:trace contextRef="#ctx0" brushRef="#br0" timeOffset="55522.13">18500 5673 0,'0'0'0,"0"21"0,0 0 15,0 0 1,0 0-16,0 1 16,0-1-1,0 0 1,0 0 0,21-21-16,0 0 15,0 21-15,0-21 16,0 0-16</inkml:trace>
  <inkml:trace contextRef="#ctx0" brushRef="#br0" timeOffset="55671.05">18754 5779 0,'-22'0'16,"1"0"-16,0 0 0,0 0 15,0 0-15,0 21 0,-1-21 16,1 21-16,0-21 0,0 21 15,0-21-15,-22 21 0,22-21 0,0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14:18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7705 1545 0,'-22'0'15,"1"0"-15,21-21 32,-21 21-32,21-21 15,0 0 1,0 0 0,-21 21-16,21-22 15</inkml:trace>
  <inkml:trace contextRef="#ctx0" brushRef="#br0" timeOffset="644.63">7408 1058 0,'0'0'0,"0"-21"16,0 0-16,0 0 16,0 0-16,0 0 0,0-1 15,0 1-15,0 0 16,0 0-16,0 0 0,0 0 16,0-1-1,0 1 1,-21 21-16,0 0 31,21 21-31,0 1 0,-21-1 0,21 0 16,0 0-16,0 21 0,0 1 0,0-1 15,0 22-15,0-22 0,0 21 16,0 1-16,0-1 0,0 1 0,0 21 16,0-1-16,-21 1 0,21-22 0,-22 22 15,22 0-15,0-1 0,0-20 16,-21 21-16,21-22 0,-21 1 15,21-22-15,0 21 0,0-20 0,0-1 16,0 0-16,-21 1 0,21-22 16,0 0-16,0 21 0,0-20 15,0-1-15,0-42 32,0-1-32,0 1 15,0 0-15,0-21 0,0 21 0,0-22 16,0 22-16,0-21 0,0-1 0,0-20 15,0 21-15,21-1 0</inkml:trace>
  <inkml:trace contextRef="#ctx0" brushRef="#br0" timeOffset="1232.3">7260 1334 0,'0'0'0,"-42"-43"15,21 22-15,21 0 0,0 0 16,0 0-16,0-1 0,0 1 16,0 0-16,21 0 0,0 0 15,21 0-15,-21 21 0,22-22 16,-1 22-16,0 0 0,22 0 0,-22 0 16,22 0-16,-1 0 0,-20 0 0,20 22 15,-21-1-15,1 0 0,-1 0 16,0 0-16,-20 0 0,-1 22 15,0-1-15,-21-21 0,0 22 0,0-1 16,-42 0-16,20 1 0,-20-1 16,0 21-16,-1-20 0,-20-1 0,21 0 15,-22 1-15,1-1 0,20 0 16,1 1-16,0-22 0,-1 0 0,1 0 16,0 0-16,20 1 0,-20-1 0,21-21 15,0 0-15,0 0 0,-1 0 16,44 0 31,-1 0-47,0 21 15,0 0-15,0 0 0,0 0 16,1 1-16,-1-1 0,0 21 0,0-21 16,0 0-16,0 22 0,-21-1 15,22-21-15,-1 22 0,0-22 0,-21 21 16,21-21-16,0 0 0,-21 22 0,21-22 15,1 0-15,-22 0 0,21 0 16,-21 1-16,21-1 0,-21 0 0,21-21 16,0 21-16,0-21 15,1 0-15,-1-21 16,0 0 0,0 0-16,-21-22 0,21 22 0,0-21 15,1 21-15</inkml:trace>
  <inkml:trace contextRef="#ctx0" brushRef="#br0" timeOffset="1688.55">8149 2180 0,'0'21'16,"0"1"-16,0-1 15,21-21 16,0 0-31,1 0 0,-1 0 16,0-21 0,0-1-16,0 22 0,0-21 0,1 0 15,-1 21-15,0-21 0,-21 0 0,0 0 16,0-1-16,0 1 0,0 0 16,0 0-16,0 0 0,0 0 15,-21 21-15,0 0 16,-1 0-16,1 0 0,0 0 0,0 0 15,0 21-15,0 0 0,-1 0 16,1 0-16,21 0 0,-21 1 16,0 20-16,0-21 0,0 21 0,21-20 15,0-1-15,0 21 0,0-21 16,0 0-16,0 22 0,0-22 0,0 0 16,0 0-16,0 0 0,21 1 15,0-22-15,0 21 0,0-21 0,0 0 16,1 0-16,-1 0 0,0 0 15,0 0-15,0 0 0,0 0 0,1 0 16,-1 0-16,-21-21 0,21-1 16,0 1-16,0 0 15,0 0-15</inkml:trace>
  <inkml:trace contextRef="#ctx0" brushRef="#br0" timeOffset="4988.28">8636 2053 0,'0'-21'47,"0"0"-31,21 21-16,-21-21 16,21 0-16,0 21 15,1 0-15,-1 0 16,0 0-16,0 0 0,0 0 15,0 0-15,1 21 16,-1 0-16,0 0 0,-21 0 0,21 0 16,0 1-16,-21-1 0,0 21 0,21-21 15,-21 22-15,22-22 0,-22 0 16,0 21-16,0-21 0,21 1 0,-21 20 16,0-21-16,0 0 0,0 0 15,0 1-15,0-1 0,0 0 16,21-21-16,0 0 31,-21-21-31,21 0 16,-21-1-16,21 1 0,-21 0 0,0 0 15,22 0-15,-1-22 0,-21 22 16,21-21-16,0 0 0,0-1 0,-21 22 16,21-21-16,1-1 0,-1 1 0,0 21 15,0-21-15,-21-1 0,21 22 16,0 0-16,-21 0 0,0 0 0,0-1 15,22 22-15,-22-21 0,0 42 47,0 1-31,21-1-16,-21 0 0,0 0 16,21 0-16,-21 0 15,21 1-15,-21-1 0</inkml:trace>
  <inkml:trace contextRef="#ctx0" brushRef="#br0" timeOffset="6604.37">9525 2371 0,'0'0'0,"0"21"0,0 0 15,0 0 1,21-21-16,0 0 15,0 0-15,1-21 16,-1 0-16,0 21 0,-21-21 0,21 21 16,0-21-16,-21-1 0,21 1 15,1 0-15,-22 0 0,21 0 16,-21 0-16,0-22 0,0 22 16,0 0-16,0 0 0,0-22 0,0 22 0,0 0 15,0 0-15,0 0 16,0 0-16,0-1 0,0 1 15,-21 21 1,-1 0-16,1 0 0,21 21 16,-21 1-16,0-1 0,0 0 15,0 21-15,21-21 0,0 1 0,0-1 16,-22 0-16,22 21 0,0-21 16,0 1-16,-21-1 0,21 0 0,0 0 15,0 21-15,0-20 0,0-1 16,0 0-16,0 0 0,21-21 0,-21 21 15,22 0-15,-1-21 16,0 22-16,0-22 0,0 0 0,0 0 16,1 0-16,-1 0 0,0 0 0,21-22 15,-21 1-15,1 21 0,-1-21 0,21 0 16,-21 0-16,0 0 0,22-1 16,-22 1-16,0 0 0,21 0 0,-20-21 15,-1 20-15,0 1 0,0-42 16,-21 42-16,21-1 0,-21 1 15,0 0-15,0 0 0,-21 21 32,0 0-17,21 21-15,-21-21 16,21 21-16,-21-21 0,21 21 16,21-21 15,0 0-31,0 0 0,0 0 15,0 0-15,1 0 0,-1-21 16,-21 0-16,21 21 0,0 0 0,-21-21 16,21 21-16,0 0 15,-21 21 17,0 0-17,0 0-15,0 1 0,0-1 16,0 0-16,0 0 0,0 0 0,0 0 15,0 1-15,0-1 0,0 21 0,0-21 16,0 0-16,0 1 0,0-1 16,0 0-16,0 0 0,0 0 15,0 0-15,22-21 0,-1 0 16,0 0-16,0 0 0,0 0 16,0 0-16,1 0 0,-1-21 15,21 21-15,-21-21 0,0 0 0,22 0 16,-22 0-16,21-1 0,-21-20 15,22 21-15,-1 0 0,-21-22 0,22 22 16,-22-21-16,21 21 0,-21-22 16,22 22-16,-22-21 0,0 21 0,0 0 15,-21-1-15,0 1 16,-21 21-16,0 0 16,0 21-16,-1 1 0,1-22 15,0 21-15,0 0 0,0 0 0,0 0 16,21 0-16,0 22 0,0-22 0,0 0 15,0 0-15,0 0 0,0 1 16,0-1-16,0 0 16,21 0-16,0-21 0,-21 21 0,21-21 15,0 0-15,-21 21 0,21-21 16,1 22-16,-22-1 31,-22-21 0,1 0-31,0-21 16,0 21-16,0 0 16,0-22-16,-1 22 0,1 0 15,0 0-15,0 0 16,0 0-16,21 22 0,-21-1 16,21 0-1,0 0-15,0 0 16,21-21-1,0 21-15,0-21 0,0 0 16,0 0-16,1 0 0,-1 0 16,0 0-16,0 0 0,21 0 0,-20 0 15,-1-21-15,21 21 0,-21-21 0,22 0 16,-22 0-16,21 21 0,0-21 0,-20-1 16,20 1-16,-21 0 0,0 0 0,0-21 15,1 20-15,-1 1 0,0 0 16,0 0-16,-21-21 0,0 20 0,0 1 15,0 0-15,0 0 0,0 0 16,-21 21 15,0 0-31,21 21 16,-21 0-16,-1 0 0,22 0 0,-21 1 16,0-1-16,21 21 0,-21-21 15,21 22-15,0-22 0,0 0 0,0 21 16,0-21-16,0 1 0,0-1 0,0 0 15,0 0-15,0 0 0,21-21 16,0 21-16,0-21 0,1 0 16,-1 0-16,0 0 0,0 0 15,0 0-15,-21-21 0,21 21 16,-21-21-16,0 0 0,22 0 0,-1 0 16,-21-1-16,21-20 0,0 0 0,21-1 15</inkml:trace>
  <inkml:trace contextRef="#ctx0" brushRef="#br0" timeOffset="7880.07">14351 1439 0,'0'0'16,"21"0"-16,43-42 15,-43 42-15,0-21 0,21 0 0,-21 0 16,1-1-16,20 1 0,-21 0 15,0-21-15,0 21 0,22-1 0,-43-20 16,21 0-16,-21-1 0,21 22 16,-21-21-16,0 0 0,0 20 0,-21-20 15,0 21-15,0 0 0,-1 0 0,-20 21 16,0 0-16,-1 0 0,-20 0 16,21 0-16,-22 0 0,1 21 0,-1 0 15,22 0-15,-1 21 0,1-20 0,21-1 16,-21 0-16,42 21 0,0-21 15,0 1-15,0 20 0,0-21 0,0 21 16,0-20-16,42-1 0,-21 21 0,0-21 16,22 22-16,-22-22 0,21 21 15,-21 0-15,0-20 0,22 20 0,-22 0 16,0 1-16,0-1 0,0 0 16,1 1-16,-1-1 0,-21 0 15,0 1-15,0-1 0,0-21 0,0 21 16,0-20-16,0 20 0,0-21 0,0 0 15,-21 0-15,-1 22 0,-20-43 0,21 21 16,-21 0-16,-1 0 0,1-21 16,-22 0-16,22 0 0,0 0 0,-1 0 15,1 0-15,0 0 0,-1 0 0,1-21 16,21 21-16,0-21 0,-22 0 0,22-22 16,0 22-16,0-21 0,0 0 15,21 20-15,0-41 0,-21 21 0,21-1 16,0 1-16,0-22 0,0 22 15,0 21-15,0-21 0,0 20 0,0-20 16,0 21-16,0 0 16,21 21-16,0 0 15,0 0-15,-21 21 0,21 0 0,0 21 16,1-20-16,-22 20 0,21 0 16,0 1-16,0-1 0,-21 0 0,21 22 15,0-22-15,-21 0 0,22-20 0,-1 20 16,0 0-16,-21-21 0,21 1 15,0 20-15,0-21 0,1-21 16,-1 21-16,21 0 0,-21-21 0,22 0 16,-1 22-16,0-22 0,1 0 0,-1 0 15,0 0-15,1 0 0,-22-22 0,21 1 16,0 21-16,1-21 0,-22-21 16,21 21-16,-21-22 0,22 1 0,-22 0 15,0-1-15,0 1 0,0-22 0,1 1 16,20-1-16,-21 1 0,0-1 15,0 1-15,1-1 0,-22 22 0,21-21 16,0 20-16,-21-20 0,0 42 0,0-22 16,0 1-16,0 21 0,21 0 15,-21-1-15,0 44 16,0-1-16,0 21 16,0 0-16,0 1 15,-21-1-15,21 0 0,0 22 0,-21-1 16,0 1-16,21-1 0,-22 1 0,22-1 15,-21 1-15,21-22 0,-21 22 0,21-22 16,0 0-16,0-20 0,0 20 16,0-21-16,0 21 0,0-20 0,0-1 15,0 0-15,21-21 16,-21 21-16,21-21 0,1 0 16,-22-21-1,21 0-15,-21 0 0,0-1 0,0 1 16,0 0-16,0 0 0</inkml:trace>
  <inkml:trace contextRef="#ctx0" brushRef="#br0" timeOffset="8081.47">14774 1757 0,'0'0'16,"-21"0"-16,0 0 15,0 0-15,42 0 31,0 0-31,0 0 16,0 0-16,22-21 0,-22 21 16,0 0-16,0 0 0,22 0 0,-22 0 15,0-21-15,21 21 0,-21 0 16,22 0-16,-22 0 0</inkml:trace>
  <inkml:trace contextRef="#ctx0" brushRef="#br0" timeOffset="8517.21">15473 1778 0,'0'-21'31,"0"0"-15,0 0-16,0-1 15,0 1-15,21 21 0,0-21 0,-21 0 16,21 21-16,0 0 0,1 0 15,-1 0-15,0 0 0,0 0 16,0 0-16,0 21 0,1 0 16,-1 0-16,0 22 0,-21-22 0,21 21 15,0-21-15,-21 1 0,21 20 16,-21-21-16,0 21 0,0-20 0,0-1 16,0 0-16,0 0 0,0 0 0,0 0 15,0 1-15,-21-22 16,0 0-1,0 0-15,21-22 16,0 1 0,0 0-16,0 0 0,0-21 15,0 20-15,0 1 0,0-21 16,21 21-16,0-22 0,0 22 0,1 0 16,-22-21-16,21 21 0,21-1 0,-21-20 15,0 21-15,1 21 0,-1-21 16,0 0-16,0 21 0,0 0 0,0-22 15</inkml:trace>
  <inkml:trace contextRef="#ctx0" brushRef="#br0" timeOffset="8732.62">16256 1566 0,'0'22'15,"0"-1"-15,0 0 0,0 0 16,0 0-16,0 0 0,0 1 15,0-1-15,0 0 0,0 21 0,-21-21 16,21 1-16,0-1 0,0 0 0,-21 0 16,21 0-16,0 0 15,0 1 1,0-44 15</inkml:trace>
  <inkml:trace contextRef="#ctx0" brushRef="#br0" timeOffset="8924.51">16277 1461 0,'0'-22'16,"0"44"-16,0-65 0,-21 43 0,21-21 16,-21 0-16,0 21 15,21-21-15,0 42 47,0 0-47,21 0 16</inkml:trace>
  <inkml:trace contextRef="#ctx0" brushRef="#br0" timeOffset="9436.2">16658 1566 0,'0'22'15,"0"-1"1,0 0-16,0 0 0,0 0 16,0 0-16,0 1 0,0-1 15,0 0-15,0 0 0,0 0 16,0 0-16,0 1 0,-21-1 0,0 0 15,21 0-15,0 0 16,-21-21-16,-1 0 16,22-21 15,0 0-31,0 0 16,0 0-16,0-1 0,0 1 15,22-21-15,-22 21 0,21 0 0,0-22 16,0 22-16,0 0 0,0-21 0,1 20 15,-1 22-15,0-21 0,21 0 0,-21 21 16,1 0-16,-1 0 0,21 0 16,-21 0-16,0 0 0,1 0 0,-1 21 15,0 0-15,0 1 0,-21-1 0,0 0 16,0 21-16,0-21 0,0 1 16,0 20-16,0-21 0,0 0 0,0 0 15,0 22-15,0-22 0,-21 0 0,21 0 16,-21 0-16,0 1 15,21-1-15,0 0 0,21-21 47</inkml:trace>
  <inkml:trace contextRef="#ctx0" brushRef="#br0" timeOffset="10248.68">17949 1566 0,'0'0'0,"0"-21"0,-42-21 16,42 21-16,-21 21 0,0 0 15,-1 0-15,1 0 0,0 0 16,0 0-16,0 0 0,0 0 0,-1 21 15,1-21-15,-21 21 0,21 21 0,0-20 16,-1-1-16,1 0 0,-21 21 16,21-21-16,0 22 0,21-22 0,-22 0 15,22 21-15,-21-20 0,21-1 16,0 0-16,0 0 0,0 0 16,0 0-16,21-21 0,1 0 15,-1 0-15,21 0 0,-21 0 0,0 0 16,22 0-16,-22 0 0,0-21 0,0 0 15,22 0-15,-22 0 0,0 0 0,0-1 16,0 1-16,0 0 0,1 0 16,-1 0-16,-21-22 0,21 22 0,-21 0 15,21 0-15,-21 0 0,0 0 16,0 42 15,0 0-31,0 0 16,0 0-16,0 22 15,0-22-15,-21 21 0,21-21 0,0 22 0,-21-22 16,0 21-16,21 0 0,-22-20 16,22 20-16,-21 0 0,21 1 0,-21-1 15,21 0-15,0 1 0,0-1 16,0 0-16,0 22 0,0-22 0,0 22 16,0-1-16,0-21 0,0 22 0,0-1 15,0-20-15,0 20 0,0-20 0,0 20 16,0-21-16,0 1 0,0-1 15,0 0-15,0 1 0,0-22 0,0 21 16,0-21-16,-21 1 0,0-1 16,0 0-16,-1 0 0,1-21 0,0 0 15,0 21-15,-21-21 0,20 0 0,1 0 16,0 0-16,-21-21 0,21 0 16,-1 0-16,-20 0 0,21-22 0,-43-20 15,43 20-15,0-20 0,0 21 16,0-22-16,0 22 0,21-22 15,0 1-15,0-1 0,0 1 0,21-1 0,0 1 16,0-1-16,0 22 0,0-22 16,22 22-16,-22 0 0,21-1 0,-21 22 15,22-21-15,20-22 16,-20 43-16,-1 0 0,-21 0 0,21 0 16,-20 0-16,20-1 0,-21 22 15,0-21-15,0 0 0,1 21 0,20 0 16,-21 0-16</inkml:trace>
  <inkml:trace contextRef="#ctx0" brushRef="#br0" timeOffset="10392.6">18224 2074 0,'0'0'0,"0"22"16,-21-22-1,21 21-15,-21-21 16,0 0-16,0 0 0,0 0 15</inkml:trace>
  <inkml:trace contextRef="#ctx0" brushRef="#br0" timeOffset="11584.42">6075 3450 0,'0'0'0,"-21"0"0,21-21 31,21 21-31,0 0 16,21 0-16,1-21 0,-1 21 0,0 0 15,22 0-15,-22 0 0,22-21 16,-1 21-16,1 0 0,20 0 0,-41 0 15,20 0-15,-21 0 0,22 0 16,-43 0-16,21 0 0,-20 0 16,-1 0-16,-21 21 0,0 0 15,-21-21 1,-1 0-16,1 0 0,0 0 0</inkml:trace>
  <inkml:trace contextRef="#ctx0" brushRef="#br0" timeOffset="11957.21">6604 3429 0,'0'0'0,"-21"0"16,0 0-16,21 21 15,0 0 1,0 1-16,0-1 16,0 0-16,0 0 0,0 21 0,0-20 15,21-1-15,-21 0 0,0 21 16,21-21-16,-21 1 0,21 20 15,-21-21-15,0 21 0,0-20 0,0 20 16,0 0-16,0-21 0,0 22 0,0-1 16,0-21-16,0 22 0,-21-22 0,21 0 15,-21 21-15,0-21 0,-1 1 16,1-1-16,0-21 0,0 21 0,0-21 16,0 0-16,-1 0 0,1 0 0,0 0 15,0 0-15,0 0 0,0 0 0,-1-21 16,1 21-16,0-21 0,-21-1 15,21 1-15,-1 21 0,1-21 0,0 21 16,0-21-16,0 0 0,0 21 16,21-21-16,0-1 15,0 1-15,0 0 16,0 0-16</inkml:trace>
  <inkml:trace contextRef="#ctx0" brushRef="#br0" timeOffset="12612.83">7366 3620 0,'0'0'16,"0"-22"-16,0 1 15,21 21-15,-21-21 0,0 42 32,0 0-17,0 1-15,0-1 0,0 0 0,0 0 16,0 21-16,0 1 0,-21-22 0,21 21 15,-21 1-15,21-22 0,0 21 0,0 0 16,-21-20-16,21 20 0,-22 0 16,22-21-16,0 1 0,-21 20 0,21-21 15,0 0-15,0 0 0,0-42 32,0 0-17,0 0-15,0 0 0,0-22 0,0 22 16,0-21-16,0 0 0,21-1 15,1 1-15,-22 0 0,21-1 0,0 1 16,0 0-16,0-1 0,0 1 16,1 0-16,-1-1 0,21 22 0,-21-21 15,0 42-15,22-21 0,-22 21 0,0 0 16,0 0-16,0 21 0,22 0 16,-22 0-16,0 0 0,-21 22 0,21-22 15,-21 21-15,21 0 0,-21 1 0,0-22 16,0 21-16,0 1 0,0-1 15,0-21-15,0 21 0,0-20 16,0-1-16,0 21 0,0-21 0,0 0 16,0 1-16,0-1 0,-21-21 15,21 21-15,-21-21 16,0 0-16,0 0 16,0 0-16,-1-21 0,1 0 15,0 21-15,-21-22 0</inkml:trace>
  <inkml:trace contextRef="#ctx0" brushRef="#br0" timeOffset="12799.72">7260 3979 0,'0'0'0,"0"-21"47,21 21-32,0 0-15,22-21 0,-22 21 0,0-21 16,0 21-16,22 0 0,-22 0 0,21-21 15,0 21-15,-20 0 0,20 0 16,-21-21-16,21 21 0,-20-22 0,-1 22 16,21 0-16,-21-21 0</inkml:trace>
  <inkml:trace contextRef="#ctx0" brushRef="#br0" timeOffset="13064.57">8086 3577 0,'0'0'15,"0"-21"-15,0 0 16,0 42 0,21-21-16,-21 21 15,21 0-15,0 1 0,-21 20 0,0-21 16,21 0-16,-21 22 0,21-22 0,-21 0 16,22 21-16,-22-21 0,0 1 15,0-1-15,0 21 0,0-21 0,0 0 16,21 1-16,-21-1 0,0 0 15,0 0 1,21-42 15,-21 0-31,21 21 0</inkml:trace>
  <inkml:trace contextRef="#ctx0" brushRef="#br0" timeOffset="13328.42">8509 3514 0,'0'0'0,"0"21"31,-21-21-31,0 21 16,-1 21-16,1-20 0,0 20 0,0-21 16,0 21-16,0-20 15,-1 20-15,1 0 0,-21-21 0,21 22 16,0-1-16,-1-21 0,1 22 0,-21 20 15,21-42-15,21 0 0,-21 1 16,21-1-16,21-21 31,0 0-31,0-21 16,0 21-16</inkml:trace>
  <inkml:trace contextRef="#ctx0" brushRef="#br0" timeOffset="13904.6">8826 3598 0,'0'0'16,"0"-21"0,0 42-1,0 1-15,0-1 0,0 0 16,0 21-16,-21-21 0,21 1 0,0 20 15,0-21-15,0 21 0,0-20 0,-21-1 16,21 21-16,-21-21 16,21 22-16,0-22 0,0 0 0,-21 0 15,21 0-15,0 0 0,-21 1 0,21-1 16,0 0-16,0-42 31,0 0-15,0-1-16,0 1 0,0 0 0,0-21 15,0 21-15,0-1 0,0-20 0,21 21 16,0-21-16,0-1 0,-21 22 16,21-21-16,0-1 0,1 22 0,-1-21 15,0 21-15,0-22 0,21 22 0,-20 0 16,-1 0-16,21 0 0,-21 0 0,0 21 16,1 0-16,20 0 15,-21 0-15,-21 21 0,21 0 0,0 0 16,-21 0-16,22 0 0,-22 22 0,0-22 15,0 21-15,0-21 0,0 1 0,0 20 16,0-21-16,0 0 0,0 0 16,0 1-16,21-1 0,-21 0 0,0 0 15,0 0-15,0 0 0,0 1 0,0-1 16,0 0-16,0 0 16,-21-21-1,-1 0 1,1 0-16,21-21 15,-21 0-15,0 0 16,0 21-16</inkml:trace>
  <inkml:trace contextRef="#ctx0" brushRef="#br0" timeOffset="14109.48">8826 3852 0,'22'0'31,"-1"0"-16,0 0-15,0 0 0,0 0 16,22 0-16,-22 0 0,21 0 16,-21 0-16,22 0 0,-22 0 0,0-21 15,0 21-15,0 0 0,0 0 0,1 0 16,-44 0 15</inkml:trace>
  <inkml:trace contextRef="#ctx0" brushRef="#br0" timeOffset="15029.19">5927 4784 0,'0'0'0,"-43"0"0,22 0 0,-21 0 15,63 21 17,21-21-32,-21 0 0,22 0 15,-1 0-15,22 0 0,-1 0 0,1 0 16,20 21-16,1-21 0,0 0 0,20 0 16,1 0-16,0 0 0,21 0 0,0 0 15,-21 0-15,21 0 0,0 0 16,0 0-16,-21 0 0,21 21 0,0-21 15,0 0-15,-21 0 0,-1 0 0,1 21 16,0-21-16,0 0 0,-21 0 16,20 0-16,-20 0 0,-21 0 0,20 0 15,-41 0-15,20 0 0,-21 0 16,1 0-16,-1 0 0,0 0 0,-20 0 16,-1 0-16,0-21 0,0 21 0,-21-21 15,0 0 1,0 0-1,0 0-15,0-1 16,-21 1 0,0 0-16,0 21 0,-1-21 15,1 21-15,0 0 0,0-21 0,0 21 16,-22-21-16,22 21 0,0 0 16,-21-22-16,21 22 0,-22 0 15,22 0-15,0 0 0,0 0 0,0 0 16,21-21-1,21 21 17,0 0-32,0 0 15,21 0-15,-20 0 0,-1 0 0,0 0 16,0 0-16,0 0 0,22 0 0,-22 0 16,0 21-16,0-21 15,0 0-15,0 22 0,-21-1 16,0 0-16,0 0 15,0 0-15,0 0 0,-21 1 0,0-1 16,0 0-16,0 0 0,0 0 16,-22 22-16,22-22 0,0 0 0,-21 21 15,20-21-15,-20 1 0,21-1 16,0 0-16,0 0 0,-1 0 0,1 0 16,21 1-16,-21-22 15,0 21-15,0-21 16</inkml:trace>
  <inkml:trace contextRef="#ctx0" brushRef="#br0" timeOffset="15973.43">12869 3641 0,'0'0'0,"0"21"47,0 0-47,0 0 16,0 22-16,0-22 0,0 0 0,0 21 15,0-21-15,-21 22 0,21-1 0,-21-21 16,21 22-16,0-1 0,-21 0 15,0-21-15,21 22 0,-22-22 0,22 21 16,0-21-16,-21 1 0,21-1 0,-21 0 16,21 0-16,0 0 15,0-42 1,0 0 0,0 0-16,0 0 0,0-1 15,0 1-15,0-21 0,0 21 0,0-22 16,0 1-16,0 0 0,21-1 0,0 1 15,1 0-15,-1-1 0,0 1 16,0 0-16,0-1 0,22 1 0,-22 21 16,0 0-16,21-22 0,-21 43 0,1-21 15,20 0-15,-21 21 0,0 0 0,0 0 16,22 21-16,-22 0 0,0 1 16,0-1-16,0 21 0,1-21 0,-1 22 15,-21-1-15,0 0 0,21 1 0,-21-22 16,0 21-16,0 0 0,0 1 0,0-1 15,0-21-15,0 22 0,0-22 16,0 0-16,0 0 0,0 0 16,0 0-16,0 1 0,-21-1 15,0-21 1,-1 0-16,1 0 0,0 0 0,0 0 16,0 0-16,0-21 0</inkml:trace>
  <inkml:trace contextRef="#ctx0" brushRef="#br0" timeOffset="16164.31">12763 4064 0,'22'-21'47,"-1"21"-47,0 0 0,0 0 0,0 0 15,22 0-15,-22 0 0,21-21 0,-21 21 16,22 0-16,-1 0 0,-21-21 15,0 21-15,22 0 0,-22-22 0,0 22 16,0-21-16,0 21 0,0-21 0</inkml:trace>
  <inkml:trace contextRef="#ctx0" brushRef="#br0" timeOffset="16428.16">13547 3662 0,'0'0'0,"21"0"31,0 0-15,0 21-16,-21 0 0,21 0 15,0 22-15,-21-22 0,0 0 0,22 0 16,-22 22-16,21-22 0,-21 0 16,0 21-16,0-21 0,21 1 0,-21-1 15,21 21-15,-21-21 0,21 0 16,-21 1-16,0-1 0,0 0 0,0 0 31,0-42-15,0 0-16</inkml:trace>
  <inkml:trace contextRef="#ctx0" brushRef="#br0" timeOffset="16692.13">13970 3683 0,'0'0'15,"0"-21"-15,0-21 16,0 63 0,0 0-16,-21 0 15,0 0-15,21 0 0,-22 1 16,22 20-16,-21-21 0,21 21 0,-21-20 16,0 20-16,0 0 0,21-21 0,-21 22 15,-1-22-15,1 21 0,21-21 0,-21 1 16,0 20-16,21-21 0,0 0 15,0 0-15,-21-21 0,21 22 16,0-44 0,21 1-1,0 0-15</inkml:trace>
  <inkml:trace contextRef="#ctx0" brushRef="#br0" timeOffset="17251.81">14414 3725 0,'22'-21'15,"-44"42"17,22 1-17,-21-1-15,21 0 0,-21 0 16,21 0-16,-21 22 0,21-22 0,0 0 15,0 21-15,-21-21 0,21 1 0,-21-1 16,21 21-16,0-21 0,0 0 16,-22 1-16,22-1 0,0 0 0,-21-21 15,21 21-15,0 0 16,0-42 15,0 0-31,0 0 0,0 0 16,0-1-16,0 1 0,21 0 0,1-21 15,-22 21-15,21-22 0,0 1 0,-21 0 16,21 20-16,0-20 0,0 0 16,1 21-16,-1-22 0,0 22 15,0 0-15,0 0 0,0 0 0,1-1 16,-1 1-16,0 21 0,0 0 0,0 0 16,0 0-16,1 21 0,-1 1 15,-21-1-15,21 21 0,-21-21 16,0 0-16,0 22 0,0-22 0,0 21 15,0-21-15,0 22 0,0-22 0,0 21 16,0-21-16,0 22 0,0-22 0,0 0 16,0 0-16,0 0 0,0 1 15,0-1-15,-21-21 16,21 21-16,0-42 31,-21 0-15,21-1-16</inkml:trace>
  <inkml:trace contextRef="#ctx0" brushRef="#br0" timeOffset="17463.68">14457 3937 0,'-21'0'16,"42"0"15,0 0-16,0 0-15,0 0 0,0 0 16,1 0-16,-1 0 0,0 0 0,0 0 16,0 0-16,0-21 0,1 21 15,-1-21 1,-21 0-16,21 21 0,0-22 16</inkml:trace>
  <inkml:trace contextRef="#ctx0" brushRef="#br0" timeOffset="17748.52">15303 3620 0,'0'-22'15,"22"22"1,-22-21-16,21 21 15,0 0-15,21 0 0,-21 0 0,22 0 16,-22 0-16,21 0 0,-21 0 16,22 0-16,-22 0 0,0 0 0,21 0 15,-20 0-15,-1 0 0,0 0 16,-21-21 15,-21 21-15</inkml:trace>
  <inkml:trace contextRef="#ctx0" brushRef="#br0" timeOffset="18115.82">15621 3577 0,'0'0'0,"0"21"16,-21-21-16,21 22 16,0-1-1,0 0-15,-21 0 0,21 0 16,0 0-16,0 1 15,0-1-15,0 0 0,0 0 0,0 0 16,0 0-16,0 1 0,0-1 16,0 0-16,0 0 0,0 0 0,0 0 15,0 1-15,0-1 0,0 0 0,0 0 16,0 0-16,0 0 0,-22 1 0,-20 20 16,21-21-1,0-21-15,-22 0 0,22 0 16,0 0-16,0 21 0,-21-21 15,20 0-15,1 0 0,0 0 0,0 0 0,0 0 16,0 0-16,-1 0 16,1 0-16,21-21 15,-21 21-15</inkml:trace>
  <inkml:trace contextRef="#ctx0" brushRef="#br0" timeOffset="21080.38">13144 4572 0,'0'0'0,"-42"0"0,21 0 0,-21 0 0,20 0 15,-20 0-15,0 0 0,21 0 0,-22 0 16,22 0-16,0 0 15,0 0-15,0 0 0,42 0 47,21 0-47,-21 0 0,22 0 16,20 0-16,-21 0 0,22 0 0,-1 0 16,22 0-16,-21 0 0,20 0 0,-20 0 15,20 0-15,1 0 0,0 0 16,-1 0-16,22 0 0,0 0 0,0 0 15,0 0-15,21 0 0,-21 0 0,-1 0 16,22 0-16,-21 0 0,21 0 0,-21 0 16,0 0-16,0 0 15,0 0-15,-22 0 0,-20 21 0,20-21 16,-41 0-16,20 0 0,-20 0 0,-22 0 16,0 0-16,0 0 0,0 0 0,0 0 31,1 0-16,-22-21 110,0 0-93,0 0-17,0 0 1,0-1 0,0 1 15,0 0-31,0 0 15,21 21 126,-21-21-125,21 21 15,0 0-15,-42 0 46,0-21-46,0 21-16,-1 0 15,1 0 32,21 21-16,21-21-15,1 21-16,-1-21 16,0 0-16,0 21 15,0-21-15,0 0 16,1 0-16,-22 21 62,0 0-46,-22-21-16,22 22 16,-21-22-16,21 21 15,-21-21-15,0 21 16,0-21-16,21 21 16,0 0 46,-21-21-46,-1 0-1,22 21-15,-21-21 16,0 0-16,0 0 0</inkml:trace>
  <inkml:trace contextRef="#ctx0" brushRef="#br0" timeOffset="109961.59">3344 5694 0,'-21'0'31,"42"0"16,0 0-47,1-21 16,-1 21-1,21-21-15,-21-1 0,0 22 0,1-21 16,-1 21-16,0-21 0,21 0 0,-21 0 16,1 0-16,-1-1 0,0 1 15,0 0-15,-21 0 0,0-21 0,0 20 16,0 1-16,0-42 0,0 42 15,0-1-15,-21 1 0,0 21 16,21-21-16,-21 21 0,-1 0 16,1 0-1,21 21-15,0 0 0,0 1 0,0 20 16,-21 0-16,21 1 0,0-1 16,-21 21-16,21 1 0,0-1 15,0 22-15,0-21 0,0-1 0,-21 1 16,21-1-16,-21 1 0,21-1 0,0 1 15,-22-1-15,22 1 0,-21-1 16,21-21-16,-21 1 0,21-1 0,0 0 16,0 1-16,-21-22 0,21 0 0,-21 0 15,0 0-15,21 1 0,-22-22 16,1 0-16,0 0 0,0 0 16,0-22-16,0 1 0,-1 0 15,1 0-15,0-21 0,0 20 16,0-20-16,0 0 0,-1 21 15,1-22-15,0 22 0,21 0 0,0 0 16,-21 0-16,0 21 16,21 21-1,0 21-15,0-21 0,0 0 0,0 22 16,0-22-16,0 21 0,21 1 16,0-22-16,0 0 0,0 21 0,1-21 15,-1 1-15,0-1 0,0-21 0,0 21 16,22-21-16,-22 0 0,21 0 15,-21 0-15,22 0 0,-1 0 0,-21-21 16,21 0-16,1-1 0,-1 1 0,0 0 16,1 0-16,-22 0 15,21-22-15,-21 22 0,1-21 0,-1 21 16,0-22-16,0 22 0,-21 0 0,0 0 16,0 0-16,0 42 31,0 0-31,-21 0 0,21 0 15,0 1-15,-21 20 0,21-21 16,-21 0-16,21 0 0,0 22 0,0-22 16,-22 0-16,22 0 0,-21 0 15,21 1 1,0-44 0,0 1-1,0 0-15,0 0 16,0 0-16,0-22 0,0 1 0,21 21 15,1-21-15,-1-1 0,0 22 0,0-21 16,21 21-16,-20-1 0,-1 1 16,0 21-16,0 0 0,0 0 0,22 0 15,-22 0-15,0 0 0,0 21 16,0 1-16,0-1 0,-21 21 0,0-21 16,22 0-16,-22 22 0,0-22 15,0 21-15,0-21 0,0 1 0,0-1 16,0 0-16,0 21 0,0-21 15,0 1-15,0-1 16,0-42 15,21-1-31,-21-20 16,0 21-16,21-21 0</inkml:trace>
  <inkml:trace contextRef="#ctx0" brushRef="#br0" timeOffset="110244.94">4699 5567 0,'0'0'0,"21"-21"0,0 21 16,-21 21 0,0 0-16,0 0 0,0 22 15,0-1-15,-21 21 0,0-20 0,0 20 16,0 1-16,21-1 0,-22 1 0,1-22 15,0 22-15,21-1 0,-21 1 0,0-22 16,21 21-16,-21-20 0,21-1 16,0 0-16,0-20 0,0 20 15,0-21-15,0 0 0,0 0 0,0 1 0,21-22 32,0 0-32,0 0 0,-21-22 15,21 1-15,0 0 0,-21-21 0,0 21 16</inkml:trace>
  <inkml:trace contextRef="#ctx0" brushRef="#br0" timeOffset="110442.34">4466 6244 0,'0'0'16,"-21"0"-16,0 0 16,42-21 15,0 21-31,21 0 0,-20 0 0,20-21 15,-21 21-15,21 0 0,-20 0 16,20-21-16,-21 21 0,21 0 16,-20 0-16,-1-21 0,0 21 15,0-22-15</inkml:trace>
  <inkml:trace contextRef="#ctx0" brushRef="#br0" timeOffset="110791.44">5038 6265 0,'0'0'0,"21"0"0,0 0 31,0 0-15,-21-21-16,21 0 0,0 21 15,1-21-15,-1 0 0,0 0 16,-21-1-16,0 1 15,-21 21 17,0 0-32,-1 21 0,1 1 15,21-1-15,-21 0 0,0 0 16,0 0-16,21 22 0,-21 41 16,21-63-16,0 1 0,0 20 15,0-21-15,0 0 0,0 0 16,21 1-16,0-22 0,0 0 15,0 0-15,0 0 0,1 0 0,-1 0 16,21 0-16,-21 0 0,0-22 0,22 1 16</inkml:trace>
  <inkml:trace contextRef="#ctx0" brushRef="#br0" timeOffset="111160.23">5588 6160 0,'0'-22'0,"0"44"0,0-65 16,0 22-16,21 21 47,0 0-47,0 0 0,1 21 15,-1 0-15,0 1 0,0-1 16,-21 0-16,0 0 0,21 0 16,-21 0-16,0 22 0,0-22 0,0 0 15,0 21-15,0-20 0,0-1 0,0 0 16,-21 0-16,21 0 0,0 0 0,-21-21 15,0 0-15,0 0 16,21-21 0,0 0-16,0 0 0,0 0 15,0 0-15,0-1 0,21-20 16,0 21-16,-21 0 0,21-22 16,0 22-16,0 0 0,-21 0 0,22 0 15,-1 21-15,-21-21 0,21 21 0,0 0 16,-21-22-16,21 22 15,0 0-15,1 0 0,-1 0 16,0-21-16</inkml:trace>
  <inkml:trace contextRef="#ctx0" brushRef="#br0" timeOffset="111851.88">6435 6223 0,'0'0'0,"21"-21"0,0 21 0,0-21 15,0 0-15,0 21 0,1-22 0,-1 1 16,0 0-16,21-21 0,-21 21 16,22-1-16,-22-20 0,0 0 0,0-1 15,22 22-15,-43-21 0,21 0 0,-21-1 16,21 1-16,-21 21 0,0-22 15,0 22-15,0 0 0,0 0 0,0 0 16,0 0-16,-21 21 0,0 0 16,-1 0-16,1 0 0,0 42 15,0-21-15,0 21 0,0 1 16,-1-1-16,1 22 0,0-1 16,-21-21-16,21 22 0,-1 21 0,22-22 15,-21 1-15,0-1 0,0 22 0,0-1 16,0-20-16,-1-1 0,1 22 0,21-21 15,0-1-15,-21 1 0,0-1 16,21 1-16,-21-1 0,21-21 16,0 22-16,0-1 0,-21 1 0,21-22 0,-22 22 15,22-1-15,-21-20 0,21 20 16,0-21-16,0 1 0,-21-1 0,21 0 16,-21 1-16,21-1 0,0-21 0,0 22 15,0-22-15,0 0 16,21 0-16,0-21 0,0 0 0,1 0 15,-1 0-15,21-21 0,-21 0 0,22 0 16,-22-1-16,21 1 0,0 0 0,-20-21 16,20-1-16,0 1 0,1 0 0,-22-22 15,21 1-15,-21-1 0,22 1 16,-22-1-16,-21 1 0,0-1 16,0 22-16,0-22 0,0 22 0,-43-21 15,22 20-15,-21 22 0,0-21 0,-1 21 16,-20-1-16,20 1 0,-20 0 0,21 0 15,-1 21-15,1 0 0,0 0 0,-1 0 16,22 0-16,0 0 0,21-21 16,21 21-1,21 0 1,-20 0-16,-1-21 0,21 21 0,0-22 16,1 22-16,-1-21 0</inkml:trace>
  <inkml:trace contextRef="#ctx0" brushRef="#br0" timeOffset="112307.62">7239 6265 0,'0'-42'15,"0"21"-15,0 0 16,-21 21-16,21-21 16,-21 21-16,-1 0 0,1 0 0,0 0 15,0 0-15,0 0 0,0 21 0,-43 21 16,43-21-16,0 0 0,0 22 15,-1-22-15,1 21 0,0-21 16,21 22-16,0-1 0,0-21 0,0 0 16,0 22-16,0-22 0,0 0 15,21 0-15,0 0 0,1-21 16,-1 0-16,0 0 0,0 0 16,21 0-16,-20 0 0,-1-21 0,0 0 15,21 0-15,-21 0 0,1 0 0,-22-1 16,21 1-16,-21-21 0,21 21 0,-21-22 15,21 22-15,-21-21 0,0 21 0,0 0 16,0-1-16,0 44 31,0-1-31,0 21 16,-21-21-16,21 0 0,-21 22 0,21-22 16,0 21-16,-21-21 15,21 1-15,0-1 0,0 0 0,0 21 16,0-21-16,0 1 0,21-22 15,0 21-15,0-21 0,0 0 16,0 0-16,1 0 0,-1 0 16,0-21-16,0 21 0,21-22 0,-20 1 15</inkml:trace>
  <inkml:trace contextRef="#ctx0" brushRef="#br0" timeOffset="112584.97">7959 6202 0,'0'-64'15,"0"128"-15,0-149 16,-22 85-16,22-21 0,-21 21 16,-21 0-16,21 0 0,0 0 0,-1 0 15,1 21-15,0 0 0,0 1 0,0-1 16,0 0-16,-1 21 0,1-21 0,0 22 16,21-22-16,0 21 0,0 1 15,0-22-15,0 21 0,0-21 0,0 0 16,0 1-16,21-1 0,-21 0 0,64 21 15,-43-42-15,0 0 0,0 0 16,22 0-16,-22 0 16,21 0-16,-21 0 0,0 0 0,22 0 15,-22-21-15,21 0 0,-21 0 0,1 0 16,-1-1-16,21-20 0</inkml:trace>
  <inkml:trace contextRef="#ctx0" brushRef="#br0" timeOffset="112962.06">8361 6244 0,'-21'21'16,"-1"1"-16,22-1 15,22-21 1,-1 0 0,0 0-16,0 0 0,0 0 15,22-21-15,-22 21 0,0-22 0,0 1 16,21 21-16,-20-21 0,-1 0 0,0 0 15,0 0-15,0-1 0,-21 1 16,21 0-16,-21 0 0,0 0 16,-21 21-16,0 0 15,0 0-15,0 0 0,0 0 0,-22 21 16,22 0-16,0 0 0,0 0 16,0 1-16,-1-1 0,1 21 0,0-21 15,21 22-15,0-22 0,0 21 0,0-21 16,0 0-16,0 1 0,0 20 15,0-21-15,0 0 0,0 0 16,21 1-16,0-22 0,1 0 0,-1 21 16,0-21-16,0 0 0,0 0 15,0 0-15,1 0 0,-1-21 0,0-1 16,0 22-16,0-21 0,0 0 0</inkml:trace>
  <inkml:trace contextRef="#ctx0" brushRef="#br0" timeOffset="113347.83">9673 6011 0,'0'0'0,"-21"-21"31,42 21-31,0 0 0,22 0 16,-22 0-16,42 0 16,-20 0-16,20 0 0,1 0 0,-1 0 15,22 0-15,-22 0 0,1 0 0,-1 0 16,1 0-16,-1 0 0,-20 0 0,20 0 15,-21 0-15,1 0 0,-22 0 0,21 0 16,-21 0-16,1 0 0,-44 0 31,1 0-31,-21 0 16,21 0-16,-22 0 0,1 0 0,0 0 16,-1 0-16,1 0 0</inkml:trace>
  <inkml:trace contextRef="#ctx0" brushRef="#br0" timeOffset="113550.23">9842 6075 0,'-21'21'0,"42"-42"0,-63 42 16,42 0-16,21-21 31,0 0-31,22 0 0,-1 0 16,0 0-16,1 0 0,20 0 0,1 0 15,-22 0-15,22 0 0,-1 0 0,-21 0 16,1 0-16,20 0 0,-20 0 0,-1 0 15,0 0-15,-21 0 0,1-21 0,20 21 16,-21-21-16,-21 0 16</inkml:trace>
  <inkml:trace contextRef="#ctx0" brushRef="#br0" timeOffset="113935.62">10689 5630 0,'0'0'16,"-21"0"-16,0 0 0,0 0 16,21 22-16,-22-22 15,22 21-15,0 0 0,0 0 16,22 0-16,-1 0 16,0-21-16,21 22 0,1-22 0,-1 0 15,0 21-15,1-21 0,-1 0 0,21 0 16,-20 0-16,-1 0 0,0 0 15,1 0-15,-22 0 0,21 0 0,-21 0 16,1 0-16,-65 21 31,22 0-31,-21 0 0,21 0 0,-22 1 16,1 20-16,-22-21 0,22 21 16,0 1-16,-1-1 0,1 0 0,21 1 15,-21-22-15,20 21 0,-20 1 16,21-22-16,21 0 0,-21 21 0,21-21 15,-21 1-15,21-1 0,0 0 16,0-42 0,0 0-1,0-1-15</inkml:trace>
  <inkml:trace contextRef="#ctx0" brushRef="#br0" timeOffset="117136.61">12742 5313 0,'0'0'0,"0"-21"0,-21 0 16,21-1 0,-21 1-16,21 0 15,0 42 17,0 22-32,-21-22 0,21 21 15,0 0-15,-21 22 0,21-22 0,-22 22 16,22-22-16,0 22 0,0-22 0,-21 21 15,21-20-15,-21-1 0,21 0 0,-21 1 16,21-1-16,0-21 0,-21 22 0,0-22 16,21 0-16,-22 0 0,22 0 15,-21 0-15,21 1 16,0-1-16,-21-21 0,21-21 31,0-1-15,0 1-16,0 0 0,0 0 0,0 0 15</inkml:trace>
  <inkml:trace contextRef="#ctx0" brushRef="#br0" timeOffset="117485.38">12361 5525 0,'0'0'0,"-21"-22"0,0-20 15,21 21-15,0 0 16,0 0-16,0-1 0,0 1 0,21 0 15,0 21-15,0-21 0,1 0 16,-1 0-16,0 21 0,0-22 0,21 22 16,-20 0-16,20-21 0,0 21 0,-21 0 15,22 0-15,-1 21 0,0-21 0,-20 22 16,20-1-16,0 21 0,-21 0 0,1-20 16,-1 20-16,-21 0 0,0 1 15,0-1-15,-21 0 0,-1 1 0,1-1 16,-21 0-16,21-21 0,-22 1 0,1 20 15,21-21-15,-21 0 0,20-21 16,1 21-16,0 1 0,0-22 0,21 21 31,21-42 1,0 21-32,22-22 0,-22 22 0,0-21 0,21 21 15,-21 0-15</inkml:trace>
  <inkml:trace contextRef="#ctx0" brushRef="#br0" timeOffset="117916.14">13144 5863 0,'0'-21'16,"0"0"-16,0 0 15,0 0-15,0-1 16,22 22-16,-1-21 15,0 21-15,0 0 0,0 0 0,22 0 16,-22 0-16,21 0 0,-21 0 0,0 0 16,22 21-16,-22-21 0,0 22 0,21 20 15,-20-21-15,-1 0 0,-21 22 16,0-22-16,21 0 0,-21 21 0,0-21 16,0 1-16,0-1 0,-21 0 15,0 0-15,-1 0 0,1-21 0,0 21 16,-21-21-16,21 0 0,-1 0 0,1 0 15,0 0-15,21-21 16,0 0 0,0 0-16,0 0 0,21 0 0,0-1 15,1-20-15,-22 21 0,21-21 0,0 20 16,0-20-16,0 21 0,0-21 0,1 20 16,-1 1-16,-21 0 0,21 0 0,0 21 15,0 0-15,-21-21 0,21 21 16,1 0-16,-1 0 15,0 0-15,0 21 0,0 0 16</inkml:trace>
  <inkml:trace contextRef="#ctx0" brushRef="#br0" timeOffset="118661.12">14076 5736 0,'0'-21'15,"0"0"-15,-21 21 16,-1 0 0,1 0-16,0 21 15,0-21-15,21 21 0,-21 0 0,0 1 0,21-1 16,-22 21-16,1-21 0,0 0 16,21 1-16,-21 20 0,21-21 0,-21 0 15,21 0-15,0 1 0,0-1 16,0 0-16,21 0 15,21-21-15,-21 0 0,22 0 16,-22 0-16,21 0 0,1 0 0,-1 0 16,0-21-16,1 21 0,-1-21 15,0 0-15,-21 21 0,1-22 0,-1 1 16,0 0-16,-21-21 0,0 21 16,0-1-16,0-20 0,-21 21 0,0 0 15,-1-22-15,1 22 0,-21 0 0,21 0 16,-22 21-16,1-21 0,21 21 0,-21 0 15,-1 0-15,22 0 0,0 0 16,0 0-16,21 21 16,0 0-16,21-21 15,0 21-15,0-21 0,22 0 0,-1 0 16,0 0-16,1 0 0,20 0 0,-21 0 16,22 0-16,-22 0 0,22 0 15,-22-21-15,0 21 0,-20-21 0,20 21 16,-21-21-16,0 21 0,0-21 15,1-1-15,-22 1 0,0 42 47,-22 1-47,22-1 0,0 21 16,-21-21-16,21 22 0,0-1 0,-21 0 16,21 1-16,0-1 0,0 21 0,0-20 15,-21-1-15,21 0 0,-21 22 0,21-22 16,-21 22-16,-1-22 0,22 22 15,-21-1-15,0-21 0,0 22 0,0-1 16,21-20-16,-21 20 0,-1-20 16,22-1-16,-21 0 0,21 1 0,-21-22 0,21 21 15,0 0-15,-21-20 16,21-1-16,0 0 0,-21 0 0,0-21 31,-1-21-31,22 0 0,0 0 16,0-22-16,-21 22 0,21-21 0,0-1 15,0 1-15,0 0 0,0-22 0,0 22 16,0-22-16,0 1 0</inkml:trace>
  <inkml:trace contextRef="#ctx0" brushRef="#br0" timeOffset="118871.55">14393 5546 0,'0'0'16,"-21"0"-16,0 0 0,0-21 0,0 21 16,-1 0-1,44 0 17,-1 0-32,0 0 0,0 0 15,0 0-15,0 0 0,1 0 0,-1 0 16</inkml:trace>
  <inkml:trace contextRef="#ctx0" brushRef="#br0" timeOffset="119198.36">14838 5821 0,'0'0'0,"21"0"15,0 0-15,0 0 16,0-21-16,1 21 0,-1-21 15,0-1-15,21 22 0,-21-21 0,1 0 16,-1 21-16,-21-21 0,0 0 16,0 0-16,-21 21 15,-1 0-15,-20 0 16,21 0-16,0 21 0,-22-21 16,22 21-16,0 0 0,0 0 0,0 0 15,0 22-15,-1-22 0,22 0 0,0 0 16,-21 0-16,21 1 0,0-1 0,0 0 15,0 0-15,0 0 0,21-21 0,1 21 16,-1-21-16,0 0 0,21 0 16,-21 0-16,1 0 0,20 0 0,0 0 15,1 0-15,-22 0 0,21 0 16</inkml:trace>
  <inkml:trace contextRef="#ctx0" brushRef="#br0" timeOffset="119748.04">15684 5694 0,'0'-21'16,"0"42"-16,0-63 0,0 20 0,-21 1 16,0 21-1,0 0-15,0 21 16,0-21-16,21 22 0,0-1 16,-22 0-16,22 0 0,-21 0 0,21 0 15,0 1-15,0-1 0,0 0 16,0 0-16,0 21 0,0-20 15,0-1-15,21 0 0,1 0 0,-1 0 16,0-21-16,0 21 0,0-21 16,22 0-16,-22 0 0,21 0 0,0 0 15,-20 0-15,20 0 0,0 0 0,-21-21 16,22 0-16,-22 0 0,0 0 16,21 0-16,-20-22 0,-1 22 0,0-21 15,0-22-15,0 22 0,-21-22 0,21 22 16,1-21-16,-22-1 0,0 22 0,21-22 15,0 22-15,-21 0 0,0-1 16,0 1-16,0 21 0,21 0 0,-21 42 31,-21 0-15,21 0-16,-21 21 0,0 1 0,-1-1 16,1 0-16,0 1 0,0 20 15,0-20-15,21 20 0,0-21 0,0 22 16,0-22-16,0 1 0,0-1 0,0 0 15,0 1-15,21-22 0,-21 0 0,21 0 16,0 0-16,0 0 0,22 1 16,-22-22-16,0 0 0,21 0 0,-20 0 15,20 0-15,-21 0 0,21 0 0,-20 0 16,20-22-16,-21 1 0,21 0 16,-20 0-16,-1 21 0,0-42 0,0 20 15,0 1-15,0 0 0,-21 0 0,0 0 16,0 0-16</inkml:trace>
  <inkml:trace contextRef="#ctx0" brushRef="#br0" timeOffset="120015.89">16108 5609 0,'-21'0'16,"21"-21"-1,21 21-15,0 0 16,21 0-16,1-21 0,-1 21 15,0 0-15,22 0 0,-1-21 0,-20 21 16,20-21-16,-21 21 0,22 0 0,-22 0 16,1 0-16,-1 0 0,-21 0 15,0 0-15,0 0 0,1 0 16,-22-22 15,-22 22-15,1 0-1</inkml:trace>
  <inkml:trace contextRef="#ctx0" brushRef="#br0" timeOffset="121032.12">2307 8382 0,'0'21'31,"0"0"-31,21 1 15,-21-1-15,21-21 0,1 0 16,-22 21-16,21-21 0,0 0 16,0 0-16,0 0 0,22 0 15,-22-21-15,21 0 0,0-1 0,1 1 16,-1 0-16,0 0 0,22 0 16,-22-22-16,1 1 0,-22 21 0,21-21 15,0-1-15,-20 1 0,-1 0 0,0 20 16,-21-20-16,21 21 0,-21-21 15,0 20-15,0 1 0,0 0 16,-21 21-16,0 0 0,0 0 16,21 21-16,-22 0 0,1 22 15,0-22-15,0 21 0,21 1 0,0 20 16,-21-21-16,21 22 0,0-1 0,0-20 16,0 20-16,0 1 0,0-22 15,0 22-15,0-22 0,0 21 0,21-20 16,-21-1-16,0 0 0,0 1 0,0-1 15,0-21-15,0 22 16,0-22-16,0 0 0,0 0 0,-21 0 16,0 0-16,-1-21 0,1 22 0,-21-22 15,0 0-15,-1 0 0,1 0 16,-106-22 0,105 1-16,22 0 0,0 21 0,0-21 15,0 0-15,21 0 16,0-1-16,0 1 0,21 21 15,0-21-15,21 21 0,-20-21 16,20 0-16</inkml:trace>
  <inkml:trace contextRef="#ctx0" brushRef="#br0" timeOffset="121461.88">3450 8530 0,'-21'0'15,"0"21"-15,0 1 16,21-1-16,-22-21 0,22 42 0,0-21 16,0 0-16,-21 1 0,21 20 15,-21-21-15,21 0 0,0 0 0,0 22 16,-21-22-16,21 0 0,-21 0 16,21 0-16,0-42 46,0 0-46,0 0 0,0-21 16,0 20-16,21-20 0,0 0 0,0 21 16,0-22-16,1 1 0,-1 0 0,0 20 15,0 1-15,0 0 0,0 0 16,1 21-16,-1 0 0,0 21 16,0 0-16,-21 0 0,0 1 0,0-1 15,0 21-15,0 0 0,0-20 16,0 20-16,0 0 0,0-21 15,0 22-15,0-22 0,0 0 0,21 0 16,-21 0-16,21 1 0,1-22 16,-1 21-16,0-21 0,0 0 15,0 0-15,0 0 0,22-21 0,-22-1 16,21 1-16,-21 0 0,1 0 16</inkml:trace>
  <inkml:trace contextRef="#ctx0" brushRef="#br0" timeOffset="122843.64">4297 7832 0,'0'-21'0,"0"42"0,0-64 0,-21 43 31,-1 22-31,22-1 0,0 0 0,0 21 16,0 1-16,-21 20 0,21 1 0,0-1 15,-21 1-15,21-1 0,0 1 16,-21-1-16,21 1 0,0-1 0,-21 1 15,0-22-15,21 21 0,-22-20 0,22-1 16,-21 0-16,21-20 0,-21 20 0,21-21 16,-21-21-16,21 21 0,0-42 31,0-21-31,0 21 16,0-22-16,21 22 0,0-21 15,0-1-15,1 1 0,-1 0 0,0 21 16,0-22-16,0 1 0,0 21 0,1 0 15,-1-1-15,0 22 0,0 0 0,0 0 16,0 0-16,1 22 16,-22-1-16,0 0 0,0 0 0,0 21 15,21-20-15,-21 20 0,0-21 0,0 21 16,0-20-16,0 20 0,0-21 16,0 21-16,0-20 0,0-1 0,21 0 15,0 0-15,0 0 0,0-21 16,1 0-16,20 0 0,-21 0 0,21 0 15,-20-21-15,20 0 16,0 0-16,1 0 0,-1-1 0,0 1 16,-21 0-16,22-21 0,-22 21 0,0-1 15,0-20-15,0 21 0,-21 0 0,0 0 16,0-1-16,0 1 0,0 0 16,-21 21-1,0 0 1,0 21-16,0 0 0,0 1 15,-1-1-15,22 0 0,0 21 16,0-21-16,0 1 0,-21-1 0,21 0 16,0 0-16,0 0 0,0 22 15,0-22-15,21 0 16,1 0-16,-1-21 0,0 0 0,0 0 16,0 0-16,0 0 0,1 0 0,20 0 15,-21 0-15,0-21 0,22 0 0,-22 0 16,0-1-16,21 1 0,-21 0 15,1-21-15,-1 21 0,0-1 0,-21-20 16,0 21-16,0 0 0,0 0 0,0-1 16,0 1-16,0 0 0,-21 21 0,0-21 15,-1 21 1,22 21 0,0 0-16,22 0 15,-1 1-15,0-1 0,0 0 16,-21 0-16,0 0 0,21 0 0,-21 1 15,21-1-15,-21 0 0,0 0 16,0 0-16,0 0 0,0 1 16,0-1-16,0 0 15,22-21-15,-1 0 0,0 0 16,0 0-16,0 0 0,0 0 16,22 0-16,-1-21 0,-21 0 0,22-1 15,-22 22-15,21-42 0,-21 21 0,22 0 16,-22 0-16,0-1 0,0-20 0,-21 21 15,21-21 1,0 20-16,-21 1 0,0 0 16,0 0-16,0 42 15,0 0 1,-21 0-16,21 1 16,-21 20-16,21-21 0,0 0 0,0 0 15,0 1-15,0-1 0,0 0 0,0 0 16,0 0-16,0 0 0,21-21 0,0 22 15,1-22-15,-1 0 16,0 0-16,0 0 0,0 0 0,0 0 16,22 0-16,-22-22 0,0 1 0,0 0 15,0 0-15,1 0 0,-1 0 16,0-22-16,0 22 0,0-21 16,0-1-16,-21 1 0,22 0 0,-1-22 15,0 1-15,0-43 0,-21 42 16,0 1-16,21 21 0,0-1 0,1 1 15,-22 0-15,21 20 0,-21 1 16,0 0-16,-21 42 16,-1 22-1,1-22-15,21 21 0,-21 22 16,0-22-16,21 21 0,-21 1 0,21-22 16,0 22-16,0-1 0,0-20 15,0 20-15,0-21 0,0 1 0,0-1 16,0 0-16,0 1 0,21-1 0,-21-21 15,21 0-15,0 1 0,0-1 0,1 0 16,-1 0-16,0-21 0,0 0 16,0 0-16,0 0 0,22 0 15,-22-21-15,0 0 0,0 21 0,0-43 16,1 22-16,-1 0 0,0-21 16,-21 21-16</inkml:trace>
  <inkml:trace contextRef="#ctx0" brushRef="#br0" timeOffset="123023.53">6435 8382 0,'0'0'0,"0"21"15,21-21 1,0 0-16,21 0 0,-21 0 16,22 0-16,-22 0 0,21 0 0,-21-21 15,22 0-15,-22 21 0,21 0 0,-21-21 16,1 0-1,-22-1-15</inkml:trace>
  <inkml:trace contextRef="#ctx0" brushRef="#br0" timeOffset="123203.94">5927 8297 0,'0'0'0,"-43"22"16,22-22-1,21 21-15,-21-21 0,42 0 47,0 0-47,0 0 0,1 0 0,-1 0 16,21-21-16</inkml:trace>
  <inkml:trace contextRef="#ctx0" brushRef="#br0" timeOffset="124668.12">7345 8657 0,'0'0'0,"21"-21"0,0-42 15,-21 20 1,0 22-16,0 0 0,0 0 0,-21-22 16,0 22-16,0 0 0,-1 0 0,1 21 15,0-21-15,-21 21 0,21 0 16,-1 0-16,-20 0 0,21 21 0,0 0 16,0-21-16,-1 42 0,1-20 0,0-1 15,0 0-15,0 0 0,21 21 0,0-20 16,0-1-16,0 0 0,0 0 15,0 0-15,0 0 0,21-21 16,0 0-16,0 0 0,0 0 16,1 0-16,20 0 0,-21 0 15,0 0-15,22-21 0,-22 21 0,0-21 16,0 0-16,0 0 0,0 0 16,1-1-16,-22 1 0,21 0 0,-21-21 15,0 21-15,0-1 0,0 1 16,0 42-1,-21 1 1,21 20-16,-22-21 0,22 0 16,0 0-16,0 1 0,0-1 15,0 0-15,0 21 0,0-21 0,22 1 16,-1-1-16,0-21 0,0 0 0,0 0 16,0 0-16,1 0 15,20 0-15,-21 0 0,21 0 0,1-21 16,-22 21-16,21-22 0,-21 1 0,1 0 15,-1 0-15,0 0 0,-21 0 0,0-22 16,21 1-16,-21 0 16,0 20-16,0 1 0,0 0 0,-21 42 31,21 0-31,-21 1 0,21-1 16,0 0-16,-21 0 0,21 0 0,-22 22 15,22-22-15,0 0 0,0 0 16,0 0-16,0 0 0,0 1 0,0-1 15,0-42 17,22 21-32,-1-22 15,-21 1-15,21 0 0,0 0 16,-21 0-16,21 0 0,0-1 0,-21 1 16,22 0-16,-1 0 0,-21 0 0,21 0 15,0 21-15,-21 21 16,0 0-1,0 0-15,0 0 0,0 0 16,21 1-16,-21-1 0,0 0 0,21 0 16,1 0-16,-22 0 15,21-21-15,0 0 16,0 0-16,0 0 0,0 0 16,1 0-16,-1-21 0,0 0 15,0 0-15,0 0 0,0 0 16,1-1-16,-1-20 0,-21 21 0,21 0 15,0 0-15,0-1 0,-21 1 16,21 0-16,1 21 0,-22-21 16,21 21-16,0 0 0,0 0 15,-21 21 1,21-21-16,-21 21 31,21-21 0,-21-21-31,0 0 0,0 0 16,0 0 0,0-1-16,-21 22 31,0 0-31,0 22 16,0-1-16,0 0 15,-1 0-15,22 0 0,-21 22 16,0-22-16,21 0 0,-21 0 0,21 21 15,0-20-15,0-1 0,0 0 0,0 0 16,0 0-16,0 0 0,21 1 16,0-22-16,0 21 0,1-21 0,-1 0 15,21 0-15,0 0 0,-20 0 16,20 0-16,0-21 0,1-1 0,-1 22 16,-21-21-16,21 0 0,1 0 0,-22 0 15,21 0-15,1-22 0,-22 22 0,0-21 16,0-1-16,0 22 0,0-21 15,1 21-15,-22 0 0,0-1 0,0 1 16,-22 21-16,1 0 16,0 21-16,0 1 0,0-1 0,0 0 15,21 0-15,-22 0 0,22 22 16,-21-22-16,21 0 0,0 0 16,0 0-16,0 22 0,0-22 0,0 0 15,21 0-15,1 0 0,-1-21 16,0 0-16,0 21 0,0-21 0,22 0 15,-22 0-15,0 0 0,21 0 0,-21-21 16,22 0-16,-22 21 0,21-21 16</inkml:trace>
  <inkml:trace contextRef="#ctx0" brushRef="#br0" timeOffset="125468.17">9715 8424 0,'0'0'0,"-21"0"15,21-21 1,21 21-16,1 0 0,20 0 0,-21 0 16,21 0-16,1 0 0,-1 0 0,0 0 15,22 0-15,-22 0 0,22 0 0,-22 0 16,22 0-16,-22 0 15,0 0-15,22 0 0,-43 0 0,21 0 16,-21 0-16,22 0 0,-22 0 0,0 0 16,0 0-1,-42 0 1,0 0-16,0 0 0,0 0 0,-22 0 16,22 0-16,-42 0 0,20 0 15,-20 0-15,-22 0 0,22 0 0,-22 0 16,21 0-16,-20 0 0,20 0 0,22 21 15,0-21-15,-1 0 0,22 22 0,42-22 32,0 21-32,1-21 0,20 0 15,0 0-15,22 0 0,-22 0 0,22 0 16,-1 0-16,1 21 0,-1-21 0,-21 0 16,22 0-16,-22 0 0,22 0 0,-22 0 15,0 0-15,-20 0 0,20 0 0,-21 0 16,0 0-16,0 0 0,1-21 15,-1 21-15,-21-21 0,21 21 16,-21-22-16,0 1 0,0 0 16,0 0-16,0-21 0,0 20 0,0 1 15,0-21-15,-21 21 0,21-22 0,-21 22 16,21 0-16,0 0 0,-22 21 16,1 0-16,0 0 15,21 21 16,0 0-31,21-21 16,0 21-16,1-21 0,-1 0 0,21 0 16,-21 0-16,22 0 0,-22 0 0,21 0 15,0 0-15,1 0 0,-22 0 16,21 22-16,-21-22 0,1 0 0,-1 0 16,-21 21-16,0 0 0,0 0 15,0 0-15,-21 0 0,-22 1 0,22-1 16,0 21-16,-43 22 15,43-43-15,-21 21 0,21-21 0,0 22 16,-1-22-16,1 21 0,-21-21 16,42 0-16,-21 1 0,0-1 0,-1 0 15,1 0-15,0-21 16,0 0-16,0 0 16</inkml:trace>
  <inkml:trace contextRef="#ctx0" brushRef="#br0" timeOffset="129636.01">4127 10837 0,'0'0'0,"0"-21"0,0 0 16,-21 21-1,21 21 1,0 0-16,0 1 15,-21-22-15,21 42 0,0-21 0,0 0 16,0 0-16,0 1 0,0-1 16,-21 0-16,21 0 0,0 0 0,-21 0 15,21 1-15,0-1 0,-21-21 0,21-21 47,0-1-47,0 1 0,0 0 16,0-21-16,21 21 0,0-1 0,0-20 15,0 21-15,-21-21 0,21 20 16,1-20-16,-1 0 0,-21-1 0,21 22 16,21-21-16,-21 21 0,1 0 0,-1-1 15,21 1-15,-21 21 0,22 0 16,-22 0-16,21 0 0,-21 21 0,22 1 16,-22-22-16,0 21 0,0 0 0,0 0 15,0 21-15,-21-20 0,22-1 16,-22 0-16,0 0 0,0 0 0,0 0 15,-22 1-15,1-1 0,21 0 0,-21-21 16,0 21-16,0-21 0,0 0 16,21-21-1,0 0 1,0 0-16,21-1 0,0-20 16,0 21-16,21-21 0,-20-1 15,20 22-15,0-21 0,1-1 0,-1 22 16,0 0-16,-21 0 0,22 0 0,20 21 15,-42 21-15,1 0 0,-1 0 16,0 22-16,-21-22 16,21 21-16,-21-21 0,0 22 0,0-1 0,0-21 15,0 21-15,-21-20 0,0 20 0,0-21 16,21 0-16,-22 22 0,1-22 16,0-21-16,21 21 0,0 0 15,-21-21-15,21-21 16</inkml:trace>
  <inkml:trace contextRef="#ctx0" brushRef="#br0" timeOffset="129961.05">5270 10732 0,'22'-22'31,"-1"22"-31,0-21 15,0 21-15,0-21 0,0 0 0,1 21 16,-1-21-16,0 0 0,0 21 0,0-22 16,0 1-16,-21 0 0,0 0 15,0 0-15,-21 0 16,0 21-16,0 0 0,0 0 16,-22 21-16,22 0 0,-21 0 0,21 21 15,0-20-15,-22 20 0,22 0 16,0 1-16,0-1 0,21 0 0,0-21 15,-21 22-15,21-22 0,0 21 0,0-21 16,0 1-16,0-1 0,21-21 16,0 0-16,0 0 0,0 0 15,22 0-15,-1 0 0,-21-21 0,43 21 16,-22-43-16,21 22 0,1 0 0</inkml:trace>
  <inkml:trace contextRef="#ctx0" brushRef="#br0" timeOffset="130208.52">6286 10033 0,'0'0'0,"-63"42"15,42-20 1,0-1-16,21 21 0,-22 0 16,1 22-16,0-22 0,0 22 0,0-1 15,0 1-15,21-1 0,-22 1 0,1-1 16,0-20-16,0 20 0,21-21 0,0-20 15,-21 20-15,21-21 0,0 21 16,-21-42-16,21 22 0,0-1 0,21-21 31,0-21-31,0-1 0,0 1 16,0-21-16,22 0 0,-22 20 0</inkml:trace>
  <inkml:trace contextRef="#ctx0" brushRef="#br0" timeOffset="130936.22">6646 10075 0,'0'22'0,"0"-1"0,-21 0 0,0 21 15,0 1-15,0-1 0,-1 0 0,1 22 16,0-1-16,0-20 0,-21 20 0,20-21 16,1 22-16,0-22 0,0 1 15,0-22-15,21 21 0,0-21 0,-21 22 16,21-22-16,-22-21 0,22 21 0,0 0 15,0-42 17,22 0-32,-1 0 0,0-1 0,21-20 15,-21 21-15,22-21 0,-22 20 0,21-20 16,-21 0-16,1 21 0,20-1 0,-21 1 16,0 21-16,0 0 0,-21 21 15,0 1 1,0 20-16,0-21 0,0 21 0,0-20 15,0 20-15,0-21 0,-21 0 0,21 22 16,-21-22-16,21 0 0,0 0 0,0 0 16,0 0-16,0 1 15,0-1 1,21-21-16,0 0 0,1 0 0,-1 0 16,21 0-16,-21-21 0,22-1 0,-22 22 15,21-21-15,22-42 0,-22 42 16,-21-1-16,21-20 0,-20 21 15,-1 0-15,0-22 0,0 22 0,-21 0 16,0 0-16,0 42 31,-21-21-31,21 21 16,-21 0-16,21 1 0,-21-1 0,21 0 16,0 0-16,0 0 15,0 0 1,21-21-16,0 0 0,0 0 15,0 0-15,0 0 0,1 0 16,20-21-16,-21 21 0,0-21 0,0 0 16,22 21-16,-22-21 0,-21 0 0,0-22 15,21 22-15,-21 0 0,0 0 16,0 0-16,0-1 0,-21 1 0,0 0 16,0 0-16,-1 21 0,1 0 0,-21 0 15,21 0-15,0 0 0,-22 21 0,22 0 16,0 0-16,-21 1 0,20-1 15,1 0-15,0-21 0,0 21 16,0 0-16,0-21 0,-1 0 16,22-21-1,-21 21-15</inkml:trace>
  <inkml:trace contextRef="#ctx0" brushRef="#br0" timeOffset="131132.14">5927 10308 0,'0'0'0,"-22"0"16,1 0-16,0-21 15,42 21 1,22-21-16,-22 21 0,21 0 16,0 0-16,1-21 0,20 21 0,-20-21 15,20 21-15,1 0 0,-1 0 0,1 0 16,20-22-16,1 22 0,0 0 0</inkml:trace>
  <inkml:trace contextRef="#ctx0" brushRef="#br0" timeOffset="131693.19">8001 10583 0,'0'0'0,"0"-21"31,0 0-31,0 0 16,0 0-16,0 0 0,0-1 0,0 1 16,0 0-16,0 0 15,-21 21-15,0 0 0,-1 0 0,1 0 16,0 21-16,0 0 0,0 0 0,-22 1 16,22-1-16,0 21 0,-21 0 0,21 1 15,-1-1-15,1 0 0,0-20 16,0 20-16,0 0 0,0-21 15,21 22-15,0-22 0,0 0 0,0 0 16,21 0-16,0-21 0,0 0 16,21 0-16,-20 0 0,20 0 0,0 0 15,1-21-15,-1 0 0,0 0 16,22 0-16,-22 0 0,0-22 0,1 1 16,-1 0-16,0-1 0,-20 1 0,20-22 15,-21 1-15,21-1 0,-20 1 0,-1-1 16,0 1-16,0-1 0,0 1 15,-21-1-15,0 22 0,0 0 0,0-22 16,0 43-16,0-21 0,0 21 0,0-1 16,-21 22-16,0 0 0,0 0 0,0 22 15,-1-1-15,22 21 16,-21-21-16,0 43 0,0-22 0,0 0 16,21 22-16,0-1 0,0 1 0,0-22 15,0 22-15,0-1 0,0 1 0,0-22 16,21 0-16,0 1 0,-21-1 0,21-21 15,0 22-15,-21-22 0,22 0 16,-1-21-16,0 21 0,0-21 0,21 0 16,-20 0-16,20 0 0,0 0 15,1-21-15,20 21 0,-21-21 0</inkml:trace>
  <inkml:trace contextRef="#ctx0" brushRef="#br0" timeOffset="132672.34">9652 9991 0,'0'0'0,"0"-43"0,0 22 16,0-42 0,-21 63-16,0 0 0,-22 0 0,22 21 15,-21 0-15,21 21 0,-22-20 16,1 20-16,0 21 0,20-20 0,-20 20 16,0-20-16,21 20 0,-1 1 0,1-22 15,21 21-15,0-20 0,0 20 0,0-20 16,0-1-16,21-21 0,22 21 15,-22-20-15,21-1 0,-21 0 0,22 0 16,-1-21-16,22 0 16,-22 0-16,0 0 0,1 0 0,20-21 15,-21 0-15,1 0 0,-1-1 0,0-20 16,1 0-16,-1-1 0,-21 1 0,22-21 16,-22-1-16,21 1 0,-42-1 15,21 1-15,-21-1 0,0 1 0,0-1 16,0 1-16,0 20 0,-21 1 0,0 0 15,-21-1-15,-1 22 0,1 21 0,-22 0 16,22 0-16,-21 0 16,-1 21-16,1 22 0,20-22 0,1 21 0,0 0 15,-1 22-15,22-22 0,0 1 16,21-1-16,0 0 0,0 22 0,0-22 16,0 0-16,21 1 0,21-1 0,-20 0 15,-1-20-15,21-1 0,0 21 16,1-21-16,-1-21 0,0 21 0,1-21 15,-1 0-15,0 0 0,1 0 0,-1 0 16,-21-21-16,22 0 0,-1 0 0,-21 0 16,21 0-16,-20-22 0,20 22 15,-21-21-15,21-1 0,-20 22 16,-1 0-16,-21-21 0,21 21 0,-21 42 31,0 0-31,0 0 0,0 0 0,0 22 16,-21-22-16,21 21 0,0 0 0,0-20 15,0-1-15,0 0 0,0 21 16,0-21-16,0 1 0,0-1 16,21-21-16,0 0 0,0 0 15,0 0-15,1 0 0,-1 0 0,-21-21 16,21-1-16,0 1 0,0 0 0,0 0 16,1 0-16,-22-22 0,21 22 15,0-21-15,0 21 0,-21 0 16,21-1-16,-21 1 0,21 21 0,-21 21 31,0 1-31,0-1 0,0 21 0,0-21 16,0 0-16,0 1 0,0-1 15,0 0-15,0 0 0,0 0 16,22 0-16,-1-21 0,0 0 0,0 0 16,0 0-16,22 0 0,-22 0 0,21 0 15,0-21-15,-20 0 0,20 0 0,21-21 16,-41 20-16,20-20 15,-21 21-15,21-21 0,-20-1 0,-1 22 16,21-21-16,-21 21 0,-21-1 16,0 1-16,0 0 0,-21 21 15,0 21-15,0 0 16,0 1-16,21-1 0,0 0 0,-22 21 16,22-21-16,0 1 0,0 20 15,0-21-15,0 0 0,22 0 0,-1 1 16,0-1-16,0-21 0,0 0 15,22 0-15,-22 0 0,0 0 0,21 0 16,-21 0-16,22 0 0,-1-21 0,-21-1 16,22 1-16</inkml:trace>
  <inkml:trace contextRef="#ctx0" brushRef="#br0" timeOffset="133149.06">12594 10012 0,'0'0'0,"-21"0"0,21-21 16,21 21 0,21 0-16,-20 0 0,20 0 0,-21 0 15,21 0-15,1 0 0,-1 0 0,22 0 16,-22 0-16,0 0 0,1 0 0,-1-21 15,-21 21-15,21 0 0,-20-22 16,20 22-16,-21 0 0,0-21 16,-21 0-16,21 21 0,-42 0 31,0 0-31,-21 0 0,-1 0 0,1 0 16,0 21-16,-22-21 0,1 0 0,-1 21 15,22 1-15,-22-22 0,1 21 16,-1-21-16,22 0 0,21 21 0,-21-21 15,20 21-15,22 0 16,22-21-16,-1 0 16,21 21-16,0-21 0,-20 0 0,20 0 15,21 0-15,-20 0 0,-1 0 0,22 0 16,-22 0-16,0 0 16,1 0-16,-1-21 0,-21 21 0,21-21 15,1 0-15,-22 21 0,21-21 0,1 0 16,-22-1-16,21 1 0,22-42 15,-22 20-15,-21 22 0,0-21 0</inkml:trace>
  <inkml:trace contextRef="#ctx0" brushRef="#br0" timeOffset="133440.9">13314 9504 0,'-43'0'0,"86"0"0,-128 0 0,43 0 0,21 0 16,-22 21-16,43 0 0,0 0 0,0 1 15,0-1-15,21 0 16,1-21-16,20 21 0,-21 0 0,21-21 15,1 21-15,-1-21 0,0 0 0,1 0 16,-22 0-16,21 0 0,1 0 0,-22 0 16,0 0-16,0 0 0,0 0 0,0 0 15,-21 22 1,0-1-16,0 0 16,-21 21-16,0-21 0,0 22 0,0-22 15,-22 21-15,22 1 0,0-1 0,0 0 16,0 1-16,0-1 0,-1-21 15,1 21-15,0-20 0,0-1 16,0 0-16,0 0 0,21 0 0,-22-21 16,1 0-16,0 0 0,0 0 15,0 0-15</inkml:trace>
  <inkml:trace contextRef="#ctx0" brushRef="#br0" timeOffset="133726.74">15875 9271 0,'0'42'16,"0"-20"-16,0-1 0,0 0 16,0 0-16,0 0 0</inkml:trace>
  <inkml:trace contextRef="#ctx0" brushRef="#br0" timeOffset="134100.51">15684 9737 0,'0'0'0,"-21"0"15,0 0-15,-21 0 16,21 0-16,21-21 31,42 21-31,-21 0 0,43 0 16,-22-22-16,43 22 0,-1 0 0,22 0 15,21-21-15,21 21 0,0-21 0,22 21 16,-1 0-16,22 0 0,-22 0 0,21 0 16,-20-21-16,-1 21 0,0 0 0,-42-21 15,22 21-15,-44 0 0,1-21 0,-21 21 16,-22 0-16,-20 0 0,-1 0 15,-21-22-15,0 22 0,1 0 0,-44 0 47,1 0-47,0 0 0,-21 0 16,-1 0-16,1 0 0,0 0 0,-22 0 16,-20 0-16,20 0 0,-21 22 0</inkml:trace>
  <inkml:trace contextRef="#ctx0" brushRef="#br0" timeOffset="134405.34">16087 9970 0,'-64'21'0,"128"-42"0,-170 63 0,42-42 16,22 0-16,21 21 0,-22-21 0,22 0 16,21 21-16,21-21 15,22 0-15,-1 0 0,22 0 16,20 0-16,22 0 0,0 0 0,0 0 15,21 0-15,21 0 0,0 0 0,0 0 16,0 0-16,1 0 0,-22 0 0,21 0 16,-21 0-16,-21-21 0,-1 21 0,1 0 15,-42 0-15,-1-21 0,1 21 0,-22 0 16,-21 0-16,0 0 0,1 0 0,-44 0 31,1-21-31,0 21 0,-21 0 0,-1 0 16,-20 0-16,-1 0 0,1 0 0,-1 0 15,-20 0-15,-1 0 0,-21 0 16,0 21-16</inkml:trace>
  <inkml:trace contextRef="#ctx0" brushRef="#br0" timeOffset="134676.19">15917 10351 0,'0'0'0,"-42"21"0,0-21 15,-1 21-15,22 0 0,21 0 0,21-21 16,22 21-16,-1-21 0,0 0 15,43 0-15,-22 0 0,22 0 0,21 0 16,0 0-16,0 0 0,21 0 0,0 0 16,0 0-16,0 0 0,0 0 0,0-21 15,0 21-15,-22 0 0,1 0 16,-21 0-16,0 0 0,-22 0 0,1 0 16,-22-21-16,-21 21 0,0 0 0,0 0 15,-42 0 1,0 0-16,0 0 0,-21 0 0,-1 0 15,1 0-15,-22 0 0,1 0 0,-1 0 16,1 0-16,-1 21 0,1-21 0,-22 21 16,1-21-16,20 22 0</inkml:trace>
  <inkml:trace contextRef="#ctx0" brushRef="#br0" timeOffset="135100.94">16087 10647 0,'0'0'0,"-64"21"0,22 0 0,-1 0 16,1-21-16,0 43 15,63-43-15,21 0 0,1 0 16,20 0-16,1 0 0,20 0 0,22 0 16,0 0-16,0 0 0,21 0 0,0 0 15,21 0-15,-21 0 0,0-21 0,0 21 16,0 0-16,-21 0 0,-22 0 0,1 0 16,0 0-16,-22 0 0,1-22 0,-22 22 15,-21 0-15,22 0 0,-22 0 0,0 0 16,-21-21 15,-21 21 0,0 0-15,-1 0 0,22 21-16,0 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18:45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4805 1990 0,'-21'0'0,"-1"0"16,1 0 0,0 0-16,0 0 15,0 0-15,0 0 16,-1 0-16,1 0 15,0 0-15,0 0 0,0 0 16,0 0-16,-1 0 16,1 0-16,0 0 0,0 0 31,42 0 0,0 0-15,0 0-16,22 0 0,-22-21 0,21 21 15,1 0-15,-1 0 0,21 0 0,-20 0 16,20 0-16,1-22 0,-1 22 16,1 0-16,-1 0 0,1 0 0,-1-21 15,-20 21-15,20 0 0,1 0 16,-22 0-16,0 0 0,1 0 16,-1 0-16,-21 0 0,21 0 0,-20 0 15,-1 0-15,0 0 0,-42 0 63,0 0-63,-1 0 0,1 0 15,0 0-15,0 0 0,0 0 16,0 0-16,-1 21 0,1-21 16</inkml:trace>
  <inkml:trace contextRef="#ctx0" brushRef="#br0" timeOffset="515.21">5270 1969 0,'0'0'0,"-21"0"15,0 0 1,21 21 31,0 0-47,0 0 15,0 0-15,0 0 0,0 1 16,0-1-16,0 0 0,0 0 0,0 0 16,0 22-16,0-22 15,0 0-15,0 21 0,0-21 0,0 1 16,0 20-16,0-21 0,0 21 0,0-20 16,0-1-16,0 21 0,0-21 15,0 0-15,0 1 0,0-1 0,0 21 16,0-21-16,0 0 0,0 1 0,0-1 15,-21-21-15,21 21 0,-21 0 16,0 0-16,-1 0 0,1 1 16,0-22-16,0 21 0,0-21 0,0 0 15,-22 0-15,22 21 16,-21-21-16,21 0 0,-22 0 0,1 0 16,21 0-16,-22 0 0,1 0 0,21 0 15,-21 0-15,20 0 0,1 0 16,-21 0-16,21 0 0,0-21 15,-1 21-15,1 0 16,21-21 0,0-1 15,21 1-31,1 21 0,-1-21 0,0 21 16,21-21-16,-21 0 0,22 0 0</inkml:trace>
  <inkml:trace contextRef="#ctx0" brushRef="#br0" timeOffset="1281.43">6054 2096 0,'0'0'15,"0"-22"-15,21 1 16,-21 0-16,0 42 47,-21 0-31,21 1-16,0-1 0,0 0 0,-22 21 15,1-21-15,21 22 0,0-1 0,-21 0 16,0 1-16,0-1 0,21 0 15,0 1-15,-21-22 0,-1 21 0,22 1 16,-21-22-16,21 21 0,0-21 0,0 22 16,-21-22-16,21 0 0,-21 0 15,21 0-15,0 0 0,0 1 16,0-44 31,0 1-47,0 0 0,0 0 15,0 0-15,0 0 0,0-22 16,21 1-16,0 21 0,-21-43 0,21 22 16,1 0-16,-22-1 0,21 1 15,-21 0-15,21-1 0,-21 1 0,21 21 16,0-22-16,-21 1 0,0 21 0,21-21 16,1 20-16,-1 1 0,-21 0 15,0 0-15,21 0 0,0 0 16,-21-1-16,21 1 0,0 21 15,1 0-15,-1 0 16,0 0-16,0 21 0,-21 1 16,21-1-16,-21 21 0,21-21 15,-21 0-15,0 22 0,0-22 16,22 0-16,-22 21 0,0 1 0,21-22 16,-21 21-16,0-21 0,21 22 0,-21-22 15,0 21-15,0-21 0,0 22 16,0-22-16,21 0 0,-21 0 0,0 22 15,0-22-15,0 0 0,0 0 16,0 0-16,0 0 16,0 1-16,0-1 15,0 0 1,-21-21 0,0 0-16,0 0 15,-1-21-15,1 0 0,0 21 16</inkml:trace>
  <inkml:trace contextRef="#ctx0" brushRef="#br0" timeOffset="1529.29">5757 2582 0,'0'0'0,"21"0"31,1-21-31,-1 21 15,0-21-15,0 21 0,0 0 0,22-21 16,-22 21-16,0 0 0,0-21 16,21 21-16,-20 0 0,-1 0 0,0-21 15,0 21-15,0-22 0,0 22 16,1 0-16,-1 0 0,0 0 0,-21-21 16,21 21-16,0 0 0,-21-21 15,21 21-15</inkml:trace>
  <inkml:trace contextRef="#ctx0" brushRef="#br0" timeOffset="1911.5">6794 2032 0,'0'0'0,"0"-21"0,0 0 16,22 42 31,-22 0-32,21 0-15,0 0 0,-21 22 16,21-22-16,0 0 0,-21 21 16,21-20-16,-21 20 0,22-21 0,-1 21 0,-21-20 15,21 20-15,0 0 0,0-21 16,-21 1-16,0 20 0,21-21 0,1 0 15,-22 0-15,0 1 0,0-1 16,0 0-16,21 0 0,-21 0 16,0-42 31,21 0-47,-21 0 0,0 0 15,0-1-15,0 1 0,21 0 0,0-21 16,-21 21-16</inkml:trace>
  <inkml:trace contextRef="#ctx0" brushRef="#br0" timeOffset="2233.94">7451 1947 0,'-22'0'31,"22"22"-31,-21-22 16,0 21-16,0 21 0,21-21 16,-21 0-16,0 22 0,21-22 0,-22 21 15,1 1-15,21-1 0,-21 0 0,0-21 16,0 22-16,21-1 0,-21 0 16,-1-20-16,1 20 0,21-21 0,-21 21 15,21-20-15,-21-1 0,21 0 0,0 0 16,0 0-16,0 0 31,0-42 0,0 0-31,21 21 0,0-21 0,-21 0 16</inkml:trace>
  <inkml:trace contextRef="#ctx0" brushRef="#br0" timeOffset="2581.23">8107 1969 0,'0'-22'15,"0"44"1,0-1-16,-21 0 0,21 21 15,-22-21-15,1 1 0,0 20 16,21-21-16,-21 21 0,0 1 16,21-22-16,-21 21 0,-1 1 0,1-1 15,21 0-15,-21-21 0,21 22 0,-21-22 16,21 21-16,0-21 0,0 1 16,-21-1-16,21 0 0,0 0 0,0 0 15,-21 0-15,21 1 16,0-44 15,0 1-15</inkml:trace>
  <inkml:trace contextRef="#ctx0" brushRef="#br0" timeOffset="2978.64">8001 2201 0,'0'0'0,"0"-21"0,0 0 0,0 0 15,0 0-15,0 0 0,0-1 0,21 1 16,-21 0-16,21 0 16,-21 0-16,21 0 0,1-1 0,-1 1 15,0 21-15,0-21 0,0 21 0,0 0 16,22-21-16,-22 21 0,0 0 16,0 0-16,0 0 0,1 21 0,-1-21 15,0 21-15,0 0 0,0 1 16,0 20-16,1-21 0,-1 0 0,-21 22 15,21-22-15,0 21 0,-21-21 0,21 22 16,-21-22-16,0 0 0,21 21 16,-21-21-16,0 1 0,0 20 0,0-21 15,0 21-15,0-20 0,0-1 0,0 0 16,0 0-16,0 0 0,0 0 16,0 1-16,-21-1 0,21 0 15,-21-21-15,21 21 16,-21-21 15,0 0-31,21-21 16,-21 0-16,21 0 15,-22-1-15</inkml:trace>
  <inkml:trace contextRef="#ctx0" brushRef="#br0" timeOffset="3249.99">7853 2413 0,'0'0'0,"-21"0"16,42 0 15,0 0-31,0 0 0,0 0 0,22 0 16,-22 0-16,21 0 0,0 0 15,-20 0-15,20 0 0,0 0 0,-21 0 16,1 0-16,20 0 0,-21-21 0,0 21 15,0 0-15,1 0 0,-1 0 16,0 0 0,-21-21-16,21 21 0,-42 0 47</inkml:trace>
  <inkml:trace contextRef="#ctx0" brushRef="#br0" timeOffset="4245.85">4170 3683 0,'21'0'0,"-42"0"0,0 0 0,21 21 0,-22-21 15,1 0-15,0 0 16,0 0 0,42 0 46,0 0-62,0 0 16,1 0-16,-1 0 0,0 0 15,21-21-15,1 21 0,-1 0 16,21 0-16,-20 0 0,20 0 0,1 0 0,-1 0 16,1 0-16,-1 0 0,22-21 15,-22 21-15,1 0 0,-1 0 16,22 0-16,-21 0 0,20 0 0,1 0 16,0 0-16,-1-21 0,1 21 15,21 0-15,-22 0 0,22 0 0,0 0 16,-21 0-16,21-21 0,-22 21 0,22 0 15,0 0-15,0 0 0,-22 0 16,22 0-16,-21 0 0,0 0 0,-1 0 16,1-22-16,0 22 0,-22 0 0,22 0 15,-1 0-15,1 0 0,0 0 0,-1 0 16,1 0-16,0 0 16,-1 0-16,-20-21 0,-1 21 0,22 0 15,-43 0-15,22 0 0,-1 0 0,-20 0 16,20 0-16,-20 0 0,-1 0 15,0 0-15,22 0 0,-22 0 0,0-21 16,1 21-16,-1 0 0,0 0 0,-20 0 16,20 0-16,0 0 0,-21 0 0,22-21 15,-22 21-15,0 0 0,0 0 16,0 0-16,1 0 0,-1 0 0,0 0 16,0 0-1,-21-21 32,-21 21-16,0-21-31,0 21 16,21-22-16,-22 22 0</inkml:trace>
  <inkml:trace contextRef="#ctx0" brushRef="#br0" timeOffset="5277.79">8551 3112 0,'0'0'16,"0"-22"0,0 44 31,21-22-47,-21 21 15,22 0-15,-1-21 0,0 21 16,0-21-16,0 21 0,0-21 0,22 21 15,-22 1-15,21-22 0,-21 21 0,22-21 16,-22 21-16,21-21 0,1 21 16,-22-21-16,21 21 0,-21-21 0,22 21 15,-22-21-15,21 0 0,-21 22 0,0-22 16,1 0-16,-1 0 0,0 0 16,0 0-16,0 0 0,0 21 0,1-21 15,-1 0-15,-21 21 47,-21 0-16,-1-21-31,1 0 0,21 21 0,-21-21 16,0 0-16,21 21 0,-21 1 16,0-22-16,-1 21 0,1 0 0,0-21 15,0 21-15,-21 0 0,20 0 0,1 1 16,-21-22-16,21 21 0,-22 0 15,22 0-15,-21 0 0,21 0 0,0 1 16,-22-1-16,22 0 0,-21-21 16,21 21-16,-1 0 0,-20 0 0,21 1 0,0-1 15,0-21-15,-1 21 0,1 0 16,0-21-16,0 21 0,0 0 16,21 1-16,-21-22 0,-1 0 15,22 21-15,0-42 47,22 21-31,-1-22-16,0 22 0,0-21 0,0 0 15,0 21-15,1-21 0,-1 0 16,0 0-16,0-1 0,21 1 16,1 0-16,-22 0 0,21 0 0,1 0 15,-22-1-15,21 22 0,0-21 0,-20 0 16,20 0-16,-21 0 0,21 21 15,-20-21-15,-1-1 0,0 22 0,21-21 16,-21 0-16,1 21 0,-22-21 0,21 21 16,0-21-16,0 21 0,-21-21 15,21-1-15,0 22 16,-21-21 0,0 42 62,-21-21-63,0 0 32</inkml:trace>
  <inkml:trace contextRef="#ctx0" brushRef="#br0" timeOffset="6727.47">15409 2032 0,'0'21'78,"0"0"-78,-21 1 0,21 20 16,-21-21-16,21 21 0,0-20 0,-21 20 15,0 0-15,21 1 0,-22-1 16,1 0-16,21 1 0,-21 20 0,21-42 15,-21 22-15,0-1 0,21-21 0,-21 21 16,21-20-16,0-1 0,-22 0 16,22 0-16,-21-21 15,21-21 17,0 0-17,21 0-15,1-22 0,-22 22 0,0-21 16,21-1-16,0 1 0,0 0 15,-21-1-15,21-20 0,-21 21 0,0-22 16,21 22-16,1-1 0,-1-20 0,0 21 16,-21-1-16,21 1 0,0 21 15,-21-22-15,21 22 0,1 0 16,-22 0-16,0 0 0,21 0 0,0 21 0,0 0 16,0 0-1,0 0-15,-21 21 0,22-21 16,-1 42-16,-21-21 0,21 0 15,-21 22-15,21-1 0,-21-21 0,0 22 16,21-1-16,-21 0 0,0 1 0,21-1 16,-21 0-16,0 1 0,0-22 15,0 21-15,0 0 0,22 1 0,-22-22 16,0 21-16,0-21 0,21 1 0,-21-1 16,0 0-16,0 0 0,0 0 0,0 0 15,0 1 1,0-44 31,0 1-32,-21 0-15</inkml:trace>
  <inkml:trace contextRef="#ctx0" brushRef="#br0" timeOffset="6978.33">15198 2561 0,'0'21'15,"21"-21"1,0-21 0,21 21-16,-21 0 0,22-21 0,-1 0 15,0 21-15,1-21 0,-1 21 0,-21 0 16,22-21-16,-22 21 0,21 0 15,-21 0-15,0-22 0,1 1 16,-1 21-16,-21-21 16,21 0-1,0 0-15</inkml:trace>
  <inkml:trace contextRef="#ctx0" brushRef="#br0" timeOffset="7338.12">16214 1990 0,'0'0'0,"0"-21"16,21 42 15,0 0-31,-21 0 0,21 0 15,0 0-15,-21 1 0,21 20 16,1-21-16,-22 21 0,21-20 16,0 20-16,0-21 0,0 21 0,0-20 15,1 20-15,-1-21 0,-21 21 16,21-20-16,0 62 16,-21-63-16,0 1 0,0-1 15,21-21-15,-21 21 0,0-42 47,0 0-47,21-1 0,-21 1 16,0 0-16,0-21 0</inkml:trace>
  <inkml:trace contextRef="#ctx0" brushRef="#br0" timeOffset="7663.22">16849 1863 0,'0'21'31,"0"0"-31,-22 0 0,22 0 16,-21 1-16,0-1 0,21 0 15,-21 21-15,0-21 0,0 22 0,21-22 16,-22 21-16,1 1 0,0-22 15,0 21-15,0 0 0,21-20 0,-21 20 16,-1 0-16,22-21 0,0 1 0,-21 20 16,21-21-16,-21 0 0,21 0 15,0 1-15,0-1 16,21-42 15,0-1-31,-21 1 0,22 0 16,-1 0-16</inkml:trace>
  <inkml:trace contextRef="#ctx0" brushRef="#br0" timeOffset="8361.82">17378 1926 0,'-21'21'31,"-1"1"-31,22-1 16,0 0-16,0 0 0,-21 0 0,0 22 16,21-22-16,0 0 0,0 21 15,-21-21-15,21 22 0,-21-1 0,21-21 16,0 22-16,-21-22 0,21 21 0,0 0 15,0-20-15,0-1 0,0 0 0,-22 0 16,22 0-16,0 0 0,0 1 16,0-1-16,-21-21 15,21-21 17,0-1-32,0 1 15,0 0-15,0-21 0,0 21 0,0-22 16,0 1-16,0 21 15,0-22-15,0 1 0,0 21 0,21-21 16,-21-1-16,22 22 0,-1-21 0,-21 21 16,21-1-16,0 1 0,0-21 15,0 21-15,1 0 0,-1-1 0,0 22 16,0-21-16,21 0 0,-20 21 0,20 0 16,-21-21-16,0 21 0,22 0 15,-22 0-15,0 0 0,0 21 0,0-21 16,0 21-16,1 0 0,-1 1 15,-21 20-15,0-21 0,0 0 0,0 22 16,21-22-16,-21 21 0,0-21 0,0 22 16,0-22-16,0 0 0,0 21 15,0-21-15,0 1 0,0 20 16,0-21-16,0 0 0,0 0 0,0 1 16,0-1-16,0 0 0,0 0 0,0 0 15,0 0 1,-21-21 31,21-21-32,0 0-15,-21-42 16</inkml:trace>
  <inkml:trace contextRef="#ctx0" brushRef="#br0" timeOffset="8669.64">17272 2371 0,'0'0'0,"21"-21"47,0 21-47,22 0 0,-22 0 15,0 0-15,21-22 0,-21 22 0,22 0 16,-22 0-16,21 0 0,-21 0 0,1-21 16,20 21-16,-21 0 0,0 0 15,0 0-15,1 0 16,-22-21 0,21 21-1,0-21 1,0 0-16,0 21 0</inkml:trace>
  <inkml:trace contextRef="#ctx0" brushRef="#br0" timeOffset="9015.45">18288 1990 0,'0'-21'16,"21"21"-16,0 0 0,0 0 16,1 0-16,-1 0 0,0 0 0,21-22 15,-21 22-15,1 0 0,20 0 0,-21 0 16,0 0-16,22-21 0,-22 21 15,0 0-15,21 0 0,-21 0 0,1 0 16,-1-21-16,0 21 0,0 0 16,-42 0 31</inkml:trace>
  <inkml:trace contextRef="#ctx0" brushRef="#br0" timeOffset="9460.7">18669 1926 0,'0'0'0,"-21"0"16,21 21 0,-21-21-16,21 22 15,0-1 1,0 0-16,0 0 15,0 0 1,0 0-16,0 1 16,-22-1-16,22 0 0,0 0 15,0 0-15,0 0 0,0 1 16,0-1-16,0 0 0,0 0 16,0 0-16,0 0 0,0 22 0,0-22 15,22 0-15,-22 0 0,0 0 16,0 1-16,0 20 0,0-21 0,0 0 15,0 0-15,0 1 0,0-1 16,0 0-16,-22-21 0,22 21 16,-21 0-16,-21-21 0,21 21 0,0-21 15,-1 0-15,1 22 0,-21-22 16,21 0-16,0 0 0,-1 0 0,1 0 16,0 0-16,0 0 15,0 0-15,0 0 16,-1 0 15,1 0-15</inkml:trace>
  <inkml:trace contextRef="#ctx0" brushRef="#br0" timeOffset="10119.33">15240 3069 0,'0'21'16,"21"-21"-16,0 0 0,0 0 15,1 0-15,-1 0 16,0 0-16,21 0 0,-21 0 0,22 0 16,-1 0-16,0 0 0,1 0 0,-1 0 15,22 0-15,-22 0 0,21 0 16,1 0-16,-1 0 0,22 0 0,0 0 16,-1 0-16,22 0 0,0 0 0,-21 0 15,21 0-15,-1 0 0,-20 0 16,21 0-16,0 0 0,0 0 0,-1 0 15,1 0-15,0 0 0,-21 0 0,21 0 16,-22 0-16,1 0 0,-22 0 0,22 0 16,-21 0-16,20 0 0,-20 0 15,-1 0-15,1-21 0,-1 21 0,-20 0 16,-1 0-16,21 0 0,-20-21 0,-1 21 16,-21 0-16,22 0 0,-22 0 15,0 0-15,0 0 0,0 0 16,0 0-16,1 0 0,-1 0 15,-42 0 32,-1 0-47,1 0 0,0 0 16,0 0-16,0 0 0</inkml:trace>
  <inkml:trace contextRef="#ctx0" brushRef="#br0" timeOffset="10901.42">14732 3366 0,'21'0'47,"0"0"-47,0 0 0,1 0 15,-1 0-15,0 0 0,21 0 0,1 0 16,-1 0-16,0 0 0,1 0 15,20 0-15,1 0 0,-1 0 0,22 0 16,-22 0-16,22 0 0,-22 0 0,22 0 16,0-22-16,-1 22 0,22 0 15,-21 0-15,21 0 0,0 0 0,-1 0 16,1 0-16,0 0 0,0 0 0,0 0 16,0 0-16,-1 0 0,1 0 15,0 0-15,0 0 0,-21 0 0,-1 0 16,1 0-16,0 0 0,-22 0 0,22 0 15,-22-21-15,1 21 0,-1 0 16,-20 0-16,20 0 0,-21 0 16,22 0-16,-22 0 0,1 0 0,-1 0 15,0 0-15,1 0 0,-1 0 0,0 0 16,1 0-16,-1 0 0,-21 0 16,21 0-16,-20 0 0,20 0 0,-21 0 15,0 0-15,0 0 0,1 0 16,-1 0-1,-21-21 48,0 0-47,0 0-1</inkml:trace>
  <inkml:trace contextRef="#ctx0" brushRef="#br0" timeOffset="11566.03">18775 2773 0,'0'21'31,"0"0"-31,0 0 16,21 1-16,0-1 16,0 0-16,0-21 0,1 21 15,-1 0-15,0-21 0,0 21 0,21-21 16,-20 22-16,-1-22 0,21 0 0,-21 21 16,0-21-16,22 0 0,-22 21 15,21-21-15,-21 0 0,22 0 0,-22 21 16,21-21-16,-21 0 0,1 0 0,20 21 15,-21-21-15,0 21 0,0-21 16,1 22 0,-22-1-1,0 0-15,0 0 16,-22-21-16,1 21 16,0-21-16,0 21 0,0-21 0,0 22 15,-1-1-15,1 0 0,-21-21 16,21 21-16,-22 0 0,1 0 0,21 1 15,-21-1-15,-1 0 0,22 0 0,-21 0 16,-1 0-16,22 1 0,-21-1 0,21 0 16,0 0-16,-22 0 0,22 0 15,0-21-15,0 22 0,0-1 0,-1-21 16,1 21-16,0-21 0,0 21 16,0-21-16,0 21 0,-1-21 15,1 0-15,21 21 0,-21-21 16,0 0-16,0 0 0,0 0 15,-1 0-15,1 0 16,0-21-16</inkml:trace>
  <inkml:trace contextRef="#ctx0" brushRef="#br0" timeOffset="12581.67">14499 3217 0,'0'-21'31,"21"21"-31,-21-21 0,21 21 16,1-21-16,-1 21 0,0-21 0,0 21 15,0-21-15,0 21 0,22-22 0,-1 1 16,-21 21-16,22-21 0,20 0 0,-21 21 16,1-21-16,20 21 0,-20 0 15,-1-21-15,21 21 0,-20 0 0,-22 0 16,21 0-16,-21 0 0,1 0 0,-1-22 15,-42 22 32,-1 0-47,1 0 0,0 0 16,0 0-16,0 22 0,0-22 16,-1 0-16,1 0 0,-21 21 0,21-21 15,0 0-15,-22 0 0,1 21 16,21-21-16,-22 0 0,22 21 0,-21-21 15,21 0-15,0 0 0,-1 21 0,1-21 16,0 0-16,0 21 0,0 1 16,0-1-1,21 0-15,-22-21 16,22 21-16,0 0 0,0 0 16,0 1-16,0-1 15,0 0-15,0 0 0,0 0 16,0 0-16,0 1 0,0-1 0,22 0 15,-1 0-15,0 0 0,0 22 0,-21-22 16,21 0-16,0 0 0,1 0 0,-1 0 16,21 1-16,-21-1 0,0 0 15,1 0-15,-1 0 0,0-21 0,-21 21 16,21 1-16,0-22 0,-21 21 16,0 0-16,21-21 0,-21 21 31,-21-21 0,0 0-31,0 0 0,0 0 0,0 0 16,-1-21-16</inkml:trace>
  <inkml:trace contextRef="#ctx0" brushRef="#br0" timeOffset="34249.51">3514 6096 0,'0'0'0,"21"-21"31,0 0 1,0 21-32,0 0 0,-21-21 15,21-1-15,1 22 0,-22-21 0,21 21 0,0-21 16,0 0-16,0 21 15,0-21-15,1 0 0,-1-1 0,0 1 16,-21 0-16,0 0 0,21 0 0,-21 0 0,0-1 16,0 1-16,0 0 15,0 0-15,-21 21 0,0-21 0,0 0 16,-1 21-16,1 0 0,-21 0 16,0 0-16,-1 0 0,1 0 0,0 21 15,-22 0-15,22-21 0,-1 21 0,1 21 16,21-20-16,-21-1 0,20 0 15,-20 21-15,21-21 0,21 22 0,0-22 16,-21 0-16,21 0 0,0 22 16,0-22-16,0 0 0,21 0 0,0 0 15,0 22-15,0-22 0,22 0 0,-22 0 16,21 0-16,1 0 0,-1 1 16,0 20-16,1-21 0,-1 0 15,0 0-15,1 22 0,-1-22 0,0 0 16,1 21-16,-22-20 0,21-1 15,-21 0-15,0 21 0,1-21 0,-1 1 16,-21-1-16,0 0 0,0 0 0,0 0 16,-21 0-16,-1 1 0,-20-1 15,21 0-15,-21 0 0,-1 0 0,-20 0 16,20-21-16,1 22 0,0-22 0,-1 0 16,1 0-16,0 0 0,-1 0 15,1 0-15,21 0 0,0 0 0,-22 0 16,22-22-16,0 1 0,0 21 0,21-21 15,-21 0-15,0 0 16,21 0-16,0-1 0,0 1 0,0 0 16,0 0-16,0 0 0,0 0 0,0-1 15,0 1-15,21 0 0,0 0 16,21-21-16,-21 20 0,22 1 0,-22 0 16</inkml:trace>
  <inkml:trace contextRef="#ctx0" brushRef="#br0" timeOffset="34638.3">4297 5779 0,'0'0'0,"-21"-22"0,21 1 0,0-21 16,-22 42-1,22 21 1,0 0 0,0 0-16,0 22 0,0-1 0,0 0 15,0 1-15,0-1 0,0 0 16,0 22-16,0-22 0,0 22 0,-21-22 16,21 22-16,0-22 0,0 21 0,0-20 15,0-1-15,0 0 16,0 1-16,0-1 0,0-21 0,0 0 15,0 1-15,0-1 0,0 0 0,0 0 16,0 0-16,21-21 0,1 0 16,-1 0-16,0 0 15,-21-21-15,21 0 16,-21 0-16,0 0 0,21-1 16,-21 1-16,0 0 0,0-21 0</inkml:trace>
  <inkml:trace contextRef="#ctx0" brushRef="#br0" timeOffset="34843.17">4064 6371 0,'-21'0'15,"0"-21"-15,21 0 32,21 21-32,0 0 15,0-21-15,0 21 0,0 0 0,-21-21 16,22 21-16,-1 0 0,0 0 0,21-22 15,-21 22-15,1-21 0,-1 21 16,21 0-16,-21 0 0,0-21 0,1 21 16,-1 0-16,0 0 0,0 0 15</inkml:trace>
  <inkml:trace contextRef="#ctx0" brushRef="#br0" timeOffset="35353.87">4635 6308 0,'0'0'16,"0"-21"-1,0-1-15,0 1 0,0 0 16,22 21-16,-1-21 0,0 21 15,0 0-15,0 0 0,0-21 0,1 21 16,-1 0-16,0 0 0,0 0 16,0 0-16,22 0 0,-22 21 0,0 0 15,0 0-15,0 0 0,0 1 0,1 20 16,-1-21-16,-21 21 0,0 1 0,21-1 16,-21 0-16,0 1 0,0-22 15,0 21-15,0 1 0,0-22 0,0 0 16,0 21-16,0-21 0,-21 1 15,21-1-15,-21 0 16,-1-21 0,22-21-1,0 0-15,0-1 0,0-20 16,0 21-16,0 0 0,0-22 16,0 1-16,22 21 0,-1-21 0,0-1 15,-21 22-15,21-21 0,0 21 0,0-22 16,-21 22-16,22 0 0,-1 21 15,0-21-15,-21 0 0,21 21 0,0 0 16,0-22-16,1 22 0,-1 0 16,0 0-16,0 0 15</inkml:trace>
  <inkml:trace contextRef="#ctx0" brushRef="#br0" timeOffset="35677.69">5715 6223 0,'0'0'0,"0"21"47,0 0-32,0 1-15,0 20 0,0-21 16,0 21-16,0-20 0,0 20 15,0-21-15,0 21 0,0-20 0,0-1 16,0 21-16,0-21 0,0 0 0,0 1 16,0-1-16,0 0 0,0 0 15,0 0-15,0 0 16,21-42 31,-21 0-47,0 0 0,0 0 0,0 0 15,21-1-15</inkml:trace>
  <inkml:trace contextRef="#ctx0" brushRef="#br0" timeOffset="36045.48">5588 5969 0,'0'0'0,"-21"-21"0,0 21 0,-1 0 0,1 0 16,0 0-1,0 0-15,0 0 0,0 21 16,-1 0-16,22 0 16,0 1-1,22-22 1,-1 0-16,0 0 0,0 0 0,0 0 16,0-22-16,1 1 0,-1 21 15,0-21-15,0 21 0,-21-21 0,0 0 16,0-43-1,0 43-15,-21 21 16,0 0-16,0 0 0,-1 0 0,1 0 16,0 0-16,0 21 0,0-21 0,0 21 15,-1 1-15,1-22 0,21 21 16,0 0-16,0 0 0,0 0 0,0 0 16,0 1-16,0-1 15,21-21 1,1 21-16,-1-21 0,0 0 0,0 0 15</inkml:trace>
  <inkml:trace contextRef="#ctx0" brushRef="#br0" timeOffset="36723.08">6223 6244 0,'0'0'0,"0"-21"0,0 0 0,-21 21 16,21-21-16,0 42 46,0 0-46,0 0 16,0 0-16,0 22 0,-21-22 0,21 0 16,0 21-16,0-20 0,0-1 15,0 21-15,0-21 0,0 0 0,0 1 16,0-1-16,0 0 0,0 0 16,-22 0-16,22 0 0,0 1 15,-21-22 1,21-22-1,-21 1 1,21 0-16,-21-21 0,21 21 16,0-1-16,0-20 0,0 0 0,0 21 15,0-22-15,21 22 0,-21-21 16,21 21-16,0-1 0,1 1 0,-1 0 16,0 0-16,0 0 0,0 0 0,22 21 15,-22 0-15,21 0 16,0 0-16,-20 0 0,20 0 0,0 0 15,-21 0-15,22 21 0,-22 0 0,21 0 16,-21 0-16,1 0 0,-1 22 0,-21-22 16,0 0-16,0 21 0,0-20 15,0-1-15,0 21 0,0-21 0,0 0 16,0 1-16,-21-1 0,21 0 0,-22 0 16,1 0-16,21 0 0,-21-21 15,21 22-15,-21-22 16,21-22 31,0 1-47,21 0 0,0 0 15,0 0-15</inkml:trace>
  <inkml:trace contextRef="#ctx0" brushRef="#br0" timeOffset="37665.44">7472 6244 0,'0'0'0,"0"-21"16,0-21 0,0 21-16,0-1 0,-21 1 15,-1 21-15,1-21 0,0 21 0,0 0 16,0 0-16,0 0 0,-1 0 0,-20 0 15,21 21-15,0 0 0,0-21 16,-1 22-16,1-1 0,0 21 0,0-21 16,0 0-16,0 22 0,-1-22 0,22 21 15,-21-21-15,21 1 0,0-1 16,0 21-16,0-21 0,0 0 0,21-21 16,1 22-16,-1-1 0,0-21 15,21 0-15,-21 0 0,22 0 0,-22 0 0,21 0 16,-21 0-16,22-21 15,-22 21-15,21-22 0,-21 1 0,1 21 16,-1-21-16,0 0 0,0 0 0,-21-22 16,0 22-16,21 0 0,-21 0 0,0 0 15,0 0-15,0-1 16,0 1-16,0 42 31,0 1-15,0-1-16,0 0 15,0 0-15,0 21 0,0-20 0,21-1 16,-21 21-16,0-21 0,0 22 0,0-1 16,0 0-16,0 1 0,0-22 15,22 21-15,-22 0 0,0 1 0,21-1 16,-21 22-16,0-22 0,0 0 0,0 1 16,0 20-16,0 1 0,0-22 0,0 21 15,0 1-15,0-1 0,0 1 0,0-1 16,0 1-16,0 21 0,0-22 15,0 1-15,0-1 0,0 1 0,0-1 16,0 1-16,0-1 0,0 1 0,0-22 16,0 21-16,0-20 0,0-1 15,0 0-15,0-20 0,0 20 0,0-21 16,0 0-16,0 0 0,-21-21 16,-1 0-16,1 0 15,0-21-15,0 21 0,0-21 16,0 0-16,-1 0 0,1 0 0,0-22 15,-21 22-15,-1-21 0,22-22 16,-21 22-16,0-22 0,-22 1 0,22-22 16,-1 22-16,-20-1 0,21-20 0,-1 20 15,22-21-15,0 1 0,0 20 0,0-20 16,21-1-16,0 21 0,0 1 0,0-22 16,21 43-16,0-22 15,0 1-15,0 21 0,22-1 0,-22 1 16,0 21-16,21-22 0,-21 22 0,22 0 15,-22 0-15,21 0 0,-21 0 0,22-1 16,-22 22-16,0-21 0,21 21 16,-20 0-16,-1 0 0,0-21 0,0 21 15,-21-21-15,21 21 0,-21-21 32,0 0-1,0-1-31</inkml:trace>
  <inkml:trace contextRef="#ctx0" brushRef="#br0" timeOffset="38610.33">10202 5842 0,'0'21'16,"21"-21"15,1 0-31,-22-21 16,21 0-16,0 21 0,0-21 15,0 0-15,0 21 0,1-22 0,-1 1 16,-21 0-16,0 0 0,0 0 16,0 0-1,-21 21-15,-1 0 16,-20 0-16,0 0 0,21 0 0,-22 21 16,1 0-16,0 0 0,-1 0 0,1 0 15,21 1-15,0-1 0,-22 0 0,22 0 16,0 0-16,21 0 15,0 1-15,0-1 0,0 0 0,0 0 16,0 0-16,21-21 0,0 21 0,0-21 16,1 22-16,-1-22 0,0 21 15,21-21-15,-21 21 0,1 0 16,20-21-16,-21 21 0,0-21 0,22 21 16,-22-21-16,0 22 0,0-1 0,0-21 15,0 21-15,1-21 0,-1 21 0,-21 0 16,0 0-16,0 1 15,-21-1-15,-1 0 0,1 0 16,-21-21-16,0 21 0,-1 0 0,1-21 16,0 22-16,-1-22 0,1 0 0,0 0 15,-1 0-15,22 0 0,-21 0 0,-1 0 16,22 0-16,-21 0 0,21-22 16,0 1-16,-1 0 0,-20 21 0,21-21 15,0 0-15,0 0 0,-1 21 16,1-22-16,0 22 15,42 0 32,0 0-47,1-21 0,20 21 0,-21 0 16</inkml:trace>
  <inkml:trace contextRef="#ctx0" brushRef="#br0" timeOffset="39133.54">11726 5884 0,'21'0'63,"1"0"-63,-1 0 15,0 0-15,0 0 0,0 0 0,0 0 16,1 0-16,20-21 0,-21 21 16,0 0-16,22 0 0,-22 0 15,0-21-15,0 21 0,0 0 0,0 0 16,1 0-16,-22 21 62,-22 0-46,1-21-16,0 0 16</inkml:trace>
  <inkml:trace contextRef="#ctx0" brushRef="#br0" timeOffset="39429.37">11747 6075 0,'-42'21'15,"42"0"1,21-21 15,0 0-31,1 0 0,-1 0 16,0 0-16,0 0 0,0 0 15,0 0-15,1 0 0,20 0 0,-21 0 16,0 0-16,0 0 0,1 0 16,-1 0-16,0 0 0,0 0 0,0 0 15,0-21 1,1 21 0,-22-21-1,0 0 1,0 0-1</inkml:trace>
  <inkml:trace contextRef="#ctx0" brushRef="#br0" timeOffset="39962.12">13589 5122 0,'0'0'0,"0"-21"0,0 0 0,0 0 16,0 0-16,0 0 15,0-1-15,0 1 16,0 42 0,0 1-1,0 20-15,0-21 16,0 0-16,0 0 0,0 22 0,0-22 16,0 0-16,0 0 0,0 0 0,0 1 15,0-1-15,0 0 0,0 0 0,0 0 16,0 0-16,0 1 15,21-44 17,0 22-32</inkml:trace>
  <inkml:trace contextRef="#ctx0" brushRef="#br0" timeOffset="40170.01">13843 5017 0,'0'0'0,"21"-22"0,0 1 15,-21 0-15,0 42 32,0 0-17,0 1-15,0-1 0,-21 0 16,21 0-16,0 0 0,-21 0 0,21 1 16,0-1-16,0 0 15,0 0-15,0 0 0,0 0 16,21-21-16,0 0 0,0 0 0</inkml:trace>
  <inkml:trace contextRef="#ctx0" brushRef="#br0" timeOffset="40573.78">14711 5059 0,'0'0'15,"0"-21"-15,0 0 0,0-1 0,0 1 0,0 0 16,0 0-16,0 0 16,-21 21-1,-1 0-15,22 21 16,0 0-16,0 0 0,0 22 0,0-22 16,0 21-16,0 0 0,0 1 0,0-1 15,0 0-15,0 22 0,0-22 0,0 1 16,-21-1-16,21 0 0,0 22 0,0-22 15,0 0-15,0 1 0,0-1 16,0 0-16,-21-20 0,21 20 0,0-21 16,0 21-16,0-20 0,0-1 15,0 0-15,0 0 16,0-42 31,0 0-47,0 0 15,0-1-15,0 1 16,0 0-16,21 0 0</inkml:trace>
  <inkml:trace contextRef="#ctx0" brushRef="#br0" timeOffset="41530.23">14287 5080 0,'22'0'31,"-1"0"-31,0 0 0,0 0 0,0 0 16,0 0-16,1 0 0,-1 0 0,21 0 15,-21 0-15,22-21 0,-22 21 16,21 0-16,-21 0 0,0 0 0,22-21 16,-22 21-16,0 0 0,-42 0 47,0 0-47,0 0 0,-1 0 15,1 0-15,0 0 0,0 0 16</inkml:trace>
  <inkml:trace contextRef="#ctx0" brushRef="#br0" timeOffset="41925.54">14541 5059 0,'0'21'16,"0"0"0,0 0-16,0 1 15,0-1 1,0 0-16,0 0 0,0 0 0,0 0 0,0 22 15,0-22-15,0 21 0,0-21 16,0 22-16,0-1 0,22-21 16,-22 22-16,21-1 0,-21 0 0,0 1 15,0-1-15,21-21 0,-21 21 0,21-20 16,0 20-16,-21-21 0,0 0 0,0 22 16,21-22-16,-21 0 0,22 0 15,-22 0-15,0 0 0,0 1 16,0-1-16,-22-21 15,1 21-15,0-21 0,-21 0 0,21 21 16,-22-21-16,22 0 0,-21 0 16,-1 0-16,22 0 0,-21 0 0,0 0 0,20 0 15,-20 0-15,21 0 16,0 0-16,0 0 0,-1 0 0,1-21 16,21 0-16,0 0 15,0-1-15,0 1 16,21 0-16,1 0 0,20 0 0,-21 0 15</inkml:trace>
  <inkml:trace contextRef="#ctx0" brushRef="#br0" timeOffset="42297.33">15240 5207 0,'0'0'0,"0"-21"0,0 0 16,-21 21-1,0 0 1,21 21-16,0 0 0,0 21 0,0-20 15,0 20-15,0 0 0,-22-21 16,22 22-16,-21-1 0,21 22 0,0-22 16,-21 0-16,0 1 0,21-1 15,0-21-15,-21 21 0,0 1 0,21-22 16,-22 0-16,22 21 0,0-20 0,0-1 16,0 0-16,22-21 31,-22-21-16</inkml:trace>
  <inkml:trace contextRef="#ctx0" brushRef="#br0" timeOffset="42606.67">15071 5440 0,'0'0'0,"21"-21"0,-21 0 16,0-22-16,21 22 0,0 0 15,-21 0-15,21 0 0,0-1 0,1 1 16,-1 0-16,0 21 0,0-21 0,0 21 15,0 0-15,1 0 0,20 0 0,-21 0 16,21 0-16,-20 21 0,20 0 16,-21 0-16,21 22 0,-20-22 0,20 21 15,-21 1-15,0-1 0,0 0 0,1-21 16,-1 22-16,0-1 0,-21 0 0,0 1 16,0-1-16,0-21 0,0 22 0,0-22 15,0 0-15,0 0 16,-21 0-16,21 0 0,-21 1 0,21-1 15,-22-21-15,22 21 0,-21-21 16,0 0 0,0 0-16,0 0 15,0 0-15,-1-21 0</inkml:trace>
  <inkml:trace contextRef="#ctx0" brushRef="#br0" timeOffset="42777.56">15049 5736 0,'0'0'0,"-21"0"0,0 0 0,-21-21 15,42 0 1,21 0-16,0 21 16,0 0-16,22 0 0,-22-21 0,21 21 15,0 0-15,1-22 0,-1 22 16,0 0-16,1-21 0,20 0 0,-20 21 16,-1 0-16,0-21 0,1 21 0,-1-21 15,0 21-15,-21-21 0,22-1 0</inkml:trace>
  <inkml:trace contextRef="#ctx0" brushRef="#br0" timeOffset="43055.4">16087 5207 0,'0'0'0,"0"-21"16,0 42 15,0 0-16,0 0-15,21 1 0,0 20 0,0-21 16,-21 21-16,21 1 0,0-1 16,1-21-16,-22 22 0,21-1 0,-21 0 15,0-21-15,21 22 0,-21-1 0,21-21 16,-21 0-16,0 1 0,21-1 0,-21 0 16,0 0-16,0 0 0,21-21 31,1 0-16,-22-21-15</inkml:trace>
  <inkml:trace contextRef="#ctx0" brushRef="#br0" timeOffset="43318.09">16743 5228 0,'0'0'0,"0"-21"0,0-42 15,0 41-15,0 1 16,0 0-16,-21 21 0,-1 0 15,1 0-15,0 21 0,21 0 16,-21 1-16,0 20 0,0 0 16,-1 1-16,1-1 0,-21 0 15,21 1-15,0-1 0,-1 0 0,1 1 16,-21 20-16,21-21 0,0-20 0,-22 20 16,22 0-16,0-21 0,0 1 0,0-1 15,-1 0-15,22 0 0,0 0 0,22-42 31,-22 0-15,42 0-16</inkml:trace>
  <inkml:trace contextRef="#ctx0" brushRef="#br0" timeOffset="43966.33">17208 5059 0,'-21'0'0,"0"0"16,0 21-1,21 0-15,0 0 0,0 1 0,0-1 16,0 21-16,0-21 0,0 22 0,0-1 15,0 0-15,0-21 0,0 22 0,0-1 16,0 0-16,-21-20 0,21 20 16,0-21-16,0 21 0,-21-20 0,21-1 15,0 0-15,0 0 0,0 0 0,-22 0 16,22 1-16,-21-22 16,21-22-1,0 1-15,0 0 16,0 0-16,0 0 0,0-22 15,0 22-15,0-21 0,0 0 0,0-1 16,0 1-16,0 0 0,21-22 16,1 22-16,-1-1 0,21 1 0,-21 0 15,22-1-15,-22 1 0,21 21 16,-21-21-16,22 20 0,-1 1 0,0 0 16,-21 0-16,22 21 0,-1 0 0,0 0 15,-20 0-15,20 21 0,-21 0 0,0 0 16,22 22-16,-22-1 0,0 0 15,0 1-15,0-1 0,-21 0 16,21 1-16,-21-1 0,22 0 0,-22-20 16,0 20-16,0 0 0,0 1 0,0-22 0,0 21 15,0-21-15,0 0 0,-22 22 16,1-22-16,21 0 0,-21 0 16,21 0-16,0 1 0,-21-22 0,21 21 15,-21-21-15,0 21 0,-1-21 31,1 0-15,21-21-16,0 0 16,0-1-16,-21 1 0</inkml:trace>
  <inkml:trace contextRef="#ctx0" brushRef="#br0" timeOffset="44176.23">17124 5482 0,'0'0'0,"-21"0"0,-1 0 0,44 0 32,-1 0-32,0 0 0,21 0 15,-21 0-15,22-21 0,-1 21 0,22 0 16,-22-21-16,0 21 0,22-21 16,-22 21-16,0 0 0,1-21 15,-22 21-15,0 0 0,0 0 0,-21-22 16,0 1-16,-21 21 0,0 0 15</inkml:trace>
  <inkml:trace contextRef="#ctx0" brushRef="#br0" timeOffset="44657.94">14605 5038 0,'0'-21'16,"21"21"-1,0 0-15,0 0 0,1-22 16,-1 22-16,0 0 16,21 0-16,1 0 0,-1 0 0,0-21 0,1 21 15,-1-21-15,21 21 0,1 0 0,-22 0 16</inkml:trace>
  <inkml:trace contextRef="#ctx0" brushRef="#br0" timeOffset="45401.51">18732 4636 0,'0'0'0,"-21"0"0,0-22 0,21 44 78,0-1-62,-21-21-16,0 21 15,0-21-15,21-21 63,21 0-47,-21-1-16,21 22 0,-21-21 15,21 21 1,-21 21-1,0 1 1,0-1-16,-21 0 0,21 0 16,-21 0-16,0 0 0,-1 1 15,22-1-15,-21 0 0,0 0 16,21 0-16,-21-21 0,21 21 0</inkml:trace>
  <inkml:trace contextRef="#ctx0" brushRef="#br0" timeOffset="45720.7">19029 4636 0,'0'0'0,"0"-22"16,0 1-1,0 0 1,0 0 0,0 42 46,0 0-62,0 0 0,0 1 16,0-1-16,0 0 0,-21 0 15,21 0-15,-22 0 0,1 1 0,21-1 16,0 0-16,0 0 0,0 0 16,0 0-16,0 1 0</inkml:trace>
  <inkml:trace contextRef="#ctx0" brushRef="#br0" timeOffset="46098.48">20278 5271 0,'0'-22'32,"-22"22"-17,22-21 1,0 42 62,0 1-78,0-1 16,0 0-1</inkml:trace>
  <inkml:trace contextRef="#ctx0" brushRef="#br0" timeOffset="46358.33">20214 5673 0,'0'0'0,"0"42"0,0-21 15,0 0-15,0 1 16,21-1-16,-21 0 16,21 0-16,-21 0 0,0 0 15,0 1-15,0-1 0,-21 0 16,0 0-16,0 0 0,0 0 0,-22 1 15,22-1-15,-21-21 0,0 21 0,-1 0 16,1 0-16,-22-21 0,22 21 0,0-21 16,-1 22-16,1-22 0,0 0 15,21 0-15,-22 0 0,22 0 16</inkml:trace>
  <inkml:trace contextRef="#ctx0" brushRef="#br0" timeOffset="47509.19">18584 4636 0,'21'0'109,"1"0"-109,-1 0 16,-21-22 15,-21 22-15,-1 0-16,1 0 0,0 0 16,0 0-16,0 0 15,0 0 1,42 0 62,0 0-78,0 0 16,0-21-16,0 21 15,1 0-15,-1 0 16,-21 21-1,0 1-15,0-1 0,0 0 16,0 0-16,0 0 0,0 0 0,-21 1 16,-1 20-16,1-21 0,0 0 0,0 0 15,0 1-15,0-1 0,-1-21 0,1 21 16,0-21-16</inkml:trace>
  <inkml:trace contextRef="#ctx0" brushRef="#br0" timeOffset="48397.68">19198 4572 0,'0'0'0,"-21"0"16,0 0-16,0 0 15,-1 0-15,1 0 0,0 0 16,0 0-16,21 21 16,-21-21 93,0 0-93,-1 0-16,1 0 15,21 21 1,-21-21-16,21 22 16,0-1-1,21-21 16,-21-21-15,21 21 0,1-22-16,-22 1 15,21 0-15,-42 21 78,-1 21-62,44-21 78,-1 0-94,-21 21 15,0 1 1,0-1-16,0 0 0,0 0 0,0 0 16,0 0-16,0 22 0,0-22 0,-21 0 15,-1 21-15,1-20 0,0-1 16,0 0-16,0 0 0,0 0 0,-1 0 16,-20 1-16,21-22 0,0 0 15,-22 21-15,22-21 0</inkml:trace>
  <inkml:trace contextRef="#ctx0" brushRef="#br0" timeOffset="49405.62">13970 4911 0,'0'21'16,"21"-21"15,0 0-15,0 0-1,-21-21-15,22 21 0,-22-21 16,0-1 15,-22 44 1,1-22-17,21 21-15,0 0 16,0-42 46,0 0-46,0-1-16,0 1 16,0 0-1,0 42 16,0 0-31,0 1 0,-21-1 16,21 21-16,0-21 16,-21 0-16,21 22 0,0-22 0,0 0 0,0 0 15,0 0-15,0 1 0,0-1 16,0 0-16,0 0 0,0 0 0,0 0 16</inkml:trace>
  <inkml:trace contextRef="#ctx0" brushRef="#br0" timeOffset="50066.98">13716 4953 0,'0'21'15,"0"-42"32,0 0-31,0 0-1,0 0-15,-21 21 32,0 0-32,-1 0 15,1 0-15,21 21 16,0 0-16,0 0 0,-21 0 15,21 0-15,0 1 0,0-1 0,0 0 16,0 0-16,0 0 0,21-21 63,-21-21-63,21 0 0,-21 0 15,0 0-15,0-1 16,0 1-16,0 0 15,0 0-15,-21 21 16,0 21 0,21 0-16,-21 0 15,21 1-15,0 20 0,0-21 0,0 0 16,0 22-16,0-22 0,-21 21 0,21-21 16,0 22-16,0-22 0,0 0 15,0 0-15,0 0 0,0 0 0,0 1 16,0-1-16,21-21 15,0 21-15,0-21 0,0 0 16,1 0-16</inkml:trace>
  <inkml:trace contextRef="#ctx0" brushRef="#br0" timeOffset="72722.34">9250 8721 0,'0'0'0,"-21"0"16,21-21 0,0-1-1,0 1-15,21 0 0,-21 0 16,21 0-16,0-22 0,0 22 15,0-21-15,1 21 0,-1-22 16,0-20-16,0 21 0,0-22 0,22 22 16,-22-22-16,0 1 0,0-1 15,0 1-15,0-1 0,1 1 0,-22 20 0,0-20 16,21 21-16,-21-1 0,0 1 16,0 21-16,0-22 0,0 22 0,-21 0 15,-1 21-15,1 0 16,0 0-16,0 21 0,0-21 15,0 21-15,-1 22 0,1-22 16,21 21-16,-21 1 0,0 20 0,0-21 16,21 22-16,-21-1 0,-1 1 0,1-1 15,21 1-15,0-1 0,0 1 0,-21-1 16,21-20-16,0 20 0,0-20 16,0-1-16,0-21 0,21 21 0,0-20 15,-21 20-15,22-21 0,-1 0 0,0 0 16,0 1-16,0-22 0,22 21 0,-22-21 15,21 0-15,-21 0 0,22 0 16,-22 0-16,21 0 0,0-21 16,-20-1-16,20 1 0,-21 0 0,21 0 0,-20 0 15,20 0-15,-21-22 0,0 22 0,0-21 16,1-1-16,-1 22 0,0-21 16,-21 21-16,21 0 0,-21-1 15,0 1-15,-21 21 31,0 21-31,0 1 0,-1-1 0,1 21 16,21-21-16,-21 0 0,21 1 0,-21 20 16,21-21-16,0 0 0,0 0 15,0 22-15,0-22 0,0 0 0,0 0 16,0 0-16,21-21 0,0 0 16,-21 22-16,21-22 0,1 0 0,-1 0 15,0 0-15,0 0 0,0 0 16,0-22-16,1 1 0,-1 0 15,-21 0-15,21 0 0,-21 0 16,0-1-16,0 1 0,0 0 16,-21 21 62,21 21-78,-21-21 15,-1 0 1,1 0 0,21-21-1</inkml:trace>
  <inkml:trace contextRef="#ctx0" brushRef="#br0" timeOffset="73439.83">10308 8319 0,'0'0'0,"21"0"0,0-43 15,-21 22-15,22 21 16,-1-21-1,-21 42 32,0 0-47,0 0 0,0 1 16,0-1-16,-43 63 16,43-62-16,-21-1 0,21 0 0,-21 0 15,0-21-15,21 21 0,-21 22 16,21-22-1,-21-21-15,21-21 32,0-1-32,0 1 0,0 0 15,0 0-15,21 0 0,-21 0 16,21-1-16,0-20 0,-21 21 0,21-21 16,0 20-16,1 1 0,-1 0 0,0 0 15,0 0-15,0 21 0,22 0 0,-22 0 16,0 0-16,21 0 0,-21 21 0,22 0 15,-22 0-15,21 0 0,-21 1 16,1 20-16,-22-21 0,0 0 0,0 0 16,0 1-16,0-1 0,0 0 15,0 0-15,0 0 0,0 0 0,0 1 0,0-1 16,-22-21-16,22 21 0,-21-21 16,21 21-16,21-21 46,1-21-46,-1 0 0,0 21 16</inkml:trace>
  <inkml:trace contextRef="#ctx0" brushRef="#br0" timeOffset="74073.75">11451 8234 0,'0'0'0,"0"-64"16,0 43-16,0 0 15,-21 21-15,0 0 16,0 0-16,-1 0 0,1 21 0,0 0 16,-21 1-16,21-1 0,-22 0 0,22 21 15,0-21-15,0 22 0,0-22 16,-1 0-16,1 21 0,0-20 16,21-1-16,0 0 0,0 0 0,0 0 0,0 0 15,0 1-15,21-22 0,0 0 16,1 0-16,-1 0 0,0 0 15,21 0-15,-21 0 0,1-22 0,20 22 16,-21-21-16,0 0 0,22 0 0,-22 0 16,0 0-16,0-1 0,-21 1 15,21 0-15,0 0 0,-21 0 0,0 0 16,22-1-16,-22 44 31,0-1-31,0 21 16,0-21-16,0 0 0,-22 1 15,22 20-15,0-21 0,-21 21 16,21 1-16,-21-1 0,21 0 0,0 1 16,0-1-16,0 22 0,0-22 15,-21 21-15,21-20 0,-21 20 0,21-20 16,0 20-16,0 1 0,0-22 0,-21 21 16,-1-20-16,22 20 0,-21-20 0,0 20 15,0-21-15,21 1 0,-42 20 0,20-20 16,1-1-16,0 0 0,-21-21 0,-1 22 15,1-22-15,21 21 0,-21-21 16,-1 1-16,1-22 0,0 21 0,-1-21 16,1 0-16,-22 0 0,22 0 0,0 0 15,21 0-15,-22-21 0,1-1 0,21 1 16,0 0-16,-1-21 0,1-1 0,0 22 16,21-21-16,0 0 0,0-1 15,0 1-15,0 0 0,0-1 0,0-20 16,21 20-16,0 1 0,1 0 15,-1-22-15,21 22 0,0 0 0,1-22 16,-1 1-16,22-1 0,-22 22 0</inkml:trace>
  <inkml:trace contextRef="#ctx0" brushRef="#br0" timeOffset="74346.17">12001 7535 0,'0'0'0,"0"-42"0,0 21 16,0-21 0,-21 42-16,0 0 0,0 21 15,21 0-15,-21 0 0,0 0 0,21 0 16,0 22-16,-22-1 0,22-21 16,-21 22-16,21-1 0,0 0 0,0 1 15,0-1-15,-21 0 0,21 1 0,0-1 16,0 0-16,-21 1 0,21-22 0,0 21 15,0-21-15,0 0 0,0 1 0,0-1 16,0 0-16,0 0 0</inkml:trace>
  <inkml:trace contextRef="#ctx0" brushRef="#br0" timeOffset="74837.89">12382 7535 0,'0'0'0,"0"-21"16,-21 21-1,21 21 1,0 1-16,0-1 0,0 0 0,0 0 16,0 21-16,0-20 0,0 20 15,0-21-15,-21 21 0,21-20 0,0 20 16,-21 0-16,21-21 0,0 22 15,0-1-15,0-21 0,-21 0 0,21 1 16,0 20-16,-21-21 0,-1 0 16,22 0-16,-21-21 0,0 0 15,0 0-15,21-21 32,0 0-32,0-21 0,0 21 0,0-1 15,0-20-15,21 21 0,0-21 16,0 20-16,1 1 0,20 0 0,-21 0 15,21 0-15,1 0 0,-22 21 0,21 0 16,1 0-16,-22 0 0,21 0 16,-21 0-16,0 21 0,1 0 0,-1 0 15,0 0-15,-21 0 0,0 22 0,0-22 16,0 21-16,0-21 0,0 22 0,0-22 16,0 0-16,-21 21 0,0-20 0,-1-1 15,22 0-15,-21 0 0,0-21 0,21 21 16,-21 0-16,0-21 0,0 22 15,-1-22-15,1 0 16,0 0-16,0 0 0,21-22 16,-21 1-16,0 21 0</inkml:trace>
  <inkml:trace contextRef="#ctx0" brushRef="#br0" timeOffset="75042.77">11663 7895 0,'0'0'0,"-43"0"0,22 0 0,21-21 32,21 21-32,1 0 15,-1 0-15,21 0 0,-21 0 0,22-21 16,-1 21-16,-21 0 0,21 0 16,1-21-16,-22 21 0,21 0 15,1 0-15,-22 0 0,21-21 0,-21 21 0,22 0 16,-22-22-16,21 22 0</inkml:trace>
  <inkml:trace contextRef="#ctx0" brushRef="#br0" timeOffset="75418.56">13716 7514 0,'0'0'0,"-21"0"15,0-21-15,-1 21 16,1 0-16,0 0 16,0 0-16,0 0 0,0 21 15,-1 0-15,1 1 0,0 20 0,0-21 16,21 0-16,-21 22 0,0-22 0,21 21 15,-22-21-15,22 22 0,0-22 0,0 21 16,0-21-16,0 22 0,0-22 16,0 0-16,0 21 0,0-21 15,0 1-15,0-1 0,0 0 0,0 0 16,22 0-16,-1 0 0,0-21 16,0 0-16,0 0 15,0 0-15,1 0 0,-1 0 16,0-21-16,0 21 0,0-21 0</inkml:trace>
  <inkml:trace contextRef="#ctx0" brushRef="#br0" timeOffset="75709.39">13970 7578 0,'0'0'0,"0"-21"16,21 21-16,0 0 0,0 0 15,1-22-15,-1 22 0,0 0 16,0 0-16,0 0 0,0 22 0,22-22 16,-22 21-16,0 0 0,0 0 0,0 21 15,-21-20-15,0 20 0,0-21 0,0 21 16,0 1-16,0-22 0,0 21 0,-21 1 16,0-1-16,0 0 0,0-21 15,-22 1-15,22 20 0,0-21 0,0 0 16,0 0-16,21 1 0,-21-22 0,21 21 15,-22 0-15,1-21 16,21 21-16,-21-21 16,0 0-16</inkml:trace>
  <inkml:trace contextRef="#ctx0" brushRef="#br0" timeOffset="77318.92">8763 10329 0,'21'0'16,"0"0"15,-21-21-15,21 21 15,-21-21-31,22 21 16,-22-21-1,0 0-15,0 0 31,21-1-31,-21 1 0,0 0 16,0 0 0,0 0-1,-21 21 1,-1 0-16,1 0 16,0 0-16,0 21 0,-21-21 15,20 21-15,-20-21 0,21 21 0,-21 0 0,-1 22 16,22-22-16,0 21 15,-21 1-15,20 20 0,1-21 0,0 22 16,0-22-16,0 1 0,21 20 0,-21-21 16,21 1-16,0-1 0,0-21 0,0 22 15,0-22-15,21 0 0,0 21 16,0-21-16,21-21 0,-20 22 0,20-1 16,-21-21-16,21 0 0,1 0 0,-1 0 15,22 0-15,-22 0 0,0-21 0,22-1 16,-22 1-16,22 0 0,-22 0 15,0 0-15,1 0 0,-22-22 0,21 1 16,-21 0-16</inkml:trace>
  <inkml:trace contextRef="#ctx0" brushRef="#br0" timeOffset="77754.66">9377 10160 0,'0'-42'16,"0"84"-16,0-105 0,0 41 0,0 1 0,-21 42 31,21 1-31,0 20 15,0 0-15,-22 1 0,22-1 0,0 0 16,-21 22-16,21-22 0,0 22 0,0-22 16,0 0-16,0 22 0,0-22 0,0 0 15,-21 1-15,21-22 0,0 21 0,0-21 16,0 1-16,-21-1 0,21 0 16,0 0-16,0-42 31,0 0-16,0 0-15,0-22 0,21 22 16,0-21-16,0-1 0,1 1 0,-1 0 16,21-1-16,-21 1 0,22 21 0,-1 0 15,0 0-15,1 21 0,-22 0 0,21 0 16,0 21-16,-20 0 0,-1 0 0,21 0 16,-21 22-16,-21-22 0,21 21 15,-21 0-15,0-20 0,0 20 16,0-21-16,0 21 0,0-20 0,-21-1 15,21 0-15,-21 0 0,0 0 0,21 0 16,0 1-16,-21-22 0,21 21 0,21-21 47,0-21-47,0-1 0,22 1 0,-22 21 16,21-21-16</inkml:trace>
  <inkml:trace contextRef="#ctx0" brushRef="#br0" timeOffset="78504.28">10520 10499 0,'0'-64'0,"-21"64"16,-1 0-16,1 0 0,0 0 16,0 0-16,0 21 0,-22-21 0,22 22 15,-21-1-15,21 21 0,-22-21 0,22 22 16,-21-22-16,21 21 0,0 0 0,-1-20 15,1 20-15,0-21 0,21 21 16,0-20-16,0-1 0,0 0 0,0 0 16,0 0-16,21 0 0,0-21 15,1 0-15,20 0 0,-21 0 0,0 0 16,22 0-16,-22 0 0,0-21 0,21 0 16,-21 0-16,1 21 0,-1-42 15,0 20-15,0 1 0,0 0 16,-21-21-16,0-1 0,21 22 0,-21-21 15,0 21-15,0-22 0,0 22 0,0 0 16,0 0-16,0 42 31,0 0-31,0 0 0,0 1 0,0-1 16,0 0-16,0 0 0,0 21 0,0-20 16,0-1-16,0 0 0,0 0 0,0 0 15,0 0-15,0 1 0,0-1 16,0 0-16,0 0 0,22-21 15,-1 21-15,0-21 0,0 0 16,0 0-16,0 0 0,1 0 16,20 0-16,-21-21 0,21 0 0,1 0 15,-22 0-15,21-1 0,1 1 0,-1-21 16,0 21-16,-21-22 0,1 1 16,20 0-16,-42 21 0,0-22 0,0 22 15,0 0-15,0 0 0,0 0 0,-21-1 16,0 22-16,-1 0 0,-20 0 15,21 0-15,0 22 0,21-1 16,0 0-16,0 0 0,0 0 16,0 0-16,0 1 0,21-1 0,0 0 15,0-21-15,0 21 0,1 0 16,20 0-16,-21 1 0,0-1 0,0 0 16,-21 0-16,22-21 0,-22 21 15,0 0-15,21 1 0,-21-1 16,0 0-1,21-21 1,0 0 0,0 0-16,0-21 0,22 0 0,-22 21 15,21-22-15,-21 1 0,22 0 16,-22 0-16,21-21 0,-21 20 0,22-20 16</inkml:trace>
  <inkml:trace contextRef="#ctx0" brushRef="#br0" timeOffset="79018.99">11959 9970 0,'0'0'16,"0"-22"-16,0 1 0,-21 21 15,0 0-15,0 0 0,-1 0 16,1 0-16,0 21 0,0 1 16,0-1-16,0 21 0,21-21 0,-22 22 0,1-1 15,0 0-15,21 22 0,0-22 16,-21 22-16,0-1 0,21-21 15,-21 22-15,21-22 0,0 1 0,0-1 16,-22-21-16,22 21 0,0-20 0,-21-1 16,21 0-16,0 0 0,0 0 0,0 0 15,0-42 17,21 0-32,1 0 0,-22 0 15,21 0-15,-21-22 0,21 1 0,0 0 16,-21-22-16,21 22 0,0-22 15,1 1-15,-22-1 0,21 1 0,0-1 0,0 1 16,0 20-16,0 1 0,-21 0 16,22-1-16,-1 22 0,0 0 0,-21 0 15,21 21-15,0 0 0,0 0 16,1 21-16,-22 0 0,0 0 16,21 1-16,0 20 0,-21 0 15,0 1-15,21 84 16,-21-64-16,0-21 0,0 22 0,0-22 15,0 1-15,0-1 0,21 0 0,-21 1 16,21-22-16,-21 21 0,0-21 0,0 0 16,0 1-16,0-1 0,0 0 15,0 0 1,-21-21-16,0 0 16,0 0-16,0 0 0,-22-21 0,22 0 15</inkml:trace>
  <inkml:trace contextRef="#ctx0" brushRef="#br0" timeOffset="79187.42">11620 10520 0,'0'0'0,"-21"0"0,0-21 16,42 21 15,0 0-31,1 0 0,20 0 16,-21 0-16,21 0 0,-20 0 0,20-21 0,0-1 15,22 22-15,-22-21 0,22 21 16,-22-21-16,21 21 0,-20-21 15,20 0-15,-20 0 0,-1-1 0,0 1 16</inkml:trace>
  <inkml:trace contextRef="#ctx0" brushRef="#br0" timeOffset="79481.25">12785 9779 0,'0'-63'15,"0"126"-15,-22-148 0,1 85 16,0 0-16,0 0 15,21 22-15,-21-1 0,21 0 0,0 21 16,-21-21-16,21 22 0,-22-1 0,22 0 16,-21 1-16,21-1 0,0 0 0,0 22 15,0-22-15,-21 22 0,21-22 16,0 22-16,0-22 0,0 0 16,-21 1-16,21-1 0,0 0 0,0 1 15,0-22-15,0 0 0,0 0 0,0 0 16,0 0-16,21 1 0,-21-1 0,21-21 15,0 0-15,1 0 0,-1 0 16,0 0-16,-21-21 0,0-1 16,21 22-16,0-42 0,-21 21 15,0 0-15,0-22 0,0 1 0</inkml:trace>
  <inkml:trace contextRef="#ctx0" brushRef="#br0" timeOffset="79667.14">12467 10139 0,'0'0'0,"-21"0"0,0 0 16,21-21 0,21 21-1,0 0-15,0 0 0,22 0 0,-22 0 16,0-21-16,21 21 0,-21 0 16,22 0-16,-1 0 0,-21-22 0,22 22 15,-1 0-15,0 0 0,-21-21 16,22 21-16,-1 0 0,0-21 0</inkml:trace>
  <inkml:trace contextRef="#ctx0" brushRef="#br0" timeOffset="79981.96">14309 9716 0,'-64'-22'16,"43"22"-16,0 0 16,0 0-16,-1 0 0,1 22 0,-21-1 0,21 0 15,0 0-15,-1 0 0,1 22 0,0-22 16,0 21-16,0-21 0,0 22 16,-1-22-16,1 21 0,0 0 15,21-20-15,0 20 0,0-21 0,0 21 16,0-20-16,0 20 0,0-21 0,0 21 15,0-20-15,0-1 0,21 0 0,0 0 16,1 0-16,-1 0 0,0-21 0,0 22 16,0-22-16,0 0 0,1 0 0,41 0 15,-42-22-15,0 22 0</inkml:trace>
  <inkml:trace contextRef="#ctx0" brushRef="#br0" timeOffset="80305.78">14711 9610 0,'0'0'0,"63"-64"16,-42 64-16,1-21 0,-1 0 0,0 21 16,0 0-16,0 0 15,0 0-15,1 0 0,-1 0 0,0 21 16,-21 0-16,21 22 0,-21-22 15,0 21-15,0 0 0,0 1 0,-21 20 16,0-20-16,0-1 0,-1 0 0,1 22 16,0-22-16,0 0 0,0-20 0,21 20 15,-21 0-15,-1-21 0,22 22 16,0-22-16,-21 21 0,0-21 0,21 1 16,-21-1-16,21 0 0,0 0 15,-21-21-15,21 21 0,-21-21 16,-1 0-16,22-21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23:43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12319 8022 0,'0'0'0,"-21"0"0,21 21 16,-21-21-16,-1 0 0,1 0 0,0 22 16,0-22-16,0 0 0,0 0 15,-1 0-15,44 0 63,-1 0-63,0 0 15,0 0-15,0 0 0,22-22 16,-22 22-16,21 0 0,0 0 0,1-21 16,20 21-16,-20-21 0,20 0 0,22 21 15,-22-21-15,22 21 0,0-21 16,-22 21-16,22-22 0,-22 22 0,1 0 16,-1-21-16,-20 21 0,-1 0 0,0-21 15,1 21-15,-22 0 0,0 0 0,0 0 16,0 0-16,0 0 0,1-21 31,-44 21 32,1 0-63,0 0 0,0 0 15,-21 21-15,20-21 0,-20 0 16,0 21-16,-1-21 0,1 0 0,0 21 15,-22-21-15,22 0 0,0 22 0,-22-1 16,1-21-16,20 21 0,-20-21 16,20 21-16,-20-21 0,-1 21 0,22-21 15,0 21-15,-22-21 0,22 22 16,0-1-16,-1-21 0,1 21 0,0-21 16,-1 21-16,22-21 0,0 0 0,0 21 15,0-21-15,-1 0 0,22 21 16,22-21-1,20 0 1,-21 0-16,21 0 0,1 0 0,20 0 16,1 0-16,-22 0 0,43-21 0,-22 0 15,1 21-15,20-21 0,1 0 0,-21 21 16,-1-21-16,1-1 0,-1 22 16,1-21-16,-22 0 0,0 21 0,-21 0 15,22-21-15,-22 21 0,0 0 16,-21-21 15,0 0-15,0-1-1,0 1-15,-21 21 0,0-21 16</inkml:trace>
  <inkml:trace contextRef="#ctx0" brushRef="#br0" timeOffset="802.53">12488 7112 0,'0'-21'78,"21"0"-78,-21 0 16,22-1-16,-22 1 0,0 0 15,0 0-15,0 0 0,0 0 0,0-22 16,0 22-16,0-21 0,-22 21 16,1-22-16,0 1 0,0 0 0,0-1 15,0 1-15,-1 0 0,1-1 0,-21 1 16,21 21-16,-22-22 0,1 22 15,0 0-15,-1-21 0,1 42 16,0-21-16,21-1 0,-22 22 0,1 0 16,21-21-16,-22 21 0,22 0 15,-21 0-15,21 0 0,-22 0 0,22 0 16,-21 0-16,0 0 0,20 0 0,-20 0 16,0 0-16,21 21 0,-22 1 15,1-22-15,21 21 0,-22 0 0,22 0 16,-21 0-16,0 22 0,20-22 15,-20 21-15,21 0 0,0-20 0,0 20 16,-1 0-16,1 1 0,0-1 0,0-21 16,21 21-16,-21-20 15,21 20-15,-21 0 0,21-21 0,0 22 16,0-22-16,0 21 0,0-21 16,0 22-16,0-22 0,0 21 0,0-21 15,0 22-15,0-22 0,0 0 0,0 0 16,0 0-16,0 1 0,0-1 15,21-21 1,0-21 62,-21-1-78,21 1 16,-21 0-16,0 0 0</inkml:trace>
  <inkml:trace contextRef="#ctx0" brushRef="#br0" timeOffset="1135.33">10901 7091 0,'0'0'0,"-21"0"15,21 21 32,21 0-47,0-21 16,-21 21-16,21-21 0,0 22 15,-21-1-15,21-21 0,1 21 0,-1 0 16,0-21-16,-21 21 0,21-21 0,0 21 16,-21 1-1,21-22 1,1 0-1,-22-22 17,21 1-32,-21 0 15,21 0 1,-21 0-16,0 0 0,0-22 0</inkml:trace>
  <inkml:trace contextRef="#ctx0" brushRef="#br0" timeOffset="1306.38">11282 7006 0,'0'0'0,"0"21"31,0 1-31,0-1 0,-21 0 16,21 0-16,0 0 0,-22 0 15,22 1-15,-21-1 0,21 0 16,0 0-16,0 0 0,0 0 0,0 1 16,0-1-16,0 0 15,-21-21 1</inkml:trace>
  <inkml:trace contextRef="#ctx0" brushRef="#br0" timeOffset="3885.69">21992 3302 0,'0'-21'16,"0"0"0,-21 0-16,21-1 31,0 44 0,0-1-31,0 0 16,0 0-16,0 0 0,0 0 0,0 22 15,0-22-15,0 0 0,0 21 16,0-20-16,0 20 0,0-21 0,0 0 16,0 22-16,0-22 0,0 0 0,0 0 15,0 0-15,0 0 0,0 1 16,21-1-16,0 0 0,0-21 15,1 0-15,-1 0 16,0 0 0,0 0-16,0-21 15,-21 0-15,21-1 0,1 1 16,-1 0-16</inkml:trace>
  <inkml:trace contextRef="#ctx0" brushRef="#br0" timeOffset="4262.47">21950 2773 0,'0'0'0,"-43"0"0,-20 42 15,42-21 1,21 1-16,-21-1 0,21 0 15,0 0-15,0 0 0,0 0 16,0 1-16,21-22 0,0 0 0,0 0 16,0 0-1,0 0-15,1 0 0,-1 0 16,0 0-16,-21-22 0,21 1 0,-21 0 16,0 0-1,0 0-15,-21 21 0,0 0 16,0 0-16,-1 0 0,1 0 15,0 0 1,21 21-16,0 0 0,0 0 16,0 0-1,21-21-15,0 0 16,1 0-16,-1 0 0</inkml:trace>
  <inkml:trace contextRef="#ctx0" brushRef="#br0" timeOffset="4648.25">23008 3323 0,'0'0'0,"-21"0"15,0 0-15,42 0 32,0 0-17,0 0-15,0-21 16,1 21-16,-1 0 15,0 0-15,0 0 0,0 0 16,0 0-16,1 0 0,-1 0 16,0 0-1</inkml:trace>
  <inkml:trace contextRef="#ctx0" brushRef="#br0" timeOffset="4903.1">23050 3514 0,'0'0'15,"-21"0"1,21 21-16,0 0 16,21-21-1,1 0 1,-1 0-16,0 0 0,0 0 15,0 0-15,0 0 16,1 0-16,-1 0 31,0-21-15,-21 0-16,21 21 0,0-21 16,0-1-16,1 1 0,-1 0 0</inkml:trace>
  <inkml:trace contextRef="#ctx0" brushRef="#br0" timeOffset="5611.22">24765 3090 0,'21'0'0,"0"-21"16,-21 0-1,21 0-15,1 21 0,-22-21 16,21 21-16,-21-21 0,21-1 15,0 1-15,-21 0 0,0 0 16,0 0 0,-21 21-16,0 0 15,0 0-15,-1 0 0,1 0 16,0 0-16,-21 0 0,21 0 0,-22 21 16,1 0-16,21 0 0,-22-21 0,22 21 15,-21 1-15,21-1 0,0 0 0,21 0 16,-22 0-16,22 0 15,0 1-15,0-1 0,0 0 16,0 0-16,22 0 0,-22 0 16,21-21-16,0 22 0,0-1 15,0-21-15,0 21 0,1-21 0,-1 21 16,0-21-16,21 21 0,-21-21 0,1 21 16,20-21-16,-21 22 0,0-22 15,0 21-15,22-21 0,-22 0 0,0 21 16,-21 0-16,0 0 15,0 0-15,0 1 16,-21-22-16,0 21 0,0-21 16,-22 21-16,22-21 0,-21 21 0,-1 0 15,22-21-15,-21 0 0,0 21 0,-1-21 16,1 0-16,0 0 0,20 0 16,-20 0-16,21 0 0,0 0 0,0 0 15,-1 0-15,1 0 0,21-21 47,0 0-31,21 21-16,-21-21 0,22 21 0,20-21 15</inkml:trace>
  <inkml:trace contextRef="#ctx0" brushRef="#br0" timeOffset="5927.49">25146 3366 0,'0'0'0,"21"0"47,0 0-47,-21-22 15,0 1 16,-21 21-15,0 0-16,0 0 16,21 21-1,-21-21-15,21 22 16,0-1 0,21-21-1,0 0 1</inkml:trace>
  <inkml:trace contextRef="#ctx0" brushRef="#br0" timeOffset="6420.21">25739 3429 0,'-22'0'0,"22"-21"31,0 0-31,22 0 16,-1-1-16,0 1 0,0-21 0,0 21 15,0-22-15,-21 1 0,22 21 0,-1-21 16,0-1-16,0 1 0,0 0 15,-21-1-15,0 1 0,0-22 0,21 22 16,-21 0-16,0-1 0,0 1 0,0 21 16,0 0-16,0 0 0,0-1 15,-21 22 1,0 43 0,21-22-16,-21 0 0,0 21 15,21 1-15,0-1 0,-21 0 0,21 1 16,-22-1-16,22 0 0,-21 1 0,21-1 15,0 0-15,0 1 0,0-1 16,0 0-16,0 1 0,0-1 0,21-21 16,1 22-16,-22-22 0,21 0 0,0 0 15,-21 0-15,21-21 0,0 21 0,0-21 16,1 0-16,-1 0 16,0 0-16,0-21 0,-21 0 0,21 0 15,0 0-15,1 0 0,-1-1 16</inkml:trace>
  <inkml:trace contextRef="#ctx0" brushRef="#br0" timeOffset="6797.51">26204 3133 0,'0'0'0,"-21"0"0,0 0 16,0 21-16,42-21 47,0 0-47,0 0 0,0 0 15,1 0-15,-1 0 0,0-21 0,0 21 16,-21-21-16,21 21 0,0-22 0,-21 1 16,22 21-16,-22-21 0,0 0 15,-22 21 17,1 0-32,0 0 15,0 21-15,21 0 0,-21-21 16,21 21-16,-21 1 0,21-1 0,-22 0 15,22 0-15,0 0 0,0 0 0,0 1 16,0-1-16,0 0 0,0 0 0,0 0 16,22-21-1,-1 0-15,0 21 0,0-21 0,0 0 16,0 0-16,22 0 0,-22 0 16,0 0-16,0-21 0,22 21 15,-22-21-15,0 0 0,0 0 0,21 21 16</inkml:trace>
  <inkml:trace contextRef="#ctx0" brushRef="#br0" timeOffset="7263.76">26860 3048 0,'0'0'0,"0"-21"0,0 0 15,0 0-15,-21 21 16,0 0 0,0 21-16,21 0 15,-21-21-15,21 21 0,0 0 16,0 0-16,0 1 0,0-1 0,0 0 0,0 0 15,0 0-15,0 0 16,0 1-16,0-1 0,0 0 0,0 0 16,0 0-16,-21-21 15,-1 0 1,22-21 0,0 0-1,0 0-15,0-22 0,0 22 0,0 0 16,0 0-16,0-21 0,0 20 15,22 1-15,-1 0 0,0-21 0,0 21 16,0-1-16,0 1 0,1 0 0,20 0 16,-21 0-16,21 21 15,-20 0-15,20 0 0,-21 0 0,21 0 16,-20 0-16,-1 21 0,0 0 0,0 0 16,0 0-16,0 1 0,1-1 0,-22 0 15,0 0-15,0 0 0,0 0 16,0 1-16,0-1 0,0 0 0,0 0 15,0 0-15,-22 0 0,1 1 0,0-22 16,21 21-16,0 0 0,-21 0 16,42-21 15,0-21-31,0 21 16</inkml:trace>
  <inkml:trace contextRef="#ctx0" brushRef="#br0" timeOffset="7900.39">27644 2985 0,'0'-85'15,"0"64"1,0 0-16,0-1 16,-22 22-16,1 0 0,0 0 15,0 0-15,0 0 0,0 22 0,-1-1 16,1 0-16,0 0 15,0 0-15,0-21 0,0 21 16,-1 1-16,22-1 0,0 0 0,0 0 16,0 0-16,0 0 0,0 1 15,0-1-15,22-21 0,-1 0 16,0 0-16,0 0 0,0 0 16,0 0-16,1 0 0,-22-21 0,21 21 15,0-22-15,0 1 0,0 21 0,-21-21 16,21 0-16,-21 0 0,22 21 15,-22-21-15,0-1 0,0 1 16,0 42 31,0 1-47,0-1 0,0 21 16,0-21-16,0 22 0,0-22 15,-22 21-15,22 0 0,-21 22 0,21-22 16,0 22-16,0-1 0,0 1 0,0-22 15,0 22-15,-21-1 0,21 1 0,-21-22 16,21 21-16,-21 1 0,21-22 0,0 1 16,-21-1-16,-1 0 0,22 1 15,-21-1-15,21-21 0,0 21 16,-21-20-16,0-1 0,0-21 0,21 21 16,-21-21-16,-1 0 0,1 0 0,0 0 15,0 0-15,0 0 0,0 0 0,-22-21 16,22 21-16,-21-21 0,21-1 15,-22 1-15,1 0 0,21 0 0,-22 0 16,1-22-16,21 43 0,0-21 16,21 0-16,-21 0 0,21 0 0,0 0 15,0-22-15,0 22 0,0 0 0,21 0 16,0-22-16,21 22 0,-21-21 16,1 0-16,20-1 0</inkml:trace>
  <inkml:trace contextRef="#ctx0" brushRef="#br0" timeOffset="8239.2">27961 2455 0,'0'0'16,"0"-21"-16,-42 21 15,21-21-15,-1 21 0,1 0 16,0 21-16,21 0 16,0 1-16,0-1 0,-21 21 0,21-21 15,0 22-15,0-22 0,-21 21 16,21-21-16,0 22 0,0-1 0,0-21 16,0 0-16,0 22 0,0-22 15,0 0-15,0 0 0,0 0 0,0 0 16,-21-21-16,21 22 0,0-1 0,0 0 15,21-21 17,0-21-32,0 0 15,0-1-15</inkml:trace>
  <inkml:trace contextRef="#ctx0" brushRef="#br0" timeOffset="8766.89">28130 2413 0,'0'0'0,"0"-63"16,0 41-16,0 1 16,0 42-1,0 1 1,0-1-16,0 21 0,0-21 16,0 22-16,0-1 0,0-21 15,0 21-15,0 1 0,0-1 16,0-21-16,0 22 0,0-1 0,0-21 15,0 21-15,-21-20 0,21-1 16,0 0-16,-21 0 0,21 0 0,0 0 16,0 1-16,0-44 47,0 1-47,0 0 0,0 0 15,21 0-15,-21 0 0,0-1 16,21 1-16,1 0 0,-1-21 0,-21 21 15,21-1-15,0 1 0,0 0 0,0 0 16,1 0-16,-1 21 16,0 0-16,0-21 0,0 21 15,0 0-15,1 21 0,-1-21 0,-21 21 16,0 21-16,21-21 0,-21 1 16,21-1-16,-21 21 0,0-21 0,0 0 15,0 1-15,0 20 0,0-21 0,0 0 16,0 0-16,0 1 0,0-1 15,-21 0-15,21 0 16,-21-21-16,0 0 31,-1 0-31,1 0 16,0-21-16,0 0 16,0 0-16</inkml:trace>
  <inkml:trace contextRef="#ctx0" brushRef="#br0" timeOffset="8958.78">27644 2688 0,'0'0'0,"-22"0"0,1 0 15,42 0 17,1 0-32,-1 0 15,0 0-15,0 0 16,21-21-16,-20 21 0,20-21 0,-21 21 15,21 0-15,-20-21 0,20 21 0,0-21 16,22 21-16</inkml:trace>
  <inkml:trace contextRef="#ctx0" brushRef="#br0" timeOffset="9368.06">29062 2604 0,'0'0'0,"0"-22"16,0-20-16,0 21 15,0 0-15,0 0 0,0-1 16,0 1-16,-21 21 31,-1 21-15,22 1-16,-21-1 0,0 21 0,0-21 15,0 22-15,0-1 0,-1 0 16,1-21-16,0 22 0,0-1 0,0 0 16,21-20-16,0 20 0,0-21 0,0 21 15,0-20-15,0-1 0,0 0 16,0 0-16,0 0 0,21-21 0,0 21 15,-21 1-15,21-22 0,0 0 0,1 0 16,-1 0-16,0 0 0,0 0 16,0 0-16,0 0 0,1 0 0,-1-22 15,0 1-15,21 21 0</inkml:trace>
  <inkml:trace contextRef="#ctx0" brushRef="#br0" timeOffset="9683.49">29422 2413 0,'0'0'0,"0"-21"0,0 0 0,0 0 16,21 21 15,0 0-31,0 21 16,-21 0-16,21 0 0,0 21 0,-21 1 15,0-22-15,22 21 0,-22 1 0,0-1 16,0 0-16,0 1 0,0-1 15,0 0-15,0 1 0,0-22 0,0 21 16,0-21-16,-22 22 0,1-22 0,21 0 16,-21-21-16,21 21 15,-21 0-15,0 0 16,0-21-16,42-21 31,0 21-15,0-21-16,0 0 0,0 0 0</inkml:trace>
  <inkml:trace contextRef="#ctx0" brushRef="#br0" timeOffset="9954.84">29972 2858 0,'0'0'0,"-21"0"16,42 0 15,0-22-31,21 22 16,-20 0-16,-1 0 0,0 0 15,0 0-15,0 0 0,0 0 16,1 0-16,-22-21 16,21 21-16,0 0 15,-21-21 1,21 21-16,0-21 15,0 21-15,-21-21 16,22 21-16</inkml:trace>
  <inkml:trace contextRef="#ctx0" brushRef="#br0" timeOffset="10314.64">30692 2392 0,'0'0'0,"0"-21"0,0 0 16,0-1 0,0 1-1,0 42 17,0 1-32,0-1 0,0 0 0,0 21 15,0-21-15,0 22 0,0-1 16,0 0-16,-22 1 0,22-1 0,0 0 15,-21-20-15,21 20 0,0-21 16,0 21-16,0-20 0,-21-1 0,21 0 16,0 21-16,0-21 0,-21 1 15,21-1-15,0 0 16,0 0 0,-21-21 30</inkml:trace>
  <inkml:trace contextRef="#ctx0" brushRef="#br0" timeOffset="43507.3">28321 4106 0,'21'0'16,"-21"-21"31,21 21-32,-21-21 1,0 0 0,0 0-16,0 0 31,21 21-31,-21-22 15,0 1 1,0 0 15,0 42 32,0 0-48,0 1-15,0-1 16,0 0-16,0 0 0,0 0 16,0 0-16,0 1 15,0-1-15,0 0 0,0 0 16,0 0-16,0 0 0,0 1 16,0-1-16,0 0 0,0 0 15,0 0-15,0 0 0,-21 1 16,21-1-16,0 0 0,-21 0 0,21 0 15,0 0-15,0 1 16,-21-22-16,21 21 0,-21 0 0,21 0 16,0 0-16,-21-21 0,21 21 15,0 1-15,-22-22 0,22 21 0,-21-21 16,21 21-16,0 0 31,0-42 16,0 0-47,0 0 16,21-1-16,-21 1 0,22 21 15,-22-21-15,0 0 0,21 0 16,0 0-16,0 21 16,-21-22-16,21 1 15,0 21-15,1 0 16,-1 0-16,0 0 15,0 0-15,0 0 16,0 0-16,1 0 0,-1 0 16,0 0-1,0 0-15,0 0 16,0 0-16,-21-21 16,0 0-1,22 21-15,-22-21 0,0 0 0,0-1 16,21 1-16,-21 0 0,0 0 15,0 0-15,0 0 0,0-1 16,0 1-16,0 0 0,0 0 16,0 0-16,0 42 62,0 0-62,0 0 16,-21 0-16,21 1 0,0-1 0,0 0 15,0 0-15,-22 0 0,22 0 0,0 22 16,0-22-16,0 0 0,0 0 0,0 0 16,0 1-16,0-1 0,0 0 15,0 0-15,0 0 0,0 0 0,0 1 16,0-1-16,-21 0 0,21 0 16,0 0-1,0-42 48,0 0-48,0 0-15,21 0 16,1-1-16,-1 1 0</inkml:trace>
  <inkml:trace contextRef="#ctx0" brushRef="#br0" timeOffset="44243.88">29358 4339 0,'0'0'0,"-21"0"16,0 0-16,0 0 15,-1 0 1,1 0 0,0 0-1,0 0-15,42 0 63,0 0-63,0 0 0,1 0 0,-1 0 15,63 0 1,-62 0-16,-1 0 0,0 0 16,0 0-16,0 0 15,0 0-15,-21-21 16,22 21 15,-1 0-15,0 0-1</inkml:trace>
  <inkml:trace contextRef="#ctx0" brushRef="#br0" timeOffset="45443.49">30332 3874 0,'0'-22'0,"0"1"16,0 0 0,0 42 46,0 0-62,0 1 16,-21-1-16,21 0 0,0 0 15,0 0-15,0 22 0,0-22 0,-22 21 16,22-21-16,0 22 0,-21-1 0,21-21 16,0 21-16,0-20 0,0 20 15,0-21-15,0 0 0,0 22 0,0-22 16,0 0-16,0 0 0,0 0 15,0 0-15,0 1 16,21-44 31,-21 1-47,0 0 0,22-21 16,-22 21-16,0-1 0,0-20 15,0 21-15,0-21 0,21 20 16,-21-20-16,0 0 0,0-1 0,21 22 15,-21-21-15,0 0 0,0 20 16,0 1-16,0 0 0,0 0 0,0 0 16,0 42 15,0 0-31,0 0 0,0 0 16,-21 1-16,21 20 0,-21 0 15,21-21-15,0 22 0,0-1 0,0 0 16,0-20-16,0 20 0,0-21 15,-22 21-15,22-20 0,0-1 16,0 0-16,0 0 0,0 0 0,0 0 16,0 1-16,0-1 0,0 0 15,0 0 17,0-42 30,0 0-46,0 0-16,0-1 15,0 1-15,0 0 0,0 0 0,0 0 16,0-22-16,22 22 0,-22-21 16,0 21-16,0-22 0,0 1 0,0 21 15,0-21-15,0 20 0,0-20 0,0 21 16,0 0-16,0 0 0,0-1 15,0 44 32,0-1-47,0 0 0,0 21 0,0-21 16,-22 22-16,22-1 0,0-21 16,0 22-16,0-1 0,0-21 15,0 21-15,0-20 0,0-1 0,0 21 16,0-21-16,0 0 15,0 1-15,0-1 0,0 0 16,0 0 0,0-42 62,-21 21-78,0 0 15</inkml:trace>
  <inkml:trace contextRef="#ctx0" brushRef="#br0" timeOffset="48715.1">4085 3620 0,'0'-22'15,"-21"22"1,21 22 15,0-1-31,0 0 0,0 0 0,0 21 16,0-20-16,0 20 0,0 0 0,0 1 15,0-1-15,0 0 16,0 1-16,21 20 0,-21-21 0,0 1 16,0-1-16,21 0 0,0 1 0,-21-1 0,0-21 15,0 0-15,22 1 16,-22 20-16,21-21 0,-21 0 16,0 0-1,0-42 16,0 0-31,0-21 16,-21 21-16,21-1 0,-22-20 0</inkml:trace>
  <inkml:trace contextRef="#ctx0" brushRef="#br0" timeOffset="49603.59">4106 3493 0,'0'0'0,"-42"0"16,42-22-16,-21 22 16,42 0 31,0 0-47,0 0 15,0 0-15,1 0 0,20 0 16,-21 0-16,43 0 0,-22 0 15,21-21-15,1 21 0,21 0 0,-1 0 16,22-21-16,-21 0 0,21 21 0,-1-21 16,22 21-16,0-21 0,0 21 15,22-22-15,-22 1 0,21 21 0,0-21 16,-21 0-16,21 21 0,0-21 16,-21 21-16,21-21 0,-21-1 0,-21 22 15,21-21-15,-21 21 0,-21-21 16,21 21-16,-22-21 0,22 21 0,-21 0 15,-1 0-15,1-21 0,0 21 16,-1 0-16,1 0 0,-21 0 16,-1-21-16,1 21 0,-1 0 0,-21 0 15,22 0-15,-22 0 0,1 0 0,-1-22 16,0 22-16,-21 0 0,1 0 16,-1 0-16,0 0 0,0 0 15,-21 22 1,0-1-16,0 0 0,0 0 15,-21 0-15,21 0 0,-21 22 0,0-1 16,21-21-16,-22 22 0,1-1 0,21 0 16,-21 1-16,21-1 0,-21 0 15,21 1-15,-21-1 0,21-21 0,0 21 16,0 1-16,0-22 0,0 21 16,0 1-16,0-22 0,0 21 15,0 0-15,0 1 0,0-22 0,0 21 16,0-21-16,0 22 0,0-22 0,0 0 15,0 21-15,0-20 0,-21-1 16,21 0-16,-22 0 0,22 0 0,-21-21 16,21 21-16,-21 1 0,0-22 0,0 21 15,0-21-15,-1 0 0,1 0 16,0 21-16,-21-21 0,-1 0 0,1 0 16,0 21-16,-22-21 0,-20 0 0,20 0 15,-42 21-15,22-21 0,-43 0 16,21 0-16,-42 21 0,-1-21 15,-20 0-15,-21 22 0,-1-22 0,1 21 16,-22 0-16,0-21 0,1 21 16,-22 0-16,21 0 0,-21-21 0,22 22 15,20-1-15,1 0 0,41-21 0,1 0 16,21 21-16,21-21 16,22 0-16,20 0 0,1 0 0,20 0 0,22 0 15,0 0-15,42 0 31,0 0-31,22 0 16,-22 0-16,0-21 0,21 21 16,-20-21-16,20 21 0,0-21 0</inkml:trace>
  <inkml:trace contextRef="#ctx0" brushRef="#br0" timeOffset="50015.36">5440 3323 0,'0'0'0,"0"-21"15,0 0-15,0 0 16,0 42 0,0 0-16,0 0 15,0 0-15,0 22 0,0-1 16,0 0-16,0 22 0,0-22 0,0 22 16,0-22-16,0 22 0,0-1 0,0 1 15,0-22-15,0 21 0,0 1 16,0-1-16,0-20 0,0-1 0,0 0 15,0 1-15,0-1 0,0-21 16,0 0-16,0 1 0,0-1 16,21-42 15,0-1-31,0 22 16</inkml:trace>
  <inkml:trace contextRef="#ctx0" brushRef="#br0" timeOffset="50383.15">6794 3154 0,'0'0'16,"0"42"0,0 1-16,0-22 0,0 21 0,0 0 0,0 22 15,0-1-15,0-20 0,0 20 0,0 1 16,0-1-16,0 1 16,0 20-16,0-20 0,0-22 0,0 22 15,0-1-15,0-20 0,0-1 0,0 0 16,0-21-16,0 22 0,0-22 15,0 0-15,22 0 0,-22 0 16,0-42 15,21 0-31,-21 0 0,0 0 16,21-22-16,-21 22 0</inkml:trace>
  <inkml:trace contextRef="#ctx0" brushRef="#br0" timeOffset="51575.49">4635 3810 0,'-21'0'62,"0"-21"-46,0 21-1,0 0 48,0 0-47,42 0 46,0 0-62,0 0 0,0-21 0,0 21 16,1 0-16,-1 0 0,0 0 15,0 0-15,0 0 0,22-21 0,-22 21 16,0 0-16,0 0 0,0 0 0,0 0 16,1 0-16,-44 0 46,1 0-46</inkml:trace>
  <inkml:trace contextRef="#ctx0" brushRef="#br0" timeOffset="51908.22">4805 3747 0,'0'21'31,"0"0"0,0 0-31,0 0 0,0 0 16,0 1-16,21-1 0,0 21 16,-21-21-16,21 0 15,-21 1-15,0 20 0,0-21 0,0 21 0,0-20 16,0-1-16,0 0 0,0 0 16,0 0-16,0 0 0,0 1 15,0-1-15,-21-21 0,0 21 16,0-21-16,0 0 15,-1 0-15,1 0 0,0 0 0,0 0 16,0 0-16,0 0 0,-1 0 16,1-21-16,0 21 15,21-21-15,0-1 16,0 1-16,21 21 0,0-21 16,22 0-16,-22 21 0,0-21 0,21 0 15</inkml:trace>
  <inkml:trace contextRef="#ctx0" brushRef="#br0" timeOffset="52450.9">5821 3683 0,'0'21'16,"0"0"-1,0 1-15,0-1 0,0 0 16,0 0-16,0 0 0,0 22 0,0-22 16,-21 0-16,21 0 0,-22 0 15,22 22-15,-21-22 0,21 0 0,0 0 16,0 0-16,-21 0 0,21 1 15,0-44 17,0 1-32,0 0 15,0 0-15,0-21 16,0 20-16,21 1 0,-21-21 0,21 0 16,1 20-16,-22-20 0,21 21 0,0-21 15,-21 20-15,21 1 0,0 0 16,0 0-16,1 0 0,-1 21 0,0 0 15,0 0-15,0 21 16,0 0-16,1-21 0,-22 21 0,0 22 16,21-22-16,-21 0 0,21 0 0,-21 21 15,0-20-15,0-1 0,0 21 16,0-21-16,0 0 0,0 1 0,0-1 16,0 0-16,0 0 0,0 0 0,0 0 15,0 1 1,-21-22 15</inkml:trace>
  <inkml:trace contextRef="#ctx0" brushRef="#br0" timeOffset="52616.81">5715 3979 0,'21'0'0,"-42"0"0,21-21 0,21 21 31,0 0-31,0-21 15,1 21-15,-1 0 0,0 0 16,0-21-16,21 21 0,-20-21 16,20 21-16,0-21 0,-21 21 0,22-22 15,-1 1-15,-21 21 0</inkml:trace>
  <inkml:trace contextRef="#ctx0" brushRef="#br0" timeOffset="52940.62">7133 3535 0,'21'0'0,"-21"-21"15,21 42 16,-21 0-31,22 0 0,-22 0 16,21 1-16,-21-1 0,21 21 0,-21-21 16,21 0-16,-21 22 0,21-22 15,0 0-15,-21 21 0,0-20 0,0-1 16,0 0-16,22 0 0,-22 0 0,0 0 16,21-21-16,0 0 31,0 0-31,-21-21 15,0 0-15</inkml:trace>
  <inkml:trace contextRef="#ctx0" brushRef="#br0" timeOffset="53192.02">7662 3493 0,'0'0'0,"0"21"31,0 0-15,0 0-16,-21 0 0,0 22 16,0-22-16,0 0 0,-1 21 0,1 1 15,0-22-15,0 21 0,0-21 0,0 22 16,-1-22-16,1 21 0,0-21 16,0 0-16,0 1 0,21-1 0,0 0 15,21-21 1,0-21-1,0 21-15</inkml:trace>
  <inkml:trace contextRef="#ctx0" brushRef="#br0" timeOffset="54175.98">8467 3069 0,'21'0'46,"0"0"-46,0 0 0,0 0 16,22 0-16,-1-21 16,0 21-16,22 0 0,-1 0 0,22-21 15,0 21-15,-22 0 0,22 0 0,-1-21 16,1 21-16,-21 0 0,-1-21 16,1 21-16,-1 0 0,-21-22 0,1 1 15,-1 21-15,-21 0 0,22 0 0,-22-21 16,0 21-16,0 0 0,0 0 15,0-21-15,1 21 0,-1 0 16,0 0-16,0 0 16,0 21-1,-21 0-15,0 0 16,0 1-16,0-1 16,0 0-16,0 0 0,0 0 15,0 22-15,0-22 0,0 21 0,0 0 16,0 1-16,0-1 0,0 0 0,0 1 15,0-1-15,0 0 0,0 1 16,0-1-16,0 0 0,0 1 0,21-22 16,-21 21-16,22-21 0,-22 22 0,21-22 15,0 21-15,-21-21 0,0 1 0,21-1 16,0 0-16,-21 0 0,21 0 16,-21 0-16,0 1 0,0-1 0,0 0 15,0 0-15,0 0 16,0 0-1,-21-21-15,0 22 16,0-22 0,0 0-16,0 21 0,-1-21 15,-20 0-15,21 0 0,-21 21 16,-1-21-16,1 0 0,0 21 0,-1-21 16,1 21-16,-22 0 0,1-21 0,-1 22 15,1-22-15,-1 21 0,-20 0 16,20-21-16,-20 21 0,-1-21 0,21 21 15,1 0-15,-1-21 0,1 22 16,21-22-16,-1 0 0,22 0 0,-21 21 16,21-21-16,-1 0 0,1 0 15,21-21 17,0-1-17,0 1-15,21 0 0,1 0 0,-1 0 16,0 0-16</inkml:trace>
  <inkml:trace contextRef="#ctx0" brushRef="#br0" timeOffset="54492.33">9229 3493 0,'0'0'0,"0"21"32,-22 0-32,1 0 0,0 0 0,21 0 15,-21 1-15,21-1 0,0 21 16,-21-21-16,21 22 0,-21-22 0,21 0 16,0 0-16,0 21 0,0-20 0,0-1 15,0 0-15,0 0 0,0 0 16,0 0-16,0 1 0,0-44 47,21 1-32,-21 0-15</inkml:trace>
  <inkml:trace contextRef="#ctx0" brushRef="#br0" timeOffset="55027.01">9271 3450 0,'0'-42'0,"0"21"16,0 0-1,0-1-15,0 1 0,0 0 16,0 0-16,21 21 0,0 0 16,0 0-16,1 0 15,-1 0-15,-21 21 0,0 0 16,21 0-16,0 22 0,-21-1 0,0-21 16,0 22-16,0-1 0,21 0 15,-21-21-15,0 22 0,0-22 0,0 21 16,0-21-16,0 1 0,0-1 15,0 0-15,0 0 0,0 0 0,0 0 16,0 1-16,0-1 16,0-42 15,0-1-15,0 1-16</inkml:trace>
  <inkml:trace contextRef="#ctx0" brushRef="#br0" timeOffset="55218.9">9123 3725 0,'0'0'0,"-21"0"0,42 0 31,-21-21-31,42 21 16,-21 0-16,0 0 0,1-21 15,20 21-15,-21 0 0,0 0 0,22 0 16,-22 0-16,0-21 0,0 21 0,0 0 15,0 0-15</inkml:trace>
  <inkml:trace contextRef="#ctx0" brushRef="#br0" timeOffset="55924.51">4614 5334 0,'0'0'0,"0"-21"0,0 0 0,0 0 16,0-1-16,0 1 0,-21 42 47,0 1-47,21-1 0,0 0 15,-21 21-15,21-21 0,0 1 0,0 20 16,0-21-16,0 0 0,0 22 16,0-22-16,0 0 0,21 0 0,0-21 15,0 21-15,0-21 0,1 0 0,20 0 16,-21 0-16,21 0 0,1-21 16,-22 0-16,21 0 0,-21 0 15,22-1-15,-22 1 0,0-21 0,0 21 16,-21 0-16,0-22 0,0 22 15,0-21-15,0 21 0,-21-22 0,0 22 16,0 0-16,0 0 0,-22 0 0,22 21 16,-21 0-16,21 0 0,-1 0 15,-20 0-15,21 0 0,0 21 0,0 0 16,21 0-16,0 0 0,0 0 0,0 1 16,0-1-16,21 0 0,0 0 15,0-21-15,21 21 0,-20-21 0,20 0 16</inkml:trace>
  <inkml:trace contextRef="#ctx0" brushRef="#br0" timeOffset="56183.35">5948 4932 0,'0'0'0,"0"21"31,0 0-31,0 0 16,-21 1-16,-1-1 0,22 21 0,-21-21 15,21 0-15,0 1 0,0 20 16,0-21-16,0 0 0,0 0 0,0 22 16,0-22-16,0 0 0,0 0 0,0 0 15,21-21 1,1 0-16</inkml:trace>
  <inkml:trace contextRef="#ctx0" brushRef="#br0" timeOffset="56692.1">7535 4741 0,'0'0'0,"-21"0"0,21-21 15,0 0-15,21 0 16,0 21-16,1-21 15,-1 21-15,0 0 16,21 0-16,-21 0 0,1 0 0,-1 0 16,0 0-16,0 0 0,0 21 0,0 0 15,1 0-15,-22 0 0,0 1 16,0-1-16,0 0 0,0 0 0,0 21 16,-22-20-16,1-1 0,0 0 0,-21 0 15,21 21-15,-22-20 0,1-1 0,0 0 16,20 0-16,-20 0 15,21 0-15,0 1 0,42-22 32,0 0-32,0-22 0,0 22 15,1 0-15,20-21 0,-21 21 16,21 0-16,-20 0 0,-1-21 0,21 21 16,-21 0-16,0-21 0,1 21 0,-1-21 15,0 21-15,0 0 0,0-21 16,0 21-16,1-22 0,-1 1 0,0 21 15,0-21-15</inkml:trace>
  <inkml:trace contextRef="#ctx0" brushRef="#br0" timeOffset="57283.09">9144 4530 0,'0'-43'15,"21"22"-15,0 21 16,-21-21-16,21 21 0,1 0 16,-1 0-16,-21-21 0,21 21 0,0 0 15,0 0-15,0 0 0,1 0 0,-1 0 16,0 0-16,0 21 0,0 0 15,-21 0-15,0 1 16,0-1-16,0 0 0,0 0 0,0 0 16,-21 0-16,0 1 0,0-1 0,0 0 15,-22 0-15,22-21 0,0 21 16,0-21-16,0 21 0,-1-21 16,22-21 15,22 0-31,-1 21 0,0 0 15,0 0-15,-21-21 0,21 21 16,0 0-16,1 0 0,-1 0 0,0 0 16,0 0-16,0 0 0,0 0 0,1 21 15,-1-21-15,-21 21 0,21 0 16,0-21-16,-21 22 0,21-1 0,-21 0 16,0 0-16,0 0 0,-21-21 15,0 21-15,0 1 0,0-1 0,-1-21 16,-20 21-16,21-21 0,0 21 15,-22-21-15,22 21 0,0-21 0,0 0 16,0 0-16,0 21 0,-1-21 16,1 0-16,0 0 15,21 22-15,0-44 32,0 1-17</inkml:trace>
  <inkml:trace contextRef="#ctx0" brushRef="#br0" timeOffset="65376.99">23770 5969 0,'0'0'0,"0"-21"16,21 0-16,-21 0 16,21 21-16,-21-22 0,0 1 0,0 0 15,0 0-15,0 0 16,0 42 15,0 0-31,0 0 0,-21 0 16,0 22-16,0-22 0,0 21 15,0-21-15,-1 22 0,22-22 16,-21 21-16,0-21 0,21 22 0,-21-22 16,21 0-16,0 0 0,0 0 0,0 1 15,0-1-15,0 0 0,21-21 16,0 21-16,0 0 0,1-21 15,-1 0-15,0 0 0,0 0 0,0 0 16,0-21-16,1 0 16,-1 0-16,0 21 0,0-21 0,0-22 15,0 22-15,1 0 0,-1-21 0,-21 20 16</inkml:trace>
  <inkml:trace contextRef="#ctx0" brushRef="#br0" timeOffset="65708.8">24130 5376 0,'0'0'0,"-21"0"15,-64 0-15,64 0 16,0 22-16,0-22 0,-1 21 16,1 0-16,21 0 0,-21-21 15,21 21-15,0 0 16,21-21-1,0 0-15,1 0 0,-1 0 16,-21-21 0,-21 21 15,-1 0-15,1 0-1,21 21-15,0 1 16,21-22-1,1 21-15,-1-21 0,21 0 16,-21 0-16</inkml:trace>
  <inkml:trace contextRef="#ctx0" brushRef="#br0" timeOffset="66043.12">24977 5990 0,'0'0'15,"-22"21"1,44-21 15,-1 0-15,0 0-16,0 0 0,0 0 15,0 0-15,1 0 16,-1 0-16,0 0 16,0 0-16</inkml:trace>
  <inkml:trace contextRef="#ctx0" brushRef="#br0" timeOffset="66267.19">24955 6117 0,'0'0'0,"-21"0"0,0 21 16,0 1-16,21-1 31,21-21-15,0 0-1,0 0 1,-21-21 31,0-1-31</inkml:trace>
  <inkml:trace contextRef="#ctx0" brushRef="#br0" timeOffset="70662.66">25823 5736 0,'0'0'0,"-21"-21"15,0 21 1,0-21-16,0 21 16,-1 0-1,22-21-15,0 0 16,0-1-1,0 1 1,22 0-16,-1 21 0,0 0 16,0-21-16,0 21 15,0 0-15,1 0 0,20 0 0,-21 0 16,0 0-16,0 0 0,22 0 0,-22 0 16,0 0-16,0 0 0,0 21 15,1 0-15,-22 0 0,21 1 0,-21-1 16,0 0-16,0 0 0,0 0 15,-21 22-15,-1-22 0,1 0 16,0-21-16,0 21 0,0 0 0,-22 0 16,22-21-16,0 22 0,0-1 0,0-21 15,0 0-15,-1 0 16,1 0 0,21-21-1,0-1 1,21 22-1,1-21-15,-1 21 0,0 0 0,0-21 16,0 21-16,0 0 0,1 0 0,20 0 16,-21 0-16,0 0 0,22 0 0,-22 0 15,0 0-15,21 0 0,-21 0 16,1 21-16,-1-21 0,0 21 0,-21 1 16,21-22-16,-21 21 0,21-21 0,-21 21 15,0 0-15,0 0 0,0 0 0,0 1 16,0-1-1,0 0-15,-21-21 0,0 21 0,0 0 16,-22-21-16,22 21 0,0-21 0,-21 22 16,-1-22-16,1 0 0,0 0 0,-1 21 15,1-21-15,21 0 0,-21 0 16,-1 0-16,22 0 0,-21 0 0,21 0 16,-1 0-16,1 0 0,0 0 0,0 0 15,0 0-15,0 0 0,21-21 16,21 21 78,0 0-94,0-22 15,0 22-15,0-21 0</inkml:trace>
  <inkml:trace contextRef="#ctx0" brushRef="#br0" timeOffset="72531.1">28617 7472 0,'0'0'0,"0"-21"15,0 0 1,0-1 0,0 1-1,0 42 32,0 1-47,0-1 16,0 0-16,-21 0 15,21 0-15,0 0 0,-21 22 0,21-22 16,-21 0-16,21 21 0,0-20 0,0-1 16,-21 21-16,21-21 0,-22 0 15,22 1-15,0-1 0,-21 21 0,21-21 16,0 0-16,0 1 16,0-1-16,0 0 0,0 0 15,21-21-15,1 0 0,-1 0 16,0 0-16,0 0 0,0 0 15,0 0-15,1-21 16,-1 0-16,0 0 0,0 21 16,0 0-16,0-22 0,1 1 15,-1 0-15,-21 0 16,21 0-16,-21 0 16,21-1-16,-21 1 0,0 0 15</inkml:trace>
  <inkml:trace contextRef="#ctx0" brushRef="#br0" timeOffset="73124.27">28511 6964 0,'-21'0'0,"0"21"16,0 0-1,0-21-15,21 21 16,0 1-16,0-1 16,21-21 15,0 0-31,0 0 0,0 0 15,1 0-15,-22-21 16,0-1-16,0 1 16,0 0-1,-22 21-15,1 0 0,0 0 16,0 0-16,0 0 16,21 21-16,-21 0 0,-1 1 15,22-1-15,0 0 0,0 0 16,0 0-16,0 0 15,0 1-15,0-1 16,0 0 0,22-21-16,-1 0 15,0 0-15,0 0 0,0 0 0,22 0 16</inkml:trace>
  <inkml:trace contextRef="#ctx0" brushRef="#br0" timeOffset="73934.8">29612 7218 0,'0'0'0,"-21"-21"16,0 21-16,21-21 15,-21 21 17,21 21-1,0 0-31,21-21 0,0 21 16,0-21-16,0 21 0,0 0 15,1-21-15,-1 22 0,21-22 0,0 21 16,-20 0-16,20-21 0,0 21 0,1-21 15,-1 0-15,0 21 0,1-21 16,-1 0-16,0 0 0,-21 0 16,22 0-16,-22 0 0,0 0 0,0 0 15,0 0-15,1 0 16,-1 0 0,-42 0 15,-1 0-16,1 21-15,0-21 0,21 22 0,-21-22 16,0 21-16,0-21 0,-1 21 16,-20 0-16,21 0 0,0 0 0,-22-21 15,22 22-15,0 20 0,-21-21 16,21 0-16,-1-21 0,1 21 0,0 1 16,0-1-16,0 0 0,0 0 15,-1 0-15,1-21 0,21 21 0,-21 1 16,0-1-16,0 0 0,0 0 15,21 0 1,-22-21-16,44 0 78,-22-21-78,21 21 0,0-21 0,0 0 16,0 21-16,0-21 0,22-1 15</inkml:trace>
  <inkml:trace contextRef="#ctx0" brushRef="#br0" timeOffset="74363.56">30755 7366 0,'0'0'0,"-21"0"16,42-21 30,0 21-46,0 0 0,1 0 16,-1 0-16,0 0 0,0 0 16,0-21-16,0 21 0,1 0 0,-1 0 15,0 0-15,0 0 0,0 0 16,0 0-16,1 0 16,-1 0-1,0 0-15,-21 21 78</inkml:trace>
  <inkml:trace contextRef="#ctx0" brushRef="#br0" timeOffset="74663.39">30734 7578 0,'0'0'0,"0"21"16,21-21 0,0 0-16,0 0 15,1 0-15,-1 0 16,0 0-16,0 0 0,0 0 15,0 0-15,1 0 16,-1 0-16,0 0 0,0 0 0,0-21 16,0 21-1,1 0 17,-22-21-32,21 21 0,0 0 15,-21-22-15,21 22 0</inkml:trace>
  <inkml:trace contextRef="#ctx0" brushRef="#br0" timeOffset="75874.23">31962 7070 0,'0'0'0,"-22"-21"16,22-1-1,-21 22-15,0 0 16,0 0-1,0 22 1,0-1-16,-1-21 0,22 21 16,-21 0-16,0 0 0,21 0 15,-21 1-15,0-1 0,21 21 16,-21-21-16,21 0 0,0 1 0,-22-1 16,22 0-16,-21 21 0,21-21 15,0 1-15,0-1 0,0 0 16,0 0-16,0 0 0,0 0 0,0 1 0,0-1 15,0 0 1,0 0-16,0 0 0,0 0 16,21-21-1,1 22-15,-1-22 0,0 0 16,0 0-16,0 0 0,0 0 16,1 0-16,-1 0 0,21 0 0,-21 0 15,0 0-15,1 0 0,-1 0 16,0-22-16,0 1 0,0 21 0,0-21 15,1 0-15,-1 21 0,0-21 16,0 0-16,0-1 0,0 1 0,-21 0 16,22-21-16,-1 21 0,-21-1 0,0 1 15,0-21-15,0 21 0,0-22 16,0 22-16,0 0 0,0 0 0,0 0 16,0-22-16,0 22 15,0 0-15,-21 0 0,-1 0 16,22 0-16,-21 21 0,0-22 0,0 22 15,0 0-15,0 0 16,-1 0-16,1 0 0,0 0 0,0 0 16,0 0-16,0 0 0,-1 0 15,1 0-15,0 22 0,0-22 0,0 21 16,0 0-16,-22-21 0,43 21 0,-21 0 16,0 0-16,0 1 0,0-1 15,-1 0-15,22 0 0,0 0 16,-21 0-16,21 22 0,-21-22 0,21 0 15,0 0-15,0 22 0,0-22 16,0 0-16,0 0 0,0 0 0,0 0 16,0 1-16,0-1 0,0 0 15,0 0-15,0 0 0,21 0 16,0-21-16,-21 22 0,22-22 16,-1 0-16,0 0 0,0 0 15,0 21-15,0-21 0,1 0 0,-1 0 16,21 0-16,-21 0 0,0 0 0,1 0 15,20 0-15,-21-21 0,0 21 16,0-22-16,1 22 0,-1-21 16,0 0-16,21 0 0,-21 0 15,1 0-15,-1-1 0,21 1 0,-21 0 16,0 0-16,-21 0 0,22 0 0,-22-1 16,21 1-16,-21-21 0,0 21 15,0 0-15,0-1 0,0 1 0,0-21 16,-21 21-16,21 0 0,-22-1 15,1 1-15,0 0 0,21 0 0,-42 0 16,21 0-16,-1-1 0,1 22 16,0 0-16,-21-21 0,21 21 0,-22 0 15,22 0-15,-21 0 0,-1 0 0,22 0 16,-21 0-16,21 0 0,0 0 16,-22 21-16,22-21 0,0 22 15,0-1-15,0-21 0,-1 21 0,1 0 16,0-21-16,0 21 0,21 0 15,0 1-15,-21-1 0,0 0 16,21 0-16,0 0 0,0 0 16,0 1-16,-22-22 15,1 21-15</inkml:trace>
  <inkml:trace contextRef="#ctx0" brushRef="#br0" timeOffset="77199.33">28829 8594 0,'-21'0'16,"0"0"0,-1 0-1,1 0 1,0 0-1,21-21 17,0-1-17,21 22-15,0 0 0,1 0 16,-1 0-16,0 0 16,0 0-16,0 0 0,0 0 0,1 0 15,20 0-15,-21 0 0,0 0 0,0 22 16,1-22-16,-1 21 0,0 0 15,-21 0-15,0 0 0,0 0 16,0 1-16,0-1 0,0 0 0,0 0 16,-21 0-16,0 0 0,-1 1 15,1-1-15,0 0 0,0 0 0,0 0 16,-22-21-16,22 21 0,-21 1 16,21-22-16,0 0 0,-22 21 0,22-21 15,0 0-15,0 0 0,0 0 16,-1 0-16,1 0 15,42 0 17,1 0-17,-1 0-15,0 0 0,0 0 0,0 0 16,0 0-16,22 0 0,-22 0 0,21 0 16,-21 0-16,22 0 0,-22 0 15,21 0-15,-21 0 0,1 0 0,20 21 16,-21-21-16,0 21 0,0 0 15,1 0 1,-22 1-16,0-1 0,0 0 16,0 0-16,0 0 0,0 0 15,0 1-15,-22-1 0,1-21 0,0 21 16,0 0-16,-21-21 0,20 21 16,-20-21-16,21 21 0,-21-21 0,-1 0 15,1 0-15,21 22 0,-22-22 0,22 0 16,0 0-16,0 0 0,-21 0 0,20 0 15,1 0 1,0 0-16,21-22 0,-21 22 31,21-21 1,21 21-17,0-21 1,0 21-16,1-21 0,20 21 0,0-21 15,-21 0-15,22-1 0</inkml:trace>
  <inkml:trace contextRef="#ctx0" brushRef="#br0" timeOffset="77795.98">29845 8573 0,'-21'0'15,"0"0"1,21 21 0,0 0-1,0 0-15,21 0 16,0-21-16,0 21 0,0-21 15,0 0-15,22 22 0,-22-22 16,21 0-16,1 0 0,-22 0 0,21 0 16,0 0-16,1 0 0,-22 0 15,21 0-15,-21 0 0,1 0 0,-1 0 16,0 0-16,0 0 0,0 0 16,0-22-1,-42 22 16,0 0-15,0 0-16,21 22 0,-21-1 16,0 0-16,-1-21 0,22 21 0,-42 0 0,21 0 15,0 22-15,0-22 16,-22 0-16,22 0 0,-21 22 0,21-22 16,-1 0-16,-20 21 0,21-21 0,0 1 15,0-1-15,-1 0 0,1 0 16,0 0-16,21 0 0,-21-21 0,21 22 15,0-1-15,-21-21 0,21 21 16,-21-21-16,21 21 16,0-42 31,21 0-47,0 0 15,0 21-15,0-22 0,22 1 16</inkml:trace>
  <inkml:trace contextRef="#ctx0" brushRef="#br0" timeOffset="78239.73">30946 8763 0,'-22'-21'16,"1"21"-16,21-21 47,21 21-47,1 0 0,-1 0 15,0 0-15,0 0 0,0 0 0,0 0 16,1 0-16,-1 0 16,0-21-16,0 21 0,0 0 0,0 0 15,1 0-15,-1 0 0,0 0 0,0 0 16,0 0-16,0 0 0,1 0 16,-1 0-1,-42 0 48,-1 0-63,22 21 0,-21-21 0,21 21 15</inkml:trace>
  <inkml:trace contextRef="#ctx0" brushRef="#br0" timeOffset="78488.59">30988 8996 0,'0'0'0,"21"0"47,0 0-47,0 0 0,1 0 16,-1 0-16,0 0 0,0 0 15,0 0-15,0 0 0,1 0 16,-1-21-1,0 21 1,0 0-16,0-21 0,0 21 16,1-22-16,-1 22 15,0 0-15</inkml:trace>
  <inkml:trace contextRef="#ctx0" brushRef="#br0" timeOffset="79150.78">32089 8467 0,'0'0'15,"0"-21"-15,-22 21 0,1-22 0,0 22 16,0 0-1,0 0-15,0 0 0,-1 0 16,1 22-16,0-1 16,21 0-16,-21 0 0,21 0 15,-21 0-15,0 1 0,21 20 0,0-21 16,0 0-16,-22 0 0,22 22 16,-21-22-16,21 21 0,0-21 15,0 1-15,0 20 0,0-21 0,0 0 16,0 0-16,0 1 0,0-1 15,0 0-15,21 0 0,1 0 0,-1 0 16,0-21-16,0 0 0,0 0 16,22 22-16,-22-22 0,0 0 15,0 0-15,21 0 0,-20 0 16,-1 0-16,21-22 0,-21 22 0,0-21 16,1 0-16,-1 0 0,0 21 15,0-21-15,0-22 0,0 22 0,-21 0 16,0-21-16,22 21 0,-22-22 15,0 1-15,0 21 0,0-22 0,0 22 16,0-21-16,0 21 0,0 0 16,-22-1-16,1 1 0,21 0 0,-21 0 15,0 0-15,0 21 0,0-21 16,-1 21-16,1 0 0,-21 0 0,21 0 16,0 0-16,-1 0 0,1 0 0,-21 0 15,21 21-15,0 0 0,-1 0 16,-20 0-16,21 0 0,0 1 0,0-1 15,-1 0-15,1 0 0,0 0 0,21 22 16,0-22-16,-21 0 16,21 0-16,0 0 0,0 0 0,0 1 15,0-1-15,0 0 0,0 0 16,21 0-16,-21 0 0,21 1 0,0-1 16,1 0-16,-1-21 0</inkml:trace>
  <inkml:trace contextRef="#ctx0" brushRef="#br0" timeOffset="89188.04">32829 8763 0,'0'-21'31,"0"0"-15,0 0-1,0-1 1,0 1-1,-21 0 1,21 0-16,-21 0 16,21 0-1,-21 21-15,21-22 32,-21 44-1,0-1-31,-1 0 0,22 0 15,0 0 1,-21 0-16,21 1 0,-21-1 16,21 0-16,0 0 0,0 0 15,0 0 1,-21-21-16,21-21 47,0 0-47,0 0 0,0 0 15,0 0-15,21-1 16,-21 1-16,0 0 0,0 0 16,0 0-16,21 0 15,-21-1-15,0 1 0,0 42 47,0 1-31,0-1-16,0 0 0,0 0 15,0 0-15,0 0 0,0 1 16,0-1-16,0 0 16,0 0-16,0 0 15,21-42 32,-21 0-31,0 0-16,0 0 0,0-1 15,0 1-15,0 0 0,0 0 0,0 0 16,0 0-16,22-1 0,-22 1 16,0 0-16,0 42 31,0 0-15,0 1-16,0-1 0,0 0 15,0 0-15,0 0 16,0 0-16,0 1 0,0 20 0,0-21 15,0 0-15,0 0 16,0 1-16,0-1 0,0 0 16,0 0-1,21-42 17,-21 0-17,0 0-15,0-1 0,0 1 16,0 0-16,21 0 0,-21 0 15,21 0-15,-21-1 0,0 1 0,0 0 16,0 0-16,0 0 16,0 42 15,0 0-31,0 0 16,0 0-16,0 1 0,0-1 15,0 0-15,0 0 0,0 0 0,0 0 16,0 1-16,0-1 0,-21 0 15,21 0-15,0 0 16,21-21 15,0 0-31,0 0 16,1-21-16,-1 0 0,0 21 16,21-21-16,-21 0 0,22-22 15,-1 22-15,0 0 0,1 0 0,-1 0 16,0-1-16,1 1 0,-1 0 15,0 0-15,1 0 0,-22 21 0,21 0 16,-21-21-16,1 21 0,-1 0 16,-21 21 15,-21-21-15,-1 21-16,1 0 0,0-21 15,-21 21-15,21 0 0,-22 1 16,1-1-16,0 0 0,-1 0 0,-20 0 15,20 0-15,-20 1 0,21-22 0,-1 21 16,1 0-16,21 0 0,-22-21 16,22 21-16,-21 0 0,21-21 0,0 22 15,-1-22-15,22 21 0,-21-21 16,0 0-16,21 21 0,0-42 78,21 21-62,-21-21-16,21 21 47,1-22-32,-1 1 1,-21 0-16,21 0 15</inkml:trace>
  <inkml:trace contextRef="#ctx0" brushRef="#br0" timeOffset="90404.34">15621 8615 0,'0'-21'16,"0"0"-1,0-1 1,0 44 31,0-1-47,0 0 15,0 0-15,-21-21 0,21 21 16,0 0-16,0 1 0,0 20 16,0-21-16,-21 0 0,21 0 0,0 1 15,-22-1-15,22 0 0,0 0 0,0 0 16,-21 0-16,21 1 15,-21-22 1,21-22 15,0 1-15,0 0 0,0 0-16,0 0 15</inkml:trace>
  <inkml:trace contextRef="#ctx0" brushRef="#br0" timeOffset="90755.14">15663 8509 0,'0'0'0,"0"21"63,0 0-63,0 1 15,0-1-15,0 0 0,0 0 16,0 0-16,0 0 0,0 1 0,-21-1 16,21 0-16,0 0 0,0 0 0,0 0 15,0 1-15,0-1 16,-21-21 31,0 0-32,0 0 1</inkml:trace>
  <inkml:trace contextRef="#ctx0" brushRef="#br0" timeOffset="91132.45">15346 8742 0,'21'0'46,"0"0"-46,0 0 16,-21 21-16,21-21 0,-21 21 0,0 0 16,22-21-16,-1 22 0,-21-1 15,21 0-15,-21 0 16,21-21-16,-21 21 0,0 0 31,21-21 16,0 0-31,-21-21-1,0 0-15,22 21 0,-22-21 16,21 0-16</inkml:trace>
  <inkml:trace contextRef="#ctx0" brushRef="#br0" timeOffset="91839.04">15854 8678 0,'0'0'0,"0"22"63,-21-1-63,-1-21 0,22 21 15,-21 0-15,0 0 0,21 0 0,-21 1 16,0-1-16,0-21 0,21 21 0,-22 0 16,22 0-16,-21 0 0,21 1 15,-21-22-15,21 21 16,-21-21-16,21-21 47,0-1-32,21 22-15,-21-21 0,21 0 0,-21 0 16,21 0-16,1 0 0,-1 21 16,-21-22-16,21 1 0,0 21 0,-21-21 15,21 21-15,-21-21 0,21 21 16,-21 21 15,0 0-31,0 0 16,-21 1-16,0-22 15,21 21-15,-21-21 0,21 21 16,-21-21-16,21 21 16,-21-21-16,21-21 62,0 0-62,21 0 16,0-1-16,-21 1 15,0 0-15,21 0 16,-21 42 31,0 0-47,0 0 0,-21 1 16,21-1-1,-21-21 1,21 21-16,0-42 31</inkml:trace>
  <inkml:trace contextRef="#ctx0" brushRef="#br0" timeOffset="95507.34">15388 9631 0,'21'0'125,"0"0"-125,1 0 15,-1 0-15,0 0 0,0 0 16,0-21-16,0 21 0,1 0 15,-1-21-15,0 21 0,0 0 16,0 0-16,-42 0 47,0 0-47,0 0 16,0 0-16,-1 0 0,1 21 15,0-21-15,0 0 0,0 0 0,0 21 16,-1-21-16,1 21 0,0-21 15,0 0-15,-21 21 0,20-21 0,1 0 16,0 0-16,0 21 16,0-21-1,42 0 17,0 0-32,0 0 15,0 0-15,1 0 0,-1-21 16,0 21-16,0 0 0,-21-21 15,21 21 1,0 0 0</inkml:trace>
  <inkml:trace contextRef="#ctx0" brushRef="#br0" timeOffset="95908.11">15261 9843 0,'21'0'46,"0"0"-46,1 0 16,-1 0-16,21-22 0,-21 22 0,0-21 16,1 21-16,-1 0 0,0-21 0,0 21 15,0 0-15,0 0 16,-21-21-16,22 21 0,-44 0 78,1 21-62,0-21 31</inkml:trace>
  <inkml:trace contextRef="#ctx0" brushRef="#br0" timeOffset="96210.93">15494 9779 0,'-21'0'16,"0"0"-16,-1 0 15,1 21 1,42-21 46,1 0-46,-44 0 31,1 21-31,0-21-1,0 0 16,21-21-15</inkml:trace>
  <inkml:trace contextRef="#ctx0" brushRef="#br0" timeOffset="98203.62">13822 10499 0,'0'0'0,"-21"0"16,-1 0-16,1 0 15,42 0 16,1 0-31,-1 0 16,0 0-16,0 0 0,21 0 16,-20-21-16,20 21 0,-21 0 15,21-22-15,1 22 0,-22 0 0,21-21 16,-21 21-16,1-21 0,-1 21 0,0 0 16,0 0-16,-42 0 31,0 0-31,0 0 15,-1 0-15,1 0 0,0 0 16</inkml:trace>
  <inkml:trace contextRef="#ctx0" brushRef="#br0" timeOffset="98507.44">14055 10414 0,'-22'0'16,"22"21"-16,0 0 16,0 1-1,0-1-15,0 0 16,0 0-16,0 0 0,0 0 15,0 1-15,0-1 0,0 0 0,0 0 16,0 0-16,0 0 0,0 1 0,0-1 16,0 0-16,0 0 0,0 0 0,0 0 15,0 1-15,0-1 0,0 0 16,0 0-16,0 0 0,-21-21 0,21 21 16,-21-21-16,0 0 0,0 22 15,0-22-15,21 21 0,-22-21 16,1 0-16,0 0 0,0 0 0,0 0 15,0 0-15,-1 0 16,1 0-16,21-21 16,0-1-1,21 1-15,1 21 0,-1-21 16,0 0-16,0 21 0</inkml:trace>
  <inkml:trace contextRef="#ctx0" brushRef="#br0" timeOffset="98983.25">14414 10583 0,'0'22'16,"-21"-1"0,21 0-16,-21 0 0,21 0 15,-21 0-15,21 1 0,0-1 0,0 0 16,-21 0-16,21 0 0,0 0 0,-21 1 15,21-1-15,0 0 0,0 0 16,0 0-16,0-42 47,0 0-31,0 0-16,0 0 15,0-22-15,0 22 0,0 0 16,0 0-16,0 0 0,21-22 0,0 22 15,-21 0-15,21 0 0,-21 0 0,21 21 16,-21-22-16,21 22 0,1 0 0,-1 0 16,0 0-1,-21 22-15,0-1 0,0 0 0,21 0 16,-21 0-16,0 0 0,0 1 0,21-1 16,-21 0-16,0 0 0,0 0 15,0 0-15,0 1 0,0-1 0,0 0 16,0 0-16,0 0 15,-21-21 17,0 0-32,0 0 0,0 0 15</inkml:trace>
  <inkml:trace contextRef="#ctx0" brushRef="#br0" timeOffset="99147.15">14203 10901 0,'21'-21'15,"0"21"1,0 0-16,0 0 0,1 0 0,-1-21 16,0 21-16,0-22 0,0 22 15,0 0-15,1-21 0,-1 21 16,0-21-16,0 21 0,-21-21 16,21 0-16,0 21 0</inkml:trace>
  <inkml:trace contextRef="#ctx0" brushRef="#br0" timeOffset="99366.54">14626 10626 0,'0'0'0,"21"0"16,-21 21-1,0 0-15,21 0 0,-21 0 16,0 1-16,0-1 0,0 0 16,0 0-16,22 0 0,-22 0 15,21 1 1,-21-1-16,21-21 47,0 0-47,-21-21 15,21-1-15,-21 1 0</inkml:trace>
  <inkml:trace contextRef="#ctx0" brushRef="#br0" timeOffset="99599.41">14859 10583 0,'21'-21'15,"-21"42"17,0 1-32,-21-1 0,21 0 15,0 0-15,0 0 0,-21 0 0,0 1 16,21-1-16,-22 0 0,22 0 0,0 0 16,-21 0-16,0 1 0,21-1 0,-21 0 15,0 0-15,21 0 16,0-42 15,21 0-15,0 0-16</inkml:trace>
  <inkml:trace contextRef="#ctx0" brushRef="#br0" timeOffset="100095.12">15071 10583 0,'0'22'16,"0"-1"-1,0 0-15,0 0 0,0 0 16,0 0-16,0 1 0,-22-1 16,22 0-16,0 0 0,-21 0 15,21 0-15,0 1 16,0-1-16,0 0 15,0-42 17,0 0-17,0-1-15,0 1 0,0 0 16,0-21-16,0 21 0,0-1 16,21 1-16,-21-21 0,0 21 0,22 0 15,-1-1-15,0-20 0,-21 21 16,21 21-16,0-21 0,-21 0 0,21 21 15,1 0-15,-1 0 16,0 0-16,0 0 0,0 21 16,0 0-16,1 0 0,-1 0 0,0 0 15,0 1-15,-21 20 0,0-21 0,21 21 16,-21-20-16,0-1 0,0 0 0,0 0 16,0 21-16,0-20 0,0-1 0,0 0 15,-21 0-15,21 0 16,-21-21-1,0 0 1,21-21 0</inkml:trace>
  <inkml:trace contextRef="#ctx0" brushRef="#br0" timeOffset="100299.01">15071 10774 0,'-22'-21'15,"22"0"1,22 21-16,-1 0 16,0 0-16,0 0 0,0-22 0,22 22 15,-22 0-15,0 0 0,0 0 16,0-21-16,0 21 16,1 0-16,-1-21 0,0 21 15,0 0 1</inkml:trace>
  <inkml:trace contextRef="#ctx0" brushRef="#br0" timeOffset="100626.59">15706 10732 0,'21'0'47,"0"0"-47,-21-22 15,0 1 1,0 42 31,-21-21-47,21 22 0,0-1 15,0 0 1</inkml:trace>
  <inkml:trace contextRef="#ctx0" brushRef="#br0" timeOffset="103902.54">25971 6392 0,'0'0'0,"-21"0"0,0 0 16,0 0-1,0 0-15,0 0 16,-1 0-16,1 0 15,0 0-15,0 0 16,0 0-16,0 0 0,-1 0 16,22 22-16,-21-22 15,0 0-15,42 0 63,0 0-48,1 0-15,-1 0 0,0 0 16,0 0-16,21 0 0,-20 0 0,-1 0 16,21 0-16,-21-22 0,22 22 0,-22 0 15,21-21-15,-21 21 0,0-21 16,22 21-16,-22 0 0,0-21 16,0 21-16,0 0 15,-21-21 1,0 42 46,-21-21-30,21 21-32</inkml:trace>
  <inkml:trace contextRef="#ctx0" brushRef="#br0" timeOffset="104470.22">25781 6541 0,'0'0'0,"-21"21"16,0-21-16,-1 0 31,44 0 16,-1 0-31,0 0-16,0 0 15,0 0-15,0 0 0,1 0 16,-1 0-16,0 0 0,0 0 0,0 0 16,0 0-16,1-21 0,20 21 0,-21 0 15,0 0-15,0-22 0,1 22 0,-1 0 16,21 0-16,-42-21 0,21 21 0,0 0 16,1 0-16,-1-21 0,0 21 15,0 0 1,-21-21-16,-21 21 109,0 0-93,0 0-1,-1 0-15</inkml:trace>
  <inkml:trace contextRef="#ctx0" brushRef="#br0" timeOffset="113207.09">2794 13504 0,'0'-21'0,"21"21"16,-21-21-16,0 0 15,0 0 1,0 0-16,0-1 15,0 1-15,0 0 16,0 0 0,0 0-16,0 0 47,0 42-16,0 0-16,0 0-15,0 0 0,0 0 16,0 1-16,0-1 0,-21 21 16,21-21-16,0 0 0,0 22 0,-21-22 15,21 21-15,0 1 0,-21-22 16,21 21-16,0-21 0,0 22 0,0-22 16,0 21-16,-22 0 0,22-20 0,0-1 15,0 21-15,0-21 0,0 0 16,0 22-16,0-22 0,0 0 0,0 0 15,0 0-15,0 1 0,0-1 32,0-42-1,0-1-15,0 1-16,0 0 0,22 0 15,-22 0-15,0 0 0,0-1 16,21-20-16,-21 21 0,21 0 15,-21-22-15,21 22 0,-21-21 0,0 0 16,0 20-16</inkml:trace>
  <inkml:trace contextRef="#ctx0" brushRef="#br0" timeOffset="113638.49">2900 13293 0,'0'0'0,"21"-21"0,21-1 15,-21 1-15,1 21 16,-1-21-16,0 21 16,0 0-16,0 0 0,0 0 15,1 21-15,-1 0 16,0 1-16,0-1 0,-21 0 0,21 0 15,0 21-15,1-20 0,-22 20 0,0 0 16,21 1-16,-21-1 0,21 0 16,-21 22-16,0-22 0,0 0 0,21-20 15,-21 20-15,0 0 0,21-21 0,-21 22 16,0-22-16,0 21 0,0-21 16,0 1-16,0-1 0,0 0 0,0 0 15,0 0-15,0 0 0,0 1 16,-21-22 15,0-22-15,21 1-16,0 0 15,-21 0-15,21 0 0,-21 21 16,21-21-16,0-1 0,-22 1 16</inkml:trace>
  <inkml:trace contextRef="#ctx0" brushRef="#br0" timeOffset="113885.36">2857 13907 0,'-21'0'16,"42"0"15,1 0-31,-1-22 0,0 22 0,0-21 16,0 0-16,22 21 0,-22-21 15,21 21-15,-21-21 0,0 21 16,1-21-16,20 21 0,-21-22 0,0 22 15,0-21-15,1 21 0,-1 0 16,-21-21 0,21 21-1,-21-21-15,0 0 16,21 21-16</inkml:trace>
  <inkml:trace contextRef="#ctx0" brushRef="#br0" timeOffset="116116.27">9906 2519 0,'0'0'0,"0"-21"16,0 0-16,0-1 16,-21 22-1,0-21-15,-1 21 16,1 0-16,0 0 0,0 0 16,0 0-16,0 0 0,-22 0 15,22 0-15,0 0 0,0 0 0,-22 0 16,22 0-16,-21 0 0,21 0 0,-22 0 15,22 0-15,-21 0 0,21 0 16,-22 21-16,1-21 0,21 22 16,-21-22-16,-1 21 0,22-21 0,-21 21 15,21 0-15,-22-21 0,22 21 0,0 0 16,0 1-16,0-22 0,-1 21 16,1 0-16,0 0 0,0 0 0,0 0 15,0 1-15,21-1 0,-22 0 0,1 0 16,21 0-16,-21 0 0,0 22 15,21-22-15,-21 0 0,21 0 0,-21 22 16,21-22-16,-22 0 0,22 21 16,0-21-16,0 22 0,0-22 0,0 21 0,0 1 15,0-22-15,0 21 0,0 0 16,0-20-16,0 20 0,0 0 16,0 1-16,0-1 0,0 0 0,0 1 15,0-22-15,0 21 0,0 0 0,0 1 16,0-1-16,0 0 0,0 1 15,0-1-15,22 0 0,-22 1 0,0 20 16,0-20-16,21-1 0,-21 0 0,21 1 16,-21-1-16,21 0 0,-21 1 15,21-1-15,0-21 0,-21 21 0,22 1 16,-22-22-16,21 0 0,0 21 16,-21-20-16,21 20 0,-21-21 0,21 0 15,-21 0-15,0 22 0,21-22 0,1 0 16,-22 0-16,0 0 0,0 1 0,42 20 15,-21-21 1,-21 0-16,0 0 0,21 1 16,-21-1-16,21 0 0,-21 0 15,0 0-15,22-21 0,-1 21 16,0-21-16,0 0 16,0 0-16,22 0 0,-22 0 15,0 0-15,21 0 0,-21 0 0,22 0 16,-1 0-16,0 0 0,1 0 0,20 0 15,-20 0-15,20-21 0,1 0 0,-1 21 16,1-21-16,-1 21 0,1-21 0,-22 21 16,21 0-16,1-21 0,-22 21 15,22 0-15,-22 0 0,0-22 0,1 22 16,-22 0-16,21 0 0,-21 0 16,22-21-16,-22 21 0,0 0 0,0 0 15,0 0-15,1-21 0,-1 21 0,0 0 16,0 0-16,-21-21 0,21 21 0,-21-21 15,0 0-15,0-1 16,0 1-16,0 0 16,0 0-16,0 0 0,0 0 0,0-1 15,0 1-15,-21 0 0,21-21 16,-21 21-16,21-22 0,0 1 0,-21 0 16,21-1-16,0-20 0,0 20 15,0 1-15,0-21 0,0-1 0,-21 22 16,-1-22-16,22 22 0,-21-22 0,0 22 15,21 0-15,-21-22 0,0 22 16,0 0-16,-1-22 0,1 22 0,0-22 16,0 22-16,0-22 0,0 1 0,-1-1 15,22 1-15,-21-1 0,0 22 0,0-21 16,21 20-16,-21-20 0,0 20 16,-1 1-16,1 0 0,0-1 15,0-20-15,0 21 0,-22-22 16,22 22-16,-21-1 0,21 1 0,0 21 0,-22-21 15,22 20-15,0 1 16,0 0-16,21 0 0,-21 0 0,21 0 16,0-1-16,-22 22 0,22-21 15,0 42 17,0 1-32,0-1 15,0 0-15,0 0 16,0 0-1,0 0-15,-21 1 16,-21-22-16,21 21 0,-22 0 16,22-21-16,-21 21 0,0 0 15,-1 22-15</inkml:trace>
  <inkml:trace contextRef="#ctx0" brushRef="#br0" timeOffset="123799.77">16446 9991 0,'0'0'0,"0"-21"16,0-1-1,0 1 1,0 42 31,0 1-47,0-1 16,0 0-16,22-21 0,-22 21 0,21 0 15,-21 0-15,0 1 16,21-1-16,-21 0 0,21 0 0,0 0 15,0 0-15,-21 1 0,22-22 16,-1 21-16,-21 0 0,21 0 16,0 0-16,0 0 0,0 1 0,-21-1 15,22 21-15,-1-21 0,0 0 0,0 1 16,-21-1-16,21 21 0,0-21 0,1 0 16,-1 1-16,0-1 0,0 0 0,0 0 15,0 0-15,1 0 0,-1 1 16,0-22-16,21 21 0,-21 0 15,1 0-15,20 0 0,-21-21 0,21 21 16,-20 1-16,20-22 0,0 21 0,-21 0 16,22-21-16,-22 21 0,21-21 0,-21 21 15,22-21-15,-22 0 0,0 0 0,21 21 16,-20-21-16,-1 0 0,21 0 0,-21 0 16,0 22-16,22-22 0,-22 0 0,0 0 15,21 0-15,-20 0 0,-1 21 0,21-21 16,-21 0-16,0 0 0,22 0 0,-1 0 15,-21 0-15,22 0 0,-1 0 0,0 0 16,1 0-16,-22 0 0,21 0 16,0 0-16,1 0 0,-1 0 15,0 0-15,1 0 0,-1 0 0,-21 0 16,22 0-16,-1 0 0,-21 0 0,21 0 16,-20 0-16,-1 0 0,21 0 0,-21 0 15,0-21-15,22 21 0,-22 0 0,0 0 16,21-22-16,-20 22 0,20 0 0,-21 0 15,0-21-15,22 21 0,-22 0 0,21-21 16,-21 21-16,22-21 0,-22 21 0,21-21 16,-21 21-16,22-21 0,-22 21 15,21-22-15,-21 22 0,0-21 0,22 21 16,-22-21-16,0 21 0,0-21 0,22 21 16,-22-21-16,0 21 0,0-21 15,0-1-15,22 22 0,-22-21 0,0 0 16,0 21-16,0-21 0,0 0 0,22 0 15,-22-1-15,0 1 0,0 0 16,0 0-16,1 0 0,-1 21 16,-21-21-16,21-1 0,0 1 0,-21 0 0,0 0 15,21 0-15,0 0 0,1-1 0,-22 1 16,21 0-16,0 0 0,-21 0 16,0 0-16,21-1 15,0 1-15,-21 0 0,21 0 0,-21 0 0,22 0 16,-1-1-16,-21 1 0,21 0 15,-21 0-15,21 0 0,-21 0 0,21-1 16,-21 1-16,0-21 0,21 21 0,-21 0 16,22-1-16,-22 1 0,0 0 0,0 0 15,0 0-15,0 0 0,0-1 0,0 1 16,0 0-16,0-21 0,0 21 16,0-1-16,0 1 0,0 0 0,0 0 15,0 0-15,0 0 0,0-1 0,0 1 16,0-21-16,0 21 0,0 0 0,0-1 15,0 1-15,0 0 0,-22 0 0,1 0 16,21 0-16,-21-1 0,0 1 16,21 0-16,-21 0 0,0 0 0,-1 0 15,22-1-15,-21 1 0,0 0 16,0 0-16,21 0 16,-21 21-16,21-21 0,-21 21 15,21-22-15,-22 1 31,1 21-31,0 0 32,0-21-32,0 21 15,21-21 17,-21 21-32,21-21 15,0 0 1</inkml:trace>
  <inkml:trace contextRef="#ctx0" brushRef="#br0" timeOffset="124326.99">20235 8784 0,'21'0'0,"-21"-21"16,22 21-1,-44 0 17,1 0-17,0 0-15,0 0 0,0 21 16,0-21-16,-1 0 0,-20 21 0,21-21 16,0 0-16,0 0 0,-22 22 0,22-22 15,0 0-15,0 0 0,-22 0 0,22 21 16,0-21-1,0 0-15,21 21 47,0 0-47,0 0 16,21 0-16,0-21 0,-21 22 16,21-1-16,1 0 0,-22 0 0,21-21 15,0 21-15,-21 0 0,21 1 0,0-1 16,0 0-16,1 0 15,-22 0-15,21-21 0,0 0 16,-21 21-16,21 1 16,0-22-16,0 0 31</inkml:trace>
  <inkml:trace contextRef="#ctx0" brushRef="#br0" timeOffset="128819.44">23897 7112 0,'0'-21'32,"0"0"-17,21 21 1,-21-21-1,21 21-15,-21 21 32,0 0-32,0 0 15,0 0 1,0 0-16,0 1 0,0-1 0,0 0 16,0 21-16,0-21 0,0 1 0,0-1 15,0 0-15,0 0 0,0 0 0,0 0 16,0 1-16,0-1 0,0 0 15,0 0-15,0 0 16,22-21 0,-1 0-1,0 0-15,0 0 16,0 0-16,0 0 0,1 0 16,-1-21-16,0 21 15,0-21-15,-21 0 0,21 21 16,-21-21-16,21-1 0,-21 1 0,22 21 15,-22-21-15</inkml:trace>
  <inkml:trace contextRef="#ctx0" brushRef="#br0" timeOffset="129271.4">24130 6752 0,'0'0'16,"-21"0"-1,0 21-15,42-21 47,0 0-47,0 0 16,-21-21-16,21 21 15,-21-21-15,0 0 32,-21 21-1,21 21-31,-21-21 15,21 21-15,0 0 16,0 1 0,21-22 15,0 0-31,0 0 16,1 0-16</inkml:trace>
  <inkml:trace contextRef="#ctx0" brushRef="#br0" timeOffset="129659.18">24680 6985 0,'0'0'0,"21"0"47,1 0-47,-1 0 16,0 0-16,0 0 0,0 0 16,0 0-16,1 0 15,-1 0-15,0 0 16,0 0-1,-42 0 79</inkml:trace>
  <inkml:trace contextRef="#ctx0" brushRef="#br0" timeOffset="129975">24680 7133 0,'-21'0'0,"21"21"16,0 1 15,21-22-31,0 0 15,1 0-15,-1 0 16,0 0-16,0 0 16,0 0-16,0 0 15,1 0-15,-1 0 16,0 0 0,0 0-1,-21-22 48</inkml:trace>
  <inkml:trace contextRef="#ctx0" brushRef="#br0" timeOffset="133226.42">25993 6879 0,'0'0'0,"0"21"93,0 1-30,-22-22 15,1 0-78,21-22 31,0 1-15,0 0-1,0 0 1,21 0 0,1 21-16,-1-21 15,0 21-15,0 0 16,0-22-16,0 22 0,1 0 16,-1 0-16,-21-21 15,21 21-15,0 0 0,0 0 0,0 0 16,1 0-16,-1 0 15,0 0-15,0 0 16,0 0-16,0 0 16,-21 21-16,22-21 15,-22 22-15,21-22 16,-21 21-16,0 0 16,0 0-1,0 0-15,0 0 16,-21 1-16,-1-22 15,1 21-15,0 0 0,21 0 16,-21-21-16,0 21 0,0 0 16,-1-21-16,22 22 0,-21-22 15,21 21-15,-21-21 0,21 21 0,-21-21 16,0 21-16,21 0 0,-21-21 16,-1 21-16,1-21 0,21 22 15,-21-22-15,0 21 0,21 0 0,-21-21 16,0 21-16,-1 0 0,1 0 15,0 1-15,21-1 16,-21-21-16,21 21 16,-21-21-16,21 21 0,0 0 15,-21-21-15,21 21 16,-22-21-16,22 22 0,0-1 31,-21-21-31,21 21 31,0-42 63,0 0-78,21-1-16,1 22 15,-22-21-15,21 0 0,0 0 16,0 21-16,0-21 0,0 0 16,1-1-16,-1 22 15,0 0-15,-21-21 0,21 21 0,0 0 0,0 0 16,1 0 0,-1 0-16,0 0 15,0 0 1,0 0-1,-21 21-15,21-21 0,-21 22 16,0-1 0,0 0-16,22-21 0,-22 21 15,21-21-15,-21 21 32,21-21-17,0 0 1,0 0-1,-21-21-15,21 21 0,-21-21 16,0 0-16,22 21 16,-22-21-16,0-1 15,0 1 1,0 0-16,0 0 16,0 0-16,0 0 15,0-1 1,0 1 15,0 42 47</inkml:trace>
  <inkml:trace contextRef="#ctx0" brushRef="#br0" timeOffset="135532.1">29231 9800 0,'0'0'0,"-21"0"15,21-21 1,-21 21-16,0-21 16,21 0-16,0 0 15,0-1-15,0 1 16,0 0-16,21 21 16,0-21-16,0 21 0,0 0 15,0 0-15,1 0 0,-1 0 16,0 0-16,0 0 0,0 0 15,0 21-15,-21 0 0,22-21 16,-1 21-16,-21 1 0,0-1 0,0 0 16,21 0-16,-21 0 0,0 22 0,0-22 15,0 0-15,0 0 0,0 0 16,0 22-16,0-22 0,-21 0 16,0 0-16,21 0 0,-22 22 0,1-22 15,0 0-15,0 0 0,0 21 0,0-20 16,-1-1-16,1 21 0,-21-21 0,21 0 15,-22 22-15,22-22 16,-21 0-16,0 0 0,20 0 0,-20 1 0,0-1 16,21 0-16,-22-21 0,22 0 0,0 0 15,0 0-15,0 0 0,-1 0 16,1-21-16,21 0 0,0-1 16,-21 1-16,21 0 0,0-21 0,0 21 15,0-1-15,0-20 0,0 21 0,0 0 16,0 0-16,21-1 0,-21 1 0,21 0 15,1 0-15,-1 0 0,-21 0 16,21 21-16,0-22 0,0 22 0,0 0 16,1 0-16,-1 0 0,0 0 0,0 0 15,0 0-15,0 0 0,1 0 0,-22 22 16,21-1-16,0 0 0,0 0 16,0 0-16,-21 0 0,21 1 0,-21-1 15,22 21-15,-22-21 0,0 0 16,21 1-16,-21-1 0,21 0 0,-21 0 15,21 0-15,-21 0 0,0 1 16,21-1-16,0-21 16,-21 21-16,22-21 15,-1 0 17,0-21-32,0 0 15</inkml:trace>
  <inkml:trace contextRef="#ctx0" brushRef="#br0" timeOffset="136116.26">30184 9694 0,'0'0'0,"-22"0"0,1 0 16,0 0-16,21 22 0,-21-22 0,21 21 16,0 0-16,0 0 15,21 0-15,0-21 16,0 21-16,1-21 0,-1 0 0,21 22 16,-21-22-16,22 0 0,-22 0 15,21 0-15,-21 0 0,22 0 16,-22 0-16,21 0 0,-21 0 0,0 0 15,1 0-15,-1 0 0,0 0 0,0 0 16,0 0-16,0-22 16,1 22-16,-1-21 15,-21 42 17,-21 1-17,-1-22-15,1 21 0,0 0 16,0 0-16,0 0 0,0 0 0,-1 22 0,-20-22 15,21 0-15,-21 0 0,20 22 16,-20-22-16,21 0 0,-21 0 16,20 21-16,-20-20 0,21-1 0,0 0 15,0 0-15,-1 21 0,1-20 0,0-1 16,21 0-16,-21-21 0,21 21 16,0 0-16,0 0 15,0-42 32,0 0-47,21 21 0,-21-21 16,21 0-16,0 0 0,22-1 0,-22-20 15,21 21-15</inkml:trace>
  <inkml:trace contextRef="#ctx0" brushRef="#br0" timeOffset="136451.07">31221 9821 0,'-21'0'16,"42"0"15,0 0-31,0 0 15,0 0-15,0 0 16,1 0-16,-1 0 0,0 0 16,0-21-16,0 21 0,0 0 15,1 0 1,-1 0-16,0 0 16,-42 0 30,21 21-46,-21-21 16</inkml:trace>
  <inkml:trace contextRef="#ctx0" brushRef="#br0" timeOffset="136726.92">31115 10075 0,'-21'22'16,"0"-22"-16,42 0 31,0 0-31,0 0 16,0 0-16,0 0 0,1 0 0,-1 0 16,0 0-16,0 0 0,0 0 0,0 0 15,1 0-15,-1 0 16,0 0-16,0 0 15,-21-22-15,21 22 16,-21-21-16,21 21 16,-21-21-16</inkml:trace>
  <inkml:trace contextRef="#ctx0" brushRef="#br0" timeOffset="137445.51">32258 9589 0,'0'0'15,"0"-22"-15,0 1 0,0 0 0,0 0 16,0 0-16,-21 21 15,0 0 1,-1 0 0,1 21-16,21 0 0,-21 0 15,0 0-15,0 22 0,21-22 0,-21 21 16,-1 1-16,1-22 0,21 21 16,-21 0-16,0 1 0,0-22 0,21 21 15,0-21-15,0 22 0,-21-22 16,21 21-16,0-21 0,-22 1 0,22-1 15,0 0-15,0 0 0,0 0 0,22 0 16,-1 1-16,0-22 16,0 21-16,0-21 15,0 0-15,1 0 0,-1 0 0,0 0 16,21 0-16,-21 0 0,1 0 16,-1 0-16,0 0 0,21-21 0,-21 21 15,1-22-15,-1 1 0,0 0 0,0 21 16,0-21-16,0 0 0,1 0 15,-1-22-15,0 22 0,0-21 0,0 21 16,0-22-16,-21 22 0,0-21 0,22-1 16,-22 1-16,0 0 0,0 21 15,0-22-15,0 22 0,0-21 16,-22 21-16,1-1 0,0 1 0,0 0 16,-21 21-16,20-21 0,1 21 15,0 0-15,-21 0 0,21 0 0,-1 0 16,-20 21-16,21-21 0,0 21 15,0 0-15,-22 1 0,22-1 0,0 21 16,0-21-16,0 0 0,-1 22 16,1-22-16,0 21 0,21 1 15,-21-22-15,21 0 0,-21 21 0,21-21 16,0 1-16,0-1 0,0 0 16,0 0-16,0 0 15,21 0-15,0-21 0,0 0 16,0 22-16,1-22 15,-1 0-15,0 0 0</inkml:trace>
  <inkml:trace contextRef="#ctx0" brushRef="#br0" timeOffset="141797.57">32851 9673 0,'0'-21'46,"21"0"1,-21 0-31,21 21-16,-21 21 47,0 0-47,0 0 0,0 0 15,0 1-15,0-1 0,0 0 16,0 0-16,-21 0 0,21 0 16,0 1-16,0-1 0,0 0 15,0 0 1,0-42 31,0 0-32,0 0-15,0-1 0,0 1 16,0 0-16,0 0 16,0 0-16,0 0 0,0-1 0,0 1 15,0 0-15,0 0 0,21 0 0,-21 0 16,21 21 0,-21 21 15,0 0-31,0 0 0,0 0 0,0 0 15,0 1-15,0-1 0,0 0 16,0 0-16,0 0 0,0 0 16,-21 1-16,21-1 0,0 0 15,0 0-15,0 0 16,0 0-16,0 1 31,0-1 32,21-21-1,0 0-62,0-21 16,1 21-16,-1-22 0,0 1 0,0 21 15,0-21-15,22 0 0,-1-21 16,0 20-16,22 1 0,-22-21 0,22 0 16,-22-1-16,21 22 0,-20-21 15,-1 21-15,0-1 0,1 1 16,-22 0-16,0 21 0,0 0 0,0-21 16,1 21-1,-22 21 1,0 0-16,0 0 15,-22-21-15,1 22 0,0-1 0,21 0 16,-42 0-16,21-21 0,-1 21 16,1 0-16,-21 1 0,0-1 0,20 0 15,-20 0-15,0 0 0,-1 0 16,1-21-16,0 22 0,-1-22 0,1 21 16,21 0-16,-21-21 0,20 0 15,1 21-15,0-21 0,-21 0 0,21 21 16,-1-21-16,1 21 15,0-21-15,0 0 16,21 22-16,-21-22 0,0 0 16,21 21-1,0-42 63,21 21-78,-21-22 16,0 1-16,21 21 16,-21-21-16,0 0 15,0 0 1,0 0-16,0-1 0,21 22 16,-21-21-16,0 0 0,0 0 15,21 0-15,-21 0 16,0-1 15,21 22 32,1 0-48,-22 22 1</inkml:trace>
  <inkml:trace contextRef="#ctx0" brushRef="#br0" timeOffset="145106.72">6879 2900 0,'21'0'15,"-21"-21"1,-21 42 15,21 0-15,0 0-16,0 0 0,0 1 15,0-1-15,0 21 0,0 0 0,0 1 16,0 20-16,0 1 0,0-22 16,0 22-16,0 20 0,0-20 0,0-1 15,0 1-15,0 20 0,0-20 0,0 21 16,0-1-16,21 1 15,-21 0-15,21-1 0,-21-20 0,0 20 16,0-20-16,22-1 0,-22-20 0,0 20 16,21 1-16,-21-22 0,0 0 15,0 1-15,0-1 0,0-21 0,21 22 16,-21-22-16,0 0 0,0 0 0,0 0 16,0 0-16,0-42 31,0 0-16,0 0-15,0 0 0,0 0 16,0-1-16,-21-20 0,21 21 0,0-21 16,0 20-16,-21-20 0,21 0 15</inkml:trace>
  <inkml:trace contextRef="#ctx0" brushRef="#br0" timeOffset="146155.12">6985 2900 0,'21'-21'16,"0"21"-16,0 0 0,1-21 15,-1-1-15,21 22 0,-21-21 0,0 21 16,22-21-16,-22 21 0,21-21 16,-21 21-16,43-21 0,-22 21 0,22-21 15,-1 21-15,1-22 0,-1 22 16,22-21-16,0 21 0,-22-21 15,22 0-15,-22 21 0,1-21 0,20 21 16,-41 0-16,20-21 0,1 21 16,-1 0-16,1-22 0,-22 22 0,0 0 15,22 0-15,-22 0 0,-21 0 16,22 0-16,-22 0 0,21 0 0,-21 0 16,1 0-16,-1 0 0,0 0 15,0 0-15,0 0 0,-21 22 16,21-22-16,-21 21 15,22-21-15,-22 21 0,0 0 16,0 0-16,0 0 0,0 1 0,0-1 16,-22 0-16,1 21 15,21-21-15,-21 22 0,0-22 0,0 21 16,0 1-16,-1-1 0,22-21 0,-21 21 16,21 22-16,-21 21 15,21-43-15,0 21 0,0-20 0,0 20 16,0 1-16,0-22 0,0 22 15,0-22-15,0 21 0,21-20 0,0 20 16,-21-20-16,0 20 0,22 1 0,-22-22 16,21 21-16,-21-20 15,0-1-15,0 22 0,0-22 0,0 0 16,0 1-16,0-22 0,0 21 0,0 0 16,0-20-16,0 20 0,0-21 15,0 0-15,0 22 0,0-22 0,0 0 16,0 0-16,0 21 0,0-20 0,0-1 15,0 0-15,0 0 0,0 0 16,-21 0-16,21 1 0,0-1 0,-22-21 16,22 21-16,-21 0 0,21 0 15,0 0-15,0 1 0,-21-22 16,21 21-16,-21-21 0,21 21 16,0 0 15,-21-21-31,0 0 0,-1 0 15,1 0-15,0 0 0,0 0 16,0 0-16,0 0 0,-22 0 0,1 0 16,21 21-16,-22-21 0,-20 0 0,21 21 15,-22 1-15,1-22 0,-1 21 16,-21-21-16,1 21 0,-1 0 0,0 0 16,1-21-16,-1 21 0,22 1 0,-1-22 15,22 21-15,-1 0 0,1-21 16,0 0-16,-1 21 0,22-21 0,0 0 15,21 21-15,-21-21 0,0 0 16</inkml:trace>
  <inkml:trace contextRef="#ctx0" brushRef="#br0" timeOffset="149812.37">3768 13272 0,'0'-22'0,"0"1"31,0 0 0,21 21-15,0 0 15,0 0-31,-21 21 0,0 0 16,21 1-16,-21-1 0,21 0 15,-21 0-15,22 0 0,-22 22 0,21-22 16,0 0-16,-21 21 0,21-21 16,21 43-16,-42-22 15,22-21-15,-1 22 0,0-22 0,-21 0 16,21 21-16,-21-20 0,21-1 0,-21 0 16,0 0-16,0 0 0,0 0 15,21 1-15,-21-1 0,22 0 16,-22 0-1,0-42 32,0 0-31,0 0-16,0-1 16,0 1-16,0 0 15,0 0-15,0 0 0,0 0 16,21-1-16,-21 1 0,21 21 0,-21-21 15</inkml:trace>
  <inkml:trace contextRef="#ctx0" brushRef="#br0" timeOffset="151069.18">4572 13123 0,'0'0'0,"21"-21"0,-21 0 15,0 0 1,21 21-16,-21 21 31,0 0-15,0 0-16,0 1 0,-21-1 0,0 0 16,21 0-16,-21 0 0,0 22 0,-1-22 15,1 21-15,0 0 0,0 1 16,0-22-16,0 42 0,-22-20 0,22-1 15,0 0-15,0-20 0,0 20 16,-1 0-16,1-21 0,21 1 0,0-1 16,-21 0-16,21 0 0,-21 0 15,21 0-15,0 1 0,0-1 16,-21-21 0,21 21-16,-21-21 31,21-21 0,0 0-15,21-1-16,0 1 0,0 0 15,-21 0-15,21-21 0,0-1 0,1 1 0,-1 0 16,0-1-16,0-20 16,0 20-16,0 1 0,1 0 0,-1-1 15,21 1-15,-21 21 0,0 0 0,1-22 16,-22 22-16,21 21 0,-21-21 15,21 0-15,-21 42 47,0 0-47,0 0 16,0 1-16,0-1 0,0 0 0,-21 0 16,0 0-16,-1 22 15,1-22-15,0 21 0,0 0 0,0 1 16,-22-1-16,22 0 0,0-20 0,0 20 15,-21 0-15,20-21 0,22 22 16,-21-22-16,21 0 0,-21 0 0,21 0 16,-21 1-16,21-1 0,0 0 31,-21-21-31,21 21 16,-21-21-1,-1 0 470,1 0-485,0 0 15,0 0-15,0 0 16,21-21-1,0 0-15</inkml:trace>
  <inkml:trace contextRef="#ctx0" brushRef="#br0" timeOffset="153928.19">23982 8340 0,'0'-21'31,"0"-1"-15,0 1 0,0 0-16,0 0 15,21 21 1,-21-21-16,0 42 47,0 0-32,0 0-15,-21 0 0,21 1 16,-21-1-16,21 0 0,-22 0 16,22 0-16,0 22 0,-21-22 0,21 0 15,-21 0-15,21 21 0,0-20 0,0-1 16,0 0-16,0 0 0,0 0 15,0 0-15,0 1 0,0-1 0,0 0 16,21 0-16,0-21 0,1 21 16,-1-21-16,0 0 0,0 0 15,0 0-15,0 0 16,-21-21-16,22 21 0,-1-21 0,-21 0 16,0 0-16,21-1 0,0 1 15,-21 0-15,0 0 16,0 0-16,21 0 0</inkml:trace>
  <inkml:trace contextRef="#ctx0" brushRef="#br0" timeOffset="154314.96">24045 7938 0,'-21'21'0,"0"21"16,0-42-16,21 21 0,0 0 15,0 1 17,21-22-32,0 0 0,0 0 15,0-22-15,-21 1 0,22 21 16,-22-21-16,0 0 15,0 0-15,0 0 0,0-1 16,-22 22 0,1 0-16,0 0 15,0 0-15,0 22 16,21-1-16,0 0 16,0 0-16,0 0 0,0 0 15,0 1-15,21-22 16,0 0-16,21 0 15,-20 0-15</inkml:trace>
  <inkml:trace contextRef="#ctx0" brushRef="#br0" timeOffset="154714.73">25061 8234 0,'-21'0'16,"0"0"-16,42 0 47,0 0-32,0 0-15,1 0 0,-1 0 16,0 0-16,0 0 0,0 0 16,0 0-16,1 0 15,-1 0 1,0 0-16</inkml:trace>
  <inkml:trace contextRef="#ctx0" brushRef="#br0" timeOffset="155002.56">25040 8446 0,'0'0'0,"-21"0"0,21 21 16,21-21 15,0 0-31,0 0 0,1 0 16,-1 0-16,0 0 0,0 0 16,0 0-1,0 0-15,1 0 78,-22-21-78,21-1 0,-21 1 16,21 21-16</inkml:trace>
  <inkml:trace contextRef="#ctx0" brushRef="#br0" timeOffset="155930.03">26035 8128 0,'0'-21'16,"0"0"0,21 0-16,0-1 0,0 1 15,1 0-15,-22 0 16,21 0-16,-21 0 0,21-1 0,-21 1 16,0 0-16,0 0 15,0 0-15,0 0 16,0 42 31,0 0-32,0 0-15,-21-21 0,21 42 0,0-20 16,0-1-16,0 0 0,-21 21 16,21-21-16,0 22 0,-22-22 0,22 21 15,0-21-15,0 1 0,0 20 0,0-21 16,0 0-16,0 0 0,0 1 15,0-1-15,0 0 0,0 0 16,0 0-16,0 0 0,0 1 16,0-1-16,0 0 0,0 0 15,-21-21 1,21 21-16,0 0 31,-21-21-31,0 0 31,0 0-31,0 0 0,-1 0 16,1 0-16,0 0 16,0 0-16,0 0 0,0 0 15,-1 0-15,1 0 16,0 0-16,0 0 0,0 0 0,0 0 16,-1 0-1,44 0 16,-1 0-31,0 0 16,0 0-16,0 0 0,22 0 16,-22 0-16,21 0 0,-21 0 0,22 0 0,-22-21 15,21 21-15,-21-21 0,22 21 16,-22 0-16,0 0 0,0-21 16,0 21-16,0 0 0,1 0 0,-1 0 15,0 0-15,0-21 0,0 21 16,0 0-1,1 0 32,-1 0-15,-21-21-32,-21 21 15,-1 0 1</inkml:trace>
  <inkml:trace contextRef="#ctx0" brushRef="#br0" timeOffset="157259.79">29104 11684 0,'-21'0'16,"21"-21"15,0 0-16,21 0-15,-21-1 0,21 1 0,0 0 16,-21 0-16,22 0 0,-1 0 0,-21-22 16,0 22-16,21 0 0,-21-21 0,21 20 15,-21 1-15,0 0 16,0 0-16,0 0 0,0 0 16,0 42 15,0 0-16,0 0-15,0 0 0,0 0 16,0 1-16,0 20 0,0-21 0,0 0 16,0 22-16,0-22 0,0 21 0,-21-21 15,21 22-15,0-22 0,-21 0 16,21 0-16,0 21 0,0-20 0,0-1 16,-21 0-16,21 0 0,0 0 0,0 0 15,0 1-15,0-1 0,0 0 16,0 0-16,0 0 0,0 0 15,0 1-15,0-1 0,0 0 16,-22-21 0,22 21-1,-21-21-15,0 0 0,0 0 16,0 0-16,0 0 0,-1 0 0,1 0 16,0 0-16,0 21 0,0-21 0,0 0 15,-1 0-15,1 0 0,0 0 0,0 0 16,0 0-16,0 0 0,21 21 0,21-21 47,0 0-47,0 0 0,21 0 15,-20 0-15,20 0 0,-21 0 0,21 0 16,-20 0-16,-1-21 0,21 21 16,-21 0-16,22 0 0,-22 0 0,0 0 15,0 0-15,0 0 0,0 0 0,1 0 16,-22-21-1,21 21-15,0 0 16,0-21 0,0 21-16,-21-21 15,21 0-15,1 21 0,-1-22 0,0 1 16,21 0-16,-21-21 0,1 21 0</inkml:trace>
  <inkml:trace contextRef="#ctx0" brushRef="#br0" timeOffset="157816.31">30395 11113 0,'21'-22'0,"-42"44"0,42-65 16,-21 22-16,0 0 16,0 42 15,0 0-16,0 0-15,22-21 16,-22 22-16,21-1 0,0 0 0,-21 0 16,21 0-16,0 0 0,0 1 0,1-1 15,20 0-15,-21-21 16,0 21-16,0-21 0,1 0 0,20 0 16,-21 0-16,21 0 0,-20 0 0,-1 0 15,21 0-15,-21 0 0,0 0 0,1 0 16,-1 0-16,-42 21 31,-1 0-15,-20-21-16,21 22 15,0-1-15,0 0 0,-1 0 16,-20 0-16,21 0 0,-21 1 0,20-1 16,-20 0-16,0 0 0,-1 0 0,22 0 15,-21 22-15,0-22 0,20 0 0,-20 0 16,21-21-16,0 21 0,0 1 15,-1-1-15,1 0 0,21 0 16,-21-21-16,0 21 0,21 0 16,-21-21-1,42-21 32,0 0-47,0 21 0,0-21 0,1 0 16,20 0-16,-21-1 0,21 1 15,1-21-15</inkml:trace>
  <inkml:trace contextRef="#ctx0" brushRef="#br0" timeOffset="158175.1">31411 11176 0,'0'0'0,"21"0"32,1 0-1,-1 0-31,0-21 0,0 21 16,0 0-16,0 0 0,1 0 15,-1 0-15,0 0 16,0 0-16,0 0 15,0 0-15,-21 21 94,-21-21-94,0 0 0,0 21 16</inkml:trace>
  <inkml:trace contextRef="#ctx0" brushRef="#br0" timeOffset="158422.97">31390 11409 0,'0'21'0,"0"-42"0,0 63 31,21-42-15,0 0-16,1 0 15,-1 0-15,0 0 0,0 0 16,0 0-16,0 0 16,1 0-1,-1 0-15,0 0 0,0 0 32,0-21-17,0 0-15,1 21 16</inkml:trace>
  <inkml:trace contextRef="#ctx0" brushRef="#br0" timeOffset="159134.56">32533 10943 0,'0'0'0,"0"-21"0,-21 0 16,0 21 0,0-21-16,-1 21 0,1 0 15,0 0-15,0 0 0,0 0 0,0 0 16,-1 21-16,22 0 0,-21-21 16,0 21-16,0 0 0,0 1 0,0-1 15,21 0-15,-22 0 0,1 0 16,21 22-16,-21-22 0,0 21 0,0 0 15,21-20-15,0 20 0,-21 0 0,21 1 16,-22-22-16,22 21 0,0-21 16,-21 22-16,21-22 0,0 21 0,0-21 15,0 0-15,0 1 0,0-1 0,0 0 16,0 0-16,21-21 16,1 21-16,-1-21 0,0 21 15,0-21-15,0 0 0,0 0 0,1 0 16,-1 0-16,0 0 0,0 0 15,21 0-15,-20-21 0,-1 21 0,0-21 16,21 0-16,-21 21 0,1-21 0,20 0 16,-21-1-16,0 1 0,0 0 15,1 0-15,-1 0 0,0-22 0,0 22 16,-21-21-16,21 0 0,-21-1 16,21 1-16,-21 0 0,0-1 0,0 1 15,0 0-15,0-1 0,0 22 16,0-21-16,0 21 0,0-1 15,-21 1-15,0 21 0,0-21 0,0 21 16,0 0-16,-1 0 0,1 0 16,0 0-16,0 0 0,-21 0 0,20 21 15,-20 0-15,21-21 0,-21 22 0,20-1 16,1 0-16,-21 21 0,21-21 16,0 1-16,-1 20 0,1-21 15,0 21-15,0 1 0,21-22 0,0 21 16,0-21-16,0 22 0,0-22 0,0 21 15,0-21-15,0 1 0,21-1 0,0 0 16,-21 0-16,0 0 0,21-21 16,-21 21-16,22-21 0,-22 22 15,21-22-15,0 0 0,0 0 16,0 0-16</inkml:trace>
  <inkml:trace contextRef="#ctx0" brushRef="#br0" timeOffset="164212.54">33083 11324 0,'0'0'0,"0"-21"0,0 0 16,0 0-1,0 0 1,0-1 0,0 44 31,0-1-47,0 0 0,0 0 15,-21-21-15,21 21 0,-21 0 16,21 1-16,-21-1 0,21 0 0,0 0 15,-21 0-15,21 0 0,0 1 16,-21-1-16,21 0 0,0 0 16,0 0-1,-22-21 17,22-21-17,0 0-15,0 0 16,0 0-16,0-1 0,22 1 0,-1-21 15,-21 21-15,21 0 0,0-22 0,0 22 16,-21-21-16,21 21 0,1-1 16,-22 1-16,0 0 0,21 21 15,-21-21-15,0 42 32,0 0-17,0 0-15,0 1 0,-21-1 0,-1 0 16,22 0-16,-21 0 0,0 22 0,21-22 15,-21 0-15,21 0 0,-21 0 16,0 0-16,21 1 0,0-1 0,-22 0 16,1 0-16,21 0 0,0 0 15,-21-21-15,21 22 16,21-22 31,0 0-47,1 0 15,-1 0-15,0 0 0,0 0 16,21-22-16,1 1 0,-22 21 0,42-21 16,-20 0-16,-1 21 0,0-21 15,1 0-15,20-1 0,-42 22 0,22-21 16,-1 21-16,-21-21 0,22 21 16,-22-21-16,0 21 0,0 0 0,0 0 15,-21-21-15,21 21 16,1 0-1,-22 21 1,0 0 0,0 0-1,-22-21 32,1 0-31,0 0-1,0 0-15,0 0 0,0 0 16</inkml:trace>
  <inkml:trace contextRef="#ctx0" brushRef="#br0" timeOffset="168427.91">6816 3006 0,'21'0'0,"0"0"0,0 0 15,0 0-15,0 0 16,-21-21 15,-21 21-15,0 0 0,0 0-1,0 0-15,0 0 0,-1 0 16,1 0-16,0 0 0,0-22 0,0 22 15,-22 0-15,22 0 0,-21 0 0,21 0 16,-22 0-16,1-21 0,0 21 16,-1 0-16,1 0 0,21 0 0,-21 0 15,-1 0-15,1 0 0,0 0 16,-1 0-16,1 0 0,0 0 0,-22 0 16,22 21-16,-1-21 0,1 0 0,21 0 15,-21 0-15,-1 22 0,22-22 16,-21 0-16,21 0 0,-1 0 0,1 0 15,0 0-15,0 21 0,0-21 16,0 21 0,-1-21-16,22 21 15,-21-21-15,0 0 0,21 21 16,-21-21-16,21 21 16,-21-21-16,0 0 15,-1 22-15,1-1 16,0 0-1,0 0-15,21 0 16,0 0-16,-21-21 0,21 22 0,0-1 16,-21 0-16,21 0 0,0 21 15,0-20-15,0-1 0,0 0 16,0 21-16,0-21 0,0 1 0,0 20 16,21-21-16,-21 0 0,21 22 0,-21-22 15,0 21-15,0-21 0,21 0 16,-21 22-16,21-22 0,-21 0 0,0 21 15,0-20-15,0 20 0,0 0 16,0 1-16,0-22 0,0 21 0,21 0 16,-21 1-16,0-1 0,0 0 0,0 1 15,22-1-15,-22 0 0,0 1 16,0-1-16,0 0 0,21-20 0,-21 20 16,21 0-16,-21 1 0,0-1 15,21 0-15,-21 1 0,21-1 16,-21 0-16,21-21 0,-21 22 0,0-1 15,0 0-15,22-20 0,-22 20 16,21 0-16,-21-21 0,0 1 0,21 20 16,-21-21-16,0 0 0,0 22 0,0-22 15,0 0-15,0 0 0,0 0 16,0 0-16,0 1 0,0-1 0,21 0 16,-21 0-16,0 0 0,0 0 15,21 1-15,-21-1 16,21 0-16,-21 0 15,0 0-15,0 0 16,22 1 0,-22-1-16,0 0 15,21-21 1,0 0 15,0 0-31,0 0 16,0 0-16,1 0 0,-1 0 15,21 0-15,-21 0 0,22-21 16,-22 0-16,21 21 0,0 0 0,1-22 16,-1 22-16,0-21 0,1 21 0,-1-21 15,0 21-15,1-21 0,-1 21 16,0 0-16,1-21 0,-22 21 16,0 0-16,21 0 0,-20 0 0,-1-21 15,0 21-15,0 0 0,0 0 0,0 0 16,1 0-16,-1-22 15,0 22-15,0 0 0,0-21 0,0 21 16,1 0-16,20 0 0,-21 0 0,0 0 16,0 0-16,1 0 0,-1-21 15,0 21-15,0-21 16,0 21 0,-21-21-1,0 0 1,0-1-1,0 1-15,0 0 16,0 0-16,0 0 0,0 0 16,0-1-16,0 1 0,0 0 0,0 0 15,0-21-15,0 20 0,0 1 16,0-21-16,0 0 0,0 20 0,-21-20 16,21 0-16,0-1 0,0 1 0,0 0 15,0-22-15,0 22 0,0 0 16,-21-1-16,21 1 0,-21-22 0,21 22 15,0-21-15,0 20 0,0-20 16,0 20-16,-21-20 0,21 21 0,0-1 16,-22 1-16,22 0 0,0-1 15,0 1-15,-21 0 0,21-1 0,-21 22 16,21-21-16,0-1 0,-21 1 0,21 21 16,-21-21-16,0-1 0,21 1 15,0 0-15,-22 20 0,1-62 16,0 63-16,21-22 0,-21 22 15,21 0-15,0 0 0,0 0 0,0-1 16,-21 1-16,21 0 0,0 0 0,-21 21 16,21-21-16,0 0 15,0-1-15,0 1 0,0 0 16,0 0 0,0 0-1,0 0 1,0-1 15,-22 22-15,1 0-16,21-21 15,-21 21-15,0 0 0,0 0 0,-22 0 16,22 0-16,0 0 0,-21 0 16,-1 0-16,22 0 0,-21 0 15,0 21-15,20-21 0,-20 0 0,0 22 16,-22-22-16,22 21 0,-22 0 15,22-21-15,-21 21 0,-1-21 0,22 21 16,-1-21-16,1 0 0,0 21 0,21-21 16,-1 22-16,1-22 0,0 0 15,0 0-15,21 21 32,0 0-17,0 0 1,0 0-16</inkml:trace>
  <inkml:trace contextRef="#ctx0" brushRef="#br0" timeOffset="175776.55">5270 13039 0,'0'21'0,"0"0"16,0 0-16,0 0 16,0 1-16,0-1 15,0 0-15,0 0 0,0 21 0,22-20 16,-22-1-16,0 21 0,0 0 16,0-20-16,0 20 0,0 0 15,0 1-15,0-1 0,0 0 0,0 1 16,0-1-16,0 0 0,0 1 0,0-1 15,21 0-15,-21 1 0,0-1 0,0-21 16,0 21-16,0-20 0,21-1 16,-21 0-16,0 0 0,0 0 15,0-42 17,0 0-32,0 0 0,21 0 0,-21-1 15,0-20-15,0 0 0,0-1 0,0 1 16,21 0-16,-21-22 0,0 22 15,0-22-15,0 22 0,0-21 16,0 20-16,0 1 0,0 0 0,0-22 16,0 22-16,0-1 0,0 1 0,0 21 15,0-21-15,0 20 0,0-20 16,0 21-16,21 0 0,1 0 0,-1-1 16,-21 1-16,21 21 0,0 0 0,0-21 15,0 21-15,1 0 0,-1 0 16,0 0-16,21 21 0,1 0 15,-22 1-15,21-1 0,0 0 0,-20 21 16,20-21-16,-21 22 0,0-22 0,0 21 16,1-21-16,-1 22 0,0-22 15,0 21-15,0 1 0,-21-22 0,21 21 16,-21 0-16,22 1 0,-22-1 0,0 0 16,0-20-16,0 20 0,21 0 15,-21-21-15,0 22 0,0-22 0,0 0 16,0 21-16,0-20 0,0-1 15,0 0-15,0 0 16,-21-42 15,21 0-31,-22 21 0,1-21 16,21-1-16,-21 1 0,0 0 0,21 0 16,-21 0-16</inkml:trace>
  <inkml:trace contextRef="#ctx0" brushRef="#br0" timeOffset="176104.36">5419 13716 0,'0'0'0,"-22"0"16,44 0 0,-1 0-16,21-21 15,-21 21-15,22-21 0,-1 21 0,0-21 16,1-1-16,-1 22 0,0-21 15,22 0-15,-22 21 0,0-21 16,1 0-16,-1 21 0,0-21 0,-20 21 16,-1 0-16,0 0 0,0 0 0,-21-22 15,21 22 17</inkml:trace>
  <inkml:trace contextRef="#ctx0" brushRef="#br0" timeOffset="179727.97">29464 12933 0,'0'0'0,"0"-21"0,21 0 15,-21-1-15,0-41 16,0 42-16,0 0 0,0-1 0,-21 22 62,0 22-62,21-1 0,-21 0 0,21 0 16,0 21-16,-22-20 0,1-1 16,0 21-16,0-21 0,21 22 0,-21-1 15,0-21-15,21 21 0,-22 1 0,1-22 16,21 21-16,0 1 0,-21-22 0,21 21 15,-21-21-15,21 22 0,0-22 16,0 21-16,0 0 0,0-20 0,0 20 16,21-21-16,0 0 0,0 22 0,1-22 15,-1 0-15,0 0 0,0 0 0,0-21 16,0 21-16,22-21 0,-22 0 16,0 0-16,21 0 0,-20 0 15,20-21-15,0 0 0,1 21 0,-22-21 16,21 0-16,-21 0 0,22-22 0,-1 22 15,-21 0-15,21-21 0,-20 20 16,-1-20-16,0 21 0,0-21 0,-21-1 16,0 1-16,0 21 0,0-22 0,0 1 15,0 0-15,0-1 0,-21 1 0,0 0 16,0 21-16,-1-22 0,1 22 16,0 0-16,21 0 0,-21 0 0,0-1 15,0 22-15,-1 0 0,-20 0 0,21 0 16,0 0-16,0 0 0,-22 0 15,22 0-15,-21 22 0,21-1 16,-22 0-16,22 0 0,-21 21 0,21-20 16,-1-1-16,-20 21 0,21 0 0,0-20 15,0 20-15,-1 0 0,22-21 16,-21 22-16,21-1 0,-21 0 0,21 1 16,0-22-16,0 21 0,0 1 0,0-1 15,0-21-15,0 21 0,21-20 0,0-1 16,-21 21-16,22-21 0,-1 0 0,0-21 15,0 22-15,0-1 16,22-21-16,-22 0 0,0 0 0,21 0 16,1 0-16,-22 0 0,21 0 0,0 0 15,1-21-15,-22-1 0,21 22 0,1-21 16,-22 0-16,21 0 0,-21 0 16,0-22-16,1 22 0,-1 0 0,0-21 15,0 21-15,0-1 0,-21 1 0,0-21 16,0 21-16,21 21 0,-21-21 0,0-1 15,22 1-15,-1 0 16,-21 0-16,21 21 0,0-21 16,0 0-16</inkml:trace>
  <inkml:trace contextRef="#ctx0" brushRef="#br0" timeOffset="180334.73">30670 12658 0,'0'0'0,"-21"0"16,0 0-16,-21 0 15,21 21 1,21 0-16,0 0 15,0 0-15,0 1 0,0-1 0,0 0 0,0 0 16,21 0-16,-21 0 16,21 1-16,0-22 0,21 21 15,-20 0-15,20 0 0,-21-21 0,21 21 16,1-21-16,-22 0 0,21 21 0,1-21 16,-22 22-16,0-22 0,21 0 15,-21 0-15,1 0 0,-1 0 0,0 0 16,0 0-16,0 0 0,-21 21 31,0 0-15,-21-21-16,0 21 0,0 0 15,0-21-15,-1 21 0,1 1 16,0-22-16,0 21 0,-21 0 0,20 0 16,-20 0-16,21 0 0,-21 22 0,20-22 15,-20 0-15,0 0 0,21 22 0,-22-22 16,22 0-16,-21 0 0,21 21 15,-1-20-15,1-1 0,21 0 16,-21 0-16,21 0 0,-21-21 0,21 21 16,21-42 62,-21 0-78,21 21 15,0-21-15,-21 0 0,22 0 0,-1-1 16,0 22-16,21-21 0</inkml:trace>
  <inkml:trace contextRef="#ctx0" brushRef="#br0" timeOffset="180692.61">31538 13060 0,'-21'0'15,"21"-21"1,21 21 0,0 0-16,1 0 15,-1 0-15,0 0 16,0 0-16,0 0 0,0 0 15,1 0-15,-1 0 0,0-21 16,0 21 0,-21 21 31,0 0-32,-21 0-15,0-21 16</inkml:trace>
  <inkml:trace contextRef="#ctx0" brushRef="#br0" timeOffset="180959.79">31454 13314 0,'0'0'0,"21"0"47,0 0-31,0 0-16,0 0 15,0 0-15,1 0 16,-1 0 0,0 0-16,0 0 15,0 0-15,0 0 0,1-21 16,-1 21-1,-21-21 1,21 21-16,0 0 0</inkml:trace>
  <inkml:trace contextRef="#ctx0" brushRef="#br0" timeOffset="182303.75">32406 12721 0,'0'0'0,"0"-21"0,0 0 0,0 0 16,0 0-16,0-1 15,-21 44 16,0-1-15,21 0-16,-21 0 0,-1 21 16,22-20-16,-21-1 0,0 21 0,0-21 15,0 22-15,21-22 0,-21 21 16,-1-21-16,22 22 0,-21-22 0,21 21 16,0-21-16,-21 0 0,21 1 15,-21 20-15,21-21 0,0 0 0,0 0 16,0 1-16,0-1 15,0 0-15,0 0 0,21 0 16,0-21 0,0 0-16,1 0 0,41 0 15,-42 0-15,0 0 0,1 0 16,-1 0-16,0 0 0,0 0 16,0-21-16,0 21 0,1-21 0,-1 0 15,0 21-15,0-21 0,0-1 16,0-20-16,1 21 0,-1 0 0,0-22 15,0 1-15,-21 21 0,21-21 16,0-1-16,-21 1 0,22 0 16,-22-1-16,0 1 0,0 0 0,0-1 15,0 22-15,0 0 0,0 0 16,0 0-16,0-1 0,-22 1 0,1 0 16,0 21-16,0-21 15,0 21-15,0 0 0,-1 0 16,1 0-16,0 0 0,-21 0 0,21 21 15,-1 0-15,-20 0 0,21 1 16,0-1-16,0 0 0,-22 21 0,22-21 16,0 22-16,0-1 0,-22-21 15,22 22-15,0-1 0,21 0 0,-21-21 16,21 22-16,-21-1 0,21-21 0,-21 0 16,21 22-16,0-22 0,0 0 15,0 0-15,0 0 0,0 1 0,0-1 16,21-21-16,0 21 0,0 0 15,0-21-15,0 0 0,1 0 16,-1 21-16,0-21 0,0 0 0,0 0 16,0 0-16,1 0 0,-1 0 15,21 0-15,-21 0 0,0-21 0,1 21 16,-1-21-16,0 21 0,0-21 16,0 0-16,0 21 0,1-22 0,-1 1 15,0-21-15,0 21 0,-21 0 16,0-22-16,21 1 0,-21 0 15,0-1-15,0 1 0,0-22 0,0 22 16,0 0-16,0-1 0,0 1 0,0 21 16,0-21-16,-21 20 0,21 1 15,-21 0-15,0 0 0,0 21 16,-1-21-16,1 21 0,0 0 16,0 0-16,-21 0 0,20 0 15,1 21-15,0 0 0,-21 0 16,21 0-16,-22 22 0,22-22 15,-21 21-15,21 1 0,-22-1 0,22 0 0,0 1 16,0-1-16,0-21 16,21 21-16,0 1 0,0-22 0,0 21 15,0-21-15,0 1 0,0-1 0,0 21 16,21-21-16,0-21 0,0 21 16,0 1-16,0-1 0,1-21 15,-1 0-15,0 0 0,21 0 16,-21 0-16,1 0 0,20 0 0,-21 0 15,0 0-15,22 0 0,-22 0 0,0-21 16,0 21-16,0-22 16,0 1-16,1 0 0,-1 0 0,0-21 15,0 20-15,-21-20 0,21 0 16,-21 21-16,0-22 0,0 1 0,0 0 16,0-1-16,0 1 0,0 0 0,0 20 15,-21-20-15,0 21 0,0 0 16,-22 0-16,22-1 0,0 1 15,-21 21-15,21 0 0,-1 0 0,1 0 16,-21 0-16,0 21 0,20-21 16,1 22-16,0-1 0,-21 0 15,21 0-15,-1 0 0,-20 22 0,21-22 16,0 0-16,0 0 0,-1 0 16,1 0-16,0 1 0,0-1 15,21 0-15,0 0 0,0 0 0,0 0 16,0 1-16</inkml:trace>
  <inkml:trace contextRef="#ctx0" brushRef="#br0" timeOffset="189191.47">33253 13018 0,'0'-22'0,"-21"22"15,-1 0 1,1 0 0,21-21-1,-21 21-15,21-21 47,0 0-16,0 0-15,0 0 0,0-1-16,0 1 15,-21 21 48,0 0-63,21 21 0,0 1 15,0-1-15,-21-21 0,-1 21 16,22 0-16,-21 0 0,21 0 0,0 1 0,-21-22 16,21 21-16,-21 0 0,21 0 15,-21-21-15,21 21 0,0 0 16,0 1-16,-21-22 15,21 21-15,0-42 63,0-1-63,0 1 16,21 21-16,-21-21 0,21 0 0,-21 0 15,21 0-15,0-22 0,0 22 16,-21 0-16,0 0 0,22 0 0,-1-1 15,-21 1-15,21 21 16,-21-21-16,0 0 16,0 42 15,0 0-31,0 0 16,-21 1-16,21-1 0,0 0 15,-21-21-15,21 21 0,-22 0 0,1 0 16,21 1-16,0-1 0,0 0 0,-21-21 15,0 21-15,21 0 0,-21-21 16,21 21-16,0 1 16,-21-1-16,21 0 15,-22-21-15,22 21 16,0 0 0,22-21 30,-1 0-30,0 0-16,0 0 0,0-21 0,22 21 16,-22 0-16,21-21 0,0 21 15,1-21-15,-1 0 0,22 21 0,-22-22 16,0 22-16,1-21 16,-1 0-16,0 21 0,1 0 0,-22-21 15,0 21-15,0 0 0,0 0 16,0 0-16,-42 0 62,0 21-62,0-21 0,-21 21 16,-1-21-16,22 0 0,-42 21 0,20-21 16,1 22-16,-22-22 0,1 21 15,-1-21-15,22 21 0,-21-21 0,20 0 16,1 21-16,0-21 0,-1 0 15,22 21-15,0-21 0,-21 0 16,20 0-16,1 21 0,0-21 16,42 0 46,0 0-62,1 0 0,-1 0 16,0 0-16,0 0 15,0 0-15,0 0 16,1 0 0,-22-21 31,0 0-32,0 0 1,0 0-1</inkml:trace>
  <inkml:trace contextRef="#ctx0" brushRef="#br0" timeOffset="193114.56">5165 3196 0,'21'0'15,"0"0"-15,0 0 16,0 0-16,0 0 16,-21-21-1,0 0 17,-21 21-17,0 0 1,21-21-16,-21 21 0,0 0 15,0 0-15,-1 0 0,22-21 0,-21 21 16,0 0-16,-21 0 0,21 0 16,-22-22-16,22 22 0,-21 0 0,-1 0 15,-20 0-15,21 0 0,-22 0 0,1 0 16,20 0-16,-20 0 0,-1 0 16,22 0-16,-22 22 0,22-22 0,-21 21 15,20-21-15,1 21 0,0-21 0,-1 21 16,1 0-16,0-21 15,-1 0-15,22 0 0,-21 21 0,21 1 16,-1-22-16,1 0 0,0 0 0,0 21 16,0-21-16,0 0 0,-1 0 15,1 21-15,0-21 0,0 0 0,-21 21 16,20-21-16,1 0 0,0 21 16,0-21-16,-21 0 0,20 0 0,1 21 15,0-21-15,0 0 0,-21 22 16,20-22-16,1 0 0,0 21 0,0-21 15,0 21-15,0-21 0,21 21 0,-22 0 16,22 0 0,-21 1-16,21-1 0,0 0 15,0 0-15,0 0 0,0 0 16,0 1-16,0 20 0,0-21 0,21 0 16,-21 0-16,22 22 0,-22-22 0,21 0 15,-21 21-15,0-20 0,21 20 16,0 0-16,-21 1 0,0-1 0,21 0 15,-21 1-15,21-1 0,-21 21 16,22-20-16,-22-1 0,0 0 0,21 1 16,0 20-16,-21-20 0,0-1 0,21 0 15,-21 1-15,21 20 0,0-21 16,-21 22-16,0-22 0,0 22 16,0-1-16,22-20 0,-22 20 0,0-21 15,21 22-15,-21-22 0,0 1 16,0-1-16,0 0 0,0 22 0,21-22 15,-21 0-15,0-20 0,21 20 0,-21 0 16,0 1-16,0-1 0,21-21 16,-21 21-16,21-20 0,-21 20 0,0-21 15,22 0-15,-1 22 0,-21-22 0,0 0 16,21 0-16,-21 0 0,21 0 16,-21 1-16,21-1 0,-21 0 15,21 0-15,1 0 0,-1-21 16,-21 21-16,21 1 15,0-22 1,0 0 0,0 0-16,1 0 15,-1 0-15,0 0 0,0 0 16,0 0-16,0 0 0,22-22 0,-22 22 16,0 0-16,21-21 0,1 0 15,-22 21-15,21 0 0,1 0 0,-1-21 0,0 0 16,1 21-16,-1 0 0,0-21 15,1 21-15,-1 0 0,0-22 16,1 22-16,-1 0 0,0-21 0,1 21 16,-22-21-16,21 21 0,0 0 0,-20 0 15,20-21-15,-21 21 0,0 0 16,22 0-16,-22 0 0,0-21 0,0 21 16,0 0-16,0 0 0,1-21 0,-1 21 15,0 0-15,0 0 0,0 0 16,0-22-16,1 22 15,-1 0-15,0 0 16,0 0 0,0 0-16,0 0 15,-21-21-15,22 21 16,-1 0 0,-21-21-16,21 21 31,-21-21-31,0 0 15,0 0-15,0-1 16,0 1-16,0 0 0,0 0 16,0 0-16,0-22 0,0 22 0,0 0 15,0 0-15,0-21 0,0 20 0,0 1 16,0 0-16,0-21 0,0 21 16,0-1-16,0-20 0,0 21 0,0-21 15,0 20-15,-21-20 0,0 0 16,21 21-16,-22-22 0,22-20 0,-21 20 15,0 1-15,0-21 0,21 20 0,-21-20 16,0 20-16,21-20 0,0 21 16,-22-1-16,22 1 0,-21 0 0,21-1 15,0 22-15,0-21 0,0-1 16,0 22-16,-21-21 0,21 21 0,0 0 16,0-22-16,0 22 0,0-21 0,0 21 15,0-22-15,-21 22 0,21-21 16,-21 21-16,21-1 0,0-20 0,-21 21 15,21 0-15,-22 0 0,1-22 16,21 22-16,0 0 0,0 0 0,-21 0 16,21-1-16,-21 1 0,0 0 15,21 0-15,0 0 0,0 0 0,-21-1 16,21 1-16,-22 0 0,22 0 0,-21 0 16,21 0-16,0-1 15,0 1-15,-21 0 0,21 0 0,0 0 16,0 0-16,0-1 15,0 1-15,0 0 16,0 0-16,0 0 16,0 0-1,0-1 1,-21 22-16,0-21 16,21 0-1,-21 21-15,-1 0 16,1 0-16,0 0 0,0 0 15,0 0-15,0 0 0,-1 0 16,1 0-16,0 0 0,0 0 0,-21 0 16,20 0-16,1 0 0,-21 0 15,21 0-15,-22 0 0,1 21 0,21-21 16,-21 21-16,-1-21 0,1 0 0,21 22 16,-22-22-16,1 0 0,0 21 15,-1-21-15,-20 21 0,21-21 0,-22 21 16,1-21-16,-1 21 0,1-21 15,-1 21-15,1-21 0,-1 22 16,22-22-16,-22 0 0,43 21 0,-21-21 16,21 0-16,-22 0 0,22 0 15,0 0-15,21 21 63,0 0-32,0 0-31,0 0 16,21-21-16,0 22 0,0-1 15,1-21-15</inkml:trace>
  <inkml:trace contextRef="#ctx0" brushRef="#br0" timeOffset="196320.41">6731 12954 0,'-21'0'15,"0"21"-15,-1-21 16,1 0 0,0 0-16,0 21 0,0-21 15,0 0-15,-1 0 0,1 22 16,0-22-16,42 0 62,0 0-62,22 0 16,-22-22-16,127 1 16,-106 21-16,1 0 0,-1 0 15,0-21-15,-20 21 0,20 0 16,0-21-16,1 21 0,-1-21 0,-21 21 15,0 0-15,22 0 0,-22-21 0,0 21 16,0 0-16,0 0 16,-21-22-16,21 22 15,-42 0 63</inkml:trace>
  <inkml:trace contextRef="#ctx0" brushRef="#br0" timeOffset="196788.14">7197 12912 0,'-22'0'16,"1"0"-16,0 0 31,21 21-31,0 0 15,-21 0 1,21 0-16,0 1 0,0-1 16,0 0-16,0 0 0,0 0 0,0 0 15,0 1-15,0-1 0,21 21 0,-21-21 16,21 0-16,-21 22 0,0-22 16,0 0-16,21 21 0,-21-20 0,22-1 15,-22 21-15,0-21 0,0 22 0,0-22 16,0 0-16,0 21 0,0-21 0,0 1 15,0-1-15,0 0 16,0 0-16,0 0 0,0 0 0,0 1 0,0-1 16,0 0-16,-22-21 15,1 21-15,0-21 0,0 0 0,-21 21 16,20-21-16,-20 0 0,21 0 16,-21 0-16,-1 0 0,22 0 0,-21 0 15,21 0-15,-22 0 0,22-21 0,0 21 16,0-21-16,0 21 62,21 21-62,0 0 16,-22-21-16,22 21 16,-21-21-16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3:47:4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17357 10012 0,'-22'0'15,"1"0"1,21 21-16,-21-21 15,0 0 1,0 0-16,0 0 16,-1 0-1,1 0-15,0 0 16,0 0 0,0 0-16,0 0 15,21 21 1,-22-21-1,44 0 95,-1 0-110,0 0 15,0 0-15,0 0 16,0 0-16,1 0 16,-1 0-16,0 0 0,0 0 15,0 0-15,0 0 0,1 0 0,-1 0 16,0 0-16,0 0 16,0 0-16,0 0 0,1 0 15,-1 0-15,0 0 0,0 0 16,0 0-16,0 0 0,1 0 15,-1 0-15,0 0 0,0 0 16,0 0-16,0 0 0,1 0 16,-1 0-16,0 0 15,0 0-15,0 0 16,0 0-16,1 0 16,-1 0-16,0 0 0,0 0 15,0 0 1,0 0-16,1 0 15,-1 0-15,0-21 16,0 21-16,0 0 0,0 0 16,1 0-16,-1 0 0,0 0 15,0 0-15,0 0 0,0 0 16,1-21-16,-1 21 16,0 0-16,0 0 0,0 0 0,0 0 15,1 0-15,-1 0 0,0 0 16,0 0-16,0-21 0,0 21 0,1 0 15,-1 0-15,0 0 16,0 0-16,0 0 0,0 0 16,1 0-1,-1 0-15,0 0 16,0 0-16,0 0 0,0 0 16,1 0-16,-1 0 15,0 0-15,0 0 0,0 0 16,0 0-16,1 0 0,-1 0 15,0 0-15,0 0 0,0 0 16,-21-21-16,21 21 16,1 0-16,-1 0 15,0 0-15,0 0 16,0 0-16,0 0 16,1 0-16,-1 0 15,0 0-15,0 0 16,0 0-16,0 0 0,1 0 15,-1 0-15,0 0 0,0 0 16,0 0-16,0 0 16,1 0-1,-1 0-15,0 0 16,0 0-16,0 0 16,0 0-1,1 0 16,-22-22 1,-22 22 15,22-21-47,-21 21 15</inkml:trace>
  <inkml:trace contextRef="#ctx0" brushRef="#br0" timeOffset="1501.13">17441 10160 0,'-21'0'15,"0"0"1,0 0-16,0 0 0,-1 0 15,1 0-15,0 0 16,0 0-16,0 0 0,0 0 16,-1 0-16,1 0 15,0 0-15,0 0 16,0 0-16,0 0 0,-1 0 16,1 0-1,42 0 79,1 0-78,-1 0-16,0 0 0,0 0 15,0 0-15,0 0 0,1 0 16,-1 0-16,0 0 0,21 0 0,-21 0 15,1 0-15,-1 0 0,21 0 16,-21 0-16,22 0 0,-22 0 0,21 0 16,0 0-16,1 0 0,-22 0 15,0 0-15,21 0 0,-20 0 0,-1 0 16,0 0-16,0 0 0,0 0 16,0 0-16,1 0 0,-1 0 0,0 0 15,0 0-15,0 0 16,0 0-16,1 0 0,-1 0 15,0 0-15,0 0 0,0 0 0,0 0 16,1-21-16,20 21 0,-21 0 0,0 0 16,0 0-16,1 0 0,-1 0 15,0 0-15,0 0 0,0 0 0,0 0 16,1 0-16,-1 0 16,0 0-16,0 0 0,0 0 0,0 0 15,1 0-15,-1 0 0,0 0 16,0 0-16,0 0 15,0 0-15,1 0 0,-1 0 16,0 0-16,0 0 0,0 0 16,0 0-16,1 0 0,-1 0 15,0 0-15,0 0 0,0 0 16,0 0 0,1 0-16,-22-21 0,21 21 15,0 0-15,0 0 0,0 0 16,0 0-16,1 0 15,-1 0-15,0 0 16,0 0-16,0 0 16,0 0-16,1 0 15,-1 0 1,0 0-16,0-21 0,0 21 31,0 0-31,1 0 16,-1 0-16,0 0 15,0 0-15,0 0 16,0 0-16,1 0 16,-1 0-16,0 0 15,0 0-15,0 0 16,0 0 0,1 0-1,-22-22-15,21 22 0,0 0 31,0 0-15,0 0 0,0 0-16,1 0 31,-1 0-31,0 0 16,0 0-1,-21-21 63,-21 21-78,0 0 16,0-21-16,-1 21 16,1 0-16,21-21 15,-21 21-15,21-21 0</inkml:trace>
  <inkml:trace contextRef="#ctx0" brushRef="#br0" timeOffset="11020.87">6900 3704 0,'0'0'0,"21"0"0,1 0 0,-1-21 0,-21 0 15,21 21-15,-21-21 0,21 21 16,0-21-16,-21-1 0,0 1 16,21 0-16,1 0 15,-22 0-15,0 0 0,0-1 16,0 1-16,0 0 16,0 0-16,0 0 15,-22 21-15,1 0 0,0 0 0,-21 0 16,21 0-16,-22 21 0,-20 0 15,20 0-15,-20 0 0,21 1 0,-22-1 16,22 0-16,-1 21 0,1-21 16,0 1-16,-1 20 0,22-21 0,0 0 15,0 22-15,21-22 0,0 0 0,0 0 16,0 0-16,0 0 0,0 1 16,21-1-16,0 0 0,0-21 0,22 21 15,-22 0-15,21 0 0,1 1 16,-1-22-16,0 21 0,1 0 15,-1 0-15,-21 0 0,21 0 0,1 1 16,-22-22-16,21 21 0,-21 0 0,1 0 16,-1 21-16,0-20 0,0-1 15,-21 0-15,0 0 0,0 0 0,0 0 16,0 1-16,-21-1 0,-21 0 16,20 0-16,-20 0 0,21 0 0,-21-21 15,-22 22-15,22-1 0,-1-21 16,1 0-16,0 21 0,-1-21 0,1 0 15,0 0-15,-1 0 0,22 0 0,-21 0 16,21-21-16,0 0 0,-1 21 16,1-22-16,0 1 0,21 0 0,0 0 15,-21 0-15,21 0 16,0-1-16,0 1 16,0 0-16,0 0 15,21 0-15,0 0 16,0-1-16,1 1 0</inkml:trace>
  <inkml:trace contextRef="#ctx0" brushRef="#br0" timeOffset="11400.65">7472 3450 0,'0'-21'0,"0"42"0,0-63 0,0 21 16,0 0-1,0 42 17,-21 0-32,21 0 0,0 0 0,0 22 0,-22-22 15,22 21-15,-21 0 0,21 1 16,0-1-16,-21 22 0,21-22 15,-21 0-15,0 1 0,21 20 0,-21-21 16,21 1-16,0-1 0,0 0 0,0 1 16,-22-1-16,22-21 0,0 0 15,0 1-15,0-1 0,0 0 0,0 0 16,0 0-16,22-21 47,-22-21-47,0 0 0,0 0 0,0 0 15,21-1-15</inkml:trace>
  <inkml:trace contextRef="#ctx0" brushRef="#br0" timeOffset="11616.53">7239 4001 0,'0'0'0,"-21"0"0,0 0 15,21-22 32,21 22-47,0 0 16,0 0-16,-21-21 0,21 21 15,0 0-15,1 0 0,-22-21 0,21 21 16,0-21-16,0 21 0,0 0 16,0-21-16,1 21 0,-1 0 0,0 0 15</inkml:trace>
  <inkml:trace contextRef="#ctx0" brushRef="#br0" timeOffset="12393.08">7789 3895 0,'-21'0'31,"21"-21"-31,0-1 15,0 1 1,21 21-16,0 0 16,1 0-16,-1 0 15,0 0-15,0 0 0,0 0 16,0 21-16,1 1 0,-1-1 0,-21 0 16,21 0-16,0 0 15,-21 0-15,21 22 0,-21-22 0,0 0 16,0 21-16,0-20 0,0-1 0,0 21 15,0-21-15,0 0 0,-21 1 16,21-1-16,-21 0 0,0-21 0,21 21 16,-21-21-16,-1 0 0,1 0 15,21-21 17,0 0-32,0 0 0,0-1 0,0-20 15,0 21-15,0-21 0,0 20 16,0-20-16,21 0 0,1 21 0,-1-1 15,-21 1-15,21 0 0,0 0 16,0 0-16,0 0 0,1 21 0,-1-22 16,0 22-16,0 0 15,0 0 1,0 0-16,1 0 16,-22 22-1,21-22 16,-21-22-15,0 44 47,0-1-63,0 0 15,0 0-15,0 0 16,0 0-16,0 1 0,0-1 15,0 0-15,0 0 0,0 0 0,0 0 16,0 1-16,0-1 0,0 0 16,0 0-16,0 0 15,-21-21 32,21-21-47,0 0 16,0 0-16,0 0 0</inkml:trace>
  <inkml:trace contextRef="#ctx0" brushRef="#br0" timeOffset="12719.89">8276 3620 0,'0'-22'15,"-21"22"1,0 0-1,21 22 1,21-22 15,0 0-31,-21-22 32,-21 22 14,0 0-46,21 22 16,0-1 0,0 0-1,0 0-15,0 0 16,21-21-16</inkml:trace>
  <inkml:trace contextRef="#ctx0" brushRef="#br0" timeOffset="13281.57">8551 3874 0,'0'0'0,"-21"0"16,0 0-16,21 21 15,0 0 1,0 0-16,0 0 15,0 0-15,0 1 0,0-1 16,0 0-16,0 0 16,0 0-16,0 0 0,0 1 15,-21-1-15,21 0 0,0 0 16,-21-21 0,-1 0-16,1 0 31,21-21-16,0 0-15,0 0 0,0-1 0,0 1 16,0 0-16,0-42 16,21 20-16,-21 22 0,22 0 0,-1 0 15,0 0-15,0-1 0,0 1 16,0 0-16,22 0 0,-22 21 0,0 0 16,21 0-16,-20 0 0,-1 0 0,21 0 15,-21 0-15,0 21 0,1-21 16,-1 21-16,0 0 0,-21 1 0,0-1 15,0 21-15,0-21 0,0 0 0,0 22 16,0-22-16,0 0 0,0 0 16,0 0-16,0 1 0,0-1 0,-21 0 15,21 0-15,0 0 0,-21-21 16,21 21-16,-22-21 16,22-21 15,22 0-31,-1 0 15,0 21-15</inkml:trace>
  <inkml:trace contextRef="#ctx0" brushRef="#br0" timeOffset="14042.14">9419 3810 0,'0'0'15,"0"-42"1,-21 21 0,0 21-16,0 0 0,-1 0 15,1 0-15,0 21 0,21 0 16,-21 0-16,0-21 0,0 21 16,-1 0-16,1 22 0,21-22 0,0 0 15,-21 0-15,21 0 0,-21 22 0,21-22 16,0 0-16,0 0 15,0 0-15,21-21 16,0 0-16,0 0 0,1 0 16,-1 0-16,0 0 0,0-21 15,0 21-15,-21-21 0,21 0 16,1 0-16,-22 0 0,0-1 16,21 1-16,-21 0 0,21 0 0,-21 0 15,21 0 1,-21 42 31,0 0-47,0 0 15,0 0-15,0 0 0,0 22 0,0-22 16,0 21-16,0 1 0,0-1 16,0 0-16,0 1 0,0-1 15,0 0-15,0 22 0,0-22 0,0 0 16,0 1-16,0 20 0,0-20 0,0 20 15,0-21-15,0 22 0,0-1 0,0 1 16,0-22-16,-21 22 0,21-22 16,0 0-16,0 1 0,0-1 0,0 0 15,-21-20-15,21 20 0,0-21 0,0 0 16,0 0-16,-21 1 0,-1-22 16,1 0-16,0 0 15,0 0-15,0 0 0,0-22 16,-22 1-16,22 0 15,0 0-15,0-21 0,0 20 0,-1-20 16,-20 0-16,42-1 0,-21 1 0,0-21 16,21 20-16,0 1 0,0-22 15,0 22-15,0 0 0,0 21 0,0-22 16,0 1-16,0 21 0,21 0 0,-21-22 16,21 22-16,0 0 0,-21 0 0,21-22 15,1 22-15,-22 0 0,21 0 16,0-21-16,-21 20 0,21 1 15,0-21-15,0 21 0,-21-22 0,22 22 0,-1 0 16</inkml:trace>
  <inkml:trace contextRef="#ctx0" brushRef="#br0" timeOffset="14388.94">10118 3493 0,'-22'0'16,"1"0"-16,21-22 31,21 22-16,1 0-15,-1-21 0,0 21 16,0 0-16,0 0 0,0 0 16,1 0-16,-1 0 0,0-21 15,0 21-15,0 0 0,0 0 16,-42 0 15,0 0-31,0 0 0,0 0 0,0 0 16,-1 0-16</inkml:trace>
  <inkml:trace contextRef="#ctx0" brushRef="#br0" timeOffset="14725.26">9991 3429 0,'0'0'0,"-22"0"0,1 21 15,0-21 1,0 21-16,21 1 16,-21-1-16,21 0 15,0 0-15,0 0 0,0 0 0,-21 1 16,21-1-16,0 0 0,0 0 15,0 0-15,0 22 0,0-22 0,0 0 16,0 21-16,0-21 0,0 22 0,0-22 16,0 21-16,0-21 0,0 22 15,0-1-15,0-21 0,0 22 16,0-22-16,0 0 0,0 0 0,0 21 16,0-20-16,0-1 0,0 0 15,0 0-15,21-21 0,0 21 16,0-21-16,0 0 15,0 0-15,1 0 16,-1 0-16,0 0 16,0 0-16,-21-21 0,21 0 0,0 0 15,1 21-15,-1-21 0,0-1 0,0 1 16,21-21-16,-20 21 0,-1 0 16</inkml:trace>
  <inkml:trace contextRef="#ctx0" brushRef="#br0" timeOffset="15325.91">10731 3471 0,'0'0'0,"-21"0"0,21-21 15,21 21 1,1 0-1,-1 0-15,0-21 0,0 21 16,0-21-16,22 21 0,-22 0 0,0 0 16,0 0-16,0-21 0,0 21 0,1 0 15,-1 0-15,0 0 0,0 0 16,0 0-16,0 0 16,1 21-1,-22 0-15,0 0 16,0 0-16,0 1 0,0-1 15,0 0-15,0 0 0,0 21 16,0-20-16,0-1 0,0 0 0,0 0 16,0 0-16,0 22 15,0-22-15,0 0 0,0 0 0,0 21 16,0-20-16,0-1 0,0 42 16,0-42-16,0 22 0,0-22 15,0 0-15,0 21 0,0-20 0,0-1 16,0 0-16,0 0 0,0 0 0,-22 0 15,1 1-15,21-1 0,-21 0 16,0-21-16,0 0 16,21 21-16,-21 0 0,-1-21 0,1 0 15,0 0-15,0 0 0,-21 21 0,20-21 16,1 0-16,0 0 0,0 0 16,0 0 15,0 0-16,21-21 17</inkml:trace>
  <inkml:trace contextRef="#ctx0" brushRef="#br0" timeOffset="27052.29">9588 10097 0,'22'0'0,"-1"-22"0,-21 1 32,21 21-32,-21-21 0,21 21 0,-21-21 15,21 21-15,-21-21 0,21 0 16,1 21 0,-22-22-16,-22 22 31,1 0-31,0 0 0,0 22 15,0-22-15,-22 21 0,22-21 16,0 21-16,0-21 0,0 21 0,0 0 16,-1-21-16,22 21 15,0 1 1,22-22 0,-1 0-1,0 0-15,-21 21 0,21-21 16,0 0-16,0 0 0,1 0 15,-1 0-15,-21 21 0,21-21 0,0 21 16,0-21-16,0 0 0,-21 21 0,22-21 16,-22 21-16,0 1 15,0-1-15,-22 0 16,1-21-16,0 21 0,0 0 16,0-21-16,0 21 0,-1-21 0,1 0 0,0 22 15,0-22 1,21-22 15,21 22-15,0 0-1,0 22-15,-21-1 16,22 0-16,-22 0 0,0 0 16,0 0-16,0 1 0,0 20 0,0-21 15,0 0-15,-22 0 0,1 43 16,0-43-16,21 0 0,0 22 15,-21-22-15,21 0 0,0 0 0,0 0 16,0 0-16,0 1 0</inkml:trace>
  <inkml:trace contextRef="#ctx0" brushRef="#br0" timeOffset="27593.5">9927 12213 0,'-21'0'16,"21"-21"-16,0 0 16,21 21-1,0 0-15,0 0 0,-21-21 0,22 21 16,-1 0-16,0 0 0,-21 21 31,0 0-31,0 0 0,-21-21 16,0 21-16,-1 1 0,1-1 15,0 0-15,0 0 0,-21 0 0,20 0 16,1 1-16,21-1 0,0 0 0,0 0 16,0 0-16,0 0 0,0 1 15,0-1-15,0 0 0,21 0 0,1 0 16,-1 0-16,0 1 0,0-22 0,0 21 16,0-21-16,-21 21 0,22-21 0,-1 21 15,-21 0 1,0 0-16,-21 1 15,-1-22-15,1 21 0,0-21 16,0 0-16,0 0 0,0 21 16,-1-21-16,1 0 0,0 0 0,21-21 15,0 0-15,0-1 0,0 1 16,0 0-16,0-21 0</inkml:trace>
  <inkml:trace contextRef="#ctx0" brushRef="#br0" timeOffset="27936.94">9758 11134 0,'-21'0'15,"-1"0"-15,22-21 0,0-1 16,22 22 0,-1 0-16,21-21 0,0 21 15,1 0-15,-1-21 0,0 21 0,1 0 16,20 0-16,-20 0 0,-1 0 16,0 0-16,-21 0 0,22 0 0,-22 0 15,0 0-15,0 0 0,0 0 16,-42 0 15,0 0-31,-21 21 16,21-21-16,-22 21 0</inkml:trace>
  <inkml:trace contextRef="#ctx0" brushRef="#br0" timeOffset="28152.35">9631 11472 0,'21'0'31,"0"0"-31,0 0 16,0 0-16,22-21 15,-22 0-15,21 21 0,-21-21 0,22 21 16,-1 0-16,0-21 0,1 21 16,-1 0-16,0 0 0,-20-21 0,-1 21 15,0 0-15,0 0 0,-21 21 16,-21-21-16,0 21 15,0 0-15</inkml:trace>
  <inkml:trace contextRef="#ctx0" brushRef="#br0" timeOffset="28329.82">9588 11684 0,'0'0'0,"0"21"0,0 0 16,22-21-1,-1 0-15,0 0 16,0 0-16,0 0 0,22 0 15,-22 0-15,21 0 0,0 0 0,-20-21 16,20 21-16,0-21 0,-21 21 0,22 0 16,-22-21-16,0 21 0,0-21 0,22 21 15,-22-21-15,0-1 0</inkml:trace>
  <inkml:trace contextRef="#ctx0" brushRef="#br0" timeOffset="34481.5">19473 9948 0,'-21'0'16,"0"0"-16,0 0 31,0 0-31,-1 0 16,1 0 0,42 0 46,1 0-46,-1 0-16,0 0 15,0 0-15,0 0 0,0-21 16,1 21-16,-1 0 16,0 0-1,0 0-15,-21-21 94</inkml:trace>
  <inkml:trace contextRef="#ctx0" brushRef="#br0" timeOffset="42991.49">12467 3323 0,'0'0'0,"0"-21"31,0 0-31,-21 21 16,0 0-16,0 21 0,-1 0 16,1-21-16,-21 43 0,21-22 0,0 0 15,-1 21-15,1 1 0,0-1 0,0 0 16,0 1-16,0-1 0,-1 0 15,22 1-15,0-1 0,0 0 0,0 1 16,0-22-16,0 21 0,0 0 0,0-20 16,0-1-16,0 0 15,22 21-15,-1-42 0,0 21 0,0 1 16,0-22-16,22 0 0,-22 0 0,0 0 16,21 0-16,-21 0 0,22 0 0,-1 0 15,-21-22-15,22 1 0,-1 0 16,0 0-16,-21 0 0,22 0 15,-1-22-15,-21 22 0,0 0 0,22-21 0,-22 20 16,0 1-16,0 0 0,-21 0 16,21 0-16,-21 0 0,22-1 0,-22 1 15,0 0-15,-22 42 32,1-21-32,0 21 15,21 1-15,-21-1 0,0 0 0,0 0 16,21 21-16,0-20 0,-22-1 0,22 0 15,0 21-15,0-21 0,0 1 0,0-1 16,0 0-16,0 0 0,22 0 16,-1 0-16,0-21 0,0 22 0,0-22 15,0 0-15,1 0 0,20 0 0,-21 0 16,0 0-16,0 0 0,1 0 0,-1-22 16,0 1-16,-21 0 0,0 0 15,0-21-15,0 20 0,0 1 16,0-21-16,0 21 0,0 0 0,-21-1 15,0-20-15,-1 42 0,1-21 0,0 0 16,0 21-16,0 0 0,0 0 16,-1 0-16,1 0 0,0 0 0,0 0 15,42 0 1,21 0 0,-20-21-16,20 21 0,-21 0 0</inkml:trace>
  <inkml:trace contextRef="#ctx0" brushRef="#br0" timeOffset="43452.22">13504 3620 0,'-21'21'31,"21"0"-15,0 0-16,0 0 0,-21 0 15,21 1-15,0 20 0,0-21 0,0 21 16,0-20-16,0 20 0,0-21 0,0 21 15,0-20-15,0-1 0,0 21 16,0-21-16,0 0 0,0 1 0,0-1 16,0-42-1,0-1 1,0 1-16,0 0 16,0-21-16,0 21 0,21-22 0,0 1 15,0 0-15,-21-1 0,22 1 0,-1 0 16,0 20-16,0-20 0,21 0 15,-20 21-15,-1-1 0,0 1 0,21 0 16,-21 21-16,22 0 0,-22 0 0,0 0 16,21 21-16,-20 0 0,-1 1 0,0-1 15,0 0-15,0 21 0,0-21 16,-21 22-16,0-22 0,0 21 0,0 1 16,0-22-16,0 42 15,0-20-15,0-22 0,0 0 0,0 0 0,0 0 16,0 0-16,0 1 15,0-1-15,22-42 32,-1-1-32,0 1 0,0 0 15,0 0-15</inkml:trace>
  <inkml:trace contextRef="#ctx0" brushRef="#br0" timeOffset="43725.06">14668 3175 0,'0'0'16,"0"-21"0,-21 0-16,0 21 0,0 21 15,21 0-15,0 0 0,-21 0 16,0 22-16,21-1 0,-22 0 16,22 1-16,0-1 0,-21 22 0,21-22 15,-21 0-15,21 22 0,0-22 0,-21 0 16,21 1-16,0-1 0,-21 0 15,21 1-15,0-22 0,0 21 0,0-21 16,0 1-16,0-1 0,0 0 0,0 0 16,21-21-1,0 0-15,0-21 16,0 0-16,1 0 0,-22-1 16</inkml:trace>
  <inkml:trace contextRef="#ctx0" brushRef="#br0" timeOffset="43903.96">14393 3641 0,'0'0'0,"-21"0"0,-21 0 16,21 0-16,-1 0 15,44 0 1,-1 0 0,0 0-16,0 0 15,21 0-15,1 0 0,-22 0 0,21 0 0,1 0 16,-1-21-16,-21 21 0,21 0 0,1-22 15,-22 22-15</inkml:trace>
  <inkml:trace contextRef="#ctx0" brushRef="#br0" timeOffset="45416.6">15430 3979 0,'0'0'0,"22"0"31,-1 0-31,0-21 16,-21 0-16,21 0 0,-21 0 0,21 0 16,-21-1-16,0 1 0,0-21 0,0 21 15,0 0-15,0-1 0,0 1 16,-21 0-16,0 0 0,0 0 0,-22 21 15,22 0-15,-21 0 0,0 0 0,-1 0 16,1 0-16,0 21 0,-1 0 16,1 0-16,21 22 0,-22-22 0,1 0 15,21 21-15,0-21 0,0 22 16,-1-22-16,22 21 0,-21-21 0,21 1 16,0-1-16,0 21 0,0-21 15,21 0-15,1-21 0,-1 0 16,0 22-16,21-22 0,-21 0 0,22 0 15,-1 0-15,-21-22 0,22 22 0,-1-21 16,0 0-16,1 0 0,-22-21 16,21 20-16,-21-20 0,0 21 0,1-21 15,-1-1-15,0 22 0,0-21 0,-21 21 16,0-22-16,0 22 0,0 0 16,0 0-16,-21 21 15,0 21-15,0 0 16,21 0-16,-22 0 15,22 1-15,-21-1 0,21 21 0,0-21 16,0 0-16,0 22 0,0-22 0,0 21 16,21-21-16,1 22 0,-1-22 0,21 0 15,-21 0-15,22 22 0,-1-43 16,0 21-16,1 0 0,-1-21 0,0 0 16,1 0-16,-22 0 0,21 0 0,-21-21 15,22 0-15,-22-1 0,0 1 16,21 0-16,-21-21 0,1 21 0,-22-22 15,21 1-15,0 0 0,-21 20 0,0 1 16,0-21-16,0 21 0,0 0 16,0 42 15,-21-21-31,21 21 0,0 0 16,0 0-16,0 0 0,0 1 15,21-1-15,0-21 16,0 21-16,0 0 0,1-21 0,-1 21 15,21-21-15,0 0 0,-20 0 0,20 0 16,0 0-16,-21 0 0,1 0 16,20 0-16,-21-21 0,0 0 0,0 21 15,1-42-15,-1 20 0,0 1 16,0 0-16,-21 0 0,0 0 0,0 0 16,0-1-16,0 1 0,0 0 15,0 42 16,-21-21-31,21 21 0,0 1 16,-21-1-16,0 0 0,21 0 16,-22 0-16,22 0 0,0 1 0,-21-1 15,21 0-15,0 0 16,-21-21-16,21 21 0,0 0 16,0-42 15,0 0-31,0 0 15,0 0-15,21 0 16,0-1-16,1 1 0,-22 0 0,21-21 16,0 21-16,0-1 0,43-20 15,-43 42-15,21-21 0,-21 21 16,22 0-16,-22 0 0,0 0 0,0 0 16,0 0-16,0 0 0,1 21 15,-22 0-15,0 0 0,21 1 16,-21-1-16,0 0 0,0 0 0,0 0 15,0 0-15,0 1 16,0-1-16,0 0 0,0 0 16,0 0-16,21-21 15,-21 21-15,21-21 16,0 0-16,0 22 0,1-22 16,20 0-16,0 0 0,-21 0 0,22 0 15,20-22-15,-20 22 0,-1-21 0,0 0 16,22 0-16,-22-21 0,0 20 15,1 1-15,20-42 0,-20 20 16,-22 22-16,-21-21 0,21 21 0,-21 0 16,0-1-16,0 1 15,0 0-15,-21 0 16,0 21-16,-1 0 0,1 0 16,0 21-16,21 0 0,0 0 15,0 1-15,0-1 0,0 0 0,0 0 16,0 0-16,0 0 0,0 1 15,0-1-15,0 0 0,0 0 16,0 0-16,0 0 0,0 1 16,0-1-16,0 0 0,0 0 15,0 0-15,-21-21 16,21 21-16,-21-21 0,21 22 16,-21-22-16,-1 0 15,1 0 1,21-22-16,-21 22 15,0-21-15,21 0 0,-21 0 0,0-21 16</inkml:trace>
  <inkml:trace contextRef="#ctx0" brushRef="#br0" timeOffset="45652.47">16595 3217 0,'0'0'0,"-22"0"0,1 0 0,21-21 62,21 21-46,1 0-16,-1-21 0,0 21 15,0-21-15</inkml:trace>
  <inkml:trace contextRef="#ctx0" brushRef="#br0" timeOffset="46209.69">19050 3429 0,'0'0'0,"0"-21"15,-21 21-15,0-21 0,-1 0 0,22-1 16,0 1-16,0 0 0,0 0 16,0 0-16,0 0 0,0-1 0,0 1 15,0 0-15,0 0 0,22 21 0,-1-21 16,0 21-16,0-21 16,0 21-16,0 0 0,1 0 15,-1 0-15,0 0 0,0 0 16,0 0-16,0 0 0,1 21 0,-1-21 15,0 21-15,0 0 0,-21 0 16,21 22-16,-21-22 0,0 0 16,0 21-16,0-21 0,0 22 15,0-22-15,-21 21 0,21-21 16,-21 22-16,0-22 0,0 0 0,-1 0 16,1 0-16,21 1 0,-21-1 0,0 0 15,0 0-15,21 0 16,-21-21-16,-1 21 0,1-21 15,21 22-15,0-1 32,21-21-1</inkml:trace>
  <inkml:trace contextRef="#ctx0" brushRef="#br0" timeOffset="46604.75">19071 4339 0,'0'0'0,"-21"21"0,-21 1 15,20-1-15,22 0 16,0 0 0,0 0-1,22-21-15,-1 21 16,0-21-16,0 0 0,0 0 0,0 0 15,1 0 1,-22-21-16,0 0 16,0 0-1,-22 21-15,1 0 16,0 0-16,0 0 0,21 21 16,-21-21-16,0 0 15,21 21-15,0 0 16,21-21-1,0 0 1,0 0 0,0 0-1,-21-21 1,21 21 0</inkml:trace>
  <inkml:trace contextRef="#ctx0" brushRef="#br0" timeOffset="47744.02">7048 6329 0,'0'-21'63,"22"0"-32</inkml:trace>
  <inkml:trace contextRef="#ctx0" brushRef="#br0" timeOffset="49024.9">7091 6160 0,'0'-22'16,"0"44"31,-21-1-47,21 0 0,0 0 15,0 0-15,-22 22 0,22-22 16,-21 0-16,21 0 0,-21 21 16,21-20-16,0-1 0,0 0 0,0 0 15,0 0-15,0 0 0,0 1 0,0-1 16,0-42 15,0-1-15,0 1-16,0-21 0,0 21 15</inkml:trace>
  <inkml:trace contextRef="#ctx0" brushRef="#br0" timeOffset="49338.71">7133 5884 0,'0'0'0,"-21"0"0,0-21 0,0 21 15,-1 0-15,-20 0 0,21 0 16,0 21-16,0 1 0,-1-22 0,22 21 15,0 0-15,0 0 16,22-21 0,-1 0-1,0 0-15,0 0 16,0-21-16,-21 0 16,0 0-16,0-1 0,0 1 15,-21 21-15,0 0 16,0 0-16,0 0 15,-1 0-15,1 21 16,21 1-16,0-1 0,0 0 0,0 0 16,21 0-16,1 0 15,-22 1-15,21-1 0,0-21 0,0 21 16</inkml:trace>
  <inkml:trace contextRef="#ctx0" brushRef="#br0" timeOffset="50016.84">7366 6138 0,'0'22'16,"0"-1"-1,0 0-15,0 0 16,0 0-16,0 0 0,0 1 16,0 20-16,0-21 0,0 0 15,0 0-15,0 1 0,0-1 0,0 21 16,21-21-16,-21 0 0,0 1 15,0-1-15,0-42 47,0-1-47,0 1 0,0 0 0,0 0 16,0-21-16,0 20 0,0-20 16,21 0-16,-21 21 0,21-22 0,1 22 15,-1-21-15,21 21 0,-21-1 0,0 1 16,1 0-16,20 21 0,-21 0 15,0 0-15,0 0 0,1 0 0,-1 21 16,-21 0-16,0 1 0,21-1 16,-21 0-16,0 21 0,0-21 0,0 22 15,0-22-15,0 21 0,21 1 0,-21-22 16,21 0-16,-21 21 0,21-21 16,-21 1-16,22-1 0,-1-21 0,0 21 15,0-21-15,0 0 0,0 0 16,1 0-16,-1 0 0,0-21 0,0 0 15,21-1-15,-20 1 0,-1 0 0,0-21 16,0-1-16,0 22 0,0-21 0,1-22 16,-1 22-16,-21 0 0,21-22 15,-21 22-15,21-22 0,-21 22 0,0-21 16,0 20-16,0 1 0,0 21 0,0-22 16,0 22-16,0 42 15,0 1 1,-21 20-16,0-21 0,21 21 0,-21 1 15,-1 20-15,22-20 0,0-1 16,0 21-16,-21-20 0,21-1 16,0 0-16,0 1 0,0-1 0,0-21 15,0 22-15,0-22 0,0 0 0,0 0 16,0 0-16,0 0 0,21-21 16,1 0-1,-22-21-15,0 0 16,0 0-16,0 0 0</inkml:trace>
  <inkml:trace contextRef="#ctx0" brushRef="#br0" timeOffset="50161.75">8107 6223 0,'0'0'15,"-21"0"-15,21-21 0,21 21 32,0 0-32,0-21 0,0 21 15,22 0-15,-22 0 0,21 0 0,0-21 16,1 21-16,20-22 0,1 22 0,-22-21 15,22 0-15,-22 0 0,21 0 0</inkml:trace>
  <inkml:trace contextRef="#ctx0" brushRef="#br0" timeOffset="51432.36">10223 6181 0,'22'0'16,"-1"0"-1,-21-21-15,0-1 0,0 1 16,0 0-16,0 0 0,21 0 0,-21-22 16,0 22-16,0-21 0,0 0 0,0 20 15,0-20-15,0 0 0,-21 21 16,0-1-16,21 1 0,-22 0 0,1 21 15,-21 0-15,21 0 0,0 21 16,-22 0-16,1 1 0,21 20 0,-22 0 16,1 1-16,0-1 0,-1 0 15,22 1-15,-21-1 0,21 0 0,0 1 16,21-1-16,0 0 0,0-21 0,0 1 16,0 20-16,0-21 0,21 0 0,0-21 15,21 0-15,-21 0 0,22 0 16,-1 0-16,0 0 0,1-21 0,41 0 15,-41-21-15,-1 20 0,0 1 16,1-21-16,-22 21 0,0-22 0,21 1 16,-42 0-16,22-1 15,-1 1-15,-21 21 0,0-21 0,0-1 0,0 22 16,0 0-16,0 0 0,-21 42 31,-1 0-31,1 0 0,0 22 16,21-22-16,-21 21 0,0-21 0,21 22 15,-21-1-15,21 0 0,0-21 0,0 22 16,0-22-16,0 21 0,0-21 16,21 1-16,0-1 0,0 0 0,21 0 15,-20-21-15,-1 0 0,0 0 0,21 0 16,-21 0-16,22 0 0,-22-21 16,21 0-16,1 0 0,-22-1 0,21 1 15,0-21-15,-20 21 0,20-22 16,-21 1-16,21 0 0,-20-1 0,-1 1 15,-21 0-15,0 21 0,0-22 0,0 22 16,0 0-16,0 0 0,-21 21 16,-1 0-16,1 0 15,0 0-15,0 0 0,21 21 0,-21 0 16,0 0-16,21 0 16,21-21-1,0 0-15,0 0 0,0 0 0,22 0 16,-22 0-16,21 0 0,-21 0 0,22-21 15,-22 21-15,21-21 0,-21 21 16,22 0-16,-22-21 0,0 21 16,21 0-16,-21 0 0,-21 21 15,0 0-15,0 0 16,0 1-16,0-1 0,0 0 0,0 0 16,-21 0-16,21 0 0,0 22 15,0-22-15,0 0 0,0 0 0,0 0 16,0 1-16,0-1 0,0 0 15,21-21-15,1 0 16,-1 0-16,0 0 0,0 0 16,0 0-16,22 0 0,-22-21 0,0 21 15,0-21-15,0-1 0,0 1 16,1 0-16,-22 0 0,0 0 0,0-22 16,0 22-16,0-21 0,0 21 15,0-22-15,0 22 0,0 0 0,0 0 16,0 0-16,0 0 0,0-1 0,-22 22 15,22-21-15,22 21 16,-1 0-16,-21-21 16,21 21-16,21 0 0,-21 0 0,1 0 15,-1 0-15,0 0 0,0 0 16,0 0-16,0 0 0,-21 21 31,0 0 0,0 1 1,-21-1-32,21 0 0,0 0 15,0 0-15,-21 0 0,21 1 16,0-1-16,0 0 0,0 0 0,0 0 16,0 0-16,0 1 0,0-1 0,0 0 15,0 0-15,0-42 63</inkml:trace>
  <inkml:trace contextRef="#ctx0" brushRef="#br0" timeOffset="51841.13">12319 5546 0,'0'-21'16,"21"21"-16,0 0 0,0 0 16,-21-22-16,22 22 0,-1-21 15,21 21-15,-21 0 0,0 0 0,1-21 16,-1 21-16,0 0 0,0-21 0,0 21 16,-21-21-1,0 0 1,-21 21-16,0 0 15,0 0-15,0 0 0,-1 0 0,1 0 0,0 0 16,0 0-16,0 0 16,0 0-16,-1 21 0,22 0 15,-21 0-15,0 0 0,21 0 16,-21 22-16,0-1 0,21 0 0,-21 1 16,21-1-16,0 0 0,-22 22 15,22-22-15,-21 1 0,21-1 0,0 0 16,-21 1-16,21-22 0,0 21 0,0-21 15,0 0-15,0 1 0,0-1 0,0 0 16,0 0-16,0 0 0,21-21 16,-21 21-16,21-21 0,1 0 15,-1 0-15,0 0 0,0-21 16,0 0-16</inkml:trace>
  <inkml:trace contextRef="#ctx0" brushRef="#br0" timeOffset="52188.42">12890 5673 0,'0'0'0,"-21"0"16,0 0-1,0 0-15,0 21 0,0 0 0,-1 0 16,1 0-16,21 1 0,-21-1 16,21 21-16,0-21 0,0 0 0,0 1 15,0 20-15,0-21 0,0 0 0,21-21 16,0 21-16,-21 1 0,22-1 0,-1-21 15,0 0-15,21 0 0,-21 0 0,1 0 16,-1 0-16,0 0 0,0-21 16,0-1-16,0 1 0,1 0 0,-22 0 15,21 0-15,-21 0 0,0-22 16,0 22-16,0 0 0,0-21 0,-21 20 16,-1 1-16,1 0 0,0 0 15,0 21-15,0 0 0,0-21 0,-1 21 16,1 0-16,0 0 0,21 21 15,21-21 1,0 0-16,1 0 16,-1 0-16</inkml:trace>
  <inkml:trace contextRef="#ctx0" brushRef="#br0" timeOffset="52500.24">13208 5482 0,'0'0'0,"0"-21"0,0 0 0,21 0 15,0 0-15,-21-1 0,21 1 0,1 0 16,-1 21-16,0 0 0,-21-21 0,21 21 16,0 0-16,0 0 0,1 0 0,-1 21 15,-21 0-15,21 0 16,-21 22-16,0-22 0,0 0 0,0 21 16,0 1-16,0-22 0,0 21 0,0 1 15,0-1-15,0 0 0,0 1 0,0-1 16,0 0-16,0 1 15,0-1-15,0-21 0,0 21 0,0-20 16,0-1-16,0 21 0,0-21 0,-21 0 16,0-21-16,21 22 0,-22-22 0,1 0 15,0 21-15,0-21 0,0 0 0,0 0 16,21-21 0,0-1-1,21 1-15,0 0 0</inkml:trace>
  <inkml:trace contextRef="#ctx0" brushRef="#br0" timeOffset="52717.63">14266 5588 0,'0'-21'0,"21"21"15,1 0 1,-1 0-16,0 0 0,0 0 0,0 0 15,0 0-15,1 0 0,-1 0 0,0 0 16,0 0-16,0 0 0,0 0 0,1 0 16</inkml:trace>
  <inkml:trace contextRef="#ctx0" brushRef="#br0" timeOffset="52868.54">14393 5715 0,'0'0'15,"0"21"-15,0 0 0,-21-21 0,21 22 0,-21-22 16,21 21-16,0 0 16,21-21-1,0 0-15,0 0 16,1 0-16,-1 0 0,0 0 0,0 0 16,0-21-16,0 21 0,1 0 0,20 0 15</inkml:trace>
  <inkml:trace contextRef="#ctx0" brushRef="#br0" timeOffset="53192.36">15642 5271 0,'0'0'0,"21"-22"0,0 1 15,-21 0 1,0 42 0,0 0-1,0 1-15,0-1 0,0 21 16,0-21-16,0 0 16,-21 22-16,21-22 0,-21 21 0,21-21 15,0 22-15,-21-22 0,21 21 0,-21-21 16,21 22-16,0-22 0,0 0 0,-21 0 15,21 0-15,0 1 0,0-1 16,21-21 0,0 0-16,0 0 0</inkml:trace>
  <inkml:trace contextRef="#ctx0" brushRef="#br0" timeOffset="53596.69">16404 5398 0,'0'0'0,"0"-22"0,0 1 16,-21 21-1,0 0-15,0 0 0,-1 0 16,1 21-16,0 1 0,0-1 16,0 0-16,0 0 0,-1 21 0,22-20 15,0-1-15,0 21 0,-21-21 16,21 0-16,0 22 0,0-22 15,0 0-15,21 0 0,-21 0 0,22 1 16,-1-1-16,0-21 0,0 0 0,0 0 16,0 0-16,1 0 0,-1 0 15,0 0-15,0-21 0,0 21 0,0-22 16,1-20-16,-1 21 0,0 0 0,0-22 16,0 1-16,0 0 0,-21-1 0,22 1 15,-22 0-15,0 21 0,0-1 16,0-20-16,0 21 0,-22 0 15,1 21-15,0 0 0,0 0 0,0 0 16,0 0-16,-1 0 0,1 0 16,0 21-16,0-21 0,0 21 0,21 0 15,0 0-15,0 1 16,21-1-16,0-21 0</inkml:trace>
  <inkml:trace contextRef="#ctx0" brushRef="#br0" timeOffset="53798.57">17293 5482 0,'0'0'0,"-21"-21"0,0 0 16,0 21 0,21 21 30,0 0-46,0 0 16,0 1-16,0-1 0</inkml:trace>
  <inkml:trace contextRef="#ctx0" brushRef="#br0" timeOffset="53968.48">17484 5990 0,'0'0'0,"-43"64"15,22-43-15,0 0 0,0 0 0,0 0 16,-1 1-16,1-1 0,0 0 0,0 0 16,0 0-16,0 0 0,-1 1 15,1-1-15,-21 0 0,21 0 0,0 0 16,-1 0-16,1 1 0</inkml:trace>
  <inkml:trace contextRef="#ctx0" brushRef="#br0" timeOffset="57025.25">18944 10499 0,'0'0'0,"21"-43"16,-21 22-16,0 0 15,0 0-15,0 0 16,21 0-16,-21-1 16,22 44-1,-22-1-15,0 0 16,0 21-16,0-21 0,0 22 0,0-1 16,0 0-16,0 1 0,0-1 15,0 0-15,0 1 0,0 20 0,0-20 16,0-1-16,0 0 0,0 1 15,0-1-15,0 0 0,0 22 0,0-43 16,0 21-16,0 1 0,-22-1 0,22-21 16,0 43-16,0-43 15,0 0-15,0 0 0,-21 0 0,21 0 16,0-42 15,0 0-31,0 0 0,0 0 0,0 0 16,0-22-16,0 22 0,21-21 0,-21 21 15</inkml:trace>
  <inkml:trace contextRef="#ctx0" brushRef="#br0" timeOffset="57548.47">19029 10478 0,'0'0'0,"0"-22"0,-21 22 15,-1 0-15,1 0 32,0 22-32,21-1 0,-21 0 0,0 0 15,21 0-15,-21 0 0,-22 22 16,22-22-16,21 21 0,-21-21 16,0 1-16,0-1 0,21 0 15,0 0-15,-22-21 0,22 21 0,0 0 16,-21-21-16,21 22 15,21-22 1,1-22-16,-1 1 16,0 0-16,0 0 15,0 0-15,-21 0 0,21-22 0,1 22 16,-1 0-16,0 0 0,0-22 16,-21 22-16,21 0 0,0 0 0,1 0 0,-1 0 15,0 21 1,0 0-16,0 0 0,-21 21 15,21 0 1,-21 0-16,22 0 0,-22 22 0,21-22 16,0 0-16,-21 21 0,21-21 0,0 1 15,0 20-15,1-21 0,-1 0 16,0 0-16,0 1 0,0-1 0,-21 0 16,21 0-16,1-21 0,-22 21 15,0-42 16,0 0-31,21 21 16,0-21-16</inkml:trace>
  <inkml:trace contextRef="#ctx0" brushRef="#br0" timeOffset="59269.8">20489 10964 0,'0'22'16,"0"-1"-16,0 0 16,0 0-1,21-42 16,-21 0-31,22 21 16,-1-21-16,0 21 16,-21-22-16,21 22 0,0 0 0,-21-21 15,21 0-15,1 21 16,-22-21-16,21 21 31,-21-21-31,0 0 16,21 21-16,-21-22 15,0 1-15,0 0 16,0 0-16,0 0 16,0 0-1,0-1-15,0 1 0,0 0 16,0 0-16,0 0 0,0 0 16,0-1-16,0 1 0,0 0 0,0 0 15,-21 0-15,21 0 0,-21 21 16,-1 0-1,1 0 1,21 21-16,-21 0 0,0 21 0,21-21 16,0 22-16,0-1 0,-21 0 0,21 1 15,0-1-15,0 22 0,-21-22 16,21 21-16,0-20 0,0 20 0,0 1 16,-22 20-16,1-20 0,21-1 0,-21 1 15,0-1-15,21 1 0,-21-22 0,0 22 16,21-1-16,-22-20 0,22 20 0,-21 1 15,21-1-15,-21 1 0,21-22 16,0 21-16,0 1 0,0-22 0,0 1 16,0-1-16,21-21 0,0 0 15,1 0-15,-1 1 0,0-22 0,21 0 16,-21 0-16,1 0 0,20-22 0,0 22 16,-21-21-16,22-21 0,-1 21 0,-21-22 15,22 1-15,-22 0 0,0-1 0,0 1 16,0-21-16,-21 20 0,0-20 0,0 20 15,0-20-15,0-1 0,-21 22 16,0-21-16,0 20 0,-22-20 0,1 20 16,21 1-16,-21 21 0,-22-43 15,43 43-15,0 0 0,0 0 16,-1 21-16,22-21 0,0 0 31,22-1-31,-1 22 16,0-21-16,0 21 0,21-21 0,-20 21 15,20-21-15,0 0 0,-21 0 0,22-1 16,-1 22-16,-21-21 0,22 0 0,-22 0 16,21 0-16,-21-22 0,0 22 15,1 0-15,-1-21 0,0 21 0,-21-1 16,21 1-16,-21 0 0,21 0 0,-21 0 16,0 0-16,0 42 46,-21 0-46,0 0 16,21 0-16,0 0 0,-21 1 0,21-1 16,-21 0-16,21 0 0,0 0 0,0 0 15,0 1-15,0-1 0,0 0 16,0 0-16,21-21 0,0 0 16,0 21-16,0-21 0,22 0 15,-22 0-15,0 0 0,0 0 0,0-21 16,0 21-16,1-21 0,20 0 0,-21 0 15,0-1-15,0 1 0,1-21 0,-1 0 16,0 20-16,0-20 0,0 0 16,-21-1-16,21-20 0,1 21 0,-22-1 15,21 1-15,-21 21 0,0-22 16,0 22-16,0 0 0,0 42 31,0 0-31,-21 1 0,-1 20 16,22-21-16,-21 21 0,21 1 0,-21-1 15,21 0-15,0 1 0,0-1 16,0 0-16,0 1 0,0-22 0,0 21 16,0-21-16,0 1 0,0 20 0,0-21 15,0 0-15,0 0 0,0 1 16,21-22-16,0 0 16,1 0-16,-22-22 15,21 1-15,-21 0 16,0 0-16,0 0 0</inkml:trace>
  <inkml:trace contextRef="#ctx0" brushRef="#br0" timeOffset="59440.73">21421 10837 0,'0'0'0,"-22"-21"0,-41 21 16,84 0 15,0 0-15,0 0-16,1 0 0,-1 0 15,21 0-15,-21 0 0,22 0 0,-1-21 0,-21 21 16,21-21-16,-20 21 16,-1-21-16,21 21 0,-21 0 0</inkml:trace>
  <inkml:trace contextRef="#ctx0" brushRef="#br0" timeOffset="60148.3">22056 10668 0,'0'-21'16,"0"0"-1,-22 21 1,1 21-16,0 0 16,21 0-16,-21-21 0,0 43 0,21-22 15,-21 0-15,-1 0 0,1 0 0,21 0 16,0 22-16,-21-22 16,21 0-16,-21 0 0,21 0 0,0 1 15,0-1-15,0 0 0,0 0 0,21-21 16,0 21-16,0-21 0,1 0 0,-1 0 15,0 0-15,0 0 0,21 0 16,-20 0-16,20 0 0,-21 0 16,21-21-16,1 0 0,-22 0 0,21 0 0,-21-1 15,22 1-15,-22-21 0,0 0 0,21-1 16,-20 1-16,-1 0 0,0-22 16,0 1-16,0 20 0,0-20 15,1-1-15,-1 22 0,-21 0 0,0 20 16,0-20-16,0 21 0,-21 21 31,21 21-31,-22 0 0,1 0 16,0 22-16,21-1 0,-21 0 0,0 1 15,0-1-15,-1 0 0,22 22 0,-21-22 16,21 1-16,-21-1 0,21 0 0,0 1 16,0-22-16,-21 21 0,21 0 15,0-20-15,0-1 0,0 21 0,0-21 16,0 0-16,-21-21 0,21 22 0,0-44 31,0 1-15,21-21-16,0 21 15,0 0-15,0-1 0,1-20 0,20 21 16,0-21-16,-21-1 0,22 22 0,-1-21 16,0 21-16,-20-1 0,20 1 0,0 21 15,-21 0-15,22 0 0,-22 0 16,0 0-16,0 0 0,0 21 0,-21 22 15,0-22-15,0 0 0,0 0 0,0 22 16,0-22-16,0 21 0,0-21 0,0 0 16,0 1-16,0 20 0,0-21 0,-21 0 15,0 0-15,0-21 16,21 22-16,-21-1 0,0 0 16,21-42-1,0 0 1,21 21-16,0-22 0,0 1 0,0 21 15</inkml:trace>
  <inkml:trace contextRef="#ctx0" brushRef="#br0" timeOffset="60496.54">23474 10964 0,'-21'0'0,"42"0"0,-64 0 0,22 0 16,0 0-16,0 0 15,0 0-15,0 0 16,42 0 31,0 0-31,0 0-16,0 0 15</inkml:trace>
  <inkml:trace contextRef="#ctx0" brushRef="#br0" timeOffset="60689.43">23664 10943 0,'0'-21'15,"0"0"-15,-21 21 32,21-21-32,-21 21 0,42 0 78</inkml:trace>
  <inkml:trace contextRef="#ctx0" brushRef="#br0" timeOffset="61064.22">24532 10753 0,'0'0'0,"0"-21"0,0-1 16,0 1-16,0 0 0,-21 0 0,21 0 15,0-22-15,0 22 0,-21 0 0,21-21 16,0 21-16,0-1 0,0-20 16,0 21-16,0 0 0,0 0 0,0-1 15,21 1-15,-21 0 0,21 0 0,0 21 16,0-21-16,22 21 0,-22 0 15,0 0-15,0 0 0,0 0 16,1 0-16,-1 0 0,-21 21 16,0 0-16,0 0 0,0 0 0,0 22 15,0-22-15,0 21 0,-21 1 0,-1-1 16,1 0-16,0 1 0,0-22 16,0 21-16,0 0 0,-1-20 0,1-1 15,0 21-15,21-21 0,-21 0 0,21 1 16,0-1-16,0 0 0,0 0 15,0 0-15,-21 0 0,0 1 16,21-1-16,-22-21 0,1 21 16,0 0-16,0 0 0</inkml:trace>
  <inkml:trace contextRef="#ctx0" brushRef="#br0" timeOffset="61244.69">24342 11345 0,'0'22'0,"0"-44"0,0 65 0,0-22 15,0-42 32,0 0-31,21 21-1,-21-22-15,21 22 16,-21-21-16,21 21 16,-21-21-16,0 0 15</inkml:trace>
  <inkml:trace contextRef="#ctx0" brushRef="#br0" timeOffset="66592.07">17230 10054 0,'-64'0'0,"43"0"15,0 0-15,-22 0 0,22 0 0,0 0 16,0 0-16,0 0 0,0 0 0,-1 0 15,1 0-15,0 0 16,0 0-16,42 0 94,0 0-79,0 0-15,1 0 0,-1 0 16,21 0-16,-21 0 0,22 0 0,-1 0 16,0-21-16,22 21 0,-22 0 15,22 0-15,-1 0 0,1 0 0,-1 0 16,1 0-16,-1 0 0,-21 0 0,43-21 16,-21 21-16,-1 0 0,22 0 0,-1 0 15,1 0-15,0 0 0,-1 0 16,1 0-16,0 0 0,-22 0 15,1 0-15,20-21 0,-41 21 0,20 0 16,1 0-16,-22 0 0,0 0 16,22 0-16,-22 0 0,-21 0 0,22 0 15,-22 0-15,21-21 0,-21 21 0,1 0 16,-1 0-16,0 0 0,0 0 16,-21-22-16,21 22 15,0 0-15,-42 0 63,0 0-48,0 0-15,0 0 0,0 0 16,-1 0-16</inkml:trace>
  <inkml:trace contextRef="#ctx0" brushRef="#br0" timeOffset="68679.74">17695 10139 0,'0'0'16,"0"21"-16,-21-21 0,0 0 0,0 0 0,21 21 16,-21-21-1,42 0 17,0 0-32,0 0 0,0 0 15,22 0-15,-22 0 0,21 0 0,0 0 16,1 0-16,20 0 0,1 0 0,-1 0 15,22 0-15,0-21 16,20 21-16,-20 0 0,21 0 0,-21 0 16,-1 0-16,1-21 0,-22 21 0,22 0 15,-21 0-15,-1 0 0,-21 0 0,64 0 16,-85 0-16,22 0 16,-22 0-16,21-21 0,-21 21 0,1 0 15,-1 0-15,0 0 16,0 0-16,0 0 15,0 0 17,1 0 46,-22-21-47,21 21 16,0 0 78,0-22-94,0 22 0,0 0 1,1 0-32,-1 0 109,0 0 282,0 0-360,0 0 485,0 0-329</inkml:trace>
  <inkml:trace contextRef="#ctx0" brushRef="#br0" timeOffset="70984.07">21569 11642 0,'-21'21'0,"42"-42"0,-85 42 0,43-21 16,0 0-16,-21 21 0,20-21 0,1 0 16,-21 0-16,21 0 0,21 21 15,-21-21-15,-1 0 0,1 0 16,42 0-1,1 0 1,20 0-16,0 0 0,1 0 16,20 0-16,1 0 0,-1-21 0,1 21 15,20 0-15,1-21 0,-22 0 0,22 21 16,-21-21-16,20 21 0,-20 0 0,20-22 16,-20 22-16,-1 0 0,1-21 0,-22 21 15,22-21-15,-22 21 0,0 0 16,-20 0-16,20 0 0,-21 0 0,0 0 15,-21-21-15,21 21 16,-42 0 15,0 0-31,0 0 0,0 0 16,0 0-16,-1 0 0,1 0 0,0 0 16,-21 0-16,21 21 0</inkml:trace>
  <inkml:trace contextRef="#ctx0" brushRef="#br0" timeOffset="71413.82">21357 11811 0,'0'0'0,"-21"0"0,0 0 16,42 0-1,0 0-15,0 0 16,22 0-16,-1 0 0,0-21 0,22 21 16,-22 0-16,43-21 0,-22 21 15,1 0-15,20-21 0,-20 21 0,-1 0 16,1 0-16,-1-22 0,1 22 16,-1 0-16,-20 0 0,-1 0 0,0-21 15,1 21-15,-22 0 0,21 0 0,1 0 16,-22 0-16,0 0 15,0 0-15,0 0 16,-21-21 78,0 0-79</inkml:trace>
  <inkml:trace contextRef="#ctx0" brushRef="#br0" timeOffset="86379.85">18478 7726 0,'0'0'0,"-21"-42"16,21 20 0,0 1-16,0 0 15,0 0-15,0 0 16,0 0-1,0-1 1,0 44 15,0-1-15,0 0-16,0 0 0,-21 0 16,21 0-16,0 1 0,0 20 0,0-21 15,-21 0-15,21 22 0,0-22 0,0 21 16,0-21-16,0 0 0,0 22 0,0-22 15,0 21-15,0-21 0,0 1 16,0-1-16,0 0 16,0 0-16,0 0 15,0-42 17,0 0-17,0 0-15,0 0 16,0-1-1,0 1 1,0 0 0,0 0-16,0 0 0,0 0 15,0-1-15,0 1 16,0 0-16,0 0 16,0 0-16,0 0 0,21-1 0,-21 1 15,21 0-15,0 0 0,1 0 0,-1 0 16,-21-1-16,21 1 0,0 0 15,0 0-15,0 21 0,1 0 0,-1-21 16,0 21-16,0 0 0,0 21 16,-21 0-16,0 0 15,21 0-15,-21 1 0,0-1 16,0 0-16,0 0 0,22 0 16,-22 0-16,0 1 0,0-1 0,0 0 0,0 0 15,0 0-15,0 0 0,21 1 16,-21-1-16,0 0 15,21-21-15,0 21 16,0-21 0,0 0-16,1 0 0,-1 0 15,0-21-15,0 0 16,0 0-16,0-1 0,1 1 16,-1 0-16,-21 0 0,21 0 15,-21 0-15,0-1 0,21 1 0,-21 0 16,0 0-16,21 0 0,-21 0 15,0-1-15,0 1 0,0 0 16,0 42 15,-21 0-31,21 1 16,-21-1-16,21 0 0,-21 0 0,21 0 16,0 0-16,0 1 0,0-1 0,0 0 15,0 0-15,0 0 0,0 0 16,0 1-16,0-1 0,0 0 15,21-21-15,0 0 16,0 0-16,0 0 16,1 0-16,-1 0 0,0 0 15,0-21-15,0 0 0,0-1 16,1 22-16,-22-21 0,21 0 0,0 0 16,0 0-16,-21 0 0,0-22 0,21 22 15,0 0-15,-21 0 0,0 0 0,0-1 16,0 1-16,0 42 31,-21 1-15,21-1-16,-21 0 0,0 0 15,21 0-15,0 0 0,0 1 16,0-1-16,0 0 0,0 0 0,0 0 0,0 0 16,0 1-16,0-1 0,0 0 15,0 0-15,21 0 0,0-21 16,0 0-16,1 0 0,-1 21 15,0-21-15,0 0 0,21 0 0,-20 0 16,-1-21-16,0 21 0,0-21 0,0 0 16,0 0-16,1 0 0,-1-1 0,0 1 15,0 0-15,0 0 0,-21 0 16,21-22-16,-21 22 0,22-21 0,-22 21 16,21-22-16,-21 22 0,0-21 0,0 0 15,0 20-15,21 1 0,-21-21 0,0 21 16,0 0-16,0-1 15,-21 22 1,21 22 0,-21-1-16,-1 0 0,1 0 0,21 0 15,-21 0-15,21 22 0,-21-22 16,0 21-16,21-21 0,0 1 0,0 20 16,0-21-16,0 0 0,0 22 15,0-22-15,0 0 0,0 0 0,0 0 16,21 0-16,0 1 0,-21-1 0,21 0 15,0-21-15,1 21 0,-1-21 16,0 0-16,0 0 0,0 0 0,0 0 16,22 0-16,-22 0 0,0 0 15,0-21-15,0 0 0,-21 0 16,22-1-16,-1 1 0,0 0 0,-21-21 16,21 21-16,-21-22 0,21 22 0,0-21 15,-21-1-15,0 1 0,0 0 16,0-1-16,0 22 0,22-21 0,-22 21 15,0-22-15,0 22 0,0 0 16,0 0-16,0 42 31,-22 0-31,1 22 16,21-22-16,0 0 0,-21 21 0,21 1 0,-21-22 16,21 21-16,0 0 0,0-20 15,0 20-15,0-21 0,0 21 16,0-20-16,0 20 0,0-21 0,21 0 15,0 0-15,0 1 0,1-22 0,-1 21 16,0-21-16,21 0 0,-21 0 16,1 0-16,20 0 0,-21 0 0,0 0 15,0 0-15,1 0 0,-1-21 0,0-1 16,-21 1-16,21 21 0,-21-21 16,0 0-16</inkml:trace>
  <inkml:trace contextRef="#ctx0" brushRef="#br0" timeOffset="86904.6">18415 8403 0,'0'0'0,"-21"0"0,0 0 0,-43 0 15,43 0-15,0 0 16,0 0-16,-1 0 15,44 0 17,-1 0-32,0 0 15,21 0-15,1 0 0,-1 0 16,21 0-16,1 0 0,-1 0 0,1 0 0,21 0 16,-1 0-16,1 0 0,0 0 0,20 0 15,-20-21-15,21 21 16,-21 0-16,-1 0 0,1 0 0,0-21 15,-22 21-15,1 0 0,-22 0 0,0 0 16,1 0-16,-22 0 0,21-21 0,-21 21 16,0 0-16,1 0 15,-22-21 1,-22 21 0,1 0-16,0 0 15,0 0-15,0 0 0,0 0 16,-1 0-16,1 0 0,0 0 15,0 0-15</inkml:trace>
  <inkml:trace contextRef="#ctx0" brushRef="#br0" timeOffset="87334.36">18605 8509 0,'0'0'0,"-21"0"0,-21 21 0,0-21 15,20 0-15,-20 0 0,21 0 0,0 21 16,0-21-16,-1 0 16,44 0-1,-1 0 1,0 0-16,21 0 0,1 0 16,-1 0-16,21 0 0,-20 0 0,41 0 15,-20 0-15,-1 0 0,22 0 16,21 0-16,-21 0 0,20-21 0,-20 21 15,21 0-15,-21 0 0,20 0 0,-41 0 16,21 0-16,42 0 0,-85 0 16,0 0-16,1 0 0,-22 0 0,21-21 15,-21 21-15,0 0 16,1 0-16,-1 0 16,0 0-1,0 0 16,-21-21 16</inkml:trace>
  <inkml:trace contextRef="#ctx0" brushRef="#br0" timeOffset="100804.42">4445 14182 0,'-21'0'16,"0"0"0,21-21-16,-22 21 0,22-22 15,-21 22-15,0-21 0,21 0 16,-21 21-16,21-21 0,0 0 16,0 0-16,-21 21 15,21 21 16,0 0-31,0 0 0,0 21 16,0 1-16,21-1 0,-21 0 16,0 1-16,0-1 0,0 0 0,0 1 15,21-1-15,-21 0 0,0 1 0,0-1 16,0-21-16,21 22 0,-21-22 16,0 0-16,0 0 0,0 0 15,0 0-15,0-42 31,0 0-31,0 0 0,0 0 16,0-22-16,0 1 0,0 0 0,0-22 16</inkml:trace>
  <inkml:trace contextRef="#ctx0" brushRef="#br0" timeOffset="101127.76">4170 13758 0,'0'0'0,"-21"0"15,21 22 1,-22-1-16,22 0 0,0 0 16,0 0-16,0 0 15,0 1-15,22-1 16,-1-21-16,0 0 16,0 0-16,0-21 0,0 21 15,1-22-15,-22 1 0,0 0 0,21 0 16,-21 0-16,0 0 0,0-1 15,-21 1-15,-1 21 0,1-21 0,0 0 16,0 21-16,0 0 0,0 0 16,-1 0-16,22 21 15,-21-21-15,21 21 0,0 0 16,0 1-16,0-1 0,0 0 0,0 0 16,21 0-16,1 0 0,-1 1 0,0-22 15,21 21-15,1 0 0</inkml:trace>
  <inkml:trace contextRef="#ctx0" brushRef="#br0" timeOffset="101888.51">4995 14012 0,'0'22'0,"0"-1"15,0 0-15,0 0 16,0 0-16,0 0 15,0 1-15,0-1 0,0 0 0,0 0 16,0 0-16,0 22 0,0-22 0,0 0 16,0 0-16,0 21 0,0-20 15,0-1-15,0 0 0,0 0 0,0 0 16,0 0-16,0 1 0,-21-22 31,21-22-15,0 1-16,0 0 0,0 0 0,0 0 15,0-22-15,0 1 0,0 0 16,0-1-16,21 1 0,0 0 16,1-1-16,-1 22 0,0-21 0,0 21 15,0 0-15,0-1 0,1 1 0,-1 21 16,0 0-16,0 0 0,0 0 16,0 21-16,1 1 0,-22-1 15,0 0-15,0 21 0,21-21 0,-21 22 16,0-1-16,21-21 0,-21 22 15,0-1-15,0-21 0,0 21 0,21-20 16,0-1-16,0 0 0,1 0 16,-1 0-16,0-21 0,0 0 15,0 0-15,0 0 0,22 0 0,-22-21 16,0 21-16,21-21 0,-20 0 0,20-22 16,-21 22-16,21-21 0,-20 0 15,-1-1-15,0 1 0,0-22 0,0 22 16,0-21-16,1-1 0,-1 1 0,-21-1 15,21 1-15,-21-1 0,0 1 0,0 20 16,0 1-16,0 0 0,0 20 16,0-20-16,0 21 0,-21 21 0,21-21 15,-21 21-15,-1 0 0,22 21 16,0 0-16,-21 0 0,21 22 16,0-1-16,0 0 0,0 22 0,0-22 15,0 22-15,0-1 0,0-21 16,0 22-16,0-1 0,0-20 0,0 20 15,0-20-15,0-1 0,0 0 16,0 1-16,21-1 0,-21-21 0,22 21 16,-1-20-16,-21-1 0,21 0 0,-21 0 15,21 0-15,0-21 0,0 0 16,1 0-16,-1 0 16,0 0-16,-21-21 0,21 0 0,-21 0 15,21 0-15,-21-22 0,0 1 16,0 0-16,0 20 0</inkml:trace>
  <inkml:trace contextRef="#ctx0" brushRef="#br0" timeOffset="102080.49">5736 13970 0,'0'0'0,"-42"0"0,-1 0 16,65 0-1,-1-21 1,21 21-16,-21 0 0,22-21 15,-1 0-15,0 21 0,-21 0 0,22-22 16,-1 22-16,0-21 0,1 0 16,-1 21-16,0-21 0,1 0 0,20 0 15,-20-1-15,-1 1 0</inkml:trace>
  <inkml:trace contextRef="#ctx0" brushRef="#br0" timeOffset="102524.24">6943 13674 0,'0'-21'31,"21"21"-31,0-22 0,0 22 16,21-21-16,-20 21 0,-1-21 16,21 21-16,0-21 0,-20 21 0,20 0 15,-21-21-15,0 21 0,0 0 0,1 0 0,-1 0 16,-42 0 15,-1 0-31,1 0 0,0 0 16,0 21-16,-21-21 0,20 21 0,1-21 15,0 21-15,0 0 0,0-21 16,0 22-16,-1-1 0,1 0 0,21 0 16,-21 0-16,21 0 0,-21 22 0,21-22 15,-21 21-15,21-21 0,0 22 0,0-1 16,-21 0-16,21-20 15,0 20-15,0 0 0,0-21 0,0 22 16,0-1-16,0-21 0,0 22 0,0-1 16,0-21-16,0 0 0,0 22 0,0-22 15,0 0-15,0 0 0,21-21 16,0 21-16,-21 0 0,21-21 0,0 0 16,0 0-16,1 0 0,-1 0 0,21-21 15,-21 0-15,0 0 0,22 0 0,-22 0 16,21-22-16,1 1 0,-22 21 15</inkml:trace>
  <inkml:trace contextRef="#ctx0" brushRef="#br0" timeOffset="102848.56">7747 13631 0,'0'0'0,"-21"-21"0,0-21 15,21 21 1,21 21-16,0-21 0,0 21 15,21-22-15,-20 22 0,20 0 16,0 0-16,1-21 0,-1 21 0,-21 0 16,21 0-16,1 0 0,-22 21 0,21 1 15,-21-1-15,1 0 0,-1 21 16,-21 1-16,0-22 0,0 21 0,0 0 16,0 1-16,0-1 0,0 0 15,0 1-15,-21-1 0,-1 0 0,22 1 16,-21-22-16,21 21 0,-21-21 0,0 1 15,21 20-15,-21-21 0,0 0 16,-1 0-16,1 1 0,0-1 0,0 0 16,0 0-16,0 0 0,-22 0 15,22 1-15,-21-22 0,21 0 0,-22 0 0,22 0 16,0 0-16,21-22 0</inkml:trace>
  <inkml:trace contextRef="#ctx0" brushRef="#br0" timeOffset="103418.24">10054 13885 0,'0'0'16,"0"-21"-16,0 0 0,0 0 0,0-21 15,0 20-15,21-20 0,-21 21 0,0-21 16,0 20-16,0-20 16,0 21-16,0-21 0,0 20 0,0 1 15,-21 0-15,21 0 0,-21 21 0,0 0 16,0 0-16,-22 0 0,22 21 0,-21 21 16,-1 1-16,1-1 0,21 0 15,-21 1-15,-1 20 0,1 1 0,0-22 16,20 22-16,1-22 0,0 0 0,0 1 15,21-1-15,0 0 0,0-21 0,0 1 16,0 20-16,21-21 16,0 0-16,0-21 0,22 0 0,-1 0 15,-21 0-15,22-21 0,-1 0 0,0 0 16,1 0-16,-1-1 0,0-20 16,1 21-16,-1-21 0,-21-1 0,21 1 15,-20 0-15,-1-1 0,0 22 0,0-21 16,-21 21-16,0-1 0,0 1 15,0 42 1,0 1-16,-21-1 16,21 0-16,0 0 0,0 21 0,0-20 15,0 20-15,0-21 0,0 0 0,0 22 16,0-22-16,21 0 0,0 0 0,0 0 16,1 0-16,-1 1 0,0-1 0,0-21 15,0 0-15,22 0 0,-22 0 16,0 0-16,21 0 0,-21 0 15,22-21-15,-1 21 0,0-22 0,1 1 16,-1-21-16</inkml:trace>
  <inkml:trace contextRef="#ctx0" brushRef="#br0" timeOffset="103628.11">11197 13780 0,'-21'0'0,"0"0"16,42 21 15,0-21-15,0 0-16,0 0 0,1 0 15,-1 0-15,0 0 0,0 0 0,0 0 16,0 0-16,1 0 0,-1 0 16,-21 21-16,0 0 15</inkml:trace>
  <inkml:trace contextRef="#ctx0" brushRef="#br0" timeOffset="103770.04">11112 14012 0,'-21'22'16,"42"-44"-16,-42 65 15,42-43 1,1 0-16,-1 0 16,0 0-16,0 0 15,0 0 1,-21-21-16</inkml:trace>
  <inkml:trace contextRef="#ctx0" brushRef="#br0" timeOffset="104375.68">12446 13568 0,'0'0'0,"0"-21"16,-21 0-16,21-22 15,0 64 17,0 22-32,0-22 0,0 21 0,0 1 15,0-1-15,0 0 0,0 1 16,0-1-16,0 0 0,-21 1 16,-1-1-16,1 0 0,0-21 0,21 22 15,-21-22-15,0 0 0,21 0 0,-21-21 16,21 21-16,0-42 31,0 0-31,0 0 0,21 0 0,0-22 16,0 1-16,0 21 0,22-21 0,-22-22 15,0 22-15,21-1 0,-21 1 0,22 0 16,-1 21-16,-21-1 0,22 1 16,-1 0-16,0 21 0,-21 0 0,1 21 15,-1-21-15,0 21 0,0 22 16,-21-22-16,0 21 0,0 1 0,0-1 15,0-21-15,0 21 0,0 1 16,-21-22-16,21 21 0,0-21 0,0 1 16,-21-1-16,21 0 0,0 0 0,0 0 15,0 0-15,21-21 16,0 0-16,0 0 16,0-21-16,1 21 0,-1-21 15,0 0-15,21 0 0</inkml:trace>
  <inkml:trace contextRef="#ctx0" brushRef="#br0" timeOffset="105217.83">13166 13949 0,'0'0'0,"21"0"0,0-21 0,0 21 16,-21-21-16,21 21 16,0-22-16,1 1 0,-1 21 15,-21-21-15,21 0 0,0 21 0,0-21 16,0 0-16,1-1 0,-1 1 0,21-21 16,-21 21-16,0 0 0,1-22 15,-22 22-15,0 0 0,0 0 0,0 0 16,0-1-16,-22 22 0,1 0 15,0 0-15,-21 22 0,21-1 0,-22 0 16,1 0-16,0 21 16,-1 1-16,1-1 0,0 0 0,20 1 15,-20-1-15,21 0 0,21 1 0,0-1 16,0-21-16,0 22 0,0-22 0,0 0 16,21 0-16,0 0 0,22 0 15,-1-21-15,-21 0 0,43 0 0,-22 0 16,0 0-16,1 0 0,20-21 0,-21 21 15,1-21-15,20-21 0,-20 21 0,-1-1 16,21-20-16,-20 0 0,-1-1 16,0 1-16,1 0 0,-1-1 0,-21 22 15,22-21-15,-22 21 0,0 0 16,0-1-16,-21 1 0,21 21 16,-21 21-16,-21 1 15,0 20-15,0-21 0,0 0 16,-22 22-16,22-1 0,0-21 0,0 21 15,21 1-15,0-22 0,-21 21 0,21-21 16,0 22-16,0-22 0,0 0 0,21 0 16,0-21-16,0 21 0,0-21 15,0 22-15,1-22 0,20 0 0,0 0 16,-21 0-16,22-22 0,-1 1 0,-21 0 16,22 0-16,-22 0 0,21 0 0,-21-1 15,22-20-15,-22 21 0,0 0 16,0 0-16,-21-22 0,21 22 15,-21 0-15,-21 42 32,0 0-32,21 0 0,-21 1 0,0-1 15,21 0-15,0 0 0,0 0 16,0 0-16,0 1 0,0-1 0,0 0 16,21 0-16,-21 0 0,21-21 15,0 0-15,21 0 0,-20 21 0,-1-21 16,0 0-16,21 0 0,-21 0 0,1-21 15,-1 0-15,21 0 0,-21 0 16,0 0-16,-21-1 0,22-20 16,-22 21-16,0-21 0,0-1 0,0 1 0,0 0 15,0-1-15,-22 1 0,1 0 16,0-1-16,0 22 0,0 0 0,0 0 16,-1 0-16,1 21 0,0 0 15,21-22-15,21 22 16,0 0-1,1 22-15,20-22 0,-21 0 0,0 0 16,22 21-16,-1-21 0,0 0 16,-21 0-16,22 0 0,-1 0 0,0 0 15,1 0-15,-1 0 0,0 0 0,1 0 16,-1 0-16</inkml:trace>
  <inkml:trace contextRef="#ctx0" brushRef="#br0" timeOffset="105453.7">15960 13462 0,'0'21'31,"0"0"-31,-22 1 0,22-1 16,-21 21-16,21-21 0,0 22 0,-21-1 16,21-21-16,-21 21 0,0 1 0,21-22 15,-21 21-15,-1-21 0,22 1 0,-21 20 16,0-21-16,21 0 0,-21 0 15,21 1-15,-21-22 0,21 21 0,0-42 32,0-1-17,0 1-15,21 0 0</inkml:trace>
  <inkml:trace contextRef="#ctx0" brushRef="#br0" timeOffset="105601.61">15917 13377 0,'0'0'0,"0"-42"0,0 21 0,0-21 0,0 20 15,-21 1-15,21 0 0,-21 21 0,0 0 16,0 0-16,-1 0 16,22 21-16,-21 0 15,21 1-15,0-1 16,21-21-16,1 21 0,-1-21 0,0 21 16</inkml:trace>
  <inkml:trace contextRef="#ctx0" brushRef="#br0" timeOffset="106296.81">16552 13547 0,'-21'0'15,"0"0"-15,21 21 16,0 0-16,-21-21 0,0 21 0,-1 0 16,22 1-16,0-1 0,0 0 15,-21 21-15,21-21 0,-21 1 0,21-1 16,0 0-16,-21 0 0,21 0 15,0 0-15,0 1 0,-21-1 0,0 0 16,21 0-16,-22 0 0,1-21 16,0 0-16,21-21 31,0 0-31,21-21 0,22 20 16,-22-20-16,0 21 0,21-21 0,-21-1 15,22 1-15,-1 0 0,0 20 0,-20-20 16,20 21-16,-21 0 0,0 0 15,22-1-15,-22 22 0,0 0 16,0 0-16,-21 22 0,21-1 16,-21 21-16,0-21 0,0 0 0,0 22 15,0-1-15,0-21 0,0 22 0,0-1 16,0-21-16,0 21 0,0-20 16,0-1-16,0 0 0,0 0 0,21 0 15,1-21-15,-1 0 0,21 0 16,-21 0-16,0 0 0,1 0 0,-1-21 15,0 0-15,21 0 0,-21 0 16,1-22-16,-1 1 0,127-170 16,-127 149-1,21-1-15,-20 1 0,20 20 0,-21-20 16,0 21-16,-21-22 0,0 22 0,0 21 16,0-22-16,0 22 0,-21 21 15,0 0 1,0 21-16,0 22 0,-1-22 0,1 21 15,21 0-15,0 1 0,-21-1 0,21 22 16,0-1-16,-21-21 0,21 22 16,-21-1-16,21-20 0,0 20 0,-21-20 15,-1-1-15,1 0 0,21 1 0,0-22 16,0 21-16,0-21 0,0 0 16,0 1-16,0-1 0,21-21 15,1 0-15,-1 0 16,0 0-16,0-21 0,21-1 0,-20 22 15,-1-21-15,0-21 0,21 21 0,-21-22 16,1 22-16,-22-21 0</inkml:trace>
  <inkml:trace contextRef="#ctx0" brushRef="#br0" timeOffset="106473.46">17293 13504 0,'-21'0'0,"42"0"0,-63 0 0,63 0 31,0 0-16,0 0-15,0 0 0,22 0 0,-22 0 16,21 0-16,-21 0 0,22 0 0,-22 0 16,21 0-16,-21-21 0,22 21 15,-1-21-15,0 21 0,1-21 0,-1 0 16,0 0-16,1 21 0,20-22 0</inkml:trace>
  <inkml:trace contextRef="#ctx0" brushRef="#br0" timeOffset="106970.72">18415 13293 0,'-21'0'16,"42"0"-16,-42-21 0,42 21 16,0 0-16,0-22 15,22 22-15,-1 0 0,0 0 0,1 0 16,-1 0-16,0 0 0,22 0 15,-22-21-15,-21 21 0,22 0 0,-1 0 16,-21 0-16,0 0 0,0 0 0,-21-21 16,0 0-1,-21 21-15,0 0 16,-21 0-16,21 0 0,-1 0 0,-20 0 16,21 0-16,0 0 0,0 0 15,-1 0-15,1 0 0,0 0 0,21 21 16,-21 0-16,0-21 0,21 21 0,-21-21 15,-1 22-15,22-1 0,-21-21 16,0 21-16,0 0 0,0 0 0,21 22 16,-21-22-16,-1 21 0,1 0 0,0 1 15,0-1-15,21 0 0,-21 1 16,0-1-16,21 0 0,-22 1 0,22-1 0,-21 0 16,21 1-16,0-22 0,-21 21 15,21-21-15,0 1 0,0 20 0,0-21 16,0 0-16,0 0 0,0 1 15,21-22-15,0 21 16,1-21-16,-1 0 0,0 0 0,21 0 0,-21 0 16,22 0-16,-22-21 0,21 21 15,1-22-15,-22 1 0,21 0 16,0-21-16,-20 21 0</inkml:trace>
  <inkml:trace contextRef="#ctx0" brushRef="#br0" timeOffset="107516.41">18986 13547 0,'0'0'0,"0"-21"0,0-1 16,22 22-16,-1-21 16,0 21-16,21 0 15,-21 0-15,1-21 0,20 21 16,0 0-16,1 0 0,-22 0 0,21 0 16,0 0-16,1 0 0,-22-21 0,21 21 15,-21 0-15,1 0 0,-1 0 0,-42-21 31,-1 21-15,1 0-16,0 0 0,-21 0 0,-1 0 16,22 0-16,-21 0 0,0 21 0,-1-21 15,22 21-15,-21-21 0,-1 21 0,1-21 16,21 21-16,-21 1 0,20-22 16,1 21-16,0 0 0,0-21 0,0 21 15,21 0-15,0 0 16,0 1-16,0-1 15,21-21 1,0 0-16,0 0 0,0 0 16,1 21-16,20-21 0,-21 0 0,21 0 15,-20 0-15,-1 21 0,0-21 0,0 21 16,0-21-16,0 21 0,1-21 0,-22 22 16,0-1-16,21 0 0,-21 0 15,0 0-15,0 0 0,0 1 16,0-1-16,0 0 0,-21 0 15,-1 0-15,-20-21 0,21 21 16,0-21-16,0 0 0,-22 0 16,22 22-16,0-22 0,0 0 0,0 0 15,-1 21-15,1-21 16,21-21 0,0-1-16,21 1 0,22 0 15,-22 0-15,21 0 0,1 0 16,-1-22-16,0 22 0</inkml:trace>
  <inkml:trace contextRef="#ctx0" brushRef="#br0" timeOffset="107945.16">19727 13335 0,'0'0'0,"-21"0"0,0-21 16,42 21 15,0 0-31,0 0 0,22 0 15,-22 0-15,21-21 0,1 21 0,-1-21 16,0 21-16,1 0 0,-1-22 0,0 22 16,-21 0-16,1 0 0,-1-21 15,0 21-15,0 0 0,0 0 0,-21 21 32,0 1-32,0-1 0,0 0 15,0 0-15,0 21 0,0 1 0,0-1 16,0 0-16,0 1 0,0-1 15,0 22-15,0-22 0,0 0 0,0 1 16,0-1-16,0 0 0,0 1 0,0-22 16,-21 21-16,0-21 0,21 22 0,-21-22 15,0 0-15,21 21 0,-22-21 0,1 1 16,0-22-16,0 21 0,-21-21 0,20 21 16,1-21-16,0 21 0,-21-21 15,21 0-15,-1 0 0,1 0 0,-21 0 16,21 0-16,0 0 15,-1 0-15,22-21 16,22 21-16,-1-21 16,0 0-16,21 21 0,1-22 0,-1 1 15</inkml:trace>
  <inkml:trace contextRef="#ctx0" brushRef="#br0" timeOffset="108140.05">20976 13822 0,'0'0'0,"0"-21"16,0 0 0,21 21 31,0 0-47,-21 21 15,22 0-15,-1 0 0,0 0 16,-21 0-16</inkml:trace>
  <inkml:trace contextRef="#ctx0" brushRef="#br0" timeOffset="108313.95">21061 14182 0,'0'0'0,"-21"63"16,-1-42-16,22 1 0,0-1 16,0 0-16,0 0 15,-21 0-15,21 0 0,-21 22 0,0-22 16,0-21-16,21 21 0,-21 0 0,-1 0 15,-20 1-15,21-22 0,0 21 0,-22-21 16,1 21-16,0-21 0,-22 0 0,22 0 16,-22 21-16,1-21 0</inkml:trace>
  <inkml:trace contextRef="#ctx0" brushRef="#br0" timeOffset="109240.21">9250 14732 0,'-21'0'0,"-64"0"16,85 21-1,0 0 1,0 1 0,21-22-16,21 0 0,1 0 15,-1 0-15,0 0 0,22 0 16,-1 0-16,1-22 0,21 22 0,-1-21 16,1 0-16,0 21 0,-1-21 0,-20 21 15,-1 0-15,1 0 0,-1-21 16,-20 21-16,-22 0 0,21 0 0,-21 0 15,-42 0 17,0 0-17,0 0-15,0 0 0,-1 0 16,1 0-16,0 0 16,0 0-16,0 0 0,0 21 15</inkml:trace>
  <inkml:trace contextRef="#ctx0" brushRef="#br0" timeOffset="109528.04">9207 14965 0,'0'0'0,"-42"21"0,21-21 15,-43 21 1,43-21-16,21 21 16,21-21-16,1 0 0,-1 0 15,21 0-15,0 0 0,1 0 0,20 0 16,1 0-16,-1 0 0,22 0 15,-22-21-15,22 21 0,0-21 16,-1 21-16,-20-21 0,21 21 0,-22-21 16,1 21-16,-1-21 0,-21 21 15,1 0-15,-1 0 0,0-22 0,-20 22 16,-1 0-16,0 0 0,-42 0 47,21 22-32</inkml:trace>
  <inkml:trace contextRef="#ctx0" brushRef="#br0" timeOffset="116265.25">9334 16552 0,'0'-21'15,"0"0"-15,22 0 16,-22 0-16,0 0 0,0-22 0,0 22 16,0-21-16,0 21 15,0-22-15,0 22 0,-22-21 0,1-1 16,-21 1-16,21 21 0,-22-21 0,1 20 16,-21 22-16,20-21 0,1 21 15,-22 0-15,22 0 0,0 21 0,-1 1 16,1 20-16,0-21 0,21 21 0,-22 1 15,22-1-15,0 0 0,21 1 16,0 20-16,0-42 0,0 22 0,0-1 16,21-21-16,0 22 0,0-22 0,1 0 15,20 0-15,-21-21 0,21 0 16,-20 0-16,20 0 0,-21 0 0,21 0 16,-20-21-16,20 0 0,0 0 15,-21-22-15,1 22 0,20-21 16,-21-1-16,0 22 0,0-21 0,1 0 15,-22-1-15,0 1 0,21 0 0,-21 20 16,21 1-16,-21 0 0,21 21 16,-21 21-1,0 0-15,0 22 0,0-22 0,0 21 16,0-21-16,0 22 0,0-1 0,0-21 16,0 0-16,0 1 0,21 20 15,0-42-15,1 21 0,-22 0 0,21-21 16,0 0-16,0 0 0,0 0 15,22 0-15,-22-21 0,0 21 0,21-21 16,-21 0-16,22 0 0,-1-22 0,-21 22 16,22-21-16,-22-1 0,0 1 15,21 0-15,-42-1 0,21 1 16,-21 0-16,0-1 0,0 22 0,0 0 16,0 0-16,-21 0 0,0 21 0,-21 0 15,21 0-15,-1 0 0,1 21 16,-21 0-16,42 0 0,-21-21 0,21 21 15,0 1-15,0-1 0,0 0 16,21-21-16,21 0 0,-21 21 16,22-21-16,-22 21 0,21-21 15,1 21-15,-1 1 0,-21-22 0,21 21 16,-20 0-16,-1 0 0,0 0 16,-21 0-16,0 1 0,0-1 15,0 0-15,0 0 0,0 0 0,0 0 16,21-21 15,0 0-31,0 0 0,22-21 16,-22 0-16,0 0 0,21 0 15,-20-22-15,-1 22 0,21-21 0,-21 0 16,0 20-16,1-20 0,-1 0 0,0 21 16,-21-1-16,0-20 0,0 21 15,0 0-15,-21 21 16,0 0-1,-1 0-15,1 21 0,0 0 0,21 0 16,0 0-16,0 1 16,0-1-16,0 0 0,21-21 15,0 21-15,1 0 0,-1-21 0,0 21 16,0 1-16,0-22 0,0 21 16,-21 0-16,0 0 0,22 0 0,-22 0 15,0 1-15,21-1 0,-21 0 16,0 0-16,0 0 15,21-21-15,0 0 0,0 0 16,0 0-16,1 0 0,-1 0 0,0 0 16,21 0-16,-21-21 0,22 0 15,-1 21-15,-21-21 0,22 0 0,-22-1 16,21 1-16,-21 0 0,0 0 0,1 0 16,-1-22-16,0 22 0,-21 0 15,0-21-15,0 21 0,0-22 0,0 22 16,0 0-16,0 0 0,-21 0 0,0 21 15,-1 0-15,-20 0 0,21 0 16,-21 21-16,20 0 0,-20 0 16,21 21-16,-21-20 0,20-1 0,1 21 0,0-21 15,0 0-15,21 22 0,-21-22 16,21 0-16,0 0 16,0 0-16,21-21 0,0 0 0,0 0 15,0 0-15,1 0 0,20-21 0,-21 0 16,0 0-16,22 21 0,-22-42 15,42-1-15,-42 22 0,1 0 16,-1-21-16,-21 20 0,0 1 0,21 21 16,-21-21-16,0 42 31,0 0-31,0 1 0,0-1 16,0 0-16,0 0 15,0 0-15,0 0 0,0 1 0,0-1 16,21 0-16,0-21 0,0 0 15,1 0-15,-1 0 16,0 0-16,0-21 0,21 0 0,-20 21 16,-1-22-16,0-20 0,21 21 0,-21 0 15,-21 0-15,22-1 0,-1-20 0,-21 21 16,21 0-16,-21 0 16,0 42-1,0 0 1,0 0-16,0 0 15,0 0-15,0 1 0,0-1 16,0 0-16,0 0 0,0 0 16,21-21-16,0 0 15,0 0-15,1-21 16,-1 0-16,0 0 0,0 21 0,0-21 16,-21-1-16,21 1 0,-21-21 0,22 21 15,-22 0-15,0-1 0,0 1 16,0 0-16,0 0 0,0 42 31,0 0-31,0 0 16,0 22-16,0-22 0,0 21 0,0 1 15,-22-1-15,22 0 0,0 22 16,0-22-16,0 22 0,-21-22 0,21 21 16,0 1-16,0-22 0,0 22 15,0-1-15,0 1 0,0-1 0,0 1 16,0-1-16,0-20 0,-21 20 0,0-21 15,21 1-15,-21-1 0,0-21 16,-1 22-16,1-22 0,0-21 0,0 21 16,0-21-16,-22 0 0,22 0 0,-21-21 15,21 21-15,-22-43 0,1 22 0,21 0 16,-21-21-16,20-1 0,1 1 16,0-21-16,21 20 0,0-20 15,0 20-15,21-20 0,22-43 16,-1 64-16,0-22 0</inkml:trace>
  <inkml:trace contextRef="#ctx0" brushRef="#br0" timeOffset="117656.98">12044 15939 0,'-21'0'16,"21"21"-1,-22 0-15,22 0 0,-21 0 0,21 22 16,0-22-16,0 0 15,0 0-15,-21 0 0,21 0 0,0 1 16,0-1-16,0 0 0,21-21 31,0 0-31,1 0 16,-22-21-16,21 0 0,0-1 0,0 1 16,0 0-16,0-21 0,1 21 0,-22-1 15,21 22-15,-21-21 0,21 21 16,0 0-16,0 21 15,0 1-15,-21-1 16,0 0-16,22 0 0,-1 0 16,-21 0-16,21 1 0,0-22 15,-21 21-15,21-21 0,0 0 0,1 0 16,-1 0-16,21 0 0,-21 0 0,0 0 16,1 0-16,-1-21 0,0-1 15,0 22-15,-21-21 0,21 0 0,0 0 16,-21-21-16,22 20 0,-22 1 0,0-21 15,0 21-15,0 0 0,0-1 16,0-20-16,0 21 0,0 0 16,-22 21-16,1 0 15,0 21-15,0 0 0,21 0 0,-21 0 16,0 1-16,21 20 0,0-21 16,0 0-16,0 0 0,0 1 15,0-1-15,0 0 0,0 0 0,21-21 31,0 0-31,0 0 0,0 0 16,0-21-16,-21 0 0,22 21 0,-1-21 16,0-1-16,-21 1 0,0 0 0,21 0 15,-21 0-15,21 0 0,-21-1 16,0 44 0,0-1-1,0 0-15,0 0 16,0 0-16,0 0 0,0 1 0,0-1 15,21 0-15,1-21 16,-1 0-16,0 0 16,0 0-16,0 0 15,0 0-15,1 0 0,-1-21 0,0 0 16,0 21-16,0-22 0,-21 1 0,21 0 16,1 0-16,-1 0 0,-21 0 0,0-1 15,0 1-15,0 42 31,0 1-31,0-1 16,0 0-16,0 0 16,-21 0-16,21 0 0,0 1 15,0-1 1,0-42 15,0-1-31,21 22 16,-21-21-16,0 0 0,21 0 15,0 0-15,0 0 0,-21-1 0,21 22 16,1-21-16,-1 21 0,0 0 16,0 0-16,-21 21 15,0 1-15,0-1 16,0 0-16,0 0 0,0 0 16,0 0-16,0 1 0,0-1 15,0 0-15,21-21 31,0 0-31,1-21 16,-1 21-16,0-21 0,-21-1 0,21 1 16,0 0-16,0 0 0,1-21 0,-1 20 15,-21 1-15,21 0 0,0 21 0,0-21 16,-21 0 0,21 21-16,1 0 0,-22 21 15,0 0-15,0 0 16,0 0-16,21 1 0,-21-1 15,21-21-15,-21 21 16,21 0-16,0-21 16,0 0-16,1 0 0,-1 0 0,0 0 15,0 0-15,0-21 0,0 0 0,1 21 16,-1-21-16,0-1 0,-21 1 16,0 0-16,21 0 0,-21 0 0,21 0 15,-21-1-15,0 1 0,0 0 0,0 0 16,0 0-16,0 0 15,-21 21-15,0 0 16,21 21-16,0 0 0,0 0 0,-21 0 16,21 22-16,-21-22 0,21 42 15,0-20-15,0-22 0,0 21 16,0-21-16,0 0 0,0 22 0,0-22 16,21 0-16,0 0 15,0-21-15,0 0 0,0 0 16,1-21-16,20 0 0,-21 0 0,0-22 15,22 1-15,-1 0 0</inkml:trace>
  <inkml:trace contextRef="#ctx0" brushRef="#br0" timeOffset="119021.2">21696 9292 0,'0'0'0,"0"-21"46,0 0-30,0 0 0,0 0-16,0-1 0,0 1 15,0 0-15,0 0 0,0 0 16,-21 0-16,-1-1 0,1 1 16,0 0-16,0 0 0,0 0 0,-22 0 15,22-1-15,-21 1 0,0 21 0,-43-21 16,43 21-16,-1 0 15,1 0-15,0 0 0,-1 0 0,-20 0 16,20 0-16,1 0 0,0 21 0,-22 0 16,22 1-16,0-1 0,-22 21 0,22-21 15,-1 22-15,-20-1 0,21 0 0,-1 1 16,-20-1-16,20 0 0,22 1 16,-21-1-16,-22 64 0,43-64 15,21 0-15,0 22 0,-21-22 0,21 1 16,0 20-16,0-21 0,0 1 15,0-22-15,21 21 0,0 1 0,1-22 16,-1 21-16,0-21 0,21 0 0,1 1 16,-1-1-16,21 0 0,-20-21 15,20 21-15,1-21 0,-1 0 0,1 0 0,-1 0 16,1 0-16,-1 0 16,1-21-16,-1 21 0,22-21 0,-22 0 15,-20-1-15,20 1 0,-20-21 0,-1 0 0,0-1 16,1-20-16,-22-1 0,0 1 15,0-1-15,-21-20 0,0 20 0,0-21 16,0 1-16,0 20 0,0-20 16,0 20-16,-21 1 0,0 20 0,-22 1 15,22 0-15,0 20 0,-21 22 0,-1 0 16,22 0-16,-21 0 0,-22 22 0,22-1 16,0 0-16,-22 21 0,1-21 0,-1 1 15,22-1-15,-22 21 0,1-21 16,-1 0-16,1 1 0,21-1 0</inkml:trace>
  <inkml:trace contextRef="#ctx0" brushRef="#br0" timeOffset="125444.62">21738 8086 0,'0'0'0,"0"-21"15,0-1-15,0 1 0,0 0 16,0 0-16,0 0 0,0 0 15,0-1-15,0-20 0,0 21 0,0 0 16,0 0-16,0-1 0,0 1 0,0 0 16,0 0-16,-21 21 0,0 0 15,0 0-15,-1 21 0,1 0 16,0 0-16,0 1 0,-21-1 0,20 21 16,1-21-16,0 22 0,0-1 15,21-21-15,-21 21 0,21-20 0,-21 20 16,21-21-16,0 21 0,0-20 0,0-1 15,0 0-15,21-21 16,0 0-16,0 0 0,0 0 16,0 0-16,1 0 0,-1 0 0,0-21 15,0 0-15,21-1 0,-20 1 0,-1 0 16,-21 0-16,21-21 0,0 20 0,0-20 16,-21 21-16,0-21 0,0 20 0,21 1 15,-21 0-15,0 0 0,22 0 16,-22 0-16,0 42 15,0 0-15,0 0 16,0 0-16,-22 0 0,22 22 0,0-22 16,0 21-16,0-21 0,0 1 15,0 20-15,0-21 0,0 0 16,0 0-16,0 1 0,0-1 0,0 0 16,22 0-16,-1-21 15,0 0-15,0 0 0,0 0 16,0-21-16,-21 0 0,22 21 0,-1-21 15,0-1-15,0 1 0,0-21 0,0 21 16,1-22-16,-1 22 16,0-21-16,-21 0 0,0 20 0,21-20 15,-21 21-15,0-21 0,0 20 0,0 1 16,-21 21 0,0 0-16,21 21 0,-21-21 15,21 22-15,-22-1 0,22 0 0,0 0 16,0 0-16,0 0 15,0 1-15,22-22 0,-1 0 16,0 21-16,0 0 0,0-21 16,0 21-16,1-21 0,-1 21 0,0-21 15,0 21-15,0 1 0,-21-1 0,0 0 16,0 0 0,0 0-16,0 0 0,0 1 0,0-1 15,0 0 1,21-21 15,1 0-31,-1-21 0,0 0 16,0-1-16,0 1 0,0 0 15,1 0-15,20 0 0,-42 0 16,21-22-16,0 22 0,0-21 0,-21 21 16,22-1-16,-22-20 0,0 21 0,0 0 0,0 0 15,0-1-15,-22 22 16,1 0-1,21 22-15,0-1 16,0 0-16,0 0 0,0 0 16,0 0-16,21 1 0,-21-1 15,22 0-15,-1 0 0,0 0 16,-21 0-16,0 1 0,21-1 0,-21 0 16,0 0-16,0 0 15,0 0-15,0 1 0,0-1 16,21-21-16,-21 21 0,21-21 0,1 0 15,-1 0 1,0 0-16,0 0 0,0 0 16,0 0-16,1 0 0,-1-21 15,0 0-15,0-1 16,0 1-16,0 0 0,22 0 0,-22-21 16,0 20-16,0-20 0,-21 21 0,21-21 15,-21 20-15,22 1 0,-22 0 0,0 0 16,0 0-16,-22 21 15,1 0-15,0 0 0,0 0 16,0 21-16,0 0 16,-1 0-16,1 0 0,0 1 0,0-1 15,21 21-15,-21-21 0,21 0 0,-21 1 16,21-1-16,0 0 0,0 0 16,0 0-16,21-21 15,0 0 1,0 0-16,0 0 15,0-21-15,1 0 0,-1 0 0,-21 0 16,21-1-16,0 1 0,0 0 0,-21 0 16,0 0-16,21 0 0,-21 42 47,0 0-47,0 0 0,0 0 15,0 0-15,0 1 0,0-1 16,0 0-16,0 0 15,0 0-15,0 0 0,0 1 16,22-22-16,-1 0 16,0 0-16,21 0 15,-21 0-15,1 0 0,-1 0 0,21 0 16,-21-22-16,0 22 0,1-21 0,-22 0 16,21 21-16,0-21 0,-21 0 0,0 0 15,21-1-15,-21 1 0,21 0 16,-21 0-16,0 0 15,0 42 1,0 0 0,0 0-16,-21-21 0,21 21 0,-21 1 15,21-1-15,0 0 0,0 0 0,0 0 16,0 0-16,0 1 0,21-22 16,0 21-16,0-21 15,1 0-15,-1 0 0,0 0 16,0 0-16,0-21 0,22-1 0,-22 22 15,0-21-15,-21 0 0,21 0 0,0 0 16,0 0-16,-21-1 0,0 1 0,0 0 16,22 0-16,-22-21 0,0 20 0,0 1 15,0 0-15,0 42 32,0 0-32,0 1 15,0-1-15,0 0 0,-22 21 0,22-21 16,-21 22-16,21-1 0,0-21 0,-21 22 15,0-1-15,21 0 0,-21 1 0,21-1 16,0 21-16,0-20 0,0-1 0,-21 0 16,21 1-16,0-1 0,0 0 0,0 1 15,0-22-15,-22 21 0,22-21 16,-21 1-16,21-1 0,-21 0 0,0 0 16,0-21-16,0 0 0,-1 0 15,1 0-15,-21 0 0,21 0 16,0-21-16,-1 0 0,1 0 0,0-1 15,0 1-15,21 0 0,0-21 0,0 21 16,0-1-16,0 1 0,0-21 0,0 21 16,21 0-16,0-1 0,0 1 0,1 0 15</inkml:trace>
  <inkml:trace contextRef="#ctx0" brushRef="#br0" timeOffset="125864.57">23939 7789 0,'0'0'16,"-21"22"15,0-1-31,21 0 16,0 0-16,0 0 0,-21 0 16,21 1-16,0-1 15,0 0-15,-21-21 0,21 21 16,0-42 15,0 0-31,0 0 16,0-1-16,21 1 0,-21 0 15,21 0-15,0 0 0,0 0 0,-21-1 16,22 22-16,-1-21 0,0 21 16,0 0-1,0 0-15,-21 21 16,0 1-16,0-1 0,0 0 0,0 0 15,0 0-15,0 0 0,0 1 16,0-1-16,0 0 0,0 0 0,-21-21 16,21 21-16,0 0 15,21-21 17</inkml:trace>
  <inkml:trace contextRef="#ctx0" brushRef="#br0" timeOffset="126927.9">24405 7832 0,'0'0'0,"0"-21"16,0-1-16,0 1 0,0 0 16,-21 21-16,0 0 15,0 0-15,-1 0 0,1 0 16,0 21-16,0 0 0,0 1 15,0-1-15,-1 0 0,1 0 16,-21 21-16,42-20 0,0-1 0,0 0 16,0 0-16,0 0 0,0 0 15,0 1-15,21-22 16,0 0-16,0 0 16,1-22-16,-1 1 15,0 21-15,-21-21 0,21 0 0,0 0 16,-21 0-16,21-1 0,-21 1 0,22 0 15,-22 0-15,0 0 0,0 0 0,21 21 16,-21-22-16,0 44 31,0-1-15,-21 0-16,21 0 0,0 0 16,0 0-16,0 1 15,0-1-15,0 0 0,0 0 16,21-21-1,0 0-15,0 0 16,0 0-16,0 0 0,1 0 16,-1-21-16,0 21 0,21-21 0,-21 0 15,1 21-15,-1-22 0,0 1 0,0 0 16,0 0-16,-21 0 0,0 0 16,-21 21 15,0 21-31,0 0 15,21 0-15,0 0 16,0 0-16,-21 1 0,21-1 16,0 0-16,0 0 0,0 0 15,0 0-15,0 1 32,-22-22-17,22-22 1,0 1-16,0 0 0,0 0 15,0 0-15,0 0 0,0-1 16,0 1-16,22 0 0,-1-21 16,-21 21-16,21-1 0,0 1 15,0 0-15,0 21 0,1-21 0,-1 21 0,0 0 16,0 0-16,0 0 16,-21 21-16,0 0 15,0 0-15,0 1 0,0-1 16,0 0-16,0 0 0,0 0 15,0 0-15,0 1 0,0-1 0,0 0 16,0 0 0,-21 0-16,21-42 31,0 0-15,0 0-16,0 0 15,0-1-15,21 22 0,-21-21 0,21 0 16,1 0-16,-1 0 0,0 0 0,0-1 15,0 22-15,0 0 0,1 0 16,-22 22 0,0-1-16,0 0 15,0 0-15,0 0 0,0 0 16,-22 1-16,22-1 0,0 0 16,0 0-16,-21-21 0,21 21 0,0 0 31,0-42 0,21 21-31,1-21 0,-22 0 16</inkml:trace>
  <inkml:trace contextRef="#ctx0" brushRef="#br0" timeOffset="127224.4">25167 7874 0,'21'-21'16,"0"21"-16,-21-21 0,0 0 15,0-1-15,22 22 16,-22-21-16,0 0 16,-22 21 15,1 0-31,0 0 0,0 21 0,0 0 16,0 1-16,-1-1 0,1 0 0,0 21 15,21-21-15,0 1 0,0-1 0,-21 0 16,21 0-16,0 0 0,0 0 15,21 1-15,0-1 16,22-21-16,-22 0 0,0 0 0,0 0 16,21 0-16,-20 0 0,-1 0 0,0 0 15,0 0-15,-21-21 32</inkml:trace>
  <inkml:trace contextRef="#ctx0" brushRef="#br0" timeOffset="146586.01">10562 13653 0,'0'0'0,"21"-22"0,-21 1 16,0 0-16,0 0 0,0-21 15,0 20-15,0 1 0,0 0 0,0 0 16,0 0-16,0 0 16,21 21-16,1 21 15,-22 0-15,0 21 0,0 1 16,21 20-16,-21 1 0,0-1 15,0 1-15,0-1 0,0-21 0,0 22 16,0-1-16,0-20 0,0-1 0,21 0 16,0 1-16,0-1 15,0-21-15,1 22 0,-1-22 0,0 0 16</inkml:trace>
  <inkml:trace contextRef="#ctx0" brushRef="#br0" timeOffset="150011.29">21061 9843 0,'-43'21'15,"22"-21"-15,0 0 16,0 0-16,0 0 15,0 0 1,-1 0-16,1 0 0,0 0 16,0 0-16,0 0 0,0 0 0,-1 0 15,1 0-15,0 0 0,0 0 0,0 0 16,0 0-16,-1 0 0,1 0 16,0 0-16,0 0 0,0 0 15,0 0-15,-1 0 16,22 21-16,-21-21 0,21 21 15,0 0 1,21 0-16,1-21 16,-1 0-16,21 0 0,-21 0 0,22 0 15,-1 0-15,0 0 0,1 0 0,20 0 16,-21 0-16,1-21 0,20 21 16,-20-21-16,-1 21 0,21 0 0,-20 0 15,-1 0-15,0-21 0,1 21 0,-22 0 16,21 0-16,-21 0 0,22 0 15,-22 0-15,0 0 16,0 0 0,-42 0 15,0 0-31,0 0 16,0 0-16,-1 0 15,1 0-15,0 0 16</inkml:trace>
  <inkml:trace contextRef="#ctx0" brushRef="#br0" timeOffset="150380.07">20510 10054 0,'0'0'0,"-21"0"15,0 0-15,21 21 16,21-21 0,0 0-16,1 0 15,-1 0-15,21 0 0,0 0 0,1 0 16,-1-21-16,0 21 0,22 0 16,-22 0-16,22-21 0,-22 21 15,22 0-15,-22 0 0,21-21 0,-20 21 16,-1 0-16,22 0 0,-22-21 0,-21 21 15,21 0-15,-20 0 0,20 0 0,-21 0 16,0 0-16,0 0 47,1-21-31,-1-1-1,0 22-15,0-21 0</inkml:trace>
  <inkml:trace contextRef="#ctx0" brushRef="#br0" timeOffset="151182.1">22267 9186 0,'0'22'63,"0"-1"-63,0 0 0,0 0 15,-21 0-15,21 0 0,0 1 0,0-1 16,0 0-16,0 0 0,0 0 15,0 0-15,21 1 16,0-22-16,1 0 16,-1 0-1,0 0-15,21 0 0,-21 0 0,22-22 16,-22 1-16,21 21 0,1-21 0,-1-21 16,21 21-16,1-1 0,-1-20 0,86-21 15,-65 20-15,1 22 0,-22 0 16,22 0-16,-21 21 0,20 0 0,-41 0 15,20 0-15,-21 0 0,1 0 16,-22 0-16,0 21 0,0 0 0,0-21 16</inkml:trace>
  <inkml:trace contextRef="#ctx0" brushRef="#br0" timeOffset="151552.46">23008 8932 0,'0'0'0,"0"22"15,0-1 1,0 0-16,0 0 0,0 21 0,0 1 16,21-1-16,0 0 0,-21 1 0,22-1 15,-1 0-15,21 1 0,-21-1 0,0 0 16,22 1-16,-22-1 0,21 0 0,-21 1 15,1-22-15,20 21 0,-21 1 16,21-22-16,-20 21 0,-1-21 0</inkml:trace>
  <inkml:trace contextRef="#ctx0" brushRef="#br0" timeOffset="160565.4">21018 9250 0,'-21'-21'0,"42"42"0,-63-42 0,42 0 15,-21-1-15,0 22 16,21-21-16,0 0 0,0 0 16,-21 21 46,-1 0-46,22-21-16,-21 21 15,0 0 1,21-21-16,-21 21 16,0 0-16,0 0 15,-1 0-15,1 0 0,0 0 16,0 0-16,0 0 0,0 0 16,-1 21-16,1 0 0,0 0 15,0 0-15,0-21 0,0 21 16,-1 1-16,1-1 0,21 0 0,-21 0 15,0 0-15,0 0 0,0 22 0,-1-22 16,22 21-16,-21-21 0,0 22 0,21-1 16,0 0-16,0 1 0,0-1 15,-21 0-15,21 1 0,0-1 0,0 0 16,0-20-16,0 20 0,0-21 0,0 21 16,0-20-16,21-1 0,-21 21 0,0-21 15,21 0-15,0 1 0,1-1 0,-1 0 16,-21 0-16,21-21 0,0 21 15,0 0-15,22 1 0,-22-22 0,0 21 16,0 0-16,21-21 0,-20 0 0,20 0 16,-21 21-16,21-21 0,1 0 0,-22 0 15,21 0-15,1 0 0,-22 0 0,21 0 16,0-21-16,-20 0 0,20 21 0,-21-21 16,21-1-16,-20 22 0,20-21 15,0 0-15,-21 0 0,22 0 0,-22 0 16,0-1-16,21 1 0,-20 0 0,20 0 15,-21 0-15,0 0 0,0-1 0,1 1 16,-1 0-16,0 0 0,0-21 16,-21 20-16,21 1 0,-21 0 0,21 0 15,-21-21-15,0 20 0,22-41 16,-22 21-16,21 20 0,-21-20 0,0 21 16,0-21-16,0 20 0,0-20 15,0 21-15,-21 0 0,-1-22 0,22 22 0,-21 0 16,0 0-16,0 0 0,0 0 15,0-1-15,-22 1 0,22 0 16,0 0-16,-21 0 0,20 0 0,1-1 16,0 22-16,-21-21 0,21 0 0,-1 21 15,-20-21-15,21 21 0,0 0 0,0 0 16,-22-21-16,22 21 0,0 0 0,-21 0 16,20 0-16,-20 0 0,21 0 15,0 0-15,-22 0 0,22 0 0,-21 21 16,21-21-16,-22 21 0,22 0 0,0-21 15,-21 21-15,21 1 0,-22-22 0,22 21 16,-21 0-16,-1 0 0,22 0 16,0 0-16,0 1 0,0-1 0,0 21 15,-1-21-15,22 0 16,0 1-16,-21-1 0,21 0 0,0 0 16,0 0-16,-21 22 0,21-22 0,0 0 15,0 0-15,0 21 0,0-20 0,0-1 16,0 0-16,0 0 0,0 21 0,0-20 15,0-1-15,0 0 0,0 0 0,21 0 16,0 0-16,1 1 0,-22-1 0,21 0 16,0 0-16,0 0 0,0 0 15,0 1-15,1-22 0,-1 21 0,0 0 16,21-21-16,-21 21 0,1 0 0,20-21 16,-21 21-16,0-21 0,22 0 15,-22 22-15,0-22 0,0 0 0,21 0 16,-20 0-16,-1 0 0,0 0 0,0 0 15,21 0-15,-20 0 0,-1 0 0,0 0 16,0 0-16,0-22 0,22 1 0,-22 21 16,0-21-16,21 0 0,-21 0 0,22 0 15,-22-1-15,0 1 0,0 0 16,0 0-16,1 0 0,-1-22 0,0 22 0,0-21 16,0 21-16,-21-22 15,21 1-15,-21 0 0,22-1 0,-22 22 16,21-21-16,-21 0 0,21-1 0,-21 1 0,0 0 15,0 20-15,0-20 0,0 0 16,0 21-16,0-22 0,0 22 0,-21 0 16,0 0-16,-1-22 0,1 22 0,0 0 15,0 21-15,-21-21 0,20 0 16,1 21-16,-21-21 0,21 21 0,0 0 16,-22 0-16,1 0 0,21 0 0,-22 0 15,22 0-15,-21 0 0,21 0 0,-22 0 16,1 0-16,21 0 0,-21 0 0,-1 0 15,1 21-15,21-21 0,-22 21 0,1-21 16,0 21-16,21-21 0,-22 21 16,22 0-16,0 1 0,-21-1 0,20 0 15,1 0-15,21 0 0,-21 22 16,0-22-16,21 0 0,0 21 0,0 1 16,0-22-16,0 21 0,0 0 0,0-20 15,0 20-15,0 0 0,0 1 0,0-22 16,0 21-16,0 0 0,0-20 0,21 20 15,0-21-15,0 0 0,-21 22 0,22-22 16,-1 0-16,0 0 0,0 0 16,0 0-16,0 1 0,22-22 0,-22 21 15,0-21-15,0 21 0,22-21 16,-22 21-16,21-21 0,-21 0 0,22 0 0,-22 0 16,21 0-16,0 0 0,1 0 15,-22 0-15,21 0 0,1 0 0,-22-21 16,21 21-16,-21-21 0,22 21 0,-22 0 15,21-21-15,-21-1 0,0 22 0,1-21 16,-1 0-16,0 0 0,0 21 0,0-21 16,0 0-16,1-1 0,-22-20 0,21 21 15,0 0-15,0-22 0,0 1 16,0 21-16,1-21 0,-1-1 0,-21 1 16,21 21-16,-21-22 0,21 1 0,-21 21 15,0-21-15,0 20 0,0 1 16,0-21-16,0 21 0,0-22 0,0 22 0,0 0 15,0-21-15,0 21 0,0-22 16,-21 22-16,0-21 0,21-1 0,-21 22 16,-1-21-16,1 21 0,0 0 15,0-1-15,-21 1 0,20 0 16,-20 0-16,0 21 0,-1 0 0,1 0 0,0 0 16,-1 0-16,1 0 0,0 0 0,-1 0 15,22 21-15,-21-21 0,0 21 0,-1 0 16,1 1-16,21-1 0,-22 0 0,1 0 15,21 21-15,-21-20 0,20-1 16,-20 21-16,21-21 0,0 22 0,0-22 16,-1 21-16,1-21 0,21 22 15,0-22-15,-21 21 0,21-21 0,0 22 16,0-1-16,0-21 0,0 21 0,0-20 16,0 20-16,0-21 0,0 21 0,0-20 15,0-1-15,21 21 0,-21-21 0,21 0 16,-21 1-16,0-1 0,22 0 15,-1 0-15,-21 0 0,21-21 0,0 21 16,0 1-16,0-1 0,1-21 0,-1 21 16,0-21-16,0 0 0,0 21 0,0-21 15,22 0-15,-22 0 0,0 0 0,0 0 16,22 0-16,-22 0 0,0 0 0,21 0 16,-21 0-16,22 0 0,-22 0 15,21 0-15,-21-21 0,22 21 0,-22-21 16,0 21-16,21-21 0,-20 21 0,-1-22 15,0 22-15,0-21 0,0 0 0,0 0 16,1 0-16,-1 0 0,-21-1 16,21-20-16,0 21 0,-21-21 0,0-1 15,21 22-15,0-21 0,-21-1 0,0 1 16,22 0-16,-22-1 0,0 1 0,0 21 16,0-21-16,0 20 0,0 1 0,0-21 15,0 21-15,-22 0 0,1-1 0,0 1 16,0 0-16,0 0 0,-22 0 0,22 0 15,0-1-15,0 22 16,-21-21-16,20 0 0,-20 21 0,21 0 16,-21-21-16,20 21 0,-20 0 0,21 0 15,-21 0-15,-1 0 0,22 0 0,-21 21 16,-1 0-16,1 0 0,0 1 0,-1-1 16,-20 21-16,21 0 0,-1-20 15,-84 126 1,106-106-16,21 0 0,-21-20 15,21 20-15,0 0 0,-21 1 16,21-1-16,0 0 0,0 1 0,0-22 0,0 21 16,0 0-16,0 1 0,21-22 0,-21 21 15,21-21-15,0 22 0,-21-22 16,21 0-16,1 0 0,-1 0 0,-21 1 16,21-1-16,0 0 0,0 0 0,0-21 15,1 21-15,20 0 0,-21-21 16,21 22-16,-20-22 0,20 0 0,-21 0 15,21 0-15,1 0 0,-1 0 16,-21-22-16,22 1 0,-1 21 0,0-21 16,1 0-16,-22 0 0,42-22 15,-20 22-15,41-63 16,-63 62-16,1-20 0,-1-43 16,0 43-16,21-64 15,-42 64-15,0 0 0,21-22 0,-21 22 16,0-1-16,0 1 0,0 0 0,0-1 15,0 1-15,-21 0 0,0 21 16,0-1-16,0 1 0,0 0 16,-64 0-16,64 21 0,-22 0 15,1-21-15,21 21 0,-21 0 16,-1 0-16,1 0 0,21 0 0,-22 0 0,1 0 16,0 21-16,21-21 0,-22 21 0,1 0 15,21-21-15,-22 43 0,-20-1 16,42-21-16,0 21 0,-1-20 15,1 20-15,-21 21 16,42-20-16,0-1 0,0 0 0,0-20 16,0 20-16,0 0 0,0-21 0,0 22 15,0-22-15,0 0 0,0 21 0,21-20 16,0-1-16,0 0 0,1 0 16,-1 0-16,0 0 0,0-21 0,0 22 15,0-1-15,1-21 0,-1 0 0,0 21 0,0-21 16,0 0-16,0 0 0,1 0 15,-1 0-15,0 0 16,-21-21 0,21 0-16</inkml:trace>
  <inkml:trace contextRef="#ctx0" brushRef="#br0" timeOffset="163613.21">17399 10202 0,'0'-21'16,"-21"21"-16,0 0 15,-1 0-15,22-21 16,-21 21-16,0 0 16,0 0-1,0 0-15,0 0 0,-1 0 16,1 0-16,0 0 15,0 0-15,0 0 0,0 0 16,-1 0-16,1 0 0,0 0 16,0 0-16,0 0 15,42 0 32,0 0-47,0 0 0,0 0 0,1 0 16,-1 0-16,21 0 15,0 0-15,1 0 0,-1 0 0,22-21 16,-1 21-16,1 0 0,-1 0 0,1-21 16,20 0-16,-20 21 0,20 0 0,-20-22 15,-1 22-15,1 0 0,21 0 0,-22-21 16,1 21-16,-22 0 0,21 0 16,-20 0-16,-1 0 0,0 0 0,1 0 15,-22 0-15,0 0 0,21 0 0,-20 0 16,-1 0-16,0 0 0,0 0 15,0 0-15,-42 0 47,0 0-47,0 0 16,-22 0-16,1 0 0,21 0 0,-43 0 16,22 0-16,0 0 0</inkml:trace>
  <inkml:trace contextRef="#ctx0" brushRef="#br0" timeOffset="164539.67">17187 10202 0,'0'0'0,"-21"22"0,42-22 31,0 21-15,22-21-16,-1 0 0,0 0 0,1 0 16,20 0-16,1 0 0,-1 0 15,1 0-15,20 0 0,1 0 0,0 0 16,21-21-16,-22 21 0,22 0 15,0 0-15,0-22 0,0 22 0,-22 0 16,1 0-16,0 0 0,-22-21 0,22 21 16,-22 0-16,1 0 0,-22 0 0,22-21 15,-22 21-15,0 0 0,-21 0 16,22 0-16,-22 0 0,0 0 0,0 0 16,-21-21-16,21 21 0,1 0 15,-22-21 485,0 0-469,-22-1-15</inkml:trace>
  <inkml:trace contextRef="#ctx0" brushRef="#br0" timeOffset="170036.65">21188 3196 0,'0'-21'0,"0"0"0,0 0 16,0 0-16,0-1 15,0 1 1,0 0-16,21 21 0,-21-21 16,0 0-16,0 42 31,0 0-15,0 21-16,0-20 0,0 20 0,0 0 15,0 1-15,0-1 0,0 0 16,0 1-16,0-1 0,0 0 15,0 1-15,0-1 0,0-21 0,0 21 16,0-20-16,0-1 0,0 0 16,0 0-16,0 0 0,0 0 15,0 1-15,0-1 16,0-42 31,0-1-47,0 1 0,0 0 15,0 0-15,0 0 0,0 0 0</inkml:trace>
  <inkml:trace contextRef="#ctx0" brushRef="#br0" timeOffset="170566.35">20976 3175 0,'0'0'0,"-21"-21"0,0 0 15,0 0-15,21-1 0,0 1 16,-22 0-16,1 21 0,21-21 0,0 0 15,0 0-15,0-1 0,0 1 16,21 21 0,-21-21-16,22 21 0,-1 0 15,0 0-15,0 0 0,21 0 16,-20 21-16,-1-21 0,21 21 16,0 1-16,1-1 0,-1 0 0,0 21 15,1-21-15,-22 1 0,21 20 16,1 0-16,-22-21 0,21 22 0,-21-1 15,22 0-15,-22 1 0,0-1 0,0 0 16,0-20-16,-21 20 0,21-21 16,1 0-16,-22 22 0,21-22 0,-21 0 15,0 0-15,21 0 0,0 0 16,-21 1 0,0-44-1,0 1 1,0 0-16,-21 0 15,0-21-15,21 20 0,0-20 0,0 0 0,0-1 16,-21 1-16,21-21 16,0 20-16,0-20 0,0 20 0,0 1 15,0 0-15,0-1 0,0 1 0,0 21 16,21-21-16,-21 20 0,0 1 16,21 21-16,0-21 0,0 21 15,-21 21 16,0 0-31,0 1 16,0-1-16,0 0 0,0 0 16,0 0-16</inkml:trace>
  <inkml:trace contextRef="#ctx0" brushRef="#br0" timeOffset="171627.95">22013 3302 0,'0'0'0,"0"-21"16,0 42 15,0 0-15,0 0-16,0 1 0,0-1 15,0 0-15,0 0 0,0 0 16,0 0-16,0 1 0,0-1 0,0 0 15,0 0-15,0 0 16,21 0-16,1-21 0,-22 22 0,21-22 16,0 0-16,0 0 0,0 0 15,0 0-15,1 0 16,-1 0-16,0 0 0,0 0 0,-21-22 16,21 1-16,0 0 0,-21 0 0,22 0 15,-1 0-15,-21-22 16,0 1-16,21 21 0,-21-22 0,21 1 15,-21 21-15,21-21 0,-21 20 0,0 1 16,0 0-16,0 42 31,0 0-31,0 1 16,0-1-16,0 0 0,0 21 16,0-21-16,0 1 0,0 20 0,0-21 15,0 0-15,0 22 0,0-22 16,0 0-16,0 0 0,0 0 0,0 0 15,21 1-15,1-1 0,-1-21 16,0 0-16,0 21 0,0-21 16,0 0-16,1 0 0,-1 0 15,0 0-15,0-21 0,21 21 0,-20-21 16,-1-1-16,0 1 0,0 0 16,0 0-16,0-21 0,1-1 0,-1 22 15,0-21-15,0-22 0,-21 22 16,21 0-16,-21-1 0,21 1 0,-21 0 15,0-1-15,0 22 0,0-21 0,0 21 16,0-1-16,0 1 0,0 0 16,-21 21-1,0 21 1,21 0-16,-21 1 0,0 20 16,0 0-16,-1-21 0,1 22 15,21-1-15,0 0 0,0 1 16,0-1-16,0 0 0,0 1 0,0-22 15,0 21-15,0-21 0,0 22 0,0-22 16,0 0-16,21 0 0,1 0 16,-1-21-16,0 22 0,0-22 0,0 0 15,0 0-15,22 0 0,-22 0 0,21 0 16,-21 0-16,22 0 0,-22 0 16,0-22-16,21 1 0,-20-21 15,-1 21-15,0-22 0,0 22 0,0-21 16,0-22-16,1 22 0,-1 0 0,-21-1 15,0-20-15,0 21 0,0 20 16,0-20-16,0 0 0,0 21 16,0-22-16,0 22 0,0 0 0,-21 21 31,-1 21-31,1 0 16,21 0-16,-21 22 0,0-1 0,21 0 15,0 1-15,0-1 0,-21 22 16,21-22-16,0 0 0,0 1 0,0-1 15,0-21-15,0 21 0,0-20 0,21-1 16,-21 0-16,0 0 0,21-21 16,-21 21-16,21-21 0,0 0 0,1 0 15,-1 0-15,0 0 16,0 0-16,0-21 16,0 21-16,1-21 0,-1 0 0,0 21 15,0-21-15,0-1 0,0 22 0</inkml:trace>
  <inkml:trace contextRef="#ctx0" brushRef="#br0" timeOffset="172120.13">21484 3937 0,'0'0'0,"21"21"47,22-21-47,-22 0 0,21 0 16,0 0-16,22 0 0,-1 0 0,1 0 15,21 0-15,-22 0 0,22 0 16,-1 0-16,22 0 0,-21 0 0,21-21 16,0 21-16,-22 0 0,22 0 0,-21 0 15,-22 0-15,22 0 0,-22-21 16,-20 21-16,-1 0 0,0 0 0,-20 0 15,-1 0-15,0 0 0,0 0 0,0 0 32,-21-21-32,-21 21 31,0 0-31,-21 0 16,20 0-16,-20 0 0,21 0 0,-21 0 15,-22 0-15</inkml:trace>
  <inkml:trace contextRef="#ctx0" brushRef="#br0" timeOffset="172531.89">21357 4043 0,'0'0'0,"0"21"16,0 0 0,21-21-16,22 0 0,-22 0 15,21 21-15,22-21 0,-22 0 0,21 0 16,1 0-16,21 0 0,-1 22 16,-20-22-16,20 0 0,1 0 0,21 0 15,-21 0-15,-1 0 0,1 0 0,0 0 16,-22 0-16,1 0 0,20 0 15,-41 0-15,20 0 0,-21-22 16,1 22-16,-22 0 0,21 0 0,-21 0 16,1 0-16,-1 0 15,-21-21 1,-21 21 31,-1 0-47,1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4:00:19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2731 0,'0'21'32,"0"0"-32,-21 0 0,21 0 15,-21 0-15,21 1 0,0-1 16,0 0-16,0 0 0,-22 0 15,22 0-15,0 1 0,0-1 0,-21 0 16,21 0-16</inkml:trace>
  <inkml:trace contextRef="#ctx0" brushRef="#br0" timeOffset="1036.38">5249 1545 0,'0'0'0,"0"-42"16,0 21-16,0 0 15,0-1-15,0 1 0,0 0 16,0 0-16,0 0 15,-21 21-15,0-21 16,0 21-16,0 0 0,-1 0 16,1 21-16,0 0 0,-21 0 15,21 0-15,-1 0 0,-20 22 0,0-1 16,21 0-16,-22 1 0,1 20 16,0 1-16,20-1 0,-20 1 0,21-1 15,-21 1-15,20-1 0,1 1 16,0-1-16,0 1 0,21-1 15,0 1-15,0-1 0,0 1 0,21-1 16,0 1-16,22-22 0,-22 0 16,21 1-16,0-1 0,1-21 0,-1 0 15,22 1-15,-22-1 0,0-21 0,22 0 16,-22 0-16,0 0 0,22 0 16,-22-21-16,22-1 0,-22 1 0,22 0 15,-22-21-15,21-1 0,-20 1 0,20-21 16,-20 20-16,-1-20 15,0-22-15,1 22 0,-22-1 0,0-21 16,0 22-16,-21-22 0,0 1 0,0-1 16,-21 21-16,0-20 0,0 20 15,-22 1-15,1 20 0,-22 1 0,22 0 16,-21-1-16,20 22 0,-20 0 16,20 0-16,1 21 0,-21 0 0,20 0 15,1 0-15,21 0 0,-22 21 16,22 0-16,-21 0 0,21 22 0,0-1 15,-1 22-15,22-22 0,0 21 0,-21 1 16,21-1-16,0-20 0,0 20 16,0-20-16,21-1 0,1-21 0,20 21 15,-21-20-15,21-22 0,1 0 16</inkml:trace>
  <inkml:trace contextRef="#ctx0" brushRef="#br0" timeOffset="2039.8">6350 1080 0,'0'0'0,"0"-22"0,0 1 0,0 0 16,0 0-16,-21 21 15,0 21 1,21 0-16,0 22 0,0-1 15,0 0-15,0 1 0,0-1 0,0 21 16,0 1-16,0-1 0,0 22 16,-22-21-16,22 20 0,0 1 0,0 0 15,0-22-15,0 22 0,-21-22 16,21-20-16,0 20 0,-21-21 0,21 1 16,0-1-16,0-21 0,0 22 0,0-22 15,0 0-15,0 0 0,0 0 16,-21-21-1,0-21-15,21 0 16,0 0-16,0 0 0,0-22 16,0 22-16,0-21 0,0 21 15,0-22-15,0 1 0,0 0 0,0-1 16,42 1-16,-21 21 0,0-22 16,1 22-16,20 0 0,0 0 0,1 0 15,-1 0-15,0-1 0,1 22 0,-1 0 16,21 0-16,-20 0 0,-22 22 15,21-1-15,-21 0 0,1 0 0,-1 0 16,-21 0-16,0 1 0,0 20 0,0-21 16,0 0-16,-21 22 0,-1-22 15,-20 21-15,21-21 0,-21 0 0,-1 1 16,1-1-16,21 0 0,-22 0 16,22 0-16,-21-21 0,21 21 15,0-21-15,-1 0 0,1 0 16,42 0 15,1 0-31,-1 0 0,0 0 0,21 0 16,-21 0-16,22 0 0,-1 0 15,0-21-15,1 21 0,-1-21 0,0 0 16,1 21-16,-1-21 0,0 0 16,1-1-16,-1 1 0,-21 0 0,22 0 15,-22 0-15,0 0 0,0-22 0,0 22 16,-21-21-16,0-1 0,0 22 15,0-21-15,0 21 0,21 0 16,-21-1-16,0 1 0,0 0 0,0 0 16,0 42 15,0 0-31,0 22 0,0-22 0,0 21 16,0 0-16,0 1 0,0-1 0,0 0 15,0 22-15,22-22 0,-22 22 16,0-1-16,0 1 0,0-1 15,0 22-15,0-22 0,0 1 0,0 21 16,0-22-16,0 1 0,0-22 16,0 21-16,0 1 0,0-22 0,0 1 15,0-1-15,0 0 0,0 1 0,0-1 16,-22-21-16,22 21 0,-21-20 16,21-1-16,0 0 0,-21-21 15,0 0-15,0 0 16,0 0-1,-1-21-15,22 0 0,-21-1 16,0 1-16,21 0 0,-21 0 0,0 0 16,21-22-16,0 22 0,-21-21 0,-1 0 15,22-1-15,-21 1 16,21-22-16</inkml:trace>
  <inkml:trace contextRef="#ctx0" brushRef="#br0" timeOffset="2278.67">7197 1503 0,'0'0'0,"0"-21"0,0 0 0,0-1 16,-22 1-16,1 21 31,42 0 16,1 0-47,-1 0 16,-21 21-16,21-21 0,0 22 15,-21-1-15</inkml:trace>
  <inkml:trace contextRef="#ctx0" brushRef="#br0" timeOffset="2643.45">7535 2032 0,'0'0'0,"0"21"0,0 0 15,21-21-15,1-21 16,-1 21-16,0-21 16,21 0-16,-21 0 0,1 0 0,20-1 15,-21-20-15,0 21 0,22 0 0,-43-22 16,21 22-16,0 0 0,-21 0 15,0 0-15,0 0 0,-21 21 16,0 0-16,-1 0 16,1 21-16,0 0 15,0 21-15,0-21 0,0 22 0,-1-1 16,1 0-16,21-20 0,0 20 0,-21 0 16,21 1-16,0-22 0,0 21 15,0-21-15,0 0 0,0 1 0,0-1 16,0 0-16,21 0 0,0-21 0,1 21 15,-1-21-15,0 0 0,0 0 16,0 0-16,0 0 0,22 0 0,-22-21 16,21 21-16,-21-21 0,22 0 0</inkml:trace>
  <inkml:trace contextRef="#ctx0" brushRef="#br0" timeOffset="3196.16">8382 1884 0,'0'0'0,"0"-21"0,0 0 0,0-1 15,0 1-15,0 0 0,0 0 16,-21 0-16,0 21 16,-1 0-1,22 21-15,0 0 0,-21 0 0,0 0 16,21 22-16,-21-22 0,21 21 0,0-21 16,0 22-16,0-1 0,0-21 15,0 22-15,0-22 0,0 21 16,0-21-16,0 0 0,0 1 0,0-1 15,0 0-15,21 0 0,0-21 16,0 0-16,22 0 0,-22 0 16,0 0-16,21-21 0,1 21 0,-22-21 15,21 0-15,1-22 0,-1 22 0,0 0 16,1-21-16,-22-1 0,21 1 16,-21-22-16,0 1 0,22-1 0,-22 1 15,0-1-15,-21-20 0,21 20 16,0 22-16,-21-22 0,22 22 0,-22 0 15,0-1-15,0 22 0,0 0 0,0 0 16,0 0-16,-22 21 16,22 21-16,-21 0 0,21 0 15,-21 0-15,0 22 0,21-1 16,0 0-16,-21 1 0,0 20 16,21-20-16,0 20 0,0 1 0,0-1 15,0 1-15,0-22 0,0 21 0,0-20 16,0-1-16,0 0 0,0-20 15,0 20-15,0-21 0,21 0 0,-21 0 16,21 1-16,0-1 16,0-21-16,0 0 15,1 0-15,-1-21 16,-21-1-16,0 1 0,0 0 0,0 0 16,0 0-16,0-22 0,0 22 15</inkml:trace>
  <inkml:trace contextRef="#ctx0" brushRef="#br0" timeOffset="3368.55">8763 1820 0,'0'0'0,"-21"0"0,0 0 0,-1 0 16,1 0-16,42 0 31,1 0-31,20 0 16,-21 0-16,0 0 0,22-21 0,-22 21 15,21 0-15,-21-21 0,22 0 0,-22 21 16,0-21-16,0 0 0,21 21 15,-20-22-15,-1 1 0,0 0 16,0 0-16</inkml:trace>
  <inkml:trace contextRef="#ctx0" brushRef="#br0" timeOffset="3819.29">10964 1905 0,'0'0'0,"21"-21"0,1 0 0,-1 0 16,21-22-1,0-20-15,-20 42 0,-1-22 0,0 22 16,-21 0-16,21-21 0,-21 20 0,0 1 15,0 0-15,0 0 16,-21 21-16,0 0 0,0 0 16,-1 0-16,1 0 0,-21 21 0,21 0 15,0 0-15,-22 22 0,22-1 16,-21 0-16,21 1 0,-1-1 0,1 22 16,0-22-16,0 0 0,21 22 15,0-22-15,0 0 0,0 1 16,0-1-16,0-21 0,21 22 0,0-22 15,22 0-15,-22 21 0,0-21 16,0 1-16,21-1 0,-20-21 0,-1 21 16,21-21-16,-21 0 0,0 0 0,1 0 15,20 0-15,-21 0 0,0 0 0,0 0 16,1 0-16,-1-21 0,0 0 0,0-1 16,0 1-16,22 0 0,-22-21 15</inkml:trace>
  <inkml:trace contextRef="#ctx0" brushRef="#br0" timeOffset="4123.46">11896 1334 0,'0'0'0,"0"-22"0,0 1 16,-22 21-1,22 21 1,0 1-16,0-1 0,-21 21 15,0 0-15,21 1 0,-21-1 0,21 0 16,0 22-16,0-1 0,0-20 0,0 20 16,0 1-16,0-22 15,0 0-15,0 1 0,0-1 0,0 0 16,0 1-16,0-22 0,0 0 0,0 0 16,0 0-16,0 1 0,0-1 0,0 0 15,21-42 32,0 21-47</inkml:trace>
  <inkml:trace contextRef="#ctx0" brushRef="#br0" timeOffset="4692.14">12509 2053 0,'0'0'0,"0"-21"0,0 0 0,22 21 16,-22-21-16,21-22 0,-21 22 16,0 0-16,21 0 0,-21-21 0,0 20 15,0 1-15,0 0 0,0 0 0,0 0 16,0 0-16,-21 21 16,0 0-16,-1 0 0,1 0 0,0 0 15,0 0-15,0 21 0,0 0 0,-22 0 16,22 21-16,-21-20 0,-1 20 15,22 0-15,-21 1 0,21-22 16,0 21-16,-1 0 0,1-20 0,21-1 16,0 21-16,0-21 0,0 0 0,0 1 15,0-1-15,21-21 0,1 21 16,-1-21-16,0 0 0,0 0 0,21 0 16,-20 0-16,-1 0 0,0 0 0,0 0 15,0 0-15,0-21 0,1 0 16,-1-1-16,0 1 0,0 0 0,0 0 15,0-21-15,-21-1 0,22 22 0,-1-21 16,-21-1-16,21 22 0,-21 0 16,0 0-16,0 0 0,0 42 31,0 0-15,0 0-16,0 0 0,0 1 15,0-1-15,0 0 0,0 21 0,0-21 16,0 1-16,0-1 0,0 0 0,0 0 15,0 0-15,0 0 16,0 1-16,21-22 47,0-22-31,0 22-16,1-21 0,-1 0 0</inkml:trace>
  <inkml:trace contextRef="#ctx0" brushRef="#br0" timeOffset="5203.85">13314 1863 0,'0'0'0,"21"-21"0,21-22 16,-21 22-16,-21 0 16,0 0-16,0 0 15,0-1 1,-21 22-16,0 0 15,0 0-15,0 22 0,0-22 16,-1 21-16,-20 0 0,21 0 0,0 0 16,0 0-16,-22 1 0,22-1 0,21 0 15,-21 0-15,21 0 0,-21 0 16,21 1-16,0-1 16,21 0-16,0-21 0,0 0 0,0 0 15,1 21-15,-1-21 0,0 0 16,21 0-16,-21 0 0,1 0 0,-1 0 15,0 21-15,0-21 0,0 0 0,0 0 16,1 0-16,-22 21 16,0 1-1,0-1 1,-22-21-16,1 21 0,0-21 16,0 21-16,0-21 0,0 0 15,-22 0-15,22 21 0,0-21 0,-21 21 16,20-21-16,1 0 0,0 0 0,0 0 15,0 0-15,0 0 16,-1 0 0,1 0-16,21-21 47,21 21-47,1-21 15,-1 21-15,0 0 0</inkml:trace>
  <inkml:trace contextRef="#ctx0" brushRef="#br0" timeOffset="5887.46">14055 1884 0,'0'0'0,"21"0"0,21-42 16,-21 42-1,0-22-15,-21 1 0,22 0 16,-1 0-16,-21 0 16,0 0-16,0-1 15,0 1 1,-21 21-16,-1 0 0,1 0 16,0 0-16,0 0 0,0 0 0,0 0 15,-22 21-15,22 1 0,0-22 16,0 21-16,-22 0 0,22 0 0,0 0 15,21 0-15,-21 1 0,21-1 0,0 0 16,0 0-16,0 0 0,0 0 16,0 1-16,21-22 15,-21 21-15,21-21 0,0 0 0,1 21 16,-1-21-16,0 0 0,0 0 16,0 21-16,0-21 0,1 0 0,-1 0 15,0 0-15,0 0 0,0 0 0,0 21 16,1-21-16,-1 0 0,0 0 0,0 0 15,0 0-15,-21 21 0,0 1 16,0-1 0,0 0-1,-21-21-15,0 0 0,0 21 16,0-21-16,-1 0 0,1 21 0,-21-21 16,21 0-16,0 21 0,-1-21 15,1 0-15,0 0 0,0 0 0,0 22 16,0-22-16,-1 0 0,1 0 15,0 0-15,0 0 0,0 0 16,0 0-16,-1 0 16,1 0 62,0 0-63,0 0 1,0 0 0,0 0-16</inkml:trace>
  <inkml:trace contextRef="#ctx0" brushRef="#br0" timeOffset="7699.62">3598 4509 0,'0'0'0,"-21"0"0,-21 0 0,21 0 0,-1 0 16,-20 0-16,21 0 0,0 0 0,0 0 15,-1 21-15,1-21 0,21 21 32,0 0-17,21-21-15,1 21 0,20-21 0,0 0 16,22 21-16,-22-21 0,43 0 15,-22 0-15,22 0 0,-22 0 16,22 0-16,0 0 0,-1 0 0,1 0 16,21 0-16,-21-21 0,-1 21 0,1 0 15,-22-21-15,1 21 0,-1 0 16,-20 0-16,-1 0 0,-21-21 0,0 21 16,-21-21-1,-21 21-15,0 0 0,-21 0 16,-1 0-16,1-21 0,-21 21 0,20 0 15,1 0-15,0-22 0,-1 22 16,22-21-16,0 21 0,0 0 0,21-21 16,21 21-1,0-21-15,21 21 16,-20 0-16,41 0 0,-21 0 0,1 0 16,20 0-16,-20 0 0,-1 0 0,0 21 15,-21-21-15,1 21 0,-1 0 16,-21 1-16,-21-1 0,-1 21 15,-20-21-15,0 0 0,-1 22 16,-20-22-16,-1 0 0,1 21 0,-1 1 16,22-22-16,-21 0 0,20 21 0,1-20 15,21-1-15,0 0 0,-1 0 16,44-21 0,-1 0-16,0 0 0,21-21 15,1 0-15,-1 0 0</inkml:trace>
  <inkml:trace contextRef="#ctx0" brushRef="#br0" timeOffset="8399.39">6159 4128 0,'0'0'0,"22"0"15,-1 0 1,0 0-1,0-22-15,0 1 0,0 21 16,1-21-16,-1 21 0,0-21 16,0 0-16,0 0 0,22-1 0,-22 1 15,0 0-15,21 0 0,-21 0 16,1 21-16,-1-21 0,-21-1 16,-21 1-16,-1 21 15,-20 0-15,0 0 0,-1 0 0,-20 0 16,-1 0-16,1 21 0,-1 1 15,1-22-15,-1 21 0,22 0 0,0 0 16,-1 21-16,22-20 0,0-1 16,21 0-16,0 21 0,0-21 0,21 1 15,0-1-15,1 0 0,20 21 0,0-21 16,1 1-16,-1-1 0,0 0 16,1 0-16,20 0 0,-21 0 0,22 1 15,-22-1-15,1 0 0,20 0 16,-21 0-16,-20 0 0,20-21 15,-21 22-15,0-1 0,-21 0 0,0 0 16,-21 0-16,0 0 0,-21 1 0,-1-1 16,-20 0-16,20 0 0,-20 0 0,-22 0 15,22-21-15,-1 0 0,1 22 16,-1-22-16,22 0 0,-22 0 0,22 0 16,0-22-16,-1 22 0,22-21 15,0 0-15,0 21 0,0-21 0,0 0 16,21 0-16,-22 21 0,22-22 15,0 1-15,0 0 0,0 0 16,22 0-16,-1 0 16,0 21-16,0-22 0,21 22 0,-20-21 15,20 21-15</inkml:trace>
  <inkml:trace contextRef="#ctx0" brushRef="#br0" timeOffset="8972.27">7027 4466 0,'0'-21'0,"0"42"0,0-63 15,0 21-15,0 0 0,0-1 16,0 1-16,0 0 0,-21 0 0,21 0 16,0 0-16,0-1 0,-21 22 0,21-21 15,-21 21-15,21 21 16,-21 1-16,21 20 16,0-21-16,0 21 0,0-20 0,0 20 15,0-21-15,0 21 16,0-20-16,0 20 0,0-21 0,0 21 15,0-20-15,0-1 0,21 0 0,0 0 16,0-21-16,0 0 16,0 0-16,1 0 0,20 0 0,-21 0 15,0-21-15,22 0 0,-22 21 0,0-21 16,21-22-16,-21 22 0,1 0 16,-1 0-16,0-22 0,-21 1 15,0 21-15,0-21 0,0-1 0,0 1 16,0 21-16,0-22 0,0 22 0,0 0 15,0 0-15,0 42 16,-21 0-16,0 0 16,21 1-16,-22-1 0,22 21 0,0-21 15,0 22-15,0-22 0,0 21 16,0-21-16,0 0 0,22 22 0,-1-22 16,0 0-16,0 0 0,21-21 0,-20 21 15,20-21-15,-21 0 0,21 0 16,1 0-16,-22 0 0,21 0 0</inkml:trace>
  <inkml:trace contextRef="#ctx0" brushRef="#br0" timeOffset="9280.14">8001 4339 0,'0'-42'0,"0"-64"16,0 85-16,0-21 16,0 20-16,0 44 15,0-1 1,0 21-16,0 0 0,0 1 0,0-1 15,0 22-15,0-1 0,0-21 0,0 43 16,0-21-16,0 20 0,0 1 16,0 0-16,0 20 0,0-20 0,0 21 15,0 0-15,0 0 0,0-22 0,-21 22 16,0 0-16,-1-21 0,1-1 16,-21 1-16,21-22 0,21 1 0,-21-1 15,21-20-15,-22-22 0,22 21 16,0-63-1,0-21-15,22-1 16,-22 1-16,21 0 0,0-22 0,-21-20 16,0 20-16,21-21 0,0 1 15,-21-1-15,0 0 0</inkml:trace>
  <inkml:trace contextRef="#ctx0" brushRef="#br0" timeOffset="10087.57">7937 4678 0,'0'0'0,"0"-64"0,0 1 0,0 21 16,0-22-16,0 22 0,0-22 15,0 22-15,0 0 0,0-1 16,22 1-16,-1 0 0,0 20 0,0 1 16,21 0-16,-20 21 0,20 0 15,0 0-15,-21 0 0,22 0 0,-1 21 16,-21 0-16,0 1 0,22 20 0,-43 0 16,21-21-16,-21 22 0,0-1 15,0-21-15,0 22 0,-21-1 0,0-21 16,-1 21-16,1-20 0,-21-1 0,0 0 15,-1 0-15,1-21 0,0 21 16,-1-21-16,1 21 0,21-21 0,-22 0 16,22 0-16,0 0 0,0 0 0,0 0 15,42 0 17,0 0-32,0 0 0,22 22 15,-22-22-15,21 0 0,0 0 0,-20 21 16,20-21-16,-21 0 0,21 0 15,1 0-15,-22 0 0,21 0 0,1 0 16,-22 0-16,21-21 0,0 21 0,1-22 16,-22 1-16,21 0 0,1 0 0,-22 0 15,21 0-15,-21-1 0,0-20 16,1 21-16,-1-21 0,-21-1 0,0 22 16,0-21-16,0 21 0,0-1 0,0 1 15,0 0-15,0 0 0,-21 21 16,-1 0-16,1 0 15,0 21-15,21 0 0,-21 22 0,0-22 16,0 21-16,21-21 0,0 22 0,0-1 16,0 0-16,0 1 0,0-22 15,0 21-15,0-21 0,0 0 0,21 22 16,0-22-16,0 0 0,0-21 0,22 21 16,-1-21-16,-21 0 0,21 0 0,1 0 15,-1 0-15,0 0 0,1-21 16,-1 0-16,0 0 0,1 0 15,-1-1-15,-21 1 0,22 0 0,-22-21 16,0-1-16,0 1 0,0 21 16,0-21-16,-21-1 0,0 1 0,0 21 15,0-22-15,0 22 0,0 0 16,-21 21-16,0 0 16,21 21-16,0 0 15,0 1-15,0 20 0,0-21 0,0 0 16,0 0-16,0 1 0,0 20 0,0-21 15,0 0-15,0 0 0,0 64 16,0-64 0,0 0-16,0 1 0,21-22 31,-21-22 0,0 1-31,0 0 0,0 0 0,-21 0 16,21 0-16</inkml:trace>
  <inkml:trace contextRef="#ctx0" brushRef="#br0" timeOffset="11019.58">10795 3937 0,'0'0'0,"0"-21"0,-21 0 16,21 42 15,0 0-31,0 0 15,0 22-15,0-1 0,0 0 0,0 1 16,0-1-16,0 0 0,0 1 0,0-1 16,0 0-16,0 1 15,0-1-15,0-21 0,0 0 0,0 22 0,0-22 16,-21 0-16,-1-42 47,22 0-47,0-1 0,0 1 0,0 0 15,0-21-15,0-1 0,0 1 0,22 0 16,-1-1-16,-21 1 0,21 0 16,0-1-16,0 1 0,0 0 0,22 21 15,-22-1-15,21 1 0,-21 21 0,22 0 16,-22 0-16,21 0 0,-21 21 16,1 1-16,-1 20 0,0-21 15,0 21-15,0 1 0,-21-1 0,0 0 16,0 1-16,0-1 0,0-21 0,0 22 15,0-22-15,0 21 0,0-21 0,0 0 16,0 1-16,-21-22 0,21 21 16,-21-21-16,21-21 31,0-1-31,0 1 0,0 0 16,0 0-16,0-21 0,0-1 0,0 22 15,21-42-15,0 20 0,0 1 0,1 0 16,-1-1-16,0 1 0,21 0 15,-21 20-15,22 1 0,-22 0 16,21 21-16,1 0 0,-22 0 0,0 21 16,21 0-16,-21 1 0,1-1 0,-22 21 15,0 0-15,0 1 0,0-22 0,0 21 16,0 1-16,0-1 0,0-21 16,0 21-16,-22-20 0,1-1 0,0 0 15,21 0-15,-21 0 0,21 0 0,-21 1 16,21-1-16,0-42 31,21-1-31,0 1 16,21 0-16,-20 0 0,-1 0 15</inkml:trace>
  <inkml:trace contextRef="#ctx0" brushRef="#br0" timeOffset="11404.36">12128 4043 0,'22'-21'0,"-44"42"0,65-106 16,-64 106 15,-1 1-15,1-1-16,0 0 0,0 21 0,0 1 15,0-1-15,-1-21 0,1 21 0,0 1 16,21-1-16,-21 0 0,21-20 16,0 20-16,0-21 0,0 21 15,0-20-15,0-1 0,21-21 0,0 21 16,0-21-16,22 0 0,-22 0 0,21 0 15,1 0-15,-22 0 0,21-21 0,0 0 16,1-1-16,-22 1 0,21 0 16,-21 0-16,1 0 0,-1-22 0,0 1 15,-21 0-15,0-1 0,0 1 0,0 0 16,0-1-16,0 1 0,-21 0 16,0 21-16,-1-1 0,-20 1 15,21 21-15,0 0 0,-22 0 0,1 0 0,21 0 16,-21 21-16,20-21 0,-20 22 15,21-1-15,0 0 0,0 0 16,21 0-16,0 0 0,0 1 0,0-1 16,21 0-16,0 0 0,0-21 0,21 0 15,1 21-15,-22-21 0</inkml:trace>
  <inkml:trace contextRef="#ctx0" brushRef="#br0" timeOffset="11796.14">13060 4064 0,'0'0'0,"21"0"0,-21-42 16,0 21-16,-21 21 0,0 0 16,-1 0-16,-20 0 0,21 0 15,-21 0-15,-1 21 0,22-21 16,-21 21-16,-1 0 0,22 0 0,0 0 16,0 1-16,0-1 0,21 0 0,0 0 15,0 0-15,0 0 0,0 1 16,21-22-16,0 21 0,0 0 0,0-21 15,22 21-15,-1 0 0,-21-21 0,22 21 16,-1-21-16,0 22 0,-21-22 0,22 21 16,-22 0-16,0-21 0,0 21 15,-21 0-15,0 0 0,0 1 16,-21-22-16,0 21 0,0-21 16,-22 0-16,1 21 0,0-21 0,-1 0 15,-20 0-15,21 0 0,-1 0 16,22 0-16,-21 0 0,21 0 15,-22 0-15,22 0 0,0 0 16,21-21 0,21 0-16,0 21 0,0-22 15,22 1-15,-22 0 0,21 0 16,1-21-16</inkml:trace>
  <inkml:trace contextRef="#ctx0" brushRef="#br0" timeOffset="12063.98">13737 3556 0,'0'0'0,"0"-21"0,0-43 16,0 43-16,0 0 15,-21 21-15,0 0 16,21 21 0,-21 0-16,21 22 0,-22-1 0,22 0 15,0 1-15,0-1 0,-21 0 0,0 1 16,0 20-16,21 1 0,0-22 15,-21 22-15,0-22 0,21 21 0,-22-20 16,22-1-16,0 0 0,0 1 16,0-22-16,0 0 0,0 0 0,0 0 0,0 1 15,22-22-15,-1 0 0,0 0 16,0 0-16,0 0 16,-21-22-16,21 1 0,-21 0 0</inkml:trace>
  <inkml:trace contextRef="#ctx0" brushRef="#br0" timeOffset="12223.89">13441 4022 0,'0'0'0,"-21"0"0,-22 0 16,86 0 15,-22 0-31,0 0 0,21 0 16,1 0-16,-1 0 0,-21-21 0,21 21 15,1-22-15,-1 22 0,-21-21 16,0 21-16,22-21 0,-22 21 15</inkml:trace>
  <inkml:trace contextRef="#ctx0" brushRef="#br0" timeOffset="12680.62">15579 3683 0,'0'0'0,"0"-21"0,0-64 16,0 64-16,0 0 15,-22 0-15,22 0 0,-21 21 0,0 0 16,0 0-16,0 0 0,21 21 16,-21 0-16,-1 0 0,1 21 0,0 1 15,0-1-15,0 0 0,21 22 0,-21-22 16,-1 22-16,1-1 0,21 1 15,0-1-15,-21 1 0,21-22 0,0 22 16,0-43-16,0 21 0,0 0 0,21-20 16,0-1-16,1 0 0,20-21 0,-21 0 15,21 0-15,-20 0 0,20 0 16,-21 0-16,21-21 0,-20 21 0,20-21 16</inkml:trace>
  <inkml:trace contextRef="#ctx0" brushRef="#br0" timeOffset="12939.48">16023 3725 0,'0'0'0,"21"-63"16,-21-64-16,0 63 16,0 22-16,-21-64 15,21 85-15,0 0 0,0 0 0,-21 21 0,0 0 16,21 21-16,-21 21 16,21 1-16,0-1 0,0 21 0,0 1 15,0-1-15,-22-20 0,22 20 16,-21 1-16,21-1 0,0 1 0,-21-1 15,21 1-15,-21-1 0,21-20 16,0-1-16,0 0 0,0 1 0,0-1 16,0-21-16,0 0 0,0 0 0,0 1 15,21-22-15,0 0 0,0 0 16,1 0-16,20 0 0,-21 0 16,0-22-16,0 1 0,22 0 0</inkml:trace>
  <inkml:trace contextRef="#ctx0" brushRef="#br0" timeOffset="14000.15">16616 3937 0,'0'0'16,"21"-21"-16,-21 0 15,0 0-15,0-1 0,0 1 0,0 0 16,0 0-16,0 0 0,-21 21 16,0 0-16,-1 0 0,1 0 0,0 0 15,0 0-15,0 0 0,-22 21 16,22 0-16,0 0 0,-21 22 0,21-22 15,-1 21-15,1 0 0,-21 1 0,21 63 16,0-64-16,21 0 16,0 1-16,0-22 0,0 21 0,0-21 15,0 0-15,21 1 0,0-1 0,0-21 16,0 0-16,0 0 0,22 0 0,-22 0 16,21 0-16,-21-21 0,22-1 15,-22 1-15,21 0 0,-21-21 16,22 21-16,-22-22 0,0 22 0,0-21 15,-21-22-15,21 22 0,-21 0 0,22-1 16,-22 1-16,0 21 0,0-22 16,0 22-16,0 0 0,0 0 0,-22 42 31,22 0-31,-21 22 0,0-22 0,21 21 16,0 0-16,0 1 0,-21-1 15,21 0-15,0 1 0,0-1 0,0-21 16,0 22-16,0-22 0,0 21 15,0-21-15,21-21 0,0 21 0,0 1 16,1-22-16,-1 0 0,0 0 16,0 0-16,21 0 0,-20-22 0,20 1 15,0 0-15,-21 0 0,22 0 0,-1-22 16,-21 22-16,22-21 0,-1 0 0,-21-1 16,21 1-16,-20 0 0,-1 20 15,0-20-15,-21 21 0,0 0 0,0 0 16,-21 21-1,0 0-15,-1 0 0,1 0 16,0 21-16,0 0 0,21 0 0,0 21 16,0-20-16,0-1 0,0 21 15,0-21-15,0 0 0,0 22 0,21-22 16,0 0-16,0 0 0,1 22 16,-22-22-16,21 0 0,0-21 0,-21 21 15,21 0-15,-21 0 0,0 1 16,-21-22-1,0 0-15,0 0 0,-1 0 16,1 0-16,0 0 0,0 0 0,0 0 16,0 0-16,-1 0 0,1 0 0,42 0 47,1 0-47,-1 0 15,21 0-15,-21 0 0,22 0 0,-1 0 16,0 0-16,1-22 0,-1 1 0,0 21 15,22-21-15,-22 0 0,0 0 16,1 0-16,-1-1 0,0 1 0,-20 0 16,20-21-16,-21-1 0,0 22 0,0-21 15,1 0-15,-1-1 0,-21 22 0,0-21 16,0 21-16,0-1 0,0 1 16,0 0-16,-21 21 0,-1 0 15,1 0-15,0 0 0,0 21 16,0 0-16,21 1 15,0-1-15,0 21 0,0-21 0,0 0 16,0 22-16,21-22 0,0 0 0,-21 21 16,21-20-16,0-1 0,-21 0 0,0 0 15,22 0-15,-22 0 0,0 1 16,0-1-16,0 0 0,0 0 16,-22-21-16,1 21 15,0-21-15,0 0 0,0 0 16,0 0-16,-1 0 0,1 0 15,0-21-15,0 0 0,0 0 16,21 0-16,0-1 0</inkml:trace>
  <inkml:trace contextRef="#ctx0" brushRef="#br0" timeOffset="14367.93">19029 3789 0,'0'0'0,"0"-21"16,0 0-16,0-1 16,0 1-1,-21 21 16,21 21-15,-22 1-16,22-1 0,0 21 16,0-21-16,0 0 0,0 1 15,0 20-15,0-21 0,0 0 0,0 22 16,0-22-16,0 0 0,0 0 0,0 0 16,0 0-16,0 1 0,0-1 15,-21-21-15,21-21 31,0-1-31,0 1 16,0 0-16</inkml:trace>
  <inkml:trace contextRef="#ctx0" brushRef="#br0" timeOffset="14537.84">18986 3620 0,'0'0'0,"0"-22"0,0 1 0,0 0 15,0 0 1,22 21 46,-1 0-62,0 0 16</inkml:trace>
  <inkml:trace contextRef="#ctx0" brushRef="#br0" timeOffset="14968.59">19452 3704 0,'0'0'0,"0"21"0,0 1 16,0-1-1,0 0-15,0 0 0,0 0 16,0 0-16,0 1 0,0-1 0,0 21 16,0-21-16,21 0 0,-21 1 15,0-1-15,0 0 0,0 0 16,0 0-16,0 0 0,0 1 0,0-1 15,-21-21 1,0 0-16,0 0 0,21-21 16,0-1-16,0 1 15,0 0-15,0 0 0,0 0 0,0 0 16,0-22-16,21 22 0,0 0 0,21-21 16,-20-1-16,20 22 0,0 0 15,1-21-15,-1 20 0,0 1 0,1 0 16,-1 21-16,0 0 0,-21 0 15,22 0-15,-1 0 0,-21 21 0,0 0 16,1 1-16,-22-1 0,0 0 16,0 0-16,0 0 0,0 22 0,0-22 15,0 21-15,-22-21 0,22 22 0,0-22 16,-21 0-16,21 0 0,-21 0 16,21 0-16,0 1 0,-21-22 15,21-22 1</inkml:trace>
  <inkml:trace contextRef="#ctx0" brushRef="#br0" timeOffset="15543.26">21082 4001 0,'0'-22'16,"0"1"-16,0 0 15,21 0-15,0 0 0,-21 0 16,21-1-16,-21-20 0,0 21 15,22 0-15,-1-22 0,-21 1 0,21 21 16,0-21-16,-21-1 0,21 22 0,-21-21 16,0 21-16,21-1 0,-21 1 15,0 42 1,0 1-16,0 20 0,0-21 16,0 21-16,0 22 0,0-22 15,0 22-15,-21-1 0,21 1 0,0 20 16,0 1-16,0-21 0,0 20 15,21 1-15,1-22 0,-1 22 0,0 0 16,0-22-16,0 22 0,0-22 0,1 22 16,-22-21-16,0-1 0,21 1 15,-21-1-15,0-21 0,0 22 0,0-22 16,0-21-16,0 22 0,0-22 0,-21 0 16,-1 0-16,1 0 0,0-21 0,0 0 15,0 0-15,0 0 0,-1 0 16,1 0-16,0-21 0,21 0 0,0 0 15,-21 21-15,21-21 0,0 0 16,-21-1-16,21 1 0,0 0 0,0 0 16,0 0-16,0 0 0,0-1 0,0-20 15,0 21-15,0-21 0,0-1 16,0 1-16,21 0 0</inkml:trace>
  <inkml:trace contextRef="#ctx0" brushRef="#br0" timeOffset="15756.14">21188 3196 0,'0'0'0,"-21"-21"16,-22-21-16,43 21 0,-21 21 16,21-22-16,-21 22 0,42 22 46,0-22-46,0 21 16,1-21-16,-1 21 0,0 0 16</inkml:trace>
  <inkml:trace contextRef="#ctx0" brushRef="#br0" timeOffset="17080.59">21971 3577 0,'0'0'0,"0"-21"15,0 0 1,0 0-16,-21 0 0,0-1 16,-1 1-16,-20 21 15,21 0-15,0 0 0,-22 0 0,22 0 16,-21 21-16,0 1 0,20-1 0,-20 0 16,21 21-16,0 1 0,0-22 15,-22 21-15,43 0 0,0-20 0,-21 20 16,21-21-16,0 0 0,0 0 0,0 1 15,21-1-15,0 0 0,1-21 0,20 0 16,-21 0-16,0 0 0,22 0 16,-22 0-16,21 0 0,-21-21 0,0 0 15,22-1-15,-22 1 0,0-21 16,0 21-16,0-22 0,1 22 16,-1-21-16,0 0 0,-21-1 0,0 1 15,21 21-15,-21 0 0,0-1 0,0 1 16,21 0-16,-21 42 15,0 0 1,-21 1-16,21 20 0,-21-21 0,21 0 16,0 0-16,0 22 0,0-22 15,0 0-15,0 0 0,0 22 0,0-22 16,21 0-16,0 0 16,0 0-16,1-21 0,-1 0 0,21 21 0,-21-21 15,22 0-15,-22 0 16,21 0-16,-21 0 0,0-21 0,22 0 15,-22 0-15,0 0 0,0 0 0,0-1 16,1-20-16,-1 21 0,0-21 16,0 20-16,-21-20 0,0 21 0,21 0 15,-21 0-15,0-1 0,21 1 0,-21 42 32,0 1-32,-21-1 0,0 0 0,0 0 15,0 21-15,21-20 0,-21 20 0,21-21 16,-22 21-16,22-20 0,0-1 15,0 21-15,0-21 0,0 0 16,0 1-16,22-22 0,-1 21 0,0 0 16,0-21-16,21 0 0,-20 0 0,20 0 15,0 0-15,1 0 0,-1 0 0,-21-21 16,21 0-16,-20-1 0,-1 1 16,21 0-16,-21 0 0,0-21 0,-21 20 15,22-20-15,-22 0 0,21 21 0,-21-22 16,0 22-16,0 0 0,0 0 15,0 0-15,-21-1 16,-1 22-16,1 0 16,21 22-16,0-1 15,0 0-15,0 0 16,21 0-16,1-21 16,-1 0-16,0 0 0,0 0 15,0 0-15,0 0 0,22 0 0,-22 0 16,21 0-16,22 0 0,-22-21 0,22 21 15,-1 0-15,1 0 0,-1-21 16,-21 21-16,22 0 0,-22-21 0,1 21 16,-22-21-16,0 21 0,0-22 0,0 22 15,-21-21-15,0 0 16,-21 0 0,0 21-16,0 0 0,-22 0 15,22 0-15,0 0 0,-21 21 0,21-21 16,-22 21-16,1 0 0,0 1 15,20 20-15,-20-21 0,0 0 0,21 22 16,-22-22-16,22 0 0,0 0 0,0 21 16,21-20-16,0-1 0,0 0 15,0 0-15,0 0 0,21 0 16,0-21-16,0 0 0,0 0 16,1 0-16,-1 0 0,0 0 15,0 0-15,0 0 0,0-21 0,1 0 16,-1 21-16,0-21 0,0 0 15,0 0-15,0-22 0,1 22 0,-1-21 16,-21 21-16,0-22 0,21 22 16,-21 0-16,0 0 0,0 42 31,0 0-31,0 0 0,0 22 0,-21-22 16,21 21-16,0-21 0,0 22 15,0-22-15,0 0 0,0 0 0,0 0 16,0 0-16,21 1 0,0-22 0,0 21 15,0 0-15,1-21 0,-1 0 16,0 0-16,21 0 0,-21 0 0,22 0 16,-22 0-16,0 0 0,0-21 15,0 0-15,1 21 0,-1-22 0,0 1 16,-21 0-16,0 0 0,0 0 16,0 0-16,-21 21 15</inkml:trace>
  <inkml:trace contextRef="#ctx0" brushRef="#br0" timeOffset="20745.36">3789 6668 0,'0'0'0,"-21"0"31,-1 0-31,1 0 16,0-22-16,0 22 15,0 0-15,0 0 0,-1 0 16,1 0-16,0 0 0,0 0 15,0 0 1,0 0-16,21 22 16,21-1-16,0-21 15,0 0-15,0 21 0,22-21 16,-1 0-16,0 0 0,1 0 0,20 0 16,1 21-16,-1-21 0,1 0 15,-1 0-15,22 0 0,21 0 16,-1-21-16,1 21 0,0-21 0,21 21 15,-21 0-15,0-21 0,-22 21 16,1 0-16,0 0 0,-1-22 0,-20 22 16,-1 0-16,-20 0 0,-1 0 15,0 0-15,-20-21 0,-1 21 0,0 0 16,-21-21-16,0 0 16,-21 0-16,0 21 15,-1-21-15,1 21 0,-21-22 0,21 1 16,-22 21-16,1 0 0,0-21 15,21 21-15,-22 0 0,22 0 0,-21 0 16,21 0-16,-1 0 0,1 0 0,42 0 31,1 0-15,-1 0-16,21 0 0,-21-21 16,22 21-16,-1 0 0,0 0 0,-21 0 15,22 0-15,-1 0 0,-21 0 0,22 0 16,-22 0-16,0 0 0,0 21 15,-21 0-15,0 0 0,0 1 16,0-1-16,0 0 0,-42 0 0,21 0 16,-1 0-16,-20 22 0,0-22 15,21 0-15,-22 21 0,22-20 0,-21-1 16,21 0-16,-1 0 0,1 0 16,0 0-16,21 1 0,0-1 0,0 0 15,0 0-15,0 0 16,21-21-1,0 0-15,1 0 16,-22-21-16</inkml:trace>
  <inkml:trace contextRef="#ctx0" brushRef="#br0" timeOffset="22800.71">7641 6668 0,'0'0'0,"0"21"16,0 0-16,21-21 63,0 0-63,1-21 0,-1 0 15,0-1-15,0 1 0,0 0 0,0 0 16,1 0-16,-1 0 0,0-1 0,-21-20 15,0 21-15,21 0 0,-21 0 16,0-1-16,0 1 0,0 0 0,0 0 16,0 0-16,0 0 15,0 42 79,21-21 15,0 0-15,1 0 62,-1 0-93,0 0 234,-21 21-282,0 0 1,0 0 0,21-21-16,-21 21 0,21 1 15,-21-1-15,0 0 0,0 0 0,21 0 16,-21 0-16,22 22 0,-22-22 16,21 21-16,-21-21 0,0 22 15,0-22-15,0 21 0,0 1 0,21-1 16,-21 0-16,0 1 0,0 20 0,0-21 15,0 22-15,0-22 0,0 22 16,0-1-16,0-20 0,0-1 0,0 0 16,21 1-16,-21-1 0,0 0 0,0 1 15,0-1-15,0-21 0,0 21 0,0-20 16,0-1-16,-21 0 16,0 0-16,0 0 0,-1 0 0,1 1 15,0-22-15,0 0 0,0 21 0,0-21 16,-1 0-16,-20 0 0,21 0 0,0 0 15,0 0-15,-1-21 0,1-1 16,0 22-16,0-21 0,0 0 16,21 0-16,-21 0 0,21 0 15,-22-22-15,22 22 0,0-21 16,0-1-16,0 1 0,0 0 0</inkml:trace>
  <inkml:trace contextRef="#ctx0" brushRef="#br0" timeOffset="23007.59">7810 6202 0,'0'0'0,"0"-21"0,0 0 0,-21 21 16,21-22-16,-21 22 0,0 0 31,42 22 0,0-22-31,0 21 16,1-21-16,-1 21 0</inkml:trace>
  <inkml:trace contextRef="#ctx0" brushRef="#br0" timeOffset="24334.69">8678 6414 0,'0'0'0,"0"-43"16,0 22-16,0 0 16,0 0-16,0 0 0,-21 21 15,0-22-15,0 1 0,0 0 0,-1 21 16,1-21-16,0 21 0,0 0 16,0 0-16,0 0 0,-1 0 15,1 21-15,0 0 0,0 0 0,21 1 16,-21 20-16,0 0 0,21 1 15,0-1-15,0 0 0,0 1 0,0-1 16,0 0-16,0 1 0,0-1 0,0-21 16,21 0-16,0 0 0,0 1 0,0-22 15,0 0-15,1 0 0,20 0 16,-21 0-16,0-22 0,0 22 0,1-21 16,20-21-16,-21 21 0,0 0 0,0-22 15,1 1-15,-22 0 16,21-1-16,-21 1 0,21 0 0,-21 20 15,0-20-15,21 0 0,-21-1 0,0 22 16,21 0-16,-21 0 0,0 0 16,0 42-1,0 0-15,0 0 16,0 22-16,0-22 0,0 21 16,0 0-16,0 1 0,21-22 0,1 21 15,-22 1-15,21-1 0,-21-21 0,21 21 16,0-20-16,-21-1 0,21 0 0,0 0 15,1-21-15,-1 0 0,0 0 16,21 0-16,-21 0 0,1 0 16,-1 0-16,0-21 0,0 0 0,0 0 15,-21-1-15,21 1 16,1-21-16,-22 0 0,21 20 0,-21-20 16,0 0-16,21-1 0,-21 1 0,0 21 15,21 0-15,-21 0 0,0-1 0,0 1 16,0 0-16,0 42 15,0 43 1,0-43-16,0 0 0,0 21 16,0 1-16,0-22 0,0 21 0,0 1 15,0-22-15,0 21 16,21-21-16,-21 0 0,21 22 0,-21-22 0,22-21 16,-1 21-16,0-21 15,0 0-15,0 0 0,0 0 0,22 0 16,-22 0-16,0-21 0,0 0 15,0 0-15,22-1 0,-43 1 0,21 0 16,0 0-16,-21-21 0,21 20 0,-21-20 16,0 0-16,0 21 0,0-22 15,0 22-15,-21 0 0,0-21 16,0 42-16,21-22 0,0 1 0,21 21 31,0 0-15,21 0-16,-20 0 0,20 0 0,-21 0 15,21 0-15,1 0 0,-1 0 16,22 0-16,-22 0 0,0 0 0,1 0 16,-22 0-16,0 0 0,0 0 15,0 0-15,0 0 0,-42 0 32,0 0-32,0 0 15,0 0-15,0 0 16,-1 0-16,1 0 15,0 0 1,0 0-16,0 0 16,21 21-16,-21 1 0,-1-1 15,22 0-15,-21 0 0,0 21 0,0-20 16,21 20-16,-21-21 0,0 64 16,21-64-16,0 21 0,0-21 15,0 22-15,0-22 0,0 0 0,0 0 16,0 0-16,21-21 0,0 0 15,0 0-15,0 0 0,0 0 0,1-21 16,-1 21-16,0-21 0,21 0 16,-21 0-16,1 0 0,-1-1 15,0-20-15,0 21 0,0-21 0,-21 20 16,21-20-16,1 0 0,-22 21 0,21-22 16,-21 22-16,0 0 0,0 0 0,0 42 31,-21 0-31,-1 0 15,22 22-15,-21-22 0,21 21 16,0 0-16,0-20 0,0 20 0,0-21 16,0 21-16,0-20 0,0-1 0,0 0 15,0 0-15,21 0 0,1-21 16,-22 21-16,21-21 0,0 0 16,0 0-16,0-21 15,0 0-15,1 0 0,20 0 16</inkml:trace>
  <inkml:trace contextRef="#ctx0" brushRef="#br0" timeOffset="24620.19">10880 6308 0,'0'21'16,"-22"0"0,22 0-16,0 0 0,0 1 15,22-22 1,-1 0-16,0 0 0,0 0 15,0 0-15,-21-22 0,21 22 16,-21-21-16,22 0 0,-22 0 16,0 0-16,-22 0 15,1 21-15,0 0 0,0-22 16,0 22-16,0 0 16,21 22 15,0-1-31,21-21 15,0 0-15,0 0 0,0 21 16,0-21-16</inkml:trace>
  <inkml:trace contextRef="#ctx0" brushRef="#br0" timeOffset="25008.1">11430 6604 0,'0'0'0,"21"0"15,-21-21 1,21 21-16,-21-21 0,21 0 0,-21-1 16,22 1-16,-1-21 0,-21 21 0,21-22 15,0 1-15,0 0 0,-21 21 16,21-22-16,1 1 0,-22-22 0,0 22 16,0 0-16,21-22 0,-21 22 15,0-22-15,0 22 0,0 0 0,0 21 16,0-1-16,0 1 0,0 0 0,-21 21 15,-1 21-15,1 0 16,0 22-16,21-1 0,-21 0 16,0 1-16,0 20 0,-1-20 0,1 20 15,21 1-15,-21-1 0,21-21 0,0 22 16,0-1-16,0-20 0,0 20 0,0-20 16,0-1-16,21-21 0,0 21 15,1-20-15,-1-1 0,0 0 0,0-21 16,0 0-16,0 0 0,1 0 0,20 0 15,-21 0-15,21 0 0,-20-21 0,20 0 16,0-1-16,1 1 0,-1 0 16</inkml:trace>
  <inkml:trace contextRef="#ctx0" brushRef="#br0" timeOffset="25881.09">12298 6350 0,'21'-21'16,"-42"42"-16,42-63 0,0 21 0,-21-1 0,0 1 15,0 0-15,0 0 0,0 0 16,0 0-16,-21-1 0,0 1 0,0 21 15,-1 0-15,1 0 0,0 0 16,0 0-16,0 0 0,0 0 0,-1 21 16,1 1-16,-21-1 0,21 0 15,0 0-15,-1 21 0,1 1 16,21-22-16,0 21 0,0 1 0,0-1 0,0-21 16,0 21-16,0-20 0,0-1 0,21 0 15,22 0-15,-22 0 16,0-21-16,21 0 0,-20 0 0,20 0 15,0 0-15,-21-21 0,1 0 0,20 0 16,-21 0-16,0-1 0,0 1 0,1 0 16,-1-21-16,-21-1 0,21 22 15,-21-21-15,21 21 0,-21-22 0,0 22 16,0-21-16,0 21 0,0 0 16,-21 21-1,0 21-15,0-21 0,-1 21 16,22 0-16,0 0 0,0 22 0,0-22 15,0 0-15,0 21 0,0-21 0,0 1 16,0 20-16,22-21 0,-1 0 16,0-21-16,0 21 0,0 1 15,0-22-15,1 0 0,-1 0 0,21 0 16,-21 0-16,0 0 0,1-22 0,-1 1 16,0 0-16,0 21 0,0-21 0,0 0 15,1-22-15,-22 22 0,21 0 16,0 0-16,-21-21 0,21 20 0,0 1 15,-21 0-15,0 0 0,21 21 16,-21 21 0,0 0-1,0 0-15,-21 22 16,21-22-16,-21 0 0,21 0 0,0 22 16,0-22-16,0 0 0,-21 0 0,21 0 15,0 0-15,0 1 0,0-1 0,-21 0 16,21-42 15,0 0-15,0-1-16,0 1 0,0 0 0,0 0 15,21-21-15,0 20 0,0-20 16,0 21-16,1-21 0,20-1 0,-21 22 16,21-21-16,1 21 0,20-1 0,-20 1 15,-1 0-15,21 0 0,-20 21 16,-1 0-16,-21 0 0,22 0 0,-22 21 15,0 0-15,-21 0 16,0 22-16,0-22 0,0 0 0,0 0 16,0 22-16,0-22 0,0 0 0,-21 21 15,21-21-15,-21 1 0,-1-1 0,22 0 16,0 0-16,0 0 0,-21-21 16,21 21-16,0 1 0,-21-22 15,21-22 16,0 1-31,21 21 16,0-21-16,22 0 0,-22 0 0,21 21 16</inkml:trace>
  <inkml:trace contextRef="#ctx0" brushRef="#br0" timeOffset="26629.53">14097 6202 0,'0'0'0,"21"-42"16,-21 20-16,0 1 15,0-21-15,0 21 0,0 0 16,0-1-16,-21 1 0,0 21 16,0 0-16,-1 0 0,1 0 15,0 0-15,-21 0 0,21 21 16,-1 1-16,-20-1 0,21 0 16,0 21-16,0-21 0,-1 1 0,1 20 15,21-21-15,-21 0 0,21 0 0,0 1 16,0-1-16,0 0 0,21 0 15,0 0-15,1-21 0,-1 0 0,0 0 16,0 0-16,0 0 0,0 0 0,1 0 16,-1-21-16,0 0 0,0 21 0,0-21 15,-21 0-15,21-1 0,1 1 16,-22 0-16,21-21 0,-21 21 16,21-1-16,-21 1 15,0 0-15,0 0 16,0 42-1,-21 0 1,0 0-16,-1 1 0,22-1 16,0 0-16,-21 0 0,21 0 0,-21 22 15,21-22-15,0 21 0,0 0 16,0 22-16,0-22 0,0 22 0,0-22 16,21 22-16,0-1 0,-21-21 0,0 22 15,0-1-15,22 1 0,-22-1 0,21 1 16,-21-1-16,0 1 0,0-1 15,0 1-15,0-1 0,0 1 0,0-1 16,0 1-16,0-1 0,0-20 16,0 20-16,0-20 0,0 20 0,0-21 15,0 1-15,0-1 0,0-21 0,-21 22 16,21-22-16,-22 0 0,22 0 0,-21-21 16,0 0-16,0 0 0,0 0 15,0-21-15,-1 21 0,1-42 0,0 20 16,-42-62-16,41 41 0,1 1 15,0 0-15,21-22 0,0 1 16,0-1-16,0-20 0,0-1 0,21 0 16,0 1-16,1-22 0,20 21 0,-21 0 15,21 1-15,1-1 0,-1 0 0,0 1 16,1 20-16,-1-20 0,0 41 16,1-20-16,-1 20 0,-21 1 15,22 21-15,-22 0 0,0 0 0,0-1 16,0 1-16,0 0 0,1 21 15,-1 0-15</inkml:trace>
  <inkml:trace contextRef="#ctx0" brushRef="#br0" timeOffset="32311.9">4826 9567 0,'0'0'0,"0"-21"15,-21 0-15,21 0 0,-21 0 16,21 0-16,0 42 31,0 0-15,0 21-16,0 1 0,0-1 15,0 0-15,0 22 0,0-22 16,0 22-16,0-22 0,0 21 16,0-20-16,0-1 0,-22 22 0,22-22 0,0 0 15,0 1-15,0-1 0,0-21 0,-21 21 16,21 1-16,0-22 15,0 0-15,0 0 0,0 0 0,0 1 16,0-1-16,21-21 16,1 0-16,-22-21 15,21-1-15,0 1 0,-21 0 0,21-21 16,0 21-16,0-22 0,-21 1 16,22 0-16,-22-1 0</inkml:trace>
  <inkml:trace contextRef="#ctx0" brushRef="#br0" timeOffset="32863.58">4868 9462 0,'-21'-22'16,"42"44"-16,-42-65 0,0 43 0,21-21 15,42 21 32,-21 0-47,22 0 0,-1 0 0,0 0 16,1 0-16,20 0 0,-20 0 15,20 0-15,22 0 0,-22 0 0,22-21 16,0 21-16,-1 0 0,-20-21 16,-1 21-16,1-21 0,-22 21 15,0 0-15,1 0 0,-22 0 0,0 0 0,-21 21 32,0 0-32,0 0 0,0 0 0,0 0 15,0 1-15,0-1 0,0 21 0,0-21 16,0 22-16,0-1 0,0-21 15,0 21-15,21 1 0,0-1 0,1 0 16,-22-20-16,21 20 0,0 0 16,0-21-16,0 1 0,-21 20 15,21-21-15,-21 0 0,22 0 0,-22 22 0,0-22 16,0 0-16,0 0 0,0 0 0,0 1 16,0-1-16,-22 0 15,1 0-15,0 0 0,-21 22 0,-1-22 16,1 0-16,-21 0 0,-22 0 0,0-21 15,1 21-15,-1 1 0,0-22 16,1 0-16,20 0 0,-21 0 0,22 0 16,-1 0-16,22 0 0,-21 0 15,20 0-15,22 0 0,-21-22 0,21 22 16,-1-21-16,1 21 0,21-21 0,0 0 16,0 0-16,0 0 15,21 21-15,1-22 0,-1 1 0,0 21 16,0-21-16,0 0 0,0 0 15,1 0-15,-1-1 0,0 1 16</inkml:trace>
  <inkml:trace contextRef="#ctx0" brushRef="#br0" timeOffset="33245.37">5419 9398 0,'0'0'0,"0"-42"0,0 21 15,0-1-15,0 1 0,0 0 16,0 0-16,-22 0 0,1 21 31,21 21-15,0 21-16,0-21 0,0 22 0,0-1 16,0 22-16,0-1 0,0 1 15,-21-1-15,21 22 0,0-22 0,0 22 16,0-22-16,0 1 0,0-1 0,0 1 15,0-1-15,0 1 0,0-1 16,0 1-16,0-22 0,0 22 0,0-22 16,0 0-16,0 1 0,0-22 15,0 21-15,0-21 0,0 1 16,0-1-16,0 0 0,0 0 16,0-42 15,0 0-31,0 0 0,0-1 0,-21-20 15,21 21-15,-21-21 0,0-1 16,21 1-16</inkml:trace>
  <inkml:trace contextRef="#ctx0" brushRef="#br0" timeOffset="33558.19">4699 10097 0,'0'0'0,"-21"0"15,42 0 1,0 0 0,21-22-16,1 22 0,20-21 15,1 0-15,-1 21 0,22-21 0,0 0 16,-1 0-16,22 21 0,0-22 16,0 1-16,0 0 0,-22 21 0,22-21 15,-42 21-15,20-21 0,-41 21 0,20 0 16,-21 0-16,-20 0 0,-1-21 15,0 21-15,-21-22 32,0 1-17,21 0 1,-21 0-16,0 0 16,21 0-16</inkml:trace>
  <inkml:trace contextRef="#ctx0" brushRef="#br0" timeOffset="34319.75">6202 9377 0,'0'0'0,"0"21"0,-43 21 16,43-20-16,0-1 0,0 0 16,-21 0-16,21 0 0,0 0 15,-21-21-15,21 22 0,0-1 0,0 0 16,0 0-1,0-42 17,0 0-32,0 0 0,0-1 15,0 1-15,0-21 0,0 21 0,21-22 16,0 1-16,1 0 16,-1-22-16,0 1 0,0-1 0,0 1 15,0-22-15,22 0 0,-1 1 0,0-1 16,22 0-16,-1-20 0,1 20 15,21-21-15,-1 21 0,64-105 16,-63 105-16,0 22 0,-1-22 16,-20 22-16,21-1 0,-1 1 15,-20 20-15,20 1 0,-41 0 0,20-1 16,-20 22-16,-1-21 0,-21 42 16,0-21-16,0-1 0,-42 22 31,0 0-31,0 0 0,0 0 15,0 0-15,-1 22 16,1-22-16,0 21 16,21 0-16,-21-21 0,21 21 0,-21 0 15,0 0-15,-1 1 0,-20-1 0,21 21 16,0-21-16,-22 22 0,22-1 16,-21 0-16,0 1 0,-1 20 0,1 1 15</inkml:trace>
  <inkml:trace contextRef="#ctx0" brushRef="#br0" timeOffset="35151.79">6138 9313 0,'0'0'0,"-42"22"0,42-1 0,-21 21 0,21-21 16,-21 0-16,42-42 31,0 0-16,-21 0-15,42 0 0,-21 0 16,1-1-16,-1-20 0,21 0 0,0-1 16,22-20-16,-22-1 0,22 1 0,-1-22 15,1 1-15,-1-1 0,1 0 16,-1 1-16,22-22 0,-22 0 16,1 0-16,-1 0 0,1 22 0,-22-22 15,22 42-15,-22-20 0,0 20 16,22 22-16,-22-22 0,1 22 15,-22 21-15,21-22 0,-21 22 0,0 0 16,1 0-16,-1 21 0,-21-21 0,21 21 16,-21-21 109,0-1-125,0 1 15,-21 21-15,0-21 0,-1 21 16,1 0-16,0 0 0,-21 0 0,-1 0 16,1 0-16,0 0 0,-1 0 15,1 21-15,-21-21 0,20 21 0,-20 1 16,20-1-16,1 0 0,0 0 0,-1 0 15,22 0-15,0 1 0,0-1 16,0 0-16,21 0 16,21-21-1,21 0-15,-21 0 0,22 0 16,20-21-16,-20 0 0,-1 0 0,21-1 16,-20-20-16,20 21 0,1 0 15,-22-22-15,22 1 0,-22 21 0,21-21 16,-20 20-16,-22 1 0,21 0 15,-21 0-15,-21 0 0,0 42 16,0 0 0,0 0-16,-21 22 15,0 20-15,21-21 0,0 22 0,-21-22 0,21 22 16,0-1-16,0 1 0,0-1 16,0-20-16,0 20 0,0 1 15,0-22-15,0 0 0,0 1 0,0-1 16,0 0-16,0 22 15,0-43-15,0 0 0,0 0 0,0 0 16,-21-21 0,0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4:01:10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2286 0,'0'-21'16,"0"0"15,0 0-31,0-1 16,21 22-1,0 0-15,-21-21 0,21 21 16,1 0-1,-22 21 17,-22-21-17,22-21 17</inkml:trace>
  <inkml:trace contextRef="#ctx0" brushRef="#br0" timeOffset="692.61">1143 1461 0,'0'0'0,"21"-22"15,-21 1-15,0 0 0,0 0 16,0 0-16,0 0 16,0-1-1,0 44 17,0 20-32,0-21 15,0 21-15,0 1 0,21-1 0,-21 22 16,0-1-16,0 1 0,0 20 15,0-20-15,0-1 0,0 22 16,0-22-16,0 1 0,0-1 0,0-20 16,0 20-16,0-20 0,21-1 15,-21 0-15,0-21 0,0 1 0,0-1 16,22 0-16,-22 0 0,0-42 47,0 0-47,0 0 15,0-1-15,21 1 0,-21 0 16,21 0-16,-21 0 0,21 0 0,0-1 16</inkml:trace>
  <inkml:trace contextRef="#ctx0" brushRef="#br0" timeOffset="1212.3">1820 2032 0,'0'21'63,"21"-21"-48,-21 21-15,22-21 16,-1 0-16,0 0 15,0-21-15,0 21 0,-21-21 16,21 0-16,-21 0 16,0 0-16,0-1 0,0 1 0,0 0 15,0 0 1,0 0-16,-21 21 0,21-21 16,-21 21-16,0 0 15,21 21-15,0 0 0,-21-21 16,21 21-16,-21 0 0,21 0 0,0 1 15,0-1-15,0 0 16,0 0-16,21-21 16,0 0-1,-21-21 1,21 21-16,-21-21 16,0 0 15,-21 21 16,21-22-47,0 1 15</inkml:trace>
  <inkml:trace contextRef="#ctx0" brushRef="#br0" timeOffset="1767.35">3916 1080 0,'0'0'0,"21"-43"0,0 1 16,0 0-16,-21 20 0,0-20 0,0 21 15,0-21-15,21 20 0,-21 1 16,0 42 0,0 1-16,0 20 15,0 0-15,0 1 0,22 20 16,-22-21-16,0 22 0,0-1 16,0 1-16,0-1 0,0 1 0,0 21 15,-22-22-15,1 1 0,0-1 16,21 1-16,0-1 0,0 1 0,-21-22 15,21 0-15,0 1 0,0-22 16,0 21-16,0-21 0,0 0 0,0 1 16,21-22 15,-21-22-31,21 22 0,-21-21 16,21 0-16,-21 0 0,22-21 0,-1 20 15,-21-20-15,21 21 0</inkml:trace>
  <inkml:trace contextRef="#ctx0" brushRef="#br0" timeOffset="2158.13">4381 1482 0,'0'0'0,"43"-21"0,-22-1 0,0 1 15,0 21-15,0 0 16,-21 21 0,0 1-16,0-1 15,0 0-15,-21 21 0,0 1 16,21-22-16,0 21 0,0 0 0,-21 1 15,21-1-15,0-21 0,0 22 0,0-22 16,0 0-16,21 0 0,0 0 16,0-21-16,1 0 0,-1 0 0,21 0 15,-21 0-15,22 0 0,-22-21 16,21 21-16,-21-21 0,0-21 16,1 20-16,-1 1 0,0-21 0,-21 21 15,0-22-15,0 1 0,0 21 16,0-21-16,-21 20 0,0-20 0,-1 21 15,-20 0-15,21 21 0,-21-21 0,20 21 16,1 0-16,-21 0 0,21 0 16,0 0-16,-1 0 0,1 0 0,0 0 15,21 21-15,0 0 32,0-42-1,0 0-31</inkml:trace>
  <inkml:trace contextRef="#ctx0" brushRef="#br0" timeOffset="2412.57">4000 1355 0,'0'0'16,"-21"0"-1,21-21-15,21 21 16,1-22-16,-1 22 15,21-21-15,-21 0 0,22 21 0,20-21 16,-21 21-16,1-21 0,20 0 16,-20 21-16,-1-22 0,0 22 0,1 0 15,-22 0-15,21-21 0,-21 21 16,0 0 0,-21 21 15</inkml:trace>
  <inkml:trace contextRef="#ctx0" brushRef="#br0" timeOffset="3368.13">6011 1334 0,'0'0'16,"21"0"0,1 0-16,-1 0 0,0-22 15,0 1-15,0 21 0,0-21 16,1 0-16,-1 0 0,0-22 16,0 22-16,0 0 0,0 0 0,1-21 15,-22 20-15,0 1 0,0 0 16,0 0-16,0 0 0,0 0 0,-22 21 15,-20 0-15,21 0 0,-21 0 16,20 0-16,-20 21 0,0 0 0,-22 0 16,22 21-16,21-20 0,-22 20 0,22-21 15,-21 21-15,42-20 0,0 20 16,0-21-16,0 0 0,0 0 0,0 22 16,0-22-16,21 0 0,0 0 0,22-21 15,-22 21-15,21 1 0,0-1 16,-20 0-16,20-21 0,-21 21 0,21 0 15,-20 0-15,-1-21 0,0 22 16,0-1-16,0 0 0,0 0 16,-21 0-16,0 0 0,0 1 0,0-1 15,0 0-15,-21 0 0,-21-21 0,21 21 16,-22 0-16,1-21 0,0 22 16,-1-22-16,22 0 0,-21 0 0,0 0 15,20 0-15,-20-22 0,21 22 16,0-21-16,0 0 0,-1 0 0,1-21 15,21 20-15,0-20 0,0 21 0,0-21 16,0 20-16,0 1 0,0 0 16,0 0-16,0 0 15,21 21 1,1 21-16,-22 0 16,21 0-16,0 0 0,-21 1 0,21-1 15,0 0-15,0 21 0,-21-21 0,22 1 16,-1-1-16,0 0 0,0 0 15,0 0-15,0 0 0,22-21 0,-22 0 16,0 0-16,21 0 0,-20 0 0,20 0 16,-21 0-16,21-21 0,1 0 15,-1 0-15,0 0 0,1 0 0,-1-1 16,-21-20-16,22 0 0,-1 21 16,-21-22-16,0 1 0,0 0 15,1-22-15,-22 22 0,0-1 0,21-20 16,-21-1-16,0 22 0,0-21 15,0 20-15,0 22 0,0-21 0,0 21 16,0-1-16,0 1 0,0 42 16,0 22-1,-21-22-15,21 21 0,-22 1 0,22-1 16,-21 0-16,21 22 0,0-22 16,0 0-16,0 22 0,0-22 0,0 1 15,0-1-15,0 0 0,0 1 0,0-1 16,0-21-16,0 21 0,0-20 15,0-1-15,0 0 0,21 0 0,1-21 16,-1 0-16,0 0 16,0 0-16,0 0 0,0 0 15,1-21-15,-1 0 0,0 0 16,-21-22-16,0 22 0,0 0 0,0 0 16,0-22-16</inkml:trace>
  <inkml:trace contextRef="#ctx0" brushRef="#br0" timeOffset="3535.62">6562 1461 0,'0'0'0,"-22"0"0,1 0 16,0 0 0,21-22-1,21 22 1,0-21-16,22 21 0,-22-21 16,21 21-16,-21 0 0,22 0 0,-1-21 15,-21 21-15,22 0 0,-1 0 0,-21-21 16,21 21-16,-20 0 0,-1 0 15</inkml:trace>
  <inkml:trace contextRef="#ctx0" brushRef="#br0" timeOffset="3944.56">7133 1461 0,'0'0'0,"-21"0"15,21-22 1,0 1-16,21 0 15,0 0-15,0 0 16,22 0-16,-22 21 0,0-22 0,0 22 16,22 0-16,-22 0 0,0 0 0,21 0 15,-21 0-15,1 22 0,20-1 16,-21 0-16,0 0 0,-21 0 0,21 22 16,-21-22-16,0 21 0,0-21 0,0 22 15,0-1-15,0-21 0,0 0 16,0 22-16,-21-22 0,0-21 0,21 21 15,0 0-15,-21-21 16,0 0-16,21-21 16,0 0-16,0 0 0,0-22 15,0 22-15,0 0 0,0-21 0,0 20 16,0-20-16,0 21 0,0-21 16,0 20-16,0 1 0,21 0 0,0 0 15,-21 0-15,21 21 0,0-21 0,1 21 16,-1 0-16,0 0 0,0 0 15,0 0-15,0 0 0,1 0 0,-1 0 16,0 0-16,0 0 0,0 0 16</inkml:trace>
  <inkml:trace contextRef="#ctx0" brushRef="#br0" timeOffset="4199.92">7980 1334 0,'0'21'47,"0"0"-47,0 0 16,0 0-16,0 0 0,0 1 15,0 20-15,0-21 0,0 0 16,0 0-16,0 1 0,0 20 0,-21-21 0,21 0 16,0 0-16,0 1 15,0-1-15,0 0 16,0-42 15,21 21-31,0-21 0,-21-1 0,0-20 16,21 21-16,0 0 0</inkml:trace>
  <inkml:trace contextRef="#ctx0" brushRef="#br0" timeOffset="4513.1">8043 1037 0,'0'-21'0,"0"42"0,0-63 0,-21 21 16,0 21-16,0 0 0,0 21 15,21 0-15,-22-21 16,22 21-16,0 0 0,0 1 16,43-1-1,-22-21-15,0 0 0,0 0 0,0 0 16,1 0-16,-1 0 0,0-21 16,0 21-16,-21-22 0,21 1 15,-21 0-15,0 0 0,0 0 16,0 0-16,0-1 0,-21 22 15,0 0-15,0 0 0,0 0 0,-1 0 16,1 0-16,0 0 16,0 22-16,-21 20 0,42-21 0,0 0 15,0 0-15,0 1 16,0 20-16,0-21 0,0 0 0,0 0 16,21 1-16,0-1 0,-21 0 0,21 0 15,0 0-15,0 0 0</inkml:trace>
  <inkml:trace contextRef="#ctx0" brushRef="#br0" timeOffset="5020.05">8424 1376 0,'0'0'0,"0"-21"16,0 42 31,0 0-47,0 0 15,0 0-15,0 1 16,0 20-16,0-21 0,0 0 0,0 0 16,-21 22-16,21-22 0,0 0 0,0 0 15,0 0-15,-21 1 0,21-1 16,0 0-16,-21-21 16,21-21-1,0 0 1,0-1-16,0 1 0,0 0 0,0-21 15,0 21-15,0-22 0,21 1 16,0 21-16,0-22 0,0 1 16,22 0-16,-22 21 0,21-1 0,1 1 15,-22 0-15,21 0 0,0 21 0,1 0 16,-22 0-16,21 0 0,-21 0 16,1 21-16,-1-21 0,0 21 0,0 0 15,-21 1-15,0 20 0,0-21 0,0 0 16,0 0-16,0 22 0,0-22 15,0 0-15,0 0 0,-21 22 0,21-22 16,0 0-16,-21 0 0,0-21 0,21 21 16,0 0-16,0 1 15,0-44 17,0 1-17,21 0-15,0 0 0,21 0 16</inkml:trace>
  <inkml:trace contextRef="#ctx0" brushRef="#br0" timeOffset="5845.63">9567 1461 0,'0'0'16,"21"0"-16,-21-22 0,22 1 15,-22 0-15,0 0 0,0 0 16,0 0-16,0-1 15,-22 1-15,1 21 16,0 0-16,0 0 16,0 0-16,0 21 0,-22-21 15,22 22-15,0 20 0,0-21 0,-22 0 16,22 0-16,0 22 0,0-22 16,0 21-16,0-21 0,21 1 0,-22 20 15,22-21-15,0 0 0,0 0 0,22 1 16,-1-22-16,0 0 15,0 0-15,0 0 0,0 0 16,1 0-16,-1 0 0,21-22 0,-21 1 16,0 0-16,-21 0 0,22 0 15,-1 0-15,0-1 0,0 1 0,0-21 16,-21 21-16,21 0 0,-21-1 0,22 1 16,-22 0-16,0 0 0,0 0 15,0 0-15,0 42 47,0 0-47,0 0 0,0 0 16,0 0-16,0 1 0,0-1 0,0 0 15,-22 21-15,22 1 0,-21-22 16,21 42-16,0-20 0,0-1 16,0 21-16,0 1 0,0-22 0,0 22 15,0-1-15,0 1 0,21-1 0,1 1 16,-1-1-16,-21 22 0,21-22 15,-21 1-15,0 21 0,0-22 0,21 1 16,-21-1-16,0 1 0,0-22 0,0 21 16,0-20-16,0 20 0,-21-20 0,21-1 15,-21 0-15,0 1 0,-1-22 0,1 21 16,0-21-16,0 0 0,0-21 16,0 22-16,-1-22 0,1 0 15,0-22-15,0 22 0,0-21 16,0-21-16,-1 21 0,1-22 0,-21 1 15,21 0-15,-22-22 0,1 1 0,0-22 16,21 22-16,-22-22 0,22-21 16,21 21-16,0 1 0,0-1 0,0 0 15,0 1-15,21 20 0,0-20 0,1 20 16,-1 22-16,21-22 0,-21 22 16,0 21-16,22-22 0,-22 22 0,0 0 15,0 0-15,0 0 0,1 21 0,-22-21 16,21 21-16,0 0 0,0 0 15,-21-22-15,21 22 16,-21-21 15,0 0-31</inkml:trace>
  <inkml:trace contextRef="#ctx0" brushRef="#br0" timeOffset="6204.42">10456 1249 0,'0'0'0,"-21"-42"16,21 20-1,-21 22 1,21 22-1,-42 20 1,20 0-16,22-21 0,-21 22 0,0-1 16,0 0-16,21 1 0,-21-1 15,0 0-15,21 1 0,0 20 0,0-20 16,0-1-16,0 0 0,0 1 16,0-1-16,0 0 0,0-21 0,21 1 15,0 20-15,0-21 0,0-21 16,0 21-16,1 0 0,-1-21 0,0 0 15,0 0-15,0 0 0,0 0 16,1 0-16,-1-21 0,0 0 16,0 0-16,0 0 0,-21 0 0</inkml:trace>
  <inkml:trace contextRef="#ctx0" brushRef="#br0" timeOffset="6480.26">10985 1080 0,'0'0'15,"22"-22"1,-1 22 0,0 0-16,0 22 0,0 20 0,0-21 15,1 0-15,-1 22 0,0-1 16,0 0-16,0 1 0,0-1 0,1 0 16,-22 1-16,0 20 0,0-21 0,0 22 15,0-1-15,0-20 0,0 20 16,-22-20-16,22-1 0,-21 0 0,0 1 15,21-1-15,-21-21 0,21 0 0,-21 22 16,0-43-16,21 21 0,0 0 0,-22-21 16,1 0-1,0 0-15,0 0 16</inkml:trace>
  <inkml:trace contextRef="#ctx0" brushRef="#br0" timeOffset="10864.72">1460 3577 0,'0'21'16,"-21"-21"171,21-21-155,0 0-17,0 0 1,0 0-16,0 0 31,0-1-31,21 22 0,-21-21 16,22 21-1,-1-21 1,0 21-16,0 0 16,0 0-1,0 0-15,1 21 16,-22 0-16,21-21 0,0 22 0,-21-1 15,0 0-15,21 21 0,0-21 16,-21 1-16,0-1 0,0 21 0,0-21 16,0 0-16,0 22 0,0-22 15,0 0-15,0 21 0,-21-20 16,0 20-16,0-21 0,0 21 0,-1-20 16,1 20-16,-21-21 0,21 21 15,0-20-15,-1-1 0,-20 0 0,21 0 16,0 0-16,0 0 0,-1-21 15,1 0-15,0 22 0,0-22 0,0 0 16,0 0-16,-1 0 16,1-22-16,0 1 0,0 0 15,21 0-15,0-21 0,-21 20 0,21 1 16,-21-21-16,21 21 16,0-22-16,0 22 0,0 0 0,0 0 15,0 0-15,0 0 0,21 21 16,-21-22-16,21 22 0,0 0 0,0 0 15,0 0-15,1 0 16,-1 0-16,0 0 0,0 22 0,0-1 16,0 0-16,1 0 0,-1 21 15,0-20-15,0 20 0,0-21 0,-21 21 16,21-20-16,-21 20 0,0-21 16,0 21-16,22-20 0,-22-1 0,0 0 15,21 0-15,-21 0 0,0 0 16,0 1-16,0-1 31,0-42 0,0-1-15,0 1-16,0 0 0,21 0 0,0 0 16</inkml:trace>
  <inkml:trace contextRef="#ctx0" brushRef="#br0" timeOffset="11347.44">2095 3979 0,'0'22'31,"0"-1"-15,22-42 46,-1-1-62,0 22 16,-21-21-16,0 0 0,0 0 16,-21 21-1,0 0 1,-1 0-16,1 0 16,21 21-16,0 0 15,0 0 1,21-42 46,1 21-46</inkml:trace>
  <inkml:trace contextRef="#ctx0" brushRef="#br0" timeOffset="12082.03">4191 3683 0,'0'0'0,"0"21"0,0 0 15,0 1-15,0-1 16,0 0-16,21-21 47,0 0-47,0 0 0,1 0 0,-1-21 15,0 0-15,21-1 0,-21 1 16,22-21-16,-1 21 0,0-22 0,1 1 16,-1 21-16,-21-21 0,0-1 0,1 1 15,-1 0-15,-21-1 0,0 1 16,0 0-16,-21 20 0,-1 1 0,1 0 15,0 0-15,0 21 0,-21 0 16,20 0-16,-20 0 0,21 21 0,-21 0 16,20 22-16,1-1 0,0 0 0,0 1 15,21-1-15,-21 21 0,21-20 16,0-1-16,0 0 0,0 1 16,21-1-16,0-21 0,0 22 15,0-22-15,1 0 0,20 0 0,-21 0 16,21 0-16,-20-21 0,20 0 0,0 22 15,-21-22-15,22 0 0,-1 0 16,0 0-16,1 0 0,-1-22 0,0 1 16,1 0-16,-1 0 0,0 0 0</inkml:trace>
  <inkml:trace contextRef="#ctx0" brushRef="#br0" timeOffset="14132.36">5651 3408 0,'0'0'0,"22"-21"0,-22-22 0,0 22 15,0 0-15,0 0 0,-22 0 0,22 0 16,-21-1-16,-21 22 0,21 0 0,-22 0 16,1 0-16,21 0 0,-21 0 15,-1 22-15,1-1 0,0 0 0,-1 21 16,22-21-16,-21 22 0,-1-1 16,22 0-16,0 1 0,0 20 0,0-20 15,0-22-15,21 21 0,0 0 0,0-20 16,0-1-16,0 0 0,0 0 15,21 0-15,0-21 0,0 0 16,21 0-16,-20 0 0,20 0 0,0 0 16,1 0-16,-1-21 0,0 0 15,1 0-15,-1 0 0,0-22 0,1 22 16,-22 0-16,0-21 0,0-1 0,0 22 16,0-21-16,-21-1 0,0 1 15,0 21-15,0-21 0,0 20 0,0 1 16,0 64 15,0-22-31,0 21 0,0 0 0,-21 1 16,0-1-16,0 0 0,21 22 15,-21-22-15,0 22 0,21 20 16,0-20-16,0 21 0,-22-1 0,22 1 16,0-22-16,0 22 0,0 0 15,0-1-15,0-20 0,22 21 0,-22-1 16,0-20-16,21 20 0,0-20 0,-21-1 15,0-20-15,0 20 0,21-20 16,0-22-16,-21 21 0,21-21 0,1-21 16,-1 0-1,-21-21-15,21-21 0,0-1 16,0 1-16,-21-21 0,21-22 0,1 21 16,-1-20-16,0-1 0,0 0 15,0-20-15,0-1 0,1 21 16,-1-21-16,-21 22 0,21-1 0,-21 0 15,21 22-15,-21-1 0,0 1 0,0-1 16,21 22-16,-21 0 0,21-22 16,-21 22-16,22 21 0,-22-22 0,0 1 15,0 21-15,0 0 0,0-1 0,21 22 16,-21 22 0,0-1-16,-21 21 15,21-21-15,-22 22 0,22-22 0,-21 21 16,21 0-16,-21 1 0,21-22 15,0 21-15,0 1 0,0-22 16,0 21-16,0-21 0,0 0 0,0 1 16,21-1-16,0 0 0,1-21 15,-1 21-15,0-21 0,0 0 16,0 0-16,0 0 0,1-21 0,-1 0 16,0 0-16,0-1 0,21 1 15,-20 0-15,-1-21 0,21 21 0,-21-22 16,0 1-16,1 0 0,-1-1 0,-21 1 15,0 21-15,0 0 0,0-22 16,0 22-16,0 0 0,0 42 31,0 0-31,-21 0 16,21 22-16,-22-22 0,22 0 0,0 21 16,0 1-16,0-22 0,0 0 15,0 21-15,0-20 0,0-1 0,22 0 16,-1 0-16,-21 0 0,21 0 0,21 1 15,-21-22-15,1 0 0,20 21 16,-21-21-16,21 0 0,1 0 0,-22 0 16,21 0-16,1 0 0,-1-21 0,0-1 15,-21 22-15,22-21 0,-1 0 16,-21-21-16,22 21 0,-22-1 16,0-20-16,0 21 0,0-21 0,-21-1 0,0 22 15,0-21-15,0 21 16,0-22-16,0 22 0,0 0 0,0 0 15,-21 21-15,0 0 0,0 0 16,0 0-16,-1 0 0,1 21 16,0-21-16,-21 21 0,21 21 0,-1-20 15,1-1-15,0 21 0,0-21 0,0 22 16,0-22-16,21 21 0,-22-21 16,22 0-16,0 1 0,0 20 0,0-21 15,22 0-15,-1 0 0,0-21 16,0 0-1,0 0-15,22 0 0,-22 0 0,0 0 0,0 0 16,0-21-16,0 21 0,1-21 0,-1 0 16,0 0-16,-21 0 0,21-1 15,-21-20-15,21 21 0,-21-21 16,0 20-16,0-20 0,0 0 0,0 21 16,0-1-16,0 1 0,0 0 0,0 0 15,0 42 1,0 0-16,0 0 15,-21 22-15,21-22 0,0 21 0,-21-21 16,21 22-16,0-22 0,0 0 16,0 21-16,0-20 0,0-1 0,21 0 15,-21 0-15,21 0 0,0 0 16,1 1-16,-1-22 16,0 0-16,0 0 0,0 0 0,0 0 15,22 0-15,-22 0 0,0-22 0,0 1 16,0 0-16,1 0 0,-1 0 15,0 0-15,0-22 0,0 22 0,0-21 16,1-1-16,-22-20 0,21 21 0,0-22 16,-21 1-16,21-1 0,-21 22 15,0-22-15,0 22 0,0 0 16,0-1-16,0 1 0,0 21 0,0 0 16,-21 21-1,21 21 1,-21 0-16,21 0 0,0 0 0,0 22 15,0-1-15,0 0 0,0 1 16,0 20-16,0-21 0,-21 1 0,21 20 16,0-20-16,0-1 0,0 0 0,0 1 15,0-1-15,0-21 0,21 21 16,0-20-16,0 20 0,0-21 0,0 0 16,1 0-16,-1-21 0,0 22 15,0-22-15,0 0 0,22 0 0,-22 0 16,0 0-16,21 0 0,-21 0 0,22 0 15,-22-22-15,21 1 0,-21 0 16,22 0-16,-22 0 0,21 0 0,-21-22 16,1 22-16,-1-21 0,0-1 15,0 1-15,0 0 0,-21-1 0,21 22 16,-21-21-16,0 21 0,0 0 0,-21 21 31,0 0-31,21 21 0,-21 0 16,21 0-16,-21 0 0,21 0 0,0 22 15,0-22-15,0 0 0,0 0 16,0 0-16,0 1 0,21-1 0,0 0 16,0-21-16,-21 21 0,21 0 0,1 0 15,-1 1-15,-21-1 16,21 0-16,-21 0 16,0 0-16,-21-21 15,0 0 1,-1 0-16,1 0 0,0 0 15,0 0-15,0 0 0,0 0 0,-1 0 16,1 0-16,0 0 16,21-21-1,21 0 1,0 21-16,-21-21 0,22 21 16,-1-21-16,0-1 0,0 1 15</inkml:trace>
  <inkml:trace contextRef="#ctx0" brushRef="#br0" timeOffset="14453.18">9059 3196 0,'0'0'0,"21"-42"16,-21 21-16,0 0 16,0-1-16,0 1 15,0 42 16,-21 1-31,0-1 0,21 0 0,-21 0 16,0 21-16,0 1 0,-1-22 16,1 21-16,21 1 0,-21-1 15,21 0-15,-21 1 0,21-22 0,0 21 16,0-21-16,0 22 0,0-22 0,0 0 16,21-21-16,0 21 0,-21 0 15,21-21-15,1 0 0,-1 21 0,0-21 16,0 0-16,0 0 0,0 0 15,1 0-15,-1 0 0,0 0 16,0 0-16,-21-21 0,21 21 0,0-21 16,1 0-16</inkml:trace>
  <inkml:trace contextRef="#ctx0" brushRef="#br0" timeOffset="14760.51">9610 3069 0,'0'0'0,"0"-21"0,42 21 16,-21 0-16,0 0 16,0 0-16,1 0 0,-1 0 15,0 21-15,0 0 0,0 1 16,0-1-16,1 0 0,-1 0 0,-21 21 16,21 1-16,-21-1 0,0 0 15,0 1-15,0-1 0,-21 0 16,0 1-16,-1-1 0,1-21 0,0 22 15,0-22-15,-21 0 0,20 0 0,1 0 16,0 0-16,0 1 0,21-1 0,-21-21 16,0 21-16,-1-21 15,1-21 17,21 0-32,-21-1 15</inkml:trace>
  <inkml:trace contextRef="#ctx0" brushRef="#br0" timeOffset="17489.38">1439 5461 0,'21'0'16,"-42"0"46,0 0-62,0 0 16,21-21 15,0 0-15,21 21-16,0-21 16,0 21-16,1 0 0,-1-22 0,0 22 15,0 0-15,0 0 0,0 0 16,1 0-16,-1 0 0,0 0 0,0 0 15,0 22-15,0-22 0,-21 21 16,0 21-16,0-21 0,0 0 0,0 22 16,0-22-16,-21 21 0,0-21 15,0 22-15,-21-22 0,20 21 16,-20-21-16,21 1 0,0-1 0,0 0 16,-1-21-16,1 21 0,0-21 15,0 0-15,0 0 16,21-21 15,0 0-31,0 0 16,21-1-16,0 22 0,0-21 15,0 21-15,1-21 0,20 21 16,-21-21-16,0 21 0,22 0 0,-22 0 16,21 0-16,-21 21 0,0 0 15,1-21-15,-1 21 0,0 1 16,-21 20-16,0-21 0,0 0 0,0 0 0,0 22 15,0-22-15,-21 0 16,0 0-16,-1 0 0,1 22 0,0-43 16,-21 21-16,21 0 0,-1 0 15,-20-21-15,21 21 0,-21-21 0,-1 0 16,22 0-16,-21 0 0,21 0 16,-22 0-16,22 0 0,-21 0 0,21 0 15,-1 0-15,1 0 0,0-21 16,0 21-16,21-21 0,0 0 15,-21 21-15,21-21 16,0 0 0,0-1-1,21 22-15,0-21 16,0 0-16,0 0 0,22 21 16</inkml:trace>
  <inkml:trace contextRef="#ctx0" brushRef="#br0" timeOffset="17806.2">2201 5694 0,'21'0'0,"1"0"47,-1 0-31,-21-21-16,21 0 15,0 21-15,-21-22 0,0 1 16,-21 21 15,0 0-31,0 0 0,-1 0 16,1 0-16,0 0 0,21 21 16,0 1-16,0-1 15,21-21 1,0 0-1,-21-21-15,22-1 0,-1 22 16</inkml:trace>
  <inkml:trace contextRef="#ctx0" brushRef="#br0" timeOffset="18630.73">4000 4847 0,'0'0'0,"0"-21"0,0-42 15,0 41-15,0 1 16,0 0-16,-21 21 16,21 21-1,0 0-15,-21 1 0,21 20 16,0 0-16,0 22 0,0-22 15,0 22-15,0-1 0,0 1 0,0-1 16,0-21-16,0 22 0,0-1 0,0-20 16,0 20-16,0-20 0,0-1 15,-21 0-15,21 1 0,0-1 16,0-21-16,0 21 0,0-20 0,0-1 16,0 0-16,0-42 31,0 0-31,0-1 0,0-20 15,0 21-15,0-21 0,21-1 16,0 1-16,0 0 0,1-1 0,-1 1 16,21 0-16,-21-1 0,22 1 15,-22 21-15,21 0 0,22-1 0,-22 22 16,0 0-16,1 0 0,-1 22 16,0-22-16,1 21 0,-22 21 15,0-21-15,0 0 0,-21 22 0,0-22 16,0 21-16,0-21 0,-21 22 0,21-22 15,-21 21-15,0-21 0,-1 1 16,1 20-16,0-21 0,0 0 16,21 0-16,0 1 15,21-22 1,0-22-16,0 1 0,22 21 16,-22-21-16,0 0 15</inkml:trace>
  <inkml:trace contextRef="#ctx0" brushRef="#br0" timeOffset="19939.31">5165 5376 0,'0'0'0,"21"-21"0,0-21 15,-21 21-15,0 0 0,0-1 16,0 1-16,0 0 16,0 0-16,-21 21 0,0-21 0,-1 21 15,1 0-15,0 0 0,0 0 16,0 21-16,-22 0 0,22 0 15,0 22-15,-21-22 0,-1 21 16,22 0-16,-21 1 0,21-1 0,-22 0 16,22 1-16,0-1 0,0 0 15,21 1-15,0-1 0,0-21 0,0 0 16,21 1-16,0-1 0,0-21 0,22 0 16,-22 0-16,21 0 0,1 0 15,-22-21-15,21-1 0,0 1 0,-20 0 16,20 0-16,-21 0 0,0-22 15,0 1-15,22 21 0,-43-21 16,21-1-16,0 22 0,-21-21 0,21-1 0,-21 1 16,0 21-16,0-21 15,0 20-15,0 1 0,0 0 0,0 0 16,0 42 0,0 0-16,0 0 15,0 1-15,0 20 0,0-21 0,0 21 16,0-20-16,0 20 0,0 0 0,0 1 15,0-1-15,0 0 0,0-21 16,0 22-16,0-22 0,0 0 0,0 0 16,21 0-16,1 1 0,20-22 0,-21 0 15,21 0-15,1 0 0,-22 0 16,21 0-16,22 0 0,-22-22 0,0 1 16,1 0-16,-1-21 0,0 21 15,1-22-15,-22 22 0,21-21 16,-21-1-16,1 1 0,-1 21 0,0-21 15,-21-1-15,0 22 0,0 0 0,0 0 16,0 0-16,-21 21 16,0 0-16,-1 0 0,1 21 15,21 0-15,0 0 0,0 21 16,0-20-16,0-1 0,0 0 16,0 0-16,21 0 0,-21 0 0,22 1 15,-1-1-15,-21 0 0,0 0 16,0 0-16,0 0 0,0 1 15,0-1-15,-21-21 16,-1 0 0,-20 0-16,21 0 0,0 0 0,0 0 15,-1 0-15,1 0 0,0 0 0,0 0 16,0 0 0,21 21-1,21-21-15,0 21 16,0-21-16,0 21 0,22-21 15,-22 0-15,21 0 0,1 0 0,-1 0 16,-21 0-16,21-21 0,1 0 16,-1 0-16,0 21 0,1-21 15,-1-1-15,-21-20 0,22 21 0,-22 0 0,0 0 16,0-22-16,0 1 0,0 21 16,1-22-16,-22 1 0,21-21 15,-21 20-15,0-20 0,0-1 0,0 1 16,0-1-16,0 22 0,0-22 0,0 22 15,0 21-15,0-21 0,0 20 16,0 1-16,0 42 16,-21 1-16,21 20 15,0 0-15,0 1 0,0-1 16,0 21-16,0-20 0,0 20 0,0-20 16,0 20-16,0-21 0,21 1 15,-21-1-15,0 0 0,0 1 16,21-1-16,-21-21 0,0 22 0,0-22 15,0 0-15,0 0 0,0 0 16,0 0-16,0 1 0,0-44 31,0 1-15,21 0-16,0 0 0,0 0 0,-21-22 16,43 22-16,-22-21 0,0 21 0,21-22 15,-20 22-15,20-21 0,0 21 16,-21 0-16,1 21 0,20 0 0,-21 0 15,0 0-15,22 0 0,-22 21 16,0 0-16,-21 0 16,21 0-16,-21 0 0,0 1 0,0 20 15,0-21-15,0 21 0,0-20 0,-21-1 16,0 21-16,0-21 0,21 0 16,-22 1-16,1-1 0,21 0 0,-21-21 15,21 21-15,21-21 31,0-21-31,1 0 0,-1 0 16,21-1-16,-21 1 0,22-21 0,-22 21 0</inkml:trace>
  <inkml:trace contextRef="#ctx0" brushRef="#br0" timeOffset="20551.79">7578 4953 0,'0'0'0,"21"-21"15,21-106-15,-42 106 16,0 0-16,0-1 0,0 1 15,-21 21-15,0 0 16,0 0-16,-1 21 0,-20 22 0,21-22 16,0 42-16,0-20 0,-22-1 15,22 22-15,0-1 0,0 1 16,0-22-16,-1 21 0,1-20 0,21-1 16,0 22-16,0-22 0,0 0 0,0 1 0,0-22 15,0 21-15,21-21 16,1 0-16,-1 1 0,0-22 0,21 21 15,1-21-15,-1 0 0,0 0 0,1 0 16,20 0-16,-21-21 0,1-1 16,-1 1-16,0 0 0,1 0 0,-1 0 15,0 0-15,-20-22 0,-1 22 0,0 0 16,0-21-16,0 20 0,-21-20 16,21 21-16,-21 0 0,0 0 0,0-1 15,0 44 1,-21-1-1,21 0-15,0 0 0,-21 0 16,21 0-16,-21 1 0,21-1 16,0 0-16,0 21 0,0-21 0,0 1 15,0-1-15,0 0 0,0 0 16,21 0-16,0 0 0,0-21 0,1 0 16,20 22-16,-21-22 0,0 0 0,22 0 15,-22 0-15,21-22 0,-21 22 0,0-21 16,22 0-16,-22 0 0,0 0 15,0 0-15,0-1 0,-21 1 0,0 0 16,0-21-16,0 21 0,0-22 16,0 22-16,0-21 0,0 21 0,0-1 15,-21 22-15,0-21 0,-21 21 16,21-21-16,-1 21 0,1 0 0,-21 0 16,21 0-16,0 21 0,-1-21 0,1 21 15,0 1-15,21-1 16,0 0-16,0 0 15,21-21-15,0 0 16</inkml:trace>
  <inkml:trace contextRef="#ctx0" brushRef="#br0" timeOffset="21336.34">8975 5313 0,'0'0'0,"21"-42"16,-21 20-16,0 1 15,0 0-15,0 0 0,0 0 16,-21 21 0,-1 0-1,1 0-15,-21 21 0,21 0 0,0 21 16,-22-20-16,22-1 0,0 21 0,-21-21 16,20 22-16,1-22 0,21 0 15,0 21-15,0-21 0,0 22 0,0-22 16,0 0-16,0 0 0,21 0 0,1 1 15,20-22-15,-21 0 16,0 0-16,0 0 0,22 0 16,-22 0-16,0-22 0,0 1 0,22 0 15,-22 0-15,0 0 0,0 0 0,0-22 16,0 22-16,1-21 0,-1-1 16,0 1-16,0 0 0,-21-1 0,21-20 15,0-1-15,1 22 0,-22-21 16,0-1-16,0 1 0,21 20 0,-21 1 0,0 0 15,0-1-15,0 22 0,0 0 16,-21 42 0,21 0-1,-22 22-15,22-1 0,0 0 16,0 1-16,-21-1 0,21 21 0,-21-20 16,21 20-16,0-20 0,0 20 0,0-21 15,0 1-15,0-1 0,0 0 0,0 1 16,0-1-16,0-21 0,21 22 15,0-22-15,1 0 0,-1 0 0,0 0 16,0 0-16,0-21 0,0 0 0,22 0 16,-22 0-16,21 0 0,-21 0 15,22 0-15,-1-21 0,-21 0 0,22 0 16,-1 0-16,0 0 0,1-1 0,-1 1 16,-21-21-16,21 21 0,-20-22 15,-1 22-15,0-21 0,0 0 0,-21 20 16,0 1-16,0-42 15,-21 63-15,0 0 0,0 0 16,-22 0-16,22 0 0,0 0 0,0 21 16,0 0-16,-1 21 0,1-20 15,21-1-15,-21 21 0,21-21 0,0 0 16,0 1-16,0 20 0,0-21 0,0 0 16,0 0-16,21 1 0,0-22 0,1 21 15,-1-21-15,0 21 16,0-21-16,0 0 0,0 0 0,1 0 15,-1 0-15,0 0 0,21-21 16,-21 21-16,1-21 0,-1-1 0,0 1 16,0 0-16,0 0 0,22 0 15,-22 0-15</inkml:trace>
  <inkml:trace contextRef="#ctx0" brushRef="#br0" timeOffset="21651.2">10689 4614 0,'0'0'0,"0"-21"15,0 0-15,-21 21 16,0 0 0,0 21-16,-1 0 15,1 1-15,0 20 0,0 0 0,0 1 16,21-1-16,-21 0 0,21 22 0,-22-22 15,22 0-15,-21 22 0,21-22 16,0 1-16,0-1 0,0 0 0,0 1 16,0-22-16,0 21 0,0-21 0,21 0 15,1 1-15,-1-1 0,-21 0 16,21-21-16,0 0 0,0 21 0,0-21 16,1 0-16,-1 0 0,0 0 15,0 0-15,0-21 0,0 0 0,1 21 16,-1-21-16,0-1 0</inkml:trace>
  <inkml:trace contextRef="#ctx0" brushRef="#br0" timeOffset="22025">11409 4593 0,'0'0'0,"0"-42"16,0 21-1,21 21-15,0 0 16,0 0-16,0 0 16,1 0-16,-1 0 0,0 21 15,0 0-15,21-21 0,-20 21 0,-1 22 16,0-22-16,0 0 0,-21 21 16,0 1-16,0-22 0,0 21 0,0 0 15,0 1-15,0-1 0,0 22 0,0-22 16,-21 0-16,0 1 0,0-22 0,-1 21 15,1 0-15,0-20 0,0 20 16,21-21-16,-21 0 0,0 0 16,-1 1-16,22-1 0,0 0 0,-21-21 15,21 21-15,-21-21 16,0 0 0,0 0-1,0 0-15,-1-21 16,1 21-16</inkml:trace>
  <inkml:trace contextRef="#ctx0" brushRef="#br0" timeOffset="23520.5">13631 4530 0,'0'0'0,"-21"0"0,0 0 16,0 21-16,0-21 0,-1 21 15,1-21-15,0 0 0,21 21 16,21-21 0,22 0-16,-22 0 0,21 0 15,0 0-15,22 0 0,-1 0 16,1 0-16,21 0 0,-22-21 0,22 21 0,-22 0 15,22-21-15,-22 21 0,1 0 16,-1-21-16,1 21 0,-22 0 0,1 0 16,-22 0-16,0 0 0,0 0 0,0 0 15,-42 0 1,0 0 0,0 0-16,-22 0 0,1 0 15,21 0-15,-21 0 0,-22 0 0,22 0 16</inkml:trace>
  <inkml:trace contextRef="#ctx0" brushRef="#br0" timeOffset="23727.47">13652 4636 0,'0'0'0,"-21"0"0,0 0 0,0 21 15,21 0 1,21-21-16,0 0 0,0 0 0,22 0 16,-22 0-16,21 0 0,22 0 15,-22 0-15,22 0 0,-22 0 16,21 0-16,1 0 0,-1 0 0,-20-21 15,20 21-15,-20 0 0,-22 0 0,21 0 16,0-21-16,-20 21 0,-1 0 0,0 0 16,-21-22-16,21 1 0,0 0 15,0 21-15,-21-21 0,0 0 16</inkml:trace>
  <inkml:trace contextRef="#ctx0" brushRef="#br0" timeOffset="24032.3">14478 4212 0,'0'0'15,"-21"0"-15,0-21 0,-1 21 16,22 21 15,0 0-31,0 1 16,0-1-16,22-21 0,-1 21 0,0 0 16,0 0-16,0 0 0,0-21 0,1 22 15,-1-1-15,21-21 0,-21 21 16,0-21-16,1 21 0,-1 0 0,-21 0 15,21 1-15,-21-1 16,0 0-16,0 0 0,-21 0 0,21 0 16,-43 1-16,22 20 0,-21 0 0,21-21 0,-22 22 15,1-1-15,0-21 16,-1 22-16,22-22 0,0 0 0,0 0 16,0 0-16,21 0 0,0 1 15,21-22-15,0 0 16,0-22-16,22 1 0,-22 0 0</inkml:trace>
  <inkml:trace contextRef="#ctx0" brushRef="#br0" timeOffset="25335.55">15875 4720 0,'0'0'0,"-21"0"0,0 0 16,-1 0-16,22-21 15,0 0-15,0 0 0,0 0 16,0-1-16,22 1 0,-1 0 16,0 0-16,0-21 0,0 20 0,0-20 15,1 0-15,-1-1 0,0 1 0,0 0 16,0-22-16,0 22 0,1-22 0,-1 22 15,0-21-15,-21 20 16,0 1-16,0 0 0,0-1 0,0 1 16,0 21-16,0 0 0,-21 21 31,21 21-31,-21 0 0,-1 21 0,1 1 16,21-1-16,0 21 0,-21-20 0,0 20 15,21 22-15,0-22 0,0 1 0,0-1 16,0-20-16,0 20 0,0-20 15,0 20-15,21-21 0,0 1 0,0-1 16,22-21-16,-22 22 0,21-22 16,-21 0-16,22 0 0,-1-21 0,0 0 15,1 0-15,-1 0 0,0 0 0,1-21 16,-1 0-16,0 0 0,1-1 16,-1 1-16,-21-21 0,22 21 0,-22-22 15,0 1-15,0 0 0,0-1 16,0-20-16,1-1 0,-22 1 0,0-1 15,21 1-15,-21-1 0,21 1 0,-21-1 16,21 22-16,-21 0 0,0-1 16,0 1-16,0 21 0,-21 21 15,0 21 1,0 0-16,21 0 0,-22 22 16,1 20-16,21-20 0,0 20 0,-21 1 15,21-1-15,0 1 0,0-22 16,0 21-16,0-20 0,0-1 0,0 0 15,21 1-15,-21-1 0,21-21 0,22 0 16,-22 1-16,21-1 0,-21 0 16,22-21-16,20 0 0,-20 0 0,-1 0 15,0 0-15,22 0 0,-22-21 0,0 0 16,1-1-16,-1 1 0,-21 0 0,0 0 16,22 0-16,-43-22 0,21 1 15,0 0-15,-21-1 0,0 1 0,0 0 16,0 21-16,0-1 0,0-20 0,0 21 15,-21 21-15,0 0 16,21 21-16,-21 0 0,-1 0 0,22 1 16,-21-1-16,21 21 0,0-21 15,0 22-15,0-1 0,0-21 0,0 21 16,0-20-16,0-1 0,0 21 16,0-21-16,0 0 0,0 1 0,0-1 15,0-42 32,0-1-47,0 1 0,0 0 0,21 0 16,1-21-16,-1 20 0,-21-20 15,21 0-15,0-1 0,0 1 16,0 0-16,1-1 0,-1 22 0,0 0 16,0 0-16,0 0 0,0 21 0,1 0 15,-1 0-15,-21 21 0,0 0 16,0 0-16,21 0 0,-21 22 15,21-22-15,-21 21 0,0-21 0,21 1 16,-21 20-16,0-21 0,21 0 0,1 22 16,-22-22-16,21 0 0,0-21 0,0 21 15,-21 0-15,21-21 0,0 0 16,1 0-16,-1 0 0,0 0 0,0 0 16,0 0-16,0-21 0,1 21 15,-1-21-15,0 0 0,0 0 0,0-1 16,0-20-16,-21 21 0,22-21 15,-22-1-15,21 1 0,-21 21 0,0-22 16,0 22-16,0 0 0,21 0 0,-21 0 16,0 42-1,0 0-15,0 0 0,0 0 0,-21 22 16,21-22-16,0 0 0,0 21 0,0-20 16,0 20-16,0-21 0,0 0 0,0 0 15,0 1-15,0-1 0,0 0 16,0 0-16,21-21 31,0 0-31,-21-21 16,0 0-1,21 0-15</inkml:trace>
  <inkml:trace contextRef="#ctx0" brushRef="#br0" timeOffset="26825.21">19092 4403 0,'0'0'0,"43"-21"16,-22-1-16,0 22 15,0-21-15,-21-21 0,21 21 16,-21 0-16,21-22 0,-21 1 0,0 21 15,0-22-15,0 1 0,0 21 0,0 0 16,-21 0-16,-21-1 0,21 22 0,0 0 16,-22 0-16,22 0 0,-21 22 15,-1-1-15,22 21 0,-21-21 0,0 22 16,-1 20-16,1-21 0,21 1 0,-22-1 16,22 0-16,0 1 0,21-1 15,0-21-15,0 22 0,0-22 0,0 0 16,21 0-16,22 0 0,-22 0 0,0-21 15,0 0-15,21 0 0,-20 0 0,20 0 16,-21 0-16,21-21 16,-20 21-16,20-21 0,-21 0 0,0 0 15,0 0-15,1-22 0,-1 22 0,0-21 16,-21-1-16,0 1 0,21 0 0,0-1 16,-21 1-16,0-21 0,0 41 15,0-20-15,0 21 0,0 0 0,0 0 16,0 42-1,0 0-15,-21 0 0,0 21 16,21-20-16,-21 20 0,0 0 16,-1 1-16,22-1 0,-21 0 0,0 22 15,21-22-15,-21 0 0,21 22 0,0-22 16,-21 22-16,0-1 0,21 1 16,-22-1-16,22 1 0,-21-1 0,21 1 15,0-22-15,0 22 0,0-1 0,0-21 16,0 1-16,0-1 0,0 0 0,0 1 15,0-1-15,0-21 0,0 0 16,0 22-16,0-22 0,21-21 0,1 21 16,-1-21-16,0 0 15,0 0-15,0-21 16,-21 0-16,21 0 0,1-1 0,-22 1 16,21-21-16,0 0 15,0-1-15,0 1 0,-21-22 0,21 1 16,1-1-16,-1 1 0,0-22 0,0 1 15,0-1-15,0 0 0,1 1 0,-1-1 16,0 0-16,-21 22 0,21-1 16,-21 1-16,21-1 0,-21 22 0,0 0 15,0-1-15,0 22 0,0 0 0,0 0 16,0 42 15,0 0-31,0 0 0,-21 22 16,21-22-16,0 21 0,0-21 15,0 22-15,0-1 0,0 0 16,0-21-16,0 22 0,21-22 0,0 0 16,1 0-16,-1 0 0,0 1 0,0-1 15,0-21-15,0 0 0,1 0 16,-1 0-16,0 0 0,0 0 0,0 0 16,0 0-16,1-21 0,-1-1 0,-21 1 15,21 0-15,0 0 0,0-21 0,0-1 16,1 1-16,-1 0 0,0-1 15,0 1-15,-21 21 0,21-22 16,-21 22-16,0 0 0,21 21 0,-21 21 31,0 0-31,0 1 0,-21-1 16,21 21-16,0-21 0,0 0 16,0 22-16,0-22 0,0 21 0,0-21 15,0 1-15,0-1 0,21 0 16,1 0-16,-1 0 0,0 0 0,0 1 15,0-22-15,22 0 0,-22 0 0,0 0 16,0 0-16,21 0 0,-20 0 0,-1 0 16,21 0-16,-21-22 0,0 1 15,22 0-15,-22 0 0,0 0 0,0-22 16,0 1-16,1 0 0,-1-22 16,0 22-16,-21 0 0,0-1 15,0 1-15,0 21 0,0 0 0,-21 21 16,0 21-16,-1 0 15,1 21-15,-21-21 0,21 22 0,0 20 16,-1-20-16,1-1 0,21 0 16,-21 1-16,21-1 0,0 0 0,0 1 15,21-1-15,0-21 0,22 0 0,-22 0 16,21 1-16,-21-1 0,22 0 0,-1-21 16,0 0-16,1 0 0,-1 0 15,-21 0-15,22 0 0,-1 0 0,-21-21 16,21 0-16,-20-1 0,-1 1 15,0 0-15,0 0 0,-21 0 0,0-22 0,0 22 16,0-21-16,0 0 16,0 20-16,-21-20 0</inkml:trace>
  <inkml:trace contextRef="#ctx0" brushRef="#br0" timeOffset="27037.34">19071 3768 0,'0'0'0,"-42"0"0,-22 0 16,22 0-16,0 21 0,20-21 15,-20 0-15,21 0 16,0 0-16,42 0 31,0 0-31,0 0 0,0 0 16,1 0-16,20 0 0,0 0 0,1 0 15</inkml:trace>
  <inkml:trace contextRef="#ctx0" brushRef="#br0" timeOffset="27738.17">22183 3598 0,'0'0'0,"0"-21"0,0-63 15,0 62-15,0 1 16,-22 0-16,-20 21 0,21 0 0,0 0 16,-22 0-16,1 0 0,0 0 0,-22 64 15,22-43-15,0 21 16,-1 0-16,1 1 0,21-1 0,-22 0 15,22 22-15,0-1 0,0-20 0,0 20 16,21 1-16,0-1 16,0-20-16,0 20 0,21-21 0,0 1 15,0-1-15,0 0 0,22-20 0,-1 20 16,0-21-16,1-21 0,-1 21 16,-21-21-16,22 0 0,-1 0 0,0 0 15,1 0-15,-1 0 0,-21 0 0,21-21 16,-20 0-16,20 0 0,-21 0 0,0-1 15,22 1-15,-22 0 0,0-21 16,0 21-16,0-22 0,-21 22 16,0 0-16,21 0 0,-21 42 31,-21-21-31,21 21 16,-21 0-16,21 22 0,-21-22 0,21 0 15,0 0-15,0 0 0,0 0 0,0 1 16,0-1-16,21 0 15,0-21-15,22 21 0,-22-21 0,21 0 16,0 0-16,1 0 0,-1 0 0,0 0 16,1 0-16,-1 0 0,-21-21 15,22 21-15,-22-21 0,0 0 0,0-1 16,0-20-16,-21 21 0,0-21 0,0 20 16,0 1-16,0-21 0,0 21 0,-21 0 15,-21-1-15,21 1 16,-22 21-16,1 0 0,21 0 0,-22 0 15,1 0-15,0 0 0,-1 0 0,22 0 16,0 21-16,-21-21 0,21 22 16,21-1-16,0 0 0,0 0 15,21 0-15,0-21 0,21 0 16,1 21-16,-1-21 0,0 22 0</inkml:trace>
  <inkml:trace contextRef="#ctx0" brushRef="#br0" timeOffset="28483.75">23326 4276 0,'0'0'16,"21"-21"-16,0-1 0,0 1 16,0 0-16,0-21 0,1 21 15,-22-1-15,21 1 0,-21 0 16,0 0-16,-21 21 16,-1 0-16,1 0 15,0 21-15,-21 0 0,21 0 0,-1 1 16,1-1-16,0 21 0,0-21 0,0 0 15,21 22-15,0-22 0,0 0 16,0 21-16,0-20 0,0-1 16,0 0-16,0 0 0,21 0 0,0-21 0,0 21 15,0-21-15,1 0 0,-1 0 16,0 0-16,0 0 0,0 0 16,0 0-16,1 0 0,-1 0 0,0-21 15,21 0-15,-21 0 0,1-21 0,-1-1 16,0 1-16,0 0 0,0-22 15,0 1-15,22-1 0,-22 1 0,0-1 16,0 1-16,0-1 0,-21 22 0,0-22 16,0 22-16,0 0 0,0 20 15,0-20-15,0 21 0,-21 21 16,0 0 0,0 21-16,0 0 0,21 0 15,0 22-15,0-22 0,0 21 16,-21 1-16,21-22 0,0 21 0,0 22 15,0-22-15,0 0 0,0 1 16,0-1-16,0 21 0,0-20 0,0-1 16,0 0-16,0-20 0,21 20 0,0 0 15,0-21-15,0 1 0,0-1 16,22 0-16,-1 0 0,-21-21 0,22 0 16,-1 21-16,0-21 0,1 0 0,-1 0 15,-21 0-15,21 0 0,-20-21 16,20 0-16,-21 0 0,0 0 0,0-1 15,-21 1-15,0-21 0,22 21 16,-22-22-16,0 22 0,0 0 0,0 0 0,-22 21 16,1 0-1,0 0-15,0 0 0,-21 0 0,20 21 16,1 21-16,0-20 0,0-1 0,0 21 16,21-21-16,0 22 0,0-22 15,0 0-15,0 0 0,0 0 0,0 0 16,21 1-16,0-1 0,0 0 0,0-21 15,1 0-15,-1 21 0,0-21 0,0 0 16,0 0-16,0 0 0,1 0 16,-1 0-1,-21-21-15,0 0 16,0 0-16,0-1 0</inkml:trace>
  <inkml:trace contextRef="#ctx0" brushRef="#br0" timeOffset="39051.37">1460 7430 0,'0'-22'15,"0"1"1,0 0-16,0 0 0,0 0 16,0 0-16,0-1 0,0-20 15,0 21-15,0 0 0,0-22 16,0 22-16,0 0 0,0-21 0,0 21 16,0-1-16,0 1 0,0 42 31,0 1-31,0-1 15,22 21-15,-22 22 0,0-22 0,0 21 16,0 1-16,0-1 0,0 1 16,-22-1-16,1 1 0,0-22 0,0 22 15,-21-22-15,20 22 0,1-22 16,0-21-16,0 21 0,21-20 0,0-1 16,-21-21-1,21-21 1,0-1-16,0-20 15,21 21-15,0 0 0,0 0 16,0-1-16,1 22 0,-1-21 16,0 0-16,21 0 0,-21 21 0,22-21 15,-1 21-15,-21 0 0,22-21 16,-1-1-16,-21 22 0,21 0 0,-20 0 16,-1-21-16,0 21 0,0 0 15,0-21-15,0 0 16,-21 0-16,0 0 0,0-1 15,0-20-15,0 21 16,0 0-16,0-22 0,0 1 0,0 21 16,0-21-16,0-1 0,-21 22 15,21-21-15,0 21 0,0-1 16,-21 22-16,21 22 16,0-1-16,0 0 0,0 21 0,0 1 15,0-1-15,0 0 0,0 22 16,0-22-16,0 0 0,0 22 0,0-22 15,0 1-15,0-1 0,0 0 16,0-21-16,0 22 0,0-1 16,-21-21-16,21 22 0,0-22 0,-21 0 15,21 0-15,0 0 0,0 0 16,0 1-16,0-44 47,0 1-47,0 0 0,21 0 15,-21 0-15,21 0 0,0-1 0,0 22 16</inkml:trace>
  <inkml:trace contextRef="#ctx0" brushRef="#br0" timeOffset="39368.19">2222 7705 0,'22'0'15,"-1"0"1,0 0-16,-21-21 16,21-1-16,0 1 15,0 0-15,-21 0 16,-21 0 0,0 21-16,0 0 15,0 0-15,0 0 0,-1 21 16,22 0-16,-21-21 15,21 21-15,-21 0 0,21 1 32,21-22-17,0 0-15,1 0 16,-1 0-16,0-22 0,-21 1 16</inkml:trace>
  <inkml:trace contextRef="#ctx0" brushRef="#br0" timeOffset="45499.22">3895 7387 0,'0'21'0,"0"1"16,0-44 125,21 22 140,0 0-250,-21-21-31,21 21 0,0-21 16,0 21-16,-21-21 0,22 21 15,-1-21-15,0 0 0,0-1 16,0 1-16,0 0 0,-21 0 16,22 0-16,-1 0 0,-21-1 0,21-20 15,0 21-15,-21 0 0,21 0 0,-21-1 16,0-20-16,21 21 0,-21-21 15,0 20-15,22 1 0,-22-21 0,0 21 16,0-22-16,0 22 0,0 0 16,0 0-16,0 0 0,0 0 15,0-1-15,-22 22 0,22-21 0,-21 21 16,21 21 15,0 1-31,0-1 16,0 21-16,0-21 0,0 22 15,0-1-15,0 0 0,0 1 0,0-1 16,0 21-16,0 1 0,-21-1 16,21 22-16,0-21 0,0-1 15,0 22-15,0-22 0,0 1 0,0-1 16,0 22-16,0-22 0,0 1 0,0 21 16,0-22-16,0 22 0,0-22 15,0 1-15,0-1 0,0 1 0,0-1 16,0-20-16,0-1 0,0 21 0,0-20 15,21-22-15,-21 21 0,21-21 16,1 1-16,-22-1 0,21 0 0,21-21 16,-21 0-16,0 0 0,22 0 0,-22-21 15,21 0-15,1-1 0,-1 1 0,-21-21 16,21 21-16,-20-22 0,20 22 16,-21-21-16,0 0 0,0-1 0,1-20 15,-22 20-15,0-62 16,0 41-16,0 22 0,-22-22 0,1 22 15,-21-22-15,21 22 0,-22 0 16,1-1-16,21 1 0,-21 21 0,-1 0 16,22 0-16,-21-1 0,21 1 15,-1 21-15,1 0 0,21-21 0,0 0 16,0 0 0,0 0-16,21-1 15,22 1-15,-22 21 0,0-21 16,21 0-16,1-21 0,-22 20 0,21 1 15,1-21-15,-22 0 0,21 20 16,-21-20-16,22 0 0,-22-1 16,0 22-16,0 0 0,-21 0 0,0 0 15,21 0-15,-21-1 0,21 22 16,-21 22 15,0-1-31,0 0 0,0 0 0,0 0 16,0 0-16,0 1 0,0-1 15,0 0-15,0 0 0,0 0 0,0 0 16,0 1-16,0-1 31,0-42-15,0-1 0,0 1-16,0 0 0</inkml:trace>
  <inkml:trace contextRef="#ctx0" brushRef="#br0" timeOffset="45680.12">4953 6879 0,'0'0'0,"0"-21"16,21 21 46,0 0-46,0 21-16,1-21 15,-1 21-15,0-21 0,0 0 16,0 22-16</inkml:trace>
  <inkml:trace contextRef="#ctx0" brushRef="#br0" timeOffset="46140.16">5334 6964 0,'0'42'15,"0"-21"-15,0 1 16,0-1-16,0 0 15,0 0-15,0 0 0,0 0 16,0 1-16,0-1 16,0 0-16,0 0 0,0 0 0,0 0 15,-21 1-15,21-1 0,-21-21 16,21 21-16,-22-21 16,1 0-1,21-21-15,0 0 16,0-1-16,0 1 0,0 0 15,0 0-15,0-21 0,0 20 0,0-20 16,0 21-16,0-21 0,21-1 16,1 22-16,-1-21 0,21-1 0,0 22 15,1-21-15,-1 21 0,0 0 16,1 21-16,-1 0 0,0 0 0,1 0 16,-1 0-16,0 21 0,-20 0 0,-1 21 15,0-21-15,0 1 0,-21 20 16,0-21-16,0 21 0,0-20 0,0 20 15,0-21-15,0 21 0,0-20 0,-21-1 16,0 21-16,21-21 0,-21-21 16,21 21-16,-22 1 0,22-1 0,0 0 15,0-42 17,22 21-17,-1-21-15,21-1 0</inkml:trace>
  <inkml:trace contextRef="#ctx0" brushRef="#br0" timeOffset="46873.81">6498 6964 0,'0'0'16,"0"-42"0,0 20-16,0 1 0,-21 0 15,0 0-15,0 21 0,-1-21 0,1 21 16,0 0-16,0 0 0,0 0 15,0 0-15,-1 0 0,1 21 16,0 0-16,0 0 0,0 0 16,21 22-16,0-22 0,-21 0 0,21 21 15,-22 1-15,22-22 0,0 21 0,0-21 16,0 22-16,0-22 0,0 0 16,22 0-16,-1-21 0,0 21 0,0-21 15,0 0-15,0 0 16,1 0-16,-1-21 0,21 21 0,-21-21 15,0 0-15,1 0 0,-1 0 0,-21-1 16,21 1-16,0-21 0,-21 21 0,0 0 16,0-22-16,0 22 0,21-21 15,-21 21-15,0-1 0,0-20 16,0 21-16,0 0 0,-21 42 31,21 0-31,0 0 0,0 0 16,0 22-16,-21-22 0,21 21 0,0-21 15,0 22-15,0-22 0,0 21 0,0 1 16,0-22-16,21 0 0,0 0 16,0 0-16,1 0 0,20-21 0,-21 0 15,21 0-15,-20 0 0,20 0 0,0 0 16,-21 0-16,22-21 0,-1 0 16,-21 0-16,22 0 0,-22 0 0,21-1 15,-21-20-15,0 21 0,1-21 16,-1 20-16,0-20 0,-21 0 0,0-1 15,21 1-15,-21-21 0,0 20 16,0 1-16,0-22 0,0 22 0,0 0 16,0 21-16,0-22 0,0 22 0,0 42 31,0 0-31,-21 22 0,21-1 0,0-21 16,-21 43-16,21-22 0,0 0 0,0 1 15,0-1-15,0 0 0,0 1 16,0-1-16,0-21 0,0 22 0,0-22 15,0 0-15,0 21 0,0-21 0,0 1 16,0-1-16,0 0 16,21-21-16,0 0 15,0 0-15,0 0 16,-21-21-16,22 0 0,-22-1 16,21 1-16,-21 0 0</inkml:trace>
  <inkml:trace contextRef="#ctx0" brushRef="#br0" timeOffset="47131.66">7387 6943 0,'-21'0'31,"0"0"-15,21 21-16,0 0 16,0 0-16,0 0 0,0 1 15,0-1-15,0 0 16,0 0-16,0 0 15,0 0 1,0 1 0,0-1-16,0 0 15,0-42 17,0 0-17</inkml:trace>
  <inkml:trace contextRef="#ctx0" brushRef="#br0" timeOffset="47307.56">7429 6710 0,'0'0'15,"0"-21"-15,0 0 0,0-1 16,0 1-16,0 42 47,0 1-32,22-22 1,-1 21-16</inkml:trace>
  <inkml:trace contextRef="#ctx0" brushRef="#br0" timeOffset="47912.72">7959 7027 0,'-22'0'16,"44"-21"-1,-1 0-15,0 21 0,21-21 16,-21 21-16,1 0 0,20 0 0,0 0 16,-21 0-16,22 0 0,-22 0 0,0 0 15,0 0-15,0 0 0,1 21 0,-22 0 16,0 0-16,0 1 0,0-1 15,0 0-15,-22 0 0,1 0 0,-21 22 16,21-22-16,-22 21 0,1-21 0,0 22 16,-1-22-16,1 0 0,0 0 15,21 0-15,-22 0 0,22 1 0,0-22 16,0 0-16,21 21 0,21-21 16,21 0-1,-21 0-15,1-21 0,20 21 16,0 0-16,1 0 0,-1 0 15,0 0-15,1 0 0,-1 0 0,0 0 16,1 0-16,-1 21 0,0 0 0,1 0 16,-1 0-16,0 0 0,-21 1 15,22 20-15,-22-21 0,0 21 0,0 1 16,0-22-16,-21 21 0,0 1 0,0-1 16,0 0-16,0 1 0,-21-1 0,0 0 15,0 1-15,-21-1 0,20 0 0,-20 1 16,0-22-16,-1 21 15,1-21-15,0 0 0,-22 1 0,22-1 16,-22-21-16,22 0 0,-21 0 0,-1 0 16,1 0-16,20 0 0,-20 0 0,20-21 15,1 21-15,21-22 0,0 1 0,0 0 16,21 0-16,0 0 0,0 0 16,0-1-16,21-20 0,21 0 0,-21 21 15,22-22-15,-1 1 0,0 0 0,1-22 16,-1 22-16,21-1 0,43-62 15</inkml:trace>
  <inkml:trace contextRef="#ctx0" brushRef="#br0" timeOffset="48263.52">8699 7133 0,'22'-21'31,"-1"21"-31,0-21 0,0 21 0,0-21 15,22 21-15,-22-21 0,21 21 0,-21-22 16,22 1-16,-22 0 0,21 0 0,-21 0 16,0 0-16,1-22 0,-1 22 15,-21 0-15,21 0 0,-21 0 0,0-1 16,0 1-16,-21 21 0,0 0 0,-1 0 16,-20 0-16,21 0 15,-21 21-15,-1 1 0,22-1 0,-21 21 16,21-21-16,-22 22 0,22-1 0,0 0 15,0-21-15,21 22 0,0-1 0,0 0 16,0-20-16,0 20 0,0-21 16,21 21-16,21-20 0,-21-1 0,1 0 15,20 0-15,0-21 0,-21 21 0,22-21 16,-1 0-16,0 0 0,1 0 0,-1 0 16,0-21-16,1 0 0,-1 21 15,0-21-15,1 0 0</inkml:trace>
  <inkml:trace contextRef="#ctx0" brushRef="#br0" timeOffset="48520.37">10181 6604 0,'0'0'0,"0"-21"0,-85 0 16,64 21-16,0 0 15,-21 0-15,21 21 0,-1 0 16,-20 21-16,21-20 0,0 20 15,0 0-15,-1 1 0,1-22 0,21 21 16,0 0-16,0 1 0,0-1 0,0 0 16,0 1-16,0-22 0,21 21 0,1-21 15,-1 22-15,0-22 0,0 0 16,0 0-16,22 0 0,-22-21 0,0 22 16,0-22-16,21 0 0,-20 0 0,-1 0 15,0 0-15,0-22 0,0 1 0,0 0 16</inkml:trace>
  <inkml:trace contextRef="#ctx0" brushRef="#br0" timeOffset="48785.73">10774 6519 0,'0'0'0,"21"0"0,0 0 16,0 0-16,0 0 15,1 0-15,-1 22 0,0-1 16,0 0-16,-21 21 0,21-21 15,0 22-15,-21-22 0,0 21 0,0 1 16,0-1-16,0 0 0,0 1 0,0-22 16,0 21-16,0 0 0,0 1 0,-21-22 15,0 21-15,0-21 0,0 22 0,0-22 16,-1 0-16,22 0 0,-21 0 16,21 1-16,-21-1 0,0 0 15,0-21-15,0 0 16,-1 0-16,1 0 0</inkml:trace>
  <inkml:trace contextRef="#ctx0" brushRef="#br0" timeOffset="85355.74">5609 7154 0,'0'0'0,"-21"0"0,0 0 16,0 0-16,21-21 0,-22 21 16,1-21-16,0 21 0,0-21 15,0 21 1,0-21-16,-1 21 0,1 0 15,0-21-15,0 21 0,0 0 16,0 0-16,-1 0 0,1 0 16,0 0-16,0 0 0,0 0 0,0 0 15,-1 0-15,1 0 0,0 0 0,0 0 16,0 0-16,0 21 0,-1-21 0,1 0 16,0 21-1,42-21 48,0 0-48,1 0-15,-1 0 0,0 0 0,21 0 16,-21 0-16,1 0 0,-1 0 16,21 0-16,-21 0 0,22-21 0,-22 21 15,21 0-15,0 0 0,-20 0 16,20 0-16,0 0 0,1-21 0,-1 21 15,0 0-15,1 0 0,-1 0 16,0 0-16,1 0 0,-1 0 0,0 0 16,1 0-16,-1 0 0,0 0 0,22 0 15,-22 0-15,0 0 0,1 0 0,-1 0 16,0 0-16,1 0 0,-1 0 16,0 0-16,1 0 0,20 0 0,-20 0 15,-1 0-15,0 0 0,1 0 0,-1 0 16,0 0-16,1 0 0,-1 0 15,21 0-15,-20 0 0,-1 0 0,0 0 16,1 0-16,20 0 0,-20 0 0,20-22 16,-21 22-16,1 0 0,20 0 0,-20 0 15,-1 0-15,21 0 0,-20-21 0,-1 21 16,22 0-16,-22 0 16,0 0-16,1 0 0,20 0 0,-21-21 15,1 21-15,20 0 0,-20 0 0,-1 0 16,0 0-16,22 0 0,-22-21 0,0 21 15,1 0-15,-1 0 0,0 0 16,1 0-16,-1 0 0,0 0 0,1 0 16,-1-21-16,0 21 0,1 0 0,-1 0 15,0 0-15,1 0 0,-1 0 0,0 0 16,1 0-16,-22 0 0,21 0 16,1 0-16,-1 0 0,0 0 0,-21 0 15,22-21-15,-22 21 0,21 0 16,-21 0-16,1 0 0,20 0 0,-21 0 15,0 0-15,22 0 0,-22-22 0,0 22 16,21 0-16,-21 0 0,1 0 0,-1 0 16,21 0-16,-21 0 0,0-21 15,1 21-15,-1 0 0,0 0 16,0 0-16,0 0 16,-21-21-16,21 21 15,-21-21 48,-21 21-48,0 0-15,0-21 16,-21 21-16,20 0 0</inkml:trace>
  <inkml:trace contextRef="#ctx0" brushRef="#br0" timeOffset="86471.69">11917 6731 0,'21'0'31,"0"0"-31,0 21 16,-21 0-16,0 1 0,21-22 15,1 21-15,-1 0 0,-21 0 0,21 0 16,0 0-16,0 22 0,0-22 0,1 0 16,-1 0-16,0 22 0,0-22 0,0 0 15,22 0-15,-22 0 0,-21 22 16,21-22-16,0 0 0,0-21 0,-21 21 15,0 0-15,0 0 0,21-21 0,-21 22 16,22-22 0,-22-22-16,0 1 15,0 0 1</inkml:trace>
  <inkml:trace contextRef="#ctx0" brushRef="#br0" timeOffset="86675.57">12509 6922 0,'0'0'0,"0"-22"0,0 1 15,-21 21 1,0 0-16,0 0 16,0 0-16,0 21 0,-22 1 0,1-1 15,21 0-15,-22 21 0,1-21 0,21 1 16,-21-1-16,-1 21 0,1-21 0,0 0 16,-1 22-16,1-22 15,0 0-15,-1 0 0,1 0 0,0 1 16,-1-1-16,1 0 0,0 0 0,-1 0 15,22 0-15,-21-21 0,-1 22 0,1-22 16</inkml:trace>
  <inkml:trace contextRef="#ctx0" brushRef="#br0" timeOffset="94563.58">6244 9673 0,'0'0'0,"-21"0"0,0 0 16,0 0-16,42 0 31,0 0-31,0 0 0,21 0 0,-20 0 16,41-21-16,-21 21 15,22-21-15,-1 0 0,1 21 0,-1-21 16,1 21-16,-22-22 0,22 22 0,-22 0 0,0 0 16,1-21-16,-22 21 15,21 0-15,-21 0 0,1 0 16,-22 21-16,0 1 15,-22-1-15,1-21 16,0 21-16,-21 0 0</inkml:trace>
  <inkml:trace contextRef="#ctx0" brushRef="#br0" timeOffset="94887.43">6625 9716 0,'0'0'16,"-21"0"-1,0 21-15,21 0 16,21-21-16,-21 21 15,21-21-15,0 21 0,-21 0 16,21 1-16,1-1 0,-1 0 0,0 0 16,-21 21-16,21-20 0,0 20 0,0-21 15,-21 21-15,22-20 0,-22 20 0,21 0 16,-21 1-16,0-1 0,0 0 16,0 22-16,0-22 0,0 0 0,-21-20 15,-1 20-15,1-21 0,-21 21 0,21-20 16,-22-1-16,22 0 0,-21-21 0,0 0 15,-1 0-15,22 0 16,-21 0-16,-1 0 0,22 0 0,0 0 16,0-21-16,0 0 0,0-1 0,21 1 15,-22 21-15,22-42 0,0 21 0,0 0 16,0-1-16,22 1 0,-1-21 16,0 21-16,0-22 0,21 22 0,-20-21 15,20 21-15,0 0 0</inkml:trace>
  <inkml:trace contextRef="#ctx0" brushRef="#br0" timeOffset="95355.86">7387 9631 0,'0'0'0,"-21"0"31,21 21-31,0 21 16,0-20-16,0 20 0,0 0 0,0 1 15,0-1-15,0 0 0,0 1 0,0-1 16,-21 0-16,21 1 0,0-1 16,-21 0-16,21-21 0,0 22 0,0-22 15,0 0-15,0 21 0,-22-20 16,22-1-16,0-42 16,0-1-16,0 1 15,0 0-15,0 0 0,0-21 16,0-1-16,22 1 0,-22 0 15,21-1-15,-21-20 0,0 20 0,21-20 16,0 21-16,0-1 0,0-20 0,1 42 16,-1-22-16,0 22 0,0 0 15,0 21-15,0 0 0,1 0 0,-1 21 16,21 0-16,-21 22 0,0-22 0,1 21 16,-1 0-16,0 1 0,0-1 15,-21 0-15,0 1 0,21-1 0,0 0 16,-21 1-16,0-1 0,0-21 15,22 22-15,-1-1 0,-21-21 0,0 43 16,0-43-16,0 0 0,0 0 16,0 0-16,0 0 15,-21-21-15,-1 0 0,1 0 0,0 0 16,-21 0-16,21 0 0</inkml:trace>
  <inkml:trace contextRef="#ctx0" brushRef="#br0" timeOffset="95505.77">7387 10351 0,'0'0'0,"-21"-22"0,0 1 16,0 0-16,21 0 0,0 0 15,0 0 1,21-1-16,0 22 0,21 0 16,-21 0-16,22 0 0,-1-21 0,0 21 15,1 0-15,20 0 0,-20 0 16,-1-21-16,21 21 0,-20-21 0,-1 21 16,0-21-16,1 0 0,-1 21 15</inkml:trace>
  <inkml:trace contextRef="#ctx0" brushRef="#br0" timeOffset="95733.16">8213 9779 0,'0'0'0,"0"-85"16,-22 64-16,22 0 15,0 42 1,0 0-16,0 1 16,0 20-16,0-21 0,22 21 15,-1 1-15,-21-1 0,0 0 16,0-20-16,21 20 0,-21 0 0,21-21 15,-21 22-15,21-22 0,-21 0 0,0 0 16,21 0-16,-21 1 0,22-22 0,-1 0 16,-21 21-16,21-21 0,0 0 0,0-21 15,0 21-15,1-22 16,-1 1-16,21 0 0</inkml:trace>
  <inkml:trace contextRef="#ctx0" brushRef="#br0" timeOffset="95949.04">8763 9631 0,'0'0'0,"0"-21"15,0-22-15,0 22 0,0 0 16,-21 21 0,0 21-16,-1 0 0,1 1 0,0 20 15,-21 0-15,21 1 0,-1-1 0,-20 21 16,21-20-16,0-1 0,0 0 16,-1 22-16,-20-22 0,21 1 0,0-1 15,0-21-15,21 21 0,-22 1 0,22-22 16,0 0-16,0 0 0,0 0 0,22-21 15,-1 0-15,0-21 16,0 0-16,21 0 0,1 0 16,-1 0-16</inkml:trace>
  <inkml:trace contextRef="#ctx0" brushRef="#br0" timeOffset="96400.29">8996 9631 0,'0'0'0,"0"-21"0,0-22 16,0 65-1,0-1-15,0 0 0,0 0 16,0 0-16,0 22 0,0-1 0,-21-21 16,21 21-16,0 1 0,-22-1 0,1 43 15,21-64-15,-21 21 0,21-21 16,0 22-16,0-22 0,0 0 0,0 0 16,0 0-16,0 1 15,0-1-15,0-42 16,0-1-1,0 1-15,21-21 0,-21 21 16,0-22-16,21 1 0,1 0 0,-22-22 16,21 22-16,0-22 0,0 1 15,0-1-15,0 1 0,1 21 0,20-1 16,-21 1-16,0 21 0,0 0 0,1 21 16,-1 0-16,0 0 0,0 0 0,-21 21 15,21 21-15,-21-21 0,21 22 16,-21-1-16,0 21 0,0-20 15,0 20-15,0-20 0,0 20 0,0-21 16,0 1-16,0-1 0,0 0 0,0-20 16,-21 20-16,21-21 0,0 0 0,0 0 15,0 1-15,0-1 0,0 0 0,21-21 32,-21-21-17,0 0-15,0-1 0,0 1 16,0 0-16</inkml:trace>
  <inkml:trace contextRef="#ctx0" brushRef="#br0" timeOffset="96601.17">8848 10033 0,'0'0'0,"0"21"0,-22-21 0,44 0 31,20 0-31,-21 0 16,21-21-16,-20 21 0,20-21 0,0 21 15,1 0-15,-1-21 0,-21 21 0,21-21 16,-20 21-16,-1-22 0,21 1 0,-21 21 16,0-21-16,1 21 0,-1-21 15,0 0-15,21 0 0,-21-1 0,1 1 16</inkml:trace>
  <inkml:trace contextRef="#ctx0" brushRef="#br0" timeOffset="98776.21">10287 9991 0,'0'0'0,"0"21"15,0 0-15,21-21 16,0 0 0,0-21-16,1 21 0,-1-21 15,0 0-15,0-22 0,0 22 0,0 0 16,22-21-16,-22-1 0,21 1 0,-21-22 15,1 22-15,20 0 0,-21-22 0,0 22 16,-21 21-16,0-22 0,0 22 0,0 0 16,0 0-16,-21 21 15,-21 21-15,21 0 16,-1 0-16,1 1 0,0 20 16,0 0-16,0 1 0,21-1 0,0 21 15,0-20-15,0-1 0,0 0 0,0 1 16,21-22-16,0 21 0,21-21 15,-20 22-15,20-22 0,21 0 16,-20-21-16,20 21 0,1-21 0,-1 0 0,64 0 16,-63 0-16,20-21 0,-20 0 15,-1 21-15,1-21 0,-1 0 0,-20-22 16,20 22-16,-20 0 0,-1-21 0,-21 20 16,21-20-16,-20 0 0,-22 21 0,0-22 15,0 1-15,0 21 0,0-22 16,0 22-16,-22 0 0,1 0 15,0 0-15,0 0 0,-21 21 0,20 0 16,-20 0-16,21 0 0,-21 0 0,20 21 16,-20 0-16,21 0 0,-21 0 0,20 22 15,1-22-15,0 21 0,0 0 16,0 1-16,21-22 0,0 21 0,0 1 0,0-22 16,0 0-16,21 0 0,0 0 15,0 0-15,0 1 0,22-22 16,-22 0-16,21 0 0,1 0 0,-22 0 15,21-22-15,0 1 0,1 0 0,20-21 16,-42-1-16,1 22 0,-1-21 16,0 0-16,-21-1 0,0 1 0,21-22 15,0 22-15,-21 21 0,0 0 16,0 0-16,0 42 31,0 0-31,0 21 0,0-21 16,0 22-16,0-1 0,-21 0 0,0 22 15,0-22-15,21 22 0,0-1 0,-21-20 16,-1 20-16,1 1 0,21-1 0,-21 22 16,0-22-16,21 1 0,-21 20 15,21-20-15,0-1 0,0 1 0,0-1 0,0 1 16,0-1-16,0 1 0,0-1 16,21-20-16,0-1 0,0 0 15,0 1-15,-21-1 0,0-21 0,22 0 16,-1-21-16,0 0 15,-21-21-15,21-21 16,0 21-16,0-22 0,-21 1 0,22-21 16,20-1-16,-21 1 0,0-22 0,22-21 15,-22 21-15,21-20 0,-21-1 0,22 0 16,-22 0-16,21 0 0,-21 0 0,0 22 16,1-1-16,-22 0 0,0 22 15,21-1-15,-21 22 0,0 0 0,0-1 16,0 22-16,0 0 0,0 0 15,0 42 1,0 0-16,0 22 16,-21-22-16,21 21 0,0-21 0,0 22 15,0-1-15,0-21 0,0 21 0,0 1 16,0-22-16,0 0 0,0 21 0,0-20 16,21-1-16,0 0 15,0-21-15,0 0 0,0 0 16,1 0-16,20-21 0,-21 0 0,0-1 15,0 1-15,1 0 0,-1-21 0,0 21 16,0-22-16,0 1 0,0 0 16,1 20-16,-1-20 0,-21 21 0,0 0 15,21 0-15,-21-1 0,21 1 0,-21 42 32,0 1-32,-21-22 15,21 21-15,0 21 0,0-21 0,0 0 16,0 1-16,0-1 0,0 21 0,0-21 15,0 0-15,21 1 0,0-1 0,0-21 16,1 21-16,-1 0 0,0-21 0,21 0 16,-21 0-16,22 0 0,-1 0 0,0 0 15,1 0-15,20 0 0,-20-21 0,-1 0 16,0 0-16,1-1 16,-1 1-16,-21 0 0,21 0 0,-20 0 15,-1-22-15,-21 22 0,0 0 0,0 0 16,0-21-16,0 20 0,-21 1 15,-1 0-15,1 21 0,0 0 0,-21 0 16,21 0-16,-22 0 0,22 0 0,-21 21 16,21 0-16,-22 1 0,22-1 0,0 0 15,0 21-15,0-21 0,-1 22 0,22-1 16,0-21-16,0 0 16,0 1-16,0-1 0,22 0 0,-1-21 15,0 0-15,0 0 0,0 0 16,0 0-16,1 0 0,-1 0 0,0 0 15,0 0-15,0-21 0,0 0 0,-21-1 16,0 1-16,22 0 0,-22 0 0,21-21 16,-21 20-16,0 1 0,0 0 0,0 0 15,0 0-15,0 0 0,0 42 32,0 0-32,0 0 0,-21 0 15,21 0-15,0 1 0,0-1 0,0 21 16,0-21-16,0 0 0,0 1 0,21-1 15,0 0-15,0 0 0,0 0 0,0-21 16,1 21-16,-1-21 0,21 0 16,-21 0-16,0 0 0,22 0 0,-22 0 15,21 0-15,-21-21 0,1 0 0,-1 0 16,0 0-16,0-22 0,0 22 0,-21-21 16,21-22-16,-21 22 0,22-21 15,-22 20-15,21-20 0,-21-1 0,0 1 16,0-1-16,21 22 0,-21-22 0,0 22 15,0 21-15,0 0 0,0 0 0,0-1 16,-21 44 0,0-1-16,-1 21 15,22-21-15,-21 22 0,0-1 0,21 0 0,-21 1 16,21-1-16,0 0 16,0 22-16,0-22 0,0 22 0,0-22 15,0 0-15,0 1 0,0-1 0,21 0 16,0-21-16,0 22 0,1-22 0,-1 0 15,0 0-15,0 0 0,21-21 0,-20 0 16,-1 0-16,21 0 0,-21 0 0,0 0 16,22-21-16,-22 0 0,0 0 0,0 0 15,0-22-15,1 22 0,-1-21 0,0-22 16,-21 22-16,0 0 0,0-1 0,0 22 16,0 0-16,0 0 0,0 0 15,0 42 1,0 0-16,0 0 15,0 0-15,0 22 0,0-22 0,0 21 16,21-21-16,0 22 0,0-22 0,1 0 16,-22 21-16,21-20 0,-21-1 0,21 0 15,-21 0-15,0 0 0,0 0 16,-21-21-16,-22 0 16,22 0-16,-21 0 0,21 0 0,-22 0 0,22 0 15,-21 0-15,21 0 0,0 0 16,-1 0-16,1 0 0</inkml:trace>
  <inkml:trace contextRef="#ctx0" brushRef="#br0" timeOffset="99207.98">15684 8996 0,'0'0'0,"22"0"16,-1 0-16,0 0 15,0 0-15,21-21 0,1 21 0,-1 0 16,0 0-16,22-21 0,-1-1 0,1 22 16,-1 0-16,22-21 0,-21 21 15,-22 0-15,21-21 0,-20 21 0,-22 0 16,21 0-16,-21 0 0,-42 0 31,0 0-31,0 0 0,-21 0 0,-1 21 16,22-21-16,-21 0 0,-1 0 0,1 0 15</inkml:trace>
  <inkml:trace contextRef="#ctx0" brushRef="#br0" timeOffset="99516.8">16150 8932 0,'-21'0'15,"0"0"-15,21 22 16,0-1-16,-21 0 0,21 0 15,0 0-15,0 0 0,0 22 16,21-22-16,-21 21 0,21-21 0,0 22 16,0-22-16,22 21 0,-22 1 15,21-22-15,-21 21 0,22 0 0,-22-20 16,0 20-16,0-21 0,0 0 0,-21 22 16,0-22-16,0 0 0,0 0 0,-42 0 15,21 0-15,-22 1 0,1-1 0,0 0 16,-22-21-16,22 21 0,-22-21 0,22 0 15,0 0-15,-22 0 0,43 0 0,-21 0 16,21 0-16,-1 0 0,1-21 0,0 0 16,21 0-16,0-1 15,0 1-15,21 0 16,0 0-16,1 21 0,-1-21 16,21 0-16,0-1 0,1 1 0,20 0 15,-20 0-15,20 0 0,1 0 0</inkml:trace>
  <inkml:trace contextRef="#ctx0" brushRef="#br0" timeOffset="99995.52">17293 9017 0,'0'0'0,"0"-21"0,-21 0 0,21 0 16,-21 21-16,0 0 15,-1 0-15,1 0 0,21 21 16,-21 0-16,0 21 0,21-21 15,-21 22-15,0-1 0,21-21 0,-22 22 16,1-1-16,0 0 0,21 1 0,-21-1 16,0 0-16,0 1 0,21-1 15,0-21-15,-22 21 0,22-20 0,-21-1 16,21 0-16,0 0 0,0 0 16,0-42-1,0 0-15,0 0 16,0 0-16,0-1 0,0-20 0,21 0 15,1-1-15,-22 1 0,21 0 16,21-22-16,-21 22 0,0-22 0,22 22 16,-1-21-16,-21 20 0,22 1 15,-22 21-15,0 0 0,21-1 0,-42 1 16,21 21-16,1 0 0,-1 21 0,0 1 16,-21-1-16,21 0 0,-21 21 0,21-21 15,-21 22-15,21-1 0,-21 0 0,0-20 16,0 20-16,22 0 0,-22-21 0,21 22 15,-21-22-15,0 21 0,21-21 0,0 1 16,-21-1-16,0 0 0,0 0 16,0 0-16,0 0 0,0 1 15,-21-22 1,0-22 0,0 22-16,-22-21 0</inkml:trace>
  <inkml:trace contextRef="#ctx0" brushRef="#br0" timeOffset="100175.79">16954 9398 0,'0'0'0,"-21"-21"16,21 0-16,21 21 15,1 0-15,-1 0 0,0-21 0,0 21 16,21 0-16,-20 0 0,20 0 0,-21 0 16,21-22-16,1 22 0,-1 0 0,-21 0 15,22 0-15,-1 0 0,0-21 16,-21 21-16,22 0 0,-1 0 15,-21 0-15,0-21 0,22 21 0,-22 0 16</inkml:trace>
  <inkml:trace contextRef="#ctx0" brushRef="#br0" timeOffset="100447.63">17886 9017 0,'0'-42'0,"0"84"0,0-105 15,21 41-15,-21 1 0,0 0 0,21 0 16,-21 0-16,21 21 15,0 21 1,-21 0-16,0 0 0,0 22 16,0-22-16,0 21 0,0 0 0,0-20 15,0 20-15,0 0 0,0-21 0,0 22 16,0-22-16,0 21 0,22-21 0,-1 1 16,-21-1-16,21 0 0,-21 0 15,0 0-15,21-21 0,-21 21 0,21 1 16,0-22-1,1 0-15,-22-22 16,21 1-16,0 21 0,0-21 16,0 0-16</inkml:trace>
  <inkml:trace contextRef="#ctx0" brushRef="#br0" timeOffset="100684.5">18521 8996 0,'0'0'0,"21"-42"0,0-1 0,-21 1 0,21 21 15,-21 0-15,0-1 0,0 1 16,0 0-16,-21 21 15,0 0-15,0 21 0,0 0 16,-1 1-16,1-1 0,-21 21 0,21-21 16,-22 22-16,22-1 0,0 0 0,-21 1 15,21-1-15,-1-21 0,1 21 0,0 1 16,0-1-16,0-21 0,0 0 0,21 22 16,0-22-16,-22 0 0,22 0 15,0 0-15,0 1 0,22-22 31,-1 0-31,0 0 0,21 0 0,-21-22 16,22 1-16,-1 21 0</inkml:trace>
  <inkml:trace contextRef="#ctx0" brushRef="#br0" timeOffset="101244.69">19029 8975 0,'0'0'0,"0"-21"0,21-22 16,-21 22-16,-21 21 31,0 21-31,-1 0 0,22 1 16,0 20-16,-21-21 0,0 21 0,21-20 15,0 20-15,0 0 0,-21 1 16,21-22-16,0 21 0,0 0 0,-21-20 16,21 20-16,0-21 0,0 0 0,0 22 15,0-22-15,0 0 0,0 0 0,0 0 16,0 0-16,0 1 0,-21-22 15,-1-22 1,22 1-16,-21 0 16,21 0-16,0 0 0,0-22 15,0 22-15,0-21 0,0 0 0,0-22 16,0 22-16,21-22 0,1 1 16,-1-1-16,0 1 0,0-1 0,21 1 15,-20-1-15,20 22 0,0 0 0,1-1 16,-1 22-16,-21 0 0,21 0 0,1 0 15,-22 21-15,21 0 0,-21 0 0,22 21 16,-22 0-16,0 0 0,0 0 0,0 22 16,1-1-16,-22 0 0,0 1 15,21-1-15,-21 0 0,0 22 0,21-22 16,-21 0-16,0 1 0,0 20 0,0-20 16,0-22-16,0 21 0,0 0 0,0-20 15,0-1-15,0 0 0,0 21 16,0-21-16,0 1 0,0-1 15,0 0-15,0-42 47,0 0-47,0-1 16,0 1-16,-21 21 0,0-21 16,-1 0-16</inkml:trace>
  <inkml:trace contextRef="#ctx0" brushRef="#br0" timeOffset="101451.57">19071 9229 0,'-21'0'16,"42"0"-16,-63 0 0,21 0 0,-1 0 16,44 0-1,-1 0-15,0 0 0,21 0 16,-21 0-16,22 0 0,-1 0 0,0 0 16,-20 0-16,20 0 0,0 0 0,1 0 15,-22 0-15,0 0 0,21 0 16,-21 0-16,1 0 0,-1-21 15,-21-1 1,-21 22 0</inkml:trace>
  <inkml:trace contextRef="#ctx0" brushRef="#br0" timeOffset="102639.89">10520 3133 0,'0'21'16,"0"0"0,0 0-16,0 0 15,0 1-15,0-1 16,0 0-16,0 0 0,0 0 0,0 0 16,0 1-16,0-1 0,0 21 15,0-21-15,-21 0 0,21 1 0,0-1 16,0 0-16,0 0 0,0 0 15,21-21 1,0 0-16,0-21 16,43 0-16,-1 0 0,1 0 0,20-22 15,22 1-15,0 0 16,0-1-16,21 1 0,-21-22 0,21 22 16,21 0-16,-21-1 0,0 22 15,0-21-15,-21 21 0,-1-22 0,-41 22 16,-1 21-16,1-21 0,-43 21 0,21 0 15,-20-21-15,-1 21 0,0 21 63,0 0-63,-21 0 0,0 1 16,0-1-16,0 0 0,0 0 0,0 21 15,0 1-15</inkml:trace>
  <inkml:trace contextRef="#ctx0" brushRef="#br0" timeOffset="106140.05">16573 5144 0,'0'0'0,"-21"21"0,0-21 16,0 21-16,0 0 16,42-21 15,0 0-16,0 0-15,22 0 0,20 0 0,1 0 16,20 0-16,1-21 0,21 21 0,0-21 16,21 21-16,0-21 0,0 21 0,0-22 15,0 1-15,-22 21 0,1-21 16,0 21-16,0-21 0,0 0 16,-22 21-16,1-21 0,-21 21 0,-1-22 15,1 22-15,-22-21 0,0 21 16,1-21-16,-1 21 0,-21 0 0,0 0 15,0-21-15,1 21 0,-1 0 0,0-21 79,0 21-64,21 0-15,-20 0 0</inkml:trace>
  <inkml:trace contextRef="#ctx0" brushRef="#br0" timeOffset="106808.06">21653 4847 0,'0'0'0,"-21"21"0,0-21 0,0 0 15,0 0-15,0 0 16,-1 0-16,1 22 0,-21-22 0,21 0 16,0 0-16,-22 0 0,22 21 0,0-21 15,0 0-15,0 0 16,21 21-1,21-21 1,0 0-16,0 0 16,0 0-16,22 0 0,-1 0 0,0 0 15,22 0-15,-22 0 0,22 0 0,20 0 16,-20 0-16,20 0 0,1 0 16,0 0-16,-1 0 0,1 0 0,0 0 15,-1 0-15,1 0 0,0 0 16,-1 0-16,-20 0 0,-1 0 15,1 0-15,-22 0 0,1 0 0,-1 0 16,0 0-16,-21 0 0,22-21 0,-22 21 16,0 0-1,-21-21-15,-21 21 32,0 0-32,21-22 15,-21 22-15,-1 0 0,1 0 16,0 0-16,0-21 15,0 21-15,0 0 16,-1-21-16</inkml:trace>
  <inkml:trace contextRef="#ctx0" brushRef="#br0" timeOffset="111351.91">15494 1334 0,'0'-22'0,"0"1"15,0 0 1,0 0-16,0 0 15,-21 21 1,21 21 0,-21 0-1,21 0-15,0 0 0,0 1 16,0-1-16,0 0 0,0 0 0,0 21 16,0-20-16,0 20 0,0-21 0,0 21 15,0-20-15,0-1 0,0 21 16,0-21-16,0 0 0,0 1 0,0-1 15,0 0-15,0 0 0,0 0 16,0 0-16,21-42 47</inkml:trace>
  <inkml:trace contextRef="#ctx0" brushRef="#br0" timeOffset="111749.37">15896 1312 0,'0'-21'16,"0"0"-16,0 0 15,0 0-15,21 21 16,0-21-16,1-1 0,-1 22 15,0 0-15,21 0 0,-21 0 16,1 0-16,20 22 0,-21-22 0,0 21 16,0 0-16,1 0 0,-22 0 0,0 0 15,0 22-15,0-22 0,0 0 16,-22 21-16,1-20 0,-21-1 0,21 21 16,-22-21-16,22 0 0,0 1 0,0-1 15,0 0-15,0-21 0,21 21 16,-22-21-16,22 21 15,22-21 1,-1 0-16,0 0 16,0 0-16,0-21 0,0 0 0,1 21 15,20-21-15,-21 21 0,0-21 0,22-1 16,-22 22-16,0-21 0,21 0 16,-21 21-16,1-21 0</inkml:trace>
  <inkml:trace contextRef="#ctx0" brushRef="#br0" timeOffset="112183.01">16616 1249 0,'0'0'0,"0"-21"16,21 21 0,0 0-16,0-21 15,0 21-15,1 0 0,-1 0 16,0 0-16,0 21 0,-21 0 15,21 0-15,-21 0 16,0 0-16,0 1 0,0-1 16,-21-21-16,0 21 0,0 0 15,0 0-15,-1-21 0,1 21 0,0-21 16,21 22-16,-21-22 16,42 0 15,0 0-31,0 0 15,1 0-15,-1 0 0,0 0 0,0 0 16,0 21-16,0-21 0,1 21 16,-22 0-16,21-21 15,-21 21-15,0 0 0,0 1 0,0-1 16,0 0-16,-21-21 0,-1 21 0,1 0 16,0 0-16,0-21 0,0 22 15,0-22-15,-1 0 0,1 21 0,0-21 16,0 0-16,21-21 31,0-1-31</inkml:trace>
  <inkml:trace contextRef="#ctx0" brushRef="#br0" timeOffset="112611.76">17293 1207 0,'0'0'0,"-21"0"16,0 0-16,0 0 0,21 21 16,0 0-16,-22 0 0,22 0 15,0 0-15,-21 22 0,21-22 0,-21 0 16,21 0-16,0 22 0,0-22 15,0 0-15,0 0 0,0 0 16,0 0-16,21 1 16,0-22-16,1 0 15,-1 0-15,0-22 0,0 22 0,0-21 16,0 0-16,1 0 0,-1 21 16,0-21-16,-21 0 0,21-1 15,0 22-15,-21-21 0,0 42 31,0 1-31,0-1 0,-21 0 16,21 0-16,-21 21 0,0-20 0,21-1 16,0 21-16,0-21 0,0 0 0,0 1 15,0-1-15,21 0 16,0-21-16,0 0 0,0 0 0</inkml:trace>
  <inkml:trace contextRef="#ctx0" brushRef="#br0" timeOffset="113671.08">17928 1185 0,'0'0'0,"0"-42"16,-21 21-1,0 21-15,0-21 0,-1 0 0,1-1 16,0 22-16,0-21 0,0 0 0,-22 0 16,22 0-16,-21 0 0,0-1 15,20 1-15,-20 0 0,-21 0 0,20 21 16,1-21-16,-22 0 0,22 21 15,-21 0-15,20 0 0,-20-22 0,20 22 16,1 0-16,0 0 0,-1 0 16,1 0-16,0 0 0,-1 0 15,1 0-15,0 0 0,-1 0 0,1 0 16,0 0-16,-22 22 0,22-22 16,-22 0-16,22 21 0,-21-21 0,-1 21 15,22-21-15,-22 21 0,22-21 16,0 21-16,-1-21 0,1 0 0,-22 21 15,43-21-15,-21 0 0,0 22 0,-1-22 16,1 21-16,0-21 0,-1 21 16,1 0-16,0-21 0,-22 21 0,22 0 15,-22-21-15,22 22 0,-22-1 16,22 0-16,-21-21 0,20 21 0,1 0 16,0 0-16,20 1 0,-20-22 15,21 21-15,0 0 0,0 0 16,-1 0-16,1 0 0,21 1 0,0-1 15,0 0-15,0 0 0,0 0 0,0 22 16,0-22-16,0 21 0,0-21 16,0 22-16,0-1 0,0-21 0,0 21 15,0 1-15,0-22 0,21 21 16,1-21-16,-22 22 0,21-22 0,0 0 16,21 0-16,-21 22 0,1-22 15,20 0-15,0 0 0,1 0 0,-1-21 16,21 21-16,-20 1 0,20-1 0,-20 0 15,20 0-15,1-21 0,-1 21 0,1 0 16,-1-21-16,1 22 0,20-22 16,-20 0-16,20 0 0,1 21 15,-21 0-15,20-21 0,1 0 0,-22 0 16,1 0-16,21 0 0,-22 0 0,1 0 16,-1 0-16,1 0 0,20 0 0,-20 0 15,-1-21-15,1 21 0,-1-21 16,22 21-16,-22-22 0,1 1 0,-1 21 15,1-21-15,-1 0 0,1 0 0,-1 0 16,1 21-16,-1-22 0,1 1 16,-1 0-16,1 0 0,-1-21 0,-20 20 15,20 1-15,-20 0 0,-1 0 16,0-21-16,1 20 0,-22-20 16,0 0-16,-21-1 0,0 1 0,0 21 15,0-21-15,-21-1 0,0 1 0,-1 0 16,-20-1-16,21 1 0,-21 0 15,20-1-15,-20 22 0,21-21 0,-21 21 16,-1-22-16,22 22 0,-21 0 0,21 0 16,-22 0-16,22 21 0,0-22 15,0 22-15,0 0 0,-1 0 0,1 0 16,0 0-16,0 0 0,0 0 16,0 0-16,-1 0 0,1 0 0,0 0 15,0 0 1</inkml:trace>
  <inkml:trace contextRef="#ctx0" brushRef="#br0" timeOffset="114371.58">18944 1397 0,'-21'21'16,"0"-21"-16,0 0 141</inkml:trace>
  <inkml:trace contextRef="#ctx0" brushRef="#br0" timeOffset="115403.51">19113 1461 0,'-21'21'0,"0"-21"16,0 0-16,0 0 16,0 0-16,-1 0 15,1 0-15,0 0 16,0 0-16,0 0 0,0 0 16,-1 0-16,1 0 0,21-21 62,21 21-62,1-22 16,-1 22-16,0 0 0,21 0 0,-21 0 15,22-21-15,-1 21 0,0 0 0,1 0 16,-1 0-16,22 0 0,-22-21 16,0 21-16,1 0 0,-1 0 0,-21 0 15,21 0-15,-20 0 0,-1 0 0,0 0 16,0 0-16,0-21 0,0 21 15,-42 0 64,0 0-64,0 0-15,0 0 0,0 0 0,21 21 16,-43-21-16,22 21 0</inkml:trace>
  <inkml:trace contextRef="#ctx0" brushRef="#br0" timeOffset="115693.34">18986 1609 0,'0'0'0,"-21"21"0,0-21 16,0 0-16,0 0 15,42 0 16,0 0-15,0 0-16,0 0 0,1 0 0,-1 0 16,0 0-16,21 0 0,-21 0 15,22 0-15,-22-21 0,21 21 16,1 0-16,-22 0 0,21 0 0,0-21 0,-20 21 16,20 0-16,-21 0 0,0 0 15,0-22 1,1 22-16,-22-21 15,0 0 1,0 0-16,21 21 0,-21-21 16</inkml:trace>
  <inkml:trace contextRef="#ctx0" brushRef="#br0" timeOffset="116087.12">19600 1122 0,'0'0'0,"-21"0"15,21 21 17,0 0-32,0 0 15,21-21-15,0 22 0,1-22 16,-1 0-16,0 21 0,0-21 0,21 0 16,-20 0-16,-1 0 0,21 0 15,-21 0-15,22 0 0,-22 0 0,0 0 16,21 0-16,-21 0 0,1 0 15,-1 0-15,-21 21 32,0 0-32,0 0 0,-21 0 15,-1 1 1,1 20-16,0-21 0,0 0 0,-21 22 16,20-22-16,1 0 0,-21 21 0,21-21 15,-22 1-15,22-1 0,0 0 16,0 0-16,0 0 0,0 0 0,-1-21 15,22 22-15,-21-22 0,21 21 16,21-21 0,1 0-16,-1-21 0,-21-1 15,21 22-15</inkml:trace>
  <inkml:trace contextRef="#ctx0" brushRef="#br0" timeOffset="116529.94">21040 953 0,'-22'0'31,"22"21"-15,0 0 0,0 0-16,0 0 15,0-42 32,0 0-47,22 21 0,-22-21 16,0 0-16,0-1 0,0 1 15,-22 42 17,1 1-32,0-1 0,0 0 15,0 21-15,21-21 0,-21 1 0,21-1 16,-22 21-16,22-21 0,0 0 16,0 1-16,0-1 15,22 0-15,-1-21 0,21 0 0,-21 0 16,0 0-16,22 0 0</inkml:trace>
  <inkml:trace contextRef="#ctx0" brushRef="#br0" timeOffset="116887.73">21378 931 0,'0'0'0,"-42"0"16,21 0-1,0 0-15,-1 22 16,22-1-16,0 0 16,0 0-1,0 0-15,22-21 32,-1 0-32,0 0 15,-21-21-15,0 0 16,0 0-1,-21 21 1,0 0 0,-1 21-16,22 0 0,0 0 15,-21-21-15,0 21 0,21 1 0,-21-1 16,21 0-16,0 0 0,0 0 16,0 0-16,0 1 0,21-22 0,0 21 15,0-21-15,1 0 0</inkml:trace>
  <inkml:trace contextRef="#ctx0" brushRef="#br0" timeOffset="117222.84">21907 953 0,'0'0'0,"-21"0"15,0 21 17,21 0-32,0 0 0,0 21 15,0-20-15,-21 20 0,21-21 16,0 21-16,0 1 0,0-1 0,-21-21 16,21 22-16,-21-1 0,21 0 15,-22-21-15,22 22 0,0-22 0,0 21 16,-21-21-16,21 1 0,0-1 15,-21 0-15,21 0 0,0 0 0,0 0 16,21-42 15,0 0-31,22 21 0,-22-21 0</inkml:trace>
  <inkml:trace contextRef="#ctx0" brushRef="#br0" timeOffset="117643.19">22246 1164 0,'0'0'0,"-21"-21"0,21 0 15,-21-21 1,21 20-16,0 1 0,21 0 16,0 21-16,0 0 0,0 0 15,22 0-15,-22 0 0,0 0 0,21 0 16,-20 0-16,-1 0 0,0 21 15,0 0-15,0 1 0,-21-1 0,0 21 16,0-21-16,0 22 0,0-22 0,0 21 16,-21-21-16,0 22 0,0-22 15,0 0-15,-1 21 0,1-21 16,0 1-16,0-1 0,0 0 0,0 0 16,21 0-16,-22-21 0,22 21 15,-21-21-15,21 22 0,-21-22 16,42 0 15,0 0-31,1 0 16,-1 0-16,0 0 0,0 0 15,0 0-15,22 0 0,-22 0 16,0 0-16,21-22 0,-21 22 0,1 0 16,-1-21-16,0 21 0,-21-21 0,21 21 15,0-21-15,0 0 16</inkml:trace>
  <inkml:trace contextRef="#ctx0" brushRef="#br0" timeOffset="118197.39">23177 1058 0,'0'0'0,"-21"0"0,21-21 16,-21 21-16,21-21 0,21 0 31,0 21-31,1 0 16,-1 0-16,0 0 15,-21 21-15,21-21 0,-21 21 16,0 0-16,0 1 0,0-1 0,0 0 16,0 0-16,-21 0 0,0 0 15,0 1-15,-1-1 0,1 0 0,0 0 16,0 0-16,0-21 0,0 21 0,-1 1 15,1-1 1,42-21 15,1 0-15,-1 0-16,0-21 0,0 21 16,0 0-16,0 0 0,1 0 15,-1 0-15,0 21 16,0 0-16,-21 0 15,0 0-15,0 0 0,0 1 16,0-1-16,0 0 0,0 0 16,0 0-16,-21 0 0,0 1 15,0-1-15,-1 0 16,1-21-16,0 21 0,0-21 16,0 0-16,0 0 0,21 21 0,-22-21 0,1 0 15,0 0-15,21-21 47,0 0-47,21 0 16,0 21-16</inkml:trace>
  <inkml:trace contextRef="#ctx0" brushRef="#br0" timeOffset="118664.3">23685 1080 0,'-21'21'31,"21"0"-15,-21 0-16,0 21 0,0-20 0,21-1 16,-21 21-16,-1-21 0,22 22 0,0-22 15,0 0-15,0 21 0,-21-21 16,21 1-16,0-1 0,0 0 15,0 0-15,21-21 16,1 0-16,-1 0 16,0 0-16,0 0 0,21 0 15,-20 0-15,-1-21 0,0 0 16,0 0-16,0-1 0,-21 1 0,21 21 16,-21-21-16,0 0 15,0 42 1,-21 0-1,0 0-15,0 1 0,21-1 16,-21 0-16,0 0 0,21 0 0,-22 0 16,22 22-16,0-22 0,-21 0 15,21 0-15,0 0 16,-21-21-16,21 22 0,21-44 47,0 22-47,1-21 0,-1 0 0,0 21 15,0-21-15</inkml:trace>
  <inkml:trace contextRef="#ctx0" brushRef="#br0" timeOffset="119013.1">24257 995 0,'0'21'46,"0"0"-46,0 0 0,-21-21 16,21 22-16,0-1 16,0 0-16,0 0 15,0 0-15,21-21 32,0 0-17</inkml:trace>
  <inkml:trace contextRef="#ctx0" brushRef="#br0" timeOffset="119197">24405 1037 0,'0'-21'31,"0"42"0,0 0-31,0 1 0,-21-1 16,21 0-16,-21 0 0,21 0 15,0 0-15,-21 1 0,21-1 16,-22 0-16,22 0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1DC3-5952-4EB6-9864-ACBA1074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03F84-6398-47BE-97DB-8C7B7D4AF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79CA-A0D6-436C-8053-16DE4921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5BAC-673C-4350-A3E2-674120B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A131-241E-43A0-A41B-8631DCDE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1DC2-ECFB-4656-B2C9-CDCF30D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4F764-E011-444B-80A6-DDF60CC7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692B-FB0A-47A2-9F0A-EA28A59E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23BA-00D5-4D5C-9B28-1DF5EE64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BB97-4312-4A39-8F94-FDF4C22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5DD88-A8E6-47F4-80EC-3CBDBEFF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2C60-2766-4FFF-8D78-5C5ECEF0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5AB1-C3DB-4259-BDF7-F4112B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0F0E-85D3-4757-9EEF-41CAE21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3E11-B9A6-4409-A747-6E3D98F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6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4BA2-43C0-423A-A41E-F1FBE6C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24D6-0A90-4FE7-9278-CD8A1832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5C88-DA80-43E5-A16F-30CDD889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54AF-B445-49E2-93DA-5816C7EA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E9B1-0CA2-47BE-BF15-C1766934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E01C-BA71-487D-A626-BD0DEE9F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2DB6-AFBA-4031-9C79-FF172C13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1811-0113-4B7F-BF50-428CBB55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14FD-486D-4698-87F2-BECECBE6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4278-0A4C-4890-8D3F-32EC2EA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AE19-6222-4686-B0D8-90FCD1B6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A210-1C09-4717-AA56-811F7CCF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A24D2-37C2-4EC4-9D55-253835E23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B261-D263-41D2-ABDA-4E614065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79D0-88ED-44A7-AF2C-004B9FCF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20FD7-9B52-4915-8387-E4E64E1E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9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8F66-23DE-4632-8FA4-5509774E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B914-DBFF-4B31-832C-5345C0BB9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630DE-3AFE-47B9-965D-36DE22A1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C33CF-3641-4AB6-84F7-CEC2BB0B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F78DB-9F36-4707-B642-3BDD093A2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1A8C8-BD3D-4D6D-A69E-C2C6BEAE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C3823-9EAF-481A-8157-F7B47623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D78BE-0D3C-435B-AD72-7FAF32A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FBC1-B64C-4D84-B890-40393C7C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47A2F-D56F-4B8C-BCCD-5A488444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FD02B-5580-4087-BE3B-CB71F7DF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DC85C-734E-4341-841A-678B01FE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1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7DB19-DAD6-4BFC-B26F-0E7BF000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3DB37-0693-44A2-996A-63D6546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DA27-44C3-49D1-9952-4008AD9B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FB2D-FCED-4CF3-82C4-38853D5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F079-EE30-47FD-B5B9-0C569673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59F4D-B668-4A17-AB50-817B0FF1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4546-8A0F-40AB-9FB5-8B0BEE1D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8787-3BBB-4A6E-B629-31E4A45D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529C-5AD6-40AC-A947-F4CB283C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2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2481-EAC9-44BF-A60C-DBDA137F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D27F4-226D-4D66-8F33-2826FE4A4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0DF9F-97A9-4CC3-B857-BCD7E7E1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EF10-99FE-49DC-93C7-0C4A37B9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DD9E-570F-4DBD-A4DE-C5389CCE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AE6C-30A7-4A95-ADD8-71DC3E8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ED9C9-4231-46DC-9A7A-8623C8FB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1702-BB99-43CE-B641-AFE8364A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A74F-AB8C-4CB1-8F23-78A929C89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4252-0DD9-40CB-8DAD-4299789A6BFB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6E9C-5A7E-4D99-A565-E2A37EAF3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2132-1720-4CC7-902C-0F0C2448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B84A-2187-4C86-AAE9-195A429F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019A9-5B39-495A-B61D-F9043E27B5B3}"/>
                  </a:ext>
                </a:extLst>
              </p14:cNvPr>
              <p14:cNvContentPartPr/>
              <p14:nvPr/>
            </p14:nvContentPartPr>
            <p14:xfrm>
              <a:off x="205560" y="609480"/>
              <a:ext cx="8458560" cy="49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019A9-5B39-495A-B61D-F9043E27B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600120"/>
                <a:ext cx="847728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746D5-C566-450C-855C-2992CB1BFF85}"/>
                  </a:ext>
                </a:extLst>
              </p14:cNvPr>
              <p14:cNvContentPartPr/>
              <p14:nvPr/>
            </p14:nvContentPartPr>
            <p14:xfrm>
              <a:off x="556200" y="350640"/>
              <a:ext cx="7963200" cy="322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746D5-C566-450C-855C-2992CB1BF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41280"/>
                <a:ext cx="7981920" cy="32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13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47DB86-557E-441F-99B8-B759AA60060B}"/>
                  </a:ext>
                </a:extLst>
              </p14:cNvPr>
              <p14:cNvContentPartPr/>
              <p14:nvPr/>
            </p14:nvContentPartPr>
            <p14:xfrm>
              <a:off x="1074240" y="899280"/>
              <a:ext cx="794808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47DB86-557E-441F-99B8-B759AA600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889920"/>
                <a:ext cx="796680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5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BE1074-7122-4F4A-ACCB-324AD302CABD}"/>
                  </a:ext>
                </a:extLst>
              </p14:cNvPr>
              <p14:cNvContentPartPr/>
              <p14:nvPr/>
            </p14:nvContentPartPr>
            <p14:xfrm>
              <a:off x="830520" y="281880"/>
              <a:ext cx="5875560" cy="372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BE1074-7122-4F4A-ACCB-324AD302C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72520"/>
                <a:ext cx="5894280" cy="37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70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55C64-E3FF-41E4-979A-C74287F4472B}"/>
                  </a:ext>
                </a:extLst>
              </p14:cNvPr>
              <p14:cNvContentPartPr/>
              <p14:nvPr/>
            </p14:nvContentPartPr>
            <p14:xfrm>
              <a:off x="1127880" y="663120"/>
              <a:ext cx="617256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55C64-E3FF-41E4-979A-C74287F44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653760"/>
                <a:ext cx="619128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97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ECFBB-F89C-445F-86E2-A99C26BE1615}"/>
              </a:ext>
            </a:extLst>
          </p:cNvPr>
          <p:cNvSpPr txBox="1"/>
          <p:nvPr/>
        </p:nvSpPr>
        <p:spPr>
          <a:xfrm>
            <a:off x="3048886" y="2551837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()-1;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3EDFE6-6F87-4B55-A753-C3CCCD84E92A}"/>
                  </a:ext>
                </a:extLst>
              </p14:cNvPr>
              <p14:cNvContentPartPr/>
              <p14:nvPr/>
            </p14:nvContentPartPr>
            <p14:xfrm>
              <a:off x="982800" y="830520"/>
              <a:ext cx="11163960" cy="427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3EDFE6-6F87-4B55-A753-C3CCCD84E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821160"/>
                <a:ext cx="1118268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58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F77-1182-45E7-AE6B-04CE5401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BCA9-AD04-41F5-B0A1-78B45CBA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7119F-1B4C-41FB-93FA-71A12D3F183B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0BD9C8-BD5A-40EE-9239-1A2600EA017C}"/>
                  </a:ext>
                </a:extLst>
              </p14:cNvPr>
              <p14:cNvContentPartPr/>
              <p14:nvPr/>
            </p14:nvContentPartPr>
            <p14:xfrm>
              <a:off x="1478160" y="1044000"/>
              <a:ext cx="7628040" cy="516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0BD9C8-BD5A-40EE-9239-1A2600EA0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1034640"/>
                <a:ext cx="764676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85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D59081-7C34-45AF-BCE9-3D0E8BE6EEF4}"/>
                  </a:ext>
                </a:extLst>
              </p14:cNvPr>
              <p14:cNvContentPartPr/>
              <p14:nvPr/>
            </p14:nvContentPartPr>
            <p14:xfrm>
              <a:off x="1203840" y="358200"/>
              <a:ext cx="7437600" cy="35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D59081-7C34-45AF-BCE9-3D0E8BE6E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348840"/>
                <a:ext cx="7456320" cy="35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62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8C208-18B5-45D2-8180-025D1F94DF6F}"/>
                  </a:ext>
                </a:extLst>
              </p14:cNvPr>
              <p14:cNvContentPartPr/>
              <p14:nvPr/>
            </p14:nvContentPartPr>
            <p14:xfrm>
              <a:off x="274320" y="281880"/>
              <a:ext cx="8511840" cy="375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8C208-18B5-45D2-8180-025D1F94D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72520"/>
                <a:ext cx="853056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2020-11-26T03:08:18Z</dcterms:created>
  <dcterms:modified xsi:type="dcterms:W3CDTF">2020-11-26T04:13:14Z</dcterms:modified>
</cp:coreProperties>
</file>