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08:36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1080 0,'0'0'0,"0"-22"15,0 1-15,-21 21 16,0-21-16,0 21 0,21-21 0,-21 21 16,21-21-1,-22 21-15,1 0 0,0 0 16,21 21-1,0 0-15,0 0 0,0 0 16,0 1-16,0-1 0,0 0 16,0 0-16,0 0 0,0 0 15,0 1-15,0-1 0,21-21 16,0 21-16,1-21 0,-1 0 0,0 0 16,0 0-16,0 0 0,0 0 0,1 0 15,20 0-15,0 0 16,-21-21-16,22 0 0,-1-1 0,-21 1 15,22 0-15,-1-21 0,-21 21 16,21-1-16,-20-20 0,-1 21 0,0 0 16,-21-22-16,0 22 0,0 0 15,0-21-15,-21 21 0,0 21 0,-22-22 16,1 22-16,0 0 0,-1 0 16,1 0-16,0 0 0,-1 22 0,1-1 15,0 0-15,-1 0 0,1 21 16,21 1-16,0-1 0,-22 0 0,22 1 15,21-1-15,0 22 0,-21-22 0,21 0 16,0 1-16,0-1 16,0-21-16,0 21 0,21-20 0,-21 20 15,21-21-15,0 0 0,22 0 16,-22-21-16,0 22 0,21-22 0,-20 0 16,20 0-16,0 0 0,1 0 15,-22 0-15,21 0 0,0-22 0,-20 22 16,20-21-16,-21 21 0,0-21 0,0 21 15,-21-21-15,-21 21 16,0 0-16,-21 0 16,-1 21-16,1 0 0,0 0 15,-1 1-15,1-1 0,0 21 0,-1 0 16,1 1-16,21-1 0,0 0 16,0 1-16,-1-22 0,22 21 15,-21 1-15,21-22 0,0 21 0,0-21 16,0 0-16,21 1 0,1-1 15,-1 0-15,0-21 0,21 0 0,-21 21 16,22-21-16,-1 0 0,0 0 0,1 0 16,-1-21-16,0 21 0,22-21 15,-22 0-15,1-1 0,-1 1 0,21-21 16,-20 0-16,-1 20 0</inkml:trace>
  <inkml:trace contextRef="#ctx0" brushRef="#br0" timeOffset="529.01">2942 1566 0,'0'0'0,"-21"-21"0,-43 0 15,64 0-15,0 0 0,0 0 16,0-1-16,22 1 16,-1 21-16,0-21 0,0 21 15,21 0-15,-20 0 0,20 0 0,0 0 16,-21 0-16,22 21 0,-22 0 15,0 1-15,0-1 0,0 0 0,-21 0 16,0 21-16,0 1 0,0-22 0,-21 21 16,0 1-16,0-22 15,0 21-15,0-21 0,-1 22 0,1-22 16,21 0-16,0 0 0,-21-21 0,21 21 16,-21-21-16,21-21 31,0 0-31,21 0 0,0 0 15,-21-22-15,21 22 0,1-21 0,-1-1 16,0 1-16,21 0 0,-21 21 0,1-22 16,-1 22-16,21-21 0,-21 21 15,0-1-15,1 22 0,-22-21 0,21 21 16,-21 21 15,-21 1-31,-1-1 0,22 0 0,-21 0 16,0 21-16,0-20 0,0 20 0,0 0 15,-1 1-15,22-22 0,0 21 16,-21-21-16,21 22 0,0-22 0,0 0 16,0 0-16,0 0 0,0 0 15,0 1-15,21-22 0,1 0 0,-22 21 16,21-21-16,21 0 0,-21 0 0,0 0 16,22 0-16,-22-21 0,21-1 15,1 22-15</inkml:trace>
  <inkml:trace contextRef="#ctx0" brushRef="#br0" timeOffset="808.36">4043 1503 0,'0'-21'0,"0"-43"16,-21 43 0,-1 21-16,22-21 0,-21 21 0,0 0 15,0 0-15,0 0 0,0 0 16,-1 21-16,1 0 0,0 0 0,0 22 15,0-22-15,0 21 0,-1-21 16,1 22-16,21-1 0,-21 0 16,21-20-16,-21 20 0,21 0 0,0-21 0,0 22 15,0-22-15,0 0 0,0 0 16,21-21-16,0 21 0,0-21 16,1 0-16,20 0 0,-21 0 0,21 0 15,-20 0-15,-1 0 0,21-21 0,-21 0 16,22 0-16,-1 0 0,-21 0 15,21-1-15</inkml:trace>
  <inkml:trace contextRef="#ctx0" brushRef="#br0" timeOffset="1210.14">4360 1524 0,'0'0'0,"-21"0"0,-42 0 15,41 21-15,1-21 16,21 21-16,21-21 15,1 0 1,-1 0-16,0 0 0,0 0 16,0 0-16,22 0 0,-22-21 0,0 21 15,21-21-15,-21 0 0,22 21 0,-22-21 16,0 21-16,0-21 0,-21-1 16,0 1-16,0 0 0,0 0 15,-21 21 1,0 0-16,-21 0 15,20 0-15,1 0 0,-21 0 0,21 21 16,0 0-16,-1 22 0,-20-22 0,21 0 16,0 21-16,21 1 0,-21-22 15,21 21-15,-22 0 0,22-20 0,0-1 16,0 21-16,0-21 0,0 0 0,22 1 16,-1-1-16,0-21 15,21 0-15,-21 0 0,22 0 0,-1 0 16,-21 0-16,22 0 0,-1-21 0,0-1 15,1 22-15,-1-21 0,-21 0 16,21 0-16,1 0 0,-22 0 16</inkml:trace>
  <inkml:trace contextRef="#ctx0" brushRef="#br0" timeOffset="1567.94">5038 1439 0,'0'0'16,"0"-21"-16,0 0 0,0 0 0,0 0 0,0 0 15,0-1-15,0 44 31,0-1-15,0 0-16,-22 0 0,22 0 0,0 0 16,-21 22-16,21-1 0,0 0 15,0 1-15,-21 20 0,0 1 0,21-1 16,-21 1-16,21-1 0,-21 22 16,-1 0-16,1-1 0,21 1 0,-21 0 15,0 20-15,0 1 0,21 0 16,-21-21-16,-1 21 0,1-1 0,21-20 15,-21 21-15,0-21 0,0-22 0,21 22 16,-21-22-16,21 1 0,0-22 0,-22 0 16,1 1-16,21-22 0,0 0 0,-21 0 15,21 0-15,-21-21 0,0 0 16,21-21 0,0 0-1,0-21-15,21 21 0,0-22 0,0 1 16,0 0-16,1-1 0,-1-20 15,-21-1-15,21 1 0,0-1 16</inkml:trace>
  <inkml:trace contextRef="#ctx0" brushRef="#br0" timeOffset="1887.76">4889 1736 0,'0'0'0,"0"-127"16,0 106-16,0-22 0,0 22 0,0 0 15,22 0-15,-22 0 0,21-1 0,0 1 16,0 0-16,0 21 0,0 0 16,22 0-16,-22 0 0,21 0 15,-21 0-15,22 0 0,-1 21 0,-21 0 16,0 1-16,22-1 0,-22 0 16,-21 21-16,0 1 0,0-1 0,0 0 15,0-21-15,-21 22 0,0-1 0,-1 0 16,1 1-16,-21-22 0,21 0 0,-22 21 15,22-20-15,-21-22 0,21 21 16,0 0-16,-1-21 0,1 0 0,0 0 16,42 0 15,0 0-31,1-21 0,-22 0 0,21-1 16,21 1-16</inkml:trace>
  <inkml:trace contextRef="#ctx0" brushRef="#br0" timeOffset="3219.95">5863 741 0,'0'0'16,"0"-42"-16,0-43 16,0 43-16,0 20 0,-21 1 0,21 0 15,-21 21-15,0 0 16,-1 0-16,22 21 15,-21 0-15,0 22 0,21-1 16,-21 0-16,21 22 0,0-1 0,0 1 16,-21 21-16,21-22 0,-21 22 0,21-22 15,-22 22-15,22-22 0,0 1 16,-21-1-16,21 1 0,-21-1 0,21-20 16,0-1-16,0 0 0,0 1 0,0-1 15,0-21-15,0 0 0,0 1 16,0-1-16,0 0 0,21-21 15,0 0-15,1 0 0,-1 0 16,0 0-16,0-21 0,21 0 16,-20-1-16,-1 1 0,21 0 15,-21-21-15,0 21 0,22-22 0,-22 1 16,0 0-16,0-1 0,0 22 0,1-21 16,-22 21-16,0-22 0,21 22 0,-21 0 15,21 0-15,-21 0 0,0 42 31,0 0-15,0 0-16,0 0 0,0 0 16,0 22-16,0-22 0,0 21 0,0 1 15,0-1-15,0-21 0,0 21 0,0-20 16,0 20-16,0-21 0,0 21 16,0-20-16,21-1 0,0 0 15,0-21-15,1 0 0,-1 0 16,0 0-16,0 0 0,0 0 0,0 0 15,22-21-15,-22 21 0,0-21 16,0-1-16,0 1 0,1-21 0,-1 21 16,0 0-16,-21-22 0,0 22 0,21-21 15,-21 21-15,21-1 0,-21 1 0,21 0 16,-21 0-16,0 0 0,0 42 31,0 0-31,-21 0 16,21 0-16,-21 1 0,21 20 15,-21-21-15,21 21 0,0-20 16,0-1-16,0 21 0,0-21 0,0 0 16,0 1-16,0-1 0,21 0 15,0 0-15,0-21 0,1 0 16,-1 0-16,0 0 0,21 0 16,-21 0-16,1 0 0,-1-21 0,0 0 15,0 0-15,0 21 0,0-22 0,1 1 16,-22 0-16,0-21 0,0 21 0,0-1 15,0-20-15,0 21 0,-22 0 16,1 0-16,0-1 0,0 1 16,0 0-16,0 21 0,-22-21 0,22 21 15,0 0-15,21-21 0,-21 21 16,21-21 0,21 21-16,0 0 15,21-22-15,-20 22 0,20 0 0,-21 0 16,21 0-16,1 0 0,-22 0 15,21 0-15,1 0 0,-22 0 0,21 0 16,-21 0-16,0 22 0,1-22 0,-1 21 16,0 0-16,0 0 0,-21 0 0,0 0 15,0 1-15,21 20 0,-21-21 16,0 0-16,0 22 0,0-22 16,0 0-16,0 21 0,0-21 0,0 1 15,0-1-15,0 0 0,0 0 0,0 0 16,0 0-16,0 1 15,-21-22 17,21-22-32,0 1 15,0 0-15,0-21 16,0 21-16,21-22 0,0 1 0,1 0 16,-1-1-16,0 1 0,21 0 0,-21-1 15,22-20-15,-1 42 0,0-22 0,1 22 16,-1 0-16,0 0 15,1 0-15,-1 21 0,0 0 0,-20 0 16,20 21-16,-21 0 0,0 0 0,0 0 16,1 0-16,-22 22 0,0-22 0,0 21 15,0 1-15,0-22 0,0 21 16,0 0-16,-22-20 0,22 20 0,-21-21 16,21 0-16,-21 22 0,0-22 0,21 0 15,0 0-15,-21-21 0,21 21 16,-21-21-16,-1-21 31,22 0-15,-21 21-16,0-21 0,21 0 0</inkml:trace>
  <inkml:trace contextRef="#ctx0" brushRef="#br0" timeOffset="3448.82">6964 1037 0,'0'0'0,"-21"0"15,-64 0-15,64 0 0,0 0 16,-1 0 62</inkml:trace>
  <inkml:trace contextRef="#ctx0" brushRef="#br0" timeOffset="3671.77">5609 1355 0,'0'0'0,"21"0"31,0 0-15,1 0-16,20 0 0,-21 0 0,21-21 15,1 21-15,-1 0 0,0 0 16,1-22-16,-1 22 0,-21 0 0,22 0 16,-22-21-16,21 21 0,-21 0 0,0 0 15,1 0-15,-1-21 0,0 21 16,0-21-16,0 21 0</inkml:trace>
  <inkml:trace contextRef="#ctx0" brushRef="#br0" timeOffset="4488.3">8615 1058 0,'0'0'0,"21"-42"0,0-43 15,-21 43-15,21 21 16,-21-21-16,0-1 0,0 1 0,0 21 16,0-22-16,0 22 0,0 0 0,0 0 15,-21 21 1,0 0-16,0 0 0,21 21 0,-21 0 16,-1 0-16,1 43 0,21-22 0,-21 22 15,21 20-15,-21 1 0,21-21 16,-21 20-16,21 1 0,0 0 0,-21-1 15,21-20-15,-22 20 0,22-20 0,0-1 16,0 1-16,0-22 16,0 1-16,0-1 0,-21-21 0,21 0 15,0 0-15,0 1 0,0-44 32,0 1-32,0 0 15,0-21-15,0 21 0,0-22 0,21 1 16,-21 0-16,22-1 0,-1 1 0,0 0 15,0-1-15,0 1 0,0 0 16,1 20-16,20-20 0,-21 21 0,0 21 16,22 0-16,-22 0 0,21 0 0,-21 21 15,0 0-15,22 0 0,-22 1 16,0 20-16,-21 0 0,0 1 16,0-1-16,0 0 0,0 1 0,0-1 15,0-21-15,0 21 0,0-20 0,-21 20 16,21-21-16,-21 0 0,21 0 15,-21-21-15,21 22 0,21-22 32,0-22-32,0 1 0,0 21 15,22-42-15,-22 21 0</inkml:trace>
  <inkml:trace contextRef="#ctx0" brushRef="#br0" timeOffset="5380.7">9483 1545 0,'0'0'0,"21"-21"15,-21 0 1,0 0-16,0 0 0,0-1 16,0 1-16,-21 21 0,21-21 15,-22 0-15,1 21 0,0-21 16,0 21-16,0 0 0,0 0 16,-1 0-16,-20 0 0,21 21 0,0 0 15,0 0-15,-1 22 0,1-22 0,0 21 16,0 0-16,0 1 0,0-1 15,-1 0-15,22 1 0,0-1 0,0 0 16,0-20-16,0-1 0,0 0 16,0 0-16,22 0 0,-1 0 15,21-21-15,-21 0 0,0 0 0,1 0 16,20 0-16,-21-21 0,21 0 0,-20 0 16,-1 0-16,21 0 0,-21-22 0,0 22 15,1-21-15,-1-1 0,0 1 16,0 0-16,-21-1 0,21 22 0,-21-21 15,0 0-15,0 20 0,0 1 0,0 0 16,0 0-16,0 42 16,0 0-1,-21 0-15,21 22 0,-21-22 0,21 21 16,0 1-16,0-22 0,0 21 16,0 0-16,0-20 0,0-1 15,0 21-15,21-21 0,0 0 0,0 1 16,1-22-16,-1 21 0,21-21 0,-21 0 15,22 0-15,-22 0 0,21 0 0,0-21 16,1 21-16,-1-22 0,-21 1 16,22 0-16,-22 0 0,21 0 0,-21 0 15,0-22-15,1 22 0,-22-21 0,21-1 16,-21 22-16,21-21 0,-21 21 0,0-22 16,0 22-16,0 0 0,0 0 15,0 42 1,0 0-1,0 0-15,0 22 0,-21-22 0,21 21 16,-21-21-16,21 22 0,-22-22 16,22 21-16,-21-21 0,21 22 0,0-22 15,0 0-15,0 0 0,-21 0 0,21 1 16,0-1 0,0-42-1,0-1 1,0 1-16,0 0 0,21 0 0,-21-21 15,21 20-15,1-20 0,20 0 16,-21-1-16,0 1 0,22 0 0,-22 21 16,21-22-16,-21 22 0,22 0 15,-22 0-15,21 21 0,-21 0 0,0 0 16,22 0-16,-22 21 0,0 0 16,-21 0-16,0 22 0,21-22 0,-21 21 15,0-21-15,0 22 0,0-1 0,0-21 16,-21 21-16,21-20 0,0-1 0,-21 0 15,21 0-15,-21 0 0,21 0 16,0 1-16,42-22 31,-21 0-31,0-22 16,22 22-16,-1-21 0,0 0 0</inkml:trace>
  <inkml:trace contextRef="#ctx0" brushRef="#br0" timeOffset="5968.32">11324 1693 0,'0'-21'15,"0"0"-15,21 0 16,-21 0-16,0 0 0,0-1 16,0 1-16,0 0 0,0 0 0,0 0 15,-21 0-15,0-1 0,0 1 16,0 0-16,-1 21 0,1 0 15,-21 0-15,21 0 0,-22 0 16,22 21-16,-21 0 0,21 1 0,-22-1 16,22 21-16,0 0 0,0-20 0,0 20 15,0 0-15,21 1 0,-22-22 16,22 21-16,0-21 0,0 0 0,0 1 16,0-1-16,22 0 0,-1 0 0,21-21 15,-21 0-15,0 0 0,22 0 0,-22 0 16,21 0-16,1 0 0,-22-21 15,21 0-15,-21 21 0,22-21 0,-22-1 16,0-20-16,0 21 0,0-21 0,0 20 16,1-20-16,-1 0 0,0-22 0,0 22 15,-21-22-15,21 22 16,0-21-16,-21-1 0,0 22 0,0-22 16,0 22-16,22 0 0,-22-1 0,0 22 15,0 0-15,0 42 16,-22 21-1,22 1-15,0-22 0,-21 42 0,21-20 16,-21-1-16,21 22 0,0-22 16,-21 21-16,21-20 0,0 20 0,0-20 15,0-1-15,0 0 0,0 1 16,0-1-16,0 0 0,21-21 0,-21 1 0,21-1 16,0 0-16,-21 0 0,22-21 15,-1 0-15,-21 21 0,21-21 16,0 0-16,0 0 0,0 0 15,1 0-15,-1-21 0,0 21 0,0-21 16,0 0-16,0 0 0,1-1 16,-1 1-16,21-21 0</inkml:trace>
  <inkml:trace contextRef="#ctx0" brushRef="#br0" timeOffset="6460.21">12171 1122 0,'0'0'15,"0"-42"-15,0-1 0,0 22 0,0 0 16,0 0-16,0 0 0,-21 21 15,-1 0-15,1 0 16,21 21-16,-21 21 0,0-21 16,21 22-16,-21-1 0,21 0 0,-21 1 15,-1-1-15,22 0 0,0 1 0,0 20 16,0-21-16,0 1 0,0-1 16,0 22-16,0-22 0,0 0 0,0 1 15,0-22-15,0 21 0,0-21 0,0 0 16,22 1-16,-1-1 0,-21 0 0,21-21 15,0 21-15,0-21 16,0 0-16,1 0 0,-1 0 16,0 0-16,0-21 0,21 0 0,-20 0 15,-1-1-15,0 1 0,0 0 0,0-21 16,0 21-16,1-22 0,-1 1 0,0 21 16,0-22-16,0 22 0,-21 0 15,21 0-15,-21 0 0,0 42 16,0 0-1,0 0-15,-21 0 0,0 22 0,21-22 16,-21 21-16,21-21 0,0 1 16,-21 20-16,21-21 0,-21 0 0,21 0 15,0 1-15,0-1 0,0 0 0,0 0 16,21-21 0,0 0-1,0 0-15,0 0 16,-21-21-16,0 0 0,21 21 0,1-21 15,-22-1-15,21 1 0,-21 0 0,0 0 16,21 0-16,-21-22 0,0 22 0,21 0 16</inkml:trace>
  <inkml:trace contextRef="#ctx0" brushRef="#br0" timeOffset="6628.11">12594 1334 0,'0'0'15,"0"-22"-15,-21 1 0,0 21 16,0-21-16,21 0 15,0 42 32,21 0-47,0-21 16,-21 21-16,21-21 0,0 22 0</inkml:trace>
  <inkml:trace contextRef="#ctx0" brushRef="#br0" timeOffset="7131.82">12912 1524 0,'-22'0'15,"1"0"1,21 21 15,0 0-31,0 1 0,0-1 16,0 0-16,0 0 0,0 0 15,0 0-15,0 1 0,0-1 0,0 0 16,0 0-16,0 0 0,0 0 16,0 1-16,0-1 0,-21-21 15,21-21 17,0-1-32,0 1 15,0 0-15,0-21 0,0 21 16,21-22-16,-21 22 0,21-21 0,1-1 15,20 1-15,-21 21 0,21-21 0,-20 20 16,20-20-16,0 21 0,1 0 0,-1 0 16,0 21-16,1 0 0,-1 0 15,0 0-15,-21 21 0,1 0 0,20 0 16,-21 0-16,-21 0 0,0 22 0,0-22 16,0 21-16,0 1 0,0-1 0,0-21 15,-21 21-15,21-20 0,-21 20 0,0-21 16,21 0-16,0 0 15,0 1-15,-22-1 0,1 0 16,21-42 15,0 0-31,21-1 16,1 22-16,-1-21 0,21 21 16</inkml:trace>
  <inkml:trace contextRef="#ctx0" brushRef="#br0" timeOffset="7935.77">14118 1588 0,'0'0'0,"0"-22"16,0 1 0,0-21-16,0 21 0,0 0 0,-21-1 0,21 1 15,-21 21-15,0-21 0,-1 0 0,1 21 16,0 0-16,0 0 0,0 0 0,0 0 15,-1 0-15,1 0 0,0 0 16,0 21-16,0 0 0,0 0 0,-1 1 16,1-1-16,0 21 0,0-21 0,0 22 15,21-22-15,0 21 0,0-21 0,0 22 16,0-22-16,0 0 0,0 0 16,0 0-16,21 0 0,21-21 15,-21 0-15,1 0 0,-1 0 0,0 0 16,0 0-16,21 0 0,-20-21 0,-1 21 15,0-21-15,0 0 0,0 0 0,0 0 16,1-1-16,-1 1 0,-21-21 16,0 21-16,0 0 0,0-22 0,21 22 15,-21 0-15,0 0 0,0 0 16,0-1-16,0 44 31,0-1-31,0 0 0,0 0 16,0 0-16,0 0 0,0 22 0,-21-22 15,21 21-15,0 1 0,0-1 16,0 0-16,0 1 0,0-1 0,0 0 16,0 22-16,0-22 0,0 22 0,0-22 15,0 21-15,0 1 0,0-1 16,0 1-16,0-1 0,0 1 0,0 21 16,0-22-16,-21 1 0,21-1 0,0 1 15,-22-1-15,22 1 0,0-1 0,0-21 16,-21 22-16,21-22 0,-21 1 0,0-1 15,0-21-15,0 21 0,21-20 16,-22-22-16,1 21 0,0-21 0,0 0 16,0 0-16,-22 0 0,22-21 0,0 21 15,0-22-15,0-20 0,0 21 16,-43-85-16,64 64 16,-21-1-16,21 1 0,0 0 0,0-1 15,0 1-15,0-21 0,0-1 0,0 22 16,21-22-16,0 1 0,0-22 0,1 22 15,-1-1-15,21 1 0,-21-22 16,22 21-16,-1 22 0,21-21 0,-20 20 16,-1 1-16,22 0 0,-22 20 0,0 1 15,1 0-15,-1 0 0,0 21 0,1 0 16,-22 0-16,0 0 0,0 0 0,0 0 16,0 0-1,-21 21-15,0 0 0,-21 0 16,0 1-16,0-22 0,-21 21 15,-1 0-15,1-21 0</inkml:trace>
  <inkml:trace contextRef="#ctx0" brushRef="#br0" timeOffset="8800.68">3683 3006 0,'0'0'15,"-42"0"-15,-1 0 0,1 0 0,21-21 0,-22-1 16,22 22-16,0-21 0,0 0 16,0 21-16,21-21 0,-21 0 0,21 0 15,0-1-15,0 1 0,0 0 16,0 0 0,0 0-16,0 0 0,0-1 15,0 1-15,0 0 16,0 0-16,0 0 15,-22 21 1,1 0-16,0-21 0,0 21 16,0 0-16,0 0 0,-22 0 0,22 0 15,-21 0-15,21 0 0,-1 0 0,-20 0 16,21 0-16,0 0 0,0 0 16,-1 0-16,1 0 0,0 0 0,0 0 15,21 21-15,21 0 16,0-21-1,0 21-15,22-21 0,20 21 0,1-21 16,20 21-16,1-21 0,21 0 16,0 0-16,21 0 0,0 0 0,0 0 15,0 0-15,21 0 0,21 0 0,-21 0 16,22 22-16,-22-22 0,0 0 16,0 0-16,-21 0 0,21 21 0,-21-21 15,-21 0-15,0 0 0,0 0 0,-21 21 16,-22-21-16,1 0 0,-1 0 15,-21 0-15,-20 0 0,20 0 16,-21 0-16,0 0 0,0 0 16,1-21 46,-22 0-46,21 21-16,0-22 0,0 1 0</inkml:trace>
  <inkml:trace contextRef="#ctx0" brushRef="#br0" timeOffset="9524">9461 2455 0,'0'0'0,"-21"-21"16,-21-21 0,21 21-16,21 0 0,0-1 0,0 1 15,0 0-15,-21 21 16,-1-21-16,1 21 0,0-21 16,0 21-16,0 0 15,0 0-15,-1 0 0,1 0 0,0 0 16,0 0-16,0-21 0,0 21 0,-1 0 15,1 0-15,-21 0 0,21 0 16,0 0-16,-1 0 16,1 21-16,0-21 0,0 0 0,0 21 15,21 0 1,42-21 0,0 0-1,1 0-15,20 0 0,22 21 0,0-21 16,20 0-16,22 0 0,0 0 15,22 0-15,20 0 0,0 0 0,1-21 16,-1 21-16,21 0 0,1-21 0,-1 21 16,1 0-16,-1-21 0,1 0 15,-1 21-15,1 0 0,-22-22 0,-21 22 16,22 0-16,-22-21 0,-21 21 16,21 0-16,-21 0 0,0-21 15,-21 0-15,0 21 0,0 0 0,-22-21 16,1 21-16,-22 0 0,1 0 0,-1-21 15,-20 21-15,-1 0 0,-21 0 0,22 0 16,-22 0-16,-21-22 0,21 22 16,0 0-1,-42 0 17,0 0-32,0 0 0,-22 0 0,22 0 15</inkml:trace>
  <inkml:trace contextRef="#ctx0" brushRef="#br0" timeOffset="39457.17">1460 3725 0,'0'0'0,"22"0"0,-22-21 15,21 0-15,-21 0 0,0 0 16,21 0-16,0-22 0,-21 22 0,21-21 15,-21 21-15,21-22 16,-21 22-16,22-21 0,-1 21 0,-21-1 16,0 1-16,0 0 0,0 0 15,0 42 17,-21 0-32,21 22 0,0-1 15,-22 0-15,22 1 0,-21-1 16,21 0-16,0 22 0,0-22 0,0 22 15,0-22-15,0 21 0,0 1 16,0-1-16,0-20 0,0 20 0,0 1 16,0-22-16,0 0 0,0 1 15,0-22-15,0 21 0,0-21 16,0 1-16,21-1 16,1-21-16,-1 0 15,0 0-15,-21-21 0,21-1 16,0 1-16,-21 0 0,21 0 15,1-21-15,-22 20 0,0-20 0,21 21 16,-21-21-16,0 20 0</inkml:trace>
  <inkml:trace contextRef="#ctx0" brushRef="#br0" timeOffset="39656.58">1270 4043 0,'0'0'0,"21"-21"16,0 21 0,0-21-16,1-1 0,20 22 0,-21-21 15,21 21-15,1-21 0,-1 0 16,0 21-16,-20-21 0,20 21 0,-21 0 16,21-21-16,-20 21 0,-1 0 0,21-22 15,-21 1-15</inkml:trace>
  <inkml:trace contextRef="#ctx0" brushRef="#br0" timeOffset="40099.68">2095 3852 0,'-21'-21'0,"21"0"16,0 0-16,0 0 15,0 0-15,21 21 16,1-22-16,-1 22 0,0 0 16,21 0-16,-21 0 0,22 22 0,-22-22 15,0 21-15,21 0 0,-20 21 16,-1-21-16,21 22 0,-42-1 16,21 0-16,-21 1 0,0-1 0,0 0 15,0 1-15,0-1 0,0-21 16,-21 22-16,21-22 0,-21 0 0,21 0 15,-21-21-15,21 21 16,-21-21-16,21-21 16,0 0-16,0 0 0,0 0 0,0-22 15,0 1-15,21 0 16,-21-1-16,0 1 0,21 0 0,0-1 16,-21 22-16,21-21 0,0-1 15,-21 22-15,22 0 0,-1 0 16,-21 0-16,0 0 0,21 21 15,0 0-15,0 0 16,0 21 0,1 0-1</inkml:trace>
  <inkml:trace contextRef="#ctx0" brushRef="#br0" timeOffset="40744.01">3111 3810 0,'0'-21'16,"-21"21"15,0 0-31,21 21 0,-21 0 16,21 0-16,0 1 0,0-1 0,0 0 15,0 0-15,0 21 0,0-20 16,0 20-16,0-21 0,0 0 0,0 0 15,21 1-15,0-1 0,0 0 16,1-21-16,-1 0 0,0 0 0,0 0 16,21 0-16,-20-21 0,20 21 0,-21-21 15,21-1-15,-20 1 0,20 0 16,0-21-16,-21 21 0,1-1 0,20 1 16,-21-21-16,0 21 0,-21 0 15,0-22-15,21 22 0,-21 0 16,0 0-16,0 0 0,0-1 15,0 44 1,-21-1 0,21 0-16,0 0 0,0 0 0,0 22 15,-21-1-15,21-21 0,0 43 16,0-22-16,0 0 0,0 22 0,0-1 16,0-20-16,0 20 0,0 1 0,21-1 15,-21-21-15,0 22 16,0 21-16,0-22 0,0 1 0,0-1 15,0 1-15,0-1 0,0 1 0,0-22 16,0 21-16,0-20 0,0-22 16,0 21-16,-21-21 0,0 1 0,21-1 15,-21 0-15,0-21 0,-1 0 0,1 0 16,0 0-16,0 0 0,0-21 0,0 0 16,-1-1-16,1-20 0,0 0 15,21-1-15,0-20 0,-21-1 0,21 1 16,0-1-16,0-20 0,0 20 15,0 1-15,0-22 0,21 22 0,0-1 16,0-21-16,1 22 0,20-1 16,-21 1-16,21 21 0,1-22 15,-1 22-15,22-1 0,-22-20 0,21 21 16,-20-1-16</inkml:trace>
  <inkml:trace contextRef="#ctx0" brushRef="#br0" timeOffset="41375.66">5143 3344 0,'0'0'0,"0"-21"0,0-21 16,-21 42-16,0 0 15,0 0-15,0 0 0,0 0 0,-22 0 16,22 21-16,-21 0 0,-1 0 0,1 1 16,21-1-16,-21 0 0,-1 0 15,22 0-15,0 0 0,0 1 0,21-1 16,0 0-16,21-21 16,0 0-16,21 0 15,-20 0-15,20 0 0,-21 0 0,21 0 16,-20 0-16,20 0 0,-21 0 15,0 0-15,0 0 0,1 0 16,-1 0-16,0 21 0,-21 0 16,0 0-16,0 1 0,0-1 0,0 0 15,0 0-15,-21 0 0,0 0 16,-1 1-16,1-1 0,0 0 0,0 0 16,-21 0-16,20 0 0,-20 1 0,21-22 15,0 21-15,0 0 0,-1-21 16,44 0 15,20 0-15,-21 0-1,0 0-15,0 0 0,1 0 0,-22 21 16,21 0-16,-21 0 0,21 1 16,-21-1-16,0 0 0,0 21 15,0-21-15,0 22 0,0-22 0,-21 0 16,0 21-16,-1-20 0,22-1 0,0 21 15,0-21-15,-21-21 0,21 21 16,0 1-16,0-1 16,0-42 15</inkml:trace>
  <inkml:trace contextRef="#ctx0" brushRef="#br0" timeOffset="42144.13">4614 5821 0,'0'0'0,"-21"0"15,21-21 1,21 0-16,0 21 15,1-22-15,20 1 0,-21 21 16,0 0-16,0-21 0,1 21 0,-1-21 16,0 21-16,-21 21 31,-21 0-31,0 0 16,-1-21-16,-20 22 0,21-1 15,-21 0-15,20 0 0,1-21 0,0 21 16,0 0-16,0 1 0,21-1 15,0 0-15,0 0 16,0 0-16,21-21 16,0 21-16,0-21 0,0 22 0,1-22 15,20 21-15,-21 0 0,0-21 16,0 21-16,1 0 0,-1-21 0,0 21 16,-21 1-16,21-1 0,-21 0 0,0 0 15,0 0 1,0 0-16,-21 1 0,0-22 0,0 21 15,-1-21-15,1 21 0,0 0 0,0-21 16,0 0-16,0 21 16,-1-21-16,1 0 0,0 0 15,0 0 1,0-21 0,0 21-16,-1 0 0</inkml:trace>
  <inkml:trace contextRef="#ctx0" brushRef="#br0" timeOffset="42755.18">1418 7832 0,'0'-21'32,"0"-1"-32,0 1 0,21 0 15,-21 0-15,0 0 0,0 0 16,0-1-16,0 1 0,-42 21 15,21 0-15,-22 0 0,1 0 16,0 0-16,-22 0 0,22 21 16,-22 22-16,22-22 0,0 21 0,-22 1 15,22-1-15,0 21 0,-1 1 16,22-1-16,0 1 0,0-1 0,21 1 16,0-1-16,0 1 0,0-1 15,0-20-15,0-1 0,21 0 0,0 1 16,0-22-16,0 21 0,1-21 15,20 1-15,-21-1 0,0 0 0,22-21 16,-1 0-16,0 0 0,1 0 16,-1 0-16,21-21 0,-20 0 15,20-1-15,1 1 0,-22 0 0,22 0 16,-22-21-16,0 20 0</inkml:trace>
  <inkml:trace contextRef="#ctx0" brushRef="#br0" timeOffset="43432.3">1757 8255 0,'0'0'0,"0"-21"0,0 0 0,0 0 15,0-1-15,-21 1 0,-1 21 16,1 0-16,0 0 0,0 0 0,0 0 16,-22 21-16,22 1 0,-21-1 0,21 21 15,0-21-15,-22 22 0,22-1 16,0 0-16,0-21 0,0 22 0,21-1 16,0-21-16,0 22 15,0-22-15,0 0 0,0 0 0,21 0 16,21-21-16,-21 0 15,0 0-15,22 0 0,-1 0 0,0-21 16,-20 0-16,20 0 0,0 0 16,1-1-16,-22-20 0,21 21 0,-21 0 15,0-22-15,1 1 0,-22 21 0,0-21 16,0-1-16,0 1 0,0 0 16,0 20-16,0-20 0,0 21 0,0 0 15,0 0-15,0 63 16,0-21-1,0 21-15,0-20 0,0 20 16,0 21-16,0-20 0,-22-1 16,22 0-16,-21 1 0,21-1 0,0-21 15,0 22-15,0-22 0,0 0 16,0 0-16,21 0 0,1-21 0,-1 0 16,0 0-16,0 0 0,0 0 0,22-21 15,-22 0-15,21 0 0,0 0 16,1-22-16,-1 1 0,0 0 0,1-1 15,-1 1-15,0-22 0,-20 1 16,20-1-16,-21 1 0,0-1 0,0-20 16,1 20-16,-1 22 0,-21-22 0,21 1 15,-21 21-15,0-1 16,21 1-16,-21 21 0,0 0 0,0 42 31,0 21-31,0-21 0,-21 22 0,21 20 16,-21-21-16,21 22 0,-21-1 0,-1 22 15,1-21-15,21-1 0,-21 1 16,21-1-16,-21-21 0,21 22 0,0-22 16,0 1-16,0-1 0,0-21 0,0 0 15,0 0-15,0 1 16,21-22-16,0 0 0,0 0 16,1 0-16,-1 0 0,0-22 15,0 22-15,0-21 0,0 0 16,1-21-16,-22 21 0,0-1 0,0-20 15,0 21-15</inkml:trace>
  <inkml:trace contextRef="#ctx0" brushRef="#br0" timeOffset="43608.56">2286 8192 0,'0'0'0,"-85"21"16,64 0-16,42-21 31,0 0-31,1 0 0,20 0 0,0 0 15,1-21-15,-1 0 0,0 21 16,1-22-16,-1 1 0,0 0 16,1 0-16,-1 0 0,0 21 0,1-21 15,-22-1-15,21 22 0</inkml:trace>
  <inkml:trace contextRef="#ctx0" brushRef="#br0" timeOffset="44360.14">3429 7832 0,'0'0'0,"0"-21"0,0-1 15,-21 22-15,0-21 16,-1 21-16,1 0 0,0 0 16,0 0-16,0 21 0,0 1 15,21-1-15,-22 0 0,1 21 0,0 1 16,21-1-16,0 0 0,0 1 15,-21-1-15,21 0 0,0 22 0,0-22 16,0 0-16,0-20 0,0 20 0,0 0 16,0-21-16,0 1 0,21-1 15,0 0-15,22-21 0,-22 0 0,21 0 16,0 0-16,1 0 0,-1 0 0,22-21 16,-22 0-16,0 21 0,22-43 15,-22 22-15,0 0 0,1-21 16,-1 20-16,-21-20 0,22 0 0,-22-1 15,0 1-15,-21 0 0,0-1 0,21-20 16,-21 21-16,0-22 0,0 22 16,0-1-16,0 1 0,0 0 0,0-1 15,0 22-15,0 0 0,-21 21 16,0 0 0,21 21-16,0 0 0,-21 1 15,21 20-15,0 0 0,-22 1 0,22-1 16,0 21-16,0-20 0,0 20 15,0-20-15,-21 20 0,21-21 16,-21 1-16,21 20 0,-21-42 0,21 22 16,-21-1-16,21-21 0,0 0 15,0 1-15,0-1 0,0 0 0,0-42 32,21 0-32,0-1 15,0 1-15,0 0 0,-21-21 16,22 21-16,-1-22 0,0 1 0,0 0 15,21-1-15,-20 1 0,-1 0 0,0-1 16,0 1-16,21 21 0,-20 0 16,-1-1-16,0 22 0,0 0 0,0 0 15,0 0-15,1 22 0,-1-22 16,0 42-16,0-21 0,-21 0 0,0 22 16,0-22-16,0 21 0,0-21 15,0 22-15,0-1 0,0-21 0,0 21 16,-21-20-16,0-1 0,21 0 0,-21 0 15,21 0-15,0 0 0,-22 1 16,44-44 15,-1 22-31,0-21 0</inkml:trace>
  <inkml:trace contextRef="#ctx0" brushRef="#br0" timeOffset="44975.58">5228 7811 0,'0'0'0,"21"-22"0,-21 1 15,21 0-15,-21 0 0,0 0 0,0 0 16,0-1-16,0 1 16,-21 21-16,0 0 15,0 0-15,0 21 0,-22 1 0,22-1 16,0 0-16,-21 0 0,21 0 15,-22 0-15,22 1 0,0-1 16,0 0-16,0 0 0,21 0 0,0 0 16,0 1-16,0-1 15,21-21-15,0 0 16,0 0-16,0 0 0,0 0 16,1 0-16,-1 0 0,0 0 0,0 0 15,0 21-15,-21 0 0,21-21 16,-21 21-16,0 0 15,0 1-15,0-1 0,0 0 0,0 0 16,0 0-16,-21 0 0,21 1 0,-21-1 16,0 0-16,0-21 0,0 21 15,-1 0-15,1-21 0,0 21 16,0-21-16,42 0 47,0 0-32,-21-21-15,21 42 32,-21 1-32,0-1 0,0 0 15,0 0-15,0 0 16,0 0-16,0 1 0,0-1 16,-21 0-16,21 0 0,0 0 15,0 0-15,0 1 0,-21-1 0,21 0 16,0 0-16,0 0 15,0 0-15,0 1 16,21-22 0,0 0-16</inkml:trace>
  <inkml:trace contextRef="#ctx0" brushRef="#br0" timeOffset="45632.6">4424 10139 0,'0'-21'15,"21"0"-15,0 21 0,0-22 16,0 22-16,1 0 0,-1-21 15,0 21-15,0 0 0,0 0 16,0 0-16,1 0 0,-1 0 16,-21 21-16,0 1 0,0-1 15,-21 0-15,-1 0 0,-20 0 16,21 22-16,0-22 16,-22 0-16,22 0 0,-21 21 0,21-20 15,0-1-15,-22 0 0,22 21 0,0-21 16,21 1-16,0-1 0,0 0 0,0 0 15,0 0-15,21 0 16,0-21-16,0 22 0,22-1 0,-22-21 16,21 21-16,1 0 0,-22-21 0,21 21 15,0 0-15,-20 1 0,-1-22 0,0 21 16,-21 0-16,0 0 0,0 0 16,0 0-16,0 1 0,-21-1 0,0 0 15,-1 0-15,-20 21 0,21-20 16,0-1-16,-22 0 0,22 0 0,-21 0 0,21 0 15,0 22-15,-1-22 0,1-21 16,0 21-16,0 0 0,0-21 16,0 0-16,21-21 15,0 0-15,0-21 16,0 20-16,0-20 0,0 0 0,0-1 16</inkml:trace>
  <inkml:trace contextRef="#ctx0" brushRef="#br0" timeOffset="46099.97">4466 9377 0,'-21'0'0,"42"0"0,-63 0 0,21 0 16,42 0 15,21 0-31,22 0 0,-22 0 0,43-21 16,-22 21-16,1-21 0,-1 21 15,22 0-15,-22-22 0,1 22 0,-22 0 16,22 0-16,-22 0 0,0 0 0,1 0 16,-22 0-16,0 0 0,0 0 0,-42 22 46,0-22-46,-22 0 0,22 21 16,0 0-16,-21-21 0,-1 21 0,22-21 16,-42 21-16,20-21 0,-20 21 15</inkml:trace>
  <inkml:trace contextRef="#ctx0" brushRef="#br0" timeOffset="46360.82">4381 9694 0,'0'0'16,"-21"22"-16,21-1 15,21-21-15,1 0 16,20 0-16,-21 0 0,21 0 0,1 0 16,20 0-16,-20 0 0,20 0 15,-21-21-15,22 21 0,-22 0 16,22 0-16,-22-22 0,0 22 0,1-21 16,-1 21-16,0 0 0,-20 0 0,20 0 15,-21 0-15,0 0 0,0 0 16,-42 0 15,0 0-31,-21 21 0,21-21 16,-22 22-16,22-22 0,-21 21 0,-22-21 15,22 21-15</inkml:trace>
  <inkml:trace contextRef="#ctx0" brushRef="#br0" timeOffset="46559.7">4466 9927 0,'0'0'16,"-21"21"-16,21 1 15,21-22 1,0 0-16,0 0 0,22 0 16,-1 0-16,0 0 0,1 0 0,-1 0 15,0 0-15,1 0 0,-1 0 0,0 0 16,1 0-16,-1 0 0,-21 0 16,0-22-16,1 22 0,-1 0 0,0 0 15,0 0-15,-21-21 0,21 21 16,0-21-16,-21 0 15,0 0-15,22 21 0</inkml:trace>
  <inkml:trace contextRef="#ctx0" brushRef="#br0" timeOffset="47485.8">4635 4784 0,'0'0'0,"-21"-21"16,0 21-16,0 0 0,0 0 15,0 0-15,-1 0 0,44 0 31,-1 0-15,21 0-16,0 0 0,1 0 16,20 0-16,1 0 0,-22 0 0,22 0 15,-1 0-15,1 0 0,-22 0 0,21 0 16,-20 0-16,20 0 16,-20 0-16,-1 0 0,0 0 0,1 0 15,-22 0-15,21 0 0,-21 0 16,0 0-16,-42 0 31,0 21-15,-21-21-16,-1 0 0,22 21 0,-21-21 15,-22 21-15,22-21 0</inkml:trace>
  <inkml:trace contextRef="#ctx0" brushRef="#br0" timeOffset="47764.64">4572 5186 0,'-21'21'0,"42"-42"0,-21 42 16,42-21-1,-21 0-15,1 0 0,20 0 0,0 0 16,1 0-16,20 0 0,-21 0 16,1 0-16,20-21 0,-20 21 0,-1 0 15,0 0-15,1-21 0,-1 21 0,0 0 16,1 0-16,-22 0 0,21 0 15,-21 0-15,0 0 0,-42 0 47,0 0-47,-21 0 16,21 0-16,-22 0 0,22 0 0,-42 21 16,20-21-16</inkml:trace>
  <inkml:trace contextRef="#ctx0" brushRef="#br0" timeOffset="47984.51">4403 5376 0,'0'0'16,"0"22"-16,0-1 0,21-21 15,0 0-15,0 0 0,21 0 16,1 0-16,-1 0 0,22 0 0,-22 0 16,21 0-16,1 0 0,-22 0 15,22 0-15,-22 0 0,0 0 16,22-21-16,-43 21 0,21 0 0,-20 0 15,20 0-15,-21 0 0</inkml:trace>
  <inkml:trace contextRef="#ctx0" brushRef="#br0" timeOffset="48920.25">6794 5207 0,'0'0'0,"-21"0"0,0 0 16,0 0-16,0 0 0,0 0 15,-1 0-15,1 0 16,42 0 15,22 0-31,-1 0 0,0 0 16,1 0-16,20 0 0,1 0 0,-1-21 16,1 21-16,-1 0 0,1 0 15,20 0-15,-20-21 0,-1 21 0,1 0 16,21 0-16,-22 0 0,-21 0 0,22 0 15,-22 0-15,22 0 0,-43 0 16,21 0-16,-21 0 0,1 0 0,-1 0 16,0 0-16,-42 0 31,0 0-31,-1 0 16,1 0-16,-21 0 0,21 0 0,-22 0 15,1 0-15,0 0 0,-1 0 0,1 0 16,0 0-16</inkml:trace>
  <inkml:trace contextRef="#ctx0" brushRef="#br0" timeOffset="49200.09">7027 5271 0,'0'0'0,"-42"21"16,21-21-16,21 21 16,21-21-1,21 0 1,-21 0-16,22 0 0,-22 0 0,21 0 15,22 0-15,-22 0 0,0 0 0,22 0 16,-22-21-16,22 21 0,-22 0 16,22 0-16,-22 0 0,0-21 0,1 21 15,-1 0-15,0 0 0,-21 0 0,1 0 16,-1 0-16,0 0 0,0 0 0,0 0 16,-21-22-1,0 1 1,0 0-1,0 0-15,0 0 16,0 0-16</inkml:trace>
  <inkml:trace contextRef="#ctx0" brushRef="#br0" timeOffset="49627.84">7768 4805 0,'0'0'0,"-21"0"16,0 0-16,0 0 15,21 21-15,0 0 16,0 0-16,21-21 0,0 22 16,0-1-16,0-21 0,22 21 15,-22 0-15,21-21 0,0 21 0,1-21 16,-1 0-16,22 21 0,-22-21 16,0 0-16,-21 0 0,22 0 15,-1 0-15,-21 0 0,0 0 0,22 0 16,-22 0-16,0 0 15,-21 22 1,0-1-16,0 0 16,-21-21-16,0 21 0,0 0 0,-1 0 15,1 1-15,-21 20 0,21-21 16,-22 21-16,1-20 0,0 20 0,-1 0 16,1 1-16,0-22 0,-1 21 0,22-21 15,-21 22-15,21-22 0,0 21 16,-1-21-16,1 0 0,21 1 15,-21-1-15,21 0 0,21-21 32,0 0-17,1 0-15,-1-21 0,0 21 0,0-21 16,0-1-16,0 1 0,1 0 0</inkml:trace>
  <inkml:trace contextRef="#ctx0" brushRef="#br0" timeOffset="50512.34">9461 4360 0,'0'-21'0,"0"0"16,0 0-16,0 0 15,0 0-15,0-1 16,0 44 0,0-1-1,0 0-15,0 21 0,0-21 0,0 22 16,0 20-16,0-20 0,0-1 0,0 21 16,0 1-16,0-1 15,0 1-15,0-1 0,-21-20 0,21 20 16,0-20-16,0 20 0,0-21 0,0-20 15,0 20-15,0-21 0,0 0 16,0 0-16,0 1 0,0-1 0,0-42 47,0-1-47,0 1 0,0 0 16,0 0-16</inkml:trace>
  <inkml:trace contextRef="#ctx0" brushRef="#br0" timeOffset="51167.96">9313 4572 0,'-42'-85'16,"84"170"-16,-84-191 0,42 64 15,0 21-15,0 0 0,0-22 0,0 22 16,0 0-16,21 0 0,0 0 16,22-1-16,-22 1 0,21 0 0,22 0 15,-22 21-15,21 0 0,1 0 16,-1 0-16,1 21 0,-1 0 0,1 0 15,-22 22-15,1-22 0,-22 21 0,0-21 16,-21 22-16,0-1 0,-21-21 16,0 22-16,-22-22 0,1 21 15,-22-21-15,1 22 0,-1-22 0,1 21 16,21-21-16,-22 0 0,22 1 0,-1-1 16,22 0-16,-21-21 0,21 0 15,0 0-15,-1 0 0,22-21 16,-21 21-16,21-21 0,21 21 31,1 0-31,-1 0 16,-21 21-16,21 0 0,0 0 0,0 0 15,0 22-15,-21-22 0,22 21 16,-1-21-16,0 22 0,21-22 16,-21 0-16,1 0 0,20 0 0,-21 0 15,21 1-15,-20-1 0,20-21 16,0 0-16,1 21 0,-1-21 0,0 0 15,-21 0-15,22 0 0,-1 0 0,0-21 16,1 0-16,-22 21 0,21-22 0,-21 1 16,1 0-16,-1 0 0,0-21 15,0 20-15,-21-20 0,0 21 0,0-21 16,0-1-16,0 22 0,0 0 0,0 0 16,0 0-16,0 42 31,-21 0-31,21 0 0,0 21 15,-21-20-15,21-1 0,0 21 16,-21-21-16,21 22 0,0-22 0,0 0 16,0 0-16,0 0 0,0 0 0,-22 1 15,22-1 1,0-42 15,0-1-31,0 1 0,22 0 16,-22 0-16</inkml:trace>
  <inkml:trace contextRef="#ctx0" brushRef="#br0" timeOffset="51337.97">10350 4593 0,'0'-21'16</inkml:trace>
  <inkml:trace contextRef="#ctx0" brushRef="#br0" timeOffset="51804.77">10795 4699 0,'0'0'0,"21"0"0,43-21 16,-43 0-16,0 0 16,0 21-16,0-22 0,0 1 15,-21 0-15,-21 21 16,0 0-16,0 0 16,0 0-16,-22 0 0,22 0 0,-21 21 15,21 0-15,-22-21 0,22 22 0,0-1 16,0 0-16,0 21 15,21-21-15,-21 1 0,21-1 0,0 0 16,0 0-16,0 0 0,21-21 0,0 21 16,0 1-16,0-22 0,22 0 15,-22 21-15,0-21 0,21 0 0,1 21 16,-22-21-16,21 21 0,-21-21 0,22 21 16,-22-21-16,0 21 0,-21 1 15,0-1-15,0 0 16,-21 0-16,-22 0 0,22-21 15,0 21-15,-21-21 0,21 0 0,-22 22 16,22-22-16,-21 0 0,21 0 16,-1 0-16,-20 0 0,21 0 15,0 0-15,0 0 0,-1 0 0,1 0 16,0-22-16,21 1 16,0 0-1,0 0-15,21 21 0,0-21 16,1 0-16,-1 21 0,21-22 0,-21 1 15</inkml:trace>
  <inkml:trace contextRef="#ctx0" brushRef="#br0" timeOffset="53132.22">11557 4170 0,'0'0'0,"0"-64"15,0 43-15,0 0 0,0 0 16,-21 42 0,21 0-1,0 0-15,-21 22 0,21-1 0,0 0 16,0 1-16,0-1 0,-22 22 0,22-22 16,-21 21-16,0 1 0,21-1 0,0 1 15,0-1-15,-21 1 16,21-22-16,-21 22 0,21-22 0,0 0 15,-21 1-15,21-1 0,0-21 0,0 0 16,0 1-16,0-1 0,0 0 16,0-42-1,0 0 1,0-1-16,0 1 0,0 0 16,21 0-16,-21 0 0,21-22 15,-21 22-15,21-21 0,-21 0 0,21-1 16,0 22-16,-21-21 0,22 21 0,-1-22 15,0 22-15,0 0 0,0 0 16,0 21-16,1 0 16,-1 0-16,0 0 0,0 0 0,-21 21 15,0 0-15,0 0 0,0 0 16,0 1-16,0-1 0,0 0 16,-21 21-16,0-21 0,0 1 0,-22-1 15,22 0-15,0-21 0,0 21 0,0 0 16,-1-21-16,1 0 0,0 0 0,0 0 15,0 0-15,0 0 0,-1-21 16,22 0-16,-21 21 16,21-21-16,0 0 15,21 42 17,1 0-32,-22 0 15,0 0-15,21 0 0,0 1 0,0-1 16,-21 0-16,21 0 0,0 0 15,-21 0-15,22 1 0,-1-22 0,0 21 16,0-21-16,0 0 0,0 0 0,1 0 16,20 0-16,-21 0 0,21 0 15,-20 0-15,20-21 0,-21 21 0,21-22 16,-20 1-16,20 0 0,-21 0 0,0 0 16,0 0-16,1-1 0,-1-20 15,0 21-15,0 0 0,-21-22 0,0 22 16,0 0-16,0 0 0,0 0 0,0 0 15,0 42 1,0 0 0,-21 0-16,21 0 15,-21 22-15,21-22 0,0 0 0,0 21 16,0-21-16,0 1 0,0-1 0,0 0 16,0 0-16,0 0 0,21 0 15,0-21-15,0 0 0,0 0 16,22 0-16,-22 0 0,0 0 0,21 0 15,-20 0-15,20 0 0,-21-21 0,0 0 16,0 0-16,1 21 16,-1-21-16,0 0 0,0-1 0,-21 1 0,0 0 15,0 0-15,0 0 0,0-22 16,0 22-16,0 0 0,0 0 0,0 0 16,0 42 15,0 0-31,0 0 0,0 22 15,0-22-15,0 21 0,0-21 16,0 22-16,0-1 0,0 0 0,0 1 16,0-1-16,0 0 0,0 1 0,0-1 15,0 0-15,0 22 0,0-22 0,0 22 16,0-1-16,0-21 0,0 22 0,0-1 16,0 1-16,0-22 15,0 22-15,0-22 0,0 22 0,-21-22 16,21 0-16,-21 1 0,21-1 0,0 0 15,-21 1-15,-1-1 0,22 0 0,-21-21 16,0 22-16,21-22 0,0 0 0,-21 0 16,0-21-16,0 0 0,-1 0 15,1 0-15,0 0 0,0-21 16,21 0-16,-21 0 0,0 0 16,-1-22-16,1 1 0,0 0 0,21-1 15,-21-20-15,21 20 0,0-20 16,0-1-16,0 1 0,0-22 0,21 22 15,0-1-15,0 1 0,22-1 0,-22 22 16,21-22-16,-21 22 0,22 0 16,-1-1-16,0 22 0,1-21 0,-22 21 15,21-22-15,1 22 0,-1 0 0,-21-21 16,21 21-16,-20-22 0,20 22 0,-21 0 16</inkml:trace>
  <inkml:trace contextRef="#ctx0" brushRef="#br0" timeOffset="54137.09">13060 5144 0,'0'0'0,"21"0"0,0 0 15,-21-22-15,21 1 16,-21 0-16,0 0 0,21 0 16,1 0-16,-1-22 0,0 22 15,0-21-15,0-1 0,0 1 0,1 0 16,20-1-16,-21-20 0,21 21 0,-20-1 16,20 1-16,-21 0 0,0-1 0,0 22 15,-21-21-15,0 21 16,0-1-16,0 1 0,-21 21 15,0 0-15,-21 0 0,21 21 16,-1 1-16,-20-1 0,21 21 0,0-21 16,0 0-16,-1 22 0,22-22 15,0 21-15,0 1 0,0-22 0,22 21 16,-1 0-16,-21-20 0,21 20 0,21-21 16,-21 21-16,1-20 0,-1 20 15,0-21-15,0 0 0,-21 0 0,21-21 16,-21 22-16,21-1 0,-42-21 47,0 0-47,0 0 0,0-21 15,0 21-15,-1-22 0,1 22 16,0 0-16,0 0 0,21 22 31,0-1-31,21 0 16,0-21-16,0 0 0,1 21 15,-1-21-15,21 0 0,-21 0 0,0 0 16,22 0-16,-22 0 0,0 0 16,21 0-16,-20 0 0,-1-21 0,21 21 15,-21-21-15,0 0 0,22-1 16,-22 1-16,0-21 0,0 21 0,0-22 16,1 1-16,-1 0 0,0-1 0,0 1 15,0 0-15,-21-22 0,0 22 16,21 0-16,-21-1 0,0 1 0,0 0 15,0-1-15,0 22 0,0-21 16,0 21-16,-21 42 16,21 0-1,0 21-15,0-21 0,-21 22 0,21-1 16,-21 0-16,21 22 0,-21-22 16,21 1-16,0 20 0,-21-21 0,21 1 15,0 20-15,0-20 0,0-22 16,0 21-16,0 0 0,0-20 0,0-1 15,0 0-15,0 0 0,0 0 16,21-21-16,0 0 0,0 0 16,0 0-16,0-21 15,1 21-15,-1-21 0,-21 0 0,0 0 16,21-1-16,-21-20 0,0 21 16,0 0-16</inkml:trace>
  <inkml:trace contextRef="#ctx0" brushRef="#br0" timeOffset="54305">13970 4657 0,'0'0'0,"-21"-21"0,0 21 16,21-22 0,21 22 15,0 0-31,21 0 0,-21-21 0,1 21 16,20 0-16,-21 0 0,0 0 15,22 0-15,-22-21 0,0 21 0,21 0 16,-21 0-16,1 0 0,-1 0 0,21 0 15</inkml:trace>
  <inkml:trace contextRef="#ctx0" brushRef="#br0" timeOffset="55148.18">14732 4911 0,'21'0'15,"-21"-21"-15,0-1 16,21 1-16,-21 0 0,21 0 0,-21 0 16,0 0-16,0-1 0,0 1 15,0 0-15,0 0 0,0-21 0,0 20 16,0 1-16,-21 0 0,0 0 0,0 21 16,0-21-16,0 21 0,-1 0 0,1 0 15,0 0-15,0 0 0,-21 21 16,20 0-16,1 0 0,0 0 15,-21 1-15,21 20 0,21 0 0,-22 1 16,22-1-16,-21 0 0,21 1 0,0-1 16,0-21-16,0 21 0,0-20 15,21-1-15,1 0 0,-1 0 0,-21 0 16,42-21-16,-21 0 0,0 0 0,1 0 16,-1 0-16,0 0 0,0-21 0,21 0 15,-20 0-15,-1 0 0,0-1 16,0 1-16,0 0 0,0 0 0,-21 0 15,22-22-15,-1 1 0,-21 21 0,0-21 16,0 20-16,0-20 0,0 21 16,0-21-16,0 20 0,0 1 15,0 0-15,0 0 0,0 42 32,0 0-32,0 0 0,0 1 0,0 20 15,0 0-15,0 1 0,0-1 16,0 0-16,0 1 0,0-1 0,0-21 15,0 21-15,21-20 0,0 20 0,-21-21 16,21 0-16,0-21 0,1 0 0,-1 21 16,0-21-16,0 0 0,0 0 15,22-21-15,-22 0 0,0 21 0,21-21 16,-21-21-16,22 20 0,-22 1 16,0-21-16,0 21 0,22-22 0,-22 1 15,0 0-15,-21-1 0,21 1 16,0 0-16,0-1 0,-21 1 0,0-21 15,22 20-15,-22 1 0,21 0 0,-21-1 16,0 22-16,0-21 0,0 21 16,0-1-16,0 44 15,0-1-15,0 0 0,-21 21 16,-1 1-16,22-22 0,-21 42 0,21-20 16,-21-1-16,0 0 0,21 22 15,-21-22-15,21 0 0,0 22 16,0-22-16,0 1 0,0-1 0,0-21 15,0 21-15,0-20 0,0-1 0,0 0 16,21 0-16,-21 0 0,21-21 16,0 0-16,0 0 0,1 0 15,-1 0-15,0 0 0,0-21 16,0 0-16,-21 0 0,21 0 16,-21-1-16,0 1 0,0-21 15</inkml:trace>
  <inkml:trace contextRef="#ctx0" brushRef="#br0" timeOffset="55327.4">15325 4657 0,'-22'0'15,"44"0"17,-1 0-32,0 0 0,0 0 0,0 0 15,0 0-15,22 0 0,-22 0 0,0 0 16,21 0-16,-20 0 0,-1 0 0,0 0 15,0 0-15,0 0 0,0 0 16,-21-21-16</inkml:trace>
  <inkml:trace contextRef="#ctx0" brushRef="#br0" timeOffset="56340.85">15727 4890 0,'0'0'0,"21"21"15,0-21 1,0 0-16,0 0 16,1-21-16,-1 21 0,0-22 0,0 1 15,0 0-15,0 0 0,1 0 16,-1 0-16,-21-1 0,21 1 16,-21 0-16,0 0 0,0 0 15,0 0-15,-21 21 16,0 0-16,-1 0 0,1 0 15,0 0-15,0 0 0,0 21 0,0 0 0,21 0 16,-22 21-16,1-20 0,0 20 16,21 0-16,0 1 0,0-1 0,0 0 15,0-21-15,0 22 0,0-22 16,0 21-16,21-21 0,0 1 0,22-1 16,-22-21-16,0 0 0,21 0 0,-20 0 15,20 0-15,0 0 0,-21 0 0,22 0 16,-22-21-16,21-1 0,-21 1 15,22 0-15,-22 0 0,0 0 0,0 0 16,0-1-16,-21-20 0,0 21 16,22-21-16,-22 20 0,0-20 0,21 21 15,-21-21-15,0 20 0,0 1 16,0 42 0,0 1-1,0-1-15,0 21 0,0-21 0,0 22 16,0-22-16,0 0 0,0 21 15,0-21-15,0 22 0,0-22 0,0 0 16,0 0-16,0 0 0,0 1 0,0-1 16,-21-21-16,21 21 0,-22-21 31,22-21-15,0 0-16,0-1 0,0 1 15,0 0-15,0 0 0,0 0 0,0-22 16,0 22-16,0-21 0,22 0 15,-1-1-15,0 1 0,0 21 0,21-22 16,-20 1-16,20 21 0,-21 0 0,21 0 16,1-1-16,-22 22 0,21 0 0,-21 0 15,1 0-15,20 0 0,-21 22 16,0-1-16,0 0 0,1 0 0,-1 21 16,-21 1-16,21-22 0,-21 21 0,0 1 15,0-22-15,0 21 0,0-21 0,0 0 16,0 1-16,0 20 15,-21-21-15,21 0 0,-21-21 16,-1 0 0,22-21-1,0 0-15,0 0 16,0 0-16,0-1 0,0 1 0,22 0 16,-1-21-16,0-1 0,0 22 0,0-21 15,22 0-15,-1-1 0,0 1 0,1 21 16,-1 0-16,0-1 0,1 1 15,-1 21-15,0 0 0,-21 0 0,1 0 16,20 21-16,-42 1 0,0-1 0,0 21 16,0 0-16,0 1 0,0-1 15,-21 0-15,0 1 0,21-1 16,-22-21-16,1 22 0,0-1 0,0-21 16,0 0-16,21 0 0,0 1 0,0-1 15,0-42 32,21 21-47,0-22 0,-21 1 0,21 0 16,0 0-16</inkml:trace>
  <inkml:trace contextRef="#ctx0" brushRef="#br0" timeOffset="56692.64">17611 4868 0,'21'0'31,"0"0"-31,0 0 16,0 0-16,0 0 0,22 0 0,-22-21 15,0 21-15,21-21 0,-20 0 0,-1 21 16,0-21-16,0 0 0,0 21 16,-21-22-16,0 1 0,0 0 0,0 0 15,0 0-15,-21 21 16,0 0-16,0 0 0,0 0 15,-22 0-15,22 0 0,0 21 0,0 0 16,0 0-16,-1 22 0,1-22 16,21 21-16,0-21 0,0 0 0,0 22 15,0-22-15,0 0 0,0 0 0,0 0 16,0 1-16,21-1 0,-21 0 16,22-21-16,-1 0 0,0 21 0,21-21 15,-21 0-15,1 0 0,-1 0 0,0 0 16,0 0-16,21 0 0,-20-21 0,-1 0 15,21 21-15,-21-21 0,22 21 0</inkml:trace>
  <inkml:trace contextRef="#ctx0" brushRef="#br0" timeOffset="57152.38">18351 4657 0,'0'0'0,"0"-21"0,0-22 16,0 22-1,0 42 1,0 0-16,0 1 15,-21-1-15,21 0 0,-21 21 0,21-21 16,0 22-16,0-1 0,0-21 16,-21 22-16,21-1 0,0-21 0,-21 21 15,21-20-15,-21-1 0,21 0 0,0 0 16,0 0-16,0 0 0,0 1 16,-22-22-1,22-22 1,0 1-16,0 0 15,0 0-15,0 0 0,0 0 0,22-1 16,-1-20-16,0 0 0,0-1 16,21 1-16,-20 0 0,20-1 0,0 1 15,1 21-15,-1-21 0,0 20 0,1 1 16,-1 0-16,-21 21 0,21 0 0,-20 0 16,-1 0-16,0 21 0,-21 0 15,0 1-15,0 20 0,0-21 0,0 21 16,0 1-16,0-22 0,0 21 0,-21 1 15,0-1-15,-1-21 0,22 21 16,-21-20-16,21-1 0,-21 0 16,21 0-16,-21 0 0,21 0 15,0-42 17,21 0-32,0 0 0,0 0 15,1 0-15</inkml:trace>
  <inkml:trace contextRef="#ctx0" brushRef="#br0" timeOffset="57480.2">19452 4212 0,'0'0'0,"0"-42"0,0-22 16,0 43-16,-21 21 16,0 0-16,0 0 15,21 21-15,0 1 16,-22 20-16,22-21 0,-21 21 0,21-20 15,-21 20-15,21 0 0,0 1 0,-21-1 16,21 0-16,-21 1 0,0-1 16,21 21-16,0-20 0,0-1 0,0 0 15,-22 1-15,22-1 0,0 0 0,0 1 16,0-22-16,0 21 0,0-21 0,0 1 16,0-1-16,0 0 0,22-21 0,-22 21 15,21-21-15,0 0 16,0 0-16,0 0 15,0 0-15,1 0 0,-1-21 0,-21 0 16,21 0-16,0-1 0,0 1 0,-21 0 16,0 0-16,0 0 0,21-22 15,-21 22-15</inkml:trace>
  <inkml:trace contextRef="#ctx0" brushRef="#br0" timeOffset="57702.08">19219 4551 0,'0'0'0,"-21"0"0,-21 0 0,21 0 0,63 0 31,-21 0-15,21 0-16,22 0 0,-22 0 0,22 0 15,-1 0-15,-20 0 0,20 0 0,1 0 16,-22 0-16,0 0 0,1-21 16,-1 21-16,-21 0 0,0 0 0,-42 0 31,0 0-31,0 0 15,0 0-15,-22 21 0,22-21 16,-21 21-16</inkml:trace>
  <inkml:trace contextRef="#ctx0" brushRef="#br0" timeOffset="58680.12">6456 9356 0,'0'0'16,"-21"0"-16,-1 0 0,1 0 0,64 0 46,-22 0-46,42 0 0,-20 0 0,20 0 16,1 0-16,-1 0 0,22 0 0,-22 0 16,22 0-16,-22 0 0,1 0 15,-1 0-15,-20 0 0,-1 0 0,0 0 16,1 0-16,-22 0 0,0 0 0,0 0 16,-42 0-1,-21 0-15,21 0 16,-22 0-16,1 0 0,-22 0 0,22 0 15</inkml:trace>
  <inkml:trace contextRef="#ctx0" brushRef="#br0" timeOffset="58924.05">6498 9419 0,'0'0'0,"-42"0"15,-85 21 1,148-21 0,0 0-16,21 0 15,1 0-15,-1 0 0,0 0 0,1 0 16,20 0-16,-20 0 0,20 0 0,1 0 15,-1 0-15,-21 0 0,22 0 0,-22 0 16,22 0-16,-22 0 0,-21 0 16,22 0-16,-22 0 0,0 0 0,0-21 15,-21 0 17,0 0-17,0 0-15,0 0 16,0-1-16,0 1 0</inkml:trace>
  <inkml:trace contextRef="#ctx0" brushRef="#br0" timeOffset="59263.85">7197 9059 0,'0'0'0,"-22"-21"16,22 0 0,22 21-1,-1 0 1,0 0-16,0 21 0,0-21 15,0 0-15,22 21 0,-1-21 16,-21 22-16,22-22 0,-1 21 0,0-21 16,1 21-16,-1-21 0,-21 21 0,0 0 15,0-21-15,1 21 0,-22 1 16,0-1-16,0 0 0,-22 0 16,1 0-16,0 0 0,-21 1 15,-1-1-15,22 0 0,-21 21 16,0-21-16,20 1 0,-20 20 0,21-21 15,-21 0-15,20 22 0,1-22 0,0 0 16,21 0-16,0 0 0,-21 0 0,21 1 16,21-22 15,0 0-31,0 0 0,22 0 0,-22-22 16,42 1-16,-20 0 0</inkml:trace>
  <inkml:trace contextRef="#ctx0" brushRef="#br0" timeOffset="59577.67">9207 8636 0,'0'0'0,"0"-42"16,-21 42-1,0 0 1,0 21-16,0 0 0,0 0 0,21 22 15,-22-1-15,1 21 0,21-20 0,0 20 16,0-20-16,-21 20 0,0 1 0,21-22 16,-21 0-16,21 22 0,0-22 15,-21 0-15,-1-20 0,22 20 0,-21-21 16,21 21-16,0-20 0,0-1 16,21-21-1,1 0-15,-1-21 0,0 21 16,0-22-16,21 1 0,-20-21 15,20 21-15,0 0 0,-21-22 0,22 1 16,-22 0-16,0-1 0</inkml:trace>
  <inkml:trace contextRef="#ctx0" brushRef="#br0" timeOffset="59792.32">9440 8869 0,'0'0'0,"21"-64"0,1 22 0,-22 0 16,0-1-16,21 22 0,-21-21 0,0 21 16,0 0-16,0 42 15,0 0 1,0 21-16,0 1 0,0-1 0,-21 21 15,21-20-15,0 20 0,0-20 16,-22 20-16,22-21 0,0 1 0,-21-1 16,21 0-16,0 1 0,0-22 0,0 21 15,0-21-15,0 1 0,0-1 16,0 0-16,0-42 31,-21 21-31,0-21 16,21-1-16</inkml:trace>
  <inkml:trace contextRef="#ctx0" brushRef="#br0" timeOffset="59952.23">9144 9186 0,'0'0'0,"-42"-21"0,20 21 0,1 0 15,0 0-15,0 0 0,42 0 32,0 0-32,0 0 15,1 0-15,-1 0 0,21 0 16,0 0-16,1-21 0,-1 21 0,0 0 15,-20-21-15,20 21 0,0 0 0,-21-21 16,22 21-16,-1 0 0</inkml:trace>
  <inkml:trace contextRef="#ctx0" brushRef="#br0" timeOffset="60867.62">9991 9102 0,'0'0'0,"0"-21"15,0-1-15,0 1 0,0 0 16,0 0-16,0 0 16,0 0-16,0-1 0,-22 22 15,1 0-15,21-21 0,-21 21 0,0 0 16,0 0-16,0 21 0,-1 1 0,1-1 16,-21 0-16,21 21 0,-22 1 15,22-1-15,0 0 0,-21 1 0,21-1 16,-1-21-16,1 21 0,21 1 0,0-22 15,0 21-15,0-21 0,0 1 0,0-1 16,0 0-16,21-21 16,1 0-16,-1 0 0,0 0 15,21-21-15,-21 0 0,22-1 0,-22 1 16,21 0-16,1 0 0,-22 0 0,21-22 16,-21 22-16,22-21 0,-22 21 0,21-22 15,-21 1-15,-21 21 0,21-21 16,-21 20-16,22 1 0,-22 0 0,0 0 15,0 0-15,0 42 16,-22 0 0,22 0-16,-21 0 0,21 22 0,0-22 15,0 0-15,0 21 0,0-20 0,0 20 16,0-21-16,0 0 0,0 0 0,0 1 16,21-1-16,-21 0 0,22 0 15,-1-21-15,0 0 0,0 21 16,0-21-16,0 0 0,1 0 0,20 0 15,-21 0-15,0-21 0,22 0 0,-22 21 16,21-21-16,-21 0 0,0-1 0,1 1 16,-1 0-16,-21 0 0,0 0 0,0 0 15,0-22-15,0 22 0,0 0 16,0 0-16,0 0 0,-21 42 31,21 0-31,0 0 16,0 0-16,-22 0 15,22 1-15,0 20 0,0-21 0,0 0 16,0 0-16,0 1 0,-21-1 0,21 0 16,0 0-16,-21-21 0,21 21 0,0 0 15,0-42 17,0 0-17,0 0-15,0 0 0,21 0 16,0-1-16,-21 1 0,22-21 0,-1 21 15,0-22-15,0 22 0,0-21 16,22 21-16,-22-22 0,0 22 0,0 0 16,21 21-16,-20 0 0,-1 0 0,0 0 15,21 0-15,-21 21 0,1 0 16,-1 1-16,0-1 0,0 21 0,-21-21 16,0 0-16,0 22 0,21-22 15,-21 0-15,0 0 0,0 22 0,0-22 16,-21 0-16,21 0 0,-21 0 15,21 0-15,-21-21 16,42 0 15,-21-21-31,21 0 0,21 0 16</inkml:trace>
  <inkml:trace contextRef="#ctx0" brushRef="#br0" timeOffset="61989.35">11705 9292 0,'0'0'0,"-21"0"16,21-21-1,0 0-15,21 21 0,-21-21 0,21 0 16,0-1-16,-21 1 0,0 0 16,0 0-16,0 0 0,0 0 15,0-1-15,0 1 0,-21 21 0,0 0 16,0-21-16,0 21 0,0 0 0,-22 0 16,1 0-16,21 21 0,-22 0 0,22 1 15,-21-1-15,21 0 0,-22 0 16,22 21-16,0-20 0,0 20 0,0-21 15,0 21-15,21-20 0,-22-1 0,22 21 16,0-21-16,0 0 0,0 1 0,22-1 16,-1 0-16,0-21 15,0 0-15,0 0 0,0 0 16,1 0-16,-1 0 0,21 0 0,-21 0 16,0-21-16,22 0 0,-22-1 0,0 1 15,21 0-15,-20 0 0,20 0 0,-21-22 16,0 22-16,22-21 0,-22 0 0,21-22 15,-21 22-15,0-22 0,1 22 0,-1-22 16,0 1-16,0-1 0,0 22 16,-21 0-16,0-1 0,0 1 0,0 0 15,0 21-15,0-1 0,0 1 16,-21 21 0,21 21-16,-21 1 0,0-1 15,21 21-15,-21 0 0,-1 1 0,22-1 16,-21 22-16,21-22 0,0 21 0,-21-20 15,21 20-15,-21-20 0,21 20 0,0-21 16,0 1-16,0-1 0,0-21 0,0 22 16,0-22-16,21 0 0,0 0 0,0 0 15,1 0-15,20 1 0,-21-22 16,0 0-16,22 0 0,-1 0 0,0 0 16,-21 0-16,22 0 0,-1-22 0,0 1 15,1 0-15,-1 0 0,0 0 16,-20 0-16,20-1 0,-21-20 0,0 0 15,22 21-15,-22-43 0,-21 22 0,21-1 16,0-20-16,-21-1 0,21 22 16,-21-21-16,0-1 0,0 22 0,21-1 15,-21 1-15,0 21 0,0 0 0,0 0 16,0-1-16,0 44 31,-21-1-31,21 21 0,-21 0 0,21 1 16,-21-1-16,0 22 0,0-1 0,-1-21 15,22 22-15,-21-22 0,21 22 0,-21-22 16,21 0-16,0 1 0,0-1 16,0 0-16,0-20 0,0 20 15,0-21-15,0 0 0,0 0 0,21-21 16,0 22-16,1-22 0,-1 0 0,0 0 16,21 0-16,-21 0 0,22 0 0,-22-22 15,21 22-15,-21-21 0,22 0 0,-22 0 16,21 0-16,-21 0 0,1-1 0,20 1 15,-21 0-15,0 0 0,-21 0 0,21 0 16,-21-1-16,0 1 0,0 0 16,-21 21-1,0 21-15,21 0 0,-21 1 16,0-1-16,21 0 0,0 0 0,0 0 16,0 0-16,0 1 0,0-1 0,0 0 15,0 0-15,0 0 16,21-21-1,0 0-15,0 0 16,0 0-16,1-21 0,-1 21 16,-21-21-16,21 21 0,-21-21 0,0 0 15,0-1-15,21 1 0</inkml:trace>
  <inkml:trace contextRef="#ctx0" brushRef="#br0" timeOffset="62180.24">13123 8869 0,'0'0'0,"-42"-42"16,21 42-16,0 0 0,-1 0 16,1 0-16,0 0 0,0 0 0,0 0 15,0 0 1,21 21 0,21-21-1,0 0-15,0 0 0,0 21 16,0-21-16,1 0 0,-1 0 0,0 0 15</inkml:trace>
  <inkml:trace contextRef="#ctx0" brushRef="#br0" timeOffset="62687.95">13631 8996 0,'-21'0'0,"0"0"0,0 21 15,0-21-15,-1 21 16,22 0-16,-21 1 0,0-1 16,21 0-16,-21 0 0,21 0 0,0 0 15,0 1-15,0-1 0,0 0 0,0 0 16,0 0-16,0 0 0,0 1 16,0-1-16,0 0 0,-21-21 15,21 21-15,-21-21 16,21-21 15,0 0-31,0 0 16,0-1-16,0 1 0,0 0 15,0 0-15,21 0 0,0-22 0,0 22 16,0 0-16,0-21 0,22 21 0,-22-22 16,21 22-16,1 0 0,-1 0 15,-21 21-15,21 0 0,1 0 16,-1 0-16,0 0 0,-20 0 0,-1 21 15,21 0-15,-21 0 0,-21 0 0,0 1 16,21 20-16,-21-21 0,0 0 0,0 22 16,0-22-16,0 0 0,0 0 0,-21 0 15,0 0-15,21 1 0,-21-1 16,0 0-16,0-21 0,21 21 0,0 0 16,-22-21-16,44 0 46,-1-21-46,0 21 0</inkml:trace>
  <inkml:trace contextRef="#ctx0" brushRef="#br0" timeOffset="63525.65">14795 9144 0,'0'0'0,"0"-21"16,0 0-16,0 0 0,0-43 15,0 43-15,0 0 0,0 0 0,0-1 16,-21 1-16,0 21 0,0 0 0,0 0 16,0 0-16,-1 0 0,1 0 0,-21 0 15,21 21-15,0 1 0,-22 20 16,22-21-16,0 0 0,0 22 16,0-22-16,-1 21 0,1-21 0,21 22 15,0-22-15,0 0 0,0 0 0,0 0 16,0 0-16,0 1 0,21-22 0,1 21 15,-1-21-15,0 0 0,0 0 0,0 0 16,0 0-16,22 0 0,-22 0 0,0-21 16,0 21-16,0-22 0,1 1 15,-1 21-15,-21-21 0,21 0 0,-21 0 16,21 21-16,-21-21 0,0-1 0,0 1 16,21 0-16,-21 0 0,21 0 0,-21 0 15,0-1-15,0 44 31,0-1-15,0 0-16,0 0 16,-21 0-16,0 0 0,21 1 0,-21 20 15,21-21-15,0 0 0,-21 22 0,0-22 16,21 21-16,-22 0 0,22 1 0,0-1 16,0 22-16,0-22 0,0 0 0,-21 22 15,21-1-15,0-20 0,-21 20 0,21 1 16,0-22-16,0 21 0,0 1 0,0-1 15,0 1-15,0-1 0,0 1 0,0-1 16,0 1-16,0-1 0,0-20 16,0 20-16,0-20 0,0 20 15,0-21-15,0 1 0,0-1 0,-21-21 16,0 22-16,0-22 0,21 0 0,-22 0 16,1-21-16,0 0 0,0 21 0,0-21 15,-22 0-15,22 0 0,-21 0 0,21-21 16,-22 0-16,22 0 0,-21 0 0,0-1 15,-1 1-15,22-21 0,-21 21 0,-1-22 16,22 1-16,-21 0 0,21-1 0,0-20 16,21 21-16,0-22 0,0-21 0,0 22 15,0-1-15,0 1 0,21-1 16,0-20-16,0 20 0,21-20 0,1 20 16,-1 1-16,-21-1 0,22 22 15,20-1-15,-21 1 0,1 0 0,-1-1 16,-21 22-16,22 0 0,-1 0 0,-21 21 15,21-21-15,-20 21 0,-1 0 0,0 0 16,0 0-16,0 0 16,-42 0 31,0 0-47,0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41:05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804 0,'0'0'0,"0"-21"16,0 0-16,-22 21 0,22-21 16,0 0-16,-21 21 0,21-21 15,0-1-15,-21 22 0,21-21 0,-21 42 47,21 22-47,0-1 0,0 0 16,0 22-16,0-1 0,-21 1 0,21-1 15,-21 1-15,21-1 0,0 1 0,-22-1 16,22 1-16,-21-22 16,0 22-16,21-1 0,0-20 0,0-1 15,0 0-15,0-21 0,0 1 16,0-1-16,0 0 0,0-42 31,0 0-31,0-22 0,0 22 16,21-21-16,0-1 0,1 1 0,-1 0 15,0-1-15,0 1 0,-21 0 16,21-1-16,0 1 0,1 21 0,-22-21 16,21 20-16,0 22 0,0 0 15,-21 22-15,21-1 16,0 0-16,1 21 0,-22-21 15,0 22-15,21-1 0,0-21 0,-21 22 16,21-1-16,-21 0 0,21 1 16,0-22-16,1 21 0,-1-21 0,0 0 15,0 1-15,0-1 0,22 0 0,-22-21 16,0 0-16,21 0 0,-21-21 16,22 0-16,-22-1 0,21 1 0,-21 0 15,22-21-15,-22-1 0,0 22 16,0-21-16,0-22 0,1 22 0,-1-21 15,-21-1-15,0 1 0,0-1 0,0 1 16,0-1-16,0 22 16,0-1-16,-21-20 0,-1 42 0,1-22 15,0 22-15,0 21 0,0-21 0,0 21 16,-1 0-16,1 21 16,0-21-16,21 21 0,-21 1 0,21 20 15,0-21-15,0 21 0,0-20 16,0 20-16,0-21 0,0 21 0,21-20 15,0 20-15,0-21 0,1 0 0</inkml:trace>
  <inkml:trace contextRef="#ctx0" brushRef="#br0" timeOffset="252.32">4784 1207 0,'0'21'0,"-22"-21"0,1 21 15,0 0-15,0 0 0,0-21 0,0 21 16,-1 1-16,1-1 0,21 21 16,-21-21-16,0 0 0,21 1 0,-21-1 15,21 0-15,-21 21 0,21-21 16,0 1-16,0-1 0,0 0 0,0 0 16,0 0-16,21-21 31,0 0-16,-21-21-15,21 0 0,0-21 0,0 20 16</inkml:trace>
  <inkml:trace contextRef="#ctx0" brushRef="#br0" timeOffset="544.71">4720 1016 0,'0'0'0,"-21"-42"0,0-22 16,0 43-16,-1 0 15,22 0-15,-21 21 0,0 0 0,0 0 16,42 0 31,0 0-32,-21-21-15,0-1 16,0 1-16,0 0 16,-21 0-16,0 21 15,0-21-15,0 21 0,-1 0 0,1 0 16,0 0-16,0 0 0,0 0 15,0 0-15,21 21 0,0 0 16,0 0-16,0 22 0,0-22 0,21 0 16,0 0-16,0 0 0,21 22 15,1-43-15,-22 21 0</inkml:trace>
  <inkml:trace contextRef="#ctx0" brushRef="#br0" timeOffset="824.56">5249 762 0,'0'0'0,"0"-21"0,-42-43 16,21 64-1,0 0-15,-1 0 16,22 22-16,-21 20 0,21-21 0,0 21 16,0 22-16,-21-22 0,21 22 15,-21-1-15,21 1 0,0-1 0,0-20 16,-21 20-16,0-21 0,21 22 15,-22-22-15,22 1 0,0-1 16,0 0-16,0-21 0,0 22 0,0-22 16,0 0-16,0 0 0,22-21 31,-1 0-31,0-21 0,0 0 0,0 0 16,0-22-16,1 22 0</inkml:trace>
  <inkml:trace contextRef="#ctx0" brushRef="#br0" timeOffset="1269.3">5524 720 0,'0'0'0,"0"-21"0,0-22 0,0 22 15,0 42 1,0 0-16,0 22 16,0-22-16,0 42 0,0-20 15,0 20-15,0-20 0,0 20 0,0 1 16,0-22-16,0 21 0,0 1 0,0-22 15,0 1-15,0-1 0,-21 0 16,21 1-16,-21-22 0,21 21 0,0-21 16,0 0-16,0 1 0,0-1 15,0-42 1,0-1-16,0 1 16,0 0-16,0 0 15,0-21-15,21 20 0,-21-20 16,21 0-16,1 21 0,-1-22 0,0 1 15,21 21-15,-21-22 0,1 22 0,20 0 16,-21 21-16,0 0 0,22 0 16,-22 0-16,0 21 0,-21 0 0,21 1 15,-21-1-15,0 0 0,21 21 0,-21-21 16,0 22-16,0-22 0,0 0 16,0 0-16,0 22 0,0-22 0,-21 0 15,21 0-15,0 0 16,-21-21 15,21-21-31</inkml:trace>
  <inkml:trace contextRef="#ctx0" brushRef="#br0" timeOffset="1448.2">5143 1185 0,'0'0'0,"-42"0"0,-21 0 15,84 0 1,21 0 0,-21-21-16,22 21 0,-22 0 0,21 0 15,0 0-15,1 0 16,-1-21-16,0 21 0,1 0 0,-1 0 16,-21-21-16,22 21 0</inkml:trace>
  <inkml:trace contextRef="#ctx0" brushRef="#br0" timeOffset="1940.16">6456 1080 0,'0'0'0,"-43"-22"16,22 1-16,0 21 0,0 0 0,0 0 15,0 0-15,-1 0 0,1 21 16,0-21-16,21 22 0,-21 20 16,0-21-16,21 21 0,0 1 0,-21-1 15,21 0-15,0-20 0,0 20 0,0 0 16,0-21-16,0 22 0,0-22 16,0 0-16,21 21 0,-21-20 0,21-22 15,0 21-15,0 0 0,0-21 16,22 0-16,-22 0 0,21 0 15,1 0-15,-22-21 0,21 0 0,0-1 16,-20 1-16,20 0 0,-21 0 0,0 0 16,0 0-16,1-22 0,-22 22 0,0-21 15,0 21-15,0-22 0,0 1 16,0 0-16,-22 20 0,1-20 0,0 21 16,0 0-16,0 0 0,-22-1 0,22 22 15,-21 0-15,21 0 0,-22 0 16,1 0-16,21 22 0,0-1 0,-22 0 15,22 0-15,0 0 0,0 22 0,0-22 16,21 21-16,0-21 16,0 22-16,0-22 0,0 0 0,0 0 0,21 0 15,0 0-15,21 1 0,-20-22 16,20 0-16,0 0 0,1 0 16</inkml:trace>
  <inkml:trace contextRef="#ctx0" brushRef="#br0" timeOffset="2711.02">6943 1355 0,'0'0'0,"21"-64"16,-21 43-16,0 0 0,0 0 16,0 0-16,0-1 0,0 44 47,0-1-47,0 21 0,0-21 15,0 0-15,0 1 0,0 20 0,0-21 16,0 21-16,0-20 0,0 20 15,0-21-15,0 0 0,0 0 0,0 1 16,21-1-16,-21 0 0,21 0 0,0-21 16,0 0-16,1 0 0,-1 0 15,0 0-15,0 0 0,0-21 0,0 0 16,1 0-16,-1-1 0,0 1 0,-21 0 16,21 0-16,0 0 0,0 0 15,-21-22-15,0 22 0,22-21 0,-22 21 16,21-22-16,-21 22 0,0 0 0,0 0 15,0 0 1,0 42 0,0 0-16,0 0 15,0 0-15,0 0 0,0 22 16,0-22-16,0 0 0,0 21 0,0-20 16,0-1-16,0 0 0,0 21 0,0-21 15,21 1-15,0-1 0,0-21 0,0 21 16,1-21-16,20 0 0,-21 0 15,21 0-15,-20 0 0,20 0 0,0-21 16,-21 0-16,22-1 0,-22 1 16,21 0-16,-21 0 0,22 0 15,-22-22-15,0 22 0,0-21 0,0 0 16,1-22-16,-1 22 0,0-22 0,0 1 16,0-1-16,-21 1 0,21-1 15,-21 1-15,22-1 0,-22 22 0,0 0 16,0-1-16,0 1 0,0 21 0,0 0 15,0-1-15,-22 22 16,1 0-16,0 43 0,0-22 16,0 0-16,21 21 0,-21 22 0,-1-22 15,1 22-15,21-1 0,0 1 16,0-1-16,0 1 0,0-1 16,0-20-16,0 20 0,0-21 0,0 1 15,0-1-15,0 0 0,0 1 0,21-22 16,-21 0-16,22 21 0,-1-20 15,0-22-15,0 21 0,0 0 0,22-21 16,-22 0-16,0 0 0,21 0 0,-21 0 16,1 0-16,20-21 0,-21 0 15,0 21-15,0-22 0,1 1 0,-1 0 16,-21 0-16,21 0 0,-21 0 0,21-1 16,-21 1-16,0-21 0,0 21 0,0-22 15</inkml:trace>
  <inkml:trace contextRef="#ctx0" brushRef="#br0" timeOffset="2927.89">8001 1080 0,'0'0'0,"-21"0"0,-22 0 15,65 0 1,-1 0-16,21 0 0,0 0 16,1 0-16,-1 0 0,22-22 0,-1 22 15,-21-21-15,22 21 0,-1 0 16,-20-21-16,20 21 0,-20 0 0,-22-21 15,21 21-15,-21 0 0,0 0 0,-21-21 32,-21 21-17,0-21-15,0 21 16,0 0-16</inkml:trace>
  <inkml:trace contextRef="#ctx0" brushRef="#br0" timeOffset="11804.07">10329 1312 0,'0'0'0,"-21"0"15,0 0-15,0-21 0,0 21 32,21-21-32,-22 21 15,22-21-15,0 0 16,-21 21-1,21-21-15,0-1 0,0 1 16,0 0-16,0 0 16,0 0-16,21 21 15,1 0-15,-1-21 0,0 21 16,0 0-16,0 0 0,0 0 0,1 21 16,20 0-16,-21 0 0,21 0 15,-20 22-15,-1-22 0,0 21 0,0 0 16,0 1-16,-21-1 0,0-21 0,0 22 15,0-1-15,0 0 0,0 1 16,0-1-16,0-21 0,0 0 0,-21 22 16,21-22-16,-21 0 0,0-21 31,21-21-15,0 0-16,0-1 0,0 1 0,0-21 15,0 21-15,0-22 0,21 1 16,0 0-16,0-1 0,0 1 0,1 0 15,20-1-15,-21 1 0,21 0 0,-20-1 16,-1 1-16,21 21 0,-21 0 16,22 0-16,-1 21 0,-21 0 0,0 0 15,22 21-15,-22 0 0,0 21 0,21-21 16,-42 22-16,21-22 0,-21 21 16,0 1-16,0-1 0,0 0 0,0-21 15,0 22-15,0-1 0,-21 0 16,21-20-16,-21 20 0,0-21 15,21 0-15,0 0 0,-21 1 0,0-22 16,21 21-16,0-42 16,0-1-1,0 1-15,0 0 0,21 0 16,0 0-16</inkml:trace>
  <inkml:trace contextRef="#ctx0" brushRef="#br0" timeOffset="12731.96">11324 1418 0,'0'0'0,"0"21"0,21-21 15,0 0-15,1 0 16,-1 0-16,0 0 16,0-21-16,0 0 0,0 21 0,22-21 15,-22 0-15,0 0 0,-21-1 0,21 22 16,0-21-16,-21 0 0,22 0 0,-22 0 15,0 0-15,0-1 0,0 1 16,0 0-16,-22 21 0,1 0 16,0 0-16,0 0 0,21 21 0,-21 0 15,0 1-15,-1-1 0,1 21 16,0-21-16,0 22 0,0-1 0,21 0 16,0 1-16,-21-1 0,21 0 0,0-21 15,0 22-15,0-1 16,0-21-16,0 0 0,0 1 0,0-1 15,21 0-15,0-21 0,0 0 0,0 0 16,0 0-16,1 0 0,20 0 16,-21-21-16,21 0 0,-20-1 0,20-20 15,0 21-15,-21 0 0,1-22 0,20 22 16,-21-21-16,0 21 0,0-22 0,1 22 16,-22-21-16,0 21 0,21 0 15,-21-1-15,0 1 0,21 0 0,-21 0 16,0 42-1,0 0 1,0 0-16,0 1 0,0-1 0,0 0 16,0 21-16,0-21 0,0 22 0,0-1 15,0-21-15,0 22 0,0-1 0,0-21 16,0 0-16,0 22 0,0-22 16,21 0-16,0 0 0,0-21 0,1 0 15,-1 0-15,0 0 0,21 0 0,-21 0 16,1 0-16,20-21 0,-21 0 15,21 0-15,-20-22 0,-1 22 0,21 0 16,-21-21-16,0 20 0,1 1 16,-1-21-16,-21 21 0,0 0 0,0-1 15,21 1-15,-21 42 32,0 1-32,-21-1 15,21 0-15,0 0 0,0 0 0,0 0 16,0 1-16,0-1 0,0 0 15,0 0-15,0 0 0,0 0 0,21 1 16,0-22-16,0 0 16,0 0-16,1 0 15,-1-22-15,-21 1 0,21 0 0,0 21 16,0-21-16,-21 0 0,0 0 16,21-1-16,-21-20 0,0 21 0,0 0 15,0 0-15,0-22 0,0 22 16,0 0-16,0 0 0,-21 0 0,21-1 15,-21 1-15,0 21 0,0 0 16,21-21-16,-21 21 0,-1 0 16,22 21-1,22-21 1,-1 0-16,0 0 0,0 0 16,0 0-16,0 0 15,1-21-15,-22 0 0,21 21 0,0-21 16,0 0-16,21-1 0</inkml:trace>
  <inkml:trace contextRef="#ctx0" brushRef="#br0" timeOffset="13383.58">14795 1058 0,'0'0'0,"0"-21"0,0-85 15,0 64-15,0 0 16,0-1-16,0 1 0,0 0 16,0 21-16,0-22 0,-21 22 0,0 0 15,0 21-15,0 0 0,-22 0 16,22 0-16,-21 0 16,21 21-16,-22 0 0,1 22 0,0-1 15,-1 21-15,1 1 0,0 21 0,-22-22 16,22 22-16,0-22 0,20 22 15,-20-22-15,21 22 0,21-21 0,0-1 16,0 1-16,21-22 0,21 0 0,-20 1 16,20-1-16,21-21 0,-20 0 15,-1-21-15,22 0 0,-1 0 0,-21 0 16,22 0-16,-1-21 0,1 0 0,-1-21 16,1 20-16,-1-20 0,-20 0 0,20-1 15,1 1-15,-22 0 0,0-1 16,1-20-16,-22-1 0,0 1 15,0-1-15,-21-20 0,0 20 0,0-20 16,-21 20-16,-21 1 0,-1-1 16,1 1-16,0 20 0,-22 22 0,1-21 15,-1 42-15,1 0 0,20 0 0,-20 0 16,-1 21-16,-20 0 0,20 21 16,1 1-16,-1-1 0,22 22 0,-22-1 15,22-21-15,21 22 0,0-1 0,21 1 16,0-1-16,0-20 0,21 20 15,0-20-15,21-22 0,1 21 0,-1-21 16,0 0-16</inkml:trace>
  <inkml:trace contextRef="#ctx0" brushRef="#br0" timeOffset="13687.89">15515 1164 0,'0'0'0,"0"-42"0,0-22 16,0 22-16,0 21 15,-21 21-15,0 0 0,0 21 16,21 0-16,0 0 16,-22 22-16,22-1 0,0 0 0,0 22 15,0-22-15,0 22 0,-21-1 0,21 1 16,-21 20-16,21-20 0,-21 21 16,21-22-16,0 22 0,-21-22 15,0 22-15,21-22 0,-22 22 0,1-21 16,21-1-16,-21 1 0,21-1 0,-21-21 15,21 22-15,0-22 0,-21-21 16,21 22-16,0-22 0,0 0 0,0-42 31,21 0-31,-21 0 0,21-22 16,0 1-16,0 0 0,1-1 0</inkml:trace>
  <inkml:trace contextRef="#ctx0" brushRef="#br0" timeOffset="13960.66">15430 1630 0,'0'0'0,"0"-64"0,-42-105 16,42 106-16,0 20 16,0 1-16,0 0 0,0-1 15,0 1-15,0 21 0,0-22 0,21 22 16,22 0-16,-22 0 0,21 21 0,0 0 16,1 0-16,-1 0 0,0 21 15,1 0-15,-22 0 0,0 22 0,0-1 16,-21 0-16,0-20 0,0 20 0,-21 0 15,-21 1-15,21-1 0,-22-21 16,1 21-16,0-20 0,20-1 0,-20 0 16,21 0-16,-21 0 0,20-21 15,44-21 17,-1 0-32,0 21 15,0-21-15</inkml:trace>
  <inkml:trace contextRef="#ctx0" brushRef="#br0" timeOffset="14292.48">15811 1418 0,'-21'21'16,"42"-42"-1,1 21 1,-1-21-16,0 0 0,0 0 0,0 0 15,0-1-15,1 1 0,-1 0 0,-21 0 16,0 0-16,21 0 0,-21-1 16,0 1-16,0 0 0,-21 21 15,0 0-15,-1 0 16,1 0-16,0 21 0,21 22 16,-21-22-16,0 0 0,0 21 0,-1-21 15,22 1-15,-21 20 0,21-21 0,0 0 16,0 0-16,0 1 0,0-1 0,0 0 15,21-21-15,1 21 16,-1 0-16,0-21 0,0 0 0,0 0 16,22 0-16,-22 0 0,0 0 0,21 0 15,-21 0-15,1-21 0</inkml:trace>
  <inkml:trace contextRef="#ctx0" brushRef="#br0" timeOffset="14652.66">16235 1249 0,'-21'0'0,"42"0"0,-42-21 15,-1 0-15,22-1 0,0 1 16,22 21 0,-1 0-16,0 0 15,0 0-15,0 0 0,0 21 16,22 1-16,-22-1 0,0 0 0,0 0 16,0 0-16,1 22 0,-1-22 0,-21 21 15,0-21-15,0 22 0,0-22 0,0 0 16,0 21-16,0-21 0,0 1 15,0-1-15,-21-21 16,21-21 0,0-1-1,0 1-15,0 0 0,0 0 0,0-21 16,0 20-16,0-20 0,21 0 0,0-1 16,0 1-16,-21 0 0,21 21 15,0-22-15,1 22 0,-1-21 16,-21 21-16,21 21 0,0-22 0,0 22 15,0 0-15,-21 22 16,0-1-16,22-21 0,-22 21 16,21 0-16,-21 21 0</inkml:trace>
  <inkml:trace contextRef="#ctx0" brushRef="#br0" timeOffset="15121.2">17039 1376 0,'0'0'0,"0"-21"0,0 0 0,0-43 16,0 22-16,0 21 0,0-22 15,0 22-15,0 0 0,0 0 16,-21 21-16,0 0 0,0 0 16,-1 0-16,-20 21 0,21 0 15,0 0-15,0 22 0,-1-22 16,1 21-16,0 0 0,0-20 0,21 20 15,0-21-15,-21 21 0,21-20 0,0-1 16,0 0-16,0 0 0,0 0 16,21-21-16,0 0 15,0 0-15,0 0 0,1 0 16,-1 0-16,0-21 0,0 0 0,0 0 16,0 0-16,1-1 0,-1 1 15,0 0-15,-21-21 0,21 21 0,0-1 16,0-20-16,-21 21 0,0 0 0,22 0 15,-22-1-15,0 44 16,0-1 0,0 0-16,0 0 0,0 0 0,0 22 15,-22-22-15,22 0 0,0 21 16,0-21-16,0 1 0,0-1 0,0 0 16,0 21-16,0-21 15,22 1-15,-1-22 0,0 0 16,0 0-16,0 0 0,0 0 15,1-22-15,-1 1 0</inkml:trace>
  <inkml:trace contextRef="#ctx0" brushRef="#br0" timeOffset="15380.05">17547 889 0,'0'-42'0,"0"84"0,0-105 0,0 20 0,0 22 15,0 0-15,-21 21 0,0 0 16,0 21-1,-1 0-15,1 22 0,21-22 0,0 21 0,-21 0 16,0 22-16,21-22 0,0 1 16,0-1-16,0 0 0,-21 1 15,21-1-15,0 0 0,0 1 0,0-22 16,0 0-16,0 21 0,-21-21 0,21 1 16,0-1-16,0 0 0,0 0 15,0 0-15,21-21 16,0 0-16,0 0 0,0 0 15,0 0-15,1-21 0,-1 0 0,0 21 16</inkml:trace>
  <inkml:trace contextRef="#ctx0" brushRef="#br0" timeOffset="15720.3">17695 1291 0,'0'0'0,"0"-21"16,0 0 0,0 0-16,-21 42 15,21 0-15,-21 0 16,0-21-16,21 21 0,-21 1 0,21-1 15,0 0-15,-22 0 0,22 0 16,0 0-16,0 1 0,0-1 16,0 0-16,22-21 0,-1 0 0,-21 21 15,21-21-15,0 0 0,0 0 16,0 0-16,1 0 0,-1 0 16,0-21-16,0 0 0,0 21 15,-21-21-15,0-1 0,0 1 0,21 0 16,-21-21-16,0 21 15,0-1-15,0 1 0,0 0 0,0 0 16,0 0-16,0 0 0,-21-1 0,0 22 16,0 0-16,0 0 15,0 0-15,-1 22 0,22-1 16,0 0-16,0 0 16,0 0-16,0 0 15,22-21 1</inkml:trace>
  <inkml:trace contextRef="#ctx0" brushRef="#br0" timeOffset="16080.13">17949 1207 0,'43'-64'15,"-22"43"1,0 21-16,0 0 16,0 0-16,0 0 0,1 0 15,-1 21-15,0 0 0,-21 0 16,0 1-16,21-1 0,-21 0 15,21 0-15,-21 21 0,0-20 16,0-1-16,0 0 0,0 0 0,0 0 16,0 0-16,0 1 0,0-1 0,21 0 15,-21 0-15,22-21 47,-22-21-47,0 0 0,0 0 0,0-1 16,0 1-16,21-21 0,-21 21 15,21-22-15,-21 22 0,21-21 0,0 0 16,0-1-16,1 22 0,-22-21 0,21 21 16,0-1-16,0 1 0,0 21 15,0 0-15,1 0 0,-1 0 16,0 0-16,0 0 16</inkml:trace>
  <inkml:trace contextRef="#ctx0" brushRef="#br0" timeOffset="16312">17632 1058 0,'0'0'0,"-21"0"0,-1 0 16,22-21-16,22 0 15,-1 21-15,21 0 16,-21 0-16,22-21 0,-1 21 0,0 0 15,1 0-15,-1 0 0,0 0 16,1 0-16,-1 0 0,0 0 0,-21 0 16,1 0-16,20 0 0,-21 0 15,-21 21 1,-21 0-16,0-21 0</inkml:trace>
  <inkml:trace contextRef="#ctx0" brushRef="#br0" timeOffset="16915.88">10753 2455 0,'0'0'0,"-22"0"0,22-21 15,-21 0-15,0 21 0,21-21 0,-21 21 16,0 0-16,21-21 15,-21 21-15,63 0 32,-21 0-32,21 0 0,22 21 15,21-21-15,-1 0 0,1 0 16,21 0-16,0 0 0,21 0 0,-22 0 16,44 0-16,-22 0 0,21 0 0,-21 0 15,0 0-15,0 0 0,0 0 16,-21 0-16,-1 0 0,-20 0 0,0 0 15,-1 0-15,-20 0 0,-1 0 0,1 0 16,-22 0-16,1 0 0,-1 0 16,-21-21-16,21 21 0,-20-21 15,20 21-15,-21 0 0</inkml:trace>
  <inkml:trace contextRef="#ctx0" brushRef="#br0" timeOffset="17273.16">15261 2096 0,'0'0'0,"-42"0"0,-64 0 15,85 0-15,0 0 0,42 0 16,21 0-1,22 0-15,-1-22 0,1 22 0,20 0 16,1-21-16,0 0 0,20 21 0,-20 0 16,21-21-16,-21 21 0,20 0 0,1-21 15,-21 21-15,0 0 0,-1-21 16,1 21-16,-22 0 0,1 0 0,-1 0 16,-20 0-16,-1 0 0,-21 0 0,0 0 15,1 0-15,-1 0 16,0 0-16,-42 21 15,0-21 1,-22 21-16,22-21 0,-21 21 16,-22 0-16</inkml:trace>
  <inkml:trace contextRef="#ctx0" brushRef="#br0" timeOffset="18036.5">4635 2477 0,'0'0'0,"-42"0"0,21 0 0,0 0 15,-22 0-15,22 0 0,-21 0 16,21 0-16,0 21 0,-22-21 0,22 21 16,0-21-16,0 0 0,21 21 0,0 0 15,0 0-15,21 1 16,0-22-16,21 21 0,22 0 16,21-21-16,-22 21 0,43-21 15,0 0-15,0 21 0,21-21 0,0 0 16,0 0-16,21 0 0,21 0 0,-21 0 15,22 0-15,-22 0 0,42 0 16,-20 0-16,-1-21 0,0 21 0,1 0 16,-1-21-16,0 21 0,1 0 15,-22 0-15,0 0 0,-21 0 0,0 0 16,-21 0-16,-22 0 0,1 0 16,-21 0-16,-22 0 0,0 0 0,-21 0 15,1 0-15,-44 0 31,1 0-31,0 0 0,-21 0 0,-1 0 16,22 0-16,-21 0 0,21 21 0,-22 0 16,22-21-16,-21 21 0,21-21 0,0 22 15</inkml:trace>
  <inkml:trace contextRef="#ctx0" brushRef="#br0" timeOffset="19708.39">3471 5059 0,'21'0'0,"1"0"0,-1 0 15,0-21-15,0 0 16,0-1-16,0 1 0,1 0 0,-1-21 16,21 21-16,-21-22 0,0 22 15,1-21-15,-1-1 0,0 22 0,0-21 16,-21 0-16,0 20 0,0 1 0,0-21 15,0 21-15,-21 0 0,0 21 16,-22 0-16,1 0 0,0 0 16,-22 0-16,1 0 0,-1 21 15,1 0-15,-1 0 0,1 0 0,-1 0 16,1 22-16,-1-22 0,22 21 0,0-21 16,20 22-16,-20-22 0,42 21 15,0-21-15,0 22 0,0-22 0,42 0 16,-20 21-16,20 1 0,21-22 15,1 21-15,-1 1 0,22-22 0,0 21 16,-22 0-16,22 1 0,-22-1 0,1-21 16,-22 22-16,1-1 0,-1 0 15,-21 1-15,-21-1 0,0 0 0,0 1 16,-42-1-16,-1 0 0,1 1 16,-21-22-16,-1 21 0,-21-21 15,1 0-15,20 1 0,-20-1 0,-1-21 16,0 0-16,1 0 0,20 0 15,1 0-15,-22 0 0,43-21 0,-22-22 16,1 22-16,20-21 0,1-1 16,0 1-16,20 0 0,1-22 0,0 1 15,21 20-15,0-20 0,0 21 0,42-22 16,1 22-16,-1-22 0,0 22 16,1 0-16,20-1 0,1 22 0,-1-21 15</inkml:trace>
  <inkml:trace contextRef="#ctx0" brushRef="#br0" timeOffset="20004.21">4254 4445 0,'0'0'0,"0"-21"15,-21 21-15,0 21 16,21 0-16,-21 0 0,21 22 15,0-1-15,0 0 16,0 22-16,0-1 0,0 22 0,0 0 16,0-22-16,0 22 0,-21 0 0,21-22 15,-21 22-15,21-22 0,-22 1 16,22-22-16,0 22 0,0-22 0,0 0 16,0 1-16,0-22 0,0 0 15,0 0-15,0 0 0,22-42 31,-22 0-31,21 0 0,-21 0 16</inkml:trace>
  <inkml:trace contextRef="#ctx0" brushRef="#br0" timeOffset="20188.25">4022 5313 0,'0'0'0,"-43"0"15,22 0 1,21-21-1,21 21-15,0-21 16,1 21-16,20-22 0,-21 22 0,21-21 16,-20 21-16,20-21 0,0 21 0,1-21 15,-1 21-15,0 0 0,1-21 16,-1 21-16,-21 0 0,21 0 0</inkml:trace>
  <inkml:trace contextRef="#ctx0" brushRef="#br0" timeOffset="20629.05">4741 5419 0,'0'0'16,"-21"0"-16,-42 0 16,63-21-16,-22-1 0,22 1 0,-21 21 0,21-21 15,0 0-15,0 0 0,0 0 16,21-1-16,1 1 0,-1 0 0,21 0 15,-21 21-15,22 0 0,-22 0 0,21 0 16,0 0-16,-20 21 16,20 0-16,-21 0 0,0 1 0,0 20 15,1-21-15,-22 21 0,21 1 0,-21-22 16,0 21-16,0 1 0,0-1 16,0-21-16,0 21 0,0-20 0,-21-1 15,21 0-15,-22 0 0,22 0 0,-21-21 16,0 0-1,0-21 1,21 0-16,0 0 0,0 0 0,0-22 16,0 22-16,0 0 0,0-21 15,0 20-15,0-20 0,0 0 0,21 21 16,0-22-16,-21 22 0,21-21 0,1 21 16,-1-1-16,0 1 0,-21 0 15,21 0-15,0 21 0,0 0 16,1 0-16,-1 0 0,0 0 15,0 0-15</inkml:trace>
  <inkml:trace contextRef="#ctx0" brushRef="#br0" timeOffset="20860.09">5461 5207 0,'0'21'31,"0"0"-31,0 1 0,0-1 15,0 0-15,-21 0 0,21 0 16,0 0-16,-21 1 0,21 20 0,0-21 16,0 0-16,-22 0 0,22 1 0,-21-1 15,21 0-15,-21 0 0,21 0 16,0 0-16,0-42 47,0 0-47,0 0 0,0 0 0</inkml:trace>
  <inkml:trace contextRef="#ctx0" brushRef="#br0" timeOffset="21016.01">5376 5080 0,'0'0'0,"0"-21"16,-21-21-16,0 20 0,21 1 0,-21 0 16,21 0-16,-21 21 0,21-21 15,0 42 16,0 0-31,21 0 16,-21 0-16,21 1 0</inkml:trace>
  <inkml:trace contextRef="#ctx0" brushRef="#br0" timeOffset="22027.94">5800 5228 0,'0'43'16,"0"-22"-16,0 0 0,0 0 16,-22 0-16,22 0 0,0 1 0,-21-1 15,21 0-15,0 0 0,0 0 16,-21 0-16,21 1 0,-21-1 0,21 0 16,-21 0-16,21 0 0,-21-21 0,21 21 15,0-42 16,0 0-31,0 0 0,0 0 16,21 0-16,0-22 0,0 22 16,0 0-16,0-21 0,1 20 0,-1 1 15,0-21-15,-21 21 0,21 0 0,0-1 16,0 22-16,1 0 0,-1 0 16,0 22-1,-21-1-15,0 0 0,0 0 0,0 0 16,0 22-16,0-22 0,0 21 0,0-21 15,0 22-15,21-22 0,-21 21 16,0-21-16,21 0 0,0 22 0,1-22 16,-1-21-16,0 21 0,21-21 15,-21 0-15,22 0 0,-1 0 0,0 0 16,1-21-16,-1 0 0,0 0 16,1-1-16,-1 1 0,0 0 0,1 0 15,-1-21-15,-21 20 0,22 1 0,-22-21 16,-21 21-16,21 0 0,-21-22 15,0 22-15,0-21 0,0 21 0,0-1 16,0-20-16,-21 21 0,0 0 0,-1 0 16,1 21-16,0 0 0,0 0 0,0 0 15,0 0-15,-1 0 0,1 21 16,0 0-16,0 0 0,0 0 0,0 22 16,21-22-16,-22 21 0,22-21 0,0 0 15,0 22-15,0-22 16,0 0-16,0 0 0,0 0 0,22 1 15,-1-1-15,0 0 0,0-21 0,0 0 16,0 0-16,1 0 0,-1 0 16,0 0-16,21-21 0,-21 0 0,1-1 15,-1 1-15,0 0 0,-21 0 16,0 0-16,0 0 0,0-1 16,21 1-16,-21 0 15,0 0 1,0 42-1,0 0-15,0 0 16,0 22-16,0-22 0,0 0 16,0 21-16,0 1 0,0-1 0,0 0 15,0 1-15,0 20 0,0-20 0,0 20 16,21 1-16,0-1 0,1 1 0,-1 20 16,0-20-16,0-1 0,0 22 15,0 0-15,1-22 0,-1 22 0,0-22 16,0 1-16,0 20 0,-21-20 0,21-22 15,-21 22-15,0-22 0,0 0 0,0 1 16,0-22-16,-21 21 0,0-21 16,0 1-16,0-22 0,-22 21 0,1-21 15,0 0-15,-1 0 0,-20 0 16,21-21-16,-22-1 0,22 1 0,-1 0 16,1-21-16,0-1 0,-1 1 0,22 0 15,0-1-15,-21 1 0,21-21 0,21 20 16,0 1-16,0 0 0,0-22 0,0 22 15,0-1-15,0 1 0,21 0 16,0-1-16,0 1 0,21-21 0,-20 20 16,-1 1-16,21 0 0</inkml:trace>
  <inkml:trace contextRef="#ctx0" brushRef="#br0" timeOffset="22756.16">9271 5038 0,'21'0'16,"0"-21"-16,-21-1 15,21 22-15,-21-21 0,22 0 0,-1 0 16,0 0 0,0 0-16,-21-1 0,0 1 0,0 0 15,21 0-15,-21 0 0,0 0 16,-21 21-16,0-22 0,0 22 16,0 0-16,-1 0 0,-20 0 15,0 22-15,-1-1 0,1 0 0,0 0 16,-1 0-16,1 22 0,0-22 0,21 21 15,-22 0-15,22-20 0,0 20 16,21 0-16,0 1 0,0-22 0,0 21 16,21 0-16,0-20 0,0-1 0,22 21 15,-1-21-15,-21 0 0,22 1 0,-1-1 16,0 21-16,-21-21 0,22 0 16,-22 1-16,0-1 0,0-21 15,0 21-15,-21 0 0,0 0 0,0 0 16,-21 1-16,0-22 0,-21 0 15,21 21-15,-22-21 0,1 0 0,0 0 16,-1 0-16,1 0 0,0-21 16,20 21-16,-20-22 0,0 1 0,21 0 15,-22 21-15,22-21 0,0 0 0,0 0 16,0-1-16,-1 1 0,22 0 16,0 0-1,0 0-15,22 21 16,20 0-16,-21 0 0,0 0 15,0 0-15,22-21 0,-1 21 16,0 0-16</inkml:trace>
  <inkml:trace contextRef="#ctx0" brushRef="#br0" timeOffset="23091.96">10562 5228 0,'0'0'15,"-21"0"-15,0 0 0,42 0 31,0 0-31,0 0 16,0 0-16,1 0 0,-1 0 0,0 0 16,21 0-16,-21 0 0,1 0 0,20 0 15,-21 0-15,0 0 0,0 0 16,1 0-16,-44 0 31,1 21-31</inkml:trace>
  <inkml:trace contextRef="#ctx0" brushRef="#br0" timeOffset="23252.66">10541 5419 0,'-21'21'16,"21"0"0,21-21-16,0 0 15,21 0-15,-20 0 0,-1 0 16,0 0-16,21-21 0,-21 21 15,22-21-15,-22 21 0,21-21 0,-21 21 16</inkml:trace>
  <inkml:trace contextRef="#ctx0" brushRef="#br0" timeOffset="23547.53">12001 4445 0,'0'0'0,"-21"0"16,-21 0-1,21 0-15,0 21 0,-1 0 16,22 1-16,0-1 0,0 0 0,0 0 15,0 0-15,0 0 0,0 1 16,0-1-16,0 0 0,0 0 0,0 0 16,22 0-16,-1-21 0,0 0 15</inkml:trace>
  <inkml:trace contextRef="#ctx0" brushRef="#br0" timeOffset="23721.42">12213 4445 0,'0'21'31,"0"0"-31,0 1 16,0-1-16,0 0 0,-21 0 0,21 0 16,0 0-16,0 1 0,0-1 15,-21 0-15,21 0 0</inkml:trace>
  <inkml:trace contextRef="#ctx0" brushRef="#br0" timeOffset="24235.63">13398 4636 0,'0'0'0,"0"-43"0,0 22 0,0-21 16,0 21-16,0-22 0,0 22 0,0 0 15,0 0-15,-21 21 16,0 21-16,0 0 15,0 0-15,0 22 0,21 20 0,-22 1 16,1-1-16,21 1 0,-21 20 0,0 1 16,0 0-16,21-22 0,-21 1 0,-1 20 15,1-20-15,0-22 0,0 22 16,21-22-16,-21 0 0,21 1 0,-21-22 16,21 0-16,0 0 0,0 0 0,0-42 31,0 0-31,21 0 0,0 0 15</inkml:trace>
  <inkml:trace contextRef="#ctx0" brushRef="#br0" timeOffset="24473.49">13631 4763 0,'0'0'16,"21"-64"-16,43-105 0,-43 148 16,-21-22-16,21 22 0,-21 0 15,0 42-15,0 0 16,0 22-16,0-22 0,0 42 0,0-20 15,0 20-15,0 1 0,0-1 0,0 22 16,0-22-16,0 1 0,0-1 0,0 1 16,0-1-16,-21-20 15,21-1-15,0 0 0,-21 1 0,21-1 16,0 0-16,0-21 0,0 1 0,0-1 16,0 0-16,-21-21 15,0 0-15,-1-21 16</inkml:trace>
  <inkml:trace contextRef="#ctx0" brushRef="#br0" timeOffset="24649.39">13271 5249 0,'0'0'0,"-21"0"0,0 0 0,42 0 32,0 0-32,1 0 15,-1 0-15,21 0 0,0 0 16,1 0-16,-1 0 0,22 0 0,-22 0 15,21 0-15,1-21 0,-22 21 0,22-21 16,-22 0-16,22 21 0,-22-21 0,0 0 16,-21 21-16</inkml:trace>
  <inkml:trace contextRef="#ctx0" brushRef="#br0" timeOffset="24992.53">14076 5186 0,'0'0'0,"-21"0"0,-1 21 0,1 0 16,21 0-16,0 1 15,21-22-15,22 0 16,-22 0-16,0 0 0,21-22 16,1 22-16,-1-21 0,0 0 15,1 0-15,-1 21 0,0-21 0,-20 0 16,-1-1-16,0 22 0,0-21 0,-21 0 16,21 0-16,-21 0 0,0 0 0,0-1 15,-21 1-15,0 21 16,0 0-16,-22 0 0,22 0 0,0 0 15,-21 0-15,21 21 0,-22 1 0,22 20 16,0-21-16,0 21 0,0 1 0,-1-1 16,22 0-16,0-20 0,0 20 15,0 0-15,0 1 0,0-22 16,0 0-16,0 0 0,0 0 0,22 0 16,-22 1-16,42-1 0,-21-21 0,0 0 15,0 0-15,1 0 0,-1 0 0,21 0 16,-21-21-16,0-1 0,1 1 0,20 0 15,-21 0-15</inkml:trace>
  <inkml:trace contextRef="#ctx0" brushRef="#br0" timeOffset="25251.67">14838 4763 0,'0'0'0,"21"-43"16,0-105-16,-21 106 15,0 21-15,0-1 0,0 1 0,0 42 16,0 1-1,0-1-15,0 21 0,-21 0 0,21 1 16,-21 20-16,21 1 0,-21-1 0,21 1 16,0-1-16,-22 1 0,22-1 0,-21 1 15,0-1-15,21-20 0,0-1 0,0 21 16,-21-41-16,21 20 0,-21 0 16,21-21-16,0 1 0,0-1 0,0 0 15,0 0-15,0-42 31,21 0-31,0 21 0,-21-21 16</inkml:trace>
  <inkml:trace contextRef="#ctx0" brushRef="#br0" timeOffset="25515.95">15240 4593 0,'0'0'0,"0"-84"16,0 62-16,0 1 0,0 0 0,0 42 15,0 22 1,0-22-16,0 21 0,0 0 16,0 1-16,-21-1 0,21 22 15,-21-1-15,21 1 0,-22-1 0,22-21 16,-21 22-16,0-1 0,21-20 0,0-1 16,-21 0-16,0 1 0,21-1 0,-21 0 15,21-20-15,0 20 0,0-21 0,0 0 16,0 0-16,0 1 0,21-22 31,0-22-31</inkml:trace>
  <inkml:trace contextRef="#ctx0" brushRef="#br0" timeOffset="25899.74">15536 5059 0,'0'0'0,"0"-21"0,0 42 31,0 0-31,0 0 16,0 0-16,0 1 0,0 20 0,-21-21 16,0 21-16,21-20 0,0 20 0,0-21 15,0 0-15,-21 22 0,21-22 0,0 0 16,0 21-16,0-21 0,21 1 16,0-1-16,0 0 0,0-21 0,1 0 15,-1 0-15,21 0 0,-21 0 16,22 0-16,-1-21 0,-21 0 15,21-1-15,-20 1 0,20 0 0,-21 0 16,0 0-16,0 0 0,1-22 0,-22 22 16,0-21-16,0-1 0,0 1 0,0 21 15,0-21-15,0-1 0,0 22 0,-22 0 16,-20 0-16,21 21 0,0 0 16,-22 0-16,22 0 0,-21 0 0,0 0 15,20 21-15,-20 0 0,21 0 0,0-21 16,0 21-16,-1 1 0,1-1 0,21 0 15,0 0-15,21-21 32,1 0-32</inkml:trace>
  <inkml:trace contextRef="#ctx0" brushRef="#br0" timeOffset="26148.22">16214 4360 0,'0'0'0,"0"22"31,0-1-15,-22-21-16,22 21 0,0 0 0,0 0 15,0 0 1,0 1-16,0-1 15,0 0 1</inkml:trace>
  <inkml:trace contextRef="#ctx0" brushRef="#br0" timeOffset="26304.13">16425 4382 0,'0'21'31,"0"0"-31,0 0 0,0 0 16,-21 0-16,21 1 16,-21-1-16,21 0 0,-21 0 0,21 0 15,0 22-15,0-22 0,-21 0 0,-1 0 16,1 21-16</inkml:trace>
  <inkml:trace contextRef="#ctx0" brushRef="#br0" timeOffset="27180.03">17208 5122 0,'-21'0'15,"0"0"-15,21-21 47,0 42 16,21-21-63,-21 22 0,0-1 15,0 0-15,0 0 0,0 0 16,-21 0-16</inkml:trace>
  <inkml:trace contextRef="#ctx0" brushRef="#br0" timeOffset="27376.38">17060 5461 0,'0'0'0,"0"21"15,0 0-15,0 1 16,21-22-16,1 21 0,-1-21 16,-21 21-16,21 0 0,0 0 0,-21 0 15,21-21-15,-21 22 0,21-1 0,-21 0 16,0 0-16,0 0 0,22 0 16,-22 1-16,0-1 0,0 0 15,-22 0-15,-20 0 0,21-21 16,-21 21-16,-1 1 0,1-22 0,-22 21 15,22-21-15,-21 21 0,-1 0 16</inkml:trace>
  <inkml:trace contextRef="#ctx0" brushRef="#br0" timeOffset="29809.65">2963 7366 0,'0'-21'47</inkml:trace>
  <inkml:trace contextRef="#ctx0" brushRef="#br0" timeOffset="31553.52">9546 5334 0,'0'0'0,"0"-21"16,21 21-16,-21-21 15,0 0-15,0-1 16,21 1-16,-21 0 0,0 0 0,0 0 16,0 0-16,22-22 15,-22 22-15,21 0 0,-21-21 0,0 20 16,0 1-16,0 0 0,21 21 16,-21 21-1,0 0-15,0 1 0,21 20 16,-21 0-16,0 1 0,0-1 0,0 0 15,0 1-15,0-1 0,0 0 16,0 1-16,0-1 0,0 0 0,0 1 16,0-1-16,0-21 0,0 21 0,0-20 15,0-1-15,0 0 0,0 0 0</inkml:trace>
  <inkml:trace contextRef="#ctx0" brushRef="#br0" timeOffset="32628.21">3683 7408 0,'0'0'0,"21"0"0,0 0 16,0 0-16,1-21 0,-22 0 0,21 21 15,21-21-15,-21 0 16,0-22-16,1 22 0,-1 0 0,0-21 16,0 21-16,0-1 0,-21 1 0,21 0 15,-21 0-15,0 0 0,0 0 16,0-1-16,-21 22 0,0-21 0,-21 21 16,-1 0-16,1 0 0,0 0 0,-22 0 15,1 21-15,-1 1 0,1-1 16,-22 21-16,22 0 0,-1 1 0,1-1 15,20 0-15,1 1 0,0-1 16,20 0-16,22 22 0,0-22 16,0 1-16,22-1 0,20-21 0,0 21 15,1 1-15,20-1 0,1-21 16,-1 22-16,1-1 0,20-21 0,-20 21 16,-1 1-16,-20-22 0,20 21 0,-42 1 15,0-22-15,-21 21 0,0 0 16,-42-20-16,0 20 0,-1-21 0,-41 0 15,-1 0-15,0 1 0,1-1 0,-22 0 16,21-21-16,-21 0 0,22 0 16,-22 0-16,21 0 0,-21-21 0,22 21 15,-1-43-15,0 22 0,22-21 16,-1 0-16,1-1 0,21-20 16,-1-1-16,22 1 0,21 20 0,0-20 15,0-1-15,21 22 0,22-21 16,-1 20-16,21-20 0,1 20 0,21 1 15,-1 0-15,1 21 0,0-22 16</inkml:trace>
  <inkml:trace contextRef="#ctx0" brushRef="#br0" timeOffset="32860.08">4403 6985 0,'0'0'0,"42"-21"0,-42 42 16,-21 0-16,0 22 15,-1-1-15,1 0 0,0 22 16,0-1-16,0 1 0,0-1 16,-1 1-16,1 20 0,0-20 0,0-1 15,0 22-15,21-21 0,-21-1 16,21 1-16,-22-22 0,22 21 0,0-20 16,0-1-16,0-21 0,0 0 0,0 1 15,22-22 1,-1 0-16,-21-22 0</inkml:trace>
  <inkml:trace contextRef="#ctx0" brushRef="#br0" timeOffset="33027.98">3958 7811 0,'0'0'0,"-21"0"0,-21-22 16,20 22-16,22-21 15,0 0 1,22 21-16,-1 0 0,21-21 15,-21 21-15,22-21 0,20 21 0,-21-21 16,22 21-16,-1-22 0,-20 22 0,20-21 16,-20 21-16,20 0 0</inkml:trace>
  <inkml:trace contextRef="#ctx0" brushRef="#br0" timeOffset="33415.76">4699 7874 0,'0'0'0,"-21"0"0,-43 0 16,43 0-16,21-21 0,0 0 16,0 0-16,0-1 0,0 1 15,21 0-15,0-21 16,1 21-16,-1-1 0,21 1 0,-21 0 16,22 21-16,-1 0 0,-21 0 0,21 0 15,1 0-15,-22 21 0,0 0 16,21 1-16,-20 20 0,-1-21 15,-21 21-15,0 1 0,0-1 0,0 0 16,0 22-16,0-22 0,-21 1 0,21-1 16,-22-21-16,1 21 0,0-20 15,0-1-15,0 0 0,0-21 0,-1 0 16,1 0-16,21-21 16,0 0-16,0-1 15,0-20-15,0 21 0,0-21 0,0 20 16,21-20-16,1 0 0,-1-1 0,0 1 15,0 0-15,0 21 0,0-22 0,22 22 16,-22 0-16,21 0 0,-21 0 16,22 21-16,-22 0 0,21 0 15,-21 0-15,1 0 0</inkml:trace>
  <inkml:trace contextRef="#ctx0" brushRef="#br0" timeOffset="33619.66">5546 7768 0,'0'21'15,"0"1"-15,0-1 16,0 0-16,0 0 16,0 0-16,0 0 0,0 22 0,-22-22 15,1 0-15,21 21 0,0-20 0,-21-1 16,0 0-16,0 21 0,21-21 0,0 1 16,-21-1-1,21-42 1,0-1-1,0 1-15,0 0 0</inkml:trace>
  <inkml:trace contextRef="#ctx0" brushRef="#br0" timeOffset="33792.54">5546 7620 0,'0'0'0,"0"-42"16,0 21-16,0-1 0,-22-20 15,1 42-15,0 0 16,21 21-1,0 0-15,0 1 16,0-1-16,21 0 0,0 0 16,1 0-16,-1 0 15,-21 1-15,21-22 0</inkml:trace>
  <inkml:trace contextRef="#ctx0" brushRef="#br0" timeOffset="34467.94">5927 8022 0,'0'0'0,"0"21"0,-22 43 16,1-43-1,0-21-15,21 21 0,-21-21 0,0 0 16,21-21 0,0 0-1,0 0-15,0 0 0,21-1 0,0 1 16,-21 0-16,21-21 0,0 21 0,-21-1 15,22 1-15,-1 21 0,0-21 0,0 21 16,0 0-16,-21 21 16,0 0-16,21-21 0,-21 43 15,0-22-15,22 0 0,-22 21 0,0-20 16,0 20-16,0-21 0,0 0 16,21 22-16,0-22 0,-21 0 0,21 0 15,0-21-15,0 21 0,22-21 16,-1 0-16,-21 0 0,43 0 0,-22 0 15,0 0-15,22-21 0,-22 0 0,22 0 16,-1 0-16,-20-1 0,20 1 0,-21 0 16,1-21-16,-1 21 0,-21-22 15,0 22-15,1-21 0,-22 21 0,0-22 16,0 1-16,0 21 0,0-22 0,-22 1 16,1 21-16,0 0 0,0 0 0,0-1 15,-22 1-15,22 21 0,0 0 16,-21 0-16,21 21 0,-22 1 15,22-1-15,0 21 0,0-21 0,0 22 16,-1-1-16,22 0 0,0 1 0,-21-1 16,21 21-16,0-20 0,0-1 15,0 0-15,0-20 0,0 20 0,0-21 16,0 21-16,21-20 0,1-1 0,-1 0 16,0 0-16,0 0 0,0 0 0,0 1 15,1-1-15,20 21 0,-21-21 0,0 22 16,0-22-16,1 21 0,-1 0 15,0 1-15,0-1 0,-21 0 0,0 22 16,0-22-16,0 22 0,0-22 0,0 22 16,-21-22-16,0 21 0,0-20 15,-1 20-15,-20-20 0,21-1 0,0 0 16,0-21-16,-1 22 0,1-22 0,0 0 16,21 0-16,-21-21 0,21-21 15,0 0-15</inkml:trace>
  <inkml:trace contextRef="#ctx0" brushRef="#br0" timeOffset="35135.9">9186 7451 0,'0'0'0,"0"-21"0,43-22 16,-22 22-16,-21 0 15,21 0-15,-21 0 0,21-1 0,-21-20 16,21 21-16,-21-21 0,0 20 0,0 1 16,0 0-16,0 0 0,0 0 15,-21 0-15,0 21 0,0 0 0,0 0 16,-22 0-16,22 0 0,-21 0 0,-1 21 15,1 0-15,0 0 0,-1 21 0,22-20 16,-21 20-16,21 0 16,0-21-16,21 22 0,0-1 0,0-21 15,0 22-15,0-22 0,21 0 0,0 21 16,0-21-16,21 22 0,-20-22 0,20 0 16,0 21-16,1-20 0,-1 20 15,0-21-15,-21 0 0,22 22 0,-22-22 16,0 21-16,0-21 0,0 0 0,-21 1 15,0 20-15,0-21 0,0 0 0,-21 0 16,-21-21-16,21 22 0,-22-1 0,-20-21 16,21 0-16,-22 0 0,22 0 15,-22 0-15,1 0 0,20 0 0,-20 0 16,21-21-16,-1 21 0,22-22 16,-21 1-16,21 0 0,-1-21 0,1 21 15,21-1-15,0 1 0,0-21 16,0 21-16,0 0 0,0-22 0,21 22 15,1 0-15,20 0 0,0 0 0,1-1 16,-1 1-16,0 0 0</inkml:trace>
  <inkml:trace contextRef="#ctx0" brushRef="#br0" timeOffset="35631.78">9800 7387 0,'0'0'0,"-21"-42"16,21 21-16,0 0 15,0-1-15,0 1 0,0 0 0,21 0 16,0 0-16,0 0 0,1 21 0,20-22 16,-21 22-16,21 0 0,1 0 0,-22 22 15,21-1-15,1 0 0,-22 21 0,21 1 16,-21-1-16,0 0 0,1 1 15,-22-1-15,0 21 0,0-20 0,0-1 16,-22 0-16,-20 1 0,21-1 16,-21 0-16,-1 1 0,1-1 0,0 0 15,-1-20-15,1-1 0,-22 0 0,22 0 16,0 0-16,21-21 0,-22 0 16,22 0-16,0 0 0,0 0 0,21-21 15,0 0-15,0 0 0,0 0 0,0-1 16,21 1-16,0-21 0,0 21 0,22-22 15,-22 1-15,0 21 0,21 0 0,-21-22 16,22 43-16,-22-21 0,21 21 16,-21 0-16,1 0 0,-1 0 0,0 21 15,0 1-15,0-1 0,0 0 0,-21 0 16,0 21-16,22-20 0,-1-1 16,-21 21-16,21-21 0,-21 22 0,0-22 15,0 0-15,21 0 0,0 0 0,0 0 16,1 1-16,-1-22 15,0 0-15,0 0 0,0 0 0,0 0 16,1-22-16</inkml:trace>
  <inkml:trace contextRef="#ctx0" brushRef="#br0" timeOffset="35851.66">11345 7366 0,'0'21'0,"0"0"31,21-21-31,1 0 16,-1 0-16,0 0 0,0 0 0,0 0 16,0 0-16,1 0 0,20 0 0,-21 0 15,-21 22 1</inkml:trace>
  <inkml:trace contextRef="#ctx0" brushRef="#br0" timeOffset="35980.58">11282 7684 0,'0'0'0,"0"21"16,21-21 0,0 0-16,21 0 0,-20 0 15,20 0-15,0-21 0,1-1 0,-1 1 16,21 21-16,-20-21 0</inkml:trace>
  <inkml:trace contextRef="#ctx0" brushRef="#br0" timeOffset="36194.46">12658 6710 0,'0'0'0,"-22"0"0,-41 21 15,42 0-15,21 0 0,0 1 16,-21-1-16,21 0 0,0 0 0,0 0 16,0 0-16,0 1 0,0 20 15,0-21-15,0 0 0,0 0 0,0 1 16,0-1-16,21-21 0</inkml:trace>
  <inkml:trace contextRef="#ctx0" brushRef="#br0" timeOffset="36376.35">12848 6731 0,'0'0'0,"0"-21"15,-21 21 1,0 0-16,21 21 16,-21 0-16,-1 0 0,22 1 0,-21-1 15,21 0-15,0 21 0,0-21 0,0 1 16,0-1-16,0 0 0,0 0 15,0 0-15,0 0 0,0 1 0</inkml:trace>
  <inkml:trace contextRef="#ctx0" brushRef="#br0" timeOffset="36604.32">13674 6604 0,'0'0'0,"-22"21"16,22 0 0,0 1-16,-21 20 0,0-21 0,21 21 15,-21 22-15,21-22 0,-21 22 0,0-22 16,21 22-16,0-1 0,-22 1 16,1-1-16,0 1 0,21-22 15,0 0-15,0 1 0,0-1 0,0 0 16,0-21-16,0 1 0</inkml:trace>
  <inkml:trace contextRef="#ctx0" brushRef="#br0" timeOffset="36864.17">14160 6943 0,'0'0'0,"22"-64"0,-1-105 15,0 127-15,-21-1 16,0 22-16,0 42 15,0 0 1,0 22-16,0-1 0,0 0 0,-21 1 16,21 20-16,-21 1 0,-1-1 0,1 1 15,21-1-15,-21 1 0,0-1 0,21-20 16,0 20-16,-21-21 0,21 1 0,-21-1 16,21 0-16,0-20 0,0 20 0,0-21 15,0 0-15,0 0 0,-22-21 16,1 0-1</inkml:trace>
  <inkml:trace contextRef="#ctx0" brushRef="#br0" timeOffset="37024.08">13547 7345 0,'0'0'0,"0"-21"15,21 21-15,0 0 16,0 0-16,0 0 0,22 0 0,-22 0 15,21 0-15,0 0 0,1 0 0,20 0 16,-20 0-16,-1-21 0,21-1 0,-20 22 16,20 0-16</inkml:trace>
  <inkml:trace contextRef="#ctx0" brushRef="#br0" timeOffset="37348.57">14330 7303 0,'21'0'16,"21"0"-16,-21 0 0,1 0 16,-1 0-16,21-22 0,0 22 0,-20-21 15,20 0-15,-21 0 0,21 0 0,-20 0 16,-1-1-16,21 1 0,-21 0 0,0-21 16,-21 21-16,0-1 0,0 1 15,0 0-15,-21 21 16,0 0-16,0 0 0,0 21 15,-22 0-15,22 22 0,-21-22 16,21 21-16,-22 1 0,22-1 0,-21 0 16,21 1-16,0-1 0,-1 0 0,1-21 15,21 22-15,0-1 0,0-21 0,0 0 16,0 22-16,0-22 0,0 0 0,21-21 16,-21 21-16,22-21 0,-1 0 0,0 0 15,0 0-15,0 0 0,22 0 0,-22-21 16</inkml:trace>
  <inkml:trace contextRef="#ctx0" brushRef="#br0" timeOffset="37604.42">15176 6773 0,'0'0'0,"0"-42"16,0 0-16,0-1 0,0 22 0,0-21 15,0 63 1,0 0-16,0 0 0,0 22 0,0-1 15,0 0-15,0 1 0,-21 20 0,21-20 16,0 20-16,0-21 0,-21 22 16,21-1-16,0 1 0,0-22 0,0 22 15,0-22-15,0 0 0,0 1 0,0-1 16,0-21-16,0 22 0,0-22 0,0 0 16,0 0-16,0-42 31</inkml:trace>
  <inkml:trace contextRef="#ctx0" brushRef="#br0" timeOffset="37832.29">15452 6900 0,'0'0'0,"0"-42"0,42-85 16,-42 85-16,0 21 0,0-1 15,0 1-15,0 42 16,0 1-16,0-1 0,0 0 15,0 21-15,0 1 0,0 20 0,0-21 16,0 1-16,0 20 0,0-20 16,-21 20-16,0 1 0,21-22 0,-22 21 15,22-20-15,-21-1 0,0-21 0,21 22 16,-21-1-16,0-21 0,21 0 0,-21 0 16,21 1-16</inkml:trace>
  <inkml:trace contextRef="#ctx0" brushRef="#br0" timeOffset="38200.08">15790 7133 0,'0'0'0,"0"21"32,-21-21-32,0 22 0,21 20 0,-21-21 15,0 0-15,21 22 0,-22-1 16,1-21-16,21 21 0,-21-20 0,21 20 15,0-21-15,0 0 0,0 0 0,0 1 16,0-1-16,21 0 0,0 0 0,1-21 16,-1 0-16,0 0 0,0 0 0,0 0 15,22 0-15,-22 0 0,0 0 0,21-21 16,-21 21-16,1-21 0,-1 0 16,0-1-16,0 1 0,0-21 0,-21 21 0,0 0 15,0-22-15,0 22 16,0-21-16,0-1 0,0 22 0,0 0 15,-21 0-15,0 0 0,0 0 0,0-1 16,-1 22-16,1 0 0,0 0 0,0 0 16,0 0-16,0 0 0,-1 0 0,1 0 15,0 0-15,42 0 32</inkml:trace>
  <inkml:trace contextRef="#ctx0" brushRef="#br0" timeOffset="38419.94">16256 6668 0,'0'0'0,"0"-43"16,0 64-1,0 1-15,0-1 16,0 0-16,0 0 0,0 0 15,0 0-15,0 1 0,0-1 16,0 0-16,0 0 16,21-21-1,0 0-15</inkml:trace>
  <inkml:trace contextRef="#ctx0" brushRef="#br0" timeOffset="38579.89">16468 6710 0,'0'0'0,"0"-21"15,0 42 17,0 0-17,0 0-15,0 0 0,0 1 16,0-1-16,-22 0 16,22 0-16,0 0 15</inkml:trace>
  <inkml:trace contextRef="#ctx0" brushRef="#br0" timeOffset="38799.82">17060 6922 0,'0'21'62,"21"0"-62,-21 0 16,0 0-16,0 0 0,0 1 15,-21-1-15,0 0 0,0 0 0,0 0 16</inkml:trace>
  <inkml:trace contextRef="#ctx0" brushRef="#br0" timeOffset="38999.68">16997 7557 0,'0'0'0,"0"21"16,0 0-1,0 0-15,0 0 16,0 0-16,0 1 16,0-1-16,0 0 0,-21 0 0,-1 0 15,1 0-15,21 22 0,-21-22 16,0 0-16,0 0 0,0 22 0,-1-22 15,-20 0-15,0 21 0,-1-21 0</inkml:trace>
  <inkml:trace contextRef="#ctx0" brushRef="#br0" timeOffset="41143.68">6921 10859 0,'0'0'0,"22"0"0,-1 0 0,0 0 0,0 0 15,0 0-15,0 0 0,1-22 16,-1 22-16,0-21 0,-21 0 16,21 21-16,-21-21 15,0 0-15,-21 0 16,0 21-16,-22 0 0,22 0 16,-21 0-16,0 0 0,-1 0 0,1 21 15,-22-21-15,22 21 0,0 0 0,-1 21 16,-20-20-16,21-1 0,-1 0 15,22 21-15,0-21 0,-21 22 0,42-22 16,0 0-16,0 21 0,0-20 0,21-1 16,0 21-16,0-21 15,21 0-15,1 22 0,-1-22 0,0 0 16,22 21-16,-22-20 0,1-1 0,-1 21 16,0-21-16,1 0 0,-1 22 0,-21-22 15,0 0-15,0 0 0,-21 22 16,0-22-16,0 0 0,-21 0 0,0 0 15,0 0-15,-21 1 0,-1-22 0,1 21 16,-22-21-16,1 0 0,21 21 0,-22-21 16,1 0-16,-1 0 0,22 0 15,-22 0-15,22-21 0,0 21 0,20-21 16,-20-1-16,21 1 0,0 21 0,0-21 16,-1-21-16,22 21 15,0-1-15,0 1 0,0 0 0,0 0 16,0 0-16,0 0 0,22-1 0,-1 1 15,0 21-15,21-21 0,-21 0 0,22 0 16,-1 0-16,0-1 0,22 22 16</inkml:trace>
  <inkml:trace contextRef="#ctx0" brushRef="#br0" timeOffset="41423.96">7578 11028 0,'0'0'0,"0"21"31,0 0-15,0 0-16,0 1 0,0 20 0,0 0 16,0-21-16,0 22 0,0-1 0,0 0 15,0-20-15,0 20 0,0 0 0,0-21 16,0 1-16,21 20 0,-21-21 15,0 0-15,0 0 0,0 1 16,0-1 0,-21-21 15</inkml:trace>
  <inkml:trace contextRef="#ctx0" brushRef="#br0" timeOffset="42208.21">6667 13102 0,'0'-21'31,"0"0"-31,22 0 16,-1 0-16,0-1 16,0 1-16,0 0 0,0 0 0,1 0 15,-22 0-15,21-1 0,0 1 0,-21 0 16,0 0-16,0 0 15,-21 21 1,-22 0-16,22 0 0,-21 0 0,0 21 0,-22 0 16,22 0-16,-1 0 0,-20 1 15,21-1-15,-22 21 0,22-21 16,-1 22-16,1-1 0,0-21 0,21 0 16,-1 22-16,1-22 0,21 21 0,0-21 15,0 0-15,0 1 0,21-1 0,1 0 16,-1 21-16,21-21 0,-21 1 15,22-1-15,-1 0 0,0 0 0,22 0 16,-22 0-16,0 1 0,1-1 0,-1 0 16,0 21-16,-20-21 0,-1 1 15,0-1-15,-21 0 0,0 0 0,0 0 16,-21 0-16,0 22 0,-22-22 0,-84 21 16,85-21-1,-22-21-15,22 22 0,-21-22 0,20 0 16,-20 0-16,20 0 0,1 0 15,0 0-15,-1-22 0,22 22 0,-21-21 16,21 0-16,0 0 0,-1 0 0,22 0 16,-21-1-16,21-20 0,0 21 15,0 0-15,0-22 0,0 22 0,21 0 16,22 0-16,-22 0 0,0 0 0,0-1 16,22 1-16,-22 21 0,21-21 0,0 0 15</inkml:trace>
  <inkml:trace contextRef="#ctx0" brushRef="#br0" timeOffset="42708.06">7197 13335 0,'0'0'0,"0"-21"0,21 0 16,0 0-16,0 21 15,0-22-15,0 22 0,1 0 16,-1 0-16,0 0 16,0 0-16,0 0 15,0 0-15,1 22 0,-1-1 0,0 0 16,0 0-16,-21 21 0,21-20 0,0-1 16,-21 21-16,0 0 0,0-20 15,0 20-15,0-21 0,0 21 0,0 1 16,-21-1-16,-21-21 0,21 22 0,-22-1 15,1-21-15,0 21 0,-1-20 0,1-1 16,0 0-16,-1 0 0,1 0 0,21-21 16,0 0-16,0 0 0,-1 0 15,22-21 1,22 0-16,-1 21 0,0-21 0,21 0 16,-21 21-16,22 0 0,-1 0 15,0-22-15,22 22 0,-22 0 16,1 0-16,20 0 0,-21 0 0,1 0 15,-1 0-15,0 0 0,1 22 0,-1-1 16,-21-21-16,22 0 0,-22 0 0,0 21 16,0-21-16,-21-21 47,0 0-47,0-1 0,0 1 15</inkml:trace>
  <inkml:trace contextRef="#ctx0" brushRef="#br0" timeOffset="43247.78">9017 11282 0,'0'0'0,"-42"0"0,-43 0 16,64 0-16,0 0 0,-1 0 0,44 0 31,-1 0-31,21 0 0,22 0 16,-1 0-16,1 0 0,20 0 16,22 0-16,0 0 0,21-21 0,0 21 15,0 0-15,21 0 0,0-21 16,0 21-16,22-22 0,-1 22 0,-21 0 15,22 0-15,-22 0 0,-21 0 0,0 0 16,0 0-16,-21 0 0,-1 0 0,-20 0 16,0 0-16,-22 22 0,1-22 0,-1 0 15,-20 0-15,-22 21 0,21-21 16,-21 0-16,-21 21 16,-21 0-1,0 0 1,0 0-16,0-21 0,-1 22 15,1-1-15,0 0 0,0 0 0</inkml:trace>
  <inkml:trace contextRef="#ctx0" brushRef="#br0" timeOffset="43736.6">9525 13568 0,'0'0'0,"-21"21"0,-43-21 15,43 0-15,0 0 16,21-21-16,0 0 0,0 0 15,0-1-15,0-20 0,21 21 0,0-21 16,0 20-16,22-20 0,-1 0 16,0-1-16,22 1 0,-1-21 0,1 20 15,-1-20-15,22-1 0,0-20 0,21 20 16,-22 1-16,22-22 0,0 0 0,21 1 16,-21-1-16,21 0 0,-21 1 15,21 20-15,-22-21 0,1 1 16,0 20-16,0 1 0,-21 20 0,-1 1 15,-20 0-15,20-1 0,-20 1 0,-22 21 16,1-21-16,-1 20 0,0 1 0,-21 0 16,1 0-16,-22 0 0,0 0 0,0-1 15,0 1-15,0 0 16,0 0 0,0 0-16,0 0 15,21 21 1,0 0-16</inkml:trace>
  <inkml:trace contextRef="#ctx0" brushRef="#br0" timeOffset="44640.09">14012 10393 0,'0'0'0,"0"-21"0,0 0 16,0-1-16,-21 1 0,0 21 0,0-21 15,0 0-15,-1 21 0,1 0 0,-21 0 16,21 0-16,-22 0 0,1 0 0,0 21 15,-22-21-15,1 21 0,-1 22 16,1-22-16,-1 21 0,-20 0 0,20 1 16,-21-1-16,1 0 0,-1 22 0,22-1 15,-22 1-15,21-1 0,-20 1 0,20-1 16,1 22-16,-1-21 0,1 20 16,20 1-16,-20 0 0,-1-22 0,22 22 15,0-1-15,-1 1 0,1 0 16,21-1-16,0 22 0,0-21 0,-1 0 15,22-1-15,0 22 0,0-21 0,0-22 16,0 22-16,22 0 0,-1-1 0,21 1 16,0-22-16,-20 1 0,41-1 0,-21 1 15,1-1-15,20-20 0,-20 20 0,20-20 16,1-1-16,-1 0 0,1 1 16,20-22-16,-20 0 0,20 21 0,1-21 15,21 1-15,-21-22 0,20 21 0,1-21 16,-21 0-16,0 0 0,20 0 0,-20 0 15,0-21-15,-22 21 0,22-22 16,0 1-16,-22-21 0,1 21 0,20 0 16,-20-22-16,-1 22 0,1-21 0,-1-1 15,1 1-15,-1 0 0,1-22 16,20 22-16,-20 0 0,-1-22 0,22 22 16,-21-22-16,20 1 0,-20 20 0,-1-20 15,22 21-15,-22-22 0,1 22 0,-1-22 16,1 1-16,-22-1 0,1 1 0,-1-1 15,-21-20-15,21 20 0,-20 1 0,-1-22 16,-21 21-16,0 1 0,0-1 16,21-20-16,-21 20 0,0 1 0,0-22 15,0 22-15,-21-1 0,21-21 16,-21 43-16,-1-21 0,1-1 0,-21 1 16,21 20-16,-22-20 0,22 20 0,-21-20 15,0 21-15,-22-1 0,22-20 0,-22 20 16,22 1-16,-22 0 0,1-1 15,-1 1-15,1 21 0,-1-21 0,1 20 16,-22 1-16,22 0 0,-22 0 0,0 21 16,1 0-16,-1 0 0,0 0 0,1 0 15,-1 0-15,0 21 0,1 0 0,-1 0 16,0 22-16,1-22 0,-1 21 0,0 1 16,22-1-16,-22 0 0,1 1 15,20-1-15,1 0 0,-1 1 16,1-1-16,20 21 0,1-20 0,0-1 15,20 0-15,-20 1 0,42 20 0,-21-20 16,21-1-16,-21 21 0</inkml:trace>
  <inkml:trace contextRef="#ctx0" brushRef="#br0" timeOffset="45067.84">12890 12023 0,'0'0'0,"0"-21"0,-21-64 16,0 64-16,21 0 0,-21 21 15,0 0 1,0 21-16,21 0 0,-22 0 0,22 0 16,0 22-16,-21-1 0,21 21 15,-21-20-15,21-1 0,-21 22 0,21-22 16,0 21-16,-21-20 0,0-1 0,-1 0 15,1 1-15,0-1 0,0-21 0,0 22 16,21-22-16,-21 0 0,-1 0 0,1 0 16,21-42 15,0 0-31,21 0 16,1 0-16</inkml:trace>
  <inkml:trace contextRef="#ctx0" brushRef="#br0" timeOffset="45308.7">13229 11853 0,'42'-42'0,"-84"84"0,106-105 16,-43 21-16,0 20 0,0 22 15,-21-21-15,0 42 16,0 22-16,-21-22 16,21 21-16,-21 1 0,0 20 0,-1 1 15,1-1-15,0 1 0,0-1 0,0-21 16,0 22-16,-1-1 15,1-20-15,21-1 0,-21 22 0,0-43 16,21 21-16,-21-21 0,21 22 0,0-22 16,0 0-16,0 0 0,-21 0 15,-1-21 1,22-21-16</inkml:trace>
  <inkml:trace contextRef="#ctx0" brushRef="#br0" timeOffset="45491.62">12636 12425 0,'0'0'0,"-21"0"16,42 0 15,1 0-31,-1 0 0,21 0 0,0 0 16,1 0-16,-1 0 0,22 0 0,-22 0 15,21 0-15,1-21 0,-1 0 0,1 21 16,-22-22-16,22 22 0,-22-21 0,0 21 15,1-21-15</inkml:trace>
  <inkml:trace contextRef="#ctx0" brushRef="#br0" timeOffset="45840.39">13441 12340 0,'0'21'15,"21"-21"1,0 0-16,0 0 15,0 0-15,22-21 0,-22 0 16,0 21-16,0-21 0,22 0 0,-22 0 16,0-1-16,21 1 0,-21 0 0,1 0 15,-22 0-15,0 0 0,21-22 0,-21 22 16,0 0-16,0 0 0,0 0 0,-21 21 16,-1 0-16,1 0 15,0 0-15,0 21 0,-21 0 0,20 0 16,-20 21-16,21 1 0,0-1 0,0 0 15,-1 1-15,1-1 0,0 0 16,21 22-16,0-43 0,0 21 0,0 1 16,0-22-16,0 21 0,21-21 0,22 1 15,-22-1-15,0 0 0,0 0 16,21-21-16,-20 0 0,20 0 0,-21 0 16,0 0-16,0 0 0,22 0 0,-22-21 15,0 21-15,0-21 0</inkml:trace>
  <inkml:trace contextRef="#ctx0" brushRef="#br0" timeOffset="46137.22">14541 11578 0,'0'0'0,"0"-42"0,0 21 15,0 0 1,-21 21-16,0 21 0,0 0 15,21 0-15,-21 21 0,0 1 0,-1-1 16,22 0-16,-21 1 0,21 20 16,-21 1-16,21-1 0,0 1 0,-21-1 15,21 1-15,-21-22 0,0 22 0,21-1 16,-22-21-16,22 1 0,-21-1 0,0 0 16,21-20-16,0-1 0,-21 21 15,0-21-15,0 0 16,21 1-16,0-44 15,0 1 1,21 0-16,0 0 0</inkml:trace>
  <inkml:trace contextRef="#ctx0" brushRef="#br0" timeOffset="46428.06">15071 11472 0,'0'0'0,"0"-21"0,0 0 0,0 0 16,0 0-16,-22 42 31,1 0-31,0 21 0,0 1 16,-21 20-16,20-20 0,1 20 0,-21 1 16,21 20-16,-22-20 0,22 20 0,0-20 15,-21-1-15,21 1 0,-1-1 0,1-20 16,0-1-16,21 0 0,0 1 15,-21-22-15,21 21 0,0-21 0,-21-21 16,21 22-16,21-44 31,0 1-15</inkml:trace>
  <inkml:trace contextRef="#ctx0" brushRef="#br0" timeOffset="46783.85">15071 12150 0,'-22'0'15,"1"21"-15,0 0 16,21 0-16,-21 0 0,0 1 16,21 20-16,0-21 0,-21 0 0,21 0 15,-22 1-15,22-1 0,0 0 0,0 0 16,0 0-16,22 0 0,-1-21 0,0 0 15,0 0-15,0 0 0,0 0 16,1 0-16,-1-21 0,0 21 16,21-21-16,-42 0 0,21 0 0,1 0 15,-1-1-15,-21 1 0,0 0 0,0-21 16,0 21-16,0-22 0,0 22 0,0 0 16,0 0-16,-21 0 0,-1 21 0,1 0 15,0 0-15,-21 0 0,21 0 16,-1 21-16,1 0 0,0 0 15,0 21-15,0-20 0,0-1 0,-1 0 16,1 0-16,0 21 0,21-20 0,0-1 16,-21-21-16,0 21 0,21 0 0,-21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10:1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677 0,'0'0'0,"-22"0"0,1 0 0,0-21 16,0 21-16,0 0 0,0 0 0,-1 0 15,1 0-15,0-21 0,0 21 16,0 0-16,0-21 0,-1 21 0,1 0 16,-21 0-16,21 0 0,0 0 0,-1 0 31,44 0-16,-1 0-15,21 0 16,0 0-16,22 0 0,-22 0 16,22-21-16,-1 21 0,22 0 0,-22 0 15,22 0-15,0-21 0,-1 21 0,1 0 16,0 0-16,-22 0 0,22-22 16,-22 22-16,-20 0 0,20 0 0,-20 0 15,-22 0-15,21 0 0,-21 0 0,0 0 16,-42 0 15,0 0-31,0 22 16,0-22-16,-22 0 0,1 0 15,0 0-15,21 0 0</inkml:trace>
  <inkml:trace contextRef="#ctx0" brushRef="#br0" timeOffset="288.82">5524 550 0,'0'0'0,"-21"0"0,0 0 0,0 0 16,0 0-16,0 22 0,21-1 16,0 0-16,-22 0 15,22 0-15,0 0 0,-21 22 0,21-1 16,0 0-16,0 22 0,0-22 16,0 22-16,-21-1 0,21-20 0,0 20 15,-21 1-15,21-22 0,0 0 0,0 22 16,0-22-16,0 0 0,-21-20 15,21 20-15,0-21 0,0 21 0,0-20 16,0-1-16,0 0 0,0 0 16,0-42-1,21 0 1,0-22-16,0 22 0,0 0 0,1-21 16,-1-1-16,0 1 15</inkml:trace>
  <inkml:trace contextRef="#ctx0" brushRef="#br0" timeOffset="752.45">5694 699 0,'0'0'0,"0"-43"0,0 1 15,0 63 1,0 0 0,0 22-16,0-22 0,0 21 0,0 0 15,0 22-15,0-22 0,0 22 16,0-22-16,0 22 0,0-22 0,-21 0 15,21 22-15,0-22 0,-22-21 16,22 22-16,0-1 0,0-21 0,0 0 16,-21 0-16,21 1 0,0-1 15,-21-21-15,21 21 0,0-42 32,0 0-32,0-1 15,0 1-15,0-21 0,0 21 0,21-22 16,0 1-16,-21 0 0,22 21 0,-1-22 15,0 22-15,0 0 0,0-21 16,0 42-16,22-22 0,-22 22 0,21 0 16,-21 0-16,1 0 0,20 22 0,-21-1 15,0 0-15,0 0 16,1 21-16,-1-20 0,-21 20 0,0-21 16,0 21-16,0-20 0,0 20 0,0-21 15,0 0-15,0 22 0,0-22 0,0 0 16,-21-21-16,21 21 0,0 0 15,0-42 17,21 21-17,-21-21-15,21 0 0</inkml:trace>
  <inkml:trace contextRef="#ctx0" brushRef="#br0" timeOffset="1140.91">6117 1185 0,'0'0'0,"0"-21"16,0 0-16,21 21 16,0 0-16,1 0 15,-1 0-15,0 21 16,0 0-16,0 1 0,0-22 0,1 21 16,-1 0-16,0 21 0,0-21 15,-21 1-15,0-1 0,0 21 16,0-21-16,0 0 0,0 1 0,0-1 15,0 0-15,0 0 0,0 0 0,0 0 16,0 1 0,0-44-1,0 1-15,0 0 16,0 0-16,0 0 0,0-22 16,0 22-16,0 0 0,0-21 0,0-1 15,0 22-15,21-21 0,-21 0 0,21 20 16,-21 1-16,0 0 0,22 0 15,-22 0-15,21 0 0,0 21 0,0 0 16,0 0-16,0 0 16,-21 21-16,0 0 15,22 0-15,-22 0 0,21 0 16,-21 1-16,21-1 0</inkml:trace>
  <inkml:trace contextRef="#ctx0" brushRef="#br0" timeOffset="1608.64">7006 1207 0,'0'0'0,"0"-22"15,0 1-15,0 0 0,0 0 0,-21 21 16,21-21-16,-21 21 0,0 0 16,-1 0-16,1 0 15,0 0-15,21 21 16,-21 0-16,0 0 0,0 0 0,-1 1 15,22-1-15,-21 21 0,0-21 0,21 0 16,0 22-16,0-22 0,-21 0 16,21 21-16,0-20 0,0-1 0,0 0 15,0 0-15,21 0 0,0 0 0,0 1 16,1-22-16,-1 0 0,0 21 16,21-21-16,-21 0 0,22 0 0,-22 0 15,21-21-15,-21-1 0,22 22 0,-22-21 16,0 0-16,21 0 0,-20 0 0,-1 0 15,-21-22-15,0 22 16,21-21-16,-21 21 0,0-22 0,0 22 16,0-21-16,0 21 0,-21-22 0,0 22 15,-1 0-15,1 0 0,0 0 16,-21-1-16,21 22 0,-1 0 0,-20 0 16,21 0-16,0 0 0,0 0 0,-1 22 15,1-22-15,0 21 0,0 0 16,21 0-16,-21 0 0,21 0 0,0 1 15,0-1-15,0 0 0,21 0 16,0-21-16,0 21 0,0-21 16,22 0-16</inkml:trace>
  <inkml:trace contextRef="#ctx0" brushRef="#br0" timeOffset="2272.37">7683 1016 0,'0'0'16,"0"-21"-16,-21 21 31,21 21-31,0 0 16,-21 0-16,21 1 0,0 20 0,-21-21 16,21 21-16,0-20 0,0 20 15,0-21-15,0 21 0,0-20 0,0 20 16,0-21-16,0 21 0,0-20 15,0-1-15,0 0 0,0 0 0,0 0 16,0 0-16,21-21 16,0 0-1,0-21-15,1 21 0,-22-21 16,21 0-16,0 0 0,0 0 0,0-1 16,0-20-16,1 21 0,-22-21 0,21 20 15,0-20-15,0 21 0,0 0 16,0-22-16,1 22 0,-1 21 15,-21-21-15,21 21 0,0 0 16,-21 21-16,0 0 16,0 1-16,0 62 15,0-63-15,0 1 16,0 20-16,0-21 0,0 0 0,0 0 16,0 1-16,0-1 0,0 0 15,21 0-15,0-21 0,1 0 16,-1 0-16,0 21 0,0-21 0,0 0 15,22 0-15,-22 0 0,0-21 0,21 21 16,-21-21-16,1 0 0,20 0 16,-21-1-16,0 1 0,0 0 15,-21-21-15,0-1 0,22 22 0,-22-21 16,0 0-16,0-1 0,0 22 0,0-21 16,-22 21-16,1-22 0,0 22 15,21 0-15,-21 21 0,0-21 0,0 21 16,-1 0-16,1 0 0,0 0 15,21 21 1,-21 0-16,21 0 0,0 0 16,0 1-16,0-1 15,0 0-15,21-21 16,0 0-16,0 0 0,-21 21 16</inkml:trace>
  <inkml:trace contextRef="#ctx0" brushRef="#br0" timeOffset="2812.46">9123 1080 0,'0'0'0,"21"-22"0,-21 1 15,21 0-15,0 0 16,-21 0-16,0 0 16,0-1-16,-21 22 15,0 0 1,0 0-16,-22 0 15,22 0-15,0 0 0,-21 22 0,-1-1 16,22 0-16,-21 0 0,21 0 0,0 0 16,-1 1-16,1-1 0,21 0 15,0 0-15,0 0 0,0 0 0,0 1 16,0-1-16,0 0 16,21-21-16,1 21 0,-1-21 15,0 21-15,0-21 16,0 0-16,0 21 0,1-21 0,-1 22 15,0-22-15,0 21 0,0-21 0,0 0 16,1 21-16,-1-21 16,0 21-16,0-21 0,0 21 15,0 0-15,-21 1 16,0-1-16,0 0 16,-21-21-1,0 0-15,0 0 0,0 0 16,0 0-16,-1 0 0,1 0 0,0 0 15,0 0-15,0 0 0,0 0 0,-1 0 16,1 0-16,0 0 0,0 0 16,0 0-16,0 0 15,-1 0-15</inkml:trace>
  <inkml:trace contextRef="#ctx0" brushRef="#br0" timeOffset="3492.92">6117 1842 0,'0'0'0,"21"0"47,0 0-31,1 0-16,-1 0 15,0 0-15,21 0 0,-21 0 0,22 0 16,-1-22-16,0 22 0,22 0 16,-1 0-16,1 0 0,-1 0 0,22 0 15,-21 0-15,20-21 0,1 21 16,0 0-16,-1 0 0,22 0 0,-21 0 15,-1 0-15,22 0 0,-21 0 0,21 0 16,0 0-16,-1 0 0,-20 0 16,0 0-16,-1 0 0,1 0 0,0 0 15,-22 0-15,22 0 0,-43 0 0,22-21 16,-22 21-16,0 0 0,1 0 0,-1 0 16,-21 0-16,0 0 0,1 0 15,-1 0-15,0-21 0,0 21 0,0 0 16,-21-21 15,-21 21-31,0 0 16,-21 0-16,20 0 0,-20 0 0,21 0 15</inkml:trace>
  <inkml:trace contextRef="#ctx0" brushRef="#br0" timeOffset="4184.58">6159 1863 0,'-21'0'0,"21"21"16,21-21 62,1 0-78,-1 0 0,0 0 16,0 0-16,21 0 0,-20 0 0,20 0 15,0 0-15,1 0 0,20 0 16,1 0-16,-1 0 0,22 0 0,-1 0 15,1 0-15,21 0 0,-21 0 16,20 0-16,1 0 0,0 0 0,0 0 16,0 0-16,21 0 0,-21 0 15,-1 0-15,1 0 0,0 0 0,-21 0 16,-1 0-16,1 0 0,0 0 0,-1 0 16,-20 0-16,-1 0 0,1 0 0,-22 0 15,1 0-15,-1 0 0,0 0 16,1 0-16,-22 0 0,0 0 0,0 0 15,0 0-15,-21-21 94,-21 21-78,0-21-16</inkml:trace>
  <inkml:trace contextRef="#ctx0" brushRef="#br0" timeOffset="10204.06">2519 3768 0,'0'-21'0,"0"-1"16,0 1-1,-21 21-15,21-21 0,-22 0 16,22 0 0,-21 21-1,0 0 17,21 21-32,0 0 0,0 21 15,0-20-15,0 20 0,0-21 16,0 21-16,0 22 0,0-22 0,0 1 15,-21 20-15,21-21 0,-21 1 16,21 20-16,0-20 0,-21-22 0,21 21 16,-22 0-16,22-20 0,-21 20 15,21-21-15,0 0 16,0 0-16,0-42 31,0 0-15,0 0-16,0 0 0,0 0 0,0-1 15,0-20-15,0 21 0</inkml:trace>
  <inkml:trace contextRef="#ctx0" brushRef="#br0" timeOffset="10900.66">2286 3789 0,'0'0'0,"0"-21"15,-21-22-15,0 22 16,21 0-16,0 0 15,0 0-15,21 0 0,0-1 0,21 1 16,-21 21-16,22-21 0,20 0 0,-20 21 16,20 0-16,1 0 0,-22 0 15,21 0-15,-20 0 0,20 0 0,-20 0 16,-1 21-16,-21 0 0,0 0 16,0 1-16,1-1 0,-22 21 0,0-21 15,0 0-15,-22 22 0,1-22 0,0 0 16,-21 21-16,-1-20 15,1-1-15,0 21 0,-22-21 0,22 0 16,0 1-16,-1-1 0,1 0 0,0 0 16,20-21-16,1 0 0,0 0 15,0 0-15,0 0 0,0 0 16,21-21 0,0 0-16,21 21 15,0 0-15,0 21 16,0 0-16,0 0 15,1 0-15,-1 1 0,-21-1 0,21 0 16,0 21-16,0-21 0,-21 1 16,21 20-16,1-21 0,-1 0 15,-21 0-15,21 1 0,0-22 0,0 21 16,0 0-16,1-21 0,-1 0 16,0 0-16,0 0 0,0 0 15,22 0-15,-22-21 0,0 21 0,0-21 16,0-1-16,-21 1 0,21 0 15,1-21-15,-1 21 0,-21-22 0,0 22 16,0-21-16,0 21 0,21-1 0,-21-20 16,0 21-16,0 0 15,0 42 1,0 0-16,0 0 0,0 0 16,-21 22-16,21-22 15,0 0-15,0 0 0,0 22 0,0-22 16,-21 0-16,21 0 0,0 0 0,0 0 15,0 1-15,0-1 32,0-42-17,0-1 1,0 1-16,0 0 0,0 0 16</inkml:trace>
  <inkml:trace contextRef="#ctx0" brushRef="#br0" timeOffset="11076.56">3111 3852 0,'0'0'0,"-21"0"31,21 22 16,0-1-32,21-21-15</inkml:trace>
  <inkml:trace contextRef="#ctx0" brushRef="#br0" timeOffset="11584.28">3535 4001 0,'21'0'16,"0"0"-16,-21-22 15,21 1-15,-21 0 16,0 0 0,-21 21-1,0 0-15,0 0 0,-22 21 0,22-21 16,0 21-16,-21 0 0,21 1 16,-22-1-16,22 0 0,0 0 0,0 0 15,0-21-15,21 21 0,0 1 16,0-1-16,0 0 0,0 0 15,21-21-15,0 0 16,0 21-16,0 0 0,0-21 0,1 0 16,-1 22-16,0-22 0,0 0 0,0 21 15,0-21-15,1 21 0,-1-21 16,0 21-16,0 0 0,-21 0 16,21 1-16,-21-1 0,0 0 15,-21 0 1,0 0-16,0-21 0,0 21 15,-1-21-15,1 0 0,0 0 0,0 22 16,0-22-16,0 0 0,-1 0 16,1 0-16,0 0 0,0 0 0,0 0 15,0 0-15,21-22 0,-22 22 16,1 0-16,21-21 0,-21 0 16,21 0-1,21 0 1,0 21-16,1-21 15,-1 21-15,0-22 0,0 1 0</inkml:trace>
  <inkml:trace contextRef="#ctx0" brushRef="#br0" timeOffset="12852.55">4022 3641 0,'0'0'0,"0"-21"0,0-22 16,0 22-16,0 0 0,-22 0 0,1 21 16,0 0-16,0 0 15,21 21-15,0 0 16,0 0-16,0 0 0,0 22 16,0-1-16,0 0 0,0 1 0,0-1 15,-21 0-15,21 22 0,-21-1 0,21-20 16,0 20-16,0-20 0,-22-1 15,22 0-15,-21 1 0,21-22 0,0 21 16,0-21-16,0 0 0,0 1 0,0-1 16,0 0-16,0-42 47,0 0-47,0-1 15,0 1-15,0 0 0,0 0 0,0-21 16,0 20-16,0-20 0,21 21 15,1-21-15,-22 20 0,21-20 16,0 21-16,-21-21 0,21 20 0,0 1 16,0 0-16,1 0 0,-1 21 0,0-21 15,0 21-15,0 0 0,0 0 0,1 0 16,-1 0-16,-21 21 0,0 0 16,0 0-16,0 0 0,0 1 15,0-1-15,0 0 0,0 0 0,-21 0 16,-1 0-16,1 1 0,0-1 15,-21 0-15,21-21 0,-1 21 0,1-21 16,-21 0-16,21 0 0,0 0 0,-1 0 16,1 0-1,21-21-15,-21 21 16,21-21-16,0 42 31,0 0-31,0 0 16,0 0-16,21 1 0,-21-1 15,21 0-15,1 0 0,-1 0 16,0 0-16,0-21 0,0 22 16,0-22-16,22 0 0,-22 0 15,0 0-15,0 0 0,0 0 0,1 0 16,-1 0-16,21 0 0,-21 0 16,0 0-16,1-22 0,-1 1 15,0 21-15,-21-21 0,21 0 0,0 0 16,-21-22-16,0 22 0,21 0 15,-21 0-15,22 0 0,-22 0 0,0-1 16,0 1-16,0 42 31,0 1-15,-22-1-16,22 0 0,-21 0 0,21 21 16,0-20-16,0-1 0,-21 0 15,21 0-15,0 21 0,0-20 0,0-1 16,0 0-16,21 0 0,0-21 15,1 0-15,-1 0 0,0 0 16,21 0-16,1 0 0,-22 0 16,21 0-16,0-21 0,1 0 0,-22 21 15,21-21-15,-21-1 0,1 1 0,-1 0 16,0-21-16,0 21 0,-21-1 16,0-20-16,0 21 0,0 0 0,0 0 15,0-22-15,0 22 0,0 0 16,0 42-1,0 0 1,-21 0-16,21 1 0,0-1 0,0 21 16,-21-21-16,21 22 0,-21-1 0,21 0 15,-22 1-15,22-1 16,0-21-16,0 43 0,0-22 0,0 0 16,0 1-16,0 20 0,-21-21 0,21 22 15,0-22-15,-21 22 0,21-1 0,-21 1 16,21-1-16,0 1 0,-21-1 15,21-20-15,-21 20 0,21-21 0,-22 22 16,22-22-16,0 1 0,-21-22 0,0 21 16,0-21-16,21 0 0,-21-21 0,0 22 15,-1-22-15,-20 0 0,21 0 16,-21 0-16,20 0 0,1 0 16,-21-22-16,21 22 0,0-21 0,21 0 0,-22 0 15,22 0-15,-21 0 0,21-1 16,0 1-16,0 0 0,0 0 15,0 0-15,0 0 0,0-1 0,0 1 16,21-21-16,1 21 0,-1 0 0,-21-22 16</inkml:trace>
  <inkml:trace contextRef="#ctx0" brushRef="#br0" timeOffset="13889">5546 4424 0,'0'0'0,"-43"0"15,22 0 1,21-21-1,0 0-15,0-1 16,0 1-16,0 0 0,21-21 0,0 21 16,1-22-16,-1 1 0,21-22 0,0 22 15,-20 0-15,20-22 0,0 22 16,1-22-16,-1 22 0,0 0 16,-21-1-16,1 22 0,-22-21 0,0 21 15,0 0-15,-22 21 0,1 0 16,-21 0-16,21 21 0,-43-21 15,22 21-15,0 0 0,-1 21 0,1-20 16,0 20-16,20-21 0,1 21 0,0 1 16,21-22-16,0 21 0,0 1 15,21-22-15,-21 21 0,43 0 0,-22-20 16,21 20-16,0-21 0,-20 0 0,20 22 16,0-22-16,1 0 0,-22 0 15,21 0-15,-21-21 0,0 21 0,1 1 16,-22-1-1,-22-21-15,1 0 16,-21 0-16,21 0 0,-22 0 16,1 0-16,0 0 0,-1-21 0,1-1 15,0 22-15,-1 0 0,22-21 0,0 21 16,0 0-16,0 0 0,42 21 31,0 1-31,0-22 16,0 21-16,22 0 0,-22-21 0,21 0 15,1 21-15,-1-21 0,0 0 16,1 0-16,-1 0 0,0 0 16,1 0-16,-1-21 0,0 21 0,1-21 15,-1 0-15,0-1 0,-21 1 16,1 0-16,20 0 0,-21-21 0,0-1 16,0 1-16,-21 0 0,22-1 0,-22 1 15,21-22-15,-21 22 0,21 0 0,-21-22 16,0 22-16,0 0 0,0-1 15,0 1-15,0 21 0,0 0 0,21-1 16,-21 1-16,0 42 16,0 1-16,0-1 15,-21 21-15,21-21 0,-21 22 0,21-1 16,0 21-16,-21-20 0,21 20 16,-22 1-16,22-22 0,-21 22 15,21-22-15,0 0 0,0 1 0,0-1 16,0-21-16,0 21 0,0-20 0,0-1 15,21 0-15,1-21 0,-1 0 16,0 0-16,0 0 16,0 0-16,0-21 0,1 0 15,-22-1-15,0 1 0,0 0 16,0 0-16</inkml:trace>
  <inkml:trace contextRef="#ctx0" brushRef="#br0" timeOffset="14063.9">6138 4106 0,'0'0'0,"21"0"31,1 0-31,-1 0 0,0 0 0,21 0 16,-21 0-16,22 0 0,-1 0 0,0 0 16,-20-21-16,20 21 0,0 0 15,1 0-15,-22 0 0,21-21 0,-21 21 16,0 0-16,22 0 0</inkml:trace>
  <inkml:trace contextRef="#ctx0" brushRef="#br0" timeOffset="14892.53">7154 4403 0,'0'0'16,"21"0"-16,1-21 0,-22-1 15,21 1-15,-21 0 0,0 0 16,0 0-16,21 0 0,-21-1 0,0 1 16,0-21-16,0 21 0,0 0 0,0-22 15,0 22-15,0-21 0,-21 21 16,0-1-16,21 1 0,-22 0 0,1 0 16,0 21-16,0 0 0,0 0 15,0 0-15,-22 21 0,22-21 0,0 42 16,-21-20-16,20 20 0,1 0 15,0 1-15,0-1 0,-21 21 0,42-20 16,0-1-16,-22 0 0,22 1 0,0-22 16,0 21-16,0-21 0,22 1 0,-1-1 15,0-21-15,0 21 0,21-21 16,-20 0-16,-1 0 0,21 0 0,-21 0 16,22-21-16,-22 0 0,21 21 0,-21-22 15,0 1-15,22-21 0,-22 21 0,-21 0 16,21-22-16,0 1 0,-21 21 15,21-22-15,-21 1 0,0 0 16,0-1-16,0 1 0,0 0 0,0 21 16,0-22-16,0 22 0,0 42 31,0 0-31,-21 22 0,21-22 16,-21 21-16,21 1 0,-21-1 0,21 0 15,0 1-15,0-1 0,0 0 16,0 1-16,0-22 0,0 21 0,21-21 15,0 0-15,0 1 0,-21-1 0,43-21 16,-22 0-16,0 0 0,0 0 0,0 0 16,22 0-16,-22 0 0,21 0 15,-21-21-15,22-1 0,-22 1 16,21-21-16,-21 21 0,22-22 0,-22 22 16,21-42-16,-21 20 0,1 1 0,-1-21 15,0-1-15,0 1 0,0 20 16,0-20-16,-21 20 0,22 1 0,-22 0 15,0-1-15,0 1 0,0 21 0,0 0 16,0 0-16,-22 21 16,1 0-16,0 0 0,0 21 0,21 0 15,-21 0-15,0 21 0,21 1 0,0-1 16,-22 0-16,22 1 0,-21 20 16,21-20-16,0 20 0,0 1 15,0-22-15,0 21 0,0-20 0,0-1 16,0 0-16,0-20 0,0 20 0,0-21 15,21 0-15,1-21 0,-1 21 0,0-21 16,0 0-16,0 0 16,0 0-16,1 0 0,-1-21 0,0 21 15,0-21-15,-21 0 0,21 0 0,0 0 16,-21-1-16,0 1 0</inkml:trace>
  <inkml:trace contextRef="#ctx0" brushRef="#br0" timeOffset="15097.41">7768 4043 0,'0'0'0,"-21"0"0,0 21 15,42-21 1,21 0 0,-21 0-16,1 0 0,20 0 15,-21 0-15,21 0 0,-20-21 0,-1 21 16,0 0-16,0 0 0,0 0 0,0-21 15,1 21-15,-22-21 0,21 21 16</inkml:trace>
  <inkml:trace contextRef="#ctx0" brushRef="#br0" timeOffset="15453.75">8276 4276 0,'21'0'0,"0"0"16,1 0-16,-1 0 16,0-21-16,0 21 0,0-22 0,0 1 15,1 21-15,-1-21 0,0 0 16,0 0-16,0 0 0,0-1 0,-21 1 16,0 0-16,0 0 0,0 0 15,0 0-15,0-1 0,0 1 0,0 0 16,-21 21-16,0 0 0,0 0 15,0 0-15,0 0 0,-1 21 0,1 0 16,0 1-16,0-1 0,0 21 0,0-21 16,-1 22-16,22-1 0,0 0 0,0-21 15,0 22-15,0-22 0,0 21 16,0-21-16,0 1 0,0-1 0,0 0 16,22-21-16,-1 21 0,0-21 0,0 0 15,0 0-15,22 0 0,-22 0 0,0 0 16,21 0-16,-21-21 0,22 0 15,-22 21-15</inkml:trace>
  <inkml:trace contextRef="#ctx0" brushRef="#br0" timeOffset="16132.01">8996 4022 0,'0'0'0,"0"-21"16,0-1-16,-21 22 15,-1 0-15,1 0 16,21 22-16,0-1 0,-21 0 0,21 0 15,-21 0-15,21 22 0,-21-22 16,21 0-16,0 21 0,0-21 0,0 1 16,-21-1-16,21 21 0,0-21 0,-22 0 15,22 1-15,0-1 16,0 0-16,0 0 16,0-42 15,0 0-31,0 0 15,0-1-15,0 1 0,0 0 16,0-21-16,0 21 0,0-22 0,0 1 16,22 21-16,-1-22 0,-21 1 0,21 21 15,0-21-15,0 20 0,22 1 16,-22 0-16,0 21 0,21 0 0,-21 0 16,1 0-16,-1 0 0,0 21 0,21 0 15,-21 1-15,1 20 0,-22-21 16,21 21-16,-21 1 0,21-22 0,-21 21 15,0-21-15,0 22 0,0-22 16,0 21-16,0-21 0,0 1 0,0-1 16,-21 0-16,21 0 0,-21-21 0,21 21 15,-22-21-15,1 0 16,0-21 0,21 0-1,0 0-15,0 0 0,0-1 0,0 1 16,21-21-16,0 0 0,1 20 15,-1-20-15,21 0 0,-21-1 16,22 1-16,-22 21 0,21-21 0,0 20 16,-20 22-16,20 0 0,0 0 0,-21 0 15,22 0-15,-22 22 0,0-1 0,0 0 16,-21 21-16,0-21 0,0 22 16,0-22-16,0 21 0,0 1 0,0-22 15,0 21-15,0-21 0,-21 0 0,0 1 16,21-1-16,-21 0 0,21 0 0,-21 0 15,-1-21-15,22 21 0,22-42 47,-22 0-47,21 21 16</inkml:trace>
  <inkml:trace contextRef="#ctx0" brushRef="#br0" timeOffset="17920.66">9927 4191 0,'21'0'16,"-21"21"-16,21-21 15,1 0-15,-1 0 0,0 0 0,0 0 16,0 0-16,0 0 0,1 0 0,-1-21 15,21 0-15,-21 21 0,-21-21 0,21 21 16,1-21-16,-22-1 16,0 1-16,0 0 0,0 0 15,0 0-15,-22 21 0,1-21 0,0 21 16,-21 0-16,21 0 16,-22 0-16,22 0 0,-21 0 0,-1 0 15,22 21-15,-21 0 0,21 0 0,0 21 16,-1-20-16,1 20 0,0-21 0,21 21 15,0-20-15,0 20 0,0-21 16,0 0-16,0 0 0,21 1 0,0-1 16,1 0-16,20 0 0,-21-21 15,0 0-15,0 0 0,1 0 16,-1 0-16,21 0 0,-21 0 0,0 0 16,1 0-16,20-21 0,-21 21 0,0-21 15,0 21-15</inkml:trace>
  <inkml:trace contextRef="#ctx0" brushRef="#br0" timeOffset="18424.73">10562 3979 0,'-21'0'16,"0"0"-16,21 22 15,0-1-15,0 0 16,0 0-16,0 0 0,0 0 0,0 1 15,0-1-15,0 21 0,0-21 0,0 0 16,-21 1-16,21-1 0,0 0 0,-22 0 16,22 0-16,0 0 15,0 1-15,0-1 0,0 0 16,-21-21 0,21-21 15,0 0-31,0-1 15,0 1-15,0-21 0,0 21 0,21 0 16,-21-22-16,22 1 0,-1 21 0,0-22 16,0 1-16,0 21 0,0-21 15,1 20-15,-1 1 0,0 0 0,21 0 16,-21 21-16,22 0 0,-22 0 0,0 0 16,0 0-16,22 21 0,-43 0 15,21 0-15,-21 22 0,0-22 16,0 21-16,0 1 0,0-22 0,0 21 15,0 0-15,-21-20 0,-1 20 0,1-21 16,21 0-16,-21 22 0,0-22 16,21 0-16,-21 0 0,21 0 15,0-42 32,0 0-47,0 0 0</inkml:trace>
  <inkml:trace contextRef="#ctx0" brushRef="#br0" timeOffset="18796.03">11324 3471 0,'0'0'15,"0"-21"-15,0 0 0,0 0 0,0 0 16,0 42-1,-21 0 1,21 21-16,-21-20 0,0 20 16,-1 0-16,22 1 0,-21-1 0,0 21 15,0-20-15,21 20 0,-21 1 16,0-22-16,21 22 0,-22-22 0,22 21 16,0-20-16,0-1 0,0 0 0,0 1 15,0-22-15,0 21 0,0-21 16,0 1-16,0-1 0,22 0 0,-1 0 15,0-21-15,0 0 16,0 0-16,0 0 0,1 0 16,-1 0-16,0-21 0,0 0 15,0 21-15,0-21 0,-21-1 16,22 1-16,-1 0 0,0 0 16,-21-21-16,0 20 0,21 1 0,-21-21 15,0 21-15,0 0 0</inkml:trace>
  <inkml:trace contextRef="#ctx0" brushRef="#br0" timeOffset="19044.88">11112 3916 0,'0'0'0,"-21"0"0,0 0 15,21-21 1,21 21-16,0 0 0,1 0 16,20-21-16,-21 21 0,21 0 0,-20-22 15,20 22-15,0-21 0,-21 21 0,22 0 16,-1-21-16,-21 21 0,0 0 15,22 0-15,-22 0 0,0 0 0,0-21 16,0 21-16,1 0 16,-44 0 31,1 0-47,0 0 15</inkml:trace>
  <inkml:trace contextRef="#ctx0" brushRef="#br0" timeOffset="25696.23">2328 2074 0,'0'0'0,"21"-21"0,1 21 16,-22-21-16,0 0 0,0 0 0,21 21 15,-21-21-15,21-1 16,-21 1-16,0 0 0,0 0 0,0 0 15,0 0-15,0-1 0,0 1 16,0 0-16,0 0 16,-21 42 15,0 0-31,21 22 0,0-22 16,0 21-16,-22 0 0,22 1 15,0-1-15,-21 0 0,21 22 0,0-22 16,0 22-16,0-1 0,0-20 15,0 20-15,0-21 0,0 1 0,0-1 16,0 0-16,0 1 0,0-22 16,0 0-16,0 0 0,0 0 15,0 1-15,21-22 0,1 21 16,-1-21 0,0 0-16,0-21 0,0 21 15,0-22-15,1 1 0,-22 0 0,21 0 16,-21 0-16,21-22 0,-21 22 15</inkml:trace>
  <inkml:trace contextRef="#ctx0" brushRef="#br0" timeOffset="25912.11">2244 2392 0,'0'0'0,"-22"0"0,-20 0 15,42-21 1,0 0-1,0-1 1,21 22-16,0 0 0,1 0 16,-1-21-16,0 21 0,21 0 15,-21 0-15,1-21 0,-1 21 0,21 0 16,-21 0-16,0-21 0,1 21 0,-1 0 16,0 0-16,0 0 0</inkml:trace>
  <inkml:trace contextRef="#ctx0" brushRef="#br0" timeOffset="26369.88">2773 2307 0,'0'-21'0,"-21"21"0,-1 0 15,22-21-15,0 0 16,22 21 15,-1 0-31,0 0 0,0 0 16,0 0-16,0 0 0,1 21 0,-1 0 15,0 0-15,0 0 0,0 1 16,-21-1-16,0 21 0,21-21 0,-21 22 16,0-22-16,0 21 0,0-21 0,0 22 15,0-22-15,0 0 0,0 0 16,-21 0-16,21 0 0,0-42 31,0 0-15,0 0-16,0 0 0,0 0 0,0-1 15,0 1-15,0 0 0,0-21 16,0 21-16,21-1 0,-21-20 0,22 21 16,-22 0-16,0 0 0,21-1 15,0 1-15,-21 0 0,21 0 0,-21 0 16,21 21-1,0 0-15,1 21 16,-1 0-16,0 0 16,-21 0-1</inkml:trace>
  <inkml:trace contextRef="#ctx0" brushRef="#br0" timeOffset="26956.55">3450 2307 0,'-42'0'15,"21"21"-15,-1 1 16,22-1-16,0 0 16,0 0-16,0 0 0,0 0 0,0 1 15,-21-1-15,21 0 0,0 0 0,0 0 16,0 0-16,0 1 15,0-1-15,21-21 0,1 0 0,-22 21 16,21-21-16,0 0 0,0 0 16,0 0-16,22 0 0,-22-21 0,0 21 15,0-21-15,21-1 0,-20 22 16,-1-21-16,0 0 0,0 0 0,-21 0 16,21 0-16,-21-1 0,0 1 15,21 0-15,-21 0 0,0 0 16,0 0-16,0-1 15,0 44 17,0-1-32,0 0 0,-21 0 0,21 0 15,-21 22-15,21-22 0,0 21 16,0-21-16,0 22 0,-21-1 0,21 0 16,0 1-16,-21-22 0,21 21 15,0 0-15,0 1 0,0-22 0,0 21 16,0 1-16,0-22 0,0 0 15,0 0-15,21 0 0,-21 0 0,0 1 16,0-1-16,-21-21 31,0 0-31,-1 0 0,1 0 16,0 0-16,0 0 0,0-21 16,0 21-16,-1-22 15,1 1-15,21 0 16,0 0-16,0 0 0,0 0 15,0-1-15,0 1 0</inkml:trace>
  <inkml:trace contextRef="#ctx0" brushRef="#br0" timeOffset="27632.17">4530 2117 0,'0'0'0,"-22"-21"16,1-1-16,0 22 16,0 0-1,0 0-15,0 0 0,-1 0 16,1 22-16,0-22 0,0 21 15,0 0-15,0-21 0,21 21 0,-22 0 16,1-21-16,21 21 0,-21-21 16,21 22-16,0-1 15,0 0 17,21-21-32,0 0 0,1 0 15,-1 21-15,0-21 0,0 21 16,0 0-16,0-21 0,1 22 0,-22-1 15,0 0-15,0 0 16,0 0-16,0 0 0,0 1 0,-22-1 16,1 0-16,-21 0 0,21 0 15,0 0-15,-1-21 0,-20 22 16,21-22-16,0 0 0,21 21 0,-21-21 16,21-21 15,0-1-31,21 22 15,-21-21-15,21 21 0,0 0 16,0 0 0,-21 21-1,0 1-15,0-1 0,0 0 0,0 0 16,0 0-16,-21 0 0,21 1 16,-21 20-16,0-21 0,21 0 0,0 0 15,-21 1-15,21-1 0,-22 0 0,22 0 16,0 0-1,22-21 17,-22-21-17</inkml:trace>
  <inkml:trace contextRef="#ctx0" brushRef="#br0" timeOffset="28708.28">3768 5080 0,'0'0'0,"-22"0"16,1 0-1,21-21 17,0 0-32,21 21 0,1 0 15,-1 0-15,0-21 0,0 21 16,0 0-16,0 0 0,1 0 15,-1 0 1,-21 21-16,0 0 0,0 0 16,-21 21-16,-1-20 0,1-1 15,0 0-15,0 0 0,-21 21 16,20-20-16,-20 20 0,0-21 0,21 21 16,-1-20-16,1-1 0,0 0 0,21 21 15,0-21-15,0 1 16,21-1-16,0-21 0,1 0 0,20 21 15,-21-21-15,21 0 0,-20 0 16,-1 0-16,0 0 0,0 0 16,0 0-16,0 0 0,1-21 0,-22 0 31,0 42 0,-22 0-31,22 0 0,-21 0 0,21 0 16,-21 1-16,21-1 0,0 0 15,0 21-15,0-21 0,0 1 0,0-1 16,21 21-16,-21-21 0,21 0 16,-21 1-16,0-1 0,0 0 15,0 0-15,0 0 16,-21 0-16,0-21 0,0 0 0,21 22 16,-21-22-16,0 0 0,-22 0 15,22 21-15,0-21 0,0 0 0,0 0 16,-1 21-16,1-21 0,0 0 0,0 0 15,0 0-15</inkml:trace>
  <inkml:trace contextRef="#ctx0" brushRef="#br0" timeOffset="29277.02">1418 7662 0,'0'0'0,"21"-21"0,22 0 0,-22 21 16,-21-21-16,21 0 0,0 0 0,-21-1 15,0 1-15,0 0 16,0 0-16,0 0 0,0 0 0,-21 21 16,0 0-16,-22 0 0,1 0 15,21 0-15,-21 0 0,-1 0 16,1 21-16,0 21 0,-1-21 0,1 22 16,21-1-16,-22 0 0,22 1 15,0 20-15,0-21 0,0 22 0,0-22 16,-1 22-16,22-1 0,0-20 15,0-1-15,0 21 0,0-20 0,0-22 16,0 21-16,22-21 0,-1 22 16,0-22-16,21-21 0,-21 21 0,22-21 15,-1 0-15,0 0 0,22-21 16,-1 0-16,-20 0 0,20-1 16,1 1-16</inkml:trace>
  <inkml:trace contextRef="#ctx0" brushRef="#br0" timeOffset="29952.27">1926 7874 0,'0'0'0,"0"-21"0,0-21 16,0 20-16,-21 22 0,0 0 16,0-21-16,-1 21 0,-20 0 0,21 0 15,0 0-15,-22 21 0,22 1 16,0-1-16,-21 0 0,21 21 0,-1-21 16,1 1-16,0 20 0,21-21 15,0 21-15,0-20 0,0-1 0,0 0 16,0 0-16,0 0 0,21 0 15,0-21-15,1 0 0,-1 0 16,21 0-16,-21 0 0,22 0 0,-22-21 16,21 0-16,-21 0 0,22 0 15,-22 0-15,0-22 0,0 22 0,0-21 16,0 21-16,1-22 0,-22 22 0,0 0 16,0-21-16,0 20 0,0 1 15,0 0-15,0 0 0,0 0 0,0 42 31,0 0-31,-22 0 0,22 22 16,-21-22-16,21 21 0,0 0 0,0-20 16,-21 20-16,21 0 15,0 1-15,0-1 0,0-21 0,0 21 16,0-20-16,0-1 0,21 0 0,-21 0 16,21-21-16,1 0 0,-1 0 15,0 0-15,0 0 0,0-21 0,0 21 16,22-21-16,-22 0 0,21-22 0,-21 22 15,22-21-15,-22-1 0,21 1 16,1 0-16,-22-1 0,21-20 0,-21 21 16,22-1-16,-22-20 0,0 20 0,0-20 15,0 21-15,0-1 0,-21-20 16,0 42-16,22-22 0,-22 22 16,0 0-16,0 0 0,0 42 15,-22 21 1,1-21-16,21 22 0,-21-1 15,0 22-15,0-22 0,0 0 16,21 22-16,-22-22 0,1 0 0,0 22 16,21-22-16,0 1 0,0-1 0,-21 0 15,21 1-15,0-1 0,0-21 16,0 0-16,0 0 0,21 1 0,0-22 16,0 0-16,1 0 0,-1 0 15,0 0-15,0 0 16,0-22-16,0 1 0,1 0 0,-1 0 15,-21 0-15,21 0 0</inkml:trace>
  <inkml:trace contextRef="#ctx0" brushRef="#br0" timeOffset="30136.1">2434 7832 0,'0'0'0,"-21"0"0,-21 0 15,63 0 1,0 0-1,0-21-15,0 21 0,22 0 16,-1 0-16,0-22 0,1 22 0,-22 0 16,21-21-16,0 21 0,1-21 15,-1 0-15,-21 21 0,22-21 16,-1 21-16</inkml:trace>
  <inkml:trace contextRef="#ctx0" brushRef="#br0" timeOffset="30391.79">3323 7578 0,'0'0'0,"-21"0"15,0 0-15,-22 0 16,22 0-16,0 21 0,0 0 0,0-21 0,0 21 16,-1 0-16,1 1 0,0 20 15,0-21-15,21 0 0,0 22 16,-21-22-16,21 21 0,-21-21 0,21 22 15,0-22-15,0 21 0,0-21 0,0 0 16,21 1-16,0-1 0,0 0 16,0-21-16,0 0 0,22 0 0,-1 0 15,0 0-15,1 0 0,-1-21 0,22 0 16,-22-1-16,0 1 0</inkml:trace>
  <inkml:trace contextRef="#ctx0" brushRef="#br0" timeOffset="30864.79">3831 7408 0,'0'0'0,"-21"-42"0,0 0 0,0 21 16,21-1-16,-22 1 0,1 0 15,0 21-15,0 0 16,21 21-16,-21 0 0,21 1 0,0 20 16,0 0-16,0 1 0,0-1 15,0 0-15,0 1 0,0-1 0,0 0 16,0 1-16,0-1 0,0 0 0,0-21 15,0 22-15,0-1 0,0-21 16,0 22-16,0-22 0,0 0 0,0 0 16,0 0-16,0-42 31,0 0-15,0 0-16,0 0 0,0-1 15,0-20-15,0 21 0,21 0 0,0-22 16,0 22-16,0-21 0,1 21 15,20-22-15,-21 22 0,0-21 0,22 21 16,-22 0-16,21 21 0,-21 0 0,0 0 16,22 0-16,-22 0 0,0 0 15,0 21-15,0 0 0,-21 0 0,22 21 16,-22-20-16,21 20 0,-21-21 0,0 21 16,0 1-16,0-22 0,0 21 15,0-21-15,0 1 0,-21-1 16,21 0-16,-22 0 0,22 0 0,0-42 31,0 0-31,0 0 16,22 0-16</inkml:trace>
  <inkml:trace contextRef="#ctx0" brushRef="#br0" timeOffset="31404.48">5122 7260 0,'0'0'0,"21"0"0,-21-42 15,-21 42-15,0 0 16,0 0-16,-21 0 0,20 21 0,-20 0 16,0-21-16,-1 21 0,1 1 0,0-1 15,21 0-15,-22 0 0,1 0 16,21 0-16,0 1 0,-1-1 0,1-21 15,21 21-15,0 0 16,21-21-16,1 0 0,-1 0 0,0 0 16,0 0-16,21 0 0,-20 0 15,-1 0-15,0 0 0,21 0 16,-21 21-16,1-21 0,-22 21 16,0 1-16,0-1 0,0 0 15,0 0-15,-22 0 0,1 0 16,0-21-16,0 22 0,0-1 0,0 0 15,-1-21-15,1 21 0,21 0 16,21-21 31,1 0-31,-22 21-16,21-21 0,-21 22 15,21-1 1,-21 0-16,0 0 0,0 0 15,0 0-15,0 1 0,0 20 0,0-21 16,0 0-16,0 0 0,0 1 16,0-1-16,0 0 15,21-21 17</inkml:trace>
  <inkml:trace contextRef="#ctx0" brushRef="#br0" timeOffset="32024.12">4339 9652 0,'0'0'15,"21"-21"-15,22 0 16,-43 0-16,21-1 0,0 22 0,0-21 16,0 21-16,0-21 0,1 21 15,-1-21-15,0 21 0,-42 21 47,0 0-47,-1 0 0,1 22 16,0-22-16,0 21 0,0-21 0,0 22 15,-1-22-15,1 21 0,21-21 0,0 22 16,0-22-16,0 0 0,0 0 0,0 0 16,0 1-16,21-22 0,1 21 15,-1 0-15,0-21 0,0 21 0,0-21 16,0 21-16,1 0 0,-1-21 0,0 22 16,-21-1-16,0 0 15,0 0-15,0 0 0,-21 0 16,21 1-16,-21-22 0,-1 21 15,-20-21-15,21 21 0,0-21 16,0 21-16,-1-21 0,1 0 0,0 0 16,0 0-1,0 0-15,21-21 0,0 0 16,0 0-16,0-1 0,0 1 16</inkml:trace>
  <inkml:trace contextRef="#ctx0" brushRef="#br0" timeOffset="32368.48">4276 8848 0,'0'0'0,"-22"-21"0,1-1 0,0 1 15,21 0-15,-21 21 0,21-21 0,0 0 16,21 21 0,21 0-16,1 0 0,-1-21 0,22 21 15,-1 0-15,1 0 0,-1 0 0,22 0 16,-1 0-16,-20 0 0,-1 0 16,1 0-16,-1 0 0,1 0 15,-22 0-15,22 0 0,-43 0 0,21 0 16,-21 0-16,22 0 0,-43 21 0,0 0 15,-21 0 1,-22-21 0,22 0-16,-21 0 0,-1 21 0,1-21 15</inkml:trace>
  <inkml:trace contextRef="#ctx0" brushRef="#br0" timeOffset="32632.33">4064 9081 0,'0'0'0,"-21"42"0,21-21 16,21-21 0,21 0-16,-21 0 0,22 0 15,20 0-15,-20 0 0,20 0 16,22 0-16,-22-21 0,1 21 0,20 0 16,-20-21-16,-1 21 0,1 0 0,-1 0 15,-20 0-15,-1-21 0,0 21 0,1 0 16,-22 0-16,21 0 0,-21 0 15,-42 0 17,0 0-32,0 0 0,0 0 15,-22 0-15,1 21 0,0 0 0,-22-21 16</inkml:trace>
  <inkml:trace contextRef="#ctx0" brushRef="#br0" timeOffset="32860.43">4254 9292 0,'0'0'0,"0"21"0,22-21 32,-1 0-32,0 0 0,21 0 15,1 0-15,-1 0 0,21 0 0,-20 0 16,20 0-16,1 0 0,-22 0 0,22-21 16,-1 21-16,-21 0 15,1 0-15,-1 0 0,0 0 0,-20 0 16,20 0-16,-21 0 0,0 0 0,0 0 15,1 0-15,-1 0 0,0-21 32,0 21-32</inkml:trace>
  <inkml:trace contextRef="#ctx0" brushRef="#br0" timeOffset="34812.51">12023 2032 0,'-22'0'0,"1"0"15,21-21 1,-21 0 0,0 0-1,21-1-15,0 1 16,-21 21-16,21-21 0,0 0 16,0 0-16,0 0 0,21-1 15,0 1-15,0 21 0,0-21 16,22 0-16,-1 21 0,0 0 15,1-21-15,20 21 0,-20 0 16,-1 0-16,21 0 0,-20 0 0,20 0 16,-20 0-16,-1 21 0,0-21 15,1 21-15,-1 0 0,0 0 0,-21 1 16,22-1-16,-22 0 0,0 21 0,0-21 16,0 22-16,1-22 0,-1 21 0,0 1 15,0-1-15,0-21 0,-21 21 16,0 22-16,0-22 0,0 22 0,0-22 15,0 22-15,0-1 0,0 1 0,0-1 16,-21-21-16,0 22 0,0-1 16,0 1-16,-22-1 0,22 22 0,-21-21 15,-1 20-15,22-20 0,-21 20 16,0 1-16,-1 0 0,1-22 0,0 22 16,20 0-16,-20-1 0,0 1 15,21 0-15,-22-1 0,22 1 0,-21 0 16,21-1-16,-1 1 0,1 0 0,21-22 15,0 22-15,-21-1 0,21 1 0,0 0 16,0-1-16,0-20 0,0 21 16,21-22-16,0 1 0,1-1 0,-1 1 15,0-1-15,0-21 0,21 22 16,1-22-16,-1 1 0,-21-1 0,22-21 16,-1 21-16,0-20 0,1 20 0,-1-21 15,0-21-15,1 21 0,-22 0 16,21-21-16,-21 0 0,0 0 0,1 0 15,-22-21 1,0 0-16,0 0 16,-22 21-1,1 0-15,0 0 0,0-21 16,0 21-16,0 0 0,-1 0 16,-20 0-16,21 0 0,0 0 0,0 0 15,-1 0-15,1 21 0,0-21 16,0 21-16,0 0 0,-22 0 0,22 1 0,0-1 15,0 0-15,0 21 16,0-21-16,-1 22 0,1-1 0,0 0 16,0 1-16,21-1 0,-21 0 0,0 22 15,-1-1-15,1 1 0,21-1 0,0 1 16,-21 21-16,21-22 0,0 22 0,0-22 16,0 22-16,0-22 0,0 22 0,0 0 15,21-1-15,0 1 0,1 0 16,-1-1-16,0 1 0,0 0 0,21-1 15,-20 1-15,-1 0 0,21-1 0,-21 1 16,0 0-16,22-1 0,-22-20 0,21 21 16,-21-1-16,22 1 0,-22-22 0,0 22 15,21-21-15,-20 20 0,-1-20 16,0-1-16,0 22 0,0-22 0,-21 1 16,0-1-16,0-20 0,0 20 0,0 1 15,0-1-15,0-20 0,0 20 0,0-21 16,-42 22-16,21-22 0,0 1 15,-1 20-15,1-21 0,-21 1 0,21-1 16,-22-21-16,22 22 0,-21-22 0,21 21 16,0-21-16,-22 0 0,22 1 0,-21-1 15,21 0-15,-1-21 0,1 21 0,0-21 16,0 0-16,0 0 0,0 0 0,-1 0 16,22-21-16,-21 0 0,21 0 15,0-22-15,0 1 0,0 0 0,0-22 16,0 1-16,21-1 0</inkml:trace>
  <inkml:trace contextRef="#ctx0" brushRef="#br0" timeOffset="35388.71">13293 5017 0,'0'0'0,"0"-22"0,0-20 15,0 21-15,21 0 0,-21-22 0,21 22 16,-21 0-16,0 0 0,0 0 0,0 0 15,21 21-15,-21 21 16,0 0-16,0 0 16,0 0-16,0 22 0,0-1 0,0 21 15,0-20-15,0-1 0,0 22 0,0-22 16,-21 21-16,0-20 16,21-1-16,-21 22 0,-1-22 0,1 0 15,0 1-15,0-22 0,0 21 0,21-21 16,0 0-16,0 1 0,0-1 0,-21 0 15,42-21 1,0-21 0,0 0-16,0-1 0,0 1 0,1-21 15,-1 21-15,21-22 0,-21 1 0,22-21 16</inkml:trace>
  <inkml:trace contextRef="#ctx0" brushRef="#br0" timeOffset="35608.58">13631 4911 0,'0'0'0,"21"-43"16,1 1-16,-22 21 15,0 0-15,0 0 0,21 21 16,-21 21-16,0 0 0,0 21 16,0 1-16,0-1 0,0 0 0,0 1 15,0-1-15,0 21 0,0-20 16,-21-1-16,21 0 0,-22 1 0,22-1 16,-21 0-16,0 1 0,21-22 0,0 21 15,0-21-15,0 1 0,0-1 16,0 0-16,0 0 0,0 0 15,-21-21 1,0 0-16,21-21 16,0 0-16</inkml:trace>
  <inkml:trace contextRef="#ctx0" brushRef="#br0" timeOffset="35776.48">13335 5376 0,'0'0'0,"0"-21"0,-21 21 16,21-21-1,21 21-15,0 0 16,0 0-16,22-21 0,-22 21 0,21 0 16,-21 0-16,22 0 0,-1 0 0,-21-21 15,21 21-15,1 0 0,-1 0 16,-21 0-16,22 0 0,-1-21 16,-21 21-16</inkml:trace>
  <inkml:trace contextRef="#ctx0" brushRef="#br0" timeOffset="36653.42">14266 5165 0,'0'0'16,"21"0"-16,-21-21 0,0-1 0,0 1 0,0 0 15,0 0-15,0 0 0,-21 0 16,0 21-16,0 0 0,0 0 16,0 0-16,-22 21 0,22 0 15,0 0-15,0 0 0,0 22 0,-22-22 16,22 21-16,0-21 0,0 22 0,0-1 15,-1-21-15,1 0 16,21 22-16,0-22 0,0 0 0,0 0 16,0 0-16,0 0 0,21-21 0,1 0 15,-1 0-15,0 0 0,21 0 0,1 0 16,-22 0-16,21 0 0,0-21 16,-20 0-16,20 0 0,-21 0 0,21 0 15,-20-1-15,-1 1 0,0 0 0,0 0 16,-21-21-16,0 20 0,21 1 0,-21-21 15,0 21-15,0 0 0,0-1 16,0 1-16,0 42 31,-21 1-31,21-1 0,0 0 0,0 0 16,-21 0-16,21 0 0,0 1 16,0 20-16,0-21 0,0 0 0,0 0 15,0 1-15,21-1 0,0 0 0,0 0 16,1 0-16,-1-21 0,0 0 15,0 0-15,0 0 0,0 0 16,1 0-16,-1 0 0,0 0 0,0 0 16,21-21-16,-42 0 0,22 21 0,-1-21 15,0 0-15,0-1 0,-21 1 0,0 0 16,0 0-16,0 0 16,0 0-16,21-1 0,-21 1 15,0 42 16,0 1-31,-21-1 16,21 0-16,0 0 0,0 0 0,0 0 16,0 1-16,-21-22 0,21 21 0,0 0 15,-21 0-15,21 0 0,0 0 16,0 1-16,-21-22 16,21-22 15,0 1-16,0 0-15,21 0 0,-21 0 16,21-22-16,0 22 0,0 0 16,0 0-16,1-21 0,20 20 0,-21 1 15,21 0-15,1 0 0,-22 0 0,42 21 16,-20 0-16,-1 0 0,0 0 0,1 21 16,-1 0-16,-21 0 0,22 0 15,-22 22-15,-21-22 0,0 0 0,0 0 16,0 22-16,0-22 0,0 0 0,0 0 15,-21 0-15,-1 0 0,1-21 0,21 22 16,-21-1-16,0-21 16,21 21-16,-21-21 0,42-21 31,0 0-15,0 21-16</inkml:trace>
  <inkml:trace contextRef="#ctx0" brushRef="#br0" timeOffset="37201.11">15917 5249 0,'0'0'0,"0"-63"16,-21 42-1,0 0-15,0 21 16,0 0-16,-1 0 0,1 0 0,0 21 15,0-21-15,0 21 0,0 0 16,-1 0-16,1 0 0,0 22 0,0-22 16,21 0-16,-21 0 0,21 0 0,0 1 15,-21-1-15,21 0 0,0 0 0,0 0 16,0 0-16,21-21 16,0 0-16,0 22 0,0-22 0,0 0 15,22 0-15,-22 0 0,0 0 0,0-22 16,0 22-16,1-21 0,-1 0 15,0 0-15,0 0 0,0 0 16,0-1-16,1 1 0,-22-21 0,21 0 16,0 20-16,-21-20 0,0 0 0,0-22 15,0 22-15,0-22 0,0 22 0,0 0 16,0-1-16,0 1 0,0 0 16,0 21-16,0-1 0,-21 44 15,0-1 1,21 21-16,0-21 0,-22 43 0,1-22 15,21 0-15,-21 1 0,21 20 16,-21-20-16,21-1 0,0 0 16,0 1-16,0-22 0,0 21 0,0-21 15,0 22-15,0-22 0,0 0 0,0 0 16,21 0-16,0-21 0,0 21 16,1-21-16,-1 0 0,0 0 0,0 0 15,0 0-15,0 0 0,1 0 16,20-21-16,-21 0 0,21 21 0,-20-21 15,20 0-15</inkml:trace>
  <inkml:trace contextRef="#ctx0" brushRef="#br0" timeOffset="37476.62">16637 4741 0,'0'0'15,"0"-21"-15,0 0 0,0 0 0,-21 21 31,0 21-31,21 0 0,-22 22 16,1-1-16,21-21 0,-21 43 0,0 20 16,0-41-16,21-1 15,0 21-15,0-20 0,-21-1 0,21-21 16,0 22-16,-22-22 0,22 21 0,0-21 16,0 0-16,0 1 0,0-1 0,0 0 15,0 0-15,0 0 16,22-21 15,-1-21-31,0 21 0,0-21 16</inkml:trace>
  <inkml:trace contextRef="#ctx0" brushRef="#br0" timeOffset="37884.14">16891 5228 0,'0'21'16,"21"-21"-1,0 0 1,0 0-16,1 0 0,-1 0 0,0 0 16,0 0-16,0-21 0,0 21 0,1-21 15,-1 21-15,0-21 0,-21 0 0,0 0 16,0-1-16,0 1 15,0 0-15,0 0 0,0 0 16,-21 0-16,0 21 0,-1 0 0,1 0 16,0 0-16,0 0 0,0 21 0,0 0 15,-1 21-15,1-21 0,0 1 16,0 20-16,0-21 0,0 21 16,21-20-16,0 20 0,0-21 0,0 0 15,0 0-15,0 1 0,0-1 0,0 0 16,21 0-16,0 0 15,0-21-15,0 0 0,0 0 0,22 0 16,-22 0-16,0 0 0,0 0 0,0 0 16,1 0-16,-1 0 0,0 0 0,0-21 15,0 21-15,22-21 0,-22 21 0,21-21 16</inkml:trace>
  <inkml:trace contextRef="#ctx0" brushRef="#br0" timeOffset="38188.48">17653 5165 0,'0'-21'0,"-21"-1"16,21 1-1,-21 21-15,21 21 16,-22 1-16,22-1 15,0 0-15,0 0 0,-21 0 16,21 0-16,0 1 0,0 20 0,-21-21 0,21 0 16,-21 0-16,21 1 0,-21-1 0,21 0 15,0 0 1,0 0-16,21-21 31,0 0-31,-21-21 16,21 21-16,0-21 0</inkml:trace>
  <inkml:trace contextRef="#ctx0" brushRef="#br0" timeOffset="38512.46">17738 4847 0,'0'0'0,"-22"-21"0,-20 21 15,21 0-15,0 0 0,0 21 0,-1 0 16,22 1-16,0-1 0,0 0 15,0 0-15,22 0 16,-1-21-16,0 0 0,0 0 0,0 0 16,0 0-16,1 0 0,-1-21 15,-21 0 1,0 0-16,0 0 0,0-1 16,0 1-16,0 0 0,-21 21 0,21-21 15,-22 0-15,1 21 0,0 0 16,0 0-16,0 0 0,0 0 0,-1 21 15,22 0-15,-21-21 0,0 21 0,21 0 16,-21 1-16,21-1 0,0 21 16,0-21-16,0 0 0,0 1 15,0-1-15,0 0 0,21-21 0,0 21 16,22 0-16</inkml:trace>
  <inkml:trace contextRef="#ctx0" brushRef="#br0" timeOffset="38977.19">17949 5207 0,'-21'0'31,"21"21"-31,0 0 16,0 1 0,0-1-16,0 0 0,0 0 15,0 0-15,0 0 0,0 1 0,0-1 16,0 0-16,0 0 0,-21 0 15,21 0-15,-21-21 16,0 0 15,21-21-15,0 0-16,0 0 16,0 0-16,21 0 15,0-1-15,0-20 0,0 21 0,0 0 16,1-22-16,-1 22 0,21 0 0,-21 0 15,0 0-15,1 21 0,20 0 0,-21 0 16,0 0-16,0 0 0,1 0 16,-1 21-16,0 0 0,0-21 0,-21 21 15,0 22-15,0-22 0,0 0 0,0 0 16,0 0-16,0 0 0,0 1 0,0-1 16,0 0-16,0 0 15,-21-21-15,21 21 16,-21-21-16</inkml:trace>
  <inkml:trace contextRef="#ctx0" brushRef="#br0" timeOffset="39720.78">19029 5207 0,'0'0'0,"-21"-42"16,-1 21-16,1-1 15,0 22-15,0 0 0,0 0 16,0 0-16,-22 0 0,22 0 0,-21 0 16,21 22-16,-1-22 0,-20 21 0,21 0 15,-21 21-15,20-21 0,1 1 16,0-1-16,21 21 0,0-21 0,0 0 15,0 1-15,0-1 0,0 0 0,0 0 16,21-21-16,0 21 0,1-21 0,-1 0 16,0 0-16,0 0 0,0 0 15,0 0-15,1 0 0,-1 0 0,0 0 16,0-21-16,0 21 16,0-21-16,-21 0 0,22 0 0,-22-1 15,21 1-15,-21 0 0,0 0 16,21 21-16,-21-21 0,21 0 0,-21-1 15,0 1-15,0 42 32,0 1-32,-21-1 15,0 0-15,21 0 0,-21 0 0,-1 0 16,22 1-16,-21 20 0,21 0 0,-21 1 16,21-1-16,0 0 0,0 1 0,0 20 15,0-21-15,0 22 0,21-22 16,0 22-16,-21-22 0,22 0 15,-1 22-15,0-22 0,0 1 0,-21 20 16,21-21-16,0 1 0,1 20 0,-22-20 16,21-1-16,-21 21 0,0-20 0,0-1 15,0-21-15,0 22 0,0-1 16,0-21-16,-21 0 0,-1 0 0,1 1 16,0-1-16,0-21 0,-21 0 0,20 0 15,-20 0-15,0 0 0,21 0 0,-22-21 16,1 21-16,0-22 0,-1-20 0,1 21 15,0-21-15,-1-1 0,1 1 0,21 0 16,-22-22-16,22 22 0,0-1 16,21-20-16,0 21 0,0-22 15,21 22-15,0-22 0,1 1 0,20-1 16,0 1-16,1-1 0,-1-20 0,21 20 16,-20 1-16,20-1 0,1 22 15,-22-1-15,22 1 0,-22 0 0,0 21 16,22-1-16,-22 22 0,0-21 0,-20 21 15,20 0-15,0 0 0,1 0 0,-22 0 16,21 0-16,-21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11:02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2117 0,'0'0'0,"0"-21"15,0-1-15,0 1 16,0 0-1,0 0 17,-21 21 15,21 21-32,0 0-15,0 0 16,0 22-16,0-22 0,0 0 0,0 21 15,21 1-15,-21-1 0,0 0 16,0 1-16,21-1 0,-21 22 0,0-22 16,21 21-16,-21 1 0,0-22 0,0 22 15,0-22-15,0 0 0,0 22 16,0-22-16,0-21 0,0 22 0,0-1 16,0-21-16,0 0 15,0 1-15,0-1 0,-21-42 31,21-1-15,0 1-16,0 0 0,0-21 0,0 21 16</inkml:trace>
  <inkml:trace contextRef="#ctx0" brushRef="#br0" timeOffset="340.81">2392 2223 0,'0'0'0,"-21"-22"0,-1 1 0,1 0 16,0 0-16,0 21 0,21-21 16,0 0-16,0-1 0,0 1 0,21 21 15,0-21-15,22 0 0,20 0 16,1 21-16,20 0 0,-20 0 0,20 0 16,-20 0-16,-1 0 0,1 21 0,-1 0 15,-20 0-15,-1 0 0,0 22 16,-20-22-16,-22 21 0,0-21 0,0 22 15,0-1-15,-22-21 0,-20 22 16,21-22-16,-21 21 0,20-21 0,-20 22 16,0-22-16,21 0 0,-22-21 0,22 21 15,0 0-15,0-21 16,0 0-16,42 0 31,0-21-31,0 0 0,0 21 16,0-21-16,1 0 0,20-1 0</inkml:trace>
  <inkml:trace contextRef="#ctx0" brushRef="#br0" timeOffset="736.21">3196 2201 0,'0'0'0,"0"-21"16,21 0-16,-21 0 15,21 21-15,-21 21 31,0 0-31,0 0 0,0 1 0,0-1 16,0 21-16,0-21 0,22 0 16,-22 22-16,0-1 0,0-21 0,0 22 15,0-1-15,0-21 0,21 0 16,0 22-16,-21-22 0,21 0 0,0-21 16,0 21-16,1-21 0,20 0 15,-21 0-15,0 0 0,0 0 16,1-21-16,-1 0 0,21 0 15,-21-1-15,0-20 0,1 21 0,-1-21 16,0 20-16,-21-20 0,0 0 16,0 21-16,0-22 0,0 1 0,0 21 15,0 0-15,0-22 0,0 22 16,0 0-16,0 0 0,-21 21 16,21 21 15,21-21-16,0 0-15,0 0 16</inkml:trace>
  <inkml:trace contextRef="#ctx0" brushRef="#br0" timeOffset="1280.41">4127 1799 0,'0'0'0,"-21"-21"15,0 21-15,21 21 16,-21 0-16,21 1 0,-21 20 16,21-21-16,0 21 0,0 1 0,0-1 15,0-21-15,0 22 0,0-1 16,0 0-16,0 1 0,0-1 0,0 0 16,0 1-16,0-22 0,0 21 15,0 0-15,0-20 0,0-1 16,0 21-16,0-21 0,0 0 15,0 1-15,0-44 32,0 1-32,0 0 15,0 0-15,0 0 0,0 0 16,0-1-16,0-20 0,0 21 0,21 0 16,0 0-16,0-1 0,-21 1 0,21 0 15,22 0-15,-22 0 0,21 0 16,-21 21-16,22 0 0,-1 0 0,0 0 15,1 0-15,-1 0 0,0 0 16,1 0-16,-1 21 0,-21 0 16,0 0-16,-21 0 0,0 0 0,0 1 15,0-1-15,-21 21 0,0-21 0,-21 22 16,-1-22-16,1 21 0,0-21 16,-1 22-16,1-22 0,0 0 0,-1 0 15,1-21-15,21 21 0,-21-21 0,20 0 16,1 0-16,0 0 0,0 0 0,0 0 15,21-21 1,0 0 0,0 0-16,0 0 0,21 21 15,-21-22-15,21 1 0,0 0 16</inkml:trace>
  <inkml:trace contextRef="#ctx0" brushRef="#br0" timeOffset="1800.44">4995 1820 0,'0'0'16,"0"-21"-16,-21 21 16,0 0-16,0 21 15,21 1-15,0-1 0,-21 0 0,21 21 16,-22 1-16,22-1 0,-21 0 15,21-21-15,0 22 0,-21-1 0,0 0 16,21 1-16,-21-1 0,21 0 0,0 1 16,0-22-16,-21 21 0,21-21 15,0 22-15,0-22 0,0 0 0,0 0 16,0 0-16,0 1 16,21-22-16,0 0 15,0 0-15,0 0 0,-21-22 0,21 22 16,1-21-16,20 0 0,-21 0 15,0 0-15,0 0 0,1-1 16,-1-20-16,21 21 0,-21 0 0,0 0 16,-21-1-16,22 1 0,-1 0 0,-21 0 15,21 0-15,-21 42 32,0 0-32,0 0 15,-21 0-15,21 1 0,0-1 16,0 21-16,-21-21 0,21 0 0,-22 1 15,22-1-15,0 0 0,0 0 16,0 0-16,0 0 16,0-42 15,22-21-15,-1 21-16</inkml:trace>
  <inkml:trace contextRef="#ctx0" brushRef="#br0" timeOffset="1949.35">5292 2138 0,'0'0'0,"0"-21"0,-22 21 16,22-21-16,-21 21 0,42 0 62,1 21-62</inkml:trace>
  <inkml:trace contextRef="#ctx0" brushRef="#br0" timeOffset="2272.16">5821 2201 0,'0'0'0,"0"-21"16,0 0-16,-21 21 15,-1 0-15,1 0 0,0 0 16,0 0-16,0 0 0,0 0 16,-1 21-16,1 0 0,0 1 0,0-1 15,0 0-15,0 0 0,-1 21 0,22-20 16,0 20-16,-21-21 0,21 21 16,0-20-16,0-1 0,0 0 0,21 0 15,1 0-15,-1-21 0,0 21 0,0-21 16,21 0-16,-20 0 0,20 0 15,-21 0-15,0 0 0,22 0 0,-22 0 16,0 0-16,0-21 0,0 21 0,0 0 16,-21-21-16,0 0 0,22 21 15,-1-21-15</inkml:trace>
  <inkml:trace contextRef="#ctx0" brushRef="#br0" timeOffset="2840.73">7387 2117 0,'0'0'0,"0"-21"0,0-22 15,0 22-15,0 0 16,0 0-16,0 0 0,0 42 31,0 0-31,0 0 0,0 0 16,0 22-16,0-22 0,21 21 0,-21 0 15,0 1-15,0-1 0,21 0 16,-21 1-16,0-22 0,22 21 16,-22 1-16,0-1 0,0-21 0,0 0 0,0 0 15,0 1-15,0-1 16,0 0-16,21-21 0,0 0 16,0-21-1,0 0 1,-21-22-16,21 22 0,1-21 0</inkml:trace>
  <inkml:trace contextRef="#ctx0" brushRef="#br0" timeOffset="3068.6">7895 2096 0,'0'0'0,"0"-22"16,0-20-16,-21 42 16,0 0-1,0 0-15,-1 21 0,1 0 16,0 1-16,-21-1 0,21 21 15,-1-21-15,1 0 0,0 22 0,0-22 16,0 21-16,0 1 0,-1-22 0,1 21 16,21-21-16,0 0 0,-21 22 15,21-22-15,-21 0 0,21 0 16,0 0-16,21-42 31,0 21-31</inkml:trace>
  <inkml:trace contextRef="#ctx0" brushRef="#br0" timeOffset="3468.37">8128 2180 0,'-21'0'16,"0"0"0,-1 0-16,22 21 0,-21-21 0,0 22 15,0-1-15,0 0 0,21 0 16,0 21-16,-21-20 0,21-1 0,0 21 15,0-21-15,0 22 0,0-22 0,0 21 16,0-21-16,0 0 16,21 1-16,0-1 0,0 0 0,0 0 15,0-21-15,1 0 0,20 0 0,-21 0 16,0 0-16,22-21 0,-22 0 16,0 0-16,21-1 0,-21 1 0,1-21 15,-1 21-15,0-22 0,0 22 0,-21-21 16,0 0-16,0 20 0,0-20 15,0 21-15,0-21 0,0 20 0,-21 1 16,0 0-16,0 0 0,-1 21 0,1 0 16,0 0-16,0 0 0,0 0 15,0 0-15,-22 21 0,22 0 0,0 0 16,0 1-16,21-1 0,0 0 16,-21 0-16,21 0 0,0 0 0,0 1 15,0-1-15,0 0 0,21 0 16,0 0-16,21-21 0,-21 0 0,22 0 15</inkml:trace>
  <inkml:trace contextRef="#ctx0" brushRef="#br0" timeOffset="3714">8805 2244 0,'0'0'0,"0"-21"0,0 42 31,0 0-31,0 0 15,0 21-15,-21-20 16,21-1-16,0 21 0,0-21 16,0 0-16,-21 22 0,21-22 0,-21 0 15,21 0-15,0 0 0,0 1 0,0-1 16,0 0-16,0-42 31,0 0-15,0-1-16</inkml:trace>
  <inkml:trace contextRef="#ctx0" brushRef="#br0" timeOffset="3868.91">8848 2117 0,'0'0'0,"0"-21"0,-22 21 0,22-22 16,0 1-16,-21 21 0,0 0 15,21-21-15,21 42 31,0-21-31,1 21 16,-1 1-16</inkml:trace>
  <inkml:trace contextRef="#ctx0" brushRef="#br0" timeOffset="4484.89">9737 2371 0,'0'0'16,"0"-21"-16,0-1 0,0 1 0,0 0 0,0 0 16,0 0-16,0 0 0,-22-1 15,1 1-15,21 0 0,-21 21 16,0 0-16,0 0 0,0 0 0,-22 0 15,22 0-15,0 0 0,0 21 16,-22 0-16,22 1 0,0-1 16,-21 0-16,21 0 0,-1 21 0,1 1 15,0-22-15,0 21 0,0 1 0,21-22 16,0 21-16,0-21 0,0 0 0,0 1 16,0-1-16,21 0 0,0 0 15,0-21-15,0 0 0,1 0 0,-1 0 16,21 0-16,-21 0 0,22 0 0,-22 0 15,21-21-15,0 0 0,-20 0 16,20-1-16,-21 1 0,21 0 0,-20 0 16,-1-21-16,0-1 0,0 22 15,0-21-15,0-1 0,1 1 16,-1 0-16,0-1 0,-21 1 0,21-21 16,-21 20-16,21 1 0,-21 0 0,21-1 15,-21 1-15,0 21 0,0 0 16,0-22-16,-21 43 15,0 21-15,0 1 16,0 20-16,21 0 0,0 1 16,-21-1-16,21 0 0,-22 1 0,22 20 15,0-21-15,0 1 0,0-1 0,0 0 16,0 1-16,22-1 0,-22-21 16,21 22-16,0-22 0,0 21 15,-21-21-15,21 0 0,0-21 0,1 22 16,-22-1-16,21-21 0,0 0 0,0 0 15,0 0-15,0 0 16</inkml:trace>
  <inkml:trace contextRef="#ctx0" brushRef="#br0" timeOffset="5352.4">12488 2413 0,'0'-21'31,"0"0"-31,21 21 16,-21-21-16,0-1 0,22 22 0,-22-21 16,21 0-16,-21 0 0,0 0 15,0 0-15,0-1 0,0 1 0,0-21 16,0 21-16,0 0 0,-21-1 15,-1 1-15,1 0 0,-21 21 0,21-21 16,-22 21-16,1 0 0,0 0 0,-1 0 16,1 0-16,-21 21 0,20 0 15,-20 0-15,20 1 0,1 20 0,0-21 16,-1 21-16,1 1 0,21-1 0,0 22 16,21-22-16,0 0 0,0 1 15,0-1-15,0 0 0,0-21 16,21 22-16,0-22 0,21 0 0,-20-21 15,20 21-15,0-21 0,1 0 0,20 0 16,-21 0-16,1-21 0,-1 0 16,22 0-16,-22 0 0,0-1 0,1 1 15,-22-21-15,21 21 0,-21-22 0,0 22 16,1-21-16,-1 21 0,-21-22 16,0 1-16,0 21 0,0-21 0,0 20 15,0 1-15,0 0 0,0 0 16,0 42-1,-21-21-15,21 21 0,0 0 16,0 1-16,0 20 0,0-21 16,0 21-16,0 1 0,0-22 15,0 21-15,0 1 0,0-22 0,0 21 16,0-21-16,0 22 0,21-22 0,-21 0 16,21 0-16,-21 0 0,21 0 15,0-21-15,0 0 0,1 0 16,-1 0-16,0 0 0,0-21 0,0 0 15,0 0-15,1 0 0</inkml:trace>
  <inkml:trace contextRef="#ctx0" brushRef="#br0" timeOffset="5884.47">13102 1863 0,'0'0'0,"0"-21"0,-21-1 16,21 1-16,0 0 0,-21 21 0,21 21 31,0 0-31,0 1 0,-21 20 0,21-21 16,0 21-16,0 1 0,0-1 0,-22 0 15,22 22-15,-21-22 0,21 1 16,0-1-16,-21 21 0,21-20 0,-21-1 16,21 0-16,0 1 0,0-22 0,0 21 15,0-21-15,0 1 0,0-1 0,-21 0 16,21-42 31,0 0-47,0-1 0,0 1 15,0 0-15,0-21 0,21 21 0,-21-22 16,21 22-16,0 0 0,0-21 0,1 20 16,-1 1-16,21 0 0,-21 0 15,22 21-15,-22 0 0,21-21 0,0 21 16,-20 0-16,20 0 0,-21 0 0,21 21 15,-20 0-15,20 0 0,-21 0 0,-21 1 16,0-1-16,21 21 16,-21-21-16,0 0 0,0 22 0,-21-22 15,0 0-15,0 21 0,-22-20 0,1-1 16,0 0-16,-1 0 0,1-21 16,0 21-16,-1-21 0,1 0 0,0 21 15,21-21-15,-1 0 0,1 0 0,0 0 16,0 0-16,21-21 15,21 0 1,-21 0-16,21 21 0,0-21 16,1 0-16,20 21 0</inkml:trace>
  <inkml:trace contextRef="#ctx0" brushRef="#br0" timeOffset="6224.8">14182 2201 0,'0'0'0,"0"-21"0,-43 0 16,22 21-16,0 0 0,0 0 16,0 0-16,-22 0 0,22 0 0,0 0 15,0 21-15,-22 0 0,22 1 0,0-1 16,-21 0-16,21 0 0,-1 21 15,1-20-15,0 20 0,0-21 16,0 21-16,21 1 0,0-22 0,0 0 16,0 21-16,0-20 0,0-1 0,0 0 15,0 0-15,0 0 0,21-21 16,0 21-16,0-21 0,0 0 0,22 0 16,-22 0-16,21 0 0,-21 0 0,22 0 15,-22 0-15,21 0 0,1 0 16,-22 0-16,21-21 0,-21 0 0,22 0 15,-1 21-15</inkml:trace>
  <inkml:trace contextRef="#ctx0" brushRef="#br0" timeOffset="6568.61">15198 1990 0,'0'0'0,"-64"-21"15,43 21-15,0 0 16,0 0-16,-1 0 0,1 21 16,0 0-16,0 0 0,0 0 0,0 22 15,-1-22-15,1 21 0,0-21 16,0 22-16,21-22 0,0 21 0,0 0 15,0 1-15,0-22 0,0 21 16,0-21-16,0 22 0,0-22 0,0 0 16,0 0-16,21 0 0,0 1 0,0-1 15,1-21-15,-1 21 16,0-21-16,21 0 0,-21 0 0,1 0 16,-1 0-16,0 0 0,21-21 0,-21 21 15,22-21-15</inkml:trace>
  <inkml:trace contextRef="#ctx0" brushRef="#br0" timeOffset="6904.66">15833 1947 0,'0'0'0,"0"-21"0,21 21 0,0 0 15,0 0-15,0 0 0,0 0 16,1 0 0,-1 0-16,0 21 0,0 1 0,0-1 0,0 0 15,1 0-15,-22 21 0,0-20 16,0 20-16,0-21 0,0 21 16,0 1-16,0-22 0,0 21 0,-22 1 15,1-1-15,0 0 0,0-21 0,0 22 16,0-22-16,-22 21 0,22-21 15,0 1-15,0-1 0,0 0 0,-1-21 16,22 21-16,0-42 47</inkml:trace>
  <inkml:trace contextRef="#ctx0" brushRef="#br0" timeOffset="7739.81">17103 1757 0,'0'0'0,"0"-42"16,0 20-16,-22 22 15,22-21-15,-21 21 0,0 0 0,21-21 16,-21 21-16,0 0 15,0 0-15,-1 0 0,1 21 16,0 0-16,0-21 0,0 22 16,0-1-16,21 0 0,-22 0 15,22 0-15,0 0 16,0 1-16,0-1 0,22 0 16,-1-21-1,0 21-15,0 0 0,0-21 0,0 21 16,1 1-16,-22-1 0,21-21 15,0 21-15,0 21 0,-21-21 0,0 1 16,0-1-16,21 0 0,-21 0 0,0 0 16,0 0-16,0 1 0,0-1 0,0 0 15,-21 0-15,0 0 0,0-21 16,0 21-16,21 1 0,-22-22 0,1 0 16,0 21-16,-21-21 0,21 0 15,-1 0-15,1 0 16,0 0-16,21-21 15,21-1 17,0 22-32,1 0 0,-1 0 0,0 0 15,0 0-15,0 0 0,0 0 0,1 0 16,-1 0-16,0 22 0,0-1 0,-21 0 16,21 0-16,-21 0 0,0 22 15,0-22-15,0 21 0,0 0 0,-21 1 16,0-22-16,-21 21 0,20 1 0,1-22 15,0 21-15,0 0 0,0-20 16,21-1-16,0 0 0,0 21 16,0-21-16,0 1 0,21-1 15,0 0-15,0 0 0,22-21 16,-22 0-16,0 0 0,0 0 0,0 0 16,0 0-16,1 0 0,-1 0 15,-21-21 1,0 0 15</inkml:trace>
  <inkml:trace contextRef="#ctx0" brushRef="#br0" timeOffset="9356.4">16065 6668 0,'-21'0'0,"0"0"15,0 0-15,0 0 16,0 0-16,-1 0 15,22-22-15,0 1 16,0 0-16,22 21 16,-1-21-16,0 0 15,0 21-15,0 0 0,22 0 16,-1 0-16,-21 0 0,21 0 0,1 0 0,-1 0 16,-21 0-16,22 21 0,-1-21 15,-21 21-15,0 0 0,-21 0 16,0 1-16,0 20 0,0-21 0,0 0 15,-21 0-15,0 22 0,0-22 0,-22 0 16,1 0-16,21 0 0,-21 1 0,-1-1 16,1 0-16,21 0 0,-22 0 0,22 22 15,0-22-15,0 0 0,21 0 0,0 0 16,0 0-16,0 1 16,0-1-16,21 0 0,0 0 0,0-21 15,1 21-15,20-21 0,-21 0 16,21 0-16,1 0 0,-22 0 0,21 0 0,1 0 15,-22 0-15,0 0 0,21-21 0,-21 0 16,-21 0 0,22 21-16,-22-21 15,-22 21-15,1 0 0,0 0 16,0 0-16,0 21 0,0 0 0,21 0 16,0 0-16,-22 0 0,22 1 0,0 20 15,0-21-15,0 21 0,0 1 16,0-1-16,0 0 0,0-20 0,22 20 15,-22 0-15,0 1 0,0-1 0,21-21 16,-21 21-16,0 1 0,0-22 16,0 0-16,0 21 0,0-20 0,-21-1 15,21 0-15,-22 0 0,1-21 0,0 21 16,0-21-16,0 21 0,0-21 16,-1 0-16,22-21 31,-21 0-16,21 0-15,0 0 0</inkml:trace>
  <inkml:trace contextRef="#ctx0" brushRef="#br0" timeOffset="30924.64">3048 10012 0,'0'0'0,"0"-21"0,0 0 0,0-1 0,0-20 16,0 21-16,0 0 0,0-22 15,0 1-15,0 21 0,0-21 0,-21-1 16,21 1-16,0 21 0,0-22 16,-21 22-16,21 0 0,0-21 0,0 21 15,0-1-15,0 44 31,0-1-15,0 0-16,0 21 0,0 1 16,0-1-16,0 0 0,0 22 0,0-22 15,0 22-15,-22-22 0,1 0 16,21 22-16,-21-22 0,21 0 16,-21 1-16,21-1 0,-21 0 0,21 1 15,-21-1-15,-1 0 0,22 1 16,0-22-16,-21 21 0,21-21 0,-21 1 15,21-1-15,0 0 0,0-42 47,0 0-47,0-1 0,0 1 16,0-21-16,0 21 0,0-22 16,0 1-16</inkml:trace>
  <inkml:trace contextRef="#ctx0" brushRef="#br0" timeOffset="31304.42">2773 9737 0,'0'0'0,"0"-21"0,-21-1 0,21 1 0,0 0 16,0 0-16,0 0 0,0 0 15,0-1-15,0 1 0,21 0 0,0 0 16,21 0-16,-21 0 15,22-1-15,-1 1 0,0 21 0,1-21 16,20 21-16,1 0 0,-1 0 0,1 0 16,20 21-16,-41 0 0,20 1 15,-20 20-15,-1-21 0,0 21 0,-21 1 16,-21-1-16,0 0 0,0 1 16,-42-1-16,21 0 0,-21 1 0,-22-22 15,22 21-15,-1-21 0,1 22 0,0-22 16,-1 0-16,1 0 0,21-21 15,-21 21-15,20-21 0,1 0 0,21 22 16,-21-22-16,21-22 47,21 1-47,0 21 16,1-21-16,-1 0 0</inkml:trace>
  <inkml:trace contextRef="#ctx0" brushRef="#br0" timeOffset="31824.63">4360 9737 0,'0'0'0,"21"-21"0,1 21 0,-1-64 16,-21 43-16,0 0 15,-21 21-15,-1 0 16,1 0-16,-21 0 0,0 0 0,20 0 16,-20 21-16,0 0 0,-1 0 15,1 0-15,0 1 0,-1 20 0,22-21 16,-21 0-16,21 22 0,-22-22 0,22 0 16,21 0-16,0 0 0,0 0 15,0 1-15,0-1 0,0 0 0,21 0 16,1-21-16,-1 0 15,0 21-15,21-21 0,1 0 16,-22 0-16,21 21 0,0-21 0,1 0 16,-1 22-16,0-22 0,1 21 0,-22-21 15,21 21-15,-21-21 0,1 21 16,-1 0-16,-21 0 0,0 1 16,-21-1-16,-1 0 0,1 0 15,-21 0-15,0-21 16,-1 21-16,22 1 0,-21-1 0,-1-21 0,1 21 15,0-21-15,-1 0 0,1 21 0,21-21 16,-21 0-16,20 0 0,-20 0 16,21 0-16,0 0 0,0 0 15,-1 0-15,22-21 0,0 0 16,0 0 0,0-1-16,22 1 15,-1 21-15,0-21 0,0 0 0</inkml:trace>
  <inkml:trace contextRef="#ctx0" brushRef="#br0" timeOffset="32168.43">4826 9610 0,'0'0'0,"0"-21"15,0-1-15,0 1 16,0 42 0,21 1-1,-21 20-15,21-21 0,0 21 0,-21 1 16,22-1-16,-1 0 0,-21 22 0,21-22 16,-21 1-16,21-1 0,-21 0 15,0 1-15,0-22 0,21 21 0,-21-21 16,0 22-16,0-22 0,21 0 0,-21 0 15,0 0-15,0 0 0,0 1 16,0-1-16,22-21 31,-22-21-31,21 21 0,-21-22 16,21 1-16,0 0 0</inkml:trace>
  <inkml:trace contextRef="#ctx0" brushRef="#br0" timeOffset="32464.27">5630 9525 0,'-21'0'16,"42"0"-16,-63 0 0,21 0 0,0 0 0,-1 0 16,-20 21-16,21 0 0,0 1 15,0 20-15,-1-21 0,-20 21 16,21 1-16,0-1 0,0 0 0,-1 1 15,-20-1-15,21 0 0,0 1 0,21-22 16,-21 21-16,-1 1 0,1-22 16,0 21-16,0-21 0,0 0 0,21 1 15,-21-1-15,21 0 0,-22 0 0,22 0 16,22-21 15,-1-21-15,0 0-16,-21 0 0,21 0 0</inkml:trace>
  <inkml:trace contextRef="#ctx0" brushRef="#br0" timeOffset="32776.08">5863 9589 0,'0'0'0,"0"-22"15,0 44 17,0-1-32,-21 21 0,21-21 15,-21 22-15,21-1 0,-21-21 0,21 21 16,-22 1-16,22-1 0,-21 0 16,21 1-16,-21-22 0,0 21 0,21-21 15,0 22-15,-21-22 0,0 0 0,21 0 16,-22 0-16,22 1 0,0-1 15,0 0-15,0 0 16,22-21 0,-22-21-16,21 0 15,0 21-15,0-21 0</inkml:trace>
  <inkml:trace contextRef="#ctx0" brushRef="#br0" timeOffset="33364.58">5821 9758 0,'0'0'0,"0"-21"0,0 0 16,0-1-16,0 1 0,0 0 0,0 0 16,0 0-16,0 0 15,42-1-15,-21 22 0,0-21 0,1 21 16,-1 0-16,0 0 0,21 0 0,-21 0 16,1 21-16,-1 1 0,0-1 15,0 21-15,0-21 0,0 22 16,1-22-16,-22 21 0,0 0 0,21-20 15,-21 20-15,0 0 0,0-21 0,0 1 16,0 20-16,0-21 0,0 0 16,0 0-16,0 1 0,0-1 0,-21 0 15,21 0-15,0 0 0,0-42 63,0 0-63,0 0 0,0 0 0,0-1 15,0 1-15,0-21 0,0 21 16,21 0-16,-21-22 0,21 22 16,0-21-16,-21-1 0,21 22 0,0-21 15,-21 21-15,22 0 0,20-22 0,-21 22 16,0 0-16,0 21 0,22-21 16,-22 0-16,21 21 0,1 0 0,-22 0 15,21 0-15,0 21 0,1 0 0,-1 0 16,-21 0-16,22 22 0,-22-22 15,-21 21-15,21-21 0,-21 22 0,0-1 16,0-21-16,0 21 0,0 1 0,0-22 16,-21 21-16,21-21 0,-21 1 15,-1 20-15,1-21 0,0 0 16,0 0-16,21 1 0,-21-22 0,0 21 16,-1 0-16,22 0 15,-21-21-15,21-21 31,21 0-15,1 0-16</inkml:trace>
  <inkml:trace contextRef="#ctx0" brushRef="#br0" timeOffset="34192.54">8318 9335 0,'0'0'0,"-42"-22"16,21 22-16,21-21 0,-21 21 0,-22 0 15,22 0-15,0 0 16,-21 0-16,-1 0 0,22 21 0,-21-21 16,21 22-16,-22-1 0,22-21 0,-21 21 15,0 0-15,20 0 0,1 0 0,-21 1 16,21-1-16,0 0 0,-1 0 16,22 0-16,-21 0 0,21 1 15,0-1-15,21 0 16,1-21-16,20 0 15,-21 0-15,21 0 0,-20 21 0,20-21 16,0 0-16,-21 0 0,22 21 0,-22-21 16,0 21-16,0-21 0,0 22 15,1-22-15,-22 21 0,21 0 16,-21 0-16,0 0 0,0 0 16,0 1-16,0-1 0,-21 0 0,-1 0 15,1 0-15,0 0 0,-21 1 16,21-22-16,-1 21 0,1 0 0,0 0 15,0-21-15,0 21 0,0-21 0,-1 0 16,22 21-16,-21-21 0,42-21 47,1 21-47,-1 0 16,0-21-16,0 21 0,0 0 15,0 0 1,1 0-16,-1 0 0,0 0 15,0 0-15,-21 21 16,0 0-16,0 1 16,0-1-16,0 0 0,0 0 15,0 0-15,-21 0 0,0 1 0,0-1 16,-1 21-16,-20-21 0,21 22 0,-21-1 16,20-21-16,1 21 0,0-20 0,0 20 15,0-21-15,21 0 0,0 0 16,0 1-16,0-1 0,0 0 0,0 0 15,21-21 1,0 0-16,0 0 16,0 0-16,1 0 0,-1 0 15,-21-21-15,21 21 16,-21-21 0</inkml:trace>
  <inkml:trace contextRef="#ctx0" brushRef="#br0" timeOffset="35424.69">8043 16235 0,'21'0'47,"1"0"-47,-1 0 0,0 0 15,0 0-15,0 0 0,0 0 16,22 0-16,-22 0 0,0 0 0,21 0 16,-20 0-16,-1 0 0,0 0 0,0 0 15,0 21-15,-21 0 16,0 0-16,0 1 0,0-1 15,-21 0-15,0 0 0,0 21 16,-22-20-16,22-1 0,-21 0 0,0 0 16,-1 21-16,1-20 0,0-1 15,-1 0-15,1 21 0,0-21 0,20 1 16,-20-1-16,21 0 0,21 0 0,0 0 16,0 0-16,0 1 15,0-1-15,21-21 16,0 0-16,22 21 0,-22-21 0,0 0 15,21 0-15,-21 0 0,22 0 16,-22 0-16,0 0 0,21 0 16,-20 0-16,-1 0 15,-21 21 1,0 0-16,0 0 0,-21-21 16,-1 22-16,1-1 0,0 0 15,0 0-15,21 0 0,-21 22 0,0-22 16,-1 0-16,1 21 0,21-21 0,0 1 15,-21 20-15,21-21 0,-21 21 16,21-20-16,0 20 0,0-21 0,0 21 16,0-20-16,0-1 0,0 21 0,0-21 15,21 0-15,-21 1 0,0-1 16,21 0-16,-21 0 0,21-21 16,-21 21-16,0 0 0,0 1 15,0-1-15,-21 0 16,0 0-16,0-21 0,0 21 15,0-21-15,-1 21 0,1 1 0,0-22 16,0 21-16,0 0 0,0-21 0,-1 21 16,1-21-16,0 0 0,0 0 0,0 0 15,0 0-15,-1-21 16,22 0-16,-21-22 0,21 22 16</inkml:trace>
  <inkml:trace contextRef="#ctx0" brushRef="#br0" timeOffset="43140.79">5440 4403 0,'0'0'0,"0"-21"16,0-1 0,0 1-16,0 0 15,0 0-15,0 0 0,0 0 16,0-1-1,0 44 1,0-1 0,0 0-16,0 0 0,0 0 15,0 0-15,0 22 0,-21-22 0,21 21 16,0-21-16,0 1 0,-22 20 16,22-21-16,0 0 0,0 0 0,0 1 15,0-1-15,0 0 0,0 0 0,0 0 16,0-42 31,0 0-47,0 0 0,0 0 15</inkml:trace>
  <inkml:trace contextRef="#ctx0" brushRef="#br0" timeOffset="43504.12">5376 3937 0,'0'0'16,"0"-21"-16,-21 21 16,0 0-16,0 21 15,21 0-15,0 0 0,0 22 0,0-22 16,0 0-16,0 0 0,21 0 16,0 1-16,0-1 0,0 0 0,1 0 15,-1-21-15,0 0 0,21 0 0,-21 0 16,22 0-16,-22 0 0,0-21 15,21 0-15,-20 0 0,-22-1 0,0 1 16,0 0-16,0 0 0,0 0 0,0 0 16,0-1-16,-22 1 0,1 0 15,-21 0-15,21 0 0,-22 21 0,22-21 16,-21 21-16,21 0 0,0 0 0,-22 0 16,22 0-16,0 21 15,21 0-15,-21-21 0,21 21 16,0 21-16,0-20 0,0-1 15,0 0-15,0 21 0,21-21 0,0 1 16,0-1-16,0 0 0,1 0 0,-1 0 16,21 0-16</inkml:trace>
  <inkml:trace contextRef="#ctx0" brushRef="#br0" timeOffset="44008.83">6159 4233 0,'0'22'16,"0"-1"-16,0 0 0,0 0 15,-21 0-15,21 0 0,0 1 0,0 20 16,-21-21-16,21 0 0,0 0 16,0 1-16,0-1 0,0 0 0,0 0 15,0 0-15,0 0 0,0 1 0,0-1 16,0 0-16,0 0 15,0-42 17,-21 0-32,21 0 15,0-1-15,0 1 16,0 0-16,0 0 0,0-21 0,0 20 16,0-20-16,21 21 0,-21-21 0,21 20 15,0-20-15,1 21 0,-1 0 16,0 0-16,0 21 0,0 0 0,22 0 15,-22 0-15,0 0 0,0 0 0,0 21 16,0 0-16,1 21 0,-22-21 16,0 1-16,21 20 0,-21-21 0,0 21 15,0-20-15,0-1 0,0 21 0,0-21 16,0 0-16,0 1 0,0-1 16,0 0-16,0 0 15,-21-21-15,21 21 0,21-21 47,0-21-47,0 0 0,0 0 16,0 0-16,1-1 0</inkml:trace>
  <inkml:trace contextRef="#ctx0" brushRef="#br0" timeOffset="44324.27">7112 4001 0,'0'0'15,"0"-22"-15,0-41 16,0 42-16,0 42 31,-21 0-15,21 21-16,-21 1 0,21-22 16,-22 21-16,22 22 0,0-22 0,-21 0 15,21 1-15,-21 20 0,21-20 0,0-1 16,-21 0-16,21 1 0,0-1 15,-21-21-15,21 0 0,0 22 0,0-22 16,0 0-16,21 0 0,0 0 16,0-21-16,0 0 0,1 0 15,-1 0-15,0 0 16,0 0-16,0 0 0,0 0 16,1-21-16,-22 0 0,21 21 0,-21-21 15,0 0-15,0-1 0,0 1 0</inkml:trace>
  <inkml:trace contextRef="#ctx0" brushRef="#br0" timeOffset="44544.6">6943 4360 0,'0'0'0,"-22"0"16,44 0 0,-1 0-1,21 0-15,-21-21 0,0 21 16,1 0-16,20 0 0,-21-21 0,0 21 15,0-21-15,22 21 0,-22 0 0,0 0 16,0 0-16,0 0 16,1 0-1,-1 0 1,0 0-16</inkml:trace>
  <inkml:trace contextRef="#ctx0" brushRef="#br0" timeOffset="45652.34">8826 4403 0,'0'0'0,"0"-21"16,22 21-16,-22-22 15,0 1-15,0 0 16,0 0-16,0 0 16,-22 0-16,22-1 0,-21 22 15,0 0-15,0-21 0,0 21 16,-22 0-16,22 0 0,0 0 0,0 21 16,0 1-16,0-1 0,-1 0 15,1 0-15,0 21 0,0-20 0,0 20 16,0 0-16,-1 1 0,22-1 0,0 0 15,0 1-15,-21-22 0,21 21 16,0-21-16,0 22 0,0-22 0,21 0 16,-21 0-16,22-21 0,-1 0 0,21 0 15,-21 0-15,0 0 0,22 0 16,-22 0-16,21-21 0,-21 0 0,22 0 16,-22-1-16,21 1 0,-21 0 0,22 0 15,-22 0-15,0-22 0,0 22 16,0 0-16,-21-21 0,0 21 15,0-22-15,0 22 0,0 0 0,0 0 16,0 0-16,0-1 0,0 1 0,-21 42 31,21 1-31,-21-1 16,21 0-16,0 21 0,0-21 0,0 22 16,0-22-16,0 21 0,0-21 15,0 1-15,0 20 0,21-21 0,-21 0 16,21 0-16,1 1 0,-1-1 15,-21 0-15,21-21 0,0 0 0,0 0 16,0 0-16,1 0 0,20 0 16,-21 0-16,0 0 0,0 0 0,1-21 15,-1 0-15,21-1 0,-21 1 0</inkml:trace>
  <inkml:trace contextRef="#ctx0" brushRef="#br0" timeOffset="45920.19">10181 4403 0,'0'0'0,"21"0"47,0 0-32,1 0-15,-1 0 0,0 0 0,0 0 16,0 0-16,0 0 0,22 0 0,-22 0 16,0 0-16,0 0 15,-21 21 1</inkml:trace>
  <inkml:trace contextRef="#ctx0" brushRef="#br0" timeOffset="46085.08">10245 4572 0,'0'0'0,"0"21"16,-22-21-16,22 21 16,22-21 15,-1 0-31,0 0 0,0 0 16,0 0-16,0 0 0,22 0 15,-1 0-15,-21 0 16,0-21-16</inkml:trace>
  <inkml:trace contextRef="#ctx0" brushRef="#br0" timeOffset="46693.47">11917 4064 0,'0'0'0,"-21"-21"0,21 0 0,0-22 16,0 22-16,0 0 15,0 0-15,0 0 0,-22 21 16,22 21 0,0 21-1,-21-21-15,21 22 0,-21-1 16,21 0-16,0 22 0,-21-22 0,0 1 15,21-1-15,-21 0 0,21 1 0,-22-1 16,22-21-16,0 21 0,0-20 16,0-1-16,0 0 0,0 0 15,22-21 17,-1 0-32,-21-21 0,21 21 15,21-21-15</inkml:trace>
  <inkml:trace contextRef="#ctx0" brushRef="#br0" timeOffset="47042.27">12679 3895 0,'0'0'0,"0"-21"0,0-1 0,0 1 15,0 0 1,-21 21-1,21 21-15,-22 0 16,1 22-16,21-22 0,-21 42 16,0-20-16,21-1 0,-21 22 0,-22-1 15,22 1-15,0-22 0,-21 21 0,21 1 16,-22-1-16,1 1 0,0-22 16,-1 22-16,-20-1 0,20 1 15,1-1-15,0 1 0,-1-1 0,22-20 16,-21-1-16,21 0 0,0 1 0,-1-22 15,22 21-15,-21-21 0,21 0 0,0 1 16,0-44 15,21 1-31,1 0 0,20 0 16,-21 0-16,0 0 0</inkml:trace>
  <inkml:trace contextRef="#ctx0" brushRef="#br0" timeOffset="47603.94">13081 4487 0,'0'0'15,"-42"-21"-15,20 21 16,1 0-16,0 0 15,0 0-15,21 21 0,-21-21 0,0 22 16,21-1-16,-22 0 0,1 0 16,0 0-16,21 22 0,-21-22 15,0 21-15,21-21 0,0 22 0,-21-1 16,-1-21-16,22 21 0,0 1 0,0-22 16,0 21-16,0-21 0,0 22 0,0-22 15,0 0-15,0 0 0,22 0 16,-1 1-16,0-22 0,0 21 0,0-21 15,22 0-15,-22 0 0,21 0 0,-21 0 16,22 0-16,-1 0 0,0 0 0,-21-21 16,22-1-16,-1 22 0,0-21 15,1-21-15,-22 21 0,0 0 0,21-22 16,-20 22-16,-1-21 0,-21-1 0,0 1 16,0 0-16,0-1 0,0 1 15,0 0-15,0-1 0,0 22 16,-21-21-16,-1 21 0,-20 0 0,21-1 15,0 1-15,-22 21 0,22 0 0,-21-21 16,0 21-16,-1 0 0,1 0 0,0 0 16,-1 0-16,1 21 0,0 0 15,20-21-15,-20 22 0,21-1 0,0 0 16,0 0-16,21 0 0,0 0 0,0 1 16,0-1-16,0 0 0,0 0 15,21 0-15,-21 0 16,21-21-16,0 0 0,0 22 0,0-22 0,1 0 15,20 0-15,-21 0 0</inkml:trace>
  <inkml:trace contextRef="#ctx0" brushRef="#br0" timeOffset="47951.85">14287 4339 0,'-21'0'0,"0"0"15,0 0 1,21 21 62,0 1-62,0-1-16,0 0 15,0 0-15</inkml:trace>
  <inkml:trace contextRef="#ctx0" brushRef="#br0" timeOffset="48204.74">14330 4763 0,'0'0'0,"0"21"15,0 0 1,0 0-16,0 0 15,0 0-15,0 1 16,0-1-16,-21-21 0,21 21 16,0 0-16,0 0 0,0 0 15,-22-21-15,22 22 0,-21-1 0,0 0 16,0 0-16,0 21 0,-22-20 0,22-1 16,0 0-16,-21 0 0,21 0 0,-22 0 15,22 1-15,-21-1 0,21 0 0,-22 0 16</inkml:trace>
  <inkml:trace contextRef="#ctx0" brushRef="#br0" timeOffset="72902.1">17103 1990 0,'0'-21'16,"0"-1"31,21 1-31,0 21-1,-21-21-15,21 21 0,-21-21 0,0 0 16,21 0-1,-21-1-15,21 1 16,-21 0-16,0 0 0,0 0 16,22 0-16,-22-1 0,0 1 15,0 42 17,-22-21-17,1 22-15,21-1 0,0 0 0,-21 21 16,21-21-16,-21 22 0,21-1 0,-21 0 15,21 1-15,-21-1 0,21 0 16,0 22-16,0-22 0,-22 1 0,22 20 16,0-21-16,0 22 0,0-1 15,0-20-15,0-1 0,0 0 16,0 1-16,0-1 0,0 0 0,0-20 16,0-1-16,0 0 0,0 0 0,0 0 15,0 0-15,22-21 31,-22-21-15,0 0-16,0 0 16,21 0-16,-21 0 0,0-1 0,21-20 15,-21 21-15,0 0 0</inkml:trace>
  <inkml:trace contextRef="#ctx0" brushRef="#br0" timeOffset="73644.67">16785 2413 0,'0'-21'31,"21"21"-31,0-21 0,22 21 16,-22-21-16,21-1 0,1 22 16,20-21-16,-21 0 0,22 0 0,-1 21 15,1-21-15,-1 0 0,-20-1 0,20 1 16,-20 21-16,-1-21 0,-21 0 15,21 0-15,-20 0 0,-1-1 16,0 1-16,-21 0 0,0-21 0,0 21 16,0-1-16,0-20 0,0 21 15,0-21-15,0 20 0,0 1 0,0 0 16,0 0-16,-21 0 0,21 0 0,-21 21 16,21-22-16,-22 22 15,22 22 1,-21-1-16,21 0 15,0 21-15,-21-21 0,21 22 0,0-1 16,-21 0-16,21 1 0,0-1 0,0 22 16,0-22-16,-21 0 0,21 1 15,0 20-15,-21-21 0,21 22 16,0-22-16,0 22 0,-22-22 0,22 0 16,0 1-16,-21-1 0,21-21 0,0 22 15,0-22-15,0 0 0,0 0 16,0 0-16,-21 0 15,0-21 1,21-21 0,0 0-16,0 0 0,0-21 0,0 20 15,0 1-15,0-21 0,0 0 0,21-1 16,0 1-16,0 21 0,1-22 16,-1 1-16,0 21 0,21 0 0,-21 0 15,1-1-15,-1 1 0,21 0 16,-21 21-16,0 0 0,22 0 15,-22 0-15,0 0 0,0 21 0,-21 0 16,21 1-16,-21-1 0,22 0 0,-22 21 16,0-21-16,0 22 0,0-22 15,0 21-15,0-21 0,0 22 0,0-22 16,0 21-16,-22-21 0,22 1 0,0-1 16,0 0-16,-21-21 0,21 21 0,-21-21 15,21 21-15,-21-21 16,21-21 15,21 0-15,0 0-16,0 0 0,1-22 0,-22 22 15,21 0-15</inkml:trace>
  <inkml:trace contextRef="#ctx0" brushRef="#br0" timeOffset="74064.44">17992 2371 0,'0'0'0,"0"-21"0,0-1 15,-22 22-15,22-21 0,0 0 16,0 0 0,22 21-16,-1 0 0,0 0 15,0 0-15,0 0 0,22 0 16,-22 0-16,0 0 0,21 0 16,-21 21-16,1 0 0,-1 0 0,21 1 15,-21-1-15,0 21 0,1-21 0,-22 22 16,21-22-16,-21 21 0,0 0 15,0-20-15,0-1 0,0 21 0,0-21 16,0 0-16,0 1 0,0-1 16,-21-21-16,-1 0 31,22-21-31,0-1 16,0 1-16,0 0 0,0-21 0,0 21 15,0-22-15,0 1 0,0 0 16,22 20-16,-1-20 0,-21 0 0,21 21 15,0-1-15,-21-20 0,21 21 16,0 0-16,1 21 0,-22-21 0,21-1 16,0 22-16,0 0 0,-21-21 0,21 21 15,0 0-15,1 0 0,-1 0 16,0 0-16,-21 21 16,21-21-16,-21 22 0,21-22 15</inkml:trace>
  <inkml:trace contextRef="#ctx0" brushRef="#br0" timeOffset="74536.62">18986 2244 0,'0'0'0,"0"-21"0,0-1 16,-21 1-16,0 0 15,0 21-15,0 0 16,0 0-16,-1 0 15,1 0-15,21 21 0,-21 0 16,0 1-16,21-1 0,-21 0 0,0 0 16,21 0-16,0 22 0,-22-22 15,22 21-15,-21 0 0,21-20 0,0 20 16,0-21-16,0 0 0,0 22 16,0-22-16,0 0 0,21 0 0,1-21 15,-22 21-15,21-21 0,0 0 0,0 0 16,0 0-16,0 0 0,22 0 15,-22 0-15,0-21 0,0 0 0,0 0 16,22 0-16,-22-1 0,0 1 0,-21-21 16,21 21-16,-21-22 0,0 1 15,0 0-15,0 21 0,0-22 0,0 22 16,0-21-16,-21 21 0,21-1 0,-21 1 16,0 21-16,0-21 15,-1 21-15,1 0 0,0 0 0,0 0 16,0 0-16,-22 0 0,22 21 15,0-21-15,0 21 0,0-21 0,21 22 16,-21-1-16,21 0 16,0 0-16,0 0 0,0 0 15,21-21-15,0 0 16,0 22-16</inkml:trace>
  <inkml:trace contextRef="#ctx0" brushRef="#br0" timeOffset="75284.48">19325 2223 0,'0'0'0,"0"-22"0,0 1 15,0 0 1,0 42 15,0 0-15,0 1-16,0-1 15,0 0-15,0 0 0,0 0 0,0 22 16,0-22-16,0 0 0,0 21 16,0-21-16,-21 1 0,21 20 0,0-21 15,0 0-15,0 0 0,0 1 16,0-1-16,0 0 0,0 0 16,0 0-16,21-21 15,0 0-15,0 0 16,1 0-16,-1-21 15,0 0-15,-21 0 0,21 0 0,0-1 16,0-20-16,-21 21 0,22-21 0,-1-1 16,0 22-16,0-21 0,0 21 15,0-22-15,-21 22 0,22 0 0,-22 0 16,21 0-16,0-1 16,-21 44 30,0-1-46,0 0 0,0 0 16,0 0-16,0 0 0,-21 1 16,21-1-16,0 21 0,0-21 0,0 22 15,0-22-15,0 0 0,0 0 0,0 0 16,0 0-16,21 1 0,-21-1 16,21 0-16,0-21 0,0 0 0,1 21 15,-1-21-15,0 0 0,0 0 16,0 0-16,0 0 15,1 0-15,-22-21 0,21 0 0,0 21 16,-21-21-16,21-22 0,-21 22 0,21-21 16,-21-1-16,0 22 0,0-21 0,21 0 15,-21 20-15,0-20 0,0 21 16,0 0-16,0 0 0,0-1 0,0 1 16,0 0-16,0 0 0,0 42 78,22 0-78,-22 0 15,21-21-15,0 22 16,0-22-16</inkml:trace>
  <inkml:trace contextRef="#ctx0" brushRef="#br0" timeOffset="75852.25">20637 2286 0,'0'0'16,"22"0"-16,-1-21 0,0 21 0,0-21 15,0 21-15,-21-21 0,0-1 0,0 1 16,0 0 0,0 0-16,-21 21 15,0 0-15,0 0 0,0 0 16,-22 0-16,22 0 0,0 0 0,-21 0 15,20 21-15,-20-21 0,21 21 0,-21 0 16,20-21-16,1 22 0,0-1 16,21 0-16,-21 0 0,21 0 15,0 0-15,0 1 0,0-1 16,21-21-16,-21 21 0,21 0 16,0-21-16,1 21 0,-1 0 0,0-21 15,0 22-15,21-22 0,-20 21 0,-1-21 16,0 0-16,0 21 15,0-21-15,0 0 0,1 21 0,-1-21 16,0 21-16,0-21 0,0 0 0,-21 21 16,0 1-1,0-1 1,0 0-16,-21-21 0,0 0 16,0 21-16,0-21 0,-1 0 0,-20 0 15,21 21-15,0-21 0,-22 0 16,22 0-16,-21 0 0,21 0 0,0 0 15,-22 0-15,22 0 0,0 0 0,0 0 16,0 0-16,-1 0 0,1 0 16,0 0-16,0 0 15,21-21 48,0 0-63,-21 21 15,0-21-15,-1 0 0</inkml:trace>
  <inkml:trace contextRef="#ctx0" brushRef="#br0" timeOffset="76688.72">17166 1842 0,'0'-22'0,"0"1"16,0 0-16,0 0 31,0 42-15,0 0-1,0 0 1,-21 22-16,21-22 0,0 0 0,0 21 15,-21 1-15,21-22 0,0 21 0,-21 1 16,21-1-16,0 0 0,0 1 16,0-1-16,0 0 0,0 1 0,-22-1 15,22 21-15,0-20 0,-21-1 0,21 0 16,0 1-16,0-1 0,0 0 16,0-20-16,0 20 0,0-21 0,0 0 15,0 0-15,0 1 0,21-1 0,1-21 16,-1 21-16,0-21 15,0 0-15,0 0 0,0 0 16,1 0-16,-1 0 16,0 0-16,0-21 0,0 21 15,-21-21-15,21-1 0,1 22 0,-1-21 16,0 0-16,0 0 0,0 0 0,-21 0 16,21-1-16,-21 1 0,22-21 0,-1 21 15</inkml:trace>
  <inkml:trace contextRef="#ctx0" brushRef="#br0" timeOffset="76960.85">17018 2392 0,'0'0'0,"-21"0"16,21-21-1,21 21 1,0-21-16,0 21 0,0-22 0,22 22 15,-1-21-15,0 21 0,1 0 0,-1-21 16,0 21-16,-20 0 0,20 0 16,-21-21-16,0 21 0,0 0 0,1 0 15,-1 0 1,0-21 0,0 21-1,0 0 1,0-21-16,1 21 0</inkml:trace>
  <inkml:trace contextRef="#ctx0" brushRef="#br0" timeOffset="78584.7">22415 1905 0,'0'0'0,"0"-21"0,22 21 0,-22-21 16,0 0-16,21-1 0,-21 1 16,0 0-1,0 0-15,0 0 16,0 0-1,0-1 1,-21 22-16,-1 0 16,1 0-16,0 0 15,0 22-15,0-1 0,21 0 0,-21 0 16,-1 0-16,1 0 0,0 22 0,21-22 16,0 21-16,-21 1 0,0-1 15,21 0-15,-21 1 0,21-1 0,0 0 16,0 1-16,-22-1 0,1 0 0,21 1 15,-21 20-15,21-21 16,0 1-16,-21-1 0,21 0 0,-21-20 16,21 20-16,-21-21 0,21 0 0,0 0 15,0 1-15,0-1 0,0 0 16,0-42 15,0 0-31,0-1 0,0 1 16,0 0-16,0-21 0,21-1 0,-21 1 15,0 0-15,21-1 0,0-20 0,-21 21 16,21-1-16,0-20 0,-21 20 16,22 1-16,-1 0 0,-21-1 0,21 1 15,0 0-15,-21-1 16,21 22-16,-21 0 0,21-21 0,1 21 16,-22-1-16,21 1 0,0 0 0,0 0 15,0 0-15,0 21 0,1-21 16,-1 21-16,0 0 0,0-22 0,0 22 15,0 0 1,-21 22-16,0-1 0,0 0 0,22 0 16,-22 21-16,0 1 0,0-22 0,0 21 15,0 1-15,0-1 0,0 0 16,0 1-16,0-1 0,0 0 0,0 1 16,0-1-16,0 0 0,0-21 15,0 22-15,-22-1 0,22 0 16,0-20-16,0-1 0,0 21 0,0-21 15,-21 0-15,21 1 0,0-1 16,-21-21-16,21 21 0,0 0 0,0-42 63,0 0-63,0 0 0,0-1 15,0 1-15,0 0 0,0 0 16,0 0-16</inkml:trace>
  <inkml:trace contextRef="#ctx0" brushRef="#br0" timeOffset="78864.53">22183 2371 0,'-22'0'15,"1"0"-15,42-21 31,1 21-31,-1 0 16,0 0-16,21-22 0,-21 22 0,22 0 16,-1 0-16,-21-21 0,22 21 0,-22 0 15,0 0-15,0 0 0,0-21 16,0 21-16,1 0 16,-22-21-1,21 21-15,0 0 16,-21-21-16,21 21 15,0 0-15,-21-21 0,21 21 16,1 0-16</inkml:trace>
  <inkml:trace contextRef="#ctx0" brushRef="#br0" timeOffset="79332.78">23135 1990 0,'0'0'0,"21"-43"16,0 22-16,-21 0 16,0 42 31,0 0-47,-21 1 15,21-1-15,-21 0 0,0 21 0,0-21 16,21 22-16,-21-22 0,-1 21 15,1-21-15,21 22 0,0-1 16,-21 0-16,0-20 0,21 20 0,0 0 16,0-21-16,0 22 0,0-22 15,0 0-15,0 0 0,0 22 0,0-22 16,0 0-16,21 0 0,0 0 16,0-21-16,1 21 15,-1-21-15,0 0 0,0 0 0,0 0 16,0 0-16,1 0 0,-1 0 0,0 0 15,21-21-15,-21 21 0,1-21 16,-1 21-16,0-21 0,0 0 0,0 21 16,-21-21-16,21-1 0,1 22 0,-1-21 15,0 0-15,0 0 16,-21 0 15,-21 21-15</inkml:trace>
  <inkml:trace contextRef="#ctx0" brushRef="#br0" timeOffset="79616.39">23114 2350 0,'-42'0'15,"20"0"-15,1 0 0,42-22 47,1 22-47,-1 0 0,21 0 0,-21 0 16,22-21-16,-22 0 0,21 21 0,0 0 15,-20 0-15,20-21 0,-21 21 16,0 0-16,0 0 0,1-21 0,-1 21 16,0 0-16,-21-21 15,0-1 16,0 1-31,0 0 16</inkml:trace>
  <inkml:trace contextRef="#ctx0" brushRef="#br0" timeOffset="79963.75">23199 1990 0,'-22'-21'16,"22"-1"15,22 22-15,-1 0-16,0-21 0,21 21 0,-21 0 15,22 0-15,-1 0 0,0-21 0,-20 21 16,20 0-16,0 0 0,1 0 15,-22-21-15,0 21 0,21-21 0,-21 21 16,1 0-16,-1 0 16,-21-21-1</inkml:trace>
  <inkml:trace contextRef="#ctx0" brushRef="#br0" timeOffset="80849.24">24680 1905 0,'21'0'0,"-42"0"0,64 0 16,-22 0-16,0 0 0,-21-21 16,21 21-16,0 0 0,-21-21 15,21 0-15,-21-1 16,0 1 0,-21 21-16,0 0 15,-21 0-15,21 0 0,-22 0 0,1 21 16,0 1-16,-1-22 0,1 21 0,0 0 15,-1 0-15,22 0 0,0 0 16,-21-21-16,20 22 0,22-1 0,-21 0 16,21 0-16,0 0 15,0 0-15,0 1 0,21-1 16,1-21-16,-22 21 16,42-21-16,-21 0 0,0 21 15,0-21-15,1 0 0,-1 21 0,0-21 16,0 21-16,0-21 0,0 22 0,1-22 15,-1 21-15,-21 0 16,0 0-16,0 0 16,0 0-16,-21-21 15,-1 22-15,1-1 0,0-21 16,0 0-16,0 21 16,0-21-16,-1 0 0,1 0 0,0 0 15,0 0 1,42 0 46,0 0-62,0 0 16,1 0-16,-1 21 16,0 0-16,-21 0 0,21 1 15,-21 20-15,0-21 0,0 0 16,0 0-16,0 22 15,0-1-15,-21-21 0,0 22 0,0-22 16,-1 21-16,1 0 0,0-20 0,0 20 16,0-21-16,21 21 0,-21-20 0,21 20 15,-22-21-15,22 0 0,0 22 16,0-22-16,0 0 0,0 0 0,0 0 16,0 0-16,0 1 0,22-22 0,-1 21 15,0-21-15,0 0 0,0 0 0,0 0 16,22 0-16,-22 0 0,21 0 15,-21 0-15,1-21 0,-1-1 0,0 22 16,0 0-16,0-21 0,0 21 0,-21-21 16,22 21-1,-22-21 1,21 21 0,-21-21-1,21 21-15,0 0 0,-21-21 16</inkml:trace>
  <inkml:trace contextRef="#ctx0" brushRef="#br0" timeOffset="82856.78">17526 3112 0,'0'0'0,"-21"0"0,0 0 0,-1 0 0,1-22 16,0 22-16,0 0 0,0 0 15,0 0-15,-1 0 0,1 0 0,0 0 16,0 0-16,0 0 0,0 0 0,-1 0 31,44 0 0,-1 0-15,0 0-16,0 0 0,21 0 16,1 0-16,20 0 0,1 0 0,-1 0 15,1 0-15,-1 0 0,22 0 0,0 0 16,20 0-16,1-21 0,0 21 16,21 0-16,-21-21 0,21 21 0,-21 0 15,21 0-15,-21-21 0,-22 21 0,22 0 16,-21-21-16,-1 21 0,-20-21 0,-1 21 15,-20 0-15,-1 0 0,0 0 16,-20 0-16,-1 0 0,0 0 0,0 0 16,-21-22 62,0 1-63,21 0-15</inkml:trace>
  <inkml:trace contextRef="#ctx0" brushRef="#br0" timeOffset="83516.7">21484 2921 0,'0'0'0,"-21"0"0,0 21 15,0-21 1,-1 0-16,1 0 31,42 0 0,1 0-15,20 0-16,0 0 0,1 0 0,20 0 16,1 0-16,-1 0 0,22 0 0,-22 0 15,22 0-15,0 0 0,-1 0 0,22 0 16,-21 0-16,-1 0 0,1 0 15,0 0-15,-1 0 0,-20 0 0,-1 0 16,1 0-16,-22 0 0,22 0 0,-43 0 16,21 0-16,-21 0 0,1 0 15,-1 0-15,0 0 0,0 0 16,-42 0 78,0 0-94,0 21 15</inkml:trace>
  <inkml:trace contextRef="#ctx0" brushRef="#br0" timeOffset="102821.24">24426 4974 0,'0'0'0,"0"21"0,-21-21 0,0 22 16,21-1-1,-21-21 1,0 0-16,-1 0 16,22-21-16,-21 21 15,21-22-15,-21 22 0,0-21 16,21 0-16,0 0 0,-21 0 0,0 0 16,21-1-16,-22 1 0,22-21 0,0 21 15,0 0-15,0-22 0,0 22 0,0-21 16,0 21-16,22-1 0,-1 1 15,21 0-15,-21 0 0,22 0 16,-1 0-16,21 21 0,-20 0 0,-1 0 0,22 0 16,-22 0-16,0 0 0,1 21 15,-1 0-15,0 0 0,-21 21 0,1-20 16,-22 20-16,0 0 0,0 1 16,-22 20-16,-20-21 0,0 22 0,-1-22 15,1 22-15,-21-22 0,20 0 0,-20 22 16,20-22-16,-20 1 0,21-1 0,-1 0 15,22 1-15,-21-22 0,21 21 16,-1 0-16,1-20 0,21 20 0,0-21 16,-21 21-16,21-20 0,0-1 15,-21 0-15,21 0 0,0 0 0,0 0 16,0 1-16,0-1 0,0 0 0,0 0 16,0 0-16,0 0 0,0 1 15,0-1-15,0 0 0</inkml:trace>
  <inkml:trace contextRef="#ctx0" brushRef="#br0" timeOffset="104888.57">24278 6498 0,'21'0'31,"0"-21"-31,1 0 0,-1 0 16,0 21-16,-21-21 0,21-1 15,0 1-15,-21 0 0,0 0 16,-21 21 0,0 0-16,0 0 0,0 0 15,-1 21-15,1 0 0,0-21 16,0 21-16,0 1 0,0-1 0,21 0 15,0 0-15,-22 0 0,22 0 16,0 1-16,0-1 0,0 0 0,0 0 16,0 0-16,0 0 0,22-21 15,-1 0-15,0 0 0,0 0 16,0 0-16,0 0 0,1 0 0,-1-21 16,0 21-16,0-21 0,0 0 15,-21 0-15,21 0 0,-21-1 16,0 1-16,0 0 0,0 0 15,0 0-15,-21 21 0,0 0 16,0 0-16,0 0 0,0 0 0,-1 0 16,1 0-16,0 0 0,0 21 0,0-21 15,0 21-15,21 0 0,-22 0 16,22 1-16,-21-22 0,21 21 0,0 0 16,0 0-16,0 0 15,21 0-15,1-21 16,-1 0-16,0 0 0,0 0 15,0 0-15,0 0 0,1 0 0,-1 0 16,0-21-16,0 21 0,-21-21 16,21 0-16,0 0 0,-21 0 15,0-1-15,0 1 0,0 0 0,0 0 16,-21 0 0,0 21-16,0 0 15,0 0-15,0 0 0,-1 0 0,1 0 16,0 0-16,21 21 0,-21 0 0,0-21 15,0 21-15,21 0 0,0 1 16,0-1-16,0 0 0,0 0 16,0 0-16,0 0 0,21 1 15,0-22-15,0 0 16,0 0-16,0 0 0,1 0 0,-1 0 16,0-22-16,0 22 15,-21-21-15,21 21 0,-21-21 16,21 0-16,-21 0 0,0 0 15,0-1-15,-21 22 16,0-21-16,0 21 16,0 0-16,0 0 0,-1 0 0,1 0 15,0 21-15,0-21 0,21 22 0,-21-22 16,21 21-16,-21 0 0,21 0 16,0 0-16,0 0 15,21-21-15,0 0 16,0 0-16,0 0 0,0 0 15,1 0-15,-1 0 16,0 0-16,-21-21 0,0 0 16,0 0-16,0 0 15,0 0-15,0-1 16,-21 22-16,21-21 0,-21 21 16,-1 0-16,1 0 0,0 0 0,0 0 15,0 0-15,0 0 0,-1 0 0,1 0 16,21 21-16,-21-21 0,0 22 15,21-1-15,-21-21 0,21 21 0,0 0 16,0 0-16,0 0 16,0 1-16,21-22 0,0 0 0,0 0 15,-21 21-15,21-21 0,1 0 0,-1 0 16,0 0-16,0 0 0,0 0 0,0-21 16,1 21-16,-1-22 0,-21 1 15,21 21-15,-21-21 16,21 0-16,-21 0 0,0 0 15,0-1-15,0 1 0,-21 0 16,0 21-16,0 0 0,-1-21 16,1 21-16,0 0 0,0 0 0,0 0 15,0 0-15,-1 21 0,1-21 16,0 21-16,0 0 0,0 1 16,21-1-16,0 0 0,0 0 0,0 0 15,0 0-15,21 1 16,0-22-16,0 0 0,0 0 0,1 0 15,-1 0-15,21 0 0,-21 0 0,0 0 16,1 0-16,-1 0 0,0 0 16,0 0-16,-21-22 0,21 22 15,-21-21-15,21 21 0,-21-21 0,0 0 16,0 0-16,0 0 0,0-1 16,0 1-16,-21 0 0,0 0 0,0 21 15,21-21-15,-21 0 0,0 21 0,-1 0 16,1 0-16,0 0 0,-21 0 0,21 0 15,-1 21-15,1-21 0,0 21 16,21 0-16,0 0 0,0 0 16,0 1-16,0-1 0,21 0 15,0 0-15,1 0 16,-1 0-16,0-21 0,0 0 16,0 0-16,0 0 0,1 0 0,-1 0 15,0 0-15,0 0 0,0 0 0,0 0 16,1 0-16,-22-21 15,0 0-15,0 0 16,0 0-16,0 0 0,0-1 16,-22 1-16,1 0 0,0 21 0,0-21 15,0 0-15,0 21 0,-1 0 0,-20 0 16,21 0-16,0 0 16,0 0-16,-1 0 0,1 0 0,0 21 15,21 0-15,-21 0 0,21 0 16,0 1-16,0-1 0,0 0 15,21 0-15,0-21 0,-21 21 0,21 0 16,1-21-16,-1 0 0,0 0 0,0 0 16,21 0-16,-20 0 0,-1 0 0,0 0 15,0 0-15,0 0 0,0-21 0,1 0 16,-1 0-16,-21 0 16,0 0-16,0-1 15,0-20 1,-21 21-16,-1 0 0,1 21 0,0 0 15,0-21-15,0 21 0,0 0 0,-1 0 16,1 0-16,0 0 0,0 21 0,21 0 16,-21-21-16,21 21 0,-21 0 0,21 0 15,0 1-15,0-1 0,0 0 16,21-21-16,0 21 16,0-21-16,0 0 0,0 0 15,1 0-15,-1 0 0,0 0 0,0 0 16,-21-21-16,21 21 15,-21-21-15,0 0 0,0-1 16,0 1 0,-21 21-16,0 0 15,0 0-15,0 0 16,-1 0-16,22 21 0,-21 1 16,21-1-16,0 0 15,0-42 48,0 0-63</inkml:trace>
  <inkml:trace contextRef="#ctx0" brushRef="#br1" timeOffset="163220.66">17611 3154 0,'-22'0'32,"1"0"-17,0 0-15,0 0 16,0 0-16,0 0 16,-1 0-16,1 0 15,0 0-15,0 0 0,0 0 16,0 0-16,-1 0 0,1 0 15,0 0-15,0 0 0,0 0 16,0 0-16,-1 0 16,1 0-16,0 0 0,0 0 15,0 0-15,0 0 16,-1 0 0,44 0 46,-1 0-46,0 0-16,0 0 0,0 0 15,22 0-15,-22 0 0,21 0 16,-21 0-16,22 0 0,-1 0 0,0 0 16,1 0-16,-1 21 0,-21-21 15,21 0-15,1 0 0,-1 0 0,0 0 16,1 0-16,-1 0 0,0 0 15,1 0-15,20 0 0,-20 0 0,-1 0 16,0 0-16,1 0 0,20 0 0,-21 0 16,22 0-16,-22 0 0,22 0 15,-22 0-15,22 0 0,-22 0 0,21 0 16,-20 0-16,20 0 0,-20 0 16,20 0-16,-21 0 0,1 0 0,20 0 15,-20 0-15,-1 21 16,21-21-16,-20 0 0,-1 0 0,22 0 15,-22 0-15,21 0 0,-20 0 0,20 0 16,-20 0-16,-1 0 0,0 0 16,1 0-16,-22 0 0,21 0 0,-21 0 15,0 0-15,22 0 0,-22 0 16,0 0-16,0 0 0,0 0 16,1 0-1,-22-21 141</inkml:trace>
  <inkml:trace contextRef="#ctx0" brushRef="#br1" timeOffset="164216.62">21696 2985 0,'0'21'16,"-21"-21"-16,-1 0 0,1 21 16,0-21-16,0 0 15,0 0-15,0 0 0,-1 0 16,1 21-16,0-21 0,0 0 15,0 0 1,42 0 62,0 0-78,0 0 16,0 0-16,1 0 0,-1 0 15,0 0-15,0 0 0,21 0 16,-20 0-16,-1 0 0,21 0 0,-21 0 16,22 0-16,-1 0 0,-21 0 15,21 0-15,1 0 0,-1 0 0,0 0 16,1 0-16,-1 0 0,0 0 16,1 0-16,-1 0 0,0 0 0,1 0 15,-1 0-15,0 0 0,1 0 0,-1 0 16,0 0-16,1 0 0,-1 0 15,0 0-15,1 0 0,-1 0 16,0 0-16,1 0 0,-1 0 0,0 0 16,1 0-16,-22 0 0,21 0 0,1 0 15,-22 0-15,21 0 0,-21-21 16,0 21-16,1 0 0,-1 0 0,0 0 16,0 0-1,0 0 1,0 0 15,-21-21 47,-21 21-78,0 0 16,0 0-16,-21 0 0,-1 0 0</inkml:trace>
  <inkml:trace contextRef="#ctx0" brushRef="#br1" timeOffset="165012.93">18902 3112 0,'0'0'0,"0"21"47,21-21-16,0 0-15,0 0-16,0 0 0,22 0 0,-22 0 16,21 0-16,1-21 0,-1 21 15,0 0-15,22 0 0,-1 0 0,1-22 16,-1 22-16,-20 0 0,20 0 0,1-21 15,-1 21-15,-21 0 0,1 0 16,-1-21-16,0 21 0,-20 0 0,20 0 16,-21 0-16,0 0 0,0-21 0,1 21 15,-44 0 63,1 0-78,0 0 16,0 0-16,0 0 0,0 0 16,-1 0-16,1 0 0,0 0 0</inkml:trace>
  <inkml:trace contextRef="#ctx0" brushRef="#br1" timeOffset="165324.75">19367 3006 0,'0'0'0,"-21"0"0,0 0 16,42 0 0,0 0-1,1 0-15,20 0 0,-21 0 16,43 0-16,-22 0 0,0 0 0,22 0 16,-22 0-16,0 0 0,22 0 15,-22 0-15,1 0 0,-22 0 0,21 0 16,-21 0-16,0 0 0,1 0 0,-1 0 15,0 0-15,0 0 16,-42 0 62,0 0-78,0 0 0</inkml:trace>
  <inkml:trace contextRef="#ctx0" brushRef="#br1" timeOffset="194251.88">12382 2985 0,'0'0'0,"0"21"15,-21-21-15,0 0 0,0 0 16,0 0 0,0 0 15,-1 0-31,1 0 16,0 0-16,0 0 15,0 0-15,0 0 0,-1 21 16,1-21-16,0 0 15,0 0-15,0 0 16,21 21-16,-21-21 16,42 0 46,0 0-62,0 0 0,0 0 16,22 0-16,-22 0 0,0 0 0,21 0 15,1 0-15,-1 0 0,0 0 16,1-21-16,-1 21 0,0 0 0,22 0 16,-22 0-16,22 0 0,-1-21 0,-21 21 15,22 0-15,-1 0 0,1 0 16,21 0-16,-22-21 0,22 21 0,-22 0 16,1 0-16,20 0 0,-20 0 0,-1 0 15,-20-22-15,20 22 0,-20 0 0,-1 0 16,21-21-16,-20 21 0,-1 0 15,-21 0-15,22-21 0,-1 21 16,0 0-16,-21 0 0,1 0 0,-1 0 16,0-21-16,0 21 15,-42 0 48,0 0-48,0 0-15,-1 0 0,1 0 0,0 0 16,0 0-16,0 0 0,0 0 16</inkml:trace>
  <inkml:trace contextRef="#ctx0" brushRef="#br1" timeOffset="194932.49">12425 3090 0,'0'0'0,"-21"0"0,21 22 16,-22-22-16,1 0 16,0 0-1,42 0 63,0 0-78,1 0 16,-1 0-16,21 0 16,-21 0-16,0 0 0,22 0 0,-22 0 15,21 0-15,1 0 0,-1 0 0,0 0 16,1 0-16,20 0 0,1-22 0,-1 22 16,1 0-16,-1 0 0,1 0 15,-1 0-15,1-21 0,-1 21 0,1 0 16,-22 0-16,21 0 0,-20 0 0,-1-21 15,0 21-15,-20 0 0,20 0 16,-21 0-16,21 0 0,-20 0 0,-1 0 16,0 0-16,0 0 0,-21-21 0,21 21 15,0 0-15,1 0 0,-1 0 16,0 0-16,0 0 16,0 0-1,-42 0 63,0 0-78,0 0 16,0 0-16,-1-21 16,1 21-16,0 0 0</inkml:trace>
  <inkml:trace contextRef="#ctx0" brushRef="#br1" timeOffset="196856.1">5969 1291 0,'21'0'16,"0"0"-16,0-21 0,1 0 0,-1 21 16,0-21-16,0 0 0,0-1 0,0 22 15,1-21-15,-22 0 0,0 0 16,0 0-16,0 0 15,-22 21-15,1 0 0,-21-22 0,21 22 16,-22 0-16,22 0 0,-21 0 16,21 0-16,0 22 0,-22-22 0,22 21 15,21 0-15,0 0 0,-21 0 16,21 0-16,0 1 0,0 20 0,21-21 16,0 0-16,0 0 0,1 1 15,-1-1-15,21 0 0,-21-21 0,0 21 16,1 0-16,-1 0 0,0-21 0,0 22 15,-21-1-15,0 0 16,0 0-16,0 0 0,-21 0 16,0-21-16,-22 22 0,22-22 0,-21 21 15,0 0-15,-1-21 16,1 0-16,0 21 0,20-21 0,1 0 16,0 0-16,0 0 0,0 0 15,21-21 1,21 0-16,0 0 15,21-1-15,-20 1 0,-1 0 0</inkml:trace>
  <inkml:trace contextRef="#ctx0" brushRef="#br1" timeOffset="197100.52">6371 910 0,'0'-21'16,"-21"42"-1,21 0-15,-21 1 16,21-1-16,0 21 0,0-21 0,-21 22 16,21-1-16,-22-21 0,22 21 0,0 1 15,0-1-15,0 0 0,-21-20 16,21 20-16,-21-21 0,21 21 0,0-20 16,0-1-16,0 0 0,0 0 15,0-42 16</inkml:trace>
  <inkml:trace contextRef="#ctx0" brushRef="#br1" timeOffset="197264.42">6223 1291 0,'21'0'31,"0"0"-31,0 0 16,1 0-16,-1 0 0,0 0 16,0 0-16,0 0 0,0 0 0</inkml:trace>
  <inkml:trace contextRef="#ctx0" brushRef="#br1" timeOffset="197735.85">6773 1228 0,'0'-43'16,"0"22"-1,-21 0-15,0 21 0,0-21 16,0 21-16,-1 0 0,1 0 16,0 0-16,0 21 0,0 0 15,0 0-15,-1 1 0,1-1 0,21 21 16,0-21-16,-21 22 0,21-22 15,0 0-15,0 0 0,0 0 16,0 0-16,0 1 0,0-1 0,21 0 16,0-21-1,1 0-15,-1 0 0,0-21 16,0 0-16,0-1 0,0 22 0,1-42 16,-1 21-16,0 0 0,0 0 15,0-22-15,0 22 0,1-21 0,-22 21 16,0-22-16,0 22 0,0 0 0,0 0 15,0 0-15,0 42 32,0 0-32,0 0 0,0 0 15,0 22-15,0-22 0,0 0 0,0 21 16,0-21-16,0 1 0,0-1 0,0 0 16,0 0-16,0 0 0,0 0 15,21-21-15,-21 22 0,21-22 16,0 0-16,0 0 0,0 0 15,-21-22-15,22 1 0,-1 0 16</inkml:trace>
  <inkml:trace contextRef="#ctx0" brushRef="#br1" timeOffset="198532.39">7133 804 0,'0'0'0,"0"-42"15,0 0 1,0 21-16,-21 21 15,21 21-15,0 0 16,0 0-16,0 0 0,0 22 16,0-1-16,0-21 0,0 21 0,0 1 15,-21-1-15,21 0 0,0 1 16,0-1-16,-21 0 0,21 1 0,0-22 16,0 0-16,0 21 0,0-20 0,0-1 15,21 0 1,0-21-16,0 0 15,0 0-15,0-21 16,-21 0-16,22 21 0,-22-22 16,0 1-16,0 0 0,0 0 0,0 0 15,21 0-15,0 21 32,-21 21-17,0 0-15,0 0 0,0 0 16,0 0-16,21 1 0,0-1 15,-21 0-15,21 0 16,1-21 0,-1 0-16,0 0 15,0-21-15,0 0 0,0 0 16,1-1-16,-1 1 0,0 0 16,0-21-16,0 21 0,-21-1 0,21-20 15,1 21-15,-22 0 0,0 0 16,21-1-16,0 22 0,0 0 15,-21 22 1,0-1 0,0 0-1,21-21 1,-21-21 0,0 0-1,0-1-15,0 1 16,0 0-16,0 0 15,-21 21-15,0 0 16,0 0-16,0 21 16,-1 0-16,22 0 0,0 1 15,-21-1-15,21 21 0,-21-21 16,21 0-16,0 1 0,0 20 0,0-21 16,0 0-16,0 0 0,0 1 15,21-22-15,0 0 16,-21 21-16,22-21 0,-1 0 0,0 0 15,0 0-15,0 0 0,0-21 0,1 21 16,-1-22-16,0 1 0,0 21 16,0-21-16,0 0 0,-21 0 0,0 0 15,22-1-15,-22-20 0,21 21 0,-21-21 16</inkml:trace>
  <inkml:trace contextRef="#ctx0" brushRef="#br1" timeOffset="198725.28">7789 656 0,'-21'0'0,"0"0"16,0 0-16,0 0 15,-1 0-15,1 0 78</inkml:trace>
  <inkml:trace contextRef="#ctx0" brushRef="#br1" timeOffset="198944.16">7112 953 0,'0'0'0,"21"0"31,0 0-31,0 0 0,22 0 16,-22 0-16,0 0 0,0-22 0,22 22 16,-22 0-16,0 0 0,0-21 15,0 21-15,-21 21 47,-21-21-47,21 22 0</inkml:trace>
  <inkml:trace contextRef="#ctx0" brushRef="#br1" timeOffset="201256.74">6350 11748 0,'0'0'0,"21"0"0,0 0 0,0 0 15,1-22-15,-1 22 0,0-21 0,0 21 16,0-21-16,0 0 0,22 0 15,-22 21-15,0-21 0,21-1 0,-42 1 16,22 21-16,-22-21 0,0 0 16,0 0-16,-22 0 0,1 21 15,-21 0-15,0-22 0,20 22 0,-20 0 16,0 0-16,-1 0 0,1 0 16,0 22-16,21-1 0,-22 0 15,1-21-15,21 21 0,-22 0 0,22 0 16,0 1-16,0-1 0,21 21 0,0-21 15,0 0-15,0 1 0,0-1 16,0 0-16,0 0 0,21 0 0,0 0 16,22 1-16,-22-1 0,0 0 0,21 0 15,-21 0-15,22 0 0,-22 1 16,21-1-16,-21 0 0,22 21 0,-22-21 16,0 1-16,-21-1 0,0 0 0,0 0 15,0 0-15,0 22 0,-21-22 16,0 0-16,0 0 0,-22 0 0,1 0 15,0 1-15,-1-22 0,1 21 16,0 0-16,-1-21 0,1 0 16,21 0-16,-22 0 0,1 0 0,21-21 15,-21 0-15,20-1 0,1 1 0,0 0 16,0 0-16,0 0 0,0-22 16,-1 22-16,22-21 0,-21 0 0,21 20 15,0 1-15,0 0 0,0-21 0,0 21 16,0-1-16,21 22 15,1 0-15,-1 0 0,0 0 16,21 0-16,-21 0 0,1 0 0,20 0 16,-21 0-16</inkml:trace>
  <inkml:trace contextRef="#ctx0" brushRef="#br1" timeOffset="202412.39">7006 12150 0,'0'0'0,"21"0"16,0-21-16,1-22 15,-22 22-15,0 0 0,0 0 16,0 0-16,0-22 0,0 22 0,-22 0 16,1 0-16,0 21 0,0-21 15,-21 21-15,20 0 0,1 0 16,0 0-16,-21 0 0,21 0 0,-1 0 15,-20 21-15,21 21 0,0-21 0,0 22 16,-22-22-16,22 21 0,0 0 16,21-20-16,-21 20 0,21 0 0,-21-21 15,21 22-15,0-22 0,0 0 0,0 0 16,0 0-16,21-21 0,0 22 0,0-22 16,0 0-16,0 0 0,22 0 15,-22 0-15,21-22 0,-21 22 0,22-21 16,-22 0-16,21 0 0,-21 0 0,22 0 15,-22-22-15,0 22 16,0-21-16,0 21 0,-21-22 0,0 22 16,0-21-16,0 21 0,0-1 0,0 1 15,0 42 1,0 1 0,-21-1-16,21 21 0,0-21 0,-21 0 15,21 22-15,0-22 0,0 21 16,0-21-16,0 1 0,21-1 0,0 0 15,-21 0-15,22 0 0,-1 0 0,0-21 16,0 0-16,0 0 0,22 0 0,-22 0 16,0 0-16,0 0 0,0-21 15,0 21-15,1-21 0,-1 0 16,0 0-16,0 0 0,0-22 0,0 22 16,-21 0-16,0-21 0,0 20 15,0-20-15,0 21 0,0 0 0,0 0 16,0-1-16,0 1 0,0 42 31,0 1-31,0-1 0,0 0 16,0 0-16,0 0 0,0 22 0,0-22 15,0 0-15,0 0 0,0 21 16,0-20-16,0-1 0,0 0 0,0 0 16,0 0-16,0 0 15,0-42 16,0 0-31,0 0 16,0 0-16,0 0 0,0-1 0,0 1 16,0 0-16,0-21 0,0-1 15,0 22-15,0-21 0,0 0 0,22 20 16,-1 1-16,0 0 0,0 0 0,21 0 16,-20 21-16,-1 0 0,21 0 15,-21 0-15,22 21 0,-22 0 0,0 0 16,21 0-16,-21 22 0,1-22 15,-1 0-15,0 21 0,-21-20 0,0-1 0,0 21 16,0-21-16,0 0 16,0 1-16,0-1 0,0 0 0,0 0 15,0-42 17,0 0-17,0 0-15,0-1 0,0 1 0,21 0 16,0-21-16,-21 21 0,21-22 0,1 1 15,-1 0-15,0-1 0,0 22 16,21-21-16,-20 21 0,-1-1 0,0 22 16,21 0-16,-21 0 0,1 0 0,-1 0 15,0 22-15,-21-1 0,0 0 16,21 0-16,-21 0 0,0 0 16,0 22-16,0-22 0,0 21 0,0-21 15,0 1-15,0 20 0,0 21 16,0-41-16,0-1 15,0 0-15,0 0 16,21-42 15,0 21-31,-21-21 0,22 0 16,20-1-16</inkml:trace>
  <inkml:trace contextRef="#ctx0" brushRef="#br1" timeOffset="202752.27">8678 11875 0,'0'0'0,"0"-22"0,0-20 16,0 21 0,-21 21-16,0 0 0,21 21 15,-21 0-15,21 0 16,0 1-16,-21-1 0,21 21 16,0 0-16,0 1 0,0-1 0,0 0 15,0 1-15,0-1 0,-22 22 0,22-22 16,-21 21-16,21-20 0,0-1 0,0 22 15,-21-1-15,21-21 16,-21 22-16,21-1 0,-21 1 0,21-1 16,0 1-16,0-22 0,0 22 0,-21-22 15,21 0-15,0 1 0,0-22 0,0 0 16,0 21-16,0-20 0,0-1 16,0-42-1,0-1 1,21 1-16,-21-21 0,21 21 15,0-22-15,0 1 0,0 0 0,1-1 16,-1-20-16,0 21 0,0-22 16</inkml:trace>
  <inkml:trace contextRef="#ctx0" brushRef="#br1" timeOffset="203056.15">8657 12213 0,'0'0'0,"-21"-21"0,0-21 15,0-22 1,21 43-16,-22-21 0,22 21 0,0-22 0,0 22 15,0 0-15,0 0 0,0 0 0,22 21 16,-1-22-16,0 22 0,21 0 0,-21-21 16,22 21-16,-1 0 0,-21 0 15,22 0-15,-22 21 0,21 1 0,-21-1 16,0 0-16,1 0 0,-22 0 0,0 22 16,0-22-16,0 21 15,0 0-15,-22-20 0,1-1 0,-21 21 16,21-21-16,0 0 0,-22 1 0,1-1 15,21 0-15,-22 0 0,22-21 0,-21 21 16,21-21-16,0 0 16,21-21-1,21 0 1,0 0-16,0-22 0,0 22 16,0 0-16,22-21 0</inkml:trace>
  <inkml:trace contextRef="#ctx0" brushRef="#br1" timeOffset="203383.97">9398 11261 0,'0'0'0,"0"-21"0,0-22 16,0 22-16,-21 21 15,21 21 1,0 0-16,-21 1 0,21 20 0,-22 0 15,22 1-15,-21-1 0,21 21 16,0-20-16,0 20 0,0-20 0,-21 20 16,21-21-16,0 1 0,-21 20 15,21-20-15,0-1 0,-21 0 0,21 1 16,0-1-16,0-21 0,0 21 16,0-20-16,0-1 0,0 0 0,0 0 15,0-42 16,0 0-15,21 0-16,0-1 0,0-20 16,-21 21-16,21 0 0</inkml:trace>
  <inkml:trace contextRef="#ctx0" brushRef="#br1" timeOffset="203772.75">9546 11938 0,'0'0'0,"0"21"0,0 0 16,21-21 15,0 0-31,1 0 0,-1-21 16,0 0-16,21 21 0,-21-21 0,1 0 16,-1 21-16,21-21 0,-21-1 0,-21 1 15,21 0-15,-21 0 0,22 0 16,-22 0-16,0-1 0,0 1 0,0 0 15,-22 21-15,1-21 0,0 21 16,0 0-16,0 0 0,0 0 0,-22 0 16,22 21-16,0 0 0,0 0 15,0 1-15,-1 20 0,1-21 0,0 21 16,21 1-16,0-1 0,0 0 0,0-20 16,0 20-16,0 0 0,0-21 0,0 1 15,0 20-15,0-21 0,21 0 16,0 0-16,1 1 0,-1-22 15,0 0-15,21 0 0,-21 0 0,1 0 16,-1 0-16,0 0 0,0 0 0,0-22 16,0 1-16,1 0 0,-22 0 15,21 0-15</inkml:trace>
  <inkml:trace contextRef="#ctx0" brushRef="#br1" timeOffset="207340.79">10626 11832 0,'21'0'16,"-21"-21"0,21 21-1,-21 21 32,0 0-47,0 1 16,-21-22-16,21 21 0,0 0 0,-21 0 15,21 0-15,0 0 16,0 1-16,21-22 31,0 0-31,0 0 16,0 0-16,-21-22 0,21 22 16,-21-21-16,22 0 0,-1 21 0,-21-21 15,0 0-15,0 0 0,0-1 16,0 1-16,0 0 15,-21 21-15,21-21 16,-22 21-16,1 0 16,0 0-16,0 21 15,0-21-15,21 21 0,-21 0 16,21 1-16,0-1 0,0 0 16,0 0-16,0 0 0,0 0 0,0 1 15,0-1 1,21 0-16,0-21 15,0 0-15,0 0 0,0 0 0,1 0 16,-1 0-16,0-21 0,0 21 16,0-21-16,0-1 0,1 1 15,-22 0-15,21 0 0,-21 0 0,0 0 16,0-1-16,0 1 0,-21 0 16,-1 21-16,1 0 15,21-21-15,-21 21 0,0 0 0,0 0 16,0 0-16,21 21 0,-22 0 15,22 0-15,-21-21 0,21 22 16,0 41 0,0-42-16,0 0 15,21-21-15,1 0 16,-1 0-16,0 0 0,0 0 16,0 0-16,0-21 0,1 0 15,-1 0-15,-21 0 0,21 21 16,-21-21-16,0-1 0,0 1 15,0 0-15,-21 21 16,0 0-16,-1 0 16,1 0-16,0 21 15,21 0 1,0 1-16,0-1 16,21-21-1,0 0-15,1 0 0,-1 0 16,0 0-16,0 0 0,21 0 0</inkml:trace>
  <inkml:trace contextRef="#ctx0" brushRef="#br1" timeOffset="208228.3">12531 11790 0,'0'0'0,"21"0"16,0 0-1,0 0-15,0 0 16,0-21-16,1 0 0,-1 21 15,0-22-15,0 1 0,0 0 0,0 0 16,1 0-16,-22 0 0,21-1 16,-21-20-16,0 21 0,0 0 15,0 0-15,0-1 0,0 1 0,-21 0 16,-1 0-16,1 0 0,-21 21 16,21-21-16,-22 21 0,22 0 0,-21 0 15,0 0-15,-1 21 0,22 0 0,-21 0 16,-1 0-16,1 0 0,21 22 15,-21-22-15,20 21 0,1-21 0,-21 22 16,42-1-16,-21-21 0,21 22 0,-21-1 16,21-21-16,0 21 0,0-20 0,0 20 15,0-21-15,0 0 0,0 0 16,0 1-16,0-1 0,21 0 0,0 0 16,0-21-16,0 0 0,0 0 15,22 0-15,-22 0 0,0-21 0,0 21 16,0-21-16,22 0 0,-22-1 15,0-20-15,21 21 0,-20 0 16,-1-22-16,21 22 0,-21-21 0,0 21 16,-21-22-16,22 1 0,-1 0 0,0 21 15,-21-22-15,0 22 0,0-21 0,21 21 16,-21-1-16,0 1 0,0 42 31,0 1-31,0-1 16,0 21-16,0-21 0,0 22 15,0-1-15,0-21 0,0 21 0,0 1 16,0-1-16,0-21 0,0 22 0,0-22 16,0 21-16,0-21 0,0 0 15,21 22-15,-21-22 0,21 0 16,1-21-16,-1 0 0,0 0 0,0 0 16,0 0-16,0 0 0,1-21 15,-1 21-15,21-21 0,0-22 0,-20 22 16,20-21-16,0 21 0,1-22 0,-22 1 15,21 0-15,-21-1 0</inkml:trace>
  <inkml:trace contextRef="#ctx0" brushRef="#br1" timeOffset="209412.62">13420 11176 0,'0'0'0,"0"-42"0,0-22 16,0 43-16,0 0 15,0 0-15,0 42 31,0 0-31,0 0 16,0 22-16,0-1 0,0 0 0,0 1 16,0-1-16,0 21 0,0-20 0,0 20 15,0-20-15,0-1 0,0 21 0,0-20 16,-22-1-16,22 0 0,-21 1 0,21-1 16,0-21-16,0 22 15,0-1-15,-21-21 0,21 0 0,0 0 16,0 1-16,0-1 0,0 0 15,0-42 1,0 0-16,0-1 16,0 1-16,0 0 0,0-21 15,0 21-15,0-1 0,0-20 0,21 21 16,-21-21-16,21 20 0,-21-20 0,22 21 16,-1 0-16,0 0 0,0-1 0,0 1 15,0 0-15,1 21 0,-1 0 0,0-21 16,0 21-16,21 0 0,-20 0 15,-1 0-15,0 21 0,21 0 16,-21-21-16,1 21 0,-1 1 0,0-1 16,-21 0-16,0 0 0,21 0 0,-21 0 15,0 1-15,0-1 0,0 0 0,0 0 16,0 21-16,0-20 0,-21-1 0,0 0 16,21 0-16,-21 0 0,-1 0 15,1 1-15,0-22 0,0 21 0,0-21 16,0 0-16,-1 0 0,1 0 15,0 0-15,0 0 0,0 0 0,0 0 16,-1-21-16,1-1 16,21 1-16,-21 0 15,21 42 17,21 0-17,0 1-15,1-1 16,-1-21-16,0 0 0,0 21 0,0-21 15,0 0-15,1 0 0,20 0 16,-21 0-16,0 0 0,0 0 0,1 0 16,20 0-16,-21-21 0,0 0 0,22 21 15,-22-22-15,0 1 0,21-21 0,-21 21 16,22 0-16,-22-22 0,21 22 0,-21-21 16,22-1-16,-22 22 0,21-21 15,-21 0-15,1 20 0,-1 1 0,21-21 16,-21 42-16,0-21 0,-21 0 15,22 21-15,-1 0 0,0 0 16,0 0-16,-21 21 16,0 0-1,0 0-15,21-21 16,-21-21 31,-21 21-32,21-21 1,-21 21-16,21-21 16,-21 21-16,0 0 15,-1 0-15,1 0 0,0 21 16,0 0-16,0 0 0,0 0 16,-1 0-16,1 1 0,0 20 15,0-21-15,21 0 0,0 0 0,-21 1 16,21 20-16,-21-21 0,21 0 0,0 0 15,0 1-15,0-1 0,0 0 0,0 0 16,0 0-16,0 0 0,0 1 0,21-1 16,0-21-16,0 21 0,0-21 0,0 0 15,1 21 1,-1-21-16,21 0 0,-21 0 0,0 0 16,1 0-16,-1 0 0,0 0 0,0-21 15,0 21-15,0 0 0,1-21 16,-1 21-16,-21-21 0,21 21 15,-21-22-15,21 1 16,-21 0 0,21 0-16,0 0 15,1 0-15,-1-1 0,0 1 16,0 21-16</inkml:trace>
  <inkml:trace contextRef="#ctx0" brushRef="#br1" timeOffset="209832.4">15621 11155 0,'0'0'0,"0"-21"0,-21 21 0,0 0 15,-1 0-15,1 0 0,0 0 0,0 0 16,0 0-16,-22 0 0,22 0 15,0 21-15,0 0 0,-21 0 0,20 0 0,1 22 16,0-22-16,0 21 0,0 1 16,0-22-16,-1 21 0,22 0 15,0 1-15,0-1 0,-21-21 0,21 22 16,0-1-16,0-21 0,0 0 0,0 22 16,0-22-16,0 0 0,0 0 0,0 0 15,0 0-15,21 1 0,-21-1 0,22 0 16,-1 0-16,-21 0 0,21-21 15,0 0-15,-21 21 16,21-21-16,0 0 31,1 0-31,-22-21 0,0 0 16,21 21-16,0-21 16,-21 0-16,21 0 0,0-1 15,0 22-15,-21-21 0,22 0 16,-1 0-16</inkml:trace>
  <inkml:trace contextRef="#ctx0" brushRef="#br1" timeOffset="210224.18">15960 11197 0,'0'0'0,"0"-21"0,0 0 0,0 0 0,0 0 15,0-1-15,21 22 0,-21-21 16,21 21-16,0 0 16,0 0-16,0 0 0,1 0 15,20 0-15,-21 0 0,0 0 0,22 21 16,-22 1-16,21-1 0,-21 21 0,22-21 16,-1 0-16,-21 22 0,21-1 0,-20 0 15,-22 1-15,0 20 0,0-20 16,0-1-16,0 0 0,0 1 15,0 20-15,-22-21 0,1-20 0,-21 20 16,21 0-16,0 1 0,-1-22 0,-20 21 16,21-21-16,0 0 0,0 1 0,-22-1 15,22 0-15,0 0 0,0 0 0,0-21 16,21 21-16,-22-21 0,1 0 0,0 0 16,0 22-16,0-22 15,0 0-15,-1 0 16,1 0-16,0 0 0,0 0 15,0-22-15</inkml:trace>
  <inkml:trace contextRef="#ctx0" brushRef="#br1" timeOffset="210963.58">12975 12552 0,'-21'0'16,"42"0"-16,-63 0 0,21 0 0,-1 0 15,1 21-15,0-21 0,0 0 16,0 0-16,0 0 0,42 0 47,0 0-47,0 0 0,0 0 0,22 0 15,20 0-15,1 0 0,-22 0 16,43 0-16,-22 0 0,22 0 0,-1 0 16,-20 0-16,21-21 0,-1 21 0,1 0 15,0-21-15,-1 21 0,22 0 16,-21 0-16,-1 0 0,1 0 0,-21 0 16,20 0-16,-20-21 0,-1 21 0,1 0 15,-1 0-15,-20 0 0,-1 0 0,-21 0 16,21 0-16,-20 0 0,-1 0 15,0 0-15,-42 0 47,0 0-47,-1 0 0,1 0 16,0 0-16,0 0 0,0 0 0,-22 0 16,22 0-16,0 0 0,-21 0 0,21 0 15,-22 0-15,22 0 16,-21 0-16,21 0 0,-1 0 0</inkml:trace>
  <inkml:trace contextRef="#ctx0" brushRef="#br1" timeOffset="211745.11">12869 12742 0,'-21'0'16,"42"0"31,0 0-47,1 22 0,-1-22 15,0 0-15,0 0 0,0 0 0,22 0 16,-22 0-16,21 0 0,0 0 0,1 0 16,-1 0-16,0 0 0,22 0 15,-1 0-15,-20 0 0,20 0 16,1 0-16,-1 0 0,1-22 0,20 22 16,-20 0-16,-22 0 0,22 0 0,-1-21 15,1 21-15,-22 0 0,22 0 0,-22 0 16,0 0-16,1-21 0,-1 21 15,0 0-15,1 0 0,-22 0 0,21 0 16,-21-21-16,22 21 0,-22 0 0,0 0 16,0 0-16,0 0 0,0 0 0,-21-21 15,22 21-15,-1 0 16,-21-21 312</inkml:trace>
  <inkml:trace contextRef="#ctx0" brushRef="#br1" timeOffset="213076.83">11345 9356 0,'0'0'0,"21"-21"16,-21-1-16,0 1 15,0 0-15,22 21 0,-22-21 16,0 0-16,0 42 31,0 0-15,0 21-16,0-20 0,-22 20 0,22 0 16,-21 1-16,21-1 0,-21 21 0,21 1 15,-21-1-15,0 1 0,21-22 16,-21 22-16,-1-1 0,22 1 0,-21-22 15,21 0-15,0 22 0,0-22 0,0 1 16,0-22-16,0 21 0,0 0 16,0-20-16,0-1 0,0 0 0,0 0 15,21-21-15,1 0 0,-22 21 0,21-21 16,0 0-16,0 0 0,-21-21 16,0 0-16,21 0 0,-21 0 0,21-1 15,-21 1-15,0 0 0,0-21 0</inkml:trace>
  <inkml:trace contextRef="#ctx0" brushRef="#br1" timeOffset="213259.75">11049 9927 0,'0'0'0,"-21"0"0,0 0 0,21-21 16,21 0-1,0 21 1,0 0-16,0-21 0,0 0 0,1 21 15,20 0-15,-21-22 0,21 22 16,-20-21-16,-1 21 0,0-21 0,21 21 16,-21 0-16,1-21 0</inkml:trace>
  <inkml:trace contextRef="#ctx0" brushRef="#br1" timeOffset="213736.54">11769 9758 0,'0'-21'16,"0"0"-16,0-1 0,0 1 0,21 0 16,0 21-16,0-21 15,0 21-15,22 0 0,-22 0 16,0 0-16,21 21 0,-21-21 15,1 21-15,20 0 0,-21 22 0,0-22 16,0 0-16,1 21 0,-1 1 0,0-22 16,-21 21-16,0-21 0,0 22 0,0-22 15,0 21-15,0-21 0,0 22 0,0-22 16,-21 0-16,0 0 0,-1 0 16,22 1-16,-21-22 0,21-22 31,0 1-31,0 0 15,0 0-15,0 0 0,21-22 0,1 22 16,-22-21-16,21 0 0,0-1 16,-21 22-16,0-42 0,21 41 0,0-20 15,-21 0-15,0 21 0,21-22 16,1 22-16,-22 0 0,21 21 16,0 0-1,-21 21-15,0 0 0,0 0 16,0 1-16,21-1 0,-21 0 15,0 0-15,21-21 0,-21 21 16</inkml:trace>
  <inkml:trace contextRef="#ctx0" brushRef="#br1" timeOffset="214256.74">12679 9758 0,'0'0'0,"0"-21"0,0 0 16,0 42 15,-21 0-15,21 0-16,-22 0 0,22 0 15,0 1-15,0 20 0,0-21 0,0 0 16,0 0-16,0 1 0,0-1 0,0 21 16,0-21-16,0 0 0,22 1 15,-1-22-15,0 0 0,0 0 16,21 0-16,-20 0 0,-1 0 15,0 0-15,21 0 0,-21-22 16,22 22-16,-22-21 0,0 0 0,21 0 16,-20 0-16,-1 0 0,0-1 0,0 1 15,-21-21-15,0 21 0,21 0 0,-21-22 16,0 22-16,0 0 0,0 0 0,0 0 16,0-1-16,0 65 31,0-22-31,0 0 15,0 21-15,-21-20 0,21 20 16,0 0-16,-21-21 0,21 22 0,0-1 16,0 0-16,0 1 0,0-1 0,0 0 15,-21 1-15,21-1 0,0 0 0,-21-20 16,21 20-16,0 0 0,0-21 0,-22 22 16,22-22-16,-21 0 0,21 0 15,-21 0-15,21 1 0,0-1 16,-21-21-1,21-21-15,0-1 16,0 1-16,0 0 0,0-21 0,0 21 16,21-22-16</inkml:trace>
  <inkml:trace contextRef="#ctx0" brushRef="#br1" timeOffset="-214652.33">14266 9440 0,'0'0'16,"21"-21"-16,1 0 0,-22 0 15,-22 21 1,1 0-16,0 0 0,0 0 16,-21 0-16,20 21 0,1 0 0,-21-21 15,21 21-15,0 1 0,-1-1 16,1 0-16,0 0 0,0 0 0,0 0 15,0 1-15,21-1 16,21-21 0,0 0-16,21 0 15,-21 0-15,1 0 0,-1 0 0,0 0 16,21 0-16,-21 0 0,1 0 0,-1 0 16,0 0-16,0 21 0,-21 0 0,0 0 15,0 0-15,0 1 16,0 20-16,0-21 0,-21 0 0,0 0 15,0 1-15,-22-1 0,22 0 0,-21 21 16,-1-21-16,22-21 0,-21 22 16,21-1-16,0 0 0,-1-21 0,1 0 15,21 21-15,21-42 32,1 0-32,20 21 0,-21-21 15,0 21-15,0 0 0,1 0 16,20 0-16,-21 0 0,0 0 15,0 21-15,-21 0 0,0 0 16,0 21-16,0-20 0,0-1 0,0 0 16,-21 0-16,0 21 0,21-20 0,-21-1 15,0 0-15,21 0 0,-21 0 0,21 0 16,0 1-16,0-1 16,21-21 15,0 0-31,0 0 15</inkml:trace>
  <inkml:trace contextRef="#ctx0" brushRef="#br1" timeOffset="-213864.36">13779 13526 0,'0'0'0,"0"-22"0,0 1 16,0 0-16,0 0 15,0 0-15,0 0 16,22 21-16,-1 0 0,0 0 16,-21-22-16,21 22 0,0-21 0,0 21 15,1 0-15,-1 0 16,-21 21-16,0 1 15,-21-1-15,-1 0 0,1 0 16,0 0-16,0 0 0,0 22 0,-22-22 16,22 0-16,0 21 0,0-20 15,0-1-15,0 0 0,21 0 0,0 0 16,0 0-16,0 1 0,0-1 16,21-21-16,0 21 15,0-21 1,0 0-16,0 0 0,1 0 0,20 21 15,-21-21-15,0 21 0,22-21 0,-22 21 16,21 1-16,-21-1 0,0 0 0,1 0 16,-1 0-16,-21 0 0,0 1 15,0 20-15,0-21 0,0 0 0,0 0 16,0 1-16,0-1 0,-21 0 0,21 0 16,-22 0-16,1 0 0,0 1 0,0-1 15,21 0-15,-21-21 16,0 21-16,-1 0 15,1-21-15,0 0 16,0 0-16,0 0 0,0 0 16</inkml:trace>
  <inkml:trace contextRef="#ctx0" brushRef="#br1" timeOffset="-212788.81">12425 14986 0,'0'0'0,"0"-21"0,0-43 16,0 43-16,-21 0 16,-1 21-16,1 0 15,-21 0-15,21 0 0,-22 0 0,1 0 0,-21 0 16,20 21-16,1 0 0,0 1 15,-1-1-15,1 21 0,21 0 16,0 1-16,-1-1 0,22 0 0,0 22 16,0-1-16,0-20 0,0-1 0,0 22 15,0-22-15,0 0 0,22 1 0,-22-22 16,42 21-16,-21-21 0,0 0 16,22 1-16,-22-1 0,21-21 0,0 0 15,1 0-15,-22 0 0,21 0 0,1 0 16,-1 0-16,0-21 0,1 21 15,-22-22-15,21-20 0,0 21 16,-20 0-16,20-22 0,-21 22 0,21-21 16,-20 0-16,-1-1 0,-21 1 0,0 0 15,21-1-15,-21 1 0,0 21 16,0-22-16,0 22 0,-21 0 0,0 21 16,-1 0-16,1 0 0,0 0 15,0 21-15,0 0 0,0 1 16,-1 20-16,22 0 0,0-21 15,-21 22-15,21-1 0,-21 0 0,21 1 16,0-22-16,0 21 0,0-21 0,0 1 16,0-1-16,0 0 0,0 0 15,21-21-15,0 0 16,1 0-16,-1 0 0,0 0 16,0-21-16,0 21 0,0-21 0,1 0 15,-1-1-15,-21 1 0,21-21 16,-21 21-16,21 0 0,-21-22 0,0 22 15,0-21-15,0 21 0,0-1 0,0 1 16,0 42 0,0 1-1,0-1-15,0 0 0,0 21 0,0-21 16,0 1-16,0 20 0,0-21 0,21 0 16,-21 22-16,21-22 0,1 0 15,-22 0-15,21 0 16,0-21-16,0 0 0,0 0 0,0 0 15,1 0-15,20 0 0,-21 0 16,0-21-16,0 0 0,1 0 0,-1 0 16,21-1-16,-21 1 0,0-21 15,1 21-15,-22-22 0,21 1 0,-21 0 16,21-1-16,-21 1 0,0 0 0,0-1 16,0 22-16,0 0 0,0 0 15,0 0-15,-21 42 16,21 0-1,-21 21-15,-1-20 0,1 20 16,21 0-16,0-21 0,0 22 16,0-1-16,-21 0 0,21-20 0,0 20 15,0-21-15,0 0 0,0 22 0,0-22 16,0 0-16,21 0 0,0-21 31,1 0-31,-1 0 16,-21-21-16</inkml:trace>
  <inkml:trace contextRef="#ctx0" brushRef="#br1" timeOffset="-212632.9">13081 15388 0,'0'0'0,"-21"0"15,0 0 1,21-21-16,21 21 16,0 0-16,0 0 15,0 0-15,0 0 0,1 0 0,20 0 16,-21 0-16,21 0 0,1-21 15,-1 21-15,-21 0 0,22-21 0,-1 0 16,0 21-16</inkml:trace>
  <inkml:trace contextRef="#ctx0" brushRef="#br1" timeOffset="-212384.03">13970 15092 0,'-64'-21'16,"43"21"-16,0 0 0,0 0 15,0 21-15,0 0 0,21 21 0,0-20 16,0 20-16,-22 0 0,22 1 16,0-22-16,0 21 0,0 0 0,0-20 15,0 20-15,0-21 0,0 0 0,0 0 16,0 1-16,22-1 0,-1 0 0,0-21 16,0 0-16,0 0 0,0 0 15,1 0-15,20 0 0,-21 0 0,0-21 16,22 0-16,-1-1 0,-21 1 0,0 0 15,22 0-15,-22-21 0,0-1 0,21 1 16</inkml:trace>
  <inkml:trace contextRef="#ctx0" brushRef="#br1" timeOffset="-211960.27">14351 14965 0,'0'0'0,"0"-42"0,0-64 16,0 85-16,-21-1 16,0 44-1,21-1-15,-22 0 16,22 0-16,0 0 0,0 22 0,0-1 15,0-21-15,0 21 0,0 1 16,0-1-16,0 0 0,0 1 0,0-22 16,0 21-16,0-21 0,0 22 0,0-22 15,0 0-15,0 0 0,0 0 16,-21-21 0,0 0-1,21-21 1,0 0-16,0 0 0,0 0 0,0-22 15,0 22-15,21-21 0,0 0 16,22 20-16,-22-20 0,0 0 0,21 21 16,-20-1-16,20 1 0,0 0 0,1 21 15,-1 0-15,-21 0 0,21 0 0,1 21 16,-22 0-16,0 22 0,0-22 16,0 0-16,-21 21 0,0-20 0,0 20 15,0-21-15,0 21 0,0-20 0,-21-1 16,0 21-16,0-21 0,0 0 15,0 1-15,-1-1 0,1-21 0,21 21 16,-21 0-16,0-21 16,42 0-1,0-21-15,0 0 0,1 0 16,-1-1-16</inkml:trace>
  <inkml:trace contextRef="#ctx0" brushRef="#br1" timeOffset="-211684.43">15663 14690 0,'0'0'0,"0"-21"0,21-43 15,-21 43-15,0 0 0,-21 21 16,0 0-16,0 0 16,0 21-16,-22 21 0,22-21 0,-21 22 15,21-22-15,0 21 0,-1 22 0,1-22 16,0 0-16,0 1 0,0-1 0,0 22 15,21-22-15,-22 0 0,22-21 16,0 22-16,0-1 0,0-21 0,22 0 16,-1 22-16,0-43 0,0 21 0,0 0 15,0-21-15,22 0 0,-22 0 0,21 0 16,-21 0-16,22 0 16,-22 0-16,21-21 0,1 0 0,-22 0 15</inkml:trace>
  <inkml:trace contextRef="#ctx0" brushRef="#br1" timeOffset="-211432.58">16108 14478 0,'0'0'0,"0"-21"0,0 0 0,0 0 16,21 21-16,0 0 16,0 0-16,22 0 0,-22 0 0,0 21 15,21 0-15,1 0 0,-1 21 0,0-20 16,-21 20-16,22 0 0,-1 1 15,-21-1-15,0 0 0,1 22 0,-22-22 16,0 0-16,0 1 0,-22-1 16,1 0-16,0 1 0,-21-1 0,-1-21 15,1 22-15,0-22 0,-1 21 0,1-21 16,-21 0-16,20 1 0,1-1 0,0 0 16,-1 0-16,1 0 0,21 0 15</inkml:trace>
  <inkml:trace contextRef="#ctx0" brushRef="#br1" timeOffset="-210816.93">14732 16087 0,'0'0'0,"0"-21"15,0-22-15,-21 22 16,21 0-16,-21 21 0,21-21 0,-22 21 15,1 0 1,0 0-16,0 0 16,0 0-16,21 21 0,0 0 15,-21 0 1,21 0-16,21-21 31,0 0-31,0 0 16,-21 22-16,21-22 0,0 0 15,1 21-15,-1 0 16,0-21-16,-21 21 0,0 0 16,0 0-1,0 1-15,-21-22 0,0 21 0,-1-21 16,1 21-16,0-21 0,0 21 16,21 0-1,0 0 1,21-21-1,0 0-15,0 22 16,1-22-16,-22 21 16,21 0-16,-21 0 15,0 0-15,0 0 0,0 1 16,0-1-16,-21 0 16,-1 0-16,1 0 0</inkml:trace>
  <inkml:trace contextRef="#ctx0" brushRef="#br1" timeOffset="-210376.07">14774 17039 0,'21'0'31,"1"0"-31,-1 0 16,0 0-16,0 0 16,-21 21 15,0 1-31,0-1 16,-21 0-16,21 0 0,-21-21 15,21 21-15,0 0 16,0 1-16,0-1 0,0 0 0,0 0 15,21 0-15,0 0 0,0 1 16,0-1-16,1-21 0,-22 21 0,21 0 16,0-21-16,0 21 0,0 0 15,-21 1-15,0-1 0,0 0 16,0 0 0,-21-21-16,0 0 15,0 21-15,0-21 0,-1 0 16,1 0-16,0 0 0,0-21 15,0 0-15,0 0 0,21 0 16,0-1-16,0 1 0</inkml:trace>
  <inkml:trace contextRef="#ctx0" brushRef="#br1" timeOffset="-210092.23">14944 16679 0,'0'0'0,"-22"0"0,-20-21 16,21 21-16,0 0 0,21-21 15,0 0 1,21 21-16,0 0 16,0 0-16,22 0 0,-1 0 0,0 0 15,1 0-15,-1 0 0,21 0 0,-20 0 16,-1 0-16,0 0 0,1 0 15,-22 0-15,21 0 0,-21 0 0,1 0 16,-44 21 15,1-21-31,0 0 0</inkml:trace>
  <inkml:trace contextRef="#ctx0" brushRef="#br1" timeOffset="-209908.31">14838 16785 0,'0'0'0,"-21"0"0,-1 21 0,44-21 16,-1 0 0,0 0-16,0 0 0,21 0 15,1 0-15,-1 0 0,0 0 0,1-21 16,-1 0-16,22 21 0,-22-21 0,0 21 16,-21-21-16,22 0 0,-22 21 0,0-22 15,0 1-15,0 0 0,-21 0 16,22 0-16,-22-22 0</inkml:trace>
  <inkml:trace contextRef="#ctx0" brushRef="#br1" timeOffset="-207528.54">15748 4847 0,'0'0'0,"0"21"0,0 1 16,21-22-16,0 21 15,0-21-15,-21 21 16,22-21-16,-1 0 0,0 0 16,0 0-16,21 0 0,-20 0 0,-1 0 15,21-21-15,-21 0 0,22-1 0,-1 22 16,0-21-16,1 0 0,-1 0 0,0 0 15,22 0-15,-22-1 0,22-20 16,-1 21-16,-21-21 0,22-1 0,-1 1 16,1 0-16,-1-1 0,22-20 15,-21-1-15,-1 22 0,22-22 0,-22-20 16,1 20-16,-1 22 0,-20-22 16,-1 1-16,0 21 0,1-1 0,-1-20 15,-21 20-15,0 1 0,0 0 0,-21 21 16,22-22-16,-1 1 0,0 21 15,-21-22-15,0 22 0,0-21 0,21 21 16,-21 0-16,0-1 0,21 1 0,-21 0 16,0 42 15,-21 0-15,21 1-16,-21-22 15,0 21-15,21 21 0,-21-21 0,-1 0 16,-20 22-16,21-22 0,0 21 0,-22 1 15</inkml:trace>
  <inkml:trace contextRef="#ctx0" brushRef="#br1" timeOffset="-207000.85">15917 5038 0,'0'0'0,"0"21"0,-21-21 15,21 21 1,0 0-16,21 0 31,0-21-31,1 0 16,20 0-16,-21 0 0,0-21 15,22 0-15,-1 21 0,0-21 0,1 0 16,20 0-16,-21-1 0,22 1 0,-1-21 16,1 21-16,-22-22 15,22 22-15,-1-21 0,1 0 0,-22-1 16,22 1-16,-1 0 0,1-22 0,-22 22 16,21-22-16,1 22 0,-22-43 0,22 22 15,-1-1-15,-20 1 0,-1-1 16,21 1-16,-41 20 0,20-20 0,-21 21 15,21-1-15,-20 22 0,-1-21 0,-21-1 16,0 22-16,21 0 0,-21-21 16,0 21-16,21-1 0,-21 1 0,0 0 15,0 0-15,0-21 0,0 20 0,0 1 16,21 0-16,-21 0 16,0 0-1,-21 42 1,0 0-1,21 0-15,-21-21 16,0 21-16</inkml:trace>
  <inkml:trace contextRef="#ctx0" brushRef="#br1" timeOffset="-206429.15">17738 3323 0,'0'0'15,"0"-21"-15,0 0 16,0 0-16,0 0 0,0-1 0,0 1 16,-22 21-1,1 0-15,0 0 16,0 21-16,-21 1 0,20-1 0,-20 0 16,0 21-16,-1-21 0,-20 22 0,21-22 15,-22 21-15,1 1 0,20-1 16,-20 0-16,-1 1 0,1-1 0,20 0 15,1 1-15,21-22 0,-21 0 0,20 0 16,22 0-16,0 0 0,22-21 31,-1 0-31,0 0 16,21-21-16,-21 0 0,22 0 0,-1 0 16,0 0-16,1-1 0,-1 1 15,22-21-15,-22 21 0,0-22 0,1 1 16,-1 21-16,-21 0 0,21-22 0,-20 22 15,-1 0-15,0 21 0,0 0 16,0 0 0,-21 21-16,0 0 0,0 1 0,21-1 15,-21 21-15,22 0 0,-1 43 16,0-43-16,-21 1 0,21 20 16,0-20-16,0 20 0,1-21 0,-1 1 15,21 20-15,-42-20 0,21-1 16,0 0-16,1 1 0,-22-22 15,21 21-15,-21-21 0,0 0 0,0 1 16,21-1-16,-21 0 0,21-21 16,-21-21 15,0 0-15,0-1-16,0 1 0,0 0 15,0 0-15</inkml:trace>
  <inkml:trace contextRef="#ctx0" brushRef="#br1" timeOffset="-203016.31">19346 9948 0,'0'0'0,"21"0"15,1 0-15,-22-21 16,21 0-16,-21 0 16,0 0-16,0 0 0,0-1 15,0 1-15,0 0 16,0 0-16,-21 0 16,-1 21-16,1 0 0,0-21 0,0 21 15,0 0-15,-22 0 0,1 21 0,21 0 16,-21 0-16,-1 0 0,1 22 15,21-1-15,-22-21 0,1 21 0,21 22 16,0-22-16,-22 1 0,22-1 0,0 21 16,0-20-16,21-1 0,0 22 0,0-22 15,0 21-15,0-20 0,21-1 0,0-21 16,0 22-16,1-1 0,20-21 16,-21 0-16,21 0 0,1-21 0,-1 22 15,0-22-15,1 0 0,-1 0 0,22 0 16,-22-22-16,21 1 0,1 21 15,-1-42-15,-20 21 0,20 0 0</inkml:trace>
  <inkml:trace contextRef="#ctx0" brushRef="#br1" timeOffset="-202124.31">19939 10266 0,'0'0'0,"0"-85"16,-21 64-16,0 0 16,-1 21-16,1 0 0,-21-21 0,21 21 15,-22 0-15,22 0 0,-21 21 0,21 0 16,-22 0-16,22 0 0,-21 22 15,21-22-15,0 21 0,-1 1 16,1-22-16,0 21 0,0 0 0,21 1 0,0-22 16,0 21-16,0-21 0,0 1 15,0-1-15,21-21 0,0 0 0,0 0 16,22 0-16,-22 0 0,21 0 16,1 0-16,-1-21 0,0-1 0,-21 1 15,22 0-15,-1-21 0,-21 21 0,0-22 16,1 1-16,-1 21 0,0-22 0,-21 1 15,0 21-15,0-21 0,0 20 0,0 1 16,0 0-16,-21 42 31,21 0-31,-21 1 0,21-1 0,-22 21 16,22-21-16,0 22 0,0-22 0,0 21 16,0-21-16,0 22 0,0-22 15,22 0-15,-1 0 0,0 0 16,-21 0-16,21-21 0,0 0 0,0 22 15,1-22-15,-1 0 0,0 0 0,0 0 16,0-22-16,0 22 0,1-21 0,-1 0 16,0 0-16,0 0 0,0-22 0,0 1 15,1 21-15,20-21 0,-21-22 0,0 22 16,0-1-16,1-20 0,-1 21 16,0-22-16,0 1 0,0-1 15,-21 22-15,21-22 0,-21 22 0,22 0 16,-22-1-16,0 22 0,0 0 0,-22 63 31,1-21-31,0 22 0,0-22 0,0 21 16,0 22-16,21-22 0,-22 0 0,22 22 15,-21-22-15,21 1 0,0 20 0,-21-21 16,21 22-16,-21-22 0,21 1 0,0 20 16,-21-21-16,21-20 0,0 20 15,0-21-15,0 21 0,0-20 0,0-1 16,21-21-16,0 0 0,0 0 15,0 0-15,1-21 0,-1-1 0,21 1 16,-21 0-16,22-21 0,-22 21 16,0-22-16,21 1 0,-21 0 15,1-22-15,-1 22 0,0-1 0,0-20 16,0 21-16,0-22 0,-21 1 0,0 20 16,22-20-16,-1 20 0,-21 1 0,0 0 15,0-1-15,0 22 0,0 0 0,21 21 16,-21 21-1,0 22-15,0-22 0,-21 21 16,21 22-16,0-22 0,-21 0 0,21 22 16,-22-22-16,1 0 0,21 22 0,0-22 15,-21 22-15,0-22 0,0 0 16,21 1-16,0-1 0,0 0 16,-21-20-16,21 20 0,0-21 0,0 0 15,0 0-15,0 1 0,21-22 16,0 0-1,0 0-15,0-22 0,0 1 0,1 0 16,-1 0-16,0 0 0</inkml:trace>
  <inkml:trace contextRef="#ctx0" brushRef="#br1" timeOffset="-201804.07">20976 10287 0,'0'21'0,"21"-21"31,0 0-31,1 0 0,-1 0 16,0 0-16,0 0 0,0 0 0,22-21 16,-22 21-16,0-21 0,0 21 0,0-21 15,-21 0-15,0-1 0,0 1 16,0 0-16,0 0 16,0 0-16,-21 21 15,0 0-15,0 0 0,0 21 0,-22 0 16,22 0-16,0 0 0,0 1 0,0-1 15,21 0-15,-22 21 0,1-21 0,21 22 16,0-22-16,0 21 0,0-21 16,0 1-16,0-1 0,0 0 15,0 0-15,21 0 0,1-21 0,-1 21 16,0-21-16,0 0 0,0 0 0,22 0 16,-22 0-16,21 0 0,-21 0 0,22-21 15,-1 21-15</inkml:trace>
  <inkml:trace contextRef="#ctx0" brushRef="#br1" timeOffset="-201476.12">21590 10245 0,'0'0'0,"0"-21"0,0-1 0,0 1 0,0 0 15,0 0-15,21 21 16,0-21-16,0 21 0,1 0 16,-1 0-16,0 0 0,0 21 15,21 0-15,-20 0 0,-1 0 16,0 22-16,0-22 0,0 21 0,-21-21 15,0 22-15,0-22 0,0 21 0,0-21 16,0 22-16,0-22 0,0 0 0,0 0 16,0 0-16,-21-21 0,21 22 0,0-44 31,0 1-31,0 0 16,0-21-16,0 21 0,0-1 15,21-20-15,-21 21 0,21-21 16,1 20-16,-22-20 0,21 21 0,0-21 15,-21 20-15,21 1 0,-21 0 16,21 21-16,0-21 0,1 21 0,-1 0 16,0 0-16,0-21 0,21 21 0,-20 0 15,20 0-15</inkml:trace>
  <inkml:trace contextRef="#ctx0" brushRef="#br1" timeOffset="-200692.06">23347 10160 0,'0'0'0,"-21"-21"0,21-21 16,0 20-16,-22-83 16,22 62-16,-21 22 0,21 0 0,-21 0 15,21 0-15,-21 21 0,0 0 16,0 0-16,-1 0 0,1 21 0,0 0 15,0 0-15,0 21 0,0-20 0,-1 20 16,1-21-16,0 21 0,21-20 0,-21 20 16,21-21-16,0 21 0,0-20 15,0 20-15,0-21 0,21 0 0,0 0 16,0 1-16,1-1 0,20-21 16,-21 21-16,0-21 0,0 0 0,22 0 15,-22 0-15,21 0 0,-21-21 0,1 21 16,20-21-16,-21-1 0,0 1 15,22 0-15,-22 0 0,0-21 0,0 20 16,-21-20-16,0 21 0,21-21 0,-21-1 16,0-20-16,0 20 0,0 1 0,0 0 15,0-1-15,-21 1 0,0 0 16,21 21-16,-21-1 0,0 1 0,-1 21 16,1 0-16,21 21 15,0 1 1,21-22-16,22 21 0,-22-21 0,21 21 15,1-21-15,-1 0 0,0 0 16,22 0-16,-22 0 0,22 0 0,-1 0 16,-21 0-16,1-21 0,-1 0 0,0 21 15,-20-22-15,-1-20 0,0 21 0,-21 0 16,0-22-16,0 22 0,0 0 16,0-21-16,0 21 0,0-1 0,-21 22 15,0-21-15,-1 21 0,1 0 0,0 0 16,0 0-16,0 21 0,21 1 0,-21-1 15,-1 21-15,1 22 16,0-22-16,0 21 0,0 1 0,21-1 16,0 1-16,-21-1 0,21 1 0,0-1 15,0 1-15,-22-1 0,22 1 0,0-1 16,0 22-16,0-21 0,0-1 16,0 1-16,0-22 0,0 21 0,0 1 15,0-22-15,0 1 0,0-1 0,-21-21 16,21 21-16,-21-20 0,21-1 0,-21 0 15,0-21-15,0 0 0,-1 0 16,1 0-16,0 0 0,0 0 0,0 0 16,0-21-16,21 0 0,-22 21 0,22-22 15,-21 22-15,21-21 16,0 0-16,0 0 0,0 0 16</inkml:trace>
  <inkml:trace contextRef="#ctx0" brushRef="#br1" timeOffset="-200244.39">19833 11748 0,'0'0'0,"0"-43"0,-21 22 15,0 0-15,0 21 0,-1 0 16,1 0-16,0 0 0,0 0 16,21 42-16,-21-21 0,0 22 15,-1 20-15,1 1 0,0-1 0,21 1 16,-21-1-16,21 22 0,-21-22 0,21-20 16,-21 20-16,21 1 0,0-22 0,0 0 15,0-20-15,0 20 0,0-21 0,0 0 16,0 0-16,0 1 0,0-1 15,-22-21 1,1 0-16,0 0 0,0-21 16</inkml:trace>
  <inkml:trace contextRef="#ctx0" brushRef="#br1" timeOffset="-199688.11">19198 12425 0,'-42'-42'0,"84"84"0,-105-106 16,41 22-16,1 21 0,21 0 15,0 0-15,0-1 0,0 1 0,21 21 16,1 0-16,20 0 0,0 0 0,22 0 15,-1-21-15,1 21 0,-1 0 0,22-21 16,0 21-16,-22-21 0,22 0 16,-22 21-16,1-22 0,-1 1 0,1 0 15,-22 0-15,0 0 0,-20 0 0,20-22 16,-21 22-16,0-21 0,-21 21 0,0-22 16,0 22-16,0-21 0,-21-1 0,0 22 15,0 0-15,0 0 16,21 0-16,-22 21 0,1 0 0,0 0 15,21 21-15,-21 0 0,21 21 16,0-20-16,0 20 0,0 0 0,0 22 16,0-22-16,0 22 0,0-22 0,0 21 15,0-20-15,0 20 0,0-20 16,0-1-16,0 0 0,0 1 0,0-22 16,-21 21-16,21-21 0,0 0 0,0 1 15,0-1-15,-21 0 0,21-42 47,0 0-47,0-1 0,0 1 16,21 0-16,0 0 0,0-21 0,0-1 15,0 22-15,1-21 0,20 21 0,-21-1 16,0 1-16,0 0 0,1 21 0,20 0 16,-21 21-16,0 0 15,-21 22-15,0-22 0,0 0 0,0 21 16,0-20-16,0 20 0,0-21 0,0 21 15,0-20-15,0-1 0,0 0 0,0 0 16,0 0-16,0 0 0,0 1 0,0-1 16,0 0-1,21-21 1,1 0-16,-22-21 0,21 0 16,0-1-16,0 22 0,-21-21 0</inkml:trace>
  <inkml:trace contextRef="#ctx0" brushRef="#br1" timeOffset="-199352.31">20637 12361 0,'22'0'47,"-1"0"-47,0 0 0,0 0 16,0 0-16,0 0 0,1 0 0,20-21 15,-21 21-15,0-21 0,0 0 16,1 21-16,-1-21 0,0 0 15,-21-1-15,0 1 0,0 0 0,0 0 16,0 0-16,0 0 0,-21 21 16,-22 0-16,22 0 0,0 0 15,-21 21-15,21 0 0,-22 0 16,22 0-16,0 22 0,-21-22 0,20 21 16,22-21-16,-21 22 0,21-1 0,0-21 15,0 0-15,0 22 0,0-22 0,0 0 16,0 0-16,21 0 0,1 0 0,-1-21 15,21 22-15,-21-22 0,22 0 16,-22 0-16,21 0 0,0 0 16,1 0-16,-1 0 0,0-22 0,22 1 15,-22 0-15</inkml:trace>
  <inkml:trace contextRef="#ctx0" brushRef="#br1" timeOffset="-198672.74">21802 12129 0,'0'0'0,"-22"0"32,22 21-32,-21 0 0,0 0 0,21 0 15,0 22-15,0-22 0,-21 0 0,21 21 16,0-21-16,0 1 0,0 20 16,0-21-16,-21 0 0,21 0 0,0 1 15,0-1-15,0 0 0,0 0 16,0 0-16,0-42 31,0 0-15,0 0-16,0 0 0,0-1 0,0-20 15,21 21-15,0-21 0,-21-1 16,21 1-16,0 0 0,1-1 0,-1 1 16,0 0-16,0-1 0,0 22 15,0-21-15,22 21 0,-22 21 0,0 0 16,0 0-16,0 0 0,1 0 15,-1 21-15,0 0 0,0 21 0,-21-21 16,21 22-16,-21-1 0,0-21 0,0 22 16,21-1-16,-21-21 0,22 21 0,-22-20 15,0 20-15,0-21 0,0 21 0,0-20 16,0-1-16,0 0 0,0 0 16,0 0-16,0-42 31,0 0-31,0 0 15,0 0-15,0-1 0,0 1 16,0-21-16,21 21 0,0-22 16,0 1-16,0 0 0,22-1 0,-22 1 15,21 0-15,0 21 0,-20-22 0,20 22 16,0 0-16,1 0 0,-1 21 0,0 0 16,1 21-16,-22 0 0,21 0 15,-42 0-15,21 22 0,-21-1 0,0 0 16,21-20-16,-21 20 0,0 0 0,0-21 15,0 22-15,0-22 0,0 0 0,-21 0 16,21 0-16,-21 1 0,21-1 0,0 0 16,-21-21-16,21 21 15,21-42 17,0 0-17,0 0-15,1-1 0,-1 1 0</inkml:trace>
  <inkml:trace contextRef="#ctx0" brushRef="#br1" timeOffset="-198312.02">23050 12256 0,'22'0'32,"-1"0"-32,0 0 15,0 0-15,0 0 0,0 0 0,1 0 16,20-22-16,-21 1 0,21 21 0,1-21 15,-22 0-15,21 0 0,1 0 0,-22-1 16,0 1-16,0 0 0,0 0 16,-21 0-16,0 0 15,-21 21-15,0 0 0,0 0 0,0 21 16,-1 0-16,-20-21 0,21 42 0,-21-21 16,20 1-16,-20 20 0,21-21 0,0 21 15,0-20-15,-1 20 0,1-21 16,21 0-16,-21 0 0,21 1 0,0-1 15,0 0-15,0 0 0,0 0 16,21 0-16,0-21 0,1 0 16,-1 0-16,0 0 0,21 0 15,-21 0-15,1 0 0,-1 0 16,0 0-16,21 0 0,-21-21 0,1 0 16,20 21-16,0-21 0,1 0 0</inkml:trace>
  <inkml:trace contextRef="#ctx0" brushRef="#br1" timeOffset="-198080.15">23939 11917 0,'0'0'0,"22"-42"0,-22-1 0,21 1 16,-21 0-16,0 20 0,0 1 0,0 0 15,0 0-15,0 42 16,0 0 0,0 0-16,0 22 0,0-1 0,-21 0 15,-1 1-15,22 20 0,-21-20 16,21 20-16,0-21 0,-21 1 0,21-1 15,0 0-15,-21 1 0,21-1 0,0-21 16,0 0-16,0 1 0,0-1 0,0 0 16,0 0-16,21-21 15,0 0 1,0-21-16</inkml:trace>
  <inkml:trace contextRef="#ctx0" brushRef="#br1" timeOffset="-197593.9">24363 11875 0,'21'-64'0,"-42"128"0,42-170 0,-21 85 0,0-22 16,0 22-16,0 0 0,0 0 15,0 42 1,0 0-16,0 0 0,0 0 0,0 22 16,0-1-16,0 0 0,0 1 0,0 20 15,0-20-15,21 20 0,-21-21 0,0 1 16,21-1-16,-21 0 0,0-20 0,0 20 15,0-21-15,0 0 16,0 0-16,0 1 0,0-1 0,0 0 16,0-42 15,0 0-31,0-1 16,0 1-16,0 0 0,0 0 15,0 0-15,0-22 0,21 22 0,1-21 16,-1 0-16,0 20 0,0-20 0,0 21 15,22-21-15,-22 20 0,0 1 0,0 21 16,0 0-16,0 0 0,1 0 0,-1 21 16,0 1-16,-21-1 0,21 0 15,-21 0-15,0 21 0,0-20 16,0 20-16,0-21 0,0 0 0,0 22 16,0-22-16,-21 0 0,0 0 0,21 0 15,0 0-15,-21 1 0,-1-1 16,1 0-16,42-21 47,1-21-47,-1 21 0,0-21 15,0-1-15,0 1 0</inkml:trace>
  <inkml:trace contextRef="#ctx0" brushRef="#br1" timeOffset="-197259.93">25061 12129 0,'0'0'0,"21"-22"0,22-41 16,-43 42-16,0 42 15,-43-21 1,22 21-16,0 0 0,0 22 16,0-22-16,0 0 0,-1 21 0,1-21 15,0 1-15,0-1 0,21 21 0,-21-21 16,21 0-16,0 1 0,0-1 16,21 0-1,0-21-15,0 0 0,0 0 0,1 0 16,-1 0-16,0 0 0,0 0 0,0-21 15,0 0-15,1 21 0,-1-22 16,0 1-16,0 0 0,-21 0 0,21 0 16,-21 0-16,21-22 0,-21 22 15,0 0-15,0 0 0,0 0 0,0-1 16,0 1-16,-21 21 0,0 0 0,0 0 16,0 0-16,0 0 0,-22 0 0,22 0 15,0 0-15,0 21 0,0 1 16,21-1-16,0 0 0,0 0 15,0 0-15,21-21 0,0 21 0,0-21 16</inkml:trace>
  <inkml:trace contextRef="#ctx0" brushRef="#br1" timeOffset="-196520.47">25675 12234 0,'0'0'0,"0"-21"0,0 0 0,0 0 15,-21 21-15,0-21 0,21 0 0,-21 21 16,-1-22-16,1 22 0,0 0 16,0 0-16,0 0 0,0 22 0,-1-22 15,1 21-15,0 0 0,0 0 16,0 0-16,21 0 0,-21 22 16,21-22-16,-22 0 0,22 0 0,0 0 0,0 1 15,0-1-15,0 0 0,0 0 16,0 0-16,22 0 15,-1-21-15,0 0 0,0 0 0,0 0 16,0 0-16,1 0 0,-1-21 16,0 0-16,0 0 0,0 0 15,0-22-15,-21 22 0,22 0 16,-22-21-16,21-1 0,0 1 16,-21 0-16,21-22 0,0 22 0,0 0 15,1-22-15,-22 22 0,21-1 0,0 1 16,-21 21-16,0-21 0,0 20 0,0 1 15,0 42 17,-21 1-32,21 20 0,-21 0 0,-1-21 15,22 22-15,-21 20 0,21-20 0,0-1 16,0 0-16,-21 1 0,21 20 0,0-21 16,0-20-16,0 20 0,0 0 0,0-21 15,0 1-15,0 20 0,0-21 16,0 0-16,21-21 15,0 0-15,1 0 0,-1 0 16,0 0-16,0 0 0,0-21 16,0 21-16,1-21 0,-1 0 0,0 0 15,0-22-15,-21 22 0,21 0 16,-21 0-16,21-22 0,-21 22 16,22 0-16,-22 0 0,0 42 31,0 0-31,0 0 15,0 1-15,0-1 0,0 0 0,0 0 16,0 0-16,0 0 0,0 1 0,0-1 16,0 0-16,0 0 0,0 0 0,0 0 15,-22-21-15,22 22 16,-21-22 15,0 0-31,21-22 16,-21 1-16,0 21 0,0-21 15,-1 0-15,1 0 0</inkml:trace>
  <inkml:trace contextRef="#ctx0" brushRef="#br1" timeOffset="-196259.62">23453 11832 0,'0'0'0,"0"21"0,21-21 16,0 0-16,0 0 15,0 0-15,22 0 0,-22 22 0,21-22 16,0 0-16,1 0 0,-1 0 0,-21 0 16,22 0-16,-1 0 0,-21 0 0,0 0 15,0 0-15,-42 0 31,0 0-31,0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13:01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3958 0,'0'0'0,"21"-21"0,0 0 16,-21 0-16,22 0 0,-1 21 0,-21-22 16,0 1-16,0 0 0,0 0 15,0 0-15,0 0 0,0-1 16,0 1-1,-21 21-15,-1 0 16,1 21-16,0-21 0,0 43 16,0-22-16,-22 0 0,22 21 0,0 22 15,0-1-15,0 1 0,0-1 16,-1 1-16,1 21 0,0-22 16,21 22-16,-21-22 0,21 22 0,0 0 15,0-1-15,0 1 0,0 0 16,0-22-16,21 22 0,21-1 0,-20-20 15,20-1-15,0 1 0,22-1 0,-22 1 16,43-22-16,-22 1 0,1-1 16,20 0-16,1-21 0,-21 1 0,20-1 15,22-21-15,-21 0 0,21 0 0,-22-21 16,22-1-16,0 1 0,0-21 16,0 0-16,-22-1 0,1 1 15,0-22-15,-1 1 0,-20 21 0,20-43 16,-20 21-16,-22-20 0,22 20 15,-22-20-15,0 20 0,-20-21 0,-1 22 16,0-22-16,-21 1 0,0 20 0,0-21 16,0 1-16,-21-1 0,-22 22 0,22-1 15,-21 1-15,0-1 0,-1 1 16,-20 20-16,-1 1 0,1 0 0,-1 20 16,-42-20-16,22 21 0,-22 21 15,0 0-15,0 0 0,0 0 0,1 0 16,20 21-16,0 0 0,22 0 0,-22 22 15,22-22-15,-1 21 0,22 1 16,-22 20-16,22-21 0,-22 1 16,22 20-16,0-20 0,-1-1 15,1 21-15,21-20 0,0-1 0,0 0 16,-1-20-16,22 20 0,0-21 0,-21 0 16,21 0-16,0 1 0</inkml:trace>
  <inkml:trace contextRef="#ctx0" brushRef="#br0" timeOffset="348.72">3916 4509 0,'0'0'0,"-21"21"0,-43 63 16,64-62-16,0-1 15,0 0-15,0 0 16,0 0-16,21 0 16,0-21-16,1 0 0,-1 0 0,0 0 15,0 0-15,0 0 0,0-21 16,-21 0-16,0 0 16,0 0-16,0 0 15,-21 21-15,0-22 0,0 22 16,0 0-16,0 0 0,-1 0 0,1 0 15,0 0-15,0 0 0,0 0 16,21 22 0,21-1-16,0-21 15,0 0-15,0 0 0,22 0 16,-22 0-16</inkml:trace>
  <inkml:trace contextRef="#ctx0" brushRef="#br0" timeOffset="627.79">4508 4445 0,'0'0'0,"22"0"0,-22 21 31,0 0-31,0 1 16,0-1-16,0 0 0,0 0 0,0 0 16,21-21-16,0 0 0,0 21 0,0-21 15,0 0-15,22 0 0,-22 0 16,0 0-16,0 0 0,22-21 0,-43 0 15,21 21-15,-21-21 0,0 0 16,0 0-16,0-1 0,0 1 16,-21 0-16,-1 21 0,1-21 15,0 21-15,0 0 16,0 0-16,0 0 0,-1 0 0,22 21 16,-21 0-16,0 0 0,21 1 15,-21-1-15</inkml:trace>
  <inkml:trace contextRef="#ctx0" brushRef="#br0" timeOffset="879.97">4085 5249 0,'0'0'0,"0"22"0,0 20 15,21-42 1,0 0-16,1 0 0,20 0 0,0 0 15,1 0-15,20-21 0,1 0 16,-22-1-16,21 1 0,-20 0 0,20 0 16,-20 0-16,-22 0 0,0 21 0,0-22 15,0 1-15,-42 21 32,21 21-32,-21-21 0,0 22 0,21-1 15</inkml:trace>
  <inkml:trace contextRef="#ctx0" brushRef="#br0" timeOffset="1196.52">4530 5863 0,'0'21'15,"0"1"1,0-1-16,0 0 15,0 0-15,0 0 0,0 0 16,0 22-16,0-22 0,0 21 0,0 1 16,0 20-16,0-21 0,0 22 15,0-1-15,0 1 0,0-1 16,0 1-16,0-1 0,0 1 0,-22-1 16,22 1-16,0-22 0,-21 22 0,21-22 15,0 22-15,0-22 0,0 0 0,0 1 16,0-1-16,0-21 0,21 21 15,-21-20-15,22-22 16,-1 0-16,0-22 0,-21 1 16,0 0-16,0 0 0</inkml:trace>
  <inkml:trace contextRef="#ctx0" brushRef="#br0" timeOffset="1576.34">4572 6689 0,'0'0'0,"0"-21"0,-21-1 0,0 1 16,-1 21-16,1 0 0,-21 0 15,21 0-15,0 0 0,-1 21 16,1 1-16,0-1 0,0 0 0,-21 0 16,20 0-16,1 0 0,21 1 0,-21 20 15,0-21-15,0 0 0,21 0 16,0 1-16,0-1 0,-21-21 0,21 21 16,0-42-1,21 0 1,-21-22-16,21 22 0,0-21 15,21 21-15,-20-22 0,-1 1 16,21 0-16,-21-1 0,22 22 0,-1-21 16,0 21-16,1-1 0,-1 1 0,0 21 15,1 0-15,-1 0 0,0 0 16,1 21-16,-1 1 0,-21-1 0,21 21 16,-20-21-16,-1 0 0,0 22 0,0-1 15,0-21-15,0 22 0,-21-22 0,22 0 16,-22 21-16,0-21 0,21 1 15,0-1-15,-21 0 0,21-21 16,0 0-16,0 0 0,1 0 16,-1-21-16,0 0 0,0-1 15</inkml:trace>
  <inkml:trace contextRef="#ctx0" brushRef="#br0" timeOffset="2751.5">4381 3704 0,'22'0'16,"-1"0"0,0 0-16,21 0 0,1 0 0,-1 0 15,21 0-15,1 0 0,21-21 16,-22 21-16,43 0 0,-21-21 16,20 21-16,1-21 0,21 21 0,0 0 15,0-21-15,0 21 0,21 0 0,-21 0 16,0-22-16,-21 22 0,21 0 15,-42 0-15,21 0 0,-43 0 0,22 0 16,-43 0-16,1 0 0,-22 22 0,0-22 16,-21 21-1,-21-21-15,0 21 16,-22-21-16,22 0 0,0 0 0,-21 0 16,-1 0-16,1 0 15,-22 0-15</inkml:trace>
  <inkml:trace contextRef="#ctx0" brushRef="#br0" timeOffset="3012.33">5313 3852 0,'0'0'15,"-43"22"-15,1-22 0,0 0 0,21 0 16,-1 0-16,22 21 0,22-21 16,-1 0-16,0 0 0,42 0 15,1 0-15,-1 0 0,22 0 16,0 0-16,21 0 0,-1-21 0,1 21 15,-21-22-15,21 22 0,0 0 16,-1-21-16,-20 21 0,21 0 16,-21 0-16,-1-21 0,-20 21 0,-1 0 15,1 0-15,-22 0 0,0 0 0,-20 0 16,-1 0-16,0 0 0,-21-21 16,-21 0-1,0 0-15,-1 21 0</inkml:trace>
  <inkml:trace contextRef="#ctx0" brushRef="#br0" timeOffset="3407.34">6646 3323 0,'0'0'0,"0"21"31,21 1-16,1-22-15,-1 21 0,0 0 0,21-21 16,1 21-16,-1 0 0,0-21 0,1 21 16,-1-21-16,21 0 0,-20 22 15,20-22-15,-20 21 0,-1-21 0,0 0 16,1 0-16,-22 0 0,21 0 0,-21 0 16,0 0-16,1 0 0,-22 21 15,0 0 1,-22-21-16,-20 21 0,21 0 0,-21 1 15,-1 20-15,1 0 0,0-21 16,-1 43-16,1-22 0,0 22 0,-22-1 16,22 1-16,-1-22 0,1 22 0,0-1 15,-1 1-15,22-22 0,-21 0 0,21 1 16,0-1-16,-1-21 0,1 0 16,21 0-16,-21 1 0,21-1 0,21-21 31,-21-21-31,0-1 0,0 1 15</inkml:trace>
  <inkml:trace contextRef="#ctx0" brushRef="#br0" timeOffset="4584.25">3260 2096 0,'0'0'0,"-22"0"16,1 0-16,21 21 0,-21 0 0,21 0 15,0 0-15,-21 22 0,21-22 16,0 21-16,0 22 0,0-22 0,0 21 16,0 1-16,-21-22 0,21 22 0,0-22 15,0 22-15,0-22 0,0 0 16,0-21-16,0 22 0,0-22 0,0 0 15,0 0-15,0 0 0,0 1 16,0-44 15,0 1-31</inkml:trace>
  <inkml:trace contextRef="#ctx0" brushRef="#br0" timeOffset="4996.01">2942 2582 0,'-21'-42'0,"42"84"0,-63-126 0,21 63 15,21-22-15,0 1 0,0 21 0,0-22 16,0 22-16,21-21 0,0 21 16,0 0-16,21-1 0,1 1 0,-1 0 15,22 0-15,-22 21 0,43 0 16,-22 0-16,1 0 0,-1 21 0,1-21 16,-1 21-16,1 0 0,-43 22 0,21-22 15,-21 21-15,-21-21 16,0 22-16,0-1 0,-42 0 0,21 1 15,-22-1-15,1-21 0,0 22 0,-1-22 16,1 0-16,0 0 0,-1 0 16,1 0-16,21-21 0,-21 0 0,20 0 15,-20 0-15,21 0 0,0 0 16,0 0-16,-1 0 16,44 0-1,-1 22 1,0-1-16,21 21 0,-21-21 0,22 0 15,-1 22-15,0-22 0,1 0 0,-22 21 16,21-20-16,1-1 16,-1 0-16,-21 0 0,21 0 0,1 0 15,-22 1-15,21-22 0,1 0 0,-22 0 16,21 0-16,-21 0 0,22 0 16,-1 0-16,-21-22 0,21 22 0</inkml:trace>
  <inkml:trace contextRef="#ctx0" brushRef="#br0" timeOffset="5963.85">4318 2752 0,'0'-21'16,"0"42"-16,0-64 0,0 22 0,-21 0 15,0 21 1,-1 0-16,1 0 0,0 0 0,0 21 16,0 0-16,0 1 0,-1-1 15,1 0-15,0 0 0,0 21 16,0-20-16,21-1 0,0 21 0,0-21 15,0 0-15,0 1 0,0-1 0,0 0 16,0 0-16,21-21 16,0 0-1,0 0-15,0-21 0,1 0 0,-1 0 16,0 21-16,0-43 0,0 22 0,-21 0 16,0 0-16,21-22 0,-21 22 15,0 0-15,22-21 0,-22 21 16,0-1-16,0 1 0,0 42 31,0 1-31,0 20 0,0-21 16,0 0-16,0 22 0,0-22 0,0 0 15,0 0-15,21 0 0,0 0 16,-21 1-16,21-1 0,0-21 0,0 0 16,1 21-16,-1-21 0,21 0 0,-21 0 15,0 0-15,22 0 0,-1-21 16,-21 0-16,22-1 0,-22 1 0,21 0 15,-21 0-15,0 0 0,1 0 0,-22-22 16,0 1-16,21 21 16,-21-22-16,0 22 0,0 0 0,0 0 15,0 0-15,0 42 16,0 0 0,0 0-16,0 0 0,0 22 0,0-22 15,0 0-15,0 0 0,0 22 0,0-22 16,0 0-16,0 0 0,0 0 15,0 0-15,0 1 0,-21-22 32,-1-22-17,22 1 1,-21 21-16,21-21 0,0 0 16,0-21-16,0 20 0,0 1 0,0-21 15,0 0-15,0 20 0,21-20 16,1 21-16,-1 0 0,0 0 0,0-1 15,0 22-15,22 0 0,-22 0 0,21 0 16,-21 22-16,22-1 0,-1 0 16,-21 0-16,21 0 0,-20 0 0,20 22 15,-21-22-15,0 0 0,-21 0 0,0 0 16,21 1-16,-21-1 0,0 0 16,0 0-16,0 0 15,-21-21 1,0 0-1,21-21-15,-21 0 0,21 0 16,0 0-16,0-22 0,0 22 0,0-21 16,0 21-16,0-22 0,21 1 15,0 0-15,22-1 0,-22 1 0,21 21 16,0 0-16,1 21 0,-1 0 0,0 0 16,1 42-16,-1-21 0,0 21 15,-20-20-15,-1 20 0,21 0 0,-21 1 16,0-1-16,-21 0 0,0-21 15,0 22-15,0-1 0,0-21 16,0 0-16,-21 1 0,0-1 0,21 0 16,-21 0-16,0 0 0,0-21 0</inkml:trace>
  <inkml:trace contextRef="#ctx0" brushRef="#br0" timeOffset="6895.99">15727 3493 0,'0'0'0,"0"-22"0,0 1 0,0 0 0,-21 0 0,21 0 16,0-22-16,0 22 0,0 0 16,0-21-16,0 21 0,0-1 15,0 1-15,0 0 0,-22 0 0,1 0 16,21 0-16,-21-1 0,0 22 0,-21-21 16,20 21-16,-20 0 0,21 0 15,-21 0-15,-1 0 0,1 21 0,-22 1 16,22 20-16,-21 0 0,-1 22 0,1-1 15,-1 1-15,1-1 0,-1 22 16,22-22-16,-22 22 0,22 0 0,0-1 16,-1 22-16,1-21 0,21 0 0,0-1 15,21 1-15,0-22 0,0 1 16,21-1-16,21 1 0,-21-22 16,22 22-16,20-22 0,1-21 0,-1 22 15,1-22-15,20 21 0,1-42 0,21 21 16,-22-21-16,22 0 0,-21 0 15,21-21-15,0 0 0,-1 0 0,-20 0 16,21-1-16,0-20 0,0 0 0,-22-1 16,1 1-16,0-21 0,-22-1 0,22 1 15,-43-1-15,0-21 0,1 1 16,-1 20-16,-42-20 0,0-1 16,0 0-16,0 1 0,0 20 0,-21-21 0,-21 1 15,-1-1-15,-20 22 16,-1-1-16,-20 1 0,-1 20 0,0 1 15,1 21-15,-22 0 0,0-1 0,-21 22 16,0 0-16,0 22 0,0-1 16,21 21-16,-21 0 0,21 22 0,22-22 15,-1 22-15,21-1 0,1 1 0,21-22 16,-1 22-16,22-1 0,0-21 16,21 1-16,0-1 0,0 0 0,0 1 15,0-22-15,21 21 0,0-21 0,22 1 16,-22-22-16</inkml:trace>
  <inkml:trace contextRef="#ctx0" brushRef="#br0" timeOffset="7212.68">15536 3704 0,'0'-21'16,"-21"21"-1,0 0-15,0 0 0,0 21 16,-1 0-16,1 1 0,21-1 0,0 0 15,-21 0-15,21 0 0,0 0 0,0 1 16,21-1-16,-21 0 0,21-21 16,1 0-16,-1 0 15,0 0-15,0 0 0,21 0 0,-20 0 16,-1 0-16,-21-21 0,0 0 16,0-1-16,0 1 0,0 0 15,-21 0-15,-1 0 16,1 21-16,0-21 0,0 21 15,0 0-15,0 0 0,-1 0 0,1 0 16,21 21-16,0 0 16,21-21-16,1 0 15,-1 21-15,21-21 0</inkml:trace>
  <inkml:trace contextRef="#ctx0" brushRef="#br0" timeOffset="7467.49">15938 3831 0,'0'0'0,"0"21"16,0 1 0,22-22-1,-1 0-15,0 0 0,0 0 16,0 0-16,0 0 0,-21-22 16,0 1-16,0 0 0,0 0 15,0 0 1,0 0-1,-21 21-15,0 0 16,0 0-16,0 21 16,0 0-16,21 0 0,0 0 15,-22-21-15,1 21 0,21 22 0,-21-22 16</inkml:trace>
  <inkml:trace contextRef="#ctx0" brushRef="#br0" timeOffset="7720.28">15515 4382 0,'0'0'0,"-42"63"15,42-42 1,0 0-16,0 1 0,21-1 16,21-21-16,-21 0 0,1 0 15,20 0-15,0 0 0,1 0 16,-1 0-16,0 0 0,-21-21 0,22 21 15,-22-22-15,21 22 0,-21-21 0,-21 0 16,0 0 0,-21 21-1,0 0-15</inkml:trace>
  <inkml:trace contextRef="#ctx0" brushRef="#br0" timeOffset="8008.12">15833 4995 0,'0'0'0,"0"22"0,0-1 0,0 0 0,-22 0 16,22 21-16,0-20 0,0 20 16,0 0-16,0 1 0,0-1 0,0 21 15,0-20-15,0 20 0,0 1 0,0-1 16,0 22-16,0-22 0,0 1 0,-21-1 15,21 1-15,0-22 0,-21 22 0,0-22 16,21 0-16,-21 1 0,21-1 16,0-21-16,0 22 0,-21-22 15,21 0-15,0 0 0,-22-21 16,22 21-16,0-42 16,0 0-16,0 0 0,0 0 15,0-22-15,0 22 0</inkml:trace>
  <inkml:trace contextRef="#ctx0" brushRef="#br0" timeOffset="8349.52">15769 5863 0,'0'0'0,"0"-21"16,-21 0-16,0 21 15,0 0-15,-1 0 0,1 21 0,-21 0 16,21 0-16,0-21 0,-1 22 0,1-1 16,0 0-16,0 0 0,0-21 0,0 21 15,21 0-15,-22-21 0,44 0 31,-1-21-31,0 0 16,0 0-16,0 0 0,0 0 0,1-1 16,20-20-16,-21 21 0,0 0 0,0 0 15,1-1-15,-1 1 0,21 21 16,-21 0-16,0 0 16,1 0-16,20 0 0,-21 0 0,-21 21 15,21 22-15,0-22 0,1 0 0,-22 21 16,0-20-16,0 20 0,21-21 0,-21 21 15,21-20-15,-21-1 0,21 0 0,0 0 16,0-21-16,1 21 0,-1-21 16,0 0-16,0 0 0,0-21 15,0 0-15,1 0 0,-1-22 0,0 1 16,0 0-16</inkml:trace>
  <inkml:trace contextRef="#ctx0" brushRef="#br0" timeOffset="8740.29">16933 2328 0,'0'0'0,"-21"-21"16,0 21-16,21-21 16,0 0-16,21 21 15,0-21-15,0 21 16,1 0-16,20 0 0,0 0 0,1 0 15,20 0-15,1 0 0,-1 0 16,1 0-16,-22 0 0,21 0 0,-20 0 16,-1 0-16,-21 0 0,22 0 0,-22 0 15,0 0-15,0 0 0</inkml:trace>
  <inkml:trace contextRef="#ctx0" brushRef="#br0" timeOffset="8960.17">17399 2201 0,'0'0'0,"-21"0"0,-43 0 16,43 0-16,0 0 0,21 22 15,0-1-15,0 21 0,0 0 16,0 1-16,0-1 0,0 22 0,-21-1 16,21 1-16,-21-22 0,21 21 0,-22 1 15,22-22-15,-21 1 0,21-1 16,-21 0-16,0 1 0,21-22 0,0 0 15,0 0-15,0 0 0,0 0 0,21-21 32,0 0-17,0-21-15,1 0 0</inkml:trace>
  <inkml:trace contextRef="#ctx0" brushRef="#br0" timeOffset="9283.98">17759 2582 0,'-21'22'16,"-1"20"-16,1-21 16,0 0-16,0 22 0,0-22 0,0 21 15,-1-21-15,1 0 0,21 22 16,-21-22-16,21 0 0,0 0 0,0 0 16,0 1-16,21-1 0,22-21 15,-22 0-15,0 0 0,0 0 0,21 0 16,-20 0-16,-1 0 0,21-21 0,-21 21 15,0-22-15,1 1 0,-1-21 16,0 21-16,-21-22 0,0 22 0,0-21 16,0 0-16,0 20 0,0-20 0,0 21 15,0 0-15,-21 21 0,0 0 16,-1 0-16,1 0 0,0 0 16,0 0-16,0 21 0,0 0 15,-1 0-15,22 0 0,0 1 0,0-1 16,22 0-16,-1-21 15,0 0-15</inkml:trace>
  <inkml:trace contextRef="#ctx0" brushRef="#br0" timeOffset="9944.9">18309 2646 0,'0'0'0,"-21"0"15,21 21 1,-21 0-16,21 0 15,-21 1-15,21-1 0,-22 0 16,22 21-16,0-21 0,0 1 0,0-1 16,0 21-16,0-21 0,0 0 0,0 1 15,0-1-15,0 0 16,0 0-16,-21-21 16,0-21-1,21 0 1,0 0-16,0-22 15,0 22-15,0 0 0,0-21 0,21-1 16,0 1-16,1 21 0,-1-22 0,0 1 16,0 0-16,21 21 0,1-1 15,-22 1-15,21 21 0,1 0 0,-22 0 16,21 0-16,-21 0 0,22 0 16,-22 21-16,0 22 0,-21-22 15,0 0-15,21 21 0,-21-20 0,0-1 16,0 21-16,0-21 0,0 0 0,0 22 15,0-22-15,-21 0 0,21 0 16,-21 0-16,21 1 0,-21-1 16,-1-21-16,1 0 31,21-21-15,0-1-16,0 1 0,0 0 0,0 0 0,21 0 15,1-22-15,-1 1 0,21 0 16,-21-1-16,22 1 0,-1 0 15,0-1-15,1 1 0,-1 21 0,-21 0 16,21 21-16,1 0 0,-22 0 16,21 21-16,-21 0 0,1 0 0,-22 22 15,0-1-15,0 0 0,0 1 0,0-1 16,0 0-16,0 22 0,-22-22 16,1 0-16,21 1 0,-21-22 0,0 21 15,0-21-15,0 22 0,21-22 0,0 0 16,-22-21-16,22 21 0,-21 0 15</inkml:trace>
  <inkml:trace contextRef="#ctx0" brushRef="#br0" timeOffset="11915.4">5334 6054 0</inkml:trace>
  <inkml:trace contextRef="#ctx0" brushRef="#br0" timeOffset="12451.85">5397 6244 0,'0'21'16,"0"-42"46,0 0-62,0 0 16,0 0-16,22 0 16,-1-1-16,0 1 0,21 0 15,-21 0-15,22 0 0,-1-22 0,22 1 0,-22 0 16,21-22-16,22 22 15,-21-22-15,20 1 0,1 21 0,0-22 16,42 22-16,0-1 0,0 1 16,0 0-16,21 21 0,0-22 0,0 22 15,0 0-15,22 0 0,-1 0 0,-21-1 16,0 1-16,0 0 0,1 0 16,-1 21-16,-21-21 0,0 21 0,0 0 15,-21 0-15,-22 0 0,1-21 0,0 21 16,-22 0-16,-21 0 15,1 0-15,-1 0 0,-21 0 0,0 0 16,-42 0 0,-21 0-16,21 0 15</inkml:trace>
  <inkml:trace contextRef="#ctx0" brushRef="#br0" timeOffset="12855.62">5567 6392 0,'0'0'15,"-21"0"-15,-22 0 0,22 0 0,0 0 16,0 0-16,21-21 15,0 0-15,0 0 16,42 0-16,-21 0 0,43-1 0,-1 1 16,1-21-16,-1 21 0,43 0 0,-21-22 15,21 22-15,21-21 0,0-1 16,21 1-16,21 0 0,0-1 0,-20 1 16,41 0-16,-21-1 0,1 1 15,-1 0-15,-21 21 0,0-1 16,1 1-16,-22 0 0,-22 0 0,1 21 15,-21-21-15,-22 21 0,1-21 0,-22 21 16,1 0-16,-22 0 0,0 0 16,-21-22-16,0 1 15,-21 0-15,0 21 16,21-21-16,-22 0 0,22 0 0</inkml:trace>
  <inkml:trace contextRef="#ctx0" brushRef="#br0" timeOffset="13679.52">9461 4085 0,'0'0'0,"-21"-21"0,-42-42 16,42 63-16,-1-22 0,1 22 15,0 0-15,0 0 16,0 0-16,-22 0 0,22 0 0,0 0 16,-21 22-16,21-1 0,-22 21 0,1 0 15,0 1-15,-1-1 0,-20 22 16,20-1-16,-20-21 0,21 43 0,-1-21 15,-20-1-15,20 22 0,1-1 16,0 1-16,21 21 0,-1-21 0,1-1 16,0-20-16,21 20 0,0 1 0,0 0 15,0-22-15,0 22 0,0-22 16,0 22-16,21-21 0,0-1 0,1 1 16,-1-22-16,21 0 0,-21 22 0,22-22 15,-1 0-15,0-20 16,22 20-16,-1-21 0,1 0 0,-1 0 15,1 1-15,-1-1 0,22-21 0,-22 0 16,22 0-16,-21 0 0,20 0 0,1 0 16,0 0-16,-1-21 0,1 21 15,0-22-15,-1 1 0,1-21 0,-22 21 16,22 0-16,-21-22 0,-1 1 0,1 0 16,-1-1-16,1-20 0,-22-1 15,21 22-15,-20-22 0,20 1 0,-20-1 16,-1 1-16,0-1 0,1 1 15,-22-1-15,21 1 0,-21 21 0,-21-22 16,0 1-16,0-1 0,0 1 16,-21-1-16,0 1 0,0-1 0,-22 22 15,1-1-15,0-20 0,-1 21 16,1-1-16,-21 1 0,20 0 0,-20-1 16,-1 1-16,22 0 0,-22-1 0,-20 1 15,20 0-15,-20-1 0,20 1 16,-21 21-16,1-22 0,-1 22 0,0 21 15,1-21-15,20 21 0,-42 0 16,22 0-16,-1 0 0,-21 0 0,0 21 16,1 0-16,-1 1 0,0-1 15,21 21-15,22 0 0,-22-20 16,22 20-16,20 0 0,-20 1 0,20-1 16,1 0-16,0-21 0,-1 22 15,22-1-15,-21 0 0,21 1 0,0-1 16,21 22-16,0-22 0,0 0 15,0 1-15,0-1 0,21 0 0,0 1 16,0-22-16,21 21 0</inkml:trace>
  <inkml:trace contextRef="#ctx0" brushRef="#br0" timeOffset="13956.36">8742 5355 0,'21'0'32,"0"0"-32,21 0 0,1-21 15,20 21-15,-20 0 0,20 0 16,1-21-16,-1 21 0,1 0 0,-22 0 15,21 0-15,-20 0 0,20 0 16,-20 0-16,-1 0 0,-21 0 0,21 0 16,-63 21-1</inkml:trace>
  <inkml:trace contextRef="#ctx0" brushRef="#br0" timeOffset="14133.26">8975 5609 0,'0'0'15,"0"21"-15,21-21 16,0 0-16,0 0 16,21 0-16,1 0 0,-1 0 0,0 0 15,22 0-15,-22 0 0,1 0 16,20-21-16,-21 21 0,1 0 16,-1 0-16,0 0 0,-20 0 0,-1 0 15</inkml:trace>
  <inkml:trace contextRef="#ctx0" brushRef="#br0" timeOffset="14256.19">9334 5927 0,'0'0'0,"22"0"16,41 0-16,-21 0 15,1 0-15,-22 0 0</inkml:trace>
  <inkml:trace contextRef="#ctx0" brushRef="#br0" timeOffset="16617.29">13674 4805 0,'21'0'31,"0"0"-31,0 0 0,21 21 0,-20-21 15,41 0-15,-21 0 0,22 0 16,-1 0-16,1 21 0,21-21 0,-1 0 16,-20 0-16,20 21 0,-20-21 0,-1 22 15,1-22-15,-1 0 0,-20 21 16,-1-21-16,-21 0 0,0 0 16,1 21-16</inkml:trace>
  <inkml:trace contextRef="#ctx0" brushRef="#br0" timeOffset="16884.14">13737 5017 0,'0'0'0,"0"21"0,42-21 16,-20 0-16,-1 21 0,21-21 0,0 0 16,22 0-16,-22 21 0,43-21 0,-22 0 15,1 0-15,-1 0 0,22 0 16,-21 21-16,-1-21 0,1 0 0,-1 0 16,-21 0-16,22 0 0,-22 0 0,1 0 15,-22 0-15,21 0 0</inkml:trace>
  <inkml:trace contextRef="#ctx0" brushRef="#br0" timeOffset="17752.33">14668 7091 0,'0'0'16,"22"-21"-16,-1 21 0,0-21 0,-21-1 15,21 22-15,-21-21 0,21 0 16,-21 0-16,0 0 0,0 0 16,-21 42 15,0 0-31,-21 0 0,-1 21 15,-20-20-15,-1 20 0,1 21 0,-22-20 16,22 20-16,-43-20 0,21 20 16,0 1-16,1-22 0,-1 21 0,22-20 15,-22-1-15,21 0 0,1 1 0,-1-22 16,22 0-16,21 0 0,-21 0 0,42 1 16</inkml:trace>
  <inkml:trace contextRef="#ctx0" brushRef="#br0" timeOffset="17964.2">15007 7091 0,'-21'21'31,"0"0"-31,0 0 0,-22 22 16,1-1-16,-22 22 0,1-22 16,-1 21-16,-20 1 0,-1-22 0,0 22 15,1-1-15,-22 1 0,0-1 0</inkml:trace>
  <inkml:trace contextRef="#ctx0" brushRef="#br0" timeOffset="22292.32">12573 3069 0,'0'0'0,"0"-21"16,0 0 0,0 42 15,0 0-31,0 0 0,0 22 15,0-1-15,0 0 0,0 22 16,0-22-16,0 22 0,0-1 0,0 1 16,0-22-16,0 22 0,0-22 0,0 21 15,0-20-15,0-1 0,0 0 16,0 1-16,-21-22 0,21 21 0,0-21 16,0 22-16,0-22 0,0 0 0,0 0 15,0-42 16,0 0-31,0 0 0</inkml:trace>
  <inkml:trace contextRef="#ctx0" brushRef="#br0" timeOffset="22584.15">12552 3387 0,'0'0'0,"-21"-43"0,-43-62 15,43 62-15,0 22 0,21 0 0,0 0 16,0 0-16,0-1 0,21 1 15,0 0-15,21 21 0,-20 0 16,20 0-16,21 0 0,-20 0 16,20 0-16,1 0 0,-22 21 15,0 0-15,1 1 0,-1 20 0,-21 0 16,-21 22-16,0-22 0,0 0 0,-21 22 16,0-22-16,-21 1 0,-1 20 0,1-42 15,0 22-15,-1-1 0,1-21 16,21 0-16,-22 0 0,22 1 0,0-1 15,21-42 17,21-1-32,0 1 0,1 0 15,-1 0-15</inkml:trace>
  <inkml:trace contextRef="#ctx0" brushRef="#br0" timeOffset="22823.98">13271 2942 0,'0'0'16,"22"-21"-16,-22 42 31,0 0-31,0 1 0,0 20 16,0 0-16,-22 1 0,1-1 0,0 0 16,21 22-16,-21-22 0,0 22 15,21-22-15,-21 0 0,21 1 0,0-1 16,0 0-16,0-21 0,0 22 15,0-22-15,0 0 0,0 0 0,0 0 16,21-21-16,0 0 16,0 0-16</inkml:trace>
  <inkml:trace contextRef="#ctx0" brushRef="#br0" timeOffset="23719.47">13525 3556 0,'0'0'0,"0"-21"0,22 0 16,-22 0 0,0-1-16,0 1 15,0 0-15,0 0 16,-22 21 0,1 0-16,0 0 0,0 21 15,0-21-15,0 21 0,21 0 0,-22 1 16,1-1-16,0 0 0,21 21 0,0-21 15,-21 1-15,21-1 0,0 0 16,0 0-16,0 0 0,0 0 16,21-21-16,0 0 15,0 0-15,1 0 0,-1 0 0,0 0 16,0 0-16,0-21 0,0 0 16,1 21-16,-1-21 0,-21 0 0,21 0 15,-21-1-15,21 1 0,-21 0 0,21 0 16,-21 0-16,0 0 0,0-1 15,0 44 1,0-1 0,0 0-16,0 0 0,0 0 15,0 0-15,0 1 16,0-1-16,0 0 0,0 0 16,21-21 15,1 0-31,-1 0 0,0 0 15,0 0-15,0-21 0,0 0 0,1 0 16,-1 21-16,0-22 0,0 1 16,-21 0-16,21 0 0,0 0 0,-21 0 15,0-1-15,0 44 32,0-1-32,0 0 15,0 0-15,0 0 0,0 0 16,0 1-16,0-1 0,0 0 0,0 0 15,22 0 1,-1-21 0,0 0-16,0 0 0,0 0 15,0-21-15,1 0 0,-1 0 0,0 21 16,0-21-16,0-1 0,0 1 16,-21 0-16,0 0 0,22 21 0,-22-21 15,0 0-15,0-1 0,0 44 47,-22-1-47,22 0 0,0 0 0,0 0 16,-21 22-16,0-22 0,21 0 15,-21 21-15,21-21 0,0 1 16,0 20-16,0-21 0,0 0 0,0 22 16,0-22-16,0 0 0,0 0 15,0 0-15,0 0 0,0 1 0,0-1 16,0 0-16,0 0 15,-21-21-15,0 0 16,-1 0-16,1 0 0,0 0 16,-21 0-16,21 0 0,-1 0 0,1 0 15,0 0-15,0-21 0,0 21 0,0-21 16</inkml:trace>
  <inkml:trace contextRef="#ctx0" brushRef="#br0" timeOffset="30655.98">12086 1164 0,'0'0'0,"-21"-21"0,21 0 0,0 0 16,-21 0-16,21-1 0,-21 1 0,21 0 16,0 0-16,-22 21 0,1-21 15,21 0-15,-21 21 0,21 21 31,0 0-31,0 21 16,0 1-16,0-1 0,0 0 0,21 1 16,-21-1-16,0 0 0,21 1 0,-21-1 15,0 0-15,0 22 0,0-22 16,0 0-16,0 22 0,0-22 0,-21 1 16,0-1-16,21 0 0,0 1 0,0-22 15,-21 21-15,21-21 0,-21 0 16,21 1-16,-21-22 0,21-22 15,-22 1 1,22 0-16,0 0 16,0 0-16,0-22 0,0 1 0,0 0 15,0-1-15,0 1 0,22 0 0,20-1 16,-21 22-16,21-21 0,1 21 16,-1-22-16,22 22 0,-22 21 0,21 0 15,-20 0-15,20 0 0,-20 0 0,-1 0 16,0 0-16,-21 21 0,22 1 15,-22-1-15,0 0 0,-21 21 0,0-21 16,0 1-16,0 20 0,0-21 0,0 21 16,-21-20-16,21 20 15,-21-21-15,0 0 0,-1 0 0,22 1 0,-21-1 16,21 0-16,-21 0 0,21-42 47,0 0-47,21 0 15</inkml:trace>
  <inkml:trace contextRef="#ctx0" brushRef="#br0" timeOffset="31559.46">13017 1524 0,'0'0'0,"64"-42"15,-64 21-15,0-1 16,0 1-16,0 0 0,0 0 15,-21 0-15,0 21 0,-1-21 16,1 21-16,0 0 0,0 0 0,0 0 16,0 0-16,-1 0 0,-20 21 0,21 0 15,0 0-15,0 0 0,-1 0 16,1 22-16,0-22 0,0 21 0,21 1 16,0-22-16,-21 21 0,21-21 0,0 22 15,0-22-15,0 0 0,0 0 16,0 0-16,0 0 0,21-21 15,0 0-15,0 0 0,0 0 0,22-21 16,-22 21-16,0-21 16,0 0-16,0-21 0,1 20 0,20 1 15,-21-21-15,-21 21 0,21-22 0,-21 22 16,21-21-16,-21 21 0,0 0 16,0-1-16,0 1 0,0 0 0,0 42 31,-21-21-31,21 21 15,0 1-15,0 20 0,0-21 0,0 0 16,0 0-16,0 22 0,0-22 0,0 0 16,21 0-16,1 0 0,-22 1 15,21-1-15,0-21 0,0 0 16,0 21-16,22-21 0,-22 0 0,21 0 16,-21 0-16,0-21 0,22 0 0,-22 21 15,0-22-15,0 1 0,0 0 16,1 0-16,-1-21 0,-21 20 0,0 1 15,0 0-15,0-21 0,0 21 0,0-1 16,0 1-16,0 0 16,0 42-1,0 0-15,0 1 16,0-1-16,0 0 0,0 0 16,0 0-16,0 0 0,0 1 15,0-1-15,0 0 0,0 0 16,0 0-16,0 0 15,-21-21 1,21-21 15,0 0-31,0 0 0,0 0 0,0 0 16,0-1-16,0 1 0,0 0 0,0 0 16,21-21-16,-21 20 0,21 1 15,0 0-15,0 0 0,0 0 0,22 0 16,-22 21-16,21 0 0,1 0 0,-22 0 15,21 0-15,0 21 16,1 0-16,-22-21 0,21 21 0,-21 0 16,1 0-16,-1 22 0,-21-22 0,0 0 15,0 0-15,0 0 0,0 1 16,0 20-16,0-21 0,-21 0 0,-1-21 16,1 21-16,21 1 0,0-1 0,-21-21 15,21 21-15,-21-21 0,21-21 31,0 0-15,21 21-16,-21-22 0,21 22 0</inkml:trace>
  <inkml:trace contextRef="#ctx0" brushRef="#br0" timeOffset="32116.24">14478 1397 0,'0'0'0,"0"-21"0,0 0 16,0 0-16,-21 21 0,0 0 15,-1 0-15,1 0 0,0 0 16,0 0-16,0 0 0,0 0 0,-1 21 16,1 0-16,0 0 0,0 0 15,0 0-15,0 22 0,-1-22 16,1 0-16,21 0 0,-21 0 15,21 1-15,0 20 0,0-21 0,0 0 16,0 0-16,21-21 0,0 0 16,1 22-16,-1-22 0,0 0 15,21 0-15,-21 0 0,1 0 0,-1-22 16,0 22-16,0-21 0,21 0 0,-20 0 16,-1 0-16,0-22 0,0 22 15,0 0-15,0-21 0,-21-1 0,22 22 16,-1-21-16,-21 0 0,0-1 0,0-20 15,0 20-15,21 1 0,-21 0 16,0-1-16,0 1 0,0 21 16,0 0-16,0 0 0,0-1 0,-21 22 15,0 22 1,-1-1-16,22 21 0,0 0 0,-21 1 16,0-1-16,21 0 0,0 1 15,0 20-15,0-20 0,0-1 0,0 0 16,0-21-16,0 22 0,0-1 0,0-21 15,0 0-15,0 1 0,21 20 16,0-42-16,-21 21 0,22 0 0,-1-21 16,0 0-16,0 0 0,0 0 15,0 0-15,1-21 16,-22 0-16,21 0 16,0 0-16,-21-1 0</inkml:trace>
  <inkml:trace contextRef="#ctx0" brushRef="#br0" timeOffset="32396.09">15113 889 0,'-21'0'0,"42"0"0,-63-21 0,20 21 16,1 0 0,0 21-16,21 0 0,-21 22 0,21-22 15,0 21-15,0 0 0,0 1 16,0-1-16,-21 0 0,21 1 15,0-1-15,0 0 0,-21 1 0,21-1 16,0 0-16,0-20 0,0-1 0,0 21 16,0-21-16,-22 0 0,22 1 15,0-1-15,0 0 0,0 0 16,0 0-16,22-21 31,-1 0-31,-21-21 0,21 0 0,0 0 16,0 0-16</inkml:trace>
  <inkml:trace contextRef="#ctx0" brushRef="#br0" timeOffset="32791.86">15240 1397 0,'0'21'16,"21"-21"-1,0 0 1,0 0-16,1 0 0,-1 0 0,0 0 15,0 0-15,0-21 0,0 21 16,1 0-16,-1-21 0,0 21 16,-21-21-16,21 0 0,-21-1 15,0 1-15,0 0 16,-21 21-16,0 0 16,0 0-16,-43 21 15,43-21-15,0 21 0,0 1 16,-22-1-16,22 0 0,0 21 0,0-21 15,21 1-15,0 20 0,-21-21 0,21 0 16,0 0-16,0 1 0,0-1 16,0 0-16,21 0 0,0 0 0,0 0 15,0-21-15,0 0 0,1 22 0,20-22 16,-21 0-16,0 0 16,0 0-16,22 0 0,-22 0 0,0 0 15,0 0-15,0 0 0,-21-22 16,0 1-16,0 0 15</inkml:trace>
  <inkml:trace contextRef="#ctx0" brushRef="#br0" timeOffset="33343.67">12446 2138 0,'-21'0'16,"21"21"-16,-21-21 0,42 0 31,0 0-31,0 0 0,0 0 16,22 0-16,-22 21 0,42-21 0,-20 0 15,20 0-15,22 0 0,-22 0 0,43 0 16,-21 0-16,21 0 0,-1 0 0,1 0 15,0-21-15,0 21 0,0-21 16,21 21-16,-21 0 0,-1 0 0,1-21 16,-21 21-16,21 0 0,-22 0 0,-20-21 15,-1 21-15,1-22 0,-1 22 16,-20 0-16,-1 0 0,0 0 0,1 0 16,-22-21-16,0 21 0,0 0 15,0 0-15,1 0 31,-44 0 1,1 0-32,0 0 0,0 0 15,-21 0-15,20 0 0,-20 0 0,0 0 16</inkml:trace>
  <inkml:trace contextRef="#ctx0" brushRef="#br0" timeOffset="33827.39">12721 2328 0,'0'0'0,"-21"0"0,-21 22 15,63-22 17,0 0-32,0 0 15,0 0-15,22 0 0,-1 0 16,21 0-16,1 0 0,-1 0 0,22-22 16,0 22-16,-1 0 0,22 0 0,-21-21 15,21 21-15,0-21 0,-1 21 16,1 0-16,-21 0 0,21-21 0,-22 21 15,1 0-15,0 0 0,-22 0 0,1-21 16,-22 21-16,0 0 0,1 0 16,-1 0-16,-21 0 0,22 0 0,-22 0 15,0 0-15,0-21 0,0 21 16,0 0 0,1 0-16,-1 0 31,-42-22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31:49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2561 0,'0'21'31,"0"1"-16,0-1-15,0 0 16,0 0-16,0 0 16,0 0-16,0 1 15,0-1 1,-21-21-16,0 0 16</inkml:trace>
  <inkml:trace contextRef="#ctx0" brushRef="#br0" timeOffset="2108.01">4741 995 0,'0'0'0,"0"21"0,21-21 16,-21 21-16,0 0 0,0 1 16,22-22-1,-1 0-15,0 0 0,0 0 16,0 0-16,0 0 16,1 0-16,-1 0 0,0-22 0,0 22 15,0-21-15,0 0 0,22 0 0,-22 0 16,0 0-16,0-1 0,0-20 15,1 21-15,-1-21 0,0 20 0,0 1 16,-21-21-16,0 21 0,0 0 16,0-1-16,0 1 0,0 0 0,0 0 15,-21 21 1,0 0-16,0 0 0,-22 0 0,22 0 16,0 0-16,-21 0 0,-1 21 15,1-21-15,0 21 0,20 0 16,-20 1-16,0-1 0,-1 0 0,1 21 15,0-21-15,-1 22 0,1-1 16,21-21-16,0 22 0,0-1 0,-1-21 16,22 21-16,-21 1 0,21-22 15,0 0-15,0 21 0,0-20 0,0-1 16,21 0-16,1 0 0,-22 0 0,21 0 16,0 1-16,0-1 0,21 0 15,-20 0-15,-1 0 0,21 0 0,-21-21 16,22 22-16,-1-1 0,-21 0 15,21 0-15,-20 21 0,20-20 16,0-1-16,-21 21 0,1-21 0,20 22 16,-21-22-16,0 21 0,0 0 15,1-20-15,-1 20 0,0 0 0,-21 1 16,0-1-16,0-21 0,0 21 0,0 1 16,0-1-16,0-21 0,0 22 15,-21-1-15,0 0 0,-1 1 0,-20-1 16,21 0-16,-43 1 0,22-22 0,0 21 15,-22-21-15,22 22 0,-22-22 16,22 0-16,-21-21 0,-1 21 0,22-21 16,-22 0-16,22 0 0,-22 0 0,22 0 15,0-21-15,-1 0 16,1 0-16,0-1 0,-1-20 0,1 0 16,21-1-16,-21 1 0,20 0 15,-20-1-15,21-20 0,0 21 0,21-1 16,0 1-16,0-22 0,0 43 0,0-21 15,0 0-15,0 20 0,0-20 16,0 21-16,0 0 0,21 0 16,0 21-16,0 0 15,0 0-15,1 0 0,-1 21 16,0-21-16,0 21 16,0-21-16</inkml:trace>
  <inkml:trace contextRef="#ctx0" brushRef="#br0" timeOffset="2567.75">5884 1185 0,'0'-21'15,"0"42"-15,0-84 0,0 21 0,0 20 0,0-20 16,0 0-16,0 21 0,0-22 16,0 22-16,0 0 0,0 0 0,0 0 15,0-1-15,0 44 32,-21-1-32,0 21 0,21 0 15,-21 1-15,0-1 0,21 22 16,-22-1-16,1 1 0,0-1 15,0 1-15,-21 20 0,20 1 0,1 0 16,0-22-16,0 22 0,0-1 0,0-20 16,-1-1-16,1 1 0,21-1 15,-21-20-15,21-1 0,0 0 16,0 1-16,0-1 0,0-21 0,0 22 16,0-22-16,0 0 0,0 0 0,0 0 15,21-21 1,0 0-16,1 0 0,-1 0 15,0 0-15,0-21 0,0 0 0,0 0 16,22 0-16,-22-1 0,0 1 16,0 0-16,0 0 0</inkml:trace>
  <inkml:trace contextRef="#ctx0" brushRef="#br0" timeOffset="2797.62">5419 1969 0,'0'0'0,"-106"21"16,85-21-16,42-21 31,0-1-31,21 1 0,1 21 0,-1-21 16,0 0-16,1 0 0,20 0 0,-21 21 16,1-22-16,-1 1 15,-21 21-15,22-21 0,-22 21 0,0 0 0,0 0 16,-21-21-16</inkml:trace>
  <inkml:trace contextRef="#ctx0" brushRef="#br0" timeOffset="3432.75">6202 2180 0,'0'0'0,"0"-21"0,-21 0 15,21 0-15,0 0 16,0-1-16,0 1 16,0 0-16,0 0 0,0 0 0,0 0 15,21-1-15,0 1 0,0 0 16,0 0-16,0 0 0,1 21 15,20-21-15,-21-1 0,21 22 0,-20 0 16,20 0-16,-21 0 0,21 22 16,-20 20-16,-1-21 0,0 0 0,0 22 15,0-1-15,-21 0 0,0 1 0,0-22 16,0 21-16,0 0 0,-21 1 16,0-22-16,-21 21 0,20 1 0,1-22 15,0 0-15,0 0 0,0 0 16,0 0-16,-1-21 0,1 0 0,0 0 15,21-21 1,0 0-16,0-21 16,0 21-16,0-1 0,0-20 0,21 0 15,0-1-15,1 1 0,-1 21 0,0-43 16,0 22-16,0 0 0,22-1 16,-22 22-16,21-21 0,-21 21 0,0-22 15,1 22-15,-1 21 0,0-21 0,0 21 16,0 0-16,0 0 15,1 21 1,-1 0-16,-21 1 0</inkml:trace>
  <inkml:trace contextRef="#ctx0" brushRef="#br0" timeOffset="3728.58">7324 1799 0,'0'0'0,"-22"0"16,1 0-16,0 0 0,0 21 15,21 1-15,0-1 16,0 0-16,-21 0 0,21 21 0,0-20 16,0 20-16,-21-21 0,21 21 15,0-20-15,0 20 0,0-21 16,0 21-16,0-20 0,0-1 0,0 0 15,0 21-15,0-21 0,0 1 16,0-1-16,0-42 31,0-1-15,0 1-16,21 0 0</inkml:trace>
  <inkml:trace contextRef="#ctx0" brushRef="#br0" timeOffset="4107.88">7345 1439 0,'0'0'0,"-21"-21"0,-43-21 15,43 42-15,0 0 0,0 0 16,21 21 0,0 0-16,0 0 15,21-21 1,0 0-16,0 22 0,0-22 0,0 0 15,1 0-15,-1 0 0,0 0 0,0-22 16,0 22-16,0-21 0,22 21 16,-22-21-16,0 0 0,0 21 15,-21-21-15,0 0 0,0-1 16,0 1-16,-21 0 0,0 21 16,0-21-16,0 21 0,-1 0 0,1 0 15,0 0-15,-21 0 0,21 0 16,-1 0-16,1 21 0,0-21 15,21 21-15,-21 0 0,21 1 0,0-1 16,0 0-16,0 0 16,0 0-16,0 0 0,0 1 0,0-1 15,0 0-15,0 21 0,21-21 16,-21 1-16,21-1 0,0 0 0,-21 0 16</inkml:trace>
  <inkml:trace contextRef="#ctx0" brushRef="#br0" timeOffset="4612.67">7768 1884 0,'0'0'0,"0"21"0,0 0 16,0 0-16,0 1 16,0-1-16,0 0 15,0 0-15,0 0 0,0 0 16,0 1-16,0-1 0,0 0 15,0 0-15,-21 0 0,21 0 0,0 1 16,0-1-16,0 0 0,-21 0 16,21 0-16,-21 0 0,21 1 15,-22-22-15,1 0 16,21-22 0,0 1-16,0 0 15,0 0-15,0-21 0,0 20 0,21-20 16,1 21-16,20-21 0,-21-1 15,21 1-15,-20 21 0,20-22 0,0 22 16,1 0-16,-1-21 0,0 42 0,1-21 16,-1-1-16,-21 22 15,21 0-15,-20 0 0,-1 22 0,21-1 16,-21 0-16,-21 21 0,21-21 16,-21 1-16,0 20 0,0-21 15,0 0-15,0 22 0,0-22 0,-21 0 16,0 21-16,21-21 0,0 1 0,0-1 15,-21 0-15,21 0 0,-21 0 16,21 0 0,21-21 15,0 0-31,0 0 0,0-21 16,1 0-16</inkml:trace>
  <inkml:trace contextRef="#ctx0" brushRef="#br0" timeOffset="5419.97">9080 1926 0,'0'0'0,"0"-21"0,0 0 16,0 0-16,-21 21 0,0-21 16,0 21-16,0 0 0,0 0 0,-1 0 15,1 0-15,-21 0 0,21 0 0,0 21 16,-22 0-16,22-21 15,-21 42-15,21-21 0,-1 1 0,-20-1 16,21 21-16,0-21 0,0 22 0,21-22 16,0 0-16,-22 21 0,22-21 15,0 1-15,0-1 0,0 0 0,0 0 16,22 0-16,-1-21 16,0 0-16,21 0 0,-21 0 0,1 0 15,20 0-15,-21 0 0,21-21 16,-20 0-16,20 21 0,-21-21 0,0 0 15,0-1-15,1 1 0,-1-21 0,0 21 16,-21 0-16,0-1 0,0 1 16,0 0-16,21 0 0,-21 0 15,0 0-15,0-1 16,0 44 15,-21-22-31,21 21 0,0 0 16,0 0-16,-21 0 0,21 0 15,-21 1-15,21-1 0,-22 21 0,1-21 16,21 22-16,-21-1 0,21 0 0,-21 1 16,0 20-16,21-21 0,-21 22 15,-1-1-15,22-20 0,0 20 0,-21 1 16,21-1-16,-21 1 0,21-1 16,0 22-16,0-22 0,0 22 0,0-21 15,0 20-15,0 1 0,21 0 16,0-22-16,-21 22 0,22-22 0,-1 22 15,0 0-15,-21-22 0,21 22 0,0-22 16,-21 22-16,0-22 0,21 1 0,-21-1 16,0-20-16,0-1 0,0 0 0,0 1 15,-21-1-15,0-21 0,0 0 16,0 1-16,-22-1 0,22-21 0,-21 0 16,-22 0-16,22 0 0,-21 0 0,-1 0 15,1 0-15,-1-21 0,1-1 0,-1-20 16,22 21-16,-22-21 0,22-22 15,0 22-15,-1-22 0,22 1 16,-21-22-16,21 0 0,-1 1 0,1-1 16,0 0-16,21 1 0,0-22 0,0 21 15,0-21-15,21 22 0,22-1 16,-22 0-16,21 22 0,-21-22 0,22 22 16,20-1-16,-21 1 0,1-1 0,-1 22 15,0-22-15,22 22 0,-22 0 16,1-1-16,-1 1 0,0 21 0,1-21 15,-1 20-15,0-20 0,1 0 0,20 21 16</inkml:trace>
  <inkml:trace contextRef="#ctx0" brushRef="#br0" timeOffset="6000.44">11091 1715 0,'0'0'16,"0"-22"-16,21 1 0,-21 0 15,0 0-15,0 0 0,0 0 16,0-1-16,0 1 0,0 0 0,0 0 0,-21 0 15,0 0 1,0 21-16,0 0 0,0 0 0,-1 0 16,-20 0-16,21 21 0,-21 0 0,-1 0 15,1 21-15,0 1 0,-1-1 16,1 0-16,0 22 0,-1-1 0,22 1 16,0-22-16,0 22 0,0-1 0,-1 1 15,22-1-15,0 1 0,0-22 16,0 22-16,0-22 0,0 0 0,0 1 15,22-1-15,-1 0 0,0-21 0,0 1 16,0-1-16,0 0 0,22-21 16,-22 0-16,21 0 0,1 0 0,-22 0 15,21 0-15,0 0 0,1-21 16,-1 0-16,0-1 0,22 1 0,-22-21 16,1 0-16,20 20 0,1-41 15,-22 21-15</inkml:trace>
  <inkml:trace contextRef="#ctx0" brushRef="#br0" timeOffset="6296.27">12044 1355 0,'0'0'0,"0"-43"0,0-126 16,0 148-16,-21 0 0,21 0 16,-22-1-16,1 22 0,0 0 15,0 22-15,21-1 16,-21 0-16,0 21 0,-1 1 15,1-1-15,0 21 0,0 1 0,0-1 16,0 22-16,-1 0 0,-20-1 0,21-20 16,0 21-16,0-1 0,-22-20 15,22-1-15,0 1 0,0-22 0,0 22 16,-1-22-16,22 0 0,-21 1 0,21-1 16,-21-21-16,21 21 0,0-20 0,0-1 15,0 0 1,21-42-1,0 0-15,1-1 0,20-20 16,-21 21-16</inkml:trace>
  <inkml:trace contextRef="#ctx0" brushRef="#br0" timeOffset="6840.04">12594 2032 0,'0'0'0,"0"-21"0,0 0 0,21-22 16,-21 22-16,0-21 0,0 21 16,0 0-16,0-22 0,0 22 15,0 0-15,0-21 0,-21 20 16,0 1-16,0 21 0,0 0 16,-1 0-16,1 0 0,-21 0 15,21 21-15,-22 1 0,1-1 0,0 21 16,-1 0-16,22 1 0,-21-1 0,0 0 15,-1 1-15,1-1 0,21 0 16,0 1-16,-22-1 0,43 0 0,-21-20 16,21 20-16,0-21 0,0 0 0,0 0 15,0 1-15,21-1 0,0-21 16,1 0-16,20 0 0,0 0 16,1 0-16,-1 0 0,0-21 0,1-1 0,-1 1 15,0 0-15,1 0 0,-1 0 16,-21-22-16,21 22 0,-20-21 15,-1 21-15,0-22 0,0 1 0,-21 0 16,0-1-16,21 22 0,-21-21 0,0 21 16,0 0-16,0-1 0,0 1 15,0 42 1,0 1-16,-21 20 0,0-21 0,21 21 16,-21 1-16,21-22 15,0 21-15,-21 1 0,21-1 0,0 0 0,-22-21 16,22 22-16,0-22 0,0 21 15,0-21-15,0 1 0,0-1 16,0 0-16,22 0 0,-1-21 0,0 0 16,0 0-16,0 0 0,0 0 0,1 0 15,20 0-15,-21-21 0,21 0 0,1 0 16</inkml:trace>
  <inkml:trace contextRef="#ctx0" brushRef="#br0" timeOffset="7300.27">13462 1884 0,'0'0'0,"63"-64"16,-41 43-16,-1 0 0,0 0 0,-21-21 0,0 20 16,0 1-16,0 0 15,-21 21-15,0 0 16,-1 0-16,-20 0 0,21 0 0,-21 21 16,-1 0-16,22 1 0,-21-1 0,-1 21 15,1-21-15,21 0 0,-21 22 16,20-22-16,1 0 0,0 0 0,21 0 15,0 1-15,0-1 0,0 0 0,0 0 16,21 0-16,0-21 16,1 21-16,20-21 0,-21 22 0,21-1 15,-20-21-15,20 21 0,-21-21 0,21 21 16,-20 0-16,-1-21 0,0 21 16,0 1-16,0-1 0,0-21 15,-21 21-15,0 0 0,0 0 0,0 0 16,0 1-16,0-1 0,-21-21 15,21 21-15,-42-21 0,21 21 16,0-21-16,-22 0 0,22 0 0,-21 0 16,-1 0-16,22 0 0,-21 0 0,21 0 15,-22 0-15,22 0 0,-21 0 16,21-21-16,0 21 0,-1 0 0,1 0 16,21-21-16,-21 21 15,21-21 1,21 21-1,22-22-15,-22 22 0,0-21 16,21 21-16</inkml:trace>
  <inkml:trace contextRef="#ctx0" brushRef="#br0" timeOffset="7797.99">14626 1842 0,'0'0'0,"21"-22"0,-21-20 16,0-21-16,0 41 15,0 1-15,-21 0 0,0 0 16,0 21-16,-22 0 0,22 0 0,-21 0 16,0 0-16,-1 0 0,1 21 0,0 0 15,-1 0-15,1 22 0,-22-22 16,22 21-16,0 1 0,-1-1 0,1-21 15,21 21-15,0-20 0,0 20 0,-1-21 16,22 21-16,0-20 0,0-1 16,22 0-16,-1-21 0,0 21 0,21 0 15,-21-21-15,43 21 0,-22-21 0,1 22 16,-1-22-16,21 21 0,-20-21 16,-1 0-16,0 21 0,-20-21 15,20 21-15,-21-21 0,0 21 0,0-21 16,1 21-16,-22 1 0,0-1 15,0 0-15,0 0 16,-22-21-16,-20 21 0,21 0 16,0-21-16,-22 22 0,1-22 0,21 21 15,-21 0-15,-1-21 0,1 0 0,0 0 16,-1 21-16,22-21 0,-21 21 16,21-21-16,-22 0 0,22 0 0,0 0 15,0 0-15,0 0 0,-1 0 0,1 0 16,0 0-16,0 0 15,0 0-15,0-21 0,-1 21 16,1 0-16</inkml:trace>
  <inkml:trace contextRef="#ctx0" brushRef="#br0" timeOffset="8509.58">3916 3048 0,'0'0'0,"0"-21"16,0 0-16,0 0 16,0-1-16,21 22 0,0 0 62,0 0-46,22 22-16,-22-22 0,21 21 15,22-21-15,20 0 0,1 21 16,21-21-16,21 0 0,21 21 16,0-21-16,0 0 0,22 0 0,20 0 15,-21 0-15,22 0 0,-1 0 0,22 0 16,-21 0-16,-1 0 0,1 0 16,-1 0-16,-21 0 0,1 0 0,-22 0 15,0 0-15,0 0 0,-21 0 0,-21 0 16,-21 0-16,-1 0 0,-20 0 15,-22 0-15,1 0 0,-1 0 0,-21 0 16,-42 0 0,0 0-1,0-21-15,-1 21 0,1 0 16,-21 0-16,21 0 0,-22 0 0,1 0 16,0-21-16,-1 21 0,-20 0 0,-1 0 15,1 0-15,-1 0 0</inkml:trace>
  <inkml:trace contextRef="#ctx0" brushRef="#br0" timeOffset="8852.37">5228 3112 0,'0'0'0,"-127"21"0,-190 21 16,253-21-16,1-21 15,-1 0-15,43 21 0,-21-21 16,63 0-16,21 0 15,0 0-15,43 0 0,0 0 0,-1 0 16,43 0-16,0-21 0,22 21 16,-1 0-16,21-21 0,0 21 0,1 0 15,-1-21-15,22 21 0,-1 0 0,-21 0 16,1-21-16,-1 21 0,-21 0 16,0 0-16,1 0 0,-22 0 0,-22 0 15,1 0-15,-21 0 0,-22-21 0,1 21 16,-1 0-16,-41 0 0,20 0 15,-21 0-15,-21-22 47,0 1-31,0 0-16,21 0 0,0 0 0</inkml:trace>
  <inkml:trace contextRef="#ctx0" brushRef="#br0" timeOffset="9544.25">12425 2498 0,'0'0'0,"-21"0"0,-1 0 0,-20 0 16,0 0-16,-1 0 0,-20 21 0,21-21 16,-43 21-16,21-21 0,1 0 15,-22 21-15,22 0 0,-22-21 16,22 22-16,-1-22 0,-21 21 0,22-21 0,21 21 15,-22-21-15,22 21 0,-1-21 16,1 0-16,21 21 0,0-21 16,42 0-16,0 0 15,43 0-15,-1 0 0,1 0 16,41 0-16,1 0 0,42 0 0,1 0 16,-1 0-16,21-21 0,0 21 0,22 0 15,-1-21-15,1 21 0,-1 0 16,-20 0-16,20-21 0,1 21 0,-22 0 15,0 0-15,-20 0 0,-22-21 0,0 21 16,0 0-16,-43 0 0,22 0 16,-42 0-16,-1 0 0,1 0 0,-22 0 15,-21-22-15,0 22 0,-42 0 32,0-21-32,0 21 0,-22 0 0,1 0 15,0 0-15,-1 0 0,-20 0 0,-1 0 16,1 0-16,-22 0 0,-21 0 15,1 0-15,-1 0 0,0 0 0,-21 0 16</inkml:trace>
  <inkml:trace contextRef="#ctx0" brushRef="#br0" timeOffset="9868.04">11959 2794 0,'0'0'0,"-127"21"0,21 0 0,0-21 15,1 22-15,20-1 0,0-21 0,22 21 16,-1-21-16,22 0 0,21 21 15,0-21-15,42 0 0,21 0 16,0 0-16,22 0 0,21 0 0,20 0 16,22 0-16,22 0 0,-1 0 15,21 0-15,0 0 0,1 0 0,20 0 16,1 0-16,-22 0 0,22-21 0,-22 21 16,0 0-16,1 0 0,-1 0 15,-21 0-15,0 0 0,-21-21 0,-21 21 16,-21 0-16,-1 0 0,1-21 0,-43 21 15,22 0-15,-43 0 0,21 0 16,-20 0-16,-22-22 16,-22 22-1,1 0-15,0 0 0,-21 0 16,21-21-16,-1 21 0,-20 0 16,21 0-16,-21 0 0,20 0 0</inkml:trace>
  <inkml:trace contextRef="#ctx0" brushRef="#br0" timeOffset="9987.98">14880 2900 0,'0'0'0,"0"21"15,0 0 1,-21-21-16,0 0 0,0 0 0,-1 0 16,1 21-16,-21-21 0</inkml:trace>
  <inkml:trace contextRef="#ctx0" brushRef="#br0" timeOffset="42294.56">1418 4657 0,'0'0'0,"0"21"0,21-21 0,0 0 16,-21 21-1,-21-21 48,0 0-48,-21 0-15,21 0 0,-22 0 16,1 0-16,0 0 0,-1 0 0,1 0 16,21 0-16,-22 0 15,1 0-15,21 0 0,0 0 0,-22 0 16,22 0-16,0 0 0,0 0 16,0 0-16,0 0 15,42 0 32,0 0-47,21 0 0,-21 0 16,22 0-16,-22 0 0,21 0 15,22-21-15,-22 21 0,22 0 0,20 0 16,-20 0-16,20 0 0,-20-21 16,-1 21-16,22 0 0,-21 0 15,-1 0-15,1 0 0,-1 0 16,1 0-16,-22 0 0,21 0 0,-20 0 15,-1 0-15,0 0 0,1 0 16,-1 0-16,-21 0 0,0 0 0,1 0 16,-1 0-1,-42 0 48,21-21-63,-22-1 15,1 22-15,21-21 0,-21 21 16</inkml:trace>
  <inkml:trace contextRef="#ctx0" brushRef="#br0" timeOffset="42928.52">2032 4255 0,'0'0'16,"-21"0"-16,-22-22 16,22 1-16,0 21 0,42 21 47,0 1-47,1-1 15,20 0-15,-21-21 0,21 21 16,-20 0-16,20 0 0,0 1 0,1-1 15,-1 0-15,0 0 0,1 0 16,-1-21-16,0 21 0,1 1 0,-1-22 16,0 21-16,1-21 0,-1 21 0,-21-21 15,21 0-15,1 0 0,-22 0 16,21 0-16,-21 0 0,1 0 16,-1 0-16,0 0 0,0 0 15,-21 21 16,-21-21-15,0 21-16,0-21 0,-22 21 0,22-21 16,-21 22-16,21-1 0,-22 0 15,1 0-15,0 0 0,-1 22 0,1-22 16,0 21-16,-1-21 0,1 22 16,0-22-16,20 21 0,-20-21 0,21 0 15,0 1-15,0-1 0,-1 0 0,22 0 16,0 0-16,-21 0 0,21 1 15,-21-22-15,21 21 16,0-42 93,0-1-93</inkml:trace>
  <inkml:trace contextRef="#ctx0" brushRef="#br0" timeOffset="49752.7">4085 4530 0,'21'0'0,"0"0"16,1-21-1,-22-1 1,21 22-16,-21-21 0,0 0 15,0 0-15,0 0 16,0 0-16,0-1 16,0 1-16,0 42 47,0 1-47,0-1 0,0 21 0,0-21 15,0 0-15,0 22 0,0-1 16,0-21-16,0 22 0,0-1 0,-21-21 15,21 21-15,-22 1 0,22-22 0,0 21 16,0-21-16,0 1 0,0-1 16,0 0-16,-21 0 0,21 0 15,0-42 17,0 0-32,0 0 0,21 0 0,1-22 15,-1 22-15</inkml:trace>
  <inkml:trace contextRef="#ctx0" brushRef="#br0" timeOffset="50184.47">4678 4487 0,'0'0'0,"63"-42"16,-63 21-16,0 0 16,-21 21-1,0 0-15,0 0 16,-22 0-16,22 0 0,-21 21 0,21 0 15,-22-21-15,22 21 0,-21 0 0,21 1 16,0-22-16,-1 21 0,1 0 16,21 0-16,0 0 0,0 0 15,21 1 1,1-22-16,-1 0 0,0 0 16,0 21-16,21-21 0,1 0 0,-22 0 15,21 21-15,-21-21 0,22 0 16,-22 21-16,0 0 0,0-21 0,0 21 15,-21 1-15,0-1 0,0 0 16,-42 0-16,21 0 0,-21 0 16,-1 1-16,1-1 0,0 0 0,-1-21 15,1 21-15,0 0 0,-1-21 0,22 21 16,-21-21-16,21 0 0,-1 0 16,1 0-16,0 0 15,21-21 1,0 0-16,0 0 15,0 0-15,0 0 0,0-1 0,21 1 16,-21 0-16,0 0 0,21 0 16</inkml:trace>
  <inkml:trace contextRef="#ctx0" brushRef="#br0" timeOffset="50380.34">4064 4318 0,'-42'0'16,"20"-21"0,1 21-16,21-21 31,21 21-31,1 0 16,-1 0-16,0 0 0,0 0 0,0 0 15,0 0-15,22 0 0</inkml:trace>
  <inkml:trace contextRef="#ctx0" brushRef="#br0" timeOffset="50932.09">6181 4974 0,'0'0'0,"21"0"0,21-21 15,-42 0-15,21 0 16,0 21-16,-21-43 0,22 22 0,-22 0 16,21 0-16,-21-21 0,0 20 0,0 1 15,0-21-15,0 21 0,0 0 16,-21-22-16,-1 22 0,-20 0 0,21 0 16,0 21-16,-22 0 0,22 0 15,-21 0-15,0 0 0,-1 21 16,22 0-16,-21 0 0,-1 0 0,22 22 15,-21-1-15,21 0 0,0 1 0,-1-1 16,22 0-16,0 22 0,0-22 16,0-21-16,0 22 0,0-22 0,0 0 15,22 0-15,-1 0 0,0-21 0,0 0 16,21 0-16,-20 0 0,-1-21 16,21 0-16,-21 0 0,22 0 0,-22 0 15,21-22-15,-21 22 0,0-21 16,22-1-16,-22 1 0,0 21 0,-21-21 15,21-1-15,0 22 0,-21 0 0,0 0 16,0 0-16,22 21 16,-22 21-16,0 0 15,0 0-15,0 21 0,0-20 16,0 20-16,21 0 0,-21 1 0,0-22 16,21 21-16,0 0 0,0-20 0,0-1 15,1 0-15,-22 0 0,21-21 16,0 0-16,21 0 0,-21 0 0,1 0 15,-1 0-15,0 0 0,0-21 0,21 0 16,-20 0-16,-1-1 0,0-20 16</inkml:trace>
  <inkml:trace contextRef="#ctx0" brushRef="#br0" timeOffset="51159.96">8191 4847 0,'-21'21'15</inkml:trace>
  <inkml:trace contextRef="#ctx0" brushRef="#br0" timeOffset="51996.06">8107 4932 0,'0'0'0,"0"21"16,21-21-1,0 0-15,0 0 16,22-21-16,-22 21 15,0-21-15,21-22 0,1 22 16,-1 0-16,0-21 0,22 21 0,-1-22 16,1 1-16,-22 0 0,22-1 0,-1-20 15,-21 20-15,1-20 0,-1-1 16,-21 1-16,22-1 0,-43 1 0,21-1 16,-21 22-16,0-21 0,0 20 0,0 1 15,-21 0-15,-1 20 0,1 1 16,0 0-16,0 21 0,0 0 0,0 0 15,-1 0-15,1 0 0,0 21 0,0 0 16,0 22-16,0 20 0,-1 1 16,1-1-16,0 22 0,0 0 15,0-1-15,0 22 0,-1-21 0,1 21 16,21-1-16,-21 1 0,0 0 0,21 0 16,-21 0-16,21 0 0,0-1 15,0 1-15,0 21 0,0-21 0,0 0 16,0 21-16,0-21 0,0 0 0,-21-1 15,21-20-15,0 0 0,0-1 0,0-20 16,0-1-16,0 1 0,0-22 16,0-21-16,0 1 0,21-1 0,0-21 15,0 0-15,0-21 0,0-22 0,22 22 16,-1-42-16,0 20 0,22-20 0,-22-1 16,22-20-16,-22 20 0,22-21 15,-22 1-15,0-1 0,1 0 16,-22 22-16,0-22 0,-21 1 0,0-1 15,0 21-15,0 1 0,-21-1 0,0 22 16,-22-21-16,1 20 0,0 1 0,-22 21 16,22-22-16,-22 22 0,22 0 15,0 21-15,-22 0 0,22-21 0,21 21 16,-22 0-16,22 0 0,21-21 31,0 0-31,42 21 0,-20-22 16,20 1-16,0 0 0,22 0 0,-1 0 15,-20-22-15,20 1 0,1 21 16,-22-21-16,0-1 0,1 1 16,-1 0-16,0 20 0,-21-20 0,1 21 15,-1 0-15,-21-22 0,0 22 16,-21 21 0,-1 0-1,22 21-15,-21 1 0,0-1 0,21 0 16,0 0-16,0 21 0,-21-20 0,21-1 15,0 21-15,-21-21 0,21 0 16,0 1-16,0-1 0,0 0 0,0 0 16,0-42 15,21 0-31,0 0 16,-21-1-16,21 1 0,-21-21 0,0 21 15</inkml:trace>
  <inkml:trace contextRef="#ctx0" brushRef="#br0" timeOffset="52143.53">9229 4466 0,'0'0'0,"0"-21"0,0 0 0,21 42 78,0-21-78,0 0 0,0 21 0,0-21 16,1 21-16</inkml:trace>
  <inkml:trace contextRef="#ctx0" brushRef="#br0" timeOffset="53224.53">9673 4551 0,'0'0'0,"0"21"16,0 0 0,-21 0-16,0 1 0,21-1 15,-21 21-15,21-21 0,0 0 0,0 22 16,0-1-16,0-21 0,-22 22 15,22-22-15,0 0 0,0 21 16,0-21-16,0 1 0,0-1 16,0 0-16,0-42 31,0 0-31,0-1 0,0 1 0,22 0 16,-22-21-16,21 21 0,-21-22 0,21 22 15,0-21-15,-21 21 0,21-22 16,-21 22-16,21 0 0,1 0 0,-22 0 15,21 21-15,0 0 0,0 0 16,0 0-16,0 0 0,1 21 16,-22 0-16,21 0 0,-21 21 15,0-20-15,21-1 0,0 21 16,0-21-16,-21 22 0,21-22 0,1 21 16,-22-21-16,21 0 0,0 1 0,21-1 15,-21 0-15,1-21 0,20 0 16,0 0-16,-21 0 0,22 0 0,-1 0 15,0 0-15,1-21 0,-1 0 0,0 21 16,-20-22-16,20 1 0,-21 0 0,21-21 16,-20 21-16,-22-1 0,21-20 15,-21 21-15,21-21 0,-21 20 0,0-20 16,0 21-16,0-21 0,0 20 16,-21 1-16,0 0 0,-1 21 15,1 0-15,0 0 16,0 0-16,0 0 0,0 21 0,-1 0 15,1 1-15,0 20 0,0-21 0,0 0 16,21 22-16,0-1 0,-21-21 16,21 21-16,0-20 0,0 20 0,0-21 15,0 0-15,0 0 0,21 1 0,0-22 16,0 0-16,0 21 0,0-21 16,1 0-16,-1 0 0,0-21 15,0 21-15,0-22 0,-21 1 16,21 0-16,-21 0 0,22 0 0,-22-22 0,0 22 15,0-21-15,0 21 0,0 0 0,0-1 16,0-20-16,0 21 16,0 0-16,0 42 31,0 0-31,0 21 16,0-20-16,0-1 0,0 21 0,0-21 15,0 0-15,0 22 0,0-22 0,0 0 16,0 21-16,0-20 0,0-1 0,21 0 15,0-21-15,0 21 0,0-21 16,0 0-16,22 0 0,-22 0 0,21 0 16,-21-21-16,22 21 0,-22-21 15,21 0-15,1-22 0,-22 22 0,21 0 16,-21-21-16,0-1 0,1 1 16,20 0-16,-42-1 0,21 1 0,0-22 15,0 22-15,1-21 0,-22-1 0,0 1 16,0-1-16,0 22 0,0-22 0,0 1 15,0 20-15,0 1 0,0 21 16,0 0-16,0 0 0,-22 21 0,1 0 16,0 21-16,0 21 0,0-21 15,0 22-15,-1 20 16,1-21-16,21 22 0,-21-1 0,21-20 0,-21 20 16,21 1-16,0-1 0,0 1 15,0-1-15,0-20 0,0 20 0,0-21 16,0 1-16,21-1 0,0 0 15,0-20-15,1-1 0,20 0 0,-21 0 16,0-21-16,22 0 0,-22 0 0,0 0 16,21 0-16,-21-21 0,1 0 0,20 0 15,-21-1-15,0-20 0,0 0 16,22 21-16,-22-22 0</inkml:trace>
  <inkml:trace contextRef="#ctx0" brushRef="#br0" timeOffset="55419.92">12679 4763 0,'0'0'0,"21"0"15,-21-22 1,0 1 0,0 0-1,0 0 1,0 0-16,0 0 15,21-1-15,0 22 0,0-21 0,1 0 16,-1 0-16,0-21 0,21 20 0,-21-20 16,22 21-16,-1-21 0,-21 20 15,22-20-15,-22 21 0,0 0 0,0 0 16,0 21-16,0 0 0,-21 21 31,0 0-31,0 0 16,0 0-16,0 0 15,0 1 1,0-44 15,0 1-15,0 0 0,0 0-16,0 0 0,0 0 15,0-1-15,-21 22 16,0 0-1,0 0-15,0 0 0,21 22 16,-21-1-16,-1 0 0,1 0 16,21 0-16,-21 22 0,0-22 0,21 21 15,0-21-15,-21 22 0,21-22 0,-21 21 16,21 0-16,0-20 0,0 20 16,0 0-16,0-21 0,0 22 0,21-22 15,0 0-15,21 0 0,-21 0 16,22 1-16,-22-22 0,21 0 0,1 0 15,20 0-15,-21 0 0,1-22 0,20 1 16,-20 0-16,-1-21 0,0 21 0,1-1 16,-1-20-16,0 0 15,-21-1-15,22 1 0,-22 0 0,0-1 16,0 1-16,0-21 0,-21-1 0,0 22 0,22-22 16,-22 1-16,21-1 15,-21 22-15,0 0 0,0-1 0,0 22 16,0 0-16,0 0 0,0 42 31,0 21-31,0 1 16,-21-1-16,-1 0 0,1 1 0,21 20 15,-21 1-15,0-22 0,0 21 0,21-20 16,0 20-16,-21-20 0,21-1 16,0 0-16,0 22 0,0-43 0,0 21 15,0 1-15,21-22 0,0 0 0,21 0 16,-21 0-16,22 0 0,-1-21 15,0 0-15,1 0 0,20 0 16,-20 0-16,20 0 0,1-21 0,-22 0 16,21 0-16,-20 0 0,-1 0 0,0-22 15,1 22-15,-1 0 0,-21-21 0,0 20 16,1-20-16,-22 0 0,21 21 16,-21-22-16,0 1 0,0 0 0,0-1 15,0 22-15,-21 0 0,-1 0 0,1 0 16,0 21-16,0 0 0,0 0 15,0 0-15,-22 21 0,22 0 0,-21 0 16,21 0-16,-1 0 0,-20 22 0,21-22 16,0 21-16,0-21 0,21 22 0,0-22 15,-22 21-15,22-21 16,0 1-16,0-1 0,0 0 0,22 0 16,-1 0-16,0 0 0,0-21 0,0 0 15,0 0-15,22 0 0,-22 0 0,0 0 16,0 0-16,22-21 0,-22 0 15,0 0-15,0 21 0,0-21 0,0-22 16,-21 22-16,22 0 0,-1-21 0,-21 21 16,21-22-16,0 1 0,-21 0 0,0 20 15,0-20-15,21 21 16,-21 0-16,0 0 0,21-1 0,-21 1 0,0 42 31,0 1-31,0-1 0,0 0 16,-21 21-16,21-21 0,-21 22 15,21-22-15,0 21 0,0 1 0,0-22 16,-21 21-16,21 0 0,0-20 0,0-1 16,0 21-16,0-21 0,0 0 15,0 1-15,0-1 0,21-21 0,0 21 16,0-21-16,1 0 0,-1 0 0,0 0 16,21 0-16,-21 0 0,22-21 0,-1 0 15,0 21-15,1-22 0,-1 1 16,0-21-16,22 21 0,-22 0 0,1-22 15,-1 22-15,0-21 0,-21-1 16,1 22-16,-1-21 0,-21 21 0,0 0 16,0-1-16,0 1 0,-21 21 15,-1 0-15,1 0 16,0 0-16,0 21 0,0 1 0,0-22 16,21 42-16,0-21 0,0 0 0,0 0 15,0 1-15,21-1 0,0 0 16,-21 0-16,21 0 0,0 0 0,0 1 15,1-1-15,-22 0 0,0 0 16,21-21-16,-21 21 0,-21 0 31,-1-21-31,1 0 16,0 0-16,0 0 0,0 0 0,0-21 16,-1 21-16,1-21 0,0 21 0,0-21 15,0 21-15,0 0 0,21-21 16,-22 21-16,1 0 0,0 0 15,21 21 1,0 0 0,21-21-16,0 21 0,1 0 0,-1-21 15,0 22-15,21-22 0,-21 0 16,1 0-16,20 0 0,-21 0 0,21 0 16,-20 0-16,20 0 0,0-22 0,1 22 15,-1-21-15,0 21 0,1-21 16,-1 0-16,0 0 0,1 0 15,-22-1-15,21 1 0,-21 0 0,0 0 16,22-21-16,-22 20 0,-21-20 0,21 21 16,-21 0-16,0 0 0,0-1 15,0 1-15,-21 21 16,0 0-16,-22 0 0,22 21 16,0 1-16,21-1 0,-21 0 15,21 0-15,0 21 16,0-20-16,0-1 0,21 0 0,0 0 15,0 21-15,1-20 0,-1-1 0,0 0 16,0-21-16,-21 21 0,21 0 0,-21 0 16,21 1-16,-21-1 15,0 0-15,-21-21 16,0 0-16,0 0 0,0 21 16,0-21-16,-1 0 0,1 0 0,0 0 15,0 0-15,0 0 16,21-21-16,-21 0 15,21 0-15,0-1 0,0 1 16</inkml:trace>
  <inkml:trace contextRef="#ctx0" brushRef="#br0" timeOffset="56891.6">17166 4149 0,'0'0'0,"21"0"0,22-43 16,-43 22-1,-22 21 1,22 21 0,-21 1-16,0 20 0,0-21 0,21 0 15,-21 22-15,0-1 0,-1 0 0,22-21 16,-21 22-16,21-1 0,-21-21 15,0 22-15,21-22 0,0 21 16,0-21-16,0 0 0,0 1 0,0-1 16,0 0-16,21-21 31,0-21-31,0 0 0,1-1 0,-1 1 16,0 0-16,0 0 0,0-21 0,-21 20 15,43-20-15,-43 21 0,21-21 0,0 20 16,0-20-16,0 21 0,0 0 15,1 0-15,-1 21 16,0 0-16,-21 21 0,0 0 16,0 0-16,0 21 0,0-20 15,0-1-15,0 21 0,0-21 0,21 0 16,-21 22-16,0-22 0,0 0 16,21 0-16,0 0 0,-21 1 0,22-22 15,-1 21-15,0-21 0,0 0 0,0 0 16,0 0-16,1 0 0,-1 0 15,21-21-15,-21-1 0,0 1 0,1 0 16,20 0-16,-21-21 0,0 20 0,0-20 16,-21 0-16,22-1 0,-1 1 15,-21 0-15,0-1 0,21 1 0,-21 0 16,21-1-16,-21 22 0,0 0 16,0 0-16,0 0 0,0 42 15,0 21 1,-21-21-16,0 22 0,0-1 15,21-21-15,0 22 0,0-1 0,-22 0 16,22 1-16,0-1 0,0 0 0,0 1 16,0-22-16,0 21 0,0-21 15,22 22-15,-22-22 0,21 0 0,21-21 16,-21 21-16,0-21 0,22 0 0,-1 0 16,0 0-16,1 0 0,-1-21 0,0 0 15,1 0-15,-1-1 0,0 1 16,1-21-16,-22 21 0,21-22 15,-21-20-15,22 21 0,-22-22 0,0 1 16,21-22-16,-20 21 0,-1 1 16,-21-1-16,21 1 0,-21-1 0,21 22 15,-21-21-15,0 41 0,0-20 0,0 21 16,0 0-16,-21 21 16,0 0-16,0 21 0,-1 21 15,1-21-15,0 22 0,0-1 0,0 0 16,0 22-16,21-1 0,-22-20 0,22 20 15,-21 1-15,0-1 0,21 1 16,0-1-16,0-20 0,-21-1 0,21 0 16,0 1-16,-21-22 0,21 0 15,0 0-15,0 0 0,0 0 0,21-42 32,0 0-32,0 0 15,-21 0-15,21 0 0,1-1 0,-1 1 16,0-21-16,0 21 0,0 0 15,-21-22-15,21 22 0,-21 0 0,22 21 16,-22-21-16,0 42 16,0 0-16,21 0 15,-21 0-15,0 1 0,0-1 16,21 0-16,-21 21 0,0-21 0,0 1 16,21-1-16,0 0 0,0 0 15,1 0-15,-1 0 0,0-21 0,0 22 16,0-22-16,0 0 0,1 0 15,20 0-15,-21 0 0,0 0 0,0-22 16,1 22-16,20-21 0,-21 0 0,0 0 16,0 0-16,1 0 0,-22-22 0,21 22 15,0-21-15,0-1 0,0 22 16,-21 0-16,0 0 0,0 0 0,0 0 16,0-1-16,0 44 15,0-1-15,0 0 0,-21 0 16,21 0-16,0 0 0,0 1 15,-21 20-15,21-21 0,0 0 16,0 0-16,0 1 0,-21-1 0,21 0 16,0 0-16,0 0 0,0-42 47,21 21-47,-21-21 0,0 0 15,21 0-15,-21-1 0,0 1 0,0-21 16,21 21-16</inkml:trace>
  <inkml:trace contextRef="#ctx0" brushRef="#br0" timeOffset="57039.52">19219 4128 0,'0'0'0,"0"-22"0,0-41 16,0 42-16,-21 21 31,0 0-31,21 21 31,0 0-31,0 0 16,21 0-16,0-21 15,22 0-15,-22 22 0</inkml:trace>
  <inkml:trace contextRef="#ctx0" brushRef="#br0" timeOffset="57724.12">19770 4149 0,'0'0'0,"0"-43"15,-22 43-15,1 0 16,0 0-16,0 0 0,0 0 0,0 0 15,-1 0-15,1 0 0,0 22 16,-21-1-16,21 0 0,-1 0 0,1 0 16,21 22-16,-21-22 0,21 21 0,-21 0 15,21-20-15,0 20 0,0 0 16,0-21-16,0 1 0,0 20 0,0-21 16,21 0-16,0 0 0,0-21 0,1 22 15,20-1-15,-21-21 0,21 0 0,1 0 16,-22 0-16,21 0 0,1-21 0,-1-1 15,-21 22-15,21-21 0,-20 0 16,-1 0-16,21-21 0,-21-1 16,0 1-16,1 0 0,-1-1 0,-21-20 15,21-1-15,0-20 0,0 20 0,-21 1 16,21-1-16,1 1 0,-22-1 16,0 22-16,0-1 0,0 22 0,0 0 15,0 0-15,-22 21 16,1 21-16,21 0 15,-21 0-15,0 1 0,0 20 0,0 0 16,21 22-16,0-1 0,-22-20 0,22 41 16,0-41-16,-21 20 0,21 1 0,0-1 15,0-21-15,0 1 16,0-1-16,0 0 0,0-20 0,0-1 16,0 0-16,0 0 0,0 0 0,0-42 46,0 0-46,0 0 0,0 0 16,21-22-16,1 22 0,-22-21 0,21 21 16,0-22-16,21 1 0,-21 21 0,1 0 15,-1-1-15,0 1 0,0 0 16,0 21-16,0 0 0,1 0 0,-1 21 16,0 0-16,0-21 0,0 43 15,-21-22-15,0 0 0,0 21 0,0-20 16,0 20-16,0 0 0,0-21 0,0 1 15,0 20-15,0-21 0,0 0 16,0 0-16,0 1 0,-21-1 0,21 0 16,-21-21-16,21 21 0,0-42 31,21 0-31</inkml:trace>
  <inkml:trace contextRef="#ctx0" brushRef="#br0" timeOffset="58424.28">21569 3789 0,'0'0'0,"42"-21"0,-21 0 0,22-43 16,-22 43-16,-21 0 15,0 0-15,0 42 32,0 0-32,0 21 0,-21-21 15,-1 22-15,22 20 0,-21-20 0,21 20 16,-21 1-16,0-1 0,0 1 16,21-1-16,-21 1 0,-1-22 15,1 21-15,0-20 0,0-1 0,21 0 16,-21-20-16,0-1 0,21 0 0,0 0 15,0 0-15,-22-21 0,1 0 16,21-21 0,0 0-16,0 0 0,0 0 15,0-1-15,0-20 0,21 21 0,1-21 16,-1 20-16,0-20 0,21 21 0,1-21 16,-1 20-16,0 1 0,22 21 15,-22 0-15,0 0 0,22 0 0,-22 0 16,22 0-16,-22 21 0,0 1 15,-20 20-15,20-21 0,-21 0 0,0 22 16,-21-22-16,0 21 0,0-21 16,0 0-16,-42 1 0,21-1 0,-22 0 15,1 0-15,0 0 0,-1 0 0,1-21 16,0 22-16,-1-22 0,1 0 0,21 0 16,-21 0-16,20 0 0,1 0 15,21-22 1,0 1-16,43 21 0,-22-21 15,21 0-15,-21 0 0,22 0 0,-1-1 16,0-20-16</inkml:trace>
  <inkml:trace contextRef="#ctx0" brushRef="#br0" timeOffset="58768.05">22352 4255 0,'0'0'0,"0"21"16,21-21-1,0 0-15,0 0 0,1 0 16,20 0-16,-21 0 0,21 0 0,1-21 16,-1 21-16,0-22 0,1 1 0,-1 0 15,0 21-15,-20-21 0,-1 0 16,0 0-16,-21-1 0,0 1 16,0 0-16,0 0 0,-21 0 0,0 0 15,-1 21-15,-20 0 0,0 0 0,-1 0 16,1 0-16,0 21 0,-22 0 15,22 21-15,0-21 0,-1 22 0,1-1 16,0 0-16,20 1 0,1-1 0,0 0 16,21 1-16,0-22 0,0 21 15,0-21-15,42 1 0,-20-1 0,-1 0 16,21 0-16,0-21 0,1 0 0,-1 0 16,0 0-16,22 0 0,-22 0 0,22 0 15,-22-21-15,22 0 0,-22 0 16,0-1-16</inkml:trace>
  <inkml:trace contextRef="#ctx0" brushRef="#br0" timeOffset="59047.89">23516 3620 0,'0'0'0,"0"-64"0,0 1 16,0 20-16,-21 22 0,0 0 0,0 21 15,-1 0-15,1 21 0,0 0 16,0 22-16,0-1 0,0 0 15,-1 1-15,1 20 0,0 1 0,21-1 16,-21 1-16,0 20 0,0-20 0,21-1 16,-22 22-16,22-22 0,0-20 15,0 20-15,0-20 0,-21-1 16,21 0-16,0 1 0,0-22 0,0 0 16,0 0-16,0 0 15,21-21 1,1-21-16,-22 0 0,21 0 15,21 0-15,-21-1 0,0 1 0,22-21 16,-22 21-16</inkml:trace>
  <inkml:trace contextRef="#ctx0" brushRef="#br0" timeOffset="59375.65">23664 4064 0,'0'0'0,"-42"0"16,21 21-1,0 0-15,-1 22 0,1-22 16,0 0-16,0 21 0,0-20 0,0 20 15,21-21-15,-22 21 0,22-20 0,0-1 16,0 0-16,0 0 0,22 0 0,-1-21 16,0 21-16,0-21 0,0 0 15,0 0-15,22 0 0,-22 0 0,21 0 16,1 0-16,-1-21 0,-21 21 0,21-21 16,-20 0-16,-1 0 0,0 0 0,0-1 15,0-20-15,-21 21 0,0-21 16,0-1-16,0 22 0,0-21 0,0 21 15,-21-1-15,0 1 0,0 21 16,-22 0-16,22 0 0,-21 0 16,21 0-16,-22 0 0,22 0 0,0 21 15,0 1-15,0-22 0,21 21 0,0 0 16,0 0-16,0 0 0,21 0 16,0-21-16,0 0 0,0 0 15,22 0-15</inkml:trace>
  <inkml:trace contextRef="#ctx0" brushRef="#br0" timeOffset="59839.72">24193 4191 0,'0'-21'15,"-21"21"1,0 21 0,0 0-16,21 0 0,-21 1 15,21-1-15,0 0 0,0 0 16,0 0-16,-21 0 0,21 1 0,-22-1 15,22 0-15,0 0 0,0 0 0,0 0 16,0 1-16,-21-22 0,0 0 47,21-22-31,0 1-16,0 0 0,0 0 0,0 0 15,21 0-15,0-22 0,1 22 16,20-21-16,-21-1 0,21 22 0,-20-21 15,20 21-15,0-22 0,1 22 0,-22 21 16,21-21-16,0 21 0,-20 0 0,20 0 16,0 21-16,-21 0 0,1 1 15,-1-1-15,0 21 0,-21 0 0,0-20 16,0 20-16,0-21 0,0 21 0,-21-20 16,0 20-16,-1-21 0,22 0 15,-21 0-15,0 1 0,0-1 0,21 0 16,-21-21-16,0 21 0,-1-21 15,1 0 1,42-21 15,1 21-31,-1-21 0,21 0 16</inkml:trace>
  <inkml:trace contextRef="#ctx0" brushRef="#br0" timeOffset="60704.03">25040 4360 0,'0'0'15,"0"-21"-15,0 0 0,21 0 0,-21 0 0,0 0 16,0-1-16,0 1 0,0 0 16,-21 21-16,0 0 15,0 0-15,0 0 0,-1 0 16,1 0-16,0 21 0,0 0 0,0 1 16,-22-1-16,22 0 0,0 0 0,21 0 15,-21 0-15,21 22 0,-21-22 16,21 0-16,0 0 0,0 0 15,0 1-15,21-22 0,0 21 16,0-21-16,0 0 0,1 0 0,-1 0 16,0 0-16,0 0 0,0 0 15,0 0-15,1-21 0,-1-1 16,0 1-16,-21 0 16,21 0-16,-21 0 0,21 21 0,-21-21 15,0-1-15,0 1 16,0 42 15,-21 1-15,0-1-16,21 0 0,0 0 0,-21 21 15,0-20-15,21-1 0,-22 0 16,22 21-16,0-21 0,0 22 0,-21-1 16,0 0-16,21 1 0,-21 20 15,0-20-15,21-1 0,-21 21 0,-1-20 16,1 20-16,21 1 0,-21-22 0,0 22 15,0-22-15,0 21 0,-1-20 0,1 20 16,0-20-16,-21-1 0,21 0 16,-1 1-16,1-22 0,0 0 0,-21 0 15,21 0-15,-1-21 0,1 0 16,0 0-16,0 0 0,21-21 16,-21 0-16,21 0 0,0 0 0,0-22 15,0 22-15,0-21 0,0 21 0,0-22 16,21 1-16,21 0 0,-21-1 0,22-20 15,-1 20-15,0-20 0,1-1 16,20 1-16,1-1 0,-22-20 0,22 20 16,-1 1-16,1-1 0,-1 22 15,-21-22-15,1 22 0,-1-21 0,0 20 16,1 22-16,-22-21 0,0 21 16,-21-1-16,0 1 15,-21 21-15,0 0 0,0 21 16,-1 1-16,1-1 0,0 0 15,0 0-15,0 0 0,0 0 0,-1 1 16,22 20-16,0-21 0,0 0 0,0 0 16,0 1-16,0-1 0,0 0 0,0 0 15,0 0-15,22 0 16,-22 1-16,0-1 16,0 0-16,0 0 15,-22-21 48,1 0-63,0 0 0,0 0 15,0 0-15</inkml:trace>
  <inkml:trace contextRef="#ctx0" brushRef="#br0" timeOffset="62224.12">9948 5546 0,'0'0'0,"0"-21"0,0-22 16,0 22-16,0 0 0,0 0 15,0 0-15,-21-1 0,0 1 0,0 21 16,0 0 0,-1 21-16,22 1 15,0 20-15,0 0 0,0 1 0,0 20 16,0-21-16,0 22 0,0-22 16,-21 22-16,21-1 0,-21-20 0,21 20 15,-21-21-15,21 1 0,0-1 16,0-21-16,-21 22 0,21-22 0,-21 21 15,21-21-15,0 0 0,0 1 16,21-22 15,0-22-31,21 1 0,-21-21 16,22 21-16,-1 0 0</inkml:trace>
  <inkml:trace contextRef="#ctx0" brushRef="#br0" timeOffset="62543.94">10245 5906 0,'21'-22'15,"-21"44"1,0-1 0,0 0-16,0 0 0,0 21 15,-21-20-15,21-1 0,0 21 0,-22-21 16,22 0-16,-21 22 0,21-22 0,0 0 16,0 0-16,0 0 0,21-21 0,1 22 15,-1-22-15,0 0 0,0 0 16,0 0-16,22 0 0,-22 0 0,0-22 15,21 22-15,-21-21 0,1 0 0,-1 0 16,-21 0-16,0 0 0,21-1 16,-21 1-16,0 0 0,0 0 15,0-21-15,-21 20 0,21 1 0,-21 0 16,-1 0-16,1 0 0,0 21 0,0-21 16,0 21-16,0 0 0,-1 0 15,22-22-15,0 1 31,0 0-31,0 0 0</inkml:trace>
  <inkml:trace contextRef="#ctx0" brushRef="#br0" timeOffset="62760.82">9948 5736 0,'0'0'0,"-84"0"16,126 0-1,-21 0-15,21 0 16,1-21-16,20 21 0,-20 0 16,20-21-16,1 21 0,-22-21 0,0 21 15,1 0-15,-1 0 0,0 0 0,-21 0 16,1-21-16,-1 21 0,0 0 16</inkml:trace>
  <inkml:trace contextRef="#ctx0" brushRef="#br0" timeOffset="63296.51">12361 6265 0,'0'-42'16,"0"21"-16,0 0 0,0 0 15,21-1-15,1 1 0,-1 0 16,-21-21-16,21 21 0,0-1 0,0 1 15,-21-21-15,0 21 0,0 0 0,21-1 16,-21 1-16,0 0 0,0 42 31,0 22-31,0-22 16,-21 21-16,21 0 0,0 1 0,0-1 16,0 22-16,0-1 0,0 1 15,0-1-15,0 1 0,0-1 16,0 22-16,0-22 0,0 1 0,0-1 15,0 1-15,0-1 0,0 1 0,0-1 16,0-20-16,0 20 0,0-42 0,0 22 16,0-1-16,-21-21 0,21 0 0,-21 0 15,0-21-15,0 0 0,-1 0 16,-20 0-16,21 0 0,0 0 0,-22-21 16,22 0-16,0 0 0,0-21 0,0 20 15,0 1-15,-1-21 0,1 21 0,21-22 16,0 1-16,0 21 0,0-21 0,0-1 15,0-20-15,0 20 16,21 1-16</inkml:trace>
  <inkml:trace contextRef="#ctx0" brushRef="#br0" timeOffset="63492.62">12425 5736 0,'0'0'0,"0"-63"16,0 42-16,0-1 15,-21 1-15,21 0 16,0 42 15,21-21-31,0 21 16,0 1-16,0-1 0,0 0 16,1-21-16,-1 21 0,0 0 0</inkml:trace>
  <inkml:trace contextRef="#ctx0" brushRef="#br0" timeOffset="64804.47">13144 6033 0,'0'0'0,"22"0"0,-22-22 16,0 1 0,0 0-16,0 0 0,0 0 15,0 0-15,0-1 0,-22 1 0,22 0 16,-21 21-16,0 0 15,0 0-15,0 0 0,-22 0 16,22 0-16,0 21 0,-21 22 0,21-22 16,-1 0-16,-20 21 0,21 1 15,0-22-15,0 21 0,21 0 0,0-20 16,-22 20-16,22-21 0,0 0 0,0 0 16,0 1-16,0-1 0,22 0 0,-1-21 15,0 0-15,0 0 16,0 0-16,22-21 0,-22 0 15,0 21-15,21-22 0,-21 1 0,1 0 16,20 0-16,-21-21 0,0 20 0,0 1 16,-21-21-16,22 21 0,-22-22 15,21 22-15,-21-21 0,0 21 0,0 0 16,0-1-16,0 1 0,0 42 31,0 1-31,0-1 16,0 0-16,0 21 0,0-21 0,0 22 15,0-22-15,0 21 0,21-21 0,-21 1 16,21 20-16,-21-21 0,21 0 16,0 0-16,-21 1 0,22-1 15,-1 0-15,0 0 0,0-21 0,0 0 16,0 0-16,1 0 0,-1 0 0,0-21 16,0 21-16,21-21 0,-20 0 15,-1-1-15,0 1 0,0 0 0,0 0 16,-21 0-16,21 0 0,1-22 0,-22 22 15,21-21-15,-21-1 0,0 22 0,21-21 16,-21 21-16,0 0 0,0-1 16,21 1-16,-21 42 15,0 1 1,0-1-16,0 0 0,-21 0 16,21 21-16,0-20 0,0-1 15,0 21-15,0-21 0,0 0 0,0 1 16,0 20-16,0-21 0,21 0 15,-21 0-15,21-21 0,0 0 16,1 0-16,20 0 0,-21 0 16,0 0-16,0 0 0,1 0 0,20 0 15,-21-21-15,0 0 0,0 0 0,1 0 16,-1 0-16,0-1 0,0 1 0,-21 0 16,21 0-16,-21 0 0,0-22 15,0 22-15,0 0 0,0 0 0,0 0 16,0 0-16,0-1 0,0 1 31,21 21-31,1 0 0,-1 0 0,0 0 16,0 0-16,21 0 0,-20 0 0,20 0 15,21 0-15,-20 0 0,20 0 0,-20 0 16,20 0-16,1 0 0,-22 0 16,21 0-16,-20 0 0,-1 0 0,0 0 15,-20 0-15,20 0 0,-21 0 16,-21-21-16,-21 21 15,0 0 1,0 0-16,-22 0 0,22 0 16,0 21-16,0-21 0,-22 21 15,22 1-15,0-1 0,0 0 16,0 0-16,0 21 0,-1-20 0,-20-1 16,42 0-16,-21 21 0,0-21 0,21 1 15,-21-1-15,21 0 0,0 0 0,0 0 16,0 0-16,21-21 15,0 0-15,0 0 16,0 0-16,0 0 0,1 0 0,-1-21 16,0 21-16,0-21 0,0 0 0,0 21 15,1-21-15,-1 0 0,-21-1 0,21 1 16,0 0-16,0-21 0,-21 21 16,0-1-16,21-20 0,-21 21 15,22 0-15,-22 0 0,0-1 0,0 44 47,0-1-47,-22 0 0,22 21 0,-21-21 16,21 1-16,0-1 0,0 21 0,0-21 15,0 0-15,0 1 0,0-1 0,0 0 16,21 0-16,1-21 0,-1 21 16,0 0-16,0-21 0,0 0 0,0 0 15,1 0-15,-1 0 0,0 0 16,0 0-16,0 0 0,0 0 15,1-21-15,-22 0 16,21 21-16,0-21 0,0 21 0</inkml:trace>
  <inkml:trace contextRef="#ctx0" brushRef="#br0" timeOffset="65304.26">15684 6033 0,'-21'0'47,"21"21"-16,21-21 16,1 0-32,-1-21 1,-21-1 0,0 1-1,0 0-15,-21 21 16,-1 0-1,1 21 1,21 0-16,-21-21 0,21 22 16,0-1-16,-21-21 0,21 21 15,0 0 1,21-21 15,-21-21 16,0 0-47</inkml:trace>
  <inkml:trace contextRef="#ctx0" brushRef="#br0" timeOffset="65512.63">16552 6075 0,'0'0'0,"-21"0"0,-21 0 0,21-21 15,-1 21-15,1 0 0,0 0 0,0 0 16</inkml:trace>
  <inkml:trace contextRef="#ctx0" brushRef="#br0" timeOffset="66820.85">16362 6181 0,'0'0'0,"0"21"15,-21-21-15,42-21 63,0 0-63,0 21 16,0-22-16,0 1 0,1 0 0,-1-21 15,0 21-15,0-22 0,0 1 0,0 0 16,1-1-16,-1-20 0,0 20 15,-21 1-15,21-21 0,-21 20 16,0 1-16,0 0 0,0 20 0,0 1 16,0-21-16,0 21 0,0 0 15,-21 21 1,21 21-16,-21 0 0,0 0 0,21 21 16,-22-20-16,1 20 0,0 21 0,21-20 15,-21 20-15,0-20 0,0 20 16,-1 1-16,1-22 0,21 0 0,0 22 15,0-22-15,0-21 0,0 22 0,0-1 16,0-21-16,21 0 0,1 0 0,-1 1 16,21-1-16,-21-21 0,22 0 15,-1 0-15,-21 0 0,21 0 16,1 0-16,-1-21 0,0 21 0,1-22 16,-1 1-16,0 0 0,1 0 0,-1 0 15,0 0-15,-20-1 0,-1-20 0,0 21 16,0 0-16,-21 0 0,0-22 15,0 22-15,0 0 0,0 0 0,0 0 16,0-1-16,-21 22 0,0 0 0,0 0 16,-1 0-16,1 0 0,0 0 15,0 0-15,-21 22 0,20-1 0,1 0 16,0 0-16,0 0 0,0 22 0,0-22 16,21 0-16,-22 0 0,22 0 15,-21 22-15,21-22 16,0 0-16,0 0 0,0 0 15,21-21-15,1 0 0,-1 0 16,21 0-16,-21-21 0,0 21 16,1-21-16,20 0 0,-21 0 0,0-1 15,22 1-15,-22 0 0,0 0 16,0 0-16,0 0 0,0-1 0,-21 1 16,0 0-16,22 21 0,-22-21 0,21 0 15,-21 42 16,0 0-31,-21 0 0,21 0 16,0 1-16,-22-1 0,22 0 0,0 0 16,0 0-16,0 0 15,0 1-15,22-1 0,-1-21 0,-21 21 16,21-21-16,0 0 0,0 0 0,22 0 16,-22 0-16,0 0 0,0 0 0,0 0 15,0 0-15,22-21 0,-22 0 0,0 21 16,-21-22-16,21 1 0,0 0 15,-21 0-15,22 0 0,-22 0 0,0-1 16,0 1-16,0 0 0,0 0 16,0 42 15,0 0-15,0 0-16,-22 1 0,22-1 15,0 0-15,0 0 0,0 0 0,-21 0 16,21 1-16,-21-22 0,21 21 15,0 0-15,0 0 16,-21-21-16,21-21 16,0 0-1,0 0-15,21 21 16,0-22-16,-21 1 0,21 0 0,1 0 16,-1-21-16,0 20 0,0 1 15,0 0-15,22-21 0,-22 21 0,0-1 16,0 22-16,21-21 0,-20 21 15,-1 0-15,0 0 0,0 0 0,-21 21 16,21 1-16,-21-1 0,0 0 16,0 0-16,0 0 0,0 22 0,0-22 15,0 0-15,0 0 0,0 0 16,0 0-16,-21-21 0,21 22 0,0-1 16,0 0-16,21-21 46,0 0-46,1 0 0,-1 0 16,0-21-16,0 21 0,21-21 0,-20 21 16,20-22-16,0 1 0,1 21 0</inkml:trace>
  <inkml:trace contextRef="#ctx0" brushRef="#br0" timeOffset="67386.73">18563 5969 0,'0'0'0,"21"0"0,22-63 15,-22 41-15,-21 1 0,0 0 16,0 0-16,-21 21 15,-1 0 1,-20 0-16,21 0 0,0 0 0,-22 21 16,22 0-16,-21 0 0,21 1 15,-22 20-15,22-21 0,0 0 0,0 0 16,0 1-16,21-1 0,-21 0 16,21 0-16,0 0 0,0 0 0,0 1 15,0-1-15,21-21 0,0 0 16,21 0-16,-21 0 0,1 0 0,-1 0 15,21 0-15,-21 0 0,0-21 16,22 21-16,-22-22 0,0 1 0,0 0 16,0 21-16,-21-21 0,0 0 0,22 0 15,-22-1-15,0 1 0,21 21 0,-21-21 16,0 42 15,-21 0-15,21 1-16,-22-1 0,22 21 0,-21-21 15,21 22-15,0-22 0,-21 21 0,0 22 16,21-22-16,-21 21 0,21 1 16,0 21-16,0-22 0,0 1 0,0 20 15,0-20-15,0-1 0,-21 22 0,21-22 16,-22 22-16,22-21 0,0-1 0,-21 1 16,0-1-16,0 1 0,0-1 0,21-21 15,-21 1-15,-1-1 0,1-21 0,0 0 16,0 1-16,0-1 0,-22-21 15,22 0-15,0 0 0,-21 0 0,-1 0 16,22 0-16,-21-21 0,0-1 16,20 1-16,-20 0 0,0 0 0,-1 0 15,22 0-15,-21-22 0,21 22 0,-22 0 16,22 0-16,0 0 0,21-1 0,-21 1 16,21 0-16,0 0 0,0 0 0,0 0 15,0-1-15,0-20 0,21 21 0</inkml:trace>
  <inkml:trace contextRef="#ctx0" brushRef="#br0" timeOffset="67856.82">20108 5398 0,'0'0'0,"0"-22"0,21-20 0,-21 21 0,22 0 16,-22 0-16,0-1 0,0 1 16,0 0-16,-22 21 0,1 0 15,0 21-15,0 0 0,0 22 16,21-1-16,-21 22 0,-1-1 16,22 1-16,-21-1 0,21 1 0,0 20 15,0-20-15,-21-1 0,21 1 0,0-22 16,0 0-16,-21 22 0,21-22 15,0-21-15,0 22 0,0-22 16,0 0-16,0 0 0,0 0 0,0 1 16,21-22-1,0 0-15,0-22 16,-21-20-16,0 21 0,0 0 16</inkml:trace>
  <inkml:trace contextRef="#ctx0" brushRef="#br0" timeOffset="68151.95">19918 5503 0,'0'0'0,"-85"-148"16,43 42-16,42 64 16,0-21-16,0 41 0,0-20 15,0 0-15,21 21 0,0-1 16,0 1-16,0 0 0,22 0 0,-1 21 16,0 0-16,22 0 0,-22 21 15,22 0-15,-1 22 0,-20-22 0,-1 21 16,-21 0-16,0 1 0,0-1 0,-21 0 15,0 1-15,-21-1 0,0 0 16,-21-20-16,-1 20 0,1 0 0,0 1 16,-1-22-16,1 21 0,0-21 0,-1 22 15,1-22-15,21 0 0,0 0 16,0-21-16,-1 21 0,22 0 16,22-21-1,-1 22-15,21-22 0,-21 0 16,22 0-16,-1 0 0,0 0 15</inkml:trace>
  <inkml:trace contextRef="#ctx0" brushRef="#br0" timeOffset="68592.69">20637 5757 0,'0'0'0,"22"0"0,-1-21 16,-21 0-16,0 0 16,0 0-16,-21 0 15,-1 21-15,1 0 0,0 0 16,0 0-16,-21 21 0,20-21 15,1 21-15,-21 0 0,21 21 16,0-20-16,-22 20 0,22-21 0,0 21 16,0 1-16,21-22 0,-21 21 0,21 1 15,-22-22-15,22 0 0,0 21 0,0-21 16,0 1-16,0-1 0,22-21 16,-22 21-16,21-21 0,0 0 0,0 0 15,0 0-15,0 0 0,22 0 0,-22-21 16,0 0-16,0 21 0,0-22 0,22 1 15,-22 0-15,0-21 0,0 21 16,0-1-16,-21-20 0,0 21 0,22 0 16,-22-22-16,0 22 0,21 0 15,-21 0-15,0 42 32,0 0-32,0 0 0,0 1 15,0 20-15,0-21 0,0 0 0,0 0 16,0 1-16,0 20 0,0-21 0,0 0 15,0 0-15,0 1 0,21-1 16,-21 0-16,21-21 0,0 0 16,0 0-16,1 0 0,-1 0 0,0 0 15,0 0-15,21-21 0,-20 21 0,20-21 16</inkml:trace>
  <inkml:trace contextRef="#ctx0" brushRef="#br0" timeOffset="70412">21188 5842 0,'0'0'0,"0"-85"15,0 43-15,0 21 16,-21 21-16,-1 0 0,1 0 16,0 21-16,0-21 0,0 21 0,0 22 15,-1-22-15,22 0 0,-21 21 0,0 1 16,21-1-16,-21-21 0,21 21 16,0 1-16,0-22 0,0 21 0,0-21 15,0 1-15,0 20 0,0-21 0,21 0 16,0-21-16,0 21 0,22-21 15,-22 0-15,21 0 0,-21 0 0,22 0 16,-1-21-16,0 0 0,1 21 16,-1-21-16,0 0 0,-20-22 0,20 22 15,-21-21-15,0 21 0,0-22 0,1 1 16,-1-21-16,-21 20 0,0-20 0,21-1 16,-21 1-16,21-1 0,-21 22 15,21-22-15,-21 22 0,0 21 0,0-21 16,0 20-16,0 44 15,0 20 1,0-21-16,0 21 0,0 1 16,-21 20-16,0-20 0,0-1 15,21 21-15,0-20 0,-21-1 0,-1 22 16,22-22-16,-21 0 0,21-21 0,-21 22 16,21-22-16,0 0 0,0 0 15,0 0-15,-21-21 0,21-21 31,0 0-31,21 0 16,0 0-16,-21-22 0,21 22 16,1-21-16,-1 21 0,0-22 0,0 22 15,0 0-15,0 0 0,22 0 0,-43 0 16,21 21-16,0 0 0,0 0 0,0 0 16,-21 21-1,22 0-15,-22 0 0,0 0 0,0 0 16,0 1-16,0-1 0,-22 0 15,22 0-15,-21-21 0,0 21 0,0 0 16,0-21-16,0 0 0,-1 22 16,1-22-16,0 0 0,0 0 0,0 0 15,0 0-15,-1 0 0,1 0 16,21-22-16,-21 22 0,21 22 47,0-1-47,0 0 15,0 0-15,0 0 0,21 0 16,0-21-16,1 22 0,-1-1 0,0 0 16,0-21-16,0 21 0,22 0 15,-22-21-15,21 0 0,0 21 0,-20-21 16,20 0-16,0 0 0,1 0 0,-1 0 16,0 0-16,1-21 0,-22 21 0,21-21 15,0 0-15,-20 0 0,-1 0 0,21-1 16,-21 1-16,0 0 0,1 0 15,-22-21-15,0 20 0,0-20 16,0 21-16,0-21 0,0 20 0,0-20 0,0 21 16,-22 0-16,1 21 15,0 0-15,0 0 16,-21 0-16,20 21 0,1 0 0,0 0 16,0 0-16,-21 22 0,20-22 0,1 0 15,21 21-15,-21-20 0,21-1 0,0 0 16,0 0-16,0 0 0,0 0 0,0 1 15,0-1-15,0 0 0,21-21 16,0 0-16,1 0 16,-1 0-16,0 0 0,0 0 0,0-21 15,0 0-15,1-1 0,-1 22 16,-21-21-16,21 0 16,-21-21-16,21 21 0,-21-1 0,0 1 0,0-21 15,0 21-15,0 0 0,0-1 16,0 1-16,0 42 31,0 1-31,0-1 0,0 0 0,0 0 16,0 0-16,0 0 0,0 1 0,0 20 15,0-21-15,0 0 0,0 0 0,0 1 16,0-1-16,21 0 0,0-21 0,1 21 16,-1-21-16,0 0 0,21 21 15,1-21-15,20 0 0,-21 0 0,22 0 16,-22 0-16,1 0 0,20-21 0,-21 0 15,1 21-15,-22-21 0,21 0 0,-21-1 16,1-20-16,-1 21 0,0-21 16,-21 20-16,21-20 0,-21 21 15,0-21-15,0 20 0,0-20 0,0 21 16,-21 21-16,0-21 0,0 21 0,-1 0 16,-20 0-16,21 0 0,0 21 0,-22-21 15,22 21-15,-21 0 0,21 22 16,0-22-16,-1 0 0,1 0 0,21 21 15,-21-20-15,21-1 0,0 0 0,0 0 16,21 0-16,0 0 0,1-21 16,-1 0-16,0 0 0,0 0 15,0 0-15,0 0 0,1 0 0,-1 0 16,0 0-16,0-21 0,0 21 16,-21-21-16,21 0 0,-21 0 0,22 21 15,-1-21-15,-21-1 0,0 1 0,0 0 16,0 0-16,21 0 0,-21 0 15,0 42 17,0 0-32,0 0 0,0 21 15,0-20-15,0-1 0,0 21 16,-21-21-16,21 22 0,-21-1 16,21 0-16,0 1 0,0 20 0,0 1 15,0-22-15,0 21 0,0 1 0,0-1 16,0 1-16,0-1 0,0 1 0,0-1 15,0 1-15,0-1 0,0 1 16,0-1-16,0 22 0,0-21 0,0-1 16,0 1-16,0-1 0,0-21 0,0 1 15,0-1-15,-22 0 0,1-20 0,21-1 16,-21 0-16,0 0 0,0-21 0,0 0 16,-1 0-16,1 0 0,0-21 15,0 0-15,21 0 0,-21-22 0,0 22 16,21-21-16,-22-22 0,1 1 0,0-1 15,21 1-15,0-22 0,0 22 0,0-22 16,0 21-16,0-20 16,0-1-16,21 0 0,0 1 0,22-1 15,-22 0-15,21 22 0,1-22 0,-1 22 16,0-1-16,1 1 0,-1 20 0,0-20 16,-21 21-16,22-1 0,-22 1 15,21 21-15,-21-22 0,1 22 0,-1 0 16,0 0-16,0 0 0,0 0 15</inkml:trace>
  <inkml:trace contextRef="#ctx0" brushRef="#br0" timeOffset="71011.67">23304 5821 0,'0'-21'31,"0"0"-31,22 21 0,-22-22 0,21 1 15,0 0-15,-21 0 0,0 0 0,21-22 16,0 22-16,-21 0 0,0 0 16,0 0-16,-21 21 31,0 21-31,0 0 16,0 0-16,-1 22 0,1-22 15,0 21-15,21-21 0,-21 22 16,0-1-16,21-21 0,0 21 0,0-20 15,0-1-15,0 21 0,0-21 0,0 0 16,0 1-16,0-1 0,21-21 16,0 0-16,0 0 0,0 0 15,22 0-15,-22 0 0,21 0 0,-21-21 16,22 21-16,-1-22 0,-21 1 0,22 0 16,-22 0-16,21 0 0,-21 0 0,22-1 15,-22-20-15,0 21 0,0-21 16,-21-1-16,0 22 0,21-21 15,-21 21-15,0-1 0,0 1 0,-21 21 16,0 0 0,0 0-16,0 21 15,21 1-15,-22-1 0,22 0 0,0 0 16,0 0-16,0 0 0,0 22 0,0-22 16,0 0-16,22 0 0,-1 22 15,0-22-15,-21 0 0,0 0 0,21-21 16,-21 21-16,0 0 0,0 1 0,0-1 15,-21 0 1,0-21-16,0 0 16,-1 0-1,1 0-15,0 0 32,0 0-32,0 0 15,0 0 1</inkml:trace>
  <inkml:trace contextRef="#ctx0" brushRef="#br0" timeOffset="99800.57">13483 7197 0,'-21'0'0,"0"0"0,0 0 16,-1 0-16,1-21 15,0 21-15,0 0 0,0 0 16,0 0-16,-1 0 0,1 0 15,0 0-15,0 0 0,0 0 16,0 0-16,-22 0 0,22 0 0,-21 0 16,21 0-16,-1 0 0,1 0 0,-21 0 15,21 0-15,0 0 0,-1 0 16,1 0-16,0 0 16,42 0 15,0 0-16,1 0-15,-1 0 0,0 0 0,21 0 16,1 0-16,-1 0 0,21 0 16,-20 0-16,20 0 0,1 0 15,-1-22-15,1 22 0,-22 0 0,22 0 16,-1-21-16,1 21 0,-1 0 16,1 0-16,-1 0 0,1-21 0,-1 21 15,22 0-15,-22 0 0,22-21 0,-22 21 16,22 0-16,-21 0 0,20-21 15,-20 21-15,20-21 0,1 21 0,0 0 16,-1 0-16,22 0 0,-21-22 0,21 22 16,0 0-16,-22 0 0,22 0 0,-21-21 15,21 21-15,-1 0 0,-20 0 16,21 0-16,0-21 0,21 21 0,-21 0 16,-1 0-16,1-21 0,0 21 0,-21 0 15,21 0-15,-1-21 0,-20 21 16,21-21-16,-21 21 0,20 0 15,-20-22-15,0 22 0,-1 0 0,1-21 16,-21 21-16,-1 0 0,1 0 0,-22-21 16,0 21-16,1-21 0,-1 21 15,0 0-15,1 0 0,-22-21 0,0 21 16,0 0-16,0 0 0,0 0 16,-42 0 15,0 0-16,0 0-15,-21 0 0,-1 0 16,1 0-16,0 0 0</inkml:trace>
  <inkml:trace contextRef="#ctx0" brushRef="#br0" timeOffset="100692.06">13356 7387 0,'0'0'0,"-21"21"0,-43 1 15,43-22-15,0 0 0,0 0 0,0 0 16,0 0-16,-1 0 16,1 0-16,0 0 15,0 0-15,42 0 47,0 0-47,0 0 0,1 0 16,-1 0-16,0 0 0,0 0 15,21 0-15,1 0 0,-22 0 0,21-22 16,1 22-16,-1 0 0,0 0 16,1 0-16,20-21 0,-21 21 0,22 0 15,-1-21-15,22 21 0,0 0 16,-1 0-16,1-21 0,21 21 0,-21 0 16,20 0-16,-20-21 0,21 21 0,-21-21 15,20 21-15,22 0 0,-21 0 16,21 0-16,-21-22 0,0 22 0,0 0 15,0 0-15,-1 0 0,22-21 0,-21 21 16,0 0-16,0 0 0,0 0 16,0-21-16,-1 21 0,1 0 0,-21 0 15,0 0-15,-1-21 0,1 21 0,0 0 16,-22 0-16,22 0 0,-1-21 16,-20 21-16,21 0 0,-22-21 15,22 21-15,-22-22 0,1 22 0,-1 0 16,-20-21-16,20 21 0,-21 0 0,1 0 15,-1 0-15,0-21 0,1 21 16,-22 0-16,21 0 0,-21 0 0,1 0 16,-1 0-16,0 0 0,0 0 0,0 0 15,0 0-15,-42 0 94,0 0-78,0 0-16</inkml:trace>
  <inkml:trace contextRef="#ctx0" brushRef="#br0" timeOffset="102459.89">1609 9123 0,'0'0'0,"-43"0"0,22 0 0,0 0 15,0 0-15,0 0 0,-1 0 0,1 0 16,-21 0-16,21 0 0,0 0 16,-1 0-16,-20 0 0,21 0 0,-21 0 15,-1 0-15,22 0 0,-21 0 16,-1 0-16,22 0 0,-21 0 0,0 0 16,20 0-16,-20 0 0,21 0 15,0 0-15,-22 0 0,22 0 0,0 0 16,0 0-1,42 0 17,21 0-32,-20 0 0,20 0 0,-21 0 15,21 0-15,22 0 0,-1 0 16,1 0-16,21 0 0,-22 0 0,22 0 16,-1 0-16,1 0 0,0 0 15,-1 0-15,-20 0 0,21 0 0,-22 0 16,22 0-16,-22 0 0,1 0 15,-1 0-15,1 0 0,-1 0 0,1 0 16,-22 0-16,22 0 0,-22-21 16,0 21-16,1 0 0,-1 0 0,-21 0 15,0-21-15,0 21 0,1 0 16,-22-22-16,0 1 16,0 0-16,-22 0 15,1 21-15,-21-21 0,21 0 16,-22 21-16,1-22 0,0 1 0,-1 0 15,1 0-15,0 0 0,-1 0 16,-20 21-16,21-22 0,20 1 0,-20 21 16,0 0-16,21 0 0,-1 0 15,1-21-15,0 21 16,42 0 15,0 0-31,1 0 16,-1 0-16,21 21 0,-21-21 0,22 0 15,-1 21-15,0-21 0,1 22 16,-1-22-16,0 21 0,1-21 0,-1 21 16,0-21-16,1 21 0,-1-21 0,0 21 15,1-21-15,-22 0 0,21 0 16,-21 21-16,0-21 0,1 22 0,-22-1 31,0 0-31,0 0 16,-22-21-16,1 21 0,0 0 15,-21 1-15,-1-1 0,22 0 16,-21 0-16,0 0 0,-1 0 0,1 1 16,0 20-16,20-21 0,-20 0 15,21 0-15,-21 1 0,20-1 0,1 0 16,0 0-16,0 0 0,0 0 16,21 1-16,0-1 0,-21-21 15,21 21-15,0-42 63,21 0-63,0-1 15,0 1-15,0 21 0,0-21 0</inkml:trace>
  <inkml:trace contextRef="#ctx0" brushRef="#br0" timeOffset="110427.5">4424 8361 0,'0'-21'0,"21"0"0,-21-1 16,0 1-16,21 21 0,-21-21 0,0-21 16,0 21-16,0-1 0,0 1 0,0 0 15,0 0-15,0 0 0,0 0 16,0 42 15,0 0-31,0 0 0,0 0 16,0 22-16,0-1 0,0 0 0,0 1 15,0-1-15,-21 21 0,21-20 16,-21 20-16,0-20 0,21 20 0,0 1 16,-22-1-16,22 1 0,-21-22 15,21 21-15,0-20 0,0-1 0,0-21 16,0 0-16,0 1 0,0-1 0,21-21 16,1-21-1,-1-1-15,0 1 0,0-21 16,0 21-16,0-22 0,1-20 15,-1 21-15,0-1 0,0 1 0,0-22 16,0 22-16,1 0 0,-1-1 16,0 22-16,0-21 0,0 21 0,-21 0 15,21 21-15,1 0 16,-22 21 0,0 0-16,0 21 0,0-21 15,0 22-15,0-1 0,0 0 0,0 1 16,0 20-16,0-20 0,21-1 0,-21 0 15,21 1-15,-21-1 16,21 0-16,0 1 0,0-22 0,1 0 16,-1-21-16,0 21 0,0-21 0,21 0 15,-20 0-15,-1-21 0,21 0 16,0 0-16,-20-1 0,20-20 0,-21 0 16,21-1-16,-20 1 0,20-21 0,-21 20 15,21-20-15,-20 20 0,-1-20 16,0 21-16,-21-22 0,0 22 0,21-22 15,-21 22-15,0 0 0,0-1 0,0 1 16,0 21-16,0-22 0,0 22 16,0 42-1,0 1 1,-21 20-16,21 0 0,0-21 0,0 22 16,-21 20-16,21-20 0,-21-1 15,21 21-15,-22-20 0,22 20 16,0 1-16,0-22 0,0 22 0,0-1 15,0-21-15,0 1 0,0-1 0,22 0 16,-1 1-16,0-22 0,21 0 16,1 0-16,-22-21 0,21 0 0,22 0 15,-22 0-15,0 0 0,1 0 0,20-21 16,-21 0-16,1-21 0,-1 20 16,0-20-16,1 21 0,-22-21 0,0-1 15,0 1-15,0 0 0,-21-1 0,0 1 16,0 21-16,0-22 0,0 22 0,0 0 15,-21 21 1,0 0-16,0 21 16,0 0-16,0 1 0,-1-1 0,22 21 15,0 0-15,-21-20 0,21 20 16,-21 0-16,21 1 0,0-22 0,0 21 16,0-21-16,0 0 0,0 22 0,21-22 15,0-21-15,-21 21 0,22 0 16,-1-21-16,0 0 0,0 0 15,0 0-15,0 0 0,1 0 0,-1-21 16,0 0-16,21 0 0</inkml:trace>
  <inkml:trace contextRef="#ctx0" brushRef="#br0" timeOffset="112900.52">8170 8509 0,'0'0'0,"21"-42"0,1 21 0,-1-1 16,0-20-16,0 21 0,0-21 0,-21 20 16,21-20-16,-21 0 0,22 21 0,-22-22 15,0 22-15,0-21 0,0 21 16,-22-1-16,1 1 0,0 21 15,0 0-15,0 0 0,-22 0 0,1 0 16,0 0-16,-1 21 0,1 22 16,0-22-16,-22 21 0,22 1 0,0 20 15,-1-21-15,1 22 0,0-1 16,20 1-16,-20-1 0,21 1 0,21-1 16,0 22-16,0-21 0,0-1 0,0 1 15,0-22-15,21 21 0,21-20 16,-20-1-16,20-21 0,0 0 0,1 22 15,-1-43-15,0 21 0,22-21 16,-22 0-16,0 0 0,22 0 0,-22 0 0,1-21 16,-1 0-16,21-1 15,-20-20-15,-1 21 0,0-21 0,1 20 16,-1-20-16,-21 0 0,22-1 0,-22 1 16,0 21-16,-21-21 0,0-1 15,0 1-15,0 21 0,0 0 0,-21-1 16,0 22-16,-1 0 0,1 0 0,0 0 15,-21 0-15,21 0 0,-1 22 0,-20-1 16,0 0-16,21 21 0,-22 1 16,22-22-16,-21 21 0,21 0 0,-22 1 15,22-1-15,0-21 0,21 22 0,0-22 16,0 21-16,0-21 0,0 0 16,0 1-16,21-22 15,0 0-15,0 0 0,22 0 0,-22-22 16,21 1-16,1 0 0,-1 0 0,0 0 15,1-22-15,-22 22 0,21-21 16,0 0-16,-20 20 0,-1-20 0,0 0 16,0 21-16,-21-22 0,0 22 0,0 0 15,0 0-15,0 0 0,-21 21 16,0 0 0,0 21-16,21 0 0,-22 0 0,1 0 15,21 22-15,-21-22 0,21 21 0,0-21 16,0 22-16,0-1 0,0-21 15,0 21-15,0-20 0,0-1 16,21 0-16,0 0 0,1-21 0,-1 0 16,21 21-16,-21-21 0,22 0 15,-1 0-15,0-21 0,1 0 0,20 21 16,-21-21-16,1-22 0,-1 22 0,0 0 16,-20-21-16,20 21 0,-21-22 0,0 22 15,0-21-15,-21 21 0,0-22 16,0 22-16,0-21 0,0 21 0,0-1 15,0 1-15,0 42 32,0 1-32,0-1 15,-21 0-15,21 21 0,0-21 0,0 1 16,0 20-16,-21-21 0,21 21 0,0-20 16,-21-1-16,21 21 0,0-21 15,0 0-15,0 1 0,0-1 0,-21-21 16,21 21-16,-21-21 15,21-21 1,0 0 0,0-1-16,0 1 0,0 0 0,21-21 15,0-1-15,-21 1 0,21 0 0,0 21 16,0-22-16,1 1 0,20 21 0,-21 0 16,0-1-16,0 1 15,1 0-15,20 21 0,-21 0 0,0 0 16,0 21-16,1 0 0,-22 1 15,0-1-15,0 0 0,0 21 16,0-21-16,0 22 0,0-22 0,0 21 16,0 1-16,0-22 0,0 0 0,21 21 15,0-21-15,0 1 0,0-1 0,0-21 16,1 21-16,-1 0 0,0-21 16,21 0-16,-21 0 0,22 0 0,-1 0 15,-21 0-15,22 0 0,-1-21 0,-21 0 16,0 0-16,22-1 0,-22 1 0,0-21 15,0 21-15,-21-22 0,0 22 16,21-21-16,-21 0 0,0 20 16,0-20-16,0 21 0,0 0 0,0 0 15,0-1-15,0 44 32,-21-1-17,21 0-15,0 0 0,0 21 0,0-20 16,0-1-16,0 21 0,-21-21 0,21 22 15,-21-22-15,21 21 0,0-21 16,0 0-16,-21 1 0,21-1 0,-22 0 16,22 0-16,0 0 15,0-42 1,0 0 0,0 0-16,22 0 0,-1-1 0,-21 1 15,21-21-15,0 21 0,-21-22 0,21 1 16,0 21-16,1-21 0,-1 20 0,-21 1 15,21 0-15,0 0 0,0 0 16,0 21-16,1 0 16,-22 21-16,21 0 0,-21 0 15,21 22-15,-21-22 0,21 0 16,-21 0-16,0 0 0,21 22 16,-21-22-16,21 0 0,1 0 0,-22 21 15,21-20-15,0-1 0,0-21 16,0 21-16,0 0 0,1-21 0,-1 0 15,21 0-15,-21 0 0,0 0 0,22 0 16,-22 0-16,0-21 0,21 0 16,-20 0-16,-1-1 0,0 1 0,0 0 15,0 0-15,0-21 0,1-1 0,-22 22 16,0-21-16,21 21 0,-21-22 0,21 22 16,-21 0-16,0 0 15,0 0-15,0 42 16,0 0-1,-21 0-15,21 21 0,-21-20 16,21-1-16,0 21 0,-22 0 0,22-20 16,-21 20-16,21-21 0,0 0 15,0 22-15,0-22 0,0 0 0,0 0 16,0 0-16,21 0 0,1-21 0,-1 0 16,0 0-16,21 0 0,-21 0 0,22 0 15,-22 0-15,21-21 0,1 21 16,-22-21-16,21 0 0,-21 0 0,0 0 15,22-1-15,-22 1 0,-21-21 16,21 21-16,-21-22 0,21 22 0,-21-21 0,0 0 16,0 20-16,0-20 0,0 21 0,0 0 15,-21 0-15,0-1 16,0 22-16,0 0 0,-22 0 0,22 0 16,-21 0-16,-1 0 0,1 0 0,0 0 15,21 22-15,-22 20 0,22-21 0,0 21 16,0-20-16,0 20 0,21 0 15,0 1-15,0-22 0,0 21 0,0-21 16,0 22-16,0-22 0,21 0 0,0 0 16,21 0-16,-21-21 0,22 0 0,-1 0 15,0 0-15,1 0 0,-1 0 0,0 0 16,22-21-16,-22 21 0,1-21 16,-1 0-16,0-22 0,1 22 0,-22-21 15,21 21-15,-21-22 0,0 1 16,22-21-16,-22 20 0,-21 1 15,21 0-15,0-1 0,0 1 0,-21 0 0,0-1 16,22 1-16,-22 0 0,0 20 16,0 1-16,0 0 0,0 0 0,0 0 15,0 42 1,-22 0-16,22 0 0,0 0 0,-21 1 16,0 20-16,21 0 0,-21-21 0,21 22 15,0-1-15,-21 22 0,0-22 16,21 0-16,-22 22 0,22-22 15,-21 0-15,21 1 0,0-1 0,0 0 16,0-20-16,0 20 0,0-21 0,0 0 16,0 0-16,21-21 0,1 22 0,-1-22 15,0 0-15,0 0 16,0 0-16,22 0 0,-22-22 0,0 22 16,0-21-16,0 0 0,0 0 0,1 0 15,-1 0-15,0-22 0,0 22 0,0-21 16,-21 21-16,0-22 0,0 1 0</inkml:trace>
  <inkml:trace contextRef="#ctx0" brushRef="#br0" timeOffset="113099.81">11620 8636 0,'0'0'0,"-21"0"16,21 21-16,21-21 15,1 0-15,-1 0 0,0 0 16,21 0-16,-21 0 0,22-21 0,-1 21 15,0 0-15,-20-21 0,20 21 0,0 0 16,-21 0-16,1-21 0,-1 21 16,0 0-16,0 0 0,0 0 15,0-21-15,1 21 16,-22-22-16</inkml:trace>
  <inkml:trace contextRef="#ctx0" brushRef="#br0" timeOffset="115843.6">14436 8615 0,'0'0'0,"0"-21"0,0 0 16,21 21 62,0-22-62,0 22-16,-21-21 0,42 0 15,-20 0-15,-1 0 0,0 0 0,0-1 16,0 1-16,0-21 0,1 21 0,-1-22 15,-21 22-15,0-21 0,21 0 0,-21 20 16,0-20-16,0 21 0,0 0 16,0 0-16,0-1 0,0 1 0,-21 21 15,0 21 1,21 22-16,-22-22 0,1 21 0,21 1 16,0-1-16,-21 21 15,21-20-15,-21 20 0,21 1 0,0-1 16,0-20-16,0 20 0,-21 1 0,21-1 15,0 1-15,0-1 0,0-21 0,0 22 16,0-22-16,-21 1 0,21-1 16,-22-21-16,22 21 0,0-20 0,-21-1 15,0 0-15,0 0 0,0-21 16,0 0-16,-1 0 0,1 0 0,0 0 16,0 0-16,0-21 0,0 0 0,-1 21 15,1-21-15,0-22 0,-21 22 16,21 0-16,-1-21 0,1 20 15,0-20-15,0 21 0,0 0 0,0 0 16,-1-1-16,1 22 0,21 22 16,0-1-1,0 0-15,0 21 0,0-21 16,0 1-16,21 20 0,1-21 0,-1 0 16,0 0-16,0 1 0,0-1 0,22 0 15,-22 0-15,21-21 0,-21 0 0,22 21 16,-1-21-16,-21 0 0,21 0 0,1 0 15,-1 0-15,-21-21 0,22 0 16,-22 0-16,21 0 0,-21-1 0,0 1 16,1 0-16,-1-21 0,-21 21 15,0-22-15,21 1 0,-21 0 0,21-1 16,-21 1-16,0 21 0,0-22 0,0 22 16,0 0-16,0 0 0,0 0 15,0 42 1,0 0-16,0 0 15,0 22-15,0-22 0,0 21 0,0-21 16,0 22-16,0-1 0,0-21 0,0 21 16,-21-20-16,21-1 0,0 21 15,-21-21-15,21 0 0,0 1 0,0-1 16,0 0-16,0-42 31,0 0-31,0-1 16,0 1-16,21 0 0,0 0 0,0 0 15,-21-22-15,21 22 0,1-21 16,-1 0-16,0 20 0,0-20 0,0 21 16,0 0-16,1 0 0,-22-1 0,21 22 15,0 0-15,-21 22 16,0-1-16,0 0 0,0 0 16,0 0-16,0 0 0,0 22 0,0-22 15,0 0-15,0 21 0,0-20 0,21-1 16,-21 21-16,0-21 0,0 0 0,21 1 15,0-1-15,1 0 16,-1-21-16,21 0 16,-21 0-16,0 0 0,22 0 0,-22-21 15,21 0-15,1-1 0,-22 1 0,21 0 16,-21 0-16,22-21 0,-22-1 0,21 1 16,-21 0-16,0-1 0,1-20 0,-1 20 15,-21-20-15,0 21 0,21-1 16,-21-20-16,0 20 0,0 1 0,0 0 15,0-1-15,0 22 0,0 0 0,0 0 16,0 0-16,-21 42 16,0 0-16,21 0 15,0 22-15,-22-1 0,22 0 16,-21 1-16,21-1 0,-21 0 0,21 22 16,0-22-16,0 22 0,-21-22 0,21 21 15,-21-20-15,21-1 0,-21 0 0,21 1 16,0-22-16,0 21 0,0-21 15,-22 1-15,22-1 0,0 0 16,22-42 0,-22 0-1,21-1-15,0 1 0,0 0 0,0 0 16,-21-21-16,21 20 0,1-20 16,-1 21-16,0 0 0,0 0 15,-21-1-15,21 1 0,0 21 16,1 0-1,-22 21-15,0 1 0,0-1 16,21 0-16,-21 0 0,0 0 16,0 0-16,0 1 0,0-1 0,21 0 15,-21 0-15,21 0 0,-21 0 0,21 1 16,0-22-16,1 21 0,-1-21 0,0 0 16,0 0-16,21 0 0,-20 0 0,20 0 15,-21 0-15,21 0 0,-20-21 0,20 21 16,-21-22-16,21 1 15,-20 0-15,-1 0 0,0-21 0,0 20 16,0-20-16,0 21 0,-21-21 0,0-1 16,0 22-16,0-21 0,0 21 0,0-1 15,0 1-15,0 0 0,0 0 0,-21 21 32,0 21-32,0 0 0,21 0 15,-21 1-15,0-1 0,21 21 0,-22-21 16,22 22-16,-21-22 0,21 21 0,0-21 15,0 0-15,0 22 0,0-22 16,0 0-16,0 0 0,0 0 0,21 1 16,1-1-16,-1-21 15,21 0-15,-21 0 0,0 0 0,22 0 16,-1 0-16,-21 0 0,22 0 0,-1-21 16,0 21-16,1-22 0,-22 1 0,21 0 15,-21 0-15,0 0 0,22 0 16,-22-22-16,-21 22 0,21-21 0,-21 21 15,21-1-15,-21-20 0,0 21 0,0 0 16,0 0-16,-21 21 16,0 0-16,0 0 0,21 21 15,0 0 1,0 0-16,0 0 0,0 0 16,21 1-16,0-1 0,-21 0 15,21-21-15,-21 21 0,21 0 16,-21 0-16,0 1 0,0-1 15,0 0-15,0 0 16,0 0-16,0 0 0,0 1 16,22-1-16,-1-21 15,0 0-15,0 0 0,0 0 16,0 0-16,1 0 0,-1 0 0,0 0 16,0 0-16,21 0 0,-20 0 15,-1-21-15,0 21 0,0-22 0,-21 1 16,21 0-16,0 0 0,-21 0 0,0 0 15,22-22-15,-22 22 0,21-21 16,-21 21-16,21-1 0,-21 1 0,0 0 16,0 0-16,0 0 0,0 42 47,0 0-47,-21 0 0,0 0 0,21 1 15,0-1-15,-22 0 0,22 21 0,0-21 16,0 1-16,0-1 0,0 0 15,0 0-15,0 0 0,0 0 0,0 1 16,22-1-16,-1-21 0,0 21 16,0-21-16,0 0 0,0 0 15,22 0-15,-22 0 0,0 0 0,21 0 16,-20 0-16,-1-21 0,21 21 0,-21-21 16,0-1-16,22-20 0,-22 21 15,0-21-15,0 20 0,0-20 0,1-21 16,-1 20-16,0-20 0,0 20 0,0-20 15,0 21-15,1-22 0,-22 22 0,0-22 16,21 22-16,-21 0 0,0-1 0,0 22 16,21-21-16,-21 21 0,0-1 15,0 1-15,0 0 0,0 0 0,0 42 32,0 0-32,-21 0 0,21 1 15,-21 20-15,21-21 0,-22 21 16,22 1-16,0-1 0,-21 0 0,0 1 15,21-1-15,0 0 0,-21 22 0,0-22 16,21 1-16,-21 20 0,21-21 0,-22 1 16,22-1-16,0 0 0,0-20 0,0 20 15,0-21-15,0 21 0,0-20 16,22-1-16,-1 0 0,0 0 16,0-21-16,0 0 0,0 0 15,22 0-15,-22 0 0,0 0 0,0 0 16,0-21-16,1 21 0,-1-21 0,0 21 15,0-21-15,0-1 0,0 1 16,1 0-16,-1 21 0,0-21 16,0 0-16,-21 0 0,21-1 0,-21 1 15,21 0-15,-21 0 0,0-21 0,0 20 16,0 1-16</inkml:trace>
  <inkml:trace contextRef="#ctx0" brushRef="#br0" timeOffset="116076.47">17865 8721 0,'0'0'0,"-22"0"0,22-21 15,22 21 1,-1 0-16,-21-22 16,42 22-16,-21 0 0,0 0 0,22-21 15,-22 21-15,21 0 0,-21 0 0,22-21 16,-22 21-16,0 0 0,0 0 0,0-21 15,-21 0 1,-21 0 0,0 21-16,0-22 0,-21 22 15</inkml:trace>
  <inkml:trace contextRef="#ctx0" brushRef="#br0" timeOffset="116251.75">17335 8446 0,'0'0'0,"-21"0"16,42 0 31,1 0-31,-1 0-16,0-22 15,21 1-15</inkml:trace>
  <inkml:trace contextRef="#ctx0" brushRef="#br0" timeOffset="118467.96">19537 8784 0,'21'0'0,"0"0"0,21 0 15,-20 0-15,-1-21 0,21 0 16,-21 0-16,22 0 0,-22-1 0,21 1 16,-21 0-16,0 0 0,22-21 0,-22 20 15,0-20-15,0 21 0,0-21 0,-21 20 16,0-20-16,0 0 0,0 21 16,0-22-16,-42 22 0,21 0 15,0 0-15,-22 0 0,1-1 0,21 22 16,-21 0-16,-1 0 0,-20 0 0,20 22 15,22-1-15,-21 0 0,0 0 16,20 21-16,1-20 0,21 20 0,0 0 16,0-21-16,0 22 0,0-1 0,0 0 15,21 1-15,1-1 0,-1 0 0,0 1 16,0-1-16,0 22 0,0-22 16,22 0-16,-43 1 0,21-1 0,-21 0 15,0 1-15,0-22 0,0 21 0,0-21 16,0 0-16,-21 22 0,0-22 0,-1-21 15,-20 21-15,0 0 0,-1-21 16,1 0-16,0 0 0,-1 0 16,1 0-16,0 0 0,-1 0 0,1-21 15,21 0-15,-21 0 0,20 0 0,22-1 16,0-20-16,-21 0 0,21 21 0,0-22 16,0 22-16,0-21 0,0 21 0,0-1 15,0 1-15,21 42 31,-21 1-31,0 20 0,0-21 16,22 0-16,-1 0 0,-21 22 0,21-22 16,0 0-16,0 0 15,0 0-15,1 22 0,-1-22 0,21-21 16,-21 21-16,22 0 0,-22-21 0,21 0 16,0 0-16,1 0 0,-1 0 0,0 0 15,22 0-15,-22-21 0,22 0 0,-22 0 16,0 0-16,1-1 0,-1-20 15,0 21-15,1-21 0,-1-1 0,-21 1 16,22-22-16,-22 22 0,0-21 0,0 20 16,0-20-16,0 20 0,-21-20 0,0 21 15,22-1-15,-22-20 0,0 42 16,21-22-16,-21 1 0,0 21 0,0 0 16,0-1-16,0 44 31,0-1-31,0 0 0,-21 0 15,-1 21-15,22 1 0,-21-22 0,0 21 16,0 22-16,0-22 0,0 0 0,-22 22 16,43-1-16,-21-20 0,0 20 0,21-20 15,-21 20-15,21-21 0,0 1 16,0-22-16,0 21 0,0-21 0,0 22 16,21-22-16,0-21 0,0 21 0,22 0 15,-22-21-15,0 0 0,21 0 0,1 0 16,-1 0-16,0-21 0,1 0 15,20 0-15,-21 0 0,22-1 0,-22 1 16,1-21-16,-1 21 0,-21-22 16,21 22-16,-20-21 0,-1 0 0,-21-1 15,0 22-15,0 0 0,0 0 0,0 0 16,-21-1-16,-1 1 0,1 21 16,0 0-16,0 0 0,0 0 0,-22 0 15,22 21-15,0-21 0,0 22 0,0-1 16,0 0-16,21 0 0,0 0 15,0 0-15,0 1 0,0 20 0,0-21 16,0 0-16,0 0 0,0 1 0,0-1 16,21 0-16,0 0 0,0-21 15,-21 21-15,21 0 0,0 1 0,1-22 16,-1 21-16,0-21 0,0 21 16,0-21-16,0 0 0,1 0 15,-1 0-15,0 0 0,0 0 0,21 0 16,-20 0-16,20-21 0,-21 0 0,21 21 15,-20-22-15,20 1 0,-21 0 0,0 0 16,22 0-16,-22 0 0,0-22 16,0 22-16,-21-21 0,21 21 0,-21-1 15,21 1-15,-21 0 0,22 0 0,-22 0 16,0 0-16,-22 42 31,1 0-31,0 0 16,21 0-16,-21 0 0,21 1 0,0 20 15,0-21-15,0 0 0,0 0 0,0 1 16,0-1-16,0 0 0,21-21 0,-21 21 16,21 0-16,22-21 0,-22 0 15,0 0-15,21 0 0,1 0 0,-1 0 16,0 0-16,1 0 0,-22 0 0,21-21 16,0 0-16,-20 21 0,-1-21 0,0 0 15,0-1-15,0 1 0,0 0 16,1 0-16,-22 0 0,0 0 15,0-1-15,0 1 16,0 42 0,-22-21-16,1 22 0,0-1 15,21 0-15,-21 0 0,0 0 16,21 0-16,-21 1 0,21-1 0,-22 0 16,1 0-16,21 0 15,21-42 16,1 21-31,-1-21 0,0 0 16,-21 0-16,21 21 0,0-22 0,0 1 16,1-21-16,-22 21 0,21 0 15,0-1-15,-21 1 0,0 0 16,21 21-16,-21 21 31,0 0-31,0 1 0,0-1 16,0 0-16,0 0 0,0 0 0,0 0 15,0 1-15,0-1 0,0 0 16,0 0-16,21 0 0,0-21 16,1 21-16,20-21 0,-21 0 15,21 0-15,1 0 0,-22 0 0,21 0 0,1 0 16,-1 0-16,0 0 0,1-21 0,-1 0 16,-21 0-16,0 0 15,0 0-15,1-1 0,-22 1 0,0 0 16,0-21-16,0-1 0,0 22 0,0-21 15,0 21-15,0-22 0,-22 22 0,1 0 16,0 0-16,0 21 0,0 0 0,0 0 16,-1 0-16,1 0 0,0 21 15,-21-21-15,21 21 0,-1 0 0,1 1 16,21-1-16,0 21 0,-21-21 0,21 0 16,0 1-16,0-1 0,0 21 0,0-21 15,0 0-15,0 1 0,0-1 16,0 21-16,0-21 0,21 22 0,-21-22 15,21 21-15,-21 0 0,0-20 16,0 20-16,0 0 0,0 22 0,0-22 16,0 22-16,0-22 0,0 21 0,-21-20 15,0 20-15,0-20 0,21-1 0,-21 21 16,0-20-16,-1-1 0,1-21 16,0 22-16,0-22 0,0 21 0,21-21 15,-21 0-15,-1 1 0,22-1 0,-21-21 16,21 21-16,0 0 0,-21-21 15,21-21 1,0 0 0,0 0-16,21-1 0,0 1 15,-21 0-15,22 0 0,-1-21 0,-21 20 16,0-20-16</inkml:trace>
  <inkml:trace contextRef="#ctx0" brushRef="#br0" timeOffset="118684.54">21780 8509 0,'0'0'0,"-42"-21"16,42 0 0,-21 21-1,0 0 32,0 21-31</inkml:trace>
  <inkml:trace contextRef="#ctx0" brushRef="#br0" timeOffset="118887.94">20129 8721 0,'0'0'0,"-21"0"0,-21 21 0,21-21 16,42 0-1,0 0 1,21 0-16,-20 0 0,20 0 16,0 0-16,1 0 0,-1 0 0,21 0 15,-20 0-15,20 0 0,1-21 0,-1 21 16</inkml:trace>
  <inkml:trace contextRef="#ctx0" brushRef="#br0" timeOffset="119327.52">23495 8615 0,'0'0'0,"0"-42"15,0 20-15,0 1 0,0 0 0,-21 0 16,0 21-16,21-21 15,-22 21-15,1 0 0,0 0 16,0 0-16,0 21 0,21 0 0,-21-21 16,-22 21-16,22 22 0,0-22 0,0 21 15,21-21-15,-21 22 0,-1-1 16,22 0-16,-21 1 0,21-1 0,0-21 16,0 21-16,0 1 0,0-22 0,0 0 15,21 21-15,1-20 0,-1-1 0,0 0 16,0 0-16,0-21 0,0 21 0,1-21 15,-1 0-15,0 0 16,0 0-16,0 0 0,22 0 0,-22 0 16,0-21-16,0 0 0,21 0 0,-20 0 15,20-1-15</inkml:trace>
  <inkml:trace contextRef="#ctx0" brushRef="#br0" timeOffset="119620.71">23876 8297 0,'0'0'15,"0"-148"-15,0 106 0,0 21 16,0-22-16,0 22 0,0 0 0,-21 21 31,21 21-31,0 0 16,-21 1-16,21 20 0,-22 0 0,22 1 16,0 20-16,-21-21 0,21 22 15,0-22-15,-21 22 0,21-22 0,0 0 16,-21 22-16,21-22 0,0 1 0,0-1 15,0 0-15,0 1 0,0-1 0,0-21 16,0 0-16,0 0 0,0 1 0,0-1 16,-21 0-16,21 0 0,21-42 47,0 21-47,0-21 0,0 0 15</inkml:trace>
  <inkml:trace contextRef="#ctx0" brushRef="#br0" timeOffset="120727.9">24151 8784 0,'0'0'0,"0"-21"0,42-21 15,-42 21-15,0-1 0,0 1 16,22 0-16,-22 0 16,0 0-16,0 0 0,0-1 15,-22 22-15,1 0 16,0 0-16,0 22 0,0-1 15,0 0-15,-1 0 16,1 0-16,0 22 0,0-22 0,0 0 16,0 21-16,-1-21 0,22 22 0,-21-22 15,21 0-15,0 0 0,0 0 0,0 1 16,0-1-16,21 0 16,1-21-16,-1 0 0,0 0 15,0 0-15,0 0 0,0 0 0,1-21 16,-1 21-16,-21-21 0,21-1 0,0 1 15,0 0-15,-21-21 0,21 21 0,1-22 16,-1 22-16,-21-21 0,21 21 16,-21-1-16,21-20 0,-21 21 0,0 0 15,0 0-15,0-1 16,0 44 0,0-1-1,-21 0-15,21 0 0,-21 0 16,21 22-16,-21-22 0,21 0 0,0 21 15,0-21-15,0 22 0,0-22 0,0 0 16,0 0-16,0 0 0,0 1 0,0-1 16,0 0-16,21-21 15,-21 21-15,21-21 0,0 0 0,0 0 16,0 0-16,1 0 0,-1 0 0,0-21 16,21 21-16,-21-21 0,1 0 0,-1-1 15,0 22-15,-21-42 16,21 21-16,0 0 0,0 0 0,1-22 15,-22 22-15,0 0 0,0 0 0,0 0 16,0-1-16,0 1 0,-22 21 31,22 21-31,0 1 16,0-1-16,0 0 0,0 0 16,0 0-16,0 0 0,0 1 0,0-1 15,0 0-15,0 0 0,0 0 0,0 0 16,0 1-16,22-22 0,-22 21 15,0 0-15,0 0 16,-22-21 15,1 0-15,0-21-16,0 0 16,0 21-16,0 0 15,42 0 16,0 0-15,0 0-16,0 0 16,0 0-16,1 0 0,20 0 15,-21 0-15,0 0 0,0 0 0,1-21 16,20 21-16,-21-22 0,0 22 0,0-21 16,1 0-16,-1 0 0,0 21 15,0-21-15,-21 0 0,21-1 0,-21 1 16,21 0-16,-21 0 0,0 0 0,0 0 15,0-1-15,-21 22 16,0 0 0,0 0-16,21 22 0,0-1 0,-21 0 15,21 0-15,0 0 0,-21 22 0,21-22 16,0 0-16,0 0 0,0 0 0,0 0 16,0 1-16,0-1 0,0 0 15,0 0-15,0 0 16,0 0-16,-22-21 15,1 0 17,0 0-17,0-21 1,0 0-16,0 0 0</inkml:trace>
  <inkml:trace contextRef="#ctx0" brushRef="#br0" timeOffset="123113.11">1609 11091 0,'-22'0'16,"1"0"-16,0 0 0,0 0 15,0 0-15,0 0 0,-1 0 16,1 0-16,0 0 0,0 0 16,0 0-16,0 0 0,-1 0 15,-20 0-15,21 0 0,0 0 16,-22 22-16,22-22 0,-21 0 0,0 0 15,20 0-15,-20 0 0,21 21 16,-21-21-16,20 0 0,1 0 16,0 0-16,0 0 0,0 0 31,21 21-15,0 0-1,21-21-15,0 0 16,0 0-16,22 21 0,-22-21 15,42 0-15,-20 0 0,20 0 0,22 0 16,-22 0-16,22 0 0,-22 0 16,22 0-16,0 0 0,-22 0 0,22 0 15,-22 21-15,22-21 0,-21 0 16,20 0-16,-20 0 0,-1 0 0,22 0 16,-22 0-16,1 0 0,-1 0 15,-20 0-15,-1 0 0,0 0 16,1 0-16,-22 0 0,0 0 0,0 0 15,-21-21-15,0 0 16,-21 21 0,0-21-16,0 0 0,-22 21 15,22-21-15,-21 21 0,0-22 0,-1 1 16,22 21-16,-21-21 0,-1 0 0,1 21 16,0-21-16,21 0 0,-22 21 15,22-22-15,-21 22 0,21 0 0,-1 0 16,22-21-16,-21 21 15,42 0 17,1 0-17,-1 0-15,21 0 0,-21 21 0,22-21 16,-1 0-16,0 0 0,1 0 16,-1 22-16,0-22 0,1 0 0,-1 0 15,0 0-15,-21 21 0,22-21 0,-22 0 16,21 0-16,-21 0 0,1 21 15,-1-21-15,-21 21 16,0 0-16,0 0 16,0 1-16,0-1 0,-21 0 15,-1 0-15,1 0 0,0 22 16,0-22-16,0 21 0,-22-21 16,22 22-16,-21-1 0,21-21 0,-22 21 15,1-20-15,0 20 0,21-21 16,-22 0-16,22 22 0,-21-22 0,21 0 15,-1 0-15,22 0 0,-21-21 16,21 21-16,21-21 31,1 0-31,-1 0 0,0 0 16,0 0-16,0-21 0,22 21 16,-1-21-16</inkml:trace>
  <inkml:trace contextRef="#ctx0" brushRef="#br0" timeOffset="151695.96">5440 10647 0,'21'0'78,"0"-21"-78,0 21 15,0-21-15,1 21 0,20-22 0,-21 1 16,0 21-16,22-21 0,-22 0 16,0 0-16,21 0 0,-21-1 0,1 1 15,-1 0-15,-21 0 16,0 0-16,0 0 0,0-1 0,0 1 15,-21 0-15,-22 21 0,22 0 16,-21 0-16,-1 0 0,1 0 16,0 0-16,-1 21 0,1 0 15,0 1-15,-1-1 0,1 0 0,21 0 16,-21 21-16,20-20 0,22 20 16,0-21-16,-21 21 0,21 1 0,0-22 15,0 21-15,0-21 0,21 22 0,-21-22 16,22 21-16,-1-21 0,21 1 15,-21-1-15,0 0 0,22 0 0,-22 21 16,0-20-16,21-1 0,-20 0 16,-1 0-16,0 21 0,0-20 0,0 20 15,-21-21-15,21 21 0,-21-20 0,0 20 16,0-21-16,-21 21 0,0-20 16,0 20-16,0-21 0,0 0 15,-22 0-15,22 1 0,-21-1 0,21-21 16,-1 0-16,-20 0 0,21 0 0,0 0 15,-22 0-15,22 0 0,0-21 16,0-1-16,0 1 0,0 0 0,21-21 16,-22-1-16,1 22 0,0-21 0,0 0 15,0-1-15,21 1 0,-21 0 16,-1-1-16,22 22 0,0 0 0,-21-21 16,0 20-16,21 44 31,0-1-16,0 21-15,21-21 0,0 22 0,-21-1 16,22 21-16,-1-20 0,0-1 16,0 0-16,0 1 0,0-1 0,22 0 15,-22 1-15,0-22 0,21 0 0,-20 0 16,20 0-16,-21 1 0,21-22 16,1 0-16,-1 0 0,-21 0 0,22 0 15,20-22-15,-21 1 0,1 0 0,-1 0 16,0 0-16,1-22 0,-1 1 15,0 0-15,1-22 0,-1 22 16,-21-22-16,0 22 0,22-21 0,-22-1 0,0 22 16,-21-22-16,21 1 15,-21-1-15,21 22 0,-21-22 0,0 22 16,0-21-16,0 20 0,0 1 0,0 0 16,0-1-16,0 22 0,0 0 15,0 0-15,0 0 0,0 42 31,0 21-31,0-21 16,0 22-16,0-1 0,0 21 0,0 1 16,-21-22-16,21 22 0,-21-1 0,21 1 15,-21-1-15,21-20 0,0 20 16,0 1-16,-21-1 0,21-21 0,0 22 16,0-22-16,0 1 0,0-22 15,0 21-15,0-21 0,0 0 16,21 1-16,-21-1 0,21-21 0,0 0 15,0 0-15,1 0 0,20 0 0,-21 0 16,21-21-16,-20-1 0,20 1 0,0 0 16,1-21-16,-1-1 0,0 1 15,1 0-15,-1-1 0,-21 1 0,0 21 16,0-21-16,1-1 0,-1 22 0,-21-21 16,0 21-16,0-1 0,0 1 15,-21 21-15,-1 0 16,1 0-16,0 0 0,0 21 0,0-21 15,0 22-15,-1-1 16,1-21-16,21 21 0,-21 0 0,21 0 16,0 0-16,21-21 15,0 22-15,1-22 0,-1 0 16,0 21-16,0-21 0,0 21 0,0-21 16,1 21-16,-1 0 0,-21 0 15,0 1-15,0-1 0,0 0 0,0 0 16,0 21-16,0-20 0,0-1 15,0 0-15,0 0 0,0 0 0,0 0 16,0 1-16,0-1 0,0 0 0,0 0 16,21-21-16,0 0 15,0 0-15,0 0 0,1 0 16,-1 0-16,21 0 0,0 0 0,-20-21 16,20 0-16,0 0 0,-21-1 0,22 1 15,-22 0-15,21-21 0,-21 21 16,1-22-16,-1 22 0,0-21 0,0-1 15,-21 22-15,0-21 0,21 21 0,-21 0 16,0-1-16,21 1 0,-21 0 16,0 42 15,0 0-31,0 1 16,-21-1-16,21 21 0,0-21 15,-21 0-15,21 1 0,0 20 16,0-21-16,0 0 0,0 0 0,0 1 15,0-1-15,0 0 0,0 0 0,21-21 16,0 21-16,1-21 0,-1 0 16,0 0-16,0 0 0,0 0 0,22 0 15,-22 0-15,21-21 0,0 0 0,-20 0 16,20 21-16,-21-21 0,21-22 16,-20 22-16,-1 0 0,0-21 0,0 20 15,0-20-15,-21 21 0,21 0 0,-21 0 16,22-1-16,-22 1 0,0 0 0,0 42 47,-22 0-32,22 1-15,-21-1 0,21 0 0,0 0 16,0 21-16,0-20 0,-21-1 0,21 0 16,-21 21-16,21-21 0,-21 1 15,21-1-15,0 0 0,0 0 0,0 0 16,0 0-16,0-42 47,0 0-47,0 0 0,0 0 15,0 0-15,0-1 0,0-20 0,21 21 16,-21-21-16,21-1 0,0 1 16,0 21-16,22-22 0,-22 22 15,0-21-15,21 21 0,1 21 0,-22-21 16,21-1-16,-21 22 0,1 0 0,-1 0 15,0 0-15,0 0 0,0 22 0,0-1 16,1-21-16,-22 21 0,0 21 16,0-21-16,0 1 0,0 20 0,0-21 15,0 21-15,0-20 0,0 20 0,0-21 16,0 0-16,0 22 0,0-22 16,0 0-16,0 0 0,0 0 0,0 0 15,0 1-15,0-1 16,0-42 31,21 21-47,-21-22 0,21 1 0</inkml:trace>
  <inkml:trace contextRef="#ctx0" brushRef="#br0" timeOffset="152364.57">8911 11028 0,'0'0'0,"0"-21"15,-21 21-15,0 0 16,0 0-16,-1 0 0,1 0 0,0 0 16,0 0-16,0 0 0,0 0 15,-1 21-15,1-21 0,0 21 0,0 0 16,0 0-16,0 22 0,-1-22 0,1 0 15,0 21-15,21-20 0,-21 20 0,21-21 16,-21 0-16,21 0 0,0 1 16,0-1-16,0 0 0,0 0 15,21-21 1,0 0-16,0 0 0,0-21 0,1 21 16,-1-21-16,0 0 0,0-1 15,21 1-15,-20 0 0,-1 0 0,0 0 16,-21 0-16,21-1 0,-21 1 0,21 0 15,-21 0-15,0 0 0,0 0 0,0-1 16,21 22 15,-21 22-15,0-1-16,0 0 0,0 0 0,0 21 16,0-20-16,0 20 0,0-21 15,0 21-15,0 1 0,0-1 16,0 22-16,-21-22 0,21 21 0,0-20 15,0 20-15,0 1 0,0 20 0,0-20 16,0 21-16,0-1 0,0-20 0,0 20 16,0 1-16,0 0 0,0-1 0,-21 22 15,21-21-15,-21 0 0,0-1 16,21 1-16,-21-22 0,-1 1 0,1-1 16,0 1-16,21-22 0,-21 1 0,0-1 15,0 0-15,-1 1 0,1-22 0,21 0 16,-21 0-16,0 0 0,21 0 0,-21-21 15,0 0-15,-1 0 16,1-21 0,21 0-16,0 0 0,-21 0 0,21 0 15,-21-1-15,0 1 0,21-21 0,0 21 16,0-22-16,-21 1 0,21 0 0,-22-1 16,22-20-16,0 21 0</inkml:trace>
  <inkml:trace contextRef="#ctx0" brushRef="#br0" timeOffset="152615.95">7895 10732 0,'0'0'0,"0"-22"15,-21 1-15,21 0 32,-21 21-17,0 0 1,-1 0-16,1 0 16,0 0-16</inkml:trace>
  <inkml:trace contextRef="#ctx0" brushRef="#br0" timeOffset="152892.79">6096 10986 0,'0'0'0,"21"0"31,0 0-15,0-22-16,22 22 0,-22-21 0,21 21 16,22-21-16,-1 21 0,-20-21 0,20 21 15,1 0-15,-22 0 0,21 0 16,-20 0-16,-22 0 0,21 0 0,-21 0 16,1 0-16,-22 21 31</inkml:trace>
  <inkml:trace contextRef="#ctx0" brushRef="#br0" timeOffset="153536.38">10287 10943 0,'0'-21'16,"0"0"0,0 0-16,-21 0 15,0 21 1,-1 0-16,1 0 0,0 0 16,0 0-16,0 21 15,0 0-15,-1 0 0,1 0 16,0 0-16,-21 22 0,21-22 0,-1 21 15,22 1-15,-21-1 0,21 21 16,-21-20-16,21-1 0,0 0 0,0 22 16,0-22-16,0-21 0,21 22 0,0-22 15,1 21-15,-1-21 0,21 1 16,-21-22-16,0 21 0,22-21 16,-22 0-16,21 0 0,-21 0 0,1 0 15,20 0-15,-21-21 0,0 21 0,22-22 16,-22 1-16,0 0 0,0 0 0,21-21 15,-20 20-15,-1-20 0</inkml:trace>
  <inkml:trace contextRef="#ctx0" brushRef="#br0" timeOffset="153851.35">10985 10668 0,'0'0'15,"0"-21"-15,0-21 16,-21 20-16,0 22 0,21-21 0,-21 21 15,0 0-15,0 0 16,-1 0-16,22 21 0,-21 1 0,21 20 16,0 0-16,0-21 0,0 22 15,0-1-15,0 22 0,0-22 0,0 0 16,0 1-16,0-1 0,0 21 0,0-20 16,0-1-16,-21 0 0,21 1 0,-21-1 15,21 0-15,0 1 16,0-22-16,-21 0 0,21 21 0,0-20 0,-21-22 15,21 21-15,0 0 0,21-42 47,0 0-47,0-1 16,0 1-16,22 0 0,-22 0 0</inkml:trace>
  <inkml:trace contextRef="#ctx0" brushRef="#br0" timeOffset="155023.69">11599 11134 0,'0'0'0,"0"-43"15,0 22-15,0 0 0,0 0 16,0 0-16,0 0 16,0-1-16,-21 1 0,0 21 0,21-21 15,-21 21-15,0 0 0,-1 0 0,1 0 16,0 0-16,0 0 0,0 21 15,0-21-15,-1 21 0,1 1 0,0 20 16,0-21-16,21 21 0,-21 1 16,0-1-16,21 0 0,-22 1 0,22-1 15,0 0-15,0 1 0,0-22 0,0 0 16,0 0-16,0 0 0,22 1 0,-1-1 16,0-21-16,0 0 15,0 0-15,0 0 0,1 0 16,-1 0-16,0-21 0,0-1 0,0 1 15,0 0-15,1 0 0,-1 0 0,0-22 16,0 1-16,0 0 0,-21-1 0,21 1 16,-21 0-16,22-1 0,-22 1 15,21 21-15,-21-21 0,0 20 0,0 1 16,0 0-16,0 42 31,0 0-31,0 22 16,0-22-16,0 21 0,0 1 15,-21-1-15,21 0 0,0 1 0,-22-1 16,22-21-16,0 21 0,0 1 0,0-22 16,0 0-16,0 21 0,22-42 0,-1 22 15,0-1-15,21-21 16,-21 0-16,1 0 0,20 0 0,-21 0 16,21 0-16,1-21 0,-22-1 0,21 1 15,1 0-15,-1 0 0,-21-21 0,21 20 16,-20-20-16,-1 0 0,0 21 15,0-22-15,-21 1 0,0 0 0,0 20 16,0 1-16,0 0 0,-21 21 16,0 0-1,21 21-15,-21 0 16,21 1-16,0-1 0,0 21 0,0-21 16,0 0-16,0 22 0,21-22 15,-21 0-15,21 0 0,-21 22 0,21-22 16,0 0-16,-21 0 0,21 0 0,-21 0 15,22 1-15,-22-1 0,0 0 16,-22-21 15,1 0-31,0 0 0,0-21 16,0 21-16,0-21 16,-1 21-16,1-22 15,0 22 1,21 22-1,0-1-15,0 0 16,21-21-16,-21 21 16,21-21-16,1 0 0,-1 0 0,0 0 15,21 0-15,-21 0 0,1 0 0,20 0 16,-21-21-16,21 21 0,-20-21 16,20 21-16,-21-21 0,21-1 0,1 1 15,-22 0-15,0 0 0,21 0 0,-20 0 16,20-22-16,-21 22 0,0-21 15,22-1-15,-22 22 0,0-21 0,0 0 16,0 20-16,0 1 0,-21 0 0,0 0 16,0 0-16,-21 21 15,0 0 1,0 21-16,21 0 0,-21 0 0,21 0 16,-21 22-16,21-22 0,0 0 0,0 21 15,0-20-15,0 20 0,0-21 16,0 0-16,0 0 0,21 22 0,0-22 15,0 0-15,-21 0 0,21 0 16,-21 1-16,0-1 0,21 0 16,-21 0-1,0 0-15,-21-21 16,0 0-16,0 0 16,0 21-16,0-21 15,-1 0-15,22-21 16</inkml:trace>
  <inkml:trace contextRef="#ctx0" brushRef="#br0" timeOffset="155476.94">14605 11176 0,'0'0'0,"21"-21"0,-21 0 0,0 0 15,0-1-15,21 22 0,0 0 16,-21 22 0,0-1-16,0 0 15,0 21-15,0-21 0,0 22 0,0-22 16,0 0-16,0 21 0,0-20 15,0-1-15,0 21 0,0-21 0,-21-21 16,21 21-16,0 1 0,-21-22 0,21 21 16,0-42 15,0-1-31,0 1 0</inkml:trace>
  <inkml:trace contextRef="#ctx0" brushRef="#br0" timeOffset="155651.96">14668 10774 0,'0'0'16,"0"-21"-16,0 0 0,-21-1 15,0 22-15,21-21 0,-21 21 16,21 21 0,0 1-1,0-1-15,21-21 16,0 21-16,0-21 0,-21 21 15</inkml:trace>
  <inkml:trace contextRef="#ctx0" brushRef="#br0" timeOffset="156103.87">15092 10922 0,'0'0'0,"-21"0"0,-1 21 0,22 0 16,-21-21-1,21 22-15,0-1 0,0 0 0,0 0 16,0 0-16,0 0 0,0 1 0,0-1 16,0 0-16,0 0 0,0 0 0,0 0 15,0 1-15,0-1 0,0 0 16,0 0-16,0 0 0,0 0 16,-21-21-1,0 0-15,21-21 16,0 0-16,0 0 15,0 0-15,0 0 0,0-22 16,0 22-16,0-21 0,21-1 0,0 22 16,0-21-16,1 21 0,-1-22 15,0 22-15,21 0 0,-21 21 0,22 0 16,-22 0-16,21 0 0,-21 0 16,22 0-16,-22 0 0,0 21 0,0 0 15,-21 22-15,0-22 0,0 21 0,21 1 16,-21-1-16,0-21 0,0 21 0,0 1 15,0-22-15,0 21 0,0-21 0,0 1 16,0 20-16,-21-21 0,21 0 16,0 0-16,0 1 15,21-22-15,1 0 16,-1-22-16,0 22 0</inkml:trace>
  <inkml:trace contextRef="#ctx0" brushRef="#br0" timeOffset="158199.4">15557 11155 0,'0'0'0,"0"21"16,-21-21 15,21-21-16,-21 21-15,21-21 16,0 0-16,0-1 0,0 1 16,0 0-1,0 0-15,21 0 0,0 0 16,1-1-16,-1 22 0,-21-21 0,21 0 16,0 0-16,21 0 0,-20 0 0,-1 21 15,0-22-15,0 22 0,21 0 0,-20 0 16,-1 0-16,0 0 0,0 0 15,0 22-15,0-1 0,1 21 0,-1-21 16,-21 22-16,0-1 0,21 0 0,-21 1 16,0 20-16,0-21 0,0 1 0,0-1 15,0 0-15,0-20 0,0 20 16,0-21-16,0 21 0,0-20 0,0-1 16,0 0-16,0 0 0,0 0 15,-21-21 1,21-21 15,0 0-31,0 0 16,0 0-16,21-1 0,-21 1 0,21 0 15</inkml:trace>
  <inkml:trace contextRef="#ctx0" brushRef="#br0" timeOffset="160396.44">16425 11134 0,'-21'0'15,"0"0"189,21 21-95,-21-21-78,0 0 79,21-21-95,-22 21 1,22-21-16,-21-1 31,21 1-15,0 0-1,0 0-15,0 0 32,-21 21-32,21-21 0,-21 21 15,21 21 32,0 0-47,0 0 0,0 21 16,0-20-16,0 20 0,0-21 0,0 21 15,0-20-15,0 20 0,0-21 0,-21 0 16,0 22-16,21-22 0,-22 0 0,22 0 16,-21 0-16,0 0 15,21 1-15,-21-22 0,21-22 31,0 1-15,0 0-16,0 0 0,0 0 0,21-22 16,0 22-16,0-21 0,1 0 15,-1-1-15,0 22 0,0-21 0,0 21 16,22-22-16,-22 22 0,0 0 0,0 21 16,0 0-16,0 0 0,1 0 0,-1 0 15,0 21-15,-21 0 0,21 0 16,-21 22-16,0-22 0,0 21 15,0 1-15,0-22 0,0 21 0,0-21 16,0 22-16,0-22 0,-21 0 0,21 0 16,-21 0-16,21 0 0,0 1 0,21-44 47,0 1-47,0 0 15,-21 0-15,21 0 0,1 0 0,-1-22 16,0 1-16,0 0 0,0-1 0,0 1 15,1 0-15,-1 20 0,0-20 16,0 21-16,0 0 0,-21 0 16,21 21-16,1 0 0,-22 21 15,0 0-15,0 0 0,0 0 16,0 22-16,0-1 0,0-21 0,0 21 16,0 1-16,0-22 0,0 21 15,0 1-15,0-22 0,0 0 16,0 0-16,0 0 0,21 0 0,0 1 15,0-22-15,0 0 0,0 0 16,1 0-16,20 0 0,-21 0 0,0 0 16,22 0-16,-22-22 0,0 1 15,0 0-15,21 0 0,-20 0 0,-1-22 16,0 22-16,0-21 0,0 0 0,-21 20 16,21-20-16,1 0 0,-22 21 0,0-22 15,0 22-15,0 0 0,0 42 31,0 0-31,0 0 0,0 1 16,-22 20-16,22-21 0,-21 21 16,0 1-16,21-22 0,0 21 0,0-21 15,0 22-15,0-22 0,0 21 0,0-21 16,0 1-16,0-1 0,21 0 16,0-21-16,1 21 0,20-21 0,-21 0 15,21 0-15,-20 0 0,20 0 0,-21-21 16,21 21-16,-20-21 0,-1 0 0,21-1 15,-21 1-15,0 0 0,-21-21 0,22 21 16,-1-22-16,-21 22 0,0-21 16,21-1-16,-21 1 0,0 21 0,21 0 15,-21 0-15,0-1 0,0 44 32,0-1-17,-21 0-15,21 21 0,-21-21 0,21 1 16,0 20-16,0-21 0,0 21 15,0-20-15,0-1 0,0 0 0,0 21 16,0-21-16,0 1 0,21-1 16,0 0-16,0-21 0,0 0 0,1 0 15,-1 0-15,21 0 0,-21 0 0,22-21 16,-22 0-16,21-1 0,0 1 0,-20 0 16,20-21-16,-21 21 15,0-22-15,0 1 0,1 0 0,-1-1 16,0-20-16,0 20 0,0-20 0,0 21 15,1-22-15,-22 1 0,21 20 0,0-20 16,-21-1-16,0 22 0,21 0 0,-21-1 16,21 22-16,-21 0 0,0 0 15,0 42 1,0 0-16,0 0 0,-21 22 0,0-1 16,0 0-16,0 1 0,-1 20 0,1-21 15,0 22-15,0-22 0,0 22 16,21-22-16,0 22 0,-21-22 0,21 21 15,0-20-15,0-1 0,0-21 16,0 22-16,0-22 0,0 0 0,21 0 16,-21 0-16,21 0 0,0-21 0,0 0 15,0 0-15,1 0 0,-1 0 0,0 0 16,0 0-16,0-21 0,0 0 16,1 0-16,-1 0 0,0 0 0,0-22 15,0 22-15,0-21 0,-21 21 0,0-22 16,0 1-16,0 21 0</inkml:trace>
  <inkml:trace contextRef="#ctx0" brushRef="#br0" timeOffset="160560.35">18224 10943 0,'0'0'0,"-42"0"0,21 0 0,-21 0 16,42 21-16,-22-21 0,44 0 31,-1 0-31,0 0 0,21 0 16,-21 0-16,22 0 0,-22 0 0,21 0 15,-21 0-15,22 0 0,-22 0 0,21 0 16,-21-21-16,22 21 0,-22 0 0,0 0 16</inkml:trace>
  <inkml:trace contextRef="#ctx0" brushRef="#br0" timeOffset="161115.54">19071 11282 0,'21'0'16,"0"-21"-16,-21 0 15,22-1-15,-1 1 0,0 0 0,0 0 16,-21 0-16,21-22 0,-21 22 0,21-21 16,-21 21-16,0-22 0,0 22 0,0-21 15,0 21-15,0 0 0,-21-1 0,-21 1 16,21 21-16,0 0 15,-1 0-15,-20 21 0,21 1 0,-21-1 16,-1 0-16,22 21 0,-21-21 0,21 22 16,-1-1-16,-20 0 0,21 1 0,21-1 15,0 0-15,0 1 0,0-1 0,0-21 16,0 22-16,0-22 0,21-21 16,0 21-16,0 0 0,1-21 0,-1 0 15,0 0-15,0 0 0,21 0 0,-20-21 16,20-21-16,-21 20 0,0 1 15,0 0-15,1-21 0,-22 21 0,21-22 16,0 22-16,-21-21 0,0 21 0,0-22 16,0 22-16,0 0 0,0 0 15,0 0-15,0-1 0,0 44 32,0-1-32,-21 21 0,21-21 15,0 22-15,0-1 0,0-21 0,0 21 16,0 1-16,0-1 0,0 0 0,21-20 15,-21 20-15,21-21 0,0 0 16,-21 0-16,21 1 0,1-22 0,-1 0 16,0 0-16,0 0 0,0 0 0,0 0 15,1 0-15,-1-22 0,21 22 0,-21-21 16,0-21-16,1 21 0,-1 0 0,21-22 16,-21 1-16,0 0 0</inkml:trace>
  <inkml:trace contextRef="#ctx0" brushRef="#br0" timeOffset="161583.81">19706 10774 0,'0'0'0,"0"-42"0,0-85 16,0 105-16,0 1 0,-21 21 16,0 0-1,0 0-15,21 21 0,-22 1 0,22-1 16,0 21-16,-21 0 0,21-20 0,0 20 16,-21 0-16,21 1 0,0-1 0,0 0 15,0 1-15,0-1 0,0-21 0,0 21 16,0 1-16,0-22 0,0 21 15,0-21-15,0 1 0,0-1 16,0 0-16,0 0 0,0-42 47,0 0-47,0 0 0,21-22 0,0 22 16,1 0-16,-22-21 0,21 20 15,0 1-15,0 0 0,0 0 0,0 0 16,22 0-16,-22 21 0,0 0 0,21 0 15,-20 0-15,-1 0 0,0 0 0,0 0 16,0 0-16,0 21 0,1 0 0,-22 0 16,21 0-16,-21 0 15,0 1-15,0 20 0,0-21 0,0 21 16,-21-20-16,-1-1 0,1 21 0,0-21 16,0 0-16,0 1 0,-22-1 0,22 0 15,-21 0-15,21 0 0,0-21 0,-22 21 16,22-21-16,0 0 0,0 0 0,0 0 15,21-21 17,0 0-32,21 0 0,21 0 0,-21-22 15,0 22-15,22-21 0</inkml:trace>
  <inkml:trace contextRef="#ctx0" brushRef="#br0" timeOffset="161875.64">20426 10520 0,'0'0'0,"0"-21"16,-21-22 0,-1 43-16,1 0 0,0 0 0,0 0 15,0 0-15,0 22 0,-1-1 16,22 21-16,-21-21 0,21 22 0,0-1 16,-21 0-16,21 1 0,0-1 0,0 0 15,0 1-15,0-22 0,0 21 0,-21 0 16,21 1-16,0-1 0,-21 0 0,21-20 15,-21 20-15,21 0 16,0-21-16,0 22 0,-22-22 0,22 0 16,0 0-16,0 0 0,0 1 0,0-1 15,22-21 1,-1 0-16,0-21 16,0-1-16,21 1 0,-20 0 0,-1 0 15,21 0-15</inkml:trace>
  <inkml:trace contextRef="#ctx0" brushRef="#br0" timeOffset="162268.42">20510 11049 0,'0'21'31,"0"0"-15,22-21-16,-1 0 16,0 0-16,0 0 0,0 0 15,22 0-15,-1 0 0,-21 0 0,21 0 16,-20 0-16,20 0 0,-21-21 0,0 21 15,0-21-15,1 0 0,-1 21 0,-21-21 16,0 0-16,0-1 0,0 1 0,0 0 16,0 0-16,0 0 0,0 0 15,-21 21-15,-1 0 0,1 0 0,0 0 16,0 0-16,-21 0 0,20 21 0,-20 0 16,0 0-16,-1 0 0,22 22 0,-21-22 15,21 21-15,-22 0 0,22-20 16,0 20-16,21 0 0,0-21 0,0 22 15,0-22-15,0 0 0,0 0 16,0 0-16,21 1 0,0-1 0,22 0 16,-22-21-16,21 0 0,1 0 0,-1 0 15,0 0-15,1 0 0,-1 0 0,0 0 16,1 0-16,-1 0 0,-21 0 0,21 0 16,-20-21-16,20 21 0,-21-21 15,0 21-15,22-22 0,-22 22 0,0 0 16</inkml:trace>
  <inkml:trace contextRef="#ctx0" brushRef="#br0" timeOffset="162912.04">15854 12256 0,'0'0'0,"-21"0"0,-43 0 16,43 0-16,0 0 16,0 0-16,-1 0 0,1 0 15,0 0-15,0 0 0,0 0 16,0 0-16,-1 0 0,44 0 47,-1 0-47,21 0 15,0 0-15,22 0 0,21 0 16,-1 0-16,22 0 0,21 0 0,0 0 16,0 0-16,21 0 0,0 0 0,1 0 15,20 0-15,0 0 0,1 0 0,-1 0 16,0 0-16,1 0 0,-22 0 0,21 0 15,-21 0-15,-21 0 16,0 0-16,-21 0 0,-21 0 0,-1 0 16,-20-22-16,-1 22 0,-20 0 0,-1 0 15,-21-21-15,0 21 0,1 0 0,-1 0 16,-21-21-16,21 21 0,-21-21 16,-21 21-1,0 0-15,-1 0 16,-20 0-16,21 0 0,-21 0 0,-1 0 15,-20 0-15,20 0 0</inkml:trace>
  <inkml:trace contextRef="#ctx0" brushRef="#br0" timeOffset="163279.75">16214 12488 0,'0'0'0,"-64"0"0,-21 0 0,43 22 16,-21-22-16,20 0 0,22 0 0,0 0 16,42 0-1,43 0-15,-1 0 0,22 0 16,-1 0-16,43 0 0,0 0 16,22 0-16,-1 0 0,0 0 0,21 0 15,1 0-15,-1 0 0,0 0 0,-21 0 0,22 0 16,-22-22-16,0 22 0,-21 0 15,-21 0-15,21-21 0,-42 21 16,-1 0-16,1-21 0,-22 21 0,-20 0 16,-1 0-16,0-21 0,1 21 0,-22 0 15,0 0-15,0 0 0,0 0 16,-42 0 31,0 0-47,0 0 0,-21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34:35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2180 0,'0'-21'0,"0"0"16,0 0-16,0 0 15,0-1-15,0 1 16,0 0-16,-21 0 0,21 0 16,-21 0-1,21 42 1,0 0-16,0 0 0,0 0 15,0 22-15,0-1 0,0-21 16,0 21-16,0 1 0,0-1 0,0 0 16,0 22-16,0-22 0,0 1 0,0-1 15,0 0-15,0 1 16,0-22-16,0 21 0,0-21 0,0 0 16,0 1-16,0-1 0,0 0 0,0-42 46,0 0-46,0-22 0</inkml:trace>
  <inkml:trace contextRef="#ctx0" brushRef="#br0" timeOffset="372.78">3387 1545 0,'0'0'0,"-43"0"0,-41 0 16,62 21-16,1 1 0,0-1 16,21 0-16,-21 0 0,21 21 0,0-20 15,0-1-15,0 0 0,21 0 16,0-21-16,0 21 0,1-21 0,20 0 16,-21 0-16,0 0 0,22 0 15,-22-21-15,0 0 0,0 0 0,0 0 16,0-1-16,-21 1 0,0-21 0,0 21 15,0 0-15,0-1 16,-21 1-16,0 21 0,0-21 0,-21 0 16,20 21-16,-20 0 0,21 0 15,-21 0-15,20 0 0,-20 0 0,21 0 16,0 21-16,0 0 0,-1 0 0,22 22 16,0-22-16,0 21 0,0-21 15,0 22-15,0-1 0,22 0 0,-1 1 16,0-22-16,0 21 0,21 1 15,-20-22-15</inkml:trace>
  <inkml:trace contextRef="#ctx0" brushRef="#br0" timeOffset="2396.92">4022 2180 0,'-22'0'15,"22"21"-15,-21 1 16,21-1-16,0 0 0,0 0 0,0 0 16,0 0-16,0 22 0,0-22 0,0 0 15,0 21-15,0-20 0,0 20 16,0-21-16,0 0 0,0 22 0,-21-22 16,21 0-16,0 0 0,-21-21 0,21 21 15,-21-21 16,21-21-31,0 0 0,0 0 16,0 0-16,0-22 0,0 1 16,0 21-16,0-22 0,0 1 0,21 0 15,-21-1-15,21 1 0,0 0 0,-21 21 16,21-22-16,1 22 0,-1 0 16,0 21-16,0 0 0,0 0 0,0 0 15,1 0-15,-1 0 0,-21 21 0,21 0 16,0 22-16,0-22 15,-21 21-15,0-21 0,0 22 0,0-1 16,0 0-16,0 1 0,0-22 0,0 21 16,0-21-16,0 22 0,0-22 15,0 0-15,0 0 0,-21-21 16,21-21 0,0 0-16,0 0 15,0-1-15,0 1 0,21-21 0,0 0 16,-21-1-16,22 22 0,-1-21 0,0-1 15,-21 1-15,21 0 0,0-1 16,0 22-16,-21 0 0,22 0 0,-1 0 16,0 21-16,0 0 15,0 0-15,0 0 0,-21 21 16,0 0-16,22 0 0,-22 0 0,0 22 16,0-22-16,0 21 0,0 1 0,0-1 15,0 0-15,0 1 0,0-22 16,0 21-16,21 0 0,0-20 0,0-1 15,-21 0-15,21 0 0,0-21 0,1 0 16,-1 0-16,0 0 0,21 0 16,-21 0-16,1 0 0,20-21 0,0 0 15,-21 0-15,22-1 0,-22-20 0,21 21 16,-21-21-16,1 20 0,-1-20 16,0 0-16,0-1 0,0 22 15,-21-21-15,0 21 0,0-22 0,0 22 16,0 0-16,0 42 31,-21 0-31,21 1 0,0 20 16,0-21-16,-21 21 0,21 1 0,-21-22 15,21 21-15,-21 1 0,21-22 16,0 21-16,0-21 0,0 22 0,-22-22 16,22 0-16,0 0 0,-21 0 15,21-42 16,0 0-31,0 0 0,21 0 0,1-1 16,-22-20-16,21 0 16,0 21-16,-21-22 0,0 1 0,21 21 15,0-22-15,-21 22 0,21-21 0,-21 21 16,22 0-16,-1-1 0,0 22 16,0 0-16,0 0 15,0 22-15,-21-1 0,22 0 0,-1 0 16,0 0-16,0 0 0,-21 22 0,21-22 15,0 21-15,1-21 0,-1 22 16,-21-22-16,0 0 0,21 0 0,-21 0 16,21 1-16,-21-1 0,0 0 0,0-42 47,0 0-47,0-1 0,0 1 0,0 0 15,21 0-15,0-21 0,-21-1 16,22 1-16,-1 21 0,0-22 0,-21 1 15,21 0-15,0 21 0,0-22 0,1 22 16,-1 0-16,0 21 0,0-21 16,0 21-16,0 0 0,1 0 15,-1 21-15,-21 0 0,0 0 0,21 0 16,-21 1-16,21 20 0,-21-21 0,0 21 16,0-20-16,0 20 15,21-21-15,-21 21 0,21 1 0,1-22 16,-22 0-16,21 0 0,0 0 0,-21 1 15,21-1-15,0-21 0,0 0 16,64 0-16,-64 0 16,0-21-16,1-1 0,-1 1 0,0 0 15,0 0-15,0 0 0,0-22 0,-21 22 16,0 0-16,22-21 0,-22 21 16,0-22-16,21 22 0,-21-21 0,0 21 15,0-1-15,0-20 0,0 21 16,0 0-16,-21 42 31,21 0-31,0 0 0,-22 22 0,22-22 16,0 0-16,-21 21 0,21 1 0,0-22 15,0 21-15,0-21 0,0 22 16,0-22-16,0 21 0,0-21 0,21 0 16,1 1-16,-1-22 0,0 21 0,0-21 15,0 0-15,0 0 0,22 0 16,-22 0-16,0-21 0,21 21 0,-20-22 15,-1 1-15,0 0 0,21 0 0,-21 0 16,1-22-16,-22 22 0,21-21 16,0 21-16,0-22 0,-21 22 0,0-21 15,0 21-15,0 0 0,0-22 16,0 22-16,0 0 0,0 0 16,0 42-1,0 0 1,0 21-16,0-20 0,0-1 0,0 21 15,0-21-15,0 22 0,0-22 16,0 21-16,0-21 0,0 22 0,21-22 16,0 0-16,-21 0 0,22 0 0,-1 0 15,0-21-15,0 0 0,0 0 0,0 0 16,1 0-16,20 0 0,-21 0 16,0 0-16,22-21 0,-22 0 0,0 0 15,0-21-15,0 20 0,0-20 16,1 21-16,-1-21 0,0-1 0,0 1 15,-21 0-15,21-1 0,-21-20 16,21 20-16,-21-20 0,0-1 0,22 1 16,-22-1-16,21 1 0,-21-1 0,0 1 15,0 21-15,0-1 0,0 1 16,0 21-16,0 0 0,0-1 0,-21 44 16,21-1-1,-22 21-15,22 0 0,0 1 16,0 20-16,0 1 0,0-1 0,-21 1 15,21-1-15,0 1 0,0-1 0,0-20 16,0 20-16,0-21 16,0 1-16,0-1 0,0 22 0,0-22 15,0-21-15,0 21 0,0 1 0,21-22 16,1 0-16,-22 0 0,21 0 0,0-21 16,0 0-16,0 0 0,0 0 15,1 0-15,-1 0 0,0 0 0,0 0 16,0-21-16,0 0 0,1 0 0,-1 0 15,-21 0-15,0-1 0,0 1 0,0 0 16,0-21-16,-21 21 0</inkml:trace>
  <inkml:trace contextRef="#ctx0" brushRef="#br0" timeOffset="2585.83">7154 2159 0,'0'0'0,"-21"0"0,-42 0 15,84 0 1,0 0-1,21 0-15,-21 0 0,22 0 0,-22-21 16,21 21-16,1 0 0,-22 0 16,21-21-16,-21 21 0,22 0 0,-22 0 15,0-21-15,0 21 0,0-22 0,0 22 16,-21-21 0</inkml:trace>
  <inkml:trace contextRef="#ctx0" brushRef="#br0" timeOffset="3196.52">8191 2519 0,'0'0'0,"22"-21"0,-22 0 0,0-1 15,0 1-15,21 0 0,-21 0 0,21 0 0,-21-22 16,0 22-16,0-21 0,0 21 16,0 0-16,0-22 0,0 1 15,0 21-15,0-22 0,0 22 0,0-21 16,-21 0-16,0 20 0,-1 1 0,22 0 16,-21 0-16,0 21 0,0 0 15,-21 0-15,20 0 0,1 0 0,-21 21 16,21 21-16,0-20 0,-22 20 0,22 0 15,0 1-15,0-1 0,0 0 0,-1 1 16,22-1-16,0 0 0,-21 1 16,21-1-16,0 0 0,0-21 15,0 1-15,0-1 0,21 0 0,1 0 16,-1-21-16,0 0 0,0 0 16,0 0-16,22 0 0,-22-21 0,0 0 15,21 0-15,-21-1 0,1 1 0,20-21 16,-21 21-16,0 0 0,0-22 0,1 22 15,-22-21-15,0-1 0,21 22 16,-21-21-16,0 0 0,0 20 0,0-20 16,0 21-16,0-21 0,0 20 15,-21 44 1,21-1 0,0 21-16,0-21 0,0 22 0,0-1 15,0-21-15,0 21 0,0 1 0,0-1 16,0-21-16,21 22 0,-21-1 15,21-21-15,0 0 0,0 0 0,0 1 16,1-1-16,20-21 0,-21 0 0,0 0 16,22 0-16,-22 0 0,0 0 0,21-21 15,-21-1-15,1 1 0,-1 0 16,21-21-16,-21 21 0,-21-1 0,21-20 16</inkml:trace>
  <inkml:trace contextRef="#ctx0" brushRef="#br0" timeOffset="3680.14">8784 1397 0,'0'0'0,"0"-21"16,0 0-16,-21 21 15,0 21-15,21 0 16,0 21-16,0 1 0,-21-1 0,21 0 16,-22 22-16,22-1 0,0 1 15,0-1-15,0 1 0,0-22 0,0 22 16,0-1-16,-21-20 0,21-1 0,0 0 15,0 1-15,0-22 0,0 21 0,0-21 16,-21 0-16,21 1 16,0-44 15,0 1-31,0 0 0,0 0 0,0 0 16,0 0-16,21-1 0,0-20 15,1 21-15,-1-21 0,0 20 0,0 1 16,0-21-16,22 21 0,-22 0 0,21-1 15,0 1-15,-20 21 0,20 0 16,-21 0-16,21 21 0,-20 1 0,-1-1 16,0 0-16,0 0 0,0 0 0,-21 22 15,21-22-15,-21 21 0,0-21 0,0 22 16,0-22-16,-21 0 0,0 21 16,0-21-16,-21 1 0,20-1 15,-20 0-15,21 0 0,-21 0 0,20-21 16,-20 0-16,0 21 0,21-21 0,-22 0 15,22 0-15,0 0 0,0 0 16,21-21-16,0 0 16,0 0-16,0 0 0,0 0 0,21-1 15,-21 1-15,42 0 0,-21 0 0,1-21 16</inkml:trace>
  <inkml:trace contextRef="#ctx0" brushRef="#br0" timeOffset="3963.97">9546 1185 0,'0'0'0,"0"-21"0,0 0 15,-21 21-15,0 0 0,21 21 16,-21 0 0,21 22-16,0-22 0,-22 42 0,22-20 15,0 20-15,0 1 0,0 20 0,0-20 16,0 21-16,0-22 0,0 22 0,0-22 15,0 1-15,0-1 0,0-20 16,0-1-16,0 0 0,0 1 0,0-22 16,0 21-16,0-21 0,0 0 0,0 1 15,0-44 17,0 1-32,22 21 0,-1-21 0,0 0 15,-21 0-15</inkml:trace>
  <inkml:trace contextRef="#ctx0" brushRef="#br0" timeOffset="4356.75">9779 1947 0,'0'22'0,"0"-1"16,21 0 0,0-21-16,0 0 0,1 0 0,-1 0 15,0 0 1,21 0-16,-21 0 0,1-21 0,-1 0 15,0-1-15,0 22 0,0-21 0,0 0 16,1 0-16,-22 0 0,0 0 16,0-22-16,0 22 0,0 0 0,0 0 15,0 0-15,0-1 0,0 1 0,-22 21 16,1 0-16,0 0 0,-21 21 16,21-21-16,-1 43 0,-20-22 15,21 21-15,0 1 0,0-1 16,-22 0-16,43 1 0,-21-1 0,21 0 15,-21 1-15,21-1 0,0-21 0,0 21 16,0-20-16,21 20 0,0-21 16,0 0-16,22 0 0,-22-21 0,21 0 15,1 22-15,-1-22 0,0 0 0,1 0 16,-1 0-16,0-22 0,1 22 0,-22-21 16,21 0-16,0 21 0,-20-21 15,-1 0-15,0 0 0,21-1 0,-21 1 16,1 0-16</inkml:trace>
  <inkml:trace contextRef="#ctx0" brushRef="#br0" timeOffset="5088.68">4254 3175 0,'0'0'0,"-42"0"0,0-21 15,21 21-15,-1 0 0,1 0 16,0 0-16,0 0 0,0 0 16,42 0-1,21 0 1,1 0-16,-1 0 0,43 21 0,-1-21 15,1 0-15,42 0 0,0 0 16,0 0-16,21 0 0,0 21 0,0-21 16,22 0-16,-1 0 0,0 0 15,1 21-15,-1-21 0,22 0 0,-1 0 16,-21 22-16,22-22 0,-1 0 16,-20 21-16,20-21 0,-20 0 0,-22 0 15,21 21-15,-21-21 0,-21 0 0,0 0 16,-21 0-16,0 0 0,0 0 15,-43 0-15,22 0 0,-43 0 0,1 0 16,-1 0-16,-21 0 0,0 0 0,-21-21 16,0 0-16,-21 21 15,0 0-15,0-22 0,0 22 16,-22 0-16,1 0 0,0 0 0,-1-21 16,1 21-16,-22 0 0,1 0 15,-1 0-15</inkml:trace>
  <inkml:trace contextRef="#ctx0" brushRef="#br0" timeOffset="5572.41">4191 3535 0,'0'0'0,"-42"0"0,-1 0 16,-41 21 0,62-21-16,1 0 0,42 0 31,1 0-31,20 0 0,0 0 16,22 21-16,20-21 0,22 0 0,0 0 15,0 0-15,21 0 0,21 0 0,-21 0 16,21 0-16,0 0 0,1 0 15,20 0-15,0 0 0,1 0 0,-1 0 16,0-21-16,1 21 0,20-21 0,-42 21 16,22-21-16,-22 21 0,0-21 15,0 21-15,-21 0 0,0-22 16,0 22-16,-21-21 0,-21 21 0,-1 0 16,-20-21-16,-1 21 0,-20 0 0,-22 0 15,21 0-15,-21 0 0,0 0 16,-21 21 46,-21-21-46,0 21 0</inkml:trace>
  <inkml:trace contextRef="#ctx0" brushRef="#br0" timeOffset="8572.48">4381 4593 0,'0'0'0,"0"-21"16,0 42 15,0 0-31,0 1 15,0-1-15,0 21 0,0-21 0,0 22 16,0-1-16,0 0 16,0-21-16,0 22 0,0-1 0,0 0 15,-21-20-15,21-1 0,-21 21 0,21-21 16,0 0-16,-21-21 0,0 22 16,21-1-16,-21-21 0,-1 0 15,22-21 1,0-1-16,0 1 0,0-21 15,0 21-15,0-22 0,0 1 0,0 0 16,22 21-16,-1-22 0,-21 1 16,21 0-16,0-1 0,21 22 0,-20 0 15,-1 0-15,21 0 0,-21 21 16,22 0-16,-22 0 0,21 21 16,-21 0-16,22 0 0,-22 0 0,0 22 15,0-1-15,0-21 0,-21 21 0,0 1 16,0-1-16,0 0 0,0 1 15,0-1-15,0-21 0,0 22 0,0-22 16,0 0-16,0 0 0,0 0 16,0 0-16,21-21 15,1 0-15,-1 0 16,0-21-16,0 0 0,0 0 16</inkml:trace>
  <inkml:trace contextRef="#ctx0" brushRef="#br0" timeOffset="9285.02">5228 4657 0,'0'0'0,"0"-21"15,0-1-15,0 44 16,0-1 0,0 0-16,-21 21 0,21-21 0,-21 22 15,21-1-15,0 0 0,0 1 0,0-1 16,0 0-16,0 1 15,0-1-15,0-21 0,0 22 0,0-22 16,0 0-16,0 0 0,0 0 0,21-21 16,0 0-16,0 0 15,0 0-15,22 0 0,-22-21 0,0 21 16,21-21-16,-20-21 0,-1 20 0,0 1 16,0-21-16,0 21 0,0-22 15,1 1-15,-22 0 0,0-1 0,0 1 16,0 21-16,0-21 0,-22-1 0,1 22 15,0 0-15,-21 0 0,21 0 16,-1-1-16,-20 22 0,21 0 0,0 0 16,0 0-16,-22 22 0,22-1 15,21 21-15,-21-21 0,21 22 16,-21-1-16,21-21 0,0 21 0,0 1 16,0-1-16,0-21 0,21 22 0,0-22 15,0 0-15,0 0 0,22 0 16,-22-21-16,21 0 0,1 0 0,-1 0 15,0 0-15,1-21 0,-1 21 16,0-42-16,1 21 0,-1-1 0,21-20 16,-20 0-16,-1-1 0,0 1 0,1 0 15,-1-1-15,-21 1 0,22 0 0,-22-1 16,0 1-16,-21-21 0,21 20 16,-21 1-16,21 0 0,-21-1 15,0 22-15,0-21 0,0 21 16,0 42-1,0 21-15,0-21 16,0 22-16,-21-1 0,21 0 0,-21 22 16,21-22-16,0 22 0,0-22 15,-21 21-15,21 1 0,0-1 0,-21-20 16,21 20-16,0-20 0,0-1 0,0 0 16,0 1-16,0-22 0,0 0 15,0 21-15,21-21 0,0-21 16,0 0-16,0 0 15,0 0-15,-21-21 0,22 0 16,-1 0-16,-21 0 0,0 0 16,21-1-16,-21-20 0,21 21 0</inkml:trace>
  <inkml:trace contextRef="#ctx0" brushRef="#br0" timeOffset="9491.91">5927 4699 0,'0'0'0,"-22"0"0,1 0 15,42 0 1,1 0-16,20 0 0,-21 0 16,21 0-16,1-21 0,-1 21 15,0-21-15,1 21 0,-1-21 16,0-1-16,1 22 0,-1-21 0,-21 21 16,22 0-16,-22 0 0,0 0 15,0 0-15</inkml:trace>
  <inkml:trace contextRef="#ctx0" brushRef="#br0" timeOffset="10424.65">8086 4487 0,'0'0'0,"0"-21"0,0-63 16,0 62-16,-22 1 16,1 0-16,0 0 0,0 21 0,0-21 15,0 21-15,-1 0 0,1 0 0,-21 0 16,21 21-16,0-21 0,-1 42 15,-20-21-15,21 1 0,0 20 0,0 0 16,21 1-16,-22 20 0,22-21 0,0 22 16,0-22-16,0 22 0,0-22 15,0 0-15,0 22 0,22-43 16,-1 21-16,21-20 0,-21 20 0,22-21 16,-1-21-16,0 0 0,1 0 0,-1 0 15,0 0-15,1 0 0,20-21 16,-21 0-16,1-22 0,-1 22 0,0-21 15,22 0-15,-22-1 0,1 1 0,-1 0 16,-21-1-16,0 1 0,0 0 16,1-1-16,-22 1 0,21-22 0,-21 22 15,0-21-15,0 20 0,0-20 0,0 20 16,0-20-16,-21 21 0,21 20 16,-22 1-16,22 0 0,-21 21 15,0 0-15,0 21 0,21 0 16,0 22-16,-21-1 0,21 0 15,-21 22-15,21-22 0,-22 22 0,22-1 16,0-20-16,0 20 0,0-21 0,-21 22 16,21-22-16,0 1 0,-21-1 15,21 0-15,0 1 0,0-22 0,0 0 16,0 0-16,0 0 0,0-42 31,0 0-31,21 0 0,0 0 16,1-22-16,-1 22 0,0-21 15,21-1-15,-21 22 0,1-21 0,-1 21 16,0-22-16,0 22 0,0 0 16,0 21-16,1 0 0,-1 0 0,0 0 15,0 0-15,-21 21 0,0 0 0,21 1 16,-21 20-16,0-21 0,21 21 0,-21-20 16,0 20-16,0-21 0,0 21 15,0-20-15,0-1 0,0 0 0,0 0 16,0 0-16,22 0 0,-22 1 0,0-1 15,21-21 1,0 0-16,0 0 16,-21-21-16,21-1 0,0 1 15,1 0-15,-1 0 0</inkml:trace>
  <inkml:trace contextRef="#ctx0" brushRef="#br0" timeOffset="12668.55">9567 4593 0,'0'0'0,"0"-21"16,0 0-1,0 0-15,-21 0 16,0-1-16,0 22 0,0-21 16,-1 21-16,1 0 15,0 0-15,0 0 16,0 21-16,0-21 0,21 22 15,-22-1-15,1 21 0,0-21 0,0 0 16,0 22-16,0-22 0,21 21 16,0-21-16,0 22 0,0-22 0,0 0 15,0 0-15,0 0 0,0 1 0,21-1 16,0 0-16,0-21 0,0 0 0,0 0 16,1 0-16,-1 0 0,0 0 15,0-21-15,0 0 0,0-1 0,1 1 16,-1 0-16,0 0 0,0-21 15,0 20-15,-21 1 0,0 0 0,21-21 16,-21 21-16,0-22 0,0 22 16,0 0-16,0 0 0,0 0 0,0-1 15,0 1-15,0 0 0,-21 21 16,0 21 0,21 0-16,0 1 0,0 20 0,0-21 15,0 0-15,0 0 0,0 22 0,0-22 16,0 0-16,0 21 0,21-20 15,0-1-15,1 0 0,-1 0 0,0 0 16,0 0-16,0-21 0,22 0 0,-22 0 16,21 0-16,0 0 0,1 0 0,-1-21 15,0 21-15,1-21 16,-22 0-16,21 0 0,1 0 0,-22-1 16,0 1-16,21 0 0,-21 0 0,-21-21 15,0 20-15,22 1 0,-22-21 0,0 21 16,0 0-16,0-1 0,0 1 15,0 42 1,0 1 0,-22-1-16,22 0 0,0 0 15,0 21-15,0-20 0,-21-1 0,21 21 16,0-21-16,-21 0 0,21 22 0,0-22 16,0 0-16,0 0 0,0 0 0,0 1 15,0-1 1,0-42 15,0-1-31,0 1 0,0 0 16,0 0-16,0-21 0,0 20 15,21 1-15,0-21 0,-21 21 0,22-22 16,-1 22-16,0-21 0,21 21 0,-21-22 16,1 22-16,-1 0 0,21 0 15,-21 0-15,0 21 0,1 0 0,-1 0 16,0 21-16,0 0 0,0 0 0,0 22 15,1-22-15,-22 21 0,0-21 16,0 22-16,0-22 0,0 21 16,0-21-16,0 22 0,0-22 0,0 0 15,0 21-15,0-21 0,0 1 0,0-1 16,0 0-16,0 0 16,0-42 30,0 0-30,-22 21 62,22-21 1110,0-1-1188</inkml:trace>
  <inkml:trace contextRef="#ctx0" brushRef="#br0" timeOffset="13524.44">11176 4741 0,'0'-21'16,"0"0"-1,21 21-15,-21-21 16,21 0-16,-21 0 0,0-1 15,21 1-15,-21 0 0,0 0 16,0 0-16,0 0 0,0-1 16,0 1-16,0 0 0,-21 21 15,21-21-15,-21 0 0,0 21 0,0 0 16,-22 0-16,22 0 0,0 0 0,-21 0 16,21 21-16,-22-21 0,22 21 15,0 0-15,-21 0 0,20 1 0,1-1 16,0 0-16,0 0 0,0 0 0,21 0 15,0 1-15,0-1 0,0 0 0,0 0 16,21-21-16,0 0 16,0 21-16,0-21 0,22 0 0,-22 0 15,0 0-15,21 0 0,-20 0 0,-1 0 16,21 0-16,-21-21 0,0 21 0,1-21 16,-1 21-16,0-21 15,0 21-15,0-21 0,-21-1 0,21 22 16,-21-21-16,0 0 0,0 0 15,0 0-15,0 42 47,0 0-47,-21 0 16,21 22-16,0-22 0,0 0 0,0 21 16,0 1-16,0-1 0,-21 0 15,21 1-15,0 20 0,-21-21 0,21 1 16,0 20-16,0-20 0,0-1 0,0 21 15,0-20-15,0 20 0,0 1 16,0-22-16,0 22 0,0-22 16,0 21-16,0 1 0,0-22 0,0 22 15,0-22-15,0 22 0,0-22 0,0 21 16,21-20-16,0-1 0,-21 0 0,21 1 16,-21-22-16,0 21 0,0-21 0,0 1 15,0 20-15,0-21 0,0 0 16,0 0-16,-21-21 15,0 0-15,0-21 0,21 0 16,0 0-16,-21 0 0,0 0 0,21-22 16,-22 22-16,22-21 0,-21-1 15,21 1-15,0-21 0,0-1 0,0 1 16,-21-1-16,21-21 0,0 22 0,0-1 16,0 1-16,0-22 0,0 22 15,0 20-15,21-20 0,0-1 0,1 22 16,-1-21-16,0 20 0,0-20 0,0 20 15,0 1-15,1 0 0,-1-1 0,0 1 16,0 0-16,0-1 0,0 22 16</inkml:trace>
  <inkml:trace contextRef="#ctx0" brushRef="#br0" timeOffset="13896.46">11599 4678 0,'21'0'32,"1"0"-32,-22-21 15,21 21-15,0-21 0,0 21 0,0-22 16,0 1-16,1 21 0,-1-21 16,0 0-16,-21 0 0,21 0 15,-21-1-15,0 1 0,0 0 0,0 0 16,-21 21-16,21-21 0,-21 21 15,0 0-15,-1 0 0,-20 0 16,21 0-16,0 21 0,0-21 0,-1 21 16,1 21-16,0-20 0,0-1 0,21 21 15,0-21-15,0 22 0,0-1 0,0-21 16,0 21-16,0-20 0,21-1 16,0 21-16,0-21 0,1 0 0,-1 1 15,0-22-15,21 21 0,-21-21 0,22 0 16,-22 0-16,21 0 0,-21 0 0,1 0 15,20 0-15,-21 0 0,0 0 16,0-21-16,22 21 0,-22-22 0</inkml:trace>
  <inkml:trace contextRef="#ctx0" brushRef="#br0" timeOffset="14440.4">14076 3852 0,'0'-127'15,"0"85"1,0 0-16,0 21 0,0-22 16,0 22-16,0 0 0,0 0 0,-21 21 15,21 21-15,-22 0 16,22 21-16,-21-20 0,21 41 16,-21-21-16,21 22 0,0 21 0,-21-22 15,0 22-15,0-1 0,21 1 0,-22-21 16,1-1-16,21 1 0,0-1 15,-21 1-15,21-22 0,0 0 0,0-21 16,0 22-16,0-22 0,0 0 0,0 0 16,-21 0-16,0-21 15,0 0 1,-1 0-16,1-21 0</inkml:trace>
  <inkml:trace contextRef="#ctx0" brushRef="#br0" timeOffset="15211.9">13271 4339 0,'0'0'0,"-21"-21"0,-21 0 16,42 0 0,21 0-16,21 21 0,1 0 15,20-22-15,-20 1 0,20 21 0,22-21 16,-1 0-16,1 0 0,21 0 16,0-1-16,0 1 0,-1 0 15,-20-21-15,0 21 0,-1-22 0,-20 22 16,-1-21-16,-20 21 0,-1-22 15,0 1-15,-20 21 0,-22-22 0,0 1 16,0 0-16,0-22 0,-22 22 0,22 0 16,-42 20-16,21-20 0,0 21 0,0 0 15,-22 21-15,22 0 0,-21 21 16,21 0-16,-1 21 0,-20 1 0,21-1 16,0 22-16,0-22 0,21 43 0,0-22 15,-22 1-15,22 20 0,-21-20 16,21 20-16,-21-20 0,21-1 0,0 1 15,0-1-15,0 1 0,0-22 0,0 1 16,0-1-16,-21 0 0,21-21 16,0 1-16,-21-1 0,21 0 15,0 0-15,0-42 32,0 0-32,0 0 0,0-1 0,21-20 15,0 21-15,0-21 0,0-1 16,1 1-16,-1 0 0,0-1 0,21 1 15,-21 21-15,1-22 0,-1 22 0,0 0 16,0 21-16,0 0 0,0 0 16,1 0-16,-1 21 0,-21 0 0,0 1 15,0-1-15,21 0 0,-21 21 16,0-21-16,0 1 0,21 20 0,-21-21 16,0 0-16,0 22 0,0-22 15,0 0-15,0 0 0,21-21 0,0 21 16,1-21-16,-1 0 0,0 0 0,0 0 15,0 0-15,0 0 0,22 0 0,-22 0 16,21-21-16,1 21 0,-1-21 16,-21 0-16,21-22 0,1 22 0,-22 0 15,21-21-15,-21 21 0,1-22 0,-22 1 16,0 0-16,0 20 0,0-20 0,0 21 16,0 0-16,-22 21 15,1 0-15,0 0 16,0 42-16,0-21 0,0 0 0,-1 22 15,1-1-15,21-21 0,0 22 0,0-1 16,0-21-16,0 21 0,0-20 16,0-1-16,0 0 0,21 0 0,1 0 15,-1-21-15,0 21 0,0-21 0,0 0 16,22 0-16,-1 0 0,-21 0 0,21 0 16,1 0-16,-1 0 0,0-21 0,1 0 15</inkml:trace>
  <inkml:trace contextRef="#ctx0" brushRef="#br0" timeOffset="15412.78">16997 4318 0,'0'0'0,"-43"42"16,22-42-16,0 22 16,0-22-16,0 21 0</inkml:trace>
  <inkml:trace contextRef="#ctx0" brushRef="#br0" timeOffset="17092.33">16764 4445 0,'0'0'0,"-21"0"0,21 21 16,-21-21-1,42-21 1,0 0-1,0 0-15,0 0 0,0-1 0,1 1 16,-1-21-16,21 0 0,-21 20 16,22-20-16,-1-21 0,-21 20 0,21 1 15,-20-22-15,20 22 0,-21 0 0,0-1 16,-21 1-16,0 0 0,0-1 16,0 22-16,-21-21 0,0 42 0,0-21 15,0 21-15,-22 0 0,22 0 0,-21 21 16,21-21-16,-22 42 15,22-21-15,0 22 0,21-22 0,0 21 16,0 22-16,0-22 0,0 22 0,0-22 16,0 21-16,21 1 0,0-22 0,0 22 15,1-22-15,-22 0 0,21 1 16,-21-1-16,21-21 0,-21 22 0,0-22 16,0 0-16,0 0 0,-21-21 15,0 21-15,-1-21 16,1 0-16,0 0 0,-21-21 0,21 0 15,-1 21-15,1-21 0,0 0 16,0-1-16,21 1 0,-21 0 0,21 0 0,-21 0 16,21 0-16,0-1 15,0 1-15,0 42 16,0 1 0,21-1-16,0 0 0,0 0 0,0 0 15,-21 0-15,21 1 0,1-22 16,-1 21-16,21 0 0,-21 0 0,0-21 15,22 0-15,-22 0 0,21 0 0,1 0 16,-1 0-16,-21 0 0,21 0 0,1-21 16,-1 0-16,0 0 15,1-1-15,-1 1 0,-21-21 0,22 21 0,-1-22 16,-21 1-16,21-21 0,-20-1 16,-1 22-16,0-22 0,0 1 15,0-1-15,0 1 0,1-1 0,-1 22 16,-21-22-16,0 1 0,0 21 0,0-22 15,0 43-15,0-21 0,0 20 16,0 1-16,0 42 16,0 1-16,-21-1 0,21 21 0,-22 0 15,1 1-15,21 20 0,-21 1 16,0-22-16,21 43 0,-21-22 0,21 1 16,-21 20-16,21-20 0,0-1 0,0 1 15,0-22-15,0 22 0,0-22 16,21 0-16,0-20 0,0 20 15,0-21-15,0 0 0,22 0 0,-22-21 16,21 0-16,1 0 0,-22 0 0,21 0 16,0-21-16,1 21 0,-1-21 0,0 0 15,1-21-15,-1 20 0,-21 1 16,22-21-16,-22 0 0,0 20 0,-21-20 16,0 0-16,0-1 0,0-20 0,0 21 15,0 20-15,0-20 0,0 21 16,0 0-16,-21 0 0,0 21 0,-22 0 15,22 0-15,0 0 0,0 21 16,0 0-16,-22 21 0,22 1 0,0-22 16,0 21-16,0 0 0,-1 1 15,22-1-15,0 0 0,0-20 0,0 20 16,0-21-16,0 0 0,0 22 0,22-22 16,-1 0-16,0-21 0,0 0 15,0 0-15,0 0 16,22-21-16,-22 0 0,0 21 0,0-22 15,0-20-15,1 21 0,-22 0 0,21-22 16,0 1-16,0 0 0,-21-1 16,0 1-16,0-21 0,21 20 0,-21 1 15,0 21-15,0-22 0,0 22 0,0 0 16,0 0-16,0 42 16,0 0-1,0 0-15,0 22 0,-21-22 0,21 21 16,0 1-16,-21-1 0,21 0 0,0 1 15,0-1-15,0 0 0,0 1 16,21-22-16,0 21 0,0-21 0,1 0 16,-1 1-16,0-1 0,0-21 0,21 0 15,-20 0-15,20 0 0,-21 0 0,21 0 16,1 0-16,-22-21 0,21-1 16,1 1-16,-22 0 0,21-21 0,-21 21 15,0-22-15,1 1 0,-1-22 0,0 22 16,0-21-16,0-1 0,0 22 15,1-22-15,-22 1 0,0 20 16,21-20-16,0 21 0,-21-1 0,0 1 16,0 0-16,0 20 0,0-20 0,0 21 15,0 42 1,-21 0-16,0 0 16,21 22-16,0-1 0,0-21 0,-22 43 15,22-22-15,0 0 0,-21 22 16,21-1-16,0 1 0,0-22 0,0 22 15,0-22-15,0 22 0,0-22 16,0 0-16,0 1 0,0-22 16,0 21-16,0-21 0,21 0 0,1 1 15,20-22-15,-21 0 0,0 21 0,22-21 16,-1 0-16,0 0 0,1 0 0,-1-21 16,0-1-16,1 1 0,-1 0 15,0 0-15,1 0 0,-1 0 0,0-22 16,-21 1-16,22 21 0,-22-22 0,0 1 15,-21 0-15,0 21 0,21-22 0,-21 22 16,0 0-16,0 0 0,0 0 16,-21 21-16,0 0 15,0 21-15,0 0 0,-1 0 0,1 0 16,0 22-16,0-22 0,0 21 16,21 0-16,0-20 0,0 20 0,-21 0 15,21-21-15,0 1 0,0 20 0,0-21 16,0 0-16,21 0 0,0 1 0,0-22 15,0 21-15,0-21 0,22 0 16,-22 0-16,0 0 0,21 0 0,1 0 16,-22 0-16,21 0 0,-21-21 0,22 21 15,-22-22-15,0 1 0,21 21 0,-20-21 16,-1 0-16,-21 0 0,21 0 16,-21-22-16,0 22 0,21-21 15,-21 21-15,0-22 0</inkml:trace>
  <inkml:trace contextRef="#ctx0" brushRef="#br0" timeOffset="17333.03">19304 3768 0,'0'0'0,"-21"0"15,42 0 1,0 0-16,21-21 0,-20 21 0,20 0 15,0 0-15,22-22 0,-22 22 16,0-21-16,1 21 0,20 0 16,-20 0-16,-22-21 0,21 21 0,-21 0 15,0 0-15,1 0 0,-22-21 0,0 0 16,-22 21 0,-20 0-16,21 0 0</inkml:trace>
  <inkml:trace contextRef="#ctx0" brushRef="#br0" timeOffset="17584.24">17949 3662 0,'0'0'0,"-21"21"0,0-21 15,0 0-15,42 0 31,0 0-31,21 0 0,1 0 16,-1 0-16,0-21 0,22 21 0,-22 0 16,1 0-16,-1 0 0,0 0 0,1 0 15,-22 0-15,0 0 0,0 0 16,0 0-16,-21-21 31</inkml:trace>
  <inkml:trace contextRef="#ctx0" brushRef="#br0" timeOffset="19292.59">21167 4487 0,'21'-21'78,"0"0"-62,0 0-16,-21 0 0,21 0 16,0-1-16,-21 1 0,22 0 0,-1 0 15,-21-21-15,21-1 0,0 22 16,-21-21-16,21-1 0,-21 1 0,21 0 15,-21 21-15,0-22 0,0 22 0,0 0 16,0 0-16,0 0 0,0 42 31,0 0-31,-21 0 0,21 21 16,-21-20-16,21 20 0,-21 0 0,21 1 16,0-1-16,-21 0 0,21-21 15,-21 22-15,21-22 0,0 21 16,0-21-16,0 1 0,0-1 15,0 0-15,0 0 16,21 0 0,0-21-1,0 0 1,0 0-16,-21-21 0,21 21 16,1-21-16,-1 0 0,21 0 0,-21 21 15,0-43-15,1 22 0,20 0 0,-21 0 16,0-22-16,0 1 0,22 0 15,-43-1-15,21 1 0,-21 0 0,0-1 16,0 1-16,0 21 0,0-21 16,-21-1-16,0 22 0,-22 0 0,22 0 15,-21 21-15,21 0 0,-22 0 16,1 0-16,0 0 0,-1 0 0,1 0 16,21 21-16,0 0 0,-22 0 0,43 0 15,0 1-15,0-1 16,0 0-16,0 0 0,0 0 0,43 0 15,-22-21-15,21 0 0,0 0 0,1 0 16,20 0-16,-20 0 0,20 0 16,1-21-16,-22 21 0,21-21 0,1 0 15,-1 0-15,-20 0 0,20-1 0,-20 1 16,-1 0-16,0-21 16,-21 21-16,22-1 0,-22 1 0,0-21 15,0 21-15,-21 0 0,0-22 0,0 22 16,0 0-16,0 0 0,-21 21 15,0 0-15,0 0 0,0 0 16,21 21-16,-22 0 0,1 0 0,0 22 16,0-1-16,21 0 0,-21 1 15,21 20-15,-21 1 0,21-1 0,0 1 16,0 20-16,0-20 0,0-1 0,0 22 16,0-22-16,0 22 0,0-21 15,0-1-15,0 1 0,0 20 0,0-20 16,0 20-16,0-20 0,0-1 15,0 1-15,0-1 0,-22-20 0,1 20 16,0-20-16,21-1 0,-21-21 0,0 21 16,0-20-16,-22-1 0,22 0 15,0-21-15,-21 0 0,20 0 0,-20 0 16,21 0-16,-21 0 0,-1-21 0,22 0 16,-21-1-16,-1 1 0,1-21 0,21 21 15,-21-22-15,-1 1 0,22 0 0,0-1 16,0 1-16,0 0 0,21-1 15,0 1-15,0 0 0,0-1 0,0 1 16,0 21-16,42-21 0,-21 20 16,0 1-16,22-21 0,-1 21 0,21 0 15,-20-1-15</inkml:trace>
  <inkml:trace contextRef="#ctx0" brushRef="#br0" timeOffset="19589.41">23072 3408 0,'0'0'0,"0"-42"0,0 20 15,0-20-15,0 21 0,0 63 32,-22-21-32,1 22 0,21-1 15,-21 22-15,0-22 0,21 21 16,-21 1-16,0-1 0,-1-20 0,22 20 15,-21 1-15,0-22 0,0 0 0,21 22 16,0-22-16,-21-21 0,0 22 0,21-22 16,0 21-16,-22-21 0,22 1 15,0-1-15,22-21 16,-1 0-16,0-21 0,0-1 16,0 1-16,22 0 15,-22-21-15</inkml:trace>
  <inkml:trace contextRef="#ctx0" brushRef="#br0" timeOffset="20244.5">23304 3535 0,'0'0'0,"64"-148"16,-64 127-16,0-1 0,0 1 15,0 42 1,0 1-16,0 20 0,0 0 0,-21 1 16,0 20-16,21-21 0,-22 22 0,1-1 15,21-20-15,-21 20 0,0-20 16,21-1-16,-21 21 0,21-20 0,-21-1 15,21 0-15,0-20 0,-22-1 16,22 0-16,-21 0 0,21 0 0,0 0 16,-21-21-16,21-21 15,0 0 1,0 0-16,21 0 0,0 0 0,1-22 16,-1 22-16,0-21 0,0-1 15,21 22-15,-20-21 0,-1 21 0,0 0 16,0-1-16,0 1 0,-21 0 0,21 21 15,1 0-15,-22 21 0,0 0 16,0 1-16,0-1 0,0 0 16,0 0-16,0 21 0,0-20 0,21-1 15,-21 21-15,0-21 0,21 0 0,-21 1 16,21-1-16,0 0 0,-21 0 16,21 0-16,1-21 0,-1 0 15,21 21-15,-21-21 0,0 0 0,22 0 16,-22 0-16,21 0 0,1-21 0,-22 0 15,21 0-15,0 0 0,-20 0 16,-1-1-16,21 1 0,-21-21 0,0 0 16,1 20-16,-1-20 0,-21 0 0,0 21 15,0-22-15,0 22 0,0-21 16,0 21-16,0-1 16,-21 22-16,-1 0 0,1 22 0,0-1 15,21 0-15,-21 0 0,0 0 16,0 22-16,21-22 0,-22 21 15,22-21-15,0 22 0,0-22 0,0 21 16,0-21-16,22 0 0,-1 1 0,0-1 16,0 0-16,0-21 0,0 0 0,1 21 15,-1-21-15,0 0 0,21 0 16,-21 0-16,1 0 0,-1-21 0,21 0 16,-21 21-16,0-21 0,1-1 0,-1 1 15,-21 0-15,0 0 0,0-21 16,0 20-16,0 1 0,0-21 0,0 21 15</inkml:trace>
  <inkml:trace contextRef="#ctx0" brushRef="#br0" timeOffset="20460.32">23156 3577 0,'0'0'0,"-63"0"0,-85 21 15,126-21-15,44 0 16,20 0-1,0 0-15,1 0 0,-1 0 0,21 0 16,1 0-16,21 0 0,-22 0 16,22 0-16,-1 0 0,-20 0 15,-1 0-15,1 0 0,-22 0 0,1 0 16,-22 0-16,0 0 0,-42 22 16,0-22-16,-22 21 15</inkml:trace>
  <inkml:trace contextRef="#ctx0" brushRef="#br0" timeOffset="21192.68">15092 5715 0,'0'-42'15,"-21"21"-15,-1 21 0,1-22 0,0 22 16,0 0-16,0-21 15,-22 21-15,22 0 0,0 0 0,0 21 16,-21 1-16,20-1 0,1 0 0,0 0 16,0 21-16,0 1 0,0-22 0,-1 21 15,1 1-15,21-1 0,0 0 16,0-21-16,0 22 0,0-22 16,0 0-16,21 21 0,1-42 0,20 22 15,0-1-15,1-21 0,-1 0 0,0 0 16,22 0-16,-1 0 0,1 0 0,-1-21 15,-20-1-15,20 1 0,1 0 16,-22 0-16,0 0 0,1 0 0,-22-22 16,21 22-16,-21-21 0,-21-1 0,0 1 15,0 0-15,0-1 0,0 1 0,-21 0 16,0-1-16,0 1 0,-22 21 16,22-21-16,-21 20 0,0 22 0,-22 0 15,22 0-15,-1 0 0,1 0 0,0 22 16,-22-1-16,43 0 0,-21 21 15,-1-21-15,22 22 0,0-22 16,0 21-16,0 1 0,21-22 0,0 21 16,0-21-16,0 0 0,0 1 0,0-1 15,21 0-15,0 0 0,0-21 0,0 0 16,22 0-16,-1 0 0</inkml:trace>
  <inkml:trace contextRef="#ctx0" brushRef="#br0" timeOffset="22045.21">15811 5355 0,'0'0'0,"0"-42"0,0-43 15,0 64-15,0 0 0,0 42 16,0 0 0,0 22-16,-21-22 0,21 21 0,-21 0 15,21 22-15,0-22 0,0 22 0,0-22 16,0 22-16,0-1 0,0-21 15,0 22-15,0-22 0,-21 1 0,21-1 16,0 0-16,0 1 0,0-22 0,0 21 16,-21-21-16,21 0 0,0 1 0,0-1 15,-21-21 17,21-21-32,0-1 0,0 1 15,0 0-15,0 0 0,0 0 0,0 0 16,0-22-16,0 22 0,0 0 0,21-21 15,0 20-15,0 1 0,0 0 16,0 0-16,1 21 0,-1 0 0,21 0 16,-21 0-16,22 0 0,-22 21 0,0-21 15,21 21-15,-21 0 0,1 1 0,-22-1 16,0 0-16,0 0 16,0 0-16,0 0 0,0 1 15,-22-1-15,1 0 0,0-21 0,0 21 16,-21 0-16,-1 0 0,22 1 0,-21-22 15,21 21-15,-22 0 0,22-21 0,0 0 16,0 21-16,0-21 0,42 0 31,0 0-31,0 0 16,21-21-16,-20 21 0,20-21 0,0 21 16,-21-21-16,22-1 0,-1 22 0,0-21 15,1 0-15,-1 0 0,0 0 16,1 0-16,-1-1 0,0 1 0,-20 0 15,20 0-15,-21 0 0,-21 0 16,21-1-16,-21 1 0,0 0 0,21 21 16,-21-21-16,0 42 31,0 0-15,0 22-16,0-22 0,0 21 0,0 0 15,0-20-15,0 20 0,0 21 0,0-20 16,-21 20-16,21-20 0,0 41 15,-21-20-15,21-1 0,0 1 0,0 20 16,-21-20-16,21-1 0,-21 1 0,21-1 16,-21 1-16,21-1 0,-22-20 15,1 20-15,21-20 0,-21-1 0,21 0 16,0 1-16,-21-22 0,21 0 0,-21 0 16,21 0-16,-21-21 0,-1 0 15,1-21 1,21 0-16,0 0 0,-21 0 0,21-22 15,-21 22-15,21-21 0,0-1 16,0 1-16,0 21 0,-21-21 0,21-1 16,0-20-16,-21 20 0,21-20 0,0-1 15,0 1-15</inkml:trace>
  <inkml:trace contextRef="#ctx0" brushRef="#br0" timeOffset="22241.09">16404 5588 0,'0'0'0,"21"-21"0,-21 0 0,0 0 16,0-1-16,0 1 0,0 0 16,0 42 31,0 0-32,0 1-15,21-22 0,-21 21 0,22-21 16,-1 21-16,0-21 0,-21 21 0</inkml:trace>
  <inkml:trace contextRef="#ctx0" brushRef="#br0" timeOffset="22555.93">16637 5842 0,'0'0'0,"63"0"15,-41 0-15,-1 0 16,0 0-16,0-21 0,21 0 0,-20 21 15,-1-21-15,0-1 0,0 1 0,0 21 16,-21-21-16,0 0 0,0 0 0,0 0 16,0-1-16,0 1 0,-21 0 15,0 21 1,0 0-16,0 0 0,-1 21 0,1 0 16,0 1-16,0-1 0,0 21 0,0-21 15,21 22-15,0-22 0,-22 21 16,22-21-16,0 22 0,0-22 0,0 21 15,0-21-15,0 0 0,0 1 0,22-1 16,-1 0-16,0-21 0,21 0 16,-21 0-16,1 0 0,-1 0 15,21 0-15,-21 0 0,22-21 0,-22 0 16</inkml:trace>
  <inkml:trace contextRef="#ctx0" brushRef="#br0" timeOffset="23108.61">17547 5630 0,'0'0'0,"0"-21"0,21-42 16,-42 63 0,0 0-16,0 0 15,0 21-15,-1 0 0,1 21 16,0-20-16,21-1 0,-21 21 16,0 0-16,0-20 0,21 20 0,0-21 15,0 21-15,0-20 0,0 20 0,0-21 16,0 0-16,0 0 0,21 1 0,0-1 15,0-21-15,0 21 0,22-21 16,-22 0-16,21 0 0,-21 0 16,22 0-16,-1 0 0,0 0 0,1-21 15,-22 21-15,21-21 0,0-1 0,-20 1 16,20 0-16,-21 0 0,0-21 0,0-1 16,1 22-16,-1-42 0,0 20 15,0 1-15,0 0 0,0-22 0,1 22 16,-22-22-16,0 22 0,0 0 0,0-22 15,21 22-15,-21 21 0,0-22 0,0 22 16,0 0-16,0 0 0,0 0 16,0 42-1,-21 21-15,21-21 0,0 22 16,0-22-16,-22 21 16,1 0-16,21 22 0,-21-22 0,21 1 15,0 20-15,-21-21 0,21 1 0,-21 20 16,21-20-16,0-1 0,0 0 0,0-21 15,0 22-15,0-22 0,0 0 16,0 0-16,0 0 0,0 1 0,21-22 16,0 0-16,-21 21 0,21-21 0,0 0 15,1 0-15,-1 0 0,0 0 16,0-21-16,0 21 0,0-22 0,1 1 16,-1 21-16,-21-21 0,21 0 15,-21 0-15,21 0 0,-21-1 0,21 1 16,-21-21-16</inkml:trace>
  <inkml:trace contextRef="#ctx0" brushRef="#br0" timeOffset="23368.46">18097 5567 0,'0'0'16,"-21"0"-16,0 0 16,42 0-1,0 0-15,1-21 0,-1 21 16,0 0-16,0 0 0,21-21 15,-20 21-15,20 0 0,0-22 16,-21 22-16,22 0 0,-22 0 0,0-21 16,21 21-16,-20-21 0,-1 21 15,0 0-15,-42 0 63,21 21-63,-21 0 0,-1-21 15</inkml:trace>
  <inkml:trace contextRef="#ctx0" brushRef="#br0" timeOffset="33864.07">3704 8234 0,'0'21'15,"-21"-21"-15,0 0 16,21 21-16,0 0 15,0 1 1,0-1 0,21-21-16,0 0 0,21 0 0,-20 0 15,20 0-15,0 0 16,1 0-16,-1-21 0,21-1 0,-20 1 16,20 0-16,1 21 0,-1-21 0,1 0 15,-22 0-15,0-1 0,1 22 16,-22-21-16,0 0 0,-21 0 15,-21 21-15,0-21 16,-22 21-16,22 0 0,-21 0 0,0 0 16,-1 0-16,1 0 0,-22 21 0,22 0 15,0 0-15,-22 0 0,22 1 16,-22 20-16,22-21 0,0 21 0,21-20 16,-1 20-16,1-21 0,21 0 15,0 22-15,0-22 0,21 0 16,1 0-16,-1 0 0,21 0 0,0 1 15,1-22-15,-1 21 0,0-21 16,-20 0-16,20 0 0,0 0 0,1 21 16,-22-21-16,21 0 0,-21 0 0,0 0 15,-21 21 1,-21-21-16,0 21 0,-21-21 16,21 21-16,-22 1 0,1-1 0,-22 0 15,22 0-15,0 21 0,-22 1 16,22-22-16,0 21 0,-1 1 0,1-1 15,21 0-15,0-21 16,-1 22-16,22-22 0,0 21 0,0-21 16,0 1-16,0-1 0,22 0 0,-1-21 15,0 21-15,0-21 0,21 0 16,-20 0-16,20 0 0,-21 0 0,21 0 16,1 0-16,-22 0 0,21-21 0,-21 21 15,22-21-15,-1 0 0,0-1 16,1 1-16,-1 21 0,0-21 0</inkml:trace>
  <inkml:trace contextRef="#ctx0" brushRef="#br0" timeOffset="34488.35">4932 8763 0,'0'0'0,"21"-21"0,-21-21 16,0 20-16,0 1 15,-21 21-15,0 0 0,-1 0 16,-20 0-16,21 21 0,-21 1 0,-1 20 15,1-21-15,0 0 0,-1 22 16,1-1-16,0-21 0,20 21 0,-20 1 16,0-1-16,21-21 0,-1 22 0,1-22 15,21 0-15,0 0 0,0 0 16,0 0-16,21-21 0,1 0 16,-1 0-16,21 0 0,0-21 0,1 21 15,-1-21-15,22-21 16,-22 21-16,0-1 0,-21 1 0,22-21 15,-22 21-15,0 0 0,0-1 0,0 1 16,-21 0-16,22 0 0,-22 0 16,0 0-16,0 42 31,0 21-31,0-21 16,0 22-16,0-1 0,0 0 0,-22 1 15,22-1-15,0 21 0,0-20 0,0 20 16,0 1-16,0-1 15,0 1-15,0 20 0,0-20 0,0 21 16,22-1-16,-22-20 0,0 20 0,0 1 16,0-21-16,0 20 0,0 1 0,0-22 15,0 22-15,0-21 0,-22 20 16,1-20-16,0-1 0,0 1 0,0-22 16,-22 0-16,22 1 0,-21-1 0,21-21 15,-22 0-15,22 1 0,-21-22 0,21 0 16,-22 0-16,1-22 0,21 1 15,-21 0-15,-1-21 0,1 21 0,0-22 16,-1 1-16,1 0 0,0-22 0,20 22 16,1-1-16,0-20 0,0 21 15,21-1-15,0 1 0,0-22 16,0 22-16,0 0 0,0-1 0,0 22 16,21-21-16,0 0 0,0-1 0,22 1 15,-22 0-15,0-1 0,21 1 16,-20 0-16,20-1 0,0-20 0</inkml:trace>
  <inkml:trace contextRef="#ctx0" brushRef="#br0" timeOffset="34732.21">5588 8742 0,'0'0'0,"21"0"15,-21-21-15,0 0 0,0-1 32,0 44 15,0-1-47,0 0 15,0 0-15,0 0 0,0 0 16,0 1-16</inkml:trace>
  <inkml:trace contextRef="#ctx0" brushRef="#br0" timeOffset="34913.11">5588 9250 0,'0'21'16,"0"0"-1,21-21 32,-21-21-31,21 21-16</inkml:trace>
  <inkml:trace contextRef="#ctx0" brushRef="#br0" timeOffset="35824.79">8848 8700 0,'0'21'16,"21"-21"-1,0 0-15,0 0 16,0-21-16,0-1 0,22 22 0,-22-21 15,0 21-15,21-21 0,-20 0 0,-1 0 16,0 21-16,0-21 0,0-1 16,-21 1-16,0 0 0,0 0 0,0 0 15,0 0-15,-21-1 16,0 22-16,-21 0 0,20 0 0,-20 0 16,0 0-16,-1 0 0,1 0 15,0 22-15,-22-1 0,22 0 0,0-21 16,-107 85-16,128-64 15,-21 0-15,21 21 0,0-21 16,-1 22-16,22-1 0,0 0 0,0 1 16,0-1-16,0 0 0,0 1 0,0-1 15,22 0-15,20 1 0,-21-1 16,21 0-16,-20 1 0,20-1 16,0-21-16,1 22 0,-22-22 0,21 21 0,0-21 15,-20 22-15,20-1 0,-21-21 16,-21 21-16,0-20 0,0 20 15,0-21-15,0 21 0,-21-20 0,-21-1 16,-1 21-16,1-21 0,0 0 0,-22 1 16,1-1-16,20-21 0,-20 21 0,-1-21 15,22 0-15,-22 0 0,1 0 16,21-21-16,-1 0 0,1-1 0,0 1 16,20-21-16,-20 0 0,21-1 0,0 1 15,0 0-15,-1-22 0,22 22 0,0-1 16,0-20-16,0 21 0,0-1 15,22 1-15,-1 0 0,21 20 0,-21 1 16,0 0-16,22 0 0,-22 21 16,21 0-16,-21 0 0,22 0 15,-22 0-15,0 0 0,21 0 0,-20 21 16,20 0-16,-21-21 0,0 21 0,22 1 16,-1-22-16</inkml:trace>
  <inkml:trace contextRef="#ctx0" brushRef="#br0" timeOffset="36144.61">9461 8678 0,'0'0'0,"0"-42"0,0 21 0,0 0 15,0 0-15,0 42 31,-21 0-31,0 0 0,0 21 0,21 22 16,-21-22-16,0 22 0,-1-1 0,22 1 16,-21-1-16,0 1 0,0-1 15,21 1-15,-21-1 0,0-20 0,21 20 16,-22-21-16,22 1 0,-21-1 16,21 0-16,-21 1 0,21-22 0,0 21 0,0-21 15,0 1-15,0-1 16,0-42 15,0-1-31,21 1 0,-21 0 0</inkml:trace>
  <inkml:trace contextRef="#ctx0" brushRef="#br0" timeOffset="36332.5">9102 9356 0,'0'0'0,"-22"0"15,44-21 17,-1 21-32,0 0 0,0-22 15,21 22-15,-20 0 0,20-21 0,-21 21 16,21 0-16,-20-21 0,20 21 0,-21-21 16,21 21-16,-20 0 0,20 0 0</inkml:trace>
  <inkml:trace contextRef="#ctx0" brushRef="#br0" timeOffset="36768.51">9779 9356 0,'0'0'0,"-21"-21"15,0 21 1,21-22-16,0 1 0,0 0 0,0 0 15,0 0-15,21 0 16,0 21-16,21 0 0,-21-22 0,1 22 16,20 0-16,-21 0 0,21 0 15,-20 22-15,20-1 0,-21-21 0,0 21 16,0 21-16,-21-21 0,0 1 16,22 20-16,-22-21 0,0 21 0,0 1 15,0-22-15,-22 21 0,1-21 0,21 22 16,-21-22-16,0 0 0,0 0 15,21 0-15,-21 1 0,-1-22 16,22-22 0,0 1-1,0 0-15,0-21 0,22 21 16,-22-1-16,21-20 0,0 21 0,0-21 16,0 20-16,0-20 0,1 0 0,-1 21 15,0-1-15,-21-20 0,21 21 0,0 0 16,0 0-16,1-1 0,-1 1 15,0 0-15,0 21 16,0 0-16</inkml:trace>
  <inkml:trace contextRef="#ctx0" brushRef="#br0" timeOffset="36992.37">10499 9186 0,'0'22'16,"0"-1"-16,0 0 15,0 0-15,0 0 0,0 0 16,-22 22-16,22-22 0,0 0 0,0 0 16,0 0-16,-21 1 15,21-1-15,-21 0 0,21 0 0,0 0 16,-21 0-16,21 1 0,0-1 0,0 0 16,0-42 15,0 0-16</inkml:trace>
  <inkml:trace contextRef="#ctx0" brushRef="#br0" timeOffset="37173.74">10477 8975 0,'0'0'0,"0"-21"0,0-43 15,-21 64-15,21-21 16,0 42 15,0 0-15,0 0-16,0 1 0,0-1 0,21 0 15</inkml:trace>
  <inkml:trace contextRef="#ctx0" brushRef="#br0" timeOffset="37608.5">10816 9271 0,'0'0'0,"-21"0"15,0 64-15,21-43 16,-21-21-16,21 21 0,-22 0 0,22 0 16,-21 0-16,21 1 0,0-1 0,0 0 15,-21 0-15,21 0 0,-21 0 16,0 1-16,21-1 15,-21-21 1,21-21-16,0-1 0,0 1 16,0 0-16,0 0 15,21 0-15,0-22 0,-21 22 0,21 0 16,0-21-16,22 21 0,-22-22 16,0 22-16,0-21 0,21 21 0,-20-1 15,20 22-15,-21-21 0,0 21 16,0 0-16,22 0 0,-22 0 0,-21 21 15,21 1-15,-21-1 0,21 0 0,-21 0 16,0 0-16,0 0 0,0 1 0,0 20 16,0-21-16,0 0 0,0 22 0,0-22 15,-21 0-15,21 0 0,0 0 16,-21 0-16,21 1 0,0-1 16,0 0-16,21 0 15,0-21-15,0 0 0,1 0 0,-1 0 16,21 0-16,-21 0 0</inkml:trace>
  <inkml:trace contextRef="#ctx0" brushRef="#br0" timeOffset="38204.66">11747 9292 0,'0'0'0,"0"-42"0,0-22 16,0 43-1,-21 0-15,0 21 0,0 0 0,0 0 16,0 0-16,-1 0 0,1 0 15,0 21-15,-21-21 0,21 21 0,-1 1 16,-20 20-16,21-21 0,-21 0 16,20 0-16,1 22 0,0-22 0,0 0 15,0 21-15,21-20 0,0-1 0,0 0 16,0 0-16,0 0 0,21-21 0,0 0 16,0 0-16,22 0 0,-22 0 0,0 0 15,21 0-15,-21 0 0,1-21 16,-1 0-16,0 0 0,0 21 0,0-21 15,0-1-15,1 1 0,-1 0 0,0 0 16,-21 0-16,21 0 0,-21-1 0,0 1 16,21 0-16,-21 42 47,0 0-47,0 1 0,0-1 0,0 21 15,0-21-15,-21 22 0,21-1 0,-21 0 16,21 1-16,0-1 0,0 0 0,0 22 15,-21-22-15,21 0 0,-21 22 0,21-22 16,0 1-16,0 20 0,-22-21 0,1 1 16,21 20-16,-21-20 0,21 20 0,-21 1 15,0-1-15,0-21 0,21 22 16,-22-1-16,1 1 0,0-22 0,0 22 16,0-22-16,0 0 0,-22 22 15,22-22-15,-21-21 0,-1 22 0,1-1 0,0-21 16,-22 0-16,1 1 0,-1 20 15,22-21-15,-22-21 0,1 21 0,21-21 16,-1 0-16,1 0 0,21 0 0,0-21 16,-1 0-16,1 0 0,0 0 0,21-22 15,0 22-15,0-21 0,0 21 0,0-22 16,0 1-16,0 21 0,0-22 0,21 1 16,0 0-16,1 21 0</inkml:trace>
  <inkml:trace contextRef="#ctx0" brushRef="#br0" timeOffset="38892.71">13144 8996 0,'0'0'0,"-21"0"16,21 21-1,0 0 1,0 0-16,0 1 0,0-1 0,0 21 15,0-21-15,0 0 0,-21 1 16,21-1-16,-21 0 0,0 0 0,21 0 16,-21 0-16,-1-21 0,22 22 15,-21-22-15,0 0 16,0-22-16,21 1 16,0 0-16,0 0 15,0-21-15,21 20 0,0 1 0,0-21 16,1 21-16,20-22 0,-21 22 15,0-21-15,22 21 0,-1 0 0,-21-1 16,21 1-16,1 21 0,-22 0 0,21 0 16,-21 21-16,22 1 0,-22-1 15,0 0-15,0 0 0,0 21 0,-21-20 16,0 20-16,0-21 0,0 21 0,0-20 16,0-1-16,0 0 0,0 0 0,-21 0 15,21 0-15,-21 1 0,21-1 16,21-21-1,0-21 1,1-1-16,-1 22 0</inkml:trace>
  <inkml:trace contextRef="#ctx0" brushRef="#br0" timeOffset="39336.96">14139 9081 0,'0'0'0,"21"-22"0,1 1 16,-22 0-16,0 0 15,0 0-15,-22 21 16,1-21-16,0 21 0,0 0 16,0 0-16,0 0 0,-1 0 0,1 21 15,0-21-15,0 21 0,0 21 0,0-21 16,-1 1-16,1 20 0,0-21 0,0 21 16,0-20-16,21 20 0,-21-21 15,21 0-15,0 0 0,0 1 16,0-1-16,0 0 0,0 0 0,21-21 15,0 0-15,0 0 0,0 0 16,0 0-16,22 0 0,-22 0 0,0-21 16,0 0-16,22 0 0,-22-1 0,0 1 15,0 0-15,0 0 0,0 0 16,1 0-16,-22-1 0,0-20 0,21 21 16,-21 0-16,0 0 0,0-1 0,0 1 15,0 42 1,0 1-16,0-1 15,0 0-15,0 0 0,0 21 16,0-20-16,0 20 0,0-21 16,0 21-16,0-20 0,0-1 0,0 0 15,21 0-15,0-21 0,0 21 0,0-21 16,1 0-16,-1 0 0,0 0 0,21 0 16,-21 0-16,1-21 0,20 21 0,-21-21 15</inkml:trace>
  <inkml:trace contextRef="#ctx0" brushRef="#br0" timeOffset="39964.72">14774 8996 0,'0'0'15,"0"21"1,-21-21-16,0 21 0,21 0 0,-21 1 16,21-1-16,0 0 0,-21 0 0,21 21 15,-22-20-15,22-1 0,0 0 0,-21 0 16,21 0-16,0 0 0,0 1 0,0-1 15,0 0 1,0-42 15,0 0-31,0-1 16,0 1-16,0 0 0,0-21 16,0 21-16,0-1 0,0-20 0,0 21 0,21-21 15,1 20-15,-22 1 16,21 0-16,0 0 0,-21 0 0,21 21 15,0 0-15,0 0 0,1 0 0,-1 0 16,0 21-16,0 0 0,-21 0 0,21 0 16,0 1-16,1-1 0,-1 21 0,-21-21 15,0 0-15,21 1 0,0 20 0,-21-21 16,0 0-16,0 0 0,0 1 0,0-1 16,0 0-16,0 0 15,0-42 32,0 0-47,0 0 0,0-1 0,21 1 16,-21-21-16,21 21 0,1-22 0,20 22 15,-21 0-15,0-21 0,0 21 0,22-1 16,-22 1-16,21 0 0,-21 21 16,22 0-16,-22 0 0,0 0 0,21 21 15,-42 0-15,22 1 0,-1-1 0,0 0 16,-21 21-16,0-21 0,0 1 0,0 20 15,0-21-15,0 0 0,0 0 0,-21 22 16,0-22-16,-1 0 0,1 0 0,21 0 16,-21 1-16,0-22 15,42 0 17,0-22-32,0 1 0,1 21 15,-1-21-15</inkml:trace>
  <inkml:trace contextRef="#ctx0" brushRef="#br0" timeOffset="40332.51">15769 9186 0,'0'0'0,"0"22"16,21-22-1,0 0-15,1 0 16,-1 0-16,0-22 15,21 22-15,-21-21 0,1 21 0,-1-21 16,0 0-16,0 0 0,-21 0 16,21-1-16,-21 1 0,0 0 0,0 0 15,0 0-15,0 0 0,-21 21 0,0 0 16,0-22-16,0 22 0,-1 0 16,1 0-16,0 22 0,-21-1 0,21 0 15,-1 21-15,1-21 0,0 22 0,21-22 16,-21 21-16,21-21 0,-21 22 15,21-22-15,0 0 0,0 21 0,0-20 0,0-1 16,0 0-16,21 0 16,0 0-16,0-21 0,0 0 0,1 0 15,-1 0-15,0 0 0,21 0 16,-21 0-16,22 0 0,-1 0 0,0 0 16,1-21-16,-1 0 0,0 21 0</inkml:trace>
  <inkml:trace contextRef="#ctx0" brushRef="#br0" timeOffset="40573.03">17208 9017 0,'0'0'0,"-21"21"16,42-21-1,1 0-15,-1 0 0,0 0 16,0-21-16,0 21 0,0 0 0,1-21 16,-1 21-16,0 0 0,0 0 0,0 0 15,-42 0 17</inkml:trace>
  <inkml:trace contextRef="#ctx0" brushRef="#br0" timeOffset="40727.94">17124 9208 0,'0'21'0,"0"-42"0,-21 63 0,21-21 16,0 0-1,21-21 1,0 0-16,0 0 0,0 0 0,0 0 16,1 0-16,-1 0 0,0 0 0,21 0 15,-21-21-15,22 21 0,-22-21 0,21 21 16</inkml:trace>
  <inkml:trace contextRef="#ctx0" brushRef="#br0" timeOffset="41221.18">19473 7980 0,'0'0'0,"-42"-21"0,-43 21 15,64-21-15,0 21 16,21-22-16,21 22 15,21 0-15,-20 0 16,41 0-16,-21 0 0,22-21 0,-1 21 16,1 0-16,21 0 0,-22 0 0,1 0 15,20 0-15,-20 0 0,-1 0 0,1 0 16,-1 0-16,-20 0 0,-1 21 0,0-21 16,-21 0-16,1 22 0</inkml:trace>
  <inkml:trace contextRef="#ctx0" brushRef="#br0" timeOffset="41568.43">20066 7980 0,'0'0'0,"-21"0"0,-43 21 15,43 0-15,0-21 0,21 21 16,-21 1-16,21-1 0,0 0 16,0 21-16,0-21 0,0 1 0,0 20 15,0 0-15,0 1 0,0-22 0,0 21 16,0 0-16,0 1 0,0-1 0,21 0 15,-21 1-15,0-1 0,21 22 16,-21-22-16,21 0 0,-21 1 0,21-1 16,-21 0-16,0 1 0,0-22 0,0 21 15,0-21-15,0 0 0,0 1 16,0-1-16,-21 0 0,-21 0 0,21-21 16,0 21-16,-22-21 0,22 0 0,-21 0 15,-1 0-15,1 0 0,21 0 16,-21 0-16,-1 0 0,1 0 0,0-21 15,20 0-15,-20 0 0,21 21 0,0-21 16,0-1-16,-1 1 0,22 0 0,-21 21 16,21-21-16,0 0 0,0 0 15,43 21-15,-22-22 0,0 1 0,21 21 16,1 0-16,-1-21 0</inkml:trace>
  <inkml:trace contextRef="#ctx0" brushRef="#br0" timeOffset="42024.17">20489 8657 0,'0'0'0,"0"-21"0,0 0 0,-21 0 0,0 0 16,0-1-16,0 1 0,-1 21 16,1 0-16,0 0 0,0 0 0,-21 0 15,20 0-15,1 0 0,0 21 0,0 1 16,21 20-16,-21-21 0,0 21 0,-1-20 15,1 20-15,21 0 0,0 1 16,-21-22-16,21 21 0,0-21 0,-21 22 16,21-22-16,0 0 0,0 0 15,0 0-15,0 0 0,21-21 0,0 0 16,0 0-16,1 0 0,-1 0 0,0 0 16,0 0-16,0-21 0,0 21 0,22-21 15,-22 0-15,0 0 0,0 0 0,0-22 16,1 22-16,-22 0 0,21-21 15,0 20-15,0-20 0,-21 21 0,0 0 16,0 0-16,21-1 0,-21 1 0,21 21 31,-21 21-31,0 1 0,0-1 16,0 0-16,0 0 0,22 21 0,-22-20 16,21-1-16,-21 0 0,0 0 15,21 0-15,0 0 0,0 1 0,-21-1 16,21 0-16,1-21 0,-1 21 0,0-21 15,0 0-15,0 0 16,0 0-16,-21-21 16</inkml:trace>
  <inkml:trace contextRef="#ctx0" brushRef="#br0" timeOffset="42232.05">20870 8678 0,'0'0'0,"21"-21"15,-21-42-15,0 84 31,22 0-31,-22 0 16,0 0-16,0 1 0,0-1 0,0 0 16,21 21-16,-21-21 0,21 1 15,-21-1-15,0 0 0,0 0 0,21 0 16,-21 0-16,21 1 0,-21-1 16,21-21-16,1 0 15,-1 0-15,0 0 16,0-21-16</inkml:trace>
  <inkml:trace contextRef="#ctx0" brushRef="#br0" timeOffset="42452.43">21357 8657 0,'0'0'0,"0"-42"0,0-22 16,0 43-16,0 0 0,-21 21 16,0 0-16,0 0 15,-1 21-15,1 0 0,0 1 0,0-1 16,-21 21-16,20-21 0,1 22 15,0-22-15,0 21 0,0 0 0,0-20 16,-1 20-16,22-21 0,0 0 0,-21 0 16,21 1-16,0-1 0,0 0 15,0 0-15,21-21 16,1 0-16,-1 0 0,0 0 0,0 0 16,0-21-16,0 21 0</inkml:trace>
  <inkml:trace contextRef="#ctx0" brushRef="#br0" timeOffset="42936.16">21950 8636 0,'0'0'0,"0"-21"15,0 0-15,0 0 0,0-1 16,-21 1-1,-1 21-15,1 0 0,0 0 16,0 0-16,0 21 0,-22 1 0,22-1 16,0 0-16,-21 0 0,21 0 0,-22 22 15,22-22-15,0 21 0,0-21 16,0 22-16,-1-22 0,1 0 0,21 21 16,0-21-16,0 1 0,0-1 15,0 0-15,21-21 0,1 0 16,-1 0-16,0 0 0,0 0 0,21 0 15,-20-21-15,-1 0 0,21 21 16,-21-22-16,0 1 0,1-21 16,-1 21-16,0 0 0,0-22 0,0 22 15,0 0-15,-21-21 0,0 20 0,22 1 16,-22 0-16,0 0 0,0 0 0,0 42 31,0 0-31,0 0 0,-22 0 16,22 1-16,0 20 0,0-21 0,0 0 15,0 0-15,0 22 0,0-22 0,0 0 16,0 0-16,0 0 0,0 1 16,22-22-16,-1 0 0,0 0 0,0 0 15,0 0-15,0 0 16,1-22-16</inkml:trace>
  <inkml:trace contextRef="#ctx0" brushRef="#br0" timeOffset="43333.31">22437 7747 0,'0'-42'15,"0"63"17,0 0-32,-22 0 15,22 0-15,-21 1 0,0-22 0,21 21 16,0 0-16,0 0 0,-21 0 0,0 0 15,0 1 1,42-22 31,0-22-47,0 1 0,0 0 16,0 0-16,1 0 0</inkml:trace>
  <inkml:trace contextRef="#ctx0" brushRef="#br0" timeOffset="43509.21">22564 7684 0,'0'0'15,"21"-22"1,-21 44 15,0-1-31,0 0 0,0 0 16,0 0-16,0 0 0,0 1 16,0-1-16,0 0 0,-21-21 15,21 21-15,0 0 16,-22-21-16,1 0 15</inkml:trace>
  <inkml:trace contextRef="#ctx0" brushRef="#br0" timeOffset="44412.69">18690 7599 0,'0'0'0,"0"-21"0,-21 21 0,21-21 0,-21 21 32,0 0-32,-1 0 15,22 21-15,0 0 16,-21 0-16,21 0 0,0 0 16,0 1-16,0-1 0,0 0 0,0 0 15,0 0 1,0 0-16,21-21 15,1 0-15,-1 0 0,0 0 16,0 0-16,0 0 0,0 0 16,1-21-16,-1 0 0</inkml:trace>
  <inkml:trace contextRef="#ctx0" brushRef="#br0" timeOffset="44560.6">18881 7641 0,'0'0'16,"21"-21"-16,-21 0 0,0 0 0,21 0 15,-21-1-15,21 22 16,-21 22-1,0-1 1,0 0-16,0 0 0,0 0 0,-21 0 16,21 1-16,-21-1 0,21 0 0,0 0 15,0 0-15,0 0 0,0 1 16</inkml:trace>
  <inkml:trace contextRef="#ctx0" brushRef="#br0" timeOffset="45064.31">23770 8446 0,'0'-43'16,"21"43"-16,-21-21 16,0 42 62,0 0-78,0 1 15,0-1-15,0 0 16,0 0-16,0 0 0</inkml:trace>
  <inkml:trace contextRef="#ctx0" brushRef="#br0" timeOffset="45272.19">23897 8784 0,'0'0'0,"21"0"0,0 21 16,-21 1-16,0-1 15,0 0-15,0 0 16,0 0-16,0 0 16,0 1-16,0-1 0,-21-21 15,21 21-15,-21 0 0,0 0 16,0 0-16,0 1 0,-1-1 15,-20-21-15,21 21 0,0-21 16,-22 21-16,22-21 0,-21 0 16</inkml:trace>
  <inkml:trace contextRef="#ctx0" brushRef="#br0" timeOffset="47032.33">15642 12510 0,'21'0'15,"-21"-22"-15,21 1 16,-21 0 0,0 0-16,0 0 15,0 0-15,0-1 16,-21 1-16,0 21 0,0 0 15,-21-21-15,20 21 0,1 0 16,-21-21-16,21 21 0,-22 0 0,1 0 16,0 0-16,-1 0 0,-20 0 0,21 0 15,-1-21-15,1 21 0,-22 0 0,22 0 16,0 0-16,-1 0 0,1 0 0,0 0 16,-1 0-16,1 21 15,0-21-15,21 21 0,-22-21 0,1 21 16,0-21-16,20 21 0,-20 1 0,0-1 15,-1 0-15,1 0 0,0 0 0,-22 0 16,22 1-16,-22-1 0,22 0 16,-21 0-16,20 21 0,1-20 0,0-1 15,-22 21-15,22-21 0,-1 22 0,1-22 16,0 21-16,-1-21 0,1 22 0,21-1 16,-21 0-16,-1 1 0,22-1 0,-21 0 15,-1 1-15,22-1 0,-21 0 16,21 1-16,-22-1 0,1 0 0,21 1 15,-21 20-15,20-21 0,-20 22 16,21-22-16,0 22 0,-22-22 0,22 22 0,0-22 16,0 0-16,21 22 0,-21-22 15,21 22-15,-21-22 0,21 21 16,0-20-16,0 20 0,0-20 0,0 20 16,0-21-16,0 22 0,0-22 0,0 22 15,0-22-15,21 0 0,0 22 0,-21-22 16,21 1-16,0-1 0,0 0 0,1 22 15,-1-22-15,21 0 0,-21 1 16,0-1-16,22 0 0,-22 22 0,21-22 16,-21 1-16,22-1 0,-1 0 0,-21 1 15,22-1-15,-1 0 0,0-21 16,1 22-16,-1-1 0,0-21 0,22 22 16,-22-22-16,22 0 0,-1 0 15,1 21-15,-1-20 0,1-1 0,20 0 16,-20 0-16,20 0 0,-20 0 0,21 1 15,-22-1-15,22 0 0,-22 0 0,22 0 16,0-21-16,-1 21 0,-20 1 0,20-22 16,1 0-16,0 21 0,21-21 15,-22 0-15,1 0 0,0 0 0,-22 0 16,43 0-16,-21 0 0,-1-21 0,1 21 16,0-22-16,20 1 0,-20 21 15,0-21-15,-1 0 0,1 0 0,0 0 16,-1-1-16,1 1 0,-21 0 0,20-21 15,-20 21-15,20-1 0,-20 1 16,21-21-16,-22 21 0,1-22 0,-1 22 16,1-21-16,-1 0 0,1-1 0,-22 1 15,21 21-15,-20-22 0,-1 1 0,-21 0 16,22-1-16,-22-20 0,0 21 0,0-1 16,0 1-16,0 0 0,-21-1 0,0 1 15,0 0-15,0-1 0,0 1 16,0 0-16,0-22 0,0 22 0,0-1 15,0-20-15,0 21 0,0-1 16,0-20-16,0 20 0,0 1 0,-21 0 16,0-22-16,21 22 0,-21 0 0,0-1 15,-22 1-15,22 0 0,0-1 0,-21 1 16,21 0-16,-22-1 0,1-20 0,21 20 16,-22 1-16,1 0 0,0-1 15,-1 1-15,22 0 0,-21-1 0,0 1 16,-1 0-16,1-1 0,0 1 0,-1 0 15,1 21-15,-22-22 0,22 1 0,0 21 16,-1-22-16,-20 22 0,21-21 0,-22 21 16,22 0-16,-22-22 0,22 22 15,-22 0-15,22 0 0,-21 0 0,-1-1 16,1 1-16,20 0 0,-20 0 16,-1 21-16,1-21 0,-1 21 0,1 0 15,-1 0-15,22 0 0,-22 0 0,1 0 16,-1 0-16,1 0 0,-1 0 0,1 0 15,-1 0-15,22 0 0,-21 0 0,-1 21 16,22-21-16,-22 0 0,22 0 0,-22 21 16,22-21-16,-21 0 0</inkml:trace>
  <inkml:trace contextRef="#ctx0" brushRef="#br0" timeOffset="47776.91">13822 13674 0,'0'0'0,"-85"0"15,64 0-15,0 0 0,0 0 16,-1 0-16,44-21 31,-1 21-31,21 0 0,0 0 16,1 0-16,20-22 0,1 22 0,20-21 16,1 21-16,-21 0 0,20-21 0,1 21 15,-22-21-15,1 21 0,-1 0 16,1 0-16,-1 0 0,-20 0 0,-22 0 15,0 0-15,0 0 0,-21 21 16,-21-21 0,0 0-16</inkml:trace>
  <inkml:trace contextRef="#ctx0" brushRef="#br0" timeOffset="48148.72">14330 13610 0,'0'21'15,"0"1"1,21-1-16,0 0 0,-21 0 16,0 0-16,21 22 0,-21-22 0,21 21 15,-21 0-15,0 1 0,0-1 0,0-21 16,22 43-16,-22-22 16,21 0-16,-21 1 0,0-1 0,0 22 15,21-22-15,-21 0 0,0 22 0,21-22 16,-21 0-16,0 1 0,0-1 0,0 0 15,0-20-15,0 20 0,0-21 0,-21 0 16,0 0-16,0 1 0,-1-1 16,1 0-16,-21 0 0,21-21 0,0 0 15,-22 21-15,1-21 0,21 0 0,-22 0 16,1 0-16,0 0 0,-1 0 0,1-21 16,0 0-16,-1 0 0,1 21 0,21-21 15,0-1-15,0 22 16,-1-21-16,22 0 0,0 0 15,0 0-15,22 21 0,-1-21 16,21 21-16,-21-22 0,22 22 0,-1-21 16</inkml:trace>
  <inkml:trace contextRef="#ctx0" brushRef="#br0" timeOffset="48607.99">14944 14266 0,'0'0'0,"0"-21"0,0-21 16,-22 42-16,1 0 0,0 0 0,0 0 15,0 0-15,0 0 0,-1 0 16,1 21-16,0 0 0,0 0 0,0 1 16,0 20-16,-1-21 0,1 21 0,0-20 15,0 20-15,21 0 0,0-21 0,0 22 16,0-22-16,0 0 0,0 0 0,0 0 15,0 1-15,21-22 0,0 0 16,0 0-16,1 0 0,-1 0 16,0 0-16,0-22 0,0 1 0,0 21 15,1-21-15,-1-21 0,0 21 16,0-1-16,0 1 0,-21-21 0,21 21 16,1-22-16,-22 22 0,0-21 15,0 21-15,21 0 0,-21-1 0,21 22 16,-21 22-1,0-1-15,21 0 16,-21 21-16,21-21 0,-21 1 16,21-1-16,-21 21 0,0-21 0,22 0 15,-22 1-15,21-1 0,-21 0 0,0 0 16,0 0-16,21 0 0,0-21 16,-21 22-16,21-22 0,0-22 31,1 22-31</inkml:trace>
  <inkml:trace contextRef="#ctx0" brushRef="#br0" timeOffset="48836.81">15325 14182 0,'0'0'0,"0"-43"0,21 1 16,-21 21-16,0 42 31,0 0-31,0 0 16,0 22-16,0-22 0,0 21 0,0-21 15,0 22-15,0-1 0,0-21 16,0 22-16,0-22 0,0 0 16,0 21-16,21-21 0,-21 1 0,0-1 15,21-21-15,-21 21 0,21-21 16,0 0-16,1 0 16,-1 0-16,0-21 15</inkml:trace>
  <inkml:trace contextRef="#ctx0" brushRef="#br0" timeOffset="49048.69">15769 14161 0,'0'-22'0,"0"44"0,0-65 0,0 22 0,-21 21 31,0 0-31,0 21 16,-1-21-16,-20 21 0,21 1 0,0-1 15,0 21-15,-22-21 0,22 0 0,0 22 16,0-22-16,0 21 0,-1 1 15,1-22-15,0 0 0,21 0 0,0 21 16,0-20-16,0-1 0,0 0 16,21-21-16,0 0 0,1 0 15,-1 0-15,21 0 0</inkml:trace>
  <inkml:trace contextRef="#ctx0" brushRef="#br0" timeOffset="49516.42">16214 14245 0,'0'-21'0,"0"42"0,0-63 0,0 21 0,0 0 15,0-1-15,-22 22 16,1 0-16,0 0 16,0 0-16,0 22 0,-22 20 15,22-21-15,21 0 16,-21 0-16,21 1 0,-21-1 0,21 21 15,0-21-15,-21 0 0,21 22 16,0-22-16,0 0 0,0 0 0,0 0 0,0 1 16,21-22-1,0 0 1,0 0-16,0-22 0,1 22 16,-1-21-16,0 0 0,0 0 0,0 0 15,-21 0-15,21-1 0,1 1 0,-1 0 16,-21-21-16,0 21 0,21-1 15,0 1-15,-21 0 0,0 42 32,0 0-32,0 1 15,0-1-15,0 0 0,0 21 16,0-21-16,0 1 0,0-1 16,0 0-16,0 0 0,21 0 0,0-21 15,1 21-15,-1 1 0,0-22 16,21 0-16,-21 0 0,1 0 0,-1 0 15,0 0-15,0 0 0,0 0 0,0-22 16,1 22-16,-1-21 0</inkml:trace>
  <inkml:trace contextRef="#ctx0" brushRef="#br0" timeOffset="50295.98">9059 14288 0,'0'0'0,"-42"0"0,0 0 0,-1 0 0,-84 0 15,106 0-15,-21 0 16,21 0-16,-1 0 0,44 0 31,20 0-31,0 21 16,22-21-16,-1 0 0,1 0 0,20 21 15,1-21-15,0 0 0,-1 21 16,22-21-16,21 21 0,-21-21 0,0 21 16,21-21-16,0 0 0,0 22 0,0-22 15,0 0-15,0 0 0,0 21 16,21-21-16,-21 0 0,0 0 15,0 0-15,-21 0 0,21 21 0,-21-21 16,0 0-16,-1 0 0,-20 0 0,21 0 16,-43 0-16,22 0 0,-21 0 0,-1 0 15,-21 0-15,1 0 0,-22 0 16,0 0-16,0 0 0,-21-21 62,-21 21-62,0 0 16,21-21-16,-21 21 0,21-22 16,-21 22-16,-1-21 0,1 21 15,21-21-15,0 0 0</inkml:trace>
  <inkml:trace contextRef="#ctx0" brushRef="#br0" timeOffset="50712.25">11980 14118 0,'0'0'0,"-21"-21"0,0 21 15,0 0-15,0-21 16,-1 21 0,44 21 15,-1-21-31,0 0 0,0 21 0,0-21 16,0 21-16,22-21 0,-22 0 15,21 22-15,-21-1 0,22-21 0,-22 0 16,21 21-16,-21-21 0,22 0 0,-22 0 15,0 21-15,21-21 0,-20 0 0,-1 0 16,0 21-16,0-21 16,0 21-16,-21 1 15,0-1-15,0 0 16,0 0-16,-21 0 0,0-21 16,0 21-16,-22 1 0,22-1 0,-21 21 15,0-21-15,-1 0 0,1 22 16,0-22-16,-1 21 0,1-21 0,0 22 15,-1-22-15,1 0 0,0 21 0,-1-20 16,1-1-16,21 0 0,0 0 0,-1 0 16,1-21-16,21 21 0,-21-21 15,42 0 1,0 0 0,1-21-16,-1 0 0,21 0 0,-21 0 15</inkml:trace>
  <inkml:trace contextRef="#ctx0" brushRef="#br0" timeOffset="53812.85">6858 13610 0,'0'0'16,"0"-21"-16,-21 21 0,0-21 0,21 0 16,-22 21-16,1-21 0,21-1 0,-21 22 15,21-21-15,-21 21 16,0 0-16,21 21 16,0 1-16,0-1 15,0 0-15,0 21 0,0-21 0,0 22 16,0-22-16,0 21 0,0 1 0,0-22 15,0 21-15,0-21 0,0 22 16,0-22-16,0 0 0,0 0 0,0 0 16,0 0-16,0 1 0,0-1 0,0 0 15,-21-21 1,-1 0-16,1 0 16,21-21-16,0 0 15,0-1-15,0 1 0,0 0 16,0 0-16,0-21 0,0-1 15,21 22-15,-21-21 0,22-1 0,-1 1 16,21 0-16,-21 21 0,0-22 0,22 22 16,-22 0-16,0 0 0,21 0 15,-20 21-15,20 0 0,-21 0 0,21 0 16,-20 21-16,-1 0 0,0 0 0,0 21 16,0-20-16,0 20 0,-21 0 15,0-21-15,0 22 0,0-1 0,0-21 16,0 22-16,0-22 0,0 21 0,0-21 15,0 0-15,0 1 0,0-1 0,0 0 16,-21-21-16,21 21 16,0-42 15,21 21-31</inkml:trace>
  <inkml:trace contextRef="#ctx0" brushRef="#br0" timeOffset="54316.57">7726 13674 0,'0'0'0,"21"-21"0,0 21 15,-21-22-15,0 1 16,0 0-16,0 0 16,0 0-16,-21 0 15,0 21-15,0 0 16,-1 0-16,1 21 0,0-21 15,0 21-15,-21 0 0,20 21 0,1-20 16,0 20-16,0-21 0,0 21 0,0 1 16,-1-22-16,1 21 0,21-21 15,0 22-15,0-22 0,0 0 0,0 0 16,0 0-16,0 1 0,21-22 16,1 0-16,-1 0 0,0 0 15,0 0-15,0 0 0,0-22 0,1 22 16,-1-21-16,0 0 0,0 0 15,0 0-15,0 0 0,1-1 0,-1 1 16,0 0-16,0-21 0,-21 21 16,21-1-16,-21-20 0,0 21 0,0 0 15,0 0-15,0-1 0,0 44 32,0-1-32,0 0 0,0 0 15,0 0-15,0 0 0,0 22 0,0-22 16,0 0-16,0 21 0,0-20 0,0-1 15,0 0-15,0 0 0,0 0 16,21 0-16,1-21 16,-1 0-1,0 0-15,0 0 0,0-21 16,0 0-16</inkml:trace>
  <inkml:trace contextRef="#ctx0" brushRef="#br0" timeOffset="54984.32">8128 13568 0,'0'21'16,"-21"0"-1,21 0-15,0 1 0,-21-1 16,21 0-16,0 0 0,0 0 16,0 22-16,0-22 0,0 0 15,0 0-15,0 0 0,0 0 0,0 1 16,0-1-16,0 0 15,-22 0 1,22-42 0,0 0-1,0 0-15,0-1 0,0 1 16,0 0-16,0 0 16,0-21-16,0 20 0,0 1 0,0-21 0,0 21 15,0-22-15,0 22 0,22-21 16,-1 21-16,0 0 0,-21-1 0,21 22 15,0 0-15,0 0 0,1 0 16,-1 0-16,0 0 0,0 22 16,-21-1-16,21 0 0,-21 0 0,21 21 15,-21-20-15,0-1 0,0 0 16,0 21-16,0-21 0,0 1 0,0-1 16,0 0-16,0 0 0,0 0 0,0 0 15,0 1-15,0-1 0,0-42 63,0-1-63,0 1 0,0 0 0,0 0 15,0-21-15,0 20 0,0 1 16,22-21-16,-1 21 0,0 0 0,0-1 16,0 1-16,0 0 0,1 21 0,-1 0 15,0 0-15,0 0 0,0 0 16,0 0-16,-21 21 0,0 0 15,0 1-15,0 20 0,0-21 0,0 0 16,0 22-16,0-22 0,0 0 0,-21 21 16,21-21-16,0 1 0,-21-1 15,21 0-15,-21 0 0,21 0 16,-21-21-16,21 21 0,0-42 47,0 0-47</inkml:trace>
  <inkml:trace contextRef="#ctx0" brushRef="#br0" timeOffset="55380.43">8869 13843 0,'21'0'16,"0"0"0,0-21-16,0 0 0,1 21 15,-22-21-15,21-1 0,0 1 0,0 0 16,-21 0-16,0 0 0,0 0 16,0-1-16,0 1 0,0 0 0,0 0 15,-21 21-15,0-21 16,0 21-16,-1 0 0,1 21 15,0 0-15,0 0 0,0 22 0,0-22 16,-1 21-16,22-21 0,-21 22 16,21-1-16,-21 0 0,21-21 15,-21 22-15,21-22 0,0 0 0,0 21 16,0-20-16,21-22 0,0 21 0,0 0 16,1-21-16,-1 0 0,0 0 0,21 21 15,-21-21-15,1 0 0,-1 0 16,21 0-16,-21 0 0,0 0 0,1-21 15,-1 21-15,0-21 0,0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36:07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1693 0,'0'22'15,"0"-1"1,0 0-16,21-21 47,-21-21-31,21 21-16,0-21 0,1-1 0,20 22 15,-21-21-15,0 0 0,22 0 16,-22 0-16,0 0 0,0-1 0,0 1 15,0 0-15,-21 0 16,0 0-16,0 0 0,0-1 16,-21 22-16,-21-21 0,21 21 0,-22 0 15,1 0-15,21 0 0,-43 0 16,22 0-16,0 0 0,-1 0 0,-20 0 16,21 21-16,-1 1 0,1-1 15,0 0-15,20 0 0,-20 0 0,21 22 16,21-22-16,0 21 0,0 0 0,0-20 15,0 20-15,0-21 0,0 0 16,21 22-16,0-22 0,22 0 0,-22 21 16,21-21-16,0 1 0,22-1 15,-22 0-15,1 0 0,20 0 16,-21 0-16,1 1 0,-1 20 0,0-21 16,1 0-16,-22 0 0,0 1 0,-21-1 15,0 21-15,0-21 0,0 22 16,-42-22-16,21 21 0,-43-21 0,22 0 15,-22 22-15,1-22 0,-1 0 0,1 0 16,-1 0-16,1 1 0,-1-22 16,1 0-16,-1 0 0,22 0 0,-22 0 15,22 0-15,0-22 0,-1 1 16,1 0-16,0-21 0,21 21 0,-22-22 16,22 22-16,0-21 0,0-1 0,0 22 15,21-21-15,0 0 16,0 20-16,0 1 0,0 0 0,0-21 15,21 21-15,0-1 0,21 1 0,-21 0 16,22 21-16,-1-21 0</inkml:trace>
  <inkml:trace contextRef="#ctx0" brushRef="#br0" timeOffset="307.82">5186 1482 0,'0'0'0,"-21"0"15,21 21-15,-22 21 16,22-21-16,-21 22 16,0-1-16,21 22 0,-21-22 0,21 21 15,0-20-15,-21 20 0,0 1 0,21-22 16,-22 22-16,22-22 0,0 0 15,-21 22-15,21-22 0,0-21 0,0 22 16,0-1-16,0-21 0,0 0 0,0 0 16,0 1-16,21-22 15,1 0-15,-1 0 0,-21-22 16,21 1-16,0 0 16,-21 0-16,21 0 0</inkml:trace>
  <inkml:trace contextRef="#ctx0" brushRef="#br0" timeOffset="491.71">4953 2138 0,'0'0'0,"-21"21"15,0-21-15,42 0 32,0-21-32,0 21 15,21-21-15,-20 21 0,20-21 16,0-1-16,1 22 0,-22-21 15,21 21-15,0-21 0,-20 21 0,-1 0 16,0 0-16</inkml:trace>
  <inkml:trace contextRef="#ctx0" brushRef="#br0" timeOffset="880.22">5461 2074 0,'0'-21'15,"21"0"17,0 21-32,0 0 0,1 0 0,-1 0 15,21 0-15,-21 21 0,0 0 0,1 1 16,-1-1-16,0 0 0,0 0 16,-21 0-16,0 22 0,0-22 0,0 0 15,0 21-15,0-21 0,0 1 0,0-1 16,-21 0-16,0 0 0,21 0 15,-21-21-15,-1 0 16,22-21 0,0 0-16,0 0 0,0 0 15,0-1-15,0-20 0,0 21 16,22-21-16,-1 20 0,-21-20 0,21 0 16,21-22-16,-21 43 15,1-21-15,-1 21 0,0 21 0,0-22 16,0 22-16,0-21 0,1 21 0,-1 0 15,0 0-15,0 0 0,0 21 16,0-21-16</inkml:trace>
  <inkml:trace contextRef="#ctx0" brushRef="#br0" timeOffset="1111.08">6117 1947 0,'0'22'31,"0"-1"-15,0 0-16,0 0 15,0 0-15,0 0 0,0 1 0,0-1 16,0 0-16,0 0 0,0 21 0,0-20 16,0-1-16,-21 0 0,21 0 15,-21-21-15,21 21 0,0 0 0,0 1 16,-21-1-16,21 0 0,-22-21 16,22 21-1,0-42 1,0 0-16,0 0 15,0-1-15,0-20 0,0 21 0</inkml:trace>
  <inkml:trace contextRef="#ctx0" brushRef="#br0" timeOffset="1286.5">6032 1778 0,'0'0'0,"-21"-21"0,0-21 16,0 20-16,21 1 15,0 0-15,-21 0 0,0 0 16,21 42 15,21-21-31,0 21 16,-21 0-16,21 0 15,0 1-15,-21-1 0,21 0 0,1 0 16</inkml:trace>
  <inkml:trace contextRef="#ctx0" brushRef="#br0" timeOffset="1727.25">6286 2032 0,'0'42'15,"0"-20"-15,0-1 0,0 0 16,0 0-16,0 0 16,0 0-16,0 1 15,0-1-15,0 0 0,0 0 0,0 0 16,0 0-16,-21-21 0,21 22 0,0-1 15,-21-21-15,21-21 32,0-1-32,0 1 15,0 0-15,0 0 0,21 0 16,0 0-16,-21-22 0,22 22 0,-22 0 16,21-21-16,0 20 0,0 1 0,0 0 15,-21 0-15,21 0 0,1 21 16,-1 0-16,0 0 0,0 0 15,-21 21-15,21 0 0,-21 0 16,0 0-16,0 1 0,0-1 16,0 21-16,0-21 0,0 0 0,0 1 15,0-1-15,0 21 0,0-21 0,0 0 16,0 1-16,21-1 0,-21 0 16,22-21-16,-1 0 0,0 0 15,0 0-15,21 0 0,-20 0 0,20 0 16,-21-21-16,21 21 0,-20-21 0,20-1 15,0 1-15</inkml:trace>
  <inkml:trace contextRef="#ctx0" brushRef="#br0" timeOffset="2407.21">7091 2074 0,'0'0'0,"0"-21"0,0-21 16,0 21-16,0 0 16,0-1-16,-21 22 15,-1 0-15,1 0 16,0 22-16,0-1 15,0-21-15,0 21 0,21 0 0,-22 0 16,1 0-16,21 22 0,-21-22 0,21 0 16,0 0-16,0 0 0,0 1 15,0-1-15,0 0 0,0 0 0,0 0 16,21-21-16,0 21 0,1-21 16,-1 0-16,0 0 15,0-21-15,0 21 0,0-21 16,1 0-16,-1 0 0,-21 0 15,21-1-15,-21 1 0,21 0 0,-21 0 16,0 0-16,0 0 16,0-1-16,0 1 15,0 42 17,0 1-32,0-1 0,0 21 15,0-21-15,0 0 0,0 22 0,0-1 16,0 0-16,0 1 0,0-1 0,0 22 15,0-1-15,0-21 0,0 22 16,0-1-16,0 1 0,0-1 16,0 1-16,0-1 0,0 1 0,0-1 15,-21 22-15,21-21 0,-21 20 0,0-20 16,21-1-16,0 22 0,0-22 16,-22 1-16,22-1 0,-21 22 0,0-21 15,21-22-15,-21 21 0,0 1 0,0-22 16,-1 1-16,1-1 0,0 0 0,0 1 15,0-22-15,-22 0 0,22 0 0,0-21 16,-21 0-16,21 0 0,-1 0 16,1-21-16,0 0 0,0-22 0,0 1 15,0 0-15,-1-22 0,1 1 0,0-22 16,0 0-16,21 1 0,0-1 16,-21 0-16,21-20 0,0 20 15,0 0-15,0-21 0,0 43 0,21-22 16,0 22-16,0-22 0,0 22 0,1 20 15,20-20-15,0 20 0,1-20 0,-1 21 16,0 20-16,22-20 0,-22 0 16,0 21-16,22-1 0,-22 1 0,1 0 15,-22 0-15,21 0 0,0 0 0</inkml:trace>
  <inkml:trace contextRef="#ctx0" brushRef="#br0" timeOffset="3311.72">9144 1926 0,'21'0'16,"0"0"0,0 0-16,1 0 0,-1 0 0,-21-21 15,21 0-15,0 0 0,0 0 16,0-1-16,1 1 0,-1 0 0,-21 0 16,0 0-16,0 0 0,0-1 0,0 1 15,0 0 1,-21 21-16,-1 0 0,-20 0 0,21 0 15,-21 0-15,-1 21 0,1 0 0,0 1 16,-1-1-16,1 0 0,0 21 16,-1-21-16,22 22 0,0-22 0,0 0 15,0 21-15,21-20 0,0-1 0,0 0 16,0 0-16,21 0 0,-21 0 16,21 1-16,21-1 0,-21-21 0,22 21 15,-22 0-15,21-21 0,1 21 0,-1-21 16,-21 21-16,21-21 0,1 22 15,-22-1-15,0-21 0,21 21 0,-20-21 16,-22 21-16,0 0 0,0 0 16,0 1-16,-22-1 0,-20 0 15,21 0-15,-21 0 0,-22 0 16,22 1-16,-1-22 0,-20 21 0,21-21 16,-1 0-16,1 21 0,0-21 0,-1 0 15,22 0-15,-21 0 0,21 0 16,-1-21-16,1 0 0,21-1 15,0 1-15,0 0 0,0 0 16,0 0-16,0 0 16,21 21-16,1 0 15,-22-22 1,21 22-16,0 0 16,0 0-16,-21-21 0</inkml:trace>
  <inkml:trace contextRef="#ctx0" brushRef="#br0" timeOffset="3591.56">10329 2011 0,'0'0'0,"21"0"15,1 0-15,-1 0 16,0 0 0,0 0-16,0 0 0,0 0 15,1 0-15,-1 0 0,0 0 16,0 0-16,0 0 0,0 0 16,-42 0 15</inkml:trace>
  <inkml:trace contextRef="#ctx0" brushRef="#br0" timeOffset="3759.49">10414 2159 0,'0'0'0,"-21"0"0,0 21 0,-1 0 16,44-21 15,-1 0-16,21 0-15,-21 0 0,0 0 0,1 0 16,-1 0-16,21-21 0,-21 21 0,0-21 16,1 21-16</inkml:trace>
  <inkml:trace contextRef="#ctx0" brushRef="#br0" timeOffset="4248.21">12065 1312 0,'0'0'0,"0"-21"0,-42-21 16,20 42-16,1 0 15,0 0-15,21 21 16,0 0-16,0 0 0,0 1 16,0-1-16,0 21 0,0-21 15,21 0-15,-21 1 0,0-1 0,21 21 16,1-21-16,-22 0 0,21 1 15,0-1-15,0-21 16,0 0-16</inkml:trace>
  <inkml:trace contextRef="#ctx0" brushRef="#br0" timeOffset="4420.97">12298 1418 0,'0'0'0,"0"-21"0,0 0 15,0 42 16,-21 0-31,21 0 16,0 1-16,0-1 0,0 0 16,0 0-16,0 0 0,21 0 15,0 1-15,0-22 0,0 0 16,0 0-16</inkml:trace>
  <inkml:trace contextRef="#ctx0" brushRef="#br0" timeOffset="4659.85">12890 1461 0,'0'0'0,"-21"0"0,42 0 16,22 0-1,-1 21-15,-21-21 0,43 0 0,-22 0 16,0 0-16,22 0 0,-1 0 15,-20 0-15,-1 0 0,22 0 0,-22 0 16,0 0-16,-21 0 0,1 0 16,-1 0-16,0 0 0</inkml:trace>
  <inkml:trace contextRef="#ctx0" brushRef="#br0" timeOffset="4995.88">13398 1482 0,'0'0'0,"-21"0"15,0 0-15,0 0 0,21 21 16,0 0-16,0 0 16,0 0-16,0 22 0,0-22 15,0 0-15,0 21 0,0-20 0,0 20 16,0 0-16,0-21 0,21 22 16,-21-1-16,0-21 0,21 22 0,-21-1 15,0 0-15,0-21 0,0 22 16,0-1-16,0-21 0,0 22 0,0-1 15,0-21-15,0 0 0,0 22 0,0-22 16,0 0-16,-21 0 0,0 0 0,0-21 16,0 21-16,-22-21 0,22 0 15,-21 0-15,-1 0 0,1 0 0,-21 0 16,20 0-16,1-21 0,0 21 0,-1-21 16,22 21-16,-21-21 0,21 21 0,21-21 15,-22 21-15,22-21 16,22 21-1,-22-22-15,42 22 0,-21-21 0,21 21 16,1-21-16,-1 21 0</inkml:trace>
  <inkml:trace contextRef="#ctx0" brushRef="#br0" timeOffset="5423.17">13843 1905 0,'0'0'15,"-42"-42"1,20 42-16,1 0 0,0 0 0,-21 0 16,21 21-16,-1 0 15,1 0-15,0 22 0,0-22 0,0 0 16,21 21-16,0-21 0,-21 22 16,21-22-16,-22 21 0,22-21 0,0 1 15,0-1-15,0 0 0,0 0 0,22-21 16,-1 0-1,0 0-15,0 0 0,0-21 16,0 21-16,1-21 0,-1 0 0,0-1 16,0 1-16,0 0 0,-21 0 0,0-21 15,21 20-15,-21 1 0,22 0 16,-22 0-16,0 0 0,0 0 0,0 42 31,0 0-15,0 0-16,0 0 0,0 0 0,0 1 15,0-1-15,0 0 0,0 0 16,21 0-16,0 0 0,-21 1 0,21-1 16,0 0-16,0 0 0,1-21 15,-1 0-15,0 0 0,0 0 16,0 0-16,0-21 0</inkml:trace>
  <inkml:trace contextRef="#ctx0" brushRef="#br0" timeOffset="5635.04">14118 1863 0,'0'0'0,"-21"0"31,21 21-31,0 0 0,0 0 16,0 0-16,0 1 0,0-1 0,0 21 16,0-21-16,0 0 0,0 22 0,0-22 15,21 0-15,0 0 0,-21 0 16,21 1-16,-21-1 0,0 0 0,22-21 15,-1 21-15,0-21 0,0 0 16,0 0-16,0 0 16,1-21-16</inkml:trace>
  <inkml:trace contextRef="#ctx0" brushRef="#br0" timeOffset="5855.16">14584 1905 0,'0'0'0,"0"-21"0,0-21 16,-21 42 15,-1 21-31,1 0 0,-21 0 16,21 21-16,0-20 0,-22 20 15,22-21-15,-21 21 0,21-20 0,-1 20 16,-20-21-16,21 21 0,0-20 16,21-1-16,0 0 0,-21 0 0,21 0 15,21-21 1,0 0-16,0 0 0,0 0 0,0 0 15,1 0-15,-1-21 0</inkml:trace>
  <inkml:trace contextRef="#ctx0" brushRef="#br0" timeOffset="6323.89">15049 1969 0,'0'0'0,"0"-64"16,0 43-16,-21 0 0,0 21 16,0-21-16,0 21 15,0 0-15,-1 21 0,1 0 16,0-21-16,0 42 0,0-21 0,0 1 16,-1-1-16,1 21 0,0-21 15,0 0-15,0 22 0,21-22 0,-21 0 16,-1 0-16,22 0 0,-21 1 0,21-1 15,0 0-15,21-21 32,1 0-32,-1 0 0,0-21 0,0 21 15,0-21-15,0-1 0,22 1 0,-22 0 16,0 0-16,0 0 0,0-22 0,1 22 16,-1-21-16,0 21 0,0 0 15,-21-22-15,0 22 0,0 42 31,0 0-31,0 1 0,0-1 0,0 21 16,0-21-16,0 22 0,0-22 16,0 0-16,0 21 0,0-21 0,21 1 15,0-1-15,1-21 0,-1 21 0,0-21 16,0 0-16,0 0 0,0 0 16,1 0-16,20 0 0,-21 0 0,0 0 15,0-21-15,1 21 0</inkml:trace>
  <inkml:trace contextRef="#ctx0" brushRef="#br0" timeOffset="6648.7">15663 1207 0,'0'21'47,"0"0"-47,0 0 0,0 0 15,0 0-15,0 1 0,0-1 16,0 0-16,0 0 0,0 0 0,0 0 15,0 1-15,0-1 16</inkml:trace>
  <inkml:trace contextRef="#ctx0" brushRef="#br0" timeOffset="6839.59">15938 1143 0,'0'21'32,"-21"-21"-32,21 21 15,-21 1-15,21-1 0,0 21 0,-21-21 16,21 0-16,-21 1 0,21-1 16,0 0-16,0 0 0,0 0 0,-21 0 15,21 1-15,0-1 0,0 0 16,0 0-16</inkml:trace>
  <inkml:trace contextRef="#ctx0" brushRef="#br0" timeOffset="7143.93">17018 1588 0,'-21'0'16,"0"21"15,21 0-31,0 0 0,0 0 16,0 0-16,0 1 0,0-1 15,0 0-15,0 0 0,0 0 0,0 0 16,0 1-16,0-1 16,-22 0-16,1-21 0,21 21 15</inkml:trace>
  <inkml:trace contextRef="#ctx0" brushRef="#br0" timeOffset="7335.15">16870 2180 0,'0'21'16,"0"1"-16,-21-22 15,21 21-15,-22-21 0,22 21 16,0 0-16,-21 0 16,0 0-16,0 1 0,0-22 15,21 21-15,-43 0 0,22 0 0,0-21 16,-21 21-16</inkml:trace>
  <inkml:trace contextRef="#ctx0" brushRef="#br0" timeOffset="8287.08">4064 4233 0,'0'0'0,"21"0"0,0 0 16,0 0 0,1-21-16,20 0 15,-21 0-15,21 0 0,-20-22 0,20 22 16,0-21-16,1 21 0,-22-22 16,21 22-16,-21 0 0,-21-21 0,0 21 15,0-1-15,0 1 0,-42 0 0,21 0 16,-22 0-16,1 0 15,0 21-15,-22 0 0,22 0 0,-22 0 16,1 0-16,21 21 0,-22 0 0,1 0 16,20 0-16,-20-21 0,42 21 15,-22 1-15,22-1 0,21 21 0,0-21 16,0 0-16,21 22 0,22-22 0,-22 21 16,42-21-16,-20 22 0,-1-1 15,21 0-15,1 1 0,-1-1 0,22 0 16,-21 1-16,-1-1 0,1 0 0,-1 1 15,-21-1-15,-20 0 0,-1 1 16,-21-1-16,0 0 0,-43-20 16,22 20-16,-42 0 0,-1-21 0,1 1 15,-1-1-15,-20 0 0,-1 0 16,0 0-16,1-21 0,-22 0 0,21 0 16,0-21-16,22 0 0,-22 0 0,22 0 15,20-22-15,-20 1 0,21 21 16,20-22-16,-20 1 0,21 0 0,0-1 15,21 1-15,0 0 0,0-1 16,0 22-16,21-21 0,0 21 0,21-22 16,1 22-16,-1 0 0,22 0 0,-1 0 15,1 0-15,-1-1 16,1 1-16</inkml:trace>
  <inkml:trace contextRef="#ctx0" brushRef="#br0" timeOffset="8523.92">4847 3789 0,'0'0'0,"21"-21"0,0 0 0,1 21 16,-1 0-16,-21 21 15,0 0-15,-21 0 16,21 21-16,-22 1 0,1-1 0,21 22 16,-21-1-16,0 1 0,21-1 15,-21 1-15,0-22 0,-1 21 16,22 1-16,-21-22 0,0 1 0,21-1 15,0 0-15,0 1 0,0-22 16,0 0-16,0 0 0,0 0 0,0 0 16,21-21-1</inkml:trace>
  <inkml:trace contextRef="#ctx0" brushRef="#br0" timeOffset="8707.82">4614 4530 0,'0'0'0,"-21"0"0,0-21 16,21-1-16,0 1 16,0 0-16,21 21 15,21-21-15,-20 0 0,20 0 0,0 21 16,1-22-16,20 1 0,-21 21 0,1 0 16,20-21-16,-20 21 0,-1 0 15,0 0-15,-21 0 0,22 0 0,-22 0 16</inkml:trace>
  <inkml:trace contextRef="#ctx0" brushRef="#br0" timeOffset="9104.1">5334 4572 0,'0'-21'15,"0"0"-15,0 0 16,0-1-16,0 1 0,21 0 15,-21 0-15,21 0 0,0 0 0,1-1 16,-1 1-16,0 21 0,0 0 0,0 0 16,0 0-16,1 0 15,-1 21-15,0 1 0,0-1 0,-21 21 16,21-21-16,0 0 0,-21 22 16,0-22-16,0 21 0,0-21 0,22 1 0,-22-1 15,0 0-15,0 0 16,0 0-16,0-42 31,-22 21-15,22-21-16,0 0 0,0 0 0,0-1 15,0 1-15,0 0 0,0 0 0,22-21 16,-1 20-16,-21 1 0,21-21 0,-21 21 16,21 0-16,0-1 0,-21 1 15,21 0-15,1 21 0,-1 0 0,0 0 16,0 0-16,0 0 0,0 0 15</inkml:trace>
  <inkml:trace contextRef="#ctx0" brushRef="#br0" timeOffset="9339.95">6392 4424 0,'-21'21'0,"0"-21"16,21 21-16,-21-21 0,0 21 0,-1 1 15,22-1-15,-21 0 0,21 0 16,-21 0-16,21 0 16,0 1-16,0-1 0,0 0 0,0 0 0,0 0 15,0 0-15,0 1 0,0-1 16,0-42 15,0-1-15,0 1-16</inkml:trace>
  <inkml:trace contextRef="#ctx0" brushRef="#br0" timeOffset="9499.87">6308 4297 0,'0'0'16,"-22"0"-16,22-21 0,-21 0 0,0 21 16,21 21 15,0 0-31,0 0 15,21 0-15,-21 0 16,0 1-16,21-1 0,1-21 0</inkml:trace>
  <inkml:trace contextRef="#ctx0" brushRef="#br0" timeOffset="10131.94">6710 4487 0,'0'-21'16,"0"0"-1,0 42 32,-21-21-47,-1 21 0,22 1 0,-21-1 16,21 0-16,-21 0 0,21 0 15,0 0-15,0 1 0,0-1 16,0 0-16,0 0 16,21-21-16,0 0 0,1 0 0,-1 0 15,0 0-15,0 0 0,21 0 16,-20 0-16,20 0 0,0 0 16,-21-21-16,22 21 0,-22-21 0,0 0 15,21-1-15,-20 22 0,-1-21 0,0 0 16,-21 0-16,0-21 0,0 20 0,0 1 15,0 0-15,0 0 0,-21 0 16,21 0-16,-21-1 0,-1 1 0,1 21 16,-21 0-16,21-21 0,0 21 0,-1 0 15,1 0-15,-21 0 0,21 0 0,0 0 16,21 21-16,0 0 16,0 1-1,21-1-15,0 0 0,0-21 16,0 21-16,0 21 0,22-20 15,-22-1-15,-21 21 0,21-21 0,0 22 16,0-1-16,-21 0 0,0 22 0,22-22 16,-22 22-16,21-1 0,-21 1 0,0-1 15,0 1-15,0-1 0,0 1 0,0-1 16,-21 1-16,-1-1 0,1 1 16,0-1-16,0 1 0,0-22 0,0 21 15,-1-41-15,22 20 0,0-21 0,-21 0 16,21 0-16,0-42 15,21 0-15,1 0 16,-1-21-16,0-1 0,0 1 16,21-22-16</inkml:trace>
  <inkml:trace contextRef="#ctx0" brushRef="#br0" timeOffset="10798.23">9779 4022 0,'0'0'0,"0"-21"0,21 21 0,-21-22 15,21 22-15,-21-21 0,21 0 16,-21 0-16,0 0 0,0 0 15,0-1-15,0 1 0,-21 0 16,0 21-16,0-21 0,0 21 0,0 0 16,-1 0-16,-20 0 0,0 0 15,-1 0-15,22 0 0,-21 21 0,0 0 16,20 0-16,-20 1 0,21-1 0,0 0 16,0 21-16,21-21 0,0 22 0,0-22 15,0 21-15,0-21 0,0 22 16,21-22-16,0 0 0,0 21 0,0-20 15,0-1-15,22 0 0,-22 21 16,21-21-16,1 1 0,-1-1 0,-21 0 16,21 0-16,-20-21 0,-1 21 15,-21 0-15,0 1 0,0-1 16,-21 0-16,-1-21 0,-20 21 0,0-21 16,-1 0-16,1 21 0,0-21 0,-1 0 15,1 0-15,0 0 0,-1 0 0,1 0 16,0 0-16,21 0 0,-22-21 15,22 21-15,0-21 0,0 0 0,21 0 16,0-1-16,0 1 16,42 0-16,-21 0 0,0 21 15,22-21-15,-22 0 16,21-1-16,1 22 0,-1-21 0</inkml:trace>
  <inkml:trace contextRef="#ctx0" brushRef="#br0" timeOffset="11011.27">10710 4128 0,'21'0'31,"1"0"-31,-1 0 0,0 0 16,21 0-16,-21 0 0,1 0 15,-1 0-15,0 0 0,0 0 0,0 0 16,0 0-16,1 0 0</inkml:trace>
  <inkml:trace contextRef="#ctx0" brushRef="#br0" timeOffset="11143.19">10753 4339 0,'0'0'15,"-22"43"1,22-22-16,22-21 31,-1 0-31,0 0 0,21 0 16,-21-21-16,22 21 0,-1-22 0,-21 1 15</inkml:trace>
  <inkml:trace contextRef="#ctx0" brushRef="#br0" timeOffset="11579.94">12890 3471 0,'0'0'0,"0"-42"16,0 21-16,0 0 15,-21 42 1,21 0-16,-21 0 16,21 0-16,0 1 0,0-1 15,0 0-15,0 0 0,0 0 0,0 0 16,0 1-16,0-1 16</inkml:trace>
  <inkml:trace contextRef="#ctx0" brushRef="#br0" timeOffset="11715.86">12996 3535 0,'0'-21'0,"0"42"0,0-21 62,0 21-62,0 0 16,0 0-16,21 1 0</inkml:trace>
  <inkml:trace contextRef="#ctx0" brushRef="#br0" timeOffset="12015.69">13631 3768 0,'0'0'16,"0"-21"-16,0 42 31,0 0-31,0 0 0,0 21 0,-21 1 16,21-1-16,0 22 0,0-1 0,0 1 15,0-1-15,0 1 0,0-1 0,-21 1 16,21 20-16,-21-20 0,0-1 16,21 22-16,-22-22 0,22 22 0,-21-21 15,0-1-15,21-21 0,0 22 0,0-22 16,-21-21-16,21 22 0,0-22 15,0 0-15,0-42 16,0 0-16,0-22 16,21 22-16,0-21 0,-21 0 0</inkml:trace>
  <inkml:trace contextRef="#ctx0" brushRef="#br0" timeOffset="12255.77">13525 4233 0,'0'0'0,"0"-84"0,0-107 16,0 149-16,22 0 0,-1-1 15,0 1-15,0 21 0,0-22 0,0 22 0,1 21 16,-1 0-16,21 0 16,-21 0-16,0 0 0,1 0 0,-1 0 15,0 21-15,0 1 0,-21-1 0,21 0 16,-21 21-16,0-21 0,0 1 0,-21 20 16,0-21-16,-21 0 0,20 0 15,1 22-15,-21-22 0,21-21 0,-22 21 16,22 0-16,0-21 0,42 0 31,0-21-31,1 0 16</inkml:trace>
  <inkml:trace contextRef="#ctx0" brushRef="#br0" timeOffset="12743.5">14012 3810 0,'0'0'0,"0"21"31,0 0-16,0 22-15,0-22 16,0 0-16,0 0 0,0 0 0,0 1 16,0-1-16,0 0 0,0 0 0,0 0 15,21 0-15,1-21 0,-1 0 0,0 0 16,21 0-16,-21 0 0,1 0 0,-1-21 16,21 21-16,-21-21 0,0 0 15,22 0-15,-22 0 0,0-1 0,0-20 16,0 21-16,1 0 0,-1 0 15,-21-1-15,0 1 0,21 0 0,-21 0 16,0 0-16,0 42 31,0 0-31,0 21 0,0 1 16,0-22-16,-21 42 0,21-20 0,0 20 16,0-20-16,-21 20 0,21 1 0,-22-1 15,22 1-15,0-1 0,0 1 0,0-1 16,-21 1-16,21 20 15,0-20-15,-21-1 0,21 1 0,0-1 0,-21 1 16,0-1-16,0-20 0,21-1 0,-22 0 16,1 1-16,0-22 0,21 0 15,-21 0-15,0-21 0,0 0 0,-1 0 16,1 0-16,0 0 0,0 0 0,-21 0 16,20-21-16,1 0 0,0-22 0,0 22 15,0-21-15,21 0 0,0-1 16,-21 1-16,21-22 0,0 1 0,0 21 15,0-22-15,21 1 0,0-1 0,0 1 16,0-1-16</inkml:trace>
  <inkml:trace contextRef="#ctx0" brushRef="#br0" timeOffset="12979.36">14584 3725 0,'0'0'15,"0"-42"-15,0 21 0,0-21 0,21 20 16,-21 1-16,0 0 0,0 0 0,0 42 31,0 0-31,0 22 0,0-22 0,0 21 16,0 0-16,0 1 0,-21-1 15,21 0-15,-21 1 0,21-1 0,0-21 16,0 22-16,-22-1 0,22-21 0,0 21 16,0-20-16,0-1 15,0 0-15,0-42 16,22 0-16,-1-1 15</inkml:trace>
  <inkml:trace contextRef="#ctx0" brushRef="#br0" timeOffset="13379.13">14795 3556 0,'0'0'0,"0"-63"16,0 41-16,0 1 0,0 42 15,0 1 1,0 20-16,0-21 0,0 21 0,0-20 15,0 20-15,0 0 0,0 1 16,0-1-16,0 0 0,0 1 0,0-1 16,0 0-16,0 1 0,0-22 15,0 21-15,0-21 0,0 0 0,0 1 16,-21-22-16,21-22 31,0 1-31,0 0 16,0 0-16,21-21 0,-21 20 0,22 1 15,-22 0-15,21-21 0,0 21 0,0-1 16,0 1-16,0 0 0,1 0 0,-1 0 16,0 21-16,21 0 0,-21 0 0,1 0 15,-22 21-15,21-21 16,-21 21-16,21 21 0,-21-20 0,0-1 16,0 21-16,0-21 0,0 22 0,0-22 15,0 0-15,0 21 0,0-21 0,-21 1 16,21-1-16,-21 0 0,21 0 15,-22-21-15,1 0 0,0 0 16,0 0-16,0 0 0,0-21 16</inkml:trace>
  <inkml:trace contextRef="#ctx0" brushRef="#br0" timeOffset="13544.03">14330 3789 0,'0'0'0,"0"-21"0,21 21 15,0 0-15,0 0 16,22 0-16,-1-21 0,0 21 0,1 0 16,-1 0-16,0 0 0,1 0 0,20 0 15,-21 0-15,1 0 0,-1 0 16,0 0-16,-20 0 0</inkml:trace>
  <inkml:trace contextRef="#ctx0" brushRef="#br0" timeOffset="13919.82">15557 3789 0,'-21'0'16,"0"0"-16,0 0 0,0 21 0,0-21 16,-1 21-16,1-21 0,21 21 0,-21 1 15,21-1-15,-21 0 0,21 0 0,0 0 16,0 0-16,0 22 0,0-22 15,0 0-15,0 0 0,0 0 0,21-21 16,0 22-16,-21-1 0,21-21 0,1 0 16,-1 0-16,0 0 0,0 0 0,0 0 15,0 0-15,1 0 0,-1 0 0,0-21 16,-21-1-16,21 22 16,-21-21-16,0 0 0,0 0 0,0 0 15,0 0-15,0-1 0,0 1 0,-21 0 16,0 0-16,21 0 0,-21 0 0,-1 21 15,22-22-15,-21 22 0,21-21 16,21 21 15,1 0-15,-1 0-16,0 0 0</inkml:trace>
  <inkml:trace contextRef="#ctx0" brushRef="#br0" timeOffset="14339.58">15833 3810 0,'0'0'0,"21"0"0,0 0 16,-21 21 0,0 0-1,0 1-15,0-1 0,0 0 0,0 0 16,0 0-16,0 0 0,0 1 16,0-1-16,0 0 0,0 0 0,0 0 15,0 0-15,0 1 0,0-1 16,-21-21 15,21-21-31,0-1 16,0 1-16,0-21 15,0 21-15,0 0 0,0-1 0,0 1 16,21-21-16,0 21 0,0 0 0,0-1 16,1-20-16,-1 21 0,0 0 15,21 0-15,-21-1 0,1 22 0,20 0 16,-21 0-16,21 0 0,-20 0 0,-1 0 15,0 22-15,0-22 0,0 21 0,-21 0 16,0 0-16,0 0 0,0 22 0,0-22 16,0 0-16,0 0 0,0 0 15,-21 0-15,0 1 0,21-1 16,0 0-16,-21 0 0,0-21 0,21 21 0,0-42 47,0 0-47</inkml:trace>
  <inkml:trace contextRef="#ctx0" brushRef="#br0" timeOffset="14559.45">16595 3450 0,'0'0'0,"0"21"31,0 1-31,0-1 16,0 0-16,0 0 0,0 0 16,0 0-16,0 1 15,21-22 17</inkml:trace>
  <inkml:trace contextRef="#ctx0" brushRef="#br0" timeOffset="14723.35">16700 3408 0,'0'0'0,"0"21"31,0 0-31,0 0 16,0 1-16,22-22 15,-22 21-15,0 0 0,0 0 16</inkml:trace>
  <inkml:trace contextRef="#ctx0" brushRef="#br0" timeOffset="14939.24">17272 3662 0,'0'-21'16,"21"21"0,0 0-16,0 0 15,-21 21 17,0 0-32</inkml:trace>
  <inkml:trace contextRef="#ctx0" brushRef="#br0" timeOffset="15128.12">17335 3979 0,'0'0'16,"0"22"-16,0 20 16,0-21-16,0 0 0,0 0 0,-21 1 15,21-1-15,-21-21 0,21 21 0,-21 0 16,0 0-16,0 0 0,-1 1 15,1-1-15,0 0 0,0-21 0,0 21 16,-22 0-16,22-21 0,-21 21 16</inkml:trace>
  <inkml:trace contextRef="#ctx0" brushRef="#br0" timeOffset="16091.7">3725 6350 0,'0'0'0,"21"0"0,22 0 16,-22 0-16,0 0 0,0 0 0,0 0 15,1-21-15,-1 21 0,0-21 16,-21 0-16,21 21 0,0-22 0,-21 1 15,0 0-15,0 0 0,0 0 0,0 0 16,0-1-16,0 1 0,0 0 16,-21 0-16,0 0 0,-21 0 15,-1 21-15,1 0 0,0 0 0,-1 0 16,-20 0-16,-1 0 16,1 21-16,-1 0 0,22 0 0,-22 0 15,22 0-15,0 1 0,21-1 16,-1 21-16,22-21 0,0 22 0,0-22 15,0 21-15,22 0 0,-1-20 0,21 20 16,0 0-16,22 1 0,-22-22 16,22 21-16,-1 0 0,1-20 0,-22 20 15,22 0-15,-22-21 0,0 22 0,1-22 16,-22 21-16,0-21 0,-21 1 16,0-1-16,0 0 0,-21 21 0,0-21 15,-22 1-15,-20-22 0,20 21 0,-20 0 16,-22 0-16,22-21 15,-1 0-15,-20 0 0,20 0 0,1 0 16,-1 0-16,1-21 0,20 0 0,1 0 16,0-1-16,-1-20 0,22 21 15,-21-21-15,21-1 0,-1 1 0,22-22 16,0 22-16,0-21 0,0 20 0,22 1 16,-1 0-16,21-1 0,-21 1 15,22 0-15,-1 20 0,21 1 0,-20 0 16,20 0-16,1 0 0</inkml:trace>
  <inkml:trace contextRef="#ctx0" brushRef="#br0" timeOffset="16348.55">4360 6054 0,'0'0'0,"0"21"31,0 0-31,0 0 0,0 0 0,0 22 16,0-22-16,0 21 0,0 1 0,0 20 16,0-21-16,-21 1 0,21-1 15,-21 22-15,0-22 0,21 0 16,-21 1-16,21-22 0,-22 21 0,22-21 16,0 0-16,0 1 0,0-1 0,0 0 15,0-42 16</inkml:trace>
  <inkml:trace contextRef="#ctx0" brushRef="#br0" timeOffset="16515.46">4170 6625 0,'0'0'0,"-21"0"16,21-21-16,-22 21 15,22-21-15,22 0 16,-1 21-16,0 0 15,0-21-15,0 21 0,0 0 0,22 0 16,-22-22-16,21 22 0,-21-21 0,22 21 16,-22 0-16,21 0 0</inkml:trace>
  <inkml:trace contextRef="#ctx0" brushRef="#br0" timeOffset="16915.22">4868 6604 0,'0'-21'15,"0"0"1,0 0-16,0-1 0,21 1 16,1 0-16,-1 21 0,-21-21 15,21 21-15,0 0 0,0 0 16,0 0-16,1 0 0,-1 0 0,21 0 15,-21 21-15,-21 0 0,21 0 0,1 1 16,-1-1-16,-21 0 0,0 21 0,0-21 16,0 1-16,0 20 0,0-21 15,0 0-15,-21 22 0,-1-22 16,22 0-16,-21 0 0,21 0 16,-21-21-16,0 0 0,21-21 31,0 0-31,0 0 0,0 0 15,0-1-15,0 1 0,0 0 0,0 0 16,0 0-16,21-22 0,-21 22 16,21 0-16,0-21 0,-21 21 0,22-1 15,-1 1-15,-21 0 0,21 21 0,0-21 16,0 0-16</inkml:trace>
  <inkml:trace contextRef="#ctx0" brushRef="#br0" timeOffset="17135.09">5694 6477 0,'0'0'0,"0"21"0,0 43 15,0-43-15,0 21 0,0-21 16,0 1-16,-21-1 0,-1 0 0,22 0 16,-21 0-16,21 0 0,0 1 0,-21-1 15,21 0-15,-21-21 0,21 21 0,-21-21 31,21-21 1,0 0-32,0 0 0</inkml:trace>
  <inkml:trace contextRef="#ctx0" brushRef="#br0" timeOffset="17287.53">5630 6392 0,'0'-21'0,"0"42"0,0-63 0,-21 21 16,21 0-16,-21 0 0,0 21 15,21-22-15,21 22 47,0 22-47,0-22 0,-21 21 0,21-21 16,1 21-16</inkml:trace>
  <inkml:trace contextRef="#ctx0" brushRef="#br0" timeOffset="17999.49">6159 6646 0,'0'0'0,"0"22"0,0-1 16,0 0-16,-21 0 0,21 0 16,-21-21-16,0 21 15,21 1-15,-21-22 0,0 21 0,-1-21 16,1 0-16,21-21 31,0-1-15,0 1-16,21 0 0,1 21 0,-1-21 15,0 0-15,0 0 0,0-1 0,0 1 16,1 21-16,-1-21 0,0 21 16,0 0-16,0 21 15,0-21-15,-21 21 0,0 1 16,0-1-16,22 0 0,-1 0 15,-21 0-15,21 0 0,0 1 16,-21-1-16,42-21 0,-20 21 0,-1-21 16,21 0-16,-21 0 0,22 0 15,-1 0-15,0 0 0,1 0 0,-1 0 16,0 0-16,1-21 0,-1 0 0,0 21 16,1-22-16,-1 1 0,-21 0 0,21 0 15,-20 0-15,-1-22 0,-21 22 16,0 0-16,0-21 0,0 21 0,0-22 15,0 22-15,0-21 0,-21 21 0,-1-1 16,1 1-16,0 0 0,0 0 0,0 21 16,-22 0-16,22 0 0,-21 0 15,21 0-15,0 21 0,-1-21 16,1 21-16,0 0 0,0-21 0,21 22 0,0-1 16,0 0-16,0 0 15,0 0-15,21-21 0,0 21 16,0-21-16,1 22 0,-1-1 0,0 0 15,0 0-15,21 0 0,-20 0 0,-1 1 16,-21 20-16,21 0 0,0-21 0,0 22 16,-21 20-16,0-20 0,0-1 15,0 21-15,0-20 0,0 20 0,0 1 16,0-1-16,0 1 0,0-22 0,-21 22 16,0-1-16,0-21 0,21 1 15,-21-1-15,-1-21 0,1 22 0,21-22 0,0 0 16,-21-21-16,21 21 0,0-42 31,0 0-31</inkml:trace>
  <inkml:trace contextRef="#ctx0" brushRef="#br0" timeOffset="18687.61">10096 6244 0,'22'0'15,"-22"-21"1,21 21-16,-21-21 15,21 21-15,0-21 0,-21 0 0,21-1 16,-21 1-16,0 0 0,0 0 16,-21 21-16,-21 0 15,-1 0-15,1 0 0,0 0 16,-1 0-16,-20 21 0,21 0 0,-1 0 16,1 1-16,0-1 0,-1 0 0,22 0 15,0 21-15,21-20 0,0 20 0,0-21 16,0 21-16,21-20 0,0-1 15,22 21-15,-1-21 0,-21 0 0,21 22 16,1-22-16,-1 0 0,0 0 16,-20 22-16,20-22 0,-21 0 0,21 0 15,-42 0-15,0 0 0,0 1 0,0-1 16,0 0-16,-21-21 0,0 21 0,0 0 16,-21-21-16,20 0 0,-20 0 0,0 0 15,-1 0-15,22 0 0,-21 0 16,0 0-16,20 0 0,-20-21 0,21 0 15,0 21-15,0-21 0,-1 0 0,1-1 16,0 1-16,21 0 0,0 0 16,0 0-16,0 0 15,21 21 1,0-22-16,1 22 0,-1-21 16,0 21-16,21 0 0,-21-21 0</inkml:trace>
  <inkml:trace contextRef="#ctx0" brushRef="#br0" timeOffset="18903.48">11049 6392 0,'0'0'0,"21"0"16,0 0-1,0 0-15,1 0 16,-1 0-16,0 0 0,0 0 16,0 0-16,0 0 0</inkml:trace>
  <inkml:trace contextRef="#ctx0" brushRef="#br0" timeOffset="19059.4">11049 6604 0,'0'0'0,"0"21"0,-21-21 16,42 0 0,0 0-16,0 0 15,0 0-15,1 0 0,20 0 16,-21 0-16,0-21 0,0 21 0,1 0 16,-1-21-16,0 21 0</inkml:trace>
  <inkml:trace contextRef="#ctx0" brushRef="#br0" timeOffset="19523.14">12996 5842 0,'-21'0'0,"42"0"0,-63 0 0,21 0 16,0 0-16,21 21 31,0 0-31,0 1 16,0-1-16,0 0 0,0 0 0,0 0 15,0 0-15,0 1 0,21-1 16,0-21 15</inkml:trace>
  <inkml:trace contextRef="#ctx0" brushRef="#br0" timeOffset="19675.05">13039 5906 0,'0'-22'15,"0"44"17,0-1-32,21-21 0,-21 21 15,0 0-15,21-21 0,-21 21 0,0 0 16,21 1-16,0-1 16</inkml:trace>
  <inkml:trace contextRef="#ctx0" brushRef="#br0" timeOffset="20011.86">14160 6011 0,'0'0'0,"0"-42"16,0 21-16,-21 21 0,0 0 15,0 0-15,0 0 0,0 0 16,-1 0-16,-20 0 0,21 21 0,0-21 16,0 21-16,-22 22 0,22-22 0,0 0 15,0 21-15,0 1 0,-1-22 0,1 21 16,21 0-16,0 1 0,-21-1 0,21 0 16,-21 22-16,21-22 0,0 1 0,0-22 15,0 21-15,0 0 0,0-20 16,21-1-16,0 0 0,0 0 15,1-21-15,-1 0 0,0 0 0,0 0 16,21 0-16,-20 0 0,20 0 0,-21-21 16,21 0-16,1 0 0</inkml:trace>
  <inkml:trace contextRef="#ctx0" brushRef="#br0" timeOffset="20267.71">14711 6011 0,'0'0'0,"21"-42"0,0-21 15,-21 41-15,0 1 0,0 42 32,0 1-17,0-1-15,0 21 0,0-21 0,0 22 16,0-22-16,0 21 0,-21 0 0,0 1 16,21-1-16,-21 0 0,21 1 0,-22-1 15,1-21-15,0 22 0,21-1 0,-21 0 16,0-21-16,0 22 0,21-22 0,0 0 15,-22 0-15,44-42 32,-1 0-32</inkml:trace>
  <inkml:trace contextRef="#ctx0" brushRef="#br0" timeOffset="20503.58">15134 5927 0,'0'0'0,"21"-21"0,-21-22 16,0 64 0,0 1-16,0 20 0,-21-21 15,0 0-15,0 22 0,21-1 0,-21 0 16,-1-21-16,1 22 0,21-1 0,-21 0 16,21-20-16,-21 20 0,21-21 15,0 21-15,0-20 0,0-1 0,0 0 16,0 0-16,0 0 0,0 0 15,0-42 17</inkml:trace>
  <inkml:trace contextRef="#ctx0" brushRef="#br0" timeOffset="20707.46">14541 6160 0,'22'-22'15,"20"1"1,-21 0-16,0 21 16,22 0-16,-1 0 0,0-21 0,1 21 15,20 0-15,-21 0 0,22 0 0,-22-21 16,22 21-16,-22 0 0,0 0 0,1 0 16,-22 0-16,21 0 0,-63 0 15,0 0 1</inkml:trace>
  <inkml:trace contextRef="#ctx0" brushRef="#br0" timeOffset="20903.34">14393 6308 0,'0'0'0,"43"21"15,-1-21-15,-21 0 0,21 0 16,1 0-16,-1 0 0,0 0 0,1 0 15,-1-21-15,22 21 0,-22-21 0,0 21 16,22-22-16,-22 22 0,22-21 0,-22 0 16,0 21-16,1-21 0,-1 0 15,0 0-15,-21 21 0</inkml:trace>
  <inkml:trace contextRef="#ctx0" brushRef="#br0" timeOffset="21179.7">15917 5779 0,'0'21'62,"21"0"-46,-21 0-16,0 0 16,0 0-16,0 1 15,-21-22-15,21 21 0,-21 0 16,0-21-16,0 21 0,0-21 16,-1 0-16</inkml:trace>
  <inkml:trace contextRef="#ctx0" brushRef="#br0" timeOffset="21380.59">16108 5821 0,'0'0'0,"0"21"47,0 0-31,0 0-16,0 1 15,0-1-15,0 0 16</inkml:trace>
  <inkml:trace contextRef="#ctx0" brushRef="#br0" timeOffset="21628.46">16700 5863 0,'0'0'0,"0"21"63,22-21-63,-22 22 15,0-1 1</inkml:trace>
  <inkml:trace contextRef="#ctx0" brushRef="#br0" timeOffset="21871.32">16616 6519 0,'0'0'0,"-21"22"0,21 20 16,-22-42-16,22 21 0,-21 0 16,0 0-16,21 1 0,0-1 15,0 0-15,-21-21 0,0 21 0,0 0 16,21 0-16,-22 1 0,1-22 15,0 21-15,0 0 0,-21 0 0,-1-21 16,1 21-16,0-21 0</inkml:trace>
  <inkml:trace contextRef="#ctx0" brushRef="#br0" timeOffset="37212.12">9948 3937 0,'0'0'0,"0"-21"47,0 0-32,0 0 1,0-1-16,0 1 31,-21 21 16,21 21-47,0 1 16,0-1-16,0 21 15,0-21-15,0 0 0,0 22 0,0-1 16,0 0-16,0-20 0,0 20 15,0 0-15,0 1 0,0-22 0,0 21 16,0-21-16,0 0 0,-21 22 16,21-22-16,0 0 0,0 0 0,0 0 15,0 1-15,0-1 0,0 0 16,0 0 0,0-42 15,0 0-16,21 0-15,-21-1 0,0 1 16,0 0-16,0 0 0,21-21 0,-21-1 16,21 22-16,-21-21 0,0-1 15,0 1-15,0 0 0,0-1 0,22 1 16,-22 0-16,0-1 0,0 22 0,21 0 16,-21 0-16,0 0 0,0 0 15,0 42 16,0 0-31,0 0 0,0 21 16,0-20-16,0 20 0,-21 0 0,21 1 16,-22 20-16,1-21 0,0 1 0,0-1 15,0 0-15,0 1 16,21-1-16,-22-21 0,22 0 0,-21 22 16,21-22-16,-21 0 0,21 0 15,0 0-15,21-42 47,-21 0-31,21 21-16,-21-21 0,0 0 15,0 0-15,22-1 0,-22-20 0,21 21 16,-21-21-16,0 20 0,0-20 0,21 0 16,-21-1-16,21 1 0,-21 0 15,0-1-15,0 1 0,0 21 16,0-21-16,21 20 0,-21 1 0,0 0 15,21 21 1,-21 21 0,0 0-16,22 22 0,-22-1 0,0 0 15,0 1-15,0-1 0,0 0 16,0 1-16,-22-1 0,1 22 0,21-43 16,-21 21-16,0 0 0,21-20 0,-21-1 15,21 0-15,0 0 0,0 0 0,0 0 16,0 1-1,21-44 17,-21 1-17,0 0-15,21 21 0,0-21 16,-21 0 0,21 21-1,1 0-15,-1 0 16</inkml:trace>
  <inkml:trace contextRef="#ctx0" brushRef="#br0" timeOffset="38555.73">10329 6435 0,'0'21'15,"21"-21"1,-21-21 46,-21 0-46,21-1 0,0 1-16,0 0 0,0 0 15,21 0-15,1 21 16,-22-21-16,21 21 0,0 0 16,0-22-16,0 22 15,0 0-15,1 0 16,-1 0-16,0 0 15,-21 22 1,21-22-16,-21 21 0,0 0 16,0 0-16,0 0 0,0 0 0,0 1 15,0-1-15,0 21 0,0-21 0,0 22 16,-21-22-16,0 0 0,0 21 16,-1-21-16,1 22 0,0-22 0,0 0 15,0 0-15,0 22 0,-1-22 0,1 0 16,0 0-16,0-21 0,0 21 15,0 0-15,-1 1 0,1-22 0,21 21 16,-21-21-16,0 21 16,0-21-16,42 0 62,0 0-46,0 0-16,0 0 0,1 0 0,20 0 15,-21 0-15,0 21 0,22-21 16,-22 0-16,21 0 0,0 0 0,-20 0 16,20 21-16,0-21 0,-21 0 0,22 0 15,-22 0-15,0 0 0,21 0 0,-20 0 16,-1 0-16,-21 21 16,21-21-16,-42 0 109,0-21-109,-1 21 16</inkml:trace>
  <inkml:trace contextRef="#ctx0" brushRef="#br0" timeOffset="43188.68">8318 10774 0,'0'-21'0,"22"21"31,-22-21-31,0-1 16,0 1 0,0 0-1,0 0 1,-22 0 0,1 21-16,0 0 0,0 0 15,0 0-15,0 0 0,-1 0 16,1 0-16,-21 0 0,21 0 0,-22 21 15,22-21-15,-21 21 0,21-21 0,-22 21 16,1 0-16,21 1 0,-21-22 16,20 21-16,-20 0 0,21 0 0,0 0 15,0 0-15,-1 1 0,1 20 16,0-21-16,0 0 0,0 0 0,0 22 16,-1-22-16,1 21 0,0 1 15,0-22-15,21 21 0,-21 0 0,0 1 16,-1-1-16,1-21 0,0 22 0,0-1 15,21 0-15,-21 1 0,21-22 16,-21 21-16,21-21 0,0 22 0,0-22 16,0 21-16,0-21 0,0 0 0,0 22 15,0-22-15,0 21 0,0-21 0,0 22 16,21-22-16,-21 21 0,0-21 16,21 22-16,0-22 0,-21 21 15,21-21-15,0 22 0,-21-22 0,22 21 16,-1-21-16,0 22 0,-21-22 0,21 0 15,0 0-15,0 22 0,1-22 16,-1 0-16,0 0 0,0 0 0,21 0 16,-20 1-16,-1-1 0,0 0 0,21 0 15,-21 0-15,22 0 0,-22 1 0,21-22 16,1 21-16,-1 0 0,0-21 0,1 21 16,-1 0-16,0-21 0,1 0 15,-1 21-15,0-21 0,22 0 0,-22 0 16,0 0-16,1 0 0,-1 0 0,0 0 15,22 0-15,-22 0 0,1 0 16,-1-21-16,0 21 0,22-21 0,-22 0 16,0 21-16,1-21 0,-1 0 15,0-1-15,1 1 0,-1 0 0,0 0 16,1 0-16,-1 0 0,-21-1 0,22-20 16,-22 21-16,21-21 0,-21 20 0,0-20 15,22 21-15,-22-21 0,0-1 0,0 1 16,0 0-16,1-1 0,-1 1 15,0 0-15,0-1 0,0 22 0,0-21 16,1-1-16,-22 1 0,0 0 0,0 21 16,0-22-16,0 1 0,0 21 15,0-22-15,0 1 0,0 0 0,0-1 16,-22 1-16,1 0 0,21-1 16,-21 1-16,21 0 0,-21-1 0,0 22 15,21-21-15,-21 0 0,-1 20 0,22 1 16,-21 0-16,0-21 0,0 21 0,0-1 15,0 22-15,-1-21 0,22 0 0,-42 0 16,42 0-16,-21 0 0,0-1 16,-22 22-16,43-21 0,-42 0 0,42 0 15,-42 0-15,42 0 0,-21-1 0,-1 22 16,1-21-16,0 0 0,0 21 16,0-21-16,0 21 0,-22 0 0,22 0 15,0-21-15,-21 21 0,20 0 0,-20 0 16,0 0-16,21 0 0,-22 0 15,1 0-15,0 0 0,20 0 16,-20 0-16,0 0 0,21 0 0,-22 0 16,1 0-16,21 0 0,0 0 0,-22 0 15,22 0-15,0 0 0,0 0 16,-22 21-16,22-21 0,0 21 0,0-21 16,-21 21-16,20-21 0,1 21 0,0-21 15,0 22-15,0-22 0,0 21 16,-1-21-16,1 21 0,0-21 0,0 21 15,0-21-15,21 21 0,-21-21 16,21 21-16,-22-21 0,1 22 0,21-1 16,0 0-16,-21-21 15,21 21-15,-21-21 0,21 21 16,0 0-16,0 1 16</inkml:trace>
  <inkml:trace contextRef="#ctx0" brushRef="#br0" timeOffset="44371.35">6138 11451 0,'0'0'0,"-21"0"0,21 21 16,-21-21-16,42 0 31,0 0-31,22 0 0,-22 0 0,21 0 16,22 0-16,-22 0 0,43 0 15,-22 0-15,1 0 0,20 0 0,-20-21 16,20 21-16,-20 0 0,21-21 0,-22 21 16,1-21-16,-1 21 0,-21 0 15,22 0-15,-22-21 0,1 21 16,-22 0-16,21 0 0,-21 0 0,0 0 16,-21-21-1,-21 21 1,0 0-16,0 0 15,0 0-15,0 0 0,21-22 0,-22 1 16,1 21-16,0-21 0</inkml:trace>
  <inkml:trace contextRef="#ctx0" brushRef="#br0" timeOffset="44675.57">6943 11091 0,'-22'0'78</inkml:trace>
  <inkml:trace contextRef="#ctx0" brushRef="#br0" timeOffset="45399.15">7789 11451 0,'0'0'16,"-21"0"-16,21-21 15,21 21 1,0 0-16,1 0 0,-1 0 0,21-21 16,0 21-16,1-21 0,-1 21 15,0 0-15,1 0 0,-1-21 0,0 21 16,1 0-16,-1 0 0,-21-22 0,0 22 15,22 0-15,-22 0 0,-42 0 32,-22 0-17</inkml:trace>
  <inkml:trace contextRef="#ctx0" brushRef="#br0" timeOffset="45723.94">8086 11388 0,'0'0'0,"-22"0"0,1 21 16,21 0-1,0 0 1,21-21-16,1 21 16,-1 1-16,0-1 0,0 0 15,0 0-15,0 0 0,1 0 0,-1 22 16,-21-22-16,0 0 0,21 0 0,-21 22 16,0-22-16,0 0 0,0 0 0,0 21 15,0-20-15,0-1 0,-21 0 16,21 0-16,-21 0 0,-1 0 15,1 1-15,0-1 0,0 0 0,0-21 0,-22 0 16,22 0-16,0 21 0,0-21 16,0 0-16,0 0 0,-1 0 0,1-21 15,21 0-15,-21 21 16,21-21-16,0-1 0,0 1 16,0 0-16,21 0 15,0 21-15,1-21 0,-1 21 0,0-21 16,0 21-16,0-22 0,22 22 15</inkml:trace>
  <inkml:trace contextRef="#ctx0" brushRef="#br0" timeOffset="46147.36">8488 11705 0,'0'-21'15,"0"0"-15,-21 21 31,-1 0-31,22 21 16,0 0-16,-21 0 16,21 1-16,0-1 0,-21 0 0,21 0 15,0 0-15,0 0 0,0 1 16,0-1-16,0 0 16,21-42 15,0 21-31,-21-21 0,0-1 15,22 22-15,-1-21 0,-21 0 0,21 0 16,-21 0-16,0 0 16,0-1-16,21 22 0,-21-21 0,21 42 31,-21 1-15,21-1-16,-21 0 0,22 0 15,-22 0-15,0 0 0,0 1 16,0-1-16,0 0 0,21-21 15,-21 21-15,21-21 16,0 0 0,0 0-16,-21-21 0,21 0 15</inkml:trace>
  <inkml:trace contextRef="#ctx0" brushRef="#br0" timeOffset="46380.91">8763 11705 0,'0'0'0,"0"-21"0,0-42 16,0 41-16,0 1 0,0 42 47,0 1-47,0-1 0,0 0 15,21 0-15,-21 0 0,21 0 0,-21 1 16,0-1-16,0 0 0,0 0 16,0 0-16,0 0 0,0 1 15,0-44 32,0 1-47,21 0 16</inkml:trace>
  <inkml:trace contextRef="#ctx0" brushRef="#br0" timeOffset="46575.79">9017 11557 0,'0'0'0,"0"-21"15,0 42 16,-21 0-31,21 0 16,-21 1-16,-1-22 0,1 21 0,21 0 16,-21 0-16,0 0 0,0 0 0,21 1 15,-21-22-15,21 21 0,0 0 0,0 0 16,21-21 15</inkml:trace>
  <inkml:trace contextRef="#ctx0" brushRef="#br0" timeOffset="46951.32">9250 11578 0,'0'0'0,"0"-21"16,0 0 0,-21 42 15,21 0-31,0 0 15,-22-21-15,1 22 0,21-1 16,-21 0-16,21 0 0,-21 0 16,21 0-1,0 1-15,21-22 47,-21-22-47,0 1 0,21 21 0,-21-21 16,21 21-16,1 0 0,-22-21 0,21 21 15,0 0-15,0 0 16,0 0-16,-21 21 0,21-21 16,-21 21-16,22 0 15,-22 1-15,21-22 0,-21 21 0,21-21 16,0 0 0,0 0-16,0 0 15,1-21-15</inkml:trace>
  <inkml:trace contextRef="#ctx0" brushRef="#br0" timeOffset="47699.69">5630 10901 0,'0'-21'15,"21"21"1,1-21-1,-1 21-15,0 0 0,-21-22 0,21 22 16,-21-21-16,21 21 0,-42 0 31,0 0-31,0 0 16,0 0-16,-1 21 0,-20 1 0,21-22 16,-21 21-16,20-21 0,1 21 15,0 0-15,0 0 0,0 0 0,0 1 16,21-1-16,0 0 15,0 0-15,21 0 0,0 0 16,0-21-16,0 22 0,22-1 16,-1-21-16,-21 21 0,21-21 0,22 21 15,-22 0-15,1-21 0,-1 21 0,0-21 16,-21 22-16,22-22 0,-22 21 16,0-21-16,0 21 0,-21 0 15,0 0-15,-21 0 0,0 1 16,0-22-16,0 21 0,-22 0 15,1-21-15,0 21 0,-1-21 16,1 0-16,0 21 0,20-21 0,-20 0 16,0 0-16,21 0 0,-1 0 15,1 0-15,0 0 0,0 0 16,21-21 0,0 0-16,0 0 15,21 0-15,0 21 0</inkml:trace>
  <inkml:trace contextRef="#ctx0" brushRef="#br0" timeOffset="48780.87">13779 10520 0,'0'-21'15,"0"0"1,0-1-16,0 1 16,22 0-1,-1 0-15,-21 0 0,0 0 16,0-1-16,0 1 15,-21 0-15,-1 21 16,1-21-16,0 21 0,-21 0 0,21 0 16,-22 0-16,22 0 0,-21 0 0,21 21 15,-22 0-15,22 0 0,0-21 16,0 22-16,0-1 0,-1 0 0,22 0 16,0 0-16,0 0 0,0 1 0,0-1 15,0 0-15,22 0 0,-1 0 0,21 0 16,-21 1-16,22-1 0,-22 0 0,21 0 15,0 0-15,-20 0 0,20 1 16,-21-1-16,0 0 0,0 0 0,1 0 16,-22 0-16,0 1 15,0-1-15,-43-21 0,22 21 0,-21 0 16,-1-21-16,1 0 0,0 0 0,-1 21 16,-20-21-16,21 0 0,-1 0 0,1 0 15,0 0-15,20 0 0,-20 0 0,21 0 16,0-21-16,21 0 31,21 21-31,0 0 0,0 0 16,0 0-16,1-21 0,-1 21 15,0 0-15,0 0 0</inkml:trace>
  <inkml:trace contextRef="#ctx0" brushRef="#br0" timeOffset="49047.71">13949 10668 0,'0'0'0,"21"-21"0,-21 0 15,0 42 17,0 0-32,0 0 0,0 22 15,-21-22-15,0 0 0,21 21 0,-22-21 16,22 1-16,-21 20 0,21-21 15,0 0-15,0 0 0,0 22 0,-21-22 16,21 0-16,0 0 16,0 0-16,0 1 0</inkml:trace>
  <inkml:trace contextRef="#ctx0" brushRef="#br0" timeOffset="49562.93">14330 10922 0,'0'0'0,"-21"0"0,-22 21 15,64-21 16,22 0-31,-22 0 0,21 0 0,1 0 16,20 0-16,-21 0 0,22 0 0,-1-21 16,-20 21-16,20 0 0,1 0 15,-1 0-15,1 0 0,-22-21 0,0 21 0,1 0 16,-1-21-16,-21 21 0,0 0 16,1 0-16,-22-21 15,-22 21 1,1-22-16,0 22 0,0 0 15,0 0-15,0 0 0,-1 0 0,1-21 16,0 21-16,0 0 0,0 0 0,0 0 16,21-21 15,21 21-31,0 0 16,0 0-16,0 0 15,0 21-15,1-21 0,-1 21 0,0 1 16,0-22-16,-21 21 0,0 0 0,0 0 15,0 0-15,0 0 0,-21 1 16,0-22-16,0 21 0,-1 0 0,1 0 16,-21-21-16,21 21 0,0 0 15,-22 1-15,22-22 0,0 21 0,0-21 16,0 0-16,42 0 16,0 0-16</inkml:trace>
  <inkml:trace contextRef="#ctx0" brushRef="#br0" timeOffset="50424.64">16764 10266 0,'0'0'0,"0"-21"16,0-43-16,0 43 0,-21 0 15,0 0-15,-1 21 16,1 0-16,0 0 16,0 0-16,0 0 0,0 0 0,-22 0 15,22 0-15,0 0 0,0 0 0,-22 21 16,22 0-16,-21-21 0,21 21 0,-22 22 15,22-22-15,-21 21 0,0-21 16,-1 22-16,22-1 0,-21 21 0,-1-20 16,22-1-16,-21 22 0,0-22 0,20 0 15,-20 22-15,21-22 0,-21 0 0,20 22 16,-20-22-16,21 22 0,0-22 0,0 22 16,-1-1-16,1 1 0,21-22 0,-21 21 15,21 1-15,0-22 0,0 22 16,0-1-16,0-20 0,0-1 15,0 21-15,0-20 0,21-1 0,0 22 16,1-22-16,-1 0 0,0 1 0,21-1 16,-21 0-16,1-21 0,20 22 0,-21-22 15,21 0-15,1 0 0,-1 0 0,0 1 16,1-22-16,20 0 0,-20 21 0,20-21 16,1 0-16,-1 0 0,1 0 15,-1 0-15,1 0 0,-22 0 0,21-21 16,1 21-16,-1-22 0,-20 1 0,20 21 15,-20-21-15,20 0 0,-21 0 0,1 0 16,20-1-16,-20 1 0,20 0 16,-21-21-16,1 21 0,20-22 0,-20 22 15,-1-21-15,21 21 0,-20-22 0,-1 1 16,0 0-16,1 20 0,-1-20 16,0 0-16,1-1 0,-1-20 0,-21 21 15,0-22-15,1 22 0,-1-22 0,0 1 16,-21-1-16,21 22 0,-21-22 0,0 22 15,0-21-15,0 20 0,0 1 0,0-22 16,0 22-16,-21 0 0,0-1 0,-22 1 16,22 0-16,0-1 0,-21 1 15,-1 21-15,1-21 0,-21-1 0,-1 22 16,22-21-16,-43 21 0,22-1 16,-1 1-16,1-21 0,-1 42 0,1-21 15,20 0-15,1 21 0,0 0 0,-1 0 16,1 0-16,0 0 0,20 0 0,-20 0 15,21 0-15,-21 21 0,-1-21 16,1 21-16,0 0 0,-1 0 0,1 0 16,0 1-16,-22-1 0,22 0 0,-22 0 15,22 0-15,0 22 0,-1-22 0,22 0 16,-21 0-16,21 21 0,-1-20 0</inkml:trace>
  <inkml:trace contextRef="#ctx0" brushRef="#br0" timeOffset="50744.46">16044 11113 0,'0'0'0,"0"-22"15,0 1 1,-21 21-1,21 21 1,0 1-16,0-1 0,0 0 16,0 0-16,0 0 0,0 22 0,0-22 15,0 21-15,0-21 0,0 0 0,0 22 16,0-22-16,0 0 0,0 0 0,0 0 16,0 1-16,0-1 0,0 0 0,0 0 15,0 0-15,0-42 47</inkml:trace>
  <inkml:trace contextRef="#ctx0" brushRef="#br0" timeOffset="51036.05">16192 11007 0,'0'0'0,"0"-43"16,0 22-16,0 0 15,0 0-15,0 0 16,22 21-16,-1-21 0,0 21 16,0 0-16,0 0 0,22 0 0,41 0 15,-63 0-15,1 21 16,-1 0-16,-21 0 16,0 0-16,0 0 0,0 1 15,0-1-15,-43 0 0,22 0 0,0 0 16,-21 0-16,21 1 0,-22-1 0,22 0 15,-21 0-15,21 0 0,-22-21 0,22 21 16,0-21-16,0 22 0,21-1 16</inkml:trace>
  <inkml:trace contextRef="#ctx0" brushRef="#br0" timeOffset="51519.78">16446 11197 0,'0'21'0,"-21"-21"0,0 22 15,21-1-15,-21-21 0,21 21 0,0 0 16,-21-21-16,21 21 0,0 0 16,0 1-16,21-22 15,0 0-15,0 0 0,0 0 16,1 0-16,-1-22 15,0 22-15,0-21 0,0 21 0,-21-21 16,21 0-16,1 21 0,-22-21 0,21 0 16,-21-1-16,0 1 0,0 0 15,21 0-15,-21 0 0,0 0 16,0 42 15,0 0-31,0 0 16,0 0-16,0 0 0,0 1 0,0 20 15,0-21-15,0 21 0,0-20 0,0 20 16,0-21-16,0 21 0,0-20 0,0 20 16,0 0-16,0-21 0,0 1 0,0 20 15,0-21-15,0 0 0,0 22 0,0-22 16,0 0-16,-21 0 0,0 0 0,21 0 16,-22-21-16,1 22 15,0-22-15,0 0 0,0 0 0,0 0 16,-1 0-16,1 0 15,0-22-15,21 1 16,0 0-16,0 0 16,0 0-16,0 0 0,0-22 0,21 22 15</inkml:trace>
  <inkml:trace contextRef="#ctx0" brushRef="#br0" timeOffset="51795.29">16997 10837 0,'0'0'0,"0"-21"0,0 0 15,0 42 1,0 0-16,-21 1 16,21 20-16,0-21 0,0 21 15,0-20-15,0 20 0,0 0 0,0 1 16,0-1-16,0-21 0,-22 21 0,22 1 15,-21-22-15,21 21 0,0-21 0,0 1 16,-21-1-16,21 0 0,-21 0 0,0 0 16,21-42 15,21 0-31</inkml:trace>
  <inkml:trace contextRef="#ctx0" brushRef="#br0" timeOffset="52215.05">17230 10880 0,'0'0'0,"0"-21"16,0 42-1,0 0 1,0 0-16,0 0 0,0 0 16,0 1-16,0-1 0,0 21 0,-22-21 15,22 0-15,-21 22 16,21-22-16,-21 0 0,21 0 0,0 22 15,0-22-15,-21 0 0,0 0 16,21 0-16,-21-21 0,21 21 16,0-42 15,0 0-31,21 0 16,0 0-16,0 0 0,-21-1 15,21 1-15,0 0 0,1 0 16,-1 21-16,-21-21 0,21 0 0,0 21 15,0 0-15,0 0 16,-21 21 0,0 0-16,0 0 0,0 0 15,0 0-15,0 1 0,0-1 0,-21 0 16,0 0-16,0 0 0,21 0 16,0 1-16,-21-22 0,21 21 15</inkml:trace>
  <inkml:trace contextRef="#ctx0" brushRef="#br0" timeOffset="52879.19">17505 11155 0,'-21'21'31,"-1"0"-31,1 0 15,21 1-15,0-1 16,0 0-16,0 0 0,0 0 16,0-42 46,21 21-46,-21-21-16,0 0 0,0 0 15,0-1-15,0 1 0,0 0 0,22 0 16,-1 0-16,-21 0 0,0-1 16,21 22-16,0-21 0,0 21 15,0 0-15,1 0 16,-22 21 0,0 1-16,0-1 15,0 0-15,0 0 0,0 0 0,0 0 16,0 1-16,0-1 0,0 0 15,-22-21-15,22 21 0,-21 0 0,21 0 16,-21-21 0,0 0-1,21-21 1,0 0 0,0 0-16,0 0 15,21 0-15,0-1 0,0 1 0,1 0 16,-1 0-16,-21 0 0,21 0 0,0-1 15,0 22-15,0 0 0,1 0 16,-22 22 0,0-1-16,0 0 15,0 0-15,0 0 16,0 0-16,0 1 0,0-1 0,0 0 16,-22 0-16,22 0 0,-21 0 15,21 1-15,-21-22 16,0 0-1,0 0 1,21-22-16,-21 22 16</inkml:trace>
  <inkml:trace contextRef="#ctx0" brushRef="#br0" timeOffset="53139.06">16806 10922 0,'0'0'0,"-127"0"16,106 0 0,-21 0-16,63 0 31,0 0-31,21 0 0,1 0 0,-1 0 16,0 0-16,1 0 0,-1 0 0,22 0 15,-22 0-15,-21 0 0,21 0 0,1 0 16,-22 0-16,0 0 0,-42 0 47,0 0-47,0 0 0</inkml:trace>
  <inkml:trace contextRef="#ctx0" brushRef="#br0" timeOffset="53995.36">10075 14669 0,'0'0'0,"21"-22"0,22 22 16,-22 0-16,-21-21 0,21 21 16,0-21-16,-21 0 0,21 21 0,1-21 15,-1 0-15,0-1 16,-21 1-16,21 0 0,-21 0 16,0 0-16,21 21 0,-21-21 0,0-1 15,0 1-15,-21 0 0,0 21 16,0 0-16,-22 0 0,22 0 15,-21 0-15,0 0 0,-1 21 0,1 0 16,0 1-16,-1-22 0,22 21 0,-21 0 16,-1 21-16,22-21 0,0 1 15,0-1-15,0 0 0,21 0 16,-21 0-16,21 0 0,0 1 0,0-1 16,21 0-16,0 0 0,21 0 0,1 22 15,-1-22-15,-21 0 0,21 0 0,1 0 16,-1 0-16,-21 1 0,22-1 15,-43 0-15,0 0 0,0 0 0,0 0 16,0 1-16,-22-1 0,1 0 0,-21-21 16,0 21-16,-1 0 0,1-21 0,-22 0 15,22 0-15,0 0 0,-1 0 16,1 0-16,0 0 0,-1 0 0,22 0 16,0-21-16,0 21 0,21-21 15,0 0-15,0 0 0,0-1 16,0 1-16,21 0 0,21 0 15,-20 0-15,-1 21 0,21-21 16,-21 21-16,22-22 0</inkml:trace>
  <inkml:trace contextRef="#ctx0" brushRef="#br0" timeOffset="54487.08">10414 14965 0,'0'-21'16,"0"0"-16,0-1 0,0 1 15,0 0-15,21 0 16,0 21-16,0 0 16,1 0-16,-1 0 0,0 0 15,0 0-15,0 21 0,0 0 0,1 0 16,-22 1-16,21-1 0,-21 21 0,0-21 15,0 22-15,0-22 0,0 21 0,-21 0 16,-1-20-16,-20 20 0,21-21 16,-21 21-16,20-20 0,-20-1 0,0 0 15,21 0-15,-22 0 0,22 0 16,0-21-16,0 0 0,0 0 0,-1 0 16,22-21-1,0 0-15,0 0 0,0 0 16,22 0-16,-1-1 0,0 1 0,0 0 15,0 21-15,0-21 0,1 0 0,-1 21 16,0 0-16,0 0 0,0 0 0,0 0 16,1 21-16,-1 0 15,0-21-15,-21 21 0,0 0 0,21 1 16,-21-1-16,21 0 0,-21 0 16,0 0-16,21 0 0,-21 1 15,22-22-15,-1 0 16,0 0-16,0 0 15,0 0-15,0 0 0,1-22 16</inkml:trace>
  <inkml:trace contextRef="#ctx0" brushRef="#br0" timeOffset="54971.4">11112 14986 0,'0'0'0,"-21"21"16,0-21-16,21 21 0,21-21 31,0 0-31,22 0 0,-22 0 0,21 0 16,1 0-16,20 0 0,-21 0 0,22 0 16,-1 0-16,1 0 0,-1 0 0,1 0 15,-1 0-15,1 0 0,-1-21 0,1 21 16,-1-21-16,1 21 0,-22 0 15,22-21-15,-22 21 0,-21 0 0,22 0 16,-22-21-16,0 21 0,0 0 0,-21-21 16,-21 21-1,0 0-15,0 0 16,-22-22-16,22 22 0,0 0 16,0 0-16,0-21 0,21 0 15,-22 21-15,22-21 16,22 21-16,-1 0 15,0 0-15,0 0 0,0 0 16,22 0-16,-22 21 0,0 0 16,0-21-16,-21 21 0,0 1 0,21-22 15,-21 21-15,0 0 0,0 0 0,0 0 16,-21 0-16,0 1 0,0-22 0,0 21 16,-1 0-16,1 0 0,-21 0 15,21-21-15,0 21 0,-1-21 16,1 0-16,0 0 0,0 0 0</inkml:trace>
  <inkml:trace contextRef="#ctx0" brushRef="#br0" timeOffset="56019.36">13525 14182 0,'0'0'0,"-21"0"0,-21-43 16,21 43 0,-22 0-16,22 0 0,0 0 0,0 0 15,-21 0-15,20 0 0,-20 0 0,21 0 16,-21 22-16,-1-1 0,22 0 15,-21 0-15,21 0 0,-22 22 0,1-1 16,21 0-16,0 1 0,-22-1 0,22 21 16,0 1-16,0-22 0,0 22 0,-1-1 15,1 1-15,0-1 0,0-20 16,0 20-16,21 1 0,-21-1 0,21 1 16,0-1-16,0 1 0,0-1 0,0 1 15,0-22-15,0 21 0,0-20 0,21 20 16,0-20-16,0 20 0,0-21 15,0 1-15,22-1 0,-1 0 0,-21 1 16,22-1-16,20 0 0,-21-20 0,1 20 16,20-21-16,-20 0 0,20 0 15,-21-21-15,22 22 0,-22-22 0,1 0 16,20 0-16,-21 0 0,1 0 16,-1 0-16,22-22 0,-22 22 0,0-21 15,1 0-15,20 21 0,-21-21 0,1 0 16,20 0-16,1-1 0,-1-20 0,22 21 15,0 0-15,-22-22 0,22 22 0,-1-21 16,1 0-16,0 20 0,-22-20 16,1 0-16,-1-22 0,-20 22 0,20 0 15,-21-22-15,22 1 0,-43-1 0,21 22 16,1-22-16,-22 1 0,-21-1 0,0-20 16,0 20-16,0 1 15,0-1-15,0 1 0,0-1 0,-21-21 16,0 22-16,-1-1 0,1 1 0,0 21 15,-21-22-15,-1 22 0,1-1 0,0 1 16,-22 21-16,1-21 0,-1 20 0,1-20 16,-22 21-16,0 0 0,-20 0 15,20-1-15,0 22 0,-21-21 0,22 21 16,-1 0-16,-21 0 0,22 0 0,-1 0 16,0 0-16,1 0 0,-22 0 15,21 0-15,22 0 0,-22 21 16,21 1-16,1-22 0,21 21 0,-1 21 15,1-21-15,0 0 0,20 22 0,1-22 16,0 21-16,21 1 0,0-1 0,0 0 16,0 1-16,0-1 0,0 0 15</inkml:trace>
  <inkml:trace contextRef="#ctx0" brushRef="#br0" timeOffset="56371.36">13356 14647 0,'0'0'0,"0"-21"0,0 0 15,0 0-15,-21 21 0,0 0 16,0 0-16,-1 0 0,1 0 15,0 21-15,21 0 0,-21 0 0,0 1 16,0-1-16,21 0 0,0 21 0,-22-21 16,22 22-16,-21-22 15,21 21-15,0 1 0,0-1 0,0-21 16,0 21-16,0 1 0,0-22 0,0 21 16,21-21-16,1 1 0,-22-1 0,21 0 15,0 0-15,0-21 0,-21 21 0,21-21 16,0 0-16,1 0 0,-1 0 15,0 0-15,0 0 0,0 0 0,0-21 16,1 0-16,-1 0 0</inkml:trace>
  <inkml:trace contextRef="#ctx0" brushRef="#br0" timeOffset="56655.81">13991 14584 0,'0'0'0,"0"-21"0,0 0 0,0 42 32,0 0-32,0 0 15,0 0-15,-21 0 0,21 22 0,0-22 16,0 21-16,0 1 0,0-22 0,0 21 16,-21 0-16,21 1 0,0-1 0,-21-21 15,21 22-15,-22-1 0,22-21 16,0 21-16,0-20 0,0-1 0,0 0 15,-21 0-15,21 0 0,0 0 16,0-42 15,0 0-31,21 0 0</inkml:trace>
  <inkml:trace contextRef="#ctx0" brushRef="#br0" timeOffset="56919.66">14372 14542 0,'0'0'16,"0"-22"-16,21 1 16,-21 42-1,0 1-15,0 20 16,0-21-16,0 21 0,0 1 16,0-1-16,0 0 0,-21 1 0,21-1 15,-21 0-15,21 22 0,0-22 0,-21 1 16,21-22-16,-21 21 0,21 0 15,-22-20-15,22 20 0,0-21 0,0 0 16,0 0-16,-21 1 0,21-1 16,-21-42 15,21-1-31</inkml:trace>
  <inkml:trace contextRef="#ctx0" brushRef="#br0" timeOffset="57215">13801 14901 0,'0'0'0,"-22"0"0,1 0 0,0 0 15,42 0 17,0 0-32,1 0 0,-1 0 0,21 0 15,0-21-15,1 21 0,-1 0 0,0 0 16,1 0-16,-1-21 0,0 21 0,1-21 15,-1 21-15,0 0 0,1 0 16,-22-21-16,0 21 0,21 0 16,-20 0-16,-1-21 0,0 21 0,0 0 15,0 0-15,-42 0 63</inkml:trace>
  <inkml:trace contextRef="#ctx0" brushRef="#br0" timeOffset="57491.82">13801 15071 0,'0'0'0,"-22"21"0,-20 0 15,42 0-15,0 0 16,21-21-16,0 0 15,22 0-15,-22 0 0,21 0 0,1 0 16,-1 0-16,0 0 0,1-21 0,20 21 16,-21-21-16,1 21 0,-22 0 15,21-21-15,1 21 0,-22 0 0,0-21 16,0 21-16,0 0 16,-42 0 30,0 0-30,0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37:08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1270 0,'-22'0'31,"22"-21"16,0 0-47,22 21 16,-22-21-16,21 21 0,0-22 0,-21 1 15,21 0-15,-21 0 16,21 21-16,-21-21 0,0 0 16,0-1-16,0 1 0,0 0 15,-21 21-15,0-21 16,0 21-16,0 0 0,-1 0 15,1 0-15,-21 21 0,0-21 0,20 21 16,-20 0-16,0 22 0,21-22 16,-22 0-16,1 21 0,21-20 0,0 20 15,-1-21-15,1 0 0,0 22 0,21-22 16,-21 0-16,21 0 0,0 0 16,0 22-16,0-22 15,0 0-15,42 0 0,-21 0 0,1 0 16,-1 1-16,21-1 0,0 0 15,-20 0-15,20 0 0,0 0 0,1 1 16,-22-1-16,21 0 0,0 0 16,-20 0-16,20 0 0,-21 1 0,0 20 15,-21-21-15,0 0 0,0 22 0,0-22 16,0 0-16,0 21 0,0-21 16,-21 1-16,0 20 0,-21-21 0,-1 0 15,1 0-15,0 1 0,-1-1 0,-20 0 16,20-21-16,1 21 0,-21-21 15,20 0-15,1 0 0,21 0 16,-22 0-16,1-21 0,21 0 0,0 0 0,-22-1 16,22 1-16,0 0 15,0-21-15,0 21 0,0-22 0,-1 22 16,1-21-16,0 21 0,0-22 0,0 22 16,21-21-16,-21 21 0,21-1 15,0-20-15,0 21 0,0 0 0,0 0 16,21 21-16,21-22 0,-21 1 15,22 0-15,-22 0 0,21 0 0,22 21 16</inkml:trace>
  <inkml:trace contextRef="#ctx0" brushRef="#br0" timeOffset="391.44">3260 1355 0,'0'0'16,"-22"-21"-16,1-1 0,0 1 0,0 21 16,21-21-16,-21 0 0,0 21 15,21-21-15,-22 21 16,1 21-1,21 0-15,0 0 0,0 0 0,0 22 16,0-1-16,0 0 0,0 1 16,0-1-16,0 22 0,0-22 0,0 21 15,0-20-15,0 20 0,0-20 16,0-1-16,0 0 0,0 1 0,0-22 16,-21 21-16,21-21 0,0 0 0,0 1 15,0-1-15,0 0 0,0-42 47,0 0-47,21-1 16,-21 1-16</inkml:trace>
  <inkml:trace contextRef="#ctx0" brushRef="#br0" timeOffset="611.32">2921 1820 0,'-21'0'16,"21"-21"15,21 21-31,0 0 0,0-21 0,0 0 16,1 21-16,20-21 0,-21 21 16,0 0-16,0-21 0,1 21 15,-1 0-15,0-22 0,0 1 16,0 21-16,0 0 0,1-21 0,-1 21 15</inkml:trace>
  <inkml:trace contextRef="#ctx0" brushRef="#br0" timeOffset="1218.97">3662 1884 0,'0'0'0,"0"-42"16,0 20-16,0 1 15,0 0-15,0 0 0,0 0 16,0 0-16,21 21 0,-21-22 16,21 22-16,0 0 0,-21-21 15,21 21-15,1 0 0,-1 0 0,0 0 16,0 0-16,0 21 0,0 1 0,1-1 15,-1 0-15,-21 21 0,21-21 16,-21 1-16,21-1 0,-21 21 0,0-21 16,0 0-16,0 22 0,0-22 0,0 0 15,0 0-15,0 0 0,-21 1 16,0-1-16,21 0 0,-21 0 16,-1 0-16,1-21 15,0 0 1,21-21-1,0 0-15,0 0 16,0 0-16,0-1 0,0 1 0,0 0 16,0-21-16,0 21 0,21-1 15,-21-20-15,21 21 0,1 0 0,-22 0 16,21-1-16,0 1 0,-21 0 0,21 0 16,0 21-16,0-21 0,1 0 15,-1 21-15,0 0 0,0-22 16</inkml:trace>
  <inkml:trace contextRef="#ctx0" brushRef="#br0" timeOffset="1490.81">4487 1693 0,'0'22'31,"0"-1"-16,-21-21-15,21 21 0,0 0 16,-21 0-16,21 0 0,0 1 0,0-1 16,0 0-16,0 0 0,-21 0 15,0 0-15,21 1 0,0-1 16,-22 0-16,1-21 16,21 21-16,0 0 0,-21-21 15,0 0 1,21-21-1,0 0-15</inkml:trace>
  <inkml:trace contextRef="#ctx0" brushRef="#br0" timeOffset="1703.69">4403 1439 0,'0'0'0,"0"-21"0,0 42 62,0 1-46,0-1 0,0 0-16,21-21 0,-21 21 15</inkml:trace>
  <inkml:trace contextRef="#ctx0" brushRef="#br0" timeOffset="2998.58">5016 1757 0,'0'0'0,"-21"0"16,21 21-1,0 0 1,0 0-16,0 1 0,0-1 16,-21 0-16,21 0 0,-21 0 15,21 0-15,0 1 0,-21-22 0,21 21 16,-21 0-16,-1-21 0,22 21 15,-21-21-15,21 21 0,0-42 47,0 0-31,0 0-16,21 0 16,-21-1-16,22 1 0,-1 0 0,-21 0 15,21 0-15,0 0 0,0-1 16,-21 1-16,21 0 0,1 21 0,-1-21 15,0 0-15,0 21 16,0 0-16,-21 21 0,21 0 16,-21 0-16,22-21 0,-22 21 15,0 1-15,0-1 0,0 0 0,0 0 16,0 0-16,21 0 0,-21 1 0,0-1 16,0 0-16,21 0 15,0 0-15,0-21 0,-21 21 16,21-21-16,1 0 0,-1 0 0,21 0 0,-21 0 15,0 0-15,1 0 0,20 0 16,-21 0-16,21 0 0,-20 0 16,20-21-16,-21 21 0,21-21 0,-20 0 15,20 21-15,-21-21 0,0 0 0,0-1 16,1 1-16,-1 0 0,0 0 0,-21 0 16,21 0-16,-21-22 0,0 22 15,0 0-15,0-21 0,0 20 0,0 1 16,0 0-16,0 0 0,-21 0 0,21 0 15,-21 21-15,0 0 0,-1 0 16,1 0 0,0 0-16,0 0 0,21 21 0,-21 0 15,0 0-15,-1 0 0,1 0 0,21 1 16,0-1-16,-21 0 0,21 0 16,0 0-16,0 0 0,0 1 15,0-1-15,21-21 16,0 0-16,1 0 0,-1 0 15,0 0-15,0-21 0,0 21 16,0-22-16,1 22 0,-1-21 0,0 21 16,-21-21-16,21 21 0,0-21 0,0 0 15,1 0 17,-22 42-17,0 0 1,0 0-16,0 0 0,0 0 15,0 1-15,0-1 0,0 21 16,0-21-16,0 22 0,0-22 0,0 21 16,0 0-16,0 1 0,0-1 0,0 0 15,0 1-15,0 20 0,21-20 0,-21 20 16,0 1-16,0-1 0,21-21 0,-21 22 16,21-1-16,-21 1 0,0-1 15,21-20-15,-21 20 0,21 1 16,1-22-16,-22 22 0,21-22 0,0 0 15,-21 22-15,0-22 0,21 0 0,-21 1 16,0-1-16,0 0 0,0 1 0,0-22 16,0 0-16,0 21 0,-21-20 0,0-22 15,0 21-15,-1 0 0,-20 0 16,21-21-16,-21 0 0,-1 0 0,1 0 16,-22 0-16,22 0 0,-21-21 0,20 0 15,-20 0-15,20-1 0,-20 1 0,21-21 16,-1 0-16,1-1 0,0 1 0,20 0 15,-20-22-15,21 1 0,0 20 0,21-20 16,0-1-16,0 1 16,0-1-16,0 1 0,0-1 0,21 1 15,0-1-15,0 1 0,0-1 0,22 22 16,-22-22-16,21 22 0,-21 0 0,1-1 16,-1 1-16,21 21 0,-21-21 15,0 20-15,1 1 0,-22 0 0,21 0 16,0 0-16,0 21 0,-21-21 0,21-1 15,0 22-15,1-21 0,-1 0 0,0 0 16</inkml:trace>
  <inkml:trace contextRef="#ctx0" brushRef="#br0" timeOffset="3918.75">8297 1566 0,'21'0'16,"1"-21"15,-1 0-15,0 0-16,0 0 16,-21 0-16,21-1 15,-21 1 1,21 0-16,-21 0 0,0 0 15,-21 21 17,0 0-32,-21 21 0,21 0 0,-1 0 15,-20 0-15,21 1 0,-21-1 16,20 0-16,-20 0 0,21 21 16,0-20-16,-22-1 0,22 0 0,0 0 15,21 0-15,-21 0 0,21 1 0,-21-1 16,21 0-16,0 0 15,21-21-15,0 21 16,0 0-16,22-21 0,-22 22 16,0-1-16,21-21 0,-21 21 0,22-21 15,-22 21-15,21 0 0,-21-21 16,1 21-16,20 1 0,-21-22 0,-21 21 16,0 0-16,21 0 0,-21 0 15,0 0-15,0 1 0,0-1 16,-21 0-16,0 0 15,0 0-15,0-21 0,-1 21 0,1 1 16,0-22-16,-21 0 0,21 21 0,-1-21 16,-20 0-16,21 0 0,-21 0 0,20 0 15,-20 0-15,21 0 0,0 0 16,-22 0-16,22-21 0,0 21 0,-21-22 16,21 22-16,-1-21 0,1 21 0,0 0 15,21-21-15,-21 21 0,21-21 16,-21 21-16,21-21 47,21 21-32,0 0-15,0 0 0</inkml:trace>
  <inkml:trace contextRef="#ctx0" brushRef="#br0" timeOffset="4402.99">9440 1969 0,'21'0'47,"1"0"-47,-1 0 16,0 0-16,21 0 0,-21 0 0,1-22 15,-1 22-15,0 0 0,0 0 16,0 0-16,-42 22 47,0-22-32</inkml:trace>
  <inkml:trace contextRef="#ctx0" brushRef="#br0" timeOffset="4574.89">9440 2180 0,'0'21'15,"21"-21"1,1 0-16,-1 0 16,0 0-16,0 0 0,0 0 0,0 0 15,22-21-15,-22 21 0,0 0 16,0-21-16,0 0 0,1 21 16,20-21-16,-21 21 0,21-21 0,1-1 15</inkml:trace>
  <inkml:trace contextRef="#ctx0" brushRef="#br0" timeOffset="5090.57">11388 1609 0,'21'-21'16,"-42"42"-16,42-85 0,-21 43 0,0-21 0,0 21 15,0-1-15,21-20 0,-21 21 0,0 0 16,0 0-16,0-1 16,0 44-1,0-1-15,0 21 16,0 0-16,0 1 0,-21-1 15,21 22-15,-21-1 0,21 1 0,-22-1 16,22 1-16,0-22 0,-21 21 0,0-20 16,21 20-16,-21-20 0,21-1 0,0-21 15,-21 21-15,21-20 16,0-1-16,0 0 0,0 0 0,0 0 16,0-42-1,21 0 1</inkml:trace>
  <inkml:trace contextRef="#ctx0" brushRef="#br0" timeOffset="5351.4">11747 1630 0,'0'0'0,"0"-42"0,22-1 16,-22 22-16,0 0 0,0 42 31,0 0-31,0 22 15,0-1-15,0 0 0,0 1 16,0-1-16,0 0 0,0 1 0,0-1 16,0 0-16,0 1 0,0-22 0,-22 21 15,22-21-15,0 22 0,-21-22 0,0 0 16,21 0-16,-21 0 0,21 0 16,0 1-16,-21-22 0,21 21 0,-21-21 15,-1 0-15,1 0 16,0 0-16</inkml:trace>
  <inkml:trace contextRef="#ctx0" brushRef="#br0" timeOffset="5516.53">11366 2138 0,'22'0'0,"-1"0"0,0 0 15,0 0-15,0 0 0,0 0 16,22 0-16,-22 0 0,0 0 0,21 0 15,-20-21-15,20 0 0,-21 21 0,21-22 16,-20 22-16,-1-21 0,21 0 0,-21 21 16</inkml:trace>
  <inkml:trace contextRef="#ctx0" brushRef="#br0" timeOffset="5887.32">12086 1990 0,'0'0'0,"0"21"0,21-21 16,0 0 0,1 0-16,-1 0 0,0 0 0,0-21 15,0 0-15,0 21 0,1-22 16,-1 1-16,0 21 0,-21-21 16,0 0-16,0 0 0,0 0 15,0-1-15,0 1 0,0 0 16,-21 21-16,0 0 0,-1 0 15,1 0-15,0 0 0,0 0 16,0 0-16,0 21 0,-1-21 0,1 21 16,0 22-16,21-22 0,-21 0 0,21 21 15,0 1-15,0-22 0,0 21 16,0-21-16,0 22 0,0-22 0,0 0 16,0 0-16,21 0 0,-21 1 0,21-1 15,0 0-15,1-21 0,-1 21 16,0-21-16,0 0 0,0 0 15,0 0-15,1 0 0,-1 0 0,0-21 16,0 21-16,21-21 0,-20 0 16</inkml:trace>
  <inkml:trace contextRef="#ctx0" brushRef="#br0" timeOffset="6164.28">12806 1503 0,'0'0'0,"21"-21"0,0-43 15,0 64 1,-21 21 0,0 1-16,0-1 0,0 21 0,0 0 15,0 1-15,0-1 0,0 22 0,-21-22 16,0 0-16,0 22 16,21-22-16,-21 0 0,-1 1 0,22-1 15,-21-21-15,21 22 0,-21-22 0,21 0 16,0 0-16,-21 0 0,21 0 0,-21 1 15,21-1-15,21-21 47,0-21-47,0-1 0</inkml:trace>
  <inkml:trace contextRef="#ctx0" brushRef="#br0" timeOffset="6459.23">13208 1545 0,'0'0'0,"0"-21"0,21 0 16,-21 0-16,0 42 31,0 21-31,0-21 16,0 1-16,0 20 0,0 0 15,0 1-15,-21-22 0,21 21 0,-21 0 16,0 1-16,21-1 0,0-21 0,-22 22 15,1-22-15,21 21 0,-21-21 16,21 0-16,0 22 0,-21-22 0,21 0 16,0 0-16,0 0 15,0 1-15,21-22 32,0 0-32,-21-22 0,21 1 15,1 21-15,-1-21 0</inkml:trace>
  <inkml:trace contextRef="#ctx0" brushRef="#br0" timeOffset="6902.5">13547 1905 0,'0'21'16,"-22"0"-16,1 1 15,21-1-15,0 0 0,-21-21 16,21 21-16,-21 0 0,21 0 0,-21 1 15,21-1-15,0 0 0,0 0 16,0 0-16,21-21 0,0 0 16,0 21-16,0-21 0,1 0 15,-1 0-15,0 0 0,21 0 0,-21 0 16,22 0-16,-1 0 0,0 0 0,1-21 16,-22 21-16,21-21 0,-21 0 15,1 21-15,-1-21 0,0 0 0,-21-1 16,21 1-16,-21 0 0,0-21 15,0 21-15,0-22 0,0 1 0,-21 0 16,0 20-16,0-20 0,21 21 0,-22 0 16,1 0-16,0-1 0,0 22 15,0 0-15,0 0 16,-1 22-16,22-1 0,-21 0 0,21 0 16,0 0-16,-21 0 0,21 1 0,0-1 15,-21 0-15,21 0 16,0 0-16,0 0 0,0 1 31</inkml:trace>
  <inkml:trace contextRef="#ctx0" brushRef="#br0" timeOffset="7507.19">11049 1249 0,'0'0'0,"-21"0"0,21 21 31,0 0-31,0 0 16,0 1-16,0-1 0,0 0 16,-21 0-16,21 0 15,0 0-15,-22-21 0,22 22 16,0-44 15,0 1-31</inkml:trace>
  <inkml:trace contextRef="#ctx0" brushRef="#br0" timeOffset="7639.11">11134 1270 0,'0'0'0,"21"0"15,-21 21-15,0 0 16,0 1-16,0-1 0,0 0 15,0 0-15,0 0 0,0 0 16,0 1-16,21-1 0,0-21 16</inkml:trace>
  <inkml:trace contextRef="#ctx0" brushRef="#br0" timeOffset="8155.84">14457 1228 0,'-21'21'32,"21"0"-32,-22 0 15,22 0-15,-21 1 0,21-1 16,0 0-16,-21 0 15,21 0-15,-21 0 0,21 1 16</inkml:trace>
  <inkml:trace contextRef="#ctx0" brushRef="#br0" timeOffset="8342.74">14478 1397 0,'0'21'32,"0"0"-17,-21-21-15,0 22 0,21-1 0,0 0 16,-22-21-16,22 21 0,-21 0 16,0 0-16</inkml:trace>
  <inkml:trace contextRef="#ctx0" brushRef="#br0" timeOffset="8590.59">15494 1651 0,'-21'0'32,"21"-21"-32,-21 21 15,-1 0 1,1 0-16,0 0 16,0 0-16,21 21 15,-21-21-15,21 21 0,0 0 16</inkml:trace>
  <inkml:trace contextRef="#ctx0" brushRef="#br0" timeOffset="8799.01">15515 2117 0,'0'0'0,"21"21"15,-21 0 1,0 0-16,0 0 0,0 1 15,-21-1-15,0 0 0,21 0 16,-21 0-16,0 0 0,-1 1 0,1-1 16,0 0-16,-21 0 0,-1 0 15,1 0-15,-21 1 0,-1-1 0,1 0 16,-1-21-16</inkml:trace>
  <inkml:trace contextRef="#ctx0" brushRef="#br0" timeOffset="9942.79">8213 4043 0,'21'0'16,"0"0"0,0 0-16,0-21 15,0 21-15,-21-21 0,22-1 16,-1 22-16,-21-21 0,0 0 0,21 21 15,-21-21-15,21 0 0,-21 0 16,0-1-16,0 1 16,0 0-16,-21 21 31,0 0-31,0 0 0,-1 0 0,1 0 16,0 0-16,0 0 0,0 21 15,0 0-15,-22-21 0,22 22 0,0-1 16,0 0-16,0 0 0,-1 0 0,22 0 15,0 1-15,-21-1 0,21 0 0,0 0 16,0 0-16,0 0 16,0 1-16,21-22 0,1 21 0,-22 0 15,21-21-15,0 21 0,0 0 0,0 0 16,0 1-16,1-1 0,-22 0 16,21 0-16,0 0 0,0 0 0,0 1 15,0-1-15,-21 0 0,22 0 16,-1 0-16,0-21 0,-21 21 0,0 1 15,21-1-15,-21 0 0,0 0 16,0 0-16,0 0 0,0 1 16,0-1-16,-21 0 0,0-21 0,0 21 15,-1 0-15,1-21 0,0 0 0,0 0 16,0 0-16,0 0 16,-1 0-16,1-21 15,0 0-15,21 0 0,-21 0 16,0-1-16,0 1 0,21 0 0,-22 21 15,1-21-15,21 0 0,0 0 0,-21-1 16,0 1 0,21 0-1,0 0 1,21 21-16,0-21 16,0 0-16</inkml:trace>
  <inkml:trace contextRef="#ctx0" brushRef="#br0" timeOffset="10332.87">9588 4149 0,'0'21'0,"22"-21"31,-1 0-31,0 0 16,0 0-16,0 0 0,0 0 0,22 0 15,-22 0-15,21 0 0,-21-21 0,22 21 16,-22 0-16,0 0 0,0 0 0,0 0 16,1 0-16,-44 21 47,1-21-47,0 0 0,0 0 15,0 21-15</inkml:trace>
  <inkml:trace contextRef="#ctx0" brushRef="#br0" timeOffset="10542.75">9652 4466 0,'0'0'0,"0"21"0,0 1 16,21-22-1,0 0 1,0 0-16,1 0 0,20 0 15,-21 0-15,0 0 0,22 0 0,-22 0 16,0-22-16,0 22 0,0 0 0,0 0 16,1-21-16,-22 0 15,21 0 1</inkml:trace>
  <inkml:trace contextRef="#ctx0" brushRef="#br0" timeOffset="11335.35">11134 3747 0,'0'-22'16,"0"1"-1,0 42 48,0 1-48,0-1-15,0 0 0,0 0 16,0 0-16,0 0 0,0 1 16,0-1-16,0 0 0,0 0 15,0 0 1</inkml:trace>
  <inkml:trace contextRef="#ctx0" brushRef="#br0" timeOffset="11543.23">11282 3747 0,'0'0'0,"21"-22"16,-21 44 15,0-1-31,0 0 15,0 0-15,0 0 16,0 0-16,0 1 16,0-1-16,-21-21 0,21 21 15</inkml:trace>
  <inkml:trace contextRef="#ctx0" brushRef="#br0" timeOffset="12392.22">12361 3831 0,'21'-21'16,"-21"0"-16,0 0 0,0 0 16,0-1-16,0 1 15,0 0 1,-21 21-1,0 0-15,0 0 0,0 0 0,0 0 0,-1 0 16,-20 0-16,21 21 0,-21 0 0,20 1 16,-20-1-16,21 21 15,0-21-15,-22 0 0,22 22 0,-21-1 16,21 0-16,-22 1 0,22-1 0,0 0 16,0 1-16,0-1 0,0 0 0,21 1 15,0-1-15,0-21 0,0 22 16,0-22-16,0 21 0,21-21 0,0 0 15,0 1-15,0-1 0,0-21 0,1 21 16,20-21-16,0 0 0,-21 0 0,22 0 16,-1 0-16,0 0 0,-20 0 0,20-21 15,0 0-15,-21 21 0,1-22 16,20 1-16,-21 0 16,-21 0-16,0 0 0,0 0 15,0-1-15,-21 1 0,0 0 0,0 0 16,-1 21-16,1-21 0,0 0 15,-21 21-15,21 0 0,-1 0 0,1 0 16,0 0-16,0 0 0,0 0 16,42 0 15,0 0-31,0 21 16,0-21-16,1 21 0,-1 0 0,0 0 0,0-21 15,0 21-15,0 1 0,1-1 0,-22 0 16,0 0-16,0 0 0,21 22 15,-21-22-15,0 0 0,0 0 16,0 21-16,0 1 0,0-22 0,-21 21 16,21 1-16,0-1 0,-22 0 0,1 22 15,0-22-15,21 0 0,-21 1 0,21-1 16,-21 0-16,21-20 0,0 20 0,-21-21 16,21 0-16,0 0 0,-22 1 0,22-1 15,0-42 16,0-1-15,22 1-16,-1 0 0,-21 0 0,21-21 0,0-1 16</inkml:trace>
  <inkml:trace contextRef="#ctx0" brushRef="#br0" timeOffset="13035.62">12912 4149 0,'0'0'0,"0"-21"16,-22 42 0,1 0-16,0 0 0,0 0 15,0 0-15,0 1 0,21 20 0,-22-21 16,22 0-16,-21 0 16,21 22-16,0-22 0,0 0 15,0 0-15,0 0 0,0 1 16,21-22-16,1 0 0,-1 0 15,0 0-15,0 0 0,0-22 16,-21 1 0,0 0-16,0 0 15,0 0-15,0 0 0,0-1 16,-21 1-16,0 0 0,21 0 0,0 0 16,0 0-16,0-1 0,0 1 15,0 0-15,21 0 16,0 0-16,0 21 0,22-21 0,-22-1 15,21 22-15,1 0 0,-1 0 0,0 0 16,-21 0-16,22 0 0,-22 22 0,21-1 16,-21 0-16,1 0 0,-22 0 15,0 0-15,0 1 0,0-1 0,0 0 16,0 21-16,-22-21 0,22 1 0,-21-1 16,21 0-16,-21 0 0,21 0 15,0 0-15,21-21 16,0 0-1,1 0-15,-1 0 0,0 0 16,0 0-16,0-21 0,0 21 0,1-21 16,-1 0-16,-21 0 0,21 21 0,-21-21 15,0-1-15,0-20 0,0 21 16,0 0-16,0 0 0,0-1 0,0-20 16,-21 21-16,0 0 0,-1 0 0,1-1 15,0 22-15,0 0 0,0 0 16,0 0-16,-1 0 0,1 0 0,0 0 15,0 0-15,0 0 0,21 22 16,0-1-16,0 0 16,21-21-16,0 21 15,21-21-15</inkml:trace>
  <inkml:trace contextRef="#ctx0" brushRef="#br0" timeOffset="13575.31">13928 4128 0,'0'0'0,"0"-22"0,0 1 16,0 0-1,-22 0 1,1 21-16,0 0 0,0 0 0,0 0 16,0 0-16,-1 21 0,-20 0 0,21 0 15,0 1-15,0-1 0,-1 0 16,1 0-16,21 0 0,-21 0 15,21 1-15,-21-1 0,21 21 0,0-21 16,0 0-16,0 1 0,0-1 0,0 0 16,21 0-16,0-21 0,0 0 15,1 0-15,20 0 0,-21 0 0,0 0 16,0 0-16,1 0 0,-1 0 16,0-21-16,0 0 0,0 21 0,0-21 15,1-1-15,-1 1 0,0 0 0,-21-21 16,21 21-16,-21-22 0,21 22 0,-21-21 15,0-1-15,0 1 0,0-21 0,0 20 16,21 1-16,-21 0 16,0-1-16,0 1 0,22 0 0,-22-1 15,0 1-15,0 0 0,0-1 0,0 22 16,21 0-16,-21 0 0,0 42 16,0 0-1,0 0-15,0 22 0,0-1 0,0-21 16,0 21-16,-21 1 0,21 20 0,-22-20 15,1-1-15,21 21 0,0-20 0,-21-1 16,21 0-16,0 1 0,0-1 16,0-21-16,0 22 0,0-22 0,0 0 15,0 0-15,21 0 0,0-21 16,1 0-16,-1 0 16,0 0-16,0 0 0,21-21 0,-20 21 15</inkml:trace>
  <inkml:trace contextRef="#ctx0" brushRef="#br0" timeOffset="15918.53">14859 3789 0,'21'-21'16,"0"21"-16,0-21 15,1 21-15,-1-22 0,0 1 16,21 0-16,-21 21 0,22-21 16,-22 0-16,0-22 0,0 22 0,0 0 15,1 0-15,-22-21 0,21 20 0,-21 1 16,0-21-16,0 21 0,-21 0 15,-1-22-15,1 43 0,-21-21 16,21 0-16,-22 21 0,22 0 0,-21 0 16,0 0-16,20 21 0,-20 0 0,21 0 15,-21 22-15,20-22 0,1 21 0,21 1 16,0-22-16,0 21 0,0 0 16,0-20-16,0 20 0,0-21 0,21 0 15,-21 0-15,22 1 0,20-1 0,-21 0 16,0 0-16,0-21 0,1 21 0,-1-21 15,0 0-15,0 21 0,-21 1 32,-21-22-17,-21 0-15,20 21 0,1 0 0,-21-21 16,21 21-16,0 0 0,-22 0 16,22 22-16,0-22 0,21 21 0,0-21 15,-21 22-15,21-22 0,0 21 0,0-21 16,0 22-16,0-22 0,21 0 0,0-21 15,-21 21-15,42 0 0,-20-21 0,-1 0 16,0 0-16,21 0 0,-21 0 16,22 0-16,-22 0 0,21 0 0,-21-21 15,1 0-15,20 21 0,-21-21 16,0 0-16,0 0 0,1-1 0,-1 1 16,-21-21-16,21 21 0,0 0 0,-21-22 15,0 22-15,21-21 0,-21 21 16,21-1-16,-21 1 0,0 0 0,0 0 15,22 21-15,-22 21 16,21-21-16,-21 21 0,0 0 16,0 22-16,0-22 0,0 0 15,0 0-15,0 22 0,0-22 0,0 0 16,0 0-16,0 0 0,0 0 0,21 1 16,-21-1-16,0 0 0,21-21 15,0 0 1,0 0-16,1 0 15,-1 0-15,0-21 0,0 0 16,0-1-16,0 1 0,1 0 16,-1 0-16,0 0 0,-21 0 0,21-1 15,0-20-15,0 21 0,1 0 16,-22 0-16,0-1 0,0 1 0,21 21 16,-21 21-1,0 1 1,0-1-16,0 0 0,0 0 15,-21 0-15,21 0 0,0 1 0,0 20 16,0-21-16,0 0 16,0 0-16,0 1 0,21-22 0,0 21 15,0-21-15,0 0 0,0 0 16,22 0-16,-22 0 0,0 0 16,0 0-16,0 0 0,1-21 0,20 21 15,-21-22-15,0 1 0,0 0 16,1 0-16,-22 0 0,0 0 0,0-22 15,0 22-15,0 0 0,0 0 0,0-22 16,0 22-16,0 0 0,0 0 16,0 0-16,-22 21 15,1 0-15,0 21 0,0 0 16,21 0-16,-21 0 0,21 1 16,-21 20-16,-1-21 0,22 21 15,0-20-15,0-1 0,0 0 0,0 21 16,0-21-16,0 1 0,0-1 15,22 0-15,-1-21 0,0 0 0,0 21 16,0-21-16,0 0 0,22 0 0,-22 0 16,21 0-16,1 0 0,-22 0 15,21-21-15,-21 0 0,22 21 0,-1-21 16,-21-1-16,0 1 0,0 0 0,22 0 16,-22 0-16,0 0 0,0-1 0,0 1 15,-21 0 1,22 0-16,-22 42 15,0 0 1,0 0-16,-22 1 0,1-1 16,0 0-16,21 0 0,-21 0 15,0 0-15,21 1 16,21-22 15,-21-22-15,21 1-16,0 21 0,0-21 15,-21 0-15,22 0 0,-1 0 0,0-1 16,-21 1-16,21 0 0,-21 0 16,0 0-16,21 0 0,0 21 15,1 0-15,-22 21 16,0 0 0,0 0-16,0 0 0,0 0 15,0 1-15,0-1 0,0 0 16,21 0-16,0 0 15,0-21-15,-21 21 0,21-21 0,0 0 16,1 0-16,-1 22 0,0-22 0,0 0 16,0 0-16,22 0 0,-22 0 0,0 0 15,21 0-15,-21 0 0,1 0 0,-1-22 16,0 22-16,0-21 16,0 0-16,0 21 0,1-21 0,-1 0 15,0 0-15,-21-1 0,21 1 0,0-21 16,-21 21-16,21 0 0,-21-22 0,22 22 15,-22 0-15,0 0 16,0 0-16,-22 21 16,1-22-16,-21 22 0,21 0 15,-22 0-15,1 0 0,0 0 0,21 0 16,-22 22-16,22-22 0,0 0 0,-21 0 16,42 21-16,-22-21 15,22 21-15,0 0 16,22 0-1,-1 0-15,0-21 0,0 22 16,0-1-16,-21 0 0,21 0 16,-21 0-16,22 0 0,-22 22 0,0-22 15,0 21-15,0 1 0,0-1 0,0 0 16,0 1-16,0-1 0,0 0 0,0 1 16,0 20-16,0-21 0,-22 1 0,1 20 15,21-20-15,-21-1 0,21 0 16,0 1-16,0-1 0,-21-21 0,21 0 15,0 0-15,0 1 0,0-1 0,0-42 47,0-22-47,0 22 0,0 0 16</inkml:trace>
  <inkml:trace contextRef="#ctx0" brushRef="#br0" timeOffset="16110.42">16976 3725 0,'-22'0'0,"44"0"0,-65 0 0,43-21 16,-21 21-16,0 0 16,0 0-1,0 0-15,21-21 16,0 0-1</inkml:trace>
  <inkml:trace contextRef="#ctx0" brushRef="#br0" timeOffset="16384.25">17716 3175 0,'0'21'47,"0"0"-31,0 1-16,0-1 0,0 0 15,0 0-15,-21-21 0,21 21 16,0 0-16,-21 1 0</inkml:trace>
  <inkml:trace contextRef="#ctx0" brushRef="#br0" timeOffset="16567.23">17949 3239 0,'0'21'47,"0"0"-47,0 0 16,-21 0-16,21 0 0,-21 1 15,21-1-15,0 0 0,-21-21 16,21 21-16,0 0 0,0 0 16</inkml:trace>
  <inkml:trace contextRef="#ctx0" brushRef="#br0" timeOffset="16811.09">18669 3493 0,'0'-22'16,"0"44"46,0-1-46,0 0-16,0 0 16</inkml:trace>
  <inkml:trace contextRef="#ctx0" brushRef="#br0" timeOffset="17011.15">18732 4043 0,'0'0'0,"0"21"0,0 21 16,0-20-16,-21-1 16,21 0-16,-21 0 0,0 0 15,21 0-15,-21 1 0,0-1 0,21 0 16,-22 0-16,1 0 0,0 0 15,0 1-15,0-1 0,0 0 0,-1-21 16,-20 21-16,21 0 0,-21 0 0</inkml:trace>
  <inkml:trace contextRef="#ctx0" brushRef="#br0" timeOffset="17987.36">8361 6265 0,'21'0'0,"-42"0"0,63 0 15,-21 0-15,0 0 0,1 0 16,-1-21-16,-21 0 0,21 21 15,0-21-15,-21 0 0,0 0 16,0-1-16,-21 1 16,21 0-16,-21 21 15,0 0-15,-22 0 0,22 0 0,0 0 16,-21 0-16,20 0 0,-20 21 16,21-21-16,0 21 0,-22 1 0,22-1 15,0 0-15,21 0 16,-21 0-16,21 0 0,0 1 0,0-1 15,0 0-15,0 0 0,21 0 0,0 0 16,0 1-16,1-22 0,-1 21 0,0 0 16,0-21-16,21 21 0,-20-21 15,-1 21-15,0 0 0,21-21 0,-21 22 16,1-22-16,-22 21 0,21-21 0,0 21 16,-21 0-16,0 0 15,0 0-15,0 1 16,-21-22-16,0 0 0,-22 0 15,22 21-15,0-21 0,0 0 0,-22 0 16,22 0-16,0 0 0,0 0 16,-21-21-16,20 21 0,1-22 0,21 1 15,-21 21-15,0-21 0,21 0 0,-21 21 16,21-21-16,0 0 0,0-1 16,0 1-1,21 21 1,0 0-16,0-21 0,0 0 15,1 21-15</inkml:trace>
  <inkml:trace contextRef="#ctx0" brushRef="#br0" timeOffset="18315.16">9842 6265 0,'0'0'0,"22"0"31,-1 0-16,0 0-15,0 0 0,0 0 16,0 0-16,1 0 0,-1 0 16,0 0-16,0 0 15,-21 22 1</inkml:trace>
  <inkml:trace contextRef="#ctx0" brushRef="#br0" timeOffset="18479.23">9906 6456 0,'0'0'16,"0"42"0,0-21-1,21-21-15,0 0 0,0 0 16,1 0-16,-1 0 16,0 0-16,0 0 15,0 0-15,0-21 0,-21 0 0,22 0 16,-1 21-16,0-21 0,0 0 0</inkml:trace>
  <inkml:trace contextRef="#ctx0" brushRef="#br0" timeOffset="19014.91">11832 5800 0,'0'-43'16,"0"65"15,0-1-31,0 0 16,0 0-16,0 0 15,0 0-15,0 1 0,0-1 0,-21 0 16,21 0-16,-21-21 15,21 21-15</inkml:trace>
  <inkml:trace contextRef="#ctx0" brushRef="#br0" timeOffset="19190.36">12213 5779 0,'0'0'0,"21"0"15,-21 21 1,0 0-16,0 0 0,0 0 16,-21 0-16,21 1 0,-21-1 0,0-21 15,21 21-15,-21-21 0,21 21 0,-22-21 16</inkml:trace>
  <inkml:trace contextRef="#ctx0" brushRef="#br0" timeOffset="19595.13">13166 5652 0,'0'0'0,"-43"-22"15,22 22-15,-21 0 16,21 0-16,-22 0 0,22 0 0,-21 22 16,-1-1-16,22 0 0,-21 0 15,0 21-15,20 1 0,-20-22 0,21 21 16,-21 1-16,20-1 0,1 0 0,0 1 16,21-1-16,0-21 0,-21 21 0,21 1 15,0-22-15,0 0 0,0 21 16,0-20-16,0-1 0,21 0 0,0 0 15,0-21-15,1 21 0,-1-21 0,0 0 16,0 0-16,0 0 0,22 0 0,-22 0 16,0-21-16,21 21 0,-21-21 0,1 0 15,-1 21-15,0-21 0,0-1 0,0 22 16,-21-21-16,0 0 0,0 0 0,0 0 16,0 0-1,-21 21-15,0 0 16</inkml:trace>
  <inkml:trace contextRef="#ctx0" brushRef="#br0" timeOffset="19791.37">12848 6160 0,'0'21'0,"0"21"16,0-21-16,0 0 0,0 22 16,0-22-16,0 21 0,0-21 15,0 22-15,21-1 0,-21 0 0,21 1 0,-21-1 16,0 0-16,0 1 0,0-1 0,0 0 16,0 1-16,0-1 15,0 22-15,-21-22 0,0 0 0,0 1 0,21-1 16,-21-21-16,21 21 0,-21-20 15,21-1-15,0 0 0,0 0 0,0-42 32,0-21-17,0 20-15,0 1 0,21-21 0</inkml:trace>
  <inkml:trace contextRef="#ctx0" brushRef="#br0" timeOffset="20404.02">13547 6138 0,'0'0'0,"21"0"0,-21 22 31,-21-22-15,-1 21-16,1 0 0,0 0 0,21 0 16,0 0-16,-21 1 0,21-1 0,0 0 15,0 21 1,0-21-16,0 1 0,21-22 15,0 0-15,0 0 0,1 0 16,-1 0-16,0 0 0,0-22 0,0 1 16,-21 0-16,21 21 0,-21-21 15,0 0-15,0 0 0,0-1 16,0 1-16,-21 0 0,0 21 16,21-21-16,-21 0 0,0 21 15,0-21-15,-1 21 0,1 0 0,21-22 16,0 1-1,21 21-15,-21-21 16,43 21-16,-22 0 0,0 0 0,0 0 16,0 0-16,22 0 0,-22 0 0,0 0 15,0 0-15,0 21 0,1 0 16,-1-21-16,-21 22 0,21-1 0,-21 0 16,0 0-16,0 0 0,0 0 15,-21 1-15,0-1 0,-1 0 0,22 0 16,-21 0-16,21 0 0,0 1 15,0-1-15,0 0 0,21-21 16,1 0-16,-1 0 16,0 0-16,21 0 0,-21 0 0,1 0 15,20 0-15,-21-21 0,0 0 0,0 21 16,1-22-16,-1 1 0,-21 0 16,0 0-16,0 0 0,0 0 0,0-1 15,0 1-15,0 0 0,-21 0 16,-1 21-16,1-21 0,0 21 15,0 0-15,0 0 16,0 0-16,-1 0 0,22 21 16</inkml:trace>
  <inkml:trace contextRef="#ctx0" brushRef="#br0" timeOffset="20874.75">14605 6160 0,'0'0'0,"0"-22"0,-42 22 15,20 0-15,1 0 0,0 0 16,-21 0-16,21 0 0,-1 0 16,-20 22-16,21-1 0,0 0 0,0-21 15,-22 21-15,43 0 0,-21 0 0,21 1 16,-21-1-16,21 0 0,0 0 0,0 0 15,0 0-15,0 1 0,21-22 16,0 21-16,0-21 0,1 0 16,20 0-16,-21 0 0,21-21 0,-20 21 15,20-22-15,-21 1 0,0 0 0,22 0 16,-22 0-16,0 0 0,0-1 0,0 1 16,-21 0-16,21-21 0,-21 21 15,22-22-15,-22 22 0,0-21 0,0-1 16,0 1-16,0-21 0,0 20 0,21 1 15,-21-22-15,0 22 0,0 0 16,0 21-16,0-1 0,21 1 0,-21 0 16,0 42-16,0 0 15,0 1-15,0 20 0,0 0 0,0-21 16,0 22-16,0-1 0,0 0 0,0 1 16,0-1-16,0-21 0,0 22 15,0-22-15,0 21 0,0-21 0,0 0 16,0 1-16,0-1 0,0 0 15</inkml:trace>
  <inkml:trace contextRef="#ctx0" brushRef="#br0" timeOffset="21583.34">15325 5969 0,'0'0'0,"-22"0"16,1 0-16,0 0 15,0 21-15,21 0 0,-21 1 16,0-1-16,21 0 0,0 0 16,0 0-16,-22 0 0,1-21 0,0 22 15,21-1-15,0 0 0,-21-21 0,0 21 16,0-21-16,21-21 47,0 0-47,21 0 15,0-1-15,-21 1 0,21 0 16,0 21-16,0-21 0,1 0 0,-1 0 16,0 21-16,0 0 0,0 0 15,0 0-15,1 0 16,-1 21-16,-21 0 0,21 0 16,-21 0-16,0 0 0,0 1 15,21-1-15,-21 0 0,21 0 0,-21 0 16,21-21-16,1 21 15,-1-21-15,0 0 0,0 0 16,0 0-16,0 0 16,22 0-16,-22-21 0,0 21 0,0-21 15,0 0-15,1 21 0,-1-21 0,-21 0 16,21-1-16,0 1 0,0 21 16,0-21-16,-21 0 0,0 0 0,22 21 15,-1-21-15,-21 42 16,0 0-1,0 0-15,0 0 0,-21 0 0,-1 1 16,22-1-16,0 0 0,-21-21 0,21 21 16,-21 0-16,21 0 0,0 1 15,0-44 32,0 1-47</inkml:trace>
  <inkml:trace contextRef="#ctx0" brushRef="#br0" timeOffset="21748.81">15811 5906 0,'0'-22'0,"-21"22"16,0 0 0,0 0-16,21 22 46</inkml:trace>
  <inkml:trace contextRef="#ctx0" brushRef="#br0" timeOffset="22364.67">16446 6160 0,'22'0'16,"-22"-22"-16,0 1 16,0 0-16,-22 21 0,1-21 0,0 0 15,21 0-15,-42 21 0,21 0 0,-1-22 16,1 22-16,0 0 0,0 0 16,0 0-16,0 0 0,-1 22 0,1-22 15,0 21-15,21 0 0,0 0 16,0 0-16,0 0 0,21 1 15,0-22-15,1 0 0,-1 0 16,0 21-16,21-21 0,-21 0 0,1 0 16,-1 0-16,0 0 0,0 0 0,0 0 15,0 0-15,1 0 16,-22-21-16,21 21 16,-21 21 15,0 0-31,0 0 15,0 0-15,0 0 0,0 22 0,0-1 16,-21 0-16,21 1 0,0-1 0,-22 0 16,22 22-16,0-22 0,0 1 0,-21 20 15,21-21-15,-21 1 0,21-1 16,0 0-16,0 1 0,-21-1 0,21 0 0,-21 1 16,21-1-16,-21 0 0,21 1 0,-22-22 15,1 21-15,21 1 0,-21-22 16,0 21-16,0-21 0,0 0 0,-1 22 15,1-43-15,21 21 0,-21 0 0,0 0 16,0-21-16,0 0 0,-1 0 0,1 0 16,0 0-16,0 0 15,0 0-15,21-21 0,-21 21 0,-1-21 16,1 0-16,21 0 0,-21-22 0,21 22 16,-21 0-16,21-21 0,0-1 0,0 1 15,0 0-15,0 20 0,0-20 0,0 0 16,21-22-16,0 22 0,0 0 0,1-1 15,20 1-15</inkml:trace>
  <inkml:trace contextRef="#ctx0" brushRef="#br0" timeOffset="23043.28">16849 5927 0,'0'0'0,"21"-21"0,-21-22 0,0 1 15,0 21-15,0 0 0,0-1 0,0 1 16,0 0-16,0 42 31,0 0-31,0 1 0,0-1 16,0 21-16,0-21 0,0 0 0,0 22 15,0-22-15,0 21 0,0-21 16,0 1-16,0-1 0,0 0 0,0 0 16,0 0-16,0 0 0,21-21 15,0 0 1,0 0-1,-21-21-15,21 0 16,-21 0-16,22 0 16,-22 0-16,21-1 0,0 22 31,0 22-15,-21-1-16,0 0 15,21 0-15,0-21 16,-21 21-16,22-21 0,-22 21 0,21 1 15,0-22-15,0 0 0,0 0 0,0 0 16,1 21-16,-1-21 0,0 0 0,21 0 16,-21 0-16,1 0 0,-1-21 0,0-1 15,0 22-15,-21-21 0,21 0 0,0 0 16,-21 0-16,0 0 0,22-1 16,-22-20-16,21 21 0,-21-21 0,0-1 15,21 1-15,0 0 0,-21-1 0,21 1 16,-21 0-16,0-1 0,21 1 0,-21 0 15,0 20-15,0 1 0,0 0 0,0 0 16,0 42 0,0 0-16,-21 0 15,0 1-15,0 20 0,21 0 0,-21 1 16,0-22-16,21 21 0,0 0 0,-22 1 16,22-1-16,0 0 0,0 1 0,0-22 15,0 21-15,0-21 0,0 22 0,0-22 16,22 0-16,-22 0 0,21 0 15,0-21-15,0 22 0,21-22 0,-20 0 16,-1 0-16,0 0 0,0 0 0,0 0 16,0 0-16,1 0 0,-1 0 0,-21-22 15,0 1-15,21 0 0,-21 0 0</inkml:trace>
  <inkml:trace contextRef="#ctx0" brushRef="#br0" timeOffset="23215.19">17526 5842 0,'0'0'16,"-21"0"-16,0 0 0,-1 0 16,44 0 15,-1 0-31,0 0 0,0 0 16,0 0-16,0-21 0,22 21 15,-22 0-15,0-21 0,0 0 0,0 21 16</inkml:trace>
  <inkml:trace contextRef="#ctx0" brushRef="#br0" timeOffset="23451.05">18140 5546 0,'-21'0'0,"-1"0"16,22 21-1,-21-21 1,21 21-16,0 0 0,-21 0 16,21 1-1,0-1 1</inkml:trace>
  <inkml:trace contextRef="#ctx0" brushRef="#br0" timeOffset="23630.95">18203 5588 0,'0'21'47,"0"0"-32,0 1-15,0-1 0,-21-21 16,21 21-16,-21-21 0,21 21 0,0 0 15,-21 0-15,21 1 16</inkml:trace>
  <inkml:trace contextRef="#ctx0" brushRef="#br0" timeOffset="23915.78">18902 5906 0,'0'-22'16,"0"1"0,0 0-1,0 42 32,0 0-31,-21-21-16,21 22 0,-22-1 0,1 0 15,21 0-15,-21 0 0</inkml:trace>
  <inkml:trace contextRef="#ctx0" brushRef="#br0" timeOffset="24111.08">18817 6223 0,'0'0'0,"0"21"0,21 0 15,0-21-15,-21 22 16,0-1-16,0 0 16,0 0-16,0 0 0,0 0 0,0 1 15,0-1-15,-21 0 16,0 0-16,21 0 0,-21 0 0,0 1 16,21-1-16,-21-21 0,-1 21 15,1 0-15,0-21 0,-21 21 0,21-21 16,-1 0-16,-20 21 0,21-21 0,-21 0 15,20 0-15</inkml:trace>
  <inkml:trace contextRef="#ctx0" brushRef="#br0" timeOffset="33510.58">7366 9144 0,'0'0'0,"0"-21"16,0 0 0,0 0 15,-21 21-16,0-22 1,-1 22-16,1 0 0,0 0 0,0 0 16,0 0-16,0 0 0,-22 0 0,22 0 15,-21 0-15,21 0 0,-22 0 16,1 0-16,21 0 0,-22 22 0,22-22 16,-21 21-16,0-21 0,20 21 15,-20-21-15,0 21 0,21 0 0,-22-21 16,22 21-16,-21 1 0,21-1 0,-22 0 15,22-21-15,0 21 0,-21 0 16,20 0-16,1 1 0,0-1 0,21 0 16,-21 21-16,0-21 0,0 1 0,21-1 15,0 21-15,-22-21 0,1 22 16,21-22-16,-21 21 0,21-21 16,0 22-16,-21-1 0,21-21 0,-21 21 15,21 1-15,-21-22 0,21 21 16,0-21-16,0 22 0,0-22 0,0 0 15,0 21-15,-22-20 0,22 20 0,0-21 16,0 0-16,0 22 0,0-22 16,0 21-16,0-21 0,0 22 0,0-22 15,0 21-15,0-21 0,0 22 0,22-1 16,-22-21-16,21 0 0,0 22 0,-21-22 16,21 0-16,0 21 0,0-21 15,-21 1-15,22-1 0,-1 0 16,0 0-16,0 0 0,0 0 0,0 1 15,1-22-15,-1 21 0,0 0 0,0-21 16,21 21-16,-20 0 0,-1-21 16,21 21-16,-21-21 0,22 0 0,-22 22 15,21-22-15,0 0 0,1 0 0,-1 0 16,0 21-16,1-21 0,-1 0 0,22 0 16,-22 0-16,0 0 0,1 0 15,-1 0-15,0 0 0,1 0 0,-1 0 16,0 0-16,22 0 0,-22 0 0,0-21 15,1 21-15,-1 0 0,0 0 16,1-22-16,-1 1 0,0 21 0,1 0 16,-1-21-16,0 21 0,1-21 15,-1 21-15,0-21 0,-20 21 0,20-21 16,0-1-16,-21 22 0,22-21 0,-22 0 16,21 21-16,-21-21 0,22 0 0,-22 0 15,0 21-15,0-22 0,22 1 16,-22-21-16,0 21 0,0 0 0,0-1 15,0 1-15,1 0 0,-1-21 0,0 21 16,0-1-16,0-20 0,0 21 0,-21 0 16,0 0-16,22-1 0,-22-20 15,0 21-15,0 0 0,0 0 16,0-1-16,0 1 0,0 0 0,0 0 16,0 0-16,0 0 0,0-1 0,0-20 15,0 21-15,0 0 0,-22-22 0,22 22 16,-21 0-16,21 0 0,0-21 15,0 20-15,-21 1 0,0-21 0,0 21 16,21 0-16,-21-22 0,-1 22 0,22 0 16,-21 0-16,0 0 0,0-22 15,21 22-15,-21 0 0,0 0 0,21 0 16,-22-1-16,1 1 0,21 0 16,-21 21-16,0-21 0,21 0 0,-21 21 15,0-21-15,-1 21 16,1 0-16,0-22 0,0 22 0,0-21 15,0 21-15,-22 0 0,22 0 0,-21-21 16,21 21-16,-22-21 0,22 21 16,-21 0-16,21 0 0,-1-21 0,-20 21 15,21 0-15,0 0 0,0 0 0,-22-21 16,22 21-16,0 0 0,0 0 16,0 0-16,-1 0 0,1 0 0,-21 0 15,21 0-15,-22 0 0,1 0 0,21 0 16,-21 0-16,20 0 0,-20 0 15,21 0-15,-21 0 0,20 0 0,-20 0 16,21 0-16,-21 0 0,20 0 16,-20 0-16,21 0 0,-21 0 15,20 0-15,1 0 0,-21 21 0,21-21 16,0 0-16,-1 21 0,1-21 0,0 0 16,0 21-16,0-21 0,0 0 15,-1 21-15,1 0 0,0-21 16,0 22-16,0-22 0,21 21 15,-21 0 1,-1-21-16,1 0 0,0 21 0</inkml:trace>
  <inkml:trace contextRef="#ctx0" brushRef="#br0" timeOffset="36748.19">6816 12552 0,'0'-21'16,"0"0"0,0-1-1,21 1 1,-21 0 0,-21 21-1,-1 0-15,1-21 0,0 21 0,-21 0 16,21-21-16,-22 21 0,22 0 0,-21 0 15,-1 0-15,1 0 0,21 0 16,-21 0-16,-1 21 0,1 0 0,0-21 16,20 21-16,-20-21 0,0 21 0,-1 1 15,1-22-15,21 21 0,-21 0 16,-1 0-16,1 0 0,21 22 16,-22-22-16,1 21 0,21-21 0,-21 22 15,20-1-15,-20 0 0,21 1 0,0-1 16,0 0-16,-1 1 0,1-1 15,21 0-15,-21 1 0,21-1 0,-21-21 16,21 21-16,0 1 0,0-1 0,0-21 16,0 22-16,0-1 0,0 0 15,0 1-15,0-1 0,0-21 0,0 21 16,0 1-16,0-1 0,21-21 0,0 22 16,0-22-16,1 21 0,-1-21 0,0 22 15,0-22-15,21 0 16,-20 0-16,20 0 0,0 0 0,1 1 15,-1 20-15,0-42 0,1 21 0,-1 0 16,0 0-16,1 1 0,-1-1 0,0-21 16,1 21-16,20-21 0,-21 21 0,1-21 15,20 0-15,-20 21 0,20-21 16,1 0-16,-22 0 0,21 0 0,1 0 16,-22 0-16,22 0 0,-1 0 0,-20-21 15,20 21-15,-21-21 0,1 21 0,-1-21 16,0 21-16,22-21 0,-22-1 0,1 1 15,-1 21-15,0-21 16,1 0-16,-1 0 0,0 0 0,22-1 16,-22-20-16,0 21 0,1 0 0,-1 0 15,0-22-15,1 22 0,-1-21 0,0 21 16,-20-22-16,20 22 0,-21-21 0,0 21 16,22-22-16,-22 22 0,0-21 15,0 21-15,-21-22 0,21 22 0,0-21 16,-21 21-16,0-22 0,0 22 0,22-21 15,-22 21-15,0-22 0,0 1 0,0 21 16,0-22-16,0 1 0,0 0 0,0-1 16,0 1-16,0 0 0,-22-1 15,1 1-15,0 0 0,0-1 0,0 1 16,-22 21-16,22-21 0,0 20 16,-21-20-16,-1 21 0,22 0 0,-21 0 15,0-1-15,-1 1 0,1 0 16,0 0-16,-1 0 0,1 0 0,0-1 15,-1 1-15,1 21 0,0-21 0,-1 0 16,1 21-16,0-21 0,-1 21 16,-20-21-16,20 21 0,-20 0 0,21 0 15,-22 0-15,22 0 0,-22 0 0,1 0 16,20 0-16,-20 0 0,-1 21 0,22-21 16,-21 21-16,20-21 0,22 21 15,-21-21-15,21 21 0,-1 0 16,1 1-16,0-1 0,0 0 0,0 0 15,21 0-15,-21 0 0,-1 1 0,1 20 16</inkml:trace>
  <inkml:trace contextRef="#ctx0" brushRef="#br0" timeOffset="37778.53">4043 14880 0,'0'0'0,"-21"0"0,-43-21 16,22 21-16,21-21 0,-22 21 16,1 0-16,0 0 0,-1 0 15,1 0-15,0 0 0,-1 0 0,1 21 16,0-21-16,-1 21 0,1-21 15,21 21-15,-22 1 0,1-22 0,0 21 16,21 0-16,-22 0 0,1 21 16,21-20-16,-22 20 0,22 0 0,-21 1 15,21-1-15,-22 0 0,22 22 0,0-22 16,0 0-16,0 22 0,0-22 16,-1 22-16,22-22 0,0 22 0,0-22 15,0 21-15,0-20 0,0 20 0,0-20 16,0 20-16,0-21 0,0 1 15,0 20-15,22-20 0,-1-1 16,0 0-16,0 1 0,0-1 16,0 0-16,22 1 0,-22-22 0,0 21 15,21-21-15,1 22 0,-22-1 0,21-21 16,1 0-16,-1 22 0,0-22 16,1 0-16,20 0 0,-21 0 0,22 0 15,-22-21-15,22 22 0,-22-1 0,22-21 16,-1 0-16,-21 0 0,22 0 15,-22 0-15,22 0 0,-1 0 0,-20 0 16,20 0-16,1-21 0,-1-1 0,-21 1 16,22 0-16,-1 0 0,1 0 0,-1-22 15,1 22-15,-1-21 16,-20 21-16,20-22 0,-20 1 0,-1 0 16,0 21-16,1-22 0,-22-20 0,21 20 15,-21 1-15,0-21 0,1 20 0,-22-20 16,0-1-16,0 1 0,21-1 15,-21 1-15,0-1 0,0-20 0,0 20 16,0-21-16,0 1 0,-21 20 0,-1-20 16,22 20-16,-21 1 0,-21-1 0,21 1 15,0-1-15,-22 22 0,1-1 16,0 22-16,-1-21 0,1 21 0,0 21 16,-22-21-16,22 21 0,-22 0 0,22 0 15,-22 0-15,22 0 16,0 0-16,-22 0 0,22 0 0,0 0 15,20 0-15,-20 21 0,0-21 0,21 0 16,-1 0-16,-20 0 0,21 0 16,0 0-16,0-21 0,-22-1 0,22 1 15</inkml:trace>
  <inkml:trace contextRef="#ctx0" brushRef="#br0" timeOffset="38763.11">3069 10837 0,'0'-21'16,"0"0"-1,0 0-15,0 0 16,21 0-16,-21-1 16,0 1-16,0 0 0,0 0 15,0 0-15,-21 21 0,0-21 16,0 21-16,-22 0 0,22 0 15,0 0-15,-21 0 0,21 21 16,-22 0-16,1-21 0,21 21 0,-22 21 16,1-20-16,0-1 0,-1 0 15,1 0-15,0 21 0,-1-20 0,22-1 16,-21 21-16,21-21 0,0 0 16,21 1-16,0-1 0,0 0 0,0 21 15,0-21-15,21 1 0,0-1 16,0 0-16,0 0 0,0 21 0,22-20 15,-22-1-15,21 0 0,-21 0 16,22 0-16,-22 0 0,21 1 0,-21-1 16,22-21-16,-22 21 0,21 0 0,-21 0 15,1 0-15,-1 1 16,0-1-16,0 0 0,0 0 0,0 0 16,1 0-16,-22 1 0,0-1 0,0 0 15,0 0-15,0 0 0,0 0 16,0 1-16,0-1 0,0 0 0,0 0 15,-22 0-15,1 0 0,0 1 0,0-22 16,0 21-16,-22 0 0,1 0 16,0-21-16,-1 21 0,1-21 0,0 0 15,-22 0-15,22 0 0,0 0 16,-1 0-16,-20 0 0,20 0 0,1 0 16,21 0-16,-21-21 0,20 21 15,1-21-15,0 21 0,0-21 16,0 21-16,21-21 0,0-1 15,21 1 1,0 21-16,0-21 0,22 0 0,-22 0 16</inkml:trace>
  <inkml:trace contextRef="#ctx0" brushRef="#br0" timeOffset="39488.78">3429 11367 0,'0'0'0,"-21"0"0,0 21 16,-1-21-16,1 0 15,64 0 16,-22-21-31,21-1 16,0 1-16,1 0 0,20 0 0,1 0 16,-1-22-16,1 1 15,20 21-15,1-21 0,0-1 0,21 1 0,-1 0 16,1-1-16,21 1 0,0-22 16,-21 22-16,21 0 0,-21-22 15,0 22-15,0 0 0,-1-22 0,1 22 16,0-1-16,0 1 0,-21 0 15,-1 21-15,1-22 0,0 1 0,-22 21 16,1 0-16,-22-1 0,21 1 0,-41 0 16,20 0-16,-21 0 0,0 0 0,0 21 15,-21-22-15,0 1 16,-21 21 0,0 0-16,0 0 0,0 0 15,0 0-15,-1 0 0,-20 0 16,21 0-16,-21 21 0,20-21 0,-20 22 15,0-22-15,-1 21 0,22-21 0,-21 21 16,0-21-16,20 0 0,-20 21 16,21-21-16,0 0 0,0 0 0,21 21 15,42-21 1,-21 0 0,0 0-16,22-21 0,-22 21 0,21-21 15,-21 21-15,22-21 0,-1 21 0,-21 0 16,21-21-16,-20 21 0,-1-22 15,0 22-15,0 0 0,-21 22 16,0-1 0,0 0-16,0 0 15,0 0-15,-21 0 0,0 22 0,0-22 16,21 21-16,-22 1 0,22-22 0,-21 21 16,0-21-16,21 22 0,0-22 0,0 0 15,0 0-15,0 0 0,0 0 16,0 1-16,0-1 0,0 0 15</inkml:trace>
  <inkml:trace contextRef="#ctx0" brushRef="#br0" timeOffset="40479.42">3471 12023 0,'0'0'0,"-42"-21"16,21-1-16,0 1 0,-1 0 15,1 21-15,21-21 0,-21 0 0,0 21 16,21-21-16,21 42 47,0 0-47,0 0 15,22 21-15,-1-20 0,0 20 0,1 0 16,-1 1-16,22-22 0,-1 21 16,-21 0-16,22 1 0,-1-1 0,1 0 15,-1 1-15,22-1 0,-21 0 0,-1 1 16,22-1-16,-1 0 0,1 1 15,0-1-15,-1 0 0,1 1 0,0 20 16,-1-20-16,1-1 0,0 21 0,21-20 16,-22-1-16,1 0 0,0 1 15,-1-1-15,1-21 0,-22 22 16,22-22-16,-21 21 0,-22-21 0,21 0 16,-20 1-16,-22-1 0,0 0 0,0-21 15,0 21-15,-42-21 31,0 0-31,0-21 0,0 21 16,0-21-16,-1 0 0,1-1 0,0 22 16,0-21-16,0 0 0,0 0 0,-1 0 15,1 0-15,0-1 0,0 1 16,-21 0-16,20 21 0,1-21 0,0 0 16,0 0-16,0 21 0,0-22 0,-1 22 15,1-21 1,0 21-16,0 0 15,21 21 1,0 1 0,21-22-16,0 21 0,0 0 15,1-21-15,-1 21 0,21 0 0,-21 0 16,0-21-16,22 22 0,-22-22 0,21 21 16,-21 0-16,22-21 0,-22 0 0,21 21 15,-21-21-15,22 0 0,-22 0 16,0 21-16,0-21 0,0 0 0,1 0 15,-22 21-15,0 1 0,0-1 16,-22 0 0,1 0-16,0-21 0,0 21 15,-21 0-15,20 1 0,-20-1 0,21 0 16,-21 0-16,-1-21 0,22 21 0,0 0 16,-21 1-16,20-1 0,1-21 0,0 21 15,0-21-15,0 0 0,0 0 16,-1 0-16,1 0 0,0 0 0</inkml:trace>
  <inkml:trace contextRef="#ctx0" brushRef="#br0" timeOffset="41503.3">3302 12044 0,'0'0'0,"-21"0"0,-22-42 15,22 42-15,21-22 0,-21 22 16,21 22 15,0-1-15,0 0-16,0 21 0,0 1 0,0-1 15,0 0-15,21 1 0,0-1 16,-21 21-16,22 1 0,-1-22 0,0 43 16,0-22-16,21 1 0,-20 21 0,-1-1 15,0 1-15,0 0 0,21-1 16,-20 1-16,20 0 0,-21-1 0,0 1 15,22 0-15,-22-1 0,0 1 0,0 0 16,0-1-16,22-20 0,-22 20 16,0 1-16,0-21 0,0-1 0,0 22 15,1-22-15,-1 1 0,-21-1 16,21 1-16,-21-22 0,21 0 0,-21 1 16,21-1-16,-21-21 0,0 22 15,0-22-15,0 0 0,0 0 16,-21-21-1,21-21 1,-21 0-16,0 21 0,21-21 16,0-1-16,0 1 0,-21 0 0,-1 0 15,22 0-15,-21 21 0,21-21 0,-21-1 16,0 1-16,0 21 0,21-21 16,-21 0-16,-1 21 0,1-21 0,0 21 15,0 0-15,0-21 0,0-1 16,-1 22-16,1 0 15,21-21-15,0 0 0,-21 21 16,21 21 15,0 0-31,0 1 0,21-22 0,-21 21 16,21 21-16,1-21 0,-22 0 0,21 1 16,0-1-16,0 21 0,-21-21 0,21 0 15,0 1-15,1-1 0,-22 0 16,21 0-16,0 0 0,-21 0 15,21-21-15,0 0 0,0 0 0,1 0 16,-1 0-16,-21-21 16,21 0-16,0 0 0,0 0 15,0 21-15,1-43 0,-22 22 0,21 0 16,0 0-16,0 0 0,0 0 0,-21-1 16,21 22-16,1-21 0,-22 0 15,0 0-15,21 21 0,-21-21 0,21 21 16,-21-21-16,0-1 0,0 1 15,0 0-15,0 0 16,0 0-16</inkml:trace>
  <inkml:trace contextRef="#ctx0" brushRef="#br0" timeOffset="42402.77">6964 9779 0,'0'0'0,"0"-42"0,0-64 16,0 85-16,0 0 0,0-1 15,0 1-15,0 42 16,0 1 0,0 20-16,0-21 0,0 21 0,-21 1 15,21 20-15,-22-20 0,1-1 0,0 0 16,21 1-16,-21-1 0,0 0 16,21 1-16,-21-1 0,-1-21 0,22 0 15,-21 22-15,21-22 0,0 0 16,21-21 15,1-21-31,-1 0 0,0-1 16,0 1-16,0-21 0,22 21 0,-22-22 15</inkml:trace>
  <inkml:trace contextRef="#ctx0" brushRef="#br0" timeOffset="42590.66">7070 9779 0,'0'0'0,"0"-21"0,0 0 0,0 0 15,0-1-15,0 1 0,0 42 16,0 1-1,0-1-15,0 0 0,0 0 0,0 21 16,0-20-16,0 20 0,0-21 0,0 21 16,0 1-16,0-22 0,0 21 15,0-21-15,0 1 0,0-1 16,0 0-16,0 0 0,0 0 0,0 0 16,0 1-16,-22-22 15,1 0-15,0 0 16</inkml:trace>
  <inkml:trace contextRef="#ctx0" brushRef="#br0" timeOffset="42755.02">6710 10160 0,'0'0'15,"-21"0"-15,21-21 0,21 0 32,0 21-32,21 0 0,-21 0 0,22-21 15,-1-1-15,0 22 0,1-21 0,-1 21 16,-21 0-16,22-21 15,-1 21-15,-21-21 0,0 21 0,0 0 16,-21-21-16</inkml:trace>
  <inkml:trace contextRef="#ctx0" brushRef="#br0" timeOffset="43058.85">7133 10012 0,'0'0'0,"-21"0"0,21 21 16,21-21-1,0 0 1,0-21-16,1 0 0,-1 21 0,0-21 15,0-1-15,0 22 0,0-21 0,1 0 16,-1 0-16,0 21 0,0-21 16,-21 0-16,0-1 15,-21 22 1,0 0-16,0 22 16,-1-1-16,1 0 0,0 0 15,21 0-15,-21 22 0,0-22 0,0 0 16,21 21-16,0-21 0,0 1 0,-22-1 15,22 0-15,0 0 0,0 0 0,0 0 16,22-21 0,-1 0-16,0 0 0,0 0 15,0 0-15,0 0 0,1-21 0,-1 0 16,21 0-16,-21 0 0,0 0 16</inkml:trace>
  <inkml:trace contextRef="#ctx0" brushRef="#br0" timeOffset="43298.75">7578 9779 0,'0'0'0,"0"-42"0,0-1 0,0 22 0,0-21 16,0 21-16,0 0 0,0-1 16,-22 1-16,22 42 15,0 1-15,0 20 16,0-21-16,0 21 0,0 1 16,0-1-16,0 0 0,-21 1 15,21-22-15,-21 21 0,21 1 0,-21-1 16,21-21-16,0 21 0,-21-20 0,21-1 15,0 0-15,-21 0 0,21 0 16,0 0-16,21-42 31,0 0-31,-21 0 0,21 0 0,0 0 16</inkml:trace>
  <inkml:trace contextRef="#ctx0" brushRef="#br0" timeOffset="43528.63">7768 9631 0,'0'0'0,"21"-42"15,-21 20-15,21 22 16,-21 22 0,0-1-16,0 0 0,0 0 15,0 21-15,0 1 0,0-22 16,0 21-16,0 1 0,0-1 0,0-21 16,-21 21-16,0 1 0,0-22 0,21 21 15,0-21-15,-21 1 0,21-1 0,-21 0 16,21 0-16,0 0 15,21-42 1,0 0 0,0 0-16,0-22 0</inkml:trace>
  <inkml:trace contextRef="#ctx0" brushRef="#br0" timeOffset="43814.47">7980 9864 0,'0'0'0,"0"63"16,-21-42-1,21 1-15,0-1 0,0 0 16,0 0-16,0 0 0,0 0 16,0 1-16,0-1 0,21-21 15,0 0-15,0 21 0,0-21 0,0 0 16,22 0-16,-22 0 0,0 0 16,0 0-16,0-21 0,22 0 0,-22-1 15,-21 1-15,0 0 16,0 0-16,0 0 0,0 0 15,-21-1-15,21 1 0,-43 21 16,22 0-16,0-21 0,0 21 0,-21 0 16,20 0-16,1 21 0,0-21 0,0 21 15,0 1-15,0-1 0,-1 0 0,1 0 16,21 0-16,0 22 0,0-22 16,0 0-16</inkml:trace>
  <inkml:trace contextRef="#ctx0" brushRef="#br0" timeOffset="44647.21">7091 12721 0,'0'0'15,"0"-21"-15,0 0 16,0 0-16,-43 21 15,22 0-15,0 0 0,0 0 0,-21 0 16,20 0-16,-20 0 0,0 21 0,21 0 16,-22 21-16,1-20 0,0 20 15,-1 0-15,22 1 0,-21-1 0,21 21 16,-1-20-16,1-1 0,21 0 0,0 1 16,0-1-16,0-21 0,0 22 0,0-22 15,0 0-15,21 0 0,1 0 0,-1-21 16,21 0-16,-21 0 0,22 0 15,-1 0-15,0 0 0,1 0 0,-1 0 16,0-21-16,-21 0 0,22 21 16,-22-21-16,0 0 0,-21-1 15,0 1-15,0 0 0,0 0 16,-21 21-16,-21-21 0,20 21 16,-20 0-16,21 0 0,-21 0 0,20 0 15,1 0-15,0 0 0,21 21 16,0 0-1,21 0-15,0 0 0,22 1 16,-22-1-16,0 0 0,0 0 0,0 21 16,1-20-16,-1 20 0,0-21 0,-21 21 15,0 1-15,0 20 0,0-20 0,0-1 16,-21 21-16,0-20 0,-1-1 16,1 0-16,0 1 0,0-22 15,0 21-15,0-21 0,21 1 0,-22-1 16,1-21-16,21-21 31,0-22-31,0 22 0,21-21 0,1-1 16,-1 1-16,0-21 0</inkml:trace>
  <inkml:trace contextRef="#ctx0" brushRef="#br0" timeOffset="45247.39">7133 13018 0,'0'0'0,"21"-43"0,-21-41 16,0 62-16,21 22 15,-21 22 1,22-1-16,-22 0 0,21 21 16,-21-21-16,0 22 0,0-22 0,21 0 15,-21 21-15,21-20 0,-21-1 0,0 21 16,0-21-16,0 0 0,0 1 16,0-1-16,0 0 0,-21-21 31,21-21-16,0 0-15,0-22 0,0 22 16,0-21-16,0 21 0,0-22 16,0 1-16,0 0 0,0-1 15,0 22-15,0-21 0,0 21 0,0-22 16,0 22-16,21 0 0,0 21 16,0 0-1,1 21-15,-22 0 0,0 0 16,21 1-16,0-1 0,-21 21 0,0-21 15,0 22-15,21-22 0,-21 0 0,0 21 16,0-21-16,21 1 0,-21-1 0,0 0 16,0 0-16,0 0 0,0 0 15,0-42 32,0 0-47,0 0 0,0 0 0,0 0 16,0-22-16,21 22 0,-21-21 15,22-1-15,-1 1 0,0 0 0,0-1 16,0 1-16,0 21 0,1 0 0,41 0 16,-42 21-16,0 21 15,1 0-15,20 0 0,-42 21 16,21-20-16,0 20 0,-21 0 0,21 1 16,-21-1-16,0 0 0,0 1 15,0-1-15,0 0 0,0-21 0,-21 22 0,0-22 16,21 0-16,-21 0 0,21 0 15,0 1-15,-21-22 16</inkml:trace>
  <inkml:trace contextRef="#ctx0" brushRef="#br0" timeOffset="47366.94">3641 15579 0,'0'0'0,"21"0"0,-21-21 16,21 21-16,-21-22 15,0 1-15,21 0 0,-21 0 16,21 21-16,-21-21 0,0 0 16,0-1-16,0 1 15,-21 21-15,0 0 16,0 0-16,0 0 0,-1 0 0,1 0 15,0 0-15,0 21 0,0 1 0,0-1 16,-1 0-16,22 21 0,-21-21 16,0 22-16,21-1 0,-21 22 0,21-22 15,0 0-15,0 22 0,0-22 0,0 22 16,0-22-16,0 0 0,0 1 16,0-1-16,21-21 0,0 0 15,0 0-15,1 1 0,-1-1 0,0-21 16,0 0-16,21 0 0,-20 0 15,20-21-15,-21-1 0,0 1 0,22 0 16,-22 0-16,0 0 0,-21 0 0,0-1 16,21 1-16,-21 0 0,0 0 15,0 0-15,0 0 0,0-1 0,-21 1 16,0 0-16,0 0 0,-1 21 16,22-21-16,-21 21 0,0 0 15,21 21 1,0 0-16,21 21 0,0-20 15,1 20-15,-1 0 0,0 1 16,-21 20-16,0-21 0,21 1 0,-21 20 16,0-20-16,0 20 0,0-21 0,0 22 15,-21-22-15,21 1 0,0-1 16,-21 0-16,21 1 0,-21-22 0,21 0 16,0 0-16,0 0 0,0-42 31,0 0-31,21 0 0,-21-22 0,21 1 15,0 0-15,0-1 0</inkml:trace>
  <inkml:trace contextRef="#ctx0" brushRef="#br0" timeOffset="47598.59">4064 15727 0,'0'0'0,"0"-42"0,0 20 16,0 1-16,21 0 0,-21 0 15,0 0-15,21 42 16,0 0-16,-21 0 15,0 22-15,22-22 0,-22 21 16,21 0-16,-21-20 0,0 20 0,0 0 16,0 1-16,0-1 0,0 0 0,0 1 15,0-1-15,-21-21 16,21 21-16,-22-20 0,22-1 0,0 0 16,0 0-16,0-42 15,0 0 1,0 0-16</inkml:trace>
  <inkml:trace contextRef="#ctx0" brushRef="#br0" timeOffset="47987.89">4127 15833 0,'0'-64'0,"0"128"0,0-170 16,0 64-16,0 20 0,0-20 15,0 21-15,0 0 0,22 21 16,-1 0 0,0 21-16,0 0 0,21 0 15,-20 22-15,-1-22 0,21 0 16,-21 21-16,0-21 0,1 22 0,-1-1 15,-21 0-15,0-20 0,21 20 16,-21 0-16,21-21 0,-21 1 0,21 20 16,-21-21-16,0 0 0,21-21 15,1 0-15,-1-21 16,0 0-16,0 0 16,-21 0-16,21-22 0,-21 1 0,21 0 15,-21-1-15,0-20 0,0 20 0,0-20 16,0 21-16,0-22 0,0 22 15,0-1-15,0 1 0,0 21 0,0 0 16,0 0-16,0 42 16,22 0-16,-22 21 15,21-21-15,-21 22 0,0-1 0,0 0 16,0 22-16,0-22 0,0 1 0,0 20 16,0-21-16,-21 1 0,-1-1 15,22 0-15,0 1 0,0-22 0,0 0 16,0 0-16,0 0 0</inkml:trace>
  <inkml:trace contextRef="#ctx0" brushRef="#br0" timeOffset="58219.1">3768 11409 0,'-22'0'0,"1"0"16,0 0 15,0 0-31,0 0 16,0 0-16,-1 21 0,1-21 15,0 21-15,0-21 0,0 0 16,0 0-16,-1 0 0,1 0 16,21 21-16,-21-21 15,0 0-15,21-21 78,0 0-62,0 0-16,21 0 16,0 0-16,0 21 0,22-22 15,-22 1-15,21 0 0,-21 0 16,22 0-16,-1 0 0,-21-1 0,22 1 16,-1 0-16,0 0 0,1 0 15,-22 0-15,21-1 0,0 1 0,1 0 16,-22 0-16,21 0 0,1 21 0,-1-21 15,0-1-15,1 1 0,-1 0 16,0 0-16,22 0 0,-22 0 0,22 21 16,-22-22-16,0 1 15,22 0-15,-22 0 0,22 0 0,-22 0 16,0-1-16,22 1 0,-22 0 0,0 0 16,1-21-16,-1 20 0,0 1 15,1 0-15,-1 0 0,0 0 0,1 0 16,-1-1-16,0 1 0,1 0 15,-22 0-15,21 0 0,-21 0 0,22-1 16,-22 22-16,0-21 0,21 0 0,-20 21 16,-1-21-16,0 0 0,0 21 15,0-21-15,22-1 0,-22 22 0,0-21 16,0 21-16,0-21 0,0 21 0,1-21 16,-1 21-16,0-21 15,0 21-15,0 0 0,-21-21 0,21 21 16,-21-22-16,22 22 15,-22-21 1,-22 21 15,1 0-31,0 0 16,0 0-16,0 0 0,0 0 16,-1 0-16,1 0 0,0 0 15,0 0-15,0 0 0,0 0 0,-1 0 16,1 0-16,0 0 0,0 0 15,0 0-15,0 0 0,-1 0 16,-20 0-16,21 0 0,0 0 0,0 0 16,-22 0-16,22 0 0,0 0 15,0 0-15,0 0 0,-1 0 16,1 0-16,0 0 31,42 0 0,0 0-31,1 0 16,-1 0-16,0 0 0,21 0 16,1 0-16,-1 0 0,0 0 15,22 0-15,-22 0 0,22 0 0,-22 0 16,21 0-16,-20 0 0,-1 0 16,0 0-16,1 0 0,-1 0 0,-21-21 15,0 21-15,22 0 0,-22 0 0,0 0 16,0 0-1,0 0-15,-21 21 16,0 0 0,0 1-1,0-1-15,0 0 0,-21 0 0,0 0 16,0 0-16,0 22 0,-22-1 16,22 0-16,-21 22 0,21-22 15,-22 22-15,-20-1 0,21-20 0,-1-1 16,22 21-16,-21-20 0,-1-22 0,22 21 15,0 1-15,0-22 0,0 0 16,0 0-16,21 0 0,0 0 0,0 1 16,-22-22-1,22-22 17,22 1-32,-22 0 0,21 0 15,0-21-15,21 20 0,-21-41 16</inkml:trace>
  <inkml:trace contextRef="#ctx0" brushRef="#br0" timeOffset="59335.64">3535 11938 0,'0'0'16,"-21"-21"-16,-22 0 16,1 21-16,21-21 0,0-1 0,-1 22 15,1 0-15,0 0 0,0-21 16,42 42 15,0 1-31,22 20 16,-1 0-16,0-21 0,22 22 15,-22-1-15,22 22 0,-1-22 0,1 0 16,-22 1-16,21-1 0,1 0 16,-22 1-16,1-1 0,-1-21 0,0 21 15,-21 1-15,22-22 0</inkml:trace>
  <inkml:trace contextRef="#ctx0" brushRef="#br0" timeOffset="59966.81">3048 12234 0,'0'0'0,"0"-21"0,0 0 0,-21 0 0,21 0 16,0-22-16,0 22 0,0 0 15,0 0-15,0 0 0,0 0 16,0-1-16,21 22 0,0 0 16,-21 22-16,0-1 0,21 0 15,0 21-15,1 22 0,-1-22 0,-21 22 16,21-1-16,0 22 0,0-22 16,0 43-16,1-21 0,-1 21 0,0-22 15,21 1-15,-21 21 0,22-22 16</inkml:trace>
  <inkml:trace contextRef="#ctx0" brushRef="#br0" timeOffset="63478.98">3048 10689 0,'0'-21'47,"-21"21"-31,0 0-16,21-21 16,-22 21-16,1 0 0,0 0 15,0 0-15,0 0 16,0 0-16,-1 0 0,1 21 15,0-21-15,-21 21 0,21 0 16,-1 1-16,1-1 0,0-21 16,0 21-16,0 0 0,0 0 0,21 22 15,-22-22-15,1 0 0,0 0 16,21 0-16,0 0 0,-21 1 0,21-1 16,-21 0-16,21 0 0,0 0 15,0 0-15,0 1 0,0-1 0,0 0 16,0 0-16,0 0 0,21 0 15,0 1-15,-21-1 0,21-21 16,-21 21-16,21-21 0,1 21 16,-1-21-16,-21 21 0,21-21 0,0 21 15,0-21-15,-21 22 0,21-22 16,1 21-16,-1-21 0,0 0 16,-21 21-16,21-21 0,0 0 0,0 21 15,1-21-15,-22 21 0,21-21 16,0 0-16,0 21 0,0-21 0,0 22 15,-21-1-15,22-21 0,-1 21 16,0-21-16,-21 21 0,0 0 0,21 0 16,0 1-16,-21-1 0,0 0 15,0 0-15,0 0 0,0 0 16,0 1-16,0-1 0,0 0 16,0 0-16,-21 0 0,0 0 0,0 1 15,21-1-15,-21 0 0,-1 0 16,1 0-16,0 0 15,0 1-15,0-22 0,0 21 16,-1-21-16,1 0 0,-21 21 0,21-21 16,0 0-16,-22 0 0,22 0 0,-21 0 15,-1 0-15,1 0 0,0 0 16,21 0-16,-22 0 0,1 0 0,0 0 16,20 0-16,-20 0 0,21 0 15,0 0-15,0 0 0,-1 0 0,1 0 16,21-21-1,21 21 17,1 21-17,-1-21-15,0 21 16,0-21-16,0 0 0,0 0 0,1 21 16,20-21-16,-21 0 0,0 0 0,22 0 15,-22 0-15,21 0 0,-21 0 16,22 0-16,-22-21 0,21 0 0,-21 21 15,0-21-15,22 21 0,-22-21 16,0-1-16,0 22 0,0-21 0,-21 0 16,22 0-16,-22 0 0,0 0 15,0-1-15,0 1 16,0 0-16,0 0 16,0 0-16,-22 0 0,22-1 0,-21 22 15,21-21-15,-21 0 0,21 0 16,0 0-16,-21 21 0,21-21 0,-21-1 15,0 1-15,-1 0 0,1 21 16,0-21-16,0 0 0,0 0 0,0 21 16,-22-22-16,22 1 0,-21 0 15,21 21-15,-1-21 0,-20 0 0,21 0 16,0 21-16,0-22 0,-1 1 16,1 0-16,0 0 0,0 21 0,0-21 15,21 0-15,0-1 0,0 1 16,-21-21-16,21 21 0,0 0 15,-22-1-15,22 1 0,0 0 16,0 0-16,0 0 0,0 0 0,0-1 16,0 1-16,22 0 0,-1 0 15,21 0-15,-21 0 0,0-1 0,22 1 16,-1 0-16,-21 0 0,22 21 16,-1-21-16,0 21 0,1-21 0,-1 21 15,0 0-15,-21 0 0,22 0 0,-22 0 16,0 0-16,0 0 0,0 0 15,1 0-15,-22 21 0,0 0 16,0 0-16,0 0 16,0 0 15,-22-21 16,1 0-47,0 0 0,0 0 15,0 0-15,-22 0 0,22 0 16,0 0-16,-21 0 0,21 22 0,-22-22 16,22 21-16,-21 0 0,21-21 15,-22 21-15,22 0 0,0 0 0,0 1 16,0-1-16,-1 21 16,22-21-16,-21 22 0,21-1 0,0 0 15,0-21-15,0 22 0,21-1 16,1-21-16,-22 22 0,21-22 0,0 21 15,21-21-15,-21 0 0,1 1 0,-1-1 16,21 0-16,-21 0 0,0-21 16,22 21-16,-22-21 0,21 21 0,-21-21 15,22 22-15,-22-22 0,21 0 16,-21 21-16,1-21 0,20 0 0,-21 0 16,0 21-16,0-21 0,1 0 15,-1 21-15,0-21 0,0 21 0,0-21 16,-21 21-16,21-21 0,-21 22 15,0-1-15,0 0 16,0 0-16,0 0 16,0 0-16,0 1 0,0-1 0,-21-21 15,0 21-15,0 0 0,0 0 16,0 0-16,-1 1 0,1-1 0,0 0 16,-21-21-16,21 21 0,-1-21 15,-20 0-15,0 21 0,21-21 0,-22 0 16,1 0-16,0 0 0,20 0 0,-20-21 15,0 21-15,21 0 0,-22-21 16,22 21-16,0 0 0,0-21 0,0 21 16,-1-21-16,1 21 15,0 0 1,21-22 0,21 22-1,-21-21-15,21 0 16,1 21-16,-1-21 0</inkml:trace>
  <inkml:trace contextRef="#ctx0" brushRef="#br0" timeOffset="73762.38">2879 10308 0,'-22'0'0,"22"-21"16,-21 21-16,0 0 0,0-21 16,0 21-16,0 0 15,-1 0-15,1 0 0,0 0 0,0 0 16,0 0-16,0 0 15,-1 0-15,1 0 0,0 0 0,0 0 16,0 0-16,0 0 0,-1 0 16,1 0-16,0 0 0,-21 0 0,21 21 15,-22-21-15,22 21 0,-21-21 16,21 21-16,-22 1 0,1-22 0,21 21 16,0 0-16,-22 0 0,22-21 15,0 21-15,0 0 0,0 1 0,-1-1 16,1 0-16,0 0 0,0 0 15,21 0-15,-21 1 0,0-1 0,-1 0 16,22 0-16,-21 0 0,0 0 16,0 1-16,21 20 0,-21-21 15,0 0-15,21 0 0,0 1 16,-22 20-16,1-21 0,21 0 0,-21 0 16,21 22-16,0-22 0,0 21 15,0-21-15,0 22 0,0-1 0,0 0 16,0 1-16,0-1 0,0 0 15,0 1-15,0-1 0,0 0 0,0 1 16,0-22-16,0 21 0,0 1 16,0-22-16,0 21 0,0-21 0,0 22 15,21-1-15,0-21 16,-21 21-16,22-20 0,-22 20 0,21-21 16,0 21-16,-21-20 0,21-1 15,0 21-15,-21-21 0,21 22 0,1-22 16,-22 0-16,21 21 0,0-21 15,0 1-15,0-1 0,0 0 0,1 0 16,-1 0-16,0 0 0,0-21 0,21 22 16,-20-1-16,20 0 0,-21 0 15,21-21-15,-20 21 0,20-21 0,0 21 16,-21 1-16,22-22 0,-1 0 16,0 0-16,-20 21 0,20-21 15,0 0-15,1 0 0,-1 0 0,0 0 16,-21 0-16,22 0 0,-1-21 15,-21 21-15,22 0 0,-1-22 0,-21 1 16,21 21-16,-20-21 0,-1 21 0,21-21 16,-21 21-16,0-21 0,1 0 15,-1 21-15,0-22 0,0 22 0,0-21 16,0 0-16,22 21 0,-22-21 16,0 0-16,0 21 0,0-21 0,1-1 15,-1 1-15,21 0 0,-21 0 0,0 0 16,1 0-16,-1-1 0,0-20 15,0 21-15,0 0 0,0 0 0,1-1 16,-22 1-16,0 0 0,21 0 0,0 0 16,-21 0-16,0-1 15,0 1-15,0-21 0,21 21 0,-21 0 16,21-1-16,-21-20 0,0 21 0,0-21 16,0-1-16,21 22 0,-21-21 15,0-1-15,22 22 0,-22-21 0,0 0 16,0-1-16,0 22 0,0-21 15,0-1-15,0 1 0,0 21 0,0-21 16,0-1-16,0 22 0,0-21 0,-22 21 16,1-22-16,0 22 15,21-21-15,-21 21 0,0-22 0,0 22 16,-1 0-16,1 0 0,0-22 0,0 22 16,0 0-16,0 0 0,-22 0 15,22 0-15,0-1 0,-21 1 0,20 0 16,-20 0-16,21 0 0,0 21 15,0-21-15,-1-1 0,1 1 0,0 21 16,0-21-16,0 0 0,0 21 16,-1-21-16,1 0 0,-21 21 0,21 0 15,0 0-15,-1-22 0,-20 22 16,21 0-16,-21 0 0,20 0 0,-20 0 16,0 0-16,-1-21 0,1 21 15,21 0-15,-21 0 0,-1 0 16,1 0-16,21 0 0,-22 0 0,22 0 15,0 0-15,-21 0 0,21 0 16,-22 0-16,22 21 0,-21-21 16,21 22-16,-22-22 0,22 21 0,-21 0 15,21-21-15,-22 21 0,22 0 16,0 0-16,0-21 0,0 22 0,-1-1 16,1 0-16,21 0 15,-21 0-15,0 0 0,0 1 16,21-1-16,-21 0 0,21 0 15,0 0-15,-22 0 0,1 1 0,21-1 16,-21 21-16,21-21 16,0 0-16,-21 1 0,0 20 0,21-21 0,-21 21 15,21-20-15,0 20 16,0 0-16,0-21 0,-22 22 0,22-1 16,0 0-16,0 1 0,0-1 15,0 22-15,0-43 0,0 21 0,0 0 16,22 1-16,-22-1 0,0 0 15,0-20-15,0 20 0,21 0 0,-21-21 16,0 22-16,21-1 0,-21 0 0,0 1 16,0-1-16,21-21 0,-21 22 15,21-1-15,-21 0 0,21-21 16,1 22-16,-22-1 0,21-21 16,0 0-16,0 22 0,-21-22 0,21 0 15,0 0-15,1 0 0,-1 1 16,0-1-16,0 0 0,21 0 0,-20 0 15,-1-21-15,21 21 0,-21 1 0,22-22 16,-22 21-16,21 0 0,-21-21 16,22 21-16,-22 0 0,0-21 0,21 21 15,-21-21-15,22 0 0,-22 22 16,21-22-16,-21 0 0,22 0 0,-22 0 16,21 0-16,-21 0 0,22 0 0,-22 0 15,21 0-15,-21 0 16,22 0-16,-22 0 0,21-22 0,-21 22 15,1-21-15,20 21 0,-21-21 0,21 0 16,-20 21-16,-1-21 0,21 0 16,-21 21-16,0-22 0,22 1 0,-22 0 15,0 0-15,0 0 0,0 0 0,1-1 16,-1 1-16,0 0 0,21 0 16,-21 0-16,1 0 0,-1-22 0,0 22 15,0 0-15,0 0 0,0-22 16,1 22-16,-22 0 0,21-21 0,0 21 15,-21-1-15,0-20 0,0 21 0,21 0 16,-21 0-16,0-1 16,21-20-16,-21 21 0,0 0 0,21-22 15,-21 22-15,0-21 0,0 21 0,0-22 16,0 1-16,22 21 0,-22-21 16,21-1-16,-21 22 0,0-21 0,0 21 15,0-22-15,0 22 0,0 0 0,0-21 16,0 20-16,0 1 0,0-21 15,0 21-15,-21 0 0,21-1 0,-22 1 16,1-21-16,0 21 0,21 0 16,-21-1-16,0 1 0,21 0 0,-21 0 15,-1 0-15,1 21 0,0-21 0,0-1 16,0 1-16,0 21 16,-1-21-16,1 21 0,-21-21 0,21 21 15,0 0-15,-1-21 0,1 0 16,-21 21-16,21 0 0,21-22 0,-21 22 15,-1 0-15,1 0 0,21-21 16,-21 21 0,0 0-1,0 0 1,0 0 31,21 21-32,-22-21 1,22 22-16,-21-22 16</inkml:trace>
  <inkml:trace contextRef="#ctx0" brushRef="#br0" timeOffset="79804.59">3556 11642 0,'-21'0'16,"63"-21"31,-21 21-47,22-22 0,-1 1 0,0 0 15,22-21-15,-1 21 0,22-22 16,-22 22-16,43-21 0,-21-1 0,21 1 15,0-21-15,-1 20 0,1 1 0,0 0 16,-21-1-16,-1 1 0,1 0 16,-21-1-16,-1 22 0,1-21 0,41-22 15,-62 43-15,-1-21 16,-21 21-16,22-1 0,-22 22 0,-21-21 16,21 0-16,0 21 0,-21-21 15,21 21-15,-42 21 63,0 0-48,-21-21-15,20 21 0,-20 1 16,0-1-16,-1 0 0</inkml:trace>
  <inkml:trace contextRef="#ctx0" brushRef="#br0" timeOffset="85726.49">4022 11451 0,'-22'0'0,"1"0"31,0 0-31,21 21 0,-21-21 16,0 0-16,21 22 15,-21-22 1,-1 0-16,22 21 31,22-42 1,-1-1-32,21 1 15,-21 21-15,22-42 0,-1 21 0,0 0 16,22-22-16,-1 1 0,1 0 15,20 20-15,1-41 0,0 21 0,-1-1 16,1 1-16,0 0 0,-22 20 0,22-20 16,-22 0-16,1-1 0,-1 22 15,1-21-15,-1 21 0,-20 0 16,20-22-16,1 22 0,-22 0 0,22 0 16,-22-22-16,0 22 0,1 0 15,-22 21-15,21-21 0,-21 0 0,0 0 16,1 21-16,-1-22 0,0 1 15,0 21-15,-21-21 0,0 0 32,0 42 15,0 0-47,0 0 0,-21 1 15,21 20-15,-21-21 0,0 0 16,-1 22-16,-20-1 0</inkml:trace>
  <inkml:trace contextRef="#ctx0" brushRef="#br0" timeOffset="86414.81">3683 11832 0,'0'0'0,"-21"0"0,21-42 15,-21 42-15,21-21 16,21 21 31,0 0-47,0 21 15,0 0-15,0-21 0,22 21 0,-1 0 16,-21 22-16,22-22 0,-1 0 0,0 21 16,1-20-16,-1 20 0,21 0 15,-20-21-15,20 22 0,1-1 0,-1 0 16,1-20-16,-1 20 0,1 0 15,-1-21-15,1 22 0,-1-1 16,1 0-16,-1 1 0,-20-1 0,20 0 16,-21 1-16,22-1 0,-22-21 0,22 22 15,-22-1-15,0 0 0,1 1 0,20-22 16,-20 0-16,-22 21 0,21-21 16,0 1-16,-20-1 0,-1 0 0,0 0 15,0-21-15,0 21 0,0-21 0,1 0 16,-22 21-16,21-21 15,-21-21 32,-21 21-47,-1 0 0,1-21 0</inkml:trace>
  <inkml:trace contextRef="#ctx0" brushRef="#br0" timeOffset="87094.93">3090 12361 0,'0'0'0,"0"-21"0,0 0 0,-21 21 16,21 21 31,0 22-47,0-22 0,0 0 15,21 21-15,0 1 0,1 20 0,-1-21 16,21 22-16,-21-1 0,22 22 16,-1-21-16,-21 20 0,21-20 15,1 20-15,-22-20 0,21 21 0,1-22 16,-22 22-16,21-22 0,-21 22 16,22-22-16,-22 22 0,0-21 0,21-1 15,-21 1-15,1-22 0,-1 21 0,0-20 16,0-1-16,0 0 0,0 1 15,1-22-15,-1 21 0,0 1 0,0-22 16,-21 21-16,21-21 0,-21 22 0,21-22 16,-21 0-16,0 21 0,22-21 0,-22 1 15,21-1-15,-21 0 16,0 0-16,0 0 16,-21-42 15,-1 0-31</inkml:trace>
  <inkml:trace contextRef="#ctx0" brushRef="#br0" timeOffset="87614.46">3323 14245 0,'0'0'0,"-21"-21"15,0 21-15,42 0 32,0 0-32,0 0 0,0 0 15,22 21-15,-1-21 0,0 21 0,1 1 16,-1-1-16,0 0 0,1 21 0,20-21 15,-20 1-15,-1 20 0,-21-21 16,21 0-16,-20 22 0,20-22 0,-21 0 16,0 0-16,0 0 0,1 0 0,-22 1 15,21-1-15,-21 0 0,21 0 0,-21 0 16,0 0 0,0-42 15,0 0-31,0 0 0,0 0 15,0 0-15,-21-1 0</inkml:trace>
  <inkml:trace contextRef="#ctx0" brushRef="#br0" timeOffset="87914.28">4127 14118 0,'0'0'15,"22"-21"-15,-1-64 16,0 64-16,-21 0 0,0 0 0,0 0 15,21 21-15,-21 21 32,0 0-32,0 0 0,0 0 15,0 22-15,0-22 0,0 21 0,0 1 16,0-1-16,-21 0 0,21 1 16,-21-1-16,21 0 0,0 1 0,-21-1 15,-1 0-15,22 1 0,0-22 0,0 21 16,-21-21-16,21 0 0,0 1 0,0-1 15,0 0-15,0 0 16,0-42 0,0 0-1,0 0-15,0-1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3:39:16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656 0,'0'-21'31,"21"21"-16,-21-21-15,21 0 16,-21 0-16,0-1 0,0 1 16,0 0-16,0 0 0,0 0 15,0 0-15,0-1 0,-21 1 16,0 21-16,0 0 0,0-21 16,-1 21-16,-20 0 0,21 0 0,-21 21 15,-22 0-15,22 1 0,-1-1 16,-20 0-16,21 0 0,-22 21 0,22 1 15,-22-1-15,22 0 0,21 22 16,-22-1-16,22 1 0,0-1 0,0 1 16,0-1-16,21 1 0,0-1 15,0-20-15,0 20 0,0-20 16,0-1-16,21 0 0,0 1 16,0-22-16,0 21 0,22 0 0,-22-20 15,21-1-15,1 0 0,-1 0 0,0 0 16,1 0-16,-1-21 0,-21 0 15,21 22-15,1-22 0,-1 0 0,0 0 16,-20 0-16,20 0 0,-21 0 16,21-22-16,-20 1 0,-1 0 0,0 0 15,21 0-15,-21 0 0,1-1 0,-1-20 16</inkml:trace>
  <inkml:trace contextRef="#ctx0" brushRef="#br0" timeOffset="451.74">3133 1143 0,'0'0'0,"-43"-21"16,22 21 0,21-21-16,0 0 15,21 21 1,0 0-1,1 0-15,20 0 0,-21 21 0,0 0 16,0 0-16,1 0 0,-1 22 16,0-22-16,0 21 0,0-21 15,-21 22-15,0-22 0,0 21 0,0 0 16,0-20-16,0 20 0,0-21 16,0 21-16,0-20 0,0-1 0,0 0 15,0 0-15,0 0 16,0-42-1,0 0-15,0 0 0,0 0 16,0-1-16,0 1 0,0-21 16,21 21-16,-21-22 0,22 1 0,-22 0 15,0 21-15,0-22 0,21 1 0,-21 0 16,21 20-16,-21-20 16,0 21-16,0 0 0,0 0 0,21-1 15,0 22 1,0 0-1,1 22-15,-1-1 0,-21 0 16</inkml:trace>
  <inkml:trace contextRef="#ctx0" brushRef="#br0" timeOffset="820.11">3746 1482 0,'0'0'0,"22"0"31,-1 0-31,-21-21 16,21 21-16,0-22 0,0 1 0,0 0 15,1 0-15,-1 0 0,0 0 0,0-1 16,-21 1-16,21 21 0,-21-21 16,21 0-16,-21 0 0,0 0 15,-21 21 1,0 21-1,0 0-15,0 0 0,0 0 0,-22 0 16,22 1-16,0-1 0,0 21 16,0-21-16,21 0 0,0 1 15,-22 20-15,22-21 0,0 0 0,0 0 16,0 22-16,0-22 0,0 0 16,22 0-16,-1 0 0,0-21 15,0 22-15,0-22 0,22 0 16,-22 0-16,0 0 0,21 0 15,-21-22-15,22 22 0,-1-21 0</inkml:trace>
  <inkml:trace contextRef="#ctx0" brushRef="#br0" timeOffset="1824.67">4805 1291 0,'0'0'0,"0"-42"16,-21 21-16,-1 21 0,1 0 0,0-21 15,0 21-15,0 0 0,0 0 16,-1 0-16,1 0 0,0 0 0,0 0 16,-21 21-16,20 0 0,1 0 0,0 0 15,0 0-15,0 1 0,0-1 16,21 21-16,-22-21 0,22 0 0,-21 1 16,21 20-16,0-21 0,0 0 0,0 22 15,0-22-15,0 0 16,0 0-16,21-21 0,1 21 0,-1-21 15,21 0-15,-21 0 0,0 0 16,22-21-16,-22 0 0,0 0 16,21 0-16,-20-1 0,-1 1 0,21 0 15,-21 0-15,0 0 0,-21 0 0,22-22 16,-22 22-16,21-21 0,-21 21 16,0-22-16,0 22 0,0 0 0,0 0 15,0 0-15,0-1 0,0 1 0,0 42 31,0 1-15,0-1-16,-21 0 0,21 21 16,-22-21-16,22 1 0,0 20 15,0-21-15,0 0 0,0 0 0,0 1 16,0-1-16,0 0 0,22 0 0,-1 0 16,0-21-16,0 0 0,0 0 15,22 0-15,-22 0 0,0 0 0,21 0 16,-21 0-16,22-21 0,-22 21 0,0-21 15,0 0-15,22 0 0,-22-1 16,0-20-16,0 21 0,-21-21 0,21 20 16,-21-20-16,21 0 0,-21-1 0,0-20 15,0 21-15,0-1 0,0 1 16,0 0-16,0-1 0,0 22 16,0-21-16,0 21 0,0-1 0,0 1 15,-21 42 16,21 1-31,0-1 0,-21 21 0,21 0 16,0 1-16,0-1 0,0 0 16,0 1-16,0-1 0,0 0 0,0-20 15,0 20-15,0 0 0,0-21 0,0 22 16,0-22-16,0 0 0,0 0 16,21 0-16,0-21 0,1 22 0,-1-22 15,0 0-15,0 0 0,21 0 0,-20 0 16,-1 0-16,21 0 15,-21 0-15,22-22 0,-22 1 0,0 21 16,0-21-16,21 0 0,-42 0 0,22 0 16,-1-1-16,0 1 0,-21 0 0,0-21 15,0 21-15,0-1 0,0 1 16,0 0-16,-21 21 16,21 21-1,-21 0-15,-1 1 0,1-1 16,21 0-16,0 21 0,0-21 0,0 1 15,0-1-15,0 0 0,0 0 0,0 0 16,0 0-16,0 1 16,21-1-16,1-21 15,-1 0-15,0 0 0,0 0 0,0 0 16,0 0-16,1 0 0,-1 0 0,0-21 16,0 21-16,-21-22 0,21 22 15,0-21-15,1 21 0,-22-21 0,0 0 16,21 0-16,-21 0 0,0-1 15,0 1-15,0 0 0,0 0 16</inkml:trace>
  <inkml:trace contextRef="#ctx0" brushRef="#br0" timeOffset="2030.23">5292 995 0,'0'0'0,"-22"0"0,1 0 16,42 21-1,1-21-15,20 0 16,-21 0-16,0 0 0,0 0 0,22 0 16,-22 0-16,21-21 0,-21 21 0,22 0 15,-22 0-15,0 0 0,0-21 16,0 21-16,1 0 0,-1 0 0,0 0 16,0-21-16,0 21 15</inkml:trace>
  <inkml:trace contextRef="#ctx0" brushRef="#br0" timeOffset="2724.19">7599 1334 0,'0'0'0,"42"-64"16,-42 43-16,0 0 0,0 0 16,0-1-16,0 1 0,0 0 0,0 0 15,-21 0-15,0 0 0,0-1 16,-1 22-16,-20-21 0,21 21 0,0 0 16,-22 0-16,22 0 0,-21 0 15,21 21-15,0-21 0,-22 22 16,22 20-16,0-21 0,0 21 0,-22-20 15,43 20-15,-21 0 0,0 1 0,21-1 16,-21-21-16,21 21 0,0 1 16,0-22-16,0 0 0,0 0 0,0 0 15,21 1-15,0-1 0,0-21 0,1 0 16,-1 0-16,0 0 0,0 0 16,0 0-16,0-21 0,22-1 15,-22 1-15,21 0 0,-21 0 0,22 0 0,-22 0 16,21-1-16,-21-20 15,1 21-15,-1 0 0,0-22 0,-21 22 16,0-21-16,0 21 0,0 0 0,0-1 16,0 1-16,0 42 31,0 1-31,0-1 0,-21 0 16,21 21-16,0-21 0,0 22 0,0-22 15,0 0-15,0 21 0,0-20 0,0-1 16,21 21-16,0-21 0,0 0 0,0-21 15,1 22-15,-1-1 16,0-21-16,21 0 0,1 0 0,-22 0 16,21 0-16,0 0 0,1-21 0</inkml:trace>
  <inkml:trace contextRef="#ctx0" brushRef="#br0" timeOffset="3231.9">9207 1037 0,'0'0'0,"-21"-42"16,0 21 0,0 21-16,0 0 0,0 0 0,-1 0 15,1 0-15,0 0 0,0 21 0,0-21 16,0 42-16,-22-21 0,22 22 15,0-1-15,0 0 0,0 1 0,-1-1 16,22 0-16,0 1 0,-21-1 0,21 22 16,0-22-16,0 0 0,0 1 15,21-22-15,1 21 0,-1-21 0,0 0 16,0 1-16,21-1 0,-20 0 0,20-21 16,0 0-16,1 0 0,-1 0 0,0 0 15,1-21-15,-22 0 16,21-1-16,0 1 0,-20-21 0,20 21 15,-21-22-15,0 22 0,0-21 0,1 0 16,-22-22-16,0 22 0,0-22 16,0 22-16,0-22 0,0 1 0,0 21 15,-22-22-15,1 22 0,0-22 0,0 43 16,-21-21-16,20 21 0,-20-1 16,0 22-16,-1 0 0,22 0 0,-21 0 15,0 0-15,-1 22 0,1-1 0,21 21 16,0-21-16,-1 22 0,1-22 15,0 21-15,21 0 0,0-20 0,0 20 16,0 0-16,0-21 0,21 1 16,0-1-16,1 0 0,20 0 15,-21-21-15</inkml:trace>
  <inkml:trace contextRef="#ctx0" brushRef="#br0" timeOffset="4245.06">9821 720 0,'0'0'0,"0"-21"16,0-1-16,-21 1 0,21 0 0,-21 0 15,0 21-15,21 21 32,0 0-32,0 0 0,0 22 15,0-1-15,0 0 0,0 1 0,0-1 16,0 22-16,0-22 0,0 21 15,0-20-15,0 20 0,0-20 0,-21 20 16,21-21-16,-22 1 0,22-1 0,-21-21 16,21 22-16,0-1 0,0-21 0,-21 0 15,21 0-15,-21 1 0,21-1 16,0 0-16,0-42 31,0 0-31,0-1 16,0 1-16,0 0 15,21 0-15,-21 0 0,21 0 0,-21-1 16,21 1-16,1 0 0,-1 0 0,0 0 16,0 0-16,0 21 0,0 0 15,1-22-15,-1 22 0,0 0 0,0 0 16,0 0-16,0 0 0,1 22 0,-1-1 16,0 0-16,-21 0 15,0 0-15,0 0 0,0 1 0,0-1 16,0 0-16,-21 0 0,0 0 0,-1 0 15,1-21-15,0 22 0,-21-1 16,21 0-16,-1-21 0,-20 21 0,21-21 16,0 21-16,0-21 0,-1 0 15,1 0-15,0 0 16,0 0-16,42 0 47,0 0-32,0 0-15,22 0 0,-22 0 0,21 0 16,1-21-16,-1 21 0,0-21 0,1 21 16,-1 0-16,0-21 0,1 21 15,20-21-15,-21-1 0,-20 22 0,20-21 16,-21 0-16,21 21 0,-20-21 0,-1 0 16,0 0-16,0-1 0,-21 1 15,0-21-15,0 21 0,0 0 16,0-1-16,0 1 0,0 0 0,0 0 15,0 0-15,0 0 16,0 42 0,0 0-1,0 0-15,0 0 0,0 0 0,0 1 16,0-1-16,0 21 0,0-21 0,-21 22 16,21-1-16,0 0 0,0 1 15,0-1-15,-21 21 0,21-20 0,0 20 16,0-20-16,0 20 0,0-21 0,0 22 15,0-1-15,0-20 0,0 20 16,0 1-16,0-22 0,0 22 16,0-1-16,0-21 0,0 22 0,0-22 15,0 1-15,0-22 0,0 21 0,0-21 16,0 0-16,0 1 0,0-1 0,-21-21 16,-1 0-1,22-21 1,0-1-16,-21 22 0,21-21 15,0 0-15,-21 0 16,21 0-16,0 0 16,0-1-16,0 1 0,0-21 15,0 21-15,0 0 0,0-22 0,0 1 16</inkml:trace>
  <inkml:trace contextRef="#ctx0" brushRef="#br0" timeOffset="4464.93">10647 1143 0,'0'0'0,"-21"-21"16,-43 21-16,43-21 16,0 21-16,42 0 46,-21 21-46,21 0 16,0-21-16,0 21 16</inkml:trace>
  <inkml:trace contextRef="#ctx0" brushRef="#br0" timeOffset="4839.72">10837 1461 0,'21'0'0,"1"0"16,-1 0-16,0 0 0,0 0 15,0-22-15,0 22 0,1-21 16,-1 0-16,0 21 0,0-21 0,-21 0 16,21 21-16,-21-21 0,0-1 0,0 1 15,0 0-15,0 0 16,-21 21-16,0 0 15,0 0-15,0 0 0,-1 0 0,1 21 16,0 0-16,0 0 0,0 1 16,0-1-16,-1 0 0,22 0 15,0 0-15,-21 22 0,21-22 0,0 0 16,0 0-16,0 21 0,0-20 0,0-1 16,0 0-16,0 0 0,0 0 15,21 0-15,1-21 0,-1 0 16,0 0-16,0 22 0,0-22 0,22 0 15,-22 0-15,0 0 0,21 0 0,-21 0 16,22-22-16,-22 1 0,0 21 16</inkml:trace>
  <inkml:trace contextRef="#ctx0" brushRef="#br0" timeOffset="5413.9">11409 1376 0,'0'0'0,"21"-21"0,-21-43 16,0 43-1,-21 42 1,21 0 0,0 1-16,-21-1 0,21 21 15,-22-21-15,22 0 0,-21 1 0,21-1 16,0 21-16,0-21 0,0 0 16,0 1-16,0-1 0,0 0 0,0 0 15,0 0-15,0 0 0,21-21 0,1 22 16,-1-22-16,0 0 0,0 0 15,0 0-15,0 0 0,1 0 16,-1-22-16,0 22 0,21-21 0,-21 0 16,1 0-16,-1 0 0,0-22 0,0 22 15,0-21-15,0 21 0,1-22 16,-1 1-16,0 0 0,0-22 0,0 22 16,0-22-16,1 1 0,-1 21 0,0-22 15,-21 22-15,0-1 0,21 1 16,-21 21-16,0 0 0,0 0 0,0-1 15,-21 44 1,0 20 0,21-21-16,0 21 15,-21 1-15,-1-1 0,1 0 0,21 22 16,-21-22-16,0 1 0,0-1 0,21 0 16,0 1-16,0-1 0,0 0 15,0 1-15,0-22 0,0 21 0,0-21 16,0 0-16,0 1 0,0-1 0,0 0 15,21 0-15,0 0 0,0-21 0,0 0 16,1 0-16,-1 0 0,0 0 16,0 0-16,0 0 0,0 0 0,1 0 15,-1-21-15,0 0 0,0 21 0,-21-21 16,0 0-16,21-1 0,-21 1 16,21 21-16,-21-21 0,0-21 15,0 21-15,0-1 0,0 1 0</inkml:trace>
  <inkml:trace contextRef="#ctx0" brushRef="#br0" timeOffset="5655.76">11726 1185 0,'-21'22'16,"42"-22"0,0 0-1,1 0-15,-1 0 0,21 0 0,-21 0 16,22 0-16,-1 0 15,-21 0-15,21 0 0,1-22 0,-22 22 16,0 0-16,0 0 0,0 0 0,1 0 16,-1 0-16</inkml:trace>
  <inkml:trace contextRef="#ctx0" brushRef="#br0" timeOffset="7076.1">14118 1270 0,'21'0'15,"0"0"-15,1 0 16,-1 0-16,0-21 15,0 0-15,21 21 0,-20-21 0,20-1 16,-21 22-16,21-21 0,1-21 0,-1 21 16,0 0-16,-20-1 0,-1 1 15,0-21-15,0 21 0,-21 0 0,0-1 16,0 1-16,0 0 0,-21 0 0,0 21 16,0 0-16,-22 0 15,1 0-15,-22 0 0,22 0 0,-21 21 16,-1 0-16,1 0 0,20 22 0,-20-22 15,20 0-15,1 21 0,21-20 16,0 20-16,21-21 0,0 21 0,0-20 16,0 20-16,21-21 0,0 0 0,0 0 15,22 22-15,-1-22 0,0 0 16,1 0-16,20 0 0,-21 1 0,1-1 16,-1 0-16,-21 0 0,22 0 15,-22 22-15,0-22 0,0 0 0,-21 0 16,0 0-16,0 0 0,-21 22 0,0-22 15,0 0-15,-22 0 0,1-21 16,-22 21-16,22 1 0,-21-22 0,-1 0 16,22 0-16,-22 0 0,22 0 15,0 0-15,-1 0 0,22 0 0,-21-22 16,21 1-16,-1 0 0,1-21 0,21 21 16,0-1-16,0-20 0,0 0 15,0 21-15,0-1 0,0-20 0,0 21 16,0 0-16,0 0 0,21 21 15,1 21 1,-1 0-16,-21 0 16,21 0-16,0 0 0,-21 22 0,21-22 15,0 21-15,-21-21 0,22 22 0,-1-22 16,0 0-16,0 0 0,0 0 16,0 1-16,1-1 0,20-21 0,-21 0 15,21 0-15,1 0 0,-1 0 0,0 0 16,1 0-16,-1-21 0,0-1 15,1 1-15,-1-21 0,0 21 0,1-22 16,-1 1-16,-21 21 0,22-21 0,-22-22 16,21 22-16,-21-1 0,0-20 0,1 21 15,-22-22-15,21 1 0,0-1 16,-21 1-16,0 20 0,0 1 16,21 0-16,-21-1 0,0 22 0,0 0 15,0 63 1,0-21-16,0 22 15,-21-1-15,21 22 0,-21-22 16,21 21-16,-21 1 0,-1-1 0,1 1 16,21-1-16,-21-20 0,21 20 0,-21 1 15,21-22-15,0 0 0,0 1 16,0-1-16,0-21 0,0 0 0,0 1 16,0-1-16,0 0 0,21-21 15,0 0 1,0 0-16,1-21 0,-1 0 15,-21-1-15,21 1 0,0-21 0,0 21 16,-21-22-16</inkml:trace>
  <inkml:trace contextRef="#ctx0" brushRef="#br0" timeOffset="7260">14753 1418 0,'0'0'0,"-21"0"0,42 0 31,0-21-15,22 21-16,-22 0 16,21-21-16,0 21 0,1-21 0,-22 21 15,21 0-15,1 0 0,-1 0 0,-21-21 16,21 21-16,-20 0 0,-1 0 16</inkml:trace>
  <inkml:trace contextRef="#ctx0" brushRef="#br0" timeOffset="7691.75">15388 1524 0,'0'0'0,"-21"0"16,21-21-1,0 0-15,0 0 16,21 21-16,0-22 0,0 1 0,1 21 15,-1 0-15,21-21 0,-21 21 0,0 0 16,1 0-16,-1 0 0,0 0 16,0 0-16,0 21 0,0 0 0,-21 1 15,0-1-15,0 0 0,0 0 0,0 21 16,0-20-16,0 20 0,0-21 16,0 21-16,0-20 0,0 20 0,0-21 15,-21 0-15,0 22 0,21-22 0,0 0 16,-21 0-16,21-42 47,0 0-47,0 0 0,0-1 15,0-20-15,21 21 0,-21 0 0,21-22 16,0 1-16,-21 21 0,22-21 16,-1 20-16,-21-20 0,21 21 0,0-21 15,-21 20-15,21 1 0,0 0 0,1 0 16,-1 21-16,0 0 15,0 0-15</inkml:trace>
  <inkml:trace contextRef="#ctx0" brushRef="#br0" timeOffset="7916.62">16044 1397 0,'0'21'0,"0"0"15,0 1-15,0-1 16,0 0-16,0 0 0,0 0 15,0 0-15,-21 1 0,21-1 16,0 0-16,0 0 0,0 0 0,0 0 16,0 1-16,-21-1 0,21 0 15,-21-21-15,21 21 0,-21-21 32,21-21-17,0 0-15,0 0 16</inkml:trace>
  <inkml:trace contextRef="#ctx0" brushRef="#br0" timeOffset="8108.51">16023 1228 0,'-21'-21'16,"0"21"-16,0 0 15,21 21 32,0 0-31,21-21-16,0 0 15</inkml:trace>
  <inkml:trace contextRef="#ctx0" brushRef="#br0" timeOffset="8608.03">16425 1397 0,'0'0'0,"-21"21"16,21 0-16,-21 1 0,21-1 16,0 0-16,0 0 0,0 0 0,-21 0 15,21 1-15,0-1 0,0 0 0,-21 0 16,21 0-16,0 0 0,0 1 15,0-1-15,0 0 0,-22-21 16,22 21-16,-21-21 16,21-21-1,0 0-15,0 0 16,0-1-16,0 1 0,0 0 16,0-21-16,0 21 0,0-22 15,21 22-15,1 0 0,-1-21 16,21 20-16,-21 1 0,0 0 0,1 0 15,20 21-15,-21 0 0,0-21 0,0 21 16,1 0-16,-1 0 0,0 0 16,0 21-16,0 0 0,-21 0 0,21 0 15,-21 1-15,0-1 0,0 0 0,0 0 16,0 0-16,0 0 0,0 1 16,0-1-16,0 21 0,0-21 15,0 0-15,-21 1 0,21-1 0,0 0 16,0-42 31,21 0-32,-21-1-15</inkml:trace>
  <inkml:trace contextRef="#ctx0" brushRef="#br0" timeOffset="9348.42">17251 1439 0,'0'0'16,"0"-42"0,0 21-16,0 0 0,0 0 0,0-1 15,-21 22-15,-1-21 16,1 21-16,0 0 16,0 0-16,0 0 0,0 0 0,-1 21 15,1 1-15,0-1 0,-21 0 0,21 0 16,-1 0-16,1 0 0,0 1 15,0 20-15,0-21 0,0 0 0,21 22 16,0-22-16,0 0 0,0 0 0,0 0 16,0 0-16,21 1 0,0-22 15,0 0-15,0 0 0,0 0 16,1 0-16,20 0 0,-21 0 16,0-22-16,0 22 0,22-21 0,-22 0 15,0 0-15,0 0 0,0 21 16,-21-21-16,22-1 0,-22 1 0,21-21 15,-21 21-15,0 0 0,0-1 16,21 1-16,-21 0 16,0 42 15,0 0-31,0 1 16,0-1-16,0 0 0,-21 0 15,21 0-15,0 22 0,-21-1 16,21 0-16,0 1 0,0-1 0,0 0 15,0 1-15,0-1 0,0 21 16,0-20-16,0-1 0,0 0 0,0 1 16,0 20-16,0-20 0,0-1 0,0 21 15,0-20-15,0 20 0,0-20 0,0 20 16,0-21-16,0 22 0,0-22 0,0 22 16,-22-22-16,22 0 0,-21 1 15,21-1-15,0 0 0,0 1 0,-21-22 16,21 0-16,-21 0 0,0 0 0,21 1 15,-21-22 1,-1 0-16,1-22 0,21 1 16,0 0-16,0 0 0,-21 0 15,0 0-15,21-22 0,-21 1 16,0 0-16,-1-22 0,22 1 0,0-1 16,-21 1-16,21-1 0,0-21 0,0 22 15,0-1-15,0 1 0,21-1 0,-21 1 16,22-1-16,-1 22 0,21 0 15,-21-1-15,22 1 0,-22 0 0,21 21 16,0-22-16,22 22 0,-22 0 0,1 0 16,-22 0-16,21 21 0</inkml:trace>
  <inkml:trace contextRef="#ctx0" brushRef="#br0" timeOffset="9961.07">14330 2053 0,'0'0'0,"-21"0"0,-64 0 16,64 0-16,0 0 15,-1 0-15,1 0 0,0 0 16,0 0-16,0 0 0,0 0 15,21 21 1,21-21 15,21 0-31,0 22 0,1-22 0,20 0 16,1 0-16,-1 0 0,22 0 0,0 0 16,-1 0-16,22 0 0,21 0 15,-21 0-15,21 0 0,21 0 0,-21 0 16,21 0-16,-21 0 0,21 0 0,1 0 15,-1 0-15,-21 0 0,0 0 0,-21 0 16,-1 0-16,1 0 0,-21 0 16,-22 0-16,22 0 0,-43 0 0,1 0 15,-1 0-15,0 0 0,-20 0 16,-1 0-16,-42 0 62,-1 0-62,1 0 0,0 0 16,0 0-16,-21 0 0,-1-22 0</inkml:trace>
  <inkml:trace contextRef="#ctx0" brushRef="#br0" timeOffset="10419.79">13991 2244 0,'0'0'0,"-85"21"16,64-21-16,0 0 0,42 0 31,0 0-15,1 0-16,20 21 0,0-21 15,1 0-15,-1 0 0,21 0 0,1 0 16,-1 0-16,22 0 0,0 0 16,-1 0-16,1 0 0,21 0 0,0 0 15,0 0-15,21 0 0,0 0 16,-22 0-16,22 0 0,0 0 0,-21 0 16,21 0-16,-21 0 0,0 0 0,21 0 15,-21 0-15,-22 0 0,1 0 0,0 0 16,-1 0-16,-20 0 0,-22 0 15,1-21-15,-1 21 0,0 0 0,-21 0 16,1 0-16,-1 0 16,-21 21 31,-21-21-16</inkml:trace>
  <inkml:trace contextRef="#ctx0" brushRef="#br0" timeOffset="17416.28">3090 4191 0,'0'0'0,"-21"21"16,0 0-16,21 1 16,-21-22-16,0 21 0,42-21 47,0-21-47,0-1 15,0 1-15,0-21 0,1 21 16,20 0-16,-21-22 0,0 22 15,0-21-15,1 21 0,-1-1 0,-21 1 16,0 0-16,0 0 0,0 0 16,-21 21-16,-1 0 0,-20 0 0,21 0 15,0 0-15,-22 0 0,1 21 0,0 0 16,-1 21-16,22-20 0,-21 20 16,0 0-16,20 1 0,-20-1 0,21 0 15,21-21-15,0 22 0,0-1 16,0 0-16,21-20 0,0 20 0,22-21 15,-1 21-15,0-20 0,1-1 0,-1 21 16,0-21-16,22 0 0,-22 22 16,0-22-16,1 21 0,-22-21 15,21 22-15,-42-22 0,0 21 0,0-21 16,0 22-16,-21-22 0,0 21 16,-21-21-16,-1 22 0,-20-22 0,20 0 15,-20-21-15,-1 21 0,1-21 0,-1 0 16,1 0-16,-22 0 0,43 0 15,-22-21-15,1 0 0,21-21 0,-1 20 16,1-20-16,0 0 0,-1-22 16,22 22-16,-21 0 0,21-1 0,-1 1 15,1-22-15,21 22 0,0 0 16,0 21-16,0-22 0,21 22 16,1 0-16,20 0 0,0 0 0,1-1 15,20 22-15,1-21 0,-1 21 16</inkml:trace>
  <inkml:trace contextRef="#ctx0" brushRef="#br0" timeOffset="17714.29">3810 3852 0,'0'0'0,"0"-21"15,0 0-15,-21 42 31,21 0-31,0 1 0,-21 41 16,21-21-16,0 22 0,0-1 0,0 1 16,-22 21-16,22-22 0,0 1 0,-21-1 15,0 22-15,0-22 0,0 1 16,21-1-16,-21 1 0,-1-22 0,1 0 16,21 1-16,0-1 0,0-21 15,0 0-15,0-42 31,0 0-31,21 0 0,-21 0 16,22-22-16,-22 22 0,0 0 0</inkml:trace>
  <inkml:trace contextRef="#ctx0" brushRef="#br0" timeOffset="17884.18">3302 4614 0,'0'0'0,"-21"0"0,-43 0 16,85-21-1,22 21 1,-22-21-16,21 21 0,1-21 0,20 0 16,-21 21-16,1-21 0,20 21 0,-20-22 15,-1 22-15,0-21 0,1 21 16,-22 0-16,21 0 0,-21-21 16</inkml:trace>
  <inkml:trace contextRef="#ctx0" brushRef="#br0" timeOffset="18308.58">4127 4657 0,'0'0'0,"-21"-21"16,0 21-16,21-22 0,0 1 0,0 0 15,0 0-15,0 0 16,21 0-16,-21-1 0,43 22 0,-22-21 15,21 0-15,-21 21 0,22 0 16,-1 0-16,0 0 0,1 0 0,-1 21 16,-21 0-16,21 1 0,-20-1 0,-1 21 15,0-21-15,0 22 0,-21-1 16,0-21-16,0 21 0,0 1 0,0-1 16,0-21-16,0 22 0,0-22 0,-21 0 15,21 0-15,-21-42 31,21 0-31,0-22 16,0 22-16,0 0 0,0-21 16,0 21-16,0-22 0,0 22 0,0 0 15,0-21-15,21-1 0,-21 22 0,0 0 16,0-21-16,21 20 0,0 1 16,0 0-16,1 0 0,-1 0 15,0 21-15,0 0 0,0 0 0,0 0 16,1 0-16,-1 0 0,0 0 15</inkml:trace>
  <inkml:trace contextRef="#ctx0" brushRef="#br0" timeOffset="18540.45">5101 4382 0,'0'42'16,"0"-21"-1,0 0-15,0 0 0,0 1 16,0-1-16,0 21 0,0-21 0,0 0 15,0 1-15,0-1 0,0 21 0,0-21 16,0 0-16,0 1 0,0-1 16,0 0-16,0 0 0,0 0 0,0 0 15,-21 1 1,21-44 0,0 1-16,0 0 15,0 0-15,0 0 0,0 0 16</inkml:trace>
  <inkml:trace contextRef="#ctx0" brushRef="#br0" timeOffset="18716.05">5038 4276 0,'0'0'0,"0"-21"0,-22-1 0,-20-20 16,21 42 0,21-21-1,21 21 16,-21 21-31,21-21 0,-21 21 16,21-21-16,-21 21 0,22 1 16</inkml:trace>
  <inkml:trace contextRef="#ctx0" brushRef="#br0" timeOffset="19180.8">5546 4487 0,'0'43'16,"-22"-43"-16,22 21 0,0 0 15,0 0-15,0 0 0,0 1 16,0-1 0,0 0-16,0 0 0,0 0 0,0 0 15,0 1-15,-21-1 0,21 0 0,-21-21 16,21 21-16,0 0 0,-21 0 15,0-21 1,21-21-16,0 0 16,0 0-16,0 0 0,0-22 15,0 22-15,21 0 0,0 0 16,0-21-16,-21 20 0,21-20 0,1 21 16,20-21-16,-21 20 0,0 1 15,0 0-15,1 0 0,20 0 16,-21 21-16,0 0 0,0 0 0,1 0 15,-1 21-15,0-21 0,0 21 0,0 0 16,-21 0-16,0 22 0,21-22 0,-21 0 16,22 0-16,-22 0 0,0 22 15,0-22-15,0 0 0,0 0 0,0 0 16,0 1-16,0-1 0,0 0 16,0 0-16,21-21 15,0 0 1,0 0-16</inkml:trace>
  <inkml:trace contextRef="#ctx0" brushRef="#br0" timeOffset="19835.46">6456 4572 0,'0'0'0,"21"-21"0,-21-21 15,0 20-15,0 1 0,0 0 16,0 0-16,0 0 15,-21 21-15,0 0 0,-1 0 16,1 0-16,0 0 0,0 21 16,0 0-16,0 0 0,21 0 0,-22 1 15,1-1-15,0 21 0,21-21 16,-21 22-16,21-22 0,0 21 16,0-21-16,0 0 0,0 22 0,0-22 15,0 0-15,21 0 0,0-21 16,0 0-16,1 0 0,20 0 15,-21-21-15,0 21 0,22-21 0,-22 0 16,0 0-16,0-1 0,0 1 0,0 0 16,1 0-16,-22 0 0,21 0 0,-21-1 15,0 1-15,0 0 0,0 0 16,0 0-16,0 42 47,0 0-47,-21 0 0,21 0 15,0 22-15,0-22 0,-22 21 0,22 1 16,-21-1-16,0 0 0,21 22 0,0-1 16,0 1-16,0-1 0,0 1 0,0 20 15,0-20-15,0-1 0,21 22 16,0-21-16,1 20 0,-22 1 0,21-22 16,0 22-16,0 0 0,-21-22 0,21 1 15,-21 20-15,21-20 0,-21-1 0,0 22 16,0-43-16,0 22 0,0-1 0,-21-20 15,0-1-15,0 0 0,-21 1 16,20-22-16,-20 21 0,0-21 0,-1-21 16,22 0-16,-21 0 0,-22 0 15,22 0-15,0 0 0,-1-21 0,1 0 16,0-21-16,-1-1 0,1 22 0,21-21 16,-21 0-16,20-1 0,-20 1 0,21 0 15,0 20-15,0-20 0,21 0 16,0 21-16,0-22 0,0 1 0,0 21 15,21-22-15,0 1 0,21 0 0,-21-1 16,22 1-16,-22 0 0,21-1 0</inkml:trace>
  <inkml:trace contextRef="#ctx0" brushRef="#br0" timeOffset="20488.11">8488 4593 0,'63'-42'0,"-42"42"16,-21-21-16,22 0 0,-22-1 15,21 22-15,-21-21 0,0 0 0,0 0 16,0 0-16,0 0 0,-21-1 15,-1 1-15,1 21 0,-21 0 16,21 0-16,-22 0 0,22 0 16,-21 0-16,0 21 0,-1-21 0,1 43 0,0-22 15,20 0-15,-20 21 0,21-20 16,-21-1-16,20 21 0,22-21 16,0 22-16,0-22 0,0 0 0,22 0 15,-1 0-15,0 0 0,21 1 0,1-22 16,-1 21-16,0 0 0,1 0 0,20 0 15,-21-21-15,1 21 0,-1 1 16,-21-1-16,0-21 0,-21 21 0,0 0 16,0 0-16,-21 0 0,0 1 15,0-22-15,-21 21 0,-1-21 16,1 0-16,0 21 0,-1-21 0,1 0 16,0 0-16,-1 0 0,22 0 15,-21 0-15,21 0 0,-1 0 0,1 0 16,0 0-16,21-21 0,-21 21 0,21-21 31,0-1-31,21 22 16,21-21-16,-20 21 0,-1-21 0,21 0 15,-21 21-15,22-21 0</inkml:trace>
  <inkml:trace contextRef="#ctx0" brushRef="#br0" timeOffset="20735.97">9292 4614 0,'21'0'31,"0"0"-15,1 0-16,-1 0 0,0 0 15,0 0-15,21 0 0,-20 0 16,-1-21-16,0 21 0,0 0 0,0 0 15,0 0-15,-21 21 32,-21-21-32,0 22 0,0-1 15,0-21-15,-22 21 0</inkml:trace>
  <inkml:trace contextRef="#ctx0" brushRef="#br0" timeOffset="20884.88">9292 4868 0,'0'0'0,"0"43"16,21-43-1,0 0-15,1 0 16,-1 0-16,0 0 0,0 0 16,0 0-16,0 0 0,1-21 0,-1 21 15,0 0-15,0-22 0,0 22 16,0-21 0</inkml:trace>
  <inkml:trace contextRef="#ctx0" brushRef="#br0" timeOffset="24468.04">10329 4657 0,'-21'0'0,"0"0"15,21-21 32,0-1-47,0 1 0,21 0 16,0 0-16,0 21 15,-21-21-15,22 0 0,-22-1 16,21 22-16,-21-21 0,21 21 16,-21 21-1,0 1-15,0-1 0,21 21 16,-21-21-16,0 22 0,0-1 0,0 21 16,0-20-16,0-1 0,0 0 0,0 22 15,0-22-15,0 1 0,0-1 16,0-21-16,0 21 0,0-20 0,-21-1 15,21 0-15,0 0 16,0-42 0,0 0-16,0 0 0,0-1 15,0-20-15,0 21 0,0-21 16,0-1-16,21 1 0,0 0 0,0-1 16,-21 1-16,22 0 0,20-1 0,-21 1 15,21 21-15,-20-22 0,20 22 0,0 0 16,1 0-16,-1 21 0,0 0 15,1 0-15,-1 0 0,0 21 0,1 0 16,-22 0-16,0 22 0,0-22 0,0 21 16,-21 1-16,21-1 0,-21 0 15,0 1-15,0-1 0,0 0 0,-21 1 16,0-1-16,0-21 0,21 21 16,0-20-16,-21-1 0,21 0 0,0 0 15,21-21 1,0-21-1,0 0-15,0 0 16,1-1-16,-1 1 0,-21-21 16,21 21-16,0 0 0</inkml:trace>
  <inkml:trace contextRef="#ctx0" brushRef="#br0" timeOffset="24812.55">11388 4868 0,'0'0'15,"0"22"-15,21-1 16,0-21-16,0 0 15,0 0-15,0 0 0,22 0 16,-22 0-16,0-21 0,21 21 0,1-22 16,-22 1-16,21 0 0,1 0 0,-22 0 15,21 0-15,-21-1 0,0 1 16,1 0-16,-1 0 0,-21 0 0,0 0 16,0-1-16,0 1 0,-21 0 0,-1 21 15,1-21-15,0 21 0,0 0 0,-21 0 16,20 0-16,-20 0 0,21 21 0,-21 0 15,20 0-15,1 1 0,-21 20 16,21-21-16,0 21 0,-1 1 16,1 20-16,0-20 0,21-1 0,0 0 15,0 1-15,0-22 0,0 21 0,0-21 16,0 22-16,0-22 0,21 0 16,0 0-16,1-21 0,-1 0 15,21 0-15,-21 0 0,0 0 0,22-21 16,-22 0-16,21 0 0,1-1 0,-1 1 15,-21-21-15</inkml:trace>
  <inkml:trace contextRef="#ctx0" brushRef="#br0" timeOffset="25413.97">12298 4551 0,'0'0'0,"21"-21"0,-42 42 31,0 0-15,21 21-16,-22-20 0,1 20 0,0-21 15,21 21-15,0 1 0,-21-1 16,0-21-16,21 22 0,0-1 0,0 0 16,0-21-16,0 1 0,0-1 0,0 0 15,0 0-15,0 0 0,21-21 16,0 0-16,0 0 0,0-21 16,1 0-16,-1 0 0,0 0 15,0-1-15,0-20 0,0 21 16,1-21-16,-1 20 0,0-20 0,0 21 15,-21-21-15,0 20 0,21 1 0,-21 0 16,21 21-16,-21 21 16,0 0-1,0 1-15,0-1 0,0 21 0,0-21 16,0 22-16,0-22 0,0 21 0,0-21 16,0 0-16,0 22 0,0-22 0,0 0 15,0 0-15,22 0 0,-1 1 0,21-22 16,-21 0-16,0 0 15,22 0-15,-22 0 0,21 0 0,1-22 16,-1 1-16,-21 0 0,21 0 16,1 0-16,-22 0 0,0-22 0,0 22 15,0-21-15,1-1 0,-22 1 0,0 0 16,0-1-16,0 22 0,0-21 16,0 0-16,-22 20 0,1-20 0,0 21 15,0 0-15,0 21 0,21-21 0,-21 21 16,-1 0-16,1 0 0,42 0 31,1 0-15,-1 0-16,0 0 0,0 0 0,0 0 15,0 0-15,1 0 0,-1-22 16,0 22-16,0 0 0,0-21 0,0 21 16,-21-21-1,22 0-15</inkml:trace>
  <inkml:trace contextRef="#ctx0" brushRef="#br0" timeOffset="26499.9">14901 4360 0,'0'0'15,"64"0"-15,-43 0 16,-21-21-16,21 21 0,0-21 0,-21 0 16,0 0-16,21 21 15,-21-21-15,22-1 0,-1 1 0,-21 0 16,21 0-16,0 0 0,0-22 16,-21 22-16,21-21 0,1 0 0,-1 20 15,0-20-15,0 0 0,-21 21 0,0-22 16,0 1-16,0 21 0,0 0 0,0-1 15,-21 1-15,-21 21 0,20 0 16,-20 0-16,0 0 0,-1 0 0,1 0 16,0 21-16,-22 1 0,22-1 0,0 21 15,-1 0-15,1 1 0,21-1 0,-22 0 16,43 1-16,0-1 0,0 22 16,0-22-16,0 0 0,0 1 15,22-1-15,-1 0 0,21-21 0,0 22 16,1-1-16,-1-21 0,22 22 0,-22-22 15,21 0-15,-20 21 0,-1-21 16,0 1-16,1-1 0,-1 21 0,-21-21 16,0 0-16,-21 1 0,0-1 0,0 21 15,-21-21-15,0 0 0,-21 1 0,-1-1 16,-20-21-16,21 21 0,-22 0 0,1-21 16,-1 0-16,1 0 0,-1 0 0,22 0 15,-1 0-15,1 0 16,0-21-16,21 0 0,-1 0 0,1-1 15,0-20-15,21 21 0,0-21 0,0 20 16,0-20-16,0 21 0,0-21 0,0 20 16,0 1-16,21 21 0,0-21 0,1 21 15,-1 0-15,0 0 16,-21 21-16,21 0 0,0 1 0,0-1 16,-21 21-16,22-21 0,-1 0 0,0 22 15,-21-1-15,21-21 0,0 22 0,0-22 16,1 21-16,-1-21 0,0 0 0,0 1 15,0-1-15,22 0 0,-22-21 16,21 0-16,-21 0 0,22 0 16,-1 0-16,0 0 0,1-21 0,-1 0 15,21-1-15,-20-20 0,-1 21 0,0-21 16,1-1-16,-22 1 0,21 0 0,-21-22 16,22 22-16,-22-22 0,0 1 0,0-1 15,0 1-15,1-1 0,-1 1 16,-21-1-16,0 1 0,21-1 0,-21 1 15,21 20-15,-21 1 0,0 21 0,0 0 16,0 0-16,0 42 16,0 21-16,0 0 15,0 1-15,-21 20 0,0-20 0,21 20 16,-21 1-16,-1-1 0,1 1 16,0-1-16,0 1 0,0-1 0,0-21 15,21 22-15,0-22 0,-22 1 0,22-1 16,0 0-16,0-21 0,0 1 15,0-1-15,0 0 0,0 0 0,22-21 16,-1 0-16,0 0 16,0-21-16,-21 0 0,21 0 15,0-1-15,-21-20 0,22 21 0,-22 0 16,0-22-16</inkml:trace>
  <inkml:trace contextRef="#ctx0" brushRef="#br0" timeOffset="26663.8">15409 4572 0,'0'0'0,"-21"0"0,0 0 0,0 0 16,0 0-16,42 0 16,0 0-1,0 0-15,21 0 0,1 0 0,-22 0 16,21-21-16,1 21 0,-1-21 16,-21 21-16,21 0 0,-20-21 0,20 21 15,-21 0-15,0 0 0,0-22 0</inkml:trace>
  <inkml:trace contextRef="#ctx0" brushRef="#br0" timeOffset="27067.68">15854 4614 0,'21'-21'31,"0"0"-31,0 0 16,0 0-16,1 0 0,-1 21 15,0-22-15,0 22 0,0 0 0,0-21 16,1 21-16,-1 0 0,0 0 0,0 0 16,0 21-16,0 1 0,-21-1 15,22 21-15,-22-21 0,0 22 16,0-22-16,0 21 0,0 0 16,0 1-16,0-1 0,0-21 0,0 22 15,0-1-15,0-21 0,0 0 0,0 0 16,0 1-16,0-1 0,-22-21 15,22-21 1,0-1-16,0 1 16,0 0-16,0-21 0,0 21 0,0-1 15,0-20-15,0 21 0,22-21 0,-22-1 16,21 22-16,-21-21 0,21 21 0,0-1 16,-21-20-16,21 21 0,0 0 0,1 21 15,-22-21-15,21-1 0,0 22 16,0 0-16,0-21 0,0 21 15,1 0-15,-1 0 0</inkml:trace>
  <inkml:trace contextRef="#ctx0" brushRef="#br0" timeOffset="27290.07">16637 4466 0,'0'21'31,"0"1"-31,0-1 16,0 0-16,0 0 0,0 0 0,0 22 15,0-22-15,0 0 0,0 21 16,0-21-16,0 1 0,0 20 0,0-21 16,0 0-16,0 0 0,0 1 15,0-1-15,0 0 0,0 0 0,-21-21 32,21-21-17,-21 0-15,21 0 0</inkml:trace>
  <inkml:trace contextRef="#ctx0" brushRef="#br0" timeOffset="27459.98">16595 4318 0,'0'0'15,"-22"-21"-15,1 0 0,21 0 0,0-1 16,-21 1-16,21 0 0,-21 21 16,21 21 15,21-21-16,0 21-15,-21 1 16,0-1-16,21-21 0,-21 21 0</inkml:trace>
  <inkml:trace contextRef="#ctx0" brushRef="#br0" timeOffset="27932.22">16891 4445 0,'0'0'0,"0"21"0,0 0 15,0 1-15,0-1 16,0 0-16,0 0 0,0 0 0,21 0 16,-21 1-16,0-1 0,0 21 15,21-21-15,-21 0 0,21 22 0,-21-22 16,0 0-16,0 21 0,0-20 0,0-1 16,0 0-16,0 0 0,0 0 15,-21-21 1,0 0-16,0-21 15,21 0-15,0 0 0,0 0 16,0-22-16,0 22 0,0 0 16,0-21-16,0-1 0,0 1 0,21 21 0,0-22 15,0 1-15,1 0 0,-1-1 16,21 22-16,0-21 0,-20 21 0,20 0 16,0-1-16,1 22 0,-1 0 15,-21 0-15,21 0 0,-20 22 0,20-22 16,-21 21-16,0 0 0,-21 21 0,0-21 15,0 1-15,0 20 0,0-21 0,0 21 16,0-20-16,0 20 0,0-21 0,0 21 16,-21-20-16,0 20 0,21-21 15,-21 0-15,21 0 0,0 1 0,0-1 16,21-21 15,-21-21-15,42 21-16,-21-22 0,1 1 0,-1 21 15</inkml:trace>
  <inkml:trace contextRef="#ctx0" brushRef="#br0" timeOffset="28760.13">18013 4593 0,'0'0'0,"21"-21"0,0 0 0,-21 0 16,0 0-16,21-1 0,-21 1 0,0 0 15,0 0-15,0 0 0,0 0 16,-21 21-16,0 0 0,0 0 15,0 0-15,-1 0 0,-20 0 0,21 21 16,-21 0-16,20 0 0,-20 0 0,21 0 16,0 22-16,-22-22 0,22 21 0,0-21 15,21 22-15,0-22 0,0 21 0,0-21 16,0 22-16,0-22 0,0 0 16,21 0-16,0-21 0,1 21 0,-1-21 15,0 0-15,0 0 0,0 0 0,22 0 16,-22 0-16,0 0 0,0-21 0,0 0 15,0 21-15,1-21 0,-1 0 0,0 0 16,-21-1-16,0 1 16,21 0-16,-21-21 0,21 21 0,-21-1 15,0 1-15,0 0 0,0 0 16,21 21 0,-21 21-1,0 0-15,0 0 16,0 1-16,0-1 0,0 0 15,0 0-15,0 21 0,0-20 0,0 20 16,0 0-16,0 1 0,0-1 0,0 0 16,0 22-16,0-22 0,-21 0 0,0 22 15,0-22-15,21 22 0,-21-1 0,0 1 16,-1-1-16,1 1 0,0-1 16,0 1-16,0-1 0,0 1 0,-1-1 15,-20 1-15,21-1 0,0 1 0,-22 20 16,22-20-16,0-1 0,0 1 0,0-22 15,0 22-15,-1-1 0,1-20 0,0 20 16,0-21-16,0 1 0,21-1 16,0-21-16,-21 22 0,-1-22 0,22 0 15,0 0-15,0 0 0,0 0 0,-21-21 16,21 22-16,-21-22 16,0-22-1,21 1 1,-21 0-16,21 0 0,-21 0 0,-1 0 15,22-22-15,0 1 0,-21 0 0,21-1 16,0-20-16,0-1 0,0 1 0,0-1 16,0-20-16,21 20 0,1 1 0,20-1 15,-21 1-15,21-1 0,-20 1 0,20-1 16,0 1-16,1 20 0,-1 1 0,0 0 16,1-1-16,-1 1 0,0 21 0,1 0 15,-1-22-15,-21 22 0,21 0 0,1 0 16,-1 21-16,-21-21 0,22-1 15,-22 22-15,0-21 0,0 21 16,0 0-16,0 0 0,1 0 0,-22-21 0,21 21 16,-21-21 15,-21 0-15</inkml:trace>
  <inkml:trace contextRef="#ctx0" brushRef="#br0" timeOffset="29664.83">19706 3683 0,'21'-21'0,"0"21"0,-21-21 15,0 0-15,22 21 0,-22-22 16,21 1-16,-21 0 0,0 0 15,0 0-15,0 0 16,-21 21 0,-1 0-16,1 0 0,0 0 15,0 21-15,-21 0 0,20 0 0,-20 0 16,0 22-16,-1-1 0,1 0 0,21 1 16,-21-1-16,-1 21 0,1 1 0,21 21 15,-22-22-15,22 22 16,-21-22-16,21 22 0,-22-22 0,22 22 15,0-21-15,21-1 0,0 22 0,0-22 16,0-20-16,0 20 0,0 1 0,21-22 16,0 21-16,1-20 0,20-1 0,-21-21 15,21 22-15,1-22 0,-1 0 0,0 0 16,-20 0-16,20 0 0,0-21 16,1 0-16,-1 0 0,-21 0 0,21-21 15,-20 0-15,20 0 0,-21 0 0</inkml:trace>
  <inkml:trace contextRef="#ctx0" brushRef="#br0" timeOffset="30004.18">19939 3916 0,'0'0'0,"-21"-21"15,0 21-15,21-21 16,0 42 15,0 0-31,0 0 0,0 0 16,0 0-16,0 1 0,0-1 0,-22 0 15,22 0-15,0 0 0,-21 0 0,21 1 16,0-1-16,0 0 16,0 0-16,0 0 15,0-42 1</inkml:trace>
  <inkml:trace contextRef="#ctx0" brushRef="#br0" timeOffset="30208.83">20045 3895 0,'0'0'0,"0"-21"16,0 42 15,0 0-31,0 0 0,0 0 16,0 0-16,0 22 0,0-22 0,0 0 15,0 0-15,-21 0 0,21 1 16,0 20-16,-22-21 0,22 0 0,0 0 15,0 1-15,0-1 16,22-21-16</inkml:trace>
  <inkml:trace contextRef="#ctx0" brushRef="#br0" timeOffset="30547.64">20807 4043 0,'0'0'0,"-21"-21"0,-22-43 15,43 43-15,-21 0 16,0 0-16,21 42 31,0 0-31,0 0 0,0 22 16,0-1-16,0 0 0,0 22 0,0-22 15,0 22-15,0-1 0,0-21 16,-21 22-16,21-22 0,-21 1 0,-1-1 16,1 0-16,21 1 0,-21-1 0,21-21 15,-21 0-15,21 22 0,-21-43 0,21 21 16,0 0-16,0-42 31,21 0-31,0-1 0,0 1 0,0 0 16,1-21-16</inkml:trace>
  <inkml:trace contextRef="#ctx0" brushRef="#br0" timeOffset="30804.49">21061 4085 0,'0'0'0,"21"-21"0,-21-21 0,0 21 16,0-1-16,21 1 0,-21 42 31,0 1-31,0 20 16,0 0-16,0 1 0,0-1 0,0 0 15,0 1-15,0-1 0,0 21 0,0-20 16,0-1-16,0 0 0,0 1 0,0-22 16,0 21-16,0 1 0,0-22 15,-21 0-15,21 0 0,0 0 0,0 0 16,0 1-16,0-1 0,-21-21 16,21 21-16,-21-21 0,-1-21 15,1 21 1,0-21-16,0-1 0,0 22 0</inkml:trace>
  <inkml:trace contextRef="#ctx0" brushRef="#br0" timeOffset="30964.4">20553 4593 0,'0'0'15,"-21"0"-15,-22-21 16,64 21-16,1 0 16,-1 0-16,21 0 15,-21 0-15,22 0 0,-1 0 0,0 0 16,1 0-16,-1-21 0,0 21 0,1 0 15,-1 0-15,-21-21 0,21 0 0,-20 21 16,-1-22-16,0 22 0,0-21 0,0 21 16</inkml:trace>
  <inkml:trace contextRef="#ctx0" brushRef="#br0" timeOffset="31332.19">21188 4509 0,'0'21'0,"21"-21"16,0 0 0,21 0-16,-20-21 0,-1 21 0,21-22 15,0 1-15,-20 21 0,20-21 0,-21 0 16,21 0-16,-20 0 0,-1-1 16,0 1-16,0 0 0,-21 0 0,0 0 15,0 0-15,0-1 0,0 1 0,0 0 16,-21 21-16,0 0 0,0 0 0,-22 0 15,22 0-15,-21 0 0,21 42 0,-22-20 16,22-1-16,0 21 0,0 0 16,0 1-16,-22-1 0,43 0 0,0-20 15,-21 20-15,21 0 0,0-21 16,0 22-16,0-22 0,0 0 0,21 0 16,0 0-16,1 1 0,-22-1 0,42 0 15,-21-21-15,0 0 0,0 0 0,1 0 16,-1 0-16,21 0 0,-21 0 0,0-21 15,1 0-15,20-1 0,-21 1 16,0 0-16,0 0 0</inkml:trace>
  <inkml:trace contextRef="#ctx0" brushRef="#br0" timeOffset="31600.67">22056 3937 0,'0'0'0,"0"-21"16,0-21-1,-22 63 1,22 0-16,0 21 0,0 1 16,-21-1-16,21 0 0,-21 22 15,21-22-15,0 0 0,0 22 0,0-22 16,-21 1-16,21-1 0,0 0 0,-21 1 16,21-1-16,0-21 0,0 21 0,0-20 15,-21-1-15,21 0 0,0 0 0,0 0 16,0 0-16,0 1 0,0-1 15,0-42 17,0-1-32,21 1 0,0 0 0</inkml:trace>
  <inkml:trace contextRef="#ctx0" brushRef="#br0" timeOffset="31906.5">22394 3831 0,'0'0'0,"0"-21"0,0 0 0,0 0 16,0 42 0,0 0-1,0 0-15,0 22 0,0-1 0,-21 0 16,21 1-16,0 20 0,-21-21 16,21 22-16,0-22 0,0 22 0,0-22 15,-21 22-15,21-22 0,-21 0 0,21 1 16,-22-22-16,22 21 0,-21-21 0,21 22 15,0-22-15,0 0 0,0 0 0,0 0 16,-21-21-16,21 21 0,0 1 0,0-44 47,21 22-47,-21-21 0,21 0 0,1 0 16,-1 0-16,0 0 0,0-1 15,0 1-15</inkml:trace>
  <inkml:trace contextRef="#ctx0" brushRef="#br0" timeOffset="32296.26">22648 4339 0,'0'0'0,"0"21"47,-21 1-47,21-1 0,0 0 16,-21 0-16,0 0 0,21 0 0,0 1 15,0-1-15,0 21 0,0-21 16,0 0-16,0 1 15,0-1-15,0 0 0,0 0 16,21-21-16,0 0 0,0 0 0,0 0 16,1 0-16,-1 0 0,21 0 0,-21 0 15,0-21-15,1 21 0,20-21 0,-21 0 16,0-1-16,0 1 0,1 0 0,-1 0 16,-21-21-16,0 20 0,21-20 15,-21 0-15,0-1 0,0 1 0,0 0 16,0 21-16,0-1 0,-21 1 0,0 0 15,-1 21-15,1 0 0,0 0 0,0 0 16,-21 21-16,20-21 16,1 21-16,-21 1 0,21-1 0,0 0 15,-1 0-15,1 0 0,0 0 0,0 1 16,21-1-16,-21-21 0,21 21 0,21-21 31,0 0-31,0-21 16,0 0-16</inkml:trace>
  <inkml:trace contextRef="#ctx0" brushRef="#br0" timeOffset="32565.07">23389 3662 0,'0'0'0,"-21"0"15,0 0-15,21 21 32,0 0-32,0 0 0,0 1 15,0-1-15,0 0 16,0 0-16,-21 0 16,21 0-16,-22-21 0,1 22 0,21-1 15,-21-21 1,0 0-16</inkml:trace>
  <inkml:trace contextRef="#ctx0" brushRef="#br0" timeOffset="32771.87">23516 3747 0,'0'0'0,"0"-22"16,0 44 15,0-1-31,0 0 16,0 0-16,0 0 15,-21 0-15,21 1 16,-21-22-16,21 21 16</inkml:trace>
  <inkml:trace contextRef="#ctx0" brushRef="#br0" timeOffset="33216.08">23749 3323 0,'0'0'0,"-21"0"0,21-21 0,21 21 31,0 0-15,0 0-16,0 0 0,22 21 16,-22 0-16,21 1 0,-21-1 0,1 0 15,20 0-15,-21 21 0,0 1 0,0-22 16,1 21-16,-1 1 0,0-22 16,0 21-16,-21 0 0,21 1 0,-21-1 15,0 22-15,0-22 0,0 0 16,0 22-16,0-1 0,0-20 0,0 20 0,-21 1 15,-21-22-15,21 21 16,-1-20-16,1-1 0,0 22 0,-21-22 16,21 0-16,-22 1 0,22-22 0,0 21 15,-21 0-15,20-20 0,1-1 0,0 0 16,-21 0-16,21 0 0,-1-21 0,1 21 16,0-21-16,0 0 0,21-21 62,21 0-62,0 0 0,0 0 0,1 0 16</inkml:trace>
  <inkml:trace contextRef="#ctx0" brushRef="#br0" timeOffset="33483.94">24659 4382 0,'0'0'0,"-21"0"0,0-22 0,21 1 16,-21 21 0,42 0 30,-21 21-30,0 1-16,0-1 16,0 0-16,0 0 15,-21 0-15</inkml:trace>
  <inkml:trace contextRef="#ctx0" brushRef="#br0" timeOffset="33724.8">24469 4932 0,'0'0'0,"-22"0"0,1 21 15,21 0-15,0 0 16,0 1-16,-21-1 16,21 0-16,-21 0 15,21 0-15,0 0 0,0 1 0,-21-22 16,0 21-16,-1 0 0,1 0 0,0 0 15,0-21-15,-21 21 0,-1-21 0,22 22 16,-21-22-16,-1 0 16,1 0-16,0 0 0,-43 0 0</inkml:trace>
  <inkml:trace contextRef="#ctx0" brushRef="#br0" timeOffset="41060.15">10562 5800 0,'-21'0'0,"0"0"0,0 0 0,-1 0 15,1 0-15,0 0 0,0 0 16,-21 0-16,20 0 0,-20 0 0,21 0 16,-21 21-16,20-21 0,-20 0 0,21 0 15,0 0-15,0 0 0,-1 0 16,1 21-16,0-21 15,42 0 32,0 0-31,1 0-16,20 0 0,-21 0 0,21 0 16,1 0-16,-1 0 0,0 0 15,1 0-15,20 0 0,-20 0 0,-1 0 16,21 0-16,1 0 0,-22 0 0,22 0 15,-1-21-15,22 21 0,-22 0 16,1 0-16,21 0 0,-1 0 0,-20-21 16,20 21-16,-20 0 0,21 0 0,-1-21 15,1 21-15,0 0 0,-1 0 16,22-22-16,-21 22 0,21 0 0,-22 0 16,1-21-16,0 21 0,-1-21 15,-20 21-15,-1 0 0,22 0 0,-22-21 16,-20 21-16,20 0 0,-20 0 15,-1 0-15,0 0 0,1 0 0,-22 0 16,0-21-16,0 21 16,-42 0 31,21 21-32,-21-21-15,-22 0 0,22 0 16,-21 0-16,21 0 0,-22 0 0,-20 0 15,21 21-15</inkml:trace>
  <inkml:trace contextRef="#ctx0" brushRef="#br0" timeOffset="41707.79">10647 5948 0,'-64'0'16,"43"0"-16,0 0 15,0 0-15,0 0 0,-1 0 16,1 0-16,0 0 0,0 0 0,0 0 15,0 0-15,-1 0 0,1 0 0,0 0 16,0 21-16,0-21 16,21 21 15,21-21-31,0 0 0,0 0 0,22 0 16,-22 0-16,21 0 0,22 0 15,-1 0-15,1 0 0,-1 0 0,22 0 16,21 0-16,-1 0 0,1 0 0,0 0 15,21 0-15,-21 0 0,21 0 16,0 0-16,0 0 0,0 0 0,-21 0 16,21 0-16,-21 0 0,-1 0 0,-20 0 15,0 0-15,-1 0 0,1 0 0,-21-21 16,-1 21-16,1 0 0,-1 0 16,-21 0-16,1 0 0,-1 0 0,0 0 15,1 0-15,-22 0 0,0 0 16,0 0-16,0 0 0,1 0 31,-22 21 78,-22-21-109,1 0 16,0 0-16</inkml:trace>
  <inkml:trace contextRef="#ctx0" brushRef="#br0" timeOffset="50460.19">10668 8319 0,'21'-22'0,"0"22"16,-21-21-1,0 0 17,-21 21-17,0 0-15,21-21 0,-21 21 0,0 0 16,-1 0-16,1 0 0,0 0 16,0 0-16,0 0 0,0 0 15,-1 0-15,1 0 0,0 0 16,-21 0-16,21 0 0,-1 0 0,1 0 15,-21 0-15,21 21 0,0-21 0,-22 0 16,22 21-16,0-21 0,-21 21 16,20-21-16,1 22 0,0-1 15,-21-21-15,21 21 0,-1-21 0,1 21 16,-21 0-16,21 0 0,0 1 0,-1-22 16,1 21-16,0 0 0,0 0 0,0 0 15,0 0-15,-1 1 0,1-1 16,0 0-16,0 0 0,0 0 0,0 0 15,-1 22-15,1-22 0,21 0 0,-21 21 16,0-20-16,0-1 0,0 21 16,21-21-16,0 22 0,-22-22 0,1 21 15,21-21-15,-21 22 0,21-22 16,0 0-16,-21 21 0,21-21 0,-21 1 16,21-1-16,0 0 0,0 21 15,0-21-15,0 1 0,0-1 0,0 0 16,0 0-16,0 21 0,0-20 0,0-1 15,0 0-15,0 21 0,0-21 0,0 22 16,0-22-16,0 0 0,0 21 0,0-20 16,0 20-16,0-21 0,0 0 15,0 22-15,0-22 0,0 0 0,0 0 16,0 21-16,0-20 0,0-1 0,0 0 16,21 0-16,-21 0 0,21 0 0,-21 1 15,0-1-15,21 0 0,0-21 16,-21 21-16,22 0 0,-1 0 15,0-21-15,0 22 0,0-1 0,0-21 16,22 21-16,-22 0 0,21 0 0,-21-21 16,22 21-16,-22 1 0,21-1 0,1-21 15,-1 21-15,-21 0 0,21 0 0,1-21 16,-22 21-16,21 1 0,-21-22 16,22 21-16,-22 0 0,21-21 0,-21 21 15,22-21-15,-22 21 0,21-21 0,-21 0 16,22 21-16,-22-21 0,21 0 0,-21 0 15,22 0-15,-22 0 0,21 22 0,-21-22 16,22 0-16,-1 0 0,-21 0 0,22 0 16,-1 0-16,-21 0 0,21 0 15,-20 0-15,20 0 0,-21 0 16,21-22-16,1 22 0,-22 0 0,21 0 16,-21-21-16,22 0 0,-1 21 0,-21 0 15,22-21-15,-22 21 0,21 0 0,-21-21 16,22 21-16,-22-21 0,21 21 0,-21-22 15,0 22-15,1-21 0,-1 21 0,21-21 16,-21 0-16,0 21 0,1-21 0,-1 0 16,0 21-16,0-22 0,0 1 15,0 21-15,1-21 0,-1 0 0,0 21 16,0-21-16,0 0 0,0-1 16,1 22-16,-1-21 0,0 0 0,0 21 15,0-21-15,0 0 0,-21 0 0,22-1 16,-1 1-16,-21 0 0,0 0 15,21 0-15,0 0 0,-21-1 16,0 1-16,0 0 0,21 0 16,-21 0-16,21 0 0,-21-1 0,0 1 15,0 0-15,22 21 0,-22-21 0,0 0 16,21 0-16,-21-1 0,0 1 0,0 0 16,0 0-16,0 0 0,0 0 0,0-1 15,0 1-15,0 0 0,0-21 16,21 21-16,-21-1 0,0 1 15,0 0-15,0 0 0,0 0 16,0 0-16,0-1 0,0 1 0,0 0 16,0 0-16,0 0 0,0 0 15,0-1-15,0 1 0,0 0 0,0 0 16,0 0-16,0 0 16,0-1-16,0 1 0,0 0 0,-21 0 15,21 0-15,0 0 0,-21-1 0,21 1 16,0 0-16,0 0 0,-22 0 0,22 0 15,-21 21-15,21-22 0,-21 1 0,21 0 16,-21 0-16,0 21 16,21-21-16,-21 0 0,21-1 15,-22 22-15,22-21 0,-21 0 16,0 0-16,0 21 16,21-21-16,0 0 0,-21 21 15,21-22-15,-21 22 0,-1 0 16,22-21-16,-21 21 0,21-21 15,-21 21-15,0 0 0,21-21 16,-21 21-16,21-21 0,-21 21 0,-1 0 16,22-21-16,-21 21 15,0-22 1,0 22-16,0 0 16,21-21-16,-21 21 0,-1 0 15,1 0-15,0 0 16,21-21-16,-21 21 0,0 0 15,0 0-15,21-21 16,-22 21-16,1 0 16,0 0-16,21-21 0,-21 21 15,0 0-15,0 0 16,21-21-16,-22 21 16,1 0-16,0 0 15,0 0 1,21-22-1,-21 22 1,0 0-16,-1 0 0,1 0 16,0 0-16,0 0 15,0 0-15,21-21 0,-21 21 16,-1 0-16,1 0 16,0 0-1,0-21-15,0 21 31,0 0-15,-1 0-16,1-21 31,0 21-31,0 0 0,0 0 32,0 0-32,-1 0 31,1 0-31,0 0 15,0 0 1,0 0-16,0 0 16,-1 0-16,1 0 15,0 0-15,0 0 16,0 0 0,0 0-16,-1 0 0,1 0 15,0 0-15,0 0 16,0 21-16,0-21 15,21 21-15,-22-21 0</inkml:trace>
  <inkml:trace contextRef="#ctx0" brushRef="#br0" timeOffset="52232.07">20849 4953 0,'0'0'0,"21"0"0,-21-21 16,0 0-16,21 21 16,-21-21-16,0 42 46,-21 0-46,-21 0 0,21 21 16,0-20-16,-22-1 0,1 21 0,0-21 16,-1 22-16,1-1 0,-22 0 15,22-21-15,0 22 0,-22-1 16,22 0-16,-22 1 0,22 20 0,-21-20 16,-1 20-16,1-21 0,-1 22 0,1-22 15,-1 22-15,-21-1 0,22 1 0,-22-22 16,22 22-16,-22-1 0,0-21 0,22 22 15,-22-1-15,1 1 0,-1-1 0,21 1 16,-20-1-16,-1 1 0,-21-1 16,22-20-16,-1 20 0,-21 1 0,21-1 15,-20-20-15,20 20 0,0 1 0,1-1 16,-22 1-16,21-22 0,0 21 0,-20 1 16,20-22-16,0 22 0,-21-1 15,22-20-15,-1 20 0,-21-21 0,22 22 16,-1-22-16,0 1 0,-21 20 0,22-21 15,-22 22-15,21-22 0,1 22 0,-22-22 16,21 0-16,0 22 0,1-22 0,-1 1 16,0-1-16,1 0 0,-1 1 0,0-1 15,1 0-15,-1 1 0,22-1 0,-22-21 16,21 21-16,1 1 0,-1-1 16,1-21-16,-1 22 0,1-1 15,-1 0-15,1-21 0,21 22 0,-22-1 0,1-21 16,20 22-16,-20-22 0,20 21 15,1-21-15,0 0 0,-1 1 0,1-1 16,21 0-16,-21 0 0,-1 0 0,22 0 16,0 1-16,-21-1 0,20-21 0,1 21 15,-21 0-15,21-21 0,-22 21 0,22-21 16,0 0-16,-21 21 0,21-21 0,-22 0 16,22 22-16,-21-22 0,21 0 0,-1 21 15,-20-21-15,21 0 0,0 0 0,0 21 16,-1-21-16,1 0 0,0 0 15,0 0-15,21-21 16,0 0-16,0-1 16,0 1-16,0 0 15,21 0-15</inkml:trace>
  <inkml:trace contextRef="#ctx0" brushRef="#br0" timeOffset="52628.85">14012 8890 0,'0'-21'16,"0"42"15,-21-21-15,21 21-16,-21 0 0,0-21 15,21 22-15,-21-1 0,-1 0 0,1 21 16,0-21-16,0 1 0,0-1 0,0 0 15,-1 0-15,-20 0 0,21 0 0,0 22 16,0-22-16,-1 0 0,1 0 0,0 0 16,0-21-16,0 22 0,0-1 0,21 0 15,0 0-15,0 0 16,0 0-16,0 1 0,21-22 16,0 0-16,0 21 0,21-21 0,-20 0 15,-1 21-15,21-21 0,-21 0 16,22 21-16,-1-21 0,-21 0 0,21 0 15,1 0-15,-22 21 0,0-21 0,0 0 16,0 0-16,1 0 0,-1 0 0,0 0 16,-42 0 15</inkml:trace>
  <inkml:trace contextRef="#ctx0" brushRef="#br0" timeOffset="53311.88">9906 9144 0,'-21'-21'15,"21"0"-15,-21 21 0,21 21 47,0 0-47,0 0 16,0 0-16,0 22 0,0-22 0,0 0 15,-22 21-15,22-20 0,0 20 0,-21 0 16,21 1-16,-21-22 0,21 21 16,-21 0-16,0 1 0,21-1 0,-21 0 15,-1 1-15,22-22 0,0 21 16,-21-21-16,21 1 0,0-1 0,0 0 16,21-21-1,-21-21 1,22 0-16,-1-1 0,-21 1 0,21 0 15,0 0-15</inkml:trace>
  <inkml:trace contextRef="#ctx0" brushRef="#br0" timeOffset="53599.72">10139 9081 0,'0'0'0,"0"-22"0,0 1 0,0 0 16,0 42 15,0 0-31,0 22 0,0-22 16,0 21-16,0 1 0,0-22 0,0 21 15,0 22-15,0-22 0,0 0 0,0 1 16,-21-1-16,21 21 0,-22-20 0,1-1 16,21-21-16,-21 22 0,21-1 0,0-21 15,0 0-15,0 0 0,-21 1 16,21-1-16,0-42 47,0-1-47,0 1 0</inkml:trace>
  <inkml:trace contextRef="#ctx0" brushRef="#br0" timeOffset="53805.6">9779 9610 0,'-21'0'15,"0"0"-15,42 0 32,0 0-17,0 0-15,0 0 0,22 0 0,-22 0 16,21-21-16,-21 21 0,22 0 16,-22 0-16,0 0 0,0-22 0,0 22 15,0 0-15,1 0 0,-1 0 0,-21-21 16,21 21-16</inkml:trace>
  <inkml:trace contextRef="#ctx0" brushRef="#br0" timeOffset="54200.23">10223 9546 0,'0'21'0,"22"-21"16,-1 0-1,0 0-15,0 0 16,0-21-16,0 21 0,-21-21 0,22 21 16,-1-21-16,0 21 0,-21-21 15,21 0-15,0-1 0,-21 1 16,0 0-16,0 0 16,0 0-16,-21 21 15,0 0-15,0 0 16,0 0-16,-1 0 0,1 21 15,21 0-15,-21-21 16,0 21-16,21 0 0,-21 1 0,21 20 16,0-21-16,0 0 0,0 0 0,-21 1 15,21 20-15,0-21 0,0 0 0,0 0 16,0 1-16,0-1 0,0 0 16,21 0-16,0-21 15,0 0-15,0 0 16,0 0-16,1 0 0,-1 0 15,0 0-15,-21-21 0,21 21 16,0-21-16</inkml:trace>
  <inkml:trace contextRef="#ctx0" brushRef="#br0" timeOffset="54538.04">10710 9186 0,'0'0'0,"0"-21"0,0 0 16,-21 21 15,21 21-31,0 0 16,0 1-16,-21-1 0,21 0 16,0 21-16,0-21 0,0 22 0,0-22 15,-21 21-15,21 1 0,-21-22 0,21 21 16,0-21-16,0 22 0,-22-22 0,22 0 15,-21 0-15,21 0 0,0 0 0,0 1 16,0-1-16,0 0 16,21-21 15,-21-21-31,22 21 16,-22-21-16,0-1 0,0 1 0,21 0 15,0 0-15,-21 0 0</inkml:trace>
  <inkml:trace contextRef="#ctx0" brushRef="#br0" timeOffset="54863.85">10964 8996 0,'0'0'0,"0"-21"15,0 0-15,0 42 31,0 0-31,0 0 0,0 0 0,0 22 16,0-22-16,0 21 16,0-21-16,0 22 0,-21-22 0,21 21 15,0 0-15,-21-20 0,21 20 0,0 0 16,0-21-16,0 22 0,0-22 0,-21 21 16,21-21-16,0 1 0,0-1 0,0 0 15,0 0-15,-21 21 16,21-20-16,0-1 0,0-42 47,0-1-47,21 22 15,-21-21-15,21 0 0</inkml:trace>
  <inkml:trace contextRef="#ctx0" brushRef="#br0" timeOffset="55505.56">11366 9356 0,'-21'0'62,"21"21"-62,0 0 0,-21 0 16,21 0-16,-21 1 0,21-1 16,0 0-16,0 0 0,-21 0 15,21 0-15,0 1 0,0-1 0,0 0 16,0 0-16,0 0 16,0 0-16,0 1 0,0-1 15,21-21-15,0 0 16,0 0-16,0 0 0,22 0 15,-22 0-15,0 0 0,0 0 0,0 0 16,1 0-16,-1 0 0,0-21 0,0 21 16,0-22-16,0 1 0,1 21 15,-1-21-15,0 0 0,-21 0 16,21 0-16,-21-1 0,21 1 16,-21 0-16,0 0 0,0 0 0,0 0 15,0-1-15,0 1 0,0 0 16,0 0-16,0 0 0,-21 21 0,21-21 15,-21-1-15,0 22 0,21-21 0,-21 21 16,-1 0-16,1 0 0,0-21 0,0 21 16,0 0-16,0 0 0,-1 0 15,1 0-15,0 21 0,0-21 16,0 21-16,21 1 0,-21-1 0,-1-21 16,1 21-16,0 0 0,0 0 15,21 0-15,-21 1 0,21-1 0,-21 0 16,21 0-16,0 0 0,0 0 0,0 1 15,0-1-15,0 0 0,0 0 16,0 0 0,21-21-16,0 0 0,0 0 15,0 0-15,-21-21 16</inkml:trace>
  <inkml:trace contextRef="#ctx0" brushRef="#br0" timeOffset="56691.71">6371 9144 0,'21'0'32,"0"0"-17,1 0-15,-1-21 0,-21 0 16,21 21-16,0 0 0,0-21 16,0 21-16,1-22 0,-1 22 0,0-21 15,0 0-15,0 21 0,0-21 0,1 0 16,-1 0-16,-21-1 15,21 1-15,-21 0 0,0 0 16,0 0-16,-21 21 16,0 0-16,-1 0 0,1 0 15,0 0-15,0 0 0,-21 0 16,20 0-16,1 0 0,0 21 0,-21-21 16,21 21-16,-1-21 0,1 21 0,0 0 15,0-21-15,0 22 0,0-1 16,21 0-16,-22 0 0,1-21 0,21 21 15,-21 0-15,21 1 0,0-1 0,0 0 16,0 0-16,0 0 16,0 0-16,0 1 0,0-1 15,0 0-15,0 0 16,21-21-16,0 21 0,1 0 16,-1-21-16,0 0 15,0 22-15,0-1 0,0-21 0,1 21 16,-1 0-16,0-21 0,0 21 0,0 0 15,0 1-15,22-22 0,-22 21 16,0 0-16,0 0 0,0-21 0,1 21 16,-22 0-16,0 1 0,21-1 0,-21 0 15,0 0-15,0 0 16,-21 0-16,-1-21 0,1 22 16,0-1-16,0-21 0,0 21 0,0-21 15,-22 0-15,22 0 0,-21 0 0,21 0 16,-22 0-16,22 0 15,0 0-15,-21 0 0,20 0 0,1 0 16,0 0-16,0-21 0,0 21 0,0-21 16,-1 21-16,1-22 0,21 1 0,-21 21 15,21-21-15,-21 21 0,21-21 16,0 0 0,-21 21-16,21-21 31,21 21-31,0 0 0,0 0 0,0 0 15,22-22-15,-22 22 0</inkml:trace>
  <inkml:trace contextRef="#ctx0" brushRef="#br0" timeOffset="57981.46">7070 9377 0,'0'0'0,"-22"0"0,1 0 15,0 0-15,0 0 16,0 0-16,0 0 16,-1 0-16,44 0 46,-1 0-30,0 0-16,0 0 0,0 0 0,22 0 16,-22 21-16,0-21 0,21 0 0,-21 0 15,22 0-15,-1 0 0,0 0 16,1 0-16,20 0 0,-20 0 0,20 0 16,1 0-16,20 0 0,-20 0 0,20 0 15,-20 0-15,21 0 0,-22 0 0,1 0 16,-1-21-16,1 21 15,-1 0-15,1 0 0,-22 0 0,21 0 16,-20-21-16,-1 21 0,0 0 0,1 0 16,-1 0-16,0 0 0,-20 0 0,20 0 15,-21 0-15,21 0 0,-20-21 16,-1 21-16,0 0 0,0 0 0,0 0 16,0 0-16,1 0 0,-1 0 0,0 0 15,0 0-15,-21-22 0,21 22 16,-21-21 31,-21 21-32,0-21-15,0 21 16,0-21-16,-1 0 16,1 21-16,0-21 0,0 21 0,-21-22 15,20 1-15,-20 21 0,0-21 0,21 0 16,-22 21-16,22-21 0,-21 21 0,21 0 15,-1-21-15,1 21 0,0 0 16,0 0 0,21 21 15,21-21-15,-21 21-16,21-21 0,0 21 15,1-21-15,-1 21 0,0-21 0,0 21 16,21-21-16,-20 22 0,-1-22 15,21 21-15,0-21 0,-20 0 0,20 21 16,-21-21-16,21 0 0,1 0 0,-22 0 16,21 21-16,-21-21 0,22 0 0,-22 0 15,0 0-15,0 0 0,0 0 16,1 0-16,-22 21 31,0 0-15,-22 1-16,1-22 15,0 21-15,0 0 0,-21 0 16,20 0-16,1 0 0,-21 1 16,21-1-16,-22 0 0,1 21 0,0-21 15,-22 22-15,22-22 0,0 21 0,-1-21 16,1 1-16,21 20 0,-22-21 16,22 0-16,0 0 0,0 1 0,0-22 15,0 21-15,21 0 0,-22-21 0,22-21 47,22 0-47,-1 21 0,0-22 16,0 1-16,0 0 0,0-21 15,22 21-15,-22-22 0,21 1 0,1 21 16,-22-22-16,21 1 0,0 21 0,1-21 16,-1 20-16,-21 1 0,22 0 15,-22 0-15,21 0 0,-21 0 0,0-1 16,1 1-16,-1 21 0,-21-21 15,21 21-15,-21 21 47,0 0-47,-21-21 0,0 22 0,-1-1 16,1 0-16,0-21 0,21 21 16,-21 0-16,0 0 15,0-21-15,-1 22 0,1-1 0,0 0 16,0 0-16,0-21 0,0 21 15,-1 0-15,1-21 0,0 0 16,0 22-16,0-22 16,0 0-16</inkml:trace>
  <inkml:trace contextRef="#ctx0" brushRef="#br0" timeOffset="68615.69">1545 11811 0,'0'0'0,"21"0"15,0 0 1,1 0-16,-1 0 0,0-21 15,21 0-15,-21 0 0,22-1 16,-22 1-16,21 0 0,-21 0 16,22 0-16,-22-22 0,0 22 0,0 0 15,0 0-15,-21 0 0,0 0 16,0-1-16,0 1 16,-21 21-16,0 0 0,0-21 0,-21 21 15,-1 0-15,1 0 0,0 0 16,-1 0-16,-20 21 0,20 0 0,-20 1 15,21-1-15,-22 0 0,1 0 16,20 0-16,1 0 0,21 1 0,0-1 16,-1 0-16,22 21 0,0-21 15,22 1-15,-1-1 0,21 21 0,0-21 16,1 0-16,20 22 16,1-22-16,-1 21 0,-20-21 0,20 22 15,1-22-15,-22 21 0,0 1 16,1-1-16,-1-21 0,-21 21 0,-21 1 15,0-1-15,0-21 0,0 22 0,0-22 16,-21 21-16,-21-21 0,-1 0 16,1 1-16,0-1 0,-22 0 0,1 0 15,-22 0-15,21 0 0,-20-21 16,-1 0-16,22 0 0,-22 0 0,21 0 16,22 0-16,-21 0 0,20 0 15,1-21-15,21 0 0,-22 0 0,22-21 16,0 20-16,21 1 15,0-21-15,0 21 0,0-22 0,0 1 16,0 21-16,0-21 0,0 20 16,21 1-16,22-21 0,-22 21 0,0 0 15,21-1-15,1 1 0</inkml:trace>
  <inkml:trace contextRef="#ctx0" brushRef="#br0" timeOffset="68912.02">2413 11409 0,'0'0'0,"-21"0"0,0 0 0,-1 0 16,1 21-16,0 0 0,0 0 15,21 1-15,0 20 0,0 0 16,0 1-16,0-1 0,0 21 0,0 1 15,0-22-15,0 22 0,0-1 0,0 1 16,0-1-16,0 1 0,0-22 16,0 0-16,0 1 0,0-1 0,0-21 15,0 22-15,0-22 0,0 0 16,0-42 15,0 0-31</inkml:trace>
  <inkml:trace contextRef="#ctx0" brushRef="#br0" timeOffset="69083.92">2117 12065 0,'0'0'16,"-22"0"-16,1 0 16,42 0 15,1-21-31,-1 21 0,21-21 0,0 21 15,1-21-15,-1 21 0,22-22 0,-22 1 16,0 21-16,1-21 0</inkml:trace>
  <inkml:trace contextRef="#ctx0" brushRef="#br0" timeOffset="69511.57">2857 11980 0,'0'-21'16,"0"0"-16,0 0 0,0 0 15,22 21-15,-1-21 16,0-1-16,0 22 0,0 0 16,0 0-16,22 0 0,-22 0 15,0 22-15,21-1 0,-20 0 0,20 0 16,-21 0-16,0 22 0,0-22 0,1 21 15,-1 0-15,-21-20 0,0 20 16,0 0-16,0 1 0,0-22 0,0 0 16,-21 21-16,-1-21 0,22 1 15,-21-22-15,21 21 0,-21-21 0,0 0 32,21-21-17,0-1-15,0 1 0,0-21 0,0 21 16,0 0-16,0-22 0,21 1 0,-21 0 15,0-1-15,21 1 0,0 0 16,1 20-16,-22-20 0,21 21 0,0-21 16,-21 20-16,21 22 0,0-21 0,-21 0 15,21 21-15,1 0 16,-1 0-16,0 0 0</inkml:trace>
  <inkml:trace contextRef="#ctx0" brushRef="#br0" timeOffset="69724.44">3662 11811 0,'21'0'0,"-21"21"16,0 0-1,0 1-15,0-1 0,0 21 16,0-21-16,0 0 0,0 1 16,0-1-16,0 21 0,0-21 0,0 0 15,0 1-15,0 20 0,0-21 0,0 0 16,0 0-16,0 1 15,0-1-15,-21-21 32,21-21-32</inkml:trace>
  <inkml:trace contextRef="#ctx0" brushRef="#br0" timeOffset="69908.34">3577 11684 0,'0'0'0,"-21"-21"0,0 0 15,0 0-15,-1 21 0,1-22 0,0 22 32,21 22-1,21-1-31,-21 0 16,21-21-16,1 21 15,-1-21-15</inkml:trace>
  <inkml:trace contextRef="#ctx0" brushRef="#br0" timeOffset="70832.2">4085 11832 0,'0'0'0,"0"64"16,0-43-16,0 21 15,0-21-15,0 22 0,0-22 0,0 21 16,0-21-16,-21 22 0,0-22 15,21 0-15,-21 21 0,21-20 16,-22-22-16,22 21 0,-21 0 0,21-42 31,0 0-31,0-1 16,0 1-16,0-21 0,0 21 0,21-22 16,1 1-16,-1 0 0,-21 21 0,21-22 15,0 1-15,-21 21 0,21-22 16,0 22-16,-21 0 0,22 21 0,-1 0 15,0 0-15,0 0 0,0 21 16,0 0-16,-21 1 0,0-1 16,22 0-16,-1 21 0,-21 1 15,21-1-15,-21-21 0,0 21 0,21 1 16,0-22-16,-21 21 0,21-21 16,1 1-16,-1-1 0,0 0 0,21-21 15,-21 0-15,22 0 0,-1 0 0,0 0 16,22 0-16,-22 0 0,1-21 0,-1 21 15,0-21-15,1-22 0,-1 22 16,0 0-16,1 0 0,-22-22 0,0 1 16,0 21-16,0-21 0,-21-1 0,0 22 15,0-21-15,0-1 0,0 22 16,0-21-16,-21 21 0,0 0 16,0-1-16,0 1 0,-1 0 0,1 21 15,0 0-15,-21 0 0,21 0 16,-1 21-16,1 0 0,0 1 0,21-1 15,-21 0-15,21 21 0,-21-21 0,21 22 16,0-22-16,0 0 0,0 43 16,0-43-16,0 0 0,21-21 15,0 21-15,0-21 0,0 0 0,1 0 16,-1 0-16,0 0 0,0-21 16,21 21-16,-20-21 0,-1 0 0,0-1 15,0 1-15,0 0 0,-21 0 16,0 0-1,0 42 1,21 0-16,-21 0 16,0 0-16,0 22 0,0-22 0,22 21 15,-22 1-15,0-1 0,21 0 16,-21 1-16,21-1 0,0 0 0,0 1 16,0-1-16,-21 0 0,22 1 0,-1 20 15,0-21-15,0 1 0,-21 20 0,21-20 16,0 20-16,1 1 0,-22-22 0,21 21 15,0-20-15,-21-1 0,0 0 16,0 1-16,0-1 0,0 0 0,0-20 16,-21 20-16,0-21 0,-22 0 15,22 0-15,0-21 0,-21 22 0,20-22 16,-20 0-16,21 0 0,-21 0 16,20 0-16,-20 0 0,21 0 0,0-22 15,0 1-15,21 0 0,-22 0 16,22 0-16,0 0 0,0-1 15,0 1-15,0 0 0,0-21 16,0 21-16,0-22 0</inkml:trace>
  <inkml:trace contextRef="#ctx0" brushRef="#br0" timeOffset="71459.56">7345 11811 0,'21'-21'0,"0"21"16,-21-21-16,21 21 0,0 0 0,1-21 16,-1 21-16,0-22 0,-21 1 0,21 21 15,0-21-15,-21 0 0,0 0 16,0 0-16,0-1 0,0 1 16,0 0-16,-42 0 0,21 0 15,0 21-15,-22 0 0,22 0 16,-21 0-16,-1 0 0,1 21 0,0 0 15,-1-21-15,22 21 0,-21 0 0,21 1 16,0-1-16,-1 21 0,22-21 0,0 0 16,0 1-16,0 20 15,0-21-15,22 0 0,-1 0 0,0 22 16,21-22-16,-21 0 0,22 0 0,-1 22 16,0-22-16,1 0 0,-1 21 0,0-21 15,1 1-15,-22-1 0,21 21 16,-21-21-16,1 0 0,-22 1 0,0-1 15,0 21-15,0-21 0,-22 0 0,-20 1 16,21-1-16,-21-21 0,-1 21 0,-20 0 16,20-21-16,-20 21 0,21-21 0,-22 0 15,22 0-15,-1 0 0,1 0 16,0 0-16,-1 0 0,1 0 0,21-21 16,0 21-16,0-21 0,21 0 15,0 0-15,0-1 0,0 1 16,0 0-16,21 0 15,0 21-15,0-21 0,0 0 0,0 21 16,1-22-16,-1 22 0,21 0 0</inkml:trace>
  <inkml:trace contextRef="#ctx0" brushRef="#br0" timeOffset="71771.78">7895 11959 0,'0'0'16,"0"-21"-16,21-21 15,-21 21-15,0-1 0,0 44 32,0 20-32,0-21 15,0 0-15,0 22 0,0-1 0,0 0 16,0 1-16,0 20 0,0-21 0,0 1 15,0-1-15,0 0 0,0-20 16,-21 20-16,21 0 0,0-21 16,0 1-16,0 20 0,-21-42 0,21 21 15,0 0-15,21-21 16,0 0-16,0-21 16,22 0-16,-22 0 0</inkml:trace>
  <inkml:trace contextRef="#ctx0" brushRef="#br0" timeOffset="72047.62">8911 12044 0,'0'0'0,"-21"21"16,42-21 15,0 0-31,0 0 0,22 0 0,-22 0 16,21 0-16,-21 0 0,22 0 0,-22 0 15,21 0-15,-21 0 0,22-21 0,-22 21 16,0 0-16,0 0 0,-42 0 31,0 0-15</inkml:trace>
  <inkml:trace contextRef="#ctx0" brushRef="#br0" timeOffset="72212.53">9017 12213 0,'0'0'0,"0"21"16,0 1-16,21-22 16,0 21-16,0-21 0,1 0 0,-1 0 15,0 0-15,21 0 0,-21 0 0,1 0 16,-1 0-16,21 0 0,-21-21 0,0 21 15,1 0-15,-1-22 0,-21 1 16,21 0-16</inkml:trace>
  <inkml:trace contextRef="#ctx0" brushRef="#br0" timeOffset="73125">11345 11748 0,'0'0'0,"0"-22"16,0 1-16,0 0 0,0 0 16,0 0-16,-21 21 15,21-21-15,-21 21 0,21-22 16,-21 22-16,21 43 31,0-22-31,0 0 0,0 21 16,0 1-16,0-1 0,0 0 0,0 22 15,0-22-15,0 1 0,0-1 0,0 0 16,-21 1-16,21-1 0,-22-21 0,22 21 16,0-20-16,0-1 0,-21-21 0,21 21 15,-21-21-15,21-21 32,0 0-32,0-1 0,0-20 15,0 21-15,0-21 0,0 20 16,0-20-16,21 0 0,0-1 0,-21 1 15,22-21-15,-1 20 0,21 1 0,-21 0 16,0-1-16,22 1 0,-22 21 0,21 0 16,-21-1-16,22 1 0,-1 21 0,-21 0 15,22 0-15,-1 21 0,-21 1 16,0-1-16,0 0 0,1 21 0,-1-21 16,-21 22-16,0-1 0,0 0 0,0 1 15,0-1-15,-21 0 0,-1 1 16,22-22-16,-21 21 0,0-21 0,0 22 15,0-22-15,21 0 0,0 0 0,-21 0 16,-1-21-16,22 22 0,0-44 31,22 1-31,-1 21 0,-21-21 16,21 0-16</inkml:trace>
  <inkml:trace contextRef="#ctx0" brushRef="#br0" timeOffset="74095.95">11959 11938 0,'0'0'16,"21"0"-16,0 0 0,1 0 16,-1 0-16,0 0 15,0 0-15,0-21 0,0 21 0,22-21 16,-22 0-16,21 21 0,-21-22 16,22 1-16,-22 21 0,0-21 0,21 0 15,-20 21-15,-1-21 0,-21 0 0,0-1 16,0 1-16,0 0 0,-21 0 15,-1 21-15,-20-21 0,21 21 16,0 0-16,-22 0 0,22 21 0,0-21 16,-21 21-16,21 0 0,-1 22 0,1-22 15,0 21-15,0-21 0,0 22 16,0-1-16,21 0 0,0 1 16,0-1-16,0 0 0,0-21 0,0 22 15,0-22-15,0 0 0,0 0 0,21 0 16,0 1-16,0-1 0,0-21 0,22 0 15,-22 0-15,0 0 0,21 0 0,-21 0 16,22-21-16,-1-1 0,-21 1 0,22 21 16,-22-21-16,21 0 0,-21 0 0,0-22 15,1 22-15,-1 0 0,0 0 16,0-21-16,0 20 0,-21-20 0,21 21 16,1 0-16,-22-22 0,21 22 0,-21 0 15,0 0-15,21 21 0,-21-21 0,0 42 31,0 0-31,0 0 16,0 22-16,0-22 0,0 21 0,0 0 16,0-20-16,0 20 0,-21 0 15,21-21-15,0 22 0,0-22 0,0 0 16,0 0-16,0 0 0,0 1 0,0-1 16,21-21-16,0 0 15,0 0-15,0 0 0,1 0 0,-1 0 16,0-21-16,0-1 0,0 1 0,22 0 15,-22 0-15,0 0 0,0-22 0,0 22 16,0-21-16,1 21 0,-1 0 0,0-22 16,0 22-16,-21 0 0,21 0 15,-21 0-15,21 21 0,1 0 16,-22 21 0,0 0-16,0 0 15,0 21-15,0-20 0,0-1 0,0 21 16,0-21-16,0 0 0,0 22 0,0-22 15,0 0-15,0 0 0,0 0 0,0 1 16,21-22-16,-21 21 0,21-21 16,0 0-16,0 0 0,0 0 15,1 0-15,-1 0 0,0 0 0,0 0 16,0-21-16,0-1 0,1 1 16,-1 0-16,0 0 0,0 0 0,-21-22 0,21 22 15,-21-21-15,21 0 0,-21 20 16,0-20-16,0 0 0,0 21 0,0-22 15,0 22-15,-21 0 0,0 0 0,0 0 16,0 21-16,0 0 16,42 0 15,0 0-31,0 0 16,0 0-16,22 0 0,-22 0 0,0 0 15,0 0-15,0 0 0,0 0 16,22 0-16,-22 0 0,0 0 15,0 0-15,-21-22 16,0 1 0,0 0-16</inkml:trace>
  <inkml:trace contextRef="#ctx0" brushRef="#br0" timeOffset="75244.06">15769 11388 0,'21'0'0,"-42"0"0,63 0 0,-20 0 0,-1 0 15,0 0-15,0-21 0,0-1 0,0 1 16,1 21-16,20-21 0,-21 0 0,0 0 16,-21 0-16,21-1 0,-21 1 0,0 0 15,0 0-15,0 0 0,0 0 16,0-1-16,-21 1 0,0 0 15,-21 0-15,21 21 0,-22 0 0,-20-21 16,20 21-16,1 0 0,-21 0 0,20 0 16,-20 21-16,20 0 0,1-21 0,0 21 15,-1 0-15,1 1 0,21-1 0,0 0 16,21 21-16,0-21 0,0 1 0,0 20 16,21 0-16,0-21 0,21 22 15,1-1-15,-1 0 0,0-20 0,1 20 16,20 0-16,-20 1 0,20-1 0,-21 0 15,1 1-15,-1-22 0,0 21 0,-20 0 16,-1 1-16,-21-1 0,0-21 16,0 22-16,0-22 0,-43 21 0,22-21 15,-21 0-15,0 1 0,-1-1 0,-20 0 16,20 0-16,-20-21 0,21 0 0,-22 0 16,1 0-16,20 0 0,-20 0 15,20 0-15,1-21 0,0 0 0,21 0 16,-1-1-16,1 1 0,0-21 0,0 0 15,21-1-15,-21 1 0,21 0 0,0-1 16,0 22-16,0-21 0,0-1 0,0 22 16,0 0-16,0 0 0,21 0 0,0 0 15,0 21-15,0 0 16,1 21-16,-1 0 0,0 0 16,0 0-16,0 22 0,0-22 0,1 21 15,-1 0-15,0 1 0,0-1 0,21-21 16,-20 22-16,-1-1 0,0 0 0,21-21 15,-21 1-15,22-1 0,-22 0 0,21 0 16,1 0-16,-1-21 0,0 0 0,1 0 16,-1 0-16,0 0 0,1-21 15,-1 21-15,0-21 0,1 0 0,-1 0 16,0-22-16,1 1 0,-1 21 0,-21-22 16,0 1-16,22-21 0,-22 20 0,0 1 15,0-22-15,-21 1 0,21-1 0,-21 1 16,21-1-16,-21 1 0,0 21 0,22-22 15,-22 1-15,21 20 0,-21 22 16,0-21-16,0 21 0,0 42 31,0 21-31,0-21 0,0 22 0,0 20 16,0-21-16,0 22 0,0-22 0,0 22 16,-21-1-16,21-20 0,-22 20 0,22-21 15,-21 1-15,21 20 0,0-20 0,0-1 16,0-21-16,0 21 0,0-20 0,0-1 15,0 0-15,0 0 0,0-42 47,0 0-47,0 0 0,0-1 16</inkml:trace>
  <inkml:trace contextRef="#ctx0" brushRef="#br0" timeOffset="75399.97">16214 11684 0,'0'0'0,"-22"0"0,22-21 15,0 0 1,22 21-16,-1 0 0,0 0 16,21 0-16,-21-21 0,1 21 15,20 0-15,0 0 0,-21-22 16,22 22-16,-1 0 0,0 0 0,1 0 16,-22-21-16,21 21 0,-21 0 0,1 0 15</inkml:trace>
  <inkml:trace contextRef="#ctx0" brushRef="#br0" timeOffset="75821.73">16954 11726 0,'0'0'0,"0"-21"15,0 0 1,0 0-16,0 0 0,0 0 0,0-1 15,22 1-15,-22 0 16,21 0-16,0 21 0,0 0 0,0 0 16,22 0-16,-22 0 0,0 0 0,0 0 15,0 21-15,0 0 0,-21 0 0,22 1 16,-22-1-16,21 21 0,-21-21 0,0 22 16,0-22-16,0 21 0,0 0 0,0-20 15,-21 20-15,21-21 0,-22 21 0,1-20 16,21-1-16,-21 0 0,21 0 0,0-42 47,0 0-47,0 0 0,0-1 15,21 1-15,0-21 0,-21 21 0,22-22 16,-1 22-16,0-21 0,-21 0 0,21-1 16,0 1-16,-21 21 0,21-22 0,1 22 15,-22-21-15,21 21 0,0 0 0,0-1 16,0 22-16,0-21 0,1 21 15,-1 0-15,0 0 0</inkml:trace>
  <inkml:trace contextRef="#ctx0" brushRef="#br0" timeOffset="76036.77">17801 11494 0,'0'0'0,"0"21"15,0 0 1,0 0-16,-21 0 0,21 0 15,0 22-15,0-22 0,0 0 0,0 0 16,0 0-16,0 1 0,0 20 0,0-21 16,0 0-16,0 0 0,-21 1 0,21-1 15,0 0-15,-21 0 0,-1-21 16,22 21-16,-21-21 0,21-21 31,0 0-31</inkml:trace>
  <inkml:trace contextRef="#ctx0" brushRef="#br0" timeOffset="76208.06">17695 11451 0,'0'0'15,"0"-42"-15,0 0 0,0-1 0,0 22 0,0-21 16,0 21-16,0-1 0,0 1 0,0 0 16,0 0-16,0 42 31,0 0-16,0 0-15,0 1 16,0-1-16,0 0 0</inkml:trace>
  <inkml:trace contextRef="#ctx0" brushRef="#br0" timeOffset="77099.55">17992 11557 0,'0'0'0,"0"21"15,0 0-15,0 1 16,0-1-16,0 0 0,0 0 16,0 0-16,0 0 0,0 1 15,0-1-15,0 0 0,0 0 0,0 0 16,0 0-16,0 1 0,0-1 16,0 0-16,0-42 46,0 0-46,0-1 0,0 1 0,0 0 16,21 0-16,0 0 0,0-22 0,0 22 16,-21-21-16,21 21 0,1-22 15,-1 22-15,0-21 0,-21 21 0,21 0 16,0 21-16,0 0 0,1 0 16,-1 21-16,-21 21 15,0-21-15,0 0 0,0 22 16,0-22-16,0 21 0,0 1 0,0-22 15,0 21-15,21-21 0,0 22 0,0-22 16,0 0-16,1 0 0,-1 0 16,0 0-16,21 1 0,-21-22 0,22 0 15,-1 0-15,0 0 0,1 0 0,-1 0 16,0 0-16,1-22 0,-1 22 0,-21-21 16,22 0-16,-22 0 0,21 0 0,-21-22 15,0 22-15,1 0 0,-22-21 0,0 21 16,21-22-16,-21 22 0,0-21 0,0-1 15,0 22-15,0 0 0,0 0 16,0 0-16,-21 21 0,-1 0 16,1 0-16,0 0 0,0 21 15,0 0-15,0 0 0,-1 0 0,1 22 16,0-22-16,0 0 0,0 21 0,0-20 16,21-1-16,0 0 0,0 0 0,0 0 15,0 0-15,0 1 0,0-1 0,21-21 16,0 0-16,0 0 15,0 0-15,0 0 0,1 0 16,-1-21-16,0-1 16,0 1-16,-21 0 15,21 21-15,-21 21 32,0 0-32,0 1 15,-21 20-15,21-21 0,0 21 16,0 22-16,0-22 0,0 1 0,0-1 15,0 21-15,0-20 0,0-1 0,21 22 16,-21-22-16,21 0 0,1 22 0,-1-22 16,0 0-16,-21 22 0,21-22 0,-21 22 15,21-22-15,-21 0 0,0 1 0,0-1 16,0 0-16,0 1 0,0-1 0,-21-21 16,0 22-16,0-22 0,0 0 15,-1 0-15,1 0 0,0 0 0,0 1 16,0-22-16,0 21 0,-1-21 15,1 0-15,21-21 16,0-1-16,0-20 16,0 21-16,0-21 0,0-1 0</inkml:trace>
  <inkml:trace contextRef="#ctx0" brushRef="#br0" timeOffset="77433.57">20426 10647 0,'0'0'0,"0"-21"0,-43-43 16,22 43-16,0 21 15,0 0-15,0 0 0,0 21 16,-1 0-16,1 22 0,0-1 0,0 0 15,0 22-15,0 21 0,-1-22 0,1 22 16,0-1-16,0 1 0,0 21 0,0-21 16,21-1-16,0-20 0,0 20 0,0-20 15,0-1-15,0 1 0,0-22 0,0 22 16,0-22-16,0-21 0,0 22 16,21-22-16,-21 0 0,21 0 15,-21 0-15,21-21 0,0 0 0,0 0 16,1 0-16,-1-21 0,0 0 15</inkml:trace>
  <inkml:trace contextRef="#ctx0" brushRef="#br0" timeOffset="77652.25">20701 11070 0,'0'0'0,"-21"0"15,21 21-15,-21-21 0,21 22 0,-22-1 16,22 0-16,0 0 0,0 0 16,0 0-16,0 1 0,0-1 15,0 0-15,0 0 0</inkml:trace>
  <inkml:trace contextRef="#ctx0" brushRef="#br0" timeOffset="77837.16">20828 11049 0,'-21'21'31,"21"0"-31,0 1 16,-21-1-16,21 21 0,-22-21 0,22 0 15,-21 1-15,21-1 0,0 0 0,0 0 16,-21 0-16,21 0 0,-21 1 15,21-1-15</inkml:trace>
  <inkml:trace contextRef="#ctx0" brushRef="#br0" timeOffset="78572.05">21653 11049 0,'0'0'0,"22"0"16,-22-21-16,0 42 31,0 21-31,0-20 0,-22 20 16,1 0-16,0 1 0,21 20 15,-21-21-15,0 1 0,21-1 0,-21 0 16,-1 1-16,22-22 0,-21 21 0,0-21 16,0 22-16,21-22 0,-21 0 0,0 0 15,-1 0-15,22 1 0,0-1 0,-21-21 16,0 21-16,21-42 31</inkml:trace>
  <inkml:trace contextRef="#ctx0" brushRef="#br0" timeOffset="79044.3">21590 11176 0,'0'0'0,"0"-21"0,21 0 0,-21 0 16,21-22-16,-21 22 0,21 0 0,1 21 15,-22-21-15,21 0 0,0 21 0,0 0 16,0-22-16,0 22 0,1 0 0,-1 0 16,0 0-16,0 22 15,0-22-15,0 21 0,1 0 0,-22 0 16,0 0-16,0 22 0,0-22 0,0 0 16,-22 0-16,1 21 0,-21-20 0,0-1 15,-1 0-15,1 0 0,0 0 0,-1-21 16,1 21-16,0 1 0,-1-22 0,22 0 15,0 0-15,42 0 32,0 0-32,0-22 0,22 22 15,-1 0-15,22 0 0,-22 0 0,21 22 16,1-1-16,-22 0 0,22 0 0,-22 21 16,0-20-16,1-1 0,-1 21 15,-21-21-15,-21 0 0,0 1 16,0-1-16,0 21 0,-42-21 15,21 0-15,-22 1 0,1-22 0,-21 21 16,20-21-16,-20 0 0,20 21 0,1-21 16,-21 0-16,20 0 0,1 0 0,21 0 15,-22 0-15,22 0 0,0 0 16,21-21-16,0 0 16,21-1-16,0 1 15,22 0-15,-22 0 0,21 0 0,1 0 16</inkml:trace>
  <inkml:trace contextRef="#ctx0" brushRef="#br0" timeOffset="79532.2">22373 11388 0,'0'0'15,"21"0"-15,-42 0 16,0 21 0,0 0-16,0 0 0,-1 0 0,22 1 15,-21-1-15,21 0 0,-21 0 0,21 0 16,0 0-16,0 1 0,0-1 0,0 0 15,0 0-15,21 0 0,0-21 16,1 0-16,-1 0 0,0 0 0,0 0 16,0 0-16,22 0 15,-22 0-15,21 0 0,-21 0 0,22-21 16,-1 0-16,-21 0 0,0 0 0,22-1 16,-22 1-16,0 0 0,0-21 0,0 21 15,-21-22-15,0 22 0,0-21 0,21 21 16,-21-1-16,0 1 0,0 0 0,0 42 31,0 0-31,0 22 0,0-22 16,0 21-16,0 1 0,0 20 0,0-21 15,0 22-15,0-22 0,0 22 16,0-1-16,0-20 0,-21 20 0,21 1 16,-21-22-16,0 21 0,0-20 15,0-1-15,-1 0 0,-20 1 0,21-1 16,0-21-16,0 22 0,-1-1 0,-20-21 15,21 0-15,0 22 0,-22-22 0,22 0 16,0 0-16,0-21 0,0 21 0,0-21 16,-1 0-16,1 0 0,0 0 15,21-21-15,0 0 16,0 0-16,0 0 0,0-1 0,0-20 16,21 0-16,0-1 0,22 1 15,-22-21-15</inkml:trace>
  <inkml:trace contextRef="#ctx0" brushRef="#br0" timeOffset="79907.99">23177 11367 0,'22'0'16,"-1"0"-1,0 0 1,0 0-16,0 0 0,-21-22 15,21 22-15,1-21 0,-1 0 16,0 0-16,-21 0 16,21 0-16,-21-1 15,0 1-15,-21 0 16,0 21 0,0 0-16,-22 0 0,22 21 0,0-21 15,0 43-15,-22-22 0,22 21 0,0-21 16,0 22-16,0-1 0,21 0 15,0 1-15,0-1 0,0 0 0,0-21 16,-21 22-16,21-22 0,0 0 0,0 0 16,0 0-16,21-21 31,0 0-31,0 0 16,0 0-16,0-21 0,-21 0 15,22 0-15,-1 0 0</inkml:trace>
  <inkml:trace contextRef="#ctx0" brushRef="#br0" timeOffset="80228.28">23601 10837 0,'21'0'32,"-21"22"-17,21-22-15,-21 21 0,0 0 16,0 0-16,0 0 0,0 0 16,0 1-16,0-1 15,0 0-15,-21-21 16,21 21-16,-21-21 0,0 0 0,21 21 15,-22-21 1</inkml:trace>
  <inkml:trace contextRef="#ctx0" brushRef="#br0" timeOffset="80424.17">23834 10816 0,'0'21'32,"0"1"-32,0-1 15,-22 0-15,1 0 16,0 0-16,21 0 0,-21 1 16,0-22-16,21 21 15</inkml:trace>
  <inkml:trace contextRef="#ctx0" brushRef="#br0" timeOffset="80879.99">24003 10308 0,'0'0'0,"0"-21"0,21 21 47,0 0-47,0 0 0,22 21 0,-22 0 15,21 1-15,1-1 0,-22 0 0,0 0 16,0 21-16,-21-20 0,0-1 16,0 21-16,0 0 0,-42 1 0,21-1 15,-22 0-15,1 22 0,-22-22 0,22 22 16,-21 20-16,-1-20 0,1-1 0,-1 22 15,1-21-15,-1-1 0,22 22 16,-22-22-16,1 1 0,20-22 0,-20 22 16,21-22-16,-1 0 0,1 22 0,0-22 15,-22 0-15,22 1 0,21-1 16,-22-21-16,1 22 0,21-22 0,-22 21 16,22-21-16,-21 0 0,21 1 0,0-22 15,21 21-15,-22 0 0,1-21 16,0 0-1,63-21 17,-42 0-32,22-1 0,-1 1 15,21 0-15,-21 0 16,0 0-16,1 0 0,-1-1 0</inkml:trace>
  <inkml:trace contextRef="#ctx0" brushRef="#br0" timeOffset="81256.24">23939 11409 0,'-21'0'63,"21"-21"-48,-21 21 1,0 0 15,0 0-15,21-21 15,0 42 0,0 0-15,-21 0-16</inkml:trace>
  <inkml:trace contextRef="#ctx0" brushRef="#br0" timeOffset="81868.89">23431 11790 0,'0'21'125,"-21"-21"-94,0 0 32,0 0-32,0 0-16,0 21 1,-1-21-16,1 0 31,0 0-15,0 21 15,0-21-15,0 0-16,21 22 0,-22-1 0,-20 0 15,21 0-15,-21 0 0,-22 0 0,1 22 16,-1-1-16,1 0 0,-1 1 16,1 20-16,20-20 0,-20-1 0,20-21 15,1 21-15,-21-20 0,20-1 16</inkml:trace>
  <inkml:trace contextRef="#ctx0" brushRef="#br0" timeOffset="82899.95">10943 13187 0,'-21'0'0,"0"0"0,0 0 16,-1 0-16,-20 0 0,21-21 0,-21 21 15,20 0-15,-20 0 0,21-21 0,0 21 16,0 0-16,-1-22 0,1 22 16,0-21-16,0 21 0,0 0 0,21-21 15,-21 21-15,21-21 16,21 21-1,0 0-15,21 0 0,1 0 16,-1 0-16,21 0 0,1 0 16,21 0-16,-1 0 0,22 0 0,0 0 15,-21 0-15,20 0 0,22 0 0,-21 0 16,0 0-16,0 0 0,21 0 0,-21 0 16,0 0-16,-22 0 0,22 0 15,-21 0-15,-22 0 0,1 0 0,-1 0 16,1 0-16,-22 0 0,-21 0 0,22 0 15,-22 0-15,0 0 0,-42 0 47,0 0-31,-22 0-16,22 21 0,0-21 16,-21 0-16,-1 0 0,1 0 0,0 21 15</inkml:trace>
  <inkml:trace contextRef="#ctx0" brushRef="#br0" timeOffset="84199.91">10372 14796 0,'0'-22'16,"0"1"-16,0 0 0,0 0 16,0 0-16,0 0 15,0-1-15,-22 22 0,1-21 16,0 21-16,0 0 16,0-21-16,0 21 0,-1 0 15,1 0-15,0 0 0,0 0 16,0 0-16,0 0 0,-22 0 0,22 0 15,0 21-15,0 0 0,-22-21 0,22 22 16,0-1-16,0 0 0,-21 0 0,20 21 16,1-20-16,-21-1 0,0 0 15,20 21-15,-20-21 0,21 22 0,-21-22 16,-1 21-16,22 1 0,-21-22 0,-1 21 16,22 0-16,-21 1 0,21-1 0,-22 0 15,22 1-15,0-1 0,0 0 16,0 1-16,0-1 0,-1 0 15,22 1-15,0-1 0,-21 0 0,21 1 16,-21-22-16,21 21 0,0 1 0,0-1 16,0 0-16,0 1 0,0-1 0,0 21 15,0-20-15,0-1 0,0 0 16,0 1-16,21-1 0,0 0 0,1 1 16,-1-22-16,0 21 0,0 1 0,-21-1 15,42 0-15,-20-21 0,-1 22 0,0-1 16,21-21-16,1 22 0,-22-22 0,21 21 15,0-21-15,22 0 0,-22 1 16,22-1-16,-22 0 0,22 0 0,-1-21 16,1 21-16,-1-21 0,1 0 0,20 0 15,-20 0-15,-1 0 0,22 0 16,-22 0-16,1 0 0,-1-21 16,1 0-16,-22 21 0,22-21 0,-1 0 15,-20-1-15,20 1 0,1 0 0,-22-21 16,21 21-16,-20-1 0,20 1 0,-20-21 15,-1 21-15,0 0 0,22-22 16,-22 22-16,0-21 0,-20 21 0,20-22 16,-21 1-16,21 0 0,-20-1 0,20 1 15,-21 0-15,0-22 0,0 22 16,1-1-16,-1-20 0,-21 21 0,0-1 16,0-20-16,0 20 0,0 1 15,0 0-15,0-1 0,0 1 0,0 0 16,0-1-16,0-20 0,0 21 0,-21-1 15,-1 1-15,1 0 0,0-22 0,21 22 16,-21-1-16,0 1 0,-22 0 0,22 21 16,0-22-16,0 22 0,-21-21 15,20 21-15,-20-1 0,21 1 0,-21-21 16,20 21-16,-20 0 0,21-1 0,-21 1 16,20 0-16,-20 21 0,21-21 0,-21 0 15,-1 0-15,22-1 16,-21 22-16,-1-21 0,22 0 0,-21 0 15,0 21-15,20-21 0,-20 21 0,0-21 16,21 21-16,-22 0 0,1 0 0,21 0 16,-22 0-16,1 0 0,21 0 15,-21 0-15,-1 0 0,22 0 0,-21 0 16,21 21-16,-22-21 0,1 21 0,21-21 16,-22 21-16,22-21 0,0 21 15,-21-21-15,21 21 0,-1-21 0,-20 22 16,21-1-16,0-21 0,0 21 0,-1-21 15,1 21-15,0 0 0,0-21 0,0 21 16</inkml:trace>
  <inkml:trace contextRef="#ctx0" brushRef="#br0" timeOffset="85072.06">7641 15727 0,'0'0'0,"-21"-21"0,-21 21 15,42-21-15,-22 21 16,1 0-16,0 0 0,21-22 0,-21 22 16,0 0-16,0 0 0,21-21 15,21 21 17,0 0-17,0 21-15,21-21 0,-20 0 0,20 22 16,21-22-16,43 21 15,-42-21-15,20 0 0,-20 21 0,-1-21 16,22 0-16,-21 0 0,20 0 16,1 21-16,-22-21 0,22 0 0,-21 0 0,20 0 15,-20 0-15,-1 0 16,-20 0-16,-1 0 0,0 0 0,1 0 16,-1 0-16,-21 0 0,0 0 0,0 0 15,-21-21 1,0 0-1,0 0 1,-21 21-16,0-22 16,0 1-16,0 21 0,0 0 0,-1-21 15,1 21-15,0-21 0,0 21 0,0 0 16,0-21-16,-1 21 16,1 0-16,21-21 0,-21 21 31,42 0-16,0 0 1,1 21-16,20-21 0,-21 21 0,21-21 16,-20 21-16,-1-21 0,21 21 0,-21 0 15,0 1-15,-21-1 0,0 0 16,0 0-16,0 0 0,-21 0 16,0 1-16,0-1 0,0 0 15,-22 0-15,1-21 0,0 21 0,-1-21 16,1 21-16,0-21 0,-22 0 0,22 0 15,-22 0-15,1 0 16</inkml:trace>
  <inkml:trace contextRef="#ctx0" brushRef="#br0" timeOffset="85819.53">6604 15240 0,'21'0'15,"0"0"-15,0 0 16,1 0-16,-1 0 16,0 0-16,0-21 15,0 21-15,0-21 0,1 0 0,-1 21 16,0-22-16,0 1 0,0 0 0,0 0 15,1 21-15,-22-21 0,0 0 16,0-1-16,0 1 0,-22 21 16,1-21-16,0 21 0,-21 0 0,-1 0 15,22 0-15,-21 0 0,-22 0 0,22 0 16,0 21-16,-1-21 16,1 21-16,0 1 0,-1-1 0,1 0 0,0 0 15,-1 0-15,22 22 0,0-22 0,0 0 16,0 0-16,21 0 0,0 22 15,0-22-15,0 0 0,21 0 16,0 0-16,0 0 0,22 1 0,-22-1 16,21 0-16,0 0 0,22 0 0,-22 0 15,1 1-15,-1-22 0,0 21 16,1 0-16,-22 0 0,21 0 0,-21 0 16,0 1-16,-21-1 0,0 0 0,0 0 15,0 0-15,-21 0 0,-21 1 0,21-22 16,-22 21-16,1 0 0,0 0 15,-1 0-15,1-21 0,-21 0 0,20 21 16,1-21-16,21 0 0,-22 0 0,1 0 16,21 0-16,-21-21 0,20 0 15,1 21-15,21-21 0,0 0 16,-21 0-16,21-1 0,0 1 16,0 0-16,21 0 15,0 21-15,1-21 16,-1 21-16,0 0 0,0 0 15,0 0-15,0 0 0,1 0 0</inkml:trace>
  <inkml:trace contextRef="#ctx0" brushRef="#br0" timeOffset="86339.7">6964 15727 0,'21'0'16,"-21"21"-1,0 0-15,0 0 16,0 1-16,0-1 0,0 0 0,0 21 16,0-21-16,0 1 0,0 20 0,0-21 15,0 21-15,0 1 0,-21-22 16,21 21-16,0-21 0,0 22 15,-21-22-15,21 0 0,-22 21 0,22-20 16,-21-1-16,21 0 0,0-42 47,0 0-47,0-1 0,0 1 0,21 0 16,-21-21-16,22-1 0,-1 1 0,-21 0 15,21-1-15,-21-20 0,21 21 0,-21-1 16,0 1-16,0 0 0,0 20 15,0-20-15,21 21 0,-21 42 32,0 0-32,0 0 15,21 22-15,-21-22 0,0 21 16,0 1-16,0-1 0,0 0 0,0 1 16,0-1-16,0 0 0,0-21 0,-21 22 15,21-1-15,-21-21 0,21 0 0,0 1 16,0-1-16,-21 0 0,21 0 15,0-42 17</inkml:trace>
  <inkml:trace contextRef="#ctx0" brushRef="#br0" timeOffset="87765.26">9779 15536 0,'0'0'0,"0"-21"0,0 0 0,-21 0 16,21 42 15,0 0-31,0 0 0,0 22 16,0-22-16,0 21 0,0 1 0,0-1 15,0 0-15,0 1 0,0-1 0,0 0 16,0 1-16,0-1 0,0 0 0,0 1 15,0-22-15,0 21 16,0-21-16,-21 22 0,-1-22 0,1 0 0,21 0 16,0 0-16,-21-21 0,0 0 15,21-21 1,0 0 0,0 0-16</inkml:trace>
  <inkml:trace contextRef="#ctx0" brushRef="#br0" timeOffset="88239.99">9631 15621 0,'0'0'0,"0"-21"0,-21 0 16,21 0-16,0-1 0,0 1 0,0 0 15,0 0-15,0 0 16,0 0-16,21 21 0,0 0 16,0-22-16,0 22 0,0 0 15,22 0-15,-22 0 0,21 22 0,1-22 16,-22 21-16,21 0 0,-21 0 0,0 0 15,-21 0-15,0 1 0,0 20 0,0-21 16,0 0-16,-21 0 0,-21 1 16,21 20-16,-22-21 0,1 0 0,0 0 15,21 1-15,-22-1 0,1 0 0,21-21 16,0 0-16,-1 0 0,22-21 31,22 21-31,-1 0 16,21-21-16,-21 21 0,22 0 0,-1 0 0,21 0 15,-20 0-15,20 0 0,-20 0 16,-1 21-16,0 0 0,1 0 16,-1 0-16,-21 0 0,0 1 0,-21-1 15,0 0-15,0 21 0,-21-21 0,-21 22 16,21-22-16,-43 0 0,22 21 0,-22-20 16,1-1-16,20 21 0,-20-21 15,21 0-15,-22-21 0,22 22 0,21-22 16,-22 0-16,22 0 0,0 0 0,0 0 15,21-22-15,0 1 16,0 0-16,21 0 16,0 0-16,0 0 0,0-1 15,1 1-15,-1 0 0,0 0 0</inkml:trace>
  <inkml:trace contextRef="#ctx0" brushRef="#br0" timeOffset="88747.5">10245 15875 0,'0'0'16,"21"0"-16,-21 21 31,0 0-31,0 1 16,0-1-16,0 0 0,0 0 16,0 0-16,0 0 0,0 1 15,0-1-15,0 0 0,0 0 0,0 0 16,0 0-16,0 1 0,21-22 15,0 0-15,0 0 16,0 0-16,1 0 16,-1-22-16,0 1 0,-21 0 0,21 0 15,0 0-15,-21 0 0,0-1 0,0 1 16,21 0-16,-21 0 0,0 0 0,0 0 16,0-1-16,0 1 15,22 42 1,-22 1-1,0-1-15,0 21 0,0-21 0,21 22 16,-21-1-16,21 0 0,-21-21 16,21 22-16,-21 20 0,0-20 0,0-1 15,0 0-15,0 1 0,0 20 0,0-21 16,0 1-16,-21-1 0,0 0 0,21 1 16,-21-1-16,-1-21 0,1 22 15,0-22-15,0 0 0,0 0 0,0-21 16,-1 21-16,1-21 0,0 0 0,0 0 15,0 0-15,0 0 0,21-21 0,-22 0 16,1 0-16,21 0 0,-21-22 0,21 22 16,0-21-16,0-1 15,0 1-15,0 0 0,21-1 0,0-20 16,1 21-16</inkml:trace>
  <inkml:trace contextRef="#ctx0" brushRef="#br0" timeOffset="89088.3">10901 15981 0,'0'0'0,"0"21"15,-21-21-15,21-21 16,0 0 0,21 0-16,-21-1 15,21 1-15,0 0 0,0 0 0,0 0 16,1 0-16,-22-1 0,0 1 15,0 0-15,0 0 16,-22 21-16,1 0 0,0 0 0,0 0 16,-21 21-16,20 0 0,1 0 0,0 22 15,0-1-15,0 0 0,21 1 16,0-1-16,0 0 0,0-20 0,0 20 16,0-21-16,21 0 0,21 0 0,-21 1 15,22-1-15,-22-21 0,21 0 0,1 0 16,-1 0-16,-21 0 0,21 0 0,-20 0 15,20-21-15,-21-1 16,0 1-16,-21 0 0,0 0 0,0-21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ECE6-1562-4E44-B835-38362E95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F26F-82CF-4C23-85C5-23B0D9FF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0818-288C-48D6-B0E7-CAA9FAD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90F2F-D1BB-452E-922F-E8CCE77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04B5-9735-43CB-BDE5-9DA7D63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9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338-5CB2-4C8C-ABD4-605F942D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9326E-448C-48FD-8C1C-C66EBBA5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96F8-E25F-450F-A962-AC2A0B5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8566-D7D8-4054-B962-7AB814B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4F39-EE4D-473A-BA15-7FF0577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5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7099B-ACBE-44E6-B4D1-D57012FD4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4B87D-761E-403B-9BAC-DAFE0BB6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FC62-6F2E-43F8-8599-3632998D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876E-5072-4919-B4BE-DEEA2FF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081E-5931-45A1-83BD-ADBE0EFB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AFAB-44AB-40C9-96D7-EFEC162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76D1-0E0E-4E52-8004-69140892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E053-CD48-4B8F-BE86-130E05F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E101-5669-44C6-A947-F58D3667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E6DE-E99D-47F5-99F8-4995A88C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1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DA26-F903-40F2-8EFC-A6C4015D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D643-7294-4C4A-83F9-4EAE33DF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1508-E437-4253-AA3E-D9BD8F53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AF88-D6F2-4E3A-B9FC-D6B2E049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7012-7390-4EA1-8AA1-CDEB1DC1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C8AB-C5AB-42F6-A0D4-90EEDD75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EB1F-AF69-429D-BAA2-E3EA5C70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97AA9-6422-451C-88B7-88998765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86CA-304A-42D6-BD4C-B493E4C1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E897-1CF7-4595-92E3-B9A23CC4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2B8-FC1E-4568-82CB-20623197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706F-44C7-49E8-9F50-161E06A7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7B80-9993-4580-91F9-5DBEFBBA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9D2B0-8D9A-405A-877B-B903FD57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B1CC0-8628-4138-A0FF-A4D0A997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8C4ED-7168-454A-8C63-9950722AA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C1B73-D151-443A-853E-BDD707FE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DF188-D25D-4929-8536-AE84B890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18D70-797D-476F-A2F9-1FC8FD9A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E438-B601-46E2-8468-5CCDE1A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30194-9E18-42B2-93DB-02AF2D7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6DD9-9B2B-4FB7-985A-671F8794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03E13-2136-4700-AC01-FF81C51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7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4D41F-4C26-4C0B-8BC5-1CCFB795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3BDC-1DB3-402E-B993-BCEB7633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9DAE-C9BD-4366-94F3-BDB5A32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19D3-4A80-4F29-A699-B2520C0A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DBEF-47F9-44E6-995E-3195162B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E95CE-8963-416B-BBFF-7E72725B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8E779-5C13-4E75-B47B-D2B02057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A1EA2-9627-4AA3-961A-D6C458D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5C59-3BCB-46BE-ADCF-8AE9796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3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320E-63F9-4565-BC8B-512223AE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B3197-54D3-403A-97E1-CA1019C12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F671A-C8F1-4A3A-BAA9-EDB133F8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861A-DA03-49EE-BE8E-491F81E0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6270-FDEE-42FD-A509-E19E36B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E5C2-06E1-4B60-AA05-E70F8D9C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5B3E-657A-4B59-A684-E640D559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0CB6-68B8-46D5-9E9B-04E8DF69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62EB-BC4D-4F1F-A23A-BE3BA4320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D2A-C59E-41B8-98C3-36536FFC1331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D2F3-4C39-481F-A572-EDEFA8D8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8112-9DBA-415A-B1C5-F2614BE0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A2B-7355-4B02-943F-2807B0D14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D88EE2-8710-4DF8-A150-DDF32B47BEB5}"/>
                  </a:ext>
                </a:extLst>
              </p14:cNvPr>
              <p14:cNvContentPartPr/>
              <p14:nvPr/>
            </p14:nvContentPartPr>
            <p14:xfrm>
              <a:off x="266760" y="182880"/>
              <a:ext cx="688104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D88EE2-8710-4DF8-A150-DDF32B47B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73520"/>
                <a:ext cx="689976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7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65EBAB-2868-486B-8FD5-A59BA7A9F192}"/>
                  </a:ext>
                </a:extLst>
              </p14:cNvPr>
              <p14:cNvContentPartPr/>
              <p14:nvPr/>
            </p14:nvContentPartPr>
            <p14:xfrm>
              <a:off x="784800" y="198000"/>
              <a:ext cx="589824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65EBAB-2868-486B-8FD5-A59BA7A9F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88640"/>
                <a:ext cx="591696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2F3833-8CDA-45C7-A31E-903395C4D937}"/>
                  </a:ext>
                </a:extLst>
              </p14:cNvPr>
              <p14:cNvContentPartPr/>
              <p14:nvPr/>
            </p14:nvContentPartPr>
            <p14:xfrm>
              <a:off x="342720" y="198000"/>
              <a:ext cx="6622200" cy="350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2F3833-8CDA-45C7-A31E-903395C4D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88640"/>
                <a:ext cx="664092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0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3941B9-624D-4F10-98BE-99BDB3858891}"/>
                  </a:ext>
                </a:extLst>
              </p14:cNvPr>
              <p14:cNvContentPartPr/>
              <p14:nvPr/>
            </p14:nvContentPartPr>
            <p14:xfrm>
              <a:off x="822960" y="236160"/>
              <a:ext cx="85348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3941B9-624D-4F10-98BE-99BDB3858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226800"/>
                <a:ext cx="85536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AB86AF-40D8-4090-8A42-35940CAF459C}"/>
                  </a:ext>
                </a:extLst>
              </p14:cNvPr>
              <p14:cNvContentPartPr/>
              <p14:nvPr/>
            </p14:nvContentPartPr>
            <p14:xfrm>
              <a:off x="1036440" y="312480"/>
              <a:ext cx="5852520" cy="24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AB86AF-40D8-4090-8A42-35940CAF4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303120"/>
                <a:ext cx="587124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5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349EB-C13E-433C-A44D-394332EBF07F}"/>
                  </a:ext>
                </a:extLst>
              </p14:cNvPr>
              <p14:cNvContentPartPr/>
              <p14:nvPr/>
            </p14:nvContentPartPr>
            <p14:xfrm>
              <a:off x="274320" y="221040"/>
              <a:ext cx="883188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349EB-C13E-433C-A44D-394332EBF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1680"/>
                <a:ext cx="885060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9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22ABCF-B940-4F38-AAD2-041BD7AB1F1A}"/>
                  </a:ext>
                </a:extLst>
              </p14:cNvPr>
              <p14:cNvContentPartPr/>
              <p14:nvPr/>
            </p14:nvContentPartPr>
            <p14:xfrm>
              <a:off x="1119960" y="411480"/>
              <a:ext cx="765108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22ABCF-B940-4F38-AAD2-041BD7AB1F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402120"/>
                <a:ext cx="766980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6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B3EC6-5283-4E40-80FC-7766062382C6}"/>
                  </a:ext>
                </a:extLst>
              </p14:cNvPr>
              <p14:cNvContentPartPr/>
              <p14:nvPr/>
            </p14:nvContentPartPr>
            <p14:xfrm>
              <a:off x="1028520" y="411480"/>
              <a:ext cx="547164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B3EC6-5283-4E40-80FC-776606238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402120"/>
                <a:ext cx="549036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43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01FC6-58F6-4781-88AC-C20BC21C2EA0}"/>
                  </a:ext>
                </a:extLst>
              </p14:cNvPr>
              <p14:cNvContentPartPr/>
              <p14:nvPr/>
            </p14:nvContentPartPr>
            <p14:xfrm>
              <a:off x="601920" y="358200"/>
              <a:ext cx="620316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01FC6-58F6-4781-88AC-C20BC21C2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48840"/>
                <a:ext cx="62218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09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6A3-3357-4B12-8409-BA0E6EB5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EE2-DA39-41CD-AC8F-5EAB74B7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936DB-60D9-4859-9F96-8D342F82764C}"/>
                  </a:ext>
                </a:extLst>
              </p14:cNvPr>
              <p14:cNvContentPartPr/>
              <p14:nvPr/>
            </p14:nvContentPartPr>
            <p14:xfrm>
              <a:off x="281880" y="137160"/>
              <a:ext cx="85957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936DB-60D9-4859-9F96-8D342F827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7800"/>
                <a:ext cx="86144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79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2020-11-25T03:05:09Z</dcterms:created>
  <dcterms:modified xsi:type="dcterms:W3CDTF">2020-11-25T04:13:58Z</dcterms:modified>
</cp:coreProperties>
</file>