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16:53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550 0,'22'0'16,"-22"-21"-16,0 0 31,21 21-31,0 0 31,-21-21-15,-21 21 78,0 0-94,-1 0 0,1 0 15,0 0-15,0 0 16,0 0-16,0 0 0,-1 0 16,1 0-16,0 0 0,0 0 15,0 0 1,0 0 0,-1 0-16,44 0 109,-1 0-93,0 0-16,0 0 0,0 0 0,22 0 15,-22 0-15,21 0 0,0 0 0,1 0 16,-1 0-16,0 0 0,1 0 15,20 0-15,-20 0 0,20-21 0,1 21 16,-1 0-16,1 0 0,-1 0 16,-21 0-16,22 0 0,-1 0 0,-20 0 15,-1 0-15,0 0 0,1 0 0,-1 0 16,-21 0-16,0 0 0,22 0 16,-22 0-16,0 0 0,0 0 15,0 0-15,-21-21 31,22 21-15,-44 0 31,1 0-31,21 21-16,-21-21 0,0 0 0,0 21 15,-22-21-15,22 21 0,-21-21 16,21 21-16,-22 0 0,1-21 0,21 22 15</inkml:trace>
  <inkml:trace contextRef="#ctx0" brushRef="#br0" timeOffset="518.83">4445 720 0,'0'-21'32,"0"-1"-17,0 1 17,0 0-17,0 42 32,0 0-31,21 1-16,-21-1 15,0 0-15,0 21 0,0-21 0,0 22 16,0-1-16,0 0 0,0 1 16,0 20-16,0-20 0,0-1 0,0 0 15,-21 22-15,21-22 0,0 0 0,-21 1 16,0-1-16,21-21 15,-22 22-15,22-1 0,-21 0 0,21-21 16,0 22-16,0-22 0,0 0 0,0 0 16,0 0-16,0 1 0,0-1 15,0 0-15,0 0 0,-21-21 16,21 21-16,0-42 47,0 0-47,0 0 0,0 0 15,21-1-15,-21 1 16,21 0-16</inkml:trace>
  <inkml:trace contextRef="#ctx0" brushRef="#br0" timeOffset="1753.94">4911 1270 0,'21'-21'16,"0"21"15,-21 21 79,-21-21-95,21 21-15,-21-21 0,21 21 16,-22 1-16,22-1 16,0 0-16,0 0 0,0 0 15,0 0-15,-21 1 0,21-1 16,0 0-16,0 0 0,0 0 15,0 0-15,0 1 0,0-1 16,0 0-16,21-21 16,1 21-16,-1-21 15,0 0-15,0 0 0,0 0 16,0 0-16,1 0 16,-1-21-16,0 21 0,0-21 15,0 0-15,0 21 0,-21-22 0,22 22 16,-1-21-16,0 0 0,-21 0 0,21 21 15,0-21-15,-21 0 0,0-1 16,21 1-16,-21 0 0,22 21 16,-22-21-16,0 0 0,0 0 15,0-1-15,0 1 16,0 0-16,21 21 16,-21-21-1,0 42 32,0 0-31,0 0-16,0 1 0,0-1 0,0 0 15,0 0-15,0 0 0,0 0 0,0 22 16,0-22-16,0 21 0,0 1 16,0-1-16,0 0 0,0 1 0,0-1 15,0 0-15,-21 1 0,21-1 0,0 0 16,0 1-16,0-1 0,-22 0 15,22-21-15,-21 22 0,21-1 16,0-21-16,0 22 0,0-1 0,-21-21 0,21 21 16,-21-20-16,21 20 15,-21-21-15,0 21 0,-1-20 0,22 20 16,-21-21-16,0 0 0,0 22 0,0-22 16,-22 0-16,22 0 0,0 0 0,0 0 15,0 1-15,0-1 0,-22-21 16,22 0-16,0 21 0,0-21 0,0 0 15,-1 0-15,1 0 0,0 0 0,0-21 16,0 21-16,0-21 0,-1-1 0,1 22 16,0-21-16,0 21 0,21-21 15,0 0-15,-21 21 0,21-21 16,-21 21-16,21-21 0,0-1 16,0 1-16,0 0 15,21 0-15,0 21 0,0-21 16,0 0-16,0-1 0,1 1 0,-1 0 15,21 0-15,-21 0 0</inkml:trace>
  <inkml:trace contextRef="#ctx0" brushRef="#br0" timeOffset="2279.23">5694 1439 0,'0'-42'0,"0"84"0,0-105 16,0 84 31,0 0-47,0 0 15,0 1-15,0 20 0,0-21 16,0 21-16,0 1 0,0-1 0,0 0 16,0 1-16,0-1 0,0 0 15,0 22-15,0-22 0,-21 1 0,-1-1 16,22 21-16,-21-20 0,0-1 16,0 22-16,21-22 0,-21 0 0,0 1 15,-1 20-15,1-21 0,0 1 0,21-22 16,0 21-16,-21 1 0,0-22 0,21 21 15,0-21-15,0 0 0,0 1 16,0 20-16,0-21 0,0 0 0,-21 0 16,21 1-16,0-1 0,0 0 15,-22 0-15,44-42 63,-1 0-63,-21 0 0,0-1 15,21 1-15,0-21 0,-21 21 0,21-22 16,0 22-16,1-21 0,-22 0 16</inkml:trace>
  <inkml:trace contextRef="#ctx0" brushRef="#br0" timeOffset="2698.79">5757 1439 0,'0'-21'0,"0"42"0,-21-63 15,21 21-15,0 0 0,0 0 16,0-1-16,21 1 16,0 21-16,1-21 0,-1 21 15,0 0-15,0 0 0,0-21 0,22 21 16,-22 0-16,21 0 0,-21 0 15,0 0-15,1 0 0,20 21 0,-21-21 16,0 21-16,-21 0 0,0 1 0,21-1 16,-21 21-16,0-21 0,0 0 15,0 1-15,0 20 0,-21-21 16,0 0-16,0 0 0,0 1 0,0 20 16,-22-21-16,22-21 0,0 21 0,0 0 15,0 1-15,-1-22 0,1 21 16,0 0-16,0-21 31,42-21 16,-21 0-47,21 21 0,0-22 16</inkml:trace>
  <inkml:trace contextRef="#ctx0" brushRef="#br0" timeOffset="3154.26">6498 1461 0,'0'0'0,"42"-22"15,-20 22-15,-1-21 16,0 21-16,-21-21 0,21 0 0,0 0 16,-21 0-1,21-1-15,1 1 0,-22 0 16,0 0 0,-22 21-1,1 0-15,0 0 0,0 0 0,0 0 16,0 0-16,-1 21 0,1-21 0,0 21 15,0 0-15,21 1 0,-21-1 16,0 0-16,21 0 0,-22 0 0,22 0 16,0 1-16,0-1 0,0 0 15,0 0-15,0 0 0,0 0 0,0 1 16,0-1-16,0 0 0,0 0 16,0 0-16,22-21 0,-1 21 15,0-21-15,0 0 16,0 0-16,0 0 0,1 0 15,-1 0-15,21 0 0,-21-21 16,0 21-16,1-21 0,-1 0 0,0 0 16</inkml:trace>
  <inkml:trace contextRef="#ctx0" brushRef="#br0" timeOffset="3534.05">7345 1291 0,'0'0'0,"0"-21"15,0 0-15,-21 0 16,-1 21 0,1 0-1,0 0-15,0 0 16,0 0-16,0 21 0,-1-21 15,1 21-15,21 0 16,-21 0-16,0 1 0,0-1 0,0 0 16,-1 21-16,1-21 0,21 1 0,0-1 15,-21 0-15,21 0 0,0 0 16,0 0-16,0 1 0,0-1 0,0 0 16,0 0-16,21-21 0,0 0 15,1 21-15,-1-21 0,0 0 0,0 0 16,0 0-16,0 0 15,1 0-15,-1 0 0,21 0 0,-21 0 16,0 0-16,1-21 0,-1 21 16,0-21-16,21 21 0</inkml:trace>
  <inkml:trace contextRef="#ctx0" brushRef="#br0" timeOffset="4126.27">7853 1376 0,'0'0'0,"0"-21"0,0 0 0,0-1 15,0 1-15,-21 0 16,-1 21 0,22-21-16,-21 21 15,0 0-15,0 0 0,0 0 16,0 0-16,21 21 15,-22 0-15,1-21 0,0 21 0,0 1 16,0-1-16,0 0 0,-1 0 0,1 0 16,0 0-16,21 1 0,-21-1 0,0 0 15,21 21-15,0-21 0,0 1 16,0-1-16,0 0 0,0 0 16,0 0-16,21-21 15,0 0-15,0 0 0,0 0 16,1 0-16,-1 0 0,0 0 15,0 0-15,0-21 0,0 0 0,1 0 16,-1 0-16,0-1 0,0 1 16,0 0-16,0 0 0,-21 0 15,0 0-15,22-1 0,-22 1 0,21 0 16,-21 0-16,0 0 0,0 42 47,0 0-32,0 0-15,-21 0 0,21 1 0,-22 20 16,22-21 0,0 0-16,0 0 0,0 1 0,0-1 15,0 0-15,0 0 0,0 0 16,22 0-16,-1-21 0,0 0 16,0 0-16,0 0 15,0 0-15,1 0 0,-1 0 16,-21-21-16,21 21 0,0-21 0,0 0 15,0 0-15</inkml:trace>
  <inkml:trace contextRef="#ctx0" brushRef="#br0" timeOffset="5022.07">8403 1397 0,'21'0'0,"0"-21"0,1 0 16,-1 21-16,0-21 0,0-1 16,0 22-16,-21-21 15,0 0-15,21 0 0,-21 0 16,22 21-16,-22-21 15,-22 21 1,1 0-16,0 0 0,0 0 16,0 0-16,0 0 0,-1 21 15,-20 0 1,21 0-16,0-21 0,21 21 0,-21 0 16,-1 1-16,22-1 15,0 0-15,0 0 16,0 0-16,0 0 15,22-21-15,-1 0 16,-21 22-16,21-22 0,0 0 0,0 21 16,0-21-16,1 21 15,-1-21-15,0 0 0,0 21 0,0-21 16,0 21-16,1-21 16,-22 21-16,0 1 0,0-1 15,0 0-15,-22-21 16,1 0-16,0 21 0,0-21 0,0 0 15,0 0-15,-1 21 0,1-21 16,0 0-16,0 0 0,0 0 16,0 0-16,-1 0 0,1 0 0,0 0 15,0 0-15,21-21 16,-21 21 0,21-21-1,0 0 16,21 0-31,0 21 0,0-22 0,0 1 16,1 0-16</inkml:trace>
  <inkml:trace contextRef="#ctx0" brushRef="#br0" timeOffset="5705.89">8953 868 0,'0'0'15,"22"-21"-15,-22 0 0,0-1 0,0 1 16,0 0-16,0 0 0,0 0 16,21 0-1,-21 42 16,0 0-15,-21 0-16,-1 0 0,1 22 16,21-22-16,0 21 0,-21 0 0,0 1 15,21-1-15,-21 0 0,21 1 16,0-1-16,-21 0 0,21 1 0,0-1 16,-22 0-16,22-20 0,0 20 0,0 0 15,0-21-15,0 1 0,0 20 16,0-21-16,0 0 0,0 0 15,0 1-15,0-1 0,22 0 16,-1 0-16,0-21 0,0 0 16,0 0-16,0 0 15,1 0-15,-1 0 0,0 0 0,0 0 16,0 0-16,0-21 0,1 0 0,-1 0 16,0-1-16,0 1 0,0 0 15,-21 0-15,0 0 0,21 0 16,-21-1-16,22 22 0,-22-21 0,0 0 15,0 0-15,0 0 16,0 42 31,0 0-47,0 0 16,0 0-16,0 1 0,0-1 15,0 0-15,0 0 0,0 0 16,0 0-16,0 1 0,0-1 15,0 0 1,0-42 31,21 0-47,-21-1 16,21 22-16,0-21 0</inkml:trace>
  <inkml:trace contextRef="#ctx0" brushRef="#br0" timeOffset="6009.94">9398 1122 0,'0'-21'0,"-21"21"16,0 0-16,42-21 62,-21-1-30,0 1-17,-21 21 17,-1 0-32,1 0 31,0 0-31,0 0 15,0 0-15</inkml:trace>
  <inkml:trace contextRef="#ctx0" brushRef="#br0" timeOffset="6244.01">8657 1101 0,'0'21'16,"21"-21"-1,0 0 1,1 0 0,-1 0-16,0 0 0,21-21 0,-21 21 15,1 0-15,-1 0 0,0-21 0,0 21 16,0 0-16,0 0 0</inkml:trace>
  <inkml:trace contextRef="#ctx0" brushRef="#br0" timeOffset="6894">9525 1249 0,'0'0'0,"-21"0"0,21 21 15,-21-21-15,21 21 0,-22 0 16,22 1-1,0-1-15,0 0 0,0 0 0,0 0 16,0 0-16,0 1 0,0-1 16,0 0-16,-21 0 15,21 0-15,0 0 16,0 1 0,-21-22 15,21-22-31,0 1 15,0 0-15,0 0 0,0 0 16,0 0-16,0-22 0,0 22 16,0 0-16,21 0 0,0 0 15,1-1-15,-1-20 0,0 21 0,21 0 16,-21 0-16,22-1 0,-22 22 16,21-21-16,1 21 0,-22 0 15,21 0-15,-21 0 0,22 0 0,-22 21 16,0-21-16,0 22 0,0-1 0,-21 0 15,0 0-15,21 21 0,-21-20 16,0-1-16,0 0 0,0 0 0,0 0 16,0 0-16,-21 1 0,21-1 0,0 0 15,0 0-15,-21 0 0,0 0 16,21 1 0,-21-22-16,0 0 15,42 0 16,0-22-15,0 1-16,0 21 0</inkml:trace>
  <inkml:trace contextRef="#ctx0" brushRef="#br0" timeOffset="7797.86">10647 1312 0,'0'0'0,"0"-21"0,0 0 16,0 0-16,0 0 0,0 0 15,0-1-15,0 1 0,0 0 16,-21 21-16,21-21 0,-22 21 16,1 0-16,0 0 0,0 0 15,0 0-15,0 0 0,-1 21 0,1-21 16,-21 21-16,21 0 0,0 1 15,-22 20-15,22-21 0,0 0 0,-21 0 16,20 22-16,1-22 0,0 0 0,21 0 16,0 0-16,0 1 0,0-1 0,0 0 15,0 0-15,0 0 0,21 0 16,0-21-16,1 0 16,-1 0-16,21 0 0,-21 0 0,0 0 15,1 0-15,-1 0 0,21 0 16,-21 0-16,0 0 0,1-21 0,-1 0 15,0 0-15,-21 0 0,21 0 16,0-1-16,-21 1 0,0 0 16,0 42 31,0 0-32,0 1-15,0-1 0,0 0 0,0 0 16,0 0-16,0 22 0,0-22 0,0 0 15,0 21-15,0-21 0,0 22 16,0-22-16,0 21 0,0 1 16,0-22-16,0 21 0,0 0 0,0 22 15,0-22-15,0 1 0,0-22 16,-21 21-16,0 0 0,0-20 0,21 20 16,0-21-16,-21 21 0,-1-20 0,22 20 15,-21-21-15,21 21 0,0-20 16,0-1-16,0 0 0,-21 0 0,21 0 15,0 0-15,-21 1 0,21-1 16,0 0-16,-21-21 0,0 21 0,-1-21 16,22 21-16,-21-21 15,0 0 1,0 0 0,21-21-1,-21 0-15,21 0 0,0 0 0,0-1 16,0 1-16,0 0 0,-21 0 0,21-21 15,0 20-15,-22-20 0,22 21 0,0-21 16,0 20-16,0-20 0,0 21 16,0-21-16,22-1 0,-1 22 0,0-21 15,0 21-15,0-22 0,0 1 0,1 0 16,-1 20-16,21-20 0,-21 0 16,0-1-16,1 22 0,62-106 15,-63 106 1,-21 0-16,22 0 0,-1 0 0,0-1 15,0 22 1,0 0-16,-21-21 16</inkml:trace>
  <inkml:trace contextRef="#ctx0" brushRef="#br0" timeOffset="8799.33">4487 2201 0,'0'0'0,"-21"0"0,0 0 16,0 0-16,0 0 0,-1-21 15,1 21 1,21-21 15,21 21-15,1 0-1,-1 0-15,0 0 0,-21-21 16,21 21-16,0 0 0,0 0 0,22 0 16,-22 0-16,0 0 0,0 0 15,22 0-15,-1 0 0,-21 0 0,21-21 16,1 21-16,-1 0 0,0 0 15,22 0-15,-22 0 0,22-21 16,-22 21-16,22 0 0,-1 0 0,1 0 16,-1-22-16,1 22 0,-1 0 0,1 0 15,-1 0-15,1 0 0,-1 0 0,22 0 16,-22-21-16,1 21 0,20 0 16,-20 0-16,21 0 0,-1 0 0,1 0 15,21 0-15,0 0 0,-1 0 0,1 0 16,21 0-16,-21 0 0,0 21 15,21-21-15,-21 0 0,0 0 0,21 22 16,-22-22-16,1 0 0,0 0 0,0 0 16,-21 0-16,-1 0 0,1 0 15,0 0-15,-22 0 0,22 0 16,-22 0-16,1 0 0,20 0 0,-20 0 16,-1 0-16,1 0 0,-1 0 0,-20 0 15,20 0-15,-20 0 0,20 0 0,-21-22 16,1 22-16,-1 0 0,0-21 15,1 21-15,-1 0 0,0 0 0,-20 0 16,20 0-16,0 0 0,-21-21 0,22 21 16,-22 0-16,0 0 0,21 0 15,-20 0-15,-1 0 0,0 0 0,21 0 16,-21 0-16,1 0 0,-1 0 16,0-21-16,-42 21 62,0 0-46</inkml:trace>
  <inkml:trace contextRef="#ctx0" brushRef="#br0" timeOffset="8954.04">9864 2011 0,'-22'21'0,"1"-21"16,21 21-16,-21-21 15,0 0 32,0 0-31,0 0 0</inkml:trace>
  <inkml:trace contextRef="#ctx0" brushRef="#br0" timeOffset="12834.16">1757 3069 0,'0'0'0,"21"-21"0,0 0 15,0 0-15,-21 0 16,0-1-16,21 1 0,-21 0 16,0 0-16,0 0 15,0 0-15,-21-1 16,0 22-16,0 0 15,0 0-15,0 0 0,-22 0 0,22 0 16,-21 22-16,-1-22 0,1 21 16,0 0-16,-1 0 0,1 21 15,0-20-15,-1 20 0,-20 0 16,21 1-16,-1 20 0,1 1 0,0-1 16,20 1-16,-20-1 0,0-21 15,21 22-15,-1-1 0,1-20 0,21-1 16,0 0-16,0 1 0,0-1 15,0-21-15,21 22 0,1-22 0,-22 0 16,42 21-16,-21-21 0,21 1 16,-20-1-16,20-21 0,0 21 0,22-21 15,-22 0-15,0 0 0,1 0 16,20 0-16,-20-21 0,-1 0 0,0-1 16,1 1-16,-22 0 0</inkml:trace>
  <inkml:trace contextRef="#ctx0" brushRef="#br0" timeOffset="13281.82">2032 3535 0,'-21'-21'16,"0"21"0,-1 0-16,1 0 15,0 21-15,0 0 0,0 0 16,0 0-16,-22 22 0,43-22 0,-21 0 15,0 21-15,0-20 0,0 20 16,21-21-16,0 21 0,0-20 0,0-1 16,0 0-16,0 0 0,0 0 15,21 0-15,0 1 0,0-22 16,21 0-16,-20 0 0,-1 0 16,0 0-16,21 0 0,-21 0 0,1-22 15,20 1-15,-21 0 0,0 0 0,0 0 16,1 0-16,-1-22 0,0 22 15,-21-21-15,0 21 0,0-22 0,0 1 16,0 21-16,0-22 0,0 22 16,-21-21-16,0 21 0,-1 0 0,1 21 15,0-22-15,0 22 0,0 0 16,0 0-16,-1 0 0,-20 22 0,21-22 16,0 21-16,0 0 0,-1 0 15,1 0-15,21 0 0,-21 1 16,21-1-16,0 0 0,0 0 0,0 0 15,21 0-15,0-21 0,1 22 16,-1-22-16,0 0 0,0 0 0,21 0 16,-20 0-16</inkml:trace>
  <inkml:trace contextRef="#ctx0" brushRef="#br0" timeOffset="13781.9">2646 3514 0,'0'21'32,"0"0"-32,-21 0 15,21 0-15,-22 1 0,22-1 16,-21 0-16,0 21 0,21-21 0,0 1 16,-21-1-16,0 21 0,21-21 0,-21 0 15,21 1-15,-22-1 0,22 0 16,0 0-16,0 0 0,0-42 47,0 0-32,0 0-15,0 0 0,0-1 16,0 1-16,0 0 0,0-21 0,22 21 16,-22-1-16,21-20 0,0 21 15,0-21-15,0 20 0,0 1 0,1 0 16,20 0-16,-21 21 0,0-21 0,22 21 15,-22 0-15,0 0 0,0 0 16,21 21-16,-20-21 0,-1 21 0,0 0 16,0 22-16,-21-22 0,0 0 15,21 0-15,-21 21 0,0-20 0,0-1 16,0 0-16,0 0 0,0 0 16,0 0-16,0 1 0,0-1 15,0 0-15,-21-21 0,21 21 0,0 0 16,-21-21-16,21-21 31,0 0-15,0 0-16</inkml:trace>
  <inkml:trace contextRef="#ctx0" brushRef="#br0" timeOffset="14187.22">3154 3535 0,'21'0'15,"0"0"1,-21 21 0,0 0-1,21 0-15,-21 1 0,0-1 0,21 0 16,-21 0-16,0 21 0,0-20 16,0-1-16,0 0 0,0 21 0,0-21 15,0 1-15,0-1 0,0 0 16,0 0-16,0 0 0,22-21 15,-1 0 1,0 0 0,0-21-16,-21 0 0,21 0 15,0 0-15,-21-1 0,22 1 0,-22-21 16,21 21-16,0-22 0,0 22 16,0-21-16,-21 21 0,21-22 0,1 22 15,-1 0-15,-21 0 0,0 0 16,21 21-16,-21 21 31,21 0-15,0-21-1,0 0-15</inkml:trace>
  <inkml:trace contextRef="#ctx0" brushRef="#br0" timeOffset="15951.49">3746 3810 0,'22'0'15,"-1"0"1,0 0-16,0-21 0,0 0 16,0 0-16,1-1 15,-22 1-15,21 0 0,-21 0 16,21 0-16,-21-22 0,0 22 15,0 0-15,0 0 16,0 0-16,0 0 16,-21 42 15,0 0-31,-1 0 0,22 0 16,0 0-16,-21 1 0,0-1 0,0 21 15,21-21-15,0 0 0,0 1 16,0-1-16,0 0 0,0 0 0,0 0 15,0 0-15,0 1 0,0-1 0,21 0 16,0-21-16,0 0 16,1 0-16,-1 0 15,0 0-15,0 0 0,21 0 0,-20-21 16,-1 21-16,0-21 0,0-1 0,0 1 16,0 0-16,-21-21 15,0 21-15,22-1 0,-22 1 0,21 0 16,-21 0-16,0 0 0,0 0 0,0-1 15,0 1-15,-21 21 32,-1 0-32,22 21 15,0 1-15,0-1 16,22-21 15,-1 0-31,0 0 16,0 0-1,0-21-15,-21-1 0,21 22 16,1-21-16,-1 21 0,-21-21 16,21 21-1,-21 21 17,0 0-32,0 1 15,0-1-15,0 0 0,0 0 0,0 0 16,-21 0-16,21 22 0,0-22 15,-21 0-15,21 0 16,0 0-16,0 1 0,0-1 0,21-21 16,0 21-16,0-21 15,0 0-15,0 0 0,1 0 16,-1 0-16,0 0 0,21 0 0,-21-21 16,1 0-16,-1 21 0,21-22 0,-21 1 15,0 0-15,1 0 0,-1 0 0,0 0 16,0-22-16,0 22 0,0-21 15,1-1-15,-1 1 0,0 0 0,-21-64 16,21 64-16,-21-1 16,21 1-16,-21 0 0,21-1 15,-21 22-15,0-21 0,0 21 0,0-1 16,0 44 15,0-1-15,0 0-16,0 21 0,0-21 0,-21 22 15,21-1-15,-21 0 0,0 1 16,21-22-16,0 21 0,0 1 0,-21-1 16,21 0-16,-21-21 0,21 22 0,-22-22 15,22 21-15,0-21 0,0 1 16,0-1-16,0 21 0,0-21 16,22 0-16,-1 1 0,0-22 15,0 21-15,0-21 16,0 0-16,1 0 0,-1 0 15,0 0-15,0 0 0,0-21 0,0-1 16,1 22-16,-1-21 0,-21 0 0,21 0 16,0 0-16,0 0 0,-21-1 0,0 1 15,21 0-15,-21 0 0,0 0 16,0 0-16,0 42 31,0 0-31,-21-21 16,21 21-16,0 0 15,0 0-15,0 1 0,-21-1 0,21 0 16,0 0-16,0 0 0,0 0 16,0 1-16,21-22 15,0 0-15,1 0 16,-1 0-16,0 0 0,0 0 0,0 0 16,0 0-16,1-22 0,-1 1 15,0 21-15,-21-21 0,21 0 0,-21 0 16,21 21-16,-21-21 0,0-22 15,43-41 1,-43 62-16,0 1 0,0 42 47,0 1-47,0-1 0,0 0 16,-22 0-16,22 0 0,-21 0 15,21 1-15,0-1 0,0 0 16,0 0-16,0 0 0,0 0 15,0 1-15,0-1 0,0 0 32,0-42-1,0 0-31,0-1 16,0 1-16,21 0 15,1 0-15,-22 0 0,21-22 16,0 22-16,0 0 0,-21 0 0,21 0 15,22 0-15,-22-1 0,0 1 0,0 21 16,0-21-16,0 21 0,1 0 0,-1 0 16,0 0-16,0 0 0,-21 21 15,0 0-15,21 1 0,-21-1 16,0 0-16,0 0 0,0 0 16,0 0-16,0 1 0,0-1 0,0 0 15,0 0-15,0 0 16,-21 0-1,0-21-15,21 22 0,0-44 63,21 1-63,0 21 16</inkml:trace>
  <inkml:trace contextRef="#ctx0" brushRef="#br0" timeOffset="16673.81">6308 3641 0,'0'0'0,"0"-21"0,0-1 15,0 1 1,21 0-16,-21 0 0,0 0 15,0 0-15,0-1 0,-21 22 16,-1 0-16,1 0 16,0 0-16,0 0 15,0 22-15,0-1 0,-1-21 16,1 21-16,-21 0 0,21 21 0,0-20 16,-1-1-16,1 0 0,0 0 15,0 0-15,21 0 0,-21 1 0,21-1 16,0 0-16,0 0 0,21-21 15,0 0-15,0 0 16,0 0-16,1 0 0,-1 0 16,0 0-16,0-21 0,0 21 0,0-21 15,1 21-15,-22-21 0,21-1 0,-21 1 16,21 0-16,-21 0 0,0 0 16,21 0-16,-21-1 15,0 44 16,0-1-31,0 0 16,-21 0-16,21 0 16,-21 0-16,21 1 0,-21 20 0,-1-21 15,22 21-15,0 1 0,-21-1 0,21 0 16,0 1-16,-21 20 0,21-20 0,0-1 16,0 21-16,0-20 0,0 20 15,0-20-15,-21 20 0,21-21 0,0 1 16,0 20-16,0-20 0,0-1 0,0 0 15,0 22-15,-21-22 0,21 0 0,0-20 16,0 20-16,0 0 0,-21-21 0,21 22 16,-22-22-16,1 0 15,21 0-15,-21 0 0,0-21 0,21 22 16,-21-1-16,0-21 0,-1 0 0,1 0 16,0 21-16,0-21 0,0 0 15,0 0-15,21-21 31,0 0-31,0-1 0,0 1 16,0 0-16,0 0 16,0-21-16,0 20 0,0 1 0,0-21 15,0 0-15</inkml:trace>
  <inkml:trace contextRef="#ctx0" brushRef="#br0" timeOffset="16936.36">5609 3281 0,'0'0'0,"-21"0"0,21-21 0,0 0 15,-21 21-15,0 0 31,21-22 1,-22 22-1</inkml:trace>
  <inkml:trace contextRef="#ctx0" brushRef="#br0" timeOffset="17157.95">4445 3387 0,'0'0'0,"42"0"32,-21 0-32,22 0 15,-1 0-15,0 0 0,1 0 16,-1 0-16,22-21 0,-22 21 0,0 0 15,1 0-15,-22 0 0,0 0 0,21-22 16,-21 22-16,1-21 16</inkml:trace>
  <inkml:trace contextRef="#ctx0" brushRef="#br0" timeOffset="19529.77">8107 3556 0,'21'-21'47,"0"21"-47,-21-21 0,21 0 0,0-1 15,1 1-15,-1 0 0,21 0 0,-21 0 16,0-22-16,22 22 16,-22-21-16,0 21 0,0-22 0,0 22 0,1-21 15,-22 21-15,0-43 16,0 22-16,0 21 0,0-22 0,0 22 16,0 0-16,0 0 0,0 0 15,0 0-15,0-1 0,-22 22 16,22-21-16,-21 21 15,0 0 1,0 0-16,0 21 0,21 1 0,-21-22 16,21 42-16,-22-21 0,1 0 15,21 22-15,-21-1 0,0 0 0,21 1 16,0-1-16,-21 21 0,21 1 0,-21-1 16,21 1-16,-22-1 0,22 1 0,0-1 15,-21 1-15,0-1 0,0 1 16,21-1-16,-21 22 0,0-21 0,-1-1 15,1 1-15,0-1 0,0 1 16,-21-1-16,20 1 0,1-1 0,-21 1 16,21-1-16,0-21 0,-1 22 15,1-1-15,0-20 0,0 20 0,0-20 16,21-1-16,0 21 0,-21-20 0,21-1 16,-22-21-16,22 22 0,0-22 0,0 0 15,0 21-15,0-21 0,22-21 16,-1 0-16,0 0 15,0-21-15,0 0 0,22 0 0,-1 0 16,0-22-16,1 1 0,-1 0 0,0-1 16,1 1-16,-1-21 0,-21 20 15,21-20-15,-20-1 0,20 22 16,-21-22-16,0 1 0,-21-1 0,0 1 16,0-1-16,0 1 0,0-1 0,0 1 15,-21-1-15,0 22 0,0-21 0,-22 20 16,22 22-16,0-21 0,-21 21 15,21-1-15,-22 1 0,22 21 0,0-21 16,-21 21-16,20 0 0,1 0 0,0 0 16,42 0 15,0-21-31,1 0 0,20 21 16,-21-21-16,21 21 0,1-22 15,-1 1-15,0 0 0,1 0 16,-1 0-16,0 0 0,1-1 0,-1-20 15,0 21-15,1 0 0,-22-22 0,0 22 16,0-21-16,0 21 0,-21 0 16,0-1-16,0 1 0,0 0 0,0 0 15,-21 21-15,0 0 16,0 0-16,0 0 0,0 0 16,21 21-16,-22-21 0,22 21 0,-21 0 15,21 22-15,0-22 0,0 0 16,0 0-16,0 22 0,0-22 0,0 0 0,0 0 15,0 0-15,21 0 16,1 1-16,-22-1 0,21 0 0,0-21 16,0 21-16,0-21 0,0 0 0,1 0 15,-1 0-15,0 0 0,21 0 16,-21 0-16,1 0 0,20 0 0,-21-21 16,0 21-16,22-21 0,-22 0 0,21-1 15,-21 1-15,0 0 0,1 0 0,-1 0 16,0-22-16,0 22 0,0 0 15,-21-21-15,0 21 0,0-1 0,0 1 16,0 0-16,0 42 31,-21 0-15,21 1-16,0-1 0,-21 0 0,21 0 16,-21 21-16,21-20 0,0-1 15,0 21-15,0-21 0,0 0 0,0 1 16,0-1-16,0 0 0,0 0 0,0 0 15,21 0-15,0-21 0,0 22 16,0-22-16,1 0 0,-1 0 16,0 0-16,0-22 15,21 22-15,-20-21 0,-1 0 0,21 0 0,-21 0 16,0 0-16,1-1 0,-1 1 16,-21 0-16,0-21 0,0 21 15,21-1-15,-21-20 0,0 21 0,0-21 16,0 20-16,-21 1 0,21 0 0,-21 0 15,-1 0-15,1 0 0,-21 21 16,21 0-16,0 0 0,-1 0 0,-20 0 16,21 21-16,0 0 0,0 0 0,-1-21 15,1 21-15,0 0 0,21 1 16,0-1-16,0 0 0,0 0 0,0 0 16,21-21-16,0 0 0,22 0 15,-22 0-15,21 0 0,1 0 16,-22 0-16,21 0 0,0-21 15,-20 0-15,20 21 0,-21-21 0,0 0 16,22 21-16,-22-22 0,0 22 0,21-21 16,-21 21-16,1 0 0,-1 0 15,0 0-15,0 21 16,-21 1-16,0-1 16,0 0-16,0 0 0,0 0 0,0 0 15,0 1-15,0-1 0,0 0 16,0 0-16,0 0 0,0 0 0,0 1 15,0-1-15,0 0 0,-21 0 0,21 0 16,-21 0-16,21-42 63,0 0-63,0 0 0,0 0 15,0 0-15,21-1 0,0 1 16,0-21-16,-21 21 0,43 0 0,-22-22 15,0 22-15,21 0 0,-21 0 16,43 0-16,-43 21 0,0-22 0,0 22 16,1 0-16,-1 0 15,0 0-15,0 22 0,-21-1 0,0 0 0,21 0 16,-21 0-16,21 0 0,-21 1 16,0 20-16,0-21 0,0 0 0,0 0 15,0 1-15,0-1 16,0 0-16,0 0 0,-21-21 47,21-21-32,0 0-15,21 0 0,-21-1 16,22-20-16,-1 21 0,-21 0 0,21-22 16,0 22-16,0-21 0,0 0 15,1 20-15,-1 1 0,0-21 16,0 21-16,0 21 0,0-21 0,1 21 15,-1 0-15,0 0 0,0 0 0,0 0 16,0 21-16,1 0 0,-22 0 16,21 0-16,-21 0 0,21 22 0,-21-22 15,0 21-15,21-21 0,-21 43 16,0-43-16,0 0 0,0 0 0,0 1 16,0-1-16,0 0 0,0 0 15,-21-21-15,21 21 16,0 0-16,0-42 31,0 0-31,21 0 16,0 21-16</inkml:trace>
  <inkml:trace contextRef="#ctx0" brushRef="#br0" timeOffset="20126.22">11599 3154 0,'0'0'0,"0"-21"0,21 21 0,1-21 16,-1-1-1,0 1-15,0 0 0,0 0 0,0 21 16,1-21-16,-1 0 0,0-1 0,0 22 15,0-21-15,-21 0 0,0 42 32,-21 0-32,0 1 15,21-1-15,0 0 0,-21 0 0,0 21 16,-1-20-16,22 20 0,0 0 0,0-21 16,0 22-16,0-1 0,0-21 15,0 22-15,0-22 0,0 21 0,0-21 16,0 0-16,0 1 0,0-1 15,0 0-15,0 0 0,0 0 0,0 0 16,0 1 0,-21-22-1,0 0-15,0 0 0,-21 0 0,20 0 16,1 0-16,0 0 0,-21 0 0,21 0 16,-22 0-16,22 0 0,0 0 15,0 0-15,0 0 0,-1 0 0,44 0 31,-1 0-31,21 0 16,0 0-16,-20 0 0,20 0 0,0 0 16,1 0-16,-1 0 15,0 0-15,-21 0 0,22 0 0,-22 0 16,0 0-16,0 0 0,0 0 0,-21-22 16,22 22-16,-22-21 31,0 0-16,0 0-15</inkml:trace>
  <inkml:trace contextRef="#ctx0" brushRef="#br0" timeOffset="21297.05">13441 2604 0,'0'-22'0,"0"44"0,21-86 16,0 43-16,-21 0 0,0 0 15,0-1-15,0 1 0,0 0 0,21 21 16,-21-21-16,-21 42 31,0 0-15,21 22-16,-21-22 0,0 21 0,-1 22 16,1-22-16,0 21 0,-21 1 15,21-1-15,-1 1 0,-20-1 0,21 1 16,0-1-16,0 1 0,21-1 0,0 1 15,0-22-15,0 1 0,0-1 0,0 0 16,0-21-16,0 22 0,21-22 16,0-21-16,0 21 0,0-21 15,22 0-15,-22 0 0,21 0 0,-21 0 16,22 0-16,-22-21 0,21 0 0,0 0 16,-20-1-16,20 1 0,-21 0 15,0-21-15,0 21 0,1-22 0,-1 22 16,0-21-16,-21 21 0,0-1 0,21 1 15,-21 0-15,0 0 0,0 0 0,-21 42 47,21 0-47,0 0 0,0 0 16,-21 22-16,21-22 0,0 0 16,0 0-16,0 0 0,0 1 0,0 20 15,21-21-15,-21 0 0,21 0 16,0-21-16,22 0 0,-22 0 0,0 0 15,21 0-15,-21 0 0,22 0 16,-1-21-16,-21 21 0,22-21 16,-1 21-16,-21-21 0,0 0 0,0 0 15,1-1-15,-1 1 0,0 0 0,0 0 16,-21 0-16,0 0 0,0-1 0,0 1 16,21 0-16,-21 0 0,0 0 15,0 42 1,0 0-1,0 0-15,-21 0 0,21 1 16,-21-1-16,21 21 0,0-21 0,-21 22 16,21-1-16,-21 0 0,21 1 15,-22-1-15,22 0 0,0 1 0,0 20 16,-21-21-16,21 1 0,-21 20 0,21-20 16,0 20-16,-21-21 0,21 22 15,0-22-15,0 22 0,-21-22 0,21 0 16,0 1-16,-21-1 0,21 0 0,0 1 15,0-22-15,-43 42 0,22-41 16,21-1-16,-21-21 0,0 21 16,0-21-16,-1 0 0,1 21 0,0-21 0,0 0 15,0 0-15,0 0 0,-1 0 0,-20 0 16,21 0-16,-21-21 16,-1 0-16,1 21 0,21-21 0,-22 21 15,1-22-15,21 1 0,0 21 0,0-21 16,-1 21-16,1-21 0,21 0 15,0 0-15,21-1 16,1 1-16,-1 21 0,0-21 16,21-21-16,-21 21 0,22-1 0,-1-20 15</inkml:trace>
  <inkml:trace contextRef="#ctx0" brushRef="#br0" timeOffset="21678.75">14732 3112 0,'0'0'0,"-21"0"0,21-22 16,-21 22-16,-1 0 16,22 22-16,-21-22 0,21 21 0,-21 21 15,21-21-15,0 22 0,0-1 0,0 0 16,0 22-16,0-22 0,0 22 0,0-22 15,-21 21-15,21-20 16,0 20-16,-21-20 0,21 20 0,0 1 0,-21-22 16,-1 21-16,1 1 0,0-1 15,0-20-15,0 20 0,0-20 0,21-1 16,-22 0-16,1 1 0,0-1 0,0-21 16,21 21-16,0-20 0,0-1 0,-21-21 15,21 21-15,0-42 31,0 0-15,0-1-16,21 1 0,-21 0 0,0 0 16,0-21-16,21 20 0,-21-20 0,21 0 15,-21-1-15,21 1 0</inkml:trace>
  <inkml:trace contextRef="#ctx0" brushRef="#br0" timeOffset="22006.7">14584 3366 0,'0'-22'0,"0"44"0,0-86 0,0 43 16,0-21-16,0 20 0,0 1 16,0 0-16,0 0 0,21 21 0,-21-21 15,21 0-15,0 21 0,0 0 0,1 0 16,-1 0-16,0 0 0,0 0 0,0 0 16,22 0-16,-22 0 0,0 21 15,0 0-15,0 0 0,-21 0 0,0 22 16,0-22-16,0 0 0,0 0 0,0 21 15,0-20-15,-21-1 0,0 0 16,0 0-16,0 0 0,-1 0 16,1 1-16,0-1 0,0-21 0,21 21 15,-21-21-15,0 0 0,21-21 47,0 0-47,21 21 16,0-22-16,-21 1 0,21 0 0,0 21 15,0-21-15,1 0 0</inkml:trace>
  <inkml:trace contextRef="#ctx0" brushRef="#br0" timeOffset="22378.51">14986 3344 0,'21'0'0,"0"0"15,0 0-15,1 0 16,-1 0-16,0-21 0,0 0 15,0 21-15,22-21 0,-22 0 16,21 0-16,-21-1 0,0 1 16,1 0-16,-1 0 0,0 0 15,0 21-15,-21-21 0,0-1 0,0 1 16,-21 21 0,0 0-1,0 0-15,-1 0 0,1 0 16,-21 21-16,21 1 0,0-1 0,-1 0 15,1 0-15,21 21 0,-21-20 0,21 20 16,-21-21-16,21 21 0,0-20 16,0-1-16,0 0 0,0 21 0,0-21 15,21 1-15,0-1 0,0-21 16,1 21-16,-1-21 0,0 0 16,0 0-16,0 0 0,0 0 15,1 0-15,-1-21 0,0 21 0,0-21 16,0-1-16,-21 1 0,21 0 15,-21 0-15,22 0 0</inkml:trace>
  <inkml:trace contextRef="#ctx0" brushRef="#br0" timeOffset="22666.34">13102 2836 0,'0'0'0,"-21"22"0,0-22 0,0 0 16,63 0 0,-21 0-16,21-22 0,1 22 0,-1 0 15,0-21-15,22 0 0,-22 21 0,1 0 16,20 0-16,-42 0 0,22 0 15,-22 0-15,0 0 0,0 0 0,0 0 16,-21-21 0,21 21-16</inkml:trace>
  <inkml:trace contextRef="#ctx0" brushRef="#br0" timeOffset="23301.93">16827 2604 0,'0'0'0,"0"-22"0,22-20 16,-1 21-16,-21-21 0,0 20 0,21 1 16,-21 0-16,0 0 0,21 0 0,-21 0 15,0 42 16,-21 0-31,21 0 0,-21 21 0,0 1 16,-1 20-16,1-20 0,21 20 16,-21 1-16,0-1 0,0 1 0,0-1 15,-1 1-15,22-22 0,-21 21 0,0 1 16,0-22-16,0 22 0,21-22 16,-21 0-16,21 1 0,-22 20 15,22-42-15,0 22 0,0-22 16,0 0-16,0 0 15,0-42 17,0 0-32,0 0 15,0 0-15,22-1 0</inkml:trace>
  <inkml:trace contextRef="#ctx0" brushRef="#br0" timeOffset="23682.72">17103 3069 0,'0'0'16,"0"-21"-16,-22 21 31,1 21-31,21 0 0,-21 1 16,0-1-16,21 0 0,-21 0 0,21 0 16,-21 0-16,-1 22 0,22-22 15,0 0-15,0 21 0,0-20 0,0-1 16,0 0-16,0 0 0,0 0 0,0 0 15,0 1-15,0-1 0,22 0 16,-1-21-16,0 0 16,0 0-16,0 0 0,0 0 15,1 0-15,-1-21 0,0 0 0,0-1 16,0 22-16,0-21 0,-21 0 0,0 0 16,22 0-16,-22 0 0,0-1 15,0-20-15,0 21 0,0 0 0,0 0 16,0-1-16,0 1 0,-22 21 15,22-21-15,-21 0 0,0 21 16,0 0-16,21-21 16,-21 0-16,21-1 15,-21 22-15,21-21 0</inkml:trace>
  <inkml:trace contextRef="#ctx0" brushRef="#br0" timeOffset="23928.77">16616 2815 0,'0'0'15,"-21"0"-15,42 0 32,0 0-32,0 0 0,21 0 0,1 0 15,-1 0-15,0 0 0,1 0 0,-1-21 16,0 21-16,22 0 0,-22 0 15,22 0-15,-22 0 16,-21 0-16,0 0 0,1 0 0</inkml:trace>
  <inkml:trace contextRef="#ctx0" brushRef="#br0" timeOffset="25124.29">19050 3323 0,'0'0'0,"21"-21"15,0 0-15,0 0 0,1 0 16,-22-1-16,21 1 0,0 0 16,-21 0-16,21 0 0,-21 0 0,21-1 15,-21-20-15,0 21 0,0-21 0,0 20 16,0 1-16,-21 0 0,0-21 16,0 42-16,-22-21 0,22-1 0,-21 22 15,21 0-15,-22 0 0,1 0 0,-43 22 16,43-1-1,0 0-15,-1 21 0,22 1 0,-21-22 16,21 21-16,-22 43 0,43-43 16,0 0-16,0 1 0,0-22 15,0 21-15,0-21 0,22 1 0,-1-1 16,0 0-16,21-21 0,1 0 0,-22 21 16,21-21-16,0 0 0,1 0 15,-1 0-15,0-21 0,22 0 16,-22 0-16,22-1 0,-22 1 0,0 0 0,1 0 15,-1 0-15,-21-22 0,22 22 16,-22-21-16,-21 21 0,0-22 16,0 22-16,0-21 0,0 21 0,0 0 15,0-1-15,0 1 0,-21 21 0,-1 0 16,1 0 0,0 21-16,21 1 0,0-1 15,-21 0-15,21 21 0,0-21 0,-21 22 16,21-22-16,0 0 0,0 21 15,0-20-15,0-1 0,21 0 0,0 0 16,0 0-16,0 0 0,22 1 16,-22-22-16,21 0 0,-21 0 15,43 0-15,-43 0 0,0 0 16,22 0-16,-22-22 0,0 22 16,0-21-16,-21 0 0,21 0 15,-21 0-15,21 0 0,-21-1 0,0 1 16,0 0-16,0 0 0,0 0 0,0-22 15,0 22-15,-21 21 32,21 21-32,0 1 0,-21-1 15,21 0-15,-21 0 0,21 0 0,0 0 16,-21 1-16,21-1 0,0 0 16,0 0-16,0 0 0,-21-21 0,21 21 15,-22-21 1,22 22-16,0-44 31,0 1-31,0 0 16,0 0-16,22 0 0,-1 0 15,0-1-15,-21 1 0,21 0 16,0 0-16,0 0 0,22-22 0,-22 22 16,0 0-16,21 0 0,-20 21 0,20-21 15,0 21-15,-21 0 0,22 0 16,-22 0-16,0 21 0,0 0 0,0 0 15,1 0-15,-22 22 0,21-22 0,-21 21 16,0-21-16,0 1 0,0 20 16,0-21-16,0 0 0,-21 0 15,-1 1-15,22-1 0,0 0 0,-21-21 16,21 21-16,-21-21 0,21 21 16,0-42 15,21 21-31,-21-21 0,21 0 0,1 0 15</inkml:trace>
  <inkml:trace contextRef="#ctx0" brushRef="#br0" timeOffset="25542.52">20616 3006 0,'0'-21'15,"-21"21"1,0 0-1,0 0-15,0 0 0,-1 21 0,1 0 16,21 0-16,-21 0 0,0 22 16,0-22-16,0 0 0,21 21 0,0-21 15,-22 22-15,22-22 0,0 0 0,0 0 16,0 0-16,0 1 0,0-1 0,22-21 16,-22 21-16,21-21 15,0 0-15,0 0 0,21 0 0,-20 0 16,-1 0-16,0-21 0,21 0 0,-21 21 15,1-22-15,20 1 0,-21 0 16,0 0-16,0 0 0,1 0 16,-1-1-16,-21-20 0,0 21 0,0-21 15,0 20-15,0-20 0,0 21 0,0 0 16,-21-22-16,-1 22 0,1 21 16,0-21-16,0 21 0,0 0 0,0 0 15,-1 0-15,1 0 0,0 0 0,0 0 16,0 0-16,21 21 0,-21 0 15,21 1 1,21-22 0,0 0-16,0 0 15</inkml:trace>
  <inkml:trace contextRef="#ctx0" brushRef="#br0" timeOffset="25875.39">21357 2371 0,'0'-21'16,"0"42"-16,0-64 0,0 22 0,-21 21 15,0 0 1,0 0-16,21 21 0,0 22 16,-22-22-16,1 21 0,21 22 15,-21-22-15,0 0 0,21 22 0,-21-1 16,0-20-16,-1 20 0,-41 149 31,42-170-31,0 1 0,-1-1 0,22 0 0,0 1 16,-21-1-16,0-21 0,21 0 15,0 0-15,0 1 0,0-1 0,0 0 16,0 0-16,21-21 31,0-21-31,1 0 16,-1 0-16,-21-1 0,21-20 0,0 21 15</inkml:trace>
  <inkml:trace contextRef="#ctx0" brushRef="#br0" timeOffset="26385.95">21590 2307 0,'0'21'31,"0"22"-31,0-22 0,0 21 0,-21 1 16,21 20-16,-21-21 0,-1 22 16,22-1-16,-21-20 0,0 20 15,0-20-15,0 20 0,0-21 0,-1 1 16,1-1-16,0 0 0,0 1 0,21-1 16,-21 0-16,21-20 0,-21 20 15,21-21-15,0 0 0,-22 0 16,22 1-16,0-44 31,0 1-15,0 0-16,22 0 0,-22 0 0,21 0 15,0-1-15,0 1 0,-21 0 0,21 0 16,0-21-16,22 20 0,-22 1 16,0-21-16,21 21 0,-20 0 15,20-1-15,-21 22 0,0-21 0,22 21 16,-22 0-16,0 0 0,0 0 0,0 0 15,-21 21-15,0 1 0,21-1 16,-21 0-16,22 0 0,-22 0 0,0 22 16,0-22-16,0 0 0,0 21 0,0-21 15,-22 1-15,22-1 0,-21 0 0,21 0 16,0 0-16,-21 0 0,21 1 16,-21-22-16,0 21 0,21-42 46,0-1-30</inkml:trace>
  <inkml:trace contextRef="#ctx0" brushRef="#br0" timeOffset="27242.47">22098 3154 0,'21'0'47,"-21"-21"-47,21 0 0,0 21 16,1-22-16,-1 22 0,-21-21 16,21 21-16,-21-21 0,21 0 0,0 0 15,-21 0-15,0-1 0,0 1 16,0 0-16,-21 21 31,0 21-31,0 0 16,21 1-16,-21-1 0,21 0 15,-22 0-15,1 0 0,21 0 16,-21 1-16,21 20 0,-21-21 0,21 0 16,-21 0-16,21 1 0,0-1 15,0 0-15,0 0 0,0 0 0,0 0 16,0 1-16,0-1 15,21-21-15,0 0 0,0 0 0,0 0 16,1 0-16,-1 0 0,0 0 16,0 0-16,0-21 0,0-1 0,1 1 15,-1 0-15,0 0 0,0 0 16,0 0-16,0-1 0,1-20 0,-1 21 16,0 0-16,-21-22 0,21 22 0,0 0 15,-21 0-15,0 0 0,0 0 16,0-1-16,0 44 47,-21-1-32,21 0 1,21-21 0,0 0-1,1 0-15,-1-21 16,0 21-16,0 0 0,-21-21 0,21 21 15,0-22-15,-21 1 0,22 21 0,-1-21 16,-21 42 31,0 0-47,0 1 0,0-1 16,-21 0-16,-1 0 0,22 0 15,0 22-15,0-22 0,-21 21 0,21-21 16,0 22-16,0-22 0,0 0 0,0 0 15,0 0-15,0 0 0,0 1 0,0-1 16,0 0-16,21-21 0,1 21 16,-1-21-16,0 0 0,0 0 15,0 0-15,0 0 0,1 0 16,-1-21-16,0 21 0,0-21 16,-21 0-16,21 21 0,-21-22 15,0 1-15,21 0 0,-21 0 0,22 0 16,-22 0-16,0-22 0,0 22 0</inkml:trace>
  <inkml:trace contextRef="#ctx0" brushRef="#br0" timeOffset="27544.1">21103 2731 0,'-42'0'0,"84"0"0,-105 0 15,41 0-15,65 0 32,-22 0-32,0 0 0,21 0 0,1 0 15,20 0-15,-20 0 0,20 0 16,1 0-16,-22 0 0,0 0 0,22 0 15,-43 0-15,21 21 0,-21-21 0,1 0 16,-1 0-16</inkml:trace>
  <inkml:trace contextRef="#ctx0" brushRef="#br0" timeOffset="28786.32">2265 4741 0,'0'0'0,"21"-21"0,-21 0 0,0 0 16,-21 21 15,0 0-31,-1 0 0,1 21 16,21 21-16,-21-20 0,0 20 15,21 21-15,-21-20 0,21 20 0,0 1 16,0-1-16,-21 1 0,21-22 16,-22 22-16,1-1 0,21 1 15,-21-22-15,21 0 0,0 22 0,0-22 0,0 0 16,0-20-16,0 20 0,0-21 16,0 0-16,0 0 0,0 1 15,0-44 16,0 1-31,0 0 16,0 0-16,0-21 0,0 20 16,0 1-16,0-21 0</inkml:trace>
  <inkml:trace contextRef="#ctx0" brushRef="#br0" timeOffset="29562.42">1926 5355 0,'-21'0'16,"0"0"-16,42 0 47,0 0-47,0 0 15,0 0-15,1 0 0,-1-21 16,21 21-16,-21-21 0,0 21 0,22-21 16,-22 21-16,21-21 0,-21 21 15,1-22-15,20 22 0,-21 0 0,0 0 16,0 0-16,1-21 0,-1 21 15,0 0 1,-21 21 0,0 1-16,0-1 0,0 0 15,0 0-15,0 0 0,0 0 16,0 1-16,0-1 0,0 0 0,0 0 16,0 0-16,0 0 0,0 1 15,0-1-15,0 0 0,0 0 16,21-21-16,0 0 0,0 0 15,1 0-15,-1 0 0,0 0 16,21 0-16,-21-21 0,1 0 0,-1 21 16,0-21-16,0-1 0,0 1 15,0 0-15,1 21 0,-1-21 0,0 0 16,-21 0-16,0-1 0,21 1 16,-21 0-16,0 0 15,21 0-15,-21 0 16,0 42 15,0 0-31,-21 0 16,21 0-16,0 0 0,0 1 0,-21-1 15,21 21-15,0-21 0,-21 22 16,21-1-16,0 0 0,0 1 0,0-1 16,0 0-16,0 1 0,0-1 15,0 0-15,0 1 0,0-1 0,0-21 16,0 21-16,0 1 0,0-1 15,0-21-15,0 22 0,0-22 0,0 0 16,0 21-16,0-21 0,-21 1 16,-1-1-16,1 0 0,0-21 15,-21 21-15,21 0 0,-22-21 0,1 0 16,0 21-16,-1-21 0,1 0 16,0 0-16,-22 0 0,1 0 0,20 0 0,1 0 15,0-21-15,-1 21 0,22-21 16,0 21-16,0-21 0,0 21 0,21-21 15,-22 21-15,22-21 0,0-1 0,0 1 16,22 21-16,-1-21 16,0 0-16,0 0 0,0 0 15,0-1-15,22 1 0,-22 0 16,21-21-16</inkml:trace>
  <inkml:trace contextRef="#ctx0" brushRef="#br0" timeOffset="29929.76">3196 5249 0,'0'0'0,"-42"0"15,21 0-15,-1 22 16,22-1-16,0 21 15,0-21-15,0 22 0,0-22 0,-21 21 16,21 22-16,0-22 0,0 0 0,0 1 16,0 20-16,-21-21 0,21 22 15,-21-22-15,0 22 0,0-22 0,21 22 16,0-22-16,-22 0 0,1 1 0,21-22 16,-21 21-16,21-21 0,0 22 15,0-22-15,0 0 0,0 0 0,0 0 16,-21-21-16,21-21 31,0 0-15,0 0-16,0 0 0,0-1 15,0 1-15,21 0 0</inkml:trace>
  <inkml:trace contextRef="#ctx0" brushRef="#br0" timeOffset="30271.69">3048 5376 0,'0'0'0,"0"-21"0,42-42 16,-42 42-16,21-1 15,1 22-15,-22-21 0,21 21 16,0-21-16,0 21 0,0 0 0,22 0 16,-22 0-16,0 0 0,21 0 0,-21 0 15,1 21-15,-1 0 0,0 1 16,0-1-16,-21 21 0,21-21 0,-21 0 15,0 1-15,0 20 0,0-21 0,-21 0 16,-21 0-16,21 1 0,-1 20 16,-20-21-16,21-21 0,0 21 0,-22 0 15,22 1-15,0-22 0,0 0 16,0 21-16,0-21 16,21-21 30,0-1-46,21 1 16,0 0-16</inkml:trace>
  <inkml:trace contextRef="#ctx0" brushRef="#br0" timeOffset="30694.91">3683 5376 0,'0'22'0,"0"-44"0,0 65 16,21-43 0,0 0-16,0 0 15,1 0-15,-1 0 0,0 0 0,0-21 16,0 21-16,0-22 0,1 1 16,-1 21-16,21-21 0,-21 0 0,0 0 15,1 0-15,-1-1 0,0 1 0,0 0 16,-21 0-16,0 0 0,0 0 15,0-1-15,0 1 0,0 0 16,0 0-16,-21 21 16,0 0-16,0 0 0,-1 0 15,1 21-15,0-21 0,0 21 16,0 0-16,0 1 0,-1 20 0,1-21 16,0 21-16,21-20 0,0 20 0,0-21 15,0 21-15,0-20 0,0 20 16,0-21-16,0 0 0,0 0 0,0 1 15,0-1-15,21-21 0,0 21 0,1-21 16,-1 21-16,0-21 0,0 0 16,0 0-16,0 0 0,1-21 15,-1 21-15,0-21 0,0 0 0,-21-1 16,21 1-16,0 0 0</inkml:trace>
  <inkml:trace contextRef="#ctx0" brushRef="#br0" timeOffset="32742.16">4974 4720 0,'0'-21'15,"-21"21"1,21-21-16,0 0 31,0 42 0,0 0-15,0 0-16,0 0 0,0 1 16,0-1-16,0 0 0,0 0 15,0-42 32,0 0-31,0 0-16,-21 21 15,21-22-15,0 1 0,0 0 16,0 0-16,0 0 16,0 0-1,21 21 16,-21 21-31,0 0 0,0 0 16,21 0-16,-21 0 0,0 1 16,0-1-16,0 0 0,0 0 15,-21-21-15,21 21 0,-21 0 16,0-21-16,-1 22 0,1-1 16,0-21-16,0 21 0,0-21 15,0 21-15,-1 0 16,1-21-16,0 0 0</inkml:trace>
  <inkml:trace contextRef="#ctx0" brushRef="#br0" timeOffset="33118.16">5207 4530 0,'-21'0'16,"0"0"-1,-1 0 17,22-21 14,0-1-14,0 44-17,0-1-15,0 0 16,0 0-16,0 21 0,0-20 16,0-1-16,0 0 0,0 21 15,0-21-15,-21 1 0,21-1 0,-21 0 16,0 0-16,21 0 0</inkml:trace>
  <inkml:trace contextRef="#ctx0" brushRef="#br0" timeOffset="34061.76">889 2688 0,'0'-21'110,"-21"42"-63,21 0-32,-21 1-15,-1-1 0,22 0 16,0 0-16,-21 0 0,21 0 15,0 1-15,-21-1 0,21 0 16,0 0 0,0 0-1,21-21-15</inkml:trace>
  <inkml:trace contextRef="#ctx0" brushRef="#br0" timeOffset="34456.18">1185 2752 0,'21'-21'15,"-21"-1"1,22 22-16,-22-21 16,-22 21 15,1 0-15,0 21-16,21 1 15,-21-1-15,21 0 0,-21-21 16,21 21-16,-21 0 0,21 0 15,0 1-15,0-1 0,0 0 16,0 0-16,0 0 16,21-21 15,0 0-31,0 0 0,0 0 16</inkml:trace>
  <inkml:trace contextRef="#ctx0" brushRef="#br0" timeOffset="41210.01">5038 6287 0,'0'21'0,"0"0"47,0 0 31,-22-21-46,1 0-17,0 0-15,0 0 16,0 0 0,21-21-16,0 0 15,0 0 1,0-1-16,0 1 15,0 0-15,21 21 0,0-21 16,0 21-16,0-21 0,1 0 16,20 21-16,-21-22 0,0 22 15,0-21-15,43 21 0,-43 0 0,0-21 16,22 21-16,-22 0 0,0 0 16,0 0-16,0 0 0,0 0 15,1 0-15,-22 21 16,0 0-16,0 1 15,0-1-15,0 0 0,-22 0 0,22 0 16,-21 0-16,0 22 0,0-1 0,0-21 16,0 22-16,-1-1 0,1 0 15,0 1-15,0-1 0,-21-21 0,-1 64 16,22-64-16,0 21 0,0-21 16,0 1-16,-1-1 0,1 0 15,21 0-15,-21 0 0,21 0 0,-21-21 16,21 22-16,-21-22 0,21-22 47,0 1-47,0 0 0,0 0 15,21 0-15,0 0 0,0-1 16,0 1-16,1 0 0,-1 0 16,0 21-16,0 0 0,0 0 0,0 0 15,1 0-15,-1 0 16,0 0-16,0 21 0,0-21 15,-21 21-15,21 0 0,-21 1 0,22-22 16,-1 21-16,-21 0 0,21 0 16,0-21-1,0 21-15,0-21 0,1 0 16,-1 0-16,0 0 0,0 0 16,0 0-16,-21-21 15,21 21-15,-21-21 0,22 0 16,-22 0-16,0-1 0,0 1 15,0 0 1,0 0 0,0 0 31,0 0-47</inkml:trace>
  <inkml:trace contextRef="#ctx0" brushRef="#br0" timeOffset="42663.6">6604 6668 0,'21'-43'15,"0"43"-15,-21-42 0,21 21 16,1 0-16,-22-22 0,21 22 0,0-21 16,0-1-16,0 1 0,0 0 15,1-1-15,-1 1 0,21 0 0,-21-1 16,0 1-16,1 0 0,20-1 15,-21 1-15,0 0 0,0-22 0,-21 22 16,22 21-16,-22-22 0,21 1 0,-21 21 16,0-21-16,0 20 0,0 1 15,0 0-15,-21 0 0,-1 21 16,1 0-16,0 0 16,0 21-16,0 0 0,0 0 15,-1 1-15,1 20 0,0 0 16,21 22-16,-21-22 0,0 0 15,0 22-15,-1-22 0,1 22 0,21-22 16,0 22-16,-21 20 0,21-20 16,0-22-16,0 0 0,0 1 15,0-1-15,0 0 0,0-20 0,21 20 16,-21-21-16,21 0 0,1 0 0,-1 1 16,0-22-16,0 21 15,0-21-15,0 0 0,1 0 16,-1 0-16,0 0 0,0-21 0,0-1 15,0 1-15,1 0 0,20 0 16,-21 0-16,0 0 0,0-22 16,-21 22-16,22 0 0,-1-21 0,0 20 15,0 1-15,-21-21 0,0 21 0,21 0 16,-21-1-16,0 44 47,0-1-47,0 0 15,0 0-15,0 0 0,0 0 16,0 1-16,0-1 0,0 0 0,0 0 16,0 0-16,0 0 0,0 1 15,0-1-15,21-21 16,1 0-16,-1 21 0,0-21 0,0 0 16,0 0-16,0 0 15,1-21-15,-1 0 0,0 21 0,0-22 16,0 1-16,0 0 0,1 0 15,-22 0-15,21 0 0,-21-1 16,21 22-16,-21-21 0,0 0 0,0 0 0,21 0 16,-21 0-16,21-1 15,-21 1 1,0 42 15,0 1-15,0-1-16,0 0 0,0 0 15,0 0-15,0 22 0,0-22 16,-21 21-16,21 0 0,0 1 0,0-1 16,0 0-16,0 1 0,-21-1 0,21 0 15,-21 1-15,21-1 0,0 0 0,0 1 16,0-1-16,-21 0 0,21-20 16,0 20-16,0 0 0,-22 1 0,22-22 15,0 21-15,0-21 0,0 0 0,0 22 16,-21-22-16,21 0 0,-21 0 15,0 0-15,0-21 0,0 0 16,-1 0-16,1 0 0,0 0 0,0 0 16,0 0-16,0 0 0,-1-21 15,-20 21-15,21-21 0,0 21 0,-22-21 16,22 21-16,0-21 0,-21 21 16,21-21-16,-1 21 0,1-22 0,0 22 15,0-21-15,21 0 0,0 0 16,0 0-16,21 0 15,-21-1-15,21 22 16,0-21-16,1 0 0,-1 21 0,21-21 16,-21 0-16,0 0 0</inkml:trace>
  <inkml:trace contextRef="#ctx0" brushRef="#br0" timeOffset="43088.17">8086 6308 0,'0'0'0,"-22"-21"16,1 21-16,0 0 15,21 21 1,-21-21-16,21 42 0,0-21 15,0 22-15,0-22 0,0 21 0,0 0 16,0 22-16,0-22 0,-21 1 0,21 20 16,-21-21-16,21 22 0,-22-22 15,1 22-15,0-22 0,21 22 0,-21-1 16,0-21-16,21 1 0,0-1 0,0 0 16,-21 1-16,21-1 0,-22-21 0,22 22 15,0-22-15,0 0 0,0 0 16,0 0-16,0-42 47,0 0-47,0 0 0,0 0 0,0-1 15,0-20-15,0 21 0,0-21 16,0-1-16,0 1 0,0 0 0,0-1 16,0 1-16,0-22 0,0 22 0</inkml:trace>
  <inkml:trace contextRef="#ctx0" brushRef="#br0" timeOffset="43398.09">7832 6668 0,'0'-22'15,"-22"128"-15,44-190 0,-22 20 0,21 22 0,-21 21 16,21-22-16,-21 22 0,0 0 0,21-21 0,0 20 16,-21 1-16,21 0 0,1 0 15,-1 0-15,0 0 0,0 21 0,0-22 16,0 1-16,1 21 0,-1 0 0,21 0 16,-21 0-16,0 0 15,1 0-15,-1 0 0,0 21 0,0 1 16,-21-1-16,0 0 0,21 0 0,-21 0 15,0 22-15,0-22 0,0 0 0,0 21 16,0-21-16,-21 1 0,0-1 16,21 0-16,-21 0 0,0 0 0,-1-21 15,1 21-15,0-21 0,0 22 16,0-22-16,0 0 0,-1 0 16,1 0-1,21-22 16,21 1-15,1 21-16,-22-21 0,21 0 0</inkml:trace>
  <inkml:trace contextRef="#ctx0" brushRef="#br0" timeOffset="43805.91">8467 6435 0,'0'0'15,"21"-21"-15,0-1 16,-21 1-16,21 0 16,0 21-16,0-21 0,-21 0 0,22 0 15,-1-1-15,-21 1 0,0 0 16,21 0-16,-21 0 16,0 0-1,-21 21-15,0 0 16,-1 0-16,1 21 15,0 0-15,0 0 0,0 0 16,0-21-16,21 43 0,0-22 0,-22 0 16,22 0-16,-21 0 0,21 0 0,0 22 15,0-22-15,0 0 0,0 0 16,0 0-16,0 1 0,0-1 16,0 0-16,21-21 0,1 0 15,-1 21-15,0-21 0,0 0 16,0 0-16,0 0 15,1-21-15,-1 21 0,0-21 0,0 0 16,0 21-16,0-22 0,1 1 0,-1 0 16,0 0-16,0 0 0,0-22 0,0 22 15,1 0-15,-1-21 0</inkml:trace>
  <inkml:trace contextRef="#ctx0" brushRef="#br0" timeOffset="44159.53">8996 6160 0,'21'0'15,"-42"0"-15,42-22 0,-42 22 31,0 0-15,21 22-16,-22-22 16,22 21-16,-21 0 0,21 0 15,0 0-15,0 0 16,0 1-16,0-1 16,21-21-16,-21 21 15,0 0-15,22-21 16,-22 21-16,21-21 0,-21 21 0,0 1 15,0-1-15,0 0 16,0 0-16,0 0 16,0 0-1,-21-21-15,-1 22 0,1-22 16,0 0-16,0 0 16,0 21-16,0-21 15,-1 0 1,22-21-1,-21-1-15,0 1 16,0 0-16,21 0 16,-21 0-16</inkml:trace>
  <inkml:trace contextRef="#ctx0" brushRef="#br0" timeOffset="44451.01">7324 5948 0,'0'0'0,"0"-21"16,0 0-16,21 21 0,0-22 15,0 22-15,21-21 0,1 21 16,20-21-16,-20 21 0,20-21 15,1 21-15,-1-21 0,1 21 0,-22 0 16,21 0-16,-41 0 0,20 0 16,-21 0-16,0 0 0,0 0 15</inkml:trace>
  <inkml:trace contextRef="#ctx0" brushRef="#br0" timeOffset="45643.21">10160 5948 0,'0'0'16,"0"-21"-16,-21 21 46,21 21-46,-21-21 0,-1 21 0,1 0 16,21 0-16,-21 1 0,0-1 16,0 21-16,0-21 0,21 0 0,0 1 15,-22 20-15,22-21 0,-21 0 0,21 0 16,0 1-16,0-1 0,0 0 0,0 0 16,21 0-16,1-21 15,-1 0-15,0 0 0,0 0 0,0 0 16,0 0-16,1 0 0,20-21 0,-21 21 15,0-21-15,22 0 0,-22 0 0,0 21 16,0-43-16,21 22 16,-42 0-16,22 0 0,-1 0 0,-21-1 15,0 1-15,0-21 0,0 21 0,0 0 16,0-1-16,-21 1 0,-1 0 0,22 0 16,-21 21-16,0 0 0,0-21 15,0 21-15,0 0 0,-1 0 16,44 0 15,-1 0-31,0 0 0,0 0 16,21 0-16,1-21 0,-22-1 0,21 22 15,1-21-15,-1 0 0,0 21 0,1-21 16,-1 0-16,21 0 16,-20-1-16,-1 1 0,0 0 0,1 0 15,-22 0-15,21 0 0,1-22 16,-43 22-16,0 0 0,0 0 0,0 0 15,0-1 1,-22 22 0,1 0-16,21 22 15,-21-1-15,0 0 0,21 0 16,0 21-16,-21-20 0,0 20 0,-1 0 16,22 1-16,-21-1 0,0 21 0,0-20 15,21-1-15,-21 22 0,0-22 16,-1 21-16,1-20 0,0 20 15,21 1-15,-21-1 0,0 22 0,21-22 16,-21 1-16,21 21 0,-22-22 0,22 1 16,0-1-16,-21 64 0,21-63 15,0-1-15,0-21 0,0 1 0,0 20 16,0-20-16,0-1 0,0-21 0,0 21 16,0-20-16,0-1 0,0 0 15,-21 0-15,21 0 0,-21-21 16,0 21-16,0-21 0,-1 0 0,1 0 15,0 0-15,0 0 0,0-21 16,0 0-16,-1 0 0,22 0 0,-21-22 0,0 1 16,0 0-16,21-1 0,0 1 15,0-21-15,0-1 0,0 22 16,0-22-16,0 1 0,0 20 0,0-20 16,0-1-16,0 22 0,0 0 0,21-22 15,0 22-15,0 21 0,1-22 0,-1 1 16,0-21-16,0 20 0,0 22 15,22 0-15,-22-21 0,0 20 16,21 1-16</inkml:trace>
  <inkml:trace contextRef="#ctx0" brushRef="#br0" timeOffset="46926.29">12340 6244 0,'0'21'0,"-21"-21"15,21-21 17,21 21-17,0-21-15,0 0 0,1 0 0,-22 0 16,21-1-16,0 1 0,0 0 16,0 0-16,0-21 0,1-1 0,-1 1 15,0 0-15,0-1 0,0 1 0,-21 0 16,21-64-16,-21 63 0,22 1 15,-22 0-15,0 21 0,0-22 16,0 22-16,0 0 0,0 0 0,0 0 16,0-1-16,0 1 0,-22 21 15,1 0-15,0 0 0,0 21 16,0 1-16,21-1 16,-21 21-16,21-21 0,-22 22 0,1-1 15,21 0-15,-21 1 0,21-1 0,0 21 16,-21-20-16,21-1 0,-21 22 15,21-22-15,0 0 0,0 1 0,0-1 16,0 0-16,0-21 0,0 22 0,0-22 16,0 0-16,0 0 0,0 0 0,21 1 15,0-22-15,0 0 0,0 21 0,1-21 16,-1 0-16,0 0 16,0 0-16,0-21 0,0 21 0,1-22 15,-1 1-15,0 0 0,21 21 16,-21-21-16,1 0 0,-1 0 0,0-1 15,-21 1-15,0 0 0,21 0 16,-21 0-16,21 0 0,-21-1 16,0 44 15,0-1-15,0 0-16,0 0 0,0 0 0,0 0 15,0 1-15,0-1 0,0 0 16,0 0-16,21 0 15,1-21-15,-22 21 16,21-21-16,0 0 0,0 0 0,0 0 0,22 0 16,-22 0-16,0-21 0,21 0 15,-21 21-15,1-21 0,20 0 0,-21 21 16,0-21-16,0-1 0,1 1 0,-1 0 16,0 0-16,0 0 0,-21-22 15,21 22-15,-21 0 0,21 0 0,-21 0 16,0 0-16,0-1 15,0 44 17,0-1-32,0 0 0,0 0 0,0 0 15,0 0-15,0 1 0,0 20 0,0-21 16,0 21-16,0-20 0,-21 20 16,21 43-16,-21-22 15,21-21-15,0 22 0,0 63 16,0-64-16,-21-20 0,0 20 0,21 1 15,-21-22-15,21 0 0,0 1 0,0-1 16,-22 0-16,1-20 0,0 20 0,21-21 16,-21 0-16,0 0 0,-43 22 15,43-43-15,-21 21 0,21-21 16,-22 0-16,1 0 0,0 0 0,-1 0 16,1 0-16,0 0 0,-1 0 0,1-21 15,0 21-15,20-21 0,1-1 0,0 22 16,0-21-16,0 21 0,21-21 15,0 0-15,0 0 16,0 0-16,0-1 0,21 1 16,0 0-16,-21 0 0,42 0 15,-20 0-15,-1-1 0</inkml:trace>
  <inkml:trace contextRef="#ctx0" brushRef="#br0" timeOffset="47304.49">13758 5906 0,'0'0'16,"0"-22"-1,-21 22 1,0 22-16,21-1 0,0 0 15,0 21-15,0-21 0,0 22 0,-21-22 16,21 21-16,0 1 0,-21-1 0,21 21 16,-22-20-16,22 20 0,0 1 0,-21 20 15,21-20-15,-21-1 0,0 1 16,0-1-16,21 1 0,-21-1 16,-1-20-16,22-1 0,-21 64 15,21-85-15,-21 21 0,21 1 0,-21-22 16,21 0-16,0 0 0,0 0 15,0 1-15,0-44 16,0 1 0,0 0-16,0 0 0,0 0 15,0-22-15,21 22 0</inkml:trace>
  <inkml:trace contextRef="#ctx0" brushRef="#br0" timeOffset="47658.4">13652 5990 0,'0'0'15,"0"-21"-15,0 0 0,22 21 0,-22-21 0,0 0 16,21-1-16,0 22 16,0 0-16,0-21 0,0 21 0,1 0 15,-1 0-15,0 0 0,21 0 0,-21 0 16,1 0-16,-1 0 0,0 21 15,0 1-15,-21-1 0,0 0 0,0 0 16,0 0-16,0 0 0,0 1 0,-21-1 16,21 0-16,-21 0 0,0 0 15,-1 0-15,1 1 0,0-1 0,0 0 16,0-21-16,0 21 0,-1-21 16,1 0-16,0 0 0,21 21 15,-21-21-15,21-21 31,21 0-15,0 21-16,0-21 0,1 0 16</inkml:trace>
  <inkml:trace contextRef="#ctx0" brushRef="#br0" timeOffset="48046.02">14160 5969 0,'43'-21'16,"-22"21"-1,-21-21-15,21 21 0,-21-21 0,21-1 16,0 22-16,-21-21 0,22 21 0,-22-21 16,21 0-16,-21 0 0,0 0 15,-21 21 16,-1 0-15,1 21-16,0-21 0,0 21 16,0 0-16,0 0 0,-1 0 15,1 1-15,21-1 0,-21 0 0,21 0 16,-21 0-16,21 0 0,0 1 16,0-1-16,0 0 0,0 0 15,21-21-15,0 21 16,0-21-16,1 0 0,-1 0 15,0 0-15,0 0 0,0 0 16,64-42 0,-64 21-1,0 21-15</inkml:trace>
  <inkml:trace contextRef="#ctx0" brushRef="#br0" timeOffset="48333.99">14795 5736 0,'0'-21'16,"0"0"-16,-21 21 0,0 0 15,0 0-15,0 0 0,0 21 16,-1-21-16,1 21 0,0 0 16,21 1-16,-21-1 0,0 0 15,21 0-15,0 0 0,-21 0 0,21 22 16,-22-22-16,22 0 0,0 0 15,0 0-15,0 1 0,0-1 16,0 0-16,0 0 0,22-21 16,-1 0-16,-21 21 0,21-21 15,0 0-15,0 0 0,0 0 16,1 0-16,-1 0 0,0-21 16,0 21-16,0-21 0</inkml:trace>
  <inkml:trace contextRef="#ctx0" brushRef="#br0" timeOffset="48846.07">15240 5821 0,'0'-21'0,"0"-43"16,-21 64-16,0-21 16,-1 21-16,1 0 15,0 0-15,0 0 0,0 0 16,0 0-16,-1 21 0,1 0 15,0 1-15,0-1 0,21 0 16,-21 0-16,0 0 0,-1 0 0,1 22 16,21-22-16,0 0 0,-21 0 15,21 0-15,0 1 0,0-1 0,0 0 16,0 0-16,21 0 16,0-21-16,1 0 15,-1 0-15,0 0 0,0 0 16,0 0-16,0-21 0,1 21 0,-1-21 15,0 0-15,0 0 0,0-1 16,0 1-16,-21 0 0,0 0 0,22 0 16,-22 0-16,0-1 0,0 1 0,0 0 15,21 0-15,-21 0 16,0 42 15,0 0-31,-21 0 16,21 0-16,0 1 0,0-1 15,-22 0-15,22 0 0,0 0 0,-21 0 16,21 1-16,0-1 0,0 0 0,0 0 16,0 0-1,21-21-15,1 0 0,-1 0 16,0 0-16,0 0 0,0 0 16,0 0-16,22-21 0,-22 21 0,0-21 15,21 0-15</inkml:trace>
  <inkml:trace contextRef="#ctx0" brushRef="#br0" timeOffset="49242.83">15790 5715 0,'0'0'0,"0"-21"15,-21 21 1,0 0 0,0 0-16,0 21 0,-1 0 15,1-21-15,21 21 0,-21 1 0,0-22 0,0 21 16,21 0-16,0 0 0,-21-21 15,21 21-15,0 0 0,0 1 16,0-1-16,0 0 16,21-21-16,0 21 15,0-21-15,-21 21 0,21-21 16,0 21-16,-21 1 16,22-1-16,-22 0 15,0 0 1,-22 0-1,1-21-15,0 0 0,0 0 16,21 21-16,-21-21 0,0 0 16,-1 0-16,1 0 0,0 0 0,0 0 15,0 0-15,0 0 0,-1 0 0,1 0 16,21-21 15,0 0-15,21 21-16,1-21 0,-1 0 0</inkml:trace>
  <inkml:trace contextRef="#ctx0" brushRef="#br0" timeOffset="50289.53">16319 5228 0,'0'-21'0,"0"42"0,0-63 16,0 21-16,-21 0 0,0-1 16,0 22-1,0 22-15,0-1 16,-1 0-16,22 0 0,-21 0 0,0 0 16,0 22-16,0-1 0,0-21 15,-1 22-15,1-1 0,0 21 16,0-20-16,-21-1 0,20 0 0,1 1 0,0-1 15,0 0-15,0 1 0,21-1 16,0 0-16,-21-20 0,21 41 16,0-42-16,0 0 0,0 1 15,0-1-15,0 0 0,21-21 16,0 21-16,0-21 0,0 0 16,22 0-16,-22 0 0,0 0 15,0-21-15,0 21 0,0-21 0,1 21 16,20-21-16,-42-1 0,21 1 0,0 21 15,0-21-15,1 0 0,-22 0 0,0 0 16,21-1-16,-21 1 16,0 0-16,-21 21 15,21 21 1,0 0-16,-22-21 0,1 22 0,0-1 16,21 0-16,-21 0 15,21 0-15,0 0 0,-21 1 16,21-1-16,0 0 15,21-21-15,0 0 0,0 0 16,0 0-16,1 0 0,-1 0 0,0 0 16,21 0-16,-21 0 0,1 0 15,-1 0-15,0-21 0,0 21 0,0-21 16,0 21-16,1-22 0,-1 1 0,-21 0 16,21 21-16,-21-21 0,21 0 0,-21 0 15,0-1-15,-21 44 47,0-1-31,0-21-16,21 21 0,-22 0 15,22 0-15,-21-21 0,0 21 16,21 1-16,0-1 16,-21-21 15,21-21 0,0-1-15,0 1-16,21 21 0,0-21 15,-21 0-15,21 0 0,1 0 0,-1-1 16,0 1-16,0 0 16,0 0-16,0 21 0,1-21 0,20 21 15,-21 0-15,0 0 16,0 0-16,-21 21 15,22 0-15,-1 0 16,-21 0-16,0 1 0,0-1 0,0 0 16,0 0-16,0 0 0,0 0 15,0 1-15,0-1 16,0 0 0,-21-21-16,-1 0 15,22 21-15,0-42 63</inkml:trace>
  <inkml:trace contextRef="#ctx0" brushRef="#br0" timeOffset="50990.74">17230 5842 0,'0'0'0,"21"-42"15,-21 21-15,0-1 0,0 1 16,0 0 0,-21 21-16,-1 0 15,1 0-15,0 21 0,0-21 0,-21 21 16,20 1-16,1-22 0,0 21 15,0 0-15,0 0 0,0 0 16,-1 0-16,1 1 0,21-1 0,0 0 16,0 21-16,0-21 15,21-21 1,1 0-16,-1 0 16,0 0-16,0 0 0,0 0 15,0 0-15,1-21 0,-1 0 16,0 21-16,-21-21 0,21 21 15,-21-21-15,0 0 0,21 21 16,-21-22-16,-21 44 31,21-1-15,0 0-16,-21 0 0,0 0 0,0 0 16,21 1-16,-22-1 15,1 21-15,21-21 0,-21 22 0,21-1 16,-21-21-16,21 21 0,-21 1 0,0-1 15,21 0-15,-22 22 0,22-22 0,-21 1 16,21-1-16,-21 0 0,21 1 0,0-1 16,0 0-16,0 1 0,-21-1 0,21 0 15,0 1-15,0-22 0,-21 21 16,21 0-16,-21 1 0,21-1 0,0-21 16,0 22-16,-22-1 0,1-21 0,21 21 15,-21-20-15,0 20 0,21-21 16,-21 0-16,0 0 0,-1-21 0,1 22 15,0-1-15,0-21 0,0 0 0,0 0 16,-1 0-16,1 0 0,0 0 16,0 0-16,0 0 0,0 0 15,-1-21 1,22-1-16,-21 1 16,21 0-16,0 0 15,0 0-15,0 0 0,0-1 0,0 1 16,0-21-16,0 21 0</inkml:trace>
  <inkml:trace contextRef="#ctx0" brushRef="#br0" timeOffset="51261.62">16891 5398 0,'0'0'0,"0"-22"0,-21 22 0,21-21 16,-21 21 0,21-21-16,-22 21 46,1 0-46</inkml:trace>
  <inkml:trace contextRef="#ctx0" brushRef="#br0" timeOffset="51514.65">15833 5461 0,'-22'0'0,"44"0"0,-65 0 0,64 0 32,1 0-32,20 0 15,-21 0-15,21 0 0,-20 0 16,20 0-16,0 0 0,1 0 0,-1 0 16,0 0-16,-21 0 0,1 0 0,-1 0 15,0 0-15,0 0 0,-42 0 31,0 0-31,-22 0 16,22 0-16</inkml:trace>
  <inkml:trace contextRef="#ctx0" brushRef="#br0" timeOffset="51820.72">12721 5673 0,'0'0'0,"-21"0"0,0 0 16,63 0 15,-21-21-31,0 21 0,22 0 0,-22 0 15,21-22-15,-21 22 0,22 0 0,-22 0 16,21 0-16,-21 0 0,1 0 16,-1 0-16,-21-21 15,-21 21 1</inkml:trace>
  <inkml:trace contextRef="#ctx0" brushRef="#br0" timeOffset="53203.89">1143 8827 0,'21'0'31,"-21"-22"-31,21 1 0,0 0 16,1 0-16,-1 0 0,-21 0 15,21-1-15,0 22 0,-21-21 0,21 0 16,-21 0-16,21 0 0,1 0 16,-22-1-16,21 1 0,-21 0 15,21 21-15,-21-21 0,0 42 32,0 0-17,0 0-15,0 1 16,0-1-16,0 21 0,0-21 15,0 0-15,0 22 0,0-22 16,0 21-16,0-21 0,21 22 0,-21-22 16,0 21-16,21-21 0,-21 22 15,0-22-15,0 0 0,0 0 0,0 22 16,0-22-16,0 0 0,0 0 16,-21 0-16,0 0 0,0-21 0,21 22 15,-21-1-15,-1 0 0,1-21 16,-21 21-16,21-21 0,0 0 0,-22 0 15,22 0-15,-21 0 0,21 0 16,-22 0-16,22 0 0,0 0 0,0 0 16,0 0-16,-1 0 0,1 0 15,42 0 32,1 0-47,-1 0 0,0 0 16,0 0-16,21 0 0,1 0 15,-22 0-15,21 21 0,1-21 0,-22 0 16,21 0-16,-21 0 0,0 0 0,1 0 16,-1 0-16,0 0 0,0 0 15,0 0-15,0-21 16,-21 0-16,22 21 16</inkml:trace>
  <inkml:trace contextRef="#ctx0" brushRef="#br0" timeOffset="53462.91">1947 8954 0,'0'0'0,"0"-22"16,0 1-1,0 0 16,-21 21-31,0 0 16,21 21 0,-21-21-16,21 21 0,0 1 15</inkml:trace>
  <inkml:trace contextRef="#ctx0" brushRef="#br0" timeOffset="54135.73">3387 8361 0,'0'0'0,"0"-42"0,21 20 16,0-20-16,0 21 0,-21 0 0,21-22 16,-21 22-16,0 0 0,21 0 15,-21-21-15,0 20 0,0 1 16,-21 21 0,0 0-16,0 0 0,21 21 0,-21 22 15,0-1-15,21 0 0,-22 1 0,22 20 16,-21 1-16,21-1 0,-21 22 15,21-22-15,0 22 0,0-21 16,-21 20-16,0-20 0,21-1 16,-21 22-16,21-43 0,0 22 0,-22-22 15,22 0-15,0 1 0,-21-22 0,21 0 16,0 0-16,0 0 0,0 1 16,0-44 15,21 1-31,-21 0 15,0 0-15,22-21 0,-22 20 0</inkml:trace>
  <inkml:trace contextRef="#ctx0" brushRef="#br0" timeOffset="54482.09">3154 8424 0,'0'0'0,"-21"-21"0,-1-42 16,22 42-16,0-1 15,0 1-15,0-21 0,0 21 0,0 0 16,0-22-16,22 22 0,-1-21 16,21 21-16,0-22 0,64 1 15,-42 21-15,-1 21 0,1 0 16,-1 0-16,1 0 0,-1 0 0,-20 21 16,20 21-16,-42 1 0,22-1 15,-22 0-15,-21 22 0,0-22 16,0 22-16,-21-22 0,-22 21 0,1-20 15,0-1-15,-1 0 0,-20 1 16,20-1-16,1 0 0,0-20 0,-1 20 16,1-21-16,21 0 0,0 0 0,0-21 15,21 22-15,-22-1 0,44-21 32,-1 0-32,0 0 0,0 0 0,0 0 15,0 0-15,22 0 0,-22 0 16</inkml:trace>
  <inkml:trace contextRef="#ctx0" brushRef="#br0" timeOffset="55230.71">3916 9186 0,'0'0'15,"0"22"1,-21-22-16,21-22 31,0 1-31,21 21 16,-21-21-16,21 0 0,0 0 0,0-22 15,0 22-15,-21-21 0,22 0 0,-1 20 16,0-20-16,-21 0 16,21-1-16,-21 22 0,21 0 0,-21-21 15,0 21-15,-21 21 16,-21 0-16,21 0 15,-1 21-15,1 0 0,0-21 0,-21 21 16,21 0-16,21 0 0,0 1 0,0-1 16,0 0-16,0 0 15,0 0-15,21-21 0,0 21 16,0-21-16,0 0 0,0 0 0,1 22 16,-1-22-16,0 21 0,0-21 15,0 21-15,0 0 0,-21 0 16,0 0-16,0 1 0,0-1 15,0 0-15,0 0 16,0 0-16,0 0 16,0 1-16,0-1 15,0 0 1,22-21-16,-1 0 16,0 0-16,0 0 0,0 0 15,0-21-15,1 21 0,-1-21 16,0-1-16,0 1 0,0 0 15,0 0-15,-21 0 0,22 0 16,-1-1-16,0 1 0,-21 0 0,0 0 16,21 0-16,-21 0 0,21-1 15,-21 1-15,0 0 0,0 0 16,0 42 15,0 0-31,0 0 0,-21 1 16,21-1-16,0 0 0,-21 0 0,21 0 15,0 0-15,0 1 0,0-1 16,-21 0-16,21 0 0,0 0 0,0 0 16,0 1-16,21-22 47,-21-22-32,0 1-15</inkml:trace>
  <inkml:trace contextRef="#ctx0" brushRef="#br0" timeOffset="55570.14">4699 8700 0,'-21'0'0,"0"0"15,-1 0-15,1 0 16,42 0 31,1 0-47,-22-22 15,21 22-15,0-21 16,-21 0 0,-21 21-1,0 0-15,-1 0 0,1 0 16,0 0-16,0 0 15,0 0-15,21 21 16,-21-21-16,21 21 0,0 1 16,0-1-1,0 0 1,21-21-16,0 21 0</inkml:trace>
  <inkml:trace contextRef="#ctx0" brushRef="#br0" timeOffset="57886.22">4995 8890 0,'-21'0'31,"0"0"-15,0 21-16,21 0 15,0 1-15,0-1 0,-21 0 0,-1 0 16,22 0-16,-21 22 0,21-22 0,0 0 16,-21 0-16,0 0 0,21 0 0,-21 1 15,21-1-15,0 0 0,0 0 16,0-42 31,0 0-47,0 0 15,0-1-15,21 1 0,0 0 0,-21 0 16,21 0-16,0-22 0,1 22 16,-22 0-16,21-21 0,21-1 15,-21 22-15,0 21 0,1-21 0,-1 21 32,0 21-32,-21 0 15,0 1-15,0-1 0,0 0 0,0 0 16,0 0-16,0 0 0,0 1 0,0-1 15,0 0-15,0 0 0,0 0 16,0 0-16,0 1 0,0-1 16,0 0-16,21-42 47,-21 0-32,0-1-15,21 1 0,-21 0 0,21 0 16,-21 0-16,0 0 0,22-1 15,-1-20-15,0 21 0,0 0 0,-21-22 16,21 22-16,0 0 0,1 0 0,-1 21 16,0-21-16,0 21 0,0 0 15,0 0-15,1 0 16,-22 21-16,0 0 0,0 0 16,0 0-16,0 22 15,0-22-15,0 0 0,0 0 0,0 0 16,0 1-16,0-1 0,0 0 0,0 0 15,0 0-15,21 0 0,0 1 0,-21-1 16,21-21-16,-21 21 16,21-21-16,0 0 0,1 0 15,-1 0-15,0 0 0,0 0 0,0 0 16,0 0-16,1 0 16,-1-21-16,0 21 0,0-21 0,-21-1 15,21 22-15,0-21 0,-21 0 0,0 0 16,22-21-16,-22 20 0,21 1 15,-21 0-15,0 0 0,0 0 16,21 0-16,-21-1 16,0 44 15,0-1-31,0 0 16,-21-21-16,21 21 0,0 0 0,0 22 15,-21-22-15,21 0 0,-22 0 0,22 0 16,0 0-16,0 1 0,0-1 15,0 0-15,22 0 16,-1-21-16,0 0 16,0 0-16,21 0 0,-20 0 0,-1 0 15,0 0-15,21 0 0,-21-21 16,1 21-16,-1-21 0,0 0 0,0-1 16,0 1-16,0 0 0,1-21 0,-1 21 15,0-22-15,-21 1 0,21 0 0,0-1 16,0-20-16,1 20 0,-1-20 15,-21 21-15,21-22 0,0 22 16,-21-1-16,0 1 0,0-21 0,0 41 0,21-20 16,-21 0-16,0 21 0,0-1 15,0 1-15,0 0 0,0 0 0,0 0 16,-21 21 0,0 0-1,21 21-15,-21 0 16,21 0-16,-21 0 0,21 1 0,-22 20 15,22-21-15,0 21 0,0 1 16,-21-22-16,21 21 0,-21 1 0,21-1 16,-21 0-16,21 1 0,0 20 0,0-21 15,-21 1-15,21-1 0,-21 0 0,21 1 16,0-1-16,0 0 0,0 1 16,0-22-16,0 21 0,0-21 0,0 1 15,0-1-15,0 0 0,0 0 0,0 0 16,0 0-16,21-21 15,0 0-15,0 0 0,0 0 16,0 0-16,1 0 0,-1 0 16,0-21-16,0 21 0,0-21 0,0 0 15,1 0-15,-1 0 0,0-1 16,0 1-16,21-21 16,-20 0-16,-1 20 0,0 1 0,0 0 0,-21 0 15,0 0-15,21 0 0,-21-1 0,0 44 47,0-1-47,-21 0 0,21 0 16,-21 0-16,21 0 0,0 1 15,0-1-15,0 0 0,-21 0 0,21 0 16,0 0-16,0 1 0,0-1 16,0 0-16,0 0 15,21-21-15,0 0 16,0 0-16,0 0 0,1 0 0,-1 0 15,0-21-15,0 0 16,0 21-16,0-21 0,1-1 0,-1 1 16,0 0-16,-21 0 0,21 0 0,0 0 15,0-1-15,1 1 0,-22 0 16,21 21-16,-21-21 16,0 42 15,0 0-16,0 0-15,0 1 16,0-1-16,0 0 0,0 0 0,0 0 16,0 0-16,0 1 0,0-1 15,0 0-15,21-21 16,0 0-16,0 0 16,0 0-16,1 0 15,-1 0-15,0 0 0,0-21 16,0 0-16,0 21 0,-21-22 15,22 1-15,-1 0 0,-21 0 16,21 0-16,0 0 0,-21-1 0,21 22 16,-21-21-16,21 0 0,-21 0 0,0 0 15,0 42 32,0 0-47,0 0 16,0 0-16,0 1 0,-21-1 15,21 0-15,0 0 16,0 0-16,0 0 0,0 1 16,21-22-1,1 21 1,-1-21-16,21 0 0,-21 0 16,0 0-16,22 0 0,-22 0 0,0-21 15,21 21-15,-20-22 0,20 22 0,-21-21 16,0 0-16,22 0 0,-22 0 15,0 0-15,0-1 0,0-20 0,0 21 16,1 0-16,-1-22 0,0 22 16,-21 0-16,0 0 0,0 0 0,0 0 0,0-1 15,-21 22 1,0 0 0,21 22-16,-22-1 0,1 0 0,21 0 15,-21 0-15,21 0 0,-21 1 0,0 20 16,21-21-16,0 0 0,0 0 0,0 1 15,0-1-15,0 0 0,0 0 0,0 0 16,0 0-16,0 1 16,21-22-16,0 0 0,0 0 0,0 0 15,1 0-15,-1 0 0,0 0 0,0 0 16,0 0-16,22 0 0,-22 0 0,0 0 16,0-22-16,0 1 0,0 21 15,1-21-15,-1 21 0,0-21 16,0 0-16,-21 0 0,21-1 0,-21 1 15,21 21-15,-21-42 0,0 21 0,0 0 16</inkml:trace>
  <inkml:trace contextRef="#ctx0" brushRef="#br0" timeOffset="58158.49">7641 8488 0,'0'0'0,"-21"0"0,-43 0 15,43 0 1,0 0 46,0 0-46,0 0-16,0 0 16</inkml:trace>
  <inkml:trace contextRef="#ctx0" brushRef="#br0" timeOffset="58458.23">6223 8742 0,'0'0'16,"21"0"-1,0 0 1,0 0-16,22 0 0,-22 0 15,0 0-15,21 0 0,-20-21 0,20 21 16,-21 0-16,21 0 0,-20 0 0,-1 0 16,0 0-16,-21-21 31,-21 21-15,0 0-16,-1-22 0</inkml:trace>
  <inkml:trace contextRef="#ctx0" brushRef="#br0" timeOffset="58661.85">5567 8573 0,'-21'0'0,"42"0"0,-64 0 0,22-22 0,0 22 15,0 0 1,42 0 15,0 0-15,0 0-16</inkml:trace>
  <inkml:trace contextRef="#ctx0" brushRef="#br0" timeOffset="59338.24">9483 8086 0,'-22'0'16,"-20"0"0,21 0-16,21-21 31,21 21-31,0 0 16,22-22-16,-1 22 0,0-21 15,22 21-15,-1-21 0,1 21 0,-1-21 16,1 21-16,-1 0 0,22 0 15,-43-21-15,22 21 0,-22 0 0,0 0 16,-20 0-16,-1 0 0,0 0 0,-42 0 31,-22 0-31,22 0 0,-21 0 16,21 0-16,-22 21 0,1-21 0,0 0 16,-1 0-16,22 0 0,-21 0 0</inkml:trace>
  <inkml:trace contextRef="#ctx0" brushRef="#br0" timeOffset="59602.19">9715 8022 0,'0'43'16,"0"-22"-1,-21 0-15,21 0 0,0 0 0,-21 22 16,21-22-16,0 21 0,0 0 0,0 1 16,-21-1-16,21 0 0,-21 1 15,21-1-15,0 0 0,-21 1 0,21-1 16,-22 0-16,22 1 0,-21-1 0,21 0 15,0-20-15,0 20 0,0-21 16,0 21-16,0-20 0,0-1 16,0 0-16,-21 0 0,21 0 15,0-42 17,21 0-32,0 0 15,1 0-15,-22-1 0,21 1 0</inkml:trace>
  <inkml:trace contextRef="#ctx0" brushRef="#br0" timeOffset="60183.43">10012 8573 0,'-21'21'47,"21"0"-47,-22 0 0,22 0 16,-21 0-16,21 1 0,0-1 0,0 0 15,0 0-15,0 0 0,0 0 0,0 1 16,0-1-16,0 0 0,0 0 0,0 0 16,21-21-16,1 0 0,-1 21 15,0-21-15,0 0 0,0 0 16,0 0-16,1-21 0,-1 0 0,0 21 16,0-21-16,0 0 0,0 0 0,1-1 15,-22 1-15,21 0 0,-21 0 0,21 0 16,-21 0-16,0-1 15,0 1-15,0 0 0,0 0 0,0 0 16,0 0-16,0 42 31,0 0-31,0 0 16,0 21-16,0-20 0,0-1 16,0 21-16,0 0 0,0 1 0,0-1 15,0-21-15,0 22 0,0-1 0,0 0 16,0 22-16,0-22 0,0 0 0,0 1 15,0-1-15,0 22 0,-21-22 16,21 0-16,-21 22 0,21-22 16,0 0-16,-22 1 0,1-1 0,0 0 15,0 1-15,21-22 0,-21 21 0,-22-21 16,22 1-16,0-22 0,-21 21 0,21-21 16,-22 0-16,22 0 0,-21 0 15,-1-21-15,22 21 0,-21-22 0,0 1 16,20 0-16,1 0 0,0 0 0,0 0 15,0-1-15,21 1 0,-21 0 0,21 0 16,0-21-16,0 20 0,0-20 16,21 21-16,0 0 15,0 0-15,21-1 0,-20 1 16</inkml:trace>
  <inkml:trace contextRef="#ctx0" brushRef="#br0" timeOffset="60539.71">10710 8678 0,'0'0'0,"0"-21"16,-21 21-1,0 21-15,21 1 16,-21-1-16,21 21 15,-21 0-15,21 1 0,0-1 0,-22 22 16,22-22-16,-21 21 0,21-20 0,0 20 16,-21 1-16,0-22 0,21 22 0,-21-1 15,21 1-15,-21-22 0,21 21 16,-22 1-16,1-22 0,21 22 0,-21-22 16,21 0-16,0 22 0,0-43 0,-21 21 15,21 1-15,0-22 0,-21 0 0,21 0 16,0 0-16,0-42 31,0 0-31,0 0 16,0-21-16,0 20 0,0-20 0</inkml:trace>
  <inkml:trace contextRef="#ctx0" brushRef="#br0" timeOffset="60861.61">10541 8869 0,'0'-42'15,"0"84"-15,0-127 0,0 64 0,21 0 16,-21-21-16,0 20 0,0 1 0,21 0 16,0 0-16,1 0 0,-1 21 0,0-21 15,0-1-15,0 22 0,22 0 16,-22 0-16,21 0 0,-21 0 0,22 0 16,-22 22-16,0-1 0,0 0 15,0 0-15,-21 0 0,0 0 0,0 22 16,0-22-16,-21 0 0,0 21 0,0-20 15,-22-1-15,22 0 0,0 0 0,-21 0 16,21 0-16,-1 1 0,1-1 16,0-21-16,0 0 0,0 21 0,0-21 15,42 0 17,0-21-17,0 0-15,0 21 0,0-22 0,1 1 16,-1 0-16</inkml:trace>
  <inkml:trace contextRef="#ctx0" brushRef="#br0" timeOffset="61213.95">11007 8763 0,'21'0'0,"0"0"16,0 0-16,0-21 15,0 21-15,1-21 16,-1 21-16,0-21 0,0-1 15,0 22-15,0-21 0,1 21 16,-1-21-16,0 0 0,0 21 0,-21-21 0,21 0 16,-21-1-1,-21 22 1,0 0-16,0 0 16,0 22-16,-22-22 0,22 21 0,0 0 15,-21 0-15,20 0 0,-20 0 0,21 1 16,0 20-16,0-21 0,-1 0 0,22 0 15,0 1-15,0-1 0,0 0 16,0 0-16,22 0 0,-1 0 16,0-21-16,0 0 0,0 0 0,22 0 15,-22 0-15,0 0 0,0 0 0,0 0 16,0 0-16,1 0 0,-1-21 16,0 0-16,0 21 0,0-21 15</inkml:trace>
  <inkml:trace contextRef="#ctx0" brushRef="#br0" timeOffset="61720.81">12382 8170 0,'0'-21'15,"0"0"1,0 0-16,22 0 15,-22 0 1,0-1-16,0 1 16,0 0-16,0 0 15,0 0-15,-22 21 16,1 0-16,0 0 0,0 21 16,0 0-16,0 0 0,-22 0 0,22 1 15,-21 20-15,-1 0 0,1 1 16,0-1-16,21 0 0,-22 1 0,1-1 15,0 0-15,20 1 0,-20-1 0,21 0 16,0 1-16,0-1 0,21 0 0,0-21 16,0 22-16,0-22 0,0 0 0,21 0 15,21 0-15,-21 1 0,0-22 16,22 0-16,-1 0 0,-21 0 16,22 0-16,-1 0 0,0 0 0,-21 0 15,22 0-15</inkml:trace>
  <inkml:trace contextRef="#ctx0" brushRef="#br0" timeOffset="63873.95">12658 8551 0,'0'0'0,"0"-21"15,0 0-15,0 0 0,0-21 16,0 20-16,0 1 0,-22 21 0,1 0 16,0-21-16,0 21 0,0 0 15,0 0-15,-1 21 0,1 0 16,0 1-16,0-1 0,0 0 15,0 0-15,-1 21 0,1-20 0,0-1 16,21 21-16,0-21 0,-21 0 0,21 22 16,0-22-16,0 0 0,0 0 0,0 0 15,0 1 1,21-22-16,0 0 0,0 0 0,1-22 16,-1 22-16,0-21 0,0 0 15,0 0-15,0 0 0,1 0 16,-1-1-16,-21 1 0,0 0 0,21 0 0,-21 0 15,21 0-15,-21-1 0,21 1 16,-21 0-16,0 0 0,0 0 0,0 42 47,-21 0-47,21 0 0,-21 0 0,0 1 16,21-1-16,0 21 0,0-21 15,0 0-15,0 1 0,0-1 0,0 0 16,0 0-16,21 0 0,-21 0 15,21-21-15,0 0 0,0 0 0,22 0 16,-22 0-16,21 0 0,-21 0 0,22-21 16,-1 21-16,-21-21 0,22 0 15,-1 0-15,0 0 0,1-1 0,-22 1 16,0 0-16,21 0 0,-21 0 0,-21 0 16,22-1-16,-22 1 0,21 0 15,-21 0-15,-21 21 16,-1 0-1,1 21-15,0-21 0,21 21 16,0 0-16,0 1 0,0-1 0,0 0 16,0 0-16,0 0 0,0 0 15,0 1-15,0-1 0,0 0 16,21 0-16,-21 0 0,0 0 0,0 1 16,-21-22-1,0 0 1,0 0-16,0 0 0,-1 0 15,1 0-15,21-22 0,-21 22 16,0-21-16,0 21 0,0 0 16,-1 0-16,1 0 15,21 21 1,0 1-16,0-1 16,21-21-16,1 0 0,-1 0 15,0 21-15,21-21 0,-21 0 0,22 0 16,-1 0-16,-21 0 0,22 0 15,-1 0-15,0 0 0,1-21 0,-22 21 16,21-21-16,-21 21 0,22-22 16,-22 1-16,21 0 0,-21 0 0,0-21 15,1 20-15,-1-20 0,21 0 0,0-43 16,-20 43-16,-22-1 16,21-20-16,0 21 0,0-22 0,-21 22 15,0-22-15,0 22 0,0 0 0,0-1 16,0 1-16,0 21 0,0 0 0,0-1 15,0 1-15,0 0 0,-21 21 16,0 0-16,0 0 16,-1 0-16,22 21 0,-21 0 15,0 1-15,21 20 0,-21-21 16,21 21-16,-21 1 0,21-1 0,0 0 16,0 22-16,-21 21 0,21-43 15,0 0-15,-22 1 0,22-1 16,0 0-16,0 1 0,0-1 0,0-21 15,0 21-15,0-20 0,0 20 0,22-21 16,-22 0-16,21 0 0,0 1 0,0-22 16,-21 21-16,21-21 0,0 0 0,1 0 15,-1 0-15,21 0 0,-21 0 0,0-21 16,1-1-16,-1 22 0,0-21 16,0 0-16,0 0 0,0 0 15,1 0-15,-1-1 0,21-20 16,-42 21-16,21 0 0,0 21 0,-21-21 15,0 42 1,-21 0 0,0-21-16,21 21 0,0 0 15,-21 0-15,21 1 0,0-1 0,-21 0 16,21 0-16,0 0 0,0 0 16,0 1-16,21-22 0,0 0 0,0 0 15,0 0-15,1 0 0,-1 0 16,0 0-16,0 0 0,0 0 0,0 0 15,1-22-15,-1 1 0,0 21 16,-21-21-16,21 0 0,0 0 16,-21 0-16,21-1 0,-21 1 15,22 0-15,-22 0 16,0 42 15,0 0-31,0 0 0,-22-21 16,1 22-16,21-1 0,-21 0 15,21 0-15,0 0 0,-21-21 16,21 21-16,0 1 16,0-44 31,0 1-47,21 21 0,-21-21 0,21 0 15,0 21-15,-21-21 0,22 0 0,-1-1 16,0 1-16,-21 0 0,21 0 0,21 0 15,-42 0-15,43 21 0,-43-22 0,21 22 16,0-21-16,0 21 0,-21 21 31,0 1-31,0-1 16,0 0-16,0 0 16,0 0-16,0 0 0,-21 1 0,21-1 15,0 0-15,0 0 0,0 0 16,0 0-16,0 1 15,21-22-15,0 0 0,1 0 0,-1 0 16,0 0-16,0 0 0,21 0 16,-20 0-16,-1 0 0,21 0 0,-21-22 15,22 1-15,-22 21 0,0-21 0,21 21 16,-21-21-16,1 0 0,-1 0 0,0-1 16,0 1-16,0 0 0,0 0 15,-21 0-15,22-22 0,-22 22 16,0 0-16,0 0 0,0 0 0,-22 21 15,1 0-15,0 0 16,0 0-16,0 0 0,0 21 16,-22 0-16,22 0 0,0-21 0,0 43 15,0-22-15,21 0 0,0 0 0,-22 0 16,22 0-16,0 1 0,0-1 16,0 0-16,22-21 15,-1 0 1,0 0-16,0 0 15,0 0-15,0 0 16,1 0-16,-22 21 31,0 0-31,0 0 0,0 1 0,0-1 16,0 0-16,-22 21 0,1-21 16,21 22-16,-21-1 0,21 0 15,0 1-15,0-1 0,0 0 0,-21 22 16,21-22-16,-21 1 0,21 20 0,0-21 15,0 22-15,-21-22 0,21 1 0,-22-1 16,22 21-16,-21-20 0,21-1 16,0-21-16,-21 22 0,21-22 0,0 42 15,-21-42-15,0 1 0,21-1 16,0-42 15,0-1-31,0 1 0,0 0 16,0-21-16,21 21 15,-21-1-15</inkml:trace>
  <inkml:trace contextRef="#ctx0" brushRef="#br0" timeOffset="64152.43">14690 8170 0,'-22'-21'0,"44"42"0,-44-63 16,22 21-16,-21 21 15,21-21 1,-21 21 0,21 21 15,-21-21-16,0 21 1,0-21-16,-1 0 0,1 0 0</inkml:trace>
  <inkml:trace contextRef="#ctx0" brushRef="#br0" timeOffset="64374.52">13547 8297 0,'-43'0'0,"86"0"0,-107 0 0,64 22 16,21-22 0,0 0-16,1 0 0,-1 0 0,21 0 15,-21 0-15,22 0 0,-22 0 0,21-22 16,-21 22-16,22 0 0,-22 0 16,0 0-16,0 0 0,0 0 0,0 0 15</inkml:trace>
  <inkml:trace contextRef="#ctx0" brushRef="#br0" timeOffset="65702.02">1439 10710 0,'0'0'0,"0"-21"16,21 0 0,-21 0-16,0 0 15,0 0 1,0-1-1,0 1-15,22 21 0,-22-21 16,0 0-16,21 21 0,0-21 0,-21 0 16,21 21-16,0-22 0,0 22 15,-21-21-15,22 21 0,-1 0 0,0 0 16,0 0-16,0 0 0,0 21 16,1 1-16,-1-1 0,-21 0 0,21 21 15,-21 1-15,21-1 0,-21 0 16,0 22-16,0-22 0,0 0 15,-21 1-15,0 20 0,-22-20 16,22-1-16,-21 21 0,0-20 0,-1-1 16,1-21-16,0 22 0,-1-22 15,22 0-15,-21-21 0,21 21 0,-1-21 16,1 0-16,0 0 16,21-21-16,-21 21 0,0-21 0,21 0 15,0-22-15,0 22 0,-21 0 16,21-21-16,0 20 0,0 1 15,0 0-15,0-21 0,0 21 16,0-1-16,21 1 0,0 21 16,0 0-16,0 0 0,0 0 15,1 0-15,-1 21 0,0 1 16,0-1-16,0 0 0,0 0 0,1 0 16,-1 0-16,0 22 0,0-22 15,0 0-15,-21 0 0,21 0 0,1 1 16,-22-1-16,0 0 0,0 0 15,21 0-15,0 0 16,0-21 15,0 0-31,-21-21 0,21 0 16,1 0-16,-22 0 0,21 0 0,0-22 16</inkml:trace>
  <inkml:trace contextRef="#ctx0" brushRef="#br0" timeOffset="65878.2">1990 11049 0,'21'-21'16,"0"21"-16,-21-21 16,0 0-1,21-1 48,0 22-63,0-21 0,1 21 15,-1-21-15</inkml:trace>
  <inkml:trace contextRef="#ctx0" brushRef="#br0" timeOffset="66275.97">3810 10668 0,'0'-21'0,"0"42"0,0-63 0,0 21 16,0-1-16,0 1 0,0 0 15,0 0-15,-21 0 0,0 0 16,-1 21-16,1-22 0,-21 22 0,21 0 16,-22 0-16,22 0 0,-21 0 15,0 0-15,20 22 0,-20-1 0,0 21 16,21-21-16,-22 22 0,22-22 0,0 21 15,0 0-15,-22 1 0,22-1 16,21 0-16,-21 22 0,0-22 0,21 1 16,-21-22-16,21 21 0,0 0 0,0 1 15,0-22-15,0 21 0,0-21 16,21 1-16,0-1 0,21 0 16,-20-21-16,-1 21 0,21-21 15,0 0-15,1 0 0,-1 0 0,0 0 16,1 0-16,-1 0 0,0-21 0,1 0 15,-1 0-15,0-1 0,1-20 16,-22 21-16,21-21 0,1 20 0</inkml:trace>
  <inkml:trace contextRef="#ctx0" brushRef="#br0" timeOffset="66545.97">4339 10414 0,'21'-21'0,"-42"42"0,42-63 0,-21 21 0,0-1 16,0 1-16,0 0 0,-21 21 31,0 0-31,0 0 0,0 21 0,21 22 16,-22-22-16,1 21 0,0 0 15,21 1-15,-21 20 0,0-20 0,21-1 16,-21 21-16,-1-20 0,22 20 0,-21-20 16,0-1-16,21 0 0,-21 1 15,21-22-15,0 21 0,0 0 0,-21-20 16,21-1-16,0 0 0,0 0 0,0 0 15,0 0 1,21-21-16,0 0 0,0 0 16,0-21-16,1 0 0,-1 21 15,0-21-15</inkml:trace>
  <inkml:trace contextRef="#ctx0" brushRef="#br0" timeOffset="67738.05">4974 10964 0,'0'0'16,"0"-21"-16,21 0 16,-21 0-16,0 0 0,0 0 15,0-1-15,0 1 0,0 0 0,0 0 16,0 0 0,0 0-16,-21 21 0,0 0 15,0 0-15,0 0 0,-1 0 0,1 21 16,0-21-16,0 21 0,-21 0 15,20 0-15,-20 22 0,21-22 0,-21 21 16,20-21-16,-20 22 0,21-22 0,0 21 16,0-21-16,21 0 0,-22 1 15,22-1-15,0 0 0,0 0 0,22 0 16,-1-21-16,0 0 0,21 0 0,-21 0 16,22 0-16,-22 0 0,21-21 15,-21 0-15,22 0 0,-22 0 16,21 21-16,-21-22 0,1 1 0,-1-21 0,21 0 15,-21 20-15,-21 1 16,21 0-16,-21-21 0,0 21 16,0-1-16,0 1 0,0 0 0,0 0 15,-21 42 17,21 0-32,-21 0 0,21 1 15,-21-1-15,21 0 0,0 0 0,0 21 16,0-20-16,0-1 0,0 21 15,0-21-15,0 0 0,0 22 0,0-22 16,0 0-16,0 0 0,21 0 16,0 1-16,0-22 0,1 0 15,-1 0-15,0 0 0,0 0 16,0-22-16,0 22 0,22-21 0,-22 0 16,0 0-16,21 0 0,-20 0 0,41-43 15,-42 43-15,0 0 16,1 0-16,20-22 0,-21 22 0,-21 0 15,21 0-15,-21 0 0,0-1 0,21 22 16,-21-21-16,-21 21 16,21 21-1,-21 1-15,21-1 0,0 0 16,0 0-16,0 0 0,0 0 16,0 1-16,21-1 15,-21 0-15,21 0 0,-21 0 0,22 0 16,-1 1-16,-21-1 15,0 0 1,-21-21 15,-1 0-31,1 0 0,21-21 0,-21 0 16,0 21-16,21-22 16,-21 22-16,0 0 0,-1 0 15,1 0-15,21 22 31,0-1-15,21 0-16,1 0 0,-1-21 16,0 0-16,0 0 0,21 0 15,-20 0-15,-1 0 0,0 0 16,21 0-16,-21 0 0,22 0 0,-1-21 16,0 0-16,-20 21 0,20-21 0,0-1 15,1 1-15,-22 0 0,21 0 16,-21 21-16,0-21 0,1 0 0,-1-1 15,0 1-15,0 0 0,-21 0 16,21 0-16,-21 0 0,0-1 0,0 1 16,-21 21 15,0 0-31,0 21 0,21 1 16,0-1-16,0 0 0,0 0 15,0 0-15,0 0 0,0 1 16,21-1-16,-21 0 0,21 0 15,-21 0-15,21 0 0,-21 1 16,0-1-16,0 0 16,0 0-1,-21-21 1,0 0-16,21-21 31,-21 21-31,21-21 0,-21 0 16,21-1-16,0 1 0</inkml:trace>
  <inkml:trace contextRef="#ctx0" brushRef="#br0" timeOffset="68514.14">7366 10245 0,'0'0'16,"21"0"31,21 0-47,-20 0 0,20-21 15,0-1-15,22 22 0,-22-21 0,22 21 16,-1-21-16,1 21 0,-1-21 0,1 21 16,-1 0-16,-21 0 0,1-21 15,-1 21-15,-21 0 0,0 0 0,-42 0 32,0 0-17,0 0-15,-21 0 0,20 0 0,1 0 16,0 0-16,0 0 0,0 21 0,0-21 15,-1 0-15,1 0 0,0 0 16,21 21 15,-21-21-31,0 21 16,0-21-16,-1 21 16,1 1-16,0-1 0,0 0 15,0 0-15,21 0 0,0 0 0,-21 22 16,21-1-16,-22 0 0,22 1 15,0-1-15,0 22 0,0-22 16,0 0-16,-21 1 0,21 20 0,-21-21 16,21 1-16,-21-1 0,21-21 0,0 22 15,0-1-15,0-21 0,0 0 16,0 0-16,0 1 0,0-1 16,21-21-1,0-21 1,0 21-16,1-22 0,-1 1 15,0 0-15,-21 0 0,42-21 0,-21 20 16</inkml:trace>
  <inkml:trace contextRef="#ctx0" brushRef="#br0" timeOffset="69099.05">8191 10668 0,'22'-21'16,"-44"42"-16,65-42 0,-64 21 31,-1 0-31,22 21 15,-21 0-15,21 0 0,0 1 0,-21-1 16,21 0-16,0 0 0,0 0 0,0 0 16,0 1-16,0-1 0,0 0 15,0 0-15,21-21 16,0 21-16,1-21 16,-1 0-16,0 0 0,0 0 0,0 0 15,22-21-15,-22 21 0,0-21 0,0 0 16,0 21-16,0-21 0,1-1 15,-1 1-15,-21 0 0,21 0 0,-21 0 16,21 0-16,-21-1 0,21-20 0,-21 21 16,0 0-16,0 0 0,0 42 31,0 0-15,0 0-16,0 0 0,0 0 0,0 1 15,0 20-15,0-21 0,0 0 0,-21 22 16,21-22-16,-21 0 15,21 21-15,-21-21 0,21 22 0,0-1 16,0 0-16,0 1 0,-21-1 0,21 0 16,-22 22-16,22-22 0,0 1 0,0 20 15,0-21-15,0 1 0,0-1 16,0-21-16,-21 22 0,21-22 0,0 21 16,-21-21-16,21 0 0,-21 1 0,0-1 15,0-21-15,-1 0 0,1 0 16,0 0-16,0 0 0,0 0 0,0 0 15,-1 0-15,1 0 0,-21-21 16,21-1-16,0 22 0,-1-21 16,-20 0-16,21 21 0,21-21 0,-21 0 15,21 0-15,-21 21 0,21-22 16,0 1-16,0 0 16,21 0-16,0 0 0,0 0 0,0-1 15,22 1-15,-22 0 0</inkml:trace>
  <inkml:trace contextRef="#ctx0" brushRef="#br0" timeOffset="69458.39">9165 10732 0,'0'0'0,"-21"0"0,0-22 0,0 22 16,-1 0-16,1 0 0,0 0 0,0 0 15,0 22-15,0-1 0,-1 0 0,1 0 16,21 0-16,0 22 0,-21-1 0,21 0 16,-21 1-16,21-1 0,0 0 15,0 22-15,0-1 0,-21 64 16,0-63-16,21-1 0,-22 1 0,22-1 16,-21-20-16,0 20 0,0 1 15,21-22-15,-21 21 0,0-20 0,21-1 16,-22-21-16,22 22 0,0-22 15,-21 21-15,21-21 0,-21 0 0,21 1 16,0-44 0,0 1-1,0 0-15,21 0 0,0 0 0,1-22 16,-1 1-16,-21 0 0,21-1 16,0 1-16,0-21 0</inkml:trace>
  <inkml:trace contextRef="#ctx0" brushRef="#br0" timeOffset="69758.83">9080 10880 0,'0'0'0,"0"-21"0,0-22 16,0 22-16,0 0 0,0 0 15,0 0-15,0-1 0,0 1 0,22 0 16,-1 0-16,0 0 0,0 21 16,0-21-16,0 21 0,22 0 0,20 0 31,-42 0-31,1 21 0,-1 0 0,-21 0 0,0 0 15,0 22-15,0-22 0,0 0 0,0 0 16,-21 0-16,-1 22 0,1-22 0,0 0 16,0 0-16,-21-21 0,20 21 15,-20 0-15,21-21 0,0 22 16,-22-22-16,22 0 0,0 0 0,0 0 16,42 0 15,0 0-31,0-22 0,1 1 15,-1 21-15,0-21 0,21 0 0</inkml:trace>
  <inkml:trace contextRef="#ctx0" brushRef="#br0" timeOffset="70079.24">9398 10795 0,'0'-21'0,"21"21"15,0 0-15,-21-21 0,21 0 16,1 21-16,-22-22 0,21 1 15,0 21-15,-21-21 0,21 21 16,0-21-16,-21 0 16,0 0-16,0 42 31,0 0-15,-21 0-16,0 0 0,21 0 0,-21 1 15,21-1-15,0 0 0,-21 0 0,21 0 16,-22-21-16,22 21 0,0 1 0,0-1 15,0 0-15,0 0 16,0 0 0,22-21-16,-1 0 15,0 0-15,0 0 0,0 0 0,0 0 16,1-21-16,-1 21 0,0-21 0,0 0 16,0 0-16</inkml:trace>
  <inkml:trace contextRef="#ctx0" brushRef="#br0" timeOffset="70402.03">10689 10224 0,'0'-22'0,"0"44"0,0-86 0,0 43 0,0 0 15,0 0-15,0-1 0,-21 22 0,0-21 16,0 21-16,-1 0 0,1 0 0,0 0 15,-21 0-15,21 21 0,-1 1 16,-20-1-16,21 21 0,-21-21 0,20 22 16,-20-1-16,21 0 0,-21 64 15,-1-64-15,22 1 0,21 20 16,-21-20-16,21-1 0,-21 0 0,21-21 16,0 22-16,0-22 0,0 21 0,21-21 15,0 1-15,0-1 0,22 0 0,-22 0 16,21-21-16,0 21 0,1-21 15,-1 0-15,0 0 0,1 0 0,-1 0 16,0 0-16,22 0 0,-22-21 16</inkml:trace>
  <inkml:trace contextRef="#ctx0" brushRef="#br0" timeOffset="71129.67">11112 10647 0,'0'-64'15,"0"43"-15,-21 169 0,42-211 0,-21-64 0,-21 106 0,21 0 16,-21-1-16,0 22 0,-21 0 0,20-21 15,1 21-15,-42 0 16,20 21-16,22-21 0,-21 22 0,21-1 16,-22 21-16,22-21 0,0 0 0,-21 22 15,21-22-15,-1 21 0,22 1 16,0-22-16,0 0 0,0 0 0,0 21 16,0-20-16,0-1 0,0 0 15,22-21-15,-1 0 0,0 21 0,0-21 16,0 0-16,0 0 0,1 0 15,-1 0-15,21-21 0,-21 21 0,0-21 16,1 21-16,-1-21 0,0-1 0,0 1 16,0 0-16,0 0 0,-21-21 15,22-1-15,-1 1 0,-21 21 0,0 0 16,0-1-16,0 1 0,0 0 16,0 42-1,-21-21 1,-1 21-16,1 1 0,21-1 0,0 0 15,-21 21-15,21-21 0,-21 1 16,21-1-16,0 0 0,0 0 16,0 0-16,0 0 0,21 1 0,0-22 15,0 21-15,1-21 0,-1 0 0,0 0 0,0 0 16,0 0-16,0 0 0,1 0 0,-1 0 16,0 0-16,0 0 0,0-21 15,0 21-15,1-22 0,-1 1 16,0 0-16,-21 0 0,21 0 0,0 0 15,-21-1-15,21 1 0,-21 0 0,0 0 16,0 0-16,0 0 0,0-1 0,-21 44 31,21-1-31,-21 0 16,21 0-16,-21 0 0,21 0 0,0 1 16,0-1-16,0 0 0,0 0 0,0 0 15,0 0-15,0 1 0,21-22 16,-21 21-16,-21-21 47,0 0-47,0 0 15,-1 0-15,1 0 0,0 0 0,0 0 16,0 0-16,0 0 0,-1 0 0,1 0 16,21 21-16,-21-21 15,42 0 1,0 0-16,-21-21 15,22 21-15,20-21 0</inkml:trace>
  <inkml:trace contextRef="#ctx0" brushRef="#br0" timeOffset="72490.59">12001 9991 0,'0'-21'15,"0"42"-15,0-64 0,-21 22 0,0 0 0,0 21 16,0 0-16,0 0 0,-1 0 0,1 0 16,0 0-16,0 21 0,0-21 15,0 43-15,-1-22 0,1 0 0,0 21 16,0-21-16,0 22 0,21-1 0,-21 0 16,-1 1-16,1 20 0,0-20 15,21 20-15,0-21 0,-21 22 0,21-22 0,0 1 16,0-1-16,0 0 15,0 1-15,0-1 0,0-21 0,0 0 16,0 22-16,21-22 0,0 0 16,0 0-16,1-21 0,-1 0 0,21 0 15,-21 0-15,0 0 0,1 0 0,-1-21 16,21 0-16,-21 21 0,0-21 16,1-1-16,-1 1 0,-21 0 0,21 0 15,-21 0-15,21-22 0,0 22 0,-21 0 16,0-21-16,0 21 0,0-1 15,0 44 1,-21-22 0,21 21-16,-21 0 0,21 0 15,-21 0-15,21 22 0,0-22 0,0 0 16,0 0-16,0 0 0,0 0 16,0 1-16,21-22 0,0 21 0,0-21 15,0 0-15,22 0 0,-22 0 16,0 0-16,0 0 0,22 0 15,-22 0-15,0-21 0,0 21 0,0-22 16,0 1-16,1 21 0,-1-21 0,-21 0 16,0 0-16,21 0 0,-21-1 0,0 1 15,21 0-15,-21 0 0,-21 21 32,0 21-32,0 0 15,-1 0-15,1 1 0,21-1 16,-21 0-16,21 0 0,-21-21 15,21 21-15,-21 0 0,21 1 16,21-44 31,-21 1-31,21 21-16,0-21 0,-21 0 0,21 0 15,1 0-15,-1-1 0,0 1 0,0 0 16,-21 0-16,21 0 0,0 21 15,1-21-15,-1 21 0,-21-22 0,21 22 16,0 0-16,0 0 16,-21 22-16,0-1 0,0 0 0,0 0 15,0 0-15,0 0 0,0 1 0,0-1 16,0 0-16,0 0 0,0 0 0,0 0 16,0 1-16,0-1 0,0 0 0,21 0 15,-21 0-15,22-21 0,-1 21 16,0-21-16,0 0 15,0 0-15,0 0 0,22 0 0,-22 0 16,0 0-16,21 0 0,-20 0 16,20 0-16,0 0 0,-21-21 0,22 0 15,-22 0-15,21 21 0,-21-21 0,22 0 16,-22-22-16,0 22 0,21 0 0,-20 0 16,-22-22-16,21 22 0,0-21 0,-21 21 15,0 0-15,0-1 0,0 1 16,-21 21-16,0 0 0,-22 0 15,22 0-15,-21 0 0,21 21 0,-22 1 16,1-1-16,21-21 0,-22 21 0,22 0 16,0 0-16,0 0 0,0 1 15,0-22-15,21 21 0,0 0 0,0 0 16,0 0 0,21-21-16,0 0 15,0 0-15,0 0 0,0 0 16,1 0-16,-1 0 0,0 0 0,0 0 15,0 0 1,-21 21-16,0 1 0,0-1 16,0 0-16,0 21 0,0 1 0,0-1 15,0 0-15,0 1 0,0 20 0,-21-21 16,0 22-16,21-1 0,-21-20 16,0 20-16,-1-20 0,1 20 15,21-21-15,-21 1 0,0 20 0,21-20 16,-21-1-16,21 21 0,-21-20 0,-1-1 15,1 0-15,0 1 0,21-1 0,-21 0 16,0 1-16,0-1 0,-1-21 0,1 22 16,0-22-16,21 0 0,-21 0 0,0 0 15,21 0-15,-21-21 0,-1 0 16,1 0-16,21-21 16,0 0-1,0 0-15,0-21 0,0 20 16,0-20-16,21 21 0</inkml:trace>
  <inkml:trace contextRef="#ctx0" brushRef="#br0" timeOffset="72775.07">12615 10181 0,'0'-21'0,"-21"21"16,0 0-16,21-21 0,-21 21 31,0 0 0,-1 0 0,1 0-31,0 21 16,0-21-16,0 0 0,0 0 0</inkml:trace>
  <inkml:trace contextRef="#ctx0" brushRef="#br0" timeOffset="73005.45">11493 10478 0,'0'0'0,"-21"0"0,0 21 0,42-21 32,0 0-32,1 0 15,-1 0-15,21 0 0,-21 0 0,22 0 16,-22 0-16,21 0 0,-21 0 16,0 0-16,1 0 0,-1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42:54.5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2138 0,'0'-21'0,"0"0"47,-21 42-15,0 0-32,21 0 15,0 0-15,0 0 0,0 22 16,0-1-16,0 0 0,-21 22 0,21-1 15,0 1-15,0-1 0,-21 1 16,21-1-16,0 1 0,0-22 0,0 22 16,0-1-16,0 1 0,0-22 15,0 22-15,0 20 0,0-20 16,0-1-16,0 1 0,0-1 0,0 1 16,0-1-16,0 1 0,0-1 15,0 1-15,0-1 0,0 1 0,0-1 16,0 1-16,0-1 0,0 1 0,0-1 15,0 1-15,0-22 0,0 22 16,0-22-16,0 0 0,0 1 0,0-1 16,0 0-16,0 1 0,0-22 0,0 21 15,0-21-15,0 22 0,0-22 16,0 0-16,0 0 0,0 0 0,0 0 16,0 1-1,0-44 1,0 1-16,21 0 0,-21 0 15,21-21-15,0 20 0,-21-20 0,21 0 16,1-22-16</inkml:trace>
  <inkml:trace contextRef="#ctx0" brushRef="#br0" timeOffset="1697.39">2773 2265 0,'0'0'0,"0"21"0,0 0 0,0 0 16,21-21 0,0 0-1,0 0-15,0 0 0,1 0 16,-1 0-16,21 0 0,-21 0 16,22 0-16,-1 0 0,21 0 15,-20 0-15,20 0 0,1-21 0,20 21 16,-20 0-16,21 0 0,20 0 15,-20 0-15,0 0 0,21 0 0,-1 0 16,-20 0-16,42 0 0,-21 0 0,21 0 16,0 0-16,0 0 0,0 0 15,-21 0-15,0 0 0,-1 0 0,1 0 16,0 0-16,-21 0 0,-1 0 0,22 0 16,-21 0-16,-22 0 15,22 0-15,-21 0 0,-1 0 0,-21 0 0,22 0 16,-22 0-16,1 0 0,-22 0 0,21 0 15,-21 0-15,22 0 16,-22 0-16,0 0 0,21 0 0,-21 0 16,1 0-16,20 0 0,-21 0 0,0 0 15,0 0-15,1 0 0,-1 0 16,0 0-16,0 0 16,-21 21 30,0 1-30,0-1-16,0 0 16,-21 0-16,21 0 0,-21 0 15,21 22-15,-21-22 0,21 0 16,0 21-16,0-20 0,-22-1 16,22 21-16,0-21 0,-21 22 0,21-22 15,0 21-15,0-21 0,0 22 0,0-22 16,0 21-16,0-21 0,0 22 0,0-22 15,0 21-15,0 0 0,0-20 16,0 20-16,0 0 0,0 1 0,0-1 16,0 0-16,-21 1 0,0-1 0,0-21 15,21 21-15,0 1 0,-21-1 16,-1 0-16,1-20 0,21 20 0,0 0 16,-21-21-16,21 22 0,-21-22 15,21 21-15,-21-21 0,21 22 0,0-22 16,0 21-16,-21-21 0,21 22 15,-22-1-15,22-21 0,-21 0 0,21 22 16,0-22-16,-21 21 0,21-21 0,0 1 16,0-1-16,0 0 0,0 0 0,0 0 15,0 22-15,-21-22 0,21 0 0,0 0 16,0 0-16,0 0 0,0 1 16,0-1-16,-21 0 0,21 0 0,0 0 15,0 0-15,0 1 0,0-1 0,0 0 16,0 0-16,-21 0 0,21 0 15,0 22 1,0-22-16,0 0 16,0 0-1,-22-21 1,22 21 0,-21-21 15,0 0-16,0 0 1,0-21 0,0 21-16,-1 0 0,1 0 15,0 0-15,0 0 0,0 0 0,0 0 16,-1 0-16,-20 0 0,21 0 0,0 0 16,-22 0-16,22 0 0,0 0 0,0-21 15,-21 21-15,20 0 0,-20 0 16,21 0-16,-21 0 0,-1 0 0,1 0 15,0 0-15,-1 0 0,-20 0 0,20 0 16,1 0-16,-21 0 0,20 0 0,-20 0 16,20 0-16,1 0 0,0 21 0,-1-21 15,1 0-15,0 0 0,-1 0 16,1 21-16,21-21 0,-21 0 16,-1 0-16,1 0 0,21 0 0,-22 0 15,1 0-15,0 0 0,-22 0 0,22 0 16,0 0-16,-64 0 0,63 0 15,1 0-15,0-21 0,-22 21 16,22 0-16,21 0 0,-22 0 0,1 0 16,0 0-16,-43 0 0,43 0 15,-1 0-15,1 0 0,0 0 16,-1 0-16,1 0 0,-21 0 0,20 0 16,1 0-16,-22 0 0,22 0 0,0 0 15,-1 0-15,1 0 0,21 21 0,-21-21 16,20 0-16,-20 0 15,21 0-15,0 0 0,0 0 16,21-21 15,0 0-31,21 0 16,0 0-16,0 0 0,0-1 16,0-20-16,1 21 0</inkml:trace>
  <inkml:trace contextRef="#ctx0" brushRef="#br0" timeOffset="2210.4">3365 3281 0,'-21'0'0,"0"0"16,0 0-16,0 0 15,42-21 17,0 21-32,21 0 0,1 0 15,-1 0-15,22 0 0,-1-21 16,1 21-16,-1 0 0,1 0 0,41 0 15,-41-22-15,-22 22 16,22 0-16,-22 0 0,-21 0 0,22 0 16,-22 0-16,0 0 0,0 0 0,-42 0 31,0 0-15,0 0-16,-1 0 0,1 22 0,0-22 15,0 0-15,0 0 0,0 0 0</inkml:trace>
  <inkml:trace contextRef="#ctx0" brushRef="#br0" timeOffset="2483.48">3873 3260 0,'0'21'16,"0"0"-1,0 0-15,0 0 0,0 22 16,0-22-16,0 0 0,0 21 15,0-20-15,0 20 0,0-21 0,0 21 16,0-20-16,0 20 0,0-21 0,0 21 16,0-20-16,0-1 0,0 0 15,0 0-15,0 0 0,0 0 0,0 1 16,0-1-16,0 0 0,22-21 47,-1-21-47,0 21 15,-21-21-15,21-1 0</inkml:trace>
  <inkml:trace contextRef="#ctx0" brushRef="#br0" timeOffset="2916.13">4106 3704 0,'21'21'0,"1"-21"0,-1 0 16,0 0-16,0 0 16,0 0-16,0 0 15,1 0-15,-1 0 0,0-21 0,0 21 16,0-21-16,0 0 0,1 21 0,-1-21 16,0 0-16,0 21 0,-21-22 15,0 1-15,0 0 0,0 0 16,0 0-16,0 0 0,-21 21 0,0-22 15,0 22-15,-1 0 0,1 0 16,0 0-16,0 0 0,0 0 16,0 22-16,-1-1 0,22 0 15,0 0-15,-21 0 0,0 0 0,21 1 16,0 20-16,0-21 0,0 0 16,-21 0-16,21 22 0,0-22 0,0 0 15,0 0-15,0 0 0,0 1 16,0-1-16,21-21 15,0 0 1,0 0-16,1 0 0,-1 0 0,0 0 16,0-21-16,0 21 0,0-22 15,1 22-15,-1-21 0,0 0 0,0 21 16</inkml:trace>
  <inkml:trace contextRef="#ctx0" brushRef="#br0" timeOffset="3371.34">5038 3450 0,'0'0'0,"0"-21"15,-22 21 1,1 0-16,0 21 0,0 0 16,0-21-16,0 22 0,-1-1 15,1-21-15,0 21 0,0 0 0,0 0 16,0 0-16,21 1 0,0-1 15,0 0-15,0 0 16,0 0 0,21-21-16,0 0 0,0 21 15,0-21-15,0 0 0,1 22 16,-1-22-16,0 0 0,0 0 0,0 0 16,-21 21-16,21-21 15,-21 21-15,0 0 16,0 0-1,-21 0-15,0-21 0,0 0 0,0 0 16,0 22-16,-1-22 16,-20 0-16,21 0 0,0 0 0,0 0 15,-1 21-15,1-21 0,0 0 0,0 0 16,0 0-16,0 0 16,21-21 15,0-1-16,21 22-15,-21-21 0,21 21 0,0-21 16,0 0-16</inkml:trace>
  <inkml:trace contextRef="#ctx0" brushRef="#br0" timeOffset="3771.6">5651 2963 0,'0'-21'15,"0"0"1,-21 21 0,0 21-1,21 0-15,0 1 16,-21-1-16,0 0 0,21 21 0,-21-21 15,21 22-15,0-22 0,-22 21 16,22 1-16,-21-22 0,21 21 0,-21 0 16,21 1-16,0-22 0,0 21 0,-21 1 15,0-22-15,21 21 0,-21-21 16,21 0-16,0 1 0,0-1 0,0 0 16,0 0-16,0 0 0,0 0 15,21-21 1,0 0-1,0 0-15,0 0 0,0 0 16,1 0-16,-1-21 0,0 0 0,0 21 16,0-21-16,0 0 0,1 0 15</inkml:trace>
  <inkml:trace contextRef="#ctx0" brushRef="#br0" timeOffset="4019.64">5440 3344 0,'0'0'16,"21"0"-1,0 0 1,0 0 0,0-21-16,22 21 0,-22 0 0,0 0 15,0 0-15,0 0 0,1 0 0,-1-21 16,21 21-16,-21 0 0,0 0 15,-21-21-15,22 21 16,-22-21 0,-22 21-16,1 0 0</inkml:trace>
  <inkml:trace contextRef="#ctx0" brushRef="#br0" timeOffset="5019.78">2879 7197 0,'0'0'0,"-22"0"0,22-21 16,0-1-16,-21 22 0,21-21 15,-21 21-15,0 0 0,0 0 0,0 0 16,-1 43 0,22-22-1,0 21-15,0 0 0,0 1 0,0-1 16,0 22-16,0-22 0,0 21 16,0 1-16,0-1 0,0 1 0,0-1 15,22 1-15,-22-1 0,0 22 0,0-21 16,0 20-16,0-20 0,0 20 15,0-20-15,0-1 0,0 22 0,0-21 16,0-1-16,-22 22 0,1-22 0,21 1 16,0-1-16,-21 22 0,0-22 15,0 1-15,0-22 0,21 22 0,-22-22 16,1 0-16,21 1 0,-21-1 0,21 0 16,-21-20-16,21 20 15,0-21-15,0 0 0,0-42 31,0 0-31,0 0 0,0 0 16,0-1-16,0-20 0,0 0 0,0-1 16,0 1-16,0-21 0</inkml:trace>
  <inkml:trace contextRef="#ctx0" brushRef="#br0" timeOffset="6295.18">2667 7408 0,'21'0'46,"0"0"-46,0 0 0,22 0 16,-22 0-16,21 0 0,-21 0 16,22 0-16,-1 0 0,22 0 0,-1-21 15,1 0-15,20 21 16,1-21-16,21 0 0,0 21 0,-1-21 16,1 21-16,21 0 0,0-22 0,0 22 15,21-21-15,1 21 0,-1-21 16,0 21-16,21-21 0,-21 21 15,22-21-15,-1 21 0,-21-21 0,22 21 16,-43 0-16,21-22 0,-21 22 16,0 0-16,-21 0 0,-1 0 0,1 0 0,0 0 15,-21 0-15,-1 0 0,-20 0 16,-1 0-16,22 0 0,-21 0 0,-22 0 16,21 0-16,-20 0 0,20 0 15,-20 0-15,-1 0 0,0 0 0,1 0 16,-22 0-16,21 0 0,-21 0 15,0 0-15,1 0 0,-1 0 0,-21 22 16,0-1 0,0 0-1,-21 0-15,-1 0 0,1 22 16,0-22-16,21 0 0,0 21 0,0-21 16,-21 22-16,21-1 0,-21 43 15,0-43-15,21 0 16,0 22-16,0-22 0,0 1 0,-22 20 15,22-21-15,-21 22 0,21-22 16,0 22-16,0-22 0,0 22 0,0-22 16,0 0-16,0 22 0,0-22 0,0 0 15,0 1-15,0-22 0,0 21 0,0 1 16,0-1-16,0-21 0,0 21 0,0 1 16,0-1-16,0-21 0,0 22 15,0-22-15,0 21 0,0-21 0,0 22 16,0-22-16,0 21 0,0-21 0,0 0 15,0 1-15,0-1 0,0 0 0,0 0 16,0 0-16,0 0 0,0 1 16,0-1-16,-21-21 0,21 21 15,0 0-15,-21 0 0,21 0 16,-21 1-16,21-1 16,0 0-16,-21-21 15,21 21-15,-22-21 0,1 21 16,0-21-16,0 0 0,21 21 15,-21-21-15,0 0 0,-1 0 0,1 22 16,0-22-16,0 0 0,0 0 0,-22 21 16,22-21-16,0 0 0,-21 21 0,-1-21 15,1 0-15,0 0 0,-1 0 0,-20 0 16,21 0-16,-22 0 0,1 0 16,-1 0-16,-21 0 0,1 0 15,20 0-15,-20 0 0,-1 0 0,21 0 16,-20 0-16,-1 0 0,22 0 0,-22 0 15,21 0-15,1 0 0,-22 0 0,22 0 16,-1-21-16,-20 21 0,20-21 16,-21 21-16,22-22 0,-22 22 0,-21-21 15,22 0-15,-1 21 0,-21-21 0,22 21 16,-1 0-16,0-21 0,22 21 0,-1 0 16,1 0-16,-1 0 0,22 0 15,0 0-15,-22 0 0,22 0 0,-1 0 16,1 0-16,0 0 0,-1 0 15,1 0-15,-21 0 0,20 0 16,-20 0-16,-1 0 0,22 0 0,-22 21 16,22-21-16,0 0 0,-1 0 0,1 21 15,21-21-15,-21 0 0,20 0 0,1 21 16,0-21-16,0 0 0,0 21 16,0-21-16,-1 0 15,22 22-15,-21-22 0,0 21 16,0-21-1,0 0-15,21-21 32,0-1-17,0 1-15,21 0 0,0 0 16,0 0-16</inkml:trace>
  <inkml:trace contextRef="#ctx0" brushRef="#br0" timeOffset="7167.71">2815 9504 0,'21'0'0,"0"0"16,1 0-16,-1 0 0,0 0 16,0-21-16,0 0 15,0 21-15,1-22 0,-22 1 0,21 0 16</inkml:trace>
  <inkml:trace contextRef="#ctx0" brushRef="#br0" timeOffset="7503.54">3281 7916 0,'-21'0'0,"42"0"0,-42 22 32,21-1-32,0 21 15,0-21-15,0 22 0,0-1 0,0 0 0,0 1 16,0-1-16,0 0 0,0 1 16,0-1-16,0-21 0,0 21 15,0-20-15,0-1 0,0 0 0,-22 0 16,22 0-16,0 0 0,0 1 0,-21-22 15,0 0 1,21-22-16</inkml:trace>
  <inkml:trace contextRef="#ctx0" brushRef="#br0" timeOffset="8055.55">3154 8022 0,'0'0'0,"0"-42"16,0 21 0,0 0-16,21-1 15,-21 1-15,21 21 0,0-21 16,0 21-16,1-21 0,20 21 0,-21 0 16,0 0-16,0 0 0,22 21 0,-22 0 15,0 0-15,0 1 0,0-1 16,-21 21-16,0-21 0,0 0 0,0 22 15,0-22-15,0 21 0,-21-21 0,-21 1 16,21 20-16,0-21 0,-1 0 16,-20 0-16,21 1 0,0-22 15,0 21-15,-1-21 0,22-21 32,0-1-32,22 22 15,-22-21-15,21 0 0,21 21 0,-21 0 16,0-21-16,1 21 0,-1 0 15,0 0-15,0 0 0,21 0 0,-20 21 16,-1-21-16,0 21 0,0 0 16,0 1-16,0-1 0,-21 21 0,0-21 15,0 0-15,0 1 0,0-1 0,0 21 16,-21-21-16,0 0 0,-21 1 0,21-1 16,-1 0-16,-20 0 15,21 0-15,-21-21 0,20 21 0,-20-21 16,21 0-16,0 0 0,0 0 0,-1 0 15,1 0-15,0 0 16,0 0-16,21-21 0,-21 0 0,21 0 16,0 0-16,0 0 15,0-1-15,0 1 16,0 0-16,21 21 0,21-21 16</inkml:trace>
  <inkml:trace contextRef="#ctx0" brushRef="#br0" timeOffset="9210.4">4043 8213 0,'0'-21'0,"0"42"0,-21-64 0,-1 43 16,1-21-16,0 21 0,0 0 16,0 21-16,0-21 15,-1 22-15,1-1 0,-21 0 0,21 0 16,0 21-16,-1-20 0,22 20 16,-21-21-16,0 0 0,21 22 0,-21-22 15,21 0-15,0 0 0,0 0 0,0 0 16,0 1-16,21-22 15,0 21-15,0-21 0,1 0 0,-1 0 16,0 0-16,0 0 0,0-21 0,22-1 16,-22 1-16,0 0 0,0 0 15,21 0-15,-20 0 0,-1-1 0,-21 1 16,21 0-16,-21 0 0,0 0 0,0-22 16,0 22-16,0 0 15,0 0 1,0 42-1,0 0-15,-21 0 0,21 22 16,0-22-16,0 0 0,0 21 16,0-20-16,0-1 0,0 0 0,0 0 15,21 21-15,-21-20 0,21-22 16,0 21-16,-21 0 0,21-21 0,1 0 16,-1 0-16,0 0 0,0 0 0,21 0 15,-20 0-15,-1 0 0,21 0 0,-21 0 16,0-21-16,22 0 0,-22-1 15,0 22-15,0-21 0,0 0 16,1 0-16,-22 0 0,21 0 0,-21-1 16,0 1-16,0 0 0,0 0 0,0 0 15,0 0-15,-21 21 16,-1 0 0,22 21-16,0 0 15,0 0-15,0 0 0,0 0 0,0 1 16,0-1-16,0 0 0,0 0 15,0 0-15,0 0 0,0 1 0,0-1 16,0 0-16,0-42 47,0 0-47,0-1 16,0 1-16,0 0 0,22 0 15,-1 0-15,0 0 0,-21-1 0,21 1 16,0 0-16,-21 0 0,21 0 15,1 0-15,-1 21 0,0 0 0,0 0 16,0 0-16,0 0 16,1 21-16,-22 0 0,21-21 15,-21 21-15,0 0 0,0 0 0,0 1 16,0-1-16,0 0 0,0 0 16,0 0-16,0 0 15,0-42 32,21 21-47,-21-21 0,21 0 16,-21 0-16,21 0 0,0-1 15,1 1-15,-22 0 0,21 0 0,0-21 16,21 20-16,1 1 16,-22 0-16,0 21 0,0 0 0,0 0 15,0 0-15,1 21 0,-22 0 0,21 1 16,-21-1-16,0 0 15,0 21-15,0-21 0,0 1 0,0 41 16,0-42 0,0 0-16,0 1 15,0-44 32,21 1-47,0 0 0</inkml:trace>
  <inkml:trace contextRef="#ctx0" brushRef="#br0" timeOffset="9742.42">5567 7726 0,'0'-21'0,"0"42"0,-21-42 16,-1 21-16,1 0 0,0 0 15,0 0-15,0 21 0,21 0 0,0 0 16,0 0-16,0 22 0,-21-1 0,21 0 15,0 1-15,0-1 0,0 0 16,0 1-16,0-1 0,0 0 0,0 64 16,0-85-16,-22 22 0,22-1 15,0-21-15,0 22 0,0-22 0,0 0 16,0 0-16,0 0 0,-21 0 16,21 1-1,-21-22-15,21-22 31,0 1-31,0 0 16,0 0-16,0 0 0,0 0 0,21-1 16,0 1-16,-21 0 0,22-21 0,-1 21 15,21-1-15,-21 1 0,0 0 0,1 0 16,-1 21-16,21 0 0,-21 0 16,0 0-16,1 0 0,-1 0 15,0 0-15,-21 21 0,21-21 0,-21 21 0,21 0 16,-21 1-16,0-1 0,0 0 15,0 0-15,0 0 0,0 0 16,-21 1-16,0-22 0,0 21 0,0 0 16,-22 0-16,22 0 0,-21-21 0,21 21 15,-22 1-15,22-22 0,-21 0 0,21 21 16,-1-21-16,1 0 0,0 0 16,0 0-16,21-21 31,21 21-31,0-22 0,0 22 0,1-21 15,-1 0-15,21 21 0,-21-21 0</inkml:trace>
  <inkml:trace contextRef="#ctx0" brushRef="#br0" timeOffset="10415.67">6181 8192 0,'0'0'0,"-22"0"31,1 0-15,21 21-16,-21-21 0,0 21 15,21 0-15,0 0 0,-21 0 0,0 1 16,21-1-16,-22 0 0,22 0 0,0 0 16,0 0-16,0 1 0,0-1 15,0 0-15,0 0 16,22-21-16,-1 0 0,0 0 15,0 0-15,0 0 16,0 0-16,-21-21 0,22 0 16,-1 0-16,0-1 15,-21 1-15,21 0 0,0 0 0,-21 0 16,0 0-16,0-1 0,21 1 16,-21 0-16,0 0 0,22 21 0,-22-21 15,0 0-15,21-1 0,0 22 16,0-21-16,0 21 15,0 0-15,1 0 0,-1 0 16,0 0-16,0 0 0,0 21 16,0-21-16,1 22 0,-22-1 15,0 0-15,0 0 0,0 0 0,0 0 16,0 1-16,0-1 0,0 0 0,-22 0 16,1 0-16,21 0 0,-21 22 15,21-22-15,0 0 16,0 0-16,21-21 15,0 0-15,1 0 0,-1 0 0,0 0 16,21 0-16,-21 0 0,22-21 0,-1 0 16,43-21-1,-64 20-15,0 22 0,0-21 16,-21 0-16,21 0 0,-21 0 0,0 0 16,0-22-16,0 22 0,-21 0 0,0 0 15,0 21-15,0-21 0,0-1 16,-22 22-16,22 0 0,-21 0 15,-1 0-15,22 0 0,0 0 16,0 0-16,-21 22 0,20-1 0,1-21 0,0 21 16,0 0-16,0-21 0,0 0 0,-1 21 15,1-21-15,0 0 0</inkml:trace>
  <inkml:trace contextRef="#ctx0" brushRef="#br0" timeOffset="11263.82">3048 11896 0,'0'0'0,"-21"0"16,0 21 0,21 0-16,-22 21 0,22 1 0,0-1 15,-21 22-15,21-1 0,-21 1 16,21 20-16,-21-20 0,21 20 15,0 22-15,0-21 0,0 21 0,0-22 16,0 1-16,0 21 0,0-21 16,0-1-16,0-20 0,0 20 0,0 1 15,0-21-15,0-1 0,0 1 16,0-22-16,0 21 0,-21-20 0,21-1 16,0 0-16,0-20 0,-21 20 0,21-21 15,0 0-15,0 0 16,0-42-1,0 0-15,0 0 0,0 0 0,0-22 16,0 1-16,0 0 0,21-22 16,-21 1-16</inkml:trace>
  <inkml:trace contextRef="#ctx0" brushRef="#br0" timeOffset="12252.78">2984 12107 0,'0'-21'16,"0"42"-16,0-63 0,0 21 0,0 0 16,0 0-1,0-1 1,0 1-16,22 21 16,-1-21-16,0 21 0,21 0 15,1-21-15,-1 21 0,43 0 0,-22 0 16,22-21-16,21 21 0,-1-21 15,1 21-15,0 0 0,21-22 0,0 22 16,21 0-16,22-21 0,-22 21 16,21 0-16,0-21 0,1 0 0,-1 21 15,22 0-15,-22-21 0,0 21 0,-21 0 16,1 0-16,-1 0 0,-21 0 16,0 0-16,0 0 0,-21 0 0,-1 0 15,-20 0-15,0 0 0,-1 0 16,-20-21-16,-1 21 0,1 0 0,-22 0 15,1 0-15,-1 0 0,0 0 16,-21-22-16,1 22 0,-1 0 0,0 0 16,0 0-16,0 0 0,0 0 15,-21 22-15,0-1 0,0 0 16,0 0-16,0 0 0,0 22 16,0-1-16,-21 0 0,0 1 0,0-1 15,21 21-15,0-20 0,-21 20 0,21-20 16,0-1-16,0 0 0,0 22 0,0-22 15,0 0-15,0 1 0,0 41 16,0-20-16,21-22 16,-21 1-16,21 20 0,-21-21 0,0 1 0,0-1 15,0 0-15,0 1 0,0-1 16,0 0-16,-21 1 0,0-1 16,0 0-16,-1 1 0,22-1 0,-21 0 15,21 1-15,-21-1 0,21 0 0,0-20 16,0 20-16,0 0 0,0 1 15,0-22-15,0 21 0,-21-21 0,21 0 16,0 1-16,-21-1 0,21 21 16,-21-21-16,21 0 0,-22 1 0,1-1 15,21 0-15,-21 0 0,0-21 16,21 21-16,-21 0 0,0-21 0,21 22 16,-22-22-16,1 21 0,0-21 15,0 21-15,0-21 0,0 21 0,-22-21 16,22 21-16,-21 0 0,-1-21 15,1 0-15,-21 22 0,20-22 0,-20 0 0,20 21 16,-20 0-16,-1-21 0,1 21 16,-1-21-16,1 0 0,-22 21 0,22-21 15,-22 0-15,22 0 0,-22 0 16,0 0-16,-21 0 0,22 0 0,-22 0 0,0 0 16,0 0-16,0 0 0,-148 0 15,149 0-15,-22 0 0,21 0 16,0-21-16,0 21 0,21 0 15,1 0-15,20 0 0,-20-21 0,20 21 16,1 0-16,-1 0 0,1 0 16,-22 0-16,21 0 0,1 0 0,-22 0 15,22 0-15,-22 0 0,22 0 0,-1 0 16,1 21-16,-1-21 0,22 0 16,-1 0-16,1 0 0,0 0 0,-1 0 15,22-21-15,21 0 16,0 0-16,0-1 0,0 1 15,21-21-15,1 21 0,-1 0 0,0-22 16,21 22-16,-21-21 0</inkml:trace>
  <inkml:trace contextRef="#ctx0" brushRef="#br0" timeOffset="12595.69">4022 12785 0,'0'0'0,"0"-21"0,-22-1 0,22 1 16,-21 0-16,21 0 16,-21 21-16,0 0 15,21 21-15,0 0 16,-21 22-16,0-22 0,21 21 0,-22 22 15,22-22-15,0 0 0,-21 22 16,21-22-16,-21 22 0,21-22 0,0 0 16,0 1-16,0 41 15,0-41-15,0-22 0,0 0 0,0 21 16,0-21-16,0 1 0,0-44 47,0 1-47,0 0 0</inkml:trace>
  <inkml:trace contextRef="#ctx0" brushRef="#br0" timeOffset="12971.47">3704 12742 0,'-21'-21'0,"42"42"0,-42-63 0,21 21 0,0 0 15,0 0-15,0-1 16,0 1-16,21 0 0,0 21 15,0-21-15,1 21 0,-1 0 0,21 0 16,-21 0-16,22 0 0,-1 0 16,43 21-16,-43 0 0,0 0 15,22 22-15,-22-22 0,22 21 16,-22 1-16,0-1 0,1 0 16,-1 22-16,0-22 0,-21 0 0,-21 22 15,0-22-15,0 1 0,-42 41 16,0-41-16,-1-1 15,-20-21-15,21 21 0,-22 1 0,22-22 16,-22 21-16,22-21 0,0 1 0,-22 20 16,43-42-16,-21 21 0,20 0 0,-20-21 15,21 0-15,0 0 16,42-21 15,0 0-31,21 0 16,-20 0-16,-1-1 0,0 22 0</inkml:trace>
  <inkml:trace contextRef="#ctx0" brushRef="#br0" timeOffset="13227.52">4635 13187 0,'0'21'16,"0"0"-1,0 0-15,0 1 16,0-1-16,0 0 0,0 0 16,0 0-16,0 0 0,0 1 0,0-1 15,0 0-15,0 0 0,-21 0 16,21 0-16,0 1 16,-21-22-1,21-22 1,0 1-16,0 0 0,0 0 15</inkml:trace>
  <inkml:trace contextRef="#ctx0" brushRef="#br0" timeOffset="13414.17">4593 12912 0,'0'0'0,"-21"-21"0,0 21 0,0 0 15,-1 0 16,22 21 1,22-21-32,-1 0 15,-21 21-15</inkml:trace>
  <inkml:trace contextRef="#ctx0" brushRef="#br0" timeOffset="13903.34">4974 13166 0,'0'0'0,"21"0"0,85-43 16,-85 22-16,0 21 15,1-21-15,-22 0 0,21 21 16,-21-21-16,-21 21 31,-1 0-31,1 0 0,0 0 0,0 21 16,0 0-16,0 0 0,-22-21 0,22 21 15,0 1-15,0-1 0,0 0 16,21 0-16,-22 0 0,22 0 0,0 1 16,0-1-16,22 0 0,-1-21 15,0 0-15,0 21 0,0-21 16,0 0-16,1 0 0,20 21 0,21 0 15,-41-21-15,-22 22 16,21-22-16,-21 21 0,21-21 16,-21 21-16,0 0 15,0 0-15,-21 0 16,0-21-16,-22 22 0,22-22 0,0 0 16,-21 21-16,20-21 0,1 0 15,-21 0-15,21 0 0,0 0 0,-1 0 16,1 0-16,0 0 0,21-21 31,21 21-15,0-22-16,1 22 0,-1-21 0,0 0 15,0 21-15</inkml:trace>
  <inkml:trace contextRef="#ctx0" brushRef="#br0" timeOffset="14247.7">5546 13060 0,'-22'0'15,"1"0"1,21 21-16,-21 0 0,21 0 16,0 1-16,0-1 0,0 21 15,0 0-15,0 1 0,0-1 0,-21 0 16,21 1-16,-21-1 0,0 22 15,21-22-15,-22 0 0,1 22 0,21-22 16,-21 22-16,21-22 0,-21 0 16,21 1-16,0-1 0,-21 43 15,21-64-15,-21 21 0,21-21 0,0 0 16,0 1-16,0-1 0,0 0 0,0 0 16,0-42 15,0 0-31,21-22 15,-21 22-15,0-21 0,21 0 0,0-1 16,0 1-16</inkml:trace>
  <inkml:trace contextRef="#ctx0" brushRef="#br0" timeOffset="14543.16">5524 13123 0,'0'-42'0,"0"84"0,0-105 15,0 42-15,0 0 0,0-1 0,22 1 16,-1 0-16,0 21 15,0 0-15,0 0 0,0 0 16,1 0-16,20 0 0,-21 0 0,0 0 16,0 21-16,1 0 0,-1 1 0,0-1 15,-21 0-15,0 21 16,0-21-16,0 1 0,0-1 0,0 21 16,-21-21-16,0 0 0,-1 1 0,1-1 15,0 0-15,-21 0 0,21 0 0,-22-21 16,22 21-16,0 1 0,-21-22 15,20 0-15,1 21 0,0-21 16,21-21 0,0-1-1,21 1-15,0 0 0,1 21 16,-1-21-16</inkml:trace>
  <inkml:trace contextRef="#ctx0" brushRef="#br0" timeOffset="14884.09">6223 12531 0,'0'0'0,"0"21"32,-21 0-32,21 0 15,0 0-15,-21 22 0,21-22 0,-22 21 16,22 1-16,0 20 0,0-21 15,0 1-15,0 20 0,0-20 0,-21-1 16,21 0-16,-21 1 0,21-1 16,-21-21-16,21 21 0,0-20 0,0-1 15,0 21-15,0-21 16,0 0-16,-21-21 0,21 22 16,21-44 15,0 1-16,0 0-15,-21 0 0,21 21 16,1-21-16,-1 0 0,0-1 0,0 22 16</inkml:trace>
  <inkml:trace contextRef="#ctx0" brushRef="#br0" timeOffset="15926.19">6583 13018 0,'0'0'0,"0"-43"16,0 22-16,-21 21 16,-1 0-16,1 0 0,0 0 15,0 0-15,0 21 0,0 0 16,-1-21-16,22 22 0,-21 20 16,0-21-16,21 0 0,-21 0 0,21 1 15,0-1-15,0 0 0,0 0 0,0 0 16,0 0-16,0 1 15,21-22 1,0 0 0,0 0-16,1 0 0,-1-22 15,0 1-15,0 21 0,-21-21 0,21 0 16,0 0-16,-21 0 16,0-1-16,22 1 0,-22 0 0,21 0 15,-21 0-15,0 0 16,0 42 15,0 0-31,0 0 0,0 0 16,0 0-16,0 1 0,0-1 0,0 0 15,0 0-15,0 0 16,0 0 0,21-21-16,0 0 15,0 0-15,0 0 0,1 0 16,-1 0-16,0-21 0,-21 0 15,21 21-15,0-21 0,-21 0 0,21 21 16,-21-21-16,22-1 0,-22 1 16,21 0-16,0 21 15,-21-21-15,0 42 32,0 0-17,0 0-15,0 1 16,0-1-16,0 0 0,0 0 15,0 0-15,21-21 16,0 0-16,0 0 16,1 0-16,-1 0 0,0 0 15,0 0-15,0 0 0,0 0 0,1-21 16,-1 21-16,0-21 0,0 21 0,0-21 16,-21 0-16,21 21 0,-21-22 15,0 1-15,22 0 0,-22 0 16,0 0-16,0 42 47,0 0-47,0 0 15,0 0-15,0 1 0,-22-1 16,22 0-16,0 0 0,-21 0 0,21 0 16,0 1-16,-21-1 0,21 21 15,0-21-15,0 0 0,0 1 0,0 20 16,0-21-16,-21 21 0,21-20 0,0 20 15,0-21-15,0 21 0,-21-20 0,21 20 16,-21 0-16,21-21 0,-22 1 0,22 20 16,-21-21-16,0 21 15,0-20-15,21-1 0,-21 21 0,0-21 16,-1 0-16,1 1 0,0-1 0,0 0 16,0 0-16,0-21 15,-1 0-15,1 0 16,0 0-1,21-21 1,-21 0 0,0 21-1,21-21-15,-21 21 16,21-22-16</inkml:trace>
  <inkml:trace contextRef="#ctx0" brushRef="#br1" timeOffset="20641.7">4720 5165 0,'0'0'0,"21"0"0,-21-21 0,0-1 15,21 1 1,1 0-16,-22 0 15,0 0-15,0 0 16,21-1-16,-42 44 47,21-1-31,-22-21-16,22 21 15,0 0-15,0 0 0,0 0 0,-21 1 16,21-1-16,-21 0 0,21 21 0,0 1 15,-21-22-15,21 21 0,0 0 16,0 22-16,0-22 0,0 22 0,0-1 16,0-20-16,0 20 0,0 1 15,0-1-15,0-21 0,0 22 0,0-1 16,0-20-16,0 20 0,0 1 0,0-22 16,0 22-16,0-1 15,0-21-15,0 22 0,-21-1 0,0-20 16,21 20-16,0-20 0,-22-1 0,1 0 15,21 1-15,-21-1 0,0 0 0,21-21 16,0 1-16,0 20 0,-21-21 16,21 0-16,0 0 0,0 1 15,0-44 32,0 1-47,0 0 16,0 0-16,0 0 15,0 0-15,0-1 16,0 1-16,21 0 0,-21 0 16,0 0-16,0 0 0</inkml:trace>
  <inkml:trace contextRef="#ctx0" brushRef="#br1" timeOffset="21507.6">4699 4932 0,'0'-21'0,"21"0"16,0 21-16,-21-22 15,0 1 1,-21 21 15,0 21-31,0 1 16,0-1-16,-1 21 16,-20 0-16,21 1 0,0-1 0,-22 0 15,1 1-15,21-1 0,-21 0 0,-1 22 16,22-22-16,-21-21 15,21 22-15,-1-1 0,1-21 0,0 22 16,0-22-16,21 0 0,-21 0 16,21 0-16,0-42 31,42 0-31,-21 0 16,0 0-16,1-1 0,-1 1 0,21 0 15,-21-21-15,22 21 0,-1-22 16,0 22-16,-21-21 0,22-1 0,-22 22 15,21-21-15,-21 0 0,1 20 0,-1-20 16,0 0-16,0 21 16,-21-1-16,21-20 0,0 21 0,-21 0 15,22 0-15,-1-1 0,-21 1 16,21 21-16,0 0 0,0 0 16,0 0-1,1 21-15,-1-21 0,-21 22 0,21-1 16,0 21-16,0-21 0,0 22 0,1-1 15,-1 0-15,0 1 0,-21-1 16,21 0-16,0 1 0,0-1 0,1 0 16,-22 22-16,21-22 0,0-21 15,-21 22-15,21-1 0,0 0 16,-21-21-16,21 1 0,-21 20 0,22-21 16,-1 0-16,-21 0 15,21-21 1,-21 22 15,0-1-15</inkml:trace>
  <inkml:trace contextRef="#ctx0" brushRef="#br1" timeOffset="21931.31">4784 6668 0,'0'21'0,"0"0"16,0 0-16,-22 0 16,1-21 15</inkml:trace>
  <inkml:trace contextRef="#ctx0" brushRef="#br1" timeOffset="23862.23">8763 5482 0,'-21'0'16,"0"0"0,-1 0-16,1 0 0,0 0 15,0 0-15,0 0 16,0 0-16,-1 0 187,44 0-77,-1 0-110,21 0 0,-21 0 15,22 0-15,-1-21 0,0 21 16,1 0-16,20 0 0,-21 0 0,22 0 16,-22-21-16,22 21 0,-1 0 0,-20 0 15,20-21-15,1 21 0,-22 0 0,21 0 16,-20 0-16,-1 0 0,0-21 15,1 21-15,-1 0 0,22 0 16,-43 0-16,0 0 0,0 0 0,0 0 16,-42 0 31,0 0-32,0 0-15,0 0 0,-22 0 0,22 0 16,0 0-16,-21 0 0,20 0 15,-20 0-15,21 0 0</inkml:trace>
  <inkml:trace contextRef="#ctx0" brushRef="#br1" timeOffset="24215.61">8699 5482 0,'-21'0'16,"42"0"-16,-63 0 15,63 0 1,0 0-16,1 0 16,-1 0-16,0 0 0,21 0 0,1 0 15,-1 0-15,0 0 0,1 0 0,-1 0 16,0 0-16,22 0 0,-22 0 16,0 0-16,22 0 0,-22 0 0,1 0 15,-1 0-15,0 0 0,1 0 0,-1 0 16,0 0-16,-21 0 0,22 0 0,-22 0 15,0 0-15,0 0 16,-21-21 31,0 0-31,0 0-1,21 0 1</inkml:trace>
  <inkml:trace contextRef="#ctx0" brushRef="#br1" timeOffset="24704.68">9673 5059 0,'0'0'0,"-21"0"0,0 0 16,21 21 0,0 0-1,0 0-15,21-21 0,0 22 16,0-1-16,0-21 0,1 21 16,20 0-16,0-21 0,-21 21 15,22-21-15,-1 21 0,-21-21 0,22 0 16,-1 22-16,-21-22 0,0 0 0,22 21 15,-22-21-15,0 0 0,0 0 16,-21 21-16,21-21 0,-21 21 31,-21 0-15,0 0-16,0-21 0,0 22 16,-1-1-16,1-21 0,0 21 0,0 0 15,-21 0-15,20 22 0,-20-22 0,0 0 16,21 0-16,-22 21 0,1-20 15,0-1-15,20 0 0,1 0 0,0 0 16,0 0-16,0-21 0,0 22 16,-1-1-16,22 0 0,0 0 31,-21-21-15,0 0-16</inkml:trace>
  <inkml:trace contextRef="#ctx0" brushRef="#br1" timeOffset="58863.73">11853 3852 0,'0'0'0,"-21"0"15,0 0-15,0 0 0,0-21 16,-1 21-16,1 0 0,0 0 0,0 0 16,0 0-16,0 0 15,-1 0-15,1 0 16,0 0-16,0 0 0,0 0 15,0 0-15,-1 0 16,1 0-16,0 0 0,42 0 63,0 0-63,1 0 0,-1 0 0,0 0 15,21 0-15,1 0 0,-1 0 0,0 0 16,22-21-16,-1 21 0,1 0 15,-1 0-15,22 0 0,-22-21 16,1 21-16,21-21 0,-22 21 0,1 0 16,-22 0-16,21 0 0,-20 0 15,-1 0-15,0-21 0,-20 21 0,20 0 16,-21 0-16,0 0 0,-42 0 31,0 21-15,0 0-16,0-21 0,-22 0 0,22 21 15,-21-21-15,-1 21 0</inkml:trace>
  <inkml:trace contextRef="#ctx0" brushRef="#br1" timeOffset="59239.81">12255 3874 0,'0'0'0,"-21"0"31,21 21-15,0 0-16,-21 0 16,21 0-16,0 22 0,-21-22 15,21 21-15,0 22 0,0-22 0,-21 21 16,21-20-16,-21 20 0,-1 1 15,1-1-15,21-20 0,-21 20 16,0-21-16,21 1 0,-21 20 0,21-20 16,0-1-16,-21-21 0,21 21 0,-22-20 15,22-1-15,0 21 0,0-21 16,0 0-16,0 1 16,0-44 30,0 1-46,0 0 0</inkml:trace>
  <inkml:trace contextRef="#ctx0" brushRef="#br1" timeOffset="59695.4">12446 4699 0,'0'0'0,"21"0"16,0-21-16,0 21 15,1-21-15,-1 0 16,0 21-16,0-22 0,-21 1 16,21 21-16,0-21 0,1 0 15,-1 0-15,0 21 0,-21-21 0,0-1 16,0 1-16,21 21 0,-21-21 15,0 0-15,-21 0 16,0 21-16,0 0 0,-1 0 16,1 0-16,0 0 0,21 21 15,-42 0-15,42 0 0,-43 0 0,43 1 16,-21-1-16,0 0 0,0 0 0,21 0 16,-21 0-16,21 22 0,0-22 15,0 0-15,0 0 0,0 0 0,0 1 16,0-1-16,0 0 0,0 0 15,0 0-15,21 0 0,0 1 16,0-22-16,-21 21 16,21-21-16,1 0 15,-1 0 1,0 0-16,0-21 16,-21-1-16,21 1 0,0 21 15</inkml:trace>
  <inkml:trace contextRef="#ctx0" brushRef="#br1" timeOffset="60170.53">13229 4487 0,'0'0'0,"21"-21"0,0 0 16,-21 0-1,-21 21 16,0 0-31,0 0 0,0 0 0,0 0 16,-1 21-16,1-21 0,0 21 16,0-21-16,0 21 0,0 1 0,21-1 15,-22 0-15,22 0 16,0 0-16,0 0 16,0 1-16,22-1 15,-1-21-15,0 21 16,0-21-16,0 0 0,0 21 0,1 0 15,-1-21-15,0 0 16,0 21-16,0-21 16,-21 22-16,0-1 15,0 0-15,-21-21 0,0 21 16,0-21-16,-22 21 0,22-21 16,-21 21-16,0-21 0,20 0 0,-20 22 15,21-22-15,-21 0 0,20 0 16,1 0-16,0 0 0,0 0 15,0 0 1,42-22 15,0 1-31,0 0 16,0 0-16</inkml:trace>
  <inkml:trace contextRef="#ctx0" brushRef="#br1" timeOffset="60563.67">13674 3937 0,'21'-21'0,"-42"42"0,42-63 0,-21 21 0,0-1 16,0 1-16,0 0 0,0 42 46,0 0-30,0 22-16,0-22 0,0 21 16,-21 22-16,21-22 0,-22 0 0,1 22 15,21-22-15,-21 22 0,0-22 16,0 22-16,21-22 0,-21 0 0,-1 1 16,1-1-16,21 0 0,0-21 15,-21 22-15,21-22 0,-21 21 0,21-21 16,0 1-16,0-1 0,0 0 0,0 0 15,21-21 17,0 0-32,0 0 0,1 0 15,-1-21 1,-21 0-16,21 0 0,-21-1 16,21 1-16</inkml:trace>
  <inkml:trace contextRef="#ctx0" brushRef="#br1" timeOffset="60764.3">13420 4487 0,'-22'0'15,"44"0"1,-22-21 0,21 21-16,0 0 0,0 0 15,0 0-15,0 0 0,22-21 16,-22 21-16,0 0 0,0-21 0,43 0 15,-43 21-15,0-21 16,0 21-16,0-22 0,1 1 0,-1 21 16,0-21-16,0 0 0</inkml:trace>
  <inkml:trace contextRef="#ctx0" brushRef="#br1" timeOffset="61315.64">15028 4001 0,'0'-22'0,"0"44"0,0-65 0,21 22 0,-21 0 16,0 0-16,22 21 0,-22-21 16,0-1-16,0 1 0,0 0 0,0 0 15,0 42 32,-22 0-47,22 0 0,-21 22 0,21-22 16,0 21-16,0 1 0,-21 20 0,0 1 15,21-22-15,-21 21 0,21 1 16,0-1-16,-21-20 0,-1 20 0,1-20 16,21 20-16,-21-21 0,21 22 15,0-22-15,0-21 0,0 22 16,0-22-16,0 0 0,0 0 0,0 0 15,0 1 1,21-22 15,-21-22-31,21 22 16,1-21-16,-22 0 0,0 0 0,0 0 16,21 0-16,-21-1 0,0 1 0</inkml:trace>
  <inkml:trace contextRef="#ctx0" brushRef="#br1" timeOffset="61535.61">14795 4509 0,'0'0'0,"0"-22"47,22 22-47,-1-21 16,0 21-16,0 0 0,0 0 0,22-21 15,-22 21-15,0 0 0,21-21 0,-21 21 16,1 0-16,-1 0 0,21-21 16,-21 21-16,0 0 0,1 0 15,-1-21-15,0 21 0,0 0 0</inkml:trace>
  <inkml:trace contextRef="#ctx0" brushRef="#br1" timeOffset="61835.67">16002 4403 0,'21'0'62,"0"0"-62,0 0 16,1 0-16,-1 0 0,0 0 0,0 0 15,0 0-15,0 0 16,1 0-16,-1 0 16,-21 21-1,-21-21 1</inkml:trace>
  <inkml:trace contextRef="#ctx0" brushRef="#br1" timeOffset="62015.39">15981 4593 0,'-21'21'16,"21"1"0,21-22-1,0 0 1,0 0-16,0 0 15,0 0-15,1 0 0,-1 0 16,0 0-16,0 0 0,-21-22 0,21 1 16,0 21-16</inkml:trace>
  <inkml:trace contextRef="#ctx0" brushRef="#br1" timeOffset="62764.51">16891 4255 0,'0'-22'16,"0"44"-16,0-65 16,0 64 15,0 1-31,0-1 0,0 0 0,0 0 15,0 0-15,0 22 0,0-22 16,0 21-16,-21 0 0,21-20 0,-21 20 16,-1 0-16,22-21 0,0 22 15,0-22-15,0 0 0,0 21 0,-21-20 16,21-1-16,0 0 16,0 0-16,0 0 15,-21-21-15,21-21 31,0 0-31,0 0 16,0 0-16,0-1 0,0 1 0,0 0 16,21 0-16,0-21 0,1 20 15,-22-20-15,21 21 0,0-21 0,0 20 16,0-20-16,0 21 0,1 0 0,-1 0 16,0-22-16,21 43 0,-21-21 0,1 0 15,-1 21-15,21 0 0,-21 0 16,0 0-16,1 0 0,-1 0 15,0 21-15,0 0 0,0 0 0,-21 1 16,0-1-16,21 21 0,-21-21 16,0 22-16,0-22 0,0 21 0,0-21 15,-21 0-15,21 22 0,0-22 0,-21 0 16,0 0-16,0 0 0,21 1 16,-21-1-16,21 0 0,-22-21 15,1 21-15,0-21 31,21-21-15,21 0-16,0 0 16,1-1-16,-22 1 0</inkml:trace>
  <inkml:trace contextRef="#ctx0" brushRef="#br1" timeOffset="63723.24">17526 4551 0,'21'0'16,"0"0"-16,0 0 16,1 0-16,-22-21 0,21 21 15,0 0-15,-21-21 0,21 21 16,0-22-16,0 22 0,1-21 16,-1 0-16,0 0 0,-21 0 15,21 0-15,-21-1 0,0 1 16,0 0-16,0 0 0,0 0 15,0 0-15,-21 21 16,0 21 0,0 0-16,-1 0 0,1 0 0,0 22 15,21-22-15,-21 21 0,0-21 16,0 22-16,21-22 0,0 0 0,-22 21 16,22-21-16,0 1 0,0 20 0,0-21 15,0 0-15,0 0 16,0 1-16,0-1 15,22-21-15,-1 0 16,0 0-16,0-21 16,0 21-16,-21-22 0,21 22 15,1-21-15,-1 0 0,-21 0 0,21 0 16,0 0-16,0-1 0,0 1 0,-21 0 16,22 0-16,-1 0 0,-21-22 15,21 22-15,-21 0 0,21 0 16,-21 42 15,0 0-15,0 0-16,0 1 0,0-1 0,0 0 15,0 0-15,0 0 0,0 0 0,0 1 16,0-1-16,0 0 0,0 0 16,0 0-16,21-21 15,-21 21-15,21-21 0,1 0 16,-1 0-16,0 0 15,0 0-15,0 0 0,0 0 16,1-21-16,-1 21 0,-21-21 0,21 0 16,0 0-16,0 21 0,-21-21 0,21-1 15,1 1-15,-1 0 0,-21-21 16,0 21-16,0-1 0,21 22 16,0-21-16,-21 0 0,0 42 31,0 0-31,0 1 0,0-1 15,0 0-15,-21 0 0,21 0 0,0 0 16,0 1-16,0-1 0,0 0 0,0 0 16,0 0-16,0 0 0,21 1 15,0-22-15,22 21 0,-22-21 0,0 0 16,21 0-16,-21 0 0,22 0 0,-22 0 16,0 0-16,21 0 0,-20-21 15,-1-1-15,21 1 0,-21 21 16,0-21-16,-21-21 0,22 21 0,-22-1 15,21 1-15,-21-21 0,0 21 0,0-22 16,0 22-16,0 0 0,0 0 16,0 0-16,0 0 0,0-1 0,-21 22 31,-1 0-31,1 0 16,21-21 15</inkml:trace>
  <inkml:trace contextRef="#ctx0" brushRef="#br1" timeOffset="64169.41">19981 3662 0,'0'0'16,"0"-42"-16,0 20 16,21 1-16,-21 0 15,0 42 16,0 0-31,-21 22 16,0-22-16,0 21 0,21 22 0,-21-22 16,0 22-16,-1-1 0,1 1 0,-21 84 15,21-85-15,21 1 16,-21-1-16,-1 1 0,22-22 0,-21 0 16,21 1-16,0-1 0,0 0 0,0-20 15,0-1-15,0 21 0,-21-21 16,21 0-16,0 1 15,0-1-15,-21-21 16,0 0 0,21-21-16,0-1 15,0 1-15,0 0 0,0 0 0,0 0 16,-21 0-16</inkml:trace>
  <inkml:trace contextRef="#ctx0" brushRef="#br1" timeOffset="64840.67">19494 3916 0,'0'-21'0,"0"42"0,0-63 0,-21 20 0,21 1 15,0 0-15,0 0 16,0 0-16,0 0 0,0-1 16,21 1-16,1 21 0,-1-21 0,0 0 15,0 21-15,21-21 0,-20 0 16,20 21-16,-21-22 0,21 22 0,1 0 15,-1-21-15,0 21 0,-20 0 16,20 0-16,-21 0 0,21 0 0,1 0 16,-1 0-16,-21 0 0,22 0 0,-1 21 15,-21 1-15,0-22 0,0 21 16,1 0-16,-22 0 0,0 0 0,0 22 16,-22-22-16,1 0 0,0 21 15,-21-21-15,21 22 0,-22-1 16,1-21-16,-22 22 0,22-22 0,0 21 15,-1-21-15,1 0 0,0 1 0,-1-1 16,22 0-16,0-21 0,0 0 16,0 21-16,42-21 31,0 0-31,0 0 16,22 0-16,-22 0 0,21 0 0,0 0 15,-20 0-15,20 0 0,-21 0 0,21 21 16,-20 0-16,20-21 15,-21 22-15,0-1 0,0 0 0,1 21 16,-1-21-16,-21 1 0,21 20 0,0-21 16,-21 21-16,21 1 0,-21-22 0,0 21 15,0 1-15,-21-22 0,0 21 16,0 0-16,0-20 0,-43 41 16,43-42-16,-21 22 0,20-22 0,-20 0 15,0-21-15,-1 21 0,-20 0 16,21-21-16,-1 0 0,1 0 0,0 0 15,-22 0-15,43 0 0,-21 0 0,-1 0 16,22-21-16,0 21 0,-21-21 16,20 21-16,1-21 0,0 0 15,0-1-15,21 1 16,0 0 0,21 0-16,0 21 0,22 0 15,-22-21-15,21 21 0,0 0 16,1-21-16</inkml:trace>
  <inkml:trace contextRef="#ctx0" brushRef="#br1" timeOffset="66012.63">20722 4614 0,'0'-21'0,"0"42"0,21-63 15,-21 21-15,0 0 0,0 0 0,0-1 16,0 1-16,0 0 0,0 0 16,-21 21-16,0-21 0,0 21 0,-22 0 15,22 0-15,0 0 0,0 0 16,-21 21-16,20 0 0,1 0 16,-21 0-16,21 1 0,0 20 0,-1-21 15,1 0-15,0 22 0,0-22 0,21 0 16,0 21-16,0-21 0,0 1 15,0-1-15,0 0 0,0 0 16,21-21-16,0 21 0,0-21 0,1 0 16,-1 0-16,0 0 0,0 0 0,0 0 15,22 0-15,-22-21 0,0 0 16,0 0-16,0 0 0,0 21 0,22-43 16,-43 22-16,21 0 0,0 0 0,0 0 15,-21-1-15,0-20 0,21 21 0,-21 0 16,0 0-16,0 42 31,-21 0-31,21 0 0,-21 0 16,21 0-16,-21 1 0,21-1 0,0 0 15,0 0-15,0 0 0,0 0 16,0 1-16,0-1 0,0 0 0,0 0 16,21 0-16,0-21 0,-21 21 0,21-21 15,1 0-15,-1 0 0,0 0 16,0 0-16,0 0 0,0 0 0,1 0 15,-1-21-15,0 0 0,0 0 0,0 0 16,-21 0-16,21-1 0,1 1 0,-1 0 16,-21 0-16,0 0 0,21 0 15,-21-1-15,21 1 0,-21 0 16,-21 42 15,21 0-31,-21 1 16,21-1-16,-21-21 0,21 21 0,0 0 15,0 0-15,0 0 0,-22-21 0,22 22 16,0-1-16,-21 0 16,21-42 31,0 0-47,0-1 15,0 1-15,21 0 0,1 0 0,-22 0 16,0 0-16,21-22 0,0 22 15,-21 0-15,21 0 0,0 0 16,0 21-16,1 0 16,-1 0-16,0 0 15,0 21-15,0 0 16,0 0-16,-21 0 16,22-21-16,-1 21 0,-21 1 0,0-1 15,0 0-15,0 0 0,0 0 16,0 0-1,-21-21 1,-1 0 0,22-21-1,0 0-15,0 0 16,0 0-16,0 0 16,22-1-16,-1 1 0,0 0 0,0 0 15,0 0-15,0 0 0,1-1 0,-1 1 16,0 21-16,0 0 31,-21 21-31,0 1 16,0-1-16,0 0 0,0 0 15,0 0-15,0 0 0,0 1 16,0-1-16,0 0 0,0 0 16,-21 0-16,21 0 15,-21-21 1,21-21 15,21 0-31,-21 0 0,21 0 16,0 21-16</inkml:trace>
  <inkml:trace contextRef="#ctx0" brushRef="#br1" timeOffset="66572.53">21929 4085 0,'0'0'0,"0"-42"0,0 21 0,0 0 15,0-1-15,21 1 0,-21 0 16,0 0-16,0 0 0,0 0 16,0-1-1,0 44 1,-21 20-16,21-21 16,-22 21-16,1 1 0,0 20 15,21-20-15,0 20 0,-21-21 0,0 1 16,0 20-16,21-20 0,0-1 0,-22 0 15,1 1-15,21-1 0,0-21 16,-21 0-16,0 22 0,0-22 16,21 0-16,-21 0 0,21 0 0,-22 0 15,1-21-15,21 22 16,-21-22-16,21-22 31,0 1-31,0 0 16,21 0-16,-21 0 0,21 0 15,1-1-15,-1 1 0,0 0 0,0 0 16,0 21-16,0-21 0,1 0 0,-1-1 16,21 22-16,-21 0 0,0 0 0,1 0 15,-1 0-15,0 0 16,-21 22 0,0-1-16,0 0 0,0 0 15,0 0-15,0 0 0,0 1 16,-21-1-16,0 0 0,-1 0 0,1 0 15,0 0-15,0 1 0,0-22 16,0 21-16,-1-21 0,1 0 0,0 21 16,0-21-16,0 0 0,42 0 31,0 0-15,21-21-16,-20 0 15</inkml:trace>
  <inkml:trace contextRef="#ctx0" brushRef="#br1" timeOffset="67235.67">22288 4551 0,'0'-21'0,"0"42"0,-21-42 16,0 21-16,0 0 15,0 0 1,0 0-16,-1 0 0,1 21 15,0 0-15,0 0 0,0 0 0,21 1 0,-21-1 16,-1 0-16,22 0 0,0 0 16,0 0-16,0 1 15,0-1-15,0 0 0,0 0 0,22 0 16,-1-21-16,0 21 0,0-21 16,0 0-1,0 0-15,1 0 0,-22-21 0,21 0 16,0 0-16,-21 0 0,0 0 15,0-1-15,21 1 0,-21-21 0,0 21 16,0 0-16,0-1 0,0 1 16,0 0-16,21 0 0,-21 0 15,21 21-15,1 0 0,-1 0 16,0 0 0,0 0-16,0 0 0,0 0 15,1 0-15,-1 0 0,-21 21 16,0 0-16,0 0 15,0 0-15,0 1 16,-21-1-16,21 0 0,0 0 16,-22-21-16,22 21 0,-21 0 0,21 1 15,0-1-15,0 0 16,0 0 0,21-21-1,1 0-15,-1 0 0,0 0 16,21 0-16,-42-21 15,21 21-15,1-21 0,-1 0 0,0-1 16,-21 1-16,0 0 0,21 0 0,-21-21 16,0 20-16,0 1 0,0 0 15,0 0-15,-21 21 16,0 0-16,0 0 0,-1 0 0,1 0 16,0 0-16,0 0 0,42 0 46,0 0-46</inkml:trace>
  <inkml:trace contextRef="#ctx0" brushRef="#br1" timeOffset="67572.56">23241 4339 0,'0'0'0,"0"-21"16,0 0-16,-21 42 31,0 0-15,21 0-16,-22 1 0,22-1 16,0 0-16,-21 21 0,0-21 15,21 1-15,0 20 0,0-21 0,-21 0 16,21 22-16,0-22 0,-21 0 0,21 0 15,0 0-15,0 0 0,0 1 16,0-1-16,21 0 0,0 0 0,0 0 16,0 0-16,1-21 0,-1 22 0,0-22 15,0 0-15,0 21 0,0-21 16,1 0-16,-1 0 0,0 0 0,0 0 16,0 0-16,0-21 0,1 21 15</inkml:trace>
  <inkml:trace contextRef="#ctx0" brushRef="#br1" timeOffset="67940.37">23855 4276 0,'0'0'0,"21"-21"16,0-1-16,0 22 0,0 0 15,1 0 1,-1 0-16,-21 22 0,0-1 16,21 0-16,-21 0 0,0 0 15,0 22-15,0-22 0,0 0 16,0 21-16,0-21 0,0 1 0,-21 20 16,21-21-16,0 21 0,-21-20 0,-1 20 15,1-21-15,0 21 0,0 1 16,0-22-16,0 21 0,-1-21 0,1 22 15,0-22-15,0 21 0,0-21 0,0 1 16,-1 20-16,1-21 0,21 0 0,-21 0 16,0 1-16,0-1 0,21 0 15,-21 0-15,-1-21 16,1 0-16,0 0 16,0 0-16,0 0 0</inkml:trace>
  <inkml:trace contextRef="#ctx0" brushRef="#br1" timeOffset="69308.34">4974 9991 0,'0'0'0,"21"-21"0,-21-22 16,0 22-16,21 21 15,-21-21-15,0 0 0,0 0 16,0-1-16,0 1 0,-21 42 62,21 1-62,0-1 16,0 0-16,0 0 0,-21 21 0,21-20 16,0 20-16,0 0 0,0 1 0,0 20 15,0 1-15,0-22 0,0 148 16,0-126-1,0-1-15,0 1 0,0-1 0,0 1 16,0-1-16,-21 1 0,21-1 16,0 1-16,-21-1 0,21 1 0,0-1 15,0 1-15,0-1 0,-21-20 0,21 20 16,0-20-16,-22-1 0,22 0 0,0-21 16,0 22-16,0-22 0,0 21 15,0-21-15,0 1 0,0-1 0,-21-21 16,21 21-16,0 0 0,0 0 15,0-42 32,0 0-47,0 0 0,0 0 16,0-1-16,0 1 0,-21 0 16,21-21-16</inkml:trace>
  <inkml:trace contextRef="#ctx0" brushRef="#br1" timeOffset="69992.1">5080 9927 0,'0'0'0,"0"-21"0,0 0 0,0 0 16,-21 21 15,21 21-31,-21 0 16,-1-21-16,22 21 0,-21 22 0,21-22 15,-21 0-15,0 21 0,21-21 0,-21 1 16,21 20-16,-21 0 0,-1-21 15,1 22-15,0-22 0,0 21 16,0 1-16,0-22 0,-1 0 0,22 21 16,-21-21-16,0 1 0,21-1 15,-21-21-15,21 21 0,0-42 47,0 0-47,21-1 0,-21 1 0,21 0 16,0 0-16,1-21 0,-1 20 0,0 1 15,0-21-15,0 21 0,0 0 16,1-22-16,-1 22 0,0-21 16,0 21-16,0-22 0,0 22 0,1 0 15,-22-21-15,0 20 0,0 1 16,21 0-16,-21 0 0,21 21 16,-21 21-1,0 0 1,21 0-16,0 1 0,0 20 0,-21-21 15,22 21-15,-1-20 0,0 20 0,-21 0 16,21-21-16,0 22 0,0-1 16,-21 0-16,0-20 0,22 20 0,-1 0 15,-21-21-15,0 1 0,0-1 0,0 0 16,21 0-16,-21 0 16,0 0-16,0 1 0,21-22 0,-21 21 15,21-21 16,0-21-15</inkml:trace>
  <inkml:trace contextRef="#ctx0" brushRef="#br1" timeOffset="70801.41">9356 10372 0,'0'-21'0,"-22"-1"15,1 22 1,0 0-16,0 0 0,0 0 0,0 0 16,-22 0-16,22 0 0,0 0 15,0 0-15,0 0 0,-1 0 0,22 22 32,22-22-17,-1 21-15,0-21 0,21 0 0,1 0 16,-1 0-16,0 0 0,1 21 15,20-21-15,1 0 0,-1 0 0,1 0 16,-1 0-16,1 0 0,-1 0 0,1 0 16,-1 0-16,1 0 0,-1 0 15,-21 0-15,22 0 0,-22 0 0,1 0 16,-1-21-16,-21 21 0,21 0 0,-20 0 16,-1 0-16,21 0 0,-21 0 0,0 0 15,-21-21-15,22 21 16,-44 0 31,1 0-32,0-22-15,0 22 0,21-21 16,-21 21-16,21-21 0</inkml:trace>
  <inkml:trace contextRef="#ctx0" brushRef="#br1" timeOffset="71235.6">10266 10097 0,'-21'0'16,"42"0"-16,-64-22 0,22 22 0,0 0 16,0 0-16,0 0 0,0 0 15,42 22 32,0-22-47,0 0 0,0 21 16,0-21-16,1 21 0,-1-21 0,0 21 15,0-21-15,21 0 0,-20 21 16,-1-21-16,0 0 0,21 0 0,-21 21 16,1-21-16,-1 0 0,0 0 0,0 22 15,0-22-15,0 0 0,1 0 0,-22 21 16,0 0-16,0 0 16,0 0-16,-22 0 15,1 1-15,0-1 0,0 0 16,-21 0-16,20 0 0,-20 22 0,0-22 15,-1 21-15,1-21 0,0 22 0,-1-22 16,1 21-16,0-21 0,-1 0 0,1 1 16,21 20-16,0-21 0,0-21 15,-1 21-15,1 0 0,0 1 0,0-22 16,21 21-16,-21-21 16,21-21 15,0-1-16,0 1-15</inkml:trace>
  <inkml:trace contextRef="#ctx0" brushRef="#br1" timeOffset="79707.88">12001 9779 0,'0'0'0,"0"-21"0,0 0 0,22 0 15,-1-1-15,-21-20 0,0 21 16,21 0-16,-21 0 0,21 21 16,-21-22-16,0 1 0,0 0 0,0 42 31,0 22-31,-21-1 16,21 0-16,0 22 0,0-1 15,-21 1-15,21-1 0,-21 1 0,21 20 16,-22-20-16,22-1 0,0 1 15,-21-1-15,21 1 0,-21-1 16,0 1-16,21-22 0,0 22 0,0-22 16,-21-21-16,21 22 0,0-22 0,-21 0 15,21 0-15,0 0 0,0 0 16,-22-21 0,1-21-16,21 0 15,0 0-15,0 0 0,-21 0 0</inkml:trace>
  <inkml:trace contextRef="#ctx0" brushRef="#br1" timeOffset="80249.67">11705 9821 0,'0'0'0,"0"-42"0,0-64 15,0 64-15,0 0 16,0 20-16,0-20 0,21 21 0,0 0 15,1-22-15,-1 43 0,21-21 16,0 0-16,1 21 0,20 0 0,-20 0 16,62 42-16,-41-20 0,-22 20 15,1 21-15,-1-20 0,0 20 16,-21 1-16,-21-22 0,0 22 16,0-1-16,0-21 0,-63 64 15,21-63-15,-1-1 0,1 0 0,0 1 16,-22-22-16,22 0 0,-1 0 15,22 0-15,-21-21 0,21 0 16,21-21-16,21 0 16,0 0-16,21 0 0,1-1 15,20 1-15,-20 0 0,20 0 16,1 21-16,-1 0 0,1 0 0,-1 0 16,1 0-16,20 21 0,-20 0 0,-22 22 15,22-22-15,-22 21 0,0 0 0,-21 1 16,-21-1-16,0 0 0,0 1 15,-21-1-15,0 0 0,-21 1 16,21-22-16,-43 21 0,22-21 0,-1 22 16,-20-22-16,-1 0 0,22 0 0,-21 0 15,20-21-15,-20 0 0,20 0 0,1 0 16,0 0-16,-1 0 0,1 0 16,21 0-16,-21-21 0,20 0 0,1 0 15,21 0-15,0 0 0,0-1 0,0 1 16,0-21-16,0 21 0,0-22 0,21 22 15,1-21-15,-1 21 0,0-22 16,21 22-16</inkml:trace>
  <inkml:trace contextRef="#ctx0" brushRef="#br1" timeOffset="81782.03">13271 10456 0,'22'-21'0,"-44"42"0,65-63 0,-22 21 0,0 0 15,0 0-15,0-22 0,-21 22 0,0 0 16,0 0-16,0-22 0,0 22 16,0 0-16,-21 21 0,-21-21 0,21 21 15,-22 0-15,1 0 0,0 0 16,-1 21-16,1 0 0,-21 0 0,20 22 15,1-22-15,21 21 0,-22 1 0,22-1 16,0-21-16,0 21 0,21 43 16,0-64-16,0 0 0,0 22 15,0-22-15,21-21 0,0 21 0,0 0 16,1-21-16,20 0 0,-21 0 0,21 0 16,-20 0-16,20 0 0,0-21 0,-21 0 15,22 0-15,-1 0 0,-21-1 0,22-20 16,-22 21-16,0 0 15,0-22-15,-21 1 0,0 21 0,21-21 16,-21 20-16,0 1 0,0 0 0,0 0 16,0 42-1,0 0-15,0 0 0,0 1 16,0 20-16,0-21 0,0 0 16,0 22-16,0-22 0,0 0 0,0 0 15,0 0-15,21 0 0,1-21 0,-22 22 16,21-22-16,0 0 0,0 0 0,21 0 15,-20 0-15,-1 0 0,0-22 0,0 22 16,0-21-16,0 0 16,22 0-16,-22 0 0,0 0 0,0-22 15,-21 22-15,21-21 0,-21 21 0,22-22 16,-22 22-16,21-21 0,-21 21 0,0-1 16,0 44-1,0-1 1,0 0-16,0 21 0,0-21 0,0 22 15,0-22-15,-21 21 0,21-21 0,0 1 16,-22-1-16,22 0 0,0 0 0,0 0 16,0 0-16,0-42 47,0 0-47,22 0 0,-22 0 0,21 0 15,-21-1-15,0-20 0,21 21 0,0 0 16,-21-22-16,0 22 0,21 0 0,0 0 15,1 0-15,-1 21 16,0 0 0,-21 21-16,0 0 0,0 0 0,0 0 15,0 1-15,0 20 0,0-21 0,0 0 16,0 0-16,0 1 0,0-1 0,21-21 16,-21 21-16,21-21 0,0 0 15,1 0-15,-1 0 16,0 0-16,0-21 15,0 21-15,0-21 0,1-1 0,-22 1 16,21 0-16,0-21 0,0 21 0,0-1 16,0 1-16,1-21 0,-22 21 15,21 0-15,0-1 0,0 22 16,-21 22 0,0-1-16,0 0 0,0 0 15,0 0-15,0 22 0,0-22 0,21 0 16,-21 0-16,21 21 0,1-20 15,-1-1-15,0 0 16,0-21-16,0 0 0,0 0 0,22 0 0,-22 0 16,21 0-16,-21 0 0,1 0 15,20-21-15,0 0 0,-21 21 0,22-22 16,-22-20-16,21 21 0,-21 0 16,1-22-16,20 22 0,-21-21 0,0 0 15,0-43-15,-21 21 0,22 1 16,-22 21-16,0-22 0,0 1 0,0-1 15,0 1-15,0-1 0,-22 1 0,1 20 16,21 22-16,-21-21 0,21 21 16,-21 21-16,0 0 0,0 21 15,21 21-15,-22-21 0,22 43 16,0-22-16,0 22 0,0-1 16,0 1-16,0-1 0,0 1 15,0-1-15,0-21 0,0 22 0,0-1 16,0 1-16,0-22 0,0 22 0,0-22 15,0 0-15,0-20 0,0 20 0,0-21 16,0 0-16,0 0 0,0 1 16,0-44-1,0 1 1,0 0-16,0 0 0,22 0 0,-1-22 16,0 22-16,-21-21 0,42 21 0,-42-22 15,43 22-15,-22-21 0,0 21 0,21 0 16,-21-1-16,1 1 15,20 21-15,-21 0 0,21 0 0,-20 0 16,20 0-16,-21 0 0,0 21 0,0-21 16,1 22-16,-1-1 0,-21 0 0,0 0 15,0 0-15,0 0 0,0 1 0,0-1 16,0 0-16,0 0 0,-21 0 16,-1 0-16,22 1 0,-42-22 0,21 21 15,0-21-15,0 0 0,-22 0 0,22 0 16,0 0-16,0 0 0,0 0 0,-1 0 15,22-21 1,0-1-16,0 1 16,22 0-16,-1 0 0,0 0 15,21 0-15,-21-1 0</inkml:trace>
  <inkml:trace contextRef="#ctx0" brushRef="#br1" timeOffset="82371.95">15769 10181 0,'0'0'15,"-21"0"1,21 21-16,-21-21 16,0 22-16,-1-1 0,22 0 0,-21 0 15,21 0-15,-21 0 0,21 1 0,0-1 16,0 0-16,0 0 0,0 0 16,0 0-16,21 1 15,0-22-15,1 0 0,-1 0 0,0 0 16,0 0-16,0 0 0,0 0 0,1 0 15,-1-22-15,0 1 0,-21 0 16,21 0-16,-21 0 0,0-22 16,21 22-16,-21 0 0,0 0 15,0 0-15,0 0 0,0-1 0,0 1 16,0 0-16,0 0 0,0 0 16,21 21-16,1 0 0,-1 0 15,0 0-15,0 0 0,0 0 16,0 0-16,1 0 0,-22 21 0,21 0 0,0-21 15,-21 21-15,0 0 16,0 1-16,0-1 0,0 0 0,0 0 16,0 0-16,0 0 0,0 1 0,0-1 15,0 0-15,0 0 0,0 0 16,0 0-16,21 1 16,0-22-1,22 0-15,-22 0 0,0 0 0,0 0 16,21-22-16,-20 22 0,-1-21 0,0 0 15,0 0-15,0 0 0,0 0 16,1-1-16,-22 1 0,0 0 0,0-21 16,0 21-16,0-1 0,0 1 0,-22 0 15,1 0-15,0 21 16,0 0-16,-21 0 0,20 0 0,-41 0 16,42 0-16,-22 0 0,22 21 15,0-21-15,0 21 0,63-21 31,-21 0-31,1 0 16,20 0-16</inkml:trace>
  <inkml:trace contextRef="#ctx0" brushRef="#br1" timeOffset="82938.39">17695 9208 0,'0'-22'0,"0"44"16,0-65-16,0 22 0,-21 21 15,0 0-15,0 21 16,0 0-16,-1 1 0,1 20 0,0-21 16,0 21-16,0 1 0,0 20 0,21-20 15,-22 20-15,22 1 0,-21-1 0,21 1 16,-21-1-16,21 1 15,0-1-15,0 1 0,0-22 0,0 0 16,0 1-16,0-1 0,0 0 0,0-21 16,0 1-16,0-1 0,0 0 0,0 0 15,0 0-15,-21-21 16,0 0 0,21-21-16,0 0 15,0 0-15,0 0 0,0-1 16,0 1-16,21-21 0,0 21 0,0 0 15,0-22-15,1 22 0,20 0 16,-21-21-16,21 20 0,-20 1 16,20 21-16,0-21 0,1 21 0,-22 0 15,21 0-15,-21 0 0,0 21 0,1 0 16,-1 1-16,0-1 0,-21 0 0,0 0 16,0 0-16,0 0 0,0 22 0,-21-22 15,0 0-15,-1 0 0,1 0 16,-21 1-16,0-1 0,20 0 0,-20-21 15,0 21-15,-1-21 0,1 0 0,0 21 16,-1 0-16,22-21 0,0 0 16,42 0-1,0-21 1,22 0-16,-22 21 16,21-21-16,-21 0 0</inkml:trace>
  <inkml:trace contextRef="#ctx0" brushRef="#br1" timeOffset="83184.44">18478 10033 0,'0'-21'16,"22"21"-1,-1 0 1,0-21-16,0 21 15,0 0-15,0 0 0,1 0 16,-1 0-16,0 0 0,0 0 16,0 0-16</inkml:trace>
  <inkml:trace contextRef="#ctx0" brushRef="#br1" timeOffset="83368.67">18500 10139 0,'0'0'0,"0"21"0,21-21 15,0 0 1,0 21-16,0-21 0,0 0 0,1 0 16,-1 0-16,0 0 0,0 0 0,0 0 15,0 0-15,1 0 0,-1 0 0,-21-21 16,21 21-16,0-21 15,-21 0-15</inkml:trace>
  <inkml:trace contextRef="#ctx0" brushRef="#br1" timeOffset="84896.14">20256 9927 0,'0'0'0,"0"-21"16,0 42-1,-21-21 1,0 43-16,21-22 0,-21 21 16,0-21-16,21 0 0,-21 22 15,-1-22-15,1 21 0,0-21 0,0 1 16,0-1-16,0 21 0,21-21 16,-22 0-16,1-21 0,0 22 0,21-1 15,-21-21 1,21-21-1,0-1 1,0 1-16,0 0 0,21-21 0,-21 21 16,21-1-16,-21-20 0,21 21 0,-21-21 15,22 20-15,-1 1 0,-21 0 0,0 0 16,21 0-16,0 21 16,0 0-16,-21 21 0,0 0 15,0 0-15,0 0 0,0 1 16,0-1-16,0 0 0,0 21 0,0-21 0,0 22 15,0-22-15,0 0 16,0 21-16,0-20 0,21-1 0,1 0 16,-1 0-16,0 0 0,0-21 0,0 21 15,22-21-15,20 22 0,-42-22 16,22 0-16,-1 0 0,0 0 0,1-22 16,-1 1-16,21 0 0,-20 0 15,-1 0-15,-21 0 0,22-1 0,-1 1 16,-21-21-16,21 21 0,-20 0 15,-1-22-15,-21 22 0,0 0 0,0-21 16,0 20-16,0 1 0,0 0 0,0 0 16,-21 21-1,-1 0-15,1 0 0,0 21 16,0-21-16,0 21 0,21 22 0,-21-22 16,-1 0-16,22 21 0,-21-21 0,21 22 15,0-22-15,0 0 0,0 21 0,0-20 16,0-1-16,0 0 0,0 0 15,0 0-15,21-21 0,1 21 0,-1-21 16,0 0-16,0 0 0,0 0 16,0 0-16,22-21 0,-22 21 0,0-21 15,0 0-15,0 0 0,1 0 16,-1-1-16,0 1 0,0-21 16,0 21-16,0 0 0,1-1 0,-1-20 15,-21 21-15,21 21 0,-21-21 0,21 0 16,-21 42-1,0 0 1,0 0-16,0 0 0,0 0 16,0 1-16,0-1 0,0 0 0,0 0 15,0 0-15,0 0 0,0 1 16,0-1-16,0 0 16,21-21-16,0 0 15,1 0-15,-1-21 16,0 0-16,0 21 0,0-22 15,0 1-15,1 0 0,-1 0 0,-21 0 16,42 0-16,-21-1 0,0 22 16,-21 22 15,0-1-31,0 0 0,0 0 16,0 0-16,0 0 0,22 1 0,-22-1 15,0 0-15,21-21 0,0 21 0,0 0 16,0-21-16,0 0 0,1 0 0,-1 0 15,0 0-15,21 0 0,-21-21 16,22 0-16,41-21 16,-41-22-16,-22 43 15,-21 0-15,21-22 0,-21 22 0,0-21 16,0 0-16,0 20 0,0-20 0,0 0 16,0 21-16,0-1 0,0-20 15,-21 42-15,0 0 16,0 0-16,-1 0 0,1 0 15,21 21 1,0 0-16,21-21 16,1 0-16,-1 0 0</inkml:trace>
  <inkml:trace contextRef="#ctx0" brushRef="#br1" timeOffset="85187.64">23262 9440 0,'0'-42'16,"0"84"-16,0-105 0,0 42 0,-21 21 15,0 21 1,0 0-16,21 21 0,-22 1 16,1-1-16,0 0 0,0 22 0,21-1 15,-21-20-15,0 20 0,-1 1 0,22-1 16,-21-20-16,21 20 15,-42 22-15,42-43 0,0 0 16,0 1-16,0-22 0,-21 21 0,21-21 16,0 1-16,0-1 0,-21-21 0,21 21 15,0-42 1,0 0 0,0-1-16,0 1 0</inkml:trace>
  <inkml:trace contextRef="#ctx0" brushRef="#br1" timeOffset="85516.03">22754 9546 0,'-21'-42'0,"42"84"0,-42-126 0,0 41 0,21 1 15,0 21-15,0-22 0,42 22 16,-21 21-16,22-21 0,-22 0 0,42 21 16,-20 0-16,20 0 0,-21 0 0,22 0 15,-1 0-15,1 21 0,-1 0 16,1 0-16,-22 1 0,22 20 0,-22 0 15,0 1-15,-20-1 0,-1 21 16,-21 1-16,0-1 0,0 1 0,0-1 0,-21 1 16,-22-1-16,22 1 0,-21-22 15,-64 64-15,64-64 16,-1 1-16,-20-1 0,20-21 0,1 22 16,0-22-16,-22 0 0,22 0 0,21-21 15,-22 21-15,1 0 0,21-21 0,0 0 16,0 0-16,42 0 15,21-21 1,-21 21-16,22-21 0,-1 0 0,0 0 16,1-22-16,-1 22 0</inkml:trace>
  <inkml:trace contextRef="#ctx0" brushRef="#br1" timeOffset="85744.61">23685 9991 0,'0'0'0,"0"-21"0,22 21 15,-22 21-15,0 0 16,0 0-16,0 0 0,0 0 16,0 22-16,-22-22 0,22 0 15,-21 0-15,0 0 0,21 1 0,0-1 16,0 0-16,-21 0 0,21 0 0,0 0 16,-21-21-16,21 22 0,0-44 46,0 1-46,0 0 0,21 0 16</inkml:trace>
  <inkml:trace contextRef="#ctx0" brushRef="#br1" timeOffset="85911.8">23834 9737 0,'0'0'15,"-64"0"1,43 0-16,0 0 0,0 0 0,-1 0 0,1 0 15,42 0 17,1 0-32,-1 0 15,0 0-15,0 21 0</inkml:trace>
  <inkml:trace contextRef="#ctx0" brushRef="#br1" timeOffset="86320.04">24088 9885 0,'21'0'0,"-42"0"47,-1 0-47,1 0 15,0 21-15,0-21 0,21 21 16,-21 0-16,0 1 0,-1-1 15,22 0-15,0 0 0,0 0 16,0 0-16,0 1 0,0-1 0,0 0 16,22 0-16,-1-21 0,0 21 0,0-21 15,0 0-15,0 21 0,1-21 0,-1 0 16,0 22-16,0-22 16,-21 21-16,0 0 0,0 0 15,0 0-15,-21-21 0,-21 21 16,20 1-16,-20-1 0,0-21 0,-22 21 15,22 0-15,0-21 0,-22 21 16,22 0-16,21-21 0,-22 0 16,22 22-16,63-22 31,-20 0-31,20 0 0,-21 0 0,21-22 16,1 22-16,-22-21 0,21 0 15</inkml:trace>
  <inkml:trace contextRef="#ctx0" brushRef="#br1" timeOffset="86588.04">24320 10160 0,'22'0'16,"-44"0"-16,44-21 0,-1 21 0,-21 21 15,0 0 1,0 0-16,0 1 0,-21 20 16,21 0-16,0 1 0,-22-1 0,22 0 15,0 22-15,0-1 0,0 1 0,0-1 16,0 1-16,0-22 0,0 22 0,-21-1 15,0 1-15,0-1 0,0 1 16,0-1-16,-22 1 0,22-22 0,0 0 16,0 1-16,0-1 0,-22 21 15,43-41-15,0-1 0,-21 0 0,21 0 16,0-42 15,0 0-31,21 0 0,-21-1 0,21 1 16</inkml:trace>
  <inkml:trace contextRef="#ctx0" brushRef="#br1" timeOffset="86867.06">24342 10456 0,'0'0'0,"0"-63"16,21-1-16,-21-41 0,0 62 16,21 1-16,-21 0 0,0 20 0,0 1 15,21 0-15,0 0 0,0 0 0,-21 0 16,22 21-16,-1 0 0,0 0 15,0 0-15,0 0 0,-21 21 0,21 0 16,1 0-16,-22 21 0,0-20 0,0 20 16,0 0-16,0-21 0,0 22 15,-22-1-15,1 0 0,0-20 0,0 20 16,-21-21-16,20 0 0,1 0 16,0 1-16,0-1 0,-21-21 0,20 0 15,1 21-15,21-42 16,0 0-1,21-1-15,1 1 0,-1 0 0</inkml:trace>
  <inkml:trace contextRef="#ctx0" brushRef="#br1" timeOffset="87119.59">25104 9631 0,'0'-21'16,"0"42"-16,0-63 0,-22 42 15,1 21 1,0 21-16,0-21 16,0 22-16,21-1 0,-21 0 0,-1 1 15,1-1-15,0 0 0,0 22 0,21-22 16,-21 0-16,0 1 0,-1-1 0,1 22 16,21-22-16,-21-21 15,21 21-15,0-20 0,0-1 0,0 0 16,0 0-16,0 0 0,21-21 15,0 0-15,1 0 0,-1 0 16,0 0-16</inkml:trace>
  <inkml:trace contextRef="#ctx0" brushRef="#br1" timeOffset="88005.82">25188 10245 0,'0'0'0,"0"-21"0,0-1 16,0 1-16,0 0 15,-21 21 1,0 0-16,0 0 15,0 0-15,-1 21 0,-20-21 16,21 21-16,0 1 0,0-1 0,-43 21 16,43-21-16,0-21 0,21 21 15,0 1-15,0-1 0,0 0 16,0 0-16,21-21 16,0 0-16,0 0 0,0 0 0,1 0 15,-1 0-15,21 0 0,-21 0 0,0-21 16,1 0-16,-1 0 0,0 21 15,0-22-15,0 1 0,-21 0 0,21 0 16,-21 0-16,22 21 0,-22-21 0,0 42 31,-22 0-15,1 0-16,21 0 0,-21 0 16,21 1-16,-21-1 0,21 0 0,0 0 15,0 0-15,0 0 0,0 1 16,21-22-1,0 0-15,0 0 16,1 0-16,-1-22 0,0 1 16,0 0-16,0 0 0,0 0 15,1 0-15,-22-1 0,0 1 0,21 0 16,-21 0-16,21 21 0,-21-21 16,0 42-1,0 0-15,-21 0 16,0 0-16,21 1 0,0-1 15,0 0-15,0 0 0,-22 0 0,22 0 16,0 1-16,0-1 16,22-21-16,-1 0 15,0 0-15,21 0 0,-21 0 16,1 0-16,20 0 0,-21 0 0,0 0 16,22-21-16,-22-1 0,0 22 0,0-21 15,0 0-15,0 0 0,1-21 16,-1 20-16,-21 1 0,0 0 15,0 0-15,-21 42 16,-1-21 0,1 21-16,0 0 0,0 1 15,21 20-15,0-21 0,-21 0 16,0 22-16,21-22 0,-22 21 0,22 0 16,0 1-16,0-22 0,-21 21 0,21 1 15,0-1-15,0-21 0,0 21 0,0 1 16,0 20-16,0-20 0,0-1 15,0-21-15,0 21 0,0 22 16,-21-43-16,21 21 0,-21-20 16,0-1-16,0-21 0,-1 21 0,1 0 15,0-21-15,0 0 0,0 0 0,0 0 16,-1 0-16,1 0 0,0 0 16,0 0-16,0-21 0,0 21 0,21-21 15,0 0-15,-22 21 0,22-22 16,0 1-16,0 0 0,0 0 15,0 0-15,22 0 0,-1-1 16,0 1-16,0 0 0,0 0 0</inkml:trace>
  <inkml:trace contextRef="#ctx0" brushRef="#br1" timeOffset="88292.29">26247 10012 0,'0'-21'16,"0"0"-1,-22 21-15,1 0 0,0 0 0,0 0 16,0 0-16,21 21 0,-21-21 16,-1 21-16,22 0 0,0 21 0,-21-20 15,21-1-15,-21 0 0,21 21 0,-21-21 16,21 1-16,0 20 0,-21 0 15,21 1-15,-21-22 0,21 0 16,0 0-16,0 0 0,0 0 16,0 1-16,0-1 0,21-21 31</inkml:trace>
  <inkml:trace contextRef="#ctx0" brushRef="#br1" timeOffset="88596.83">26395 10075 0,'0'-21'0,"0"42"0,21-42 15,-21 0-15,21 21 16,-21 21 0,0 0-16,0 1 15,0-1-15,0 0 0,0 0 0,0 0 16,0 0-16,0 22 0,0-1 0,-21-21 15,0 22-15,0-1 0,21 0 0,-22-21 16,1 22-16,0-1 0,0-21 16,0 22-16,21-22 0,-21 0 15,-1 21-15,1-21 0,0 1 0,21-1 16,-21 0-16,0-21 0,21 21 16,-21-21-16,-1 0 31,1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44:26.3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1926 0,'0'0'0,"0"-21"0,0 0 15,0 0-15,0 0 16,0-1-16,0 1 0,-21 0 0,0 21 16,21-21-16,-22 21 0,22-21 15,-21 21-15,21 21 47,0 0-47,0 0 0,0 22 16,0-1-16,21 0 0,-21 1 15,22 20-15,-1 1 0,0 20 0,-21 1 16,0 21-16,21 0 0,-21-1 16,0 1-16,21 0 0,-21 0 0,0 0 15,0 0-15,0-1 0,0 1 0,0 0 16,0-21-16,0-1 0,0 1 15,0 0-15,0-22 0,0 22 0,0-22 16,-21 1-16,21-1 0,-21-20 0,21-1 16,0 0-16,0 1 15,0-22-15,0 0 0,0 0 0,0-42 32,0-21-17,0-1-15,0 22 0,21-42 0,0 20 16,-21-20-16,21-1 0,1 1 0</inkml:trace>
  <inkml:trace contextRef="#ctx0" brushRef="#br0" timeOffset="1303.08">2815 2032 0,'0'0'0,"-21"0"0,21-21 16,-21 21-16,21-21 16,0 0-1,0-1 1,0 1-1,21 21-15,0 0 16,21-21-16,-20 21 0,-1 0 16,21 0-16,-21 0 0,22 0 15,-1 0-15,0 0 0,22 0 0,-1 0 16,1 0-16,-1 0 0,43 0 0,-21 0 16,21 0-16,-22 0 0,43 0 15,-21 0-15,21 0 0,21 0 0,-21 0 16,43 0-16,-22 21 0,21 0 15,-21-21-15,22 0 0,20 22 0,-21-22 16,-20 0-16,20 21 0,0-21 16,-21 0-16,22 21 0,-22-21 0,0 0 15,0 0-15,-21 0 0,0 0 16,0 0-16,-21 0 0,0 0 0,21 0 16,-42 0-16,20 0 0,-20 0 0,0 0 15,-1 0-15,-20-21 0,21 21 16,-43 0-16,21 0 0,-20-21 0,20 21 15,-20 0-15,-22 0 0,21-22 0,0 22 16,-20 0-16,20 0 0,-21-21 16,0 21-16,0 0 0,1 0 0,-1 0 15,0 0-15,0 0 16,-21 21 0,21 1-1,-21-1-15,0 0 0,0 0 0,0 0 16,0 0-16,0 22 0,0-22 15,0 21-15,0 1 0,0-1 0,0 0 16,0 1-16,0-1 0,0 21 0,0-20 16,0 20-16,0-20 0,-21 20 0,21-21 15,0 22-15,0-22 0,0 22 16,0-22-16,0 0 0,0 1 0,0 20 16,0-20-16,0-1 0,0 0 0,0 1 15,0 20-15,0-21 0,0-20 0,0 20 16,0 0-16,0 1 15,0-1-15,0-21 0,0 21 0,0-20 16,0-1-16,0 21 0,0-21 0,0 0 16,0 1-16,0-1 0,0 0 0,0 0 15,0 0-15,0 0 0,0 1 16,0-1-16,0 0 0,0 0 16,0 0-16,0 0 15,0 1-15,-21-1 16,0-21-16,21 21 0,-21-21 15,-1 0-15,1 21 0,0-21 16,0 0-16,0 0 0,0 21 0,-1-21 16,-20 0-16,21 0 0,-21 21 15,-1-21-15,22 0 0,-21 0 0,-1 22 16,-20-22-16,21 0 0,-1 0 0,-20 0 16,-1 0-16,1 0 0,-1 0 15,1 21-15,-22-21 0,22 0 0,-22 0 16,0 0-16,1 0 0,-1 0 0,0 0 15,-21 0-15,22 0 0,-22 0 0,0 0 16,21 0-16,-20 0 0,-1 0 0,21 0 16,-21 0-16,22 0 0,-1 0 15,-21 0-15,21 0 0,-20 0 0,20 0 16,-21 0-16,0 0 0,0 0 16,22 0-16,-43 21 0,21-21 0,0 0 15,0 0-15,0 0 0,1 0 16,-1 21-16,0-21 0,0 21 0,0-21 15,22 0-15,-22 21 0,21-21 0,0 0 16,1 0-16,20 0 0,-20 0 16,20 0-16,1 0 0,20 0 0,1 0 15,0 0-15,-1 0 0,1 0 0,21 0 16,0 0-16,-1 0 0,1 0 16,0 0-16,0 0 0,0 0 0,0 0 15,-1 0-15,1 0 0,0 0 0,0 0 16,0 0-1,42 0 1,-21-21 0,21 0-16,0 21 0,22-21 15,-22 0-15</inkml:trace>
  <inkml:trace contextRef="#ctx0" brushRef="#br0" timeOffset="4491.39">4064 2752 0,'0'0'0,"0"-21"0,0-22 16,0 22-16,0-21 0,0 21 0,0-1 16,0-20-16,0 21 0,0 0 15,0 0-15,-21 21 16,0 0-16,21 21 16,0 21-16,-22 0 0,22 1 15,0-1-15,0 22 0,0-1 0,0-21 16,0 22-16,0-1 0,0-20 15,0 20-15,0-20 0,0-1 0,0 0 16,0 1-16,0-1 0,0 0 16,0-21-16,0 22 0,0-22 15,0 0-15,0 0 0,0-42 47,0 0-47,0 0 0,0 0 16,-21-1-16</inkml:trace>
  <inkml:trace contextRef="#ctx0" brushRef="#br0" timeOffset="4858.13">3683 2836 0,'0'0'0,"0"-21"16,-21 0-16,21-42 0,0 41 15,0 1-15,0 0 0,21 0 16,-21-21-16,21 20 0,21 1 0,1 0 15,-1 0-15,0 0 0,1 0 16,20-1-16,1 22 0,-1 0 0,22 0 16,-22 22-16,22-1 0,0 21 15,-22-21-15,1 22 0,-1-1 0,-20 21 16,-1-20-16,-21-1 0,-21 0 0,0 22 16,0-22-16,-21 1 0,-21-1 15,-1 0-15,1 1 0,0-1 16,-1 0-16,-20-21 0,20 22 0,-20-22 15,21 0-15,-1 0 0,1 0 16,0 1-16,20-1 0,-20-21 0,21 0 16,0 0-16,0 0 0,-1 0 0,1 0 15,42 0 17,-21-21-17,22 21-15,-1-22 0</inkml:trace>
  <inkml:trace contextRef="#ctx0" brushRef="#br0" timeOffset="5105.97">4868 2963 0,'0'22'16,"0"-1"-16,0 0 0,0 0 15,0 0-15,0 0 0,-21 1 0,0-1 16,21 0-16,-21 21 0,21-21 0,0 1 16,0-1-16,-21 0 0,21 0 15,0 0-15,0-42 47,0 0-47,21 0 0</inkml:trace>
  <inkml:trace contextRef="#ctx0" brushRef="#br0" timeOffset="5269.94">4889 2858 0,'0'-22'0,"0"44"0,22-44 78,-1 22-78,0 0 16</inkml:trace>
  <inkml:trace contextRef="#ctx0" brushRef="#br0" timeOffset="5722.1">5397 2900 0,'0'0'16,"0"-21"-16,-21 21 16,21 21-1,-21-21-15,0 21 0,-21-21 16,20 21-16,1-21 0,0 21 0,21 1 15,-21-22-15,21 21 0,-21-21 0,21 21 16,0 0 0,21-21-16,0 0 0,0 0 15,0 21-15,1-21 0,-1 21 0,0-21 16,0 22-16,0-22 0,0 21 16,1 0-16,-1 0 0,0 0 15,-21 0-15,0 1 0,0-1 16,0 0-16,-21 0 0,0 0 15,-1 0-15,-20-21 0,21 22 16,0-22-16,0 0 0,-1 21 0,-20-21 16,21 0-16,0 0 0,0 0 15,-1 0-15,22-21 16,0-1-16,0 1 16,0 0-16,22 21 0,-1-21 15</inkml:trace>
  <inkml:trace contextRef="#ctx0" brushRef="#br0" timeOffset="6023.14">5757 2985 0,'0'21'15,"0"0"-15,0 0 16,0 21-16,0-20 0,0 20 0,0-21 15,0 21-15,0 1 0,0-1 16,0 22-16,0-22 0,0 0 16,0 1-16,0 20 0,0-21 0,0 1 15,0-1-15,0 0 0,0 1 0,-21-1 16,21-21-16,-21 22 0,21-1 16,-21-21-16,21 0 0,-21 0 0,21 1 15,0-1-15,0-42 31,0-1-31,0 1 0,0 0 16,0 0-16</inkml:trace>
  <inkml:trace contextRef="#ctx0" brushRef="#br0" timeOffset="6322.96">5736 3112 0,'0'-43'0,"0"86"0,0-107 0,0 22 16,0 21-16,0-1 0,0 1 0,0 0 15,21 0-15,0 0 0,1 0 16,-1 21-16,0 0 0,0-22 0,0 22 16,0 0-16,22 0 0,-22 0 0,0 0 15,21 22-15,-20-1 0,-1 0 16,0 0-16,-21 0 0,0 22 0,0-22 16,0 21-16,0-21 0,-21 22 0,-22-22 15,22 21-15,-21-21 0,0 22 16,20-22-16,-20 0 0,0 0 15,21 0-15,-1 0 0,1-21 0,0 0 16,0 22-16,0-22 0,21-22 31,0 1-31,21 0 0,0 0 0,0 21 16,0-21-16,1-22 0</inkml:trace>
  <inkml:trace contextRef="#ctx0" brushRef="#br0" timeOffset="6581.98">6562 2582 0,'-22'22'16,"1"-1"-16,0 21 0,0-21 0,21 22 15,-21-1-15,0 0 0,21 1 16,-22-1-16,22 0 0,0 1 0,-21-1 15,21-21-15,0 21 0,-21 1 0,21-22 16,0 21-16,0-21 0,0 1 16,0-1-16,0 0 0,21-21 31,0 0-31,1-21 0,-1 0 16</inkml:trace>
  <inkml:trace contextRef="#ctx0" brushRef="#br0" timeOffset="7642.88">6879 3090 0,'21'-21'0,"0"-21"16,-21 21-16,0 0 0,0-1 16,0 1-1,-21 21 1,0 0-16,0 0 15,0 21-15,0 1 0,-22-1 16,22 0-16,0 0 0,0 0 0,0 0 16,-1 1-16,1 20 0,0-21 0,0 0 15,21 0-15,0 1 0,0-1 0,0 0 16,21-21 0,0 0-16,0 0 15,1 0-15,20-21 0,-21 0 0,0 21 16,0-22-16,1 1 0,20 0 15,-21 0-15,0 0 0,-21 0 0,21-1 16,1 1-16,-1-21 16,-21 21-16,0 42 47,0 0-47,-21-21 0,21 21 15,0 0-15,-22 1 16,22-1-16,0 0 0,0 0 15,0 0-15,0 0 0,0 1 16,22-1-16,-1-21 0,0 0 16,0 21-16,21-21 0,-20 0 15,-1 0-15,0 0 0,0 0 0,0 0 16,0 0-16,22-21 16,-22 0-16,0 21 0,0-22 0,0 1 15,1 0-15,-1 0 0,-21 0 16,0 0-16,0-1 0,0 1 15,0 0-15,0 0 16,0 42 0,0 0-1,0 0-15,0 1 16,0-1-16,0 0 0,0 0 0,0 0 16,0 0-16,0 1 0,0-1 0,21 0 15,0-21-15,0 0 0,0 21 0,1-21 16,-1 0-16,21 0 0,-21 0 15,22-21-15,-22 21 0,0-21 16,21 0-16,-21-1 0,1 1 0,20 21 16,-21-21-16,0 0 0,-21 0 15,0 0-15,21 21 0,-21-22 0,0 1 16,0 0-16,0 42 47,0 0-47,0 1 0,0-1 0,0 21 15,0-21-15,0 22 0,0-1 0,0 0 16,22 1-16,-22 20 0,0-21 16,0 1-16,21-1 0,0 0 15,-21 22-15,0-22 0,21 1 0,-21-1 16,21 0-16,-21 1 0,21-1 0,-21 0 16,0 1-16,0-1 0,0 0 0,0 1 15,0-1-15,0-21 0,0 21 16,0-20-16,-21-1 0,0 0 0,21 0 15,-21 0-15,0-21 0,21 21 0,-21-21 16,-1 0-16,1 0 0,0 0 16,0-21-16,21 0 0,0 0 0,0 0 15,0-22-15,0 22 0,0-42 16,21 20-16,0-20 0,0 21 16,1-22-16,20 1 0,-21-1 0,21 1 15,-20-1-15,20 1 0,-21-1 0,21 1 16,-20-1-16,20 22 15,-21-22-15,0 22 0,0 0 0,1 20 0,-1-20 16</inkml:trace>
  <inkml:trace contextRef="#ctx0" brushRef="#br0" timeOffset="8481.49">3048 6879 0,'0'0'0,"0"-21"0,0 0 0,21 21 16,-21-21-16,0 42 31,21 0-31,-21 0 0,0 22 16,0 20-16,0-21 0,0 43 16,0 0-16,0-1 0,0 1 0,0 0 15,-21 21-15,0-22 0,0 1 16,21 21-16,-21-22 0,-1 22 0,1-21 15,0 0-15,0-1 0,0-20 16,21-1-16,0 1 0,-21-1 0,21-20 16,0-1-16,-22 0 0,22 1 15,0-22-15,0 0 0,-21 0 0,21 0 16,0-42 0,0 0-16,0-21 15,-21 20-15,21-20 0,0-21 0</inkml:trace>
  <inkml:trace contextRef="#ctx0" brushRef="#br0" timeOffset="9526.04">2963 7154 0,'0'0'0,"-21"-84"15,0 84-15,21-21 16,0-1-1,21 22-15,0 0 16,0-21-16,1 0 0,20 21 0,21 0 16,1-21-16,21 21 0,-1 0 15,1 0-15,21-21 0,0 21 0,21 0 16,-22 0-16,22 0 0,22-21 0,-22 21 16,21 0-16,169 0 15,-169 0-15,22 0 0,-22-22 0,21 22 16,1 0-16,-22-21 0,21 21 15,-21 0-15,0 0 0,1-21 0,-1 21 16,0 0-16,0-21 0,-21 21 16,0 0-16,0 0 0,-21-21 0,0 21 15,0 0-15,-1 0 0,-20 0 0,0 0 16,-1 0-16,-20-21 0,21 21 16,-22 0-16,1 0 0,-1 0 0,1-22 15,-22 22-15,21 0 0,-20 0 0,-1 0 16,0 0-16,-20 0 0,-1 0 0,21 0 15,-21 0-15,0 0 0,1 0 16,-22 22 0,0-1-16,0 0 15,0 0-15,0 0 0,0 0 0,0 1 16,0-1-16,-22 0 0,22 0 16,0 0-16,0 0 0,0 22 0,0-22 15,-21 21-15,21-21 0,0 22 0,0-1 16,0 0-16,0 1 0,0-1 0,-21-21 15,21 22-15,0-1 0,0 0 16,0 1-16,0-1 0,0 0 0,0 1 16,0-1-16,0 0 0,0 22 0,0-22 15,0 0-15,0 1 0,0 20 0,0-20 16,0-1-16,0 0 0,0 1 16,0-1-16,0 0 0,0 1 0,0-1 15,0 0-15,0 1 0,0-22 16,0 21-16,0 0 0,0-20 0,-21 20 15,21-21-15,-21 21 0,0 1 0,21-22 16,-22 21-16,1-21 0,0 1 0,0 20 16,0-21-16,0 0 0,-1 0 15,-20 22-15,21-22 0,0 0 0,0-21 16,-1 21-16,1-21 16,-21 21-16,21-21 0,0 0 0,-22 0 15,22 22-15,-21-22 0,-1 0 0,1 0 0,0 0 16,-22 0-16,22 0 0,-22 0 15,1 0-15,-1 0 0,-20 0 0,20 0 16,1 0-16,-22 0 0,22 0 0,-22 0 16,0 0-16,22 0 0,-22 0 0,0 0 15,1 0-15,-1 0 0,-21 0 16,0-22-16,1 1 0,-1 21 0,-21-21 16,0 21-16,-21-21 0,21 21 15,-22-21-15,1 21 0,0 0 0,21 0 0,-21 0 16,21 0-16,0 0 0,0 0 0,21 0 15,0 0-15,0 0 16,22 0-16,-1 21 0,0-21 0,1 0 16,20 0-16,1 0 0,-22 0 0,22 0 15,-1 0-15,1 0 0,20 0 0,-20 0 16,20 0-16,1 0 0,0 0 16,21 0-16,-1 0 0,1 0 0,0 0 15,42-21 1,0 21-1,1-21-15,-1 21 0,21-22 0,-21 22 16,0-21-16,22 0 0</inkml:trace>
  <inkml:trace contextRef="#ctx0" brushRef="#br0" timeOffset="9909.7">4233 7662 0,'0'0'0,"0"-21"0,0 0 0,-21 21 31,21 21-31,0 0 15,0 1-15,0 20 0,0 0 0,0 1 16,0-1-16,0 21 0,0 1 0,0-1 16,0 1-16,0-1 0,0 1 15,0-22-15,0 22 0,0-1 0,0-20 16,0 20-16,0-21 0,-21 1 0,21-1 16,0-21-16,0 22 0,0-22 15,0 0-15,0 0 0,0 0 16,0-42-1,0 0-15,0-21 16,0 20-16,0 1 0,0-21 16</inkml:trace>
  <inkml:trace contextRef="#ctx0" brushRef="#br0" timeOffset="10214.18">4106 7916 0,'0'0'0,"0"-42"0,0 0 0,0-1 16,0 22-16,0-21 0,0 21 15,21-22-15,-21 1 0,22 21 0,-1 0 16,21 0-16,-21-1 0,0 1 0,22 0 16,-1 0-16,0 21 0,1 0 15,-1 0-15,0 21 0,1 0 0,-1 0 16,0 22-16,-20-22 0,-1 21 0,0 1 16,-21-1-16,0 0 15,0 1-15,-21-1 0,0 0 0,-22 1 16,1-1-16,21 0 0,-22 1 0,1-22 15,0 0-15,21 21 0,-1-21 0,-20 1 16,21-1-16,42-21 31,0 0-15,0-21-16,1-1 0,-1 22 16,0 0-16</inkml:trace>
  <inkml:trace contextRef="#ctx0" brushRef="#br0" timeOffset="10970.82">4805 8340 0,'0'21'0,"0"-42"0,0 63 0,0-21 16,21-21-16,0 21 0,0-21 16,0 0-16,1 0 0,-1 0 15,21 0-15,-21-21 0,0 0 16,22 0-16,-22 0 0,21 0 0,-21-1 15,1 1-15,20 0 0,-21-21 0,0 21 16,-21-22-16,0 22 0,0 0 0,0 0 16,0-22-16,0 22 15,-21 0-15,-21 21 0,21 0 16,-1 0-16,1 0 0,-21 21 0,21 0 16,0 1-16,-1-1 0,-20 0 0,42 21 15,-21-21-15,21 22 0,-21-22 16,21 21-16,0 1 0,0-22 0,0 21 15,0-21-15,21 0 0,0 1 0,0-1 16,0 0-16,1 0 0,-1 0 0,0-21 16,21 0-16,-21 0 0,22 0 15,-1 0-15,-21 0 0,22 0 0,-1-21 16,0 21-16,1-21 0,-1 0 16,0 0-16,1-1 0,-1-20 0,-21 21 15,21 0-15,-20-22 0,-1 22 0,0 0 16,0 0-16,-21 0 0,21 21 15,-21-21-15,0 42 16,0 0 0,0 0-16,0 0 0,0 0 0,-21 1 15,21-1-15,-21 0 0,21 0 16,0 0-16,0 0 0,-21 1 0,21-1 16,-21 0-16,21 0 0,0 0 15,-22-21 1,22-21 15,0 0-31,0 0 0,0 0 0,0-1 16,22 1-16,-22-21 0,21 21 0,0-22 15,0 1-15,0 0 0,0 21 0,22-22 16,-22 22-16,0-21 0,21 21 0,-20 21 16,20 0-16,-21 0 0,0 0 15,22 0-15,-22 0 0,0 21 0,0 0 16,0 21-16,0-21 0,1 1 15,-22 20-15,0-21 0,0 0 0,0 22 0,0-22 16,0 21-16,0-21 16,0 0-16,0 1 0,0-1 0,0 0 15,0 0-15,-22-21 0,22 21 16,0-42 0,0 0-16,0 0 15</inkml:trace>
  <inkml:trace contextRef="#ctx0" brushRef="#br0" timeOffset="11774.96">3175 11938 0,'0'0'0,"0"-21"0,0 0 0,0 0 16,0-1-16,-21 22 15,0 0-15,-1 0 16,1 22-16,0-1 0,0 21 0,0 0 16,21 1-16,0 20 15,-21-20-15,21 20 0,-22 22 0,22-22 16,0 1-16,0 20 0,-21-20 0,21 21 15,-21-1-15,0 1 0,21 0 16,-21-1-16,0 1 0,21 63 16,-22-84-16,1 20 0,0-20 15,21 20-15,-21-20 0,21-1 0,-21 1 16,21-22-16,0 22 0,-21-22 16,21 0-16,-22-20 0,22 20 0,0-21 15,0 0-15,-21-21 0,21-21 31,0 0-31,0-21 0,0-1 0,0 1 16,0-22-16,0 1 0</inkml:trace>
  <inkml:trace contextRef="#ctx0" brushRef="#br0" timeOffset="12653.83">2730 12171 0,'0'-42'0,"0"84"0,0-106 0,0 22 0,0 21 15,0 0-15,0 0 0,22-1 16,-1 22-16,0-21 0,0 21 16,21 0-16,-20 0 0,20 0 15,21-21-15,1 21 0,21-21 0,-1 21 16,22 0-16,21-21 0,0 21 16,0 0-16,21-21 0,0-1 0,22 22 15,20 0-15,-20-21 0,20 21 0,1 0 16,-1 0-16,1 0 0,20-21 15,-41 21-15,20 0 0,-21 0 0,-20 0 16,20 0-16,0 0 0,-21 0 0,-21 0 16,22 0-16,-22 0 0,0-21 0,0 21 15,0-21-15,-22 21 16,1 0-16,0-21 0,0 21 0,-21 0 16,-1-22-16,-20 22 0,-1 0 0,1 0 15,-22 0-15,0 0 0,-20 0 0,-1 0 16,0 0-16,0 0 15,0 0-15,-21 22 16,0-1-16,0 0 0,0 0 16,0 0-16,0 22 0,0-22 0,0 21 15,-21 0-15,0 1 0,0 20 16,21-20-16,-21 20 0,-1-21 0,22 22 16,0-22-16,-21 22 0,21-1 15,-21-20-15,21 20 0,0-21 0,0 22 0,0-22 16,-21 22-16,21-1 15,0-20-15,0-1 0,-21 21 0,21-20 16,0-1-16,0 0 0,0 1 0,-21-1 16,21 0-16,-22 1 0,1-1 0,21 0 15,0 1-15,-21-1 0,0-21 0,0 22 16,0-1-16,-1-21 0,22 21 16,-21 1-16,0-22 0,0 0 0,21 21 15,-21-20-15,0-1 0,21 0 0,0 0 16,-22 0-16,1 0 0,0 1 15,0-22-15,21 21 0,-21-21 0,0 0 16,-1 21-16,1-21 0,-21 0 0,0 0 16,-1 0-16,1 0 0,-22 0 15,1 0-15,-1 0 0,-20 0 0,-1 0 16,0 0-16,-20 0 0,20 0 0,-21 0 16,0 21-16,0-21 0,22 0 0,-22 0 15,0 21-15,0-21 0,-21 0 0,0 0 16,0 0-16,0 21 0,0-21 15,-21 0-15,-21 0 0,21 22 0,-22-22 16,1 0-16,0 21 0,-22-21 0,22 21 16,-1-21-16,1 21 0,0-21 0,21 21 15,-1-21-15,1 21 16,42-21-16,-21 22 0,43-22 0,-1 0 16,0 0-16,22 0 0,21 0 0,-22 0 15,22 0-15,-1 0 0,1 0 16,21 0-16,-21 0 0,20 0 0,1 0 15,21-22-15,0 1 0,0 0 16,0-21-16,43 21 0,-22-22 0</inkml:trace>
  <inkml:trace contextRef="#ctx0" brushRef="#br0" timeOffset="12954.47">3683 12700 0,'-21'-21'0,"42"42"0,-42-63 0,21 21 0,0 42 16,0 0 0,0 0-16,0 21 0,0 1 15,0-1-15,0 0 0,0 22 0,0-22 16,0 1-16,0 20 0,0-21 0,0 1 15,0-1-15,0 0 0,0-20 16,-21 20-16,21-21 0,0 0 16,0 0-16,0 1 0,0-1 0,0-42 31,0-1-31,0 1 16</inkml:trace>
  <inkml:trace contextRef="#ctx0" brushRef="#br0" timeOffset="13418.61">3598 12827 0,'0'-42'16,"0"84"-16,0-127 0,0 43 0,0 0 0,0-1 16,21 22-16,1 0 0,-1-21 0,0 21 15,0 21-15,0-22 0,22 1 16,-22 21-16,21 0 0,-21 0 16,22 0-16,-22 0 0,21 0 0,-21 21 15,0-21-15,22 22 0,-22-1 16,-21 21-16,0-21 0,0 0 0,0 22 15,-21-1-15,0-21 0,-22 22 0,-20-1 16,20 0-16,-20 1 0,-1-22 0,1 21 16,-1-21-16,22 0 0,0 1 15,-1-1-15,22-21 0,0 0 0,42-21 16,0-1 0,22 1-16,-1 21 15,-21-21-15,43 21 0,-22 0 0,0 0 0,22 0 16,-22 0-16,1 0 0,20 0 15,-21 21-15,1 0 0,-22 1 16,21-1-16,-21 0 0,22 0 0,-22 0 16,0 0-16,-21 1 0,0-1 0,0 21 15,0-21-15,0 0 0,-42 1 0,21 20 16,-22-21-16,1 0 0,0 22 16,-22-22-16,1 0 0,-1 0 0,22 0 15,-22 0-15,-42 22 0,64-43 16,0 0-16,-1 0 0,22 0 15,21-21-15,0-1 0,0 1 16,0 0-16,0 0 16,21 0-16,1 0 0,-1 21 0</inkml:trace>
  <inkml:trace contextRef="#ctx0" brushRef="#br0" timeOffset="14035.01">4297 13060 0,'0'0'0,"0"-21"0,-21 42 16,-1 0 0,1 0-16,0 0 0,21 1 15,0-1-15,-21 0 0,21 0 16,-21 0-16,21 0 0,0 1 0,0-1 16,0 0-16,0 0 15,0 0-15,21-21 0,0 0 16,0 0-16,0 0 0,22 0 0,-1 0 15,-21 0-15,0-21 0,1 0 0,-1 21 16,0-21-16,0 0 0,-21-1 16,0 1-16,0 0 0,0-21 15,-21 21-15,0-1 0,21 1 0,-21 0 16,-1 0-16,22 0 0,0 0 16,0-1-16,0 1 0,0 0 0,22 21 15,-1-21-15,0 21 0,64-21 16,-64 21-16,21 0 0,0 0 15,-20 21-15,20-21 0,-21 21 0,0 0 16,-21 0-16,0 22 0,0-22 16,0 21-16,0-21 0,-21 22 0,0-22 15,-21 21-15,20-21 0,1 1 0,0-1 16,0 21-16,21-21 0,0 0 0,0 1 16,21-22-1,0 0-15,0 0 0,1 0 0,20 0 16,0 0-16,-21 0 0,22 0 0,-1-22 15,-21 1-15,22 0 0,-22 0 0,21 0 16,-21 0-16,0-1 0,-21 1 16,0-21-16,0 21 0,0 0 15,0-22-15,0 22 0,-21-21 0,0 21 16,0-1-16,0 1 0,-22 0 0,22 21 16,-21 0-16,21 0 0,-22 0 0,1 0 15,21 0-15,0 0 0,0 0 16,-1 0-16,1 0 0,21 21 15,21-21-15,1 0 16,20 0-16,-21 0 0,21-21 0,1 21 16</inkml:trace>
  <inkml:trace contextRef="#ctx0" brushRef="#br0" timeOffset="14586.5">5630 12340 0,'0'-21'15,"0"42"-15,0-63 0,-21 42 16,0 0-16,0 0 0,21 21 0,-21 0 16,-1 0-16,1 22 0,0-1 0,0-21 15,21 43-15,-21-22 0,0 0 16,21 22-16,0-22 0,-22 22 0,22-22 16,-21 22-16,21-22 0,-21 21 0,21-20 15,0-1-15,0-21 0,0 22 0,0-22 16,-21 21-16,21-21 15,0 0-15,0 1 0,-21-22 0,21-22 32,0 1-32,0 0 15,21-21-15,0 21 0,0-22 16,22 1-16,-22 21 0,0-22 0,21 1 16,1 0-16,-1 21 0,0-1 0,1 1 15,-1 0-15,0 0 0,1 0 0,-1 0 16,-21 21-16,21 0 0,-20 0 15,-1 0-15,-21 21 16,-21 0 0,-22-21-16,22 21 0,-21 0 0,-1-21 15,1 21-15,-21 1 0,20-1 0,1 0 16,-22-21-16,43 21 0,-21 0 16,21 0-16,0 1 0,21-1 0,0 0 15,0 0-15,0 0 0,0 0 0,21 1 16,0-1-16,0 0 0,21 0 0,1 0 15,-22 0-15,21 1 0,1-22 16,-1 21-16,0 0 0,1-21 0,-22 21 16,21-21-16,-21 0 0,0 21 0,22-21 15,-22 0-15,0 0 0,0 0 16,0 0-16,-21-21 16,22 0-16</inkml:trace>
  <inkml:trace contextRef="#ctx0" brushRef="#br1" timeOffset="22442.4">5292 9081 0,'0'0'0,"21"-22"16,-21 1-16,0 0 0,21 0 0,-21 0 15,21 21-15,-21-21 0,0-1 0,0 1 16,0 0-16,0 42 47,0 0-47,0 1 0,0 20 0,0-21 16,0 21-16,0 1 0,-21 20 15,0-20-15,21 20 0,-21 1 0,-1-1 16,22 1-16,-21-1 0,21 22 0,-21-1 15,0 1-15,21-21 0,0 20 16,-21 1-16,21-22 0,-21 22 0,21 0 16,-22-1-16,22 1 0,0-21 0,0 20 15,-21-20-15,21 20 0,-21-20 0,21-1 16,0 1-16,0-1 0,0 1 0,0-1 16,-21 43-16,21-63 0,0-1 15,-21 0-15,21 1 0,0-22 0,0 21 16,0-21-16,0 0 0,0 1 0,0-1 15,0-42 17,0-1-32,0 1 15,0 0-15,0-21 0,0-1 0,0 1 16,0-21-16</inkml:trace>
  <inkml:trace contextRef="#ctx0" brushRef="#br1" timeOffset="23074.49">5334 9038 0,'0'-21'0,"0"42"0,-21-42 0,0 21 16,-1 0-16,1 0 0,0 0 16,0 21-16,0 0 15,0 1-15,-1-1 0,1 0 0,-21 21 16,21-21-16,0 22 0,-1-1 16,-20 0-16,21 1 0,0-1 0,0 0 15,-1 1-15,-20-1 0,21 0 0,0-20 16,21 20-16,-21-21 0,-1 0 15,22 0-15,-21 1 0,21-44 32,0 1-32,21 0 15,1 0-15,-1 0 0,-21 0 0,21-1 16,0 1-16,-21-21 0,21 21 16,0 0-16,1-1 0,-22-20 0,21 21 15,0 0-15,0 0 0,0-1 0,0 1 16,1 0-16,-1 21 0,0-21 0,0 21 15,0 0-15,0 0 0,1 0 0,20 0 16,-21 0-16,0 0 0,22 0 16,-22 21-16,0 0 0,21 0 15,-21 22-15,1-22 0,-1 0 0,0 21 16,0-20-16,0 20 0,0 0 0,-21-21 16,22 22-16,-1-1 0,-21-21 0,0 22 15,21-1-15,-21 0 0,21-21 0,-21 22 16,21-22-16,-21 21 0,0-21 0,21 22 15,-21-22-15,22 0 0,-22 0 16,0 0-16,0 1 0,21-1 0,0 0 16,-21-42 15,0 0-31</inkml:trace>
  <inkml:trace contextRef="#ctx0" brushRef="#br1" timeOffset="26945.81">11261 9335 0,'0'21'0,"0"21"0,0-21 15,0 22-15,0-1 0,0 21 16,0 1-16,0-1 0,21 1 0,-21-1 16,21 1-16,-21-1 0,0 22 0,0-21 15,0-1-15,0 1 0,0-1 0,0 1 16,0-1-16,0-21 0,0 22 0,0-22 15,0 1-15,0-1 0,-21-21 16,21 21-16,0-20 0,0-1 0,0-42 31,0-1-15,0 1-16,0-21 0</inkml:trace>
  <inkml:trace contextRef="#ctx0" brushRef="#br1" timeOffset="27267.21">10922 9440 0,'-21'-42'0,"42"84"0,-42-126 0,21 63 0,21-22 16,0 22-16,21-21 0,1 21 15,-1-1-15,0 1 0,22 0 0,-1 21 16,1 0-16,-1 21 0,1 0 0,-1 1 15,-20 20-15,20 0 0,-20 22 0,-1-22 16,-21 22-16,0-1 0,-21 1 16,0-1-16,-21 1 0,-21-1 0,-1-21 15,-20 22-15,21-22 0,-22 22 0,1-22 16,-1 0-16,1-20 0,-1 20 16,22-21-16,-1 0 0,22-21 0,0 21 0,42-21 31,22 0-31,-22 0 0,21-21 15,0 21-15,1-21 0,-1 0 0,0 21 16</inkml:trace>
  <inkml:trace contextRef="#ctx0" brushRef="#br1" timeOffset="28013.86">11642 10414 0,'0'0'0,"0"21"0,0 0 15,21-21-15,0 0 16,0 0-16,0 0 0,22-21 0,-22 0 16,21 0-16,-21 21 0,22-21 15,-1-22-15,0 22 0,1 0 0,-1 0 16,-21 0-16,21 0 0,-20-1 16,-1 1-16,-21 0 0,0 0 0,-43 21 15,22 0 1,0 0-16,0 0 0,-21 0 0,-1 21 15,22 0-15,0 0 0,-21 1 0,20 20 16,1-21-16,0 21 0,0 1 16,21-22-16,0 21 0,0-21 0,0 22 15,0-22-15,0 0 0,0 0 0,21 0 16,0 1-16,0-1 0,1-21 0,20 0 16,-21 21-16,21-21 0,1 0 15,-1 0-15,0 0 0,1-21 0,-1 0 16,0 21-16,1-22 0,-1 1 15,0-21-15,1 21 0,-1 0 0,-21-1 16,0-20-16,1 21 0,-22 0 0,0-22 16,21 22-16,-21 0 0,0 0 0,0 0 15,0 42 1,0 0 0,0 0-16,-21 22 0,21-22 15,-22 0-15,22 21 16,0-21-16,0 1 0,0-1 0,0 21 15,-21-21-15,21 0 0,-21 1 0,21-1 16,-21-21-16,21 21 0,-21-21 16,21-21-1,0 0 1,0-1-16,0 1 0,21-21 0,0 21 16,-21-22-16,21 1 0,0 0 15,1 21-15,-1-22 0,0 1 0,0 21 16,0-22-16,0 22 0,1 0 0,20 21 15,-21 0-15,0 0 0,22 0 0,-22 0 16,0 0-16,21 21 0,-21 0 16,1 1-16,-1-1 0,0 0 0,0 21 15,-21-21-15,0 22 0,0-1 0,0-21 16,0 22-16,0-22 0,0 0 16,0 0-16,0 0 0,-21 0 0,21 1 15,0-1-15,21-21 16,0 0-16,0 0 15,22-21-15,-1-1 0,0 1 0</inkml:trace>
  <inkml:trace contextRef="#ctx0" brushRef="#br1" timeOffset="28581.31">14499 9123 0,'0'0'0,"0"-21"16,-21 42-16,0 21 15,21 1-15,0-1 0,-21 0 0,-1 22 16,1-22-16,0 43 0,21-22 0,-21 1 16,0 20-16,0-20 0,21 21 0,-22-22 15,1 1-15,0-1 16,0-21-16,21 22 0,-21-1 0,21-20 15,-21-1-15,21 0 0,-22 1 0,22-1 16,-21-21-16,21 22 0,0-22 0,0 0 16,0 0-16,-21-21 0,21 21 15,0-42 1,0 0-16,0 0 0,21 0 16,0-22-16,1 1 0,-1 21 0,0-22 15,0 1-15,0 0 0,22 21 16,-22-22-16,21 22 0,0-21 0,-20 21 15,20-1-15,0 22 0,-21 0 0,22 0 16,-22 0-16,0 0 0,21 0 16,-20 0-16,-1 0 0,0 22 0,0-1 15,-21 0-15,21 0 0,0 0 0,-21 0 16,0 1-16,0-1 0,0 0 0,0 21 16,0-21-16,-21 1 0,0-1 15,0 0-15,-21 21 0,20-21 0,-20 1 16,0-1-16,-1 0 0,-20 0 0,21 0 15,-1-21-15,1 21 0,0 1 0,-1-22 16,22 0-16,0 21 0,21-42 31,21-1-31,0 22 0,0-21 16,1 0-16,20 0 0,-21 0 16</inkml:trace>
  <inkml:trace contextRef="#ctx0" brushRef="#br1" timeOffset="28866.85">15621 10139 0,'21'0'31,"0"0"-31,0 0 0,1 0 0,-1 0 16,0 0-16,0 0 0,0 0 0,22 0 16,-22 0-16,0 0 0,0 0 0,0 0 15,0 0-15,1 0 0,-1 0 0,0 0 16,0 0-16,-21 21 16,-21 0-1,0-21-15,0 21 0,-22-21 16,1 22-16</inkml:trace>
  <inkml:trace contextRef="#ctx0" brushRef="#br1" timeOffset="29046.02">15642 10393 0,'0'21'0,"0"0"16,21-21 0,0 0-16,1 0 15,-1 0-15,0 0 0,0 0 16,0 0-16,0 0 0,1-21 15,-1 21-15,0-21 0,0 0 0,0 21 16,0-21-16,-21-1 0</inkml:trace>
  <inkml:trace contextRef="#ctx0" brushRef="#br1" timeOffset="32273.89">16976 10033 0,'0'0'0,"21"0"0,0-21 15,-21 0-15,0 0 16,0 42 15,0 0-31,0 0 16,0 0-16,0 0 0,0 22 0,0-22 16,0 21-16,0 1 0,0-22 15,0 21-15,0 0 0,-21-20 0,0 20 16,21-21-16,0 21 0,-22-20 15,22-1-15,0 0 0,-21 0 0,21 0 16,0 0-16,-21-21 0,21 22 16,0-44-1,0 1 1,21 0-16,0 0 0,1 0 0,-22 0 16,21-1-16,0-20 0,0 21 0,0 0 15,0-22-15,1 22 0,-1-21 0,0 21 16,0 0-16,0-1 0,-21 1 0,21 0 15,1 21 1,-22 21 0,0 0-16,0 1 0,0-1 15,0 0-15,0 0 0,0 21 0,0-20 16,0 20-16,0-21 0,0 21 0,0-20 16,0-1-16,0 0 0,0 0 15,0 0-15,21 0 0,0 1 0,0-22 16,0 0-16,0 0 0,22 0 0,-22 0 15,21 0-15,1 0 0,-22 0 0,21-22 16,0 1-16,1 0 0,-1 0 0,-21 0 16,22 0-16,-22-1 0,21-20 15,-21 21-15,0 0 0,1-22 0,-1 22 16,-21-21-16,21 21 0,-21 0 16,0-22-16,0 22 0,0 0 0,0 0 15,0 0-15,-21 21 16,0 21-1,-1 0-15,22 0 0,-21 0 0,21 22 16,0-22-16,-21 21 0,0-21 0,21 22 16,0-1-16,0-21 0,0 21 0,0-20 15,0-1-15,0 0 0,0 0 0,0 0 16,0 0-16,21 1 0,0-22 16,0 0-16,1 0 0,-1 0 0,0 0 15,0 0-15,21-22 0,-20 22 16,-1-21-16,0 0 0,21 0 15,-21 0-15,1-22 0,-1 22 0,21 0 16,-21-21-16,0 21 0,-21-22 0,22 22 16,-1 0-16,0-21 0,-21 20 15,21 1-15,0 21 16,-21 21 0,0 1-16,0-1 0,0 0 0,0 0 15,0 0-15,0 0 0,0 1 0,0-1 16,0 0-16,0 0 0,0 0 15,0 0-15,0 1 16,21-22 0,1 0-16,-1 0 15,0 0-15,0-22 0,0 1 16,0 21-16,1-21 0,-1 0 16,-21 0-16,21 0 0,0-1 0,-21 1 15,0 0-15,21 21 0,0 0 16,-21 21-1,0 0-15,0 1 0,0-1 16,0 0-16,0 21 0,0-21 16,0 1-16,0-1 0,0 0 0,0 0 15,0 0-15,22 0 0,-1 1 0,0-1 16,0-21-16,0 0 16,0 0-16,1 0 0,-1 0 15,0 0-15,0-21 0,0-1 0,0 1 16,1 0-16,-22-21 0,21 21 15,-21-22-15,21 22 0,-21-21 0,0-1 16,0 1-16,0 0 0,0 21 0,0-22 16,0 22-16,-21-21 0,0 21 0,-1-1 15,1 22-15,0-21 0,0 21 16,0 0-16,0 0 16,42 0-1,21 0 1,-21 0-16,0 0 0,22 0 0,-22 0 15,21 0-15,1 0 0,20 0 0,1-21 16,-1 21-16</inkml:trace>
  <inkml:trace contextRef="#ctx0" brushRef="#br1" timeOffset="32582.81">20616 9102 0,'0'-21'16,"0"42"-16,-21-64 0,0 43 15,0 22 1,0-1-16,21 21 0,-22 0 0,22 22 16,-21-22-16,0 22 0,21 20 0,-21-20 15,0 21-15,0-1 0,-1 1 16,1 0-16,0-22 0,-21 22 0,21-22 15,-1 1-15,1-1 0,0 1 0,0-22 16,0 22-16,0-22 0,21-21 0,0 21 16,0-20-16,0-1 0,0 0 0,21-42 31,0 0-31,0-22 16</inkml:trace>
  <inkml:trace contextRef="#ctx0" brushRef="#br1" timeOffset="33092.37">20108 9440 0,'0'0'0,"-21"-42"15,21-43 1,0 64-16,0-21 0,21 21 0,0 0 16,1-1-16,20 1 0,0 0 0,1 21 15,20 0-15,-21 0 0,22 0 16,-22 0-16,1 0 0,-1 0 0,0 21 15,1 22-15,-22-22 0,-21 21 0,0-21 16,0 22-16,0-1 0,-21 0 0,-1 1 16,-62 41-16,41-41 15,-20-1-15,21-21 0,-22 21 0,22 1 16,-1-22-16,-20 0 0,42 0 0,-22 0 16,22 1-16,0-22 0,21 21 15,21-21 1,22 0-16,-1-21 0,0 21 15,1 0-15,20-22 0,1 22 0,-1 0 16,1 0-16,-22 0 0,21 22 16,-20-1-16,-1 0 0,0 21 0,-20-21 15,-1 22-15,0-22 0,0 21 16,-21 1-16,0-1 0,0-21 0,0 21 16,-21-20-16,0 20 0,0-21 15,-22 21-15,22-20 0,-21-1 0,-1 0 0,1 0 16,-21 0-16,20 0 0,1 1 0,-64-22 15,64 21-15,-22-21 0,43 0 16,-21 0-16,21 0 0,-22 0 16,43-21-16,0-1 0,0 1 15,0 0-15,0 0 0,0 0 0,43 0 16,-22-1-16,0-20 0,21 21 0,1 0 16,-1 0-16,0-1 0</inkml:trace>
  <inkml:trace contextRef="#ctx0" brushRef="#br1" timeOffset="33736.67">21082 9991 0,'42'0'0,"-84"0"0,127 0 16,-43-21-16,-21 21 0,0 0 0,-42 21 31,0-21-31,0 21 16,0 0-16,-22 21 0,22-20 15,-21 20-15,21-21 0,-22 21 0,22 1 0,-21-22 16,21 21-16,21-21 0,0 1 15,0 20-15,0-21 0,0 0 0,0 0 16,21 1-16,0-1 0,0-21 16,21 0-16,-20 0 0,20 0 15,-21 0-15,0 0 0,22-21 0,-22-1 16,0 22-16,0-21 0,0 0 0,0 0 16,-21-21-16,0 20 0,0 1 0,0 0 15,0-21-15,0 21 0,0-22 0,0 22 16,0-21-16,0 21 0,0-1 15,0-20-15,0 21 0,0 0 0,0 0 16,22-1-16,20 22 16,-21-21-16,0 21 0,22 0 15,-22 0-15,21 0 0,-21 0 0,0 0 16,1 21-16,-1 1 0,0-1 16,-21 0-16,0 0 0,0 0 0,0 0 15,0 22-15,0-22 0,-21 0 0,0 21 16,-1-20-16,1-1 0,0 0 0,0 0 15,0 0-15,0 0 0,21 1 0,-22-1 16,22 0-16,0 0 0,0 0 16,22-21-1,-1 0-15,0 0 0,0 0 0,0 0 16,22 0-16,-22-21 0,21 0 16,-21 0-16,22 0 0,-22-1 0,21-20 15,-21 21-15,43-106 16,-64 85-16,0 20 15,0 1-15,0 0 0,0 0 16,-21 21-16,-1 0 0,1 0 0,0 0 16,0 0-16,0 0 0,0 0 0,-22 0 15,22 21-15,0-21 0,21 21 16,-21-21-16,21 21 16,21-21-16,0 0 15,0 0-15,0 0 0,1 0 16</inkml:trace>
  <inkml:trace contextRef="#ctx0" brushRef="#br1" timeOffset="34422.9">22585 9292 0,'0'-21'0,"0"42"0,0-63 15,0 21-15,0 0 0,0-1 16,-21 22-1,-1 22-15,1-1 16,0 21-16,0-21 0,0 22 0,0-1 16,-22 0-16,22 1 0,0 20 15,0 1-15,0-22 0,-1 21 16,1 1-16,0-1 0,0-20 0,0 20 16,0-20-16,21 20 0,-22-21 0,22 22 15,-21-22-15,21 1 0,0-1 0,-21 0 16,0-21-16,21 22 0,-21-22 0,21 0 15,0 21-15,0-20 16,-21-1-16,21-42 31,0-1-31,21 1 0,0-21 16,-21 21-16,21 0 0,0-22 16,-21 22-16,21-21 0,1 21 15,20-22-15,-21 1 0,0 21 0,0-22 16,1 22-16,-1 0 0,0 0 0,0 0 15,0 0-15,0 21 0,1 0 0,-1 0 16,-21 21 0,0 0-16,0 0 15,0 0-15,-21-21 16,-1 21-16,1-21 0,0 22 16,0-22-16,-21 0 0,20 0 15,1 0-15,0 21 0,0-21 16,0 0-16,0 0 0,-1 0 15,22 21 1,0 0-16,0 0 16,22 0-16,-1 1 0,0-1 15,0 0-15,-21 0 0,0 0 0,21 0 16,0 1-16,-21-1 0,22 0 0,-22 0 16,0 0-16,21 0 15,-21 1-15,21-22 0,-21 21 16,21-21-1,0 0-15,0 0 16,1 0-16,-22-21 0,21 21 0,-21-22 16,21 22-16,0 0 0,0-21 15</inkml:trace>
  <inkml:trace contextRef="#ctx0" brushRef="#br1" timeOffset="35511.58">23368 9652 0,'0'0'0,"0"-21"15,0 0-15,0 0 16,0 42 15,0 0-15,-21 0-16,0 0 0,-1 22 15,22-1-15,-21 0 0,0 1 0,0-1 16,0 0-16,0 1 0,-1 20 0,1-21 16,21 1-16,0-22 0,-21 21 15,21 1-15,0-1 0,0-21 0,0 21 16,0-20-16,0-1 0,0 0 16,0 0-16,21 0 0,-21 0 0,21-21 15,1 0-15,-1 0 0,0 0 0,0 0 16,0 0-16,0-21 0,1 0 15,-1 0-15,0 0 0</inkml:trace>
  <inkml:trace contextRef="#ctx0" brushRef="#br1" timeOffset="35861.71">23791 9716 0,'0'0'16,"0"-22"-16,0 1 0,0 0 0,21 21 0,-21-21 16,22 21-16,-1 0 15,0 0-15,0 0 0,0 0 16,0 0-16,-21 21 0,22 0 0,-1 0 16,-21 1-16,0-1 0,21 21 0,-21-21 15,0 22-15,0-1 0,0 0 16,0 1-16,0-22 0,-21 21 15,21 0-15,-21 1 0,-1-22 0,1 21 16,0-21-16,0 1 0,0 20 0,0-21 16,-1 0-16,1 0 0,0 1 0,0-1 15,21 0-15,-21-21 16,0 21-16,21-42 31,21 21-31,0-21 0,0 0 16</inkml:trace>
  <inkml:trace contextRef="#ctx0" brushRef="#br1" timeOffset="36101.83">24596 9906 0,'0'-21'15,"0"42"48,0 0-47,0 0-16,0 1 15,-22-1-15</inkml:trace>
  <inkml:trace contextRef="#ctx0" brushRef="#br1" timeOffset="36322.16">24469 10562 0,'0'21'0,"0"-42"0,0 64 0,-22-43 15,22 21-15,-21 0 0,0 0 16,21 0-16,0 0 0,-21 1 15,0-1-15,0 0 0,-1 0 16,1 0-16,0 0 0,0 1 0,-21-1 16,20 0-16,-20 0 0,21-21 0,-21 21 15,20 0-15,-20-21 0,0 0 16,-1 22-16,1-22 0</inkml:trace>
  <inkml:trace contextRef="#ctx0" brushRef="#br1" timeOffset="37566.87">5567 4763 0,'42'-64'16,"-84"128"-16,84-149 0,-42 64 0,0 0 0,0-22 16,0 22-16,0 0 15,0 0-15,0 42 31,0 21-15,21 1-16,-21-1 0,0 21 0,0 22 16,0 0-16,0 21 0,0-22 0,-21 22 15,0 0-15,0 0 16,0 0-16,-22-22 0,22 22 0,0-21 16,-21-1-16,20 1 0,1 0 0,0-22 15,0 1-15,0 63 16,0-64-16,21-20 0,0-1 0,0 0 15,0-21-15,0 22 0,0-22 0,0 0 16,0-42 0,0 0-1,0-22-15,0 22 0,0-21 16,0 0-16</inkml:trace>
  <inkml:trace contextRef="#ctx0" brushRef="#br1" timeOffset="38114.78">5630 4614 0,'0'0'0,"0"-21"16,-21 21-1,0 0-15,0 21 0,0 1 16,-22-1-16,22 21 0,-21 0 16,-1 1-16,1-1 0,0 22 0,-1-22 15,1 0-15,21 1 0,-21 20 16,-1-21-16,22-20 0,0 20 0,0-21 16,0 0-16,21 0 0,0 1 0,21-44 31,0 22-31,0-21 15,0 0-15,0-21 0,1-1 16,-1 22-16,0-42 0,21 20 16,-21 1-16,22-21 0,-22 20 0,0-20 15,21 20-15,1-20 0,-22 21 16,21-1-16,1 1 0,-22 0 0,21 20 16,-21-20-16,22 21 0,-22 0 15,0 0-15,0 21 0,0 0 16,0 21-16,1 0 0,-1 0 15,0 21-15,0 1 0,0-1 0,0 22 16,1-1-16,-1 1 0,0 20 0,0-20 16,0-1-16,0 1 0,1-1 15,-1-20-15,0 20 0,-21-21 0,21-20 16,0 20-16,0-21 0,1 21 16,-1-20-16,-21-1 0,21-21 15,-21 21-15,21-21 0,0 0 0,0 0 16</inkml:trace>
  <inkml:trace contextRef="#ctx0" brushRef="#br1" timeOffset="43638.04">11324 3852 0,'0'-21'15,"0"42"1,0 1-1,-21 41-15,21-21 0,0 43 16,-21-21-16,0 20 0,21 1 0,-22 0 16,22-22-16,0 22 0,-21-1 15,21-20-15,-21-1 0,21 22 0,0-43 16,-21 22-16,21-22 0,-21 1 16,21-1-16,0 0 0,0-21 0,-21 1 15,21-1-15,0-42 31,0-1-31,0 1 0</inkml:trace>
  <inkml:trace contextRef="#ctx0" brushRef="#br1" timeOffset="43982.95">10753 4212 0,'0'-42'0,"0"84"0,0-126 15,0 41-15,0 22 0,0-21 0,21 21 16,0-22-16,0 22 0,21 0 16,1-21-16,20 42 0,-20-22 0,20 1 15,1 21-15,-1 0 0,1 0 0,-1 21 16,1 1-16,-1 20 0,64 64 16,-63-22-16,-22-20 0,0 21 15,-21-22-15,-21 1 0,0 20 0,-21-20 16,0-1-16,-21 1 0,-22-1 15,22 1-15,-22-22 0,1 0 16,-1 1-16,22-1 0,-21-21 0,-1 0 16,22 1-16,-1-1 0,1 0 15,0-21-15,21 0 0,-1 0 16,22-21-16,0 0 0,22 21 16,-1-22-16,21 1 0,-21-21 15,22 21-15,-1-22 0,0 22 0</inkml:trace>
  <inkml:trace contextRef="#ctx0" brushRef="#br1" timeOffset="44181.64">11853 4551 0,'0'0'0,"0"21"0,0 0 16,0 106 0,0-106-16,0 22 0,-21-22 15,21 21-15,0-21 0,-21 1 0,21-1 16,0 0-16,0 0 0,0 0 15,0-42 17,0 0-32,0 0 15,0 0-15</inkml:trace>
  <inkml:trace contextRef="#ctx0" brushRef="#br1" timeOffset="44334.86">11917 4276 0,'0'-21'0,"21"21"47,0 21-47,0-21 16,0 0-16</inkml:trace>
  <inkml:trace contextRef="#ctx0" brushRef="#br1" timeOffset="44712.26">12340 4530 0,'21'0'15,"0"0"-15,1 0 16,-22-21-16,21-1 0,0 22 16,-21-21-16,-21 21 31,0 21-31,-1 1 0,1-22 15,-21 21-15,21 0 0,-22 0 0,22 0 16,0 0-16,0 1 16,0-1-16,21 0 0,0 0 0,21 0 15,0-21-15,21 0 0,-20 0 0,20 21 16,0-21-16,-21 0 16,22 0-16,-22 0 0,21 22 0,-21-22 15,-21 21-15,22 0 0,-22 0 16,0 0-16,0 0 0,-22 1 15,1-1-15,0 0 0,-21-21 0,-1 21 16,1 0-16,21 0 0,-21-21 0,-1 22 16,22-22-16,-21 0 0,63 0 31,0-22-31,0 1 0,0 0 16,22-21-16</inkml:trace>
  <inkml:trace contextRef="#ctx0" brushRef="#br1" timeOffset="44970.78">12827 4445 0,'21'0'0,"-42"0"0,42 21 15,-21 0-15,0 1 16,0-1-16,-21 21 0,21-21 0,-21 22 16,21-1-16,0 21 0,0-20 0,0 20 15,0 1-15,0-1 0,0 1 0,0-1 16,0 22-16,0-22 0,0 1 15,0-1-15,-21 22 0,21-21 0,-22-1 16,1 22-16,0-22 0,21 1 16,-21-1-16,21 1 0,-21-22 0,21 0 15,0 1-15,0-22 0,0 0 0,0 0 16,0 0-16,0-42 16,0 0-16,0 0 0,21 0 15</inkml:trace>
  <inkml:trace contextRef="#ctx0" brushRef="#br1" timeOffset="45235.29">12721 4995 0,'-21'-63'15,"42"126"-15,-42-211 0,0 85 0,21-1 0,0 1 0,0 20 16,21-20-16,0 21 0,21-1 16,1 22-16,-1 0 0,0 0 15,22 21-15,-22 0 0,22 21 0,-22 0 16,22 21-16,-22 1 0,-21-1 0,21 0 15,-42 1-15,0 20 0,0-20 16,0 20-16,-42-21 0,21 1 0,-21-1 16,-22-21-16,22 22 0,-1-22 0,-20 0 15,21 0-15,-1-21 0,22 0 0,-21 0 16,42-21 0,0 0-16,0 0 0,21-1 15,21-20-15,-21 0 0,22-1 16</inkml:trace>
  <inkml:trace contextRef="#ctx0" brushRef="#br1" timeOffset="45466.61">13716 3810 0,'0'0'16,"-21"0"-1,0 0-15,21 21 0,-22 0 0,1 22 16,21-1-16,0 0 0,-21 22 15,0-1-15,0 22 0,21-21 0,0-1 16,-21 1-16,-1-1 0,22 1 16,-21-1-16,21-21 0,0 22 0,0-22 15,0 1-15,0-22 0,0 21 16,0-21-16,21 0 0,1-21 0,-1 0 16,0 0-16,0 0 0,0 0 0</inkml:trace>
  <inkml:trace contextRef="#ctx0" brushRef="#br1" timeOffset="46345.98">14118 4614 0,'0'0'0,"21"0"15,-21-21-15,0 0 0,0 0 16,-21 21-16,0-21 16,0 21-16,0 0 0,-22 0 0,22 0 15,-21 0-15,21 21 0,-22 0 0,1 0 16,21 0-16,-22 1 0,22 20 0,0-21 15,0 21-15,0 1 0,21-22 16,0 0-16,0 21 0,0-20 0,0-1 16,0 0-16,21 0 0,0-21 0,0 0 15,0 0-15,1 0 0,20 0 16,-21-21-16,21 21 0,-20-21 0,20 0 16,0-1-16,-21 1 0,1-21 15,20 21-15,-21 0 0,0-1 0,-21-20 16,0 21-16,21 0 0,-21 0 15,22-1-15,-22 44 16,0-1-16,0 0 16,-22 0-16,1 21 0,21-20 0,0 20 15,-21 0-15,21-21 0,-21 22 16,21-22-16,0 21 0,0-21 0,0 1 16,0-1-16,21 0 0,0-21 0,0 21 15,22-21-15,-22 0 16,0 0-16,21-21 0,-20 21 0,20-21 15,-21 0-15,21-1 0,-20 1 0,20 0 16,-21 0-16,0 0 0,64-106 31,-85 106-31,0-1 0,0 44 32,0-1-32,0 0 0,0 0 15,0 21-15,0-20 0,0-1 16,-21 0-16,21 0 0,0 0 0,0 0 15,0 1-15,0-1 0,21-21 0,0 0 16,21 0-16,-20 0 16,-1 0-16,0 0 0,21 0 0,-21 0 15,1-21-15,-1-1 0,0 22 0,0-21 16,0 0-16,0 0 0,-21 0 16,0 0-16,0-1 0,0 1 15,0 0-15,0 0 0,0 0 0,-21 42 31,21 0-31,-21 0 0,21 0 16,0 1-16,0 20 0,0-21 16,0 21-16,0 1 0,0-1 0,0 0 15,0 1-15,0-1 0,0 0 0,0 1 16,0-1-16,0 22 0,0-22 0,0 0 16,0 22-16,0-22 0,0 0 15,0 22-15,-21-22 0,0 1 0,0-1 16,-1 0-16,1-21 0,0 22 15,-21-22-15,21 0 0,-1 0 0,-20 0 16,0 1-16,21-1 0,-22-21 0,1 0 16,21 21-16,-22-21 0,22 0 0,0 0 15,0 0-15,0-21 0,21 0 16,0-1-16,0-20 0,0 21 16,42-21-16,-21-1 0,22-20 0</inkml:trace>
  <inkml:trace contextRef="#ctx0" brushRef="#br1" timeOffset="46933.96">16637 4699 0,'0'-42'15,"0"84"-15,21-127 0,-21 43 0,0 0 16,0 21-16,0-22 0,-21 22 0,0 0 16,0 0-16,-22 21 0,22 0 0,-21 0 15,-1 21-15,1 0 0,0 0 0,-22 22 16,22-1-16,0 0 16,-1 1-16,1-1 0,0 21 0,20-20 15,-20-1-15,21 0 0,0 1 0,21-1 16,0 0-16,0 1 0,0-22 0,21 0 15,0 0-15,21 0 0,-20-21 16,20 0-16,0 0 0,1 0 0,-1 0 16,0-21-16,1 0 0,20 0 0,-21 0 15,-20-22-15,20 1 0,-21 0 0,21-1 16,-20-20-16,-1-1 0,0 1 16,0-1-16,0 1 0,0-22 0,1 22 15,-1-22-15,0 0 0,0 1 16,-21 20-16,0 1 0,21-1 15,-21 1-15,21 20 0,-21 1 0,0 21 16,0 0-16,0 0 0,0 42 16,-21 0-16,0 21 15,0 1-15,0 20 0,0 1 0,-1 20 16,1 1-16,0 0 0,-21 20 0,42-20 16,0 0-16,-21-1 0,21 1 0,0 0 15,0-22-15,0 1 0,21-1 16,0-20-16,0-1 0,-21 0 0,21-21 15,0 22-15,1-43 0,-1 21 0,0-21 16,0 0-16,0 0 0,0 0 16,1 0-16,-1-21 0,0 0 15,21-1-15,-21 1 0,22 0 0</inkml:trace>
  <inkml:trace contextRef="#ctx0" brushRef="#br1" timeOffset="47159.54">17611 4763 0,'0'-22'16,"21"22"15,0-21-31,0 21 0,0 0 16,0 0-16,1 0 0,-1 0 15,0 0-15,0-21 0,0 21 16,0 0-16,-42 21 31,0-21-31,0 21 0,0 1 16</inkml:trace>
  <inkml:trace contextRef="#ctx0" brushRef="#br1" timeOffset="47294.27">17589 4890 0,'0'42'0,"43"-127"0,-86 128 0,43 20 0,0-42 16,0 0-16,0 1 0,22-22 31,-1 0-31,0 0 0,0 0 15,0 0-15,0 0 0,1-22 0,-22 1 16,21 21-16,0-21 0,-21 0 0,0 0 16,21 21-16,-21-21 0</inkml:trace>
  <inkml:trace contextRef="#ctx0" brushRef="#br1" timeOffset="48734.39">19389 4445 0,'0'0'15,"0"-21"-15,0-21 0,-22 20 0,1 1 16,-21 21-16,21 21 16,0 1-16,-1 20 15,1 0-15,0 1 0,0-1 0,0 0 16,0 1-16,-1 20 0,-20-21 0,21 1 15,-21-1-15,20 0 0,-20 1 0,21-22 16,0 0-16,0 21 0,-1-20 16,1-22-16,0 21 0,21-42 31,21-1-31,0-20 16,1 21-16,-1-21 0,0-1 0,21 22 15,-21-21-15,22-1 0,-22 1 0,21 21 16,-21-21-16,1 20 0,-1 1 15,0 21-15,0 0 16,-21 43-16,0-22 16,0 0-16,0 21 0,0 1 15,0-22-15,0 21 0,0 0 16,0-20-16,0 20 0,0-21 0,0 21 16,0-20-16,0-1 0,0 0 0,21-21 15,0 21-15,1-21 0,-1 0 16,21 0-16,0 0 0,1 0 0,-1 0 15,0 0-15,22-21 0,-22 21 16,22-21-16,-1 0 0,-20-1 0,20-20 16,-21 21-16,1-21 0,-1 20 15,0-20-15,1 0 0,-22 21 0,21-22 0,-42 1 16,21 21-16,-21 0 0,0-1 16,0 1-16,0 0 0,-21 21 15,0 0-15,0 21 0,0-21 16,0 21-16,-22 22 0,22-22 0,0 21 15,0 1-15,0-1 0,-1 0 0,1 1 16,0-22-16,21 21 0,0 0 16,0-20-16,0-1 0,0 0 0,0 0 15,0 0-15,21-21 0,0 0 16,1 0-16,-1 0 0,21 0 0,-21 0 16,0-21-16,22 21 0,-22-21 15,42-21-15,-41 20 16,41-41-16,-42 21 0,22 20 15,-22-20-15,0 21 0,0 0 16,0 0-16,-21-1 0,0 44 16,0-1-1,0 21-15,0-21 0,0 22 0,0-22 16,-21 21-16,0-21 0,21 22 16,0-22-16,-21 21 0,21-21 0,0 0 15,0 1-15,0-1 0,0 0 16,21-21-16,0 0 15,0 0-15,0 0 0,22 0 16,-22 0-16,0-21 0,21 0 0,-20-1 16,20 22-16,-21-21 0,21 0 15,-20 0-15,-1 0 0,0 0 0,0-1 16,0 22-16,-21 22 31,0-1-31,-21 0 0,21 0 16,0 0-16,0 0 15,0 1-15,0-1 0,0 0 16,21-21-16,0 0 0,1 0 16,-1 0-16,0 0 0,0 0 0,0 0 15,0 0-15,22-21 0,-22 21 16,-21-21-16,21-1 0,0 1 16,0 0-16,-21 0 0,0 0 0,0-22 15,0 22-15,0-21 0,0 0 16,0 20-16,0-20 0,0 0 0,0 21 15,0-22-15,0 22 0,0 0 0,0 0 16,0 42 31,0 0-47,22-21 16,-1 0-16,0 0 0,0 0 15,0 0-15,0 0 16</inkml:trace>
  <inkml:trace contextRef="#ctx0" brushRef="#br1" timeOffset="49047.31">22352 4191 0,'0'0'0,"-21"-42"0,0-1 15,-1 1-15,22 0 0,0 21 0,-21-1 16,0 1-16,21 0 0,-21 21 15,0 21-15,0 22 16,-1-1-16,1 0 0,0 22 16,0-1-16,0 22 0,0-22 15,-1 1-15,1 21 0,0-22 0,0 1 16,21 20-16,0-20 0,-21-1 0,21 1 16,0-22-16,-21 22 0,21-22 15,0 0-15,0 1 0,0-22 0,0 21 16,0-21-16,0 0 0,0 1 0,0-1 15,0-42 1,0-1 0,0 1-16,0-21 15</inkml:trace>
  <inkml:trace contextRef="#ctx0" brushRef="#br1" timeOffset="49344.26">21865 4149 0,'0'0'15,"-21"-127"1,21 84-16,0 22 0,0 0 0,21 0 0,0 0 16,22 0-16,-1-1 0,0 22 15,1 0-15,-1-21 0,21 21 0,-20 0 16,20 0-16,-20 0 0,20 21 0,-21 1 16,1-1-16,-22 21 0,0 0 15,-21 1-15,0-1 0,0 0 0,0 22 16,-21-22-16,-21 22 0,-1-22 15,1 0-15,0 1 0,-1-1 16,1-21-16,0 22 0,20-22 0,-20 0 16,21 0-16,0 0 0,0 0 0,21 1 15,0-1-15,0 0 16,21-21-16,0 0 0,0 0 16,0 21-16,22-21 0,-22 0 0</inkml:trace>
  <inkml:trace contextRef="#ctx0" brushRef="#br1" timeOffset="50090.5">22352 4953 0,'0'21'15,"0"-42"-15,0 63 0,0-20 16,21-22 0,0 0-16,0 0 0,1 0 0,-1 0 15,0-22-15,21 1 0,-21 21 16,1-21-16,20 0 0,-21 0 0,0 0 15,0-22-15,1 22 0,-1 0 16,0-21-16,-21 20 0,0 1 0,0 0 16,0 0-16,-21 21 15,0 0-15,-1 21 0,-20 0 0,21 0 16,0 22-16,0-22 0,-22 21 16,22 1-16,0-22 0,21 21 15,-21 0-15,0-20 0,21 20 0,0-21 16,0 21-16,0-20 0,0-1 0,0 0 15,21-21-15,0 21 0,0-21 16,21 0-16,1 0 0,20 0 0,-20 0 16,20 0-16,1 0 0,-22 0 0,21-21 15,-20 21-15,-1-21 0,-21 0 0,22-22 16,-22 22-16,0-21 16,0 21-16,0-22 0,0 1 0,-21 0 0,22 20 15,-22 1-15,0 0 0,0 0 16,0 42-1,-22-21-15,1 21 0,0 22 16,0-22-16,21 0 0,-21 21 0,0-21 16,-1 1-16,22 20 0,0-21 15,-21 0-15,21 0 0,-21 1 0,21-1 16,-21 0-16,21 0 0,0-42 47,0 0-32,21 0-15,0-1 0,0-20 0,22 21 16,-22-21-16,21-1 16,-21 1-16,22 0 0,-1 20 0,-21-20 15,22 21-15,-1-21 0,-21 42 0,21-22 16,-20 22-16,-1 0 0,0 0 16,0 22-16,-21-1 0,21 0 0,-21 0 15,0 0-15,0 22 0,0-22 0,0 21 16,0-21-16,0 22 0,0-22 0,0 21 15,-21-21-15,0 0 0,21 1 16,-21-1-16,21 0 0,-21-21 0,21 21 16,-22 0-16,22-42 47,22 0-47,-1 21 0</inkml:trace>
  <inkml:trace contextRef="#ctx0" brushRef="#br1" timeOffset="50335.08">24130 4636 0,'0'0'0,"0"-43"15,-21 43-15,0 0 16,-1 0-16,1 21 0,0-21 16,0 22-16,0-1 0,0 21 15,-1-21-15,1 22 0,21-22 16,-21 21-16,0 0 0,0 1 0,0-1 0,21 0 15,0 1-15,-22-22 0,1 64 16,21-64-16,0 0 16,0 21-16,0-21 0,0 1 0,0-1 15,21 0-15,1-21 0,-1 0 16,21 0-16,0 0 0,-20 0 0,20 0 16,0 0-16</inkml:trace>
  <inkml:trace contextRef="#ctx0" brushRef="#br1" timeOffset="50598.59">24447 4699 0,'0'-42'0,"0"84"0,22-105 0,-22 41 16,21 22 0,-21 22-1,0-1-15,21 0 0,-21 0 16,0 0-16,0 22 0,0-1 0,0-21 15,0 21-15,0 1 0,-21-1 0,0 0 16,21-20-16,0 20 0,0 0 16,-22-21-16,1 22 0,0-22 15,0 0-15,21 0 0,-21 0 0,21 1 0,-21-22 16,21 21-16</inkml:trace>
  <inkml:trace contextRef="#ctx0" brushRef="#br1" timeOffset="50830.67">25167 4890 0,'0'0'0,"-21"0"0,0-22 0,21 1 16,0 42 31,0 1-47,0-1 15,0 0-15,0 0 0,0 0 16,-21 0-16,-1 1 0,1 20 0,0-21 16</inkml:trace>
  <inkml:trace contextRef="#ctx0" brushRef="#br1" timeOffset="51035.79">24998 5461 0,'0'0'0,"-21"0"0,-1 42 15,1-20-15,21-1 16,-21 0-16,0 21 0,0-21 16,21 1-16,-21-1 0,-1 0 0,22 21 15,-21-21-15,0 1 0,0-1 16,-21 0-16,20 21 0,-20-21 0,21 1 15,-21-1-15,-1 0 0,1 0 0,0 0 16,-1 0-16,-20-21 0,20 22 0,-20-1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45:39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3387 0,'0'0'0,"0"-21"0,-21-1 16,-1 1-16,22-21 0,0 21 16,0 0-16,0-1 0,0 1 0,0 0 15,0 0-15,0 0 0,0 0 0,-21-1 16,21 1-16,0 0 0,0 0 15,0 0-15,0 0 16,0-1 0,-21 1-16,21 0 15,0 0-15,0 0 16,0 0-16,0-1 16,0 1-1,0 0-15,0 42 47,0 0-47,-21 1 0,21-1 0,0 21 16,0-21-16,0 22 0,0 20 15,0 1-15,0-1 0,0 22 16,0-1-16,0 1 0,0 0 0,0 21 16,0-22-16,0 22 0,-21 21 0,0-21 15,21 0-15,-22 21 0,1-21 16,21 21-16,-21-22 0,0 22 0,0-21 15,0 0-15,21 0 0,-22 0 0,1-22 16,0 1-16,21 0 0,0-1 16,0-20-16,-21-1 0,21-20 0,0 20 15,0-20-15,0-22 0,0 21 0,0-21 16,0 0-16,0-42 16,0-21-1,0 21-15,0-43 0,21 22 0,-21-22 16,21 1-16,0-22 0</inkml:trace>
  <inkml:trace contextRef="#ctx0" brushRef="#br0" timeOffset="962.17">5482 3196 0,'0'0'0,"0"-42"0,0 21 15,0 0-15,0-1 0,-21 1 16,0 21 0,21-21-16,-21 21 0,-1 0 15,22-21-15,22 21 47,20 0-47,21 0 0,1 0 16,-1 21-16,43-21 0,-21 0 0,21 0 15,21 21-15,0-21 0,21 0 0,0 0 16,21 0-16,-20 0 0,20 0 16,0 0-16,1 0 0,20-21 0,1 21 15,-22-21-15,21 0 0,-20 21 16,-1-21-16,0 21 0,1 0 0,-1-22 16,-42 22-16,21 0 0,-42 0 15,21-21-15,-21 21 0,0 0 0,0 0 16,-1 0-16,-20-21 0,0 21 0,-22 0 15,1 0-15,-1 0 0,1 0 16,-22 0-16,-21 0 0,22 0 0,-22 0 16,0 0-16,0 0 0,0 0 0,-21 21 15,0 0 1,0 1-16,0-1 0,0 21 0,0-21 16,0 22-16,0-1 0,-21 21 0,21-20 15,-21-1-15,0 22 0,0-1 16,21-21-16,-22 22 0,22-22 15,-21 1-15,21 20 0,0-21 0,-21 22 16,21-1-16,-21 1 0,0-1 0,21 1 16,-21 21-16,-1-22 0,22 1 15,-21 20-15,21-20 0,-21-1 0,21 1 16,-21-1-16,21 1 0,0-1 0,0 64 16,0-63-16,0-1 0,21 1 15,0-22-15,-21 22 0,21-22 16,-21 0-16,0 1 0,0-1 0,0 0 15,0 1-15,0-1 0,0-21 0,0 21 16,-21-20-16,0 20 0,0-21 0,0 21 16,0-20-16,-1 20 0,-20-21 15,21 0-15,0 0 0,-22 1 16,22-1-16,-21 0 0,21 0 0,-22 0 16,1 0-16,0-21 0,-1 22 0,1-1 15,0-21-15,-22 21 0,22-21 0,-22 0 16,1 21-16,-22-21 0,22 21 0,-22-21 15,-21 0-15,22 0 0,-22 0 16,0 0-16,-21 0 0,0 0 0,-21 0 16,0 0-16,-22 0 0,1 0 0,0 0 15,-22 0-15,1-21 0,-191 21 16,190-21-16,-21 21 0,22 0 16,21-21-16,-22 21 0,22 0 15,21 0-15,21 0 0,0 0 0,42 0 16,0 0-16,1 0 0,20 0 0,22 0 15,-1 0-15,1 0 0,21 0 16,-21 0-16,20 0 0,1 0 16,42 0-1,1 0-15,-1 0 16,21-21-16,0-1 0,1 1 16</inkml:trace>
  <inkml:trace contextRef="#ctx0" brushRef="#br0" timeOffset="1393.92">7451 3387 0,'0'-21'15,"0"42"-15,0-64 0,0 1 0,-43 0 0,22-1 0,0 22 16,0 0-16,-22 0 0,-20-21 0,42 20 16,-22 1-16,1 0 0,21 21 15,-43-42-15,43 21 0,0-1 0,0 1 16,21 0-16,-21 0 0,0-21 0,21 20 16,0 1-16,0 0 0,0 0 15,0 0-15,0 0 31,-22 21 32,1 0-47,0 0-16,0 0 0,0 0 15,-22 21-15,22-21 0,0 21 0,0-21 16,-21 21-16,20-21 0,-20 21 0,21 0 15,0 1-15,0-1 0,-1 21 0,1 0 16</inkml:trace>
  <inkml:trace contextRef="#ctx0" brushRef="#br0" timeOffset="2869.8">7302 2180 0,'22'0'16,"-1"-21"-1,0 0 1,0 0-16,0 21 16,0-21-16,-21-1 0,22 1 15,-1 21-15,0-21 0,-21 0 0,21 0 16,-21 0-16,0-1 0,0 1 15,21 0-15,-21 0 16,0 0-16,-21 21 0,0 0 16,-21 0-16,-1 0 0,1 21 15,0 0-15,-1 0 0,1 0 0,-22 22 16,22-22-16,-21 21 0,-1-21 0,22 22 16,-22-22-16,22 21 0,21-21 15,-22 22-15,43-22 0,0 0 0,0 0 16,0 22-16,43-22 0,-1 0 0,0-21 15,1 21-15,-1 0 0,22 0 16,-1 1-16,1-1 0,-1 0 16,1 0-16,-1 0 0,1 0 0,-22 22 15,21-22-15,-20 21 0,-22-21 16,21 22-16,-42-22 0,0 21 0,0-21 16,-42 1-16,21 20 0,-22-21 0,1 0 15,-21 0-15,20 1 0,-20-1 16,20 0-16,1-21 0,-21 0 0,20 0 15,1 0-15,0 0 0,-1 0 16,22 0-16,-21 0 0,21-21 0,-1 0 16,1 21-16,21-22 0,0 1 15,-21 0-15,21 0 0,0 0 0,0 0 16,0-1-16,21 1 16,0 21-16,1 0 15,-1-21-15,0 21 0,0 0 0,0 0 16,22 0-16</inkml:trace>
  <inkml:trace contextRef="#ctx0" brushRef="#br0" timeOffset="3337.95">7832 2582 0,'0'-21'0,"0"42"0,21-42 0,-21 0 16,-21 42 15,21 0-31,-22 1 16,22-1-16,0 0 0,-21 0 0,0 21 15,21-20-15,-21 20 0,21-21 0,0 0 16,0 22-16,0-22 0,0 0 16,0 0-16,0 0 0,21-21 0,0 21 15,0-21-15,1 0 0,20 0 0,-21 0 16,0 0-16,22 0 0,-22 0 15,21-21-15,-21 0 0,22 0 0,-22 0 16,21 0-16,-21-1 0,0 1 16,1 0-16,-1 0 0,0-21 0,0 20 15,-21 1-15,0-21 0,0 21 16,0 0-16,0-1 0,0 1 0,0 42 31,0 1-15,0-1-16,0 0 0,-21 21 0,21-21 15,-21 1-15,21-1 0,0 0 0,0 21 16,0-21-16,0 1 16,0-1-16,21-21 0,0 0 15,0 0-15,0 0 0,1 0 0,-1 0 16,21 0-16,-21-21 16,0-1-16,22 22 0</inkml:trace>
  <inkml:trace contextRef="#ctx0" brushRef="#br0" timeOffset="3641.83">8742 2477 0,'0'0'0,"0"-22"0,0-20 15,-21 42 1,21 21-16,0 0 16,0 1-16,0-1 0,0 21 0,0 0 15,-22 1-15,22-1 0,0 0 16,0 1-16,-21-1 0,21 0 15,0 1-15,0-1 0,0 0 0,-21 22 16,21-22-16,-21 1 0,21-1 0,0 0 16,0 22-16,0-43 0,0 21 0,0 1 15,0-22-15,0 21 0,0-21 16,0 0-16,0 1 0,0-1 0,0 0 16,0 0-16,0-42 31,0 0-16,0 0-15,0-1 0,0-20 0</inkml:trace>
  <inkml:trace contextRef="#ctx0" brushRef="#br0" timeOffset="3938.28">8636 2773 0,'0'-42'16,"0"84"-16,0-127 0,0 43 0,0 0 0,0-1 15,0 1-15,0 0 0,0 20 16,0 1-16,21 0 0,0 0 0,0 0 15,1 21-15,-1-21 0,0 21 0,0 0 16,21 0-16,-20 0 0,20 0 16,-21 0-16,0 21 0,22 0 0,-43 0 15,21 0-15,-21 0 0,0 22 16,0-22-16,0 21 0,0-21 16,-21 22-16,-1-22 0,1 21 0,0-21 15,-21 1-15,21-1 0,-1 0 0,-20 0 16,21 0-16,0-21 0,0 21 15,-1-21-15,44 0 32,-1 0-32,21-21 15,-21 0-15,0 21 0</inkml:trace>
  <inkml:trace contextRef="#ctx0" brushRef="#br0" timeOffset="4669.92">9207 2773 0,'0'0'0,"0"21"0,22-21 31,-1 0-31,0-21 16,0 0-16,0 21 0,-21-21 15,21-1-15,1 1 0,-1 0 0,0-21 16,0 21-16,-21-1 0,0-20 0,21 21 15,-21-21-15,0 20 0,21-20 16,-21 21-16,0 0 0,0 0 16,-21 21-1,0 0-15,0 0 16,21 21-16,-21 21 0,21-21 16,-21 0-16,21 22 0,-22-22 0,22 21 15,0-21-15,0 22 0,0-22 16,0 21-16,0 1 0,0-22 15,0 0-15,0 0 0,22 0 16,-1-21-16,0 0 0,0 0 16,0 0-16,0 0 15,1 0-15,-1-21 0,21 0 0,-21 0 16,22 0-16,-22-1 0,0 1 16,21-21-16,-21 21 0,1-22 15,-1 22-15,-21-21 0,0 21 0,21-22 16,-21 22-16,0 0 0,0 0 0,0 0 15,-21 0 1,0 21-16,-1 0 0,1 21 16,21 0-16,-21-21 0,21 21 0,0 0 15,0 0-15,0 1 0,21-22 32,0 0-32,1 0 0,-1 0 15,0 0-15,0-22 16,0 22-16,-21-21 0,21 0 0,1 21 15,-1-21-15,0 21 16,0 0-16,-21 21 16,0 0-1,0 0-15,0 1 0,0-1 0,0 0 16,0 21-16,0-21 0,0 22 0,0-22 16,0 0-16,0 0 0,0 0 15,0 1-15,21-1 0,-21 0 0,21-21 16,22 0-16,-22 21 0,0-21 0,0 0 15,22 0-15,-22 0 0,0 0 0,-21-21 16,21 0-16,-21 0 16,21-1-16</inkml:trace>
  <inkml:trace contextRef="#ctx0" brushRef="#br0" timeOffset="7126.19">6350 3704 0,'0'-21'0,"21"21"16,0 0-16,-21-21 0,21 21 0,1-21 15,-1 0-15,0 21 0,0-22 16,0 1-16,0 21 0,1-21 0,-22 0 16,0 0-16,21 21 0,-21-21 0,0-1 15,0 1-15,-21 21 16,-1 0-16,1 0 0,0 0 16,0 0-16,-21 0 0,-1 0 15,22 21-15,-21 1 0,-1 20 0,22-21 16,-21 0-16,0 22 0,-1-1 15,22 0-15,-21 1 0,21-1 16,-22 0-16,22 1 0,0-1 0,21 0 16,0 1-16,-21-1 0,21-21 0,0 21 15,0-20-15,0 20 0,21-21 16,0 0-16,21 0 0,-20-21 0,-1 22 16,21-22-16,0 0 0,1 0 15,-22 0-15,21 0 0,1 0 0,20-22 16,-21 22-16,1-21 0,-1 0 0</inkml:trace>
  <inkml:trace contextRef="#ctx0" brushRef="#br0" timeOffset="7572.4">6879 3810 0,'0'0'16,"0"-21"-16,-21 21 15,0 0-15,0 0 0,-1 0 16,1 0-16,0 0 0,0 21 15,0 0-15,0 0 0,-1 1 0,-20-1 16,21 0-16,0 0 0,0 21 0,-1-20 16,1 20-16,21-21 15,0 0-15,0 0 0,0 22 0,0-22 16,0 0-16,0 0 0,21-21 16,1 0-16,-1 0 15,0 0-15,0 0 0,0 0 0,22-21 16,-22 21-16,0-21 0,0 0 0,0 0 15,22-1-15,-22-20 0,0 21 16,-21 0-16,0 0 0,21-1 0,-21-20 16,0 21-16,0 0 0,0 0 15,0-1-15,0 44 32,0-1-32,0 0 15,0 0-15,21 0 0,-21 0 16,0 22-16,0-22 0,0 0 15,0 0-15,0 0 0,21 1 0,-21-1 16,22 0-16,-1 0 16,-21 0-16,21-21 0,0 0 0,0 0 15,0 0-15,1 0 16,-1-21-16</inkml:trace>
  <inkml:trace contextRef="#ctx0" brushRef="#br0" timeOffset="7986.13">7260 3916 0,'0'-21'16,"-21"21"-16,21-21 0,21 21 31,0 0-31,0 0 0,1 21 16,-1-21-16,0 21 0,0 0 15,0 0-15,0 0 0,-21 1 16,22-1-16,-22 0 0,21 21 0,-21-21 16,0 1-16,0-1 0,0 0 0,0 0 15,-21 0-15,-1 0 16,1-21 0,0 0-16,0 0 15,21-21 1,0 0-16,0 0 0,0 0 0,0 0 15,0-1-15,21-20 0,-21 21 0,21-21 16,0 20-16,-21-20 0,22 21 16,-1 0-16,0 0 0,-21-22 0,21 43 15,0-21-15,-21 0 0,21 21 16,1-21-16,-1 21 16,0 0-1,-21 21 1</inkml:trace>
  <inkml:trace contextRef="#ctx0" brushRef="#br0" timeOffset="8385.9">8170 3704 0,'-21'0'31,"21"21"-16,-21 1-15,0-1 0,21 0 0,0 0 16,-21 0-16,-1 22 0,22-22 0,-21 0 16,21 21-16,0-21 0,0 22 15,0-22-15,0 0 0,0 0 16,0 22-16,21-22 0,1 0 16,-22 0-16,21-21 0,0 0 0,0 0 15,0 0-15,0 0 0,1 0 16,-1 0-16,0-21 0,0 21 0,0-21 15,0 0-15,-21-1 0</inkml:trace>
  <inkml:trace contextRef="#ctx0" brushRef="#br0" timeOffset="8633.94">8509 3725 0,'21'0'16,"0"0"-1,0 0-15,1 0 0,-1 0 16,0 22-16,0-1 0,21 0 0,-20 0 16,20 0-16,0 22 0,-21-22 15,22 0-15,-43 21 0,0-21 0,0 22 16,0-1-16,0 0 0,-21-20 0,-22 20 16,22-21-16,-21 0 0,21 22 0,-22-22 15,22 0-15,0-21 0,-21 21 16,20 0-16,1-21 0,-21 0 0,21 0 15,0 0-15</inkml:trace>
  <inkml:trace contextRef="#ctx0" brushRef="#br0" timeOffset="9370.94">6159 4847 0,'0'0'0,"0"-21"0,0 0 16,0 0-16,-21 0 15,0 42 1,21 0-16,0 21 15,0-21-15,0 22 0,0-1 16,0 0-16,0 1 0,0-1 0,0 0 16,0 1-16,0-1 0,0 0 15,0 1-15,0-22 0,0 21 16,0-21-16,0 1 0,0-1 0,0 0 16,0 0-16</inkml:trace>
  <inkml:trace contextRef="#ctx0" brushRef="#br0" timeOffset="9753.76">6456 4847 0,'-21'21'16,"21"1"-16,-22-1 15,22 21-15,0-21 0,0 22 16,0-1-16,0 0 0,0 1 0,0-1 16,0 0-16,0 1 0,0-22 15,0 21-15,-21-21 0,21 22 16,0-22-16,0 0 0,0 0 0,0 0 16,0 0-16,0-42 46</inkml:trace>
  <inkml:trace contextRef="#ctx0" brushRef="#br0" timeOffset="10218.11">6181 5313 0,'-22'0'0,"44"-21"31,-1 21-31,0 0 0,0 0 16,21 0-16,-20 0 0,20 0 0,0-21 15,1 21-15,-1-22 0,0 22 0,1 0 16,-1-21-16,0 21 0,1 0 16,-22 0-16,0-21 0,0 21 0,0 0 15,-21 21 1,0 0-16,0 1 16,0-1-16,0 0 0,-21-21 15,21 21-15,-21 0 0,21 0 16,0 1-16,0-1 0,0 0 0,0 0 15,0 0-15,0 0 16,21-21-16,0 0 16,0 0-16,1 0 0,-1 0 0,21-21 15,-21 0-15,0 21 0,22-21 16,-22 0-16,0 0 0,0-1 0,0 1 16,1 0-16,-22 0 0,0 0 0,0 0 15,0-1-15,0 1 0,-22 0 16,1 0-16,0 21 0,0-21 0,-21 21 15,20 0-15,-20 0 0,21 0 0,-21 0 16,20 0-16,1 0 0,-21 21 16,42 0-16,0 0 15,0 0-15,21 1 16,0-22-16,22 0 0,-22 0 16,21 0-16,-21 0 0,22 0 0</inkml:trace>
  <inkml:trace contextRef="#ctx0" brushRef="#br0" timeOffset="10827.82">7345 5186 0,'0'21'31,"0"0"-31,0 0 16,0 1-16,0-1 0,0 0 15,0 0-15,0 0 0,0 0 16,0 1-16,0-1 15,0 0-15,0 0 16,0-42 15,-21 0-15,21 0-16,0-1 0,0 1 16,0 0-16,0 0 0,0 0 0,0 0 15,0-1-15,0 1 0,0 0 16,21 0-16,0 0 0,0 0 15,0 21-15,0 0 0,1 0 16,-1 0-16,0 0 0,0 0 16,0 21-16,0 0 15,1 0-15,-22 0 0,21 0 0,-21 1 16,0-1-16,0 0 0,0 0 16,0 0-16,0 0 15,-21-21 1,-1 0-1,22-21 1,0 0-16,0 0 16,22 0-16,-1 0 0,-21-1 15,21 1-15,0 0 0,0 0 0,22 21 16,-22-21-16,0 0 0,0 21 0,0 0 16,0 0-16,1 0 0,-1 0 15,0 0-15,-21 21 0,21 0 16,-21 0-16,0 0 0,0 0 15,0 1-15,0-1 0,0 0 16,0 0-16,-21 0 16,21 0-16</inkml:trace>
  <inkml:trace contextRef="#ctx0" brushRef="#br0" timeOffset="11178.17">8276 5186 0,'0'-21'16,"21"0"0,0 21-16,1-22 15,-1 22-15,-21-21 0,21 0 0,0 21 16,-21-21-16,21 0 15,-21 0 1,0-1-16,-21 22 31,0 0-31,0 0 0,0 22 0,-1-1 16,1 0-16,0 0 0,0 0 0,0 22 16,0-22-16,-1 21 0,1-21 15,0 0-15,21 22 0,0-22 0,0 0 16,0 0-16,0 0 0,0 1 15,21-22-15,0 0 0,1 0 0,-1 0 16,0 0-16,0 0 0,21 0 16,-20 0-16,-1 0 0,21-22 15,-21 1-15</inkml:trace>
  <inkml:trace contextRef="#ctx0" brushRef="#br0" timeOffset="11442.18">8932 4932 0,'0'0'0,"0"-21"0,0 0 16,-21 21-16,0 0 15,21 21-15,-21-21 0,21 21 16,-21 0-16,21 21 0,0-20 16,-22-1-16,22 21 0,-21 0 0,21-20 15,0-1-15,0 21 0,0-21 16,0 22-16,0-22 0,0 0 0,0 0 15,0 0-15,0 0 0,21 1 16,1-22-16,-1 0 0,-21 21 0,21-21 16,0 0-16,0 0 0,0 0 15,1-21-15,-1 21 0,21-22 16</inkml:trace>
  <inkml:trace contextRef="#ctx0" brushRef="#br0" timeOffset="11682.23">9292 5017 0,'0'-22'0,"0"44"0,0-65 16,0 22-16,0 0 0,21 21 16,0 0-16,1 0 0,-1 0 15,0 21-15,0 0 16,0 0-16,0 1 0,1-1 0,-1 0 16,0 21-16,-21-21 0,0 22 0,0-22 15,0 21-15,0-21 0,0 22 0,0-22 16,0 0-16,-21 0 0,21 22 15,-21-22-15,-1 0 0,1-21 0,0 21 16,21 0-16,-21 0 0,0-21 16,0 22-16,-1-22 0,1 0 0,0 0 15,0 0-15,0 0 0</inkml:trace>
  <inkml:trace contextRef="#ctx0" brushRef="#br0" timeOffset="12382.35">4911 9335 0,'0'-22'15,"0"44"-15,21-86 0</inkml:trace>
  <inkml:trace contextRef="#ctx0" brushRef="#br0" timeOffset="12982.61">5059 8742 0,'0'0'15,"0"-21"-15,21 21 0,-21-43 0,0 65 31,0 20-15,0 0-16,0 1 0,0-1 16,0 21-16,0 1 0,0 21 15,0-22-15,0 22 0,0-1 16,0 1-16,-21 0 0,0 21 0,21-22 16,-22 1-16,1 21 0,21-22 0,-21 22 15,0 0-15,0 0 0,21 0 16,0 0-16,-21-22 0,21 22 0,-22-21 15,22-1-15,0 1 0,0 0 0,0-22 16,-21 22-16,21-22 0,0-20 0,0 20 16,0-20-16,-21-1 0,21-21 0,0 21 15,0-20-15,0-44 32,0-20-32,0 21 0,0-43 0,0 1 15,21-1-15,0 1 0</inkml:trace>
  <inkml:trace contextRef="#ctx0" brushRef="#br0" timeOffset="14114.57">5313 8848 0,'-21'0'0,"42"0"0,-64-21 16,43-1-16,-21 22 15,0-21-15,42 42 47,0-21-47,1 0 0,-1 0 0,0 22 16,21-22-16,1 0 0,-1 0 0,21 0 15,1 0-15,-1 0 0,1 0 16,-1 0-16,22 0 0,0 0 0,-1 0 16,22 0-16,0 21 0,21-21 0,0 0 15,21 0-15,0 21 0,22-21 0,-1 0 16,0 0-16,1 0 16,20 21-16,-20-21 0,-1 0 0,-21 0 15,21 0-15,-20 0 0,20 0 0,-21 0 16,0 0-16,-21-21 0,0 21 0,0 0 15,-21 0-15,0 0 0,0 0 16,-22-21-16,22 21 0,-21 0 0,0 0 16,-22 0-16,1 0 0,-1 0 0,1 0 15,20-21-15,-41 21 0,-22 0 16,21 0-16,-21 0 0,0 0 16,-21 21 15,0 0-31,0 0 0,0 0 0,0 0 15,0 1-15,0-1 0,0 0 0,0 21 16,-21-21-16,0 22 0,0-1 16,0 0-16,0 1 0,-1 41 15,1-41-15,21-1 0,-21 64 16,21-43-16,-21-20 0,21 20 16,0 1-16,0-22 0,0 22 0,0 63 15,0-85-15,0 21 0,0 1 0,0-22 16,0 22-16,0-22 0,0 22 15,0-1-15,0-21 0,0 22 0,0-22 16,0 22-16,0-22 0,0 0 0,0 1 16,-21-1-16,21 0 0,0 1 15,0-1-15,-21-21 0,21 22 0,-22-22 16,22 21-16,0-21 0,0 0 0,-21 22 16,21-22-16,-21 0 0,0 0 0,21 0 15,0 1-15,-21-1 0,0 0 0,-1 0 16,1 0-16,21 0 0,-21 1 0,0-1 15,21 21-15,-21-21 0,0 0 0,21 1 16,0-1-16,-22 0 0,1 0 16,0 0-16,21 0 0,-21 1 0,0-22 15,21 21-15,-21 0 0,-1 0 16,22 0-16,-21-21 0,0 0 16,21 21-16,-21-21 0,0 0 15,0 0-15,-1 0 0,1 0 16,0 0-16,0 0 15,0-21-15,0 21 0,-22 0 0,22-21 16,-21 21-16,-1-21 0,1 21 0,0-21 16,-22 21-16,1-21 0,-1 21 0,1-22 15,-1 22-15,1-21 0,-22 21 0,0-21 16,1 21-16,-1-21 0,-21 21 16,0 0-16,-21-21 0,0 21 0,-21 0 0,0-21 15,-21 21-15,-1 0 0,1-22 16,-21 1-16,-1 21 0,22 0 0,-1 0 15,1-21-15,0 21 0,42 0 16,-21 0-16,42 0 0,0 0 0,21 0 16,1 0-16,20 0 0,1 0 0,-1-21 15,22 21-15,-1 0 0,1 0 0,0 0 16,21 0-16,-1 0 0,1 0 0,21-21 16,0 0-1,21 21-15,22-22 0,-22 1 0,21-21 16</inkml:trace>
  <inkml:trace contextRef="#ctx0" brushRef="#br0" timeOffset="15951.3">7133 8086 0,'0'21'15,"21"-21"1,0 0-16,1 0 0,-22-21 15,21 21-15,0-21 0,0-1 16,0 1-16,22 0 0,-22 0 16,-21 0-16,42-22 0,-42 22 15,0 0-15,0 0 0,-21 0 16,0 21-16,0-21 0,-1 21 16,-20 0-16,0 0 0,-1 0 0,1 0 15,-21 21-15,20-21 0,-20 21 0,20 0 16,1 0-16,0 22 0,21-22 15,-22 21-15,43-21 0,0 22 0,0-1 16,0-21-16,0 21 0,0-20 0,21-1 16,1 0-16,20 0 0,-21 0 0,21 0 15,-20 1-15,20-1 0,0 0 16,1 0-16,-22-21 0,21 21 0,-21 0 16,0 1-16,-21-1 0,0 0 15,0 0-15,-21 0 0,-21 0 0,21 1 16,-22-22-16,1 21 15,-21 0-15,20-21 0,-20 0 0,20 0 16,1 0-16,0 0 0,-1 0 0,1 0 16,21 0-16,-21 0 0,20-21 0,1 0 15,0-1-15,21 1 0,0 0 16,0 0-16,21 21 0,0-21 16,22 0-16,-1-1 0,-21 22 0,43-21 15,-22 0-15,0 0 0,22 0 0,-1 21 16,-20-21-16,20-1 0,-20 1 15,20 0-15,-21 0 0,1 0 0,-1 21 16,-21-21-16,0 21 0,1 0 0,-1 0 16,-21 21-1,0 0 1,0 0-16,0 0 0,0 0 0,0 1 16,0-1-16,0 0 0,0 0 0,0 0 15,0 0-15,0 1 0,0-1 16,0 0-16,0 0 0,0 0 0,0 0 15,21-21 17,0 0-32,0 0 0,0-21 15,1 0-15,-1 0 0,0 0 16,0 0-16,0-1 0,0 1 16,-21 0-16,22-21 0,-1 21 0,0-1 15,-21 1-15,0 0 0,0 0 0,0 42 47,0 0-47,0 0 0,0 1 0,-21-1 16,0 0-16,21 0 0,-22 21 0,22-20 15,0-1-15,0 0 0,0 0 0,0 0 16,0 0-16,0 1 0,0-1 0,22-21 16,-1 0-16,21 0 0,-21 0 15,22 0-15,-22 0 0,21 0 16,0-21-16,22 21 0,-22-22 0,1 1 15,-1 0-15,21 0 0,-20-21 16,-1 20-16,0-20 0,1 0 0,-22 21 0,21-22 16,-21 1-16,-21 0 15,0-1-15,0 1 0,0 0 0,0-22 16,0 22-16,0 21 0,0-1 16,0 1-16,-21 21 0,0 0 15,0 21-15,21 1 0,0-1 16,0 0-16,-21 21 0,21 1 0,0-22 15,0 21-15,0 0 0,0 1 0,0-1 16,0 0-16,0-20 0,0 20 0,-21-21 16,21 21-16,0-20 15,0-1-15,-22 0 0,22 0 0,0 0 16,0-42 15,0 0-31,0 0 0,22 0 16,-1-1-16,-21 1 15,21 0-15,0 0 0,0 0 0,0 21 16,1-21-16,-1 21 0,0 0 0,0 0 16,0 0-16,0 0 0,1 0 15,-1 0-15,-21 21 16,0 0-16,0 0 16,0 0-16,0 0 0,-21 1 15,-1-22-15,1 21 0,0-21 0,0 21 16,0-21-16,0 0 0,-1 0 0,-20 21 15,21-21-15,0 0 16,0 0-16,-1 0 0,1 0 0,0 0 16,0 0-16,0 0 15</inkml:trace>
  <inkml:trace contextRef="#ctx0" brushRef="#br0" timeOffset="16098.02">8424 8551 0,'21'0'0,"-42"0"0,64 0 0,-22 0 16,0 0-1,-42 0 17,0 0-17</inkml:trace>
  <inkml:trace contextRef="#ctx0" brushRef="#br0" timeOffset="17946.16">6244 9652 0,'0'0'0,"21"-21"15,0 0-15,-21 0 0,0-1 16,0 1-16,0 0 0,0 0 16,0 0-16,0 0 0,-21 21 15,0 0 1,0 0-16,-21 0 0,20 0 0,-20 21 16,21 0-16,-21 21 0,-1-21 0,22 22 15,0-1-15,-21 0 0,20 1 0,1 20 16,0-20-16,0-1 0,21 0 15,0 1-15,0-1 0,0 0 0,0-21 16,0 22-16,0-1 0,21-21 0,0 0 16,0 1-16,1-22 0,20 21 15,-21-21-15,0 0 0,22 0 0,-22 0 16,21-21-16,-21 21 0,22-22 0,-1 1 16,-21 0-16,21 0 0,1 0 15,-22 0-15,21-1 0,-21-20 0,1 21 0,-1 0 16,0 0-16,0-1 15,-21 1-15,0 42 32,-21 1-32,21-1 0,-21-21 15,21 21-15,0 0 0,-21 0 16,21 0-16,0 1 0,0-1 0,0 0 16,0 0-16,0 0 15,21-21-15,0 0 0,0 0 16,21 0-16,-20 0 0,20 0 15,-21-21-15,21 0 0,1 0 0,-1 0 16,0-1-16,-20 1 0,20 0 16,-21 0-16,21 0 0,-20 0 0,-1-1 15,-21 1-15,0 0 16,0 42 0,0 0-1,-21 1-15,21-1 0,0 0 0,0 0 16,-22 21-16,22-20 0,-21 20 15,21-21-15,0 21 0,0 1 0,0-1 16,-21 22-16,21-22 0,-21 0 0,21 22 16,-21-1-16,21-20 0,0-1 0,-21 21 15,-1-20-15,1 20 0,0 22 16,0-43-16,0 1 16,0-22-16,-1 0 0,1 0 0,0 0 15,0 0-15,0-21 0,0 0 0,-22 0 16,22-21-16,0 0 0,0 21 15,0-21-15,-1 0 0,1 0 0,0-1 16,0 1-16,0 0 0,21 0 16,0 0-16,0 0 0,0-1 15,0 1-15,0 0 0,0-21 16,0 21-16</inkml:trace>
  <inkml:trace contextRef="#ctx0" brushRef="#br0" timeOffset="18246.74">7366 9779 0,'0'0'16,"-21"-21"-16,-22 0 0,22 21 0,0 0 0,-21 0 15,21 0-15,-1 21 0,-20 0 0,21 0 16,0 22-16,-22-1 0,22 0 15,21 1-15,-21-1 0,21 0 0,-21 1 16,21 20-16,0-21 0,0 1 0,0-1 16,0 0-16,21-20 0,0 20 15,0-21-15,1 0 0,-1 0 16,0 1-16,0-22 0,0 0 0,22 0 16,-22 0-16,21 0 0,-21 0 0,0-22 15,22 1-15,-22 0 0,21-21 0,-21 21 16,1-22-16,20 22 0</inkml:trace>
  <inkml:trace contextRef="#ctx0" brushRef="#br0" timeOffset="18494.28">7832 9483 0,'0'0'16,"0"21"-1,0 0 1,-22 21-16,22-20 0,-21 20 0,21 0 15,-21 1-15,21-1 0,0 0 0,0 22 16,-21-22-16,21 0 0,-21 1 0,21-1 16,0 0-16,0-20 0,0 20 0,-21-21 15,21 21-15,0-20 0,0-1 16,0 0-16,0 0 0,21-21 16,0 0-1,-21-21-15,21 0 0,0 0 16,0-1-16</inkml:trace>
  <inkml:trace contextRef="#ctx0" brushRef="#br0" timeOffset="18871.58">7937 10118 0,'0'0'0,"0"21"15,22-21-15,-1 0 16,0 0-16,0 0 15,0 0-15,0 0 0,1 0 0,20-21 0,-21 21 16,21-21-16,-20-1 0,20 22 0,-21-21 16,21 0-16,-20 0 15,-1 0-15,0 0 0,-21-1 0,0 1 16,0 0-16,0 0 0,-21 21 16,0 0-16,-1 0 0,-20 0 15,21 0-15,-21 0 0,20 21 0,-20 0 16,21 0-16,-21 1 0,20-1 15,1 0-15,0 0 0,0 0 0,21 22 16,0-22-16,0 0 0,0 0 0,0 0 16,0 0-16,0 22 15,21-43-15,0 21 0,-21 0 0,21-21 0,1 21 16,-1-21-16,0 0 0,21 0 16,-21 0-16,1 0 0,20 0 15,-21 0-15,21 0 0,-20-21 0,20 0 16,0 21-16,1-21 0</inkml:trace>
  <inkml:trace contextRef="#ctx0" brushRef="#br0" timeOffset="19139.58">9017 9737 0,'0'-21'0,"0"42"0,0-64 0,-21 43 0,0 0 15,-1 0-15,1 0 0,0 0 16,0 22-16,0-1 0,0 0 15,-1 0-15,1 21 0,21-20 16,0-1-16,-21 21 0,21-21 0,0 22 16,-21-22-16,21 0 0,0 21 0,0-21 15,0 1-15,0-1 0,0 0 0,0 0 16,0 0-16,21 0 0,0 1 0,0-22 16,1 21-16,-1 0 0,0-21 15,0 0-15,0 0 0,0 0 0,1 0 16,-1 0-16,0 0 0,0-21 0,0 21 15,0-21-15,1-1 0</inkml:trace>
  <inkml:trace contextRef="#ctx0" brushRef="#br0" timeOffset="19390">9419 9652 0,'0'0'0,"64"0"16,-64 21-16,21 0 15,0 1-15,0-22 0,0 21 0,0 21 16,1-21-16,-22 0 0,0 1 0,21 20 16,-21-21-16,0 0 0,0 22 15,0-22-15,0 21 0,-21-21 0,-1 22 0,1-22 16,-21 21-16,21 0 0,0-20 16,-22 20-16,22-21 0,-21 21 0,21-20 15,-1-1-15,22 0 0,-21 0 16,0 0-16,0-21 15,0 0-15</inkml:trace>
  <inkml:trace contextRef="#ctx0" brushRef="#br0" timeOffset="21640.16">9377 6350 0,'0'0'0,"0"-21"16,-21 0-16,-1 0 16,22-1-16,0 1 0,-21 0 15,0 21 1,21-21 0,0 42-1,0 0-15,0 0 0,0 1 16,0-1-16,0 21 0,0 0 15,0 22-15,0-22 0,0 22 0,0-1 16,0 1-16,0-1 0,0 1 0,0-1 16,0 1-16,-21-1 0,21 22 0,0-22 15,0 22-15,0-21 0,-21 20 16,21-20-16,0-1 0,0 1 0,0-1 16,0 1-16,0-1 0,0 1 15,0-1-15,0-20 0,0 20 0,0 1 0,0-22 16,21 0-16,-21 22 0,21-22 15,-21-21-15,0 22 0,0-1 0,0-21 16,0 0-16,0 0 0,0 1 16,0-1-16,0 0 0,0 0 15,0-42 17,0 0-32,0 0 15,0-1-15,0 1 0,-21 0 0,21-21 16,0 21-16,0-22 0,0 1 0,-21 0 15,21-22-15</inkml:trace>
  <inkml:trace contextRef="#ctx0" brushRef="#br0" timeOffset="22271.37">9271 6308 0,'0'0'15,"-21"0"1,0 0-16,-1 21 15,1 0-15,0 0 0,0 0 16,0 1-16,-22-1 0,22 21 0,0-21 16,-21 22-16,21-1 0,-22-21 15,22 21-15,0-20 0,0 20 0,0-21 16,-1 0-16,22 0 0,-21 1 0,21-1 16,0 0-16,21-21 31,1 0-16,-1-21-15,0 21 0,21-21 0,-21-1 16,1 1-16,-1 0 0,21-21 0,-21 21 16,0-22-16,22 22 0,-22-21 15,0-1-15,0 1 0,0 0 0,1 21 16,-1-22-16,0 1 0,0 21 0,-21 0 16,0-1-16,21 1 0,-21 0 15,21 21-15,-21 42 16,0-20-1,22 20-15,-22 0 0,21 22 0,-21-1 16,21-20-16,0 20 0,0 1 16,0-22-16,-21 21 0,22-20 15,-1-1-15,0 0 0,0 1 0,0-22 16,22 42-16,-43-41 0,21-1 16,-21 0-16,21 0 0,-21 0 0,0 0 15,0 1-15,21-22 16,-21 21-1</inkml:trace>
  <inkml:trace contextRef="#ctx0" brushRef="#br0" timeOffset="23482.34">10350 2223 0,'22'-22'0,"-1"1"0,0-21 0,0 21 16,0 0-16,0-1 0,1 1 0,-22 0 15,21-21-15,21-1 0,-21 1 0,0 21 16,1-21-16,-1 20 0,-21-20 0,0 21 16,0-21-16,21 20 0,-21 1 0,0 0 15,21 0-15</inkml:trace>
  <inkml:trace contextRef="#ctx0" brushRef="#br0" timeOffset="24273.06">10774 1482 0,'-21'0'31,"-1"0"-31,1 0 16,0 0 31,21 21-47,0 0 15,-21 0-15,0 22 0,21-22 16,0 21-16,0-21 0,-21 22 15,-1-1-15,22 0 0,-21 1 0,21-1 16,-21 0-16,0 1 0,21-22 0,-21 21 16,21-21-16,0 0 0,-21 1 15,21-1-15,0 0 0,0 0 0,-22 0 16,22 0-16,0-42 31,0 0-15,22 0-16,-1 0 15,-21 0-15,21-1 0,0 1 16,0-21-16,-21 21 0,21-22 0,1 1 16,-22 0-16,21-1 0,0 1 15,0 0-15,0-1 0,-21 1 0,0 21 16,21-21-16,1 20 0,-22 1 0,21 0 16,0 21-16,0 0 15,0 0-15,-21 21 0,21 0 16,1 1-16,-22 20 0,21-21 15,-21 21-15,21 1 0,-21 20 0,0-20 16,0-1-16,0 0 0,0-21 0,0 22 16,0-1-16,0-21 15,0 0-15,0 1 0,0-1 0,0 0 16,0 0-16,0 0 0,0 0 16,0-42 15,-21 0-16,0 0-15,-1 21 16</inkml:trace>
  <inkml:trace contextRef="#ctx0" brushRef="#br0" timeOffset="24461.71">10583 2011 0,'21'0'31,"1"0"-31,-1 0 0,0 0 0,0 0 15,0-21-15,22 21 0,-22 0 16,21 0-16,-21-21 0,22 21 0,-22 0 16,0 0-16,0-22 0,0 22 0,0-21 15,1 21-15,-22-21 16,21 21-16,-21-21 0,21 0 0,-21 0 16</inkml:trace>
  <inkml:trace contextRef="#ctx0" brushRef="#br0" timeOffset="25073.72">11176 1291 0,'0'0'0,"0"-21"16,-21 21-16,21-21 15,-21 0-15,-1 21 0,-20 0 0,21 0 0,0 0 16,0-21-16,-1 21 0,-20 0 16,21 0-16,-21 0 0,20 21 15,-20-21-15,0 21 0,-1 0 0,1 0 16,0 0-16,-1 1 0,1 20 16,0-21-16,-1 21 0,22 1 0,-21-1 15,21 0-15,-22 1 0,22-1 16,0 22-16,21-1 0,-21-21 0,21 22 15,0-22-15,0 22 0,0-22 0,0 0 16,0 1-16,0-1 0,21 0 16,-21-20-16,42 20 0,-20-21 0,-1 21 15,21-20-15,0-1 0,-20 0 16,41-21-16,-21 21 0,22-21 16,-22 0-16,22 0 0,-1 0 0,1-21 15,-1 0-15,1 21 0,-1-21 0,1-1 16,-1-20-16,-20 21 0,20 0 15,-21 0-15,1-22 0,-1 1 0,-21 0 16,22-1-16,-22 1 0,0 0 0,0-22 16,-21 1-16,0 20 0,0-20 15,0-1-15,0 1 0,0 20 0,-21-20 16,0 21-16,0-1 0,-1 1 16,-20 21-16,21-22 0,-21 22 0,-1 0 15,1 0-15,0 0 0,-1 21 16,-20 0-16,20 0 0,-20 0 15,21 0-15,-1 0 0,1 0 0,0 0 16,-1 0-16,22 0 0,0 0 16,-21 0-16,20 21 0,1 0 0,0-21 15,0 21-15,21 0 0,-21 1 16,21-1-16,-21 0 0</inkml:trace>
  <inkml:trace contextRef="#ctx0" brushRef="#br0" timeOffset="26410.89">10266 7895 0,'0'0'0,"21"0"0,-21-21 0,21 0 16,-21 42 15,0 0-31,0 0 0,0 1 0,0-1 15,-21 0-15,21 21 0,-21-21 16,21 1-16,-21 20 0,21-21 0,0 21 16,-22-20-16,22 20 0,-21-21 0,0 21 15,21-20-15,0-1 0,-21 21 0,21-21 16,-21-21-16,0 21 0,21 1 0,0-1 16,0-42 15,0-1-31,0 1 15,0 0-15,21 0 0,-21 0 0,0-22 16,21 22-16,0-21 0,-21 21 0,21-22 16,0 22-16,1-21 0,-22 21 0,21 0 15,0-1-15,0 22 0,0-21 0,0 21 16,1 0-16,-1 0 16,0 21-16,0 1 15,-21-1-15,0 0 0,0 0 16,0 0-16,0 0 0,0 1 15,-21-1-15,0 0 0,0 0 0,-1-21 0,1 21 16,0 0-16,0 1 16,0-22-16,0 0 0,-1 0 15,44 0 17,-1 0-32,21 0 15,-21 21-15,0-21 0,1 0 0,-1 0 16,0 0-16,0 0 0,0 21 15,0 0-15,1-21 0,-1 0 0,-21 21 16,0 0-16,21-21 0,-21 22 16,0-1-16,-21 0 15,0-21-15,-1 21 0,1-21 16,0 0-16,0 21 0,0-21 16,0 21-16,-1-21 0,1 0 0,0 0 15,0 0-15,0 0 0,0 0 16,-1 0-16,22-21 15,0 0 1,0 0-16,22 21 0,-1-21 0,0 0 16</inkml:trace>
  <inkml:trace contextRef="#ctx0" brushRef="#br0" timeOffset="26986.32">10753 7768 0,'-22'-21'0,"44"42"0,-65-63 0,22 42 0,0-21 15,-21 0-15,20 21 0,1-22 0,-21 22 16,21 0-16,-22 0 0,22 0 16,-21 0-16,21 0 0,-22 0 0,22 0 15,-21 22-15,21-22 0,0 21 0,-22 0 16,22 21-16,-21-21 0,21 22 15,-1-22-15,-20 21 0,21 1 0,0-1 16,0 21-16,-1-20 0,1-1 0,0 22 16,0-22-16,0 0 0,21 22 15,0-22-15,-21 0 0,21 1 0,0-1 16,0 0-16,0 1 0,0-1 0,21 0 16,-21 1-16,21-1 0,21 0 0,-21-20 15,22 20-15,-22-21 0,21 0 0,1 0 16,-1 1-16,0-22 0,1 0 15,-1 0-15,0 0 0,22 0 0,-22 0 16,0 0-16,1-22 0,-22 1 0,21 0 16,1-21-16,-1 21 0,0-22 15,1 22-15,-1-21 0,0-1 0,-21 1 0,22 0 16,-22-22-16,0 22 0,0-22 16,0 22-16,1-21 0,-22-1 0,0 1 15,0-1-15,0 1 0,-22-1 16,1 22-16,-21-22 0,0 22 0,-1 0 15,-20 20-15,20-20 0,-20 21 0,-1 0 16,1 21-16,-1 0 0,1 0 0,-1 0 16,1 0-16,-1 0 0,22 0 0,-21 21 15,20 0-15,1 0 0,0 0 16,20 1-16,1 20 0,0-21 16,0 21-16,21-20 0,0 20 0,0 0 15,0-21-15,0 43 0,0-22 16</inkml:trace>
  <inkml:trace contextRef="#ctx0" brushRef="#br0" timeOffset="32606.18">14732 6181 0,'0'0'0,"0"-21"16,21-1-16,0 1 16,0 21-16,-21-21 0,22 0 15,-1 0-15,0 0 0,-21-1 31,-21 22 1,0 22-17,-1-1-15,1 0 0,0 0 0,21 0 16,-21 0-16,0 1 0,21-1 0,0 21 16,-21-21-16,-1 22 0,22-1 0,-21 0 15,21 1-15,0-1 0,0 21 16,-21-20-16,0-1 0,0 22 15,21-22-15,-21 0 0,-1 1 0,1-1 16,0 0-16,0 1 0,0-1 0,0 0 16,21-21-16,-22 22 0,1-22 15,0 21-15,21-21 0,0 1 0,0-1 16,-21-21-16,21 21 0,-21-21 16,21-21 15,0 0-31,0-1 15,0 1-15,21 0 0,0 0 0,0 0 16,0 0-16,-21-22 0,43 1 16,-22 21-16,0-22 0,0 1 15,0-21-15,1 20 0,-1-20 0,0-1 16,0 1-16,0-1 0,0 22 0,-21-22 16,43-41-16,-43 62 0,0 1 15,21-22-15,0 43 0,0-21 16,0 0-16,-21-1 0,22 22 0,-22 0 15,0-21-15,21 42 0,-21-22 0,21 1 16,0 21-16,0 0 16,0 0-1,-21 21-15,0 1 0,22 20 16,-22-21-16,21 0 0,0 22 16,-21-22-16,0 21 0,0 0 0,21-20 15,-21 20-15,0 0 0,0 1 0,0-1 16,0 21-16,0-20 0,0-1 15,0 22-15,0-22 0,0 21 0,0-20 16,0-1-16,0 0 0,0 1 0,0-1 16,0 0-16,0-20 0,0 20 0,0-21 15,0 21-15,0-20 0,-21-1 16,21 0-16,0 0 0,0 0 16,0 0-16,0 1 15,-21-22 32,21-22-47,0 1 16,-21 21-16,21-21 15,0 0-15,0 0 16,0 0-16,0-1 16,-22 1-16,1 0 15,21 0-15,-21 21 0</inkml:trace>
  <inkml:trace contextRef="#ctx0" brushRef="#br0" timeOffset="32866.71">14563 6816 0,'21'0'31,"0"0"-15,21 0-16,-21-21 0,22 21 15,-22 0-15,21-22 0,1 22 0,-1-21 16,0 21-16,1 0 0,-1 0 0,0-21 16,-21 21-16,1 0 0,-1 0 0</inkml:trace>
  <inkml:trace contextRef="#ctx0" brushRef="#br0" timeOffset="33550.01">16849 6858 0,'0'0'0,"42"0"16,-21-21-16,-21 0 15,21 21-15,0-21 0,-21-1 16,22 22-16,-22-21 0,0 0 0,21 0 15,-21 0-15,0 0 0,0-1 16,0 1-16,0 0 0,0 0 16,-21 0-16,-1 0 0,22-1 15,-21 1-15,0 21 0,0 0 0,-21 0 16,20 0-16,1 0 0,0 0 16,-21 21-16,21 1 0,-1-1 0,-20 0 15,21 0-15,-21 21 0,20-20 0,-20 20 16,21-21-16,0 21 0,0 1 0,-1-22 15,1 21-15,21-21 0,0 1 16,-21 20-16,21-21 0,0 0 0,0 0 16,0 1-16,0-1 0,0 0 15,0 0-15,21-21 0,0 0 0,-21 21 0,22-21 16,-1 0-16,0 0 0,0 0 16,21 0-16,-20-21 0,-1 0 15,0 0-15,0 21 0,0-21 0,0-1 16,1 1-16,-1-21 0,0 21 0,0 0 15,0-22-15,0 22 0,1-21 0,-22 21 16,21-22-16,-21 22 0,0 0 0,21 0 16,-21 0-16,0 42 31,0 0-31,0 0 0,0 0 0,0 0 16,0 22-16,-21-22 0,21 0 0,0 21 15,0-20-15,0-1 0,0 0 16,0 0-16,0 0 0,0 0 15,21 1-15,0-1 0,0-21 16,-21 21-16,21-21 0,1 0 16,-1 0-16,0 0 0,0 0 15</inkml:trace>
  <inkml:trace contextRef="#ctx0" brushRef="#br0" timeOffset="33830.32">17843 6731 0,'0'0'0,"22"0"31,-1 0-15,0 0-16,0 0 15,0 0-15,0 0 0,1 0 16,-1 0-16,0 0 16,-21 21-1,-21-21 17</inkml:trace>
  <inkml:trace contextRef="#ctx0" brushRef="#br0" timeOffset="33990.37">17780 6922 0,'0'21'0,"0"-42"0,-21 63 16,42-21 0,0-21-1,0 0-15,0 0 16,1 0-16,-1 0 0,0 0 16,0-21-16,0 21 0,0-21 15,1 0-15,-1-1 16,0 22-16</inkml:trace>
  <inkml:trace contextRef="#ctx0" brushRef="#br0" timeOffset="34633.96">19029 6583 0,'0'-21'16,"0"42"-16,-21-63 0,21 20 0,0 1 0,0 0 16,-22 0-16,22 0 0,0 42 31,0 0-16,0 0-15,0 0 0,0 22 0,0-1 16,0-21-16,0 22 0,-21-1 0,21 0 16,-21 1-16,21-22 0,-21 21 0,21 0 15,0-20-15,-21-1 0,21 21 16,-21-21-16,21 0 0,0 1 16,0-1-16,-22-21 15,22 21-15,-21-21 16,21-21-1,0 0-15,0-1 16,0 1-16,0 0 0,0 0 0,0 0 16,21 0-16,1-1 0,-1-20 0,0 21 15,0-21-15,21-1 0,-20 22 0,20-21 16,-21-1-16,21 22 0,-20-21 16,20 21-16,0 21 0,-21-21 0,22 21 15,-22 0-15,0 0 0,0 21 16,0 0-16,1 0 0,-1 0 0,-21 22 15,21-1-15,-21-21 0,0 21 0,0-20 16,0 20-16,0-21 0,0 0 16,0 22-16,0-22 0,0 0 0,-21 0 15,0 0-15,-1 0 0,1 1 16,0-22-16,0 0 16,21-22 15,21 22-31,0-21 15,0 0-15</inkml:trace>
  <inkml:trace contextRef="#ctx0" brushRef="#br0" timeOffset="35578.81">19727 6795 0,'21'0'16,"1"0"-1,-1 0 1,0 0-16,0 0 0,0 0 0,0 0 16,1 0-16,-1-22 0,0 22 15,-21-21-15,21 0 0,0 21 16,-21-21-16,21 0 0,-21 0 16,0-1-16,0 1 0,22 0 15,-22 0-15,0 0 0,0 0 0,-22 21 16,1 0-1,0 0-15,0 21 16,0 0-16,0 0 0,-1 0 0,1 22 16,0-22-16,0 21 0,0-21 0,0 0 15,-1 22-15,1-22 0,21 21 0,-21-21 16,21 1-16,0-1 0,0 0 0,0 0 16,0 0-16,0 0 15,21-21-15,0 0 0,1 0 16,-1 0-16,0 0 0,0 0 15,0 0-15,0 0 0,1 0 0,-1-21 16,21 0-16,-21 21 0,0-21 0,1 0 16,-1 0-16,0-1 0,0 1 15,0 0-15,0 0 0,1 0 0,-22 0 16,21-1-16,0 1 0,-21 0 0,0 42 47,0 0-47,0 1 0,0-1 0,0 0 15,0 0-15,-21 21 0,21-20 16,-21-1-16,21 0 0,0 0 0,0 0 16,0 0-16,0 1 0,0-1 15,21-21-15,0 0 0,0 0 16,0 0-16,0 0 16,1 0-16,-1 0 0,0 0 15,0-21-15,0 21 0,0-22 0,-21 1 16,22 21-16,-1-21 0,0 0 0,-21 0 15,21 0-15,0 21 16,-21-22-16,21 22 16,-21 22-1,0-1-15,0 0 0,0 0 16,0 0-16,0 0 16,0 1-16,0-1 15,22-21 1,-1 0-16,0 0 0,0 0 15,0 0-15,0 0 0,1 0 0,-1 0 16,0-21-16,0 21 0,-21-22 0,21 1 16,0 21-16,-21-21 0,22 0 0,-22 0 15,0 0-15,0-1 0,0-20 16,0 21-16,0 0 0,0 0 0,0-1 16,0 1-16,0 0 0,0 0 0,0 0 15,-22 21-15,1 0 0,0 0 16,0 0-1,0 0 1,21 21-16,0 0 31,21-21-15</inkml:trace>
  <inkml:trace contextRef="#ctx0" brushRef="#br0" timeOffset="35946.16">21844 5863 0,'0'0'16,"0"21"15,0 1-31,0-1 0,-21 21 16,21 0-16,0 1 0,-21-1 15,-1 0-15,1 22 0,0-1 16,0 1-16,0-1 0,0 1 0,-1-1 16,1 1-16,0-22 0,0 22 0,0-22 15,0-21-15,21 22 0,0-22 16,0 0-16,-22 0 0,22 0 0,0 0 15,0 1-15,0-44 32,22 22-17,-22-21-15,0 0 0,21 0 16,-21 0-16</inkml:trace>
  <inkml:trace contextRef="#ctx0" brushRef="#br0" timeOffset="36506.62">21632 6287 0,'0'0'0,"0"-43"0,0 22 0,-21-21 16,21 21-16,-21-1 0,21 1 16,0-21-16,0 21 0,0 0 15,21-1-15,0 1 0,0 0 0,1 21 16,20-21-16,-21 0 0,21 21 16,-20 0-16,-1 0 0,21 0 0,-21 0 15,22 0-15,-22 0 0,0 21 0,0-21 16,0 21-16,0 0 0,-21 0 15,0 22-15,0-22 0,0 0 0,0 21 16,0-20-16,0-1 0,-21 21 16,0-21-16,0 0 0,0 1 0,0-1 15,-1 0-15,-20 0 0,21 0 16,0 0-16,0 1 0,-1-22 0,1 21 16,0-21-16,42 0 31,0 0-16,22-21-15,-22 21 0,0 0 0,0 0 16,0 0-16,22 0 0,-22 0 0,0 0 16,0 0-16,0 21 15,22 0-15,-22 0 0,0 0 16,0 22-16,22-22 0,-43 0 0,21 0 16,-21 0-16,0 0 0,0 22 0,0-22 15,0 0-15,0 0 0,0 0 16,-21 1-16,-1-1 0,1 0 0,0 0 15,0 0-15,-21 0 0,20-21 0,-20 22 16,21-22-16,-21 21 0,-1-21 0,1 0 16,21 0-16,-22 21 0,22-21 15,-21 0-15,21 0 0,0 0 0,-1 0 16,1 0-16,0 0 0,0 0 16,21-21-1,21 21-15,0-21 16,0-1-16,1 22 0,-1-21 15,21 0-15</inkml:trace>
  <inkml:trace contextRef="#ctx0" brushRef="#br0" timeOffset="36867.44">23072 6054 0,'0'0'16,"-22"-21"-1,1 21-15,0 0 16,0 21-16,0-21 16,0 21-16,21 0 0,-22 0 15,1 22-15,0-22 0,0 21 0,21 0 16,-21 1-16,0-1 0,21 0 0,-22 1 15,22-1-15,0 22 0,0-22 16,0 0-16,-21-21 0,21 22 0,0-1 16,0-21-16,0 0 0,0 1 0,0-1 15,0 0-15,0 0 0,21 0 16,1 0 0,-1-21-16,0 0 0,0 0 15,0 0-15,0 0 0,22-21 16,-22 21-16</inkml:trace>
  <inkml:trace contextRef="#ctx0" brushRef="#br0" timeOffset="37249.98">23643 6033 0,'0'-22'16,"21"1"0,0 21-16,1 0 15,-1 0-15,0 0 0,-21 21 0,21-21 16,-21 22-16,21-1 0,-21 0 0,0 21 16,0-21-16,0 22 0,0-22 15,0 21-15,-21 1 0,0 20 16,0-21-16,0 1 0,-1 20 0,1-20 0,0-1 15,0 0-15,0 1 0,0-22 0,-1 21 16,1-21-16,0 22 16,0-22-16,21 0 0,0 0 0,-21-21 15,21 21-15,-21 0 0,-1-21 16,22 22-16,0-44 31,0 1-15,0 0-16,0 0 0,22 0 0</inkml:trace>
  <inkml:trace contextRef="#ctx0" brushRef="#br0" timeOffset="37549.93">24426 6392 0,'-21'-21'0,"0"21"15,21-21 1,0 42 46,0 0-62,0 1 16,0-1-16,0 0 16,0 0-16,-21 0 0,21 0 15</inkml:trace>
  <inkml:trace contextRef="#ctx0" brushRef="#br0" timeOffset="37813.93">24257 7006 0,'0'43'16,"0"-22"-16,0 0 16,0 0-16,0 0 15,0 0-15,-21 1 0,21-1 16,-21-21-16,21 21 0,0 0 0,-22 0 15,1 0-15,0-21 0,21 22 0,-21-1 16,0-21-16,0 21 0,-1-21 0,1 21 16,0-21-16,0 0 0,0 0 0,0 0 15,-1 21-15,1-21 0</inkml:trace>
  <inkml:trace contextRef="#ctx0" brushRef="#br0" timeOffset="41521.94">4889 9948 0,'0'22'32,"0"-1"30,-21-21-46,0 0-1,0 0-15,0 0 16,0 0 31,-1 0-47,1 0 15,0 0-15,0 0 16,0 0 0,0 0-16,-1 0 15,1 0-15,0 0 0,0 0 16,0 0-16,0 0 16,-1 0-16,1 0 15,0 0-15,0 0 0,0 0 16,0 0-16,-1 0 0,1 0 15,0-21-15,0 21 0,0 0 0,-22 0 16,22-22-16,0 22 0,0 0 0,0-21 16,0 21-16,-1-21 0,1 21 0,0-21 15,-21 21-15,21-21 0,-1 21 16,1 0-16,0-21 0,-21 21 16,21-22-16,-1 22 0,1-21 0,-21 21 15,21 0-15,0-21 0,-1 0 0,1 21 16,0-21-16,0 21 0,0-21 15,0 21-15,-1-22 0,22 1 0,-21 21 16,0-21-16,0 0 0,0 21 0,21-21 16,-21 0-16,-1-1 0,1 1 15,0 0-15,21 0 0,-21 0 16,0 0-16,0-1 0,-1 22 0,1-21 16,0 0-16,0 0 0,0 0 15,21 0-15,-21-1 0,-1 1 16,1 0-16,21 0 0,-21 0 0,0 0 15,21-1-15,-21 1 0,0 0 16,-1 0-16,22 0 0,-21 0 0,0 21 16,21-22-16,-21 1 0,0 0 0,0 0 15,-1 0-15,1 0 0,21-1 16,-21-20-16,0 21 0,0 0 0,0 0 16,-1-1-16,1 1 0,0 0 15,0 0-15,0 0 0,21 0 0,-21-1 16,-1 1-16,22 0 0,-21-21 15,0 21-15,0-1 16,21 1-16,0-21 0,-21 21 16,0 0-16,-1-1 0,22 1 0,-21 0 15,0 0-15,21 0 0,-21-22 16,0 22-16,21 0 0,-21 0 0,-1-21 16,22 20-16,-21 1 0,0 0 15,21-21-15,-21 21 0,21-1 0,-21 1 16,0-21-16,-1 21 0,22 0 15,-21-1-15,21 1 0,-21 0 0,21 0 16,0 0-16,0 0 0,0-1 16,0 1-16,0 0 0,0 0 15,0 0-15,0 0 16,0-1-16,0 1 0,0 0 16,0 0-16,0 0 0,0 0 15,0-1-15,0 1 0,0 0 16,0 0-16,21 0 0,-21 0 0,0-1 15,0 1-15,0 0 16,0 0-16,0 0 0,0 0 0,0-22 16,21 22-16,-21 0 0,0 0 15,0-22-15,22 22 0,-22 0 0,21 0 16,0 0-16,-21 0 0,21-1 16,0 1-16,-21 0 0,21 21 0,1-21 15,-1 0-15,21-22 16,-42 22-16,21 21 0,0-21 15,1 0-15,-1 0 0,0 0 0,0-1 16,0 1-16,-21 0 0,21 0 16,1 0-16,-1 0 0,0-1 0,0 1 15,0 21-15,0-21 0,1 0 16,-1 0-16,0 0 0,0 21 0,0-22 16,0 1-16,1 0 0,-1 21 15,-21-21-15,21 0 0,0 0 0,0-1 16,0 1-16,1 0 0,-1 0 15,0 0-15,0 0 0,0 21 16,22-22-16,-22 1 0,0 0 0,0 21 16,0-21-16,0 0 0,1 0 15,-1 21-15,-21-22 0,21 1 0,0 21 16,-21-21-16,21 0 0,0 21 16,1-21-16,-22 0 0,21 21 0,0-22 15,0 1-15,0 21 0,0-21 0,1 0 16,20 21-16,-21-21 0,0 0 15,22 21-15,-22-22 0,0 1 0,0 21 16,0-21-16,0 21 0,1-21 16,-1 0-16,0 21 0,0-21 0,0-1 15,0 22-15,-21-21 16,22 0-16,-1 21 0,-21-21 0,21 0 0,0 21 16,-21-21-16,21-1 15,0 22-15,1-21 0,-1 0 0,0 21 16,0-21-16,0 21 0,0-21 15,1 0-15,20 21 0,-21-22 0,0 22 16,0-21-16,1 21 0,-1-21 16,0 21-16,0 0 15,0-21-15,-21 0 0,21 21 16,1 0-16,-1 0 0,0-21 16,0 21-16,0 0 15,0-22-15,1 22 0,-1 0 16,0 0-1,0-21-15,0 21 0,0 0 16,1-21 0,-1 21-16,0 0 0,-21-21 15,21 21-15,0 0 16,-42 0 46,0 0-62,-21 0 0,20 0 16,-20 0-16,0 0 0,-1 0 16,1 0-16,0 0 0,-1 0 0,1 0 15,0 0-15,-1 0 0,1 0 16,0 0-16,-1 0 0,22 0 0,-21 0 16,21 0-16,-22 0 0,22 0 15,0 0-15,0 0 0,0 0 16,0 0-16,-1 0 15,1 0 1,42 0 78,1 0-79,-1 0-15,0 0 0,0 0 0,0 0 16,0 0-16,1 0 0,-1 0 0,21 0 16,0 0-16,1 0 0,-1 0 15,0 0-15,1 0 0,-1 0 0,0 0 16,1 0-16,-1 0 0,0 0 16,1 0-16,-1 0 0,-21 0 0,22 0 15,-22 0-15,0 0 0,0 0 16,0 0-1,-21 21 48,-21-21-63,0 0 16,21 21-16,-21 0 0,0-21 0,-1 0 15,22 22-15,-21-22 0,0 21 16,0-21-16,0 21 0,0-21 15,-1 21-15,22 0 0,-21-21 0,0 21 16,0 1-16,21-1 0,-21 0 16,0 0-16,-1 0 0,22 0 0,-21 1 15,0-1-15,0 0 0,21 0 16,-21 0-16,0 22 0,-1-22 0,22 0 16,-21 0-16,21 0 0,-21 0 15,0 1-15,21-1 0,-21 0 16,21-42 62,21 21-78,0-21 16,-21-1-16,21 1 0,0 0 0,1 0 15,-1 0-15,21 0 0,-21-1 0,22-20 16,-22 21-16,21-21 0,0 20 15,1 1-15,-22-21 0,21 21 0,-21 0 16,1-1-16,-1 22 0,0-21 16,0 0-16,-21 0 15,21 21-15,-21 21 78,-21-21-78,0 21 0,0-21 0,21 21 16,-21 1-16</inkml:trace>
  <inkml:trace contextRef="#ctx0" brushRef="#br0" timeOffset="48059.19">4466 5694 0,'21'0'47,"-21"-21"-47,21 0 15,1 21-15,-1-22 0,0 1 16,0 0 0,0 21-16,0-21 0,22 0 0,-22 0 15,21-1-15,-21 22 0,1-21 16,20 0-16,-21 0 0,0 21 0,22-21 15,-22 21-15,0-21 0,0 21 16,0-22-16,-21 1 16,-21 21 31,21 21-32,-21-21-15,0 22 16,0-22-16,-1 21 0,-20 0 0,21-21 15,0 21-15,-22 0 0,1 0 16,21 1-16,-21-1 0,-1 0 0,22 0 16,-21 0-16,21 0 0,-1 1 15,1-1-15,0 0 0,0 0 0,0 0 16,21 0 0,0 1-16,21-22 31,0 0-31,0 0 15,0-22-15,1 1 0,-1 0 16,0 21-16,0-21 0,0 0 16,0 0-16,1-1 0,-1-20 0,21 21 15,-21 0-15,-21 0 0,21-1 16,1 1-16,-22 0 0,0 0 0,0 0 16,0 0-16,0-1 15,0 1-15,-22 21 31,1 21-31,0-21 16,0 22-16,0-1 0,0 0 16,-1 0-16,-20 0 0,21-21 15,0 21-15,0 1 0,-1-1 0,1 0 16,0-21-16,0 21 0,0-21 16,42 0 15,0 0-31,0-21 0,0 0 15,1 21-15,-1-21 0,0 21 16,0-22-16,0 1 0,0 21 0,1-21 16,-22 0-16,21 0 15,-42 21 32,-1 21-47,22 0 0,-21 0 0,0 0 16,0-21-16,0 22 0,21-1 15,-21 0-15,21 0 0,-22-21 0,22 21 16,-21-21-16,21 21 0,0 1 16,-21-22-16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55:25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4191 0,'0'21'15,"0"0"1,0 22-16,0-22 15,0 21-15,0 1 0,0-1 0,0 0 16,0 1-16,0 20 0,0-21 16,0 1-16,0-1 0,-21 0 0,21 1 15,0-1-15,0 0 0,0-20 0,0 20 16,0-21-16,0 0 0,21-21 16,0 0-1,0-21-15,1 0 16</inkml:trace>
  <inkml:trace contextRef="#ctx0" brushRef="#br0" timeOffset="720.29">3111 4128 0,'0'-22'15,"0"44"-15,0-65 0,0 1 0,0 21 0,0 0 16,0-1-16,22 1 0,-22 0 15,0 0-15,0 0 0,0 0 0,0-1 16,0 1 0,0 42 31,0 1-47,-22-1 0,22 0 15,0 21-15,0 1 0,-21 20 16,21-21-16,-21 22 0,21-22 0,0 22 15,0-1-15,-21 1 0,21-22 16,-21 22-16,21-1 0,-21 1 16,21-1-16,0 22 0,-22-22 15,22 22-15,-21-22 0,0 1 0,0-1 16,21 1-16,-21-1 0,0 1 0,21-1 16,-22 1-16,1-22 0,0 22 15,21-22-15,0 0 0,-21-20 0,21 20 16,-21-21-16,21 0 0,0 0 15,0 1-15,0-1 0,0-42 32,0-1-32,0 1 0,0-21 15,0 0-15,0-1 0,0 1 16,21 0-16,-21-22 0,21 22 16,0-22-16</inkml:trace>
  <inkml:trace contextRef="#ctx0" brushRef="#br0" timeOffset="1823.77">3048 3979 0,'0'0'16,"-42"-21"-1,42 0 17,21 21-17,21 0 1,-21 0-16,22 0 0,-1 0 16,0-21-16,43 21 0,-22 0 0,43-21 15,0 21-15,0 0 0,21 0 16,0 0-16,21-21 0,21 21 0,1 0 15,-1 0-15,22 0 0,-22 0 0,21 0 16,1 0-16,-22 0 16,1 0-16,-1 0 0,0 0 0,-21 0 15,1 0-15,-1 0 0,21 0 0,-42 0 16,21 0-16,0 21 0,-21-21 16,22 0-16,-1 0 0,0 0 0,0 0 15,0 0-15,0 0 0,1 0 0,-22 0 16,0 0-16,0 0 0,0 0 15,-22 0-15,1 0 0,-21 0 0,0 0 16,-22 0-16,-21 0 0,1 0 0,-1 0 16,-21 0-16,0 0 0,1 0 15,-1 0-15,-21 21 47,0 0-47,-21-21 16,-1 42-16,1-20 0,0-1 15,0 21-15,0 0 0,0 1 0,-1-1 16,-20 0-16,21 22 0,0-1 0,-22-20 16,22 20-16,0 1 0,0-1 15,0 22-15,0-22 0,21 22 0,0-21 16,0 20-16,-22-20 0,22-1 16,0 22-16,0-22 0,0 1 0,0-1 15,0-20-15,0 20 0,0 1 16,0-1-16,0 1 0,0 42 15,0-64-15,0 0 0,0 1 0,0-1 16,0 0-16,0-21 0,0 22 16,0-22-16,-21 0 0,21 0 0,-21 0 15,0 1-15,0-1 0,21 0 0,-21 0 16,-1-21-16,1 21 0,0-21 0,0 21 16,0-21-16,0 0 0,-1 22 0,1-22 15,0 0-15,0 21 0,-21-21 16,20 0-16,-20 0 0,21 0 0,-43 0 15,-190 0 1,170 0-16,-1 0 0,-42 0 16,21 0-16,-21 0 0,0-21 15,-21 21-15,21-22 0,-21 22 0,0 0 16,0-21-16,-1 21 0,1-21 0,0 21 16,0-21-16,0 21 0,0-21 0,-22 21 15,22-21-15,0 21 0,-21-22 16,-22 22-16,22 0 0,-22-21 0,22 21 15,-22 0-15,22 0 0,0 0 0,21 0 16,-22 0-16,43 0 0,0 0 16,21 0-16,22 0 0,-22 0 0,42 0 15,-20 0-15,20 0 0,1 0 16,-1 0-16,1 0 0,-1 0 16,1 0-16,-1 0 0,1 21 0,-1-21 15,22 0-15,0 0 0,-1 0 16,1 22-16,21-22 0,0 0 0,-1 0 15,44 0 17,-1 0-32,0 0 0,0 0 15,21 0-15,-20 0 0,-1-22 0</inkml:trace>
  <inkml:trace contextRef="#ctx0" brushRef="#br0" timeOffset="2811.67">2752 10456 0,'0'0'0,"-22"0"0,1-21 0,0 21 15,0-21-15,0 21 0,0 0 16,-1 0-16,1 0 16,0 21-16,21 0 0,-21 1 15,21-1-15,-21 21 0,21 0 0,0 1 16,0-1-16,-21 22 0,21-1 0,-22 1 15,22-1-15,-21 22 0,21-1 0,-21 22 16,0-21-16,0 21 0,0 0 16,-1-22-16,1 22 0,-21 0 0,21-21 15,0-1-15,-1 1 0,1 0 16,21-1-16,-21-20 0,0-1 16,0-20-16,21 20 0,0-21 0,-21 1 15,21-1-15,-22-21 0,22 22 16,0-22-16,0 0 0,0 0 15,0-42 1,0 0-16,0 0 16,-21-22-16,21 1 0,0 0 0,0-1 15</inkml:trace>
  <inkml:trace contextRef="#ctx0" brushRef="#br0" timeOffset="3991.63">2836 10668 0,'0'0'16,"-63"-42"0,63 21-16,-21 21 0,-1 0 0,1 0 15,0 0 1,42 21 15,0-21-31,1 0 16,-1 21-16,21-21 0,-21 0 0,22 0 15,20 0-15,-21 0 0,22 0 16,-1 0-16,22 0 0,0 0 0,21 0 16,-22 0-16,43 0 0,-21-21 15,0 0-15,21 21 0,0-22 0,0 1 16,21 21-16,-21-21 0,0 0 15,21 21-15,-21 0 0,0-21 0,21 21 16,1 0-16,-1 0 0,0 0 0,0 0 16,0 0-16,0 0 0,22 0 0,-22 0 15,21 0-15,-21 0 0,22 0 16,-22 0-16,0 0 0,0 0 16,22 0-16,-22 0 0,-21 0 0,21 0 15,-21 21-15,0 0 0,0-21 0,-21 0 16,0 21-16,-22-21 0,1 0 15,0 21-15,-1-21 0,-20 0 0,-1 0 16,1 22-16,-22-22 0,0 0 0,-20 0 16,20 0-16,-21 0 0,0 0 15,-21 21 32,0 0-47,0 0 0,0 0 16,0 0-16,0 1 15,0-1-15,0 0 0,0 21 0,-21-21 16,21 1-16,-21 20 0,21-21 16,0 21-16,-21 1 0,21-1 0,-21 0 15,21 1-15,0 20 0,0-20 0,0 20 16,0-21-16,0 22 0,0-22 0,21 1 16,-21 20-16,21-21 0,-21 1 15,21 20-15,-21-20 0,0-1 0,0 0 16,0 22-16,21-22 0,-21 0 0,0 1 15,0-1-15,0 0 0,0 1 0,0-1 16,0-21-16,0 22 0,0-22 16,-21 21-16,21-21 0,-21 0 15,21 1-15,0-1 0,-21 0 0,0 0 16,-1 0-16,22 0 0,-42 1 16,21-22-16,0 0 0,21 21 0,-21-21 15,-1 0-15,1 21 0,0-21 0,0 0 16,0 21-16,0-21 0,-22 21 0,22-21 15,0 0-15,-21 0 0,-1 21 16,1-21-16,0 0 0,-22 0 0,22 0 16,-43 0-16,22 22 0,-22-22 15,-21 0-15,0 0 0,0 0 0,1 0 16,-22 0-16,21 0 0,-21 0 0,0 0 16,0 0-16,0 0 0,-21 0 0,21 0 15,0 0-15,0 0 0,0 0 16,0 0-16,-22 0 0,1 0 0,21 0 15,-21 0-15,-21-22 0,21 22 0,-22 0 16,1 0-16,0 0 0,-1-21 0,1 21 16,0 0-16,-1 0 0,1 0 15,21 0-15,-22 0 0,43 0 0,0 0 16,0 0-16,22 0 0,-22 0 0,21 0 16,21 0-16,-21 21 0,22-21 0,-1 22 15,0-22-15,22 0 0,-22 0 16,22 21-16,20-21 0,1 0 15,0 0-15,20 0 0,1 0 0,0 0 16,0 0-16,42 0 31,0 0-15,0 0 0,1 0-16,-1-21 0,0-1 15,0 22-15,0-21 0</inkml:trace>
  <inkml:trace contextRef="#ctx0" brushRef="#br0" timeOffset="7011.54">3852 4614 0,'0'0'0,"0"-21"0,0 0 0,0 0 0,0-21 16,0 20-16,0 1 0,0 0 0,0 0 16,0 42 15,0 0-16,0 22-15,0-1 0,0 0 0,0 1 16,-21 20-16,0 1 0,0-1 16,0 1-16,-1 20 0,1-20 15,0-1-15,0 1 0,0-22 0,0 22 16,21-22-16,0 0 0,-22-21 0,22 1 16,0-1-16,0 0 0,22-42 31,-1 0-31,0-1 0,0 1 15,0-21-15,0 21 0,-21-22 16,22 1-16,-1 0 0,0-22 0,0 22 16,0 0-16,0-1 0,1-20 0,-22 20 15,0 22-15,21-21 0,0 21 16,-21 0-16,21 21 16,0 21-16,0 21 15,-21-21-15,0 22 0,0-1 16,22 0-16,-22 22 0,0-22 0,0 0 15,21 1-15,-21-1 0,0 0 0,0-20 16,0 20-16,21-21 0,-21 0 16,21 0-16,0-21 15,0 0-15,1 0 0,-1 0 0,0-21 16,0 0-16,0 0 16,0-21-16,22-1 0,-22 1 15,0 0-15,0-1 0,-21-20 0,21-1 0,-21 1 16,22-1-16,-22 1 15,0-1-15,0 1 0,0-1 0,0 22 16,-22-22-16,1 22 0,21 0 0,-21 21 16,21-22-16,0 22 0,-21 0 15,0 21-15,21 21 32,0 0-32,0 0 0,0 1 15,0 20-15,0-21 0,0 0 0,0 0 16,21 1-16,0-1 0</inkml:trace>
  <inkml:trace contextRef="#ctx0" brushRef="#br0" timeOffset="7371.37">4593 5101 0,'42'0'15,"-20"0"-15,-1 0 16,0-21-16,0 21 0,0-21 16,0 0-16,-21 0 0,22-1 15,-1 1-15,0 0 0,-21 0 0,21 0 16,-21 0-16,0-1 0,0 1 16,-21 21-1,0 0-15,0 21 0,-1 1 16,1-1-16,0 0 0,0 0 15,21 21-15,-21 1 0,0-22 0,21 21 16,-22 1-16,22-22 0,0 21 0,0-21 16,0 0-16,0 1 0,0-1 15,22 0-15,-1-21 0,0 21 0,0-21 16,0 0-16,22 0 0,-22 0 0,0 0 16,21 0-16,-21-21 0,22 0 15,-1 0-15,-21-1 0,0 1 16</inkml:trace>
  <inkml:trace contextRef="#ctx0" brushRef="#br0" timeOffset="7855.5">5440 4339 0,'-43'0'15,"22"0"-15,0 21 0,0 1 0,0-1 0,21 0 16,-21 21-16,-1 1 0,22-1 15,-21 0-15,21 1 0,0-1 0,0 21 16,-21-20-16,21 20 0,0 1 16,-21-22-16,21 0 0,0 1 0,0-1 15,0 0-15,0 1 0,-21-22 16,21 0-16,0 0 0,0 0 0,-21 1 16,21-44 15,0 1-31,0 0 15,0 0-15,0-21 0,21 20 0,-21 1 16,21 0-16,0-21 0,0 21 16,0-1-16,1 1 0,-1 0 15,0 21-15,0-21 0,21 21 0,-20 0 0,-1 0 16,0 0-16,0 0 0,0 21 16,-21 0-16,21-21 0,-21 21 15,22 22-15,-22-22 0,0 0 0,0 0 16,0 0-16,0 22 0,-22-22 0,1 0 15,0 0-15,-21 0 0,21 1 16,-1-1-16,1 0 0,-21-21 0,21 21 16,0-21-16,-22 0 0,22 0 15,21-21 1,0 0-16,0 0 16,21-1-16,0 1 0,1 0 0</inkml:trace>
  <inkml:trace contextRef="#ctx0" brushRef="#br0" timeOffset="8155.24">6096 4360 0,'-21'22'16,"0"20"-16,-1-21 0,22 0 15,0 22-15,-21-22 0,21 21 0,-21 0 16,21 1-16,-21 20 16,21-20-16,0 20 0,-21-21 0,0 22 15,-1-22-15,22 1 0,-21-1 0,0 0 16,21 1-16,0-22 0,-21 0 0,21 0 16,-21 0-16,21 0 0,0 1 15,0-44 1,0 1-1,0 0-15,0 0 0,0 0 16</inkml:trace>
  <inkml:trace contextRef="#ctx0" brushRef="#br0" timeOffset="8487.66">5673 4614 0,'0'0'0,"0"-42"0,0 21 15,0 0-15,0 0 0,0-1 0,0 1 16,0 0-16,21 0 0,0 0 0,0 21 15,21-21-15,-20 21 0,20 0 16,0 0-16,1 0 0,20 0 0,-21 0 16,1 0-16,-1 21 0,22 0 0,-22 21 15,0-21-15,1 22 0,-1-1 16,-21 0-16,21 1 0,-20-1 0,-22 22 16,0-22-16,0 0 0,0 22 0,-22-22 15,1 0-15,0 1 0,-21-1 16,-1 0-16,1-20 0,0 20 15,-1-21-15,1 0 0,0 0 0,-22 1 16,22-1-16,0 0 0,-1-21 0,22 21 16,-21-21-16,21 0 0,42 0 31,0 0-15,0 0-16,21-21 0,-20 21 0,-1 0 15,21-21-15</inkml:trace>
  <inkml:trace contextRef="#ctx0" brushRef="#br0" timeOffset="9139.95">6477 5292 0,'0'-21'31,"0"-1"-31,21 22 0,0-21 16,0 0-16,1 0 0,-1 0 0,0 0 16,0-1-16,0-20 0,0 21 15,1 0-15,-22-22 0,21 22 16,-21 0-16,0 0 0,0 0 0,0 0 16,-21 21-16,-1 0 15,1 0-15,-21 21 16,21 0-16,0 0 0,-1-21 15,22 21-15,0 0 0,0 1 16,0-1-16,22-21 16,-1 21-16,0-21 0,0 21 0,0-21 15,0 21-15,1-21 0,-1 21 0,0 1 16,0-22-16,0 21 0,-21 0 0,0 0 16,0 0-16,0 0 0,0 1 15,0-1-15,0 0 0,0 0 16,0 0-16,0 0 0,0 1 15,21-22 17,1 0-32,-1-22 0,0 1 15,0 0-15,0 21 0,0-21 0,1 0 16,-1 0-16,0-1 0,0 1 0,0 0 16,-21 0-16,0 0 0,21 0 15,-21-1-15,22 1 0,-22 0 16,0 0-16,0 42 15,0 0-15,0 0 16,0 1-16,0-1 16,0 0-16,0 0 0,0 0 0,0 0 15,0 1-15,0 20 0,0-21 16,-22 0-16,22 0 0,0 1 16,0-44 15,0 1-16</inkml:trace>
  <inkml:trace contextRef="#ctx0" brushRef="#br0" timeOffset="9307.62">7112 4868 0,'0'0'0,"-21"-21"0,0 21 16,21 21 15,21 1-31,0-22 16,0 21-16,0-21 0</inkml:trace>
  <inkml:trace contextRef="#ctx0" brushRef="#br0" timeOffset="10251.87">7387 5017 0,'-21'21'31,"21"0"-31,0 0 16,0 0-16,0 0 0,0 1 16,0-1-16,0 0 0,0 0 0,0 0 15,0 0-15,0 1 0,0-1 0,0 0 16,0 0-16,0 0 0,0 0 15,0 1-15,0-1 16,21-21 0,0 0-16,0-21 15,1-1-15,-1 22 16,-21-21-16,21 0 0,0 0 16,0 0-16,0 0 0,-21-22 0,22 22 15,-1 0-15,0 0 0,-21-22 0,21 22 16,-21 0-16,21 21 0,-21-21 0,0 42 47,0 0-47,0 0 15,0 1-15,0-1 0,0 0 0,0 0 16,0 0-16,-21 0 16,21 1-16,0-1 0,0 0 0,0 0 15,0 0-15,0 0 0,0 1 0,21-1 16,0-21-16,1 21 15,-1-21-15,0 0 0,0 0 16,21 0-16,-20 0 0,-1 0 0,0 0 16,21-21-16,-21 21 0,1-21 0,-1-1 15,0 1-15,0 0 0,0 0 0,0 0 16,1 0-16,-1-1 0,0-20 0,-21 21 16,21 0-16,-21 0 15,0-1-15,0 1 0,0 0 0,0 0 16,0 42 15,0 0-31,-21 0 16,0 1-16,21-1 0,-21 0 0,21 0 15,-22 0-15,22 0 0,0 1 0,0-1 16,0 0-16,0 0 0,0 0 0,0 0 16,22-21-16,-1 22 15,0-22-15,0 0 0,0 0 16,0 0-16,1 0 0,-1 0 15,21-22-15,-21 1 0,0 0 16,1 0-16,-1 0 0,0 0 0,0-1 16,0 1-16,0-21 15,1 21-15,-22 0 0,0-1 0,21-20 16,-21 21-16,21 0 0,-21 0 0,0-1 16,0 44-1,0-1 1,0 0-16,-21 0 0,21 0 15,-21 0-15,21 22 0,0-22 0,0 0 16,0 0-16,0 0 0,0 1 0,0-1 16,0 0-16,0 0 0,0 0 15,0 0 1,21-21 0,0 0-1,0-21-15,0 0 0,0 0 16</inkml:trace>
  <inkml:trace contextRef="#ctx0" brushRef="#br0" timeOffset="11191.64">9631 5144 0,'0'0'0,"-43"0"0,22 0 15,0 0-15,0 0 0,0 0 16,21 21-16,21-21 31,0 0-31,21 0 0,1 0 16,-1 0-16,0 0 0,22 0 15,-1 0-15,1 0 0,21-21 0,-22 21 16,22 0-16,-22 0 0,1-22 0,-1 22 16,1 0-16,-1 0 0,-20-21 0,-1 21 15,0 0-15,-21 0 0,22 0 16,-64 0-1,-1 0 1,1 0-16,-21 0 0,21 0 16,-22 0-16,-20 0 0,21 0 0,-1 0 15,-20 0-15</inkml:trace>
  <inkml:trace contextRef="#ctx0" brushRef="#br0" timeOffset="11423.71">9461 5249 0,'0'0'16,"22"0"0,-1 0-1,21 0-15,-21 0 0,22 0 0,20 0 16,-21 0-16,22 0 0,-1 0 0,1 0 16,21 0-16,-22 0 0,1 0 15,-1 0-15,1 0 0,-1-21 16,-21 21-16,1 0 0,-1 0 0,0-21 15,-20 21-15,-1 0 0,-21-21 0,0 0 16,0 0-16,0-1 16</inkml:trace>
  <inkml:trace contextRef="#ctx0" brushRef="#br0" timeOffset="11823.46">10414 4763 0,'-21'21'16,"21"0"-16,0 0 0,0 0 15,0 0-15,0 1 0,21-22 16,0 21-16,0 0 0,0-21 16,22 21-16,-22-21 0,21 21 0,-21-21 15,22 0-15,-22 0 0,21 0 0,1 0 16,-22 0-16,21 0 0,-21 0 0,0 0 15,1 0-15,-1 0 0,0 21 16,-21 1 0,0-1-16,-21-21 0,0 21 15,-1 0-15,1 0 0,-21 0 0,21 1 16,0 20-16,-22-21 0,22 21 16,-21-20-16,21 20 0,-1-21 0,-20 21 15,21-20-15,0-1 0,0 21 0,-1-21 16,1 0-16,21 1 0,0-1 0,0 0 15,0 0-15,21-42 47,1 21-47,-1-21 0</inkml:trace>
  <inkml:trace contextRef="#ctx0" brushRef="#br0" timeOffset="12147.86">11366 4805 0,'-21'21'0,"21"0"16,-21 0-16,21 1 0,0 20 0,0 0 15,-21 1-15,21-1 0,0 0 0,0 1 16,0-1-16,0 0 16,-21-21-16,21 22 0,-21-22 0,21 21 15,0-21-15,0 1 0,-22-1 0,22 0 16,-21 0-16,21 0 0,0 0 0,0 1 16,0-44 15,21 1-31,1 0 15,-1 0-15,0 0 0</inkml:trace>
  <inkml:trace contextRef="#ctx0" brushRef="#br0" timeOffset="12733.06">11642 4995 0,'0'0'0,"0"-21"0,0 0 15,0 0-15,0 0 0,21 21 16,-21-21-16,21-1 0,0 1 0,0 21 16,-21-21-16,43 21 0,-22 0 15,0-21-15,0 21 0,0 0 0,22 0 16,-22 0-16,0 21 0,0 0 16,0 0-16,0 1 0,-21-1 0,22 0 0,-22 21 15,0-21-15,0 22 0,0-22 16,-43 21-16,22-21 0,0 1 15,-21-1-15,20 0 0,-20 0 0,21 0 16,-21 0-16,20-21 0,1 22 0,0-22 16,0 0-16,0 0 0,0 0 15,21-22 17,21 22-32,0 0 0,0 0 0,0-21 15,0 21-15,22 0 0,-22 0 16,0 0-16,0 0 0,0 0 0,1 0 15,20 21-15,-21 1 0,0-22 16,0 21-16,22 0 0,-22-21 0,0 21 16,0 0-16,0 0 0,-21 1 0,0-1 15,0 0-15,0 0 0,-21 0 16,0 0-16,0-21 0,0 22 16,-22-1-16,22-21 0,-21 0 0,0 21 15,-1-21-15,1 0 0,21 0 0,-22 0 16,22 0-16,-21 0 0,21 0 0,0 0 15,-1 0-15,1 0 0,0 0 16,0-21-16,0 21 0</inkml:trace>
  <inkml:trace contextRef="#ctx0" brushRef="#br0" timeOffset="19164.09">3683 11134 0,'0'0'0,"0"-21"15,0-1-15,0 1 0,0 0 16,0 0-16,-21 21 0,0 0 16,-1-21-16,1 21 0,-21 0 0,0 0 15,-1 0-15,1 0 0,-22 21 16,1 0-16,21 0 0,-22 22 0,1-1 15,20 0-15,-20 1 0,20-1 16,1 21-16,21-20 0,-21 20 16,20-20-16,1 20 0,0-21 0,21 1 15,0-1-15,0 0 0,0 1 16,0-1-16,21 0 0,0-20 0,1-1 16,20 0-16,-21 0 0,21 0 0,1 0 15,-1-21-15,0 0 0,1 0 16,-1 0-16,0 0 0,22-21 0,-22 0 15,22 0-15,-22 0 0,0 0 16,1-1-16,-1-20 0,0 0 0</inkml:trace>
  <inkml:trace contextRef="#ctx0" brushRef="#br0" timeOffset="19629.74">4022 10986 0,'0'0'16,"0"-22"-16,0 1 0,-22 21 31,22 21-31,-21 1 0,21-1 0,0 21 16,-21-21-16,0 43 0,21-22 0,-21 0 15,21 1-15,-21 20 0,-1-20 16,1 20-16,0-21 0,0 1 0,0-1 16,0 0-16,-1 1 0,1-22 0,21 21 15,-21-21-15,0 22 16,0-22-16,21-42 31,0 0-15,0-1-16,21 1 0,0 0 15,0 0-15,0 0 0,1 0 0,-1-1 16,0 1-16,0 0 0,21 21 0,-20 0 16,-1 0-16,0 0 0,0 0 15,0 0-15,0 0 0,1 0 0,-22 21 16,0 0-16,21-21 0,-21 22 0,0-1 15,0 0-15,0 0 0,0 0 0,0 0 16,0 1-16,0-1 16,-21 0-16,21 0 0,0 0 15,-22-21-15,22 21 0,0-42 47,22 0-47,-1 0 0,-21 0 0,21 0 16,0-1-16</inkml:trace>
  <inkml:trace contextRef="#ctx0" brushRef="#br0" timeOffset="19995.32">4212 11451 0,'0'0'16,"0"-21"-16,0 0 0,0 0 16,0 0-1,21-1-15,0 22 16,1 0-16,-1 0 0,0 0 15,0 22-15,0-1 0,0 0 16,1 0-16,-22 0 0,0 0 0,21 22 16,-21-22-16,0 0 0,0 21 0,0-20 15,0-1-15,0 21 0,0-21 0,0 0 16,0 1-16,0-1 0,-21-21 16,21 21-16,-22-21 15,22-21 16,0 0-31,0-1 0,0 1 16,0 0-16,0 0 0,0 0 0,0 0 16,0-22-16,22 22 0,-1 0 0,-21-21 15,21 20-15,0 1 0,0 0 16,0 21-16,1-21 0,-1 0 0,0 21 16,0 0-16,0 0 15,0 0-15</inkml:trace>
  <inkml:trace contextRef="#ctx0" brushRef="#br0" timeOffset="20398.45">4784 11409 0,'0'21'15,"-22"0"-15,1 0 0,0 1 16,21-1-16,-21 0 0,0 0 15,21 0-15,0 0 0,-21 1 0,21-1 16,-22 0-16,22 0 0,-21 0 0,21 0 16,0 1-16,0-1 0,0 0 15,0 0-15,21-21 16,1 0-16,-1 0 0,0 0 0,21 0 16,-21 0-16,1 0 0,20 0 0,-21-21 15,21 21-15,-20-21 0,-1 0 0,21-1 16,-21 1-16,0 0 15,-21-21-15,0 21 0,0-1 0,0 1 16,0 0-16,0 0 0,-21 0 0,21 0 16,-21 21-16,0-22 0,0 22 15,0 0-15,-1 0 0,-20 0 0,21 0 16,0 0-16,0 0 0,-1 22 0,1-22 16,21 21-16,0 0 0,0 0 15,21-21 1,-21 21-16,43-21 15,-22 0-15,0 0 0</inkml:trace>
  <inkml:trace contextRef="#ctx0" brushRef="#br0" timeOffset="21047.27">5249 11494 0,'0'21'16,"0"0"-16,0 0 15,0 0-15,-21 0 0,21 1 16,0-1-16,0 0 0,0 0 16,0 0-16,0 0 0,0 1 15,0-1 1,-21-21 15,21-21-31,0-1 16,0 1-16,0 0 15,0-21-15,0 21 0,0-1 16,0 1-16,0 0 0,0 0 0,21 0 16,0 0-16,0-1 0,-21 1 15,22 0-15,-1 21 0,0 0 0,-21-21 16,21 21-16,0 0 0,0 0 16,-21 21-16,22-21 0,-1 21 0,-21 0 15,0 1-15,0-1 0,21 0 16,-21 0-16,21 0 0,-21 0 0,0 1 15,21-1-15,-21 0 0,0 0 16,0 0-16,0 0 0,-21-21 31,0 0-31,21-21 32,0 0-32,0 0 0,0 0 15,0 0-15,21-22 0,0 22 16,0 0-16,1 0 0,-1 0 15,0-1-15,21 1 0,-21 0 0,1 21 16,-1 0-16,0 0 0,0 0 0,0 0 16,0 21-1,-21 0-15,0 1 0,0-1 0,0 0 16,0 0-16,-21 0 0,21 0 0,0 1 16,-21-22-16,0 21 0,21 0 0,-21 0 15,21 0-15,0 0 16,0 1-1,21-22 1,-21-22-16,21 1 16,0 21-16</inkml:trace>
  <inkml:trace contextRef="#ctx0" brushRef="#br0" timeOffset="21343.72">6075 11536 0,'0'0'0,"0"-21"0,0 0 0,0-1 16,0 1-16,0 0 16,0 0-16,0 0 15,-21 21 1,-1 21-16,1 0 16,0 0-16,0 0 0,-43 64 15,43-64-15,0 0 16,21 1-16,0-1 0,-21 0 0,21 0 15,0 0-15,0 0 0,0 1 0,0-1 16,21-21-16,0 0 16,0 0-16,1 0 0,-1 0 15,0 0-15,21 0 0,-21 0 0,1-21 16,20 21-16,-21-22 0,0 1 0,0 0 16</inkml:trace>
  <inkml:trace contextRef="#ctx0" brushRef="#br0" timeOffset="21603.56">6413 11218 0,'0'0'0,"0"-21"0,0 0 16,0 0-16,0 0 0,-21 21 15,0 21 1,0 0-16,21 0 0,-21 22 16,21-22-16,0 21 0,0 0 0,-21 1 15,21-1-15,-22 0 0,22-20 16,0 20-16,0 0 0,-21 1 0,21-22 15,-21 21-15,21-21 0,-21 0 0,21 22 16,0-22-16,0 0 0,-21 0 16,21 0-16,21-21 31,0 0-31,0 0 16,-21-21-16,21 0 0,-21 0 0</inkml:trace>
  <inkml:trace contextRef="#ctx0" brushRef="#br0" timeOffset="21903.5">6308 11367 0,'0'-43'16,"0"86"-16,0-107 0,0 43 0,0-21 0,0 20 15,21 1-15,-21 0 0,21 0 16,0 0-16,0 0 0,0-1 16,22 22-16,-22 0 0,0 0 0,21 0 15,1 0-15,-22 0 0,21 22 0,-21-1 16,22 0-16,-22 0 0,0 21 0,0 1 15,0-1-15,-21-21 0,0 22 16,0-1-16,0 0 0,0 1 0,-21-1 16,0-21-16,0 21 0,-21-20 0,20 20 15,-20-21-15,0 0 0,-1 0 0,22 1 16,0-1-16,-21 0 0,21 0 16,-1-21-16,22 21 0,22-21 46,-1 0-46,0-21 0,0 21 0,21-21 16</inkml:trace>
  <inkml:trace contextRef="#ctx0" brushRef="#br0" timeOffset="22271.21">6879 11536 0,'0'0'16,"21"0"-1,0 0-15,-21 21 0,22-21 16,-22 21-16,21 0 16,0 1-16,-21-1 0,21 0 0,-21 0 15,21 0-15,-21 0 0,0 1 16,0-1-16,0 0 0,0 0 16,0 0-16,0-42 46,0 0-30,0 0-16,0 0 0,0-1 16,21 1-16,-21 0 0,0 0 0,22 0 15,-1 0-15,-21-1 0,21 1 16,-21 0-16,21 0 0,0 0 16,0 21-16,1 0 15,-1 0 1,0 0-1</inkml:trace>
  <inkml:trace contextRef="#ctx0" brushRef="#br0" timeOffset="22517.28">7366 11536 0,'0'21'31,"0"0"-15,0 0-16,0 1 15,0-1-15,0 0 0,0 0 16,0 0-16,0 0 16,0 1-16,0-1 0,0 0 15,0 0 1,0-42 15,0 0-15,0 0-16,0-1 0,0 1 15</inkml:trace>
  <inkml:trace contextRef="#ctx0" brushRef="#br0" timeOffset="22655.52">7387 11388 0,'0'0'0,"0"-21"0,0-1 0,0 1 16,0 0-16,-21 21 16,21 21-1,0 0-15,0 1 16,0-1-1,0 0 1</inkml:trace>
  <inkml:trace contextRef="#ctx0" brushRef="#br0" timeOffset="23399.93">7620 11430 0,'0'21'16,"0"0"-16,0 1 15,0-1-15,0 0 0,0 0 16,0 0-16,0 0 16,0 1-16,0-1 0,0 0 15,0 0-15,0 0 0,0 0 16,0 1-16,0-1 0,21-21 62,0 0-62,0-21 0,-21-1 0,22 1 16,-1 21-16,-21-21 0,21 0 0,0 0 16,-21 0-16,21-1 0,0 1 0,-21 0 15,0 0-15,22 0 0,-1 21 16,-21-21-16,0 42 31,0 0-31,0 0 0,0 0 16,0 0-16,0 1 0,-21-1 15,21 0-15,-22 0 0,22 0 16,0 0-16,0 1 0,0-1 16,22 0-1,-1-21-15,0 0 0,0 0 0,0 0 16,0 0-16,1 0 0,-1 0 16,0 0-16,0 0 0,0 0 0,0-21 15,-21 0-15,22 21 0,-1-22 0,0 1 16,-21 0-16,0 0 0,0 0 0,21 0 15,-21-1-15,0 1 0,0 0 16,-21 21 15,0 21-31,21 0 16,-21 1-16,-1-1 0,22 0 16,0 0-16,0 0 0,0 0 15,0 1-15,0-1 16,22-21-1,-1 0-15,0 0 16,0 0-16,0 0 16,0 0-16,1 0 15,-1-21 63</inkml:trace>
  <inkml:trace contextRef="#ctx0" brushRef="#br0" timeOffset="23821.28">9652 10922 0,'0'0'16,"42"-63"-16,-42 41 16,21 1-16,-21 0 15,-21 21 1,0 0-1,0 21-15,0-21 0,0 21 0,-1-21 16,1 22-16,0-1 0,0 0 16,0 0-16,0-21 0,-1 21 15,22 0-15,-21 1 0,0-1 0,21 0 16,-21 0-16,0 0 0,0 0 16,21 1-16,-22-1 15,22 0-15,0 0 16,0 0-16,22-21 15,-1 0-15,0 0 16,0 0-16,0 0 0,0 0 0,1 0 16,-1 0-16,0 0 0,0-21 0,0 21 15</inkml:trace>
  <inkml:trace contextRef="#ctx0" brushRef="#br0" timeOffset="24331.33">9842 10753 0,'0'-21'0,"0"42"0,0-64 0,0 22 15,0 0-15,-21 21 0,21-21 0,-21 0 0,0 21 16,0 0-16,21-21 0,-21 21 16,-1 0-16,1 0 0,-21 0 0,21 0 15,0 0-15,-1 21 0,1 0 0,-21-21 16,21 42-16,-85 64 15,85-85-15,-22 0 16,22 22-16,0-22 0,0 21 16,21-21-16,-21 22 0,21-1 0,0-21 15,-21 22-15,21-1 0,0-21 0,0 21 16,0 1-16,21-22 0,0 0 0,0 21 16,0-20-16,0-1 0,-21 0 15,22-21-15,-1 21 0,21-21 0,-21 0 16,0 0-16,1 0 0,-1 0 0,21 0 15,-21 0-15,22-21 0,-22 0 0,21 0 16,-21-1-16,0 1 0,22-21 0,-22 21 16,0-22-16,0 1 15,0 0-15,-21-1 0,0 1 0,22 0 0,-22-22 16,0 22-16,0-22 0,0 22 16,0 0-16,0-1 0,0 1 0,0 21 15,-22 0-15,1 0 0,0-1 16,0 22-16,-21 0 0,20 0 15,1 0-15,-21 0 0,21 0 0,0 0 16,-22 22-16,22-22 0,0 0 0,0 21 16,-22-21-16,22 0 0,0 0 15,0 0-15,0 0 0,0-21 16,-1-1-16</inkml:trace>
  <inkml:trace contextRef="#ctx0" brushRef="#br0" timeOffset="25355.46">5863 6308 0,'21'-21'0,"-42"42"0,63-64 16,-20 22-16,-44 21 47,1 0-47,0 0 0,21 21 0,-21-21 15,21 22-15,-21-1 0,0 0 0,21 21 16,0-21-16,-22 22 0,1-1 16,0 0-16,21 22 0,-21-22 0,0 22 15,21-22-15,-21 22 0,-1-22 0,1 21 16,0 1-16,0-1 0,0 1 15,0-1-15,21 1 0,-22-1 0,1 1 16,0-1-16,0 1 0,21-1 16,0 1-16,-21-1 0,21 1 0,-21-1 15,-1 1-15,22 21 0,0-22 16,-21 22-16,0-22 0,0 22 0,0-22 16,-22 22-16,22 0 0,0-1 15,-21 1-15,21 0 0,-1-1 0,-20 1 0,21 0 16,0-1-16,0-20 0,21 21 15,0-22-15,-22 1 0,22-1 0,0-21 16,0 22-16,0-22 0,0 1 0,-21-1 16,21 0-16,0 1 0,0-22 0,0 21 15,-21 0-15,21 1 0,0-22 16,0 21-16,-21-21 0,0 22 16,21-22-16,-21 0 0,21 21 0,0-20 15,-22-1-15,1 0 0,21 0 16,-21-21-16,21 21 0,-21-21 15,0 21 1,21 1-16,0-1 31,0-42-15,0-1-16,0 1 16,21-21-16,0 0 0,0 20 0</inkml:trace>
  <inkml:trace contextRef="#ctx0" brushRef="#br0" timeOffset="26463.2">5800 6160 0,'21'0'0,"-42"0"0,63 0 0,-21 0 16,0-22-16,0 22 0,1 0 15,-1 0-15,0-21 0,-42 21 47,0 0-47,-1 0 0,-20 0 0,21 21 16,-21-21-16,-1 22 0,1-1 0,0 0 15,20 0-15,-20 0 0,0 0 16,-1 1-16,1 20 0,0-21 0,-1 21 16,22 1-16,-21-1 0,0 0 0,20 1 15,1-1-15,0 0 0,-21 1 16,21-22-16,21 21 0,-22-21 0,1 1 15,21-1-15,-21 0 0,21 0 16,21-42 31,0 0-47,1 0 0,-1-1 0,-21 1 16,21 0-16,0-21 0,21-1 15,-20 22-15,-1-21 0,21 0 0,-21-1 16,22 1-16,-22 0 0,21-1 0,0 1 15,-20 21-15,20-22 0,-21 22 16,21 0-16,-20-21 0,-1 21 16,42-22-16,-42 22 0,1 21 15,-1-21-15,0 0 0,0 0 16,0 21-16,0 0 0,1-22 0,-1 22 16,0 0-16,0 0 0,0 0 15,-21 22-15,21-1 16,-21 0-16,0 0 0,0 0 0,0 0 15,0 1-15,0 20 0,0 0 0,22 1 16,-22-1-16,21 0 0,0 1 16,0 20-16,-21-21 0,21 22 0,0-22 15,1 1-15,-1 20 0,0-21 0,0 1 16,0-1-16,0-21 0,1 22 0,-1-22 16,0 21-16,-21-21 15,21 0-15,-21 1 0,21-1 0,0-21 16,-21 21-16,22-21 15,-22-21 17,0 0-32,0-1 0,0 1 15,0 0-15,-22 0 0,22 0 16,-21 0-16,0-22 0,21 22 0</inkml:trace>
  <inkml:trace contextRef="#ctx0" brushRef="#br0" timeOffset="27535.71">6138 6117 0,'0'-21'16,"-21"21"-16,0 0 16,0 0-1,0 0-15,-1 0 16,1 0-16,0 21 16,0-21-16,21 21 0,-21 1 15,0 20-15,21-21 0,-22 0 0,1 22 16,0-1-16,21 0 0,-21 22 15,0-22-15,0 0 0,21 22 0,-22-22 16,1 22-16,0-1 0,21-20 0,-21 20 16,0-21-16,21 1 0,0 20 0,-21-20 15,21 20-15,-22-21 0,1 22 16,21-22-16,0 22 0,-21-22 0,21 0 16,-21 22-16,21-22 0,-21 1 15,21-1-15,0 0 0,0 1 0,-21-1 0,21 0 16,0 1-16,0-1 15,-22-21-15,22 21 0,0 1 0,0-1 16,0 0-16,0 1 0,-21-22 0,21 21 16,-21 1-16,21-1 0,-21-21 0,21 21 15,0-20-15,0 20 0,-21-21 16,21 21-16,-21-20 0,21 20 0,0-21 16,-22 0-16,22 0 0,0 22 0,0-22 15,0 0-15,-21 0 0,21 0 0,-21 22 16,21-22-16,0 0 0,0 0 15,-21 22-15,21-22 0,-21 0 0,0 21 16,21-21-16,0 22 0,0-22 16,-22 21-16,22-21 0,0 1 0,0 20 15,-21-21-15,21 0 0,0 22 0,-21-22 16,21 0-16,0 0 0,0 0 16,0 0-16,0 1 0,0-1 15,-21 0-15,21 0 0,0 0 0,-21 0 16,21 1-16,0-1 0,-21 0 15,21 0-15,-22 0 0,22 0 0,0 22 16,0-22-16,-21 0 0,21 0 16,-21 0-16,21 22 0,0-22 0,0 0 15,-21 0-15,21 0 0,0 22 16,-21-22-16,21 0 0,0 0 0,0 0 16,0 1-16,0-1 15,0 0 1,0 0-16,0 0 15,0 0 17,0 1-17,0-1-15,-21-21 16,21 21 0,-22-21-16,22 21 31,-21-21 63,0 0-94,0 0 15,21-21 1,0 0-16,-21 0 0,0-22 15,21 22-15,-22-21 0,1 21 16,21-43-16</inkml:trace>
  <inkml:trace contextRef="#ctx0" brushRef="#br0" timeOffset="31393.1">12404 4530 0,'0'0'0,"0"-21"16,-22-1-1,1 1 1,0 21-16,0 0 0,0-21 0,21 0 15,-21 21-15,-1 0 0,22-21 0,-21 21 16,0 0-16,0 0 0,21-21 16,-21 21-16,0 0 0,-1 0 0,1 0 15,0 0-15,0 0 0,0 0 0,0 0 16,-1 0-16,1 0 0,-21 0 16,21 0-16,0 0 0,-1 0 0,1 0 15,0 0-15,0 0 0,0 0 16,0-22-16,-1 22 0,1 0 0,0 0 15,0 0-15,0 0 16,0 0-16,-1 0 0,1 0 16,0 0-16,0 0 0,0 0 0,0 0 15,-1 0-15,1 22 16,0-22-16,0 21 0,0-21 16,0 0-16,21 21 0,-22-21 15,1 0-15,0 0 0,21 21 16,-21 0-16,0-21 15,0 21-15,-1-21 0,22 22 16,-21-22-16,0 21 0,0-21 16,0 21-16,0-21 15,21 21-15,-22-21 0,1 0 0,21 21 16,0 0-16,-21-21 0,0 22 0,0-22 16,21 21-16,-21-21 15,21 21-15,-22-21 0,22 21 16,-21-21-16,21 21 0,-21 0 15,0 1-15,21-1 16,0 0-16,-21 0 0,0 0 16,21 0-16,0 1 0,-22-1 0,22 0 15,0 0-15,0 0 0,0 0 16,0 1-16,0-1 16,0 0-16,-21 0 0,21 0 0,0 0 15,0 1-15,-21-1 0,21 0 16,0 0-16,0 0 0,0 0 15,0 1-15,0-1 0,-21 0 16,21 0-16,0 0 0,0 0 16,0 1-16,0-1 0,0 0 15,0 0-15,0 0 0,0 0 16,0 1-16,21-22 0,-21 21 0,0 0 16,21 0-16,-21 0 0,21 0 0,-21 1 15,0-1-15,0 0 0,22 0 16,-22 0-16,21 0 15,-21 1-15,0-1 0,0 0 0,21 0 16,-21 0-16,21-21 0,-21 21 16,0 1-16,21-1 15,0 0-15,-21 0 0,22-21 16,-1 21-16,0-21 0,0 21 16,0-21-16,0 22 15,1-22-15,-22 21 0,21-21 0,0 0 16,0 0-16,0 21 15,0-21-15,1 0 16,-1 0-16,0 0 0,0 0 0,0 0 16,0 0-16,1 0 0,-1 0 0,0 21 15,0-21-15,0 0 0,0 0 16,22 0-16,-22 0 0,0 0 16,0 0-16,0 0 0,1 0 0,-1 0 15,0 0-15,0 0 0,0 0 16,0 0-16,1 0 15,20 0 1,-21 0-16,0 0 0,0 0 0,1 0 0,-1 0 16,0 0-16,0 0 0,0 0 15,0-21-15,1 21 0,-1 0 0,0-21 16,0 21-16,0 0 0,0 0 16,-21-21-16,22 21 0,-1 0 0,0 0 15,-21-22-15,21 22 0,0 0 0,-21-21 16,21 21-16,1 0 0,-1-21 0,0 21 15,0-21-15,-21 0 16,21 21-16,0-21 0,1 21 16,-22-22-16,0 1 15,21 21-15,-21-21 0,21 21 0,-21-21 16,0 0-16,0 0 0,0-1 16,21 22-16,-21-21 15,0 0-15,21 0 0,-21 0 16,0 0-16,0-1 0,21 1 15,-21 0-15,0 0 0,0 0 0,22 0 16,-22-1-16,0 1 0,0 0 0,0 0 16,0 0-16,0 0 15,0-1-15,0 1 16,0 0-16,21 0 16,-21 0-16,0 0 0,0-1 15,21 1-15,-21 0 16,0 0-16,0 0 15,0 0-15,21 21 0,-21-22 16,0 1-16,0 0 0,0 0 16,0 0-1,0 0-15,0-1 0,0 1 16,0 0-16,0 0 0,21 21 16,-21-21-16,0 0 0,0-1 15,0 1-15,0 0 0,0 0 16,0 0-16,0 0 15,0-1 1,-21 22-16,21-21 16,-21 0-16,0 0 15,21 0-15,0 0 16,-21 21-16,21-22 16,-22 22-16,22-21 0,0 0 15,-21 21-15,0 0 16,21-21-16,-21 0 0,0 21 15,21-21 1,-21 21-16,-1-22 0,1 22 16,21-21-16,-21 21 15,0 0 1,0 0 0,21-21-16,-21 21 0,-1 0 15,1 0 1,0 0-16,0 0 0</inkml:trace>
  <inkml:trace contextRef="#ctx0" brushRef="#br0" timeOffset="35247.72">7493 4001 0,'0'0'0,"21"0"0,0 0 0,22 0 0,-22 0 16,0 0-16,-21-22 0,21 22 0,0 0 16,0 0-16,1 0 0,-1 0 0,0 0 15,0 0-15,0 0 0,22 0 16,-1 0-16,-21 0 0,0 0 0,0 0 16,-21-21-1,0 0 1</inkml:trace>
  <inkml:trace contextRef="#ctx0" brushRef="#br0" timeOffset="36204.51">8911 3577 0,'0'0'0,"0"-21"0,0 0 0,0 0 16,0 0-1,0-1-15,0 1 16,21 21-16,-21-21 0,0 0 15,0 0-15,0 0 16,21 21-16,-21-22 16,0 44 31,-21-22-47,0 21 0,21 0 15,0 21-15,-21-21 0,0 1 16,0-1-16,21 21 0,-22-21 0,22 22 15,-21-1-15,0-21 0,21 21 16,0-20-16,-21-1 0,21 21 16,-21-21-16,21 0 0,0 1 0,0-1 15,-21 0-15,21 21 0,-22-21 0,22 1 16,0-1-16,0 0 16,0 0-16,0-42 62,0 0-46,0 0-16,0-1 15,0 1-15</inkml:trace>
  <inkml:trace contextRef="#ctx0" brushRef="#br0" timeOffset="36551.37">8467 3916 0,'0'0'15,"-22"21"1,1-21-16,21 21 0,0 0 16,21-21 15,1 0-31,-1 0 0,0 22 0,0-22 15,21 0-15,-20 0 0,-1 0 0,21 0 16,-21 0-16,22 0 0,-22 0 16,21 0-16,-21 0 0,22 0 0,-22 0 15,21 0-15,-21 0 0,22 0 0,-22 0 16,0 0-16,0 0 0,0 0 16,0 0-1,-21-22 1,0 1-1,0 0-15,0 0 16,0 0 0</inkml:trace>
  <inkml:trace contextRef="#ctx0" brushRef="#br0" timeOffset="36995.18">8678 3429 0,'0'0'0,"-21"-21"15,42 21 32,0 0-47,1 0 0,-1 0 16,21 0-16,0 0 0,-20 0 16,20 0-16,0 0 0,1 0 0,-1-21 15,0 21-15,-21 0 0,22 0 0,-1 0 16,-21 0-16,0 0 15,1 0-15,-1 0 0,0 0 0,-21-21 79,-21 21-64,21-22-15</inkml:trace>
  <inkml:trace contextRef="#ctx0" brushRef="#br0" timeOffset="37895.78">9292 3069 0,'0'0'0,"0"-42"15,-21 42-15,0-21 16,0 21-16,-1 0 16,1-21-16,0 21 0,0 0 15,0 0-15,0 0 0,-22 0 0,22 0 16,-21 0-16,-1 0 0,22 0 16,-21 0-16,0 0 0,-1 0 15,1 21-15,0-21 0,-1 21 0,1-21 16,0 0-16,-1 21 0,1-21 0,21 21 15,-22 0-15,22-21 0,-21 22 16,21-1-16,0 0 0,-22 0 0,22 0 16,-21 0-16,21 1 0,-1-1 15,1 0-15,-21 0 0,21 21 0,0-20 16,-1-1-16,1 21 0,0-21 0,21 22 16,0-22-16,-21 0 0,21 21 15,-21-21-15,21 22 0,0-22 16,0 0-16,0 21 0,0-20 0,0-1 15,0 21-15,0-21 0,21 0 16,-21 1-16,21-1 0,0 21 0,-21-21 16,21 0-16,1 1 0,-1-1 0,0 0 15,0-21-15,0 21 0,0 0 16,22 0-16,-22-21 0,0 22 0,21-22 16,-20 21-16,-1-21 0,21 0 0,-21 21 15,22-21-15,-1 0 0,-21 0 16,21 21-16,1-21 0,-1 0 0,0 0 15,1 0-15,-1 0 0,0 0 0,1 0 16,-1 0-16,-21-21 16,22 21-16,-1-21 0,0 21 0,-21-21 15,22 21-15,-22-22 0,0 22 0,0-21 16,0 0-16,22 0 0,-43 0 16,21 0-16,0-1 0,0 1 0,0 0 15,1 0-15,-22 0 0,21 0 0,0-1 16,-21-20-16,0 21 0,0 0 15,21-22-15,-21 22 0,21-21 0,-21 21 16,0-22-16,0 22 0,0-21 0,0 21 16,0-22-16,0 22 0,0 0 15,0-21-15,0-1 0,0 22 16,0 0-16,0-21 0,0 21 0,0-22 16,-21 22-16,21 0 0,-21 0 15,0 0-15,21-1 0,-21 22 16,-1 0-16,1-21 0,0 21 0,0 0 15,0 0-15,0 0 0,-22 0 16,22 0-16,0 0 0,0 0 0,0 0 16,-22 0-16,22 0 0,0 0 0,0 0 15,0 0-15,-1 0 0,1 0 16,0 0-16,0 0 0,0 0 16,0 0-1,-1 21 1,22 1-16,0-1 15,-21-21-15,0 21 0</inkml:trace>
  <inkml:trace contextRef="#ctx0" brushRef="#br0" timeOffset="44039.45">14965 4551 0,'0'-21'16,"0"42"31,0 0-47,0 0 0,0 0 16,0 22-16,0 20 0,0 1 15,0-1-15,0 1 0,0 20 16,0-20-16,0 21 0,0-1 0,0 1 15,0 0-15,-21-1 0,21 1 0,-22 0 16,1-1-16,0 1 0,21-22 16,-21 1-16,0 21 0,0-22 0,-1-21 15,-41 191 1,63-190-16,0-1 0,-21 0 0,21-21 16,0 1-16,0-1 0,0 0 0,0-42 31,0 0-31,0-1 0,0 1 15,0-21-15,0 0 0,21-1 0,0 1 16,0 0-16,0-1 0</inkml:trace>
  <inkml:trace contextRef="#ctx0" brushRef="#br0" timeOffset="45027.69">15007 4699 0,'0'0'0,"0"-21"16,0 0-16,21 0 16,0 21-16,1 0 0,-1 0 15,21 0-15,0 0 0,1-22 16,20 22-16,1 0 0,-22 0 0,43 0 15,-22 0-15,1 0 0,20 0 0,1 0 16,0 0-16,21 0 0,21 0 16,-22 22-16,44-22 0,-22 0 0,21 21 15,0-21-15,21 21 0,1-21 0,-1 0 16,0 21-16,1-21 0,-1 21 16,0-21-16,1 21 0,-1-21 0,0 22 15,1-22-15,-22 0 0,0 21 16,-21-21-16,21 21 0,-21-21 15,0 0-15,-21 0 0,0 0 0,0 21 16,-22-21-16,1 0 0,-22 0 0,22 0 16,-21 0-16,-1 0 0,-21 0 15,22 0-15,-22 0 0,1-21 0,-1 21 16,0 0-16,-21 0 0,22 0 0,-22 0 16,0 0-16,0 0 0,0 0 15,1 0 1,-22 21-1,0 0-15,0 0 0,-22 22 16,1-22-16,21 21 0,-21 1 16,0-1-16,-21 0 0,20 1 0,1 20 15,0-21-15,0 1 0,0-1 16,0 22-16,-22-22 0,22 21 0,0 1 16,0-22-16,0 22 0,-1-1 0,22 1 15,-21-1-15,0 1 0,0-1 16,21-20-16,0 20 0,-21 1 0,21-22 15,0 21-15,0-20 0,0 20 0,0-20 16,0-1-16,0 0 0,0 1 0,0-22 16,0 21-16,0-21 0,0 0 15,0 1-15,0-1 0,0 0 16,-21 0-16,-1-21 16,1 21-16,0-21 0,0 0 0,0 0 15,-22 0-15,22 0 0,-21 21 0,21-21 16,-22 0-16,1 0 0,0 0 0,-1 0 15,-20 0-15,21 0 0,-22 0 16,22 0-16,-22 0 0,-20-21 0,20 21 16,1 0-16,-22-21 0,-21 0 0,0 21 15,0-21-15,-21 0 0,0 21 0,-21-22 16,0 1-16,0 0 0,-21 0 0,-1 0 16,-20 0-16,20 21 0,1-22 15,0 1-15,-1 21 0,1-21 16,0 21-16,21-21 0,-1 0 0,-20 21 15,21-21-15,0 21 0,0-22 0,-1 22 16,1 0-16,21 0 0,0-21 0,0 21 16,21 0-16,1 0 0,-1 0 15,42 0-15,1 0 0,-1 0 0,22 0 16,0 0-16,20 0 0,44 0 16,-1 0-1,0 0-15,21-21 0,1 21 16,-22 0-16,21-21 0,22 0 0,-22 21 15,21-21-15,1-1 0,-1 22 0</inkml:trace>
  <inkml:trace contextRef="#ctx0" brushRef="#br0" timeOffset="45663.72">17886 5419 0,'0'0'0,"0"-64"16,0 43-16,0 0 16,-21 21-16,-1 0 0,1 0 15,0 0-15,21 21 0,-21 0 0,0 0 16,0 1-16,21 20 0,-22 0 15,1 1-15,21 20 0,-21 1 0,0-22 16,21 21-16,-21 1 0,0-22 0,-1 22 16,1-22-16,0 0 0,0 1 15,0-1-15,0-21 0,-1 22 0,1-22 16,21 0-16,0 0 0,0 0 0,-21-21 16,21 21-16,0-42 31,0 0-31,0 0 15,0 0-15,21-22 0,0 22 0,-21-21 16,22 0-16,-1-1 0,0 1 0,0 0 16,0-22-16,0 1 0,22-1 0,-22 1 15,0-1-15,21 22 0,-20-22 16,-1 22-16,0 0 0,0 20 0,0-20 16,0 21-16,1 21 0,-1 0 15,-21 21-15,21 0 0,-21 0 16,0 22-16,0-1 0,21 0 15,-21 1-15,0-1 0,21 22 16,-21-22-16,0 0 0,0 1 0,0 20 16,0-21-16,0 1 0,0-22 0,0 21 15,0 1-15,0-22 0,0 0 16,0 0-16,0 21 0,-21-20 0,21-1 16,0 0-16,0 0 15,-21-21 16,21-21-31,-21 0 0,0 0 16,-1-1-16</inkml:trace>
  <inkml:trace contextRef="#ctx0" brushRef="#br0" timeOffset="45849.34">17462 5969 0,'0'0'0,"-21"-21"15,42 21 1,1 0-16,20-21 0,-21 21 15,21 0-15,1 0 0,-1 0 0,0-21 16,1 21-16,-1 0 0,0 0 0,1 0 16,-1 0-16,-21 0 0,22 0 15,-22 0-15,0 0 0,0 0 0</inkml:trace>
  <inkml:trace contextRef="#ctx0" brushRef="#br0" timeOffset="46632.75">13928 10499 0,'0'-43'15,"0"86"-15,0-107 0,0 43 0,0 0 0,0 0 16,0 42 0,0 0-16,0 21 15,0 1-15,0-1 0,0 22 16,0-1-16,0 1 0,0-1 0,0 1 16,-22 20-16,1 1 0,21 0 15,0-1-15,-21 1 0,21 0 0,0-22 0,-21 22 16,21-22-16,0 1 0,0-1 0,0 1 15,0-1-15,-21 1 16,21-22-16,-21 22 0,21-22 0,0 0 16,0-21-16,0 22 0,-22-22 0,22 0 15,0 0-15,-21-21 0,21-42 32,0 21-32,0 0 0,0-22 15,21 1-15,-21-22 0,22 22 16,-22-21-16,0-1 0</inkml:trace>
  <inkml:trace contextRef="#ctx0" brushRef="#br0" timeOffset="47512.11">13906 10478 0,'0'0'16,"0"-22"-16,0 1 0,0-21 0,22 21 15,-1 0-15,0 21 16,0 0-16,0 0 0,22 0 0,-22 0 15,42 0-15,-20 0 0,20 0 16,1 0-16,-1 0 0,22 0 0,-1 0 16,1 0-16,42 0 0,0 0 0,0 0 15,21 0-15,22 0 0,-1 0 16,0 0-16,22 0 0,20 0 0,-20 0 16,-1 0-16,22 0 0,0 0 0,-22 0 15,22 0-15,-43 0 0,22-22 16,-22 22-16,0 0 0,-20 0 15,-1-21-15,-21 21 0,0 0 0,0 0 16,-43 0-16,22-21 0,-21 21 0,21 0 16,-22 0-16,1 0 0,21 0 0,-21 0 15,20 0-15,-20 0 0,21 0 16,-21 0-16,-1 0 0,-20 0 0,20-21 16,-20 21-16,-22-21 0,1 21 0,-1 0 15,0 0-15,-21 0 0,1 0 0,-1 0 16,-21 21-1,0 0-15,-21-21 16,-1 21-16,1 22 0,21-22 16,-21 0-16,0 21 0,0 1 0,0-1 15,-1 0-15,1 1 0,0-1 0,0 21 16,0-20-16,0 20 0,-1 1 16,1-22-16,21 22 0,-21-1 0,0 1 15,21-1-15,-21 1 0,21-1 0,0 1 16,-21-1-16,21 1 0,-22-22 0,22 21 15,-21 1-15,21-22 0,0 22 0,0-22 16,-21 22-16,21-22 0,-21 0 16,21 22-16,-21-22 0,21 0 15,0 1-15,-21-1 0,21-21 0,-22 22 16,22-1-16,-21-21 0,0 0 0,0 0 16,0 1-16,0-1 0,-1 0 0,1-21 15,-21 21-15,0 0 0,-1-21 16,1 0-16,0 0 0,-22 21 0,-63-21 15,64 0-15,-1 0 0,-21 0 16,1 0-16,-22 0 0,0 0 0,21 0 16,-20 0-16,-1-21 0,0 21 0,-21 0 15,21-21-15,-21 21 0,0 0 0,0-21 16,-21 0-16,21 21 0,-42 0 0,20-21 16,-41 21-16,-1 0 0,1 0 15,-1 0-15,-20-22 0,20 22 0,-20 0 16,-1 0-16,0 0 0,22 0 15,-1 0-15,22 0 0,-22 0 0,43 0 16,0 0-16,0 0 0,21 0 0,21 0 16,0 0-16,0 0 0,22 0 15,20 0-15,1 0 0,20 0 0,1 0 16,21 0-16,0 0 0,21-21 16,21 21-16,21-21 15,-21 21-15,22-21 0,-1 0 0,22 0 16,-22-22-16,21 22 0</inkml:trace>
  <inkml:trace contextRef="#ctx0" brushRef="#br0" timeOffset="47867.54">16658 10943 0,'0'0'0,"21"0"16,-21 21 15,0 1-31,0 20 0,0-21 0,-21 21 16,0 22-16,0-22 0,0 22 0,21-22 15,-22 22-15,1-1 0,21-21 0,0 22 16,-21-22-16,21 1 0,-21-1 16,21 0-16,0-21 0,-21 22 0,21-22 15,0 0-15,0 0 0,0 0 0,0 1 16,0-1-16,0-42 31,0-1-31</inkml:trace>
  <inkml:trace contextRef="#ctx0" brushRef="#br0" timeOffset="48435.96">16658 11155 0,'0'0'0,"0"-21"0,0 0 0,0-1 0,0 1 16,0 0-16,0 0 0,0 0 15,0 0 1,21 21-16,0-22 0,22 1 0,-22 21 0,0 0 15,21-21-15,-20 21 0,20 0 16,-21 0-16,21 0 0,-20 0 0,20 0 16,-21 0-16,21 21 0,-20 0 0,-1 1 15,0-1-15,0 0 0,-21 0 16,0 21-16,0 1 0,0-22 0,0 21 16,0 1-16,-42-22 0,21 21 0,-22-21 15,22 22-15,-21-22 0,-1 0 0,1 0 16,-21 0-16,20-21 0,1 21 0,0 1 15,20-22-15,-20 0 0,21 0 16,0 0-16,21-22 31,21 22-31,0-21 0,21 21 0,-20 0 16,20 0-16,-21-21 16,21 21-16,1 0 0,-1 0 0,-21 0 15,22 0-15,-1 21 0,0 0 0,-21 1 16,22-1-16,-1 0 0,-21 0 0,22 0 15,-22 0-15,0 1 0,0 20 0,0-21 16,0 0-16,-21 0 0,0 22 0,0-22 16,0 0-16,-42 0 0,21 0 15,-21 1-15,-43-1 16,43 0-16,-22 0 0,1-21 0,-1 21 0,1-21 16,-86 0-16,86 21 15,-1-21-15,1 0 0,21 0 0,-1 0 16,-20 0-16,42 0 0,-22 0 15,22 0-15,0 0 0,-21 0 0,20 0 16,1-21-16,21 0 0,-21 21 16,21-21-16,0 0 0,0-22 0,0 22 15</inkml:trace>
  <inkml:trace contextRef="#ctx0" brushRef="#br0" timeOffset="50487.77">16129 14732 0,'0'0'0,"0"-21"0,0 0 0,0 0 15,0-1-15,0 1 0,0 0 16,0 0-16,0 42 16,0 0-1,-21 0-15,21 1 0,-21-1 0,21 21 16,0 0-16,-22 1 0,22-1 15,-21 0-15,0 1 0,21-1 0,0 0 16,-21 1-16,0-1 0,0 0 16,21 1-16,-22-1 0,22-21 0,-21 22 0,0-1 15,21-21-15,0 0 16,-21 0-16,21 1 0,-21-1 0,21 0 16,0-42-1,0 0 1,0-1-16,21 1 0,-21-21 15,0 21-15,21-22 0,0-20 0,0 21 16,1-1-16,-22-20 0,21 20 0,0-20 16,-21 21-16,21-1 0,0-20 0,-21 20 15,0 22-15,21-21 0,1 21 16,-1 21 0,-21 21-16,0 0 0,21 0 0,-21 22 15,0-22-15,0 21 0,0 22 16,0-22-16,21 0 0,-21 22 15,0-22-15,21 0 0,-21 1 0,0 20 16,0-20-16,0-22 0,21 21 0,-21 0 16,0-20-16,0-1 0,0 0 0,22 0 15,-22 0-15,0 0 0,0 1 16,-22-22 0,1 0-16,0 0 0,0 0 0,-21-22 15,20 1-15</inkml:trace>
  <inkml:trace contextRef="#ctx0" brushRef="#br0" timeOffset="50636">15833 15325 0,'0'-21'0,"0"-1"16,0 1-1,21 0-15,0 21 0,0 0 16,0 0-16,0 0 0,1 0 16,20 0-16,-21-21 0,21 21 15,1 0-15,-1 0 0,0 0 0,22-21 16,-22 21-16,22-21 0,-22 21 0</inkml:trace>
  <inkml:trace contextRef="#ctx0" brushRef="#br0" timeOffset="51084.19">17378 15134 0,'0'0'0,"21"0"16,0 0-16,-21-42 15,0 21-15,21 21 0,-21-21 0,0-1 16,0 1-16,0 0 0,0 0 0,0 0 15,-21 21-15,21-21 0,-21 21 0,0 0 16,0 0-16,-1 0 0,1 0 0,0 21 16,0 0-16,0 0 0,0 0 15,-22 22-15,22-22 0,0 21 0,0 0 16,0 1-16,21-22 0,0 21 0,-22-21 16,22 22-16,0-22 0,0 0 0,0 0 15,0 0-15,0 1 16,22-22-16,-1 0 0,0 0 15,0 0-15,0 0 0,0 0 0,1 0 16,-1-22-16,0 22 0,0-21 0,0 0 16,0 0-16,1 0 0,-1-22 15,0 22-15,-21 0 0,21-21 0,-21 21 16,21-1-16,-21 1 0,0 0 0,0 42 31,0 0-15,0 22-16,0-22 0,0 0 15,21 0-15,-21 0 0,0 1 0,22-1 16,-22 0-16,0 0 0,21 0 0,0-21 16,0 0-16,0 21 0,0-21 15,22 0-15,-22 0 0,21 0 0,1 0 16,-1-21-16,0 0 0</inkml:trace>
  <inkml:trace contextRef="#ctx0" brushRef="#br0" timeOffset="51300.31">18373 15177 0,'21'0'47,"0"0"-47,0 0 15,0 0-15,0 0 0,1 0 16,-1 0-16,0 0 0,0 0 0,-42 0 47,0 0-47</inkml:trace>
  <inkml:trace contextRef="#ctx0" brushRef="#br0" timeOffset="51426.16">18309 15282 0,'0'22'0,"-21"-22"16,21 21-16,-21-21 0,21 21 31,21-21-31,0 0 15,0 0-15,0 0 0,1 0 0,20-21 16,-21 21-16,0-21 0,22 21 0,-1-22 16,-21 22-16</inkml:trace>
  <inkml:trace contextRef="#ctx0" brushRef="#br0" timeOffset="52547.58">19177 15007 0,'0'-21'15,"-21"21"17,0 0-32,-1 21 15,1 0-15,21 1 0,0 20 0,-21-21 16,0 0-16,21 0 0,0 22 0,0-22 16,-21 0-16,21 0 0,0 0 0,-21 1 15,21-1-15,0 0 16,0-42 15,0 0-31,21-1 16,0 1-16,0 0 0,-21 0 15,21-21-15,0 20 0,1 1 16,-22 0-16,21 0 0,0 0 0,-21 0 16,21 21-16,0 0 15,-21 21-15,0 0 16,0 0-16,0 0 15,0 0-15,0 1 0,0-1 0,0 0 16,0 0-16,0 0 0,0 0 0,21 1 16,1-22-16,-22 21 0,21-21 0,0 0 15,0 0-15,0 0 0,22 0 16,-22 0-16,21 0 0,-21 0 0,22 0 16,-22 0-16,21-21 0,-21-1 0,0 22 15,1-21-15,-1 0 0,0 0 16,0-21-16,0 20 0,0 1 15,-21-21-15,0 21 0,0 0 0,0-1 16,0 1-16,0 0 0,0 0 0,-21 21 16,0 0-16,0 21 15,0 0-15,0 0 16,-1 1-16,22-1 0,0 0 0,-21 21 16,21-21-16,-21 1 0,21 20 0,0-21 15,0 0-15,0 0 0,0 1 0,21-1 16,0-21-16,1 21 15,-1-21-15,0 0 0,21 0 16,-21 0-16,1 0 0,-1 0 16,21 0-16,-21-21 0,0 0 0,1 21 15,-1-22-15,0 1 0,0 0 16,0 0-16,0 0 0,1 0 0,-1-1 16,-21 1-16,21 21 0,-21-21 15,0 42 1,0 0-1,0 1-15,0-1 0,-21 0 16,21 0-16,0 0 16,0 0-16,0 1 0,21-22 31,0 0-31,0 0 16,0 0-16,1 0 15,-1-22-15,0 22 0,-21-21 0,21 21 16,0 0-16,-21-21 0,0 0 0,21 21 15,-21 21 17,0 0-32,0 0 15,22 1-15,-1-22 16,-21 21-16,21-21 0,0 0 16,0 0-16,0 0 15,1 0-15,-1 0 16,0 0-16,0-21 0,-21-1 0,21 1 15,-21 0-15,0 0 16,0 0-16,0 0 0,0-1 16,0 1-16,0 0 0,0 0 15,0 0-15,21 21 47,1 0-31,-1 0-16,0 0 0,0 0 15,0 0-15,22 0 0,-22 0 0,21 0 16,0-21-16,1 21 0,-1 0 16,0 0-16</inkml:trace>
  <inkml:trace contextRef="#ctx0" brushRef="#br0" timeOffset="53043.57">21399 14796 0,'0'-22'0,"0"44"0,0-65 0,0 64 31,0 1-15,-21-1-16,21 0 0,-21 21 0,21-21 15,-21 22-15,0-22 0,21 0 16,-21 21-16,-1 1 0,22-22 16,0 21-16,-21-21 0,0 1 0,21-1 15,-21 21-15,21-21 0,0 0 16,0 1-16,0-1 15,0-42 17,0-1-32,0 1 0,0-21 15,0 21-15,0 0 0,21-22 0,0 22 16,0-21-16,1-1 0,-1 1 16,0 0-16,21-1 0,-21 1 0,1 21 15,-1-21-15,0 20 0,0 1 0,-21 0 16,0 0-16,21 21 15,-21 21-15,0 0 16,0 0-16,0 1 0,0-1 0,0 21 16,0-21-16,0 22 0,0-22 0,0 0 15,-21 21-15,21-21 0,0 22 16,0-22-16,0 0 0,0 0 0,0 22 16,-21-22-16,21 0 0,0 0 0,-21 0 15,21 0-15,0 1 0,-21-22 16,21 21-16,-22-21 15,1 0-15,0-21 16,0-1 0</inkml:trace>
  <inkml:trace contextRef="#ctx0" brushRef="#br0" timeOffset="53208.81">21209 15092 0,'0'0'0,"0"-21"16,21 21-1,0 0-15,0 0 0,1 0 16,-1 0-16,0 0 0,0 0 16,21 0-16,-20-21 0,20 21 0,-21 0 15,0 0-15,22-22 0,-1 22 16,-21 0-16,21-21 0</inkml:trace>
  <inkml:trace contextRef="#ctx0" brushRef="#br0" timeOffset="53475.31">22373 14838 0,'0'0'0,"0"-21"0,0 0 15,-21 21 17,21 21-32,-21 0 15,0 0-15,21 21 0,0-20 16,-22-1-16,1 21 0,21-21 0,0 0 15,0 22-15,0-22 0,0 0 16,-21 0-16,21 0 0,0 22 0,0-22 16,0 0-16,0 0 0,0 0 15,21-21-15,0 22 0,1-22 16,-1 0-16,0 0 16,21 0-16,-21 0 0</inkml:trace>
  <inkml:trace contextRef="#ctx0" brushRef="#br0" timeOffset="53756.45">22818 14817 0,'0'0'0,"21"-21"0,0 21 16,0 0-16,0 0 16,0 0-16,1 0 0,-22 21 15,0 0-15,21 0 0,-21 0 0,21 0 16,-21 1-16,0-1 0,21 21 15,-21-21-15,0 22 0,0-22 0,0 21 16,0-21-16,0 0 0,-21 22 0,21-22 16,-21 0-16,21 0 0,-21 0 15,21 1-15,0-1 0,-22 0 0,1-21 16,21 21-16,-21 0 0,0-21 16,0 0-16,0 0 15,-1 0-15,1 0 0,0 0 16,0 0-16,0 0 0</inkml:trace>
  <inkml:trace contextRef="#ctx0" brushRef="#br0" timeOffset="57843.38">18754 5313 0,'-43'0'0,"86"0"0,-107-21 15,64 0-15,42 21 16,-20 0-16,-1 0 0,21 0 16,22 21-16,-43 0 0,21-21 0,43 42 15,-43-42-15,0 21 0,22 22 0,-22-22 16,1 0-16,-1 0 0,0 0 0,-21 1 16</inkml:trace>
  <inkml:trace contextRef="#ctx0" brushRef="#br0" timeOffset="58343.57">19071 5588 0,'0'0'0,"0"-21"15,21 21 1,0 0-16,1 0 0,-1 0 16,21 0-16,0 0 0,1 0 0,-1 0 15,0 0-15,22 0 0,-22 0 16,22 0-16,-22 0 0,0 0 0,22 0 15,-22 0-15,1 0 0,-22 0 0,21 0 16,-21 0-16,0 0 0,-21 21 16,-21 0-1,0-21-15,0 0 16,0 0-16,-22 0 0,22 21 0,-21 1 16</inkml:trace>
  <inkml:trace contextRef="#ctx0" brushRef="#br0" timeOffset="58580.13">19177 5821 0,'-21'21'0,"42"-42"0,-63 42 0,20 0 16,1 0-1,42-21 1,1 22-16,-1-22 0,0 0 16,0 0-16,21 0 0,-20 0 0,20 0 15,0 0-15,1 0 0,-1 0 0,21 0 16,-20 0-16,-1 0 15,0 0-15,1 0 0,-1 0 0,0 0 16,-20 0-16,-1 0 0,0 0 0,0 0 16,-21 21-16,-21-21 15,-21 0 1,20 0-16</inkml:trace>
  <inkml:trace contextRef="#ctx0" brushRef="#br0" timeOffset="58787.81">19219 6075 0,'0'21'16,"21"-21"0,1 0-16,-1 21 15,0-21-15,21 0 0,1 0 0,-1 0 16,0 0-16,1 0 0,-1 0 16,0 0-16,1 0 0,-22 0 0,21 0 15,-21 0-15,0 0 0,1 0 16,-1 0-16,-42 0 31</inkml:trace>
  <inkml:trace contextRef="#ctx0" brushRef="#br0" timeOffset="59667.31">16933 7218 0,'0'0'0,"21"0"15,-21-21-15,22 0 16,-22-1-16,0 1 0,0 0 31,0 42-15,0 0-16,-22 1 0,1-1 15,21 0-15,-21 21 0,0 1 0,0-1 16,21 0-16,-21 1 0,-1-1 0,1 21 16,0-20-16,0 20 0,-21 1 15,20-1-15,1 22 0,-21-22 16,21 43-16,0-21 0,-22 0 0,1 20 0,21 1 15,-22 0-15,1 0 0,0 0 0,-1 0 16,1-1-16,0 1 0,-43 85 16,64-107-16,-21 1 0,20-21 15,1 20-15,-21-20 0,21-1 0,0 1 16,21-22-16,-22 0 0,1 1 0,21-1 16,-21-21-16,21 0 0,0 1 15,0-1-15,0 0 0,0-42 31,0 0-31,0-1 0,0-20 0,0 0 16,0-1-16,21 1 0,0-21 0</inkml:trace>
  <inkml:trace contextRef="#ctx0" brushRef="#br0" timeOffset="60079.89">17018 7303 0,'0'0'0,"21"-22"0,0-20 0,-21 21 0,0 0 16,21 21-16,-21-21 0,22 21 0,-22 21 31,0 21-31,0-21 0,0 22 15,-22-1-15,1 21 0,21 1 0,-21-22 16,0 22-16,0-1 0,0 22 0,-1-22 16,-20 22-16,21 0 0,0 21 0,-22-22 15,22 1-15,-21 0 0,21 20 0,-22-20 16,1 0-16,21 21 0,-21-22 16,-1 1-16,22 0 0,-21-1 15,21-20-15,-22-1 0,22 1 0,0-1 16,0 1-16,0-22 0,-1 0 0,1 1 15,0-1-15,0-21 0,21 22 0,0-22 16,0-42 0,0-1-16,0 1 15,0-21-15,0 0 0,0-1 0,21-20 16,0 20-16</inkml:trace>
  <inkml:trace contextRef="#ctx0" brushRef="#br0" timeOffset="60665.39">17081 6922 0,'-42'21'0,"84"-42"0,-105 63 16,21-21-16,20 0 0,-20 22 0,0-1 16,-22 0-16,22 1 0,-22 20 15,1-21-15,-1 22 0,1-22 0,-1 1 16,1-1-16,21 0 0,-22-21 0,22 22 16,-43-1-16,64-21 15,0 0-15,0-21 0,-1 22 0,44-22 31,20-22-31,-21 1 16,0 21-16,22-21 0,-1 0 0,0-21 16,1 20-16,20 1 0,-21-21 0,22 21 15,-22-22-15,22 1 0,-22 0 16,22 21-16,-22-22 0,64-41 16,-64 62-16,-21-20 0,22 21 0,-22 0 15,21 0-15,-21-1 0,0 1 16,1 21-1,-22 21-15,0 1 16,0-1-16,0 0 0,0 21 16,0 1-16,0-1 0,0 0 0,0 1 15,21-1-15,-21 21 0,21-20 16,-21-1-16,21 22 0,-21-22 0,0 0 16,21 1-16,-21-1 0,0 0 0,0-21 15,21 22-15,-21-1 0,0 0 0,0-20 16,22 20-16,-1-21 0,0 0 0,-21 0 15,42 1-15,-21-1 0,1 0 16,-1 0-16,21-21 0</inkml:trace>
  <inkml:trace contextRef="#ctx0" brushRef="#br0" timeOffset="61096.55">19643 8297 0,'0'0'16,"21"22"0,-21-1-16,0 0 0,21 0 0,0 0 15,0 0-15,0 22 0,1-22 0,20 21 16,-21-21-16,0 22 0,22-1 16,-22-21-16,21 22 0,-21-22 0,0 21 0,1-21 15,-1 22-15,0-22 0,0 0 16,0 0-16,0 0 0,-21 0 15,0 1-15,0-1 0,22-21 0,-22 21 16,21-42 15,-21 0-31,0-22 16,21 22-16,0 0 0,-21 0 16</inkml:trace>
  <inkml:trace contextRef="#ctx0" brushRef="#br0" timeOffset="61312.65">20447 8382 0,'0'0'0,"-21"0"16,0 0-16,-1 0 0,1 21 15,0 0-15,-21 1 16,21-1-16,-22 0 0,22 0 0,-21 0 16,-1 0-16,1 1 0,0 20 0,-1-21 15,1 21-15,-21-20 0,20 20 0,-20-21 16,20 0-16,-20 22 0,21-22 0,-1 0 15,1 21-15,-22-21 0,22 1 0,0-1 16,21 0-16,-22-21 0,22 21 16,-21 0-16,21-21 0,-1 0 0,22 21 15</inkml:trace>
  <inkml:trace contextRef="#ctx0" brushRef="#br0" timeOffset="64699.81">19960 3662 0,'0'21'63,"0"0"-63,0 0 15,0 22-15,0-22 0,0 0 16,0 0-16,-21 22 0,21-1 16,-21-21-16,21 21 0,-21 1 0,21-22 15,0 21-15,0 1 0,0-22 16,0 0-16,0 0 0,-22 0 0,22 0 16,0 1-16,0-44 62,0 1-46,0 0-1,0 0 1,-21 21 31,0 0-47,0 0 0,0 0 15,0 0-15,-1 0 16,22 21 15,22-21-15,-1 0-16,21 0 16,-21 21-16,0-21 0,22 0 0,-22 0 15,0 0-15,21 0 0,-20 0 16,-1 0-16,0 0 0,21 0 0,-21 0 15,1 0-15,-1 0 0,0 0 16,0-21-16,0 21 0,-21-21 16,0 0-16,0 0 0,0-1 15,0 1-15,0-21 16</inkml:trace>
  <inkml:trace contextRef="#ctx0" brushRef="#br0" timeOffset="64957.33">19854 3704 0,'0'-21'16,"0"0"0,21 21-1,1-21-15,-1 21 0,0 0 16,0 0-16,0-21 0,0 21 15,1 0-15,-1 0 0,0 0 16,0 0-16,0 0 0,0 0 16,1 0-1,-22-22-15,21 22 16,0 0-16</inkml:trace>
  <inkml:trace contextRef="#ctx0" brushRef="#br0" timeOffset="65580.87">20320 3281 0,'-42'0'0,"84"0"0,-127 0 0,43 0 15,0 0-15,-22 0 0,22 0 16,-22 0-16,1 0 0,-1 0 0,-20 0 16,20 21-16,-21 0 0,22 0 15,-22 1-15,22-1 0,-22 21 16,22-21-16,-1 22 0,1-22 16,-1 21-16,22 0 0,-1 1 0,1-1 15,21 0-15,0 1 0,0-1 16,21 0-16,0 22 0,0-22 0,21 1 15,0-1-15,0 21 0,0-20 0,0-1 16,22-21-16,-1 22 0,0-1 16,22-21-16,-22 0 0,22 0 0,-1 1 15,1-22-15,20 21 0,-20-21 0,21 0 16,-22 0-16,22 0 0,-22 0 16,1 0-16,-1-21 0,22-1 0,-22 1 15,1 0-15,-1 0 16,1 0-16,-1-22 0,1 1 0,-1-21 15,1 20-15,-22 1 0,22-22 0,-22 22 16,0-21-16,-20 20 0,-1 1 16,21 0-16,-42-22 0,0 22 0,0-1 15,0 1-15,0 0 0,0-1 16,-21 1-16,0 21 0,-22-21 0,1 20 16,0 1-16,-1 0 0,-20 0 15,21 0-15,-22 0 0,1 21 16,-22 0-16,21-22 0,1 22 15,-1 0-15,-20 0 0,20 0 0,1 0 16,20 22-16,1-22 0,-21 21 16,41 0-16,-20 0 0,0 0 0,21 22 15,-1-22-15,1 21 0,0 0 16,0 1-16</inkml:trace>
  <inkml:trace contextRef="#ctx0" brushRef="#br0" timeOffset="66380.33">19833 9948 0,'0'0'0,"21"-21"16,-21 0-1,0 0-15,0 0 0,0 0 16,0-1-16,-21 22 0,0-21 0,0 21 16,-22 0-16,22 0 0,-21 0 0,0 0 15,-1 0-15,1 21 0,0 1 16,-1-1-16,-20 0 0,20 0 0,22 0 15,-21 0-15,21 22 0,0-22 0,-1 0 16,1 0-16,21 0 0,0 1 0,0-1 16,0 0-16,0 0 0,0 0 15,21 0-15,1-21 16,-1 0-16,21 0 0,-21 0 16,22 0-16,-22 0 0,21 0 15,0 0-15,1 0 0,-1-21 0,0 21 16,1-21-16</inkml:trace>
  <inkml:trace contextRef="#ctx0" brushRef="#br0" timeOffset="66807.6">19812 9504 0,'-42'-21'0,"84"42"0,-148-63 0,43 42 15,-1 0-15,1 0 0,-1 0 0,1 0 16,-1 0-16,1 0 0,-1 42 0,1-21 15,-1 21-15,1 1 0,20-1 16,-20 0-16,20 22 0,1-1 16,0-20-16,-1 20 0,1 1 0,21-22 15,0 22-15,0-22 0,21 21 0,0 1 16,0-22-16,0 22 0,21-22 16,0 22-16,21-22 0,-21 0 0,22 1 15,20-22-15,-20 0 0,20 21 0,-21-21 16,22-21-16,-1 22 0,1-22 0,-1 0 15,1 0-15,-1 0 0,22 0 16,-21-22-16,-1 1 0,1 0 0,-1-21 16,1-1-16,-22 1 0,21 0 0,-20-22 15,-1 1-15,22-43 16,-43 42-16,0 1 0,0-1 16,-21 1-16,0-1 0,0 22 0,0-21 15,0 20-15,-21 1 0,0 0 0,0-1 16,-22 22-16,1 0 0,0 0 15,-1 0-15,-20-1 0,-1 22 0,22 0 16,-22 0-16,22-21 0,-21 21 0,20 0 16,1 0-16,21 0 0,-22-21 0</inkml:trace>
  <inkml:trace contextRef="#ctx0" brushRef="#br0" timeOffset="67715.63">19685 8615 0,'-21'0'0,"42"0"0,-63-21 16,20 21-16,1 0 0,21-21 0,0-1 31,21 22-31,1-21 16,-1 21-16,0-21 0,21 21 0,1-21 15,-1 21-15,0 0 0,1 0 0,-1 0 16,0 0-16,-21 0 0,22 0 15,-22 0-15,21 0 0,-63 0 32,0 0-32,0 0 0,-22 0 0,-20 21 15,21-21-15,-22 21 0,22-21 16,-22 0-16,22 0 0,21 0 0,-22 0 16,22 0-16,0 0 0,21 21 15,21-21 1,149 0-1,-107 0-15,-21 0 16,1 0-16,20 0 0,-20 0 0,-1 0 16,0 0-16,1 0 0,-22 0 15,0 22-15,0-22 0,-21 21 16,-21-21-16,-21 21 0,20-21 16,-20 21-16,0 0 0,-22 0 15,22 1-15,-22 20 0,22-21 0,-21 21 16,41-20-16,-20 20 0,0-21 15,42 21-15,0-20 0,0-1 0,0 0 16,0 0-16,0 0 0,21-21 16,21 0-16,1 21 0,-1-21 0,0 0 15,1 0-15,-1-21 0,21 0 0,-20 0 16,-1 0-16,0 0 0,1-22 16,-1 22-16,-21-21 0,0-1 0,1 22 15,-22-21-15,0 21 0,0-22 0,0 22 16,-22 0-16,1 21 0,-21-21 15,21 0-15,-22 21 0,22 0 0,-21 0 16,0 0-16,-1 0 0,1 0 0,21 0 16,-22 21-16,1 0 0,0-21 0,21 21 15,-1 0-15,-20 1 16,21-1-16,21 0 0</inkml:trace>
  <inkml:trace contextRef="#ctx0" brushRef="#br0" timeOffset="70144.7">21569 3577 0,'0'-21'0,"0"0"16,0 0-1,0 0-15,-21-1 16,21 1-16,0 0 16,0 0-16,0 0 15,0 0 1,0-1-1,0 1-15,0 0 16,0 42 31,0 0-47,0 1 0,21-1 0,-21 21 16,21-21-16,0 0 0,0 22 15,0-22-15,1 21 0,-1-21 0,0 22 16,21-22-16,-21 21 0,1-21 15,20 22-15,-21-22 0,21 21 16,-20-21-16,-1 22 0,-21-22 0,21 0 16,-21 21-16,21-20 0,-21-1 15,0 0-15,-21-21 16,0 0-16,0 0 16,-1 0-16,1 0 15,0-21-15,21 0 0,0-1 16,0 1-16,0 0 0,0 0 15,0-21-15</inkml:trace>
  <inkml:trace contextRef="#ctx0" brushRef="#br0" timeOffset="70375.77">22267 3408 0,'0'0'0,"-42"21"0,0 0 0,-1 22 0,-20-22 16,-1 21-16,1 0 0,-22-20 0,0 20 15,22 0-15,-22 1 0,22-22 16,-1 21-16,1 0 0,20-20 0,1 20 16,0-21-16,-1 21 0,22-20 15,0-1-15,0 0 0,0 0 16,0 0-16</inkml:trace>
  <inkml:trace contextRef="#ctx0" brushRef="#br0" timeOffset="76474.8">18796 1312 0,'0'0'0,"-21"-21"16,21 0-16,0 0 16,0 0-16,0 0 0,0-1 0,0 1 15,0 0-15,0 0 0,0 0 16,-21 42 15,-1 0-31,22 0 0,0 22 16,-21-22-16,0 21 0,21 0 15,-21 1-15,21 20 0,0-20 16,0 20-16,-21-21 0,21 22 0,-21-22 16,21 22-16,0-22 0,0 0 15,0 1-15,0-1 0,0 0 0,0-20 16,0 20-16,0-21 0,0 0 0,21-21 15,0 21-15,0-21 0,0 0 0,0 0 16,1 0-16,-1 0 0,0 0 16,0-21-16,0 0 0,22 0 0,-22 0 15,0-22-15,0 22 0,0-21 0,0 0 16,1-1-16,-1-20 0,0 20 16,0-20-16,0-1 0,0 22 0,-21-21 15,22 20-15,-22 1 0,21 0 16,-21-1-16,0 1 0,0 21 0,0-22 15,0 22-15,0 0 16,0 0-16,21 42 47,0 0-47,0 0 16</inkml:trace>
  <inkml:trace contextRef="#ctx0" brushRef="#br0" timeOffset="76760.27">19558 1228 0,'21'0'0,"-21"21"16,0 21 0,0-21-16,0 1 0,0 20 15,0 0-15,-21 1 0,21-1 0,-21 21 16,21-20-16,-21 20 0,-1-20 0,1 20 15,21 1-15,-21-22 0,0 0 16,0 22-16,0-22 0,-1 0 0,22-20 16,0 20-16,0-21 0,-21 21 0,21-20 15,0-1-15,-21-21 0,21 21 16,0 0-16,0-42 31,0 0-31,0 0 16,21-1-16,0 1 0,-21-21 0</inkml:trace>
  <inkml:trace contextRef="#ctx0" brushRef="#br0" timeOffset="77060.22">19516 1482 0,'0'0'0,"0"-106"16,0 85 0,0 0-16,0-1 0,21 1 0,-21 0 0,0 0 15,21 0-15,0 21 16,0-21-16,0 21 0,1 0 15,-1-22-15,21 22 0,-21 0 0,0 0 16,22 0-16,-22 0 0,0 22 16,21-1-16,-42 0 0,22 0 0,-22 0 15,0 22-15,0-22 0,0 21 0,-22 0 16,1-20-16,0 20 0,0 0 0,-21-21 16,-1 22-16,22-22 0,-21 0 15,-1 21-15,22-20 0,-21-22 16,21 21-16,0 0 0,21 0 15,21-21 17,0-21-32,0 21 0,21-21 0,-20 0 15</inkml:trace>
  <inkml:trace contextRef="#ctx0" brushRef="#br0" timeOffset="77344.21">20447 1418 0,'0'0'0,"42"-21"0,-21 21 0,-21-21 16,0 0-16,0 0 15,-21 21-15,0 0 0,0 0 16,-21 0-16,20 0 0,-20 21 16,0 0-16,-1 0 0,22 0 0,-21 0 15,21 1-15,0-1 0,-1 21 0,1-21 16,21 22-16,-21-22 0,21 21 15,0-21-15,0 0 0,0 1 0,0-1 16,0 0-16,0 0 0,21 0 0,0 0 16,1-21-16,20 0 0,-21 0 0,0 0 15,22 0-15,-22 0 0,21 0 16,0 0-16,1-21 0,-22 21 0,21-21 16</inkml:trace>
  <inkml:trace contextRef="#ctx0" brushRef="#br0" timeOffset="79299.64">20976 1397 0,'0'-21'16,"0"42"-16,-21-42 15,0 21-15,0 0 0,-1 0 16,-20 0-16,21 0 0,-21 21 0,-1 0 16,22 0-16,-21 1 0,21-1 15,-1 0-15,1 21 0,0-21 16,0 1-16,21 20 0,-21-21 0,21 0 15,0 0-15,0 1 0,0-1 16,0 0-16,0 0 0,21-21 0,0 21 16,0-21-16,0 0 0,1 0 0,-1 0 15,0 0-15,0 0 0,21-21 16,-20 0-16,-1 0 0,0 0 0,0-1 16,0 1-16,0 0 0,1-21 0,-1 21 15,-21-1-15,0-20 0,21 21 0,-21 0 16,0 0-16,0-1 0,0 1 15,0 42 17,-21 1-32,21 20 15,-21-21-15,21 0 0,0 0 16,0 22-16,0-22 0,0 0 0,0 0 16,0 0-16,0 1 0,0-1 15,0 0-15,0 0 0,21 0 16,0-21-16,0 0 15,0 0-15,0 0 0,22 0 16,-22-21-16,0 21 0,21-21 16,1 0-16,-22 0 0,21-1 0,1 1 15,-22 0-15,21 0 0,-21 0 0,0 0 16,1-1-16,-1 1 16,-21 0-16,-21 42 31,21 0-16,0 1-15,0-1 0,0 0 16,0 0-16,0 0 0,0 0 0,0 1 16,21-1-16,-21 0 0,21 0 0,-21 0 15,0 0-15,21 1 16,-42-22 15,0 0-31,0 0 0,-1 0 16,1 0-16,0 0 0,0 0 15,0-22-15,0 22 0,-1 0 16,1 0-16,0 0 0,21 22 31,21-22-15,0 21-16,1-21 0,-1 0 16,0 0-16,0 0 0,21 0 15,-20 0-15,20 0 0,-21 0 0,21-21 16,-20 21-16,20-22 0,0 1 0,1 21 15,-22-21-15,21 0 0,0-21 0,1 20 16,-22-20-16,21 21 16,1-21-16,-22-1 0,21 1 0,-21 0 0,0-1 15,22-20-15,-22 20 0,0 1 0,-21 0 16,21-1-16,-21 1 16,0 0-16,21 21 0,-21-1 0,0 1 15,-21 21 1,0 21-1,0 1-15,0 20 0,0 0 0,-1-21 16,1 43-16,0-22 0,0 1 0,0-1 16,0 0-16,-1 1 0,22-1 15,0 0-15,0 1 0,0-22 0,0 42 16,0-20-16,0-22 0,0 0 16,0 0-16,0 0 0,22 0 15,-1-21-15,0 22 16,0-22-16,21 0 0,-20 0 15,-1 0-15,0-22 0,0 1 16,0 21-16,0-21 0,22 0 0,-22 0 16,0 0-16,0-1 0,0 1 0,-21 0 15,22 0-15,-22 42 47,-22 0-47,22 0 16,0 1-16,0-1 0,0 0 15,0 0-15,0 0 16,22 0 0,-1-21-16,0 0 15,0 0-15,0 0 0,0 0 16,1 0-16,-1-21 0,0 21 0,21-21 16,-21 0-16,1 21 0,-22-21 0,21 21 15,-21-21-15,21 21 0,-21-22 16,0 44 15,0-1-31,-21 0 16,0 0-16,-1 0 15,22 0 1,0-42 15,0 0-15,22 21-16,-1-21 0,0 0 15,0 21-15,-21-21 0,21-1 16,0 1-16,1 21 0,-1-21 0,0 21 16,0 0-1,-21 21 1,0 0-16,0 1 16,0-1-16,0 0 0,0 0 15,0 0-15,0 0 16,21 1-16,0-22 15,1 0-15,-1 21 0,0-21 0,0 0 16,0 0-16,0 0 0,22 0 0,-1 0 16,-21 0-16,22 0 0,-1 0 15,-21-21-15,21-1 0,-20 22 0,20-21 16,-21 0-16,0 0 0,0 0 0,1 0 16,-22-22-16,0 22 0,0 0 15,0 0-15,0-22 0,0 22 0,-22 21 16,1-21-16,0 0 0,0 21 15,-21 0-15,20 0 0,1 0 0,0 0 16,0 21-16,-21 0 0,20-21 16,1 21-16,0 1 0,21-1 0,0 0 15,0 0-15,0 0 0,0 0 16,0 1 0,21-1-16,0-21 0,-21 21 15,22 0-15,-22 0 0,21 0 0,-21 1 16,21-1-16,-21 0 0,0 21 15,0 22-15,0-43 0,0 21 16,0 1-16,0-1 0,-21 0 0,0 1 16,-1-1-16,22 0 0,-21 1 15,0-1-15,0-21 0,21 21 16,0-20-16,-21 20 0,0-21 0,21 0 16,-22 0-16,22 1 0,0-1 15,-21-21-15,21 21 0,-21-21 16,0 0-1,21-21 1,0 0-16,0-1 0,0-20 16,0 21-16</inkml:trace>
  <inkml:trace contextRef="#ctx0" brushRef="#br0" timeOffset="79663.47">23241 974 0,'-21'0'31,"21"21"-15,0 0-16,21-21 31,0 0-16,0 0-15,-21-21 16,0 0 0,0 0-16,-21 21 15,0 0-15,0 0 0,0 0 0,-1 0 16,1 0-16,0 0 0,0 0 16,0 0-16,0 21 0,21 0 15,0 0-15,-22-21 0,22 21 16,0 0-16,-21 1 0,21-1 15,0 0-15,-21-21 16</inkml:trace>
  <inkml:trace contextRef="#ctx0" brushRef="#br0" timeOffset="79923.5">22098 1228 0,'0'0'0,"-21"21"16,21 0 0,21-21-16,0 0 15,21 0-15,-20 0 16,-1 0-16,0 0 0,21 0 0,-21 0 16,1 0-16,-1 0 0,0 0 0,0 0 15,-21-21 1,-21 21-1,0 0 1,0 0-16,-1 0 0,-20 0 0,21 21 16</inkml:trace>
  <inkml:trace contextRef="#ctx0" brushRef="#br0" timeOffset="80924.82">19516 3556 0,'21'0'31,"0"0"-31,0 0 16,21 0-16,1 0 0,-22 0 16,21 0-16,1 0 0,-22 0 15,21 0-15,-21-21 0,0 21 0,1 0 16,-1 0-16,0 0 15</inkml:trace>
  <inkml:trace contextRef="#ctx0" brushRef="#br0" timeOffset="81440.82">19812 4212 0,'0'0'0,"-21"0"0,0 21 15,-1-21-15,1 0 0,0 0 0,0 0 16,0 0-16,42 0 47,0 22-31,0-22-16,0 0 0,1 0 15,-1 0-15,21 0 0,-21 0 0,22 0 0,-22 0 16,21 0-16,0 0 0,-20 0 15,20-22-15,-21 22 0,0 0 0,0 0 16,1 0-16,-1-21 0,-21 0 16</inkml:trace>
  <inkml:trace contextRef="#ctx0" brushRef="#br0" timeOffset="168673.03">2540 10901 0,'0'21'0,"0"0"16,0 0-16,0 1 15,0-1 1,0 0-16,-21 0 16,0-21-16,21 21 15,-22-21 79,22-21-94,0 0 0,0 0 16,-21 21-16,21-21 15,0-1-15,0 1 16,0 0-16,0 0 0,0 0 15,0 0-15,0-1 16,0 1-16,0 0 0,0 0 16,0 0-16,0 0 0,0-1 0,0 1 15,-21-21-15,21 21 0,0-22 0,-21 1 16,21 0-16,-21-1 0,21 1 16,0 0-16,-21-1 0,-1 1 0,1 0 15,21-1-15,0 1 0,-21 0 16,0-1-16,0 1 0,21 0 15,-21-1-15,-1-20 0,22-1 0,-21 22 0,0-21 16,0-1-16,0 1 16,0-1-16,-1 1 0,1-22 0,0 21 15,0 1-15,0-22 0,21 22 16,-21-22-16,-1 0 0,22 1 0,-21 20 16,21-20-16,0 20 0,0-21 0,0 22 15,0-22-15,0 1 0,0-1 16,21 21-16,1-20 0,-1-1 0,0 22 15,-21-1-15,21 1 0,21-1 16,-20 1-16,-1-1 0,0 22 0,0-22 16,0 1-16,0 20 0,1-20 15,20-1-15,-21 22 0,21 0 0,-20-22 16,20 22-16,0 0 16,1-1-16,-1 1 0,0 0 0,1-1 15,20 1-15,-21 0 0,1-1 16,20 22-16,-42-21 0,22-1 0,-1 22 15,-21 0-15,0-21 0,1 42 16,-1-21-16,0-1 0,-21 1 0,21 21 16,-21-21-16,21 0 15,0 21-15,-21-21 0,22 21 0,-1-21 16,-21-1-16,21 22 0,0-21 16,0 0-16,22 21 0,-22-21 0,0 0 15,0 21-15,21 0 0,-20-21 16,-1 21-16,0 0 0,0 0 15,-21-22 1,21 22 15,-21-21-31,-21 21 47,0 0-47,0 0 0,0 0 0,-22 0 16,22 0-16,-21 0 0,21 21 15,-22-21-15,22 0 0,-21 0 0,21 22 16,-22-22-16,22 0 0,0 0 0,0 0 16,0 0-16,-1 0 15,1 21-15,0-21 0,0 0 16,21 21-16,-21-21 16,0 0-16,21 21 15,21-21 32,0 0-31,0 0-16,0-21 15,0 21-15,1 0 0,-1 0 0,0-21 16,21 0-16,-21 21 0,22 0 16,-22-22-16,21 22 0,1 0 15,-22-21-15,21 21 0,0 0 16,-20 0-16,-1 0 0,0-21 0,0 21 15,0 0-15,0 0 0,1 0 16,-44 21 31,1 0-47,0-21 0,21 22 16,-21 20-16,21-21 0,-21 21 15,0 1-15,21 20 0,-22-20 0,1 20 16,0 1-16,0-22 0,0 21 15,0 1-15,-1-1 0,1-20 16,21 20-16,-21 1 0,21-22 0,-21 22 16,21-22-16,0 0 0,-21 1 15,21-22-15,0 0 0,0 21 0,0-21 16,0 1-16,0-44 47,0 1-32,0 0-15,0 0 0,0-21 0,0 20 16,0-20-16,0 0 0,0-1 16</inkml:trace>
  <inkml:trace contextRef="#ctx0" brushRef="#br0" timeOffset="169327.67">2900 6308 0,'21'0'0,"-42"0"0,84-21 0,-20 21 0,-1-22 15,0 22-15,22-21 0,-22 0 0,22 21 16,-22 0-16,0 0 0,1-21 16,-1 21-16,-21-21 0,0 21 0,0 0 15,1 0-15,-22 21 47,0 0-31,0 0-16,0 0 15,0 22-15,0-1 0,0 0 16,-22 1-16,22-1 0,-21 22 16,0-22-16,21 21 0,-21-20 0,0 20 15,21-20-15,0-1 0,-21 0 0,21 1 16,-22-1-16,22 0 0,0 1 15,0-1-15,0-21 0,0 21 0,0 1 16,-21-22-16,21 21 0,0-21 16,0 1-16,0-1 0,0 0 0,21-21 31</inkml:trace>
  <inkml:trace contextRef="#ctx0" brushRef="#br0" timeOffset="170347.55">7726 7472 0,'0'-21'16,"0"42"-16,0-21 16,-21 21-16,21 0 15,-22 0-15,1 22 0,0-1 0,0-21 16,0 22-16,0-1 0,-1 0 16,1 1-16,-21 62 0,21-62 15,0-1-15,21 0 0,0-20 0,0 20 16,0 0-16,0-21 0,0 1 15,21-1-15,0 0 0,0-21 0,0 0 16,22 0-16,-22 0 0,42 0 16,-20-21-16,-1 0 0,0-22 15,1 22-15,-1-21 0,0 21 16,22-22-16,-22 1 0,0-22 0,1 22 16,-1 0-16,-21-22 0,22 22 0,-22 0 15,-21-22-15,0 22 0,21-1 0,-21 1 16,0 0-16,0-1 0,0 22 15,0 0-15,0 0 0,0 0 0,0 42 47,0 0-47,0 0 0,0 0 16,21 1-16,-21-1 0,21 0 0,0-21 16,-21 21-16</inkml:trace>
  <inkml:trace contextRef="#ctx0" brushRef="#br0" timeOffset="170632.03">8657 7493 0,'-21'0'16,"0"21"-16,0 0 0,-1 1 16,22-1-16,-21 21 0,0 0 0,21 1 15,-21-1-15,0 22 0,21-22 0,-21 21 16,-1-20-16,22 20 0,-21 1 0,0-1 15,21-20-15,-21 20 16,21-21-16,-21 22 0,21-22 0,0-21 16,0 22-16,0-1 0,0-21 0,-21 0 15,21 1-15,0-1 0,0 0 0,21-21 32,-21-21-17,0 0-15,0-1 0,21 1 0,-21-21 16,0 21-16,0-22 0</inkml:trace>
  <inkml:trace contextRef="#ctx0" brushRef="#br0" timeOffset="170900.53">8403 7514 0,'0'-42'0,"0"84"0,21-105 0,0 20 16,1 22-16,-1 0 0,0 0 15,21 0-15,-21 21 0,22 0 0,-1 0 16,0 0-16,22 0 0,-22 21 0,1 0 15,-1 0-15,-21 22 0,21-22 0,-20 21 16,-22 0-16,0-20 0,0 20 16,0-21-16,-22 21 0,1-20 0,0-1 15,-21 21-15,21-21 0,-22 0 0,1 1 16,0-22-16,-1 21 0,1 0 0,0 0 16,-1-21-16,22 0 0,0 21 15,0-21-15,42 0 31,0 0-31,0-21 0</inkml:trace>
  <inkml:trace contextRef="#ctx0" brushRef="#br0" timeOffset="171191.99">9483 7620 0,'0'0'0,"-43"-21"16,22 21-16,0 0 0,0 0 15,0 0-15,-1 0 0,1 21 0,-21-21 16,21 21-16,0 0 0,-1 1 0,-20-1 16,21 21-16,0-21 0,0 0 15,21 22-15,-22-22 0,22 0 0,-21 21 16,21-20-16,0-1 0,0 0 0,0 0 15,0 0-15,0 0 0,21-21 0,1 22 16,-1-22-16,0 0 0,0 0 16,21 0-16,1 0 0,-22 0 15,21-22-15,1 22 0</inkml:trace>
  <inkml:trace contextRef="#ctx0" brushRef="#br0" timeOffset="172969.19">10096 7662 0,'-21'0'0,"42"0"0,-63-21 0,0 21 0,21 0 15,-22 0-15,1 0 0,0 0 0,-1 21 16,1 1-16,0-1 0,20 0 16,-20 0-16,21 0 0,0 0 15,0 22-15,-1-22 0,1 42 16,0-41-16,21 20 0,0-21 15,0 0-15,0 0 0,0 1 0,21-22 16,0 0-16,1 21 0,-1-21 0,0 0 16,21 0-16,-21 0 0,43-21 15,-43-1-15,21 1 0,1 0 16,-22 0-16,0 0 0,21 0 0,-20-1 16,-1-20-16,0 21 0,-21 0 0,21 0 15,-21-1-15,21 1 0,-21 0 16,0 42 15,0 0-31,-21-21 0,0 22 16,0-1-16,0 0 0,21 0 0,0 21 15,-22-20-15,22-1 0,0 0 0,0 0 16,0 0-16,0 0 16,22-21-16,-1 0 0,0 22 0,0-22 15,0 0-15,22 0 0,-22 0 0,21 0 16,-21-22-16,22 22 0,-22-21 0,21 0 15,-21 0-15,22 0 0,-22 0 0,0-1 16,0 1-16,0 0 16,0-21-16,1 21 0,-1-1 0,-21 1 15,0 0-15,0 0 0,0 0 0,-21 21 32,-1 21-17,22 0-15,0 0 0,0 0 16,0 1-16,0-1 0,0 0 0,0 0 15,0 0-15,0 0 0,0 1 0,0-1 16,0 0-16,0 0 0,22 21 16,-22-20-1,-22-22 1,1 0 0,0 0-16,0-22 0,0 22 0,0-21 15,-1 0-15,1 21 0,0-21 16,0 0-16,0 21 15,0 0-15,-1 0 16,22 21-16,0 0 0,0 0 16,0 0-16,0 1 0,0-1 15,22 0-15,-1 0 0,0 0 16,0-21-16,0 21 0,0-21 0,1 22 16,-1-22-16,21 0 0,-21 0 0,64 0 15,-64 0-15,21-22 0,22 1 16,-22 0-16,1 0 0,-1 0 0,-21 0 15,21-1-15,1-20 16,-1 0-16,-21 21 0,22-22 0,-22 1 16,21 0-16,-21-22 0,0 22 0,22-1 15,-22-62-15,0 41 0,-21 22 16,21-1-16,-21 1 0,0 0 0,0 21 16,0-1-16,0 1 0,-21 21 15,0 21 1,0 1-16,0 20 0,-1 0 15,1-21-15,0 22 0,0-1 0,0 0 0,0 22 16,-1-22-16,1 1 16,21-1-16,0 0 0,0 1 0,0 41 15,0-63-15,0 22 0,0-1 16,21-21-16,1 0 0,-1 1 0,0-1 16,0 0-16,0 0 0,0-21 0,22 0 15,-22 21-15,21-21 0,1 0 16,-22 0-16,0 0 0,21-21 0,1 21 15,-22-21-15,0 0 0,21 0 0,-21-1 16,1 1-16,-1 0 0,0 0 0,0 0 16,0 0-16,-21-1 0,0 1 0,21 21 15,-21 21 1,0 1 0,0-1-16,-21 0 0,21 0 0,-21 0 15,21 0-15,0 1 0,0-1 16,0 0-16,0 0 0,0 0 0,0 0 15,0 1-15,0-1 16,21-21 0,-21-21-1,21-1-15,1 22 0,-22-21 0,21 0 16,0 0-16,0 0 0,-21 0 16,21-1-16,0 1 0,-21 0 0,22 0 15,-1 0-15,-21 0 0,21 21 16,0 0-16,-21 21 15,0 0 1,0 0-16,0 0 0,0 0 0,0 1 16,21-1-16,0 0 0,1 0 15,-1 0-15,0-21 0,0 21 16,21-21-16,1 0 0,-1 22 0,0-22 16,1 0-16,41 0 0,-20 0 15,-22 0-15,1 0 0,-1-22 0,-21 1 16,21 21-16,-20-21 0,-1 0 0,21-21 15,-21 20-15,0-20 0,-21 21 16,22-21-16,-22-1 0,21 22 16,-21-21-16,0 21 0,0-1 0,0 1 0,-21 0 15,21 0-15,-22 21 0,1 0 16,0 0-16,-21 0 0,21 21 0,-1 0 16,-20 0-16,21 1 0,-21-1 15,20 21-15,1-21 0,-21 22 0,21-22 16,0 42-16,21-42 0,0 1 15,0 20-15,0-21 0,0 0 0,0 0 16,0 1-16,21-1 0,0 0 0,-21 0 16,21 21-16,0-20 0,-21 20 15,0-21-15,0 21 0,21 1 0,-21-22 16,0 21-16,0 1 0,0-1 0,0 0 16,0 1-16,-21-1 0,21 0 15,-21 1-15,0 20 0,0-42 0,0 22 16,-1-1-16,1-21 0,21 0 0,-21 22 15,0-22-15,0 0 0,21 0 16,-21-21 0,21-21-1,0 0-15,0 0 0,21-22 16,0 22-16,0-21 0,-21-1 16,21-20-16</inkml:trace>
  <inkml:trace contextRef="#ctx0" brushRef="#br0" timeOffset="173187.78">12509 7408 0,'0'0'0,"0"-21"0,-42-21 16,42 21-16,-21 0 16,0 21-16,21-22 15,-21 22 1,-1 22 15,1-22-15,0 0-16,0 21 15,0-21-15</inkml:trace>
  <inkml:trace contextRef="#ctx0" brushRef="#br0" timeOffset="173414.32">10795 7514 0,'0'0'0,"-21"0"16,42 0-1,21 0-15,-21 0 0,22 0 16,20 0-16,-20 0 0,20 0 0,1 0 16,-1 0-16,1 0 0,-22 0 15,21 0-15,-20 0 0,-1 0 16,0 0-16,-20 0 0,-1 21 0,-42-21 31,-1 0-31,1 0 0</inkml:trace>
  <inkml:trace contextRef="#ctx0" brushRef="#br0" timeOffset="179488.16">8445 8509 0,'-21'0'31,"0"0"-31,0 0 16,21 21 31,0 0-32,21-21-15,0 0 0,0 22 0,1-22 16,-1 0-16,21 0 0,0 0 0,22 21 15,-22-21-15,22 0 0,-1 0 0,22 0 16,-22 0-16,22 0 0,0 0 0,-1 0 16,1 0-16,0 0 0,-1 0 0,22 0 15,-21 0-15,21 0 0,-22 0 0,22 0 16,-21 0-16,21 21 0,-22-21 0,1 0 16,0 0-16,-1 0 0,1 0 15,-21 0-15,-1 0 0,1 0 0,-1 21 16,1-21-16,-22 0 0,0 0 0,1 0 15,-1 0-15,0 0 0,-21 21 0,1-21 16,-1 0-16,0 0 0,0 21 16,0-21-16,-21 22 0,21-22 15,-21 21-15,0 0 16,-21-21 0,0 21-16,0-21 0,-21 0 0,20 0 15,-20 0-15</inkml:trace>
  <inkml:trace contextRef="#ctx0" brushRef="#br0" timeOffset="180144.07">8572 8911 0,'-21'0'16,"42"0"-16,-63 0 16,63 0 46,0 0-62,1 0 16,-1 0-16,0 0 0,21 0 0,-21 21 15,22-21-15,-1 0 0,0 22 0,1-22 16,20 21-16,1-21 0,20 0 0,-20 21 16,21 0-16,-1-21 0,1 0 0,0 0 15,-1 21-15,22-21 0,-21 0 0,21 0 16,-22 0-16,1 21 0,21-21 0,-22 0 16,1 0-16,-21 0 0,20 0 0,1 0 15,-22 0-15,1 0 0,-1 0 0,1 0 16,-22 0-16,22 0 0,-22 0 0,0 0 15,1 0-15,-1 0 0,0 0 16,-20 0-16,-1 0 0,0 0 0,0 0 16,0 0-1,-42 0 48,0 0-63,0 0 15,0 0-15</inkml:trace>
  <inkml:trace contextRef="#ctx0" brushRef="#br0" timeOffset="-197743.47">10054 14118 0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57:01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5927 0,'0'0'0,"22"0"0,-1 0 47,-21-21-47,21 21 15,-21-22-15,21 22 16,-21-21-16,0 0 31,0 0-15,0 0-16,-21 21 16,0-21-16,0 21 15,-1 0-15,1 0 0,0 0 16,0 0-16,-21 0 0,20 0 15,-20 0-15,0 21 0,-1 0 0,1 0 16,0 0-16,-1 0 0,22 1 16,-21 20-16,0-21 0,20 21 0,1 1 15,-21-22-15,21 21 0,0 1 16,-1-1-16,1 0 0,21 1 0,0-1 16,-21 0-16,21 1 0,0-1 0,0 0 15,0 1-15,0-22 0,21 21 16,0-21-16,1 0 0,-1 22 15,0-22-15,0-21 0,21 21 0,-20-21 16,-1 0-16,21 0 0,0 0 16,-20 0-16,20 0 0,0 0 0,-21 0 15,22-21-15,-1 0 0,0 0 16,1-1-16,-1 1 0</inkml:trace>
  <inkml:trace contextRef="#ctx0" brushRef="#br0" timeOffset="523.66">4064 5715 0,'0'0'0,"0"-21"0,0 0 16,-21 21 0,0 0-1,-1 21-15,22 0 0,0 21 0,0 1 16,-21-1-16,21 0 0,-21 1 15,21 20-15,-21-20 0,0-1 0,21 21 16,-21-20-16,-1 20 0,22-20 0,-21 20 16,21-21-16,-21 1 0,0-1 15,21 0-15,0-20 0,-21 20 0,21-21 16,-21 0-16,21 0 0,-22 1 16,22-44 15,0 1-31,0 0 0,0 0 15,22 0-15,-1 0 0,0-22 16,0 1-16,0 21 0,0-22 0,1 1 16,20-21-16,-21 41 15,0-20-15,22 42 0,-22-21 0,0 0 16,0 21-16,0 0 0,0 0 16,-21 21-16,22 0 0,-22 0 15,21 0-15,-21 1 0,21-1 0,-21 21 16,0-21-16,0 22 0,0-22 0,0 21 15,0-21-15,0 0 0,0 22 16,0-22-16,-21 0 0,0 0 16,-1 22-16,22-65 47,0 1-47,0-21 15</inkml:trace>
  <inkml:trace contextRef="#ctx0" brushRef="#br0" timeOffset="927.87">4339 6181 0,'0'0'0,"0"-21"16,0-1-16,21 22 15,0 0-15,1-21 0,-1 21 0,0 0 16,0 0-16,0 0 0,0 0 15,1 21-15,-1-21 0,0 22 0,-21-1 16,21 0-16,0 0 0,-21 0 0,21 22 16,-21-22-16,0 21 0,0-21 15,0 22-15,22-22 0,-22 21 0,0-21 16,0 0-16,0 22 0,0-22 0,-22 0 16,1-21-16,21 21 0,-21-21 31,21-21-16,0 0 1,0 0-16,0-22 0,0 22 0,0 0 16,21-21-16,-21 21 0,21-22 0,-21 1 15,22 21-15,-1-22 0,-21 22 16,21-21-16,-21 21 0,21 0 0,0-1 16,-21 1-16,21 0 0,1 21 0,-1 0 15,0 0 1,0 0-16</inkml:trace>
  <inkml:trace contextRef="#ctx0" brushRef="#br0" timeOffset="1388.09">5143 6138 0,'0'-21'0,"-21"21"47,0 21-47,0 1 0,0-22 15,21 42-15,-21-21 0,-1 0 0,1 0 16,0 22-16,0-22 16,21 21-16,-21-21 0,21 22 0,-21-22 15,21 21-15,0-21 0,0 1 16,0-1-16,0 0 0,21 0 0,0 0 15,0-21-15,21 0 0,-20 0 16,20 0-16,0 0 0,-21 0 0,22 0 0,-1 0 16,-21-21-16,22 21 0,-22-21 15,0 0-15,0 0 0,0-1 0,-21 1 16,0 0-16,0-21 0,0 21 0,0-22 16,0 22-16,0-21 0,0 21 15,0-22-15,-21 22 0,0 0 16,0-21-16,0 42 0,-1-22 0,1 1 15,0 21-15,0 0 0,0 0 0,0 0 16,-1 0-16,1 0 0,0 0 16,21 21-16,0 1 0,0-1 15,0 0-15,21 0 16,0-21-16,22 0 16,-22 0-16</inkml:trace>
  <inkml:trace contextRef="#ctx0" brushRef="#br0" timeOffset="2072.82">5673 6223 0,'0'0'0,"0"21"16,0 0-16,0 1 15,-22-1-15,22 0 0,0 21 0,0-21 16,0 1-16,-21-1 0,21 0 0,0 0 15,-21 21-15,21-20 0,-21-1 16,21 0-16,-21 0 0,21 0 16,-21-21 15,21-21-15,0 0-16,0 0 0,0-22 15,0 22-15,0 0 0,0 0 0,0-21 16,0 20-16,21-20 0,-21 21 15,21-21-15,0 20 0,0 1 0,22 0 16,-22 0-16,0 0 0,21 0 0,-21 21 16,22 0-16,-22 0 0,0 0 15,21 0-15,-20 0 0,-1 21 0,0-21 16,0 21-16,0 0 0,0 0 0,-21 0 16,0 22-16,0-22 0,0 0 0,0 21 15,0-20-15,0-1 16,0 0-16,0 0 0,0 0 0,0 0 15,0 1-15,-21-22 32,21-22-17,0 1-15,0 0 0,0 0 0,0 0 16,0 0-16,21-1 0,1-20 16,-22 21-16,21 0 0,21-22 0,-21 22 15,0 0-15,1-21 0,-1 21 0,21 21 16,-21-22-16,0 22 0,1 0 0,-1 0 15,-21 22-15,21-22 16,-21 21-16,0 0 0,21 0 16,-21 0-16,0 22 0,0-22 0,0 0 15,0 0-15,0 0 0,0 22 16,0-22-16,0 0 0,-21 0 0,21 0 16,0 0-16,0 1 0,0-1 15,0-42 16,21-1-15</inkml:trace>
  <inkml:trace contextRef="#ctx0" brushRef="#br0" timeOffset="2425.16">6583 6371 0,'21'0'31,"0"0"-16,0 0-15,0 0 0,1 0 16,-1-21-16,0 21 0,0-21 16,0 21-16,0-21 0,1 21 0,-1-21 15,0 21-15,0-22 0,-21 1 0,0 0 16,0 0-16,0 0 16,0 0-16,-21 21 0,0 0 15,0 0-15,-22 0 0,22 0 16,0 0-16,-21 21 0,20 0 0,-20 0 15,21 0-15,0 0 0,0 1 16,-1 20-16,1-21 0,0 21 0,21-20 16,0-1-16,0 21 0,0-21 0,0 0 15,0 1-15,0-1 0,0 0 16,21 0-16,0-21 16,1 21-16,20-21 0,-21 0 0,0 0 15,22 0-15,-1 0 0,-21-21 0,21 0 16,1 21-16</inkml:trace>
  <inkml:trace contextRef="#ctx0" brushRef="#br0" timeOffset="2920.25">7260 5884 0,'0'-21'0,"0"42"0,0-63 0,0 21 15,0 0-15,-21 21 0,0 0 16,0 0-16,21 21 0,0 0 15,0 0-15,-22 22 0,22-22 0,-21 21 16,21 0-16,-21 1 0,21-1 16,-21 0-16,21 1 0,-21-1 0,0 0 15,21 1-15,-22-1 0,22 0 16,-21 1-16,21-22 0,-21 21 16,21-21-16,-21 1 0,21-1 0,0 0 15,0 0-15,-21-21 0,21-21 31,0 0-15,0 0-16,0-1 0,0 1 0,21 0 16,0 0-16,21-43 0,-20 43 15,-1 0-15,0 0 0,21 0 16,-21 21-16,1-21 0,-1 21 16,0 0-16,0 0 0,0 0 0,0 0 15,-21 21-15,22 0 0,-22 0 16,0 0-16,0 22 0,0-22 15,0 0-15,0 0 0,0 0 0,0 22 16,-22-22-16,1 0 0,0 0 0,0-21 16,0 21-16,0 0 0,-1 1 15,1-22-15,0 21 0,0-21 0,0 0 16,21-21 15,0-1-31,21 22 16,0-21-16</inkml:trace>
  <inkml:trace contextRef="#ctx0" brushRef="#br0" timeOffset="3292.06">7493 6223 0,'21'0'31,"0"0"-31,-21 21 15,21-21-15,1 21 0,-22 1 0,21-1 16,0 0-16,-21 0 0,21 0 16,-21 22-16,21-22 0,-21 0 15,0 21-15,0-21 0,0 1 0,0 20 0,0-21 16,0 0-16,0 0 0,0 1 16,0-1-16,-21-21 15,21-21 16,0-1-31,0 1 16,0 0-16,21 0 0,0-21 16,-21 20-16,22-20 0,-1 0 0,0 21 15,-21-22-15,21 22 0,0-21 0,0 21 16,1-1-16,-22 1 0,21 0 16,0 0-16,0 21 15,0 0 1</inkml:trace>
  <inkml:trace contextRef="#ctx0" brushRef="#br0" timeOffset="3728.75">8318 6265 0,'-63'0'15,"42"0"1,0 0-16,21 22 0,-22-22 16,1 21-16,0 0 0,-21 0 0,21 21 15,-1-20-15,1-1 0,0 21 0,0-21 16,0 22-16,21-22 0,0 0 16,-21 21-16,21-21 0,0 1 0,0-1 15,0 0-15,21 0 0,0-21 16,0 0-16,0 0 0,22 0 0,-22 0 15,0 0-15,21 0 0,-21 0 16,22 0-16,-22-21 0,0 21 0,0-21 16,0 0-16,1-1 0,-1 1 0,-21 0 15,0-21-15,21 21 0,-21-22 16,0 22-16,0-21 0,0-1 16,0 22-16,0 0 0,-21 0 0,21 0 15,-21 0-15,-1 21 0,1 0 0,0 0 16,0 0-16,0 0 0,0 0 15,-1 0-15,1 0 0,21 21 16,-21 0-16,21 0 0,-21-21 16,21 21-16</inkml:trace>
  <inkml:trace contextRef="#ctx0" brushRef="#br0" timeOffset="4657.82">8678 6287 0,'0'-22'15,"0"44"32,0 20-47,-21-21 0,21 0 16,0 0-16,0 22 0,-21-22 0,21 21 15,0-21-15,-21 1 0,21-1 0,0 0 16,0 0-16,0 0 0,0 0 16,0 1-16,21-22 31,0 0-31,0 0 0,0-22 15,1 22-15,-1-21 0,0 0 16,0 0-16,0 0 0,0 0 0,1-1 16,-1 1-16,0-21 0,0 21 0,0 0 15,0-1-15,1 1 0,-22 0 0,0 0 16,0 42 0,0 0-1,0 0-15,-22 1 0,1-1 0,21 21 16,-21-21-16,21 0 0,0 1 15,0 20-15,0-21 0,0 0 0,0 0 16,0 1-16,21-1 16,0-21-16,1 21 0,-1-21 0,0 0 15,0 0-15,0 0 0,22 0 16,-22-21-16,0 0 0,0 21 0,0-22 16,0 1-16,1 0 0,-1 0 0,-21-21 15,0 20-15,0-20 0,21 21 0,-21-21 16,0-1-16,0 22 0,0-21 15,0 21-15,-21-1 0,0 1 0,-1 0 16,1 21-16,0 0 0,0 0 16,0 0-16,0 0 15,-1 0 1,22 21-16,0 0 0,22 1 16,-1-22-16,0 0 0,0 21 15,21-21-15,-20 0 0</inkml:trace>
  <inkml:trace contextRef="#ctx0" brushRef="#br0" timeOffset="5011.93">9715 6308 0,'0'0'0,"0"-21"16,0-1-16,0 1 16,-21 21-1,0 0-15,0 0 16,0 21-16,0 1 0,-1-22 15,22 21-15,0 0 0,0 0 0,0 0 16,0 0-16,0 1 0,0-1 16,0 0-16,0 0 0,22 0 0,-1-21 15,0 21-15,0 1 0,0-22 0,-21 21 16,21-21-16,1 21 0,-22 0 0,0 0 16,0 0-16,0 1 15,-22-22-15,1 21 16,0-21-16,0 0 0,0 0 0,0 21 15,-22-21-15,22 0 0,0 0 0,-21 0 16,20 0-16,1 0 0,0 0 16,0 0-16,0 0 0,21-21 31,21 21-15,0-21-16</inkml:trace>
  <inkml:trace contextRef="#ctx0" brushRef="#br0" timeOffset="5480.13">9885 6583 0,'0'0'0,"106"-42"15,-85 20 1,0 22-16,0-21 0,21 0 16,-20 0-16,-1 0 0,0 0 0,-21-1 15,0 1-15,21 0 0,-21 0 0,0-21 16,-21 42-1,0 0-15,0 0 16,-1 0-16,-20 0 0,21 21 0,0 0 16,-22 0-16,22 21 0,0-20 15,0 20-15,0-21 0,0 21 0,-1-20 0,22-1 16,0 0-16,0 0 0,0 0 16,0 0-16,22 1 0,-1-22 15,0 0-15,-21 21 0,42-21 0,-21 0 16,1 0-16,-1 0 0,21-21 0,-21 21 15,22-22-15,-22 1 0,0 21 16,21-21-16,-21 0 0,1-21 0,20 20 16,-21 1-16,0 0 0,0-21 0,1 21 15,-1 21-15,-21-22 0,0 44 32,0-1-32,0 21 0,-21-21 15,-1 0-15,22 22 0,-21-22 0,21 0 16,-21 0-16,21 0 0,0 1 15,0-1-15,0 0 0,0 0 16,0 0-16,-21-21 31</inkml:trace>
  <inkml:trace contextRef="#ctx0" brushRef="#br0" timeOffset="6551.99">3937 7726 0,'-21'0'47,"0"0"-47,-1 0 16,1 0 15,42 0 16,1 0-47,-1 0 15,0 0-15,21 21 0,1-21 0,20 0 16,1 0-16,20 0 0,1 0 0,21 0 16,21 0-16,0 0 0,0 0 15,21 0-15,0 0 0,0 0 0,0 21 16,22-21-16,-22 0 0,21 0 0,-21 21 16,1 1-16,-1-22 0,-21 0 15,0 21-15,0-21 0,-21 0 0,-1 21 16,-20-21-16,-21 0 0,-1 0 0,-21 0 15,1 0-15,-22 0 0,21 0 16,-21 0-16,1 0 16,-1 0-16,-21 21 62,-21-21-62,-22 0 16,22 21-16,0 0 0,-21-21 0</inkml:trace>
  <inkml:trace contextRef="#ctx0" brushRef="#br0" timeOffset="7876.22">7133 7281 0,'0'0'0,"0"-21"0,0 42 47,0 1-47,0-1 0,0 21 16,-21-21-16,21 0 0,-21 22 0,21-1 15,0-21-15,0 0 0,0 22 0,0-22 16,0 0-16,0 0 0,0 0 0,0 1 16,0-1-16,21-21 0,0 0 15,0 0-15,0 0 0,1 0 16,-1 0-16,0-21 0,0-1 16,0 1-16,-21 0 15,21 0-15,1 0 0,-22 0 0,0-1 16,21-20-16,-21 21 0,21-21 0,-21 20 15,0 1-15,0 0 0,0 0 16,0 0-16,21 21 47,-21 21-47,21-21 0</inkml:trace>
  <inkml:trace contextRef="#ctx0" brushRef="#br0" timeOffset="8372.79">7789 7366 0,'-21'0'0,"-21"42"16,21-20-16,-1-1 0,22 0 0,0 0 16,0 0-16,0 22 0,-21-22 15,21 0-15,0 0 0,-21 0 0,21 0 16,0 22-16,0-22 0,0 0 15,0 0-15,0 0 0,-21-21 16,0 0 0,21-21-1,0 0 1,0 0-16,0 0 0,0 0 0,21-1 16,21 1-16,-21-21 0,1 21 15,20 0-15,-21-22 0,0 22 0,22 0 16,-22-21-16,21 20 0,-21 1 15,0 21-15,-21 21 16,-21 1 0,0-1-16,0-21 0,0 21 15,0 0-15,-22 0 0,22 0 0,0-21 16,0 22-16,0-1 0,-1-21 0,22 21 16,-21 0-16,21 0 15,0 0-15,0 1 16,0-1-16,0 0 0,21 0 15,1 0-15,-22 0 16,21-21-16,0 0 0,0 22 16,0-22-16,0 0 15,1 0-15,-1 0 0,0-22 0,0 22 16,21-21-16</inkml:trace>
  <inkml:trace contextRef="#ctx0" brushRef="#br0" timeOffset="8636.31">8234 7472 0,'21'-21'15,"-42"42"-15,42-63 0,-21 20 16,0 44 0,0-1-1,0 0-15,-21 0 0,0 21 0,21-20 16,0-1-16,-22 0 0,1 0 0,21 0 16,-21 0-16,21 1 0,0-1 15,0 0-15,0 0 0,21 0 16,0-21-16,1 0 15,-1 0-15,0 0 0,0 0 16,0 0-16,0-21 0,1 0 16,-1 21-16,0 0 0,-21-21 15,-21 21 17,0 21-32</inkml:trace>
  <inkml:trace contextRef="#ctx0" brushRef="#br0" timeOffset="9009.69">7112 8467 0,'0'0'0,"-21"21"16,0-21-16,21 21 0,0 0 15,0 0 1,0 1 0,21-22-1,0 0-15,0 0 0,0 0 16,0 0-16,1-22 0,-1 1 16,0 0-16,-21 0 15,21 0-15,-21 0 0,0-1 16,21 1-16,-21 0 0,0 0 15,0 0-15,21 0 16,1 21 0,-1 0-16,0 0 15,0 0-15,0 0 0,0 0 16,-21 21-16,22-21 0,20 0 0,-21 0 16</inkml:trace>
  <inkml:trace contextRef="#ctx0" brushRef="#br0" timeOffset="9320.12">7916 8340 0,'0'0'0,"0"-21"16,-21 21-1,0 0-15,0 0 16,0 0-16,-1 0 16,1 0-16,21 21 0,0 0 15,0 0-15,21 0 16,1-21-1,20 0-15,-21 0 0,21 21 0,1-21 16,-22 0-16,0 0 0,21 22 0,-20-22 16,-1 21-16,-21 0 0,0 0 31,-21 0-31,-1-21 0,1 0 0,-21 0 16,0 21-16,-1-21 0,1 0 15,21 0-15,-22 22 0,1-22 0,21 0 16,0 0-16,0 0 0,-1 0 15,1 0-15,0 0 0,0 0 0,0 0 16</inkml:trace>
  <inkml:trace contextRef="#ctx0" brushRef="#br0" timeOffset="9732.27">7112 9335 0,'0'0'0,"-42"0"16,20 0-16,22 21 0,0 0 15,0 0-15,0 0 0,0 0 16,-21 1-16,21 20 0,0-21 16,0 0-16,0 22 0,0-22 0,-21 21 15,21-21-15,0 0 0,0 1 0,0-1 16,0 0-16,0 0 0,0 0 15,21-21 1,0-21 0,-21 0-1,0 0-15</inkml:trace>
  <inkml:trace contextRef="#ctx0" brushRef="#br0" timeOffset="9964.34">7048 9546 0,'0'-42'0,"0"84"0,0-105 0,0 42 15,0-1-15,0-20 0,0 21 16,22 0-16,-1 21 0,0-21 0,0-1 15,0 22-15,0 0 0,22 0 0,-22 0 16,0 0-16,0 0 0,0 22 16,1-1-16,-22 0 0,21 0 15,-21 0-15,0 0 0,0 1 0,0-1 16,-21 0-16,-1 0 0,1-21 0,0 21 16,-21 0-16,21 1 0,-22-22 15,22 21-15,0-21 0,0 0 0,21 21 16,21-21-1,0-21 1,0 0-16,0 21 0,22-22 16,-22 1-16</inkml:trace>
  <inkml:trace contextRef="#ctx0" brushRef="#br0" timeOffset="10386.24">7556 9419 0,'0'0'0,"0"64"15,0-43-15,0 0 16,-21 0-16,21 0 0,-21 1 0,0 20 15,21-21-15,-21 0 0,21 0 16,0 1-16,0-1 0,21-21 47,0-21-47,-21-1 16,21 22-16,0-21 0,1 0 0,-1 0 15,-21 0-15,21 0 0,0 21 0,-21-22 16,21 22-1,0 0-15,-21 22 16,0-1-16,0 0 16,0 0-16,22 0 0,-1-21 15,0 21-15,0-21 16,0 0-16,0 0 16,1 0-16,-1 0 0,0 0 0,0-21 15,-21 0-15,21 0 16,-21 0-16,0 0 0,0-1 15,0 1-15,0 0 0,0 0 0,0 0 16,-21 0-16,21-1 0,21 22 31,0 0-15,1 0-16,20 0 0,-21 0 0,0 0 16</inkml:trace>
  <inkml:trace contextRef="#ctx0" brushRef="#br0" timeOffset="10628.26">8361 9356 0,'-21'0'15,"-1"21"1,22 0-16,0 0 0,-21 0 16,21 1-16,-21-1 0,21 0 0,0 0 15,0 21-15,0-20 0,0 41 16,0-42-16,-21 0 15,21 1-15,0-1 16,0-42 15,0-1-31,0 1 16,0 0-16,0 0 0</inkml:trace>
  <inkml:trace contextRef="#ctx0" brushRef="#br0" timeOffset="10804.43">8318 9440 0,'0'0'0,"22"-21"16,-1 0-16,0 21 15,0-21-15,0 21 0,0 0 0,1 21 16,-1-21-16,-21 21 0,21 0 16,-21 1-16,0-1 0,21 0 15,-21 0-15,0 0 0,0 0 0,0 1 16,0-1-16,-21 0 0,0-21 16,-22 21-16,22-21 0,0 0 0,-21 0 0,21 0 15,-22 0-15,1 0 16,0 0-16,-1 0 0,-20-21 0,-1 21 15</inkml:trace>
  <inkml:trace contextRef="#ctx0" brushRef="#br0" timeOffset="11192.01">3937 8446 0,'0'0'0,"-169"-43"16,105 43-16,22 0 0,-1 0 0,1 0 16,0 0-16,21 0 0,-1 0 15,44 0-15,-1 0 16,42 0-16,1 0 0,20 0 0,1 21 15,21-21-15,21 0 0,21 0 16,0 0-16,0 22 0,22-22 0,-22 0 16,21 0-16,-21 21 0,22-21 0,-22 21 15,-21 0-15,0-21 16,0 21-16,-21-21 0,-22 21 0,-20-21 16,-1 22-16,-20-22 0,-1 0 0,-21 21 15,-21 0 1,-21-21-16,-21 0 0,-1 21 15,1 0-15,-21-21 0,-1 21 0</inkml:trace>
  <inkml:trace contextRef="#ctx0" brushRef="#br0" timeOffset="11532.55">3535 9779 0,'-43'0'16,"86"0"-16,-128 0 0,64 0 0,0 0 0,42 0 15,21-21 1,22 21-16,-1 0 0,43-21 0,0 21 16,21 0-16,0 0 0,21 0 0,21 0 15,1 0-15,-1 21 0,0-21 16,1 21-16,-1 0 0,0-21 0,-20 21 15,-22 1-15,0-1 0,-22-21 16,1 21-16,-42 0 0,-1-21 0,-20 21 16,-1-21-16,-21 0 0,0 21 15,-21 1-15,-21-22 16,0 21-16,0-21 0,0 21 16,-22-21-16,1 0 0,0 21 15,-1-21-15,1 21 0</inkml:trace>
  <inkml:trace contextRef="#ctx0" brushRef="#br0" timeOffset="12248.34">4445 11155 0,'-64'0'16,"128"0"-16,-339 42 15,232-42-15,1 0 0,0 21 0,21-21 16,21 22-16,0-1 0,42 0 16,0-21-16,1 21 15,20-21-15,22 0 0,-1 21 16,22-21-16,0 0 0,21 0 0,0 21 16,0-21-16,21 0 0,0 0 0,-21 0 15,22 0-15,-22 0 0,0 0 16,-22 0-16,1 0 0,-21 0 0,-22 0 15,1 0-15,-22 0 0,-21 0 0,1 0 16,-1 0-16,0 0 0,0 0 0,0 0 31,0 0-31,1-21 0,-22 0 0,21 21 16,0-21-16</inkml:trace>
  <inkml:trace contextRef="#ctx0" brushRef="#br0" timeOffset="13011.92">6667 10901 0,'0'0'0,"-21"-85"16,21 64-16,-21 21 16,0 0-1,21 21-15,-21 0 0,0 1 16,21 20-16,0-21 0,-22 21 16,1 1-16,21-1 0,-21 0 0,21 22 15,-21-22-15,0 1 0,0-1 0,21 0 16,-22 1-16,22-22 0,0 21 0,-21-21 15,21 0-15,-21-21 0,21-21 32,0-21-17,0 21-15,0 0 0,0-22 0,0 1 16,0 21-16,0-22 0,0 1 0,0 21 16,0-21-16,0 20 0,0 1 15,21 21 1,-21 21-16,21-21 0,-21 22 0,22-1 15,-22 0-15,21 21 0,-21-21 0,21 1 16,-21-1-16,0 21 0,0-21 0,21 0 16,-21 1-16,0-1 0,21 0 0,-21 0 15,21-21 1,1 0-16,-1 0 0,0 0 0,0 0 16,21 0-16,1 0 0,-22-21 15,21 0-15,1 0 0,-22-1 0,21 1 16,0 0-16,-20 0 0,20-21 0,-21 20 15,0 1-15,0 0 0,-21 0 16,22 0-16,-22 42 31,0 0-31,-22 0 0,22 0 16,-21 1-16,21 20 0,0-21 16,0 0-16,0 0 0,0 1 15,0-1-15,0 0 0,0 0 0,0 0 16,21 0-16,1-21 0,-1 0 15,0 0-15,21 0 0,-21 0 16,1-21-16,-1 21 0,0-21 0,0 0 16,-21 0-16,21 0 0,0-1 15,-21 1-15,0 0 0,0-21 0,0 21 16,0-22-16,0 22 0,-21-21 0,0 21 16,0-1-16,0 1 0,0 21 15,-1 0-15,1 0 0,0 0 16,0 21-16,0 1 15,0-1-15,21 0 0,0 0 0,0 0 16,0 0-16,0 1 0,0-1 16,0 0-16,0 0 0,0 0 0,21-21 15,21 21-15,-21-21 0,0 0 16,22 0-16,-1 0 0,0 0 0,1 0 16,-1 0-16</inkml:trace>
  <inkml:trace contextRef="#ctx0" brushRef="#br0" timeOffset="13404.2">7789 11176 0,'21'-21'0,"-42"42"0,85-63 0,-43-1 15,0 22-15,-21 0 0,0 0 16,0 0-16,0 0 0,-21 21 16,-21 0-16,20 0 0,1 0 15,-21 0-15,21 21 0,-22 0 16,22-21-16,0 21 0,-21 0 0,21 0 16,-1 1-16,1-1 0,21 0 0,0 0 15,0 0-15,0 0 16,21-21-1,1 0-15,-1 0 0,0 0 0,0-21 16,0 0-16,0 21 0,1-21 0,-1 0 16,0 21-16,0 0 0,0 0 0,0 0 15,1 0-15,-22 21 16,0 0-16,0 0 0,0 0 0,0 22 16,0-22-16,0 21 0,0 1 15,0-1-15,-22 0 0,1 22 0,-21-22 16,21 0-16,0 1 0,-22 20 0,22-20 15,-21-1-15,-1 21 0,22-20 0,-21-1 16,21 0-16,-22 1 0,22-1 16,0 0-16,-21 1 0,42-22 0,-21 0 15,21 0-15,-22-21 0,22-21 32,22 0-32,-1-21 0,-21 20 0,21-20 15,0 0-15</inkml:trace>
  <inkml:trace contextRef="#ctx0" brushRef="#br0" timeOffset="13601.89">8022 10901 0,'-21'0'16,"21"21"-16,-21-21 15,21 21-15,0 0 0,0 1 16,-21-1-16,21 0 0,0 0 0,-22 0 15,22 0-15,0 1 0,0-1 0,0 0 16,0 0-16</inkml:trace>
  <inkml:trace contextRef="#ctx0" brushRef="#br0" timeOffset="13773.59">8191 10753 0,'0'-21'0,"0"42"0,0-64 0,0 22 0,-21 21 32,21 21-17,0 1-15,0-1 16,0 0-16,21 0 0,-21 0 16,22-21-16,-1 21 0</inkml:trace>
  <inkml:trace contextRef="#ctx0" brushRef="#br0" timeOffset="14111.96">8424 10901 0,'0'0'0,"0"42"15,0-21-15,0 1 16,0-1-16,0 0 0,0 0 16,-21 0-16,0 0 15,0-21-15,21 22 0,-21-22 16,21-22-1,0 1 1,0 0-16,0 0 0,21-21 16,0 20-16,0 1 0,0-21 15,0 21-15,22-22 0,-22 22 0,21 0 16,-21 0-16,1 0 0,-1 21 0,21 0 16,-21 0-16,0 21 0,-21 0 15,0 0-15,0 0 0,0 1 0,0-1 16,0 21-16,0 0 0,0-20 0,-21 20 15,0-21-15,21 21 0,-21-20 16,0 20-16,21-21 0,0 0 0,0 0 16,-21 1-16</inkml:trace>
  <inkml:trace contextRef="#ctx0" brushRef="#br0" timeOffset="14704.14">16573 6011 0,'0'-42'15,"0"21"-15,0-21 0,0 20 16,22 22-16,-1-42 0,-21 21 15,0 0-15,0 0 16,0-1-16,-21 1 16,-1 21-16,1 0 15,21-21-15,-21 21 0,0 0 16,21 21 15,0 0-15,0 1 15,-21-22-31,0 0 0</inkml:trace>
  <inkml:trace contextRef="#ctx0" brushRef="#br0" timeOffset="15304.02">15325 6138 0,'21'-21'0,"-42"42"0,63-63 0,-42 21 16,21 0-16,0-22 0,0 22 16,-21-21-16,22 0 0,41-170 15,-63 148 1,21 22-16,0 0 0,-21-1 0,0 1 15,22 0-15,-22-1 0,21-20 16,-21-1-16,0 22 0,0 0 16,0 21-16,0-22 0,0 22 0,0 0 15,0 42 17,0 0-32,0 22 0,-21-1 15,-1 0-15,1 22 0,-21-22 16,21 22-16,0 20 0,-22-20 0,1-1 15,21 22-15,-22-22 0,22 1 0,-21-1 16,21-20-16,0 20 0,-1-20 0,22-1 16,0-21-16,-21 21 0,21-20 15,0-1-15,0 0 0,0 0 0,0 0 16,21-21 0,1-21-1,-1 21-15,-21-21 16,0 0-16,21 0 0,0-22 0,0 22 15</inkml:trace>
  <inkml:trace contextRef="#ctx0" brushRef="#br0" timeOffset="15502.69">15388 5503 0,'0'-63'0,"0"126"0,42-232 16,-42 148-16,22 0 0,-1 0 16,0-1-16,0 1 0,0 21 15,0 0-15,1-21 0,20 21 0,-21-21 16,21 21-16,1 0 0,-1 0 0,0 0 15,1 0-15,-1 0 16,0 0-16,-20 0 0,20 0 0,-21 0 16,0 0-16,-21 21 0,0 0 0,0 0 15,-21 1-15,0-1 16,0 0-16,-22 0 0</inkml:trace>
  <inkml:trace contextRef="#ctx0" brushRef="#br0" timeOffset="15675.37">15240 5757 0,'0'0'0,"0"22"0,-21-1 16,21 0 0,21-21-16,0 0 15,0 21-15,0-21 0,1 0 0,-1 0 16,21 0-16,-21 0 16,22 0-16,-1 0 0,0 0 0,1 0 15,-1-21-15,0 21 0,1-21 0,-1 21 16,0-21-16,1 21 0</inkml:trace>
  <inkml:trace contextRef="#ctx0" brushRef="#br0" timeOffset="15864.02">16044 5779 0,'-21'21'15,"0"-21"-15,0 0 0,0 0 0,-1 21 16,1-21-16,0 0 0,0 0 16,0 21-16,0-21 0,-1 21 0,22 0 15,-21 1-15,21-1 0,-21 0 16,0 0-16,21 0 0,0 0 0,-21 1 15,21-1-15,0 0 0,0 0 16,0 0-16,0 0 0,0 1 16,21-22-16,0 0 0,0 0 15,0 0-15,1 0 0</inkml:trace>
  <inkml:trace contextRef="#ctx0" brushRef="#br0" timeOffset="16056.68">16002 5736 0,'0'0'0,"0"-21"0,0 0 0,0 0 16,0 0-16,0-1 31,21 22 0,0 0-31,-21 22 16,21-22-16,1 21 15</inkml:trace>
  <inkml:trace contextRef="#ctx0" brushRef="#br0" timeOffset="16420.32">16235 5757 0,'0'0'16,"21"-21"-16,-21 0 15,21 0 1,0 21-16,0 0 15,1 0-15,-1 21 0,0 0 16,0 22-16,0-22 16,0 0-16,-21 0 0,0 21 15,22-20-15,-22-1 0,21 21 0,-21-21 0,0 0 16,0 1-16,0-1 0,0 0 16,0 0-16,-21-21 31,-1-21-16,22 0-15,0 0 0,0-1 16,0-20-16,0 21 16,22 0-16,-22 0 0,21-22 0,-21 22 15,21-21-15,0 21 0,0-1 0,0 1 16,1 0-16,-1 0 0,0 21 16,0 0-16,0 0 0,0 0 0,1 0 15,-1 0-15,0 0 0,0 21 0,-21 0 16,21-21-16</inkml:trace>
  <inkml:trace contextRef="#ctx0" brushRef="#br0" timeOffset="16740.23">16827 5990 0,'0'0'0,"0"21"16,22-21 0,-1 0-16,0 0 15,0 0-15,0-21 0,0 21 0,1-21 16,-1 0-16,0 21 0,0-21 15,0 0-15,0-1 0,1 1 0,-22 0 16,0 0-16,0 0 0,0 0 0,-22 21 31,-20 0-31,21 0 0,-21 21 0,20 0 16,-20 0-16,21 0 0,-21 0 16,20 22-16,1-22 0,0 0 0,0 0 15,21 0-15,0 1 0,0-1 16,0 0-16,0 0 0,21-21 15,0 0-15,0 0 0,22 0 16,-22 0-16,21 0 0,1 0 0,-1 0 16,-21 0-16,21-21 0,22 0 15,-22 21-15,1-21 0,-1-1 0</inkml:trace>
  <inkml:trace contextRef="#ctx0" brushRef="#br0" timeOffset="17836.33">17801 5355 0,'0'-21'0,"0"42"0,0-63 0,0 21 16,0 0-16,0-1 0,0 1 15,-21 21 1,0 21 0,0 1-16,-1-1 0,1 0 15,0 21-15,0 1 0,0-1 16,0 21-16,-22 1 0,22-1 0,-21 1 15,-1 21-15,22-22 0,-21 1 16,0 20-16,-1-20 0,22 20 0,-21-20 16,21-1-16,-22 22 0,22-21 15,0-1-15,21-21 0,0 1 0,-21 20 16,21-42-16,0 22 0,0-22 0,0 0 16,0 0-16,21 0 0,0 1 0,0-22 15,0 0-15,1 0 0,-1 0 0,21 0 16,-21 0-16,22-22 0,-1 1 15,-21 0-15,21-21 0,-20 21 0,-1-22 16,0 1-16,0 0 0,0-1 0,-21-20 16,0 20-16,0 1 0,0-21 15,0 20-15,-21 1 0,0 0 16,0-1-16,-22 22 0,22 0 0,0 0 16,0 0-16,0-1 0,0 22 0,21-21 15,21 0 1,0 21-16,21-21 15,106 0 1,-105 0-16,-1 21 0,0-22 0,1 1 16,-1 21-16,-21-21 0,22 21 15,-22 0-15,0 0 0,0 0 0,0 0 16,-21 21 0,0 0-1,0 1-15,-21-1 0,21 21 16,-21-21-16,0 0 0,0 1 0,-1-1 15,22 0-15,0 0 0,-21-21 16,21 21-16,21-21 31,1 0-31,-1 0 0,0 0 16,0 0-16,-21-21 0,21 0 0,0 0 16,-21 0-16,0-1 0,22 1 15,-22 0-15,0 0 0,0 0 16,0 0-16,0-1 0,0 1 0,-22 0 15,1 21-15,21-21 16,21 21 15,1 0-31,-1 0 0,0 0 0,0 0 16,0 0-16,0 0 0,1 0 0,-1 0 16,0 21-16,0-21 0,0 21 15,0 0-15,-21 1 0,0-1 16,0 0-16,0 0 0,0 0 15,0 0-15,-21 1 16,0-22-16,21 21 0,-21-21 16,21-21 31,21-1-47,0 22 0,0-21 15,1 0-15,-1 0 0,0 0 0,0 0 16,0-1-16,0 1 0,1 0 15,-22 0-15,21 21 0,-21 21 32,-21 0-32,-1-21 0,1 21 0,0 1 15,0-1-15,21 0 0,-21 21 16,0-21-16,21 1 16,0-1-16,0 0 0,0 0 15,0 0-15,21-21 16,0 0-16,0 0 15,0 0-15,0 0 0,22 0 0,-22-21 16,0 21-16,0-21 0,22 0 16</inkml:trace>
  <inkml:trace contextRef="#ctx0" brushRef="#br0" timeOffset="18084.29">18881 5546 0,'0'0'0,"-22"0"15,1 0 1,0 21-16,0 0 16,0 21-16,0-20 0,-1-1 0,1 21 15,0-21-15,0 22 0,-21-22 0,20 21 16,1 0-16,0-20 0,0 20 0,0-21 16,0 21-16,21-20 0,0-1 15,0 0-15,0 0 0,0 0 0,0 0 16,21-21-1,0-21 1,-21 0-16,21 21 0</inkml:trace>
  <inkml:trace contextRef="#ctx0" brushRef="#br0" timeOffset="18512.49">18711 5652 0,'21'-22'0,"-42"44"0,64-86 0,-43 43 16,0 0-16,21 0 0,0 21 0,0-22 15,0 22-15,0 0 0,1 0 16,-1 0-16,0 0 16,0 22-16,-21-1 0,0 0 15,0 0-15,0 0 0,0 0 0,0 1 16,-21-1-16,0 0 0,0 0 16,-1 0-16,1-21 0,0 21 15,-21 1-15,21-1 0,-1-21 0,-20 21 16,21-21-16,0 0 0,42 0 31,0 0-15,21 0-16,-20 0 0,-1 0 0,0 0 15,0 0-15,21 21 0,-20-21 16,-22 21-16,21 0 0,-21 1 0,21-1 16,-21 0-16,0 0 0,0 0 0,0 0 15,-21 1-15,0-1 0,-1 0 0,1-21 16,0 21-16,-21 0 0,21-21 15,-1 21-15,-20-21 0,21 0 0,0 0 16,-22 0-16,22 22 0,0-22 16,42-22 15,0 22-31,1-21 0,-1 21 0,21-21 16,-21 21-16</inkml:trace>
  <inkml:trace contextRef="#ctx0" brushRef="#br0" timeOffset="18859.84">19071 5884 0,'0'0'0,"21"0"0,-21 22 31,0-1-31,0 0 16,0 0-16,0 0 0,0 0 15,0 1-15,0-1 0,0 0 16,0 0-16,0 0 0,0 0 15,-21-21-15,21 22 0,0-1 16,-21-21-16,21-21 31,0-1-15,0 1-16,0 0 0,0 0 16,0-21-16,0 20 0,21 1 15,-21 0-15,0 0 0,0 0 16,21 0-16,0-1 0,-21 1 0,22 21 15,-22-21-15,21 21 16,0 0-16,0 0 0,0 0 16,0 0-1,-21 21-15</inkml:trace>
  <inkml:trace contextRef="#ctx0" brushRef="#br0" timeOffset="19224.52">19410 5969 0,'-21'0'47,"-1"21"-31,1-21-16,0 21 0,0 1 0,0-1 16,0-21-16,21 21 0,-22 0 0,22 0 15,-21 0-15,21 1 16,0-1-16,21-21 15,1 0-15,-1 0 16,0 0-16,0 0 0,21 0 0,-20-21 16,-1 21-16,0-22 0,21 1 15,-21 21-15,1-21 0,-1 0 16,-21 0-16,0-22 0,0 22 0,0 0 16,0 0-16,0 0 0,0 0 0,0-1 15,0 1-15,-21 21 0,-1 0 16,1 0-16,0 0 0,0 0 15,0 0-15,0 0 0,21 21 16,0 1-16,0-1 16,0 0-16</inkml:trace>
  <inkml:trace contextRef="#ctx0" brushRef="#br0" timeOffset="19702">19791 5906 0,'0'0'0,"0"21"16,0 0 0,-21 0-16,21 0 15,-22 0-15,22 1 0,0-1 16,0 0-16,0 0 0,22-21 31,-1 0-31,0 0 16,0-21-16,0 0 15,0 21-15,-21-21 0,22 21 0,-1-22 16,0 22-16,-21-21 16,21 21-16,0 0 15,-21 21 1,0 1-16,0-1 16,0 0-1,0 0-15,21-21 16,1 0-16,-1 0 15,0 0-15,0 0 0,0 0 16,0-21-16,1 0 16,-22 0-16,0-1 15,0 1-15,0 0 16,21 0-16,-21 0 0,0 0 0,0-1 16,0-20-16,0 21 15,0 0-15,0 0 0,-21 21 31,21 21-15,0 0-16</inkml:trace>
  <inkml:trace contextRef="#ctx0" brushRef="#br0" timeOffset="20248.28">20489 5969 0,'0'0'0,"21"0"16,-21-21-16,0 0 15,0 0-15,-21 21 16,0 0 0,0 0-16,0 0 0,0 21 15,21 0-15,-22-21 0,22 21 0,-21 0 16,21 0-16,0 1 0,0-1 16,0 0-16,0 0 15,21-21 1,1 0-16,-1 21 0,0-21 15,0 0-15,0 0 16,0 0-16,-21 21 16,-21-21-1,0 0-15,0 0 16,0 0-16,0 0 0,-1 0 0,1 0 16,0 0-16,0 0 0,0 22 15,0-22-15,21 21 16,0 0-1,21-21-15,0 21 16,0-21-16,0 0 0,22 0 16,-22 0-16,0 0 0,21-21 0,-21 21 15,22-21-15,-22 21 0,21-21 0,-21 21 16,1-22-16,-1 22 0,21-21 16,-21 0-16,0 0 15,1 21-15,-44 21 47,1-21-47,0 21 0,0-21 16,0 0-16,0 21 0,-1-21 15,1 22-15,0-22 0,0 21 16,0-21-16</inkml:trace>
  <inkml:trace contextRef="#ctx0" brushRef="#br0" timeOffset="20920.64">14944 7345 0,'0'0'0,"-43"0"0,-20 0 0,20 0 16,1-21-16,0 21 0,-1 0 15,1 0-15,0 0 0,-1 0 0,1 0 16,0 0-16,21 0 0,-1 0 0,1 0 15,0 21-15,21 0 0,0 0 16,21 0-16,22 1 16,-1-1-16,21 0 0,1 0 0,42-21 15,0 21-15,42 0 0,0-21 0,42 22 16,1-1-16,21-21 0,-1 21 0,22-21 16,0 21-16,0-21 15,21 21-15,-21-21 0,-1 0 0,-20 21 16,190-21-16,-232 22 0,-1-22 15,-42 0-15,0 21 0,-21-21 0,-22 0 16,1 0-16,-43 0 0,1 0 16,-1 0-16,-21 0 0,0 0 0,1 0 15,-22-21-15,0-1 0,0 1 16,0 0-16,0 0 16,0 0-16,-22 0 15,1-1-15,0 22 16,0-21-16</inkml:trace>
  <inkml:trace contextRef="#ctx0" brushRef="#br0" timeOffset="21272.59">18796 7218 0,'0'0'0,"-21"-42"16,0 20-16,-1 22 15,1 0-15,0 0 0,0 22 16,0-22-16,0 42 0,21-21 0,-22 0 15,1 22-15,21-1 0,-21 0 16,21-21-16,0 22 0,0-1 0,0-21 16,0 22-16,0-22 0,21 21 0,0-21 15,1 0-15,-1-21 0,21 22 16,-21-22-16,22 0 0,-22 0 16,21 0-16,-21 0 0,22 0 0,-22 0 15,0-22-15,0 22 0,21-21 0,-20 0 16,-1 0-16,-21 0 0,21 0 0,-21-22 15,21 22-15,-21-21 0,0-1 0,0 1 16,0 21-16,0-21 0,0-1 16,0 22-16,0 0 0,0 0 0,21 0 15,0 21-15,1 0 16,-1 0-16,0 21 16,0-21-16,0 0 0</inkml:trace>
  <inkml:trace contextRef="#ctx0" brushRef="#br0" timeOffset="21760.35">19579 7239 0,'-42'0'15,"21"21"-15,-1 0 16,1 1-16,0-1 0,21 0 0,-21 0 16,21 21-16,-21-20 0,0-1 0,21 21 15,0-21-15,0 0 0,0 1 16,0 20-16,0-21 0,0 0 15,0 0-15,0 1 0,0-1 16,21-21 0,0 0-16,-21-21 15,0-1-15,0 1 16,0 0-16,0 0 0,21 0 16,-21-22-16,0 22 0,21 0 0,-21-21 15,21-1-15,1 22 0,-1-21 0,21 0 16,-21 20-16,0-20 0,22 21 15,-22 0-15,21 0 0,-21-1 0,1 22 16,-1 0-16,0 0 0,0 0 0,-21 22 31,0-1-31,-21 0 16,0 0-16,0 0 0,-1 0 0,-20 1 16,21-22-16,0 21 0,0 0 0,-22 0 15,22 0-15,21 22 0,-21-22 16,0 0-16,21 0 0,-21 0 0,21 0 15,0 1-15,0-1 0,0 0 16,0 0-16,21-21 0,0 21 0,0-21 16,0 0-16,22 0 0,-22 0 15,0 0-15,0 0 0,21-21 16,-20 0-16,-1 21 0,21-21 16,-21 0-16</inkml:trace>
  <inkml:trace contextRef="#ctx0" brushRef="#br0" timeOffset="22004.95">20214 7218 0,'0'-21'0,"0"42"0,0-63 16,21 20-16,-21 44 16,0-1-1,-21 0-15,0 21 0,0-21 16,0 22-16,-1-22 0,1 21 0,21-21 16,-21 22-16,21-1 0,-21-21 0,21 0 15,0 1-15,0 20 0,0-21 0,0 0 16,21 0-16,0-21 15,22 22-15,-22-22 0,0 0 16,0 0-16,0 0 0,22 0 16,-22 0-16,0 0 0,0 0 0,0-22 15,0 22-15,1 0 0</inkml:trace>
  <inkml:trace contextRef="#ctx0" brushRef="#br0" timeOffset="22434.16">14965 8573 0,'0'0'16,"-64"0"-16,1 0 0,-1 0 0,22 0 16,0 0-16,20 0 0,1 0 0,21 21 15,43 0-15,-22-21 16,42 21-16,1-21 0,20 21 0,22-21 16,0 21-16,21 1 0,21-22 15,0 21-15,43 0 0,-22 0 0,43-21 16,-22 21-16,1 0 0,21-21 15,-22 22-15,1-22 0,-1 0 0,-21 0 16,1 0-16,-43 0 0,0 0 0,0 0 16,-21 0-16,-22 0 0,-20 0 0,-1 0 15,1 0-15,-22 0 0,-21-22 0,0 22 16,1 0-16,-1 0 16,-21-21-16,0 0 15,0 0 1,0 0-16</inkml:trace>
  <inkml:trace contextRef="#ctx0" brushRef="#br0" timeOffset="22754.31">18775 8467 0,'0'0'0,"0"-21"16,0 42 15,0 0-31,0 0 0,0 0 15,0 0-15,0 1 0,0-1 16,0 0-16,0 0 0,0 0 16,0 0-16,21-21 31,0 0-31,0 0 0,0 0 16,1 0-16,-1 0 0,0-21 15,0 0-15,-21 0 0,0 0 16,0 0-16,0-1 0,0 1 0,0 0 15,0 0-15,0 0 16,21 21-16,0 0 16,1 0-1,-1 0-15,0 0 0,0 0 16,0 0-16</inkml:trace>
  <inkml:trace contextRef="#ctx0" brushRef="#br0" timeOffset="23044.17">19473 8488 0,'21'-21'0,"-42"42"0,64-42 0,-22 21 16,0-21-16,-21-1 16,-21 22-16,0 0 15,-1 0-15,1 0 0,0 0 0,0 0 16,0 22-16,0-1 16,21 0-16,-22-21 0,22 21 0,0 0 15,0 0-15,0 1 0,22-22 16,-1 21-16,0-21 0,-21 21 0,21 0 15,0-21-15,0 21 0,1 0 0,-1-21 16,-21 22-16,0-1 0,0 0 16,0 0-1,-21-21-15,-1 21 0,1-21 16,-21 0-16,21 0 0,-22 21 0,22-21 16,-21 0-16,21 0 0,-22 0 0,22 22 15,0-22-15,0 0 0,-21 21 0,20-21 16,1 0-16</inkml:trace>
  <inkml:trace contextRef="#ctx0" brushRef="#br0" timeOffset="23612.12">14986 10033 0,'0'0'0,"-42"0"16,-1 0-16,1 0 0,0 0 0,-1 0 16,1 0-16,21 0 0,-22 0 0,22 0 15,0 0-15,0 0 0,0 21 0,21 0 16,21-21 0,21 0-16,1 0 15,20 0-15,1 0 0,20 22 0,22-22 16,21 21-16,529 21 15,-444-21-15,-22 0 16,22 1-16,0-1 0,-22 0 0,22 0 16,-22 0-16,1-21 0,148 43 15,-212-43-15,0 0 0,-22 21 0,-20-21 16,0 0-16,-43 0 0,0 0 0,-20 0 16,20 0-16,-21 0 15,-21-21 1,0-1-1,21 22 1,-21-21-16,21 21 16,1-21-16,-1 0 0,0 0 15,0 21-15,0-21 0</inkml:trace>
  <inkml:trace contextRef="#ctx0" brushRef="#br0" timeOffset="23844.02">19029 9843 0,'0'0'0,"0"21"16,0 0-16,-21 0 16,-1 0-16,1 0 0,21 1 15,-21 20-15,0-21 0,0 21 0,21 1 16,-21-22-16,-1 21 0,1 1 16,0-22-16,21 21 0,-21-21 0,0 22 15,21-22-15,-21 0 0,21 21 0,0-21 16,0 1-16,0-44 31,0 1-15,0 0-16,21 0 0</inkml:trace>
  <inkml:trace contextRef="#ctx0" brushRef="#br0" timeOffset="24060.22">18944 9948 0,'0'-42'0,"0"84"0,21-105 0,0 21 0,-21 20 0,22 1 0,-1 0 16,0 21-16,21 0 0,-21-21 15,1 21-15,-1 0 0,0 0 0,21 0 16,-21 21-16,1-21 0,-1 21 0,0-21 16,-21 21-16,0 1 0,0-1 15,0 0-15,0 0 0,-21-21 0,0 21 16,-1 0-16,1-21 0,0 22 0,0-22 16,0 21-16,0-21 0,-1 21 15,1 0 1,42-21-1</inkml:trace>
  <inkml:trace contextRef="#ctx0" brushRef="#br0" timeOffset="24536.83">19600 9906 0,'0'21'15,"0"0"-15,0 1 16,-21-22-16,0 21 0,0 0 0,0 0 15,-1 0-15,1 0 0,0 1 16,21-1-16,-21 0 0,0 0 0,0 0 0,-1-21 16,1 21-16,21 1 0,-21-22 15,21 21-15,21-42 32,0-1-17,1 1-15,-1 0 0,0 0 16,0 21-16,0-21 0,-21 0 0,21 21 15,1 0-15,-1 0 0,0 0 16,0 0-16,-21 21 16,21-21-16,-21 21 0,21 0 15,1-21-15,-22 21 0,21 0 0,0 1 16,0-1-16,0-21 0,-21 21 16,21-21-16,1 0 0,-1 0 15,0 0 1,0 0-16,0-21 0,-21 0 15,0-1-15,0 1 0,21 0 16,-21 0-16,0 0 0,0 0 16,0-1-16,0 1 0,0 0 0,22 0 15,-22 0-15,21 21 0,0-21 0,0 21 16,0 0 0,0 0-16,1 0 15,-1 0-15,0 0 0</inkml:trace>
  <inkml:trace contextRef="#ctx0" brushRef="#br0" timeOffset="24768.1">20362 9864 0,'0'0'0,"0"-21"16,0 42 15,0 0-31,0 0 0,-21 0 16,0 0-16,0 1 0,21-1 15,0 0-15,0 0 0,0 0 0,-21 0 16,21 1-16,0-1 0,-22 0 16,22 0-16,0 0 15,0-42 17,0 0-32</inkml:trace>
  <inkml:trace contextRef="#ctx0" brushRef="#br0" timeOffset="24951.26">20320 9885 0,'21'-21'16,"-42"42"-16,63-85 0,-42 43 0,21-21 16,1 21-16,-1 0 0,0 21 0,21 0 15,-21 0-15,1 0 0,-1 0 0,0 0 16,0 21-16,0 0 0,-21 0 0,21 0 16,-21 0-16,22 22 0,-22-22 0,0 0 15,0 21-15,0-20 0,0-1 0,-22 0 16,1 0-16,0 0 0,0 0 0,21 1 15,-21-1-15,0 0 16</inkml:trace>
  <inkml:trace contextRef="#ctx0" brushRef="#br0" timeOffset="24988.69">20405 10202 0,'-22'0'15,"44"0"-15,-65-21 0,22 21 0</inkml:trace>
  <inkml:trace contextRef="#ctx0" brushRef="#br0" timeOffset="25576.17">14224 11367 0,'0'0'0,"-42"-22"0,20 1 0,-20 21 16,0-21-16,21 21 0,-22 0 0,22 0 15,0 0-15,63 0 16,-21 21-16,43-21 16,-1 21-16,1-21 0,42 22 15,-22-22-15,22 21 0,21-21 0,21 0 16,1 21-16,-1-21 0,0 21 0,21-21 15,1 21-15,-1-21 0,0 21 16,1-21-16,-1 22 0,0-22 0,-21 21 16,-21 0-16,0-21 0,0 0 15,-42 0-15,0 21 0,-22 0 0,-20-21 16,-1 0-16,-21 0 0,0 0 0,-21 21 31,21-21-15,1 0-16,-22-21 0,42 21 15,-21-21-15,21 0 0,-20 0 0,20 21 16,0-21-16</inkml:trace>
  <inkml:trace contextRef="#ctx0" brushRef="#br0" timeOffset="26708.56">17992 11070 0,'0'0'16,"21"-21"-16,-21 0 0,21 0 0,-21 0 15,21 21-15,-21 21 16,0 0-16,0 0 0,0 21 15,-21 1-15,0-1 0,0 0 0,-22 22 16,22-22-16,0 22 0,-21-22 0,20 0 16,-20 22-16,21-22 0,-21 1 15,20-22-15,1 21 0,0-21 0,0 0 16,21 1-16,-21-1 0,0 0 16,-1-21-1,22-21 1,-21 21-16,21-21 0,0-1 0,0 1 15,0 0-15,0 0 0,0 0 0,0 0 16,0-1-16,0 1 0,21 0 16,1 21-16,-1 0 0,-21-21 0,21 21 15,0 21-15,0-21 16,-21 21-16,0 0 0,0 1 0,0 20 16,0-21-16,21 0 0,-21 0 0,0 1 15,22-22-15,-22 21 0,0 0 16,21 0-16,0-21 0,0 0 15,0 0-15,0 0 0,1 0 16,-1 0-16,0 0 0,0 0 16,21-21-16,-20 21 0,20-21 0,-21 0 15,0-1-15,0 1 0,1 0 0,20 0 16,-21 0-16,-21 0 0,21-1 16,0 1-16,-21 0 0,0 0 0,-21 42 31,0 0-16,0 0-15,21 1 0,0-1 0,-21 0 16,21 0-16,-21 0 0,21 0 0,0 1 16,0-1-16,0 0 0,0 0 15,21 0-15,0-21 16,0 0-16,0 21 0,0-21 0,1 0 16,20 0-16,-21 0 0,21 0 0,-20-21 15,20 21-15,-21-21 0,0 0 0,0 21 16,1-21-16,-22 0 0,21-1 0,-21 1 15,0-21-15,0 21 0,0-22 0,0 22 16,0 0-16,-21-21 0,-1 21 16,1-1-16,0 1 0,0 21 15,0 0-15,0 0 0,-1 0 0,1 0 0,0 0 16,0 21-16,0-21 0,0 22 16,-1-1-16,22 0 0,-21 0 0,21 0 15,0 0-15,0 1 16,0-1-16,21-21 0,22 21 0,-22-21 15,21 0-15,1 21 0,-22-21 0,21 0 16,0 0-16,22 0 0,-22 0 0,22 0 16,-22 0-16,22 0 0,-1 0 0,-21-21 15,22 0-15,-22 21 0,1-21 0,-1-1 16,-21 22-16,0-21 0,0 0 16,1 0-16,-22 0 0,-22 21 15,1 0-15,0 0 16,0 0-16,-21 0 0,20 0 15,1 21-15,0 0 0,0-21 0,0 21 16,0 22 0,21-22-16,-22 0 0,22 0 15,0 0-15,22 0 16,-1-21-16,0 22 0,0-1 16,0 0-16,-21 0 0,0 0 0,21 0 15,-21 1-15,0 20 0,22-21 0,-22 21 16,0 1-16,0-1 0,0 0 15,0 1-15,-22-1 0,1 0 0,0 1 16,0 20-16,0-20 0,0-1 16,-1-21-16,1 21 0,0-20 0,-21 20 15,21-21-15,-1 0 0,1 0 16,-21-21-16,21 22 0,-22-22 0,22 0 16,0 21-16,-21-21 0,21 0 0,-1 0 15,1 0-15,0 0 0,0 0 16,21-21-16,0-1 0,0 1 15,0 0-15,0 0 0,21 0 0,0-22 16,0 22-16,22-21 0,-1 0 0</inkml:trace>
  <inkml:trace contextRef="#ctx0" brushRef="#br0" timeOffset="26950.62">19452 11663 0,'0'0'0,"21"0"15,-21 21-15,0 0 0,0 0 16,0 1-16,0-1 0,-21 0 16,21 0-16,0 0 0,-21 0 0,0 1 15,21-1-15,0 0 0,-21 0 16,-1-21-16,1 21 0,0-21 31,21-21-31,0 0 16,0 0-16,0 0 15,21-1-15,0 1 0,-21 0 0,22 0 16</inkml:trace>
  <inkml:trace contextRef="#ctx0" brushRef="#br0" timeOffset="27075.88">19537 11494 0,'0'-22'16,"0"44"-16,0-86 0,0 43 0,0 0 0,0 0 16,0 42 15,21-21-16,0 0-15,0 21 0,0-21 16,1 0-16</inkml:trace>
  <inkml:trace contextRef="#ctx0" brushRef="#br0" timeOffset="27476.26">20087 11430 0,'0'21'0,"0"0"16,0 1-16,0-1 0,0 0 15,0 21-15,-21-21 16,0 1-16,0-1 0,-1 21 0,22-21 16,-21 0-16,0 1 0,0-1 0,0 0 15,0 0-15,-1 0 0,22 0 16,-21-21-16,0 0 16,21-21-1,0 0-15,0 0 16,0 0-16,21-22 0,0 22 15,1 0-15,-1 0 0,21-21 0,-21 20 16,22-20-16,-1 0 0,0-1 0,1 1 16,20 0-16,-21 21 0,1-1 0,-22 1 15,21 21-15,-21 0 0,1 0 16,-1 21-16,-21 22 0,0-22 0,0 21 16,0-21-16,0 22 0,0-1 0,-21-21 15,-1 22-15,1-1 0,21-21 0,-21 0 16,0 0-16,0 1 0,21-1 0,-21 0 15,-1-21-15,22 21 0,-21-21 16,0 21-16,0-21 0,0 0 16,0 0-16,-1 0 15</inkml:trace>
  <inkml:trace contextRef="#ctx0" brushRef="#br0" timeOffset="29108.15">9483 7430 0,'0'-22'31,"-22"22"-15,22-21-16,0 0 16,0 0-1,0 0-15,0 0 16,0-1-16,22 22 15,-1-21-15,0 21 0,0-21 16,21 21-16,1 0 0,-22 0 0,21 0 16,22 0-16,-22 0 0,0 0 15,1 0-15,-1 0 0,0 0 16,1 21-16,-22 0 0,0 1 0,0 20 16,-21-21-16,0 21 0,0 1 0,-21-1 15,0 0-15,-21 1 0,-43 41 16,21-20-16,1-1 0,-1 1 15,1-1-15,-43 86 16,43-65-16,-1-20 0,22-1 0,-1 1 16,22-1-16,-21-20 0,42 20 0,0-21 15,0 22-15,0-22 0,21 1 0,0-1 16,0 0-16,22-21 0,-1 22 16,22-22-16,-22 21 0,21-21 15,1 1-15,-1-1 0,1 0 0,-22-21 16,22 21-16,-22-21 0,22 0 0,-43 0 15,21 0-15,-21 0 0,0 0 0,-42 21 32,0-21-32,-21 0 0,21 21 15,-1 1-15,-20-1 0,21 0 0,0 0 16,-22 21-16,22-20 0,0 20 16,0 0-16,21 1 0,-21-1 0,21 21 15,-21 1-15,21-22 0,0 22 0,0-1 16,0 1-16,0-1 0,0 1 0,21-22 15,21 85-15,-21-85 0,0 22 16,22-1-16,-22-20 0,0 20 16,0 1-16,-21-1 0,0-20 15,0 20-15,0 1 0,0-22 0,-42 21 16,21-20-16,-22 20 0,1-20 0,0-1 16,-1 0-16,-20 1 0,21 20 0,-22-21 15,22 1-15,-1-22 0,1 21 0,0 1 16,-1-22-16,22 0 0,-21 0 15,0 0-15,20-21 0,1 0 16,21-21 0,0 0-16,0 0 0,0-22 15,0 1-15</inkml:trace>
  <inkml:trace contextRef="#ctx0" brushRef="#br0" timeOffset="30392.3">21759 7027 0,'0'0'0,"-21"0"0,0 0 16,0-21-1,21 0-15,0 0 16,0 0-16,21 0 16,0 21-16,0-22 0,22 22 0,-22 0 15,21-21-15,0 21 0,1 0 0,-1 0 16,0 0-16,1 0 0,-1 0 16,0 0-16,1 21 0,-1 22 0,-21-22 15,0 21-15,-21 1 0,0 20 0,0-21 16,0 22-16,-21-1 0,0 1 0,-21-1 15,-1 1-15,1-1 0,-21 1 16,-1-1-16,1 22 0,-1 0 16,1-22-16,-22 22 0,21 0 0,-20-1 15,20 1-15,1 0 0,20-1 0,1 1 16,0-22-16,21 22 0,-1 0 0,1-22 16,21 1-16,0 20 0,0-20 15,21-22-15,22 22 0,-1-22 0,0 22 16,22-43-16,-22 21 0,43-21 0,-22 22 15,1-22-15,-1-21 0,1 21 0,-1 0 16,-20-21-16,-1 0 0,0 0 0,-20 0 16,-1 0-16,-21 21 31,-21-21-31,-1 0 0,1 21 0,0-21 16,-21 22-16,-1-1 0,1 21 0,0-21 15,-43 64-15,43-43 0,-1 22 16,1-22-16,21 22 0,-21-1 0,20 1 15,-20-1-15,21 22 0,0-22 0,21 1 16,0 20-16,0-20 0,0-1 0,0 22 16,0-21-16,0-1 0,0 1 0,0-1 15,0 1-15,0-1 0,0 1 0,0-1 16,0 1-16,21-1 0,-21 1 0,0-22 16,0 21-16,0-20 0,-21 20 0,21-20 15,-21-1-15,-1 0 0,1 1 16,-21-1-16,21 0 0,-22 1 0,22-1 15,-21 0-15,0 1 0,20-1 0,-20 0 16,0 1-16,-1-1 0,22 0 0,-21-21 16,0 22-16,20-1 0,-20-21 0,21 0 15,0 22-15,0-22 0,-1 0 16,1-21-16,0 0 0,0 0 16,21-21-16</inkml:trace>
  <inkml:trace contextRef="#ctx0" brushRef="#br0" timeOffset="43516.45">10096 2900 0,'0'0'0,"0"-21"0,0 0 16,0-1-16,22 1 16,-22 0-16,0 0 0,21 21 0,-21-21 15,0 0-15,0-1 16,0 1-16,0 0 16,0 0-16,0 0 15,0 42 16,0 0-31,-21 0 0,-1 0 0,1 22 16,0-1-16,0 0 0,-21 1 16,-1 20-16,22-20 0,-21 41 0,21-20 15,-22-1-15,1 1 0,21-1 0,0 1 16,-1-1-16,22 1 0,-21-22 16,21 0-16,0 1 0,21-1 15,22-21-15,-22 0 0,21 1 0,-21-1 16,22-21-16,20 0 0,-20 0 15,20 0-15,-21 0 0,22 0 0,-1 0 16,1-21-16,-22-1 0,1 1 0,20 0 16,-21-21-16,1 21 0,-1-22 15,0 1-15,-20 0 0,20-22 0,-21 1 16,0-1-16,-21 22 0,21-22 16,1-42-16,-1 43 0,-21-1 15,0 22-15,0-21 0,21 20 0,-21 1 16,0 0-16,21 20 0,-21-20 15,0 21-15,0 0 0,0 0 16,0 42 15,0 0-31,-21 0 0,0 21 16,0-20-16,21-1 0,-22 0 16,22 0-16,0 21 0</inkml:trace>
  <inkml:trace contextRef="#ctx0" brushRef="#br0" timeOffset="43844.34">11070 2900 0,'0'-21'16,"0"42"15,0 0-16,0 0-15,0 0 0,-21 22 16,0-1-16,0 0 0,-1 1 0,1 20 16,0-20-16,-42 62 0,41-41 15,1-22-15,0 1 0,0-1 16,0 0-16,0 1 0,21-22 16,0 0-16,0 0 0,-22 0 0,22 0 0,0 1 15,0-44 16,0 1-15,22 0-16,-22 0 0,0 0 16,0 0-16,21-1 0</inkml:trace>
  <inkml:trace contextRef="#ctx0" brushRef="#br0" timeOffset="44164.25">10880 2921 0,'21'-21'0,"-42"42"0,42-63 0,0 21 16,-21-1-16,21 1 0,-21 0 0,21 21 16,0-21-16,1 0 0,20 21 15,-21 0-15,21-21 0,-20 21 0,20 0 16,-21 0-16,0 0 0,22 21 16,-22 0-16,0 0 0,0 0 0,-21 0 15,0 1-15,0 20 0,0-21 0,0 0 16,-21 22-16,0-22 0,0 21 15,-22-21-15,1 0 0,21 22 0,-22-22 16,1 0-16,0 0 0,-1 0 0,1 1 16,0-1-16,21 0 15,-1 0-15,1 0 0,0-21 0,21 21 16,-21-21-16,42 22 16,0-22-1,0 0-15,1 0 0,-1 0 0,0 0 16</inkml:trace>
  <inkml:trace contextRef="#ctx0" brushRef="#br0" timeOffset="47121.37">11663 3090 0,'0'0'0,"21"-21"16,-21 0-16,0 0 0,0 0 0,0 0 16,0-1-16,0 1 0,0 0 15,-21 0 1,0 21-16,-1 0 0,1 0 16,0 21-16,0 0 0,-21 0 0,20 1 15,1 20-15,-21 0 0,21 1 16,-22-1-16,1 0 0,21 1 0,0-1 15,0 0-15,-1 1 0,22-1 16,-21 0-16,21 1 0,0-22 16,0 0-16,21 0 0,1 0 0,20 0 15,-21 1-15,21-22 0,1 0 0,-22 21 16,21-21-16,1 0 0,20 0 16,-21 0-16,22 0 0,-22-21 0,1 21 15,-1-22-15,21 22 0,-41-21 0,20 0 16,0 21-16,1-21 0,-22 0 15,0 0-15,0-22 0,0 22 16,0-21-16,1 21 0,-1-22 0,0 22 16,-21-21-16,0 21 0,0-22 0,0 22 15,0 0-15,-21 21 16,0 0 0,-1 0-16,-20 21 0,21 0 15,-21 0-15,-1 1 0,22 20 0,0-21 16,-21 21-16,20-20 0,1-1 15,0 0-15,0 21 0,21-21 0,0 1 16,0-1-16,0 0 0,0 0 16,21-21-1,0 0-15,0 0 0,1 0 0,-1 0 16,21 0-16,-21-21 0,0 21 0,22-21 16,-22 21-16,0-21 15,0-1-15,0 1 0,1 0 0,-1 0 16,-21-21-16,0 20 0,21 1 0,-21 0 15,0 0-15,21 0 0,-21 42 32,-21-21-32,0 21 15,0 21-15,-1-20 0,22-1 16,-21 0-16,0 21 0,21-21 0,-21 1 16,21-1-16,0 0 0,0 0 15,0 0-15,21 0 0,0-21 16,0 0-16,1 0 0,-1 22 0,21-22 15,-21 0-15,22 0 0,-1 0 16,-21-22-16,21 22 0,1-21 16,-1 21-16,-21-21 0,22 0 0,-22 0 15,21 0-15,-21-22 0,0 22 16,1 0-16,-1-21 0,-21 20 0,0-20 16,0 21-16,0 0 0,0 0 0,0-1 15,-21 22 1,-1 0-16,22 22 15,0-1-15,0 0 0,0 0 16,0 21-16,0-20 0,0-1 0,0 0 16,0 21-16,0-21 0,0 1 0,0-1 15,0 0-15,0 0 16,0 0-16,22-21 16,-22 21-16,-22-21 31,1-21-31,21 0 15,-21 21-15,0-21 0,0 21 0,0-21 16,21 42 15,0 0-31,0 0 16,21-21 0,0 0-16,0 21 0,0-21 15,0 0-15,22 0 0,-22 0 16,0 0-16,21 0 0,1 0 15,-22-21-15,21 0 0,1 0 0,-1 21 16,-21-21-16,21 0 0,1-1 0,-22-20 16,21 21-16,-21-21 0,22-1 15,-1-20-15,-21 20 0,0 1 0,22 0 16,-22-1-16,0-20 0,-21 21 0,21-1 16,0 1-16,-21 0 0,22-1 15,-22 22-15,0-21 0,0 21 0,0-1 16,0 1-16,-22 42 15,1 1 1,0-1-16,0 21 0,-21-21 16,20 0-16,1 22 0,0-1 0,0-21 15,0 22-15,0-1 0,21 0 16,-22 1-16,1-1 0,21 0 0,-21 1 16,21-1-16,0 0 0,0 1 15,0-22-15,0 21 0,21-21 0,22 22 16,-22-22-16,0 0 0,42 21 15,-41-42-15,20 0 0,-21 21 16,21-21-16,-20 0 0,-1 0 0,0 0 16,21-21-16,-21 21 0,1-21 0,-1 0 15,0 0-15,0 0 16,0-1-16,-21 1 0,21-21 0,1 0 16,-22 20-16,0 1 0,0 0 15,0 0-15,0 42 16,0 0-1,0 0-15,0 1 0,0-1 16,0 0-16,0 0 0,0 0 16,0 0-16,0 1 0,0-1 15,0 0-15,21 0 16,0-21-16,0 0 16,0 0-16,0 0 0,1 0 0,20-21 15,-21 0-15,0 21 0,0-21 16,1 21-16,20-22 0,-42 1 15,21 0-15,0 0 0,0 0 16,-21 0-16,0 42 31,0 0-31,-21-21 0,0 21 16,0 0-16,21 0 0,-21 1 0,0-1 16,21 0-16,-22 0 15,1 0-15,0 0 16,21-42 15,21 0-15,0 21-16,1-21 0,-22 0 0,21 21 15,0-21-15,0-1 0,0 1 16,0 0-16,1 0 0,20 0 0,-21 0 16,0 21-16,-21-22 0,21 22 0,1 0 15,-22 22 1,0-1-16,0 0 15,0 0-15,0 0 0,0 0 16,-22 1-16,22-1 0,0 0 16,0 0-16,0 0 15,22-21-15,20 21 0,-21-21 16,21 0-16,-20 0 0,20 0 16,0 0-16,1 0 0,-1 0 15,0 0-15,1 0 0,-1 0 0,-21 0 16,21-21-16,1 0 0,-22 0 0,0 0 15,0 0-15,0-1 0,1-20 16,-22 21-16,21-21 0,-21 20 0,0-20 16,0 0-16,0 21 0,0-22 0,0 22 15,0 0-15,-21 21 16,-1 0-16,1 0 0,0 21 16,0-21-16,-21 21 0,20 22 15,-20-22-15,21 0 0,0 21 16,-22-21-16,22 1 0,21-1 15,0 0-15,0 0 0,0 0 0,0 0 0,0 1 16,21-22 0,1 0-16,-1 0 0,0 0 0,0 0 15,0 0-15,0 0 0,1-22 16,-22 1-16,21 21 16,-21-21-16,0 42 31,0 0-31,0 22 0,0-22 15,-21 0-15,-1 21 0,1 1 16,0-1-16,0 0 0,0 1 0,0-1 16,-1 0-16,1 22 0,0 42 15,0-43-15,-21 43 16,20-64-16,1 1 0,0 20 0,0-42 16,0 22-16,0-1 0,-1-21 15,1 22-15,0-22 0,0 0 0,-21 0 16,20-21-16,1 21 0,-21 0 15,21-21-15,0 0 0,-1 0 0,1 0 0,0 0 16,0 0-16,0 0 0,0 0 0,21-21 16,-22 0-16,22 0 15,-21 0-15,21 0 0,0-22 0,0 1 16,0-22-16</inkml:trace>
  <inkml:trace contextRef="#ctx0" brushRef="#br0" timeOffset="47684.55">14224 3154 0,'0'0'15,"0"-42"-15,21-1 0,-21 1 0,0 21 16,21 0-16,-21-1 0,21 1 16,1 0-16,-1 0 15,-21 0-15,21 21 0,0-21 16,-21-1-16,21 1 0,-21 0 15,21 21-15,-21-21 0,0 0 16,0 0-16,-21 21 31,21 21-31,-21-21 0,0 21 16,21 0-16,-21-21 0,21 21 0,0 0 16,0 1-16,0-1 15,21-21 1,0 0-16,0 0 0,0 0 0,1 0 15,-22-21-15,21 21 16,-21-22-16,21 22 0,-21-21 16,0 0-16,0 0 0,0 0 15,0 0-15,-21 21 32,0 0-32,21 21 0,0 0 15,-22 0-15,1-21 0,0 21 16,0 0-16,21 1 0,-21-1 0,21 0 15,-21 0-15,-1 0 0,22 0 0,-21 1 16,0-22-16,0 21 16,0-21-16,0 0 0,-1 0 15,1 0-15,0 0 0,0 0 16,-21 0-16,20 0 0,1 0 0,-21-21 16,0 21-16,-43 0 0,21-22 0,22 22 15,0 0-15,-1 0 0,22 0 0,-21 0 16,21 0-16,-22-21 0,22 21 0,0 0 15,0 0-15</inkml:trace>
  <inkml:trace contextRef="#ctx0" brushRef="#br0" timeOffset="47856.23">13420 2921 0,'0'-21'0,"0"42"15,21-63-15,0 42 0,0 0 16,0 0-16,0 0 0,22 0 16,-22 0-16,21 0 0,-21 0 15,1 0-15,20 0 0,-21 0 0,0 0 16,0 0-16,1 0 15,-22 21 1,-22 0 0,1-21-16,0 21 0,-21-21 15,21 21-15</inkml:trace>
  <inkml:trace contextRef="#ctx0" brushRef="#br0" timeOffset="48392">10562 3937 0,'0'0'0,"-42"0"0,21 0 0,-64 0 15,64 0-15,-22 0 0,1 0 0,21 0 16,-21 0-16,20 0 0,1 0 16,0 0-16,0 0 0,42 21 31,0-21-15,22 21-16,20-21 0,1 0 15,-1 22-15,22-22 0,42 0 0,-21 0 16,42 0-16,0 0 0,21 0 15,1 0-15,41 0 0,1 21 0,0-21 16,20 0-16,-20 21 0,21-21 0,0 21 16,-22-21-16,-20 0 0,-22 0 15,-21 21-15,1-21 0,-22 0 0,0 0 16,-22 0-16,-20 0 0,0-21 0,-1 21 16,-20 0-16,-1 0 15,-20-21-15,-1 0 0,0 21 0,-20 0 16,-1 0-16,0 0 0,0 0 0,-21-21 31,21 21-15,-42 0 15,0 0-31,0 21 16,0 0-16,-22-21 0</inkml:trace>
  <inkml:trace contextRef="#ctx0" brushRef="#br0" timeOffset="57020.52">10266 13864 0,'0'0'0,"0"-21"0,21 0 0,-21 0 15,0 0-15,0-1 0,0 1 0,-21 0 16,0 0-16,-22 0 0,22 21 0,-21-21 16,-22 21-16,1 0 0,-1 0 15,1 0-15,-22 0 0,22 21 0,-1-21 16,1 21-16,-1 21 0,1-21 0,20 22 16,-20-22-16,42 21 0,-22 1 15,22-1-15,0 0 0,0 22 0,21-22 16,0 0-16,0 1 0,0-1 0,21 22 15,0-22-15,0 0 0,22-21 16,-1 22-16,0-1 0,1-21 16,20 0-16,1 1 0,-1-1 0,22 0 15,-1-21-15,1 0 0,0 0 0,21 0 16,-22 0-16,1-21 0,0 0 16,20 21-16,-20-22 0,0 1 0</inkml:trace>
  <inkml:trace contextRef="#ctx0" brushRef="#br0" timeOffset="57572.32">11451 14224 0,'-21'0'15,"42"0"-15,-63 0 0,21 0 0,-1 0 0,65 0 47,-22 0-47,21 0 0,1 0 0,-1 0 16,0 21-16,22-21 0,-1 0 0,1 0 15,-1 0-15,1 21 0,-1-21 16,22 0-16,-22 0 0,1 0 0,-1 0 16,1 0-16,-1 0 0,-20 0 15,20 0-15,-20 0 0,-22-21 16,21 21-16,-21 0 0,0 0 0,1-21 15,-22 0-15,0 0 16,-22 0-16,1 21 16,0 0-16,0-22 0,0 22 15,0 0-15,-1 0 0,1 0 0,0 0 16,0 0-16,42 0 47,0 0-47,0 0 0,1 0 15,-1 0-15,0 0 0,-21 22 0,21-1 16,0 0 0,-21 0-16,0 0 0,0 0 0,0 1 15,0-1-15,0 0 0,-21 0 0,0 0 16,0 22-16,0-22 0,-22 0 0,22 0 16,-21 21-16,21-20 0,-22-1 15,22 0-15,0 0 0,0 0 0,0-21 16,21 21-16,21-42 15,0 0-15,0 21 16</inkml:trace>
  <inkml:trace contextRef="#ctx0" brushRef="#br0" timeOffset="57973.57">14118 13970 0,'42'-42'15,"-42"21"-15,0-1 0,0 1 0,0 0 16,-21 21-16,0-21 16,0 21-16,-21 0 0,20 0 0,-20 0 15,21 0-15,-21 0 0,-1 21 16,1 0-16,0 0 0,-1 1 0,1-1 15,0 21-15,-1-21 0,1 22 16,0-1-16,20-21 0,-20 21 0,21-20 16,0 20-16,21-21 0,0 0 0,0 22 15,0-22-15,21 0 0,0-21 16,21 21-16,-20 0 0,20-21 0,0 0 16,1 21-16,-1-21 0,0 0 0,-21 0 15,22 0-15,-22 0 0,21 0 0,-21-21 16,1 21-16,-1-21 0,0 21 15,0 0-15,0 0 0,-21-21 0,0 0 32</inkml:trace>
  <inkml:trace contextRef="#ctx0" brushRef="#br0" timeOffset="58546.67">10456 15325 0,'0'0'16,"-84"-21"0,41 21-16,1 0 0,0 0 0,-22 21 0,22 0 15,-1 0-15,1 21 0,0-20 0,-22 20 16,22 0-16,21 1 0,-43 41 15,43-41-15,0-1 16,21 0-16,0 22 0,0-22 0,21-21 16,0 22-16,0-1 0,1-21 15,20 21-15,0-20 0,1-1 0,20 0 16,1 0-16,-1 0 0,1-21 0,20 0 16,1 0-16,-22 0 0,22 0 15,0 0-15,-1 0 0,1-21 0,-21 0 16,20 0-16</inkml:trace>
  <inkml:trace contextRef="#ctx0" brushRef="#br0" timeOffset="59080.34">11874 15896 0,'0'0'15,"-21"-21"-15,42 0 16,1 21-16,-1 0 16,0 0-16,21 0 0,-21 0 15,22 0-15,-1 0 0,22 0 0,-1 0 16,1 0-16,20 0 0,1 0 0,0 0 16,-1 21-16,22-21 0,-21 0 15,-1 0-15,1 0 0,0 21 16,-22-21-16,-20 0 0,-1 0 0,0 0 15,-21 0-15,1 0 0,-22-21 16,-22 0-16,1 21 16,0-21-16,0 21 0,-21-21 0,20 21 15,-20-22-15,0 22 0,21 0 0,-1-21 16,1 21-16,0 0 0,0 0 16,42 0-1,0 0-15,0 0 0,1 0 16,-1 0-16,0 0 0,21 0 15,-21 0-15,1 0 0,-1 0 16,0 0-16,0 21 0,0 1 16,-21-1-16,0 0 0,0 0 15,0 21-15,-21-20 0,0-1 16,0 0-16,0 0 0,-1 0 0,1 0 16,0 1-16,0-1 0,0 0 0,0 0 15,21 0-15,0 0 16,21-21-1,0 0-15,21-21 0,-21 21 16,22-21-16,-1 0 0</inkml:trace>
  <inkml:trace contextRef="#ctx0" brushRef="#br0" timeOffset="59348.85">14330 15621 0,'63'-21'0,"-126"42"0,147-42 0,-41 0 0,-22 21 15,0 0-15,-21 21 32,-21 0-32,0 0 15,0 22-15,21-22 0,-22 0 0,1 21 16,21-21-16,-21 22 0,21-22 16,0 21-16,-21 1 0,21-22 15,-21 0-15,21 21 0,0-21 0,0 1 16,0-1-16,0 0 0,-21 0 15,21 0-15,0 0 0,-22-21 16,1 0 0</inkml:trace>
  <inkml:trace contextRef="#ctx0" brushRef="#br0" timeOffset="59563.94">13991 16277 0,'-21'0'0,"42"0"0,-42 21 0,21 1 16,42-22 0,-21 0-1,1 0-15,-1 0 0,0 0 0,21 0 16,-21 0-16,22 0 0,-22 0 16,21 0-16,-21-22 0,1 22 0,-1 0 15,0-21-15,0 21 0,0-21 0,0 0 16,1 21-16,-22-21 0,0 0 15,21-1-15,-21 1 0</inkml:trace>
  <inkml:trace contextRef="#ctx0" brushRef="#br0" timeOffset="59768.56">14118 15494 0,'-21'-21'0,"42"42"0,-42-63 16,21-1-16,0 22 0,0 0 15,21 0-15,0 0 0,0 21 0,1-21 16,20 21-16,-21 0 0,21-22 16,-20 22-16,20 0 0,0 0 0,1 0 15,-22 0-15,21 0 0,-21 22 0,22-1 16,-22-21-16,0 21 0,0 0 16,0-21-16,0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59:50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2603 2159 0,'0'0'0,"0"-21"0,0 0 15,0 0-15,22-1 0,-22 1 16,0 0-16,0 0 0,0 0 15,0 0-15,0-1 16,0 1-16,0 0 0,0 0 16,0 0-16,-22 0 0,22-1 15,-21 1-15,21 0 0,0 0 16,0 0-16,-21 21 0,21-21 0,-21-1 16,21 1-16,0 0 15,0 0-15,-21 0 0,0 0 16,21-1-1,-22 22-15,22 22 47,-21-1-47,21 0 16,-21 21-16,21-21 0,0 22 0,0-1 16,0 22-16,0-22 0,0 21 15,0 1-15,-21-1 0,21 22 0,-21-21 16,0 20-16,21 1 15,-22 0-15,22-22 0,0 22 0,0-22 16,0 22-16,0-43 0,0 22 16,0-1-16,0-20 0,0 20 0,0-21 15,0 1-15,0-1 0,0 0 16,0 1-16,0-1 0,0-21 0,0 22 16,0-22-16,0 0 0,0 0 15,0 0-15,0 0 0,22-21 31,-1 0-31,0-21 0,0 0 16,0 0-16,0-21 0,1 20 0,-1-20 16,0 0-16,0-22 0,0 22 15</inkml:trace>
  <inkml:trace contextRef="#ctx0" brushRef="#br0" timeOffset="1076.07">2794 1863 0,'0'0'0,"0"-21"0,-21 21 0,21-22 16,-21 22-16,21-21 15,-22 21-15,22-21 0,-21 21 16,21-21-1,-21 21-15,42 0 47,22 0-31,-22 0-16,21 0 0,0 0 0,22 0 16,-1 0-16,1 0 0,-1 0 15,43 21-15,0-21 0,0 0 0,21 0 16,0 21-16,21-21 0,-21 0 0,42 0 15,-20 0-15,-1 0 0,21 21 16,-42-21-16,21 0 0,-21 0 16,-21 22-16,0-22 0,0 0 15,0 0-15,-1 0 0,1 0 0,-21 21 16,0-21-16,-22 0 0,1 0 16,-1 0-16,-21 0 0,1 0 0,-1 0 15,0 0-15,-20 0 0,-1 0 0,0 0 16,0 0-16,0 0 0,0 0 15,-21 21 32,0 0-31,0 0-16,-21 0 16,21 1-16,-21-1 0,21 21 0,0-21 15,0 0-15,-21 1 0,0 20 0,21-21 16,-21 21-16,-1-20 0,22 20 15,-21 0-15,0 1 0,21-1 0,-21 0 16,0 22-16,0-22 0,21 0 16,0 1-16,-22-1 0,22 0 0,-21 1 15,21-1-15,0 0 0,-21 1 0,21-22 16,0 21-16,0-21 16,0 22-16,0-22 0,0 0 0,0 21 15,0-20-15,0-1 0,0 21 0,0-21 16,0 0-16,-21 1 0,21-1 15,0 0-15,-21 0 0,21 0 0,0 0 16,-21 1-16,21-1 0,-22-21 16,22 21-16,-21-21 15,0 0-15,0 21 0,0-21 0,0 0 16,-1 0-16,1 0 0,0 21 16,0-21-16,0 0 0,-22 0 0,22 0 15,-21 0-15,0 0 0,-22 0 0,22 0 16,-22 0-16,1 21 0,-22-21 15,0 0-15,-20 0 0,-22 0 16,0 0-16,-22 0 0,22 0 0,0 22 16,0-22-16,0 0 0,0 0 15,22 21-15,-1-21 0,0 0 0,21 0 16,1 0-16,-1 0 0,0 0 0,22 0 16,-1 0-16,1 0 0,-1 0 15,22 0-15,-22 0 0,22 0 0,0 0 16,-1 21-16,1-21 0,0 0 15,21 0-15,-22 0 0,22 0 0,0 0 16,0 0-16,0 0 16,21-21 46,0 0-46,0-1-16,0 1 0,0-21 0,21 21 15</inkml:trace>
  <inkml:trace contextRef="#ctx0" brushRef="#br0" timeOffset="1505.06">2625 1884 0,'-22'-21'15,"44"42"-15,-44-63 0,22 20 0,-21 22 16,21-21-16,-21 0 0,0 42 31,21 0-15,-21 22-16,21-1 0,0 0 0,-21 1 15,-1-1-15,1 0 0,21 1 16,-21-1-16,21 22 0,-21-22 16,0 0-16,21 1 0,0-1 15,0 21-15</inkml:trace>
  <inkml:trace contextRef="#ctx0" brushRef="#br0" timeOffset="5303.73">2434 1334 0,'0'-22'15,"-21"1"-15,21 0 16,0 0-16,0 0 16,0 0-16,0-1 15,0 1-15,0 0 0,0 0 16,0 0-16,0 0 16,0-1-16,0 1 15,0 42 16,0 1-15,0-1-16,0 0 0,0 21 0,0-21 16,0 22-16,0-22 15,0 21-15,0 1 0,0-22 0,0 21 16,0-21-16,0 22 0,-21-22 16,21 21-16,0-21 0,0 0 0,0 1 15,0-1-15,0 0 0,0 0 0,0 0 16,21-21-1,0 0-15,-21-21 16,21 0-16,0 21 16,-21-21-16,0 0 0,0-22 0,0 22 15,22 0-15,-22 0 0,0-22 16,0 22-16,0-21 0,0 0 0,0 20 16,0-20-16,0 0 15,0 21-15,0-22 0,0 22 0,-22 0 16,22 0-16,0 0 0,-21-1 0,0 1 15,0 21-15,21-21 16,-21 21-16,0 0 16,-1 0-16,44 0 47,-1 21-47,0-21 15,0 0-15,21 0 0,1 0 16,-1 0-16,22 0 0,-1 0 0,1 0 15,20 0-15,1 0 16,21 0-16,0 0 0,-1 0 0,22 0 16,0 0-16,0-21 0,0 21 15,0 0-15,22-21 0,-22 0 0,21 21 16,0-21-16,0 21 0,-21 0 0,0 0 16,0-22-16,-21 22 0,0 0 15,0 0-15,-1 0 0,1 0 0,-21 0 16,0-21-16,-1 21 0,-20 0 15,-1 0-15,-20 0 0,20 0 0,-42 0 16,22 0-16,-1-21 0,-21 21 16,0 0-16,0 0 0,1 0 15,-1 0-15,-21-21 0,21 21 16,0 0 15,-21 21-15,0 0-1,0 0 1,0 1-16,0-1 0,0 0 0,0 0 16,0 0-16,0 0 0,0 1 0,0 20 15,0-21-15,0 21 16,0-20-16,-21 20 0,21 0 0,-21-21 16,0 22-16,21-22 0,0 21 0,0-21 15,-22 22-15,22-1 0,-21-21 16,21 22-16,-21-22 0,21 21 0,0-21 15,0 0-15,0 1 0,0 20 0,-21-21 16,21 0-16,0 0 0,0 1 16,-21-1-16,21 0 15,-21-21 1,-1 0 0,1 0-16,0-21 0,-21 0 15,21 21-15,-22-22 0</inkml:trace>
  <inkml:trace contextRef="#ctx0" brushRef="#br0" timeOffset="5988.47">3090 1355 0,'21'0'0,"-42"0"0,64 0 15,-22 0-15,0 0 16,0 0-16,0 0 0,0-21 16,1 21-16,-1-22 15,0 22-15,21 0 0,-21-21 0,1 21 16,-1 0-16,-21-21 0,21 21 0,-21-21 31,-21 21-31,0 0 16,-22 0-16,22 0 0,0 21 15,-21-21-15,20 21 0,-20-21 0,21 21 16,0-21-16,0 22 0,21-1 16,0 0-1,0 0-15,21-21 16,0 21-16,0-21 15,0 0-15,0 21 0,1-21 0,-1 22 16,0-22-16,-21 21 16,0 0-16,0 0 15,-21 0-15,0-21 0,-22 21 16,22-21-16,-21 22 0,21-22 16,-22 0-16,22 21 0,0-21 0,-21 0 15,20 0-15,1 0 0,0 0 16,0 0-16,0 0 0,21 21 0,21-42 31,0 21-31,0 0 16,0-21-16</inkml:trace>
  <inkml:trace contextRef="#ctx0" brushRef="#br0" timeOffset="7056.63">3598 1397 0,'-21'0'16,"0"0"-1,0 0-15,0 0 0,-1 0 0,1 0 16,0 21-16,0-21 16,0 21-16,0 1 0,-1-1 15,22 0-15,0 0 16,0 0-16,0 0 15,0 1-15,0-1 16,22-21 0,-1 0-16,0 0 0,0 0 0,0-21 15,0 21-15,1 0 0,-1-22 0,0 22 16,0-21-16,-21 0 0,21 21 16,-21-21-16,21 21 0,-21-21 0,0 0 15,0-1 1,0 44 15,0-1-15,0 0-16,0 0 0,0 0 15,0 0-15,0 1 16,22-22-16,-1 21 0,0-21 16,0 0-16,0 0 0,0 0 15,1 0-15,-1 0 0,0 0 16,0-21-16,0-1 0,0 22 0,1-21 15,-1 21-15,0-21 0,0 0 16,-21 0-16,0 0 16,0-1-16,0 44 47,0-1-47,0 0 15,-21-21-15,21 21 0,0 0 16,-21 0-16,21 1 0,0-1 15,-21-21 1,21 21-16,0-42 47,0 0-47,21 21 0,-21-22 16,21 22-16,0-21 0,-21 0 15,0 0-15,21 21 0,0-21 16,1 0-16,-22-1 0,21 22 0,0 0 15,0-21-15,0 21 16,0 0-16,-21 21 16,0 1-16,0-1 15,0 0-15,0 0 16,0 0 0,22-21 30,-1-21-30,0 0 0,0 0-16,0 0 0,0 21 15,1-22-15,-1 22 16,0 0-16,0 0 0,0 0 16,0 0-16,-21 22 31,0-1-31,0 0 15,0 0-15,0 0 0,0 0 16,0 1-16,0-1 16,22-21 15,-1 0-31,0 0 16,0 0-16,0-21 15,0 21-15,1-22 0</inkml:trace>
  <inkml:trace contextRef="#ctx0" brushRef="#br0" timeOffset="7352.11">4678 1418 0,'21'0'0,"-42"0"0,42-21 0,-21 0 15,21 21-15,-21 21 47,0 0-47,0 0 16,0 1-16,0-1 0,-21 21 15,21-21-15,-21 22 0,21-22 0,0 21 16,0 0-16,-21-20 0,21 20 16,-22 0-16,22-21 0,0 22 0,0-22 15,0 0-15,0 0 0,-21 22 0,21-22 16,0 0-16,0 0 16,0 0-16,-21-21 15,21-21 16,0 0-31,0-21 16,0 20-16,0-20 0,21 21 0</inkml:trace>
  <inkml:trace contextRef="#ctx0" brushRef="#br0" timeOffset="7627.74">4678 1418 0,'0'-21'0,"0"42"0,0-63 16,21 42-16,0 0 15,0 0-15,0 0 16,1 0-16,-1 0 16,0 0-16,0 21 15,-21 0-15,0 0 16,0 1-16,0-1 0,0 0 16,-21 0-16,0 0 0,0 0 15,-1 1-15,1-1 0,0 0 16,0 0-16,0-21 15,21 21 1,0-42 0,0 0-16,21 0 0,0 21 15,0-21-15</inkml:trace>
  <inkml:trace contextRef="#ctx0" brushRef="#br0" timeOffset="7907.22">5143 1164 0,'0'0'16,"22"0"-16,-22 21 31,0 1-31,0-1 16,0 0-16,0 0 15,-22 0-15,22 22 0,-21-22 16,21 0-16,0 0 0,0 0 0,0 0 15,0 1-15,0-1 0,0 0 16,-21 0-16,21 0 0,0 0 16,0 1-16,21-22 31,0 0-31,-21-22 16,22 22-16</inkml:trace>
  <inkml:trace contextRef="#ctx0" brushRef="#br0" timeOffset="8260.29">5313 1482 0,'0'21'16,"21"-21"-1,0 0-15,0 0 0,0 0 16,1 0-16,-22-21 0,21 21 0,0-21 15,0 21-15,-21-22 16,21 1-16,-21 0 0,-21 21 31,0 0-31,0 0 16,0 0-16,-1 0 0,1 21 16,0 0-16,0 1 0,21-1 15,-21 0-15,21 0 16,-21 0-16,21 0 0,0 1 0,0-1 15,0 0-15,21-21 16,0 21-16,0-21 0,0 0 16,0 0-16,1 0 0,-1 0 15,0 0-15</inkml:trace>
  <inkml:trace contextRef="#ctx0" brushRef="#br0" timeOffset="9807.43">3619 2942 0,'0'-21'0,"0"0"16,22 0-16,-22 0 0,21-1 15,-21 1-15,21 0 0,-21 0 16,0-21-16,0 20 0,0 1 0,0 0 16,-21 0-16,0 21 0,-1 0 0,1 0 15,0 0-15,0 0 0,0 0 16,-22 0-16,22 21 0,0 0 0,0 0 15,0 22-15,0-22 0,-1 21 0,1-21 16,0 1-16,21 20 0,-21-21 16,21 0-16,0 0 0,0 1 0,0-1 15,0 0-15,21-21 16,0 0-16,0 0 16,1 0-16,20 0 0,-21-21 0,0 21 15,22-21-15,-22-1 0,21 1 16,-21 0-16,22-21 0,-22 21 0,0-1 15,0 1-15,-21-21 0,0 21 0,21 0 16,-21-22-16,0 22 0,0 0 16,0 0-16,0 42 15,0 0 1,-21 0-16,21 0 0,0 1 16,0-1-16,-21 0 0,21 21 0,0-21 15,0 1-15,0-1 0,0 0 0,0 0 16,0 0-16,0 0 0,0 1 15,21-22-15,0 21 0,0-21 16,1 0-16,-1 0 0,0 0 0,21 0 16,-21 0-16,22-21 0,-22 21 15,21-22-15,-21 1 0,22 0 0,-22 0 16,21 0-16,-21 0 0,1-1 0,-1 1 16,0 0-16,0 0 0,-21 0 15,21-22-15,-21 22 0,0 0 0,0 0 16,0 0-16,-21 21 0,0 0 15,0 0-15,0 0 0,-1 0 16,1 21-16,0-21 0,-21 21 0,21 0 16,-1 0-16,1 1 0,0 20 15,0-21-15,0 0 0,21 0 16,0 1-16,0 20 0,0-21 0,0 0 16,0 0-16,0 1 0,21-22 15,0 0 1,0 0-16,0 0 0,1 0 0,-1 0 15,0-22-15,21 1 0,-21 21 0,1-21 16,20 0-16,-21 0 0,21-22 16,-20 22-16,-1 0 0,21-21 0,-21-1 15,0 22-15,1-21 0,-1 0 16,0-1-16,0 1 0,-21 0 0,0 20 16,0 1-16,0 0 0,0 0 15,0 0-15,-21 21 16,0 21-1,0 0-15,-1 0 0,1 22 16,0-22-16,21 21 0,-21 0 0,0-20 16,0 20-16,21 0 0,0 1 15,0-22-15,0 21 0,0-21 0,0 0 16,0 22-16,0-22 0,21 0 0,21 0 16,0 0-16,-20-21 0,20 0 15,0 0-15,1 0 0,20 0 16,-21 0-16,22 0 0,-22-21 15,22 21-15,-22-21 0,22 0 0,-22 0 16,0 21-16,-21-21 0,1-1 16,-1 1-16,0 0 0,-21 0 0,21 0 15,-21 0-15,0-1 0,0 1 0,-21 0 16,0 0-16,0 21 16,-1 0-16,1 0 0,0 0 15,0 0-15,-21 21 0,20 0 0,1 0 16,0 1-16,0-1 0,0 0 15,0 0-15,-1 0 0,22 0 16,0 1-16,-21-1 0,21 0 0,0 0 0,0 0 16,0 0-16,21-21 15,1 0-15,-1 0 16,0 0-16,21 0 0,-21 0 0,1-21 16,20 21-16,-21-21 0,21 0 0,-20 0 15,20 0-15,-21-1 0,21 1 16,-20-21-16,-1 21 0,0-22 0,0 1 15,0 0-15,22-43 0,-43 43 16,0-1-16,0 22 0,0-21 16,0 21-16,0 0 0,0 42 31,-22 0-31,22 0 16,-21 0-16,0 22 0,21-1 15,0-21-15,-21 21 0,21 1 0,-21-1 16,21-21-16,-21 22 0,21-1 15,0-21-15,0 0 0,0 0 0,0 1 16,0-1-16,0 0 0,0 0 0,0 0 16,0 0-1,21-21-15,0 0 0,0 0 0,0 0 16,0 0-16,1 0 0,-1-21 16,0 21-16,0-21 0,0 0 0,0 21 15,1-21-15,-1 0 0</inkml:trace>
  <inkml:trace contextRef="#ctx0" brushRef="#br0" timeOffset="10064.48">5694 2477 0,'0'-22'0,"0"44"0,0-65 16,0 64 15,0 1-31,-21-1 0,21 0 16,-22 0-16,22 0 0,-21 22 0,21-22 15,0 0-15,0 0 0,0 0 16,-21 0-16,21 1 0,0-1 0,0 0 16,0 0-16,0 0 0,0 0 15,0 1-15,21-22 32,0 0-32,1 0 15,-1 0-15,0-22 0,0 1 16,0 0-16</inkml:trace>
  <inkml:trace contextRef="#ctx0" brushRef="#br0" timeOffset="10284.37">5927 2477 0,'0'0'16,"0"-22"-16,21 22 16,0 0-1,0 0-15,-21 22 0,21-1 16,-21 0-16,21 0 15,-21 21-15,0-20 0,0-1 16,0 0-16,0 0 0,0 0 0,0 0 16,-21 1-16,21-1 0,-21 0 15,-21 0-15,21 0 0,-1 0 0,1 1 16,0-1-16,-21-21 0,21 21 0,-1-21 16,1 0-16</inkml:trace>
  <inkml:trace contextRef="#ctx0" brushRef="#br0" timeOffset="11278.17">2498 5525 0,'0'-22'16,"0"44"-16,0-65 0,0 22 0,0 0 0,-22 0 16,1 42 15,21 0-31,-21 0 0,21 22 16,0-1-16,0 0 0,0 22 0,0-1 15,0 1-15,0-1 0,0 1 0,-21 20 16,0-20-16,21 21 0,0-1 15,-21 1-15,-1 0 0,1 20 0,21-20 16,0 0-16,-21-1 0,21 22 16,0-21-16,0 0 0,0 20 0,0-20 15,0 21-15,0-21 0,0 20 0,0-20 16,0 0-16,0-1 0,0 1 16,0-21-16,0 20 0,0-20 15,0-1-15,-21-20 0,21 20 0,0-21 16,-21 1-16,21-22 0,0 0 0,0 21 15,0-20-15,0-44 32,0 1-32,0-21 0,0 0 0,0-1 15,21-20-15,0-1 0,-21-20 16,21-1-16,-21 0 0,0-21 0</inkml:trace>
  <inkml:trace contextRef="#ctx0" brushRef="#br0" timeOffset="12336.16">2476 5694 0,'0'-21'0,"0"42"0,0-63 16,0 20-16,0 1 0,22 21 15,-22-21 1,21 21-16,0 0 0,0 0 15,0-21-15,0 21 0,22-21 16,-22 21-16,21 0 0,22-21 0,-22 21 16,0 0-16,22 0 0,-1-22 15,22 22-15,0 0 0,-1-21 16,22 21-16,21 0 0,-21 0 0,21-21 16,0 0-16,0 21 0,0 0 0,21-21 15,0 21-15,1-21 0,-1 21 16,0-22-16,0 22 0,0-21 0,0 21 15,-21-21-15,22 21 0,-22 0 0,0 0 16,0 0-16,-22 0 0,1 0 16,0 0-16,-21 0 0,-1 0 0,1 0 15,-21 0-15,-1 0 0,1 0 0,-22 0 16,0 0-16,-21 0 0,22 21 16,-22-21-16,0 0 0,0 0 15,-21 21-15,21 1 0,1-1 16,-22 0-16,0 21 15,0-21-15,0 1 0,0 20 16,0-21-16,0 21 0,-22 1 0,22-1 16,-21 0-16,21 22 0,0-22 0,0 1 15,0 20-15,0-21 0,0 22 0,0-22 16,21 22-16,1-22 0,-1 22 16,-21-1-16,21 1 0,0-1 0,-21 1 15,21-1-15,-21 1 0,0-1 0,0 1 16,0-1-16,0 1 0,0-1 15,0 1-15,0-22 0,-21 21 0,0 1 16,21-1-16,-21 1 0,21-1 0,0 1 16,-21-22-16,21 22 0,-22-1 15,22-20-15,0 20 0,-21-21 0,21 22 16,0-22-16,0 22 0,0-22 0,0 22 16,0-22-16,0 0 0,0 1 0,-21 20 15,21-21-15,0-20 0,0 20 0,0 0 16,-21-21-16,21 22 0,0-22 15,0 0-15,0 0 0,0 0 0,0 1 16,0-1-16,0 0 0,0 0 0,-21 0 16,21 0-16,-21-21 15,-1 22-15,1-1 16,0 0-16,0-21 0,0 21 0,0-21 16,-1 21-16,1-21 0,0 21 0,0 1 15,0-22-15,-22 0 0,22 21 0,-21-21 16,21 0-16,-22 21 0,1-21 0,0 0 15,-1 0-15,-20 21 0,21-21 0,-22 0 16,1 0-16,-22 0 0,21 21 0,-20-21 16,-1 0-16,0 0 0,1 0 0,-1 0 15,-21 0-15,22 0 0,-22 0 0,21 0 16,-21 0-16,0 0 16,22 0-16,-22 0 0,21 21 0,-21-21 15,1 0-15,20 0 0,-21 22 0,0-22 16,0 0-16,1 0 0,-1 0 0,-21 21 15,21-21-15,-21 0 0,21 21 0,-21-21 16,21 0-16,22 0 0,-1 0 0,0 0 16,22 0-16,-1 0 0,22 0 15,0 0-15,20 0 0,1 0 0,0 0 16,0 0-16,0 0 16,0 0-16,21-21 15,0 0 1,0-1-16,21 1 0,0-21 15,0 21-15,0-22 0</inkml:trace>
  <inkml:trace contextRef="#ctx0" brushRef="#br0" timeOffset="13167.62">2222 6710 0,'-21'0'0,"42"0"0,-63 0 16,21 0-16,0 21 0,0-21 15,-1 0-15,22 21 16,22-21 15,-1 0-31,21 0 0,-21 0 16,22 0-16,-1 0 0,0 0 16,22 0-16,-1 0 0,22 0 0,-22 0 15,22 0-15,21 0 0,-21 0 16,20 0-16,1-21 0,21 21 0,0 0 15,0 0-15,0 0 0,21 0 16,1 0-16,-22 0 0,21 0 0,21 0 16,-21 0-16,-21 0 0,21 0 15,1 0-15,-22 0 0,21 0 0,-21 0 16,0 0-16,0 0 0,0 0 0,0 0 16,-21 0-16,-1 0 0,-20 0 0,21 0 15,-21 0-15,-22 0 0,22 0 16,-22-21-16,1 21 0,-22 0 0,0 0 15,1 0-15,-22 0 0,0 0 0,0 0 16,0-21-16,1 21 31,-1 0-15,0 0 15,-21 21 0,-21-21 16,0 0-31,-1 0-16,1 0 16,-21 0-16,21-21 0,-22 21 0,1 0 15</inkml:trace>
  <inkml:trace contextRef="#ctx0" brushRef="#br0" timeOffset="13977.98">2984 6033 0,'0'0'0,"-21"0"0,21-22 31,21 22-15,1 0-16,-1 0 0,21-21 0,22 0 16,-22 21-16,21-21 0,22 0 15,-21 21-15,20-21 0,-20-1 0,-1 22 16,1-21-16,-1 0 0,-20 21 16,-1 0-16,-21 0 0,0 0 0,-63 0 15,21 21 1,-22-21-16,1 21 0,0-21 15,-1 22-15,1-22 0,21 0 0,-21 0 16,20 0-16,-20 0 0</inkml:trace>
  <inkml:trace contextRef="#ctx0" brushRef="#br0" timeOffset="14199.57">3365 5906 0,'0'21'0,"0"0"15,0 0-15,22-21 16,-22 21-16,0 0 0,0 1 15,21-1-15,-21 0 0,0 0 0,0 21 16,0-20-16,0 20 0,0-21 0,-21 21 16,21 1-16,-22-1 0,1 0 15,21 1-15,0-22 0,-21 21 0,0-21 16,21 1-16,0-1 0,0 0 16,0 0-16,0-42 31,21 0-31,0 0 0,0-1 15</inkml:trace>
  <inkml:trace contextRef="#ctx0" brushRef="#br0" timeOffset="14827.4">3683 6308 0,'0'0'0,"0"21"15,21-21 16,0 0-31,0 0 0,1-21 0,-1 0 16,0 21-16,0-22 0,0 1 16,0 21-16,1-21 0,-1 0 0,0 0 15,0 21-15,-21-21 0,0-1 0,0 1 16,0 0-16,0 0 16,-21 21-16,0 0 0,0 0 15,-1 0-15,1 0 0,-21 21 0,21 0 16,0 0-16,-22 1 0,22-1 15,0 0-15,21 0 0,-21 0 0,21 22 16,0-22-16,0 0 0,0 0 16,0 0-16,0 0 0,0 1 15,0-1-15,21-21 0,0 21 16,0-21-16,22 0 0,-22 0 16,0 0-16,42-21 0,-20 0 15,-22-1-15,21 1 0,-21 0 0,22 0 16,-1 0-16,-21 0 0,0-1 15,22 1-15,-22 0 0,0 21 0,0-21 16,-21 0-16,0 0 16,-21 21-1,0 0-15,0 0 0,21 21 16,0 0-16,-21-21 0,21 21 16,0 0-16,0 0 0,0 1 15,0-1-15,0 0 0,21 0 16,0 0-16,-21 0 0,21 1 15,0-22-15,-21 21 0,21 0 0,-21 0 16,0 0 0,0 0-16,-21-21 0,0 0 15,0 22-15,0-22 0,-22 0 0,22 0 16,0 0-16,0 0 0,0 0 16,0 0-16,21-22 15,0 1-15,0 0 0,0 0 16,21-21-16,0 20 15,0 1-15</inkml:trace>
  <inkml:trace contextRef="#ctx0" brushRef="#br0" timeOffset="15100.39">4657 5842 0,'0'0'0,"21"-21"0,-21 0 0,0 0 15,0 42 1,0 0-1,-21 21-15,-1-21 16,22 1-16,-21 20 0,21 0 0,-21-21 0,21 22 16,-21-22-16,0 21 0,21-21 15,0 22-15,-21-22 0,21 21 16,-22-21-16,22 22 0,0-22 0,0 0 16,0 0-16,0 0 0,0 1 0,0-1 15,22-21 1,-1 0-16,0-21 15,0 21-15,0-22 0,-21 1 0,21 0 16,-21 0-16,0 0 0</inkml:trace>
  <inkml:trace contextRef="#ctx0" brushRef="#br0" timeOffset="15261.14">4445 6138 0,'-21'0'0,"42"0"31,0-21-31,0 21 15,22 0-15,-22 0 0,21 0 0,0-21 16,-20 21-16,20 0 0,0-21 0,-21 21 16,1-21-16,-1 21 0,0 0 15,0-21-15</inkml:trace>
  <inkml:trace contextRef="#ctx0" brushRef="#br0" timeOffset="16910.13">3492 7684 0,'22'0'16,"-1"-22"-16,0 1 0,21 0 0,-21 21 15,1-21-15,20-21 0,-21 20 0,21 1 16,-20 0-16,20-21 0,-21 21 16,0-22-16,-21 22 0,0-21 0,0 21 15,0-22-15,-21 22 0,0 0 0,-21 0 16,20 21-16,-41 0 0,21 0 16,-1 0-16,-20 0 0,20 21 15,-20 0-15,21 0 0,-1 0 0,22 22 16,-21-22-16,21 0 0,21 21 15,0-20-15,0 20 0,0 0 0,0-21 16,21 22-16,0-22 0,21 21 16,-21-21-16,22 22 0,-22-22 0,21 21 15,1-21-15,-22 1 0,0 20 0,0-21 16,0 21-16,-21-20 0,0-1 16,0 0-16,0 21 0,0-21 0,-21 1 15,-21-22-15,21 21 0,-22 0 0,1-21 16,0 0-16,-1 0 0,22 0 15,-21 0-15,-1 0 0,22 0 16,-21-21-16,0-22 0,20 1 16,1 21-16,21-21 0,0 20 15,-21-20-15,21 21 0,-21-21 0,21 20 16,0 1-16,0 0 0,21 21 31,0 0-31,-21 21 0,21 0 0,1 1 16,-1 20-16,0-21 0,0 21 15,0-20-15,0 20 0,1 0 0,-1-21 16,0 22-16,0-22 0,0 0 0,0 0 16,1 0-16,-1 1 15,21-22-15,-21 0 0,0 0 0,22 0 16,-22 0-16,0 0 0,21 0 0,-20 0 16,20-22-16,-21 1 0,21 0 15,-20 0-15,-1 0 0,21 0 0,-21-1 16,0-20-16,-21 21 0,22 0 0,-22-22 15,21 22-15,-21 0 0,0-21 16,0 21-16,0-1 0,21 22 16,-21-21-16,0 42 15,0 1 1,0-1-16,0 0 0,0 0 0,0 0 16,0 0-16,0 1 0,0 20 15,0-21-15,0 0 0,0 0 16,0 1-16,0-1 0,0 0 0,21 0 15,0-21-15,0 0 0,1 0 16,-1 0-16,0 0 0,0 0 0,0 0 16,0-21-16,1 0 0,-1 21 15,-21-21-15,21-1 0,0 1 0,-21 0 16,21 0-16,-21 0 0,0 0 0,0-1 16,0 1-16,0 0 0,0 0 15,0 42 16,0 0-15,0 0-16,0 1 0,0-1 0,0 21 16,0-21-16,0 0 0,0 1 0,0-1 15,0 0-15,0 0 0,21 0 16,1 0-16,-1-21 0,0 22 16,0-22-16,21 0 0,-20 0 0,-1 0 15,21 0-15,-21-22 0,0 1 0,22 0 16,-22 0-16,0 0 15,21 0-15,-20-22 0,-1 22 0,0-21 0,0 21 16,-21-22-16,0 1 0,21 0 16,-21-1-16,0 1 0,0 0 15,0-128 1,-21 149-16,21-21 0,0 21 16,-21 21-1,21 21-15,0 0 0,-21 21 0,21 1 16,0-22-16,0 21 0,0 0 0,0 1 15,-21-1-15,21 0 0,0 1 16,-22-1-16,22-21 0,0 22 0,0-22 16,0 21-16,0-21 0,0 0 0,0 1 15,0-1-15,22-21 47,-22-21-47,21-1 0,0 22 0,0-21 16,0 0-16,-21 0 0,21 0 15,1 21-15,-1-21 0,0 21 0,0 0 16,0 0-16,22 0 0,-22 0 0,0 0 16,0 0-16,0 0 0,0 0 0,1 0 15,-1 21-15,-21 0 0,0 0 16,0 0-16,0 0 0,0 1 16,-21-1-16,-1 0 0,-20 0 0,21-21 15,0 21-15,-22 0 0,22 1 16,0-22-16,0 21 0,-21-21 15,20 0-15,1 0 0,0 21 16,0-21-16,21-21 31,0 0-31,21-1 16,21 1-16,-20 0 0,-1 0 0,0 21 16,21-21-16</inkml:trace>
  <inkml:trace contextRef="#ctx0" brushRef="#br0" timeOffset="17212.12">5736 7557 0,'0'-22'0,"0"1"16,0 0-16,-21 21 16,0 0-16,0 0 15,-1 0-15,1 21 0,0 0 16,21 1-16,-21-1 0,21 0 0,-21 0 15,0 0-15,21 22 0,0-22 16,0 0-16,-22 21 0,22-21 0,0 1 16,-21 20-16,21-21 0,0 0 0,0 0 15,0 1-15,0-1 0,21 0 16,1-21-16,-1 0 0,21 21 16,-21-21-16,0 0 15,1 0-15,-1 0 0,0 0 0,0-21 16,21 0-16,-20 21 0,-1-21 0,21-1 15,-21 1-15,0 0 0</inkml:trace>
  <inkml:trace contextRef="#ctx0" brushRef="#br0" timeOffset="17455.66">6181 7472 0,'21'-21'16,"-42"42"-16,63-42 15,-21 21-15,0 0 0,0 0 16,1 0-16,-1 0 15,0 0-15,0 21 0,0 0 0,0 0 16,1 0-16,-1 1 0,0-1 16,0 0-16,-21 21 0,0-21 0,0 1 15,0-1-15,0 21 0,-21-21 0,0 0 16,0 1-16,-1-1 0,1 21 0,0-21 16,0 0-16,0-21 0,0 22 15,-1-1-15,1 0 0,0 0 0,0-21 16,0 21-16,0-21 0,-1 0 15,1 21-15,0-21 0</inkml:trace>
  <inkml:trace contextRef="#ctx0" brushRef="#br0" timeOffset="18251.59">2349 11218 0,'0'0'16,"0"-42"0,0 21-16,0 42 31,-21 0-31,21 22 0,0-1 16,0 0-16,0 22 0,0-1 15,0 1-15,21-1 0,1 22 0,20 190 31,-21-190-31,0-1 0,0 1 0,-21 21 0,0-21 16,22-1-16,-22 128 0,0-127 16,0 20-16,0 1 0,0 0 15,-22 0-15,22 0 0,0 0 0,-21-1 16,0-20-16,0 0 0,21-1 0,0-20 16,0-1-16,0 1 15,0-22-15,0-21 0,0 22 0,0-22 16,0 0-16,0-42 15,0-21-15,0 20 16,0-20-16,0 0 0,0-22 16,0 1-16,0-1 0,0 1 0,0-22 15,0 0-15</inkml:trace>
  <inkml:trace contextRef="#ctx0" brushRef="#br0" timeOffset="19280.68">2476 11367 0,'0'-22'0,"0"44"0,0-65 16,0 22-16,0 0 0,0 0 16,0 0-1,0-1-15,22 22 0,-1 0 0,0-21 16,21 21-16,1-21 0,-1 21 15,0 0-15,22-21 0,-1 21 0,22-21 16,-22 21-16,43 0 16,0-21-16,21 21 0,0-22 0,0 22 0,21-21 15,0 21-15,22-21 0,20 0 16,-20 21-16,20-21 0,1 21 16,-1-21-16,1-1 0,-1 22 0,1 0 15,-22 0-15,0 0 0,-21 0 0,1 0 16,-1 0-16,-21 0 0,0 0 15,-21 0-15,-1 0 0,1 0 0,-21-21 16,0 21-16,-22 0 0,1 0 0,-1 0 16,1 0-16,-22-21 0,0 21 15,-21 0-15,22 0 0,-22 0 0,0 0 16,0 0-16,0 0 0,-21 21 0,0 0 16,22 1-16,-22-1 0,0 21 15,0 0-15,0 1 0,0-1 16,0 0-16,-22 22 0,1-22 0,21 22 15,0-1-15,-21 1 0,21-22 0,-21 22 16,21-1-16,0 1 0,-21-1 0,21 1 16,0-1-16,0 1 0,0-1 15,0 22-15,0-22 0,0 1 0,0 63 16,0-64-16,0 1 0,0 20 16,0-20-16,21-1 0,-21 22 0,21-21 15,-21-1-15,0 1 0,0-1 0,0 1 16,0 20-16,0-20 0,0-22 15,0 22-15,0-1 0,0 1 16,0-1-16,0 1 0,0-1 0,0-21 16,-21 22-16,0-22 0,0 22 0,-1-22 15,1-21-15,0 22 0,0-1 0,0-21 16,0 0-16,-1 0 0,1 1 0,0-1 16,0 0-16,0 0 0,0 0 15,-1-21-15,1 21 0,0-21 16,0 0-16,0 22 0,0-1 15,-22-21-15,22 0 0,0 0 0,0 0 16,-22 0-16,1 0 0,0 0 16,-1 0-16,1 0 0,-21 0 0,-1 0 15,1 0-15,-1 0 0,1 0 0,-22 0 16,0 0-16,22 0 0,-22 0 16,0 0-16,1 0 0,-1 21 0,22-21 15,-22 0-15,0 0 0,1 0 0,-22 0 16,21 0-16,-21 0 0,0-21 0,1 21 15,-22-21-15,0 21 0,0-22 0,-22 1 16,22 21-16,-21-21 0,21 21 16,0 0-16,0-21 0,21 21 0,22 0 15,-1 0-15,22 0 0,-1 0 0,1 0 16,20 0-16,1 0 0,-22 0 0,22 0 16,0 0-16,-22 0 15,22 0-15,-22 0 0,1 0 0,-1 21 16,1-21-16,21 0 0,-22 0 0,22 0 15,-1 0-15,22 0 0,0 0 16,0 0-16,21-21 16,0 0-16,0 0 15,21 21-15,0-22 0,0 1 16,1 0-16,-1 0 0,0 0 0,0 0 16</inkml:trace>
  <inkml:trace contextRef="#ctx0" brushRef="#br0" timeOffset="20000.57">2879 12086 0,'0'0'16,"-22"0"-16,-20 0 15,21 0-15,0 0 0,0 0 0,-1 0 16,44 0 15,-1 0-15,0 0-16,0 0 0,21 21 15,-20-21-15,-1 0 0,21 0 0,0 0 16,1 0-16,20 0 0,-20 0 0,41 0 16,-20 0-16,20 0 0,22 0 15,-21 0-15,21-21 0,21 21 0,-21-21 16,21 21-16,21-21 0,0 21 0,0-21 16,21 21-16,-20-21 0,20 21 0,0 0 15,1 0-15,-1 0 0,-21 0 16,0 0-16,0 0 0,-21 0 15,0 0-15,-21 0 0,0 0 0,0 0 16,-21 0-16,-1 0 0,1 0 16,-22 0-16,-20 21 0,-1-21 0,0 0 15,1 0-15,-22 0 0,0 0 0,-42 0 94,0 0-94,0 0 0,-1 0 16,1 0-16,0 0 0,0 0 0,-21-21 15</inkml:trace>
  <inkml:trace contextRef="#ctx0" brushRef="#br0" timeOffset="21984.09">3662 11218 0,'0'0'0,"-21"-21"15,21 0 1,-22 21-16,1 0 15,21 21 1,0 0-16,0 22 0,0-22 16,0 21-16,0 1 0,0-1 0,0 0 15,0-21-15,0 22 0,0-1 0,0 0 16,-21-20-16,21 20 0,0-21 16,0 0-16,0 0 0,0 1 0,0-1 15,0 0-15,0-42 47,0 0-47,0-1 16,0 1-16</inkml:trace>
  <inkml:trace contextRef="#ctx0" brushRef="#br0" timeOffset="22467.73">3492 11282 0,'0'0'0,"0"-64"15,0 43-15,22 0 16,-1 21-16,0-21 0,0 0 0,0 0 16,22 21-16,-22 0 0,0 0 0,21 0 15,-21 0-15,1 21 0,20 0 16,-21 0-16,0 0 0,-21 0 16,0 22-16,0-22 0,0 21 0,0 1 15,0-22-15,0 21 0,-21-21 16,-21 0-16,21 22 0,-22-22 0,22 0 15,-21-21-15,21 21 0,-1 0 16,1-21-16,0 0 0,42 0 31,0-21-31,1 0 16,20 21-16,-21-21 0,21 21 0,1 0 16,-22 0-16,21 0 0,1 0 0,-22 0 15,21 0-15,-21 0 0,0 21 16,1 0-16,-1 0 0,-21 1 0,0-1 15,0 0-15,0 0 0,0 0 16,-21 0-16,-1 1 0,1-1 0,-21-21 16,21 21-16,-22 0 0,1-21 15,21 21-15,-21-21 0,20 0 0,1 0 16,0 0-16,0 0 0,0 0 0,0 0 16,-1 0-16,22-21 15,0 0-15,22 0 16,-1 0-16,21 21 0,-21-22 15,0 1-15,22 21 16,-1-21-16</inkml:trace>
  <inkml:trace contextRef="#ctx0" brushRef="#br0" timeOffset="23448.74">4530 11557 0,'0'-21'0,"0"42"0,0-63 16,0 21-16,-22-1 15,1 22-15,0 0 0,0-21 16,0 21-16,0 0 0,-22 0 0,22 0 16,0 21-16,0-21 0,0 22 0,-1-1 15,1 0-15,0 21 0,0-21 16,21 1-16,0-1 0,-21 0 0,21 0 16,0 0-16,0 0 0,0 1 15,0-1-15,21-21 16,0 0-16,0 0 15,0 0-15,1 0 0,20-21 16,-21-1-16,0 22 0,0-21 0,22 0 16,-22 0-16,0 0 0,-21 0 15,0-1-15,0 1 0,0 0 0,0 0 16,0 42 15,-21 0-31,21 0 16,-21 1-16,21-1 15,0 0-15,0 0 0,0 0 0,0 0 16,21 1-16,0-22 16,0 0-16,0 0 0,1 0 0,-1 0 15,0 0-15,0 0 0,21 0 0,-20 0 16,-1 0-16,0-22 0,0 22 16,0-21-16,0 0 0,1 21 0,-1-21 15,-21 0-15,21 0 0,-21-1 16,0 1-16,0 0 0,0 42 47,0 0-47,0 1 0,-21-1 15,21 0-15,0 0 0,-21 0 16,21 0-16,0 1 0,0-1 16,0 0-16,0-42 46,0 0-46,21 21 0,-21-22 16,21 22-16,0-21 0,-21 0 0,21 0 16,0 0-16,-21 0 0,22 21 15,-1-22-15,0 1 0,0 21 16,0 0 0,-21 21-1,0 1-15,0-1 0,0 0 16,21 0-16,-21 0 0,0 0 15,22-21-15,-22 22 16,21-22 0,0 0-1,0-22-15,-21 1 0,21 21 0,0-21 16,-21 0-16,22 0 0,-1 21 16,-21-21-16,21-1 0,-21 1 0,21 0 15,-21 0-15,21 21 16,-21 21-1,0 0 1,0 0-16,0 1 0,0-1 0,0 0 16,0 0-16,0 0 0,21 0 15,-21 1-15,0-1 0,0 0 16,22-21-16,-1 0 0,0 0 16,0 0-16,0 0 0,0 0 15,1 0-15,20 0 0,-21-21 0,0 0 16,0-1-16,1 22 0,-1-21 0</inkml:trace>
  <inkml:trace contextRef="#ctx0" brushRef="#br0" timeOffset="23872.05">5651 11261 0,'0'-21'0,"0"42"0,0-64 16,0 22-16,-21 21 0,0 0 16,0 21-16,21 1 15,0-1-15,0 0 0,-21 21 0,21-21 16,-21 22-16,21-1 0,0-21 15,0 22-15,0-22 0,0 21 0,0-21 16,0 22-16,0-22 0,0 0 0,0 0 16,0 0-16,0 0 15,0-42 32,21 0-47,-21 0 0,21 0 0,0 0 16,0-1-16,0 1 15,1 0-15,-22 0 0,42 0 0,-21 21 16,0 0-16,0 0 0,1 0 16,-1 0-16,0 21 15,-21 0-15,0 0 0,0 0 16,0 1-16,0-1 0,-21 0 16,0 0-16,-1 0 0,1-21 0,0 21 15,0 1-15,0-22 0,0 21 16,-1-21-16,1 0 0,0 0 0,42-21 47,0-1-47,22 22 15</inkml:trace>
  <inkml:trace contextRef="#ctx0" brushRef="#br0" timeOffset="24428.1">6138 11409 0,'-21'0'16,"21"21"-16,-21 0 16,0-21-16,0 21 0,-1 1 0,1-1 15,0 21-15,0-21 0,0 0 0,21 1 16,-21-22-16,21 21 0,0 0 0,0 0 16,21 0-1,0-21-15,0 0 0,0 0 16,0 0-16,1 0 0,-22-21 15,21 0-15,0 0 0,-21 0 16,0-1-16,0 1 16,0 0-16,0 0 0,0 0 15,0 0-15,0-1 0,21 22 16,-21-21-16,21 21 16,0 0-16,1 0 15,-1 0-15,0 0 0,0 21 16,-21 1-16,0-1 15,0 0-15,0 0 0,0 0 16,0 0-16,0 1 0,0-1 0,0 0 16,0 0-16,0 0 0,0 0 15,21-21-15,0 22 0,1-22 16,-1 21-16,0-21 0,21 0 16,-21 0-16,1 0 0,20 0 0,-21 0 15,0 0-15,0-21 0,1-1 0,-1 22 16,0-21-16,-21 0 0,0 0 0,0 0 15,0 0-15,0-1 0,-21 1 16,0 0-16,-1 0 0,1 0 16,0 0-16,0-1 0,0 1 0,0 21 15,-1 0-15,1 0 0,0 0 0,0 0 16,0 0-16,0 21 16,-1 1-16,1-22 0,-21 21 0,21 0 15,0 0-15,-22 0 0</inkml:trace>
  <inkml:trace contextRef="#ctx0" brushRef="#br0" timeOffset="25843.76">4149 13039 0,'0'0'16,"-22"0"-16,22 21 0,-21 0 15,21 0-15,0 0 16,-21 1-16,21 20 0,-21-21 0,21 0 15,0 0-15,0 22 0,0-22 0,-21 21 16,21-21-16,0 1 0,0-1 0,0 21 16,0-21-16,0 0 0,0-42 31,0 0-15,0 0-16,0-21 0,0 20 0,21 1 15,-21-21-15,0 21 0,0-22 16,0 22-16,21-21 0,-21 21 15,21 0-15,0-1 0,-21 1 0,22 21 16,-1 0-16,0 0 16,0 0-16,0 21 0,0-21 15,-21 22-15,0-1 0,22 0 0,-22 0 16,21-21-16,-21 21 0,0 0 0,0 1 16,21-22-16,-21 21 0,21-21 15,0 0 1,0 0-16,1-21 15,-22-1-15,21 22 0,0-21 16,-21 0-16,21 0 0,0 0 0,0 0 16,1-22-16,20 22 0,-21 0 0,0-21 15,22 20-15,-22 1 0,21 0 16,-21 0-16,22 21 0,-22 0 0,0 0 16,0 0-16,0 21 0,-21 0 15,21 0-15,-21 1 0,0-1 0,0 0 16,0 0-16,0 21 0,0-20 15,0-1-15,0 0 0,0 0 0,0 0 16,0 0-16,0 1 0,0-1 0,22 0 16,-1 0-16,0 0 15,0-21-15,0 0 0,0 0 16,1 0-16,20 0 0,-21 0 16,0-21-16,0 0 0,1 21 15,-1-21-15,0 0 0,0 21 0,-21-22 16,0 1-16,21 0 0,-21 0 0,0 0 15,0 0-15,0-1 0,0 1 16,0 42 15,0 1-15,0-1-16,0 0 16,-21 0-16,21 0 15,0 0-15,0 1 0,0-1 16,21-21-1,0 0-15,1 0 0,-1 0 16,0 0-16,0 0 0,0 0 0,0 0 16,1-21-16,-1-1 0,0 22 15,0-21-15,0 0 0,0 0 16,-21 0-16,22 0 0,-22-1 0,0 1 16,0 0-16,0 0 0,0 0 0,0 0 15,0 42 16,0 0-31,0 0 16,0 0-16,0 0 0,0 1 16,0-1-16,0 0 0,0 0 15,0 0-15,0 0 0,0 1 16,21-1-16,0-21 0,0 0 16,0 21-16,0-21 0,1 0 0,-1 0 15,21 0-15,-21 0 0,0 0 0,22-21 16,-22 0-16,0-1 0,0 22 0,0-21 15,1 0-15,-1-21 0,0 21 0,0-1 16,0-20-16,-21 0 0,21 21 16,1-22-16,-22-20 0,0 20 0,0 1 15,21 0-15,-21-1 0,21 22 0,-21-21 16,0 21-16,0 0 0,0 42 47,-21 0-47,0 21 0,-1-21 0,22 1 15,-21 20-15,0-21 0,21 21 0,0 1 16,-21-22-16,21 21 0,-21 1 0,21-22 16,0 21-16,0-21 0,0 22 0,0-22 15,0 21-15,0-21 0,0 0 16,0 1-16,0-1 0,0 0 0,0 0 16,21-21-16,0 0 0,0 0 15,0 0-15,1 0 16,-1 0-16,0-21 0,0 0 0,0 21 15,0-21-15,1-1 0,-1 1 16,0 0-16</inkml:trace>
  <inkml:trace contextRef="#ctx0" brushRef="#br0" timeOffset="26171.67">6689 12658 0,'0'0'0,"-22"-21"15,1 21 1,0 0-16,0 21 16,21 0-16,-21-21 15,21 21-15,-21 0 0,21 0 0,0 1 16,0-1-16,0 0 0,-22 0 0,22 0 16,0 22-16,-21-22 0,21 0 15,0 21-15,0-21 0,0 1 0,0 20 16,0-21-16,0 21 0,0-20 0,0-1 15,0 0-15,0 0 0,0 0 0,0 0 16,0 1-16,0-1 0,21 0 0,-21 0 16,22-21-16,-1 0 15,0 0 1,0-21-16,0 0 0,0 21 16,1-21-16,-1-1 0,21-20 15,-21 21-15</inkml:trace>
  <inkml:trace contextRef="#ctx0" brushRef="#br0" timeOffset="26482.09">7091 12721 0,'21'-42'16,"0"42"-16,-21-21 16,21 21-16,0 0 0,1 21 15,-1 0-15,-21 0 16,0 0-1,0 1-15,21-1 0,-21 21 0,0-21 16,0 22-16,0-22 0,0 21 0,-21-21 16,21 22-16,-21-1 0,-1 0 0,-20 1 15,21-22-15,0 21 0,-22 0 0,22-20 16,0-1-16,-21 21 0,21-21 0,-1 0 16,1 1-16,0-1 0,0 0 15,0 0-15,0-21 0,21 21 0,-22-21 16,22-21-1,0 0 1,0 0-16,0 0 0</inkml:trace>
  <inkml:trace contextRef="#ctx0" brushRef="#br1" timeOffset="34654.12">1799 11875 0,'0'0'0,"21"0"0,-21 21 16,21-21-16,1 0 15,-1 21 1,0-21 15,-42 0 32,0 0-48,-1 0 1,1 0-16,0 0 0,0 0 16,0-21-1,0 21-15,-1 0 0,1 0 0,21-21 16,-21 21-16,0 0 0,0-22 0,0 22 16,21-21-16,-22 0 15,1 0-15,0 21 0,21-21 16,0 0-16,-21-1 0,0 22 0,0-21 15,-1 0-15,22 0 0,-21 0 16,0 0-16,0-1 0,0 1 0,0 0 16,-1 0-16,1 0 0,21 0 15,-21-1-15,0 1 0,0 0 0,21 0 16,-21 0-16,-1-22 0,22 22 16,-21 0-16,0 0 0,21 0 15,-21 0-15,0-22 0,21 22 0,0 0 16,-21 0-16,-1 0 0,22-1 15,-21 1-15,0 0 0,21-21 0,-21 21 16,21-1-16,-21 1 0,21 0 16,-21 0-16,21 0 0,0 0 0,-22-1 15,22 1-15,-21 0 0,21 0 0,-21 0 16,21 0-16,0-1 0,0 1 16,0 0-16,-21 0 0,21-21 0,0 20 15,-21 1-15,21 0 0,0-21 16,0 21-16,0-1 0,-21 1 0,21 0 15,0-21-15,0 21 0,0-1 16,0 1-16,-22 0 0,22 0 16,0 0-16,0 0 0,0-1 0,0 1 15,0 0-15,0 0 0,0 0 16,0 0-16,0-1 0,0 1 0,0 0 16,-21 0-16,21-21 0,0 20 0,-21 1 15,21 0-15,-21 0 0,21 0 16,0 0-16,0-1 0,-21 1 0,21 0 15,-21 0-15,21 0 0,0 0 16,0-1-16,0 1 0,-22 0 0,22 0 16,-21 0-16,21-22 0,-21 22 15,21 0-15,0 0 0,0 0 16,-21 0-16,21-1 0,-21 1 0,21 0 16,0 0-16,-21 0 0,21 0 15,-22-22-15,1 22 0,21 0 0,0 0 16,-21 0-16,21-22 0,-21 22 15,0-21-15,21 21 0,-21-1 0,21-20 16,0 21-16,-22-21 0,22 20 0,-21 1 16,0-21-16,21 21 0,0 0 15,0-22-15,-21 22 0,21 0 0,0-21 16,-21 20-16,21 1 0,0-21 16,0 21-16,-21 0 0,21-1 15,0-20-15,0 21 0,0 0 16,0-22-16,0 22 0,0-21 0,0 21 15,0-22-15,0 22 0,0-21 16,0 21-16,0-22 0,0 22 0,0-21 16,0 21-16,0-22 0,0 22 0,0-21 15,0 21-15,0-22 0,0 22 16,0 0-16,0-21 0,0 21 0,0-1 16,0-20-16,0 21 0,0-21 15,0 20-15,0 1 0,0-21 0,0 0 16,0 20-16,0-20 0,0 21 15,0-21-15,0-1 0,0 22 16,0-21-16,0-1 0,0 22 16,0-21-16,0 0 0,21 20 0,-21-20 15,0 0-15,0 21 0,21-22 0,-21 22 16,0-21-16,0 21 0,0-22 16,0 1-16,0 0 0,0 20 0,0-20 15,21 0-15,-21 21 0,21-22 16,-21 1-16,21 21 0,-21-22 0,0 1 15,0 21-15,22-21 16,-22 20-16,21-20 0,-21 21 0,0-21 0,0 20 16,21-20-16,-21 21 15,21-21-15,-21 20 0,0-20 0,0 0 16,21 21-16,-21-22 0,21 1 16,-21 21-16,0-22 0,0 1 0,22 21 15,-22-21-15,21-1 0,-21 22 16,0-21-16,0 21 0,21-22 0,-21 22 15,21-21-15,-21 21 0,0-22 0,0 22 16,21-21-16,0-1 0,-21 22 16,22-21-16,-1 21 0,-21-22 15,21 1-15,0 0 0,-21-1 0,21 22 16,0-21-16,1 0 0,-22-1 16,0 1-16,21 0 0,0-1 15,-21 1-15,0 21 0,21-64 16,0 64-16,0-21 0,-21 20 0,0-20 15,22 0-15,-1 21 0,-21-22 16,0 1-16,21 21 0,0-22 0,-21 1 16,21 0-16,-21-1 0,0 1 15,21 21-15,1-21 0,-22-1 0,0 22 16,0-21-16,21-1 0,-21 22 16,21 0-16,0-21 0,-21 21 0,0-1 15,21-20-15,0 21 0,1 0 16,-22-22-16,21 22 0,0 0 15,-21-21-15,21-1 0,0 22 16,0-21-16,1 21 0,-1 0 0,0-22 16,0 22-16,0-21 0,0 21 15,1-1-15,-1 1 0,0-21 0,0 21 16,0 0-16,0-1 0,1 1 16,-1 0-16,0 21 0,0-21 0,0 0 15,0 0-15,1 21 0,-22-22 16,21 22-16,0-21 0,-21 0 15,21 21-15,0-21 0,-21 0 16,0 0 0,21 21-16,-21-22 15,22 22-15,-22-21 0,21 21 0,-21-21 16,21 0-16,0 0 16,-21 0-16,21 21 15,-21-22-15,21 22 0,-21-21 16,0 0-1,22 21-15,-22-21 16,21 21 0,-21-21-16,21 21 31,-21-21-31,21 21 16,-42 0 15,0 0-16,0 0-15,-1 0 16,1 0-16,0 0 16,0 21-16,0-21 0,0 0 15,-22 21-15,22-21 0,0 0 0,-21 0 16,20 0-16,1 0 0,-21 0 0,0 0 16,20 0-16,-20 0 0,21 0 15,-21 0-15,20 21 0,1-21 0,-21 0 16,21 0-16,0 0 0,-1 0 15,1 0-15,0 0 0,0 0 16,0 0 0,42 0 31,0 21-47,0-21 15,22 0-15,-22 0 0,0 0 0,21 0 16,-21 0-16,22 0 0,-1 0 15,-21 0-15,22 0 0,-1 0 0,0 0 16,1 0-16,-1-21 16,0 21-16,1 0 0,-1-21 0,-21 21 15,21-21-15,-20 21 0,-1-21 16,0 21-16,0 0 0,0-22 0,0 22 16,1 0-16,-1-21 15,0 21 1,-21-21-16,21 21 15,-21 21 17,0 0-32,-21 1 15,0-1-15,0 0 0,21 0 0,0 21 16,-22-20-16,1-1 16,21 21-16,-21-21 0,21 0 0,0 1 0,-21 20 15,0-21-15,0 0 16,21 0-16,0 1 0,-22 20 0,22-21 15,-21 0-15,21 0 0,-21 1 16,21-1-16,0 0 0,-21 0 16,21 0-16,0 0 0,-21-21 15,21 22 1,0-44 31,0 1-47,0 0 15,0-21-15,0 21 16,0-1-16,0-20 0,0 21 0,21-21 16,0 20-16,0-20 0,-21 21 15,21-21-15,1 20 0,-22-20 0,21 21 16,-21 0-16,21-22 0,-21 22 16,21 21-16,-21-21 0,21 0 0,-21 0 15,0 0-15,0-1 16,21 22-1,-21 22 32,0-1-31,0 0 0,0 0-1,0 0 1,-21-21 46,0 0-46</inkml:trace>
  <inkml:trace contextRef="#ctx0" brushRef="#br1" timeOffset="36984.06">4445 3895 0,'0'-21'16,"0"-1"-1,0 1 1,0 0-16,-21 0 16,21 0-1,-21 21-15,21-21 16,0-1 0,0 44 15,0-1-16,0 0-15,0 0 0,0 0 16,0 0-16,0 1 0,0-1 0,0 21 16,0 0-16,0 1 0,21-1 15,-21 0-15,0 22 0,0-22 0,0 22 16,0-1-16,0-20 0,0 20 0,0 1 16,0-22-16,0 21 0,0-20 15,0-1-15,0 22 0,0-22 0,0 21 16,0-20-16,0-1 0,0 0 15,0 1-15,0-1 0,0 0 16,0-20-16,0 20 0,0-21 0,0 0 16,0 0-16,0 1 0,0-1 0,0 0 15,0 0-15,0 0 16,0-42 31,0 0-47,0 0 0,0 0 15,0-1-15,0 1 0,0 0 0,0-21 16,0-1-16,0 1 0,0 0 16</inkml:trace>
  <inkml:trace contextRef="#ctx0" brushRef="#br1" timeOffset="37751.8">4424 3747 0,'0'-22'15,"0"1"-15,-21 42 47,-1 1-31,1-22-16,21 21 0,-21 0 16,0 0-16,21 0 0,-21 0 15,-43 64-15,43-43 16,21 1-16,-21-1 0,0-21 0,0 22 15,-1-1-15,1-21 16,21 21-16,0-20 0,0-1 0,0 0 16,-21-21-16,21 21 0,21-42 31,-21 0-15,21 0-16,-21-1 0,22 1 15,-1 0-15,-21 0 0,21-21 0,0 20 16,0-20-16,0 21 0,-21-21 15,22 20-15,-1-20 0,0 21 0,0-21 16,0 20-16,-21-20 0,0 21 0,21 0 16,-21 0-16,0-1 15,0 1-15,22 21 0,-1 0 16,0 0 0,0 0-16,-21 21 0,21-21 15,0 22-15,1-1 0,-1 0 0,-21 0 16,21 0-16,0 22 0,0-22 15,0 0-15,-21 0 0,22 0 0,-1 22 16,0-22-16,-21 0 0,21 0 0,0 0 16,0 22-16,1-22 0,-1 0 15,0 0-15,-21 0 0,21 0 0,0-21 16,-21 22-16,0-1 0,21 0 0,1 0 16,-1-21-1,-21 21-15,0-42 47,0 0-16</inkml:trace>
  <inkml:trace contextRef="#ctx0" brushRef="#br1" timeOffset="50353.22">11663 2032 0,'0'-21'0,"0"0"16,-21 21-16,21-21 15,0-1-15,0 1 0,0 0 16,0 0-16,0 0 0,-22 0 16,22-1-1,0 1-15,0 0 16,-21 0 0,21 42 30,-21 0-46,21 0 16,0 22-16,0-22 0,0 21 0,-21 1 16,21-1-16,0 0 0,0 22 15,0-22-15,-21 22 0,21-1 0,0 1 16,0 20-16,0-20 0,0 20 16,-21-20-16,21-1 0,0 1 0,0 21 15,0-22-15,0 1 0,0-1 16,0 1-16,0-1 0,0 22 0,0-22 15,0 1-15,0-1 0,0 22 0,0-22 16,0 1-16,0-1 0,0 1 0,0-1 16,0 1-16,0-1 0,0-20 15,0-1-15,0 0 0,0 1 0,0-1 16,0-21-16,0 0 0,0 1 0,0-1 16,0-42 15,0-1-31,0 1 0,0 0 15,0 0-15,0-21 0,0-1 16,0 1-16,21 0 0,-21-1 0</inkml:trace>
  <inkml:trace contextRef="#ctx0" brushRef="#br1" timeOffset="51552">11726 2011 0,'0'-21'0,"0"42"0,0-63 15,0 20-15,-21 1 16,21 0-16,-21 21 15,21-21-15,0 0 16,-21 21-16,0-21 16,-1-1-16,22 1 15,22 21 48,-1 0-63,0 0 0,21 0 0,1 0 15,20 0-15,1 0 0,-1 0 0,22 0 16,-1 0-16,1 0 0,0 0 16,21 0-16,-1 0 0,1 0 0,0 0 15,21 0-15,0 0 0,-21 0 0,21 0 16,0 0-16,-21 0 0,21-21 16,-21 21-16,-1-21 0,-20 21 0,21 0 15,-21 0-15,-1-21 0,1 21 0,-22 0 16,1 0-16,-1 0 15,-20-21-15,-1 21 0,0 0 0,1 0 16,-1 0-16,-21 0 0,22 0 0,-22 0 16,0 0-16,0 0 0,0 0 15,0 21-15,1 0 16,-22 0-16,0 0 16,0 0-16,0 1 0,0-1 15,0 21-15,0-21 0,0 22 0,0-1 16,0-21-16,0 21 0,0 1 15,0-1-15,0 0 0,0 1 0,0 20 16,0-20-16,0 62 16,0-41-16,0-22 0,0 22 0,0-1 15,0-20-15,0-1 0,0 21 16,0-20-16,-22-1 0,22 22 0,0-22 16,0 0-16,0 1 0,0 20 0,0-21 15,0 22-15,0-22 0,0 22 0,0-22 16,0 0-16,0 22 0,22 21 15,-1-43-15,-21 0 0,0 22 16,0-22-16,21 0 0,-21 1 0,0-1 16,0 0-16,0-20 0,0 20 0,0 0 15,0 22-15,0-43 0,0 0 16,0 0-16,0 0 16,-21 1-16,21-1 0,-21 0 0,21 0 15,-22-21-15,22 21 0,0 0 16,-21-21-16,0 0 0,0 0 15,0 0-15,0 22 0,-1-22 16,1 0-16,0 0 16,0 0-16,0 0 0,-22 0 0,22 21 15,0-21-15,-21 0 0,-1 0 0,1 21 16,-21-21-16,-1 0 0,1 0 0,-1 21 16,1-21-16,-22 0 0,21 0 0,-20 0 15,20 21-15,-20-21 0,20 0 0,-21 0 16,1 0-16,20 0 15,-20 0-15,-1 0 0,-21 0 0,21 0 16,1 0-16,-1-21 0,0 21 0,1-21 16,-1 21-16,0-21 0,22 0 0,-22 21 15,22 0-15,-1-22 0,1 22 0,-1 0 16,1 0-16,20-21 0,1 21 16,0 0-16,21 0 0,-22 0 0,22 0 15,0 0-15,-21 0 0,20-21 0,1 21 16,-21 0-16,21 0 0,0 0 0,-1 0 15,1 0-15,0 0 0,0-21 0,0 21 16,0 0 15,-1 0-15</inkml:trace>
  <inkml:trace contextRef="#ctx0" brushRef="#br1" timeOffset="52531.66">11853 5906 0,'0'0'0,"0"-22"15,0 1-15,0 0 0,0 0 16,0 0-16,0 0 0,-21-1 16,21 1-16,0 0 0,0 0 15,-21 21 1,21-21-16,0 42 31,0 0-31,0 0 0,0 22 0,0-1 0,0 0 16,0 1-16,0 20 0,0 1 0,0-22 15,0 43-15,0-22 16,0 22-16,0-22 0,0 22 0,0 0 16,0-1-16,-21 1 0,21 0 0,0-22 15,0 22-15,0-1 0,0 1 0,-21 0 16,-1-22-16,22 22 0,-21 0 0,21-22 16,-21 22-16,21-22 0,-21 1 15,21-1-15,-21 1 0,21-22 0,0 0 16,0 1-16,0-1 0,0 0 0,0-20 15,0-1-15,0 0 0,0 0 0,0-42 32,0 0-32,0-22 15,0 22-15,0-21 0,21 21 0,-21-22 16,0 1-16,0 0 0,0-22 0,0 22 16</inkml:trace>
  <inkml:trace contextRef="#ctx0" brushRef="#br1" timeOffset="53631.65">11896 5736 0,'0'0'0,"21"0"15,0 0-15,0 0 0,0 0 16,0 0-16,1 0 0,20 0 16,0 0-16,1 0 0,-1 0 15,0 0-15,22-21 0,-1 21 0,1 0 0,-1-21 16,22 21-16,0-21 0,20 21 15,1 0-15,0-21 0,0 21 16,21 0-16,0-22 0,-21 22 0,21 0 16,21 0-16,-21 0 0,0 0 0,0-21 15,21 21-15,-21 0 0,-21 0 16,21 0-16,-21 0 0,0 0 0,-1-21 16,1 21-16,0 0 0,-21 0 0,-22 0 15,22 0-15,-22 0 0,-20-21 16,-1 21-16,0 0 0,1 0 0,-22 0 15,0 0-15,0 0 0,0 0 16,1 0-16,-1 0 0,0 0 16,-21 21-16,21-21 0,-21 21 0,0 0 15,21-21-15,-21 22 0,21-22 16,-21 21-16,0 0 0,0 0 16,0 0-16,0 0 0,0 1 0,0-1 15,0 0-15,0 21 0,-21-21 0,0 22 16,0-1-16,21 0 0,-21 1 0,0-1 15,-1 0-15,1 22 0,0-22 16,0 22-16,0-1 0,0 1 0,21-1 16,0 1-16,0-22 0,0 22 0,-22-1 15,22-21-15,0 1 0,-21-1 0,21 22 16,0-22-16,0 0 0,0 1 0,-21-1 16,21 0-16,0 1 0,0-1 0,0 0 15,0 1-15,0-1 16,0 0-16,0 1 0,-21-22 0,21 21 15,0-21-15,0 22 0,0-22 0,0 0 16,0 0-16,0 0 0,0 0 0,0 1 16,0-1-16,0 0 0,0 0 0,0 0 15,0 0-15,0 1 16,-21-22-16,0 21 0,-1-21 16,-20 21-16,21 0 0,0-21 15,-22 21-15,22-21 0,-21 0 0,21 21 16,-43-21-16,22 22 0,0-22 15,-1 0-15,1 0 0,0 21 16,-1-21-16,1 0 0,0 0 0,-22 0 16,22 0-16,-22 0 0,1 0 0,-22 0 15,22 21-15,-22-21 0,0 0 0,1 0 16,20 0-16,-21 0 0,22 0 0,-22 0 16,22 0-16,-22 0 0,22 0 15,-22 0-15,21 0 0,-20 0 0,-1 0 16,22 0-16,-22 0 0,0 0 0,-21 0 15,22 0-15,-1 0 0,22 0 0,-22 0 16,0 0-16,22 0 0,-1 0 0,1 0 16,-1 0-16,1 0 0,-1 0 15,22 0-15,0 0 0,-22 0 16,22 0-16,21 0 0,-22 0 0,1 0 16,0 0-16,20 0 0,-20 0 0,21 0 15,-21 21-15,20-21 0,1 0 0,0 0 16,0 0-16,42 0 47,0-21-47,0 21 0,1-21 15,-1 21-15</inkml:trace>
  <inkml:trace contextRef="#ctx0" brushRef="#br1" timeOffset="54523.58">11896 10139 0,'0'0'0,"0"-21"0,0 0 0,0-1 15,0 1 1,-22 21 0,1 0-1,0 0-15,0 0 16,21 21-16,-21 1 16,21 20-16,-21-21 0,21 21 0,-22 1 15,22 20-15,0 1 0,0-1 16,0 22-16,-21-22 0,21 1 0,0 21 15,0-22-15,0 22 0,0-22 16,0 1-16,0 20 0,0-20 0,0 21 16,21-22-16,1 1 0,-22-1 0,0 1 15,0-22-15,21 21 0,-21-20 0,0 20 16,0-20-16,0-1 0,0 0 0,0 1 16,0-1-16,0-21 0,0 21 15,0-20-15,0-1 0,-21 0 0,21 0 16,0 0-16,0 0 0,-22-21 15,22-21 17,0 0-32,0 0 0,0 0 15,0 0-15,0-22 0,0 22 0,0-21 16,0 21-16,0-22 0,0 1 0</inkml:trace>
  <inkml:trace contextRef="#ctx0" brushRef="#br1" timeOffset="56113.65">11917 10075 0,'0'-21'16,"0"42"-16,21-42 0,-21 0 0,0 0 15,21 0-15,0 21 0,-21-21 16,21 21-16,1 0 16,-1-22-16,0 22 0,0 0 15,0 0-15,22 0 0,-22-21 16,21 21-16,0 0 0,1 0 0,-1 0 16,0 0-16,22-21 0,-1 21 15,1 0-15,21 0 0,-1 0 0,1-21 16,21 21-16,0 0 0,21 0 0,-22 0 15,22 0-15,0-21 0,0 21 16,22 0-16,-1 0 0,-21 0 16,21 0-16,0 0 0,-21 0 0,21-21 15,-21 21-15,21 0 0,-21 0 0,0 0 16,0 0-16,-21 0 0,0 0 0,-21 0 16,-1 0-16,1 0 0,0 0 15,-1 0-15,-20-22 0,-1 22 0,1-21 16,-1 21-16,1 0 0,-22 0 0,1-21 15,-1 21-15,0 0 0,1 0 0,-1 0 16,-21 0-16,21 0 0,-20 0 16,-1 21-1,-21 0-15,0 1 0,0-1 16,0 0-16,0 21 0,0-21 0,-21 1 16,21-1-16,-22 0 0,1 21 15,21-21-15,0 22 0,0-22 0,0 21 16,-21 1-16,21 20 0,0-21 0,0 1 15,0 20-15,0 1 0,0-22 0,0 22 16,0-1-16,0-21 0,0 22 0,0-22 16,0 22-16,-21-22 0,21 22 15,-21-22-15,21 0 0,0 1 0,-21 20 16,-1-21-16,22 1 0,0-1 16,0 0-16,-21 1 0,21-1 0,-21-21 15,21 22-15,-21-1 0,21-21 0,-21 21 16,21-20-16,0-1 0,0 0 0,-21 21 15,21-21-15,-22 1 0,22-1 16,-21 0-16,21 0 0,0 0 0,-21 0 16,0 1-16,21-1 0,-21 0 0,21 0 15,-21 0-15,-1 0 0,1 1 16,21-1-16,-21 0 16,0 0-16,0-21 0,21 21 0,-21 0 15,-1-21-15,1 22 0,-21-22 0,21 21 16,0 0-16,-22-21 15,1 21-15,21 0 0,-22-21 0,1 21 16,0-21-16,-1 22 0,1-22 0,0 21 16,-1-21-16,1 0 0,0 21 0,-22-21 15,22 0-15,0 21 0,-22-21 0,1 0 16,-43 0-16,42 0 0,-20 21 16,20-21-16,-21 0 0,1 0 15,-1 0-15,-105 0 16,84 0-16,0 0 0,0 0 0,21 0 0,-20 0 15,20 0-15,0 0 0,1 0 0,-1 0 16,0 0-16,22 0 0,-22 0 16,0 0-16,1 0 0,20 0 0,-20 0 15,-1 0-15,0 0 0,22 0 16,-22 0-16,22 0 0,-22 0 0,21 0 16,1 0-16,-1 0 0,1 0 0,21 0 15,-22 0-15,22 0 0,21 0 0,-22 0 16,22 0-16,0 0 0,0 0 0,0 0 15,-1 0-15,1 0 0,0 0 16,0 0-16,0 0 0,0 0 16,-1 0-16,1 0 15,0 0-15,0 0 16,0 0 46,0 0-46,-1 0 187,1 0-62,0 0-126,0 0 1,0 0-16,21-21 16</inkml:trace>
  <inkml:trace contextRef="#ctx0" brushRef="#br1" timeOffset="57243.78">11917 14732 0,'0'0'0,"0"-21"0,0 0 0,-21 0 15,21-1-15,0 1 0,0 0 16,0 0-16,-22 42 31,22 0-31,0 0 16,0 1-16,0 20 0,-21-21 0,21 21 16,0 22-16,0-22 0,0 22 0,0-1 15,0 1-15,0-1 0,21 1 0,-21 20 16,22-20-16,-22-1 0,21 22 15,-21-21-15,0 20 0,0 1 0,0-22 16,0 22-16,0 0 0,0-22 0,0 22 16,0-22-16,0 1 0,-21-1 0,21 1 15,0-22-15,0 1 16,0-1-16,0 0 0,0 1 0,0-22 16,0 21-16,0-21 0,0 0 0,0 1 15,0-1-15,0-42 31,0-1-31,0-20 0,0 21 16,0-21-16,21 20 0,-21-20 0,0-21 16,0 20-16,0-20 0,21-1 0</inkml:trace>
  <inkml:trace contextRef="#ctx0" brushRef="#br1" timeOffset="58544.06">11874 14859 0,'0'0'0,"0"-21"16,0 0-16,-21 0 0,21-1 0,-21 22 15,21-21 1,21 21 0,0 0-16,1 0 15,-1 0-15,21 0 0,0 0 0,1 0 16,20 0-16,-20 0 0,20 0 15,22 0-15,-22 0 0,22 0 16,21 0-16,0 0 0,21-21 0,21 21 0,-21 0 16,21 0-16,0-21 15,0 21-15,0-21 0,22 0 0,-22 21 16,21-22-16,-21 22 0,22 0 0,-22-21 16,21 21-16,-21 0 0,1 0 15,-1 0-15,-21 0 0,0 0 0,-21 0 16,-1 0-16,-20-21 0,0 21 0,-22 0 15,1 0-15,-1-21 0,1 21 16,-22 0-16,0-21 0,1 21 0,-22 0 16,21-21-16,-21 21 0,1 0 0,20 0 15,-21 0-15,0 0 0,0 0 16,1 0-16,-22 21 16,0 0-16,0 0 0,0 0 0,0 0 15,0 1-15,0-1 0,-22 0 16,22 0-16,-21 0 0,21 22 0,-21-22 15,0 0-15,21 21 0,-21-21 0,21 1 16,-21 20-16,-1-21 0,22 21 0,-21 1 16,21-22-16,0 21 0,0 1 15,-21-1-15,21 0 0,-21 1 0,21-22 16,0 21-16,0 0 0,0 1 16,0-1-16,0-21 0,0 22 0,0-1 15,0-21-15,0 21 0,0-20 16,0 20-16,0-21 0,0 21 0,0-20 0,-21 20 15,21 0-15,0-21 0,-21 22 16,-1-1-16,22-21 0,-21 22 16,21-1-16,-21-21 0,21 21 0,-21-20 15,0 20-15,21 0 0,-21-21 16,21 1-16,-22-1 0,22 0 0,-21-21 16,21 21-16,0 0 0,0 0 15,0 1-15,-21-22 16,21 21-16,-21-21 15,21 21-15,0 0 16,0 0 0,-21-21-1,21 21-15,0 1 32,-21-1-32,21 0 15,0 0 1,-22-21-1,22 21-15,-21-21 16,21 21-16,-21 1 16,0-22-16,0 21 0,0-21 15,-1 0-15,1 0 0,21 21 0,-21-21 16,0 0-16,0 21 0,0-21 16,-1 0-16,1 0 15,0 0-15,0 21 0,0-21 0,-22 0 16,22 0-16,-21 0 0,0 0 15,20 0-15,-41 0 0,21 0 0,-1 0 16,-20 0-16,20 21 0,-20-21 0,-1 0 16,1 22-16,21-22 0,-22 21 0,1 0 15,20-21-15,-20 21 16,20-21-16,-20 21 0,21 0 0,-22-21 16,22 22-16,-22-22 0,22 0 0,-22 21 0,1-21 15,21 0-15,-22 0 16,1 21-16,-1-21 0,1 0 0,20 0 15,-41 0-15,20 0 0,1 0 0,-1 0 16,1 0-16,-1 0 0,1 0 0,20 0 16,-20 0-16,-1 0 0,1 0 15,20 0-15,-20 0 0,-1 0 0,1 0 16,-1-21-16,1 21 0,-1 0 0,1 0 16,-1-21-16,1 21 0,-1 0 15,-20 0-15,20 0 0,1-22 0,-1 22 16,1 0-16,20 0 0,1-21 0,-21 21 15,41 0-15,-20 0 0,21 0 0,-21 0 16,20-21-16,1 21 16,0 0-16,21-21 47,21 0-32</inkml:trace>
  <inkml:trace contextRef="#ctx0" brushRef="#br1" timeOffset="60426.26">12700 2540 0,'0'-21'16,"-21"21"-16,21-21 15,-21 21 1,-1 0 0,1 21-16,21 0 15,0 0-15,0 0 0,0 22 16,-21-1-16,21-21 0,-21 22 15,0-1-15,21 0 0,-21 1 0,21-1 16,-22 0-16,22-21 0,-21 22 0,21-1 16,0 0-16,-21 1 0,21-22 15,-21 21-15,21-21 0,0 1 0,0-1 16,0 0-16,0 0 0</inkml:trace>
  <inkml:trace contextRef="#ctx0" brushRef="#br1" timeOffset="60776.61">12467 2519 0,'0'-21'0,"0"42"0,0-63 0,0 20 16,0-20-16,0 21 0,0 0 15,0 0-15,0-1 0,21 1 16,0 0-16,22 21 0,-22 0 0,21 0 16,1 0-16,-22 0 0,21 0 15,22 0-15,-22 21 0,0 0 0,-21 1 16,22 20-16,-22 0 0,-21-21 0,0 22 16,0-1-16,0-21 15,-21 22-15,-22-22 0,22 21 0,0-21 16,-21 0-16,21 1 0,-22-1 0,22 0 15,0 0-15,0-21 0,0 0 16,-1 0-16,22 21 0,-21-21 16,42 0 15</inkml:trace>
  <inkml:trace contextRef="#ctx0" brushRef="#br1" timeOffset="61569.63">12890 2942 0,'0'0'0,"22"0"16,-1 0-1,0 0-15,0 0 0,0 0 0,22 0 16,-22 0-16,21-21 0,-21 21 0,22-21 15,-22 0-15,21 21 0,-21-21 16,0 21-16,-21-22 0,0 1 0,0 0 16,0 0-16,0 0 15,-21 21 1,0 0-16,0 0 0,0 0 0,0 0 16,-22 0-16,22 21 0,0 0 0,0 0 15,21 0-15,-21 1 0,-1-1 16,22 0-16,-21 0 0,21 0 0,0 0 15,0 1-15,0-1 0,0 0 0,21 0 16,1 0-16,-1-21 0,0 0 16,0 21-16,0-21 0,0 0 15,1 0-15,-1 0 0,21 0 0,-21 0 16,0 0-16,22-21 0,-22 0 0,0 21 16,21-21-16,-20 0 15,-1 21-15,0-21 0,0-1 0,0 1 16,0 0-16,1 21 0,-22-21 0,0 0 15,21 0-15,0 21 16,-42 21 15,0 0-31,21 0 0,-22 0 16,22 0-16,-21 1 16,21-1-16,-21 0 0,21 0 15,0 0-15,-21 0 0,0 1 16,21-44 15,0 1-15,0 0-16,0 0 15,0 0-15,0 0 16,21-1-16,0 1 0,0-21 0,-21 21 16,21 0-16,1-1 0,20 1 15,-21 0-15,21 0 0,-20 21 16,-1 0-16,21 0 0,-21 0 0,0 0 15,1 0-15,20 21 0,-21 0 16,-21 0-16,21 1 0,-21-1 0,0 0 16,0 0-16,0 0 15,0 0-15,0 1 0,-21-1 0,21 0 16,0 0-16,-21-21 0,0 21 0,21 0 16,-21 1-1,-1-22 1</inkml:trace>
  <inkml:trace contextRef="#ctx0" brushRef="#br1" timeOffset="62916.03">12848 6265 0,'0'0'0,"-21"-21"0,21 0 16,-21 0-16,0 0 0,-1 21 15,1 0-15,0 0 0,0 0 16,21 21-16,-21 0 0,0 21 16,21 1-16,-22-1 0,22 22 15,0-1-15,0 1 0,-21-1 16,0 1-16,0-22 0,21 21 0,-21-20 0,0 20 15,21-20-15,0-1 0,-22-21 16,22 21-16,-21-20 0,21-1 0,0 0 16,-21 0-16,21 0 15,0-42 1,0 0 0,0 0-16,0 0 0</inkml:trace>
  <inkml:trace contextRef="#ctx0" brushRef="#br1" timeOffset="63384.16">12404 6646 0,'0'-42'0,"0"84"0,0-105 0,0 21 16,0 20-16,0-20 0,0 21 15,0 0-15,0 0 0,21-1 16,0 1-16,0 0 0,0 0 0,22 0 16,-1 0-16,0 21 0,1 0 0,62 0 15,-62 0-15,20 0 0,-20 21 16,-1 0-16,-21 0 0,0 0 15,-21 22-15,0-1 0,0 0 0,-21-21 16,0 22-16,-21-1 0,-1 0 0,-20-20 16,20-1-16,1 21 0,-21-21 15,20 0-15,22-21 0,-21 22 0,21-22 16,-1 0-16,1 0 0,21 21 16,21-21-1,22-21-15,-22 21 16,0 0-16,21 0 0,1 0 15,-22 0-15,21 0 0,1 0 0,-1 0 16,0 21-16,-21-21 0,22 21 0,-1 0 16,-21-21-16,0 21 0,1 0 0,-22 1 15,0-1-15,0 0 16,-22 0-16,-20-21 0,21 21 0,-21 0 16,-1-21-16,1 22 0,0-22 15,-1 0-15,1 21 0,21-21 0,-22 0 16,22 0-16,0 0 0,0 0 0,21-21 47,21 21-47,21-22 0,-20 1 15,-1 21-15,0-21 0,21 21 0</inkml:trace>
  <inkml:trace contextRef="#ctx0" brushRef="#br1" timeOffset="63728.52">13271 6795 0,'-21'0'31,"0"21"-31,0-21 16,0 21-16,0 0 0,-1 0 15,1 0-15,21 1 0,0-1 0,-21-21 16,21 21-16,0 0 0,0 0 0,0 0 16,21-21-1,0 0-15,1 0 0,-1 0 16,0 0-16,0 0 0,21 0 0,-20 0 15,-1-21-15,0 0 0,0 21 0,0-21 16,0 0-16,1 0 0,-22-1 0,0 1 16,0 0-16,0 0 0,0-21 15,0 20-15,-22 1 0,1 0 0,0 0 16,-21 21-16,21 0 0,-1-21 16,-20 21-16,21 0 0,-21 0 0,20 0 15,1 0-15,0 21 0,21 0 16,0 0-16,0 0 15,21-21-15,0 0 0,1 0 16,20 0-16,-21 0 0,21 0 0</inkml:trace>
  <inkml:trace contextRef="#ctx0" brushRef="#br1" timeOffset="64009">13737 6329 0,'0'0'0,"0"-42"0,21 20 16,-21 1-16,0 0 15,0 0-15,0 0 0,21 0 0,-21 42 16,0 0 0,0 0-16,0 0 0,-21 22 0,0-1 15,21 21-15,-21-20 0,21 20 16,-21-20-16,0 20 0,-1 1 0,22-22 16,-21 0-16,21 22 0,-21-22 0,21-21 15,0 64-15,0-64 0,0 0 16,0 0-16,0 1 0,0-1 15,0-42 17,0-1-32,21 1 0,0 0 15,-21 0-15,0 0 0</inkml:trace>
  <inkml:trace contextRef="#ctx0" brushRef="#br1" timeOffset="64292.47">13949 6202 0,'0'0'0,"21"-64"16,-21 86 0,0-1-16,0 0 0,0 0 15,-21 21-15,21 1 0,-21-1 16,21 22-16,0-1 0,-22 1 0,1-22 16,0 21-16,21 1 0,-21-22 15,0 22-15,21-22 0,0 0 0,-21 1 16,21-22-16,0 21 0,-22-21 0,22 1 15,0-1-15,0 0 0,0 0 16,0-42 15,22 0-31,-1 0 16,-21-1-16,21-20 0,0 21 16,0-21-16,-21-1 0,21 22 0</inkml:trace>
  <inkml:trace contextRef="#ctx0" brushRef="#br1" timeOffset="64761.1">14330 6160 0,'0'0'0,"21"0"0,-21-22 0,0 44 31,0-1-31,0 21 16,0-21-16,0 22 0,-21-1 15,0 21-15,-1-20 0,1 20 0,0-20 16,0 20-16,21-21 0,-21 22 0,0-22 15,21 1-15,-22-1 0,22 0 0,0-21 16,0 22-16,0-22 0,0 0 16,22 0-16,-1 0 0,0 1 15,0-22-15,0 0 0,22 21 0,-22-21 16,21 0-16,-21 0 0,22 0 0,-1-21 16,-21 21-16,0-22 0,22 1 15,-22 0-15,0 0 0,0 0 0,0-22 16,0 22-16,1 0 0,-22-21 0,0 21 15,0-1-15,0 1 0,0 0 0,0 0 16,-22 21 0,1 21-16,0-21 0,21 21 15,-21 0-15,0 1 0,21 20 0,-21-21 16,21 0-16,0 0 0,0 1 16,0-1-16,0 0 0,0 0 0,0 0 15,21 0-15,0-21 16,0 22-16,0-22 0,0 0 15,1 0-15,-1 0 0,21 0 0,-21 0 16,0 0-16,1 0 0,20-22 0,-21 1 16,0 21-16,-21-21 0,21 0 0,-21 0 15,0 0-15,0-1 0,0 1 0</inkml:trace>
  <inkml:trace contextRef="#ctx0" brushRef="#br1" timeOffset="64983.69">13970 6519 0,'-21'0'16,"42"0"-16,-106-21 0,64 0 0,0 21 15,21-21-15,0 0 16,21 0-16,0 21 0,0-22 0,22 22 16,-1 0-16,0-21 0,22 21 0,-22 0 15,22 0-15,-22 0 0,22-21 0,-22 21 16,21 0-16,-20 0 0,-1 0 15,0 0-15,1 0 0,-22-21 0,21 21 16,-21 0-16,-21-21 16</inkml:trace>
  <inkml:trace contextRef="#ctx0" brushRef="#br1" timeOffset="65724.67">12806 10668 0,'0'0'0,"21"-21"0,42-43 15,-41 43-15,-1 0 16,-21 42-1,0 22-15,0-22 0,0 21 16,0 0-16,-21 22 0,21-22 16,-22 22-16,1-1 0,0 1 0,0-1 15,0 1-15,0-1 0,-1 1 16,22-22-16,-21 22 0,21-22 0,-21 0 0,21 1 16,-21-22-16,21 21 15,0-21-15,0 0 0,0 1 16,0-44-1,0 1-15,0 0 16,0 0-16,0 0 0</inkml:trace>
  <inkml:trace contextRef="#ctx0" brushRef="#br1" timeOffset="66225.25">12615 10943 0,'0'-63'0,"0"126"0,0-169 0,0 64 0,0 21 15,0-21-15,0-1 16,0 22-16,0 0 0,21-21 0,22 20 15,-22 1-15,21 21 0,1-21 0,-1 0 16,21 21-16,-20 0 0,20 0 0,-20 21 16,-1 0-16,21 0 0,-41 1 15,20-1-15,-21 21 0,0 0 0,-21 1 16,0-22-16,0 21 0,-21 1 0,0-1 16,-21-21-16,-1 21 0,-20-20 0,20 20 15,-20-21-15,21 0 0,-22 0 16,22 1-16,-1-1 0,22-21 0,0 0 15,0 0-15,0 0 0,42-21 32,21-1-32,1 1 0,-22 21 0,42-21 15,-20 21-15,-1 0 0,0-21 16,1 21-16,20 0 0,-21 0 0,1 0 16,-1 21-16,-21-21 0,22 21 0,-22 0 15,0 22-15,0-22 0,0 0 0,-21 21 16,0-20-16,0 20 0,0-21 0,0 21 15,-21-20-15,0 20 0,0-21 16,-22 0-16,22 0 0,-21 1 0,0-1 16,-1-21-16,-20 21 0,20 0 0,1-21 15,21 0-15,-21 0 0,-1 0 0,22 0 16,-21 0-16,21 0 0,-1 0 16,1 0-16,0-21 15,21 0-15,0 0 16,21 21-16,0-22 0,1 22 0,20-21 15,-21 0-15,21 21 0,1-21 0,-1 0 16,0 21-16</inkml:trace>
  <inkml:trace contextRef="#ctx0" brushRef="#br1" timeOffset="66879.64">13652 11070 0,'22'0'15,"-44"21"1,1 1-1,0 20-15,0-21 0,0 0 16,0 22-16,-1-22 0,1 21 0,0-21 16,21 43-16,-21-43 0,21 0 15,0 0-15,0 0 0,0 1 0,0-1 16,21 0-16,0-21 16,0 0-16,1 0 0,-1 0 15,0 0-15,0 0 0,0-21 0,0 0 16,1 21-16,-1-22 0,0 1 0,0 0 15,-21 0-15,21 0 0,-21 0 0,0-1 16,0-20-16,0 0 16,0 21-16,0-1 0,0 1 15,0 0-15,-21 0 0,21 0 0,0 0 16,21 21 0,0 0-16,1 0 0,-1 0 15,21 0-15,-21 0 0,0 0 0,22 0 16,-22 21-16,0-21 0,21 21 0,-20 0 15,-1 0-15,-21 0 0,0 1 16,0-1-16,0 0 0,0 0 0,0 0 16,-21 22-16,-1-22 0,1 0 0,0 0 15,0 0-15,0 0 0,0 1 0,-1-1 16,22 0-16,0 0 16,0 0-16,22-21 15,-1 0-15,0 0 0,0 0 16,21 0-16,-20 0 0,-1 0 0,21 0 15,-21-21-15,22 0 0,-22 21 0,21-21 16,-21 0-16,0-1 0,1-20 0,-1 21 16,-21 0-16,0-22 0,0 22 0,0-21 15,0 21-15,0-22 0,0 22 16,-21 0-16,-1 0 0,1 0 0,0 21 16,0 0-16,0 0 0,0 0 15,-1 0-15,1 0 0,0 0 0,0 0 16,0 21-16,0 0 0,21 0 0,0 0 0,0 1 15,-22-1-15,22 0 16,0 0-16,0 0 0,22-21 16,-1 21-16,0-21 0,0 0 15,0 0-15,0 0 0</inkml:trace>
  <inkml:trace contextRef="#ctx0" brushRef="#br1" timeOffset="67795.6">14795 10943 0,'0'-21'0,"0"42"0,0-63 0,0 21 0,0 0 15,0-1-15,0 1 0,0 0 16,0 0-16,0 0 0,0 0 0,0-1 16,0 1-1,0 42 1,0 1-16,-21-1 16,21 0-16,-21 21 0,0 1 15,21-22-15,0 21 0,-21 0 0,0 1 16,21 20-16,0-20 0,-22-1 15,22 0-15,-21 22 0,21-22 0,0-21 16,-21 22-16,21-1 0,0-21 0,0 21 16,0-20-16,0-1 0,0 0 0,0 0 15,0 0-15,0-42 32,0 0-17,0 0-15,0 0 0,21-22 16,0 22-16,-21-21 0,22 21 0,20-22 15,-21 22-15,0-21 0,22 21 16,-1-1-16,0-20 0,-21 42 16,22-21-16,-1 0 0,-21 21 0,22 0 15,-22 0-15,0 0 0,0 0 16,-21 21-16,0 0 0,0 0 16,-21-21-1,0 21-15,0-21 0,-22 0 0,22 22 16,-21-22-16,-1 0 0,22 0 0,-21 0 15,21 0-15,0 0 0,-1 0 0,1 0 16,0 0-16,0 0 0,21 21 31,0 0-15,0 0-16,0 0 0,0 0 0,0 1 16,21-1-16,0 0 0,0 0 15,1 0-15,-1 0 0,0 1 16,0-1-16,0-21 0,0 21 0,1 0 15,20-21-15,-21 21 0,0-21 0,0 0 16,1 21-16,-1-21 0,0 0 0,0 0 16,0 0-16,0 0 0</inkml:trace>
  <inkml:trace contextRef="#ctx0" brushRef="#br1" timeOffset="67956.94">15198 11599 0,'0'22'16,"0"-1"-1,0 0 1,0 0 15</inkml:trace>
  <inkml:trace contextRef="#ctx0" brushRef="#br1" timeOffset="68855.92">13758 15050 0,'0'0'0,"0"-22"16,-21 22-1,0 22 1,21-1-16,-21 21 0,21-21 0,-21 22 15,-1-1-15,1 21 0,21-20 0,-21 20 16,0-20-16,0 20 0,-22 1 16,22-22-16,0 21 0,-21 1 0,21-22 15,-1 22-15,1-22 0,0 22 0,0-22 16,0 0-16,21-21 0,-21 22 16,21-22-16,0 0 0,0-42 31,0 0-31,0 0 15,0-1-15,0-20 0,21 0 0,-21 21 16,0-22-16,0 1 0,0 0 16</inkml:trace>
  <inkml:trace contextRef="#ctx0" brushRef="#br1" timeOffset="69337.53">13356 15409 0,'-21'127'16,"42"-254"-16,-21 85 0,21 21 0,-21 0 0,0 0 0,21-1 15,-21 1-15,22 0 0,-1 0 0,0 21 16,0-21-16,21 0 0,-20 21 0,-1 0 15,21 0-15,0 0 0,-20 0 16,20 0-16,0 21 0,1-21 0,-1 21 16,0 0-16,-21 0 0,1 0 0,-1 1 15,-21-1-15,0 0 16,0 0-16,-21 0 0,-1 22 0,1-22 16,-21 0-16,-22 0 0,22 0 0,-21 0 15,-1 1-15,1-22 0,-1 21 0,1 0 16,20-21-16,1 0 0,0 0 15,20 0-15,1 0 0,42 0 16,22 0 0,-22 0-16,21 0 0,1 0 0,-1 0 15,0 0-15,22 21 0,-22-21 16,0 21-16,1 0 0,-1-21 0,0 22 16,1-1-16,-22-21 0,21 21 15,-21 0-15,-21 0 0,0 0 16,0 1-16,0-1 0,-21 0 15,0-21-15,0 21 0,-21 0 0,-1 0 16,22 1-16,-21-22 0,-1 21 0,1-21 16,0 21-16,-1 0 0,22-21 0,-21 0 15,21 0-15,-22 0 0,22 0 16,0 0-16,0 0 16,42 0-1,0 0 1,0 0-16,1-21 0,-1 0 15,21 21-15,0-21 0,-20-1 0</inkml:trace>
  <inkml:trace contextRef="#ctx0" brushRef="#br1" timeOffset="69719.83">14287 15558 0,'-21'21'31,"0"-21"-31,0 21 0,21 0 0,0 0 16,-21-21-16,21 21 0,-21 1 0,21-1 16,0 0-16,0 0 15,0 0-15,0 22 16,0-22-16,21-21 0,0 21 0,0-21 16,0 0-16,0 0 0,1 0 0,20 0 15,-21 0-15,0 0 0,0 0 16,1-21-16,-1 21 0,-21-21 0,21-1 15,-21 1-15,0 0 0,0 0 16,0 0-16,0 0 0,-21-1 0,21 1 16,-21 0-16,-1 0 0,1 0 15,0 0-15,0 21 0,0 0 16,0 0-16,-1 0 0,1 0 16,0 0-16,0 0 0,21 21 15,-21 0-15,21 0 0,0 0 16,0 0-16,21-21 15,0 0-15,0 0 0,0 0 16,1 0-16</inkml:trace>
  <inkml:trace contextRef="#ctx0" brushRef="#br1" timeOffset="70044.23">14690 15494 0,'0'0'0,"21"0"0,-21-21 16,21 21-1,0 0 1,-21 21-16,21 0 0,0 0 16,1-21-16,-1 22 15,0-1-15,0 0 0,0 0 0,0 0 0,1 0 16,41 22-16,-42-22 0,0 0 16,22 0-16,-22 0 0,21 1 0,-21-1 15,1 0-15,-1 0 0,0 0 16,0-21-16,0 21 0,-21 1 0,0-1 15,21 0-15,-21 0 16,-21-21 15,21-21-31,-21 21 0,21-21 16,0 0-16,0-1 0,0 1 0,0 0 16,0 0-16,0 0 0,0 0 0</inkml:trace>
  <inkml:trace contextRef="#ctx0" brushRef="#br1" timeOffset="70276.5">15388 15515 0,'0'0'0,"0"-21"0,0 0 16,-21 42-1,0 0 1,0 0-16,-1 1 0,1-1 0,0 21 16,-21-21-16,-1 22 15,22-1-15,-21-21 0,0 21 0,-1-20 16,1 20-16,0-21 0,-1 21 0,22-20 15,-21-1-15,21 21 0,-1-21 0,1-21 16,0 21-16,21 1 0,-21-22 16,0 0-1,0-22 1,-1 22-16</inkml:trace>
  <inkml:trace contextRef="#ctx0" brushRef="#br0" timeOffset="79131.77">13293 4614 0,'21'-21'16,"0"21"0,-21-21-16,21 0 15,-21 0 16,0 0 16,0-1-31,0 44 234,0-1-234,0 0-16,0 0 15,0 0-15,0 0 0,0 1 16,0-1-16,0 0 0,0 0 15,0 0-15,0 0 0,0 22 0,0-22 16,0 21-16,0 1 0,0-22 16,0 21-16,0 0 0,0-20 0,0 20 15,0-21-15,0 21 0,0 1 16,0-22-16,0 21 0,0-21 0,0 22 16,0-22-16,-21 0 0,21 0 0,0 22 15,-21-22-15,21 0 0,0 0 0,0 0 16,0 0-16,0 1 0,0 20 15,0-21-15,0 0 0,0 0 16,0 1-16,-21-1 0,21 0 0,0 0 16,0 0-1,0-42 63,0 0-62,0 0-16,0 0 16,0-1-16,0-20 0,0 21 15,0 0-15,0-22 0</inkml:trace>
  <inkml:trace contextRef="#ctx0" brushRef="#br0" timeOffset="80087.63">13356 4445 0,'0'0'0,"0"-21"32,-21 21 14,0 0-46,0 21 16,-1-21-16,1 21 0,0 0 16,0 1-16,-21-1 0,20 21 15,1-21-15,0 22 0,-21-22 0,21 21 16,-22 0-16,22 1 0,-21-1 16,21 0-16,-1-20 0,1 20 0,0-21 15,21 0-15,-21 0 0,0 1 0,21-1 16,0 0-16,0-42 31,21 0-15,0-1-1,-21 1-15,0 0 0,21 0 0,0 0 16,-21 0-16,22-1 0,-1 1 0,0 0 16,-21 0-16,21 0 15,0 0-15,0-1 0,1 1 0,-1 0 16,21 0-16,-21 0 0,0 0 0,1-1 15,-1 1-15,21 0 0,-21 0 16,0 0-16,1 0 0,-1-1 16,0 22-16,0-21 0,0 21 0,0-21 15,1 21-15,-1-21 0,0 21 16,0-21-16,0 21 0,0 0 16,1 0-1,-1 0-15,0 0 16,-21 21-1,21-21-15,-21 21 0,0 0 0,0 0 16,21 1-16,0-1 0,-21 0 16,0 0-16,22 0 0,-1 0 0,0 1 15,0 20-15,-21-21 0,21 0 16,0 22-16,1-22 0,-1 0 0,-21 21 16,21-21-16,0 1 0,0-1 0,-21 21 15,21-42-15,1 21 0,-22 0 16,0 1-16,0-1 0,21-21 15,-21 21-15,0 0 32,21-21-17,-42 0 48,0 0-63,21-21 0</inkml:trace>
  <inkml:trace contextRef="#ctx0" brushRef="#br0" timeOffset="83823.61">16214 15367 0,'-22'0'31,"44"0"63,-1 0-79,0 0-15,0 0 16,0 0-16,0 0 0,1 0 16,-1 0-16,0 0 0,0 0 15,21 0-15,-20 0 0,-1 0 16,0 0-16,0 0 0,0 0 16,0 0-16,1 0 0,-1 0 15,0 0-15,0 0 0,0 0 16,0 0-16,22 0 0,-22 0 15,0 0-15,0 0 0,22 0 0,-22 0 16,21 0-16,-21 0 0,22 0 0,-1 0 16,0 0-16,-21-21 0,22 21 15,-1-21-15,-21 21 0,22 0 0,-22 0 16,0-21-16,21 21 0,-21 0 16,1-22-16,-1 22 0,21-21 0,-21 21 15,0-21-15,22 21 0,-22-21 0,21 21 16,-21-21-16,22 0 0,-22 21 0,21-22 15,-21 1-15,22 0 0,-1 0 0,-21 21 16,22-21-16,-22 0 0,21-1 0,-21 1 16,0 21-16,22-21 0,-22 0 15,0 0-15,0 0 0,0 21 0,22-22 16,-22 1-16,0 0 0,0 0 16,0 0-16,22 0 0,-22-1 0,0 1 15,0 0-15,22-21 0,-22 21 0,0-1 16,42-41-16,-41 42 0,-1 0 15,0-22-15,0 22 0,0-21 16,0 21-16,22-43 0,-22 43 16,0-21-16,0-1 0,0 22 0,1-21 15,-1 21-15,0-22 0,0 22 0,0-21 16,22-1-16,-22 22 0,0-21 0,0 0 16,0-1-16,0 1 0,22 0 0,-22-1 15,0 1-15,21-22 16,-20 22-16,20 0 0,-21-22 0,0 22 15,22 0-15,-22-22 0,21 22 0,-21-1 16,0-20-16,22-1 0,-22 22 0,21-21 16,-21-1-16,22 1 0,-22-1 0,21 22 15,-21-22-15,22 1 0,-22-1 0,0 1 16,21 20-16,-20-20 0,-1-1 0,0 1 16,0-1-16,21 1 0,-20-1 15,-1 1-15,0-1 0,0 1 0,0-1 16,22 1-16,-22-1 0,0 1 0,21-1 15,-21 1-15,22-1 0,-22 1 16,0-1-16,21 1 0,-20-1 0,-1 1 16,0-1-16,21 1 0,-21-1 0,-21 1 15,22-1-15,-1 1 0,0-1 0,-21 1 16,0-22-16,0 22 0,0-1 0,21 1 16,-21 20-16,0-20 0,0-1 15,0 1-15,0-1 0,0 22 0,0-21 16,0-1-16,0 1 0,0-1 0,0 1 15,0-22-15,0 21 0,0 22 0,0-21 16,0-1-16,0 1 0,0-1 0,0-63 16,0 64-16,0-1 0,0 1 15,0-1-15,-21 1 0,21-1 0,0 1 16,0 20-16,-21-20 0,21-1 16,-21 1-16,21-1 0,-22 1 15,22-1-15,0 1 0,0-1 0,-21 1 16,21-1-16,-21 1 0,21-1 0,0 1 15,-21-1-15,0 1 0,0-1 0,21 1 16,0-1-16,-22-20 0,22 20 0,-21 1 16,0-1-16,21 22 0,-21-22 15,21 1-15,-21-1 0,0 22 16,-1-22-16,22 1 0,-21 21 0,0-22 0,0 1 16,0-1-16,0 1 0,-22 20 0,22-20 15,0-1-15,-21 22 0,20-22 16,-20 22-16,21-21 0,-21 20 15,-1 1-15,22-22 0,-21 22 0,-1 0 16,22-22-16,-21 22 0,0-22 0,20 22 16,-20 0-16,0-22 0,-1 22 0,1 0 15,21-1-15,-21 1 0,-1 0 0,1-1 16,0 1-16,-1 0 0,1-1 16,0 22-16,-1-21 0,1-1 0,0 1 15,-43-21-15,43 20 0,-1 1 16,1 21-16,0-22 0,-1 1 15,1 21-15,0-21 0,-1-1 0,1 22 16,0 0-16,-1-21 0,22 20 0,-21-20 16,-1 21-16,-41-43 15,41 43-15,22 0 0,0 0 16,0 0-16,0 0 0,21-1 0,-21 22 16,21-21-16,-22 0 0,1 21 15,0 0-15,0-21 16,0 21-16,0 0 0,-1-21 0,1 21 15,-21-21-15,0 21 0,-1-22 0,-63-20 16,64 42-16,-21-21 16,20 0-16,1 0 0,0-1 0,-1 1 15,22 21-15,-21-21 0,21 21 0,-1-21 16,-20 0-16,21 21 0,-21 0 16,-1-21-16,1 21 0,0-22 15,-1 22-15,1 0 0,-22-21 0,1 21 16,21-21-16,-22 0 0,1 21 15,-1-21-15,22 21 0,-22-21 0,22 21 16,0 0-16,-1 0 0,22-22 0,-21 22 16,21 0-16,-1 0 0,1 0 15,0 0-15,0 0 0,0 0 0,0 0 16,-22 0-16,22 0 0,0 0 16,-21 0-16,20 0 0,1 0 0,0 0 15,0 0-15,0 0 0,0 0 16,-1 0-16,1 0 0,0 0 0,-21 0 15,21 0-15,-1 0 0,1 0 0,0 0 16,-21 0-16,-1 0 0,1 0 16,0 0-16,21 0 0,-22 0 0,1 0 15,0 0-15,20 0 0,-20 0 0,21 0 16,0 0-16,0 0 0,-1 0 16,1 0-16,0 0 15,0 0 1,0 0 62,0 0-62,-1 0 15,44 0 31,-1 0-46,0-21-16,0 0 0,0 21 16,0 0-16,1-21 0,20 21 15,-21-21-15,21 21 0,-20-21 16,20-1-16,0 22 0,1-21 0,-1 0 15,0 0-15,1 21 0,-1-21 0,0 0 16,1-1-16,-1 1 0,0 0 16,1 0-16,-22 21 0,21-21 0,-21 0 15,0-1-15,1 22 0,-1-21 16,0 21-16,0 0 0,-21-21 16,21 21-1,-42 0 16,0 0-31,21 21 16,-21-21-16,0 21 0,-1-21 16,1 22-16,0-1 0,0-21 0,-21 21 15,20 0-15,-20-21 0,21 21 16,-21 0-16,-1-21 0,22 22 0,-21-22 16,21 21-16,-22-21 0,22 0 0,0 21 15,0-21-15,0 0 0,-1 0 16,1 21-16,0-21 0,0 0 15,0 21-15,0 0 0,-1-21 16,1 0 0,21 22-16,-21-22 0,21 21 15,0 0 17,21 0-32,0-21 15,-21 21-15,22 0 0,-1-21 0,0 22 16,0-1-16,-21 0 0,21-21 15,0 21-15,1 21 0,-1-20 0,0-1 16,21 42-16,-21-42 16,-21 1-16,22-1 0,-1 21 0,21 0 15,-42-20-15,0-1 0,21 21 16,0-21-16,-21 0 0,0 1 16,22-1-16,-22 0 15,21 0-15,-21 0 16,0 0-1,-21-21 95</inkml:trace>
  <inkml:trace contextRef="#ctx0" brushRef="#br0" timeOffset="86101.67">13589 8530 0,'0'-21'0,"-21"21"15,21-21-15,0 0 16,0 0-16,0-1 0,0 1 15,0 0 1,-21 21 15,21 21-31,-22 0 0,22 1 16,0-1-16,0 21 0,-21-21 16,21 22-16,-21-1 0,21 21 0,0 1 15,-21-1-15,0 1 0,0-1 0,21 22 16,-22-21-16,22-1 0,0 1 0,-21 20 15,21-20-15,-21-1 0,21-20 16,0 20-16,0 1 0,0-22 16,0 21-16,0-20 0,0-1 0,0 0 15,0-20-15,0 20 0,-21-21 0,21 0 16,0 0-16,0 1 0,0-44 47,0 1-47,0 0 0,0 0 15,0 0-15,21 0 0,-21-22 0,0 22 16,21 0-16,-21-21 0</inkml:trace>
  <inkml:trace contextRef="#ctx0" brushRef="#br0" timeOffset="86905.26">13525 8446 0,'0'0'0,"0"-22"15,0 1-15,0 0 16,-21 21 0,0 0-1,0 21-15,0 0 16,21 1-16,-21 20 0,-1-21 0,-20 21 16,21-20-16,0 20 0,-22 0 0,22 1 15,-21-1-15,0 0 0,-1 1 16,1-1-16,0 0 0,-1 1 0,22-22 15,-21 21-15,21-21 0,-1 0 0,1 1 16,0-22-16,21 21 0,-21-21 16,42-21-1,-21-1 1,21 1-16,22 0 0,-22 0 0,21 0 16,-21-22-16,22 1 0,-1 0 15,0-1-15,1 1 0,-1 0 0,0-1 16,1 1-16,-1 0 0,-21-1 15,21 22-15,-20-21 0,-1 21 0,0 0 16,-21-1-16,0 1 0,21 21 0,0 0 16,-21 21-1,21 1-15,1-1 0,-22 0 16,21 0-16,0 21 0,0 1 0,-21-22 16,21 21-16,0 1 0,1-1 0,-1 0 15,0 1-15,0-1 0,0 0 16,0 1-16,1-22 0,-1 21 15,-21-21-15,21 0 0,-21 1 0,21-1 16,-21 0-16,21 0 0,-21 0 16,0 0-16,0 1 15,0-1 1</inkml:trace>
  <inkml:trace contextRef="#ctx0" brushRef="#br0" timeOffset="95951.71">21294 3535 0,'0'0'0,"21"-21"0,-21 0 0,21-1 16,-21 1-16,21 0 16,-21 0-1,0 0-15,21 21 31,-21 21-15,21 0-16,-21 0 0,0 22 16,22-1-16,-22 0 0,21 1 0,-21-1 15,21 21-15,-21 1 0,0-1 16,0 22-16,21-21 0,-21 20 0,0 1 16,0 0-16,0-1 0,0 1 0,0-22 15,0 22-15,0 21 0,0-21 16,-21-1-16,0 22 0,21-21 15,0-1-15,0 1 0,-21 0 0,21-1 16,0 1-16,0-21 0,0-1 0,0 1 16,0-22-16,0 21 0,21-20 15,-21-22-15,0 21 0,21-21 0,0 1 16,-21-1-16,21-21 0,0 0 16,1 0-16,-1-21 15,0-1-15,-21-20 0,42-21 16,-21-1-16,1 22 0</inkml:trace>
  <inkml:trace contextRef="#ctx0" brushRef="#br0" timeOffset="97020.81">21632 3429 0,'0'0'0,"-21"0"0,0 0 16,21-21 0,21 21-1,21 0 1,-20 0-16,20-21 0,0 21 16,22 0-16,-1 0 0,1 0 15,-1 0-15,22 0 0,0 0 16,20 0-16,1 0 0,21 0 0,0 0 15,0 0-15,0 0 0,0 21 0,21-21 16,-21 0-16,43 21 0,-22-21 16,-21 0-16,21 21 0,-21-21 0,0 0 15,-21 21-15,0-21 0,0 0 16,-22 0-16,1 22 0,-22-22 0,1 0 16,-1 0-16,-20 0 0,-1 0 15,0 0-15,-20 0 0,-1 0 0,21 0 16,-21 0-16,0 0 0,1 0 15,-1 0-15,0 0 0,21 0 0,-21 0 16,1 0-16,-1 0 0,0 21 16,0 0-16,0 0 15,-21 0-15,0 0 16,0 1-16,0-1 0,0 21 16,0-21-16,-21 22 0,0-22 0,0 21 15,0 0-15,21 22 0,-22-22 16,1 22-16,0-1 0,21 1 0,0-1 15,0 1-15,0-22 0,0 22 0,0-1 16,0 1-16,0-1 0,0 1 16,-21-1-16,21 1 0,-21-1 0,21 1 15,-21-1-15,21 1 0,0-1 0,-22 1 16,1-1-16,0-21 0,21 22 16,0-22-16,-21 1 0,0-1 15,21 0-15,0 1 0,-21-1 0,-1 0 16,22 1-16,-21-22 0,21 0 15,0 21-15,-21-21 0,21 1 0,0-1 16,0 0-16,0 0 0,0 0 0,0 0 16,0 1-16,0-1 15,0 0-15,-21-21 16,21 21-16,-21-21 16,21 21-16,-21-21 0,-1 0 0,1 21 15,0-21-15,0 0 16,0 0-16,0 0 0,-22 22 0,22-22 15,-21 0-15,-1 0 0,-20 0 16,21 0-16,-22 0 0,1 0 0,-128 21 16,85-21-16,0 0 15,-21 0-15,0 0 0,0 0 0,0 0 16,-21 0-16,-21 0 0,21 0 0,0 0 16,-1 0-16,1 21 0,21-21 0,0 0 15,21 0-15,1 0 0,-1 21 16,42-21-16,-20 0 0,20 0 0,22 0 15,-22 0-15,43 0 0,-21 0 0,21 0 16,-1 0-16,22-21 31,22 0-31,-1 0 16,0-1-16,0-20 0</inkml:trace>
  <inkml:trace contextRef="#ctx0" brushRef="#br0" timeOffset="97624.4">22479 4233 0,'0'-21'0,"0"42"0,-21-84 16,0 63-16,-1-21 0,1 21 0,0 0 16,0 0-16,0 21 0,0 0 15,-1 0-15,1 22 0,0-1 0,0 21 16,0 1-16,0-22 0,-1 22 16,1-1-16,0 22 0,21-22 15,-21 1-15,0-1 0,21 1 0,-21-1 16,21-20-16,-22 20 0,22-20 0,0-1 15,0-21-15,-21 21 0,21-20 16,0-1-16,0 0 0,0-42 31,21 0-31,-21-1 0,22 1 16,-1-21-16,-21 0 0,21-1 0,-21 1 16,0-22-16,21 1 0,0 21 0,0-22 15,-21 1-15,22-1 0,-1 1 16,0-1-16,-21 1 0,21 20 0,0-20 15,0 20-15,1 22 0,-22-21 0,0 21 16,21 0-16,-21 42 16,0 21-1,0 0-15,0-20 0,0 41 16,0-21-16,0 1 0,0 20 0,0 1 16,0-22-16,0 22 0,21-1 0,-21-21 15,0 1-15,21-1 0,-21 0 16,0 1-16,0-22 0,0 21 0,0-21 15,0 1-15,0-1 0,0 0 16,-21-21-16,0 0 0,0 0 0,-1 0 16,1 0-16,0 0 15</inkml:trace>
  <inkml:trace contextRef="#ctx0" brushRef="#br0" timeOffset="97791.09">22034 4974 0,'22'0'15,"-1"0"1,0-21-16,0 21 16,21 0-16,-20-21 0,20 0 0,0 21 15,22-21-15,-22-1 0,0 22 16,22-21-16,-22 0 0,22 0 0,-22 0 16,0-22-16,-20 22 0</inkml:trace>
  <inkml:trace contextRef="#ctx0" brushRef="#br0" timeOffset="97996.21">22818 4657 0,'0'0'15,"-22"21"1,1 0-16,0 0 16,21 22-16,0-22 0,-21 21 0,0 0 15,21 1-15,-21-1 0,21 0 0,0 1 16,0-1-16,-22 0 0,22 1 16,-21-1-16,0-21 0,21 22 0,0-1 15,0-21-15,-21 21 0,21-20 0,-21-1 16,21 0-16,0 0 0,0 0 15,0-42 17,0 0-32,0 0 0,0 0 15</inkml:trace>
  <inkml:trace contextRef="#ctx0" brushRef="#br0" timeOffset="98291.66">22691 4784 0,'0'-21'0,"0"42"0,0-85 15,0 43-15,0 0 0,0 0 0,21 0 16,-21-1-16,21 22 0,-21-21 16,21 21-16,0 0 0,0 0 15,22 0-15,-22 0 0,0 0 16,21 0-16,-20 21 0,-1 1 0,0-1 16,0-21-16,0 21 0,-21 0 15,21 0-15,-21 22 0,0-22 16,0 0-16,-21 0 0,0 0 0,0-21 15,-43 43-15,22-22 16,21-21-16,-21 21 0,20-21 0,-20 0 16,21 0-16,0 21 15,42-21 1,0-21 0,0 21-16,0 0 0</inkml:trace>
  <inkml:trace contextRef="#ctx0" brushRef="#br0" timeOffset="98563.86">23135 4699 0,'0'-21'15,"0"42"17,0 0-32,0 0 0,0 22 15,0-22-15,0 21 0,0 1 16,0-1-16,0 0 0,0-21 0,0 22 15,0-1-15,-21 0 0,0 1 0,21-22 16,-21 21-16,-1 1 0,22-22 16,-21 21-16,21-21 0,-21 0 15,21 1-15,0-1 0,0 0 0,-21 0 16,21 0-16,0-42 31,0 0-15,0 0-16</inkml:trace>
  <inkml:trace contextRef="#ctx0" brushRef="#br0" timeOffset="98851.84">23114 4784 0,'21'-21'16,"-42"42"-16,63-64 0,-42 22 0,0 0 0,21 21 15,1-21-15,-1 21 0,0 0 16,0-21-16,0 21 15,22 0-15,-22 0 0,0 21 0,0-21 16,0 21-16,0 0 0,-21 0 0,0 1 16,0-1-16,0 21 0,0-21 15,-21 22-15,0-22 0,-21 0 0,21 0 16,-22 21-16,22-20 0,-21-1 0,21 0 16,-1-21-16,1 21 0,0 0 15,0-21-15,0 21 0,21-42 31,0 0-15,21 21-16,0-21 0</inkml:trace>
  <inkml:trace contextRef="#ctx0" brushRef="#br0" timeOffset="99127.96">23855 4149 0,'0'-21'0,"0"42"0,0-64 16,21 43-16,-21 22 31,0-1-31,0 0 0,0 21 0,0 1 16,0-22-16,-21 21 0,0 0 16,21 1-16,-22-1 0,22 0 0,-21 1 15,0-1-15,0 0 0,0 1 0,21-1 16,-21 0-16,-1-20 0,1 20 15,21-21-15,0 21 0,0-20 0,0-1 16,0 0-16,0 0 16,21-21-1,1-21-15</inkml:trace>
  <inkml:trace contextRef="#ctx0" brushRef="#br0" timeOffset="99505.26">24088 4657 0,'0'21'16,"21"-21"31,0 0-47,0 0 0,0 0 0,0 0 15,1 0-15,-1-21 0,0 21 16,0-21-16,0-1 0,0 1 15,-21 0-15,22 0 0,-22 0 16,0 0-16,-22 21 16,1 0-16,-21 0 15,21 0-15,0 0 0,-22 21 0,1 0 16,21 21-16,-22-21 0,22 1 16,0 20-16,0-21 0,0 21 0,0-20 15,21-1-15,0 21 0,0-21 0,0 22 16,21-43-16,0 21 15,0 0-15,0-21 0,22 0 0,-22 0 16,21 0-16,-21 0 0,22 0 0,-1-21 16,-21 0-16,0 21 15,22-22-15,-22 1 0</inkml:trace>
  <inkml:trace contextRef="#ctx0" brushRef="#br0" timeOffset="100444">21907 8784 0,'0'-21'16,"-21"21"-16,0 0 15,0 21-15,0-21 0,0 43 16,-1-1-16,1 0 0,0 1 0,0 20 16,0 1-16,0 20 15,-1-20-15,1 42 0,21-22 0,-21 22 0,0-21 16,0 21-16,21-1 0,-43 86 15,43-106-15,-21-1 16,0 22-16,21-21 0,-21-1 0,0 1 16,21 0-16,-21-1 0,-1-20 0,1-1 15,21-20-15,-21 20 0,21-20 0,-21 20 16,0-42-16,21 0 0,0 1 16,0-44-1,21 1-15,0-21 16,0 21-16,-21-22 0</inkml:trace>
  <inkml:trace contextRef="#ctx0" brushRef="#br0" timeOffset="101243.74">21907 9081 0,'0'0'0,"-21"-43"16,21 22 0,0 0-16,21 21 15,1 0-15,-1-21 0,0 21 16,21 0-16,1 0 0,-1 0 16,0 0-16,22 0 0,20 0 15,1 0-15,0 0 0,21 0 0,-1 0 16,1-21-16,21 21 0,0 0 0,0 0 15,21 0-15,22 0 0,-22-22 16,0 22-16,21 0 0,-20 0 0,-1 0 16,0 0-16,0 0 0,-21 0 15,-21 0-15,0 0 0,-22 22 0,1-22 16,-43 0-16,1 0 0,-1 21 0,-21-21 16,0 21-16,1-21 0,-22 21 15,0 0-15,0 0 16,0 1-1,0-1-15,0 0 16,0 0-16,0 0 0,-22 0 16,22 1-16,-21 20 0,0-21 0,21 21 15,-21 1-15,0-1 0,21 22 0,-21-1 16,21 1-16,-22-1 0,22 1 16,0-1-16,0 1 0,0-1 0,0 1 15,0-22-15,22 21 0,-1 1 0,0-22 16,0 22-16,-21-1 0,0 1 0,21-22 15,-21 22-15,0-1 0,0-21 16,0 22-16,0-22 0,0 22 0,0-22 16,-21 0-16,0-20 0,21 20 15,-21-21-15,0 21 0,-1-20 0,22-1 16,-21 21-16,0-21 0,0 0 0,0 1 16,0-22-16,-1 21 0,1 0 15,-21 0-15,21 0 0,-22-21 0,1 21 16,-21-21-16,20 22 0,-20-22 0,-1 0 15,-20 0-15,-1 0 0,0 0 16,1 0-16,-43 0 0,21 0 0,-42 0 0,21 0 16,-22 0-16,1 0 15,0-22-15,0 22 0,0 0 0,0-21 0,-1 21 16,44 0-16,-22 0 0,21 0 0,21 0 16,0 0-16,22 0 0,-1 0 15,22 0-15,0 0 0,-1 0 16,1 0-16,21 0 0,0 0 0,0 0 15,21-21 17,21 0-32,0 0 0,0 0 0</inkml:trace>
  <inkml:trace contextRef="#ctx0" brushRef="#br0" timeOffset="101891.06">22288 9567 0,'0'-21'0,"0"42"0,-21-42 15,0 0-15,0 21 16,0 0-16,0 21 0,21 0 0,-22 1 15,1 20-15,0 0 0,-21 1 16,21-1-16,-1 21 0,1-20 0,0 20 16,0-20-16,0 20 0,21-21 0,-21 22 15,21-22-15,0 22 0,0-22 0,0 0 16,0 1-16,0-1 16,21-21-16,0 0 0,0 1 0,0-1 15,22 0-15,-22-21 0,21 0 0,-21 0 16,22 0-16,-1-21 0,0 0 0,1-1 15,-1 1-15,0 0 0,1-21 16,-22-1-16,21 22 0,-21-21 0,0 0 16,1-22-16,-22 22 0,0-22 0,0 22 15,0-22-15,0 1 0,0-1 16,-22 1-16,1 21 0,0-22 0,0 22 16,-21-1-16,20 22 0,1 0 0,-21 0 15,21 0-15,0 21 0,-22 0 16,22 0-16,0 21 0,0-21 15,0 21-15,-1 21 0,1-20 0,21 20 16,-21 0-16,21 1 0,0-1 0,0 0 16,0 1-16,0-22 0,42 42 15,-20-20-15,20-22 0,-21 0 16</inkml:trace>
  <inkml:trace contextRef="#ctx0" brushRef="#br0" timeOffset="102288.56">22796 10075 0,'0'-21'16,"22"21"0,-1 0-1,0 0-15,0 0 0,-21 21 16,21 1-16,0-22 0,-21 21 0,22 0 15,-22 0-15,21-21 0,-21 21 16,0 0-16,0 1 0,0-1 16,0 0-16,0 0 0,0 0 0,0 0 0,0 1 15,0-1-15,-21 0 16,-1-21 0,22-21-1,0 0-15,0-1 16,0 1-16,0 0 0,0 0 0,0 0 15,0 0-15,0-1 0,22 1 16,-22 0-16,21 0 0,0 0 0,-21 0 16,0-1-16,21 22 0,0-21 15,0 21 1,1 0-16,-1 0 16</inkml:trace>
  <inkml:trace contextRef="#ctx0" brushRef="#br0" timeOffset="103509.36">23453 10118 0,'0'0'0,"0"-21"0,0-1 15,-22 22 1,1 0-16,0 0 0,0 0 15,0 0-15,0 0 0,-1 0 0,-20 22 16,21-22-16,0 21 0,0 0 16,-1 0-16,-20 0 0,21 0 0,0 1 15,21-1-15,-21 0 0,21 21 16,-22-21-16,22 1 0,0-1 0,0 0 16,0 0-16,22-21 0,-1 0 15,-21 21-15,21-21 0,0 0 16,0 0-16,22 0 0,-22 0 0,0-21 15,21 21-15,-21-21 0,1 0 0,-1 21 16,0-21-16,0-1 0,0 1 16,0 0-16,1 0 0,-22 0 0,0 0 15,0-1-15,0 1 0,0 0 16,0 0-16,0 0 0,-22 21 16,1 0-1,0 0-15,21 21 16,-21-21-16,21 21 0,-21 0 0,21 0 15,0 1-15,0-1 0,0 0 16,0 0-16,0 0 0,0 0 16,21-21-16,-21 22 0,21-22 0,0 0 15,0 0-15,1 0 0,-1 0 0,0 0 16,21 0-16,-21 0 0,1 0 0,-1 0 16,0-22-16,0 1 0,0 21 15,22-21-15,-22 21 0,-21-21 0,21 0 16,0 0-16,0-1 15,-21 1-15,0 0 16,-21 42 0,0-21-1,21 21-15,-21 1 0,21-1 0,-21 0 16,21 0-16,-22 0 0,22 0 16,-21 1-16,21-1 15,0-42 32,0-1-47,21 1 16,1 0-16,-1 0 15,-21 0-15,21 21 0,0-21 0,-21-1 16,21 22-16,0 0 0,-21-21 0,22 21 31,-22 21-31,0 1 16,0-1-16,0 0 0,0 0 15,0 0-15,0 0 0,0 1 16,0-1-16,21 0 16,0-21-16,0 0 15,0 0-15,0 0 0,22 0 16,-22 0-16,0 0 0,21 0 16,-20-21-16,20 0 0,-21 21 15,0-22-15,22 1 0,-22 0 0,0 21 16,-21-21-16,21 0 0,-21 0 0,0-1 15,0 1-15,0 0 0,0 0 0,0 0 16,-21 0-16,0 21 16,0 0-16,-1 0 0,1 0 15,0 0-15,0 0 0,0 0 16,0 0-16,21 21 0,0 0 16,0 0-16,0 0 15,0 0-15,0 1 16,0-1-16,0 0 15,0 0-15,0 0 0,0 22 0,21-22 16,-21 21-16,0-21 0,0 22 0,0-1 16,0 0-16,0 1 0,0-22 15,0 21-15,0 0 0,0 1 0,-21-1 16,21 0-16,0 1 0,0-1 0,0-21 16,0 22-16,0-22 0,0 0 0,0 21 15,0-21-15,0 1 16,0-1-16,0-42 31,0-1-31,0 1 16,21 0-16,-21 0 0,21-21 15,0 20-15,-21-20 0,21 0 0</inkml:trace>
  <inkml:trace contextRef="#ctx0" brushRef="#br0" timeOffset="103895.64">24574 10245 0,'22'-21'16,"-1"21"-16,0-22 0,0 22 15,0-21-15,0 0 16,1 21-16,-1-21 0,0 0 15,0 0-15,0-1 16,-21 1-16,0 0 0,-21 21 16,0 0-16,0 0 15,0 0-15,-1 0 0,1 0 16,-21 21-16,21 0 0,0 1 0,-1-1 16,1 0-16,0 0 0,21 21 0,0-20 15,0-1-15,0 0 0,0 0 0,0 0 16,0 0-16,21 1 0,0-22 15,1 21-15,-1 0 0,0-21 16,21 0-16,-21 0 0,1 0 0,20 0 16,-21 0-16,0 0 0,22 0 0,-22-21 15,0 21-15,21-21 0,-21-1 16,1 1-16,-1 0 0</inkml:trace>
  <inkml:trace contextRef="#ctx0" brushRef="#br0" timeOffset="104692">23326 6265 0,'0'0'16,"0"-21"-16,0 0 15,21 21-15,-21 21 32,0 0-32,0 22 15,0-1-15,0 0 0,0 22 16,0-1-16,-21 22 0,21 0 0,0-22 16,0 22-16,-22 21 0,22-22 0,-21 22 15,21-21-15,0 21 0,0 0 16,-21-22-16,21 22 0,-21-21 0,21-1 15,0 22-15,0-21 0,0 0 0,0-22 16,0 1-16,0-1 0,0 1 0,0-22 16,0 0-16,21 1 0,-21-22 15,21 0-15,-21 0 0,21 0 0,1-21 32,-22-21-17,0 0-15,21-21 0,-21 20 0,21-20 16,-21 0-16</inkml:trace>
  <inkml:trace contextRef="#ctx0" brushRef="#br0" timeOffset="105276.98">23601 6244 0,'0'0'16,"-21"0"0,-1 0-16,1 21 15,0 1-15,0-1 0,-21 0 0,20 21 16,-20-21-16,21 22 0,-21-1 0,-1 0 15,22-20-15,-21 20 0,-1 0 16,1-21-16,0 22 0,-1-22 0,22 0 16,-21 21-16,21-20 0,0-22 15,-1 21-15,1-21 0,0 0 16,21 21-16,0-42 16,21 0-1,0-1-15,-21 1 16,22 0-16,20 0 0,-21 0 0,0-22 15,0 22-15,22-21 0,-22 0 0,21-22 16,-21 22-16,22-1 0,-22 22 16,21-21-16,-21 0 0,1 20 15,-1 1-15,0 21 0,0-21 0,-21 42 16,0 0 0,0 1-16,0 20 0,21-21 15,-21 21-15,0 22 0,0-22 0,21 1 16,1-1-16,-1 0 0,0 1 15,0-1-15,21-21 0,-20 21 0,20-20 16,0 20-16,1-21 0,-22 0 0,21 0 16,0 1-16,-20-1 0,-1 0 15,21 0-15,-21-21 0,0 21 0,-21 0 16,22 1-16,-22-1 0</inkml:trace>
  <inkml:trace contextRef="#ctx0" brushRef="#br0" timeOffset="105740.14">23368 8551 0,'0'22'15,"0"-1"1,0 0-16,0 0 0,0 0 15,0 0-15,21-21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18:16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11388 1524 0,'0'0'0,"21"-21"16,0 21-16,-21-21 0,0 0 15,0-1 1,0 1 15,0 0 0,-21 21-15,0 0 0,21 21-16,0 0 15,0 1-15,-22-22 0,22 21 16,-21 0-16,21 0 0,0 0 16,-21 0-16,21 1 0,0-1 15,0 0-15,0 21 0,0-21 16,0 1-16,0-1 0,0 21 0,0-21 15,0 0-15,0 22 0,-21-22 16,21 21-16,0-21 0,-21 22 0,21-22 16,0 21-16,0-21 0,0 22 0,0-22 15,0 21-15,0-21 0,0 22 16,0-22-16,0 21 0,0 1 0,0-1 16,0-21-16,-21 21 0,21 1 0,0-1 15,-22 0-15,22 1 0,-21-1 0,21 0 16,0 1-16,-21-1 0,21-21 15,-21 22-15,21-1 0,-21 0 0,21 1 16,-21-22-16,-1 21 0,22 0 16,-21-20-16,21 20 0,0 0 0,-21-21 15,21 22-15,-21-22 0,21 21 16,0-21-16,0 22 0,0-22 0,0 21 16,0-21-16,0 1 0,0-1 0,0 0 15,0 0-15,0 0 0,0 0 16,0 1-1,0-44 17,0 1-17,0 0-15,0 0 0,21-21 16,0 20-16,0-20 0,1 0 16</inkml:trace>
  <inkml:trace contextRef="#ctx0" brushRef="#br0" timeOffset="1116">11515 1482 0,'0'0'0,"-22"0"15,1 0-15,0 0 32,0 0-17,42 0 16,0 0-31,0 0 0,1 0 0,-1 0 16,0 0-16,0 0 0,0-21 16,22 21-16,-22 0 0,21 0 0,-21 0 15,22 0-15,-1 0 0,0 0 0,1 0 16,-1 0-16,0 0 0,1 0 16,20 0-16,-21 0 0,1 0 0,20 0 15,-20 0-15,20 0 0,-21 0 16,1 0-16,20 0 0,-20 0 15,20 0-15,1 0 0,-1 0 0,1 0 16,-1 0-16,1 0 0,20 0 0,-20 0 16,-1 0-16,22 0 0,-22 0 15,22 0-15,-21 0 0,-1 0 0,22 0 16,-22 0-16,1 0 0,20 0 0,-20 0 16,21 0-16,-1 0 0,-20 0 15,20 0-15,-20 0 0,21 0 0,-22 0 16,22 0-16,-22 0 0,1 0 0,-1 0 15,-20 0-15,20 0 0,1 0 16,-1 0-16,1 0 0,-1 21 16,1-21-16,-1 0 0,1 0 0,-22 0 15,21 0-15,1 0 0,-1 0 16,-20 0-16,-1 0 0,22 0 0,-22 0 16,21 0-16,-20 0 0,-1 0 0,22 0 15,-22 0-15,21 0 0,-20 0 16,20 0-16,-20 0 0,20 0 0,1 0 15,-1 0-15,-21 0 0,22 0 0,-1 0 16,-20 0-16,20 0 0,-20 0 16,-1 0-16,0 0 0,1 0 0,-1 0 15,0 0-15,1 0 0,-1 0 0,0 0 16,1 0-16,-22 0 0,21 0 16,-21 0-16,22 0 0,-22 0 15,0 0-15,0 0 0,0 0 0,0 0 16,1 0-16,-22 21 0,21-21 15,0 0 1,-21 21-16,-21-21 47,0 0-47</inkml:trace>
  <inkml:trace contextRef="#ctx0" brushRef="#br0" timeOffset="2099.59">17399 1545 0,'0'-21'31,"0"0"-16,21 21 48,-21 21-47,0 0-16,0 0 15,0 1-15,0-1 0,0 0 0,0 21 16,0 1-16,0-1 0,0-21 0,0 21 15,0 1-15,0-1 0,0 0 16,0 1-16,0-1 0,0 0 0,0 1 16,0-1-16,0 0 0,0 1 15,0-1-15,21 22 0,-21-22 16,0 0-16,0 22 0,0-22 0,0 0 16,21 22-16,-21-22 0,22 1 0,-22-1 15,0 0-15,0 1 0,21-1 16,-21 0-16,21 1 0,-21-1 0,0 0 15,0 1-15,21-22 0,-21 21 0,0 0 16,0 1-16,0-22 0,0 21 16,0 1-16,0-22 0,0 21 0,0-21 15,0 22-15,0-22 0,0 0 0,0 0 16,0 21-16,0-20 16,0-1-16,0 0 0,0 0 15,0-42 48,0 0-63,0 0 15,0-1-15</inkml:trace>
  <inkml:trace contextRef="#ctx0" brushRef="#br0" timeOffset="3361.7">11282 3598 0,'0'0'0,"-21"22"0,-1-22 0,-20 0 16,21 0-16,0 0 0,0 21 0,-1-21 16,1 0-16,0 0 0,21 21 46,21-21-30,0 0-16,1 0 16,-1 0-16,0 0 0,0 0 15,21 0-15,-20 0 0,-1 0 0,0 0 16,21 0-16,-21 0 0,22 0 16,-22 0-16,21 0 0,1 0 0,-1 0 15,21 0-15,-20 0 0,20 0 0,1 0 16,20 0-16,-20 0 0,21-21 15,-22 21-15,22 0 0,-22 0 0,22 0 16,-22 0-16,1-21 0,21 21 16,-22 0-16,22 0 0,-1 0 15,-20 0-15,21 0 0,-1 0 0,1 0 16,0 0-16,-1 0 0,1 0 0,0 0 16,-1 0-16,1-22 0,0 22 15,-1 0-15,1 0 0,0 0 0,-1 0 16,22 0-16,-21 0 0,-1 0 0,1 0 15,-21 0-15,20 0 0,-20 0 16,-1 0-16,1 0 0,20 0 0,-20 0 16,-1 0-16,1 0 0,-1 0 0,1 0 15,-1 0-15,1 0 0,-1 0 0,1 0 16,-1 0-16,1 0 16,-1 0-16,1 0 0,-1 0 0,-20 0 15,20 0-15,1 0 0,-1 0 0,-20 22 16,20-22-16,-21 0 0,22 0 15,-1 0-15,-20 0 0,20 0 0,-20 0 16,20 0-16,1 0 0,-22 0 0,21 0 16,-20 0-16,-1 21 0,0-21 15,1 0-15,-1 0 0,0 0 0,1 0 16,-22 0-16,21 0 0,1 0 0,-22 0 16,0 0-16,21 0 0,-21 0 15,1 0-15,20 0 0,-21 0 16,0 0-16,0 0 0,1 0 0,41 0 15,-42 0-15,0 0 0,1 0 16,-1 0-16,0 0 0,21-21 16,-21 21-16,1 0 0,20 0 15,-21 0-15,0 0 16,0 0-16,1 0 16,-1 0-16,0 0 0,0 0 15,0 0 1,-42 0 31,0 0-47,0 0 0,-22-22 15,22 1-15,-21 21 0,0-21 16,-1 0-16</inkml:trace>
  <inkml:trace contextRef="#ctx0" brushRef="#br0" timeOffset="4232.39">12255 2011 0,'0'0'0,"-21"0"0,0 0 0,-21-21 0,21 21 16,-22 0-16,22 0 0,0 0 0,-21 0 15,20 0-15,1 0 0,0 0 16,0 0-16,0 0 0,0 0 15,42 0 1,0 0-16,21 0 0,-21 0 16,43-21-16,-22 21 0,22 0 0,-1 0 15,1 0-15,-1 0 0,1-22 0,-1 22 16,1 0-16,-22 0 0,22 0 16,-22 0-16,0-21 0,1 21 15,-1 0-15,0 0 0,-21 0 0,1 0 16,-44 0 15,1 0-31,0 0 0,0 0 0,-21 0 16,20 0-16,1 21 15,0-21-15,0 22 0,-21-22 0</inkml:trace>
  <inkml:trace contextRef="#ctx0" brushRef="#br0" timeOffset="4581.88">12361 2074 0,'0'-21'16,"-21"21"0,21 21 15,0 1-31,0-1 0,0 0 15,0 0-15,0 0 0,-21 22 16,21-22-16,0 21 0,-21-21 0,21 22 16,0-1-16,-21 0 0,-1 1 0,1-1 15,0 0-15,21 1 16,-21-22-16,0 21 0,21-21 0,0 22 16,0-22-16,0 0 0,-21-21 0,21 21 15,0 0-15,0-42 47,21 21-47,-21-21 16,21 0-16</inkml:trace>
  <inkml:trace contextRef="#ctx0" brushRef="#br0" timeOffset="5238.72">12552 2371 0,'0'21'47,"0"0"-47,0 0 0,0 0 16,-21 1-16,21-1 0,-22 0 0,22 0 15,0 0-15,0 0 0,0 1 0,0-1 16,0 0-16,0 0 0,0 0 15,0 0-15,22-21 16,-1 0 0,0 0-16,0 0 0,0 0 15,0 0-15,1-21 0,-1 0 16,0 21-16,21-21 0,-21 0 0,1 0 16,-1-1-16,0 1 0,0 0 0,0 0 15,0 21-15,-21-21 0,0 0 16,22-1-16,-1 1 0,-21 0 15,0 42 32,-21 0-47,21 1 0,-22-1 16,22 0-16,0 21 0,0-21 16,-21 22-16,0-22 0,0 21 15,21 1-15,0-1 0,0 0 0,-21 1 16,21-1-16,0 21 0,-21-20 0,21-1 15,0 0-15,0 22 0,-22-22 0,22 1 16,-21-1-16,0 0 0,0 1 16,21-1-16,-21 0 0,0-21 0,21 1 15,-22 20-15,1-21 0,0 0 0,-21-21 16,21 21-16,-1 1 0,-20-22 16,0 0-16,-22 0 15,22 0-15,21 0 0,-22 0 16,1 0-16,21 0 0,-21 0 0,20 0 15,1 0-15,-21 0 0,21-22 0,0 22 16,21-21-16,0 0 0,0 0 16,0 0-16,21 0 15,0-1-15,0-20 0,0 21 16,0 0-16</inkml:trace>
  <inkml:trace contextRef="#ctx0" brushRef="#br0" timeOffset="5633.9">13293 2477 0,'0'-22'15,"0"44"1,0-1-16,0 0 16,-22 0-16,22 0 0,0 0 0,-21 22 15,21-1-15,-21-21 0,21 22 0,-21-1 16,21 0-16,-21 1 0,0-1 16,-1 0-16,22 1 0,-21 20 15,0-21-15,0 1 0,-21-1 0,20 0 16,1 1-16,0-1 0,0 0 0,0-20 15,21 20-15,0-21 0,0 0 0,-21 0 16,21 1-16,0-1 0,21-42 47,-21-1-47,0 1 0,21 0 16,0 0-16,0 0 0</inkml:trace>
  <inkml:trace contextRef="#ctx0" brushRef="#br0" timeOffset="5990.12">13208 2498 0,'0'0'0,"0"-64"15,0 43-15,21 21 16,0-21-16,0 0 15,1 21-15,-1 0 0,21 0 16,-21 0-16,0 0 0,1 0 0,20 0 16,-21 21-16,0-21 15,0 21-15,-21 21 0,0-20 0,0-1 16,0 0-16,0 21 0,0-21 0,0 1 16,-21-1-16,0 21 0,0-21 0,0 0 15,0 1-15,-22-1 0,22-21 16,0 21-16,0 0 0,0-21 0,-1 0 15,1 21-15,42-42 47,1 0-47,-1 0 16</inkml:trace>
  <inkml:trace contextRef="#ctx0" brushRef="#br0" timeOffset="6395.95">13652 2561 0,'22'0'16,"-1"-21"-1,0 21 1,-21-21-16,21 21 0,0 0 15,-21-21-15,21 0 0,1-1 16,-1 22-16,-21-21 0,0 0 16,0 0-16,0 0 15,-21 21 1,-1 0-16,1 0 16,0 0-16,0 0 0,0 21 0,21 0 15,-21 0-15,-1 0 0,1 1 0,0-1 16,21 0-16,0 0 0,0 21 0,-21-20 15,21-1-15,0 0 0,0 0 16,0 0-16,0 0 0,0 1 16,21-22-16,-21 21 15,21-21-15,0 0 0,1 0 16,-1 0-16,0 0 0,0 0 16,0-21-16,0 21 0,1-22 15,-1 22-15</inkml:trace>
  <inkml:trace contextRef="#ctx0" brushRef="#br0" timeOffset="6687.4">14287 2392 0,'0'-21'0,"0"0"16,0-1-16,-21 22 15,0 0 1,0 0-16,0 0 0,0 0 15,-1 22-15,1-1 16,0 0-16,0 0 0,0 0 0,0 0 16,-1 22-16,1-22 0,0 0 0,21 0 15,-21 0-15,21 1 0,-21-1 16,21 0-16,0 0 0,0 0 0,0 0 16,0 1-16,21-22 15,0 0-15,0 0 0,0 0 0,1 0 16,-1 0-16,21 0 0,-21 0 15,22 0-15,-22 0 0,21 0 16</inkml:trace>
  <inkml:trace contextRef="#ctx0" brushRef="#br0" timeOffset="7197.96">14690 2434 0,'0'0'16,"0"-21"-16,0 0 0,0 0 15,-22 21-15,1-21 16,0 21-16,0 0 16,0 0-16,0 0 15,-1 21-15,1-21 0,21 21 16,-21 0-16,0 0 0,0 0 16,0 1-16,-1-1 0,22 0 0,-21 0 15,0 0-15,21 0 0,-21 1 0,21-1 16,0 0-16,0 0 0,0 0 15,0 22-15,21-43 16,0 0-16,0 0 16,1 0-16,-1 0 0,0-22 15,0 22-15,0-21 0,0 0 16,1 21-16,-1-21 0,0 0 0,-21 0 16,21-1-16,0 1 0,-21-21 15,0 21-15,0 0 0,21-1 0,-21 1 16,0 0-16,0 0 0,0 0 15,0 42 17,0 0-32,0 0 0,-21 0 0,21 1 15,-21-1-15,21 0 0,0 0 0,0 0 16,-21 0-16,21 1 0,0-1 16,-21 0-16,21 0 0,0 0 15,0 0-15,21-21 31,0 0-31,0 0 16,0 0-16,1 0 0,-1-21 0</inkml:trace>
  <inkml:trace contextRef="#ctx0" brushRef="#br0" timeOffset="7634.08">15198 2434 0,'0'-42'15,"0"21"-15,-22 21 32,1 0-32,0 0 0,0 0 15,0 0-15,0 0 0,-1 0 0,1 21 16,0 0-16,0-21 0,0 21 0,0 0 16,-1 1-16,22-1 0,-21 0 15,21 0-15,0 0 0,0 0 16,0 1-16,21-1 15,1 0 1,-1-21-16,0 0 0,0 21 16,0-21-16,0 0 0,1 21 15,-1-21-15,-21 21 16,0 1 0,0-1-16,0 0 15,-21-21-15,-1 0 16,1 0-16,-21 0 0,0 21 15,20-21-15,1 0 0,0 0 16,0 0-16,0 0 0,0 0 16,-1 0-1,22-21 1,0 0-16,0 0 0,0-1 16,0 1-16,22 0 0</inkml:trace>
  <inkml:trace contextRef="#ctx0" brushRef="#br0" timeOffset="8342.27">15663 1990 0,'0'0'0,"0"-21"16,0-1-1,0 44 1,0-1-16,0 0 16,-21 0-16,0 0 0,21 22 15,-21-22-15,0 21 0,-1 0 16,22 1-16,-21-1 0,0 0 0,21 1 15,-21-1-15,21 0 0,-21 1 0,0-1 16,21-21-16,0 22 0,0-1 16,0-21-16,0 0 0,0 0 0,0 1 15,0-1-15,0 0 0,21-21 16,0 0-16,0 0 0,21 0 16,-20 0-16,-1 0 15,0 0-15,0-21 0,21 21 0,-20-21 16,-1-1-16,0 1 0,0 21 0,0-21 15,-21 0-15,21 0 0,-21 0 0,22-1 16,-22 1-16,0 0 16,0 42 15,0 0-31,0 1 16,0-1-16,-22-21 0,22 21 0,0 0 15,0 0-15,0 0 16,22-21 31,-22-21-32</inkml:trace>
  <inkml:trace contextRef="#ctx0" brushRef="#br0" timeOffset="8621.87">15981 2244 0,'-21'0'0,"-1"0"0,1 0 0,0 0 31,42 0 0,0 0-31,1 0 16,-22-21-16,-22 21 47,1 0-47,0 0 0,0 0 15,0 0-15,0 0 16,-1 0-16</inkml:trace>
  <inkml:trace contextRef="#ctx0" brushRef="#br0" timeOffset="8816.51">15367 2307 0,'0'0'0,"-42"0"16,63 0 15,0 0-31,0 0 0,0 0 16,0 0-16,22 0 0,-22 0 0,0 0 15,21 0-15,-20 0 0,-1 0 0,0 0 16</inkml:trace>
  <inkml:trace contextRef="#ctx0" brushRef="#br0" timeOffset="9322.07">16129 2455 0,'0'22'16,"-21"-22"-16,0 21 15,21 0-15,0 0 16,-22 0-16,22 0 16,-21 1-16,21-1 15,-21 0-15,21 0 0,0 0 0,0 0 16,0 1-16,0-1 15,0 0 1,-21-21-16,0 0 16,21-21-1,0 0-15,0-1 16,0 1-16,0 0 16,0 0-16,21 0 0,0 0 15,0-1-15,0 1 0,1 0 16,20 0-16,-21 0 0,21 0 0,-20-1 15,20 22-15,0-21 0,-21 21 16,1 0-16,20 0 0,-21 0 0,-21 21 16,21 1-16,-21-1 15,0 0-15,0 0 0,0 0 16,0 0-16,0 1 0,0-1 0,-21 0 16,0 0-16,0 0 0,0 0 15,-1-21-15,22 22 0,22-22 47,-1 0-47</inkml:trace>
  <inkml:trace contextRef="#ctx0" brushRef="#br0" timeOffset="10049.71">16912 2498 0,'0'-21'0,"0"42"0,0-64 16,0 22 0,0 0-16,-21 21 0,0 0 0,0 0 15,-1 0-15,1 0 0,0 21 16,0 0-16,0-21 0,0 22 16,-1-1-16,1 0 0,0 0 15,0 0-15,0 0 0,0 1 0,21-1 16,0 0-16,0 0 0,0 0 15,21-21-15,0 0 16,0 0-16,0 0 0,0 0 0,1 0 16,-1 0-16,0 0 0,0 0 0,0 0 15,0 0-15,1 0 0,-1-21 16,-21 0-16,21 21 16,-21-21-16,0 0 15,21 21 32,-21 21-47,0 0 16,0 0-16,0 0 0,0 0 15,0 1-15,0 20 0,0-21 0,0 0 16,0 0-16,0 22 0,0-22 16,0 21-16,0-21 0,0 1 0,-21 20 15,21 0-15,0-21 0,0 22 0,0-1 16,-21-21-16,21 22 0,-21-1 0,-1 0 15,1 1-15,0-1 0,0 0 16,0 1-16,-22-1 0,22-21 16,0 21-16,-21-20 0,-1 20 0,22-21 15,-21 0-15,21 0 0,0 1 0,-22-22 16,22 21-16,0-21 0,0 0 0,0 0 16,-1 0-16,1 0 0,0-21 15,21-1-15,-21 22 16,21-21-16,0-21 0,0 21 0,0-22 15,21 1-15,0 0 0,0-1 0,1 1 16,-1 0-16,0-22 0,21 22 0,-21 0 16,22-1-16,-1 1 0,0 0 0,1-1 15,-22 22-15,21-21 0,1 21 16,-1-1-16,0-20 0,-21 21 16,64-21-16,-64 20 0,22 1 15,-22 0-15,0 0 0,21 21 0,-21-21 16,-21 0-16,22-1 0,-1 1 15</inkml:trace>
  <inkml:trace contextRef="#ctx0" brushRef="#br1" timeOffset="20810.11">3704 5503 0,'0'-21'16,"0"0"-16,0 0 15,0 0 1,0 0-16,0-1 16,0 1-16,-21 21 0,21-21 15,-21 21-15,21-21 32,0 42-1,-21 0-31,21 0 0,0 1 0,0-1 15,-22 0-15,22 0 0,0 21 16,0 1-16,0-1 0,0 0 0,-21 1 16,21-1-16,0 22 0,0-22 0,0 0 15,-21 22-15,21-22 0,0 0 16,0 1-16,0-1 0,0 0 16,0 22-16,0-22 0,0 1 0,0-1 15,0 21-15,0-20 0,0 20 16,0-20-16,0-1 0,0 0 0,0 22 15,0-22-15,0 0 0,0-20 16,0 20-16,0 0 0,0-21 0,0 22 16,0-22-16,0 0 0,0 21 0,0-20 15,0-1-15,0 0 16,0 0-16,-21-21 47,21-21-47,-21 0 0,21 0 15,0-1-15,0 1 0,0 0 16</inkml:trace>
  <inkml:trace contextRef="#ctx0" brushRef="#br1" timeOffset="21871.78">3810 5419 0,'0'0'0,"-21"0"31,42 0 16,0 0-47,0 0 16,0 0-16,1 0 15,-1 0-15,0 0 0,0 0 16,21 0-16,-20 0 0,20 0 0,0 0 16,1 0-16,-1 0 0,0 0 15,22 0-15,-22 0 0,22 0 0,-1 0 16,1 0-16,-1 0 0,22 0 0,-22 0 16,22 0-16,-22 0 0,22 0 15,0 0-15,-22 0 0,22-21 0,0 21 16,-1 0-16,1 0 0,0 0 0,-1-22 15,22 22-15,-21 0 0,-1 0 16,22 0-16,-42 0 0,20-21 16,1 21-16,0 0 0,-22 0 0,22 0 15,-22 0-15,22 0 0,-21 0 16,-1 0-16,22-21 0,-22 21 0,1 0 16,-22 0-16,22 0 0,-1 0 0,1 0 15,-1 0-15,1 0 0,-1 0 16,1 0-16,20 0 0,-20 0 0,20 0 15,1 0-15,0 0 0,-22 0 0,22 0 16,-22 0-16,1 0 0,-1 0 16,1 0-16,-1 21 0,-20-21 0,20 0 15,1 0-15,-22 0 0,22 0 0,-1 0 16,1 0-16,-1 0 0,1 0 0,20 0 16,-20 0-16,-1 0 15,1 0-15,-22 0 0,22 0 0,-22 0 16,21 0-16,-20 0 0,-1 0 0,0 0 15,1 0-15,-1 0 0,0 0 0,1 0 16,-1 0-16,0 0 0,1 0 16,-1 0-16,0 0 0,22 0 0,-1 0 15,-20 0-15,20 0 0,-20 0 0,20 0 16,-21 0-16,1 0 0,-1 0 16,0 0-16,-20 0 0,-1 0 0,21 0 15,-21 0-15,0 0 0,1 0 16,-1 0-16,0 0 0,0 0 15,0 0-15,0 0 16,1 0-16,-1 0 0,0 0 0,21 0 16,-21 0-16,1 0 0,-1 0 0,0 0 15,0 0-15,0 0 0,0 0 0,1 0 16,-1 0-16,0 0 0,0 0 16,0 0-16,0 0 0,1 0 15,-1 0 1,0 0-16,-42 0 78</inkml:trace>
  <inkml:trace contextRef="#ctx0" brushRef="#br1" timeOffset="22774.16">11261 5313 0,'0'21'32,"0"0"-17,0 0-15,0 1 16,0-1-16,0 0 0,0 0 0,0 0 15,0 0-15,0 1 0,0 20 16,-22 0-16,22 1 0,-21-1 0,21 0 16,-21 1-16,21 20 0,-21-21 0,21 1 15,-21 20-15,21-20 0,0-1 16,0 21-16,-21-20 0,21 20 16,0-20-16,-22 20 0,22-21 0,0 22 0,0-22 15,-21 22-15,21-22 0,0 22 16,0-22-16,-21 0 0,0 1 15,0-1-15,21 0 0,-21 1 0,-1-1 16,22-21-16,-21 21 0,21-20 0,0-1 16,-21 21-16,21-21 0,0 0 15,-21-42 32,21 0-47,0 0 0</inkml:trace>
  <inkml:trace contextRef="#ctx0" brushRef="#br1" timeOffset="23902.57">3810 7260 0,'0'0'0,"-21"0"0,0 0 0,-1 21 15,1-21-15,0 0 0,0 22 0,0-22 16,0 0-16,-1 0 0,1 21 15,0-21-15,0 0 16,21 21 0,21-21-1,0 0-15,0 0 16,22 0-16,-22 0 0,0 0 0,21 0 16,1 0-16,-1 0 0,0-21 15,1 21-15,-1 0 0,22-21 0,-22 21 16,43-22-16,-22 22 0,22-21 15,21 21-15,-1 0 0,-20-21 16,21 21-16,0 0 0,0 0 0,-1-21 0,1 21 16,0 0-16,0 0 0,0 0 15,21-21-15,-21 21 0,21 0 0,-22 0 16,1 0-16,0 0 0,0 0 0,0 0 16,0 0-16,-1 0 15,1 0-15,-21 0 0,21 0 0,0 0 16,-1 0-16,-20 0 0,21 0 0,-21 0 15,-1 0-15,22 0 0,-21 0 16,21 0-16,-22 0 0,1 0 0,0 0 16,-1 0-16,1 0 0,0 0 0,-1 0 15,-20 0-15,20 0 0,-20 0 16,21 0-16,-22 0 0,22 0 0,-22 0 16,1 0-16,-1 0 0,-20 0 0,20 0 15,-21 0-15,22 0 0,-22 0 16,22 0-16,-22 0 0,0 0 15,22 0-15,-22 0 0,22 0 0,-22 0 16,0 0-16,22 0 0,-22 0 0,1 0 16,20 0-16,-21 0 0,22 0 0,-22 0 15,1 0-15,20 0 0,-21 0 16,1-21-16,-1 21 0,0 0 0,22 0 16,-22 0-16,1 0 0,-22 0 0,21 0 15,0 0-15,1 0 0,-22 0 16,21 0-16,-21 0 0,22 0 0,-22 0 15,21 0-15,-21 0 0,1 0 0,-1 0 16,0 0-16,0 0 16,0 0 15,0 0-31,-21-22 0,22 22 16,-1-21-16,0 0 15,0 0-15</inkml:trace>
  <inkml:trace contextRef="#ctx0" brushRef="#br1" timeOffset="24651.26">4403 6033 0,'0'-22'16,"0"44"-16,0-65 0,0 22 0,0 0 16,0 0-16,0 0 0,21-1 15,-21 1-15,0 42 32,0 1-32,-21-1 15,21 0-15,-22 21 0,22-21 0,0 22 16,-21-1-16,0 0 0,21 1 15,-21 20-15,0-20 0,0-1 0,21 21 16,-22-20-16,22-1 0,-21 0 16,21 1-16,0-22 0,0 21 0,0-21 15,0 1-15,0-1 0,0 0 0,0-42 47,0 0-47</inkml:trace>
  <inkml:trace contextRef="#ctx0" brushRef="#br1" timeOffset="24962.04">4191 6117 0,'0'0'0,"0"-21"0,-21 0 0,21 0 0,0-22 16,0 22-16,21 0 15,0 0-15,0 0 0,0 0 16,22 21-16,-1-22 0,-21 1 0,22 21 15,-1-21-15,0 21 0,1 0 16,-1 0-16,-21 0 0,0 0 0,0 21 16,-21 0-16,0 1 0,0-1 15,0 21-15,-21-21 0,-21 22 16,21-22-16,-22 21 0,1 0 0,0-20 16,-22-1-16,43 21 0,-21-21 15,-1 0-15,22 1 0,0-1 0,0-21 16,21 21-16,0 0 15,21-21 1,0 0 0,0 0-16</inkml:trace>
  <inkml:trace contextRef="#ctx0" brushRef="#br1" timeOffset="25678.06">4530 6646 0,'0'22'16,"0"-44"-16,0 65 15,21-43 1,0-21-16,0 21 0,0-22 16,0 1-16,1 0 0,-1 0 15,0 0-15,0 0 0,0-22 16,22 22-16,-22-21 0,0-1 15,-21 22-15,0 0 0,21-21 0,-21 21 16,0-1-16,0 1 0,-21 21 16,0 0-16,0 0 15,-22 0-15,22 0 0,0 0 0,0 21 16,0-21-16,-1 22 0,22-1 16,22-21-1,-1 0 1,0 0-16,0 0 0,0 0 0,22 0 15,-22 0-15,0-21 0,0 21 16,21 0-16,-20-22 16,-1 22-16,0 0 0,-21 22 15,0-1 1,0 0-16,0 0 0,0 0 0,0 0 16,0 1-16,0 20 0,0-21 15,0 0-15,0 22 0,0-22 0,0 0 16,0 0-16,0 0 0,0 0 0,0 1 15,0-1-15,21-21 16,0 0-16,0 0 16,1 0-16,-1-21 0,0-1 15,0 22-15,0-21 0,0 0 16,1 0-16,-22-21 0,21 20 0,0 1 16,-21 0-16,21 0 0,-21-21 15,0 20-15,21 1 16,-21 42 15,0 1-15,0-1-16,0 0 0,0 0 15,0 0-15,0 0 0,0 1 0,0-1 16,0 0-16,0 0 16,0 0-16,0-42 46</inkml:trace>
  <inkml:trace contextRef="#ctx0" brushRef="#br1" timeOffset="25996.97">5376 6075 0,'0'0'0,"-21"0"0,0 0 16,0 0-16,0 0 15,21 21 17,21-21-32,0 0 15,0 0-15,0 0 0,0 0 16,1 0-16,-22-21 0,21 21 16,-21-21-16,-21 21 15,-1 0-15,1 0 16,-21 0-16,21 0 0,-22 0 15,22 0-15,0 0 0,0 21 0,0-21 16,21 21-16,0 0 0,0 0 0,0 1 16,0-1-16,0 0 15,0 0-15,21-21 0,0 21 0,0-21 16,22 0-16,-22 21 0</inkml:trace>
  <inkml:trace contextRef="#ctx0" brushRef="#br1" timeOffset="26663.16">5715 6287 0,'0'21'15,"0"0"-15,0 0 16,0 0-16,0 0 0,0 1 16,0-1-16,0 0 0,0 0 15,0 0-15,0 0 0,0 1 0,0-1 16,0 0-16,0 0 15,0 0-15,0 0 16,-21-21 0,0 0-1,21-21-15,0 0 16,0 0-16,0 0 0,0 0 0,0-1 16,0 1-16,0-21 0,0 21 0,0-22 15,21 22-15,0 0 0,0 0 16,0 0-16,0 0 0,1 21 0,-1 0 15,0-22-15,0 22 0,0 0 0,0 0 16,1 0-16,-1 22 16,0-1-16,0 0 0,-21 0 15,21 0-15,-21 0 0,0 22 0,0-22 16,0 0-16,0 0 0,0 0 16,0 1-16,0-1 0,0 0 0,0 0 15,0 0-15,0-42 47,0 0-47,0 0 16,0 0-16,0-1 0,21-20 0,1 21 15,-1-21-15,0 20 0,-21 1 16,21-21-16,0 21 0,0 0 16,1-1-16,-1 22 0,0 0 15,0 0-15,0 0 0,0 0 16,-21 22-16,22-1 0,-22 0 15,0 21-15,0-21 0,0 1 0,21-1 16,-21 21-16,0-21 0,0 0 16,0 1-16,0-1 0,0 0 0,0 0 15,-21 0-15,21 0 0,0 1 0,-22-22 16,22 21-16,-21-21 31,21-21-15</inkml:trace>
  <inkml:trace contextRef="#ctx0" brushRef="#br1" timeOffset="26906.71">6540 6265 0,'0'22'31,"0"-1"-31,0 0 15,0 0-15,0 0 0,0 0 16,0 1-16,0-1 0,0 21 16,0-21-16,0 0 0,0 1 0,0-1 15,0 0-15,0 0 0,0 0 0,0 0 16,0 1 0,0-44-1,0 1-15</inkml:trace>
  <inkml:trace contextRef="#ctx0" brushRef="#br1" timeOffset="27222.62">6583 6096 0,'-21'0'0,"42"0"0,-64 0 0,22 0 15,0 0 1,21 21-16,0 0 15,21-21 1,0 0-16,1 0 16,-1 0-16,-21-21 0,21 21 15,-21-21-15,0 0 16,0 0 0,-21 21-16,0 0 0,-1 0 0,1 0 15,0 0-15,0 0 16,0 0-16,0 21 0,-1 0 15,22 0-15,0 0 16,22 1 0,-22-1-16,21-21 0,0 21 0,0-21 15,-21 21-15</inkml:trace>
  <inkml:trace contextRef="#ctx0" brushRef="#br1" timeOffset="28620.34">6985 6710 0,'0'21'0,"21"-21"31,0-21-15,0 21-16,1-21 0,-22 0 0,21 21 15,0-43-15,0 22 0,0 0 0,0-21 16,1 20-16,-1-20 0,0 0 15,0-1-15,0-20 0,0 21 0,1-1 16,-1-20-16,-21 20 0,21 1 0,-21-21 16,21 20-16,-21 1 0,0 0 15,0 20-15,0-20 0,0 0 0,0 21 16,0-1-16,0 1 0,0 0 16,0 0-16,-21 21 15,0 21 1,0 21-16,-1-20 0,22-1 15,-21 21-15,0 0 0,21 1 16,-21-1-16,0-21 0,0 22 0,-1-1 16,22 0-16,-21 1 0,0 20 0,21-21 15,-21 1-15,21-1 0,0 0 0,0 1 16,0-1-16,0 0 16,0-20-16,0 20 0,21-21 0,0 0 0,0 0 15,1 1-15,-1-1 0,21 0 16,-21 0-16,0-21 15,1 0-15,20 0 0,0 0 0,-21 0 16,22 0-16,-1-21 0,0 21 0,1-21 16,-22 0-16,21-1 0,-21 1 15,1 0-15,-1 0 0,0 0 0,0 0 16,0-1-16,-21 1 0,0-21 0,0 21 16,0 0-16,0-1 0,0 1 15,0 42 16,0 1-15,0-1-16,-21 0 0,21 0 0,0 0 16,0 0-16,0 1 0,0-1 15,0 0-15,0 0 0,0 0 0,0 0 16,0 1-16,21-22 16,0 0-16,1 0 15,-1 0-15,0 0 16,0-22-16,0 22 0,-21-21 15,21 0-15,1 21 0,-1-21 0,-21 0 16,21-22-16,-21 22 0,21 0 16,0 0-16,-21 0 0,0 0 0,0-1 15,21 1-15,1 0 0,-22 42 47,0 0-47,0 1 16,0-1-16,0 0 0,0 0 0,0 0 15,0 22-15,0-22 0,0 0 0,0 0 16,21 0-16,-21 0 0,21-21 0,0 22 16,0-1-16,0-21 15,1 21-15,-1-21 0,0 0 16,0 0-16,0 0 0,0 0 0,1-21 16,-22 0-16,21 21 0,0-22 15,-21 1-15,21 0 0,-21 0 16,0 0-16,21 0 0,-21-22 0,21 22 15,-21 0-15,0 0 0,0 0 0,22-1 16,-1 1-16,-21 0 16,0 42-1,0 0 1,0 1-16,0-1 0,0 0 16,0 0-16,0 0 0,0 0 15,0 1-15,0-1 0,0 0 16,0 0-16,0 0 0,0 0 15,21-21-15,-21 22 0,21-22 16,0 0-16,0 0 0,1 0 16,-1 0-16,0 0 0,0 0 0,0 0 15,0 0-15,1 0 0,-1 0 0,0 0 16,21-22-16,-21 22 0,1-21 16,20 0-16,-21 21 0,0-21 0,22 0 15,-22 0-15,0-1 0,-21 1 0,21 0 16,-21 0-16,21-21 0,-21 20 15,0 1-15,0 0 0,-21 21 32,0 0-32,0 0 0,0 0 0,-1 21 15,1 0-15,21 1 0,-21-1 16,21 0-16,0 0 0,-21 0 16,21 0-16,0 22 0,0-22 0,0 0 15,21 0-15,0-21 0,-21 21 0,21 1 16,1-22-16,-1 0 0,21 21 15,-21-21-15,0 0 0,22 0 0,-22 0 16,0 0-16,21 0 0,-20-21 0,-1 21 16,0-22-16,-21 1 0,21 21 0,0-21 15,-21 0-15,0 0 0,0-22 16,0 22-16,0 0 0</inkml:trace>
  <inkml:trace contextRef="#ctx0" brushRef="#br1" timeOffset="28932.26">8594 5884 0,'0'0'0,"-43"0"0,22 22 16,0-22-16,0 21 0,0-21 0,-1 21 15,22 0-15,0 0 16,22-21 15,-1 0-31,0 0 0,-21-21 31,-21 21-31,0 0 16,-1 0-16,1 0 0,0 0 16,0 0-16</inkml:trace>
  <inkml:trace contextRef="#ctx0" brushRef="#br1" timeOffset="29196.63">7366 6265 0,'-21'0'0,"42"0"0,-21 0 47,21 0-47,0 0 0,22 0 0,-22-21 16,21 21-16,0 0 0,-20 0 0,20 0 16,0 0-16,-21 0 0,1 0 15,20 0-15,-21-21 0,0 21 16,0 0-16,1 0 0,20-21 0,-21 21 15,0 0-15,0-21 0,1 21 0,-22-21 16,21 21-16</inkml:trace>
  <inkml:trace contextRef="#ctx0" brushRef="#br1" timeOffset="30437.83">17822 5440 0,'0'0'0,"0"-21"0,0 0 15,0-1-15,0 1 16,0 0-16,0 0 15,0 0-15,-21 0 16,21-1-16,0 1 16,-21 21 15,21 21-31,0 1 16,0-1-16,0 0 0,-21 21 15,21 1-15,-21-1 0,21 21 0,-22 1 16,22-1-16,0 1 0,-21-1 0,21 1 15,-21-1-15,0 1 0,21-1 16,0 1-16,-21-1 0,0 1 0,21-1 16,-22 1-16,22-1 0,-21 1 15,21-22-15,0 1 0,0-1 0,0 0 16,0-21-16,0 22 0,0-22 0,0 0 16,0 0-16,0-42 31,0 0-16,0-21-15,0 20 0,0-20 16</inkml:trace>
  <inkml:trace contextRef="#ctx0" brushRef="#br1" timeOffset="31437.97">17865 5271 0,'0'-22'0,"0"44"16,-22-44-16,1 22 15,42 22 48,1-22-63,-1 0 0,0 0 0,0 0 15,43 0-15,-22 0 0,21 0 16,1 0-16,21 0 0,-1 0 0,1 0 16,21 0-16,-22 0 0,22-22 0,0 22 15,0 0-15,21 0 0,-21 0 16,21 0-16,0 0 0,0-21 0,0 21 15,0 0-15,0 0 0,0 0 0,21 0 16,-21-21-16,21 21 16,0-21-16,0 21 0,-21 0 0,22 0 15,-22 0-15,0 0 0,0 0 0,0 0 16,0 0-16,-22 0 0,1 0 16,-21 0-16,21 0 0,-22 0 0,22 0 15,-21 0-15,0 0 0,20 0 0,1 0 16,-21 0-16,21 0 0,-22 0 15,22 0-15,-21 0 0,0 0 0,-1 0 16,1 0-16,0 0 0,-22 0 0,22 0 16,-22 0-16,1 0 0,-1 0 15,1 0-15,-1 0 0,1 0 0,-22 0 16,0 0-16,1 0 0,-1 0 0,-21 0 16,22 0-16,-1 0 15,-21 0-15,21 0 0,-20 0 0,20 0 16,-21 0-16,0 0 0,0 0 0,1 0 15,-22 21 48,0 0-63,0 0 16,0 1-16,-22-1 0,22 0 15,-21 0 1,0 0-16,0 0 0,21 1 0,-21-1 15,0 21-15,21-21 0,0 22 0,-22-1 16,22 0-16,0 1 0,0-1 16,0 0-16,0 22 0,0-22 0,0 22 15,-21-22-15,21 21 0,0-20 0,0-1 16,-21 22-16,21-22 0,-21 21 16,0-20-16,21-1 0,0 22 0,-21-22 15,-1 0-15,1 22 0,0-22 0,21 0 16,-21 1-16,0-1 0,21 0 0,-21-20 15,-1 20-15,22-21 0,-21 21 16,21-20-16,0 20 0,0-21 16,-21 0-16,21 0 0,0 22 0,0-22 15,0 0-15,0 0 0,0 0 0,0 1 16,0-1-16,0 0 0,0 0 16,0 0-16,21-21 0,-21-21 31,0 0-16,-21 0-15,0 0 0,0-1 16</inkml:trace>
  <inkml:trace contextRef="#ctx0" brushRef="#br1" timeOffset="32351.06">17441 7027 0,'-63'0'16,"42"0"-16,42 0 47,0 0-47,0 0 15,21 0-15,-20 0 0,20 0 0,0 0 16,1 0-16,-1 0 0,21 0 0,-20 0 16,20 0-16,22 0 0,-22 0 0,22 0 15,21 0-15,0 0 0,0 0 16,21 0-16,0 0 0,0 0 16,21 0-16,-21 0 0,21 0 0,0 0 15,0 0-15,-21 0 0,21 0 0,-21 0 16,0 0-16,0 0 0,0 0 0,0 0 15,0 0-15,0 22 0,-21-22 0,21 0 16,-21 0-16,0 0 0,0 21 16,0-21-16,-1 0 0,1 0 0,0 21 15,-21-21-15,21 0 0,-22 0 0,1 0 16,-22 0-16,22 21 0,-21-21 0,-1 0 16,1 0-16,-1 0 0,1 21 15,-1-21-15,1 0 0,190 0 16,-191 0-1,1 0-15,-1 0 0,-21 0 0,22 0 16,-1 0-16,-20 0 0,-1 0 0,22 0 16,-22 0-16,0 0 0,1 0 15,-22 0-15,21 0 0,0 0 0,-20 0 16,20 0-16,-21 0 0,0 0 0,22 0 16,-22-21-16,0 21 0,0 0 0,21 0 15,-20 0-15,-1 0 0,0 0 16,0 0-16,0 0 0,0 0 15,-21-21 17,-21 21-32,0-21 0,0 0 15,0 21-15,0-22 0</inkml:trace>
  <inkml:trace contextRef="#ctx0" brushRef="#br1" timeOffset="32997.97">19050 5863 0,'0'0'0,"-42"-21"15,20 21 1,1 0-16,0 0 0,0 0 0,0 0 16,0 0-16,-1 21 0,-20 0 15,21 1-15,-21-1 0,20 0 0,-20 21 16,21 1-16,0-22 0,0 21 0,-1 0 16,1 1-16,21-1 0,0-21 0,0 43 15,0-22-15,0 0 0,0-20 16,0 20-16,21 0 0,1-21 0,-1 1 15,0 20-15,0-42 0,0 21 0,0 0 16,22-21-16,-22 0 0,21 0 16,-21 0-16,22 0 0,-22-21 15,21 0-15,1 21 0,-1-21 0,-21-22 16,21 22-16,1 0 0,-22-21 0,21 21 16</inkml:trace>
  <inkml:trace contextRef="#ctx0" brushRef="#br1" timeOffset="33254">19579 5863 0,'0'-42'16,"0"84"-16,21-126 0,-21 62 0,0-20 16,0 21-16,0 0 0,0 0 15,0 42 1,0 0-16,0 0 0,0 21 16,-21 1-16,0-22 0,0 21 0,21 1 15,0-1-15,-21 21 0,-1-20 16,1-1-16,21 0 0,0 1 0,-21-1 0,0-21 15,21 22-15,-21-1 16,21 0-16,0 1 0,-21-22 0,21 21 16,-22-21-16,22 0 0,0 1 0,0-1 15,0 0-15,22-21 32</inkml:trace>
  <inkml:trace contextRef="#ctx0" brushRef="#br1" timeOffset="33766.58">19875 6350 0,'22'0'0,"-44"0"0,65-21 0,-22 21 0,0-21 15,0 21-15,0-21 0,1 21 16,-22-22-16,21 1 0,0 21 0,-21-21 16,21 0-16,-21 0 0,0 0 0,0-1 15,0 1-15,0 0 0,-21 0 16,0 21-16,0 0 0,-1 0 15,1 0-15,0 0 0,-21 0 16,21 0-16,-22 21 0,22 0 0,-21 0 16,21 1-16,-22 20 0,22-21 0,0 0 15,0 22-15,0-22 0,-1 0 0,22 21 16,0-21-16,0 1 0,0 20 16,22-21-16,-1-21 15,21 0-15,-21 0 16,0 0-16,22 0 0,-22 0 0,0-21 15,21 21-15,-20-21 0,-1 0 0,21-1 16,-21 1-16,0 0 0,1 0 0,-22 0 16,21 0-16,0-22 0,0 22 15,-21 0-15,0 0 0,0 0 0,21-1 16,-21 1-16,0 42 31,0 1-31,0-1 16,0 0-16,0 0 0,0 0 15,-21 22-15,21-22 0,0 0 0,0 0 16,0 0-16,0 0 0,0 1 0,0-1 16,0 0-16,0 0 15,21-21 1,0 0-16,1-21 16,-1 21-16,0-21 0,0 0 15</inkml:trace>
  <inkml:trace contextRef="#ctx0" brushRef="#br1" timeOffset="34186.3">20722 6160 0,'21'-22'0,"-42"44"0,42-65 15,-21 22 1,-21 21 0,0 0-16,0 0 0,0 0 15,-1 0-15,-20 0 0,21 0 16,-21 21-16,20-21 0,1 21 0,0-21 15,0 22-15,0-1 0,0-21 0,-1 21 16,22 0-16,0 0 16,22 0-1,-1-21-15,0 0 0,0 0 16,0 22-16,0-22 0,22 0 16,-22 21-16,0 0 0,0-21 0,0 21 15,1-21-15,-1 21 0,-21 0 0,0 1 16,0-1-1,0 0-15,-21 0 0,-1-21 16,1 0-16,0 21 0,0-21 0,-21 0 16,20 0-16,-20 0 0,21 0 0,-21 0 15,20 0-15,-20 0 0,21 0 0,0 0 16,0 0-16,-1 0 16,1 0-16,21-21 15,0 0 1,0 0-16,21 21 0,1-21 15,-1 21-15,0-22 0,21 22 16</inkml:trace>
  <inkml:trace contextRef="#ctx0" brushRef="#br1" timeOffset="34634.06">21294 6265 0,'21'0'0,"-42"0"0,42-21 0,-21 0 16,0 0 0,-21 0-16,-1 21 15,1-21-15,0 21 0,0 0 16,0 0-16,0 0 0,-1 0 0,1 0 16,0 0-16,0 0 0,0 21 15,0 0-15,-1-21 0,22 21 0,-21-21 16,21 21-16,-21 0 0,21 1 15,21 41 1,0-63-16,1 21 0,-1-21 16,0 21-16,21-21 0,-21 22 15,1-22-15,-1 21 0,0-21 0,0 21 16,0-21-16,-21 21 0,0 0 0,0 0 16,0 1-1,-21-22-15,0 21 16,0-21-16,0 21 0,-22-21 0,22 0 15,-21 0-15,21 0 0,-22 21 0,22-21 16,0 0-16,-21 0 0,20 0 0,1 0 16,0 0-16,0 0 15,21-21 1,21 0-16,21 0 16,-20-1-16</inkml:trace>
  <inkml:trace contextRef="#ctx0" brushRef="#br1" timeOffset="35050.29">21717 5884 0,'0'0'0,"-21"0"0,42-21 31,0 21-31,0 0 0,22 0 0,-22 0 16,21 0-16,22 0 16,-22 0-16,21 0 0,-20 0 0,20 0 0,-20 0 15,20 0-15,-21 0 0,22 0 16,-22 0-16,1 0 0,-22 0 0,0 0 16,0 0-16,-42 0 15,0 0-15,0 0 16,-64 0-1,43 0-15</inkml:trace>
  <inkml:trace contextRef="#ctx0" brushRef="#br1" timeOffset="35298.83">22098 5863 0,'-21'0'0,"21"21"16,0 1-16,0-1 15,0 0-15,0 0 0,-21 0 16,21 22-16,0-22 0,-22 21 15,22-21-15,0 22 0,0-1 0,-21-21 16,21 21-16,-21-20 0,21 20 0,-21-21 16,21 21-16,0-20 0,-21-1 15,21 0-15,-21 0 0,-1 0 0,22 0 16,0 1-16,22-22 31,-22-22-15,21 22-16,21-21 0,-21 0 0,0 0 15</inkml:trace>
  <inkml:trace contextRef="#ctx0" brushRef="#br1" timeOffset="35828.06">22310 6244 0,'0'0'0,"0"-21"16,0 42 31,0 0-47,-22 1 0,22-1 0,-21 0 15,21 0-15,0 0 0,0 0 16,0 1-16,0-1 0,0 0 0,0 0 16,21-21-1,1 21-15,-1-21 16,0 0-16,21 0 0,-21 0 0,1 0 16,-1 0-16,21-21 0,-21 21 0,0-21 15,1 0-15,20 21 0,-21-21 16,-21-1-16,21 1 0,0 0 0,1 21 15,-22-21-15,0 0 0,0 0 16,0 42 15,-22-21-31,22 21 0,0 0 16,-21 0-16,0 22 0,21-22 0,0 0 16,0 21-16,-21-21 0,21 1 0,-21 20 15,21 0-15,-21-21 0,21 22 16,-22-22-16,22 21 0,0-21 15,0 22-15,0-22 0,0 0 0,0 0 16,0 22-16,-21-22 0,0 0 16,21 0-16,-21-21 0,0 21 0,0-21 15,-1 21-15,1-21 0,0 0 0,0 0 16,-21 0-16,20 0 0,1 0 16,0 0-16,0 0 0,0 0 0,0 0 15,-1-21-15,1 21 0,21-21 16,0 0-1,0 0-15,21 0 0,1 21 16,-1-22-16,0 22 0</inkml:trace>
  <inkml:trace contextRef="#ctx0" brushRef="#br1" timeOffset="36141.97">22987 6265 0,'0'0'0,"-21"22"31,21-1-15,0 21-16,-21-21 0,21 22 16,-22-1-16,22 0 0,0 1 15,-21-1-15,0 0 0,0 1 0,21-1 16,-21 0-16,0-21 0,-1 22 0,1-1 15,0-21-15,21 22 0,-21-22 0,0 21 16,0 22-16,-1-43 16,22 0-16,0 0 15,-21-21-15,21 21 0,21-42 32,-21 0-32,22 0 15</inkml:trace>
  <inkml:trace contextRef="#ctx0" brushRef="#br1" timeOffset="36421.94">22923 6435 0,'0'-43'0,"0"86"0,0-107 16,22 43-16,-22 0 0,21 0 0,-21 0 16,21 21-16,0-22 0,0 1 15,0 21-15,1 0 0,-1 0 0,0 0 16,0 0-16,-21 21 15,21 1-15,-21-1 0,0 0 0,0 0 16,0 0-16,0 22 0,-21-22 16,0 0-16,0 0 0,0 0 0,-1 0 15,-20 1-15,21-22 0,0 21 16,-22-21-16,22 21 0,0-21 16,0 0-16,0 0 0,42-21 31,0 0-16</inkml:trace>
  <inkml:trace contextRef="#ctx0" brushRef="#br1" timeOffset="36712.07">23177 6350 0,'0'-21'0,"0"42"0,22-42 15,-1 0-15,0 0 0,0-1 16,0 22-16,0-21 15,-21 0-15,-21 21 47,0 0-47,0 21 0,0 0 0,0-21 16,21 22-16,-22-1 0,22 0 0,-21 0 16,21 0-16,-21 0 0,21 1 15,0-1-15,0 0 16,0 0-16,0 0 0,0 0 15,21-21-15,0 0 16,1 0-16,-1 0 16,0 0-16,0 0 0</inkml:trace>
  <inkml:trace contextRef="#ctx0" brushRef="#br1" timeOffset="36978.07">23622 6308 0,'0'0'0,"0"-43"16,-21 22 0,0 21-16,-1 0 15,1 0-15,0 0 0,0 21 16,0-21-16,0 22 0,-1-1 16,1 0-16,21 0 0,-21 21 0,0-20 15,21-1-15,-21 0 0,21 0 16,0 0-16,0 0 0,0 1 0,0-1 15,0 0 1,21-21-16,0 0 16,0 0-16,0 0 0,1 0 0,-1 0 0,0 0 15,0-21-15,0 21 0</inkml:trace>
  <inkml:trace contextRef="#ctx0" brushRef="#br1" timeOffset="37586.44">23770 6371 0,'0'0'0,"21"-21"0,0 0 15,-21 0 1,-21 21 0,0 0-16,0 21 15,0-21-15,0 21 0,21 0 0,-22 0 16,1 1-16,0-1 0,0-21 0,21 21 16,0 0-16,0 0 0,0 0 15,-21-21-15,21 22 0,0-1 16,21-21-1,0 0-15,0 0 0,0 0 16,1 0-16,-1-21 16,0-1-16,0 22 0,0-21 15,-21 0-15,21 0 0,-21 0 16,22 0-16,-22-1 16,-22 22-1,22 22 1,-21-1-16,21 0 0,0 0 15,-21-21 1,21 21-16,0 0 16,21-21-1,0 0-15,1 0 0,-1 0 16,0 0-16,0 0 16,0 0-16,-21-21 0,21 21 0,1-21 15,-1 0-15,-21 0 0,21 21 16,-21-21-16,0-1 0,0 1 15,21 21-15,-21-21 0,0 42 32,0 0-32,-21 1 15,21-1-15,0 0 0,0 0 16,-21-21-16,21 21 0,0 0 16,-21 1-16,21-1 0,-22-21 15,22 21-15,0-42 63,22 0-63,-1 21 0</inkml:trace>
  <inkml:trace contextRef="#ctx0" brushRef="#br1" timeOffset="38346.03">24299 5969 0,'0'0'0,"0"-21"0,-21 21 32,21 21-17,0 0-15,-21 0 0,0 1 0,0-1 16,21 21-16,-22-21 0,1 0 0,21 22 16,-21-22-16,0 21 0,21-21 15,0 22-15,-21-1 0,0-21 0,21 22 16,-22-22-16,22 0 0,-21 0 0,21 0 15,0 0-15,0 1 0,0-1 0,0 0 16,0 0 0,21-21-1,1 0 1,-1 0-16,-21-21 0,21 0 16,0 0-16,0 21 15,-21-22-15,21 1 16,1 21-16,-22 21 31,0 1-15,0-1-16,0 0 15,0 0 1,21-21 0,0 0-16,0 0 15,0 0-15,0 0 0,1 0 0,-1 0 16,0 0-16,0 0 0,0 0 0,0-21 15,1 21-15,-1-21 0,0 0 16,-21-1-16,21 22 0,0-21 16,-21 0-16,0 0 0,0 0 0,0 0 15,0-1-15,0 1 0,0 0 0,0 0 16,-21 21-16,0 0 16,0 0-16,0 21 15,-1-21-15,22 21 0,-21 0 0,0 1 16,21-1-16,0 0 0,-21 0 15,21 0-15,-21 0 0,21 1 0,0-1 16,0 0-16,0 0 16,0 0-16,0 0 0,0 1 15,0-1-15,-21 0 0,21 0 16,-22-21-16,22 21 0,-21 22 16,0-22-16,0 0 0,21 0 15,0 0-15,0 0 0,-21 1 0,21-1 16,-21-21-16,21 21 15,0-42 17,21 0-32,0 21 15,-21-22-15</inkml:trace>
  <inkml:trace contextRef="#ctx0" brushRef="#br1" timeOffset="38551.65">24744 6096 0,'-21'0'15,"-1"0"-15,22-21 0,-21 21 0</inkml:trace>
  <inkml:trace contextRef="#ctx0" brushRef="#br1" timeOffset="38767.69">24024 6117 0,'0'0'0,"-21"0"16,21 21-16,21-21 15,0 0 1,0 0-16,1 0 0,-1 0 0,0 0 16,0 0-16,0 0 0,0 0 15,1 0-15,-1 0 0,0 0 16</inkml:trace>
  <inkml:trace contextRef="#ctx0" brushRef="#br1" timeOffset="40189.98">11790 3937 0,'0'0'0,"0"-21"16,-21 21 15,-1 0-31,1 0 0,0 21 16,0-21-16,0 21 0,-22 0 0,22-21 15,-21 22-15,0-1 0,-22 0 16,22 21-16,-22-21 0,1 1 16,-1 20-16,-20-21 0,20 21 0,-21 1 15,1-1-15,-1-21 0,0 22 0,-20-1 16,20 0-16,-21 1 0,0-1 16,-21 0-16,21-21 0,-190 106 15,190-84-15,22-1 0,-1-21 16,0 22-16,1-1 0,-1 0 0,0-21 15,1 22-15,-1-22 0,0 21 16,1-21-16,20 22 0,-21-22 0,22 21 16,-1-21-16,22 1 0,-21-1 0,20 0 15,1 0-15,-43 0 0,64 0 16,0-21-16,0 0 0,0 22 16,42-22 15,-21-22-16,21 1-15,0 21 0,21-21 16,-20 0-16</inkml:trace>
  <inkml:trace contextRef="#ctx0" brushRef="#br1" timeOffset="41218.91">17505 3810 0,'0'0'16,"0"-21"-16,-21 21 15,-1 0 1,44 21 31,-1-21-47,0 21 0,0 0 15,21-21-15,-20 22 16,20-1-16,0 21 0,1-21 0,-1 0 16,21 22-16,-20-1 0,20 0 0,22 1 15,-22-1-15,22 0 0,0 1 16,-1 20-16,1-20 0,0-1 0,-1 0 15,1 1-15,0 20 0,-22-21 0,1 1 16,-1 20-16,1-20 0,-1-1 16,1 0-16,-22 1 0,22-1 0,-22 0 15,21 1-15,-20-22 0,-1 21 0,0-21 16,-20 0-16,20-21 0,-21 22 16,0-22-16,-42 0 46,0 0-30,21-22-16,0 1 16,0 0-16,0 0 0</inkml:trace>
  <inkml:trace contextRef="#ctx0" brushRef="#br1" timeOffset="41599.3">19558 4784 0,'-21'0'31,"0"0"-31,-1 0 16,22 21-1,0 0 1,0 0-16,22 0 15,-1 1-15,0-1 0,0-21 16,0 21-16,0 0 0,1 0 16,-1 0-16,0 1 0,0-1 15,-21 0-15,21 0 0,-21 0 16,0 0-16,0 1 16,-21-1-16,-21-21 0,21 21 15,-22 0-15,1-21 0,0 21 0,-43 0 16,43 1-16,20-22 0,-20 21 15,0-21-15,21 21 0,-1-21 0,1 0 16,0 0-16,0 21 0,0-21 16,0 0-16,-1 0 0,1 0 0,0 0 15,-21 0-15</inkml:trace>
  <inkml:trace contextRef="#ctx0" brushRef="#br1" timeOffset="42628.13">8615 4868 0,'0'0'0,"-21"-21"16,21 0-1,0 0-15,0 42 47,0 0-47,0 22 0,0-22 16,0 21-16,0 0 0,21 1 16,0-22-16,-21 21 0,21 1 15,-21-1-15,0-21 0,0 21 0,0-20 16,21-1-16,-21 0 0,0 0 0,0 0 15,0 0-15,0 1 0,0-1 16,21-21 15,-21-21-15,22-1-16,-1 22 16</inkml:trace>
  <inkml:trace contextRef="#ctx0" brushRef="#br1" timeOffset="42882.69">9229 5186 0,'0'0'0,"-22"0"32,1 21-32,0-21 15,-21 21-15,21-21 0,-22 21 0,1 1 16,0-1-16,-1-21 0,1 21 0,0 0 15,20-21-15,-20 21 0,21-21 16,-21 0-16,20 21 0,1-21 16</inkml:trace>
  <inkml:trace contextRef="#ctx0" brushRef="#br2" timeOffset="52834.33">6752 7408 0,'0'0'0,"0"-21"0,21 21 16,0 0-16,-21-21 15,22 0-15,-1 21 16,-21-21-16,21 21 15,-21-21-15,21 21 0,0 0 16,-21-22-16,21 22 16,1 0-16,-22-21 15,21 21 1,0 0 0,-42 0 46,0 21-62,-1-21 0,1 0 16,0 22-16,0-1 0,0-21 15,0 21-15,-1-21 0,1 21 16,0 0-16,0-21 0,-21 21 0,20 1 16,1-22-16,-21 21 0,21 0 15,0 0-15,-22 0 0,22 0 0,-21 1 16,21-1-16,-22 0 0,22 0 0,-21 0 15,21 0-15,-22 1 0,22-1 16,-21 0-16,-1 21 0,1-21 0,21 1 16,-21-1-16,-1 0 0,1 0 0,0 21 15,20-20-15,-20-1 0,0 21 16,-1-21-16,1 0 0,0 22 0,-1-22 16,1 0-16,0 21 0,-1-20 0,1-1 15,0 21-15,-22-21 0,43 0 16,-21 22-16,-1-22 0,1 0 15,0 0-15,-1 22 0,22-22 0,-21 0 16,0 0-16,-1 0 0,22 22 16,-21-22-16,-1 0 0,22 0 0,-21 0 15,21 0-15,-22 1 0,22-1 0,0-21 16,0 21-16,-21 0 0,20 0 16,1 0-16,0 1 0,0-22 15,0 21-15,0 0 16,-1-21-16,1 0 15,21 21-15,-21-21 0,0 0 16,21-21 15,0 0-15,0 0-16,0-1 0,0 1 16,21 0-16,0 21 15,-21-21-15,21 0 0,1 21 0,-22-21 16,21-1-16,0 1 0,0 0 0,0 0 15,0 0-15,1 0 16,-1-1-16,0 1 0,0 0 0,-21 0 16,21 0-16,0 0 0,-21-1 31,0 44 16,0-1-47,0 0 15,0 0-15,0 0 0,0 0 16,-21 1-16,0-1 16,0 21-16,0-21 0,0-21 15,21 21-15,-22 1 0,22-1 16,-21-21-16,21 21 0,-21-21 0,21 21 16,0 0-1,21 0 16,0-21-15,1 0-16,-1 0 0,0 0 16,0 0-16,21 0 0,-20 0 0,20 0 15,-21 0-15,21 0 0,-20 0 0,20 0 16,-21 0-16,0 0 0,0 22 16,1-22-16,-1 0 0,-21 21 15,21-21-15,-21 21 16,0 0-1,-21-21 17</inkml:trace>
  <inkml:trace contextRef="#ctx0" brushRef="#br2" timeOffset="53963.23">1143 9927 0,'0'-21'0,"0"42"0,0-63 0,0 21 16,0 0-16,0-1 16,0 1-16,0 0 0,-21 0 15,21 0-15,0 0 0,-21 21 16,21-22-16,0 1 0,0 0 16,0 0-16,-22 21 15,22-21-15,-21 21 31,0 0-15,21 21-16,-21 0 16,21 0-16,0 0 0,0 1 0,-21-1 15,21 21-15,0-21 0,0 22 16,0-1-16,0-21 0,0 21 0,0 1 16,0-1-16,0 0 0,0 1 15,-21-1-15,21 0 0,0 22 0,0-22 16,0 22-16,0-1 0,0 1 15,0-22-15,0 22 0,0-1 0,0-21 16,0 22-16,0-22 16,0 1-16,0-1 0,0 0 0,0 1 15,0-22-15,0 21 0,0-21 16,0 22-16,0-22 0,0 0 0,0 0 16,0 0-16,0 0 15,-22-21 1,22-21-1,0 0-15,0 0 16,0-21-16,0 20 0,0-20 0,0 0 16,0 21-16</inkml:trace>
  <inkml:trace contextRef="#ctx0" brushRef="#br2" timeOffset="55467.31">1101 9885 0,'0'0'0,"0"-21"16,21 21 62,0 0-78,0 0 16,0 0-16,0 0 0,1 0 0,-1 0 15,0 0-15,21 0 0,1 0 16,-22 0-16,42 0 0,-20 0 0,-1 0 16,21 0-16,-20 0 0,20 0 15,1 0-15,-22 0 0,22 0 0,-1 0 16,1 0-16,-1 0 0,1 0 15,20 0-15,-20 0 0,20 0 0,1 0 16,0 0-16,-1-21 0,1 21 16,-21 0-16,20 0 0,1 0 15,0 0-15,-1 0 0,1 0 0,0-22 16,20 22-16,-20 0 0,106-21 16,-86 21-16,-20 0 0,0 0 15,-1 0-15,22-21 0,-21 21 16,0 0-16,-1 0 0,-20 0 0,20 0 15,-20 0-15,-1 0 0,1 0 16,-1 0-16,1 0 0,-22 0 16,1 0-16,-1 0 0,0 0 0,1 0 15,-1 0-15,0 0 0,-21 0 0,22 0 0,-1 0 16,-21 0-16,22 0 16,-22 0-16,21 0 0,-21 0 0,22 0 15,-22 0-15,21 0 0,-21 0 0,0 0 16,1 0-16,-1 0 0,0 0 15,0 0-15,0 0 0,0 0 0,1 0 16,-1 0 0,-21 21 46,0 0-62,0 1 16,0-1-16,-21 0 15,21 0-15,-22 0 0,22 0 16,0 1-16,0-1 0,0 0 0,-21 21 16,21-21-16,0 1 0,-21-1 0,21 0 15,0 21-15,0-21 0,0 1 16,0 20-16,-21-21 0,21 21 0,0-20 16,0 20-16,0-21 0,0 21 0,0 1 15,-21-22-15,21 21 0,0-21 0,0 22 16,0-22-16,0 21 0,0-21 15,0 1-15,0-1 0,0 21 0,0-21 16,0 0-16,0 1 0,0-1 16,0 0-16,0 0 0,0 0 15,0 0-15,-21-21 0,21 22 0,0-1 16,-22 0-16,22 0 0,0 0 0,0 0 16,-21 1-16,21-1 0,0 0 0,-21 0 15,21 0-15,-21-21 0,21 21 16,0 1-16,-21-1 15,0-21-15,-1 21 16,1-21-16,0 0 0,0 21 16,0-21-16,0 0 0,-22 21 15,22-21-15,0 0 0,-21 21 16,20-21-16,-20 0 0,21 22 0,-21-22 16,20 0-16,1 0 0,-21 21 0,21-21 15,-22 0-15,1 0 0,0 0 16,-1 0-16,1 0 0,0 0 0,-1 0 15,-20 0-15,-1 0 0,1 0 0,-1 0 16,22 21-16,-21-21 0,-1 0 16,22 0-16,-22 0 0,22 0 0,0 0 15,-1 0-15,1 0 0,0 0 0,-1 0 16,1 0-16,0 0 0,-1 0 0,1 0 16,-22 0-16,22 0 0,-21 0 15,-1 0-15,22 0 0,-22 21 0,1-21 16,-1 0-16,22 0 0,-22 21 15,22-21-15,-21 0 0,20 0 16,-20 0-16,20 0 0,1 0 0,0 0 16,-1 0-16,-20 0 0,21 0 0,-22 0 15,22 0-15,-22 0 0,1 0 16,-1 0-16,1 0 0,20 21 0,-20-21 16,21 0-16,-22 0 0,22 0 15,-22 0-15,22 0 0,0 0 0,-1 0 16,1 0-16,0 0 0,-22 0 15,22 0-15,-1 0 0,-20 0 0,21 0 16,-1 0-16,1 0 0,0 22 16,-1-22-16,1 0 0,21 0 15,-22 0-15,22 0 0,0 0 0,0 0 16,0 0-16,0 0 16,-1 0-16,1 0 15,21-22 32,0 1-47,21 0 0,1 0 16,-1 0-16,0 0 15</inkml:trace>
  <inkml:trace contextRef="#ctx0" brushRef="#br2" timeOffset="56550.83">1609 10435 0,'0'0'0,"0"-42"16,0 63 31,0 0-32,0 0-15,0 22 0,0-22 16,0 21-16,0-21 0,0 22 15,0-22-15,0 21 0,0 1 0,0-22 16,-22 21-16,22-21 0,-21 22 16,21-22-16,0 0 0,0 0 15,0 0-15,0-42 32,0 0-17,0 0-15,0 0 16,21-1-16,-21 1 0,22 0 0,-1 0 15,-21 0-15,0 0 0,21-1 16,0 1-16,0 21 0,-21-21 0,21 21 16,1 0-16,-1 0 15,0 0 1,-21 21-16,21 0 16,-21 1-16,21-1 0,-21 21 15,21-21-15,-21 0 0,0 1 0,22-1 16,-1 0-16,-21 0 0,21 0 15,0 0-15,0-21 0,-21 22 0,21-22 16,1 0-16,-1 0 0,0 0 16,0 0-16,0 0 0,0 0 15,1-22-15,-1 1 0,0 0 0,0 0 16,0 0-16,0 0 0,-21-22 16,0 22-16,22-21 0,-1 21 15,-21-22-15,0 1 0,0 0 16,0-1-16,0 1 0,0 21 0,0-22 15,0 22-15,0 0 0,0 0 0,0 0 16,0 42 15,0 0-31,0 21 16,0-20-16,0-1 0,0 21 0,0-21 16,0 22-16,0-1 0,0-21 15,0 21-15,0 1 0,0-22 0,0 21 16,0-21-16,0 1 0,0-1 15,0 0-15,0 0 0,0 0 16,21-21-16,0 0 16,0 0-1,0 0-15,-21-21 0,22 0 0,-1 21 16,0-21-16,-21 0 0,0-1 0,21 22 16,0-21-16,-21 0 0,21 21 15,-21 21 16,0 0-15,0 1-16,0-1 16,0 0-1,-21-21 32,0 0-47,0 0 0,0-21 16,21 0-1,-21-1-15</inkml:trace>
  <inkml:trace contextRef="#ctx0" brushRef="#br2" timeOffset="56726.01">2476 10562 0,'0'-21'16,"0"42"-16,22-42 0,-22 0 0,0 0 31,0 42 31</inkml:trace>
  <inkml:trace contextRef="#ctx0" brushRef="#br2" timeOffset="59318.3">2942 10837 0,'0'0'0,"0"-42"16,0 21-1,0 0-15,0 0 0,0-1 0,0 1 16,-21 0-16,21 0 0,-21 21 15,0 0-15,-1 0 0,1 0 16,0 0-16,0 0 0,0 0 16,0 21-16,-22 0 0,22 0 15,0 1-15,0-1 0,-22 0 16,22 0-16,0 21 0,0-20 0,21-1 16,0 0-16,-21 0 0,21 0 15,0 0-15,0 1 0,21-22 16,0 0-16,0 0 15,0 0-15,1 0 0,-1 0 16,21 0-16,-21 0 0,0-22 0,1 1 16,-1 0-16,0 0 0,0 0 15,21 0-15,-42-1 0,22-20 0,-1 21 16,0-21-16,-21 20 0,0-20 0,0 21 16,0-21-16,0-1 0,0 1 15,0 0-15,0 20 0,0-20 16,0 0-16,0 21 0,0-1 0,0 1 15,0 0-15,-21 21 32,0 21-32,21 0 15,0 1-15,0-1 0,-22 21 0,22 0 16,0 1-16,-21-1 0,21 0 0,0 1 16,0-1-16,0 0 0,0-20 15,0 20-15,0 0 0,0-21 0,0 1 16,0-1-16,21 0 0,-21 0 0,22 0 15,-1-21-15,0 0 16,0 0-16,0 0 0,0 0 0,1 0 16,-1 0-16,0 0 0,0 0 15,0 0-15,0-21 0,1 0 16,-1 21-16,0-21 0,0 21 0,0-21 16,0 21-16,1-22 0,-1 1 0,0 21 15,0-21-15,-21 0 0,21 21 16,0-21-16,-21 0 0,0-1 0,0 1 15,0 0-15,0 0 16,0 0-16,0 0 0,-21 21 16,0 0-1,0 0-15,0 21 16,21 0-16,-21 0 16,-1 0-16,22 0 0,-21 1 15,0-1-15,21 21 0,-21-42 16,21 21-16,0 0 0,0 1 0,0-1 15,0 0-15,0 0 16,21-21 0,0 0-16,0 0 15,1 0-15,-22-21 0,21 0 0,0 0 16,0-1-16,0 1 0,0 0 16,1 0-16,-22 0 0,21-22 15,-21 22-15,21-21 0,-21 21 0,0-22 16,0 1-16,0 0 0,0-1 15,0 22-15,0-21 0,0 21 0,0 0 16,0-1-16,0 1 0,0 0 16,0 0-16,0 42 31,0 0-15,0 22-16,0-22 0,-21 0 15,21 21-15,-21 1 0,21-22 0,-22 21 16,22 0-16,0 1 0,0-22 15,0 21-15,0-21 0,0 22 0,0-22 16,0 0-16,0 21 0,0-20 0,0-1 16,22 0-1,-22 0-15,21-21 0,0 0 0,0 21 16,0-21-16,22 0 0,-22 0 16,0 0-16,0 0 0,21 0 15,43-63 1,-43 63-16,1-21 0,-22-1 0,0 1 0,0 21 15,0-21-15,-21 0 0,0 0 16,0 0-16,22 21 0,-22-22 0,0 1 16,0 0-16,0 0 0,0 0 15,-22 21 1,1 0-16,0 0 16,0 0-16,0 0 15,0 21-15,21 0 0,-22 0 16,22 0-16,0 1 0,-21-1 15,21 0-15,0 0 0,0 0 0,0 0 16,0 1-16,21-1 16,-21 0-16,22-21 0,-1 21 0,0-21 15,0 0-15,0 0 0,0 21 16,1-21-16,-1 0 16,0 0-16,0 0 0,0-21 15,0 0-15,1 0 16,-1 0-16,0-1 0,0 1 15,0 0-15,0 0 0,-21 0 16,22 21-16,-22-21 0,21-1 0,-21 1 16,0 42 31,0 1-47,0-1 15,0 0-15,0 0 16,0 0-16,-21 0 15,21 1-15,-22-22 0,22 21 16,0 0 0,0-42 31,0 0-47,0-1 15,0 1-15,22 0 16,-22 0-16,21 0 0,-21 0 15,21-1-15,0 1 16,0 21-16,-21-21 16,21 21-16,1 0 15,-22 21 1,0 0 0,0 1-16,0-1 15,0 0-15,21 0 0,-21 0 16,0 0-16,0 1 15,0-1-15,0 0 0,21-21 16,0 0 0,0 0-1,0 0-15,1-21 0,-1 0 16,0 21-16,0-22 0,0 1 0,0 21 16,1-21-16,20 21 0,-21-21 15,0 21-15,0 0 0,1-21 0,-1 21 16,-21-21-1,0 42 32,0 0-47,0 0 16,0 0 0,0 0-16,21-21 31,0 0-16,0 0-15,-21-21 16,21 21 0,-21-21-16,22 21 0,-1 0 15,0 0-15,0 0 0,0 0 16,0 0-16,1 0 0,-1 0 16,0 0-16,0 0 0,0 21 15,0-21-15,1 0 16,-1 0-1,0 0-15,0 0 0,0 0 16,0 0-16,1-21 0,-1 0 16,0 21-16,0-21 0,-21 0 15,21-1-15,0 22 0,-21-21 16,22 0-16,-22 0 0,0-21 0,0 20 16,0 1-16,0 0 0,0 0 15,0 0-15,-22 0 16,1 21-16,0 0 15,0 0-15,21 21 0,-21 0 16,0 0-16,-1 0 16,22 0-16,0 1 0,-21-1 0,21 0 15,-21 0-15,21 0 0,0 0 0,0 1 16,0-1-16,0 0 0,0 0 0,0 0 16,0 0-16,0 1 0,0-1 15,0 0-15,0 0 0,0 0 0,0 0 16,0 1-16,0 20 0,0-21 15,0 21-15,0-20 0,0 20 0,0-21 16,0 21-16,0 1 0,0-1 16,0 0-16,-21 1 0,21-22 0,-21 21 15,21 1-15,-21-22 0,21 21 0,0-21 16,0 0-16,-22 1 0,22-1 16,0 0-16,-21-21 0,21-21 31,0 0-16,0-1-15,-21 1 0,21-21 0,0 21 16,0-22-16</inkml:trace>
  <inkml:trace contextRef="#ctx0" brushRef="#br2" timeOffset="59650.09">4741 10329 0,'-21'0'0,"0"22"15,21-1 1,0 0-16,21-21 47,0 0-47,-21-21 0,0 0 15,0-1 1,-21 22 0,0 0-16,0 0 0,0 0 15,21 22 1,0-1 0,21-21-16,0 0 15,0 0-15</inkml:trace>
  <inkml:trace contextRef="#ctx0" brushRef="#br2" timeOffset="60533.8">8191 7747 0,'0'0'0,"0"-63"16,0 41-16,0 1 16,0 0-1,22 21 32,-1 21-31,0 22-16,-21-22 0,0 21 0,21 0 15,0 1-15,-21 20 0,21-20 16,1 20-16,-1 1 0,-21-1 0,21 1 16,0-1-16,-21 1 0,21-1 0,0 1 15,1-22-15,-1 0 0,0 22 16,0-22-16,-21 0 0,21 1 0,0-1 15,-21 0-15,0-20 0,0 20 0,0-21 16,0 21-16,0-20 0,0-1 0,0 0 16,0 0-16,0 0 15,-21-42 32,0 0-47,21 0 0,-21 0 16,0 21-16</inkml:trace>
  <inkml:trace contextRef="#ctx0" brushRef="#br2" timeOffset="60806.29">8297 8742 0,'0'0'0,"0"21"31,21 0-15,1 0-16,-1 1 15,0-22-15,-21 21 0,21 0 0,0 0 16,0 0-16,1 0 0,-1-21 16,0 22-16,-21-1 0,21 0 0,0-21 15,0 21-15,-21 0 0,22-21 16,-22 21-16,21-21 0,0 0 0,0 0 31,0 0-31,-21-21 16,0 0-16,0 0 0,21 21 0,-21-21 15,22 0-15,-22-1 0</inkml:trace>
  <inkml:trace contextRef="#ctx0" brushRef="#br2" timeOffset="60974.5">8826 8742 0,'22'0'16,"-22"21"-1,0 0-15,0 0 16,-22 1-16,22-1 15,0 0-15,-21-21 0,0 21 0,21 0 16,-21-21-16,21 21 0,-21-21 16,0 22-16</inkml:trace>
  <inkml:trace contextRef="#ctx0" brushRef="#br2" timeOffset="61714.07">7556 9779 0,'0'0'16,"0"-42"-1,0 21-15,0-1 0,0-20 0,0 21 16,-21 0-16,0 0 16,0 21-16,21-22 0,-21 22 15,0 0-15,-1 22 16,22-1 0,0 21-16,0 0 0,-21 1 0,21-1 15,0 0-15,0 22 0,0-22 0,0 22 16,0-1-16,0 1 0,0-1 0,0 1 15,0-1-15,21 1 0,-21-1 16,0 1-16,0-1 0,0 1 0,0-1 16,0-20-16,0-1 0,0 0 0,0 1 15,0-1-15,0 0 0,0-21 16,0 1-16,0 20 0,0-21 0,0 0 16,0 0-16,0-42 46,0 0-46,0 0 16,0 0-16,0-22 0,0 22 0,-21 0 16,21-21-16,0-1 0,0 1 0</inkml:trace>
  <inkml:trace contextRef="#ctx0" brushRef="#br2" timeOffset="62965.85">7451 9885 0,'0'21'0,"0"-42"0,0 0 0,0 0 0,0-1 16,0 1-16,0 0 15,0 0-15,0 0 16,21 21 0,0 0-16,0 0 15,0 0-15,22 0 0,-22 0 16,21 0-16,0 0 0,1-21 0,20 21 15,-20 0-15,20 0 0,1 0 0,-1 0 16,1 0-16,-1 0 0,1 0 16,-1 0-16,1 0 0,20-22 0,1 22 15,0 0-15,-1 0 0,22-21 0,0 21 16,0 0-16,0 0 16,-1 0-16,1-21 0,0 21 0,0 0 15,0 0-15,0 0 0,21 0 0,-22 0 16,1-21-16,0 21 0,0 0 15,-21 0-15,20-21 0,1 0 0,0 21 16,0-22-16,21 22 0,-21-21 0,-22 0 16,22 21-16,0-21 0,-21 0 0,-22 21 15,22 0-15,0-21 0,-22 21 16,22 0-16,-22 0 0,22 0 0,-22-22 16,1 22-16,21 0 0,-22 0 0,-21 0 15,22 0-15,-22 0 0,1 0 0,-1 0 16,0 0-16,1 0 15,-22 0-15,21 0 0,-21 0 0,0 0 16,22 0-16,-22 0 0,0 0 0,0 0 16,0 0-16,-21 22 31,0-1-15,0 0-16,0 0 0,-21 0 15,0 0-15,0 1 0,21-1 0,-21 21 16,21-21-16,-21 0 0,-1 22 0,1-22 15,0 21-15,21 1 0,0-22 16,-21 21-16,21 0 0,-21 1 16,21-1-16,0 0 0,0 1 0,0-1 15,0 0-15,0 1 0,0-1 0,21 0 16,-21 22-16,0-22 0,0 1 0,21-1 16,-21 0-16,21 1 0,-21-1 15,21 0-15,-21-21 0,0 22 0,0-22 16,0 21-16,0 22 0,0-43 15,0 0-15,0 0 0,0 0 0,0 1 16,0-1-16,-21 0 0,0 0 0,21 0 16,-21-21-16,21 21 0,0 1 15,-21-22-15,0 21 0,-1-21 16,1 21-16,0-21 0,0 0 16,21 21-16,-21-21 0,-22 0 0,22 0 15,0 21-15,0-21 0,-21 0 0,20 0 16,-20 21-16,0-21 0,-1 0 0,1 0 15,-21 22-15,20-22 0,1 0 16,0 0-16,-1 0 0,22 0 0,-21 0 16,-1 0-16,1 0 0,0 0 0,-1 0 15,1 0-15,0 0 0,-22 0 0,1 0 16,-1 0-16,1-22 0,-1 22 0,-20 0 16,-1 0-16,0 0 0,22 0 0,-22 0 15,0 0-15,1 0 0,20 0 16,-20 0-16,-1 0 0,21-21 15,-20 21-15,-1 0 0,0 0 0,1 0 16,-1 0-16,0 0 0,1 0 0,-1 0 16,0 0-16,1 0 0,-1 0 0,-21 0 15,22 0-15,-1 0 0,0 0 16,-21 0-16,43 0 0,-22 0 0,22 0 16,-1 0-16,1 0 0,-1 0 0,22 0 15,-22 0-15,22 0 0,-21 0 0,-1 0 16,22 0-16,-22 0 0,1 0 15,-1 0-15,-20 0 0,20 0 0,1 0 16,-1 0-16,1 21 0,-1-21 16,22 0-16,-1 0 0,1 0 0,21 22 15,0-22-15,0 0 0,-1 0 16,1 0 0,0 0-1,21-22 32,0 1-31,21 0-16,0 21 0,-21-21 0</inkml:trace>
  <inkml:trace contextRef="#ctx0" brushRef="#br2" timeOffset="63286.09">7959 10160 0,'-43'0'15,"43"21"-15,0 0 16,0 1-16,0 20 0,0-21 15,0 21-15,0 1 0,0 20 16,0-20-16,0-1 0,0 0 0,0 1 16,-21-1-16,21 0 0,0 1 0,-21-1 15,0 0-15,0-21 0,21 1 0,0-1 16,-22 21-16,1-42 0,21 21 16,0 0-16,0-42 31,0 0-31</inkml:trace>
  <inkml:trace contextRef="#ctx0" brushRef="#br2" timeOffset="63562.58">7789 10266 0,'0'-21'0,"0"42"0,0-63 16,21 42-16,1-22 0,-1 22 15,0 0-15,0 0 0,0 0 16,0 0-16,1 0 0,-1 22 15,0-1-15,21 21 0,-21-21 0,22 22 16,-22-22-16,21 21 0,-21 0 0,1 1 16,-1-22-16,0 21 0,0-21 15,-21 22-15,0-22 0,0 21 16,0-21-16,0 1 0,0-1 0,0 0 16,0 0-16,0 0 0,21-21 31,-21-21-16,0 0-15,0 0 0,0 0 16</inkml:trace>
  <inkml:trace contextRef="#ctx0" brushRef="#br2" timeOffset="63810.12">8382 10075 0,'0'0'0,"0"-42"0,21-21 15,-21 84 16,0 0-31,0 0 0,0 0 16,0 22-16,-21-1 0,21 0 0,0 1 16,-21-1-16,21 21 0,0-20 15,0 20-15,0-20 0,0-1 0,-21 0 16,21 1-16,0-1 0,0-21 0,0 21 16,0-20-16,0-1 0,0 0 0,0 0 15,0 0-15,0 0 16,0-42-1,21 21-15</inkml:trace>
  <inkml:trace contextRef="#ctx0" brushRef="#br2" timeOffset="65303.85">8805 10456 0,'0'-21'0,"0"42"0,0-63 0,0 21 15,0 0-15,0 0 0,0-1 16,0 1-16,0 0 0,0 0 16,-21 21-16,0 0 15,0 0-15,0 21 0,-1-21 0,1 21 16,0 22-16,0-22 16,0 0-16,0 21 0,-1 1 0,1-1 15,21-21-15,0 21 0,0-20 0,-21 20 16,21-21-16,0 21 0,0-20 0,0-1 15,0 0-15,0 0 16,21-21-16,0 0 16,1 0-16,-1-21 0,0 0 15,0 0-15,0 21 0,0-22 16,1-20-16,-1 21 0,0 0 0,0 0 16,-21-22-16,0 22 0,21-21 0,-21 21 15,21-1-15,-21 1 0,0 0 16,22 21-16,-22 21 31,0 0-31,0 1 0,0-1 16,0 0-16,0 0 0,0 0 0,0 0 15,0 1-15,0-1 0,0 0 16,0 21-16,0-21 0,21 1 16,-21-1-16,0 0 0,21 0 0,-21 0 15,21-21 1,0 0-16,0 0 0,1 0 15,-1 0-15,0 0 0,0 0 0,0 0 16,0-21-16,1 21 0,-1-21 16,0 0-16,0 0 0,0-1 0,0 1 15,1-21-15,-22 21 0,21 0 16,-21-22-16,0 22 0,0 0 0,0-21 16,0 20-16,0 1 0,-21 21 15,-1 0-15,1 0 16,0 0-16,0 0 0,0 21 15,21 1 1,0-1-16,21 0 0,0-21 16,-21 21-16,21-21 0,0 21 15,1-21-15,-1 0 0,0 21 0,0 1 16,0-22-16,0 21 0,-21 0 16,22 0-16,-22 0 15,0 0-15,0 1 16,0-1-16,0 0 0,-22 0 15,22 0 1,22-21 15,-1 0-31,0 0 16,0-21-16,0 0 0,0 21 0,-21-21 16,22 0-16,-1-1 0,0 1 0,-21-21 15,21 21-15,0 0 0,-21-22 16,0 22-16,0-21 0,0 21 15,0-1-15,0 1 0,0 0 16,-21 21 0,0 0-16,21 21 0,-21 0 15,21 1-15,0-1 16,0 0-16,0 0 0,21 0 16,0-21-16,0 21 15,0-21-15,-21 22 16,22-22-16,-1 21 0,-21 0 15,0 0-15,0 0 0,0 0 16,0 1-16,0-1 16,0 0-16,0 0 15,0 0-15,21-21 16,0 0 0,0 0-16,0 0 15,1 0-15,-1-21 0,0 0 0,0 21 16,21-21-16,-20 0 0,20-1 15,-21 1-15,0 0 0,22 0 0,-22 0 16,0 0-16,0-22 0,0 22 0,0 0 16,1 0-16,-22 0 0,0-1 15,-22 44 17,1-22-32,21 21 0,-21 0 15,0 0-15,21 0 0,0 0 0,-21 22 16,21-22-16,-21 0 0,21 0 15,0 0-15,0 1 0,0-1 0,0 0 16,0 0-16,0 0 0,21 0 16,0-21-16,0 0 0,0 0 15,0 0-15,1 0 0,20 0 0,-21-21 16,21 21-16,-20-21 0,20 0 16,-21 21-16,21-21 0,-20 0 0,-1-1 15,0 1-15,0-21 0,-21 21 16,0 0-16,0-22 0,0 22 0,0-21 15,-21 21-15,0-1 0,0 1 0,-1 0 16,-20 0-16,21 21 0,0 0 16,-22 0-16,22 0 0,-21 0 0,21 0 15,0 21-15,-22 0 0,22 0 0,0 1 16,21-1-16,-21 0 0,21 0 16,0 0-16,-21 0 0,21 22 15,0-22-15,21 0 0,0-21 16,0 0-16,0 0 0,22 0 0,-22 0 15,0 0-15</inkml:trace>
  <inkml:trace contextRef="#ctx0" brushRef="#br2" timeOffset="65865.84">10689 10414 0,'0'0'0,"-21"0"15,0 21-15,21 0 16,-21 1-16,21-1 0,-22 0 16,22 0-16,-21 0 0,21 0 15,0 1-15,0-1 0,0 21 16,0-21-16,0 0 0,0 1 16,0-1-16,21-21 31,1 0-16,-22-21-15,21-1 0,0 22 0,-21-21 16,21 0-16,0 0 0,-21 0 16,21 0-16,-21-1 0,22 22 0,-22-21 15,0 42 17,0 1-32,0-1 15,21 0-15,-21 0 0,21 0 16,-21 0-16,21 1 15,0-22-15,0 0 16,1 0-16,-1 0 0,0 0 16,0 0-16,0 0 0,22-22 0,-22 22 15,0-21-15,0 21 0,0-21 0,0 0 16,1 0-16,-1 0 0,-21-1 16,0 1-16,0 0 0,0 0 0,0-21 15,0 20-15,-21 1 0,-1 0 0,1 0 16,0 21-16,0-21 0,0 21 0,0 0 15,-1 0-15,1 0 16,21 21 0,0 0-1,21 0-15,1-21 0,-1 0 16,-21 21-16,21-21 0</inkml:trace>
  <inkml:trace contextRef="#ctx0" brushRef="#br2" timeOffset="66107.89">11493 10372 0,'0'0'0,"-42"21"16,21 0-16,21 0 16,-21 0-16,0 1 0,21-1 15,-22 0-15,22 0 0,0 0 0,0 0 16,0 1-16,0-1 0,0 0 15,0 0-15,0 0 0,0 0 16,22-42 15,-22 0-31</inkml:trace>
  <inkml:trace contextRef="#ctx0" brushRef="#br2" timeOffset="66426.35">11493 10202 0,'0'-21'16,"0"42"-16,-21-63 0,0 42 16,0 0-16,0 0 15,21 21-15,0 0 16,0 1 0,21-22-16,0 0 15,0 0-15,0 0 16,1 0-16,-1 0 0,-21-22 15,0 1 1,0 0 0,-21 21-1,-1 0-15,1 0 16,0 0-16,0 0 0,0 21 16,21 0-16,-21-21 0,21 22 15,0-1-15,0 0 0,0 0 0,0 0 16,0 0-16,0 1 0,21-22 15,0 21-15</inkml:trace>
  <inkml:trace contextRef="#ctx0" brushRef="#br2" timeOffset="66906.96">11769 10435 0,'0'0'0,"-22"21"15,22 1 1,0-1-16,-21-21 0,21 21 16,0 0-16,0 0 15,0 0-15,0 1 0,-21-1 16,21 0 0,0 0-1,-21-21 1,21-21 15,0 0-31,0 0 16,0-1-16,21 1 0,-21 0 0,0 0 15,21 0-15,0 0 0,1-1 0,-1 1 16,0 0-16,0 0 0,0 0 0,0 0 16,1 21-16,-1 0 0,0 0 15,0 0-15,0 0 16,-21 21-16,21 0 0,-21 0 15,0 0-15,0 0 0,0 1 0,0-1 16,0 0-16,0 0 16,0 0-16,0 0 15,-21 1-15,21-1 16</inkml:trace>
  <inkml:trace contextRef="#ctx0" brushRef="#br2" timeOffset="67714.46">12467 10351 0,'0'0'0,"0"-22"15,0 1 1,-21 21 0,0 0-16,0 0 0,-1 0 15,1 21-15,0 1 16,21-1-16,-21 0 0,0 0 16,21 0-16,0 0 15,0 1 1,0-1-1,21-21-15,0 0 0,0 0 16,0 0-16,1 0 16,-22-21-16,21 21 15,0 0-15,-21-22 0,21 22 0,-21-21 16,21 0-16,-21 42 47,0 0-47,0 1 15,0-1 1,0 0-16,0 0 0,0 0 0,0 0 16,0 22-16,0-22 0,0 0 0,0 21 15,0-20-15,0 20 0,0-21 0,0 21 16,0 1-16,0-22 0,0 21 0,0 1 16,-21-1-16,21 0 0,0 1 0,-21-1 15,0 0-15,0 1 0,-1-1 0,22 21 16,-21-20-16,0-1 0,0 0 15,0 1-15,0-1 0,-1-21 0,1 22 16,0-1-16,-21 21 16,21-41-16,-1-1 0,1 21 0,0-21 15,0 0-15,0 1 0,0-1 0,-1 0 16,1 0-16,0 0 0,0 0 0,0 1 16,0-22-16,21 21 0,-43-21 15,22 0-15,21-21 16,-21-1-16,21 1 0,0 0 0,-21-21 15,21 21-15,0-22 0,0 1 0,0-22 16,0 22-16,0-21 0,0-1 16,21 1-16,0-1 0,0 1 0,0-22 15,22 21-15,-22-20 0,21 20 16,22-63-16,-22 85 0,0 0 0,1-1 16,-1 1-16,-21 21 0,22 0 15,-22-22-15,21 22 0,-21 21 0,0-21 16,1 0-16,20 21 0,-21 0 0,0-21 15,0 21-15,1 0 0,-1 0 16,0 0-16,0 0 0,0 0 16,0 0-16,1 0 0</inkml:trace>
  <inkml:trace contextRef="#ctx0" brushRef="#br2" timeOffset="71766.34">19791 7430 0,'0'0'0,"21"0"0,0 0 15,0 0-15,0 0 16,-21-22-16,22 22 0,-1-21 16,-21 0-16,21 0 31,-42 21 0,0 0-15,-1 21-16,1-21 0,0 21 15,0 0-15,0-21 0,-22 22 0,22-1 16,-21 0-16,0 0 0,-1 0 16,1 0-16,0 1 0,-22 20 0,22-21 15,-22 0-15,22 22 0,-22-1 16,1-21-16,21 21 0,-22 1 0,1-1 16,-1 0-16,1 1 0,-1-1 0,1 0 15,-1 22-15,1-22 0,-22 1 0,21-22 16,1 21-16,-1 0 0,1 1 15,-1-22-15,22 21 0,-21-21 0,20 1 16,1 20-16,0-21 0,-22 0 0,-21 22 16,43-1-16,0-21 0,-1 0 15,22 0-15,-21 1 0,0-1 0,20 0 16,-20 0-16,21-21 0,0 21 16,0 0-16,-1-21 0,1 0 15,21 22-15,-21-22 47,0 0-31,21-22 15,0 1-31,21 0 0,0 0 16,0 21-16,-21-21 0,22 0 15</inkml:trace>
  <inkml:trace contextRef="#ctx0" brushRef="#br2" timeOffset="72170.09">17674 8446 0,'0'0'0,"0"21"31,-21-21-31,21 21 0,-21-21 15,0 21-15,21 0 0,-22-21 0,22 21 16,0 1-16,-21-22 0,0 21 0,0 0 16,0 0-16,21 0 0,-21 0 15,-1-21-15,1 22 0,0-1 0,0 0 16,21 0-16,-21-21 0,0 21 16,-1 0-16,44-21 62,-1 22-62,0-22 0,0 0 16,0 0-16,22 21 0,-22 0 0,0-21 15,0 0-15,21 21 0,-20-21 0,-1 21 16,0-21-16,0 0 0,0 0 0,-21 21 16,21-21-16,1 0 0,-1 22 15,0-22-15,0 0 16,0 0-16,0-22 15</inkml:trace>
  <inkml:trace contextRef="#ctx0" brushRef="#br2" timeOffset="73185.78">22034 7303 0,'0'-22'0,"-21"1"15,0 21-15,21 21 47,0 1-31,0-1-16,0 0 15,21 0 1,0 0-16,1 0 0,-1 1 0,0-1 0,0 0 16,0 0-16,0 21 0,22-20 15,-22-1-15,0 21 0,0-21 0,22 22 16,-22-22-16,0 21 0,21-21 16,-21 22-16,22-1 0,-1-21 0,-21 21 15,22 1-15,-1-1 0,21 0 0,-20 1 16,-1-1-16,22-21 0,-22 22 0,21-1 15,-20 0-15,20-21 0,-20 22 16,-1-1-16,21-21 0,-20 22 0,-1-22 16,0 0-16,1 21 0,-1-21 15,-21 1-15,22-1 0,-1 0 0,-21 0 16,21 0-16,-20 0 0,-1-21 16,0 22-16,0-1 0,0-21 0,0 21 15,1-21-15,-1 0 0,-21 21 16,21-21-16,0 0 0,0 0 0,-21 21 15,21-21-15,1 0 16,-1 0-16,-21 21 0,21-21 16,-21-21 62,0 0-78,0 0 15,0 0 1</inkml:trace>
  <inkml:trace contextRef="#ctx0" brushRef="#br2" timeOffset="73591.03">23876 8509 0,'-21'0'16,"21"21"15,0 0-15,0 1-16,21-1 16,-21 0-16,21 0 15,0 0-15,0 0 0,-21 1 16,22-22-16,-1 21 0,-21 0 0,21-21 15,0 21-15,-21 0 0,0 0 16,21-21-16,-21 22 0,21-22 16,-21 21-16,0 0 0,-21-21 15,0 21 1,0-21-16,-21 0 0,20 0 0,1 21 16,-21-21-16,21 0 0,-22 0 15,22 21-15,0-21 0,-21 22 0,21-22 16,-1 0-16,1 0 0,0 21 0,0-21 15,0 0-15,0 0 0,-1 0 16,1 0 0</inkml:trace>
  <inkml:trace contextRef="#ctx0" brushRef="#br2" timeOffset="74934.46">14774 9567 0,'0'-21'15,"-21"21"1,0 0 0,21 21-1,-21-21-15,21 22 0,0-1 16,0 0-16,-21 21 0,21-21 15,-22 22-15,22-1 0,-21 0 0,21 1 16,-21-1-16,21 0 0,0 1 0,0-1 16,0 0-16,-21 1 0,21-1 0,0 0 15,0 22-15,-21-22 0,21 1 16,0-1-16,0 21 0,0-20 0,0-1 16,0 0-16,0 1 0,0-1 0,0 0 15,0 1-15,0-1 0,-21-21 16,21 22-16,0-22 0,-22 21 0,22-21 0,0 0 15,0 1-15,0-1 0,0 0 16,0 0-16,0 0 0,0 0 16,0 1-16,0-1 15,0-42 32,0-1-47,0 1 0,0 0 16,0 0-16,0 0 0,0 0 15,0-1-15,0 1 0,22-21 0</inkml:trace>
  <inkml:trace contextRef="#ctx0" brushRef="#br2" timeOffset="76254.28">14774 9673 0,'21'0'62,"1"0"-62,-1 0 0,0 0 16,0 0-16,0 0 0,0 0 0,22 0 16,-1 0-16,0 0 0,1 0 0,20 0 15,1 0-15,-1-21 0,1 21 16,-1 0-16,1 0 0,-1 0 0,1 0 16,20 0-16,-20-21 0,-1 21 15,22-21-15,0 21 0,-22 0 0,43 0 16,-42 0-16,20 0 0,1-21 0,0 21 15,-1 0-15,1 0 0,-22 0 16,107-22-16,-86 22 0,22 0 16,-21 0-16,21 0 0,0-21 15,-22 21-15,22 0 0,-21 0 0,-1 0 16,1 0-16,0 0 0,-1 0 0,-20 0 16,21 0-16,-1 0 0,1 0 15,0 0-15,-22 0 0,22 21 0,-22-21 16,1 0-16,-1 0 0,1 0 0,-1 0 15,1 0-15,-1 0 0,-20 0 0,20 0 16,-21 0-16,22 0 0,-22 0 16,1 0-16,-1 0 0,21 0 0,-20 0 15,-1 0-15,-21 0 0,22 0 16,-22 0-16,21 0 0,-21 0 16,0 0-16,1 0 0,-1 0 15,0 0-15,0 0 0,0 0 16,0 0-16,1 22 15,-1-22 1,-21 21-16,0 0 16,0 0-16,0 0 0,0 0 15,0 1-15,0-1 0,0 0 16,0 0-16,0 21 0,0-20 16,-21-1-16,21 21 0,-22-21 0,22 22 15,-21-22-15,21 21 0,0 0 16,-21-20-16,21 20 0,0-21 0,0 21 15,0 1-15,-21-22 0,21 21 16,-21 1-16,21-1 0,0 0 0,0 1 16,0-1-16,-21 0 0,21-21 0,0 22 15,-22-1-15,22 0 0,0-20 0,0 20 16,-21-21-16,21 21 0,0-20 0,-21-1 16,21 21-16,0-21 0,-21 0 15,21 1-15,0-1 0,0 0 0,0 21 16,-21-21-16,21 1 0,0-1 15,-21 0-15,21 0 0,0 0 0,0 0 16,0 1-16,0-1 0,0 0 0,-22-21 16,22 21-16,-21 0 0,0 0 15,0-21-15,21 22 0,-21-22 16,0 0-16,-1 21 0,1-21 0,0 21 16,0-21-16,0 0 0,-22 0 0,22 21 15,-21-21-15,0 0 0,20 0 0,-41 0 16,-22 0-16,22 0 0,20 0 15,1 0-15,-21 0 0,-1 0 0,22 0 16,-22 0-16,1 0 0,-1 0 16,22 0-16,-43 0 0,43 0 0,-43 0 15,22 0-15,-22 0 0,0 0 16,1 0-16,-1 0 0,0 0 0,-20 0 16,-1 0-16,0 0 0,21 0 0,-21 0 15,1 0-15,20 0 0,0 0 0,1 0 16,-1 0-16,21 0 0,1 0 15,-1 0-15,-20 0 0,20 0 0,1 0 16,-1 0-16,1 0 0,-22 0 0,22 0 16,-22 0-16,0 0 0,22 0 0,-22 0 15,0 0-15,1 0 0,20 0 0,-20 0 16,20 0-16,1 0 0,-1 0 0,22 0 16,-1 0-16,-20 0 0,21 0 15,-1 0-15,1-21 0,0 21 0,20 0 16,-20 0-16,0 0 0,-1 0 15,22 0-15,0 0 0,-21 0 0,21 0 16,-1 0-16,-20 0 0,21 0 16,0-21-1,21 0 1,0-1-16,21 1 0,-21 0 16,21 0-16</inkml:trace>
  <inkml:trace contextRef="#ctx0" brushRef="#br2" timeOffset="76850.21">14986 10181 0,'42'-21'16,"-21"21"-1,-21-21-15,22 21 0,-22 21 16,0 0-1,0 0-15,-22 1 0,1 20 16,21-21-16,0 21 0,-21 1 0,0-1 16,0 0-16,21 1 0,0-1 0,0 0 15,-21 1-15,21-22 0,0 21 16,0 1-16,0-22 0,0 0 0,0 21 16,0-21-16,21-21 0,-21 22 0,21-1 15,0-21-15,0 0 0,0 0 0,1 0 16,-1 0-16,0 0 0,0-21 15,21-1-15,-20 1 0,-1 0 16,21 0-16,-21 0 0,0 0 0,22-22 16,-22 22-16,0-21 0,0-1 0,0 22 15,1-21-15,-1 21 0,-21-22 0,0 22 16,0 0-16,0 0 0,0 0 16,0 0-16,0-1 0,0 1 15,0 0-15,0 42 47,0 0-47,0 1 16,21-22-16,-21 21 15,0 0-15,21-21 0</inkml:trace>
  <inkml:trace contextRef="#ctx0" brushRef="#br2" timeOffset="77179.1">15748 10414 0,'0'21'16,"0"0"0,-21 1-16,21-1 0,0 0 15,0 21-15,0-21 0,0 1 16,-21 20-16,21 0 0,-22 1 0,22-22 0,-21 21 16,21 22-16,-21-22 15,0 0-15,0 22 0,0-1 0,-1 1 16,22-1-16,-21 1 0,0 20 0,0-20 15,0-1-15,0 1 0,-1-1 0,1 43 16,21-42-16,-21-22 0,21 22 16,-21-22-16,21 0 0,-21 1 0,21-22 15,-21 21-15,21-21 0,0 0 16,0 1-16,0-1 0,0 0 0,0-42 31,0 0-31,0-1 0,0-20 16,0 0-16,0-1 0,0 1 15,0 0-15,0-22 0</inkml:trace>
  <inkml:trace contextRef="#ctx0" brushRef="#br2" timeOffset="77474.05">15557 10562 0,'22'-21'0,"-44"42"0,65-63 0,-1 0 15,0 20-15,-20 22 16,-1-21-16,0 0 0,21 21 0,-21 0 16,22 0-16,-22 0 0,0 0 0,0 0 15,-21 21-15,0 0 0,0 1 16,0-1-16,0 21 0,-21-21 0,0 0 16,0 1-16,0 20 0,-1-21 15,1 0-15,0 0 0,0 1 0,0-1 16,0 0-16,-1 0 15,22 0-15,-21-21 16,21-21 15</inkml:trace>
  <inkml:trace contextRef="#ctx0" brushRef="#br2" timeOffset="77758.02">16214 10372 0,'0'0'0,"0"-21"15,0-1-15,-22 22 0,1 0 0,0 0 16,0 0-16,0 0 0,0 0 16,-43 22-16,43-1 0,0 42 15,0-42-15,-1 1 16,22-1-16,0 21 0,-21-21 0,21 22 15,-21-22-15,21 0 0,0 0 0,0 0 16,0 0-16,0 1 0,0-1 16,21-21-16,0 0 0,1 0 15,-1 0-15,0 0 0,21 0 0,-21 0 16,1 0-16,20 0 0,0-21 0,-21 21 16,22-22-16,-1 1 0</inkml:trace>
  <inkml:trace contextRef="#ctx0" brushRef="#br2" timeOffset="78214.17">16743 10414 0,'-21'-42'16,"-1"42"-16,1 0 0,0 0 16,0 0-16,0 0 0,0 0 0,-22 21 15,1 0-15,21 0 0,0 0 16,-1 1-16,1 20 0,0-21 0,0 0 15,0 0-15,21 1 0,-21-1 16,21 0-16,0 0 0,0 0 0,0 0 16,21-21-1,0 0-15,0 0 0,0 0 16,0 0-16,1 0 0,-1 0 0,0-21 16,0 21-16,0-21 0,0 0 15,1 21-15,-1-21 0,0 0 0,0-1 16,-21 1-16,0 0 0,21 0 0,-21 0 15,0 0-15,21-1 0,-21 1 0,0 0 16,0 42 15,0 0-31,0 1 0,-21-1 16,0 0-16,21 0 0,-21 21 0,21-20 16,0-1-16,-21 0 0,0 0 15,21 0-15,0 0 0,0 1 16,21-22-1,0 0 1,0 0-16,0 0 0,0 0 0,1 0 16,-1 0-16,21-22 0,-21 22 0</inkml:trace>
  <inkml:trace contextRef="#ctx0" brushRef="#br2" timeOffset="78601.95">17230 10372 0,'-22'0'16,"1"0"-16,0 0 0,0 0 0,0 0 16,0 0-16,-1 0 0,1 0 0,0 21 15,0-21-15,21 21 0,0 0 0,0 0 16,-21-21-16,21 22 16,0-1-16,21 0 15,0-21-15,-21 21 0,21-21 0,0 0 16,1 21-16,-1-21 0,0 21 0,0 1 15,0-1-15,0 0 16,-21 0-16,0 0 16,0 0-16,0 1 15,-21-22-15,0 21 0,0-21 16,0 0-16,-22 0 0,22 21 16,0-21-16,0 0 0,-21 0 0,20 0 15,1 0-15,0 0 0,0 0 0,0 0 16,0 0-16,-1 0 15,22-21 1,0 0-16,22-1 16,-1 1-16,0 0 15,0 0-15,21 21 0</inkml:trace>
  <inkml:trace contextRef="#ctx0" brushRef="#br2" timeOffset="79259.23">17589 10033 0,'0'-21'0,"0"42"0,0-63 0,0 21 16,0-1-16,0 44 31,0-1-31,-21 0 16,21 0-16,-21 0 0,0 22 15,21-22-15,-21 21 0,0 0 0,-1 1 16,22-1-16,-21 0 0,0 1 0,21-1 0,-21 0 16,21 1-16,0-1 15,0 0-15,0-20 0,0 20 0,0-21 16,0 0-16,0 0 0,0 1 0,0-1 16,21 0-16,0-21 0,0 0 15,1 0-15,-1 0 0,0 0 0,0 0 16,0 0-16,0 0 0,1-21 0,-1 21 15,0-21-15,21-1 0,-21 1 16,1 0-16,20 0 0,-21 0 0,-21 0 16,21-1-16,-21 1 0,21 0 0,-21 0 15,0 0-15,0 42 32,-21-21-17,21 21-15,-21 0 0,21 0 16,0 1-16,-21-22 0,21 21 0,0 0 15,-21-21-15,21 21 0,0 0 0,0 0 16,0 1-16,21-22 16,0 0-16,0 21 15,0-21-15,1 0 0,-1 0 16,0 0-16,0 0 0,0 0 16,0 0-16,1-21 0,20 21 0,-21 0 15,0-22-15,0 1 0,1 21 16,-22-21-16,0 0 0,21 21 0,-21-21 15,0 0-15,21 21 0,-21-22 0,0 1 16</inkml:trace>
  <inkml:trace contextRef="#ctx0" brushRef="#br2" timeOffset="79774.3">18309 10456 0,'-21'0'16,"0"0"-16,21 22 0,-21-1 15,21 0-15,-22 0 0,1 0 16,21 0-16,0 1 0,0-1 15,-21 0-15,0 0 0,21 0 16,0 0-16,-21 1 0,21-1 16,-21-21-16,21 21 0,-22-21 47,22-21-32,0 0-15,0-1 16,0 1-16,22 21 0,-22-21 0,21 0 15,0 0-15,-21 0 0,21-1 0,0 1 16,0 0-16,1 0 0,-1 0 0,0 0 16,0 21-16,0-22 0,0 22 15,1 0-15,-1 0 16,-21 22-16,0-1 0,0 0 16,21 0-16,-21 0 0,0 0 15,0 1-15,0-1 0,0 0 16,0 0-16,0 0 0,21 0 15,-21 1-15,0-1 16,0 0-16,0 0 16,-21-21-1,21-21 17,0 0-32,0 0 0,0-1 15,21 22-15</inkml:trace>
  <inkml:trace contextRef="#ctx0" brushRef="#br2" timeOffset="80447.25">18965 10499 0,'0'0'0,"0"-43"15,0 22 1,0 0-1,-21 21 1,0 0 0,0 0-16,0 21 0,-1 0 0,1-21 15,0 22-15,0-1 0,0 0 16,0 0-16,21 0 0,-22 0 0,1 1 16,21-1-16,0 0 0,0 0 15,0 0 1,21-21-16,1 0 15,-1 0-15,0 0 0,0 0 0,0 0 16,0 0-16,1 0 0,-1-21 0,0 0 16,0 21-16,-21-21 0,0 0 15,21 21-15,-21-22 0,21 22 0,-21-21 16,22 21-16,-22-21 16,0 42 15,0 0-31,0 1 15,0-1-15,-22 0 0,22 0 16,-21 21-16,21-20 0,0-1 0,0 21 16,0-21-16,0 22 0,0-22 15,0 21-15,0 0 0,-21 1 0,21-1 16,-21 0-16,21 1 0,-21-1 0,21 22 16,-21-22-16,-1 0 0,22 22 15,-21-22-15,0 0 0,0 22 0,0-22 16,21 1-16,-21-1 0,-1 0 0,1 1 0,0-1 15,0-21-15,0 21 0,0-20 16,-1 20-16,1-21 0,0 0 0,0 0 16,0 1-16,0-1 0,-1 0 0,1 0 15,21 0-15,-42 0 0,21 1 16,0-1-16,-1-21 0,1 0 16,0 0-16,0 0 0,0 0 15,0 0 1,21-21-16,0-1 0,0 1 0,0 0 15,0 0-15,0 0 0,0-22 0,0 1 16,0 21-16,0-21 0</inkml:trace>
  <inkml:trace contextRef="#ctx0" brushRef="#br2" timeOffset="80795.19">18119 10202 0,'0'-21'47,"0"0"-31,0 0-1,-22 21-15,1 0 16,0 0-16,0 0 16,0 0-1,0 0-15,-1 0 16</inkml:trace>
  <inkml:trace contextRef="#ctx0" brushRef="#br2" timeOffset="81018.78">17357 10329 0,'0'0'0,"0"22"0,-43-22 16,22 0-16,42 0 31,22 0-31,-22 0 16,0 0-16,0 0 0,21 0 0,-20 0 15,20 0-15,-21 0 0,0 0 16,22 0-16,-22 0 0,0 0 0,0 0 16,0 0-16,-21-22 0,21 1 15</inkml:trace>
  <inkml:trace contextRef="#ctx0" brushRef="#br2" timeOffset="81886.8">22140 9864 0,'0'0'0,"0"-43"15,-21 43-15,21-21 0,0 42 31,-21 1-31,21-1 16,0 0-16,0 21 0,-21 1 0,21-1 16,0 0-16,0 1 0,0 20 15,0-21-15,0 22 0,-21-1 0,21 1 16,-22-1-16,22 1 0,0 21 0,0-22 16,-21 1-16,21-1 0,-21 1 0,21-22 15,-21 21-15,21 1 0,0-1 0,0-20 16,-21-1-16,21 0 0,0 1 0,-21-1 15,21-21-15,0 22 0,0-22 16,-22 0-16,22 0 16,-21-42-1,0 0 1,21 0-16,0-22 0,0 22 0,-21-21 16,21 21-16,0-22 0,0 1 0</inkml:trace>
  <inkml:trace contextRef="#ctx0" brushRef="#br2" timeOffset="83166.42">22034 9927 0,'0'-21'15,"0"42"-15,0-63 0,0 21 16,22 21-1,-1 0 1,0 0-16,0 0 0,0 0 16,22 0-16,-22 0 0,21 0 15,0 0-15,22 21 0,-22-21 0,22 0 16,-1 0-16,22 0 0,-22 0 0,22 0 16,0 0-16,-1 0 0,1 0 0,0 0 15,21 0-15,-1 0 16,1 0-16,0 0 0,0 0 0,0 0 15,0 0-15,-1 0 0,22 0 0,-21 0 16,0 21-16,21-21 0,-21 0 0,21 0 16,0 21-16,-21-21 0,0 0 15,-1 0-15,1 21 0,-21-21 0,21 0 16,-22 0-16,1 0 0,-21 0 0,20 0 16,-20 0-16,-1 0 0,1 0 0,-22 0 15,22 0-15,-22 0 0,0 0 16,-21 0-16,22 0 0,-1 0 0,-21 0 15,22 0-15,-22 0 0,0 0 16,0 0-16,21 0 0,-20 0 0,-1 0 16,0 0-16,0 0 0,21 22 15,-20-22-15,-1 0 0,0 0 0,0 0 16,0 0-16,0 0 0,1 21 0,-1-21 16,0 0-1,-21 21 32,21-21-47,-21 21 16,21-21-1,-21 21 1,0 0 0,0 1-16,0-1 15,0 0-15,0 0 16,0 0-16,0 0 0,0 1 0,-21 20 15,21-21-15,0 21 0,-21-20 0,0 20 16,0 0-16,21-21 0,-22 22 0,1-1 16,21 0-16,-21-20 0,0 20 15,21 0-15,-21 1 0,21-22 0,0 21 16,-21 0-16,21-20 0,0 20 0,0 0 16,0-21-16,0 22 0,0-22 0,0 21 15,0 1-15,0-22 0,0 21 16,0-21-16,0 22 0,0-22 15,0 0-15,0 0 0,0 0 0,0 0 16,0 1-16,-22 20 0,22-21 16,0 0-16,-21 0 0,0 1 15,21-1-15,-21-21 16,0 21-16,0-21 0,-1 0 0,1 21 16,0-21-16,0 21 0,0-21 15,0 21-15,-1-21 0,1 0 0,-21 0 16,21 22-16,-22-22 0,22 0 15,-21 0-15,0 0 0,-1 21 0,1-21 16,0 0-16,-1 0 0,-20 0 0,20 0 16,1 0-16,-21 0 0,20 0 15,-20 0-15,20 0 0,-20 0 0,-1 0 16,22 0-16,-21 0 0,-1 0 0,-21 0 16,22 0-16,-1 0 0,1 0 0,-1 0 15,1 0-15,-1 0 0,1 0 0,-1 0 16,-20 0-16,20 0 0,1 0 15,-1 0-15,-20-21 0,-1 21 0,21 0 16,-20 0-16,-1 0 0,0 0 0,1-22 16,-1 22-16,0 0 0,1 0 0,-1 0 15,22 0-15,-1 0 0,-21 0 0,22 0 16,-1 0-16,1 0 0,-1 0 16,1 0-16,-1 0 0,1 0 0,-1 0 15,1 0-15,-1 0 0,1 0 16,-1-21-16,-20 21 0,20 0 0,-20 0 15,20 0-15,1-21 0,-1 21 0,1 0 16,-1 0-16,22 0 0,-1 0 0,1 0 16,21 0-16,-21 0 0,20 0 0,1 0 15,0 0-15,0 0 16,21-21 15,21 0-31,0 21 16,0-21-16,1-1 0</inkml:trace>
  <inkml:trace contextRef="#ctx0" brushRef="#br2" timeOffset="83902.29">22627 10245 0,'-21'0'0,"0"21"15,0 0-15,21 0 0,-22 0 0,1 22 16,0-22-16,0 21 0,0 1 16,21-1-16,-21 0 0,-1 1 0,1-1 15,21-21-15,-21 21 0,0 1 0,21-22 16,-21 21-16,0-21 0,-1 22 0,22-22 15,-21 0-15,0 0 0,21 0 16,0-42 15,0 0-31,0 0 0,0 0 16,0 0-16,0-1 0,21 1 16,0 0-16,1 0 0,-22 0 15,21 21 1,-21 21-1,0 0-15,21 0 0,-21 0 0,0 1 16,0-1-16,0 0 0,21 0 0,-21 0 16,21 0-16,-21 1 0,21-22 0,-21 21 15,22-21-15,-1 0 0,0 0 0,21 0 16,-21 0-16,1 0 16,-1 0-16,21 0 0,-21 0 0,22-21 15,-1 21-15,-21-22 0,21 1 16,1 0-16,-22 0 0,21 0 0,-21 0 15,1-22-15,-1 22 0,0-21 0,-21-1 16,0 1-16,0 0 0,0-1 16,0 1-16,0 0 0,-21-1 0,0-20 15,-1 21-15,1 20 0,0-20 0,-21 21 16,21 0-16,-22 0 0,1-1 0,21 22 16,-22 0-16,1 0 0,0 0 15,-1 0-15,22 22 0,-21-22 0,0 42 16,20-21-16,1 0 0,-21 22 15,21-1-15,0 0 0,-1 1 0,22-1 16,0 0-16,0-21 0,0 22 0,0-22 16,0 21-16,0-21 0,22 1 15,-1-1-15,0 0 0,21 0 0,1 0 16,-1-21-16,-21 21 0,21-21 16,1 0-16,-22 0 0,21 0 0,-21 0 15,22 0-15,-1 0 0,-21 0 0</inkml:trace>
  <inkml:trace contextRef="#ctx0" brushRef="#br2" timeOffset="84298.64">23199 10647 0,'-22'21'31,"1"0"-31,0 0 16,0 1-16,21-1 0,0 0 0,-21-21 15,21 21-15,-21 0 0,21 0 0,-22 1 16,22-1-16,0 0 0,0 0 16,0 0-16,22-21 15,-1 0-15,0 21 0,0-21 16,0 0-16,0 0 0,1 0 0,-1 0 16,0 0-16,0 0 0,0-21 0,0 21 15,1-21-15,-22 0 0,21 0 16,-21 0-16,0-1 0,0 1 15,0 0-15,0 0 16,0 0-16,-21 0 0,-1-1 0,1 22 16,0-21-16,0 21 0,0 0 15,0 0-15,-1 0 0,1 0 16,0 0-16,0 21 0,21 1 16,0-1-16,0 0 15,0 0-15,21-21 16,0 0-16,0 0 0,22 0 15</inkml:trace>
  <inkml:trace contextRef="#ctx0" brushRef="#br2" timeOffset="84822.2">23643 10710 0,'0'22'16,"-21"-1"-1,0-21-15,0 21 0,-1 0 16,1 0-16,0-21 0,21 21 16,0 1-16,-21-22 0,21 21 0,0 0 15,21-21 32,0 0-47,0-21 16,1 21-16,-22-21 15,21 21-15,0 0 16,-21-22-16,0 44 31,0-1-31,0 0 0,21-21 16,-21 21-16,21-21 0,-21 21 16,21-21-16,1 0 15,-1 0-15,0 0 16,0 0-16,0 0 0,0 0 0,1 0 15,-1 0-15,0 0 0,0-21 0,0 21 16,0-21-16,1 0 0,-22 0 16,21-1-16,-21 1 0,0 0 15,0 0-15,0 0 0,0 0 16,-21-1-16,-1 22 0,1-21 16,0 21-16,0 0 0,0 0 15,0 0-15,21 21 16,0 1-1,21-22 1,0 0-16</inkml:trace>
  <inkml:trace contextRef="#ctx0" brushRef="#br2" timeOffset="85273.9">24151 10732 0,'0'21'31,"0"0"-31,0 0 16,0 0-16,0 0 15,-21 1 1,21-1-16,-21-21 0,21 21 16,-21-21-1,-1 0 1,22-21 15,0 0-15,0-1-16,22 22 0,-1-21 0,0 0 15,0 0-15,0 0 0,0 21 16,1-21-16,-1-1 0,0 22 0,0 0 16,0 0-16,0 0 0,1 0 15,-1 0-15,0 22 0,0-22 16,0 21-16,-21 0 0,0 0 15,21 0-15,-21 0 0,0 1 16,0-1-16,0 0 0,-21 0 16,21 0-16,-21-21 0,0 0 15,0 21-15,0-21 16,-1 0-16,22-21 31</inkml:trace>
  <inkml:trace contextRef="#ctx0" brushRef="#br2" timeOffset="85597.91">25061 10329 0,'0'0'0,"-21"-63"16,0 63-16,0 0 15,0 0-15,-1 0 0,1 0 16,0 0-16,0 21 0,-21-21 0,20 21 16,-20 22-16,21-22 0,-21 21 0,20-21 15,1 22-15,-21-1 0,21 0 16,0-21-16,-1 22 0,1-1 0,21 0 16,0-20-16,-21 20 0,21-21 15,0 0-15,0 22 0,0-22 0,0 0 16,0 0-16,21 0 0,0 0 15,1 1-15,20-22 0,-21 0 16,0 0-16,0 0 0,22 0 0,-22 0 16,0 0-16,21 0 0,-20 0 0,20-22 15</inkml:trace>
  <inkml:trace contextRef="#ctx0" brushRef="#br2" timeOffset="86012.77">25209 10732 0,'0'-22'15,"-21"22"1,0 0-16,0 0 16,0 0-16,0 0 0,-1 22 0,1-22 15,0 21-15,0-21 0,0 21 0,0 0 16,-1-21-16,22 21 0,-21 0 0,0 1 16,21-1-16,0 0 15,0 0-15,21 0 16,0-21-1,1 0-15,-1 0 16,0 0-16,0 0 0,0 0 0,0 0 16,-21-21-16,22 21 0,-1-21 0,0 0 15,-21 0 1,0-1-16,21 1 16,-42 42 15,21 1-16,-21-22-15,21 21 0,0 0 16,0 0-16,-21-21 0,21 21 16,0 0-16,21-21 31,0 0-15,0 0-16,0 0 0</inkml:trace>
  <inkml:trace contextRef="#ctx0" brushRef="#br2" timeOffset="86380.11">25569 10732 0,'0'-22'0,"0"44"0,-21-44 31,0 22-31,0 0 16,0 0-16,-1 0 0,1 0 0,0 0 15,21 22-15,-21-22 0,21 21 16,-21-21-16,21 21 0,-21 0 0,21 0 15,0 0 1,0 1-16,21-22 0,0 0 16,0 21-16,0 0 15,-21 0-15,21-21 0,-21 21 16,22-21-16,-22 21 0,0 1 16,0-1-1,-22-21 1,1 0-16,0 0 0,0 0 0,0 0 15,0 0-15,-1 0 16,1 0-16,0 0 0,0 0 16,21-21 15,21-1-31,0 1 16,0 21-16</inkml:trace>
  <inkml:trace contextRef="#ctx0" brushRef="#br2" timeOffset="87402.09">25866 10266 0,'0'0'0,"0"-42"16,-22 42 15,1 21-31,0 0 15,21 0-15,0 0 0,-21 22 0,0-22 16,21 0-16,-21 21 0,21 1 0,0-22 16,0 21-16,-22 0 0,1-20 0,0 62 15,21-63-15,0 22 16,0-22-16,-21 21 0,21-21 0,0 1 16,0-1-16,0 21 0,0-21 15,0 0-15,0 1 0,21-22 16,0 21-16,0-21 0,1 0 15,-1 0-15,0 0 0,0 0 0,0 0 16,0 0-16,1-21 16,-1-1-16,0 22 0,-21-21 0,21 0 15,-21 0-15,21 21 0,-21-21 16,0 0-16,0 42 31,0 0-15,0 0-16,-21-21 15,21 21-15,-21-21 16,21 21-16,21-21 47,0 0-47,0 0 0,1 0 16,-1-21-16,0 21 0,-21-21 15,21 21-15,0-21 0,0 21 16,1-21-1,-22 42 1,0 0 0,0 0-1,0 0-15,21 1 16,0-22 0,0 0-16,21 0 0,-20 0 15,-1 0-15,21 0 0,-21 0 16,0 0-16,22 0 0,-22 0 0,0 0 15,0 0-15,0 0 0,-21-22 0,22 22 16,-22-21-16,21 0 0,-21 0 16,0 0-16,0 0 0,0-1 0,0 1 15,0 0-15,-21 21 16,-1 0-16,1 0 16,0 0-16,0 0 0,0 21 15,0 0-15,-1-21 16,22 22-16,0-1 0,-21-21 0,0 21 15,21 0-15,0 0 0,-21 0 16,21 1-16,0-1 0,0 0 16,0 0-16,0 21 0,0-20 0,0-1 15,0 0-15,0 21 0,0-21 16,0 1-16,0 20 0,0 0 0,-21-21 0,21 22 16,-21-1-16,-1-21 15,1 22-15,0-1 0,0-21 0,-43 43 16,43-22-16,0-21 0,0 0 15,0 0-15,21 1 0,-21-1 0,-1 0 0,1 0 16,0-21-16,0 21 16,0 0-16,0-21 0,-1 0 15,22-21 17,0 0-32,0 0 15,0 0-15,22 0 0</inkml:trace>
  <inkml:trace contextRef="#ctx0" brushRef="#br2" timeOffset="87711.01">26247 10520 0,'0'0'0,"-22"-42"16,1 42-16,0 0 78,0 0-62,0 0-1,21 21 1,-21-21 0</inkml:trace>
  <inkml:trace contextRef="#ctx0" brushRef="#br2" timeOffset="87932.1">25633 10626 0,'0'0'0,"-21"0"0,42 0 31,0 0-31,0 0 0,0 0 0,0 0 16,1 0-16,-1 0 0,0 0 15,0 0-15,0 0 0,0 0 0,1 0 16</inkml:trace>
  <inkml:trace contextRef="#ctx0" brushRef="#br2" timeOffset="130185.25">14774 14732 0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20:30.71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1630 0,'0'-21'47,"0"0"-32,0-1 1,0 1-16,0 0 16,0 0-1,0 0 1,0 0 0,0 42 30,0 0-46,0 0 0,0 0 16,0 0-16,0 22 0,0-22 16,0 21-16,0 1 0,0-1 0,0 0 15,0 1-15,0-1 16,0 0-16,0 1 0,0-1 0,0 0 16,-21 1-16,21-1 0,0-21 15,0 21-15,-21-20 0,21 20 0,0-21 16,0 0-16,0 0 0,0 1 15,0-1-15,0 0 16,0-42 31,0 0-31,21-1-1,0 1-15</inkml:trace>
  <inkml:trace contextRef="#ctx0" brushRef="#br0" timeOffset="347.85">1418 2138 0,'0'-21'16,"21"21"-16,-21-21 16,0-1-16,0 1 15,0 0 1,0 0 0,-21 21-1,0 0 1,21 21-1,-21-21-15,21 21 16,21-21 31</inkml:trace>
  <inkml:trace contextRef="#ctx0" brushRef="#br0" timeOffset="5115.6">2752 1609 0,'-43'21'0,"86"-42"0,-149 63 0,0 0 0,64-42 16,-1 22-16,1-1 0,21 0 0</inkml:trace>
  <inkml:trace contextRef="#ctx0" brushRef="#br0" timeOffset="5615.85">3175 1270 0,'0'0'16,"0"-21"-16,0 0 0,0 0 0,0-1 0,-21 1 16,21 0-16,-21 0 0,-22 0 15,43 0-15,-21-1 0,0 1 0,21 0 16,0 0-16,-21-21 0,21 20 0,0 1 16,0-21-16,0 21 0,0-22 0</inkml:trace>
  <inkml:trace contextRef="#ctx0" brushRef="#br0" timeOffset="8487.89">2625 1185 0,'0'-21'16,"0"0"-16,0 0 15,0 0-15,0 0 16,0-1-16,0 1 16,0 0-16,0 0 15,0 0-15,0 0 0,0-1 0,0 1 16,0 0 0,0 42 15,0 0-31,0 1 0,0 20 15,0 0-15,0 1 0,0 20 16,-22-21-16,22 22 0,0-1 0,-21 1 16,21-1-16,0 22 0,-21-21 0,21 20 15,0-20-15,-21-1 0,0 1 16,21-1-16,-21 1 0,21-22 16,0 22-16,-22-22 0,22-21 15,-21 21-15,21 1 0,0-22 0,0 0 16,0 0-16,0 0 0,0 1 15,-21-44 17,21 1-17,0 0-15,0 0 0,0-21 16,0 20-16,0-20 0,0 0 0,0-1 16,21 1-16</inkml:trace>
  <inkml:trace contextRef="#ctx0" brushRef="#br0" timeOffset="8924.49">2582 1291 0,'-21'0'0,"42"0"0,-42-21 0,0 21 16,21-21-16,-21 0 0,21 0 15,0-1-15,0 1 0,0 0 16,0 0-16,21 21 15,0-21-15,0 0 0,0-1 0,22 22 16,-1-21-16,0 0 16,1 21-16,-1 0 0,0 0 0,1 0 15,20 0-15,-20 0 0,-1 0 16,0 0-16,-21 21 0,22 0 0,-22 1 16,0-1-16,-21 0 0,0 21 15,0-21-15,0 22 0,0-1 0,-21 0 16,-21 1-16,20-1 0,-20 0 0,21-20 15,-21 20-15,-1 0 0,1 1 16,21-1-16,-22 0 0,22-21 0,-21 22 16,21-22-16,-22 0 0,22 0 15,0 0-15,0 1 0,0-1 16,0-21-16,21 21 31,0-42 0,21 0-15,0 21-16</inkml:trace>
  <inkml:trace contextRef="#ctx0" brushRef="#br0" timeOffset="10235.95">3344 2328 0,'0'22'94,"21"-44"-1,-21 1-77,22 0-16,-22 0 16,21 0-16,-21 0 15,21-1-15,-21 1 0,21 0 0,-21 0 16,21 0-16,-21 0 0,21-1 0,1-20 16,-22 21-16,0 0 0,21-22 15,-21 22-15,21 0 0,-21 0 0,0 0 16,0 0-16,0-1 15,-21 22 1,0 22-16,-1-1 16,1 0-16,-21 0 0,21 0 15,0 0-15,-1 1 0,1-1 0,0 21 16,0-21-16,21 0 0,0 1 0,0-1 16,0 0-16,0 0 15,21-21 1,0 0-16,0 0 0,1 0 15,-1 0-15,0-21 0,21 0 16,-21 21-16,1-21 0,20-1 0,-21 1 16,0 0-16,22 0 0,-22 0 15,0 0-15,0 21 0,0-22 0,0 1 16,1 21-16,-22-21 0,21 21 16,-21 21 15,0 0-31,0 1 0,0-1 15,0 21-15,-21-21 0,21 0 16,-22 1-16,1-1 0,21 21 0,0-21 16,-21 0-16,21 1 0,0-1 0,0 0 15,0 0-15,0 0 0,0 0 16,21-21-16,0 22 16,1-22-16,-1 0 0,0 0 0,0 0 15,0 0-15,0-22 16,1 22-16,-1-21 0,21 0 0,-21 0 15,0 0-15,1 0 0,-1-1 0,-21 1 16,21 0-16,0 0 0,-21 0 16,21 0-16,-21-1 0,0 1 0,0 0 15,0 42 17,0 0-32,0 1 15,0-1-15,0 0 0,0 21 0,0-21 16,-21 1-16,21-1 0,0 0 15,0 0-15,0 0 0,0 0 16,0 1-16,0-1 16,21-21 15,-21-21-31,0-1 16,21 1-16,1 0 0</inkml:trace>
  <inkml:trace contextRef="#ctx0" brushRef="#br0" timeOffset="10551.92">4254 1820 0,'-42'0'16,"21"0"-16,21 22 31,0-44 0,21 22-15,-21-21-16,0 0 31,-21 21-31,0 0 16,21 21 0,-21-21-16,21 21 0,-22 1 15,22-1 1,0 0-16,0 0 15,22-21-15,-1 0 0,-21 21 16,21 0-16,0-21 0</inkml:trace>
  <inkml:trace contextRef="#ctx0" brushRef="#br0" timeOffset="11327.41">4635 2053 0,'0'0'0,"-21"0"15,0 0 17,21 21-32,-21-21 0,0 22 0,21-1 15,0 0-15,0 0 0,-21 0 16,-1 0-16,22 1 0,-21-1 0,21 0 15,0 0-15,-21 21 0,21-20 0,-21-1 16,0 0-16,21 0 0,0 0 16,0 0-16,-21-21 0,21-21 47,0 0-47,0 0 15,21 0-15,0 0 0,-21-22 16,0 22-16,21 0 0,0 0 15,0-22-15,-21 22 0,22 0 0,-1 0 16,0 0-16,0 0 0,0-1 0,0 1 16,1 21-16,-1 0 0,0 0 15,0 0-15,0 0 0,0 0 0,1 0 16,-1 21-16,0 1 0,-21-1 0,0 0 16,0 0-16,21 0 15,-21 0-15,0 1 0,0-1 0,0 0 16,0 0-16,0 0 0,0 0 0,0 1 15,0-1-15,0 0 0,0 0 16,-21-21-16,21 21 0,-21-21 31,21-21-15,0 0-16,0 0 0,21 0 16,-21-1-16,21 1 0,0 0 0,0-21 15,1 21-15,-1-1 0,0-20 16,0 21-16,0 0 0,0 0 0,1-1 15,-1 1-15,0 21 0,0 0 0,0 0 16,0 0-16,1 0 0,-1 0 16,0 21-16,-21 1 15,21-1-15,-21 0 0,21 0 16,-21 0-16,0 0 0,0 1 0,0-1 16,0 0-16,0 0 0,0 0 15,0 0-15,0 1 0,0-1 0,0 0 16,-21 0-16,0 0 0,21 0 15,0 1 1,21-44 0,-21 1-1,21 21-15</inkml:trace>
  <inkml:trace contextRef="#ctx0" brushRef="#br0" timeOffset="11601.93">5630 1969 0,'0'0'0,"0"21"31,0 0-15,0 21-16,0-21 0,0 1 16,0-1-16,0 21 0,-21-21 0,21 0 15,0 1-15,-21-1 0,21 21 16,0-21-16,0 0 0,0 1 15,-21-1-15,21 0 0,-21 0 16,21-42 15,0 0-15,0 0-16,21-1 0,0 1 0</inkml:trace>
  <inkml:trace contextRef="#ctx0" brushRef="#br0" timeOffset="11895.89">5609 1693 0,'0'0'0,"-21"0"16,0 0-16,0 22 15,21-1-15,0 0 16,0 0-16,0 0 16,21-21-1,0 0-15,0 0 16,-21-21-1,0 0-15,0 0 16,-21 21 0,0 0-1,0 0-15,-1 21 16,22 0 0,0 0-16,0 0 15,0 1-15,22-22 16</inkml:trace>
  <inkml:trace contextRef="#ctx0" brushRef="#br0" timeOffset="13404.01">6138 2286 0,'-21'0'0,"42"0"0,-42 21 16,21 0-16,0 1 15,0-44 17,0 1-32,21 21 0,-21-21 0,21 0 15,1 0-15,-22-22 0,21 22 16,0 0-16,-21-21 0,21-1 0,0 1 15,0 0-15,-21-22 0,22 1 16,-1 20-16,0-20 0,0-1 16,-21 1-16,21-1 0,-21 1 0,21-1 15,-21 22-15,0 0 0,0-22 0,0 22 16,0 0-16,0 20 0,0-20 16,0 21-16,0-21 0,0 20 15,0 1-15,-21 21 0,0 0 16,0 0-16,0 21 0,0 1 15,21 20-15,0-21 0,-22 21 0,1 1 16,21 20-16,0-20 0,0 20 16,-21-21-16,21 22 0,-21-1 0,21 1 15,-21-1-15,21 1 0,-21-22 0,21 22 16,0-1-16,0-20 16,0-1-16,0 0 0,0 1 0,0-1 15,0 0-15,0-21 0,0 1 0,0-1 16,0 0-16,0 0 0,21 0 15,0 0-15,0-21 0,0 0 16,0 0-16,1 0 0,-1 0 0,21 0 16,-21 0-16,0-21 0,1 0 0,20 0 15,-21 0-15,0 0 0,0-1 16,1 1-16,-1 0 0,0-21 16,0 21-16,-21-1 0,0-20 0,21 21 0,-21 0 15,0 0-15,21-1 16,-21 1-16,0 0 0,0 42 31,0 0-31,0 1 16,0-1-16,0 0 0,0 0 0,0 0 15,0 22-15,0-22 0,0 0 0,0 0 16,0 0-16,0 22 0,0-22 0,0 0 16,0 0-16,0 0 15,22-21-15,-1 0 0,0 21 0,0-21 16,0 0-16,0 0 15,1 0-15,-1-21 0,0 0 16,0 21-16,0-21 0,0 0 16,1 0-16,-22-1 0,21-20 0,0 21 15,-21 0-15,21 0 0,-21-1 0,0 1 16,21 0-16,-21 0 0,21 0 16,-21 0-16,0 42 31,0 0-16,0 0-15,0 0 0,0 0 16,0 1-16,0-1 0,0 0 0,0 0 16,0 0-16,0 0 0,0 1 15,0-1-15,0 0 0,22 0 16,-1-21-16,0 0 16,0 0-16,0 0 15,0 0-15,1-21 16,-1 0-16,0 0 0,-21-1 15,21 1-15,0 0 0,-21 0 0,21-21 16,-21 20-16,0 1 0,22 0 16,-1 0-16,-21 0 0,0 0 15,21 21-15,-21 21 32,0 0-17,0 0-15,0 0 16,0 0-16,0 1 0,0-1 0,0 0 15,0 0-15,0 0 0,0 0 16,0 1-16,0-1 0,21 0 16,-21 0-16,21-21 0,0 21 0,1-21 15,-1 0-15,0 0 0,0 0 16,0 0-16,0 0 0,1 0 16,-1 0-16,0 0 0,0-21 0,21 0 15,-20 0-15,-1 0 0,0-1 16,0 1-16,-21 0 0,21 0 0,0-21 15,1 20-15,-22-20 0,0 21 0,0-21 16,0 20-16,0 1 0,0 0 16,0 0-16,-22 21 15,1 0 1,0 0-16,21 21 0,-21 0 0,0 0 16,0 1-16,21-1 0,0 42 15,0-42-15,0 1 0,0 20 16,0-21-16,0 0 0,21 0 15,0 1-15,-21-1 0,21 0 0,0-21 16,0 0-16,-21 21 0,22-21 0,-1 0 16,0 0-16,0 0 0,0 0 15,0 0-15,1 0 0,-1 0 0,0 0 16,0-21-16,0 0 16,0 21-16,-21-21 0,0-1 0,0 1 15,22 21-15,-22-21 0,0 0 16,0-21-16,0 20 0,0 1 0,0-21 15,0 21-15</inkml:trace>
  <inkml:trace contextRef="#ctx0" brushRef="#br0" timeOffset="13643.52">7556 1418 0,'0'0'16,"-42"0"0,21 0-16,0 0 15,0 0-15,-1 0 47,1 0-31,0 0-16</inkml:trace>
  <inkml:trace contextRef="#ctx0" brushRef="#br0" timeOffset="13872.6">6286 1630 0,'0'0'0,"-42"42"16,63-42-1,0 0 1,1 0-16,-1 0 0,21 0 16,0 0-16,-20 0 0,20 0 0,0 0 15,1-21-15,-22 21 0,0-21 16,0 21-16,0 0 0,0 0 16,1 0-16,-22-21 0,21 21 15</inkml:trace>
  <inkml:trace contextRef="#ctx0" brushRef="#br0" timeOffset="14471.35">9271 1016 0,'0'0'16,"-21"0"-16,-22-21 0,22 21 0,-21-21 15,0 21-15,20 0 0,-20 0 0,21 0 16,0-21-16,0 21 0,21-22 16,42 22-1,-21-21-15,21 0 0,22 21 0,-22 0 16,22-21-16,-1 21 16,22 0-16,0 0 0,-22-21 0,22 21 15,-1 0-15,-20 0 0,-1 0 0,-20 0 16,-1 0-16,-21 0 0,0 0 15,-21 21 1,-21-21-16,-21 0 16,21 0-16,0 21 0,-22-21 0,1 0 15,21 0-15,-22 21 0,1-21 0,0 0 16,21 0-16</inkml:trace>
  <inkml:trace contextRef="#ctx0" brushRef="#br0" timeOffset="14740.84">9461 910 0,'0'21'31,"0"1"-31,0-1 16,0 0-16,0 0 0,0 21 0,0 1 15,0-1-15,0 0 0,0 22 0,0-22 16,0 22-16,-21-22 0,0 22 16,0 20-16,21-20 0,-21-1 0,0 1 15,-1-1-15,1 1 0,21-1 0,0-20 16,-21-1-16,21 0 0,-21 1 15,21-1-15,0-21 0,0 0 16,0 0-16,0 1 0,0-1 0,0 0 16,21-21-1,0 0 1,0-21-16,1 0 0,-1-1 0,0 1 16,0 0-16,0 0 0,0-21 0</inkml:trace>
  <inkml:trace contextRef="#ctx0" brushRef="#br0" timeOffset="15335.79">9779 1736 0,'21'0'0,"-42"0"0,42-21 16,-21 42-1,0 0 1,-21 21-16,21-21 0,-21 1 16,21 20-16,0-21 0,0 21 0,-21 1 15,21-22-15,0 0 0,0 21 16,0-20-16,0-1 0,0 0 0,0 0 15,21-21-15,-21 21 0,21-21 0,0 0 16,0 0-16,22 0 0,-22 0 16,0 0-16,21-21 0,-21 0 0,22 0 15,-22 0-15,21-1 0,-21 1 16,1 0-16,-1 0 0,0-21 0,-21 20 0,0 1 16,21-21-16,-21 21 0,21-22 15,-21 22-15,0 0 0,0 0 16,0 0-16,0 42 47,0 0-47,0 0 0,0 0 0,0 22 15,0-22-15,0 21 0,0 1 0,0-22 16,0 21-16,0 0 0,0 1 16,0 20-16,0-20 0,0-1 0,0 21 15,0 1-15,0-1 0,0 1 0,0-1 16,0 1-16,0-22 0,0 22 0,0-22 15,0 22-15,0-22 0,0-21 16,0 21-16,-21 1 0,21-22 16,-21 0-16,0 0 0,21 0 0,-21 1 15,-1-22-15,1 0 0,0 0 0,0 0 16,0 0-16,0 0 0,-1 0 0,1 0 16,0-22-16,0 1 0,-21 0 15,20 21-15,1-21 0,0 0 0,0 21 16,21-21-16,-21-1 0,0 1 15,-1 21-15,22-21 0,0 0 16,0 0-16,22 21 16,-1-21-16,0 21 0,0-22 15,0 1-15,22 0 0,-22 0 16</inkml:trace>
  <inkml:trace contextRef="#ctx0" brushRef="#br0" timeOffset="15712.16">10774 1778 0,'0'0'16,"0"-21"0,0 42-1,0 0 1,0 0-16,0 1 15,0 20-15,0-21 0,0 21 0,-21 1 16,21 20-16,-22-20 0,22-1 0,-21 21 16,21 1-16,-21-22 0,0 22 0,0 20 15,0-20-15,-1-1 0,-20 1 16,21-1-16,0 1 0,0-1 0,-1-20 16,1 20-16,0-20 0,0-1 0,21 0 15,0 1-15,0-22 0,0 0 0,0 0 16,0 0-16,0-42 47,21 0-47,-21 0 0,0-22 0,21 22 15,-21-21-15,21 21 0,-21-22 0,22 1 16</inkml:trace>
  <inkml:trace contextRef="#ctx0" brushRef="#br0" timeOffset="16035.56">10753 1969 0,'0'0'16,"0"-43"-16,0 22 0,0-21 0,0 21 0,0-1 16,0-20-16,0 21 0,0 0 0,0 0 15,0-1-15,21 1 16,0 21-16,0 0 0,0-21 16,0 21-16,1 0 0,20 0 0,-21 0 15,0 0-15,0 21 0,1-21 16,-1 21-16,0 1 0,0-1 0,-21 0 15,0 21-15,0 1 0,0-1 16,0-21-16,-21 0 0,0 22 0,0-22 16,-1 0-16,-20 0 0,21 0 15,0-21-15,-22 21 0,22 1 0,0-22 16,0 0-16,21 21 0,-21-21 16,42 0 15,-21-21-31,21-1 15,0 1-15,0 21 0,1-21 0</inkml:trace>
  <inkml:trace contextRef="#ctx0" brushRef="#br0" timeOffset="16447.79">11366 1842 0,'22'0'32,"-1"0"-32,0-22 15,0 22 1,0-21-16,-21 0 0,0 0 16,21 21-16,-21-21 0,22 0 15,-22-1-15,0 1 16,0 0-16,0 0 0,-22 21 15,1 0 1,0 0-16,0 0 16,0 21-16,0 0 0,21 0 0,-22 1 15,1-1-15,0 21 0,21-21 0,0 0 16,0 22-16,-21-22 16,21 0-16,0 0 0,0 0 0,0 1 15,0-1-15,0 0 0,0 0 0,0 0 16,21-21-16,0 21 15,0-21-15,1 0 16,-1 0-16,0 0 0,0 0 0,-21-21 16,21 21-16,0-21 0,1 0 0,-1 0 15</inkml:trace>
  <inkml:trace contextRef="#ctx0" brushRef="#br0" timeOffset="16731.54">11917 1672 0,'0'-63'16,"0"42"-16,0-1 16,-21 22-1,-1 0 1,1 0-16,0 22 0,21-1 16,-21 0-16,0 0 0,0 0 0,-1 22 15,1-22-15,21 21 0,-21-21 0,21 22 16,0-22-16,0 21 0,0-21 0,0 0 15,0 22-15,0-22 0,0 0 16,21 0-16,0 0 16,1-21-16,-1 0 0,0 22 0,0-22 15,0 0-15,0 0 0,1 0 0,-1 0 16,21-22-16,-21 1 0,0 21 16,22-21-16</inkml:trace>
  <inkml:trace contextRef="#ctx0" brushRef="#br0" timeOffset="18511.88">12488 1693 0,'0'-21'15,"0"42"-15,0-63 0,-21 21 16,0 21-16,0 0 0,0 0 0,-1 0 16,1 0-16,0 0 15,0 0-15,0 21 0,0 0 16,-1 0-16,1 1 0,0-1 0,21 0 15,-21 21-15,0-21 0,0 1 0,21 20 16,0-21-16,0 0 0,0 0 16,0 1-16,0-1 0,0 0 0,0 0 15,21-21-15,0 0 16,0 0-16,0 0 0,0 0 0,1 0 16,-1-21-16,0 0 15,0 21-15,0-21 0,0-1 0,-21 1 0,22 0 16,-1 0-16,0 0 0,-21 0 15,21-1-15,-21 1 0,0 0 0,0 0 16,0 0-16,21 0 0,-21-1 16,-21 44 15,21-1-31,0 21 0,-21-21 16,21 0-16,-21 1 0,21 20 0,0-21 15,0 0-15,0 0 0,0 1 0,0-1 16,0 0-16,0 0 0,21-21 15,0 21-15,0-21 16,0 0-16,22 0 0,-22 0 16,0 0-16,0-21 0,0 0 0,1 21 15,20-21-15,-21 0 0,0-1 0,0 1 16,1 0-16,-1 0 0,0 0 0,0 0 16,0-1-16,0 1 0,1-21 15,-1 21-15,0 21 0,-21-21 0,-21 21 31,0 21-15,21 0-16,-22 0 0,22 0 0,0 0 16,-21 1-16,21-1 0,0 0 0,0 0 15,0 0-15,0 0 0,0 1 16,0-1-16,0 0 0,0 0 16,0 0-16,0-42 62,-21 0-46,0 21-1,21 21 17,0 0-17,21 0 1,0-21-16,0 0 0,1 0 15,-1 0-15,0 0 0,21 0 16,-21 0-16,1 0 0,-1 0 16,21 0-16,-21-21 0,0 0 0,22 0 15,-22 21-15,21-42 0,-21 20 0,1 1 16,20-21-16,-21 0 0,21-1 0,22-63 16,-43 64-16,21-21 15,-20 20-15,-1-20 0,-21-1 0,0 22 16,21 0-16,-21-1 0,0 1 0,0 21 15,0-22-15,0 22 0,0 0 16,0 0-16,0 0 16,-21 21-16,0 0 15,21 21-15,-22 0 0,1 0 16,0 0-16,21 1 0,-21-1 16,0 21-16,21 0 0,0-20 0,-21 20 15,-1 0-15,22 22 0,-21-22 0,21 0 16,0 22-16,0-22 0,0 1 15,0 20-15,0-21 0,0 1 16,0-22-16,0 21 0,0 1 0,21-22 0,1 21 16,-1-21-16,0 0 0,0 1 0,0-1 15,0-21-15,1 0 0,-1 21 16,0-21-16,0 0 0,0 0 16,0 0-16,1-21 0,-1 0 15,0 21-15,0-22 0,-21 1 0,21 0 16,0 0-16,-21 0 0,22 0 15,-22-1-15,0 1 0,0 0 0,21 0 16,-21 0-16,0 42 31,0 0-31,-21 0 16,21 0-16,0 1 0,0-1 0,0 0 16,0 0-16,0 0 0,0 0 15,0 1-15,0-1 16,21-21-16,0 0 0,0 0 0,0 0 15,0 0-15,1 0 0,-1 0 16,0 0-16,21 0 0,-21 0 0,1-21 16,-1 21-16,0-22 0,0 1 0,-21 0 15,21 0-15,0 0 0,1 0 0,-22-1 16,0 1-16,21-21 0,-21 21 16,21 0-16,-21-1 0,0 1 15,0 42 16,-21 1-31,21-1 0,-21 0 16,21 0-16,0 0 0,-22 0 16,22 1-16,-21 20 0,0-21 15,21 0-15,0 0 0,0 1 0,0-1 16,-21-21 0,21-21 15,21-1-16,-21 1-15,21 21 0,0-21 16,-21 0-16,22 0 0,-1 0 0,0-1 16,0-20-16,0 21 0,22 0 15,-22 0-15,0-1 0,0 1 0,0 21 0,0 0 16,1 0-16,-1 0 16,-21 21-16,0 1 0,0-1 15,0 0-15,0 0 0,0 0 0,0 0 16,0 1-16,0-1 0,0 0 0,0 0 15,0 0-15,0 0 16,0 1-16,-21-22 16,21 21-16,-22-21 0,22-21 47,0-1-47,0 1 15,0 0-15,0 0 16,22 21-16</inkml:trace>
  <inkml:trace contextRef="#ctx0" brushRef="#br0" timeOffset="19278.46">15176 1820 0,'0'0'0,"0"-21"0,0-21 15,-21 21 1,0 0-16,21-1 0,-21-20 16,0 42-16,0-21 0,-1 21 15,1 0-15,0 0 0,0 0 16,0 21-16,0 0 0,-1 0 0,1 1 16,-21-1-16,21 0 0,0 21 0,-22-21 15,22 1-15,0 20 0,0-21 0,0 0 16,21 22-16,0-22 0,0 0 15,0 0-15,0 0 0,21 0 16,0-21-16,0 0 0,0 0 0,0 0 16,1 0-16,-1 0 0,21 0 0,-21 0 15,0 0-15,1-21 16,-1 21-16,0-21 0,0 0 0,0 0 16,0 0-16,1-1 0,-22 1 0,21 0 15,0 0-15,-21 0 0,0 0 0,21-1 16,0 1-16,-21 0 0,0 0 15,0 42 17,0 0-32,0 0 0,-21 22 0,0-22 15,21 0-15,-21 21 0,0 1 16,-1-22-16,1 21 0,0 1 0,21-1 16,0 0-16,-21 1 0,21-1 15,0 0-15,-21 22 0,21-22 0,-21 22 16,21-22-16,0 21 0,-22-20 0,22-1 15,-21 0-15,21 22 0,0-43 16,-21 21-16,21 1 0,0-1 0,0-21 16,0 22-16,-21-22 0,21 0 0,-21 0 15,21 0-15,0 0 0,0 1 0,-21-1 16,-1 0-16,22 0 0,-21-21 16,0 0-16,21-21 46,0 0-46,0 0 0,0-22 16,0 22-16,0 0 0,0-21 16,0 20-16,21-20 0,0 0 0,-21 21 15,22-22-15,-1 1 0,0 0 0,0-1 16,0 22-16,-21-21 0,21-1 16,1 22-16,-1-42 0,-21 42 15,0-22-15,0 22 0,0-21 0,0 21 16,0-22-16,0 22 0,0-21 0,-21-1 15</inkml:trace>
  <inkml:trace contextRef="#ctx0" brushRef="#br0" timeOffset="19595.84">14372 1334 0,'0'0'0,"-21"0"0,0 0 16,0 0-16,21 21 15,0 0-15,21-21 47,0 0-47,0 0 16,-21-21-16,0 0 15,-21 21 32,0 0-31,0 0-16</inkml:trace>
  <inkml:trace contextRef="#ctx0" brushRef="#br0" timeOffset="19847.7">13250 1503 0,'-21'21'16,"42"-42"-16,-63 42 0,21-21 0,42 0 31,0 0-31,0 0 0,22 0 16,-22 0-16,21 0 0,0 0 0,-20 0 15,20 0-15,-21 0 0,0 0 0,22 0 16,-22 0-16,0 0 16,0 0-16,-21-21 0,0 0 15,-21 21 1,0 0-16</inkml:trace>
  <inkml:trace contextRef="#ctx0" brushRef="#br0" timeOffset="20737.49">3069 2752 0,'0'0'0,"-42"0"0,-1 0 0,22 0 0,-21 0 15,0 0-15,-1 0 0,22 21 16,-21-21-16,21 0 0,-22 21 0,22-21 15,0 0-15,0 21 0,0 0 16,-1-21-16,22 22 16,0-1-1,22-21-15,-1 0 16,21 0-16,-21 0 0,22 0 16,-1 0-16,0 0 0,22 0 0,-1 0 15,1 0-15,-1 0 0,43-21 16,-21-1-16,21 22 0,21-21 0,0 0 15,0 21-15,21-21 0,0 0 16,21 21-16,22-21 0,-22 21 0,22 0 16,-22-22-16,21 22 0,-20 0 0,-22 0 15,0 0-15,-21 0 0,0 0 16,-21 0-16,0 0 0,-22 0 0,-20 22 16,-1-22-16,1 0 0,-22 0 0,1 0 15,-1 21-15,-21-21 0,0 0 16,0 0-16,1 0 15,-1 0 17,-21-21 15</inkml:trace>
  <inkml:trace contextRef="#ctx0" brushRef="#br0" timeOffset="21579.64">9525 2688 0,'0'0'0,"-21"0"16,-22-21-16,22 21 0,0-21 15,0 21-15,-21 0 0,20 0 0,1-21 16,-21 21-16,21 0 0,-22 0 0,22 0 16,0 0-16,0 0 0,0 0 15,0 0-15,21-21 31,21 21-31,0 0 16,21 0-16,-21 0 0,22-22 0,-1 22 16,0 0-16,22 0 0,-1 0 0,1 0 15,21 0-15,20 0 0,1 0 16,21 0-16,0 0 0,0 0 16,21 0-16,22 0 0,-1 0 0,0 0 15,1 0-15,20 0 0,1 0 0,-1 0 16,1 0-16,-1 0 0,-20 0 15,-1 0-15,21 0 0,-20 0 0,-1 0 16,-21 0-16,0 0 0,1 0 0,-22 0 16,-22 0-16,22 0 0,-21 0 15,0 0-15,-21 0 0,-1-21 16,1 21-16,-21-21 0,-1 21 0,1 0 0,-22-21 16,0 21-16,-21 0 0,22 0 15,-22 0-15,-21-21 16,21 21-16,-42 0 31,0 0-15,0 0-16,-22 0 0,1 0 0,0 0 15,-1 0-15,1 0 0</inkml:trace>
  <inkml:trace contextRef="#ctx0" brushRef="#br0" timeOffset="22823.71">762 4001 0,'0'0'0,"0"-22"16,0 1-16,0 0 16,0 0-16,0 0 15,0 0 1,0 42 31,0 0-47,0 0 15,0 0-15,0 0 0,0 1 0,0 20 16,0-21-16,0 0 0,0 0 16,0 1-16,0-1 0,0 0 0,0 0 15,0 0-15,0 0 0,0 1 16,21-22 15,0-22-31,-21 1 16,0 0-16,0 0 0,0 0 15,0 0-15,0-1 0,0 1 0,0 0 16,0 0-16,0 0 0,0 0 16,0-1-16,0 1 0,-21 21 31,21 21-31,0 1 16,-21-1-16,21 0 0,0 0 0,0 0 15,0 22-15,-21-22 0,21 0 16,0 21-16,0-21 0,0 1 0,0 62 31,21-84-31,0 0 16,0 0-16,0 0 0,1 0 15</inkml:trace>
  <inkml:trace contextRef="#ctx0" brushRef="#br0" timeOffset="23173.2">1291 3979 0,'-21'0'31,"42"0"16,-21-21-47,0 0 15,0 0 1,-21 21 0,0 0-1,21 21-15,-21-21 16,-1 21-16,22 0 0,0 22 0,0-22 16,-21 0-16,0 0 0,21 22 15,0-22-15,0 0 0,0 0 0,0 0 16,0 0-16,0 1 0,0-1 15,21-21-15,0 0 0,1 0 0,-1 0 16,0 0-16</inkml:trace>
  <inkml:trace contextRef="#ctx0" brushRef="#br0" timeOffset="23656.81">2540 3747 0,'0'0'15,"0"-22"-15,0 1 0,0 0 0,0 0 16,0 0-16,0 0 0,0-1 16,0 1-16,-21 0 0,0 0 15,-1 0-15,1 0 0,0-1 0,0 22 16,0 0-16,-22 0 16,22 0-16,-21 0 0,0 22 0,20-1 0,-20 21 15,0-21-15,-1 22 0,1 20 16,21-21-16,-21 22 0,-1 21 15,1-22-15,0 22 0,-1-1 0,1-20 16,21 21-16,0-22 0,21 64 16,0-63-16,0-22 0,21 0 15,-21 1-15,21-22 0,21 21 16,-21-21-16,1 0 0,20 1 0,-21-1 16,21-21-16,1 0 0,-22 0 0,21 0 15,1-21-15,-1 21 0,0-22 16,1 1-16,-1 0 0,0-21 0,1 21 15,-1-22-15</inkml:trace>
  <inkml:trace contextRef="#ctx0" brushRef="#br0" timeOffset="24056.59">2625 4360 0,'21'-21'0,"-42"42"0,42-84 0,-21 21 15,0-1-15,0 22 0,0-21 16,0 21-16,0-1 0,-21 1 0,-1 21 16,1 0-16,0 0 0,0 21 15,0-21-15,0 43 0,-1-22 16,1 21-16,0-21 0,0 22 0,21-1 15,0 0-15,-21 1 0,21-1 16,0 0-16,0 1 0,0-22 0,0 21 16,0-21-16,21 1 0,0-1 0,0 0 15,0-21-15,22 0 16,-1 0-16,0 0 0,1 0 0,-1 0 16,0 0-16,1-21 0,-1 0 0,-21-1 15,22 1-15,-22 0 0,0-21 16,0 21-16,0-1 0,-21-20 0,0 0 15,0 21-15,0-22 0,0 1 16,0 0-16,-21 20 0,0-20 0,0 21 16,0 0-16,-22 0 0,22 21 0,-21 0 15,-1 0-15,1 0 0,0 21 16,-1 0-16,1 0 0,21 0 0,-21 22 16,20-22-16,1 0 0,21 21 15,0-21-15,0 22 0,0-22 16,0 0-16,0 0 0,21 0 0,1 1 15,-1-22-15,21 0 0,-21 0 16,22 0-16,-1 0 0,0 0 0,1 0 16</inkml:trace>
  <inkml:trace contextRef="#ctx0" brushRef="#br0" timeOffset="24512.2">3133 4233 0,'0'-21'15,"0"42"-15,0-63 0,0 21 16,0 42 15,0 0-31,-22 0 0,22 1 16,0 20-16,0-21 0,0 21 0,0-20 15,-21 20-15,21-21 0,0 0 0,-21 22 16,21-22-16,0 0 0,0 21 16,0-21-16,-21-21 0,21 22 0,0-1 15,-21-21-15,21-21 31,0-1-15,0 1-16,0 0 0,0 0 0,0 0 16,21-22-16,-21 22 0,21-21 15,-21 21-15,21-22 0,0 22 0,-21-21 16,22 21-16,-1-22 0,0 22 16,-21 0-16,21 21 0,0-21 15,0 21-15,1 0 0,-1 0 0,-21 21 16,21 0-16,0 0 0,0 1 0,-21-1 15,0 0-15,0 21 0,0-21 16,0 22-16,0-22 0,0 21 0,0-21 16,0 1-16,0 20 0,0-21 0,0 0 15,0 0-15,0 1 0,0-1 16,21-21 15,1 0-15,-1-21-16</inkml:trace>
  <inkml:trace contextRef="#ctx0" brushRef="#br0" timeOffset="24888.48">3492 4318 0,'0'-42'15,"0"84"-15,0-105 0,0 41 0,0 1 16,0 0-16,0 42 16,22 0-1,-22 1-15,0-1 0,0 0 0,21 21 16,0-21-16,-21 22 0,21-22 15,-21 0-15,0 21 0,0-20 16,21 20-16,-21-21 0,21 0 0,-21 0 16,0 1-16,0-1 0,0 0 0,0 0 15,22-21 1,-1 0-16,-21-21 16,21 0-16,0 0 0,0-1 15,0 1-15,-21-21 0,22 21 16,-1-22-16,0 22 0,-21-21 0,21 0 15,0-1-15,-21 1 0,21 21 16,-21-22-16,22 1 0,-22 21 16,0 0-16,0 0 0,21-1 0,-21 44 47,0-1-47,0 0 0,0 0 15,0 0-15,0 0 0,0 1 0,0-1 16,0 0-16</inkml:trace>
  <inkml:trace contextRef="#ctx0" brushRef="#br0" timeOffset="26608.5">3916 4572 0,'21'0'31,"0"0"-31,0 0 16,0 0-16,1-21 15,-1 0-15,0 0 16,0 21-16,0-22 0,-21 1 0,21 0 16,-21 0-16,22 0 0,-22 0 0,0-1 15,0 1-15,21 0 0,-21 0 16,0 0-16,0 0 0,-21 21 31,-1 21-31,22 0 16,-21 0-16,0 0 0,21 0 15,-21 1-15,21-1 0,0 21 0,0-21 16,0 0-16,0 1 0,0-1 16,0 0-16,0 0 15,0 0-15,0 0 0,21-21 16,-21 22-16,21-22 0,0 0 16,1 0-16,-1 0 15,0 0-15,0 0 0,0-22 0,0 22 16,1-21-16,-1 0 0,0 0 0,0 0 15,-21 0-15,21-1 0,0 1 16,1 0-16,-1 0 0,-21 0 0,0-22 16,0 22-16,0 0 0,0 0 0,0 0 15,0 0-15,0-1 0,-21 22 32,21 22-17,-22-22-15,22 21 0,0 0 16,0 0-1,22-21 1,-1 0-16,0 0 16,-21-21-16,21 21 0,-21-21 15,21 21-15,-21-21 16,21 21-16,-21 21 47,0 0-32,0 0-15,0 0 0,-21 0 0,21 1 16,-21-1-16,21 0 0,0 0 0,0 0 16,-21 0-16,21 1 0,0-1 15,0 0-15,0 0 0,0 0 0,0 0 16,0 1-16,21-22 0,0 21 0,0-21 16,1 0-16,-1 0 0,21 0 0,-21 0 15,22 0-15,-22 0 0,21 0 16,-21 0-16,22-21 0,-22-1 0,0 22 15,0-21-15,21 0 0,-20 0 0,-1 0 16,0 0-16,0-22 0,0 1 16,0 21-16,-21-22 0,22-20 15,-1 21-15,0-22 0,-21 1 0,0 20 16,21-20-16,0-1 0,-21 22 0,0-22 16,0 22-16,0-21 0,0 20 15,0 22-15,0-21 0,0 21 0,0-1 16,0 1-16,0 0 0,0 42 31,-21 0-31,21 1 0,-21-1 16,0 0-16,21 21 0,-21 1 0,-1-22 15,22 21-15,-21 0 0,0 22 16,21-22-16,-21 22 0,0-22 16,21 22-16,-21-22 0,21 0 0,0 22 15,0-22-15,0 0 0,0-20 0,0 20 16,0 0-16,0-21 0,0 1 0,21-1 15,-21 0-15,21-21 0,-21 21 16,21-21-16,0 0 0,0 0 0,1 0 16,-1 0-16,0 0 0,0-21 15,0 21-15,0-21 0,1 0 0,-1-1 16,0 22-16,0-21 0,0 0 16,-21 0-16,0-21 0,21 20 0,-21 1 15,22 0-15,-22 0 0,0 0 16,0 0-16,0 42 31,0 0-31,-22 0 16,22 0-16,-21 0 0,21 22 0,0-22 15,0 0-15,0 0 0,0 0 0,0 1 16,0-1-16,0 0 0,0 0 16,21 0-16,1-21 0,-1 0 15,0 0-15,0 0 0,0 0 0,0 0 16,1 0-16,-1 0 0,0 0 15,0-21-15,0 21 0,0-21 0,1 21 16,-1-21-16,0 0 0,0-1 16,-21 1-16,0 0 0,21 0 0,-21 0 15,21 0-15,-21-22 0,0 22 0,0 0 16,0 0-16,0 42 31,-21 0-15,21 0-16,-21 0 0,21 1 0,0-1 15,0 0-15,-21 0 0,21 0 16,0 0-16,-21 1 0,21-1 16,0 0-16,0 0 0,0-42 62,0 0-62,21 0 0,0-1 16,0 1-16,-21 0 0,21 0 15,1 0-15,-1 0 0,0-22 0,0 22 16,0 0-16,0 0 0,1 0 16,20-1-16,-21 22 0,0-21 0,0 21 15,1 0-15,-1 0 0,-21 21 16,21-21-16,-21 22 0,21-1 0,-21 0 16,0 0-16,0 21 15,0-20-15,0-1 0,0 0 0,0 0 16,0 0-16,0 0 0,0 1 0,0-1 15,0 0-15,0 0 16,-21 0 0,0-21-1</inkml:trace>
  <inkml:trace contextRef="#ctx0" brushRef="#br0" timeOffset="27351.52">6667 4466 0,'0'-21'16,"0"-42"-1,-21 41-15,21 1 0,-21 0 0,21 0 16,0 0-16,-21 21 16,0 0-16,0-21 0,-1 21 0,1 0 0,0 0 15,0 0-15,0 0 0,0 21 16,-1 0-16,1 0 0,0 0 0,-21 0 16,21 1-16,-1-1 0,1 0 15,0 0-15,0 21 0,0-20 0,21-1 16,0 0-16,0 0 0,0 0 0,0 0 15,0 1-15,21-1 0,0-21 16,0 0-16,0 0 0,1 0 16,-1 0-16,0 0 0,0 0 15,0-21-15,0-1 0,1 22 0,-1-21 16,0 0-16,0 0 0,0 21 0,0-21 16,1 0-16,-22-1 0,0 1 15,21 0-15,0 21 0,-21-21 0,21 0 16,-21 0-1,0 42 1,0 0-16,0 0 16,0 0-16,0 0 0,0 1 15,0 20-15,0-21 0,-21 0 16,21 22-16,-21-1 0,0-21 0,21 21 16,0 1-16,-22-1 0,1-21 0,0 22 15,0-1-15,0 0 0,0 1 0,-1-1 16,22 0-16,-21 1 0,0-1 0,0 0 15,0-21-15,21 22 0,-21-1 16,-1-21-16,1 22 0,21-22 16,-21 21-16,0-21 0,21 0 0,-21 22 15,21-22-15,-21 0 0,-1 0 0,1 0 16,0 1-16,0-22 0,0 21 16,0-21-16,-1 0 0,1 0 15,0 0-15,0 0 16,0 0-16,0 0 0,-1 0 15,1 0-15,0 0 16,0 0-16,21-21 16,0-1-16,0 1 0,0 0 15,0 0-15,0 0 0,0 0 16,0-1-16,0-20 0,0 21 16</inkml:trace>
  <inkml:trace contextRef="#ctx0" brushRef="#br0" timeOffset="27595.61">6159 3810 0,'0'0'0,"0"-21"0,0 0 16,-21 21-16,0 0 47,0 0-32,0 0 1,0 0-16</inkml:trace>
  <inkml:trace contextRef="#ctx0" brushRef="#br0" timeOffset="27844.64">4657 3937 0,'0'0'16,"-22"21"-16,-20-21 0,63 0 16,0 0-1,22 0-15,-22 0 0,21 0 16,1 0-16,-1 0 0,0 0 0,1-21 15,-1 21-15,0 0 0,43-21 16,-64 21-16,0 0 0,0 0 16,1 0-16</inkml:trace>
  <inkml:trace contextRef="#ctx0" brushRef="#br0" timeOffset="30060.54">8848 4085 0,'-22'0'16,"22"21"-16,0-42 31,22 21-31,-1-21 15,0 0-15,0 0 0,0 0 16,22-1-16,-22 1 0,21 0 16,-21 0-16,22-21 0,-1 20 0,-21-20 15,21 21-15,-20-21 0,-1-1 0,0 1 16,0 0-16,-21-1 0,21 1 16,-21 0-16,0-1 0,0 1 0,0-22 15,0 22-15,0 0 0,0 21 0,-21-22 16,21 22-16,-21 21 0,0-21 15,0 21-15,-1 0 0,1 0 0,0 21 16,0 43-16,0-1 0,0-21 16,-1 22-16,1-1 0,0 22 15,0-21-15,0 20 0,0 1 0,-22 0 16,22-1-16,0 22 0,0 0 0,0-21 16,21 20-16,-22-20 0,1 21 0,0 0 15,0 0-15,21 21 0,-21-22 16,-22-20-16,22 21 0,-21 84 15,21-84-15,0-21 0,-1-22 16,1 22-16,0-43 0,21 22 0,-21-22 16,21 1-16,0-1 0,0-21 0,0 0 15,0 0-15,21-21 0,0 0 16,0 0-16,1 0 0,-1-21 0,21 0 16,0-21-16,1 21 0,-22-22 0,42 1 15,-20 0-15,-1-1 0,0-20 0,1 20 16,-1-20-16,0-1 0,1 1 15,-22-1-15,0 1 0,0-22 0,-21 22 16,0-22-16,0 0 0,0 22 16,0-22-16,-21 22 0,0-1 0,0 22 15,-22-22-15,1 22 0,0 0 0,-1-1 16,1 22-16,0 0 0,-1 0 0,1 21 16,21 0-16,-21 0 0,20 0 15,1 0-15,0 0 0,42 0 31,0 0-31,22 0 16,-22-21-16,21 21 0,1-21 0,-1-1 16,0 1-16,22 0 0,-22 0 15,0 0-15,1 0 0,-1-22 0,0 22 16,1 0-16,-22-21 0,0 20 16,0 1-16,0 0 0,-21 0 0,0 0 15,0 0-15,0-1 0,-21 1 16,0 21-16,0 0 15,0 0-15,21 21 0,-21-21 16,-1 22-16,22-1 0,0 0 0,0 21 16,0-21-16,0 22 0,0-22 0,0 21 15,0-21-15,0 22 0,0-22 16,0 0-16,22 21 0,-1-20 16,-21-1-16,21 0 0,0-21 0,-21 21 15,21-21-15,0 0 0,1 0 0,-1 0 0,0 0 16,0 0-16,21 0 0,-20 0 15,-1-21-15,21 0 0,-21 21 16,0-21-16,1-1 0,-1-20 0,0 21 16,0 0-16,0-22 0,-21 22 0,21-42 15,-21 42-15,22-1 16,-22 1-16,0 0 0,0 42 31,0 0-31,0 1 16,0-1-16,0 21 0,0-21 15,0 0-15,0 22 0,0-22 0,0 0 16,0 0-16,0 22 0,0-22 16,0 0-16,21 0 0,0 0 15,0-21-15,0 0 16,0 0-16,1 0 0,-1 0 16,0 0-16,21 0 0,-21-21 0,1 0 15,-1 21-15,21-21 0,-21 0 0,-21-1 16,21 1-16,-21-21 0,0 21 15,22 0-15,-22-22 0,0 22 0,0-21 16,-22-1-16,1 22 0,0 0 0,0-21 16,0 21-16,0 21 0,-1-22 0,1 22 15,-21 0-15,21 0 16,0 0-16,-22 0 0,22 22 0,0-22 16,0 21-16,21 0 0,0 0 0,0 0 15,0 0-15,0 1 0,0-1 16,21-21-16,0 0 0,0 21 15,22-21-15,-22 0 0,21 0 0,-21 0 16,22 0-16,-22 0 0,21-21 0,-21 21 16,22-21-16,-22-1 0,0 22 0,0-21 15,21 21-15,-20-21 0,-1 21 16,0 0-16,0-21 0,0 21 0,0 0 16,1 0-1,-22 21-15,21 0 0,-21 0 0,0 1 16,0-1-16,0 0 15,0 21-15,0-21 0,0 1 0,0-1 16,0 0-16,0 0 0,0 0 0,0 0 16,0 1-16,0-1 0,0-42 47,0-1-32,0 1-15,0 0 0,0 0 0,0 0 16,0 0-16,21-22 0,0 22 15,0-21-15,0-1 0,1 22 16,-1-21-16,0 21 0,0-22 0,0 22 16,0 0-16,1 21 0,-1 0 15,0 0-15,0 0 0,0 0 16,-21 21-16,0 0 0,21 1 0,-21-1 16,0 21-16,22-21 0,-22 22 0,0-22 15,0 21-15,0-21 0,0 0 0,0 22 16,0-22-16,0 0 0,0 0 0,0 0 15,21-42 32,0 21-47,-21-21 0,21 0 0,-21 0 16,21 0-16,0-1 16,1-20-16,-1 21 0,0-21 0,0 20 15,0-20-15,0 0 0,1 21 16,-1-1-16,21 1 0,-21 0 0,-21 0 0,21 21 15,1 0-15,-1 0 16,-21 21-16,0 0 0,0 0 16,0 22-16,0-22 0,0 21 0,0-21 15,0 22-15,0-1 0,0-21 0,0 22 16,0-22-16,0 21 0,0-21 0,0 0 16,0 1-16,0-1 0,0 0 15,0 0-15,0 0 16,0-42 15,21 0-31,0 21 0,0-21 16,22 0-16</inkml:trace>
  <inkml:trace contextRef="#ctx0" brushRef="#br0" timeOffset="30629.08">12531 3916 0,'0'-42'15,"21"20"-15,-21 1 16,0 0-16,21 0 0,0 21 16,-21-21-16,21 0 0,-21-1 0,21 1 15,1 0-15,-22 0 0,21-21 16,-21 20-16,0 1 0,21 21 15,-21 21 1,-21 1 0,21-1-16,0 21 15,0-21-15,-21 0 0,21 22 0,0-1 0,-22-21 16,22 22-16,0-1 0,0-21 16,0 21-16,0-20 0,0 20 0,0-21 15,0 21-15,0-20 0,0-1 16,0 0-16,0 0 0,0 0 0,0 0 15,0 1-15,0-1 0,-21-21 16,0 0-16,0 0 0,0 0 16,0 0-16,-1 0 0,1 0 0,0 0 15,0 0-15,0 0 0,0 0 16,-1 0-16,1 0 0,0 0 0,42 0 47,0 0-47,1 0 0,-1 0 15,21 0-15,0 0 0,-20 0 0,20 0 16,-21 0-16,21 0 0,-20 0 0,-1 0 16,0 0-16,0 0 0,0 0 0,0 0 15,1 0-15,-22-21 32,0-1-17</inkml:trace>
  <inkml:trace contextRef="#ctx0" brushRef="#br0" timeOffset="31321.38">14457 3895 0,'0'0'15,"0"-21"-15,21-1 0,-21 1 0,0 0 0,0 0 16,0 0-16,0-22 0,0 22 16,0 0-16,0 0 0,0 0 0,0 0 15,0-1-15,0 1 0,-21 0 0,0 21 16,21 21 0,0 22-16,-22-22 15,22 21-15,0 22 0,0-22 0,0 21 16,0 1-16,0 21 0,0-1 0,0-20 15,-21 20-15,21 1 0,0 0 16,0-1-16,0 1 0,0 0 16,0-1-16,0 22 0,0-21 0,0 0 15,-21-22-15,21 22 0,-21-22 0,21 1 16,-21-22-16,21 0 0,0 1 0,-21-1 16,21-21-16,-22 0 0,22 1 0,-21-1 15,0-21-15,0 0 16,0-21-1,21-1-15,-21 1 0,21-21 0,0 21 16,0-22-16,-22 1 0,22-21 0,0-1 16,-21 1-16,21-1 0,0-21 15</inkml:trace>
  <inkml:trace contextRef="#ctx0" brushRef="#br0" timeOffset="31620.13">14478 3471 0,'0'0'0,"42"-21"0,106 21 16,-105 21-16,-1 1 0,0-1 16,-42 21-16,22 0 0,-22 1 15,0-1-15,0 0 0,0 1 0,-22-1 16,1 0-16,0 1 0,0-1 15,0 0-15,0 1 0,-1-1 0,22-21 16,-21 22-16,21-22 0,-21 0 0,21 0 16,0 0-16,0 0 0,0 1 15,21-22 17,0-22-32,1 1 15</inkml:trace>
  <inkml:trace contextRef="#ctx0" brushRef="#br0" timeOffset="32243.47">14944 4170 0,'0'0'0,"0"21"15,21-21 17,0-21-17,0 0-15,0 0 0,22-1 0,-22 1 16,21 0-16,0 0 0,1-21 15,-1 20-15,0-20 0,-20 21 0,20-21 0,0 20 16,-21-20-16,1 0 0,-1 21 16,-21-22-16,0 22 0,0 0 15,0 0-15,-21 21 0,-1 0 16,1 0-16,0 0 0,0 0 0,-21 0 16,20 0-16,1 0 0,0 21 15,0 0-15,21 0 0,0 0 16,0 1-16,0-1 0,21 0 0,0-21 15,0 21-15,1 0 0,-1 0 0,0-21 16,0 22-16,0-22 0,0 21 16,1 0-16,-1 0 0,-21 0 15,0 0-15,0 1 0,0-1 0,0 0 16,0 0-16,0 0 0,0 0 0,0 1 16,0-1-16,21-21 15,0 0 1,0 0-16,0 0 15,1 0-15,-22-21 0,21-1 0,0 22 16,0-21-16,0 0 0,-21 0 16,21 0-16,1-22 0,-1 22 0,-21 0 15,0 0-15,21 0 0,0-22 0,-21 22 16,0 0-16,0 0 0,21 0 0,-21 42 47,0 0-47,0 0 0,0 22 0,0-22 15,0 0-15,0 0 0,0 0 16,0 0-16,0 1 0,0-1 16,0 0-16,0 0 0,0 0 15,0-42 17,0 0-32,0 0 15</inkml:trace>
  <inkml:trace contextRef="#ctx0" brushRef="#br0" timeOffset="32404.87">15811 3683 0,'0'-21'16,"0"42"-16,22-63 0,-22 21 0,0-1 15,0 44 48,21-22-48</inkml:trace>
  <inkml:trace contextRef="#ctx0" brushRef="#br0" timeOffset="34521.44">16129 3768 0,'0'0'15,"0"42"-15,0-21 16,-21 0-16,0 1 15,21-1-15,-22 0 16,22 0-16,0 0 0,0 0 0,0 1 16,0-1-16,0 0 0,-21 0 15,21 0-15,-21-21 47,21-21-47,0 0 0,0 0 16,0 0-16,0-1 0,0 1 0,0 0 15,0 0-15,0-21 0,21 20 16,-21 1-16,21 0 0,1 0 16,-22 0-16,21 0 0,0-1 0,0 22 15,0 0-15,0 0 0,1 0 16,-1 22 0,0-1-16,-21 0 0,0 0 0,0 0 15,21 0-15,-21 1 0,0-1 16,21 0-16,-21 0 0,0 0 0,0 0 15,0 1-15,0-1 16,0-42 15,21-1-15,-21 1 0,22 0-16,-1 21 0,-21-21 0,21 0 15,0-22-15,0 22 0,0 0 0,-21 0 16,22 0-16,62-43 15,-63 64-15,1 0 16,-1 0-16,0 0 16,-21 21-16,0 1 0,0-1 15,0 0-15,0 0 0,0 0 0,0 22 16,0-22-16,0 0 0,0 0 0,0 0 16,0 0-16,0 1 0,21-1 15,-21 0-15,21-21 0,-21 21 16,21-21-16,1 0 15,-1 0-15,0 0 0,0-21 16,0 0-16,0 0 16,1-1-16,-1 1 0,-21 0 0,21 21 15,0-21-15,0-21 0,-21 20 0,0 1 16,21 0-16,-21 0 0,22 0 0,-22 0 16,0-1-16,0 1 15,0 42 1,0 1-1,0-1-15,-22 0 16,22 0-16,0 0 0,-21 22 0,21-22 16,0 0-16,0 0 0,0 0 15,0 0-15,0 1 0,0-1 0,21 0 16,-21 0-16,22 0 0,-1-21 0,0 0 16,0 0-16,0 0 15,0 0-15,1 0 0,20-21 0,-21 21 16,0-21-16,22 0 0,-22 0 0,0-1 15,0 1-15,0 0 0,0-21 0,1 21 16,-1-22-16,0 22 0,-21-21 16,21-1-16,-21 1 0,21-21 15,-21 20-15,0-20 0,21 20 0,-21-20 0,0-1 16,22 22-16,-22-21 0,0 20 16,0-20-16,0 20 0,0 22 15,0-21-15,0 21 0,0 0 0,0 42 31,0 0-31,-22 0 16,1 0-16,21 22 0,-21-1 0,0 0 16,21 1-16,-21-1 0,0 21 0,-1-20 15,22 20-15,-21-20 0,21-1 0,-21 21 16,21-20-16,-21-1 16,21 0-16,0 1 0,0 20 0,0-20 15,0-1-15,0-21 0,21 21 16,0-20-16,0-1 0,1 0 0,-22 0 15,21-21-15,0 0 0,0 0 16,0 0-16,0 0 0,1 0 0,-1 0 16,0 0-16,0-21 0,0 0 0,0 21 15,1-21-15,-1-1 0,-21 1 0,21 0 16,0 0-16,0 0 0,-21-22 16,0 22-16,21 0 0,-21 0 0,22 0 15,-22 0-15,0-1 0,0 44 47,0-1-47,0 0 16,0 0-16,0 0 0,0 0 0,0 1 15,0-1-15,0 21 0,0-21 0,0 0 16,0 1-16,0-1 0,21 0 16,0-21-16,0 21 15,0-21-15,0 0 0,1 0 0,-1 0 16,0 0-16,0 0 0,0-21 0,0 0 15,1 0-15,-1 21 16,0-22-16,-21 1 0,21 0 16,0 0-16,0 0 0,-21 0 0,22-1 15,-1 1-15,-21 0 0,0 0 0,21 0 16,-21 0-16,0 42 31,0 0-15,0 0-16,0 0 0,0 0 15,0 1-15,0-1 0,0 0 16,0 0-16,0 0 0,0 0 0,0 1 16,0-1-16,21-21 15,0 21-15,0-21 16,1 0-16,-1 0 0,0 0 16,0 0-16,-21-21 0,21 0 0,0 21 15,-21-22-15,22 1 16,-22 0-16,21 21 0,-21-21 0,21 0 15,-21 0-15,0-1 0,21 1 0,0 0 16,-21 0-16,21 21 0,-21-21 0,0 0 16,22 21-1,-22 21 1,0 0 0,0 0-16,0 0 0,0 0 15,0 1-15,0-1 0,0 0 16,0 0-16,0 0 0,0 0 15,0 1-15,0-1 16,0 0-16,21-21 0,0 21 0,0 0 16,21-21-16,-20 0 0,-1 0 15,0 0-15,0 0 0,0 0 16,0 0-16,1 0 0,-1 0 0,0-21 16,0 21-16,0-21 0,-21 0 15,21 0-15,1-1 0,-1 1 0,-21 0 16,21 0-16,0 0 0,0-22 15,0 1-15,-21 21 16,22 0-16,-22 0 0,0-1 0,0 1 16,0 0-16,-22 21 31,1 21-15,21 0-16,-21 1 0,21-1 15,-21 0-15,21 0 0,-21 0 0,21 0 16,0 1-16,0-1 0,0 0 0,0 0 15,0 0-15,0 0 0,0 1 16,21-1-16,0 0 0,0 0 0,0-21 16,-21 21-16,22-21 0,-1 0 0,0 0 15,0 0-15,0 0 0,0 0 16,1 0-16,-1-21 16,0 21-16,-21-21 0,21 0 0,0 21 0,-21-21 15,0-1-15,0 1 0,0 0 16,0 0-16,0 0 0,0 0 0</inkml:trace>
  <inkml:trace contextRef="#ctx0" brushRef="#br0" timeOffset="34731.56">18902 3366 0,'-21'0'16,"-1"0"-16,1 0 15,0 0 1,0 0 31,0-22-47,0 22 16,-1 0-16</inkml:trace>
  <inkml:trace contextRef="#ctx0" brushRef="#br0" timeOffset="34979.93">17653 3429 0,'0'0'0,"-21"0"0,0 0 0,42 0 31,21 0-31,-21 0 16,22 0-16,-1 0 0,0 0 0,22 0 15,-22 0-15,0 0 0,1 0 0,-1 0 16,0 0-16,1 0 0,-22 0 16,0 0-16,0 0 0,-21-21 15,-21 21 1,0 0-16,0-21 0,-22 21 0,1-21 16</inkml:trace>
  <inkml:trace contextRef="#ctx0" brushRef="#br0" timeOffset="35155.6">16785 3239 0,'-21'0'0,"42"0"0,-63 21 0,42 0 32</inkml:trace>
  <inkml:trace contextRef="#ctx0" brushRef="#br0" timeOffset="37152.86">21378 4022 0,'0'0'16,"-21"-43"0,0 43-16,21-21 0,0 0 15,0 0-15,0 0 16,0 0-16,0-1 16,0 1-16,0 0 0,0 0 15,0 0-15,0 0 0,-21-1 16,0 1-16,-1 0 0,1 21 0,0-21 15,0 21-15,0 0 0,-22 0 16,22 0-16,-21 0 0,0 0 16,20 0-16,-20 21 0,0 0 0,21 0 15,-1 1-15,-20-1 0,21 0 0,0 0 16,0 21-16,-1-20 0,22 20 16,-21-21-16,21 0 0,0 22 0,0-22 15,0 0-15,0 0 0,21-21 0,1 21 16,-1-21-16,0 0 0,0 0 0,0 0 15,22 0-15,-22 0 0,21-21 16,-21 0-16,22 0 0,-1 0 16,0-22-16,1 22 0,-1 0 0,0-21 15,1-1-15,-1 22 0,0-21 16,1-1-16,-1-20 0,0 21 0,1-22 16,-1 1-16,0-1 0,-21 1 0,1-1 15,-1 1-15,0-1 0,0 22 0,-21-22 16,21 22-16,-21 0 0,0 20 15,0 1-15,0 0 0,0 0 0,-21 21 16,0 0-16,0 21 0,21 0 16,-21 0-16,-1 1 0,1 20 15,0 0-15,0 22 0,0-22 0,0 22 16,-1-1-16,-20 85 16,21-84-16,21-1 0,-21 1 0,21-22 15,0 22-15,0-22 0,0 0 16,0 1-16,0-1 0,21 0 0,0-21 15,0 1-15,0-1 0,22 0 0,-22-21 16,21 0-16,1 0 0,-1 0 16,0 0-16,-21 0 0,22-21 0,-1 0 15,0-1-15,-20 1 0,20-21 0,-21 21 16,0 0-16,0-22 0,1 22 0,-22-21 16,0 21-16,0-22 0,0 22 15,0-21-15,0 21 0,0-1 0,0 1 16,-22 21-16,1 0 15,0 0-15,0 0 0,0 21 16,0 1-16,-1-1 0,1 0 16,0 21-16,21-21 0,-21 1 0,0 20 15,21-21-15,-21 0 0,21 0 0,0 1 16,0-1-16,0 0 16,21-21-16,0 0 0,0 0 15,0 0-15,0 0 0,1 0 0,-1 0 16,0-21-16,0 21 0,21-21 15,-20-1-15,-1 1 0,0 0 16,0 0-16,-21 0 0,21-22 0,-21 22 16,0 0-16,0 0 0,0 0 15,0 0-15,0 42 32,0 0-32,0 0 15,0 21-15,-21-20 0,21-1 0,0 0 16,0 21-16,0-21 0,0 1 15,-21-1-15,21 0 0,0 0 0,0 0 16,0 0-16,21-21 0,0 0 16,0 0-16,1 0 0,-1 0 0,0 0 15,21 0-15,-21-21 0,22 0 16,-1 0-16,-21 0 0,22 0 0,-1-1 16,0-20-16,1 21 0,-22-21 15,21-1-15,-21 1 0,22-22 0,-1 1 16,-21 21-16,21-22 0,-20 1 15,-1-1-15,0 1 0,0-1 0,0 22 16,0-1-16,-21 1 0,0 0 0,0-1 16,0 22-16,0 0 0,-21 42 31,0 0-31,0 22 0,0-1 16,21 0-16,-43 1 0,43 20 15,-42 1-15,42-1 0,-21 1 0,0-1 16,0 1-16,-1-22 0,1 22 0,0-1 15,21-21-15,0 1 0,0 20 16,0-20-16,0-22 0,0 21 16,0 0-16,0-20 0,42 20 0,-20-21 15,-1 0-15,21-21 0,0 21 0,1-21 16,-1 0-16,0 0 16,-20 0-16,20 0 0,0 0 0,1-21 0,-22 0 15,21 0-15,0-21 0,-20 20 16,20 1-16,-21 0 0,-21 0 0,21-21 15,-21 20-15,0-20 0,0 21 16,0 0-16,0 0 0,0-1 16,0 1-16,0 0 0,-21 21 15,0 0-15,0 21 0,0-21 16,-1 21-16,1 1 0,0-1 16,-21 42-16,42-42 0,-21 1 15,-1 41-15,22-42 0,0 0 16,0 1-16,0-1 0,22-21 31,-1 0-31,0 0 0,0 0 16,0 0-16,-21-21 0,21-1 0,1 22 15,-1-21-15,-21 0 0,21 0 16,0 0-16,0 0 0,-21-1 16,0 1-16,0 0 0,21 21 15,-21-21-15,22 21 0,-22 21 31,0 0-31,0 0 0,0 1 0,0-1 16,0 0-16,0 0 0,0 0 0,0 0 16,0 1-16,0-1 0,0 0 15,0 0-15,21-21 16,0 0-16,0 0 16,0 0-16,0-21 15,-21 0-15,0 0 0,22 21 16,-22-22-16,0 1 0,0-21 0,0 21 15</inkml:trace>
  <inkml:trace contextRef="#ctx0" brushRef="#br0" timeOffset="37365.96">22691 3408 0,'-43'0'0,"86"0"0,-128 0 0,43 0 16,20 0-16,1 0 0,0 0 15,42 0 1,0 0-16,1 0 16,20 0-16,0 0 0,22 0 15,-22 0-15,22 0 0,-22 0 16,21 0-16,-20 0 0,20-21 0,-20 21 16,-1 0-16,0-21 0,1 21 0</inkml:trace>
  <inkml:trace contextRef="#ctx0" brushRef="#br0" timeOffset="37711.69">24130 2963 0,'0'0'0,"0"-21"0,0 0 15,0 0-15,0 0 16,0 42-1,-21 0 1,0 0-16,21 0 0,-22 22 0,1-22 16,0 42-16,21-20 0,-21 20 15,0-20-15,0 20 0,21 1 0,-22-1 16,1 1-16,0-22 0,21 21 0,-21 1 16,0-22-16,21 1 0,0-1 15,-21 0-15,21 1 0,-22-22 0,22 21 16,0-21-16,0 0 0,0 1 0,0-1 15,0-42 17,0-1-17,0 1-15,0 0 0,0 0 16</inkml:trace>
  <inkml:trace contextRef="#ctx0" brushRef="#br0" timeOffset="38429.37">23685 3683 0,'-21'0'0,"42"0"0,-63 0 0,21 0 15,0 0-15,42 0 32,0 21-17,0-21-15,22 0 0,-1 0 0,0 0 16,1 0-16,-1 0 0,0 0 16,1 0-16,-1 0 0,0 0 15,1-21-15,-22 21 0,21-21 0,-21 21 16,0-21-16,1 0 0,-1 21 0,0-22 15,-21 1-15,0 42 47,0 1-47,0-1 16,-21 0-16,21 0 16,0 0-16,0 0 0,0 1 0,0-1 15,0 0-15,0 0 16,0 0-16,21-21 15,0 0-15,0 0 0,0 0 0,1 0 16,-1 0-16,21 0 0,-21 0 16,0 0-16,22-21 0,-22 21 0,0-21 15,0 21-15,0-21 0,-21 0 0,22-1 16,-22 1-16,21 0 0,-21 0 16,0 0-16,0 0 0,0-1 15,0 44 1,0-1-1,0 0 1,-21 21-16,21-21 0,-22 1 0,1 20 16,21 0-16,-21 1 0,0-1 0,0 0 15,21 1-15,-21-1 0,-1 0 0,22 22 16,0-22-16,0 22 0,0-22 0,0 21 16,0-20-16,0 20 0,0-20 15,0-1-15,-21 0 0,21 1 0,-21 20 16,0-21-16,21-20 0,-21 20 0,0 0 15,-1-21-15,1 1 0,0-1 0,0 0 16,0 0-16,-22 0 0,22-21 16,0 0-16,0 0 0,-21 0 0,20 0 15,1 0-15,-21 0 0,21 0 0,0-21 16,-1 0-16,1 21 0,-21-21 16,21 0-16,0-1 15,21 1-15,0 0 0,0 0 16,0 0-16,0 0 0,21-1 15,0 1-15,0 0 0,0 0 16,0-21-16,22 20 0,-22 1 0</inkml:trace>
  <inkml:trace contextRef="#ctx0" brushRef="#br0" timeOffset="38766.25">24786 3514 0,'0'0'0,"0"-21"16,0-1-16,0 1 0,0 0 0,0 42 31,0 0-31,0 1 16,0 20-16,0 0 0,0 1 0,0-1 16,0 21-16,-21-20 0,0 20 0,21 1 15,-21-1-15,-1 1 0,1-1 16,0 1-16,0-22 0,0 22 0,0-22 15,-1 21-15,1-20 0,0-1 16,0 0-16,0 1 0,0-22 0,-1 21 16,1-21-16,0 22 0,0-22 15,21 0-15,0-42 47,0 0-47,21 21 0,0-21 0,-21-22 16,21 22-16</inkml:trace>
  <inkml:trace contextRef="#ctx0" brushRef="#br0" timeOffset="39075.67">24723 3747 0,'0'-22'0,"0"44"0,0-65 16,0 22-16,0 0 0,0 0 0,0 0 15,0-1-15,0 1 16,21 0-16,0 21 0,0 0 0,0 0 15,0 0-15,22 0 0,-22 0 0,0 0 16,21 0-16,-20 21 0,-1 0 0,0-21 16,0 22-16,-21-1 0,0 21 15,0-21-15,0 0 0,0 1 0,0-1 16,-21 0-16,-21 0 0,20 0 0,1-21 16,0 21-16,0 1 0,-21-22 15,20 21-15,1-21 0,-21 0 16,21 21-16,0-21 0,-1 0 0,44 0 47,-1 0-47,0-21 15,0 21-15</inkml:trace>
  <inkml:trace contextRef="#ctx0" brushRef="#br0" timeOffset="39433.87">24955 3852 0,'22'0'0,"-1"0"0,0 0 15,0 0-15,0 0 0,-21-21 16,21 21-16,1 0 0,-1 0 16,0-21-16,0 0 0,21 21 0,-20-21 15,-1 21-15,-21-21 0,21 21 16,-21-22-16,21 1 0,-21 0 0,0 0 16,0 0-16,0 0 0,-21 21 31,0 0-31,0 0 0,-1 0 0,1 21 15,0 0-15,0 0 0,21 0 0,-21 0 16,21 1-16,-21-1 0,21 0 0,0 0 16,0 0-16,0 0 15,0 1-15,0-1 0,21 0 16,0-21-16,0 21 0,0-21 0,0 21 16,1-21-16,-1 0 0,0 0 0,0 0 15,0 0-15,0 0 0,1 0 16,-1 0-16,0 0 0,-21-21 15,21 21-15,-21-21 16,0 0-16,0 0 0</inkml:trace>
  <inkml:trace contextRef="#ctx0" brushRef="#br0" timeOffset="41120.22">1058 6668 0,'0'21'47,"21"-42"0,1-1-47,-1 1 0,0 0 0,0 0 16,21-21-16,-20 20 0,20-20 15,-21 0-15,21-1 0,-20 1 16,20 0-16,-21-22 0,21 22 15,-20 0-15,20-22 0,-21 1 0,0-1 16,0 22-16,1-22 0,-22 22 16,21-22-16,-21 22 0,0 0 0,0 21 15,0-1-15,0 1 0,0 0 16,-21 21 0,-1 0-16,1 21 0,21 0 15,-21 22-15,0-22 0,0 21 0,0 22 16,-1-22-16,1 22 0,0-22 15,0 21-15,0 1 0,21-22 0,-21 22 16,-1-1-16,1 1 16,21-22-16,0 22 0,0-22 0,0 0 15,0 1-15,0-22 0,0 21 16,21-21-16,1 0 0,-1-21 0,21 0 16,-21 0-16,22 0 0,-1 0 15,-21 0-15,21-21 0,1 0 0,-1 0 16,0 0-16,1-22 0,-22 22 15,21 0-15,-21-21 0,1 21 0,-1-1 16,-21-20-16,0 21 0,0 0 16,0 0-16,0-1 0,0 1 15,0 0-15,-21 21 0,-1 0 16,1 0 0,21 21-16,0 0 0,0 22 15,0-22-15,0 21 0,0-21 16,0 22-16,0-1 0,0-21 0,0 22 15,0-22-15,21 0 0,-21 0 0,22 0 16,-1 0-16,0 1 0,0-22 16,0 0-16,0 0 0,1 0 0,-1 0 15,0 0-15,0-22 0,-21 1 16,21 0-16,0 0 0,1 0 0,-22 0 16,0-22-16,0 22 0,0 0 0,0-21 15,0 20-15,0-20 16,0 21-16,-22 0 0,22 0 0,-21-1 15,0 1-15,0 0 0,0 0 16,0 21-16,-1 0 0,1-21 0,0 21 16,0 0-16,0 0 15,0 0-15,-1 0 16,1 0 0,21-21-16,-21 21 15</inkml:trace>
  <inkml:trace contextRef="#ctx0" brushRef="#br0" timeOffset="41380.28">1270 6096 0,'0'0'0,"-21"0"0,21-21 32,0 0-17,21 21-15,21-21 0,-21 21 16,22-22-16,-1 22 0,22-21 0,-22 0 15,0 21-15,22-21 0,-22 21 16,0 0-16,1-21 0,-22 21 0,0 0 16,0 0-16,0 0 0,-21 21 62</inkml:trace>
  <inkml:trace contextRef="#ctx0" brushRef="#br0" timeOffset="42808.17">3535 6498 0,'0'0'0,"63"-21"16,-63 0-16,21 0 0,22-22 15,-22 22-15,0-21 16,0 21-16,0-22 0,1 22 0,-22-21 16,0 0-16,0 20 0,0-20 0,0 21 15,-22-21-15,1 20 0,0-20 0,-21 21 16,21 0-16,-22 21 0,1 0 15,0 0-15,-1 0 0,1 0 0,0 0 16,-1 21-16,1 21 16,0-21-16,20 22 0,-20-22 0,21 21 15,0 22-15,0-22 0,-1 0 0,22 1 16,0 20-16,0-20 0,0-1 16,0 0-16,0 1 0,0-22 15,22 21-15,-1-21 0,0 0 0,0-21 0,0 22 16,22-22-16,-22 0 0,21 0 15,0 0-15,1-22 0,-1 1 0,-21 0 16,22 0-16,-22 0 0,21 0 0,-21-22 16,0 22-16,1-21 0,-1 21 15,0-22-15,-21 1 0,0 21 16,0-22-16,0 1 0,0 21 0,0-21 16,0 20-16,0 1 0,0 0 15,-21 21-15,0 0 0,-1 0 16,22 21-16,0 0 0,-21 1 15,21-1-15,-21 0 0,21 21 16,0-21-16,0 22 0,0-1 0,0-21 16,0 22-16,21-22 0,0 21 0,1-21 15,-1 0-15,21 1 0,-21-22 16,0 0-16,1 21 0,20-21 0,-21 0 16,0 0-16,22 0 0,-22-21 0,0 21 15,0-22-15,0 1 0,0 0 16,1 0-16,-1 0 0,-21 0 15,0-22-15,0 22 0,0 0 0,0-21 16,0 20-16,0 1 0,0-21 0,0 21 16,0 0-16,0-1 15,0 44 1,0-1-16,0 0 16,0 0-16,0 0 0,-21 0 15,21 1-15,0 20 0,0-21 0,0 21 16,0-20-16,0-1 0,0 21 0,0-21 15,0 0 1,0 1-16,0-44 31,21 1-31,-21 0 16,0 0-16,0 0 0,21 0 16,-21-1-16,21-20 0,-21 21 0,21 0 15,-21 0-15,0-1 0,21-20 0,1 21 16,-1 0-16,-21 0 0,21-1 15,0 22-15,0 0 16,-21 22-16,0-1 16,21 0-16,-21 0 15,0 0-15,0 22 0,0-22 16,0 0-16,0 0 0,0 0 0,0 22 16,0-22-16,0 0 0,0 0 0,0 0 15,22 0-15,-22 1 0,21-1 16,0-21-16,0 0 0,0 0 0,0 0 15,1 0-15,-1 0 0,0 0 16,0 0-16,0-21 0,0-1 16,1 1-16,-1 0 0,0 0 0,0 0 15,0 0-15,0-1 0,-21 1 16,22-21-16,-22 21 0,21 0 0,-21-1 16,0-20-16,0 21 0,0 0 0,0 0 15,0-1-15,0 1 16,0 42-1,0 1 1,0-1-16,0 0 0,0 0 16,0 21-16,0-20 0,0-1 0,0 21 15,0-21-15,0 22 0,0-22 0,0 0 16,0 0-16,0 0 0,21 0 16,0 1-16,0-22 0,0 0 0,1 0 15,-1 0-15,0 0 0,0 0 16,0 0-16,0-22 0,1 1 0,-1 0 15,0 0 1,-21-21-16,0 20 0,0 1 0,0-21 16,0 21-16,0 0 0,0-22 0,0 22 15,0-21-15,0 21 0,0-1 16,-21 1-16,0 0 0,-1 0 0,22 0 16,-21 21-16,0 0 0,0 0 0,0 0 15,0 0-15,-1 0 0,1 21 0,0 0 16,21 0-16,0 0 15,0 1-15,0-1 0,21-21 16,0 0 0</inkml:trace>
  <inkml:trace contextRef="#ctx0" brushRef="#br0" timeOffset="43137.57">5440 5609 0,'-21'-21'16,"42"42"-16,-42-63 0,-1 21 0,22 0 0,-21-1 15,0 22-15,0 22 16,21 20-16,-21-21 16,21 21-16,-21 1 0,21-1 15,0 0-15,0 1 0,-22 20 0,22-20 16,-21 20-16,21-21 0,-21 22 15,21-22-15,0 22 0,-21-22 0,21 0 16,-21 22-16,0-22 0,21 1 0,-22-1 16,22 0-16,0 1 0,0-22 15,0 0-15,0 0 0,0 0 0,0 0 16,22-21 0,-1-21-16,-21 0 15,21 0-15,0 0 0,0 0 16</inkml:trace>
  <inkml:trace contextRef="#ctx0" brushRef="#br0" timeOffset="43611.48">5588 5779 0,'0'0'0,"0"-85"16,0 64-16,-21 21 16,21 21-1,-21 0-15,21 0 16,-22 22-16,22-22 0,0 21 0,0 0 15,0 1-15,-21-1 0,21 0 0,0 1 16,-21-1-16,21 0 0,-21 1 0,21-1 16,0 0-16,0 1 15,-21-1-15,21-21 0,-21 22 0,21-22 16,0 0-16,0 0 0,0 0 0,0 0 16,0-42 15,21 0-31,-21 0 15,21 0-15,0 0 0,-21-1 0,21 1 16,0-21-16,1 21 0,-1 0 0,-21-22 16,21 22-16,0 0 0,0 0 15,0 0-15,1 21 0,-1 0 0,0 0 16,0 0-16,0 21 16,-21 0-16,0 0 0,0 0 15,0 0-15,0 1 16,0-1-16,0 21 0,0-21 0,0 0 15,0 1-15,0-1 0,0 0 0,0 0 16,0 0-16,0 0 0,0 1 16,-21-22 15,21-22-31,0 1 16,-21 0-16</inkml:trace>
  <inkml:trace contextRef="#ctx0" brushRef="#br0" timeOffset="43815.61">5165 6075 0,'21'0'47,"0"0"-47,0 0 0,0 0 0,0 0 16,1 0-16,-1 0 0,0 0 15,0 0-15,0-21 0,0 21 16,1 0-16,-1-21 16,0 21-16,0 0 0</inkml:trace>
  <inkml:trace contextRef="#ctx0" brushRef="#br0" timeOffset="44598.32">6181 6329 0,'0'0'0,"0"-21"16,21 0-1,0 21-15,-21-22 0,21 1 16,-21 0-16,21 0 0,-21 0 0,21 0 15,-21-1-15,0 1 0,0 0 0,0 0 16,0 0-16,0 0 16,0-1-16,-21 22 15,0 0-15,0 22 16,21-1-16,-21-21 0,21 21 0,0 0 16,-21 21-16,-1-20 0,22-1 15,0 0-15,0 21 0,0-21 0,0 22 16,0-22-16,0 21 0,0-21 0,0 1 15,0 20-15,0-21 0,0 0 0,22-21 16,-22 21-16,21 1 16,0-22-16,0 0 0,0 0 0,0 0 15,1 0-15,-1 0 0,0-22 0,0 22 16,21-21-16,-20 0 0,-1 0 0,0 0 16,0 0-16,0-22 0,0 22 15,1 0-15,-22-21 0,21 20 16,-21-20-16,0 21 0,21 0 0,-21-22 0,0 22 15,0 0-15,0 0 0,-21 21 16,0 0 0,21 21-16,0 0 15,0 0-15,0 1 16,0-1-16,0 0 16,21-21-1,0 0-15,0 0 16,0 0-16,0-21 15,-21 0-15,22 21 0,-22-22 16,21 22-16,-21-21 0,21 0 16,-21 42 15,0 0-31,0 1 0,0 20 16,-21-21-16,21 0 0,0 0 0,0 22 15,0-22-15,0 21 0,0-21 16,0 1-16,0-1 0,0 21 15,21-42-15,-21 21 0,0 0 0,21 1 16,0-22-16,0 0 0,1 0 16,-1 0-16,-21-22 15,0 1 1,0 0-16</inkml:trace>
  <inkml:trace contextRef="#ctx0" brushRef="#br0" timeOffset="45331.92">9059 5249 0,'43'-42'0,"-86"84"0,107-126 15,-43 63-15,-21-22 0,0 1 16,21 21-16,-21-22 0,0 22 0,0 0 16,0 0-16,0 0 0,-21 21 0,0 0 15,0-21-15,-1 21 0,1 0 16,21 21-16,-21 0 0,0 0 0,0 21 16,0 1-16,-1 20 0,1 22 0,21-22 15,-21 43-15,0-21 0,0 21 16,21 21-16,-21-21 0,-1-1 0,22 22 15,-21-21-15,21 21 0,0-21 0,0 0 16,-21 0-16,21 0 0,-21-1 16,0-20-16,21 21 0,0-21 0,-21-22 15,-1 22-15,1-22 0,21 1 16,-21-1-16,0 1 0,21-22 0,-21 0 16,0-20-16,-1 20 0,22-21 0,0 0 15,-21-21-15,0 0 0,21-21 16,0 0-1,0 0-15,0-22 0,0 1 0,0 0 16,0-22-16,21 22 0,-21-22 0,21 1 16,1-22-16,-22 22 0,0-1 15,21-20-15,0 20 0,-21-21 0</inkml:trace>
  <inkml:trace contextRef="#ctx0" brushRef="#br0" timeOffset="45615.39">8657 6181 0,'0'-64'0,"0"318"0,0-444 0,0 84 0,0 42 0,0 22 16,0 0-16,21-1 0,-21 1 0,21 21 15,-21-21-15,22 20 0,-1-20 16,21 21-16,-21 0 0,22 0 0,-1-1 16,21 1-16,-20 21 0,20 0 0,-20 0 15,20 0-15,-21 21 0,1 1 16,-1 20-16,-21 0 0,0 1 0,-21-1 16,0 0-16,0 1 0,0-1 0,-21 0 15,0 1-15,0-22 0,-21 21 0,20-21 16,1 0-16,0 22 0,-21-22 15,21-21-15,21 21 0,-22 0 16,1-21-16,42-21 47,1 21-47,-1-21 0,0 0 16,-21 0-16,21 21 0,0-22 0</inkml:trace>
  <inkml:trace contextRef="#ctx0" brushRef="#br0" timeOffset="46235.64">9440 6075 0,'0'21'15,"21"-21"-15,1 0 32,-1 0-32,0 0 0,0-21 0,0 0 15,22 0-15,-22 21 0,21-22 0,0-20 16,1 21-16,-22 0 0,21 0 15,-21-22-15,22 22 0,-22-21 0,0-1 16,-21 22-16,21-21 0,-21 0 16,0 20-16,0 1 0,0 0 0,0 0 15,-21 21-15,0 0 0,-21 0 16,20 21-16,1-21 0,0 21 16,0 22-16,0-22 0,0 0 0,21 0 15,0 21-15,0-20 0,0-1 16,0 0-16,0 0 0,0 0 0,21 0 15,0 1-15,0-1 0,0-21 0,0 21 16,1 0-16,-1-21 0,0 21 0,-21 0 16,21 1-16,-21-1 15,0 0-15,0 0 0,0 0 16,0 0-16,0 1 16,21-22 15,0 0-16,1-22-15,-1 1 0,21 21 0,-21-21 16,0 0-16,1 0 0,-1 0 0,0-1 16,0 1-16,0 0 0,0 0 0,1-21 15,-1 20-15,0 1 0,-21 0 16,0 0-16,21 0 0,-21 0 0,0 42 31,0 0-31,0 0 0,0 0 16,-21 0-16,21 1 15,0-1-15,0 0 0,-21 0 0,21 0 0,0 0 16,0 1-16,0-1 0,0 0 16,0-42 31,21 0-47</inkml:trace>
  <inkml:trace contextRef="#ctx0" brushRef="#br0" timeOffset="46414.33">10350 5588 0,'0'0'0,"0"-21"16,0-64-16,0 64 15,-21 21 1,0 0 0,21 21-1,0 0-15,0 1 16,0-1-16,0 0 15,21 0-15</inkml:trace>
  <inkml:trace contextRef="#ctx0" brushRef="#br0" timeOffset="47075.92">10604 5757 0,'0'0'0,"0"22"16,-21-1-16,0 0 0,21 0 16,-21 0-16,21 0 0,0 1 15,0-1-15,-21 0 0,21 0 0,0 0 16,-21 0-16,21 1 0,0-1 16,0 0-16,21-42 46,0 0-30,-21-1-16,21 1 0,-21 0 16,21 0-16,0 0 0,1 0 0,-22-1 15,21 1-15,0-21 0,0 21 16,-21 0-16,21 21 0,0-22 0,-21 1 16,22 21-16,-1 0 0,0 21 15,-21 1-15,0-1 0,0 0 16,0 0-16,0 0 0,21 0 15,-21 1-15,0-1 0,0 0 0,0 0 16,0 0-16,0 0 0,0 1 0,0-1 16,0-42 31,21-1-32,0 22-15,1-21 0,-22 0 0,21 0 16,0 0-16,0 0 0,0-1 0,-21 1 15,21-21-15,1 21 0,-1 0 16,0-1-16,0 22 0,0-21 0,0 21 16,1 0-16,-22 21 15,0 1-15,0-1 16,0 0-16,0 0 0,0 21 16,0-20-16,0-1 0,0 0 0,0 0 15,0 0-15,0 0 0,0 1 16,0-1-16,21-21 47,0 0-47,0 0 15,0-21-15</inkml:trace>
  <inkml:trace contextRef="#ctx0" brushRef="#br0" timeOffset="47303.51">11472 5694 0,'0'0'0,"0"21"16,-21 0 0,21 0-16,0 1 0,0-1 0,0 0 15,-21 0-15,21 0 0,0 0 16,0 1-16,-21-1 0,21 0 0,0 0 16,0 0-16,0 0 0,0 1 0,0-1 15,0-42 32,0-1-47</inkml:trace>
  <inkml:trace contextRef="#ctx0" brushRef="#br0" timeOffset="47583.99">11451 5482 0,'0'-21'16,"0"42"-16,-21-42 0,0 21 15,21 21-15,0 0 16,0 1-16,0-1 16,21-21-1,0 0-15,0 0 16,0-21-16,-21-1 16,0 1-16,0 0 15,0 0 1,-21 21-1,0 0-15,0 21 16,21 0-16,0 0 16,0 1-16,0-1 15,0 0-15,0 0 0</inkml:trace>
  <inkml:trace contextRef="#ctx0" brushRef="#br0" timeOffset="48884.66">11811 6096 0,'0'-21'32,"0"0"-32,21 0 15,0-1-15,0 1 0,1 0 16,-1-21-16,0 21 0,21-22 15,-21 1-15,1 0 0,-1-1 0,0-20 16,0-1-16,0 22 0,0-22 16,1 1-16,-22-1 0,21 1 0,-21 21 15,21-22-15,-21 1 0,0 20 16,0-20-16,0 20 0,0 22 0,0-21 16,0 21-16,0 0 0,-21-1 0,21 1 15,-21 21-15,-1 0 0,1 21 0,21 1 16,-21-1-16,0 21 0,0 0 15,21 1-15,-21-1 0,-1 0 0,1 1 16,21 20-16,-21-20 0,0 20 0,0-21 16,21 22-16,-21-1 0,21-20 15,0 20-15,0-20 0,0 20 0,0-21 16,0 1-16,0-1 0,0 0 0,0 1 16,0-22-16,21 21 0,0-21 0,0 1 15,0-1-15,0-21 0,1 21 16,-1-21-16,0 0 0,0 0 15,21 0-15,-20 0 0,-1 0 0,0-21 16,0 21-16,0-21 0,0-1 0,1 1 16,-1 0-16,0 0 0,0 0 0,0 0 15,-21-1-15,0 1 0,21-21 16,-21 21-16,0 0 0,22 21 0,-22-22 16,0 1-16,0 42 15,0 1-15,0-1 16,0 0-16,0 0 0,0 0 0,0 0 15,0 1-15,0-1 16,0 0-16,0 21 0,0-21 0,0 1 16,0-1-16,0 0 0,0 0 15,21-21-15,0 0 16,0 0-16,0 0 16,0 0-16,-21-21 0,22 21 15,-22-21-15,21 0 0,0-1 0,-21 1 16,21 21-16,-21-21 0,0-21 0,21 21 15,0-1-15,-21 1 0,22 0 16,-1 0-16,0 21 0,-21 21 47,0 0-47,0 0 0,0 1 0,0-1 16,0 0-16,0 0 0,0 0 15,0 0-15,0 1 0,0-1 16,0 0-16,21-21 31,0 0-31,0 0 0,1 0 16,-1 0-16,0-21 0,0 0 15,0-1-15,-21 1 0,0 0 0,21 21 16,1-21-16,-1-21 0,-21 20 0,21 22 16,0-21-16,-21 0 15,0 0-15,21 21 0,-21 21 31,0 0-15,0 0-16,0 1 0,0-1 0,0 0 16,0 0-16,0 0 15,0 0-15,0 1 0,0-1 0,0 0 16,0 0-16,21-21 0,1 0 16,-1 21-16,0-21 0,21 0 0,-21 0 15,1 0-15,20 0 0,-21 0 0,0 0 16,22 0-16,-22-21 0,0 0 0,0 21 15,21-21-15,-20 0 16,-1-1-16,-21 1 0,21 0 0,-21 0 16,21 0-16,-21 0 0,0-1 0,0-20 15,0 21-15,0 0 0,-21 21 16,0 0 0,0 21-1,-1 0-15,22 0 0,0 0 16,0 1-16,0-1 0,0 0 0,0 0 0,0 0 15,0 0-15,0 1 0,0-1 0,0 0 16,22-21-16,-1 0 0,0 0 16,-21 21-16,21-21 0,0 0 15,0 0-15,1 0 16,-1-21-16,0 21 0,-21-21 0,21 21 16,0-21-16,0-1 0,-21 1 15,22 0-15,-22 0 0,21 0 0,-21-22 16</inkml:trace>
  <inkml:trace contextRef="#ctx0" brushRef="#br0" timeOffset="49087.78">13356 5313 0,'-21'0'0,"42"0"0,-63 0 15,21 0 1,-1 0 46,1 0-62,0 0 0,0 0 16</inkml:trace>
  <inkml:trace contextRef="#ctx0" brushRef="#br0" timeOffset="49304.87">11811 5503 0,'0'0'0,"-42"22"15,20-22-15,44 0 16,20 0 0,-21 0-16,0 0 0,22 0 15,-1 0-15,0 0 0,1 0 0,-22-22 16,21 22-16,0 0 0,-20 0 0,-1 0 15,0 0-15,0 0 0</inkml:trace>
  <inkml:trace contextRef="#ctx0" brushRef="#br0" timeOffset="50904.73">14668 5906 0,'22'0'16,"-1"-22"-16,0 1 15,-21 0-15,21 0 16,-21 0-16,21 21 0,-21-21 0,0-1 16,0 1-16,0 0 0,0 0 0,0 0 15,0 0-15,0-1 0,-21 22 16,0 0-16,0 0 0,0 0 15,-1 0-15,-20 0 0,21 22 16,0-1-16,0 0 0,-1 0 16,1 0-16,0 22 0,21-22 0,-21 0 15,21 21-15,-21-21 0,21 1 0,0-1 16,0 0-16,0 0 0,0 0 16,21 0-16,0-21 15,0 0-15,0 0 0,1 0 16,-1-21-16,21 0 0,-21 21 0,22-21 15,-22 0-15,21 0 0,0-22 16,1 22-16,20-21 0,-20-1 0,-1 1 16,0 0-16,1-1 0,-1-20 0,0 21 15,1-22-15,-1 1 0,-21 20 0,0-20 16,0-1-16,1 1 0,-22-1 16,0 1-16,0 20 0,0-20 0,0 21 15,0 20-15,0-20 0,0 21 16,-22 0-16,1 21 0,0 0 15,0 21-15,0 0 0,0 21 16,-1 1-16,1-1 0,-21 22 16,0 63-16,-1-64 0,22 1 0,-21-1 15,21 1-15,-1 20 0,-20-20 16,21-1-16,21 1 0,0-22 0,0 22 16,0-22-16,0 0 0,21 1 0,0-22 15,0 0-15,22 0 0,-1 0 0,0 0 16,1-21-16,20 0 0,-20 0 0,-1 0 15,0 0-15,22 0 0,-22-21 16,0 0-16,1 21 0,-1-21 16,0-21-16,1 20 0,-1 1 0,0 0 15,-20-21-15,20 21 0,-21-22 0,0 1 16,0 21-16,-21-22 0,0 1 0,0 21 16,0-21-16,0 20 0,0 1 15,0 0-15,-21 21 0,0 0 16,0 0-16,0 0 0,0 21 15,-1 22-15,-20-22 0,21 21 0,0-21 16,-22 22-16,22-1 16,0-21-16,0 21 0,0-20 0,0 20 15,21-21-15,0 0 0,0 0 0,0 1 16,0-1-16,21-21 16,0 0-16,0 0 0,0 0 0,22 0 15,-22 0-15,0-21 0,21-1 16,-21 1-16,1 21 0,-1-21 0,0 0 15,0-43-15,0 43 0,-21 0 16,21 0-16,-21-21 0,0 20 0,0 1 16,0 0-16,0 0 0,0 0 15,0 42 17,0 0-32,0 0 0,0 0 0,0 22 15,0-22-15,-21 21 0,21-21 16,0 1-16,0 20 0,0-21 15,0 0-15,0 22 0,0-22 0,21 0 16,1-21-16,-1 21 0,0 0 0,0-21 16,0 0-16,0 0 0,1 0 0,-1 0 15,21 0-15,0-21 0,-20 0 16,20 21-16,0-21 0,-21 0 0,22-22 16,-22 22-16,21 0 0,-21-21 0,1-1 15,20 1-15,-21 0 0,0-22 16,0 22-16,1-22 0,-1 22 0,0-22 0,0 22 15,-21-21-15,21-1 0,0 22 16,-21-22-16,22 22 0,-22 0 16,0-1-16,0 22 0,0-21 0,0 21 15,-22 42 1,1 0-16,0 21 16,21 1-16,-21-1 0,0 0 0,0 1 15,-1 20-15,22-21 0,-21 22 0,0-22 16,0 22-16,0-1 0,0 1 15,21-22-15,0 22 0,-22-22 0,22 0 16,0 1-16,0-1 0,0 0 0,0 1 16,0-22-16,22 0 0,-22 0 15,21 0-15,0 0 0,0-21 0,0 0 16,0 22-16,1-22 0,-1 0 16,0 0-16,0 0 0,0 0 0,0-22 15,1 1-15,-1 21 0,-21-21 0,21 0 16,-21 0-16,21 0 0,-21-1 0,0-20 15,21 21-15</inkml:trace>
  <inkml:trace contextRef="#ctx0" brushRef="#br0" timeOffset="51114.84">16425 5461 0,'0'0'0,"-21"0"15,0 0-15,42 0 31,0 0-31,0 0 0,1 0 16,-1 0-16,0 0 0,0 0 0,0 0 16,0 0-16,1 0 0,-1 0 15,-21-21-15,21 21 0,-21-21 16,21 21-16,-21-21 16</inkml:trace>
  <inkml:trace contextRef="#ctx0" brushRef="#br0" timeOffset="52554.41">17166 5842 0,'21'0'16,"0"-21"-1,1 21-15,-22-21 0,21 0 16,0-1-16,-21 1 0,21 0 0,-21 0 16,21 0-16,-21 0 0,0-22 0,0 22 15,0 0-15,0-21 0,0 20 16,0 1-16,-21 0 0,0 21 16,21-21-16,-21 21 0,0 0 0,-1 0 15,-20 0-15,21 21 0,0-21 0,-22 21 16,22 0-16,0 1 0,-21 20 0,21-21 15,-1 21-15,1-20 0,0 20 16,21-21-16,0 21 0,-21 1 0,21-22 16,0 0-16,0 21 0,0-20 0,0-1 15,0 0-15,21 0 0,0-21 0,0 21 16,1-21-16,-1 0 0,0 0 0,0 0 16,0 0-16,22 0 0,-22 0 15,0-21-15,21 0 0,-21 0 16,1 21-16,-1-21 0,21-43 15,-21 43-15,0 0 0,1-22 0,-22 22 16,21-21-16,-21 21 0,21-22 0,-21 22 16,0 0-16,0 0 0,21 0 15,-21 0-15,0 42 32,-21 0-32,21 0 0,0 21 15,-21-20-15,21-1 0,-21 21 16,21-21-16,0 0 0,0 22 0,0-22 15,0 0-15,0 0 0,0 0 0,0 1 16,21-1-16,0-21 0,-21 21 16,21-21-16,0 0 0,0 0 0,1 0 15,-1 0-15,0 0 0,0-21 16,0 21-16,0-21 0,1-1 0,-1 1 16,21 0-16,0-42 0,-20 20 15,-1 1-15,0 0 0,0-1 16,0 1-16,0 0 0,22-64 0,-43 42 15,21 1-15,0 20 0,0-20 16,0-1-16,-21 22 0,0 0 0,22-1 16,-22 1-16,0 21 0,0 0 0,0 0 15,-22 42 1,22 21 0,-21-21-16,0 22 0,21-1 0,-21 0 15,0 1-15,21-1 0,-21 21 0,-1-20 16,22-1-16,-21 22 0,0-1 15,21-21-15,-21 22 0,21-1 0,0-20 16,0-1-16,0 22 0,0-22 0,0-21 16,0 21-16,0 1 0,0-22 0,0 0 15,0 0-15,21 0 0,0-21 0,0 0 16,1 0-16,-1 0 0,0 0 16,0 0-16,0 0 0,0-21 0,1 21 15,20-21-15,-21 0 0,0 0 16,0 0-16,1-1 0,-22 1 0,21 0 15,0 0-15,-21-21 0,21 20 0,-21 1 16,0 0-16,0 42 47,0 0-47,0 1 0,0-1 16,0 0-16,0 0 0,0 0 0,0 0 15,0 1-15,0-1 16,21-21-1,0 0-15,1 0 0,-1 0 16,0 0-16,0 0 0,0 0 0,0 0 16,1-21-16,-1 21 0,0-22 0,0 1 15,-21 0-15,21 0 0,0 0 0,-21 0 16,0-1-16,22 1 0,-1 0 16,-21 0-16,21 21 0,-21-21 0,0 0 15,0 42 1,0 0-1,0 0-15,0 0 0,0 0 0,-21 1 16,21 20-16,-21-21 0,-1 21 16,22 1-16,-21-22 0,21 21 15,0 1-15,-21-1 0,0-21 0,0 21 16,21 1-16,-21-1 0,-1 0 0,22 22 16,-21-22-16,21 1 0,0-1 0,-21 0 15,21 1-15,-21-1 0,21 0 0,-21 1 16,21-22-16,0 21 0,-21-21 0,-1 0 15,22 1-15,-21-1 0,0 0 0,21 0 16,-21-21-16,0 0 0,21 21 16,-21-21-16,-1 0 0,1 0 0,0 0 15,0 0-15,0-21 16,0 0-16,-1 21 0,22-21 0,-21 21 16,21-21-16,-21 21 0,21-22 15,0 1 1,0 0-1,0 0-15,0 0 16,0 0-16</inkml:trace>
  <inkml:trace contextRef="#ctx0" brushRef="#br0" timeOffset="52968.57">18754 5588 0,'0'-21'15,"0"42"-15,0-63 0,21 42 0,-21 21 32,0 0-17,0 21-15,0-20 0,0 20 0,0 0 16,0 1-16,0-1 0,0 0 0,0 22 15,-21-22-15,-1 0 0,22 22 0,-21-22 16,0 22-16,0-22 0,0 22 16,0-22-16,-1 21 0,1-20 15,0 20-15,-21-20 0,21-1 0,-43 43 16,43-43-16,0-21 0,0 21 16,21-20-16,-22-1 0,1 0 0,21 0 15,-21 0-15,21 0 0,0-42 47,21 21-47,-21-21 16,0 0-16,21 0 0,1 0 0,-22-1 15,0 1-15,21-21 0,0 21 16,0-22-16</inkml:trace>
  <inkml:trace contextRef="#ctx0" brushRef="#br0" timeOffset="53307.82">18732 5757 0,'0'0'0,"0"-21"0,0 0 15,0 0 1,0 0-16,0 0 0,22 21 16,-1 0-16,0 0 0,0 0 0,0 0 15,0 0-15,1 0 0,-1 0 16,0 21-16,-21 0 15,0 0-15,21-21 0,-21 21 16,0 0-16,0 1 0,0-1 0,0 0 16,-21 0-16,0 0 0,0 0 0,-1-21 15,1 22-15,0-1 0,0 0 0,0-21 16,0 21-16,-1-21 0,1 0 16,0 0-16,0 21 0,42-21 46,0-21-46,0 0 16,1 21-16,-1-21 0,0 0 16</inkml:trace>
  <inkml:trace contextRef="#ctx0" brushRef="#br0" timeOffset="53679.67">19071 5800 0,'0'0'0,"21"-21"15,0 21-15,1-22 16,-1 22-16,0-21 16,0 0-16,0 21 0,0-21 0,1 0 15,-1 21-15,0-21 0,-21-1 0,21 1 16,0 0-16,0 0 0,-21 0 0,0 0 16,0-22-16,0 22 15,0 0-15,-21 21 16,0 21-1,0 0-15,0 0 0,0 1 0,-1-1 16,-41 106 0,63-85-16,0-21 0,0 0 0,0 22 15,0-22-15,0 0 0,0 0 16,0 0-16,21 1 0,0-22 0,0 21 16,1-21-16,-1 0 0,0 0 0,21 0 15,-21 0-15,1 0 0,20 0 16,-21-21-16,0-1 0,0 22 15,1-21-15,-22 0 0,0 0 0,21 0 16,-21 0-16,21-22 16</inkml:trace>
  <inkml:trace contextRef="#ctx0" brushRef="#br0" timeOffset="53998.61">17716 5207 0,'0'21'0,"22"-21"31,-1 0-16,0 0-15,0 0 0,0 0 0,0 0 16,1 0-16,20 0 0,-21 0 0,0 0 16,0-21-16,1 21 0,-1 0 0,0 0 15,0-21 1,0 21-16,0 0 16,1-21-16,20 21 0,-21-21 15</inkml:trace>
  <inkml:trace contextRef="#ctx0" brushRef="#br0" timeOffset="54505.61">20087 4868 0,'0'0'0,"0"-21"125,0 0-109,0 42 46,0 0-62,0 1 16,0-1-16,0 0 0,0 0 0,0 0 15,-21 0-15,21 1 0,-21-1 16,21 0-16,-21-21 0,21 21 16</inkml:trace>
  <inkml:trace contextRef="#ctx0" brushRef="#br0" timeOffset="54839.49">20256 4911 0,'22'-21'78,"-1"21"-63,-21-22-15,0 1 16,21 21 0,-21-21-16,0 42 46,0 0-46,0 1 0,0-1 16,0 0-16,-21 0 0,21 0 16,-21-21-16,21 21 0,0 1 0,-22-1 15,1-21-15,21 21 0,-21 0 16,0 0-16</inkml:trace>
  <inkml:trace contextRef="#ctx0" brushRef="#br0" timeOffset="59568.71">2709 8297 0,'0'0'15,"0"22"-15,21-22 47,1-22-31,-1 22-16,-21-21 15,21 0-15,0 21 0,0-21 16,-21 0-16,21 0 0,1 21 0,-1-22 16,-21 1-16,21-21 0,0 21 15,-21 0-15,0-1 0,21 1 0,-21-21 16,0 21-16,0 0 0,0-1 0,21 1 16,-21 0-16,0 0 15,0 0-15,0 42 31,-21 0-15,21 0-16,-21 22 0,21-22 16,0 21-16,0 0 0,0 1 15,0-1-15,0 22 0,-21-22 0,21 0 16,0 1-16,0-1 0,0-21 16,0 21-16,0 1 0,0-22 0,0 21 15,0-21-15,0 1 0,0 20 0,0-21 16,0 0-16,0 0 0,0 1 15,0-1-15,-21 0 16,0 0-16,-1-21 16,1 0-16,0 0 0,-21 0 0,21 0 15,-22 0-15,22 0 16,-21 0-16,-1 0 0,22 0 0,-21 0 16,21 0-16,-22 0 0,22-21 15,0 21-15,0 0 0,21-21 16,21 21 15,21 0-31,-20 0 0,20 0 0,0 0 16,1 0-16,-1 0 0,0-21 15,1 21-15,-1 0 0,0 0 0,1 0 16,-1 0-16,0 0 0,-21 0 16,1 0-16,-1 0 0,0 0 0,0-22 62,0 1-46</inkml:trace>
  <inkml:trace contextRef="#ctx0" brushRef="#br0" timeOffset="59847.36">3365 8530 0,'22'0'47,"-1"0"-47,0 0 0,0 0 16,0-21-16,-21 0 15,0 0 1,0 0-1,-21 21 1,0 0-16,0 0 16</inkml:trace>
  <inkml:trace contextRef="#ctx0" brushRef="#br0" timeOffset="61223.69">4974 7832 0,'0'-21'0,"0"42"0,0-64 0,0 22 15,21 0-15,-21 0 0,0 0 16,21 0-16,-21-1 0,0 1 16,0 0-16,0 42 31,-21 0-15,21 22-16,-21-22 0,0 21 15,21 1-15,0 20 0,-21-21 0,0 22 16,21-1-16,-22 1 0,1-22 0,0 22 15,21-1-15,-21-20 0,0 20 16,0-21-16,21 22 0,-22-22 0,22-21 16,-21 22-16,21-1 0,0-21 0,0 0 15,0 1-15,21-22 16,1 0-16,-1 0 0,0 0 0,0-22 16,0 1-16,0 0 15,1 0-15,20 0 0,-21 0 16,0-1-16,0-20 0,1 0 0,20 21 15,-21-22-15,0 1 0,0 0 0,1-1 16,-1-20-16,0 20 0,0 22 16,-21-21-16,21 21 0,-21 0 0,21-1 15,-21 1-15,0 0 0,0 42 32,0 0-32,0 1 0,0 20 0,0-21 15,0 21-15,0 1 0,0-22 16,0 21-16,0 1 0,0-1 0,0 0 15,0-21-15,22 22 0,-22-22 0,21 0 16,-21 21-16,21-20 16,0-22-16,-21 21 0,21-21 0,22 0 15,-22 0-15,0 0 0,21 0 0,-21 0 16,22 0-16,-22 0 0,21-21 16,-21-1-16,22 1 0,-22 0 0,0 0 15,0-21-15,0 20 0,22-20 0,-22 0 16,0-1-16,0-20 0,-21 21 15,21-22-15,1 22 0,-1-22 0,-21 22 16,21 0-16,-21-1 0,21 1 16,-21 0-16,21-1 0,-21 22 0,0 0 15,0 0-15,0 0 0,0 42 32,0 0-17,-21 0-15,0 21 0,0-20 0,21 20 16,-21 21-16,-1-20 0,1-1 0,0 22 15,21-22-15,-21 21 0,0-20 16,21-1-16,0 0 0,0 1 0,-21-22 16,21 21-16,0-21 0,0 1 0,0-1 15,0 0-15,21 0 0,0 0 16,0-21-16,0 0 0,0 0 16,1 0-16,-1 0 0,0 0 0,0 0 15,0-21-15,0 21 0,1-21 16,-1 0-16,0 0 0,-21-1 15,21 1-15,-21 0 0,21 0 0,-21-21 16,0 20-16,0 1 0,0 0 0,0 0 16,0 42 15,0 0-31,0 0 16,0 1-16,0-1 0,0 0 15,0 0-15,0 0 0,0 0 0,0 1 16,0-1-16,0 0 15,0-42 32,0 0-47,0-1 16,21 1-16,-21 0 0</inkml:trace>
  <inkml:trace contextRef="#ctx0" brushRef="#br0" timeOffset="61484.77">6244 7980 0,'0'-21'0,"0"42"0,0-63 0,0 20 125,0 44-78,0-1-31,0 0 0,21 0-16</inkml:trace>
  <inkml:trace contextRef="#ctx0" brushRef="#br0" timeOffset="62832.32">6921 8319 0,'22'-22'15,"-22"1"-15,0 0 0,0 0 16,0 0-16,0 0 0,0-1 15,0 1-15,0 0 0,0 0 16,-22 21-16,1-21 0,0 21 16,0 0-16,0 0 0,0 0 15,-1 0-15,1 0 0,-21 21 0,21 0 16,0 0-16,-1 0 0,1 1 16,-21-1-16,21 21 0,0-21 0,-1 22 15,1-22-15,0 21 0,0-21 0,21 0 16,0 22-16,0-22 0,0 0 0,0 0 15,0 0-15,21 1 16,0-1-16,0-21 0,1 0 0,-1 0 16,21 0-16,-21 0 0,22 0 15,-22 0-15,21 0 0,-21 0 0,22-21 16,-22 21-16,0-22 0,21 1 16,-21 0-16,1 0 0,20-21 0,-21 20 15,0-20-15,22 0 0,-22-1 0,0 1 16,0 0-16,0-22 0,0 1 15,1-1-15,-1 22 0,0-22 16,21-41-16,-42 41 0,0 22 0,21-1 16,-21 1-16,22 0 0,-22-1 15,0 22-15,0-21 0,0 21 0,0 0 16,0 42 0,-22-21-16,1 42 15,0-21-15,21 0 0,-21 22 16,0-1-16,0 0 0,-1 1 0,1-1 15,0 0-15,21 22 0,-21-22 16,0 22-16,0-1 0,-1-20 0,1 20 16,21-21-16,0 22 0,0 21 15,0-43-15,0-21 0,0 21 16,0-20-16,0-1 0,0 0 0,0 0 16,21 0-16,1 0 0,-1-21 0,0 0 15,0 0-15,0 0 0,0 0 16,1 0-16,-1 0 0,0 0 0,0 0 15,0 0-15,0-21 0,1 0 0,-1 21 16,0-21-16,0 0 0,0 21 16,-21-21-16,21-1 0,1 1 15,-1 0-15,-21 0 16,0 0 15,0 42 16,21-21 187,0 0-218,-21-21-16,0 0 16,21 21-16,0-22 0,-21 1 15,0 0-15,22 0 0,-1 0 0,-21-22 16,21 22-16,-21-21 0,21 0 0,0 20 16,-21-20-16,0 0 0,0-1 15,21 1-15,-21 0 0,0-1 0,0 22 16,0-21-16,0 21 0,0 0 0,0-1 15,-21 1-15,0 21 16,0 0-16,0 0 16,21 21-16,-21 1 0,21-1 15,-22-21-15,22 21 0,0 0 16,0 0-16,0 0 0,0 1 16,0-1-16,0 0 15,-21 0 32,21 0-31,0 0-16,-21-21 15,21 22-15,-21-1 0,21 0 0</inkml:trace>
  <inkml:trace contextRef="#ctx0" brushRef="#br0" timeOffset="65275.4">7387 8403 0,'0'-21'16,"0"0"-16,21 21 0,-21-21 0,0 0 15,0-1-15,0 1 16,-21 21-1,0 0 1,0 0-16,0 0 0,21 21 16,-22 1-16,1-22 0,21 21 15,0 0-15,-21 0 0,0 0 0,21 0 16,-21 1-16,21-1 0,0 0 16,0 0-16,0 0 15,21-21 1,0 0-16,0 0 0,0 0 15,1 0-15,-1 0 0,0 0 0,0-21 16,0 0-16,0 21 16,1-21-16,-1 0 0,0-1 0,0-20 15,0 21-15,0 0 0,1-22 0,-1 1 16,-21 0-16,21-1 0,-21 1 16,0-21-16,21 20 0,-21 1 0,0 0 15,21-22-15,-21 22 0,0-1 0,0 1 16,0 0-16,0 21 0,0-22 15,0 22-15,0 0 0,0 0 0,-21 21 32,21 21-17,-21 0-15,21 0 0,0 0 16,0 22-16,0-1 0,0-21 0,-21 22 16,21-1-16,-21 0 0,21 22 15,-22-22-15,22 0 0,0 1 0,0-1 16,-21 22-16,21-43 0,-21 21 0,21 0 15,0 1-15,0-22 0,0 21 16,0-21-16,0 1 0,0-1 0,0 0 16,0 0-16,0 0 0,21-21 15,0 0-15,1 0 0,-1 0 16,0 0-16,0 0 0,0 0 16,0 0-16,22 0 0,-22 0 0,0-21 15,0 21-15,22-21 0,-22 0 16,0 21-16,0-21 0,0-1 0,0 1 15,-21 0-15,0 0 0,22 0 16,-22 0-16,0-1 0,0 1 0,0 0 16,0 0-16,0 0 0,0 0 0,-22 21 31,22 21-31,-21 0 0,21 0 16,-21 0-16,0 0 0,0 1 0,21-1 15,0 0-15,0 0 0,-21 0 16,21 0-16,0 1 0,0-1 0,0 0 15,0 0-15,0 0 0,21 0 16,0-21-16,0 22 16,0-22-16,0 0 0,1 0 15,20 0-15,-21 0 0,0 0 0,22 0 16,-22-22-16,0 22 0,0-21 0,0 0 16,0 21-16,1-21 0,-1 0 0,-21 0 15,21-1-15,0 1 0,-21 0 16,0 0-16,21-21 0,0 20 0,-21 1 15,0 0-15,0 42 32,0 0-17,-21 1-15,21-1 0,-21 0 16,21 0-16,0 0 0,-21 0 16,21 1-16,-21-1 0,21 0 15,0 0-15,0 0 0,0 0 16,0-42 15,0 0-15,21 0-16,0 0 15,-21 0-15,21 21 0,-21-22 0,21 1 16,1-21-16,-22 21 0,21 0 16,0-1-16,-21 1 0,21 0 0,0 21 15,0-21-15,1 21 16,-1 0-16,-21 21 15,0 0-15,0 0 16,0 1-16,0-1 0,0 0 16,0 0-16,0 0 0,0 0 0,0 1 15,0-1-15,-21 0 0,21 0 16,0 0-16,0 0 16,21-21-16,0 0 15,0 0-15,0 0 0,0 0 16,1 0-16,-1-21 15,21 21-15,-21-21 0,0 0 16,1 0-16,-1 0 0,0-1 16,-21 1-16,0 0 0,21-21 0,-21 21 15,21-22-15,-21 22 16,0 0-16,0 42 31,0 0-31,-21 0 0,21 1 16,0-1-16,0 0 0,-21 0 15,21 0-15,0 0 0,0 1 0,0-1 16,0 0-16,0 0 0,0 0 16,21-21-1,0 0-15,0 0 16,1 0-16,-1 0 0,0 0 0,0 0 16,0 0-16,0 0 0,1-21 0,-1 21 15,0-21-15,0 0 0,0 0 16,0-1-16,1 1 0,-1 0 15,-21 0-15,21 0 0,-21 0 0,21-1 16,-21 1-16,0 0 0,0 42 47,0 0-47,-21 1 0,0-1 0,0 0 16,21 0-16,0 0 15,0 0-15,-22 1 0,1-1 16,21 0-16,0 0 15,0-42 32,0 0-31,21 0-16,1-1 0,-1 1 16,-21 0-16,21 0 0,0 0 15,-21 0-15,21-1 0,0 1 0,1 0 16,-1 21-16,0 0 0,0 0 31,-21 21-31,0 0 0,0 1 16,0-1-16,0 0 0,0 0 15,0 0-15,0 0 0,0 1 16,21-1-16,-21 0 0,21-21 16,-21 21-16,22-21 0,-1 0 15,0 0-15,0 0 16,0 0-16,0 0 0,1 0 15,-1 0-15,-21-21 0,21 21 0,0-21 16,0 0-16,0-1 0,1 22 0,-1-21 16,0 0-16,0-21 0,-21 21 15,21-1-15,0 1 0,-21-21 16,0 21-16,0 0 0,0-22 0,0 22 16,0 0-16,0 0 0,-21 21 15,0 0-15,0 0 16,0 0-16,0 21 0,-1 0 0,1 0 15,0 0-15,0 1 0,21-1 0,0 0 16,-21 0-16,21 0 0,-21-21 0,21 21 16,0 1-16,0-1 15,21-21 1,0 0 0,0 0-16,0 0 0,0 0 31,1-21-31,-1 21 15,-21 21 1,0 0 0,0 0-16,0 0 0,0 0 15,0 1-15,-21 20 0,21-21 0,-22 0 16,22 22-16,-21-1 0,0-21 0,0 21 16,21 1-16,0-1 0,0 0 15,-21 1-15,0-1 0,21 0 0,-22 22 16,22-22-16,0 1 0,0-1 0,0 0 15,0-21-15,0 22 0,0-1 0,0 0 16,-21 1-16,21-22 16,0 0-16,-21-21 15,21 21-15,0-42 32,0 0-32,0 0 15,0 0-15,0-1 0,0 1 16,0-21-16,0 21 0,0 0 0,0-22 15</inkml:trace>
  <inkml:trace contextRef="#ctx0" brushRef="#br0" timeOffset="65493.01">9017 7938 0,'0'-22'0,"0"44"0,-21-44 15,0 1-15,-1 0 16,1 21 15,0 0-15,0 0-16,0 0 16,0 0-16</inkml:trace>
  <inkml:trace contextRef="#ctx0" brushRef="#br0" timeOffset="66500.67">2222 9483 0,'-21'0'32,"21"-21"-17,0-1-15,0 1 16,0 0-16,0 0 0,0 0 16,0 0-16,21 21 0,1-22 0,-1 1 15,21 21-15,-21 0 16,0 0-16,22 0 0,-22 0 0,21 0 0,-21 21 15,1 1-15,-1-1 16,0 0-16,0 0 0,0 21 0,-21 1 16,0-1-16,0 0 0,0 1 0,0-1 15,-21 0-15,-21 1 0,21-1 16,-22 0-16,1 1 0,0-1 0,-1-21 16,1 0-16,-22 1 0,43-1 15,-21 0-15,0-21 0,-1 0 0,22 0 16,0 0-16,-21 0 0,20 0 15,1 0-15,21-21 0,0 0 0,0-1 16,-21 1-16,21 0 0,0-21 0,0-1 16,0 22-16,21-21 0,0 0 15,1 20-15,-1 1 0,0 0 16,0 0-16,0 0 0,0 21 16,22 0-16,-22 0 0,0 0 0,0 21 15,0-21-15,1 21 0,-1 0 0,-21 0 16,0 22-16,21-22 0,-21 0 15,21 21-15,0-20 0,-21-1 0,0 0 16,0 0-16,21 0 0,-21 0 16,22 1-16,-22-1 0,0 0 0,21-21 15,0 21-15,0-21 0,0 0 16,0 0-16,1 0 16,-1-21-16,0 0 15,0 0-15</inkml:trace>
  <inkml:trace contextRef="#ctx0" brushRef="#br0" timeOffset="66672.85">3069 9694 0,'0'0'0,"0"-21"16,0 0-16,0 0 16,0 0-1,21 21 16</inkml:trace>
  <inkml:trace contextRef="#ctx0" brushRef="#br0" timeOffset="67175.77">4932 9144 0,'0'0'0,"0"-21"0,-21 0 15,-1 21-15,1 0 0,0 0 16,0 0-16,0 21 15,0 0-15,-1 21 0,1 1 0,0-22 16,21 21-16,0 22 0,0-22 0,0 0 16,0 1-16,0 20 0,0-20 15,0-1-15,0 0 0,0 1 0,0-1 16,0 0-16,-21 1 0,21-1 0,-21-21 16,0 0-16,21 22 0,-22-22 15,1 0-15,0 0 16,0-21-16,0 0 0,0 0 15,-1-21 1,22 0-16,-21 0 0</inkml:trace>
  <inkml:trace contextRef="#ctx0" brushRef="#br0" timeOffset="67592.02">4403 9525 0,'0'-42'0,"0"84"0,-22-105 0,1 20 0,0 1 15,21 21-15,0-22 0,0 22 16,0 0-16,0 0 0,0 0 0,42 0 15,-20-1-15,20 22 0,0 0 0,1 0 16,20 0-16,1 43 0,-22-22 16,21 0-16,1 21 0,-1 1 15,-20-1-15,-1 0 0,0 22 0,-20-22 16,20 22-16,-21-22 0,-21 0 16,21 22-16,0-22 0,-21 1 0,0-1 15,0 0-15,0 1 0,0-22 0,0 0 16,0 0-16,22-21 31,-22-21-31,0 0 0,21 0 16,-21-22-16,0 22 0,21-21 15,0-1-15,0 1 0,0-21 0,1-1 16,-1 22-16,0-22 0,0 1 0,0 20 16,0-20-16,1 21 0,-1-1 15,0 1-15,0 0 0,0-1 16,0 22-16,-21 0 0,0 0 0,22 21 15,-22 21 17,0 0-32,0 0 0,0 0 15,0 1-15,0 20 0,21-21 0,-21 0 16</inkml:trace>
  <inkml:trace contextRef="#ctx0" brushRef="#br0" timeOffset="70792.24">5884 9800 0,'0'0'16,"21"0"-16,22 0 15,-43-21-15,21 0 0,-21 0 0,21 0 16,0-1-16,0 1 0,-21-21 16,0 21-16,22 0 0,-22-22 0,0 22 15,0-21-15,0 21 0,0-1 0,0 1 16,-22 0-16,1 0 0,-21 21 15,21 0-15,0 0 0,-1 0 16,-20 21-16,21 0 0,0 0 0,-22 1 16,22-1-16,-21 21 0,21-21 15,0 22-15,-1-22 0,1 21 0,21 0 16,0-20-16,0-1 0,0 21 16,0-21-16,0 0 0,21-21 0,1 22 15,-1-1-15,0-21 0,0 0 16,0 0-16,22 0 0,-22 0 0,21 0 15,-21-21-15,22-1 0,-22 22 0,0-21 16,0 0-16,0 0 0,0 0 16,1-22-16,-1 22 0,-21 0 0,0-21 15,21 21-15,-21-22 0,21 22 0,-21 0 16,0 0-16,0 0 0,0-1 16,0 1-16,0 42 31,0 1-31,0-1 0,0 0 15,0 0-15,-21 21 0,21-20 16,0 20-16,0 0 0,0-21 0,0 22 16,0-22-16,0 21 0,0-21 0,0 1 15,0-1-15,0 0 0,0 0 16,21-21-16,0 0 0,0 0 16,1 0-16,-1 0 0,0 0 0,21 0 15,-21-21-15,1 0 0,20 0 16,-21-1-16,21 1 0,-20 0 0,-1-21 15,0 21-15,21-22 0,-42 22 16,21-21-16,-21-1 0,0 22 0,0-21 16,0 21-16,0 0 0,0-1 15,-21 22-15,0 0 0,0 0 16,0 0-16,0 0 0,-1 0 0,22 22 16,-21-22-16,21 21 0,-21 0 15,21 0-15,0 0 0,0 0 0,0 1 16,21-22-16,0 21 0,1 0 0,-1 0 15,0 0-15,0 0 0,0 1 16,0-22-16,-21 21 0,22 0 0,-1 0 16,-21 0-16,0 0 15,0 1-15,0-1 0,0 0 16,21 0 15,0-21-31,0 0 16,0 0-16,1 0 0,20-21 15,-21 0-15,0 0 0,22 21 16,-1-22-16,-21 1 0,21 0 0,-20-21 16,20 21-16,-21-22 0,0 22 0,22-21 15,-22-1-15,0 22 0,-21-21 16,0 21-16,21-22 0,-21 22 0,0 0 16,0 0-16,-21 21 15,0 0-15,0 0 16,-1 21-16,1 0 0,21 0 15,-21 1-15,21-1 0,0 0 16,0 0-16,0 0 0,0 0 0,21 1 16,-21-1-16,21 0 15,1 0-15,-22 0 0,21 0 0,-21 1 16,21-1-16,-21 0 0,21 0 0,-21 0 16,0 0-16,0 1 0,0-1 15,21-21 1,0 0-16,1 0 15,-1 0-15,0 0 16,0-21-16,0 21 0,0-22 0,22 1 16,-22 0-16,0 0 0,21 0 15,-20 0-15,-1-1 0,21 1 0,-21 0 16,0 0-16,1-21 0,-1 20 0,0 1 16,0 0-16,-21 0 0,0 0 0,21 21 15,-21 21 16,0 0-31,0 0 0,-21 0 16,0 1-16,0-1 0,21 0 16,0 21-16,-21-21 0,21 1 15,-22-1-15,22 0 0,0 0 0,0 0 16,0 0-16,0 1 0,0-1 0,22-21 16,-1 0-16,0 21 0,0-21 0,0 0 15,0 0-15,1 0 0,20 0 16,-21 0-16,0-21 0,22 0 0,-22-1 15,21 22-15,-21-21 0,0 0 0,1-21 16,-1 21-16,0-1 0,-21-20 16,0 21-16,0-21 0,0 20 0,0-20 15,0 0-15,0 21 0,0-1 0,-21 1 16,0 0-16,-1 0 0,1 0 16,-21 21-16,21 0 0,-22 0 0,22 0 15,-21 21-15,21 0 0,-22 0 0,1 0 16,21 1-16,0-1 0,0 21 15,-1 0-15,1-20 0,21 20 0,0-21 16,0 21-16,0-20 0,0 20 16,0-21-16,21 0 0,1 0 0,-1 1 15,21-22-15,0 0 0,22 21 16,-22-21-16,1 0 0,20 0 16,-21-21-16,1 21 0,-1-22 0,-21 1 15,22 0-15,-1 0 0,0 0 16,-21 0-16,1-1 0,20-20 0,-21 21 15,0 0-15,0 0 0,-21-1 16,0 1-16,22 0 0,-22 0 0,21 21 16,-21 21-1,-21 0 1,21 0-16,-22 1 0,22-1 16,0 0-16,0 0 0,-21 0 0,21 0 15,0 22-15,0-22 0,0 0 0,0 0 16,0 0-16,0 1 0,21-22 15,1 0 1,-1 0-16,0 0 0,0 0 16,0 0-16,0-22 0,1 1 15,-1 21-15,-21-21 0,21 0 0,0 0 16,0 0-16,0-1 0,1 1 16,-1 0-16,-21-21 0,21 21 0,-21-1 15,21 1-15,-21 0 0,0 0 16,0 42-1,0 0 1,0 0-16,-21 1 0,21-1 16,0 0-16,0 0 0,-21 0 0,21 0 15,0 1-15,0-1 0,0 0 0,0 0 16,0 0-16,0 0 0,0 1 16,21-22-16,0 0 15,0 0-15,0 0 0,1 0 0,-1 0 16,0 0-16,0 0 0,0 0 15,0-22-15,1 1 0,-1 0 16,0 0-16,0 0 0,-21 0 16,0-1-16,21 1 0,0 0 0,-21-21 15,22 21-15,-22-1 0,0 1 0,21 0 16,-21 0-16,21 21 16,-21-21-16,0 42 15,0 0-15,-21 0 16,0 0-16,21 1 0,-22 20 15,22-21-15,0 0 0,0 0 16,0 1-16,-21-1 0,21 0 16,0 0-16,0 0 0,21 0 15,1-21-15,-1 0 16,0 0-16,0 0 16,0 0-16,0 0 0,1 0 0,20-21 15,-21 0-15,0 21 0,0-21 0,-21 0 16,22 21-16,-1-21 0,-21-1 0,21 1 15,-21 0-15,0 0 0,21 0 0,-21 0 16,21-1-16,-42 22 47,21 22-47,-21-1 0,21 0 0,0 0 16,0 0-16,0 0 15,0 1-15,0-1 0,0 0 16,21 0-16,0-21 15,0 0-15,1 0 0,-1 0 16,0 0-16,0 0 16,0-21-16,0 21 0,-21-21 0,22 0 15,-1 21-15,-21-22 0,0 1 0,21 0 16,0 0-16,-21 0 0,0 0 0,0-1 16,0 1-16,21 21 0,-21-21 15,-21 42 16,21 0-31,-21 1 0,0-1 16,21 0-16,-21 0 0,21 0 0,0 0 16,0 1-16,0-1 0,-22-21 15,22 21-15,0 0 16,0-42 15,22 21-31,-22-21 0,21 0 16,0-1-16,0 1 0,-21 0 15,21 0-15,0 0 0,1 0 0,-22-1 16,21 1-16,0 0 0,0 0 16,0 0-16,0 0 0,1 21 15,-1 0-15,-21 21 16,0 0 0,0 0-16,0 0 0,0 0 0,0 1 15,0 20-15,0-21 0,0 0 0,0 0 16,0 1-16,0-1 0,0 0 15,0 0-15,0 0 0,21-21 16,0 21-16,0-21 0,0 0 16,22 0-16,-22 0 0,21 0 0,1 0 0,-1 0 15,0 0-15,1 0 0,-22-21 16,21 0-16,-21 21 0,22-21 16,-22 0-16,0 0 0,0-1 0,21-20 15,-20 0-15,-1 21 16,-21-1-16,0-20 0,0 21 0,0 0 0,0 0 15,0-1-15,-21 22 16,-1 0-16,-20 0 0,21 0 16,0 0-16,0 0 0,-1 22 0,-20-1 15,21 0-15,0-21 0,21 21 16,-21 0-16,21 0 0,-22 1 0,22-1 16,0 0-1,22-21 1,-1 0-16,0 0 0,0 0 0,0 0 15,0 0-15,1 0 0,-1 0 16,0 0-16,-21 21 16,0 0-1,0 0-15,0 22 0,0-22 16,0 0-16,0 21 0,-21-20 0,0 20 16,21 0-16,-22-21 0,22 22 15,0-1-15,-21 0 0,0 22 0,21-22 16,-21 1-16,0-1 0,0 21 0,21-20 15,-43-1-15,22 22 0,0-22 16,0 21-16,-22-20 0,1-1 0,0 0 16,21 1-16,-22-1 0,1 0 0,0 1 15,-1-1-15,22-21 0,0 22 0,0-22 16,0 0-16,-1 0 16,22 0-16,0-42 31,0 0-31,0 0 0,22 0 15,-1-1-15,-21 1 0,0 0 0,0-21 16</inkml:trace>
  <inkml:trace contextRef="#ctx0" brushRef="#br0" timeOffset="71177.59">8932 9377 0,'0'-21'15,"0"42"64,0 0-64,0 0 1,0 0-1,0 1 1</inkml:trace>
  <inkml:trace contextRef="#ctx0" brushRef="#br1" timeOffset="79532.11">1122 11451 0,'0'0'0,"0"-21"16,0 0-16,-21 0 15,21 0-15,0-1 16,0-20-16,0 21 0,0 0 16,0 0-16,0-1 0,0 1 0,0 0 15,0 0-15,0 0 0,0 0 16,0 42 15,-22 0-31,22 21 16,0-21-16,0 43 15,0-22-15,0 1 0,0 20 0,0 1 0,0-22 16,0 21-16,0 1 16,0-22-16,0 22 0,0-1 0,0-20 15,0 20-15,0-21 0,0 1 16,0-1-16,0 0 0,0 1 0,0-22 16,0 0-16,0 0 0,0 0 15,22 1-15,-1-22 16,0-22-1,0 1-15,-21 0 0,21-21 0,0 21 16,1-22-16,-1 1 0,0 0 16,0-1-16,0 1 0,0 0 15,1-1-15,-22 1 0,21 0 16,0-22-16,0 22 0,0-1 0,-21 1 16,21 21-16,1-21 0,-22 20 15,0 1-15,21 21 0,0 0 16,-21 21-1,0 1-15,0 20 0,0-21 0,0 21 16,0 1-16,0-1 0,0 0 16,0 22-16,0-22 0,0 1 0,0-1 15,0 0-15,0 1 0,0-1 0,21 0 16,0-21-16,0 1 0,-21-1 16,22 0-16,20-21 0,-21 0 0,0 0 15,22 0-15,-22 0 16,21 0-16,-21-21 0,22 0 0,-22-1 15,21 1-15,-21-21 0,0 21 0,1-22 16,-1 1-16,0 0 0,0-1 16,0 1-16,0-21 0,-21 20 0,22-20 15,-22-1-15,21 1 0,-21-1 16,0 1-16,21-1 0,-21 22 0,21-22 16,-21 22-16,0 0 0,0 21 15,0-22-15,0 22 0,0 0 16,0 42-1,0 0 1,0 22-16,0-1 0,0 0 0,-21 22 16,0-22-16,0 22 0,21-1 15,-22-21-15,1 22 0,21-22 0,-21 22 16,21-22-16,0 0 0,0 1 16,0-1-16,0 0 0,0 1 0,0-22 15,0 0-15,21 0 0,-21 0 0,21 1 16,1-1-16,-1-21 0,0 0 15,0 0-15,0 0 0,22 0 0,-22 0 16,0-21-16,0-1 0,0 1 16,0 21-16,1-42 0,-1 21 0,0 0 15,0-1-15,0 1 0,-21-21 16,21 21-16,-21 0 0,22-1 16,-22 1-16,0 42 31,0 1-31,0-1 15,0 0-15,-22 0 0,22 0 0,-21 0 16,21 1-16,0-1 0,-21 0 16,21 0-16,0 0 0,0 0 0,0 1 15,0-44 32,0 1-47,0-21 16,0 21-16,21 0 15,-21-1-15,0-20 0</inkml:trace>
  <inkml:trace contextRef="#ctx0" brushRef="#br1" timeOffset="79712.78">2519 11367 0,'0'-22'16,"0"44"-16,-21-65 15,21 22-15,0 0 16,0 42 31,0 0-47,0 0 0,0 1 15</inkml:trace>
  <inkml:trace contextRef="#ctx0" brushRef="#br1" timeOffset="80377.61">2921 11917 0,'21'0'16,"-42"0"-16,63 0 0,-42-21 15,21 21-15,1-21 0,-22-1 16,21 1-16,0 0 0,-21 0 0,0 0 15,0 0-15,0-1 0,0 1 16,0 0-16,0 0 0,0 0 0,0 0 16,-21-1-16,0 22 15,-1 0-15,1 0 0,0 0 16,-21 22-16,21-22 0,-1 21 0,-20 0 16,0 0-16,21 21 0,-22-20 15,22-1-15,0 21 0,0-21 16,0 22-16,21-22 0,0 21 0,0-21 15,0 0-15,0 1 0,0-1 16,0 0-16,21 0 0,0 0 0,0-21 16,0 0-16,0 0 0,1 0 0,20 0 15,-21 0-15,0 0 0,22 0 16,-22-21-16,21 0 0,-21 0 0,0 0 16,1-1-16,-1-20 0,0 21 0,0-21 15,0 20-15,0-20 0,1 0 16,-1-1-16,-21 1 0,21-21 15,0 20-15,-21-20 0,0-1 0,21 22 16,-21-22-16,21 1 0,-21 21 16,22-1-16,-22 1 0,0 21 0,0 0 15,0-1-15,0 1 0,-22 21 16,1 21 0,0 22-16,0-22 0,21 21 0,-21 22 15,0-22-15,-1 22 0,22-22 16,0 21-16,0-20 0,-21 20 0,21-20 15,0 20-15,0-21 0,0 1 0,0-1 16,0 0-16,0 1 0,0-1 16,0-21-16,21 0 0,1 22 15,-22-22-15,21-21 0,0 21 0,-21 0 16,21-21-16,0 0 0,0 0 16,1 0-16,-1 0 0,0 0 0,0-21 15,0 0-15</inkml:trace>
  <inkml:trace contextRef="#ctx0" brushRef="#br1" timeOffset="82285.14">3852 11684 0,'0'-21'16,"0"42"-16,0-63 0,0 21 0,0-1 15,0 1-15,-21 21 16,0 0-16,0 21 15,0-21-15,-1 22 16,1-1-16,0 0 0,0 0 0,0 0 16,0 22-16,-1-22 0,1 0 0,0 21 15,0-21-15,0 22 0,21-22 16,-21 0-16,21 21 0,0-20 0,0-1 16,0 0-16,0 0 0,21 0 15,0-21-15,0 0 16,0 0-16,22 0 0,-22 0 0,0 0 15,0-21-15,0 21 0,22-21 0,-22 0 16,0 0-16,0-22 0,0 22 0,0 0 16,1-21-16,-22-1 0,21 1 15,0 0-15,-21-1 0,0-20 0,0 20 16,21-20-16,-21-1 0,21 1 0,-21 21 16,0-22-16,0 1 0,0 20 15,0 1-15,0 0 0,0-1 0,0 22 16,0 0-16,0 0 0,0 0 0,0-1 15,-21 44 1,21-1 0,-21 0-16,21 21 0,0 1 15,0-1-15,0 0 0,0 22 16,-21-1-16,21-20 0,0 20 0,0 1 16,0-22-16,0 21 0,0-20 0,0-1 15,0 0-15,0 1 0,0-1 16,0 0-16,0 1 0,0-22 0,0 21 15,21-21-15,-21 1 0,21-1 0,0 0 16,0 0-16,1-21 16,-1 0-16,0 0 0,0 0 0,0 0 15,0 0-15,1 0 0,-1-21 0,0 21 16,0-21-16,0 0 0,0-22 16,1 22-16,-22 0 0,21 0 0,-21-22 15,21 22-15,-21-21 0,0 21 16,0 0-16,0-22 0,0 22 0,0 0 15,0 0-15,-21 21 16,0 0-16,-1 21 16,22 0-16,-21 0 0,21 0 15,-21 1-15,21-1 0,0 21 16,0-21-16,0 22 0,0-22 0,0 0 16,0 21-16,0-21 0,0 1 0,0-1 15,0 0-15,0 0 0,0 0 16,21-21-16,0 0 0,1 21 0,-1-21 15,0 0-15,0 0 0,0 0 16,0 0-16,22-21 0,-22 21 0,0-21 16,0 0-16,0 0 0,22 0 15,-22-1-15,0 1 0,0-21 0,0 21 16,-21-22-16,22 22 0,-1 0 0,-21 0 16,0 0-16,21 0 0,-21-1 0,0 1 15,0 42 16,-21 1-31,21-1 0,0 0 16,-21 0-16,21 0 0,-22 0 0,22 22 16,0-22-16,0 0 15,0 0-15,0 0 0,-21 22 0,21-22 16,0 0-16,0 0 0,-21 0 16,21 1-16,0-44 31,42-41-16,-20 42 1,-1 0-16,-21-1 0,21-20 16,0 21-16,0 0 0,-21 0 0,21-22 15,1 22-15,-1 0 0,0 0 0,0 0 16,0 21-16,0-22 0,1 22 0,-1 0 31,0 22-31,-21-1 16,0 0-16,0 0 0,0 0 0,0 0 15,0 1-15,0-1 0,0 0 0,0 0 16,0 0-16,0 0 0,0 1 16,0-1-16,0 0 0,21-21 15,0 21-15,0-21 0,1 0 0,-1 0 16,0 21-16,0-21 0,21 0 16,-20 0-16,-1 0 0,21 0 0,-21 0 15,0 0-15,1-21 0,-1 0 16,0 21-16,0-21 0,0 0 0,0-1 15,1 1-15,-1 0 0,-21 0 0,21 0 16,-21 0-16,0-1 0,21 1 16,-21 0-16,21 0 0,-21 0 0,0 0 15,0 42 17,0 0-32,-21-21 15,21 21-15,0 0 0,-21 0 0,21 1 16,0-1-16,0 21 0,0-21 0,0 0 15,0 1-15,0-1 0,0 0 16,0 0-16,21 0 16,0-21-16,0 0 15,1 0-15,-1 0 16,0 0-16,0 0 0,-21-21 0,21 0 16,0 21-16,-21-21 0,22 0 15,-22-1-15,0 1 0,21 0 0,0 0 16,-21 0-16,21 0 0,-21-1 0,0 1 15,21 0-15,-21 0 0,0 0 0,-21 42 47,21 0-47,-21 0 16,21 0-16,-21 1 0,21-1 0,-21 0 16,21 0-16,0 0 15,0 0-15,0 1 16,0-1-16,0-42 47,0-1-47,0 1 15,0 0-15,0 0 0,21 0 16,0 0-16,-21-1 0,21 1 0,0 0 16,0 0-16,1 0 0,-22 0 15,21-1-15,0 1 0,0 21 16,0 0-16,0 0 0,1 0 0,-1 0 15,0 21 1,-21 1-16,0-1 16,0 0-16,0 0 0,0 0 0,0 0 15,0 1-15,0-1 0,0 0 16,0 0-16,0 0 0,0 0 16,0 1-1,-21-22-15,21-22 31</inkml:trace>
  <inkml:trace contextRef="#ctx0" brushRef="#br1" timeOffset="82914.42">6604 11726 0,'0'0'0,"0"-21"0,0 0 0,0 0 16,-21 0-16,21 0 0,-21 21 16,-1-22-16,1 22 0,0 0 15,0 0-15,0 0 16,0 22-16,-1-22 0,-20 21 0,21 0 16,0 0-16,0 0 0,21 0 0,-22 1 15,22-1-15,-21 0 0,21 0 16,0 0-16,0 0 0,0 1 15,0-1-15,21 0 16,1-21-16,-1 0 16,0 0-16,0 0 15,0-21-15,0 21 0,1-21 0,-1-1 16,0 1-16,0 21 16,-21-21-16,0 0 0,21 21 0,-21-21 15,21 0-15,-21 42 31,-21-21-15,0 21-16,21 0 0,-21 0 0,21 22 16,0-22-16,-21 0 0,0 21 0,21-21 15,0 22-15,0-1 0,0 0 0,0-20 16,0 20-16,0 0 0,0 1 0,0-1 16,0 0-16,0 1 0,0-1 15,0 0-15,0 1 0,0-1 0,0 0 16,0 1-16,0-1 0,0 21 0,0-20 15,0-22-15,0 21 0,0 1 0,0-1 16,-22 0-16,22-21 0,-21 1 0,0 20 16,0-21-16,0 0 0,0-21 15,-1 21-15,22 1 0,-21-22 0,0 0 16,0 0-16,0 0 31,21-22-31,0 1 16,0 0-16,0 0 0,0 0 15,0 0-15,0-1 0,0 1 0</inkml:trace>
  <inkml:trace contextRef="#ctx0" brushRef="#br1" timeOffset="83195.53">5736 11240 0,'-21'-22'0,"42"44"0,-42-65 0,0 22 16,0 0-1,21 0 1,0 42 31,-22 0-47,1 0 0,0 0 15</inkml:trace>
  <inkml:trace contextRef="#ctx0" brushRef="#br1" timeOffset="83759.64">2413 12340 0,'-64'0'16,"128"0"-16,-170 0 0,64 0 0,-1 21 15,1-21-15,0 0 0,-1 0 0,1 0 16,21 0-16,0 0 0,0 0 16,21 22-16,-22-22 0,44 21 15,-1-21 1,0 21-16,21-21 0,1 0 15,-1 0-15,21 21 0,1-21 0,21 0 16,-1 0-16,22 0 0,-21 0 0,21 0 16,-1 0-16,22 0 0,-21 0 15,21 0-15,21 0 0,1 0 0,-22 0 16,21 0-16,-21 0 0,21 0 0,0 0 16,-21 0-16,21 0 0,-21 0 15,0 0-15,-21 0 0,0-21 0,0 21 16,-22-21-16,1 21 0,0 0 15,-22-21-15,22 21 0,-22 0 0,-20-22 16,-1 22-16,22 0 0,-43-21 16,21 21-16,-21 0 0,0 0 0,1-21 15,-1 21-15,0-21 0,0 21 16,0 0-16,-21-21 16,21 21-16,1-21 15,-1 21-15,0-22 0,0 22 0,0-21 16</inkml:trace>
  <inkml:trace contextRef="#ctx0" brushRef="#br1" timeOffset="84565.38">7112 11726 0,'0'0'16,"-21"0"-16,0 0 31,42 0 16,0 0-47,0 0 0,0 0 0,22 22 16,-1-22-16,0 0 0,1 0 0,-1 0 15,21 0-15,1 0 0,-1 0 0,1 0 16,-1 0-16,1 0 0,-1 0 15,1 0-15,-1 0 0,1 0 16,-22 0-16,85 0 16,-84-22-16,-22 22 0,0 0 0,21-21 15,-42 0-15,21 21 0,-21-21 16,0 0-16,0 0 16,-21 21-16,0-22 15,0 22-15,0-21 0,0 21 0,-1 0 16,1 0-16,0 0 0,-21 0 15,21 0-15,-1 0 0,1 0 0,0 0 16,0 0-16,42 0 47,0 0-47,0 0 16,1 0-16,-1 0 0,0 0 0,0 0 15,0 0-15,0 0 0,-21 21 0,22-21 16,-22 22-16,21-22 15,-21 21-15,0 0 0,0 0 16,0 0-16,0 0 0,0 1 16,-21-1-16,-1 0 0,1 0 0,21 0 15,-21 0-15,0 22 0,0-22 16,0 0-16,-1 0 0,1 0 0,0 1 16,21-1-16,-21 0 0,21 0 15,-21 0-15,0-21 0,21 21 0,0 1 16,0-1-16,-22-21 15,1 0 17</inkml:trace>
  <inkml:trace contextRef="#ctx0" brushRef="#br1" timeOffset="86535.81">9652 11621 0,'-21'0'32,"21"21"15,0-42-1,21 21-46</inkml:trace>
  <inkml:trace contextRef="#ctx0" brushRef="#br1" timeOffset="87805.45">9991 11240 0,'0'0'0,"21"-22"0,-21 1 16,21 0-16,0 0 0,0 0 16,0 0-16,-21-1 0,22-20 0,-1 21 15,0 0-15,0 0 0,-21-1 0,0 1 16,0 0-16,0 0 0,0 0 0,0 0 16,-21 21-1,0 0-15,-22 0 0,1 0 0,0 0 16,-1 0-16,1 0 0,0 21 0,-22 0 15,22 0-15,0 0 0,-1 0 16,22-21-16,-21 22 0,21-1 0,-1 0 16,22 0-16,0 0 0,0 0 0,0 1 15,0-1-15,22 0 0,20 0 16,-21 0-16,21 0 0,-20 1 16,20-1-16,0-21 0,1 21 0,-1 0 15,0 0-15,-21 22 0,22-22 0,-22 0 16,0 0-16,0 0 0,-21 0 15,0 1-15,0 20 0,0 0 16,-21-21-16,0 1 0,0-1 0,0 0 16,-22 0-16,1-21 0,21 21 0,-22-21 15,1 0-15,21 21 0,-21-21 16,20 0-16,1 0 0,0 0 0,0 0 16,0-21-16,0 0 0,-1 21 0,22-21 15,-21 0-15,21 0 0,0-1 16,-21 1-16,21 0 0,0 0 15,0 0-15,0 0 0,-21-1 0,21 1 16,0 42 15,21 1-31,-21-1 16,21 0-16,0 0 0,-21 0 0,22 0 16,-1 1-16,0-1 0,0 0 0,0 0 15,0 0-15,1 0 0,-1-21 16,21 22-16,-21-22 0,0 0 0,22 0 15,-22 0-15,21 0 0,-21 0 16,22 0-16,-1 0 0,0-22 0,-20 1 16,20 0-16,0 0 0,-21 0 15,22 0-15,-22-1 0,0 1 0,0 0 16,0 0-16,-21 0 0,22 0 0,-22-22 16,0 22-16,0 0 0,0 0 15,0 0-15,-22 21 16,1 21-1,21 0-15,0 0 0,0 0 16,-21 0-16,21 1 0,0 20 0,-21-21 16,21 0-16,0 22 0,0-22 15,0 0-15,-21 0 0,21 0 16,0 0-16,0 1 0,-21-22 0,21 21 16,0-42 15,0-1-31,21 1 15,-21 0-15,21 0 0,-21 0 16,21 0-16,-21-1 0,0-20 0,21 21 16,-21 0-16,21 0 0,-21-1 15,22 1-15,-1 0 0,-21 0 0,21 21 16,0 0 0,-21 21-16,0 0 15,21 0-15,-21 1 0,0-1 16,21 0-16,-21 0 0,0 21 0,0-20 15,0-1-15,0 0 0,0 0 0,0 0 16,0 0-16,22-21 16,-22 22-16,21-22 31,0-22-31,-21 1 0,21 0 16,0 0-16,0 0 0,-21-22 15,22 22-15,-1 0 0,-21-21 0,21 21 16,0-1-16,0 1 15,0 0-15,-21 0 0,22 0 0,-1 21 16,0 0-16,0 21 16,-21 0-16,0 0 15,0 0-15,0 1 0,0-1 16,0 0-16,0 0 0,0 0 0,0 0 16,0 22-16,0-22 0,0 0 0,0 0 15,0 0-15,0 1 0,0-1 16,0 0-16,0-42 31</inkml:trace>
  <inkml:trace contextRef="#ctx0" brushRef="#br1" timeOffset="88340.01">11388 11430 0,'0'-63'16,"0"41"-16,0 1 16,0 0-16,0 0 0,-22 0 15,1 21 1,0 0-16,0 0 0,21 21 16,-21-21-16,0 21 0,-1 0 0,1 22 15,0-22-15,0 0 0,0 21 16,0-21-16,-1 22 0,1-22 0,21 21 15,-21-21-15,21 1 0,-21 20 16,21-21-16,0 0 0,0 0 0,0 1 16,0-1-16,21-21 15,0 0-15,0 0 0,1 0 0,-1 0 16,0 0-16,0-21 0,0-1 16,0 22-16,1-21 0,-1 0 0,0 0 15,0-21-15,0 20 0,-21-20 16,21 21-16,-21-21 0,22 20 0,-22-20 0,0 0 15,0 21-15,0-22 0,21 22 0,-21 0 16,0 0-16,0 42 31,0 21-15,-21-21-16,21 1 0,0 20 0,0-21 16,0 21-16,0-20 0,0 20 15,0-21-15,0 21 0,0-20 0,0-1 16,0 0-16,0 0 0,0 0 0,0 0 15,0 1-15,21-22 16,0 0 0,0 0-16,0-22 15,0 1-15,-21 0 16,0 0-16</inkml:trace>
  <inkml:trace contextRef="#ctx0" brushRef="#br1" timeOffset="88635.93">11853 10922 0,'21'-21'0,"-42"42"0,42-63 16,-21 21-16,0 42 31,-21-21-31,21 21 0,0 21 16,-21-21-16,21 22 0,-21-22 0,21 21 15,0 22-15,0-22 16,-21 0-16,0 22 0,21-22 0,-22 1 15,1 20-15,21-21 0,-21 1 0,21-22 16,-21 21-16,21-21 0,0 22 0,-21-22 16,21 0-16,0 0 0,0 0 15,0 1-15,21-22 32,-21-22-32,21 1 0,0 0 15,0 0-15,1 0 0,-22 0 0,42-22 16</inkml:trace>
  <inkml:trace contextRef="#ctx0" brushRef="#br1" timeOffset="89532.81">12107 10943 0,'21'-21'0,"-42"42"0,42-84 0,-21 42 16,0-1-16,0 1 0,0 42 31,0 1-15,0 20-16,0-21 0,-21 21 15,21-20-15,0 20 0,0 0 0,-21 22 16,0-22-16,21 0 0,-21 1 0,21 20 16,-21-20-16,21-1 0,0 0 15,0-21-15,0 22 0,0-22 16,0 0-16,0 21 0,0-20 0,0-1 16,0 0-16,21-21 0,21 0 15,-21 0-15,0 0 0,1 0 16,-1 0-16,0 0 0,0 0 15,0-21-15,0 0 0,1 21 0,20-22 16,-21 1-16,0 0 0,0 0 0,1 0 16,-22-22-16,21 22 0,-21 0 0,0-21 15,0 21-15,0-22 0,0 22 0,0 0 16,0 0-16,0 0 16,0 42-1,0 0 1,0 0-16,-21 0 0,21 0 0,-22 1 15,22-1-15,0 21 0,0-21 0,0 0 16,0 22-16,0-22 0,0 0 16,0 0-16,0 0 0,0 1 0,0-1 15,0 0-15,0 0 0,22-21 0,-1 0 16,0 21-16,0-21 0,0 0 0,0 0 16,1 0-16,-1 0 0,21 0 0,-21-21 15,0 21-15,22-21 0,-22 0 0,0 0 16,0-1-16,0 1 0,1 0 15,-1 0-15,-21 0 0,0 0 16,0-22-16,21 22 0,-21 0 0,0-21 16,0 20-16,0 1 0,-21 21 15,0 0 1,-1 21 0,1 1-16,21-1 0,0 0 15,0 0-15,21-21 31,43 0-15,-43 0-16,0-21 0,-21 0 16,21 21-16,1-21 0,-1 21 15,0-22-15,-21 1 0,21 0 0,0 21 0,0-21 16,-21 0 0,0 42-1,0 0 1,0 0-16,0 0 0,0 1 0,-21-1 15,21 21-15,0-21 0,0 0 0,0 1 16,-21 20-16,21-21 0,0 0 0,0 0 16,0 1-16,0-1 0,0 0 0,0 0 15,0 0-15,21-21 32,0 0-32,1 0 0,-1 0 15,0 0 1,0-21-16,-21 0 0,21 0 0,0 21 15,1-21-15,-1-22 0</inkml:trace>
  <inkml:trace contextRef="#ctx0" brushRef="#br1" timeOffset="90032.66">14330 10964 0,'0'0'0,"0"-21"0,0 0 16,0 0-16,0 0 16,0 0-16,-21 42 31,21 0-15,-22 0-16,22 0 0,0 0 15,-21 22-15,0-1 0,21 0 0,-21 1 16,0-1-16,21 0 0,-21 22 0,-1-22 15,1 1-15,0-1 0,21 0 0,-21 1 16,0-22-16,0 21 0,21-21 0,0 22 16,0-22-16,0 0 0,-22-21 15,22 21-15,0 0 0,22-21 32,-1-21-17,0 0-15,0 0 16,-21 0-16,21-1 0,-21 1 15,21 0-15,-21-21 0</inkml:trace>
  <inkml:trace contextRef="#ctx0" brushRef="#br1" timeOffset="90339.79">14266 11049 0,'-21'-21'0,"21"0"0,-21 21 15,21-21-15,0-1 16,0 1-16,21 21 15,21 0-15,-20 0 16,-1 0-16,0 0 0,0 0 0,21 0 16,-20 0-16,-1 0 0,0 0 0,0 0 15,0 21-15,-21 1 0,0-1 0,21 0 16,-21 0-16,0 0 0,0 0 0,0 22 16,-21-22-16,0 0 0,0 0 0,0 0 15,0 1-15,-1-1 0,-20-21 16,21 21-16,0 0 0,0-21 0,-22 21 15,22-21-15,0 0 0,0 21 0,21 1 16,21-22 15,0 0-31,0 0 16,22 0-16</inkml:trace>
  <inkml:trace contextRef="#ctx0" brushRef="#br1" timeOffset="90655.7">14795 11049 0,'0'-21'16,"0"42"15,0 0-31,0 0 0,-21 1 0,21-1 16,-21 21-16,21 0 0,0-20 0,0 20 15,-21-21-15,21 21 0,-21 1 0,21-22 16,-21 21-16,21-21 0,0 1 16,0 20-16,-22-21 0,22 0 0,-21 0 15,21 1-15,-21-22 0,21 21 16,21-21 15,0-21-31,-21-1 16,22 1-16,-22 0 15,21 0-15</inkml:trace>
  <inkml:trace contextRef="#ctx0" brushRef="#br1" timeOffset="91025.57">14774 11091 0,'0'0'0,"0"-21"0,0 0 0,21 0 16,-21 0-16,22 21 31,-1 0-31,0 0 0,0 0 15,0 0-15,0 0 0,1 0 16,20 0-16,-21 21 0,0 0 0,-21 0 16,21 0-16,1 1 0,-1-1 0,-21 21 15,0-21-15,0 0 16,0 22-16,0-22 0,0 0 0,0 0 16,0 22-16,0-22 0,0 0 0,-21 0 15,-1 0-15,1 0 0,0 1 0,0-1 16,0-21-16,0 21 0,-22 0 0,43 0 15,-21-21-15,0 21 0,0-21 0,0 22 16,-1-22-16,1 0 0,0 21 16,21 0-16,-21-21 0,0 0 15,21 21-15,-21-21 16,42 0 15,0-21-31,0 0 16,0 21-16,0-21 0,1-1 15</inkml:trace>
  <inkml:trace contextRef="#ctx0" brushRef="#br1" timeOffset="91353.49">15325 11028 0,'0'0'0,"0"-21"16,21 21 15,0 0-31,0 0 0,0 0 16,22 0-16,-22 0 0,0-21 16,21 21-16,-21 0 0,1 0 0,20 0 15,-21 0-15,0 0 0,0 0 0,1 0 16,-1 0-16,0 0 15,-42 0 32,0 0-31,-1 0-16</inkml:trace>
  <inkml:trace contextRef="#ctx0" brushRef="#br1" timeOffset="91598.04">15642 11007 0,'0'0'16,"-21"21"0,21 0-16,-21-21 0,21 21 0,0 0 15,0 1-15,0-1 0,0 0 0,-21 0 16,21 0-16,-22 22 0,22-22 16,0 0-16,-21 21 0,21-21 0,0 1 0,0 20 15,0-21-15,0 0 0,-21 0 16,21 1-16,0-1 0,0 0 15,0 0-15,0 0 16,-21-21-16,21 21 16,-21-21 15</inkml:trace>
  <inkml:trace contextRef="#ctx0" brushRef="#br1" timeOffset="96869.19">16468 11642 0,'0'21'0,"0"-42"47,21 0-47,0 21 16,-21-22-16,21 1 0,0 0 0,0 0 15,1-21-15,-1 20 0,0 1 0,0-21 16,21 0-16,-20-1 0,-1 1 0,21 0 16,-21-22-16,0 22 0,1-1 15,-1 1-15,-21 0 0,0-1 0,0-20 16,21 21-16,-21-1 0,0 1 0,0 0 15,0-1-15,0 1 0,0 0 0,0-1 16,0 22-16,0-21 0,-21 21 0,21-1 16,0 1-16,0 0 0,-21 21 15,-1 21 1,1 0-16,21 1 0,0 20 16,-21-21-16,21 43 0,0-22 0,-21 0 15,21 22-15,0-22 0,0 22 16,-21-1-16,21-21 0,-21 22 0,21-1 15,0 1-15,0-1 0,0-20 0,0 20 16,0-20-16,0-1 0,0 0 0,0 1 16,0-1-16,0-21 0,0 0 0,21 22 15,-21-22-15,21 0 16,-21 0-16,21-21 0,0 0 16,0 0-16,1 0 0,-1 0 0,21-21 15,-21 0-15,0 0 0,1-1 16,20 1-16,-21 0 0,21 0 0,-20 0 15,-1-22-15,21 22 0,-21-21 16,0 21-16,1-43 0,-22 43 16,0 0-16,21 0 0,-21 0 0,0-1 15,0 44 1,-21-22 0,-1 42-16,22-21 0,-21 0 15,0 22-15,21-22 0,0 0 0,-21 21 16,21-21-16,0 22 0,0-22 15,0 0-15,0 0 0,0 0 0,0 1 16,0-1-16,0 0 0,21-21 0,0 0 16,0 0-16,1 0 0,-1 0 15,0 0-15,0-21 0,0 0 0,0 21 16,1-22-16,20 1 0,-42 0 0,21 0 16,-21 0-16,21-22 0,-21 22 0,0-21 15,0 21-15,0-22 0,0 22 0,-21 0 16,0-21-16,0 21 0,0-1 15,-1 1-15,1 21 0,0 0 16,0 0-16,0 0 0,0 0 0,-1 0 16,1 21-16,0-21 0,0 22 0,0-1 15,0-21 1,-1 21-16,1-21 16,0 0-16</inkml:trace>
  <inkml:trace contextRef="#ctx0" brushRef="#br1" timeOffset="97072.35">16531 11155 0,'0'-21'32,"21"21"-17,0 0-15,1 0 0,20-21 0,-21 21 16,21 0-16,-20-22 0,20 1 0,0 21 15,1 0-15,-22 0 0,21 0 16,0-21-16,1 21 0,-22 0 0,0 0 16,0 0-16,0 0 0,1 0 0,20 0 15</inkml:trace>
  <inkml:trace contextRef="#ctx0" brushRef="#br1" timeOffset="97401.14">18542 11113 0,'0'0'0,"0"-22"0,0 1 15,0 42 1,0 1-16,-21-1 15,0 21-15,-1-21 0,22 0 16,-21 22-16,0-22 0,0 21 16,21-21-16,0 1 0,-21 20 0,21-21 15,-21 0-15,21 22 0,0-22 16,0 0-16,0 0 0,0 0 16,21-42 15,-21 0-31,21 0 0</inkml:trace>
  <inkml:trace contextRef="#ctx0" brushRef="#br1" timeOffset="97725.54">18605 10816 0,'-21'0'0,"42"0"0,-63 0 15,21 0-15,0 0 0,0 0 16,21 21-16,-22-21 0,1 0 15,21 22-15,0-1 16,21-21-16,1 0 16,-1 0-16,0 0 0,0 0 15,0 0-15,0 0 0,-21-21 0,22-1 16,-22 1 0,0 0-16,0 0 15,-22 0-15,1 21 0,0 0 16,0 0-16,0 0 0,0 0 0,-1 0 15,1 0-15,0 0 0,21 21 16,-21 0-16,21 0 16,0 0-16,0 1 0,21-22 15,0 21-15,22-21 0,-22 0 16,0 0-16,0 0 0,0 0 0</inkml:trace>
  <inkml:trace contextRef="#ctx0" brushRef="#br1" timeOffset="98012.51">19198 10562 0,'0'0'0,"0"-21"0,0 0 0,0 0 15,0 0-15,-21 21 16,0 0-16,0 0 16,-1 21-16,22 0 0,-21 0 15,0 21-15,0-20 0,21 20 0,0-21 16,-21 21-16,21 1 0,-21-1 15,21 0-15,0-20 0,-22 20 0,1 0 16,21 1-16,-21-1 0,21 0 0,0 1 16,-21-1-16,21 0 0,-21-21 0,21 22 15,0-22-15,0 0 0,-21 0 0,21 22 16,0-22-16,21-21 31,0 0-31,0 0 16</inkml:trace>
  <inkml:trace contextRef="#ctx0" brushRef="#br1" timeOffset="98419.79">19346 11070 0,'21'0'0,"-42"0"0,64-21 0,-43 0 16,0 0-1,-22 21 16,1 0-31,0 0 16,0 21-16,21 0 0,-21 0 0,0 0 16,-1-21-16,1 22 0,0-1 0,21 0 15,0 0-15,0 0 0,0 22 16,0-22-16,0 0 16,21-21-16,0 21 15,1-21-15,-1 0 0,0 0 0,0 21 16,0-21-16,0 0 0,1 21 0,-1-21 15,-21 22-15,21-22 0,-21 21 16,0 0 0,-21-21-16,0 0 15,-1 21-15,1-21 0,0 0 16,0 0-16,0 0 0,0 0 16,-1 0-16,1 21 0,0-21 0,0 0 15,0 0-15,0 0 16,21-21-16,0 0 15,0 0-15,0 0 16,0-1-16</inkml:trace>
  <inkml:trace contextRef="#ctx0" brushRef="#br1" timeOffset="98641.88">19092 10837 0,'0'-21'16,"21"0"-16,1 21 0,-1-21 0,0 21 16,0 0-16,21-21 0,-20 21 0,20 0 15,-21 0-15,21-21 0,-20 21 16,20 0-16,-21 0 0,0-22 0,0 22 16,1 0-16,-1 0 0</inkml:trace>
  <inkml:trace contextRef="#ctx0" brushRef="#br1" timeOffset="99863.64">21061 10647 0,'21'-21'0,"-42"42"0,42-63 16,-21 20-16,0 1 0,0 0 0,0 0 15,0 0-15,0 0 0,0-1 16,0 44 15,-21 20-31,21-21 0,-21 21 16,21 1-16,-22-1 0,22 0 0,0 1 15,0-1-15,0 22 0,-21-22 16,21 0-16,-21 22 0,21-22 0,-21 22 16,21-22-16,0 0 0,-21 22 0,21-22 15,-21 0-15,21-20 0,0 20 16,0-21-16,0 0 0,0 0 0,0 1 16,0-1-16,-22-21 31,22-21-31,-21-1 15,21 1-15,0 0 0,0 0 16,0-21-16,0 20 0,0-20 0,0 21 16,21-21-16,1-1 0,-1 22 0,0 0 15,0-21-15,0 20 0,0 1 16,1 21-16,-1-21 0,0 21 0,0 0 16,21 0-16,22 0 15,-43 21-15,0 0 0,0 1 16,1-1-16,-1 0 0,0 21 0,-21-21 15,0 1-15,0-1 0,0 0 0,0 21 16,0-21-16,0 1 0,0-1 0,-21 0 16,0 0-16,-1-21 0,1 21 0,-21-21 15,21 0-15,0 21 0,-22-21 16,22 0-16,0 0 0,0 0 0,0 0 16,-1 0-16,1-21 0,0 21 0,21-21 15,-21 0-15,21 0 16,-21 21-16,21-21 0,-21 21 15,21 21 17,0 0-32,0 0 15,21-21-15,0 21 0,0-21 16,0 0-16,22 21 0,-22-21 0,21 0 16,0 0-16,1 0 0,-22 0 0,21 0 15,1 0-15,-1 0 0,0-21 16,1 21-16,-1-21 0,0 0 0,-21 0 15,22 0-15,-22-1 0,0 1 16,0 0-16,22-21 0,-22 21 0,-21-22 16,21 22-16,0-21 0,-21 21 0,21-1 15,-21 1-15,0 0 0,0 0 16,0 42 0,-21-21-16,21 21 15,0 0-15,-21 22 0,0-22 0,21 0 16,-21 21-16,21-20 0,0-1 0,-22 0 15,22 0-15,-21 0 0,21 0 16,-21 1-16,21-1 0,0 0 16,0-42 31,0 0-47,0-1 0</inkml:trace>
  <inkml:trace contextRef="#ctx0" brushRef="#br1" timeOffset="100041.81">21738 10859 0,'0'0'0,"0"-22"0,0 1 15,0 42 63,0 1-78,21-22 0,-21 21 16</inkml:trace>
  <inkml:trace contextRef="#ctx0" brushRef="#br1" timeOffset="100719.55">22161 11240 0,'0'0'0,"22"-43"16,-1 22-16,0 21 0,-21-21 0,21-21 16,0 20-16,-21 1 15,0 0-15,0 0 0,0 0 16,-21 21 0,0 0-16,0 0 0,0 0 15,-1 0-15,1 21 0,0 0 0,0 0 16,0-21-16,0 21 0,-1 1 0,1-1 15,21 0-15,0 0 0,-21 0 16,21 0-16,0 1 0,0-1 16,21-21-1,0 0-15,1 0 16,-1 0-16,0 0 0,0-21 0,0 21 16,0-22-16,1 1 15,-1 21-15,0-21 0,-21 0 16,21 21-16,-21-21 15,21 21-15,-21 21 32,0 0-32,0 0 15,0 0-15,0 22 0,0-22 0,0 0 16,0 21-16,0-20 0,0 20 0,0 0 16,0 1-16,0-1 0,0 0 0,0 1 15,0 20-15,0-21 0,0 22 16,-21-22-16,0 22 0,21-1 0,-21-20 15,21 20-15,0-21 0,-21 1 16,21 20-16,-22-20 0,1-22 0,21 21 16,-21-21-16,21 0 0,-21 1 0,0-1 15,0 0-15,-1-21 0,1 0 0,0 0 16,0 0-16,0 0 0,0 0 0,-1-21 16,1 0-16,0-1 0,0 1 0,0-21 15,0 21-15,21-22 0,0 22 0,0-21 16,0 21-16,0-22 0,0 22 15,0-21-15,0 21 0,0 0 16,0-1-16,0 1 0,21 0 0,0 0 16,-21 0-16,21 0 0,-21-1 0,21 1 15,0 21-15,22-21 0,-22 0 0,0-21 16,0 20-16,22 1 0</inkml:trace>
  <inkml:trace contextRef="#ctx0" brushRef="#br1" timeOffset="101891.85">22987 11240 0,'0'0'0,"0"-22"16,0 1-16,21 0 0,-21 0 0,21 0 16,-21 0-16,21-1 0,-21 1 0,0 0 15,0 0-15,0 0 0,0 0 16,-21-1-16,0 22 0,0 0 15,0-21-15,0 21 0,-1 0 0,1 0 16,0 0-16,-21 0 0,21 21 0,-1 1 0,-20-1 16,21 0-16,-21 0 0,20 0 0,1 22 15,0-22-15,0 0 0,0 21 16,0-21-16,21 1 0,0 20 0,0-21 16,0 0-16,0 0 15,21-21-15,0 0 0,0 0 0,0 0 16,0 0-16,22 0 0,-22 0 0,0 0 15,21-21-15,-20 0 0,-1 21 16,0-21-16,0 0 0,0 0 0,0-1 16,-21 1-16,22 0 0,-1 0 0,-21 0 15,21 21-15,-21-21 0,0-1 16,0 44 0,0-1-1,0 0-15,0 0 0,0 0 0,0 0 16,0 22-16,0-1 0,0 22 15,0-1-15,0-21 0,0 1 16,-21-1-16,21 22 0,-21-22 0,-1 21 16,22-20-16,0 20 0,-21-20 0,0 20 15,0 1-15,0-22 0,0 21 16,-1-20-16,1-1 0,0 0 0,0 1 16,0-1-16,0-21 0,-1 22 0,22-22 15,-21 0-15,0 0 0,0 0 0,0 0 16,0-21-16,-1 0 0,1 0 0,0 0 15,0 0-15,0 0 0,21-21 16,-21 0-16,-1 0 0,1 0 16,21-22-16,0 22 0,0-21 15,0 21-15,0-22 0,0 1 16,0 0-16,21-1 0,1 1 0,-1 0 16,0-1-16,0 22 0,21-21 0,-20 0 15,20-1-15,0 22 0,-21-21 0,22-1 16,-1 1-16,0 0 0,-20-1 15,20 1-15,0 0 0,1-1 0,-1-20 0,-21 21 16,21-22-16,1 22 0,-22-1 16,0-20-16,0 21 0,0-1 0,1 22 15,-22-21-15,0 21 0,0-1 0,-22 22 32,22 22-17,-21-1-15,21 0 0,-21 0 16,21 0-16,-21 0 0,21 1 15,0-1-15,0 0 0,0 0 0,0 0 16,0 0-16,0 1 0,0-1 16,21 0-16,0-21 0,-21 21 0,0 0 15,21-21-15,1 0 0,-1 21 16,0-21-16,0 0 0,0 0 0,0 0 16,1 0-16,-1 0 15,0-21-15,0 0 0,0 21 0,-21-21 0,21 0 16,1 0-16,-22-1 15,21 1-15,-21-21 0,0 21 0,0 0 16,0-1-16,0 1 16,0 0-16,0 0 15,0 42 1,0 0 0,0 0-16,0 1 0,21-1 15,-21 0-15,0 0 0,0 0 16,0 0-16,21 1 0,-21-1 0,0 21 15,21-21-15,-21 0 0,0 1 0,0-1 16,0 0-16,0 0 0,0 0 16,0 0-16,0 1 15,0-44 32,0 1-31,21 0-16</inkml:trace>
  <inkml:trace contextRef="#ctx0" brushRef="#br1" timeOffset="104316.59">24278 10901 0,'0'-21'0,"0"42"0,21-63 15,-21 20-15,0 1 16,-21 21 15,0 21-15,21 1-16,-21-1 0,0 0 0,21 0 16,0 21-16,-22-20 0,22-1 15,-21 0-15,21 0 0,-21 0 0,21 0 16,0 1-16,0-1 0,0 0 15,0 0 1,0-42 15,0 0-15,21 0-16,-21-1 16,21 1-16,-21 0 0,0 0 15,0 0-15,0 0 16,0-1-16,0 1 15,-21 21 1,0 0 0,0 0-16,0 0 0,0 21 15,-1 1-15,1-22 16,0 21-16,0 0 0,21 0 0,-21 0 16,0 0-16,-1 1 0,22-1 15,0 21-15,0-21 0,0 0 0,0 1 16,0-1-16,0 0 0,0 0 15,0 0-15,22 0 16,-1-21-16,0 0 0,0 0 16,0 0-16,0-21 15,1 0-15,-1 0 0,0 0 16,0 0-16,0-1 0,-21-20 0,21 21 16,1-21-16,-22-1 0,21 1 0,0 0 15,-21 20-15,21-41 0,0 21 16,-21-1-16,21 1 0,1 0 15,-22-1-15,0 1 0,21 0 0,-21-1 16,0 22-16,0 0 0,0 0 0,0 0 16,0-1-16,-21 22 15,21 22 1,0-1-16,-22 21 0,22-21 16,-21 22-16,21-1 0,-21-21 0,21 21 0,0 1 15,0-1-15,0 0 0,0 1 16,0-22-16,0 21 0,0 1 0,0-1 15,0-21-15,0 21 0,0-20 16,0 20-16,21-21 0,-21 21 0,21-20 16,-21-1-16,22-21 0,-1 21 0,0 0 15,0-21-15,0 0 0,0 0 0,22 0 16,-22 0-16,0 0 0,0 0 0,22-21 16,-22 0-16,0 21 0,0-21 15,21-22-15,-20 22 0,-1-21 16,-21 21-16,21-1 0,-21 1 0,21 0 15,-21 0-15,0 0 0,0 0 0,0-1 16,-21 22 0,0 0-16,0 0 0,-1 22 15,-20-22-15,21 21 0,0 0 16,0 0-16,-1 0 0,22 0 0,-21 1 16,21-1-16,-21 0 0,21 0 0,-21 0 15,21 0-15,0 1 0,0-1 16,21-21-16,0 21 15,0-21-15,1 0 0,-1 0 16,0 0-16,0 0 0,0-21 16,0 0-16,1-1 0,-1 22 15,-21-21-15,21 0 0,-21 0 0,21 0 16,-21 0-16,0-1 0,0 1 16,0 0-16,21 21 0,-21-21 15,0 42 1,0 0-1,-21 0-15,21 1 0,0-1 16,0 0-16,0 0 0,0 0 0,0 0 16,0 1-16,0-1 0,0 0 15,0 0-15,0 0 0,21 0 16,0-21-16,1 22 0,-1-22 16,0 0-16,21 0 0,-21 0 15,1 0-15,-1 0 0,0-22 0,0 1 0,0 21 16,0-21-16,-21 0 15,22 0-15,-1 0 0,0-1 0,21-41 16,-42 21-16,21-1 0,1 1 16,-1 0-16,-21-1 0,21 1 0,-21 0 15,21-1-15,-21 1 0,0 0 0,0 20 16,0-20-16,21 21 0,-21 0 16,0 0-16,-21 42 15,0-21-15,21 21 16,-21 0-16,0 21 0,21-20 0,-22 20 15,22-21-15,-21 21 0,21 1 16,0-1-16,-21 0 0,21-20 0,0 20 16,0 0-16,0 1 0,0-1 0,0-21 15,0 21-15,0-20 0,0-1 16,0 0-16,0 0 0,21 0 0,0 0 16,1-21-16,-1 22 15,0-22-15,0 0 0,0 0 0,0 0 16,1 0-16,-1 0 0,0-22 0,0 22 15,0-21-15,0 0 0,1 0 16,-22 0-16,21 0 0,0-22 16,-21 22-16,0 0 0,0 0 0,0 0 0,0-1 15,0 1-15,-21 21 16,0 0-16,-1 0 16,1 0-16,21 21 0,-21 1 15,0-1-15,21 0 0,-21 0 16,21 0-16,0 0 0,0 1 0,0-1 15,0 0-15,0 0 16,21-21 15,0 0-31,0 0 0,0-21 16,1 21-16,-22-21 0,21 21 16,0-21-16,-21-1 0,21 1 15,-21 0-15,21 21 0,-21 21 47,0 0-47,0 1 0,0-1 0,-21 0 16,21 0-16,0 0 0,0 0 15,0 1-15,0-1 16,0 0-16,0 0 16,21-21-16,0 0 0,1 0 15,-1 0-15,0-21 16,-21 0-16,21 21 15,-21-21-15,21-1 0,-21 1 0,0 0 16,0 0-16,0 0 16,0-22-16</inkml:trace>
  <inkml:trace contextRef="#ctx0" brushRef="#br1" timeOffset="104542.67">25019 10964 0,'-21'0'16,"42"0"-16,-63 0 0,63 0 31,0 0-15,0 0-16,0 0 0,0 0 0,22 0 15,-22-21-15,0 21 0,0 0 16,22 0-16,-22 0 0,0-21 0,0 21 15,0-21-15,0 21 0,1 0 16</inkml:trace>
  <inkml:trace contextRef="#ctx0" brushRef="#br1" timeOffset="104917.03">26014 10647 0,'0'0'0,"0"-21"16,0 42 15,0 0-31,-21 0 16,21 0-16,0 22 0,-22-22 15,1 21-15,0-21 0,21 22 0,0-1 16,-21-21-16,0 22 0,21-1 0,-21 0 15,21 1-15,0-1 0,-22 0 0,22 1 16,0-1-16,-21-21 0,21 0 0,0 22 16,0-22-16,0 0 0,0 0 15,-21 0-15,21 0 0,21-21 47,-21-21-31,21 0-16,1 0 0,-22 0 15,21 21-15,-21-21 0,0-1 16</inkml:trace>
  <inkml:trace contextRef="#ctx0" brushRef="#br1" timeOffset="105652.17">25802 11113 0,'0'0'0,"0"21"16,-21-21-16,21 21 0,0 0 31,21-21-31,0 0 0,0 0 0,1 0 16,-1 0-16,0 0 0,0 0 15,0 0-15,0 0 0,1 0 0,-1 0 16,0 0-16,0 0 0,-21-21 16,21 0-16,0 21 0,1-21 0,-22-1 15,21 22-15,0-21 16,-42 21 15,0 21-31,-1 1 16,22-1-16,0 0 0,-21-21 15,21 21-15,0 0 0,-21 0 0,21 1 16,0-1-16,0 0 0,0 0 16,0 0-16,21-21 15,0 0-15,1 0 16,-1 0-16,0 0 15,0-21-15,-21 0 0,21 0 16,0 0-16,-21-1 16,22 1-16,-1 0 0,-21 0 15,0 42 32,0 0-47,0 0 16,-21 1-16,21-1 0,-22 0 0,22 0 15,-21 0-15,21 0 0,0 1 0,0-1 16,-21 0-16,0 0 0,0 0 16,21 0-16,0 22 0,-21-22 0,-1 0 15,1 0-15,21 22 0,-21-22 0,0 0 16,0 21-16,0-21 0,21 22 0,0-22 16,0 21-16,0 1 0,0-22 0,0 21 15,0-21-15,0 22 0,0-22 16,0 0-16,0 0 0,-22-21 0,1 21 15,0 0-15,0-21 16,0 0-16,0 0 0,-1 0 16,1 0-16,0 0 0,0 0 15,0 0-15,0-21 16,-1 21-16,22-21 0,-21 21 0,21-21 16,0 0-1,0 0-15,0-1 0,0 1 16,21 21-16,-21-21 0,22 0 0,20 0 15</inkml:trace>
  <inkml:trace contextRef="#ctx0" brushRef="#br1" timeOffset="105992.06">26395 11134 0,'0'-21'0,"0"42"0,0-64 15,0 22-15,21 21 0,-21 21 32,0 1-32,0-1 15,0 21-15,0-21 0,0 22 16,0-1-16,0 0 0,-21 1 0,0-22 16,21 21-16,-22 0 0,1 1 0,21-1 15,-21-21-15,21 22 0,-21-22 16,21 21-16,-21-21 0,0 0 0,21 1 15,-22-1-15,22 0 0,0 0 0,0 0 16,-21-21-16,21 21 0,0-42 47,21 21-47,-21-21 16,0 0-16,22 0 15</inkml:trace>
  <inkml:trace contextRef="#ctx0" brushRef="#br1" timeOffset="106292.03">26416 11261 0,'0'0'15,"0"-21"-15,0-1 0,0 1 0,0 0 16,0 0 0,21 21-1,0 0-15,0 0 0,1-21 16,-1 21-16,0 0 15,-21 21 1,0 0-16,0 0 16,0 0-16,0 1 0,0-1 15,0 0-15,-21 0 0,0-21 0,-1 21 16,22 0-16,-21-21 0,21 22 0,-21-22 16,21 21-16,-21-21 15,0 0-15</inkml:trace>
  <inkml:trace contextRef="#ctx0" brushRef="#br1" timeOffset="106696.33">26670 11367 0,'21'0'16,"0"0"-16,-21-22 0,21 1 16,1 21-16,-22-21 0,21 21 15,-21-21-15,0 0 0,21 21 0,-21-21 16,21-1-16,-21 1 0,0 0 0,0 0 16,-21 42 30,0 0-46,0-21 0,21 21 0,-22 1 16,22-1-16,-21 0 0,21 0 0,-21 0 16,21 0-16,0 1 0,0-1 15,0 0-15,0 0 16,0 0-16,21-21 16,0 0-16,1 0 15,-1 0-15,-21-21 47,0 0-31</inkml:trace>
  <inkml:trace contextRef="#ctx0" brushRef="#br1" timeOffset="109011.89">7747 14182 0,'0'0'0,"21"-21"16,-21-1-1,0 1-15,0 0 16,0 0 0,0 42 15,0 0-16,0 0-15,0 1 16,0 20-16,0-21 0,0 0 0,0 22 16,-21-1-16,21 0 0,-21 1 15,21 20-15,-21-21 0,21 1 0,0-1 16,0 0-16,0 1 0,0-1 0,-22 0 16,22 1-16,0-1 0,-21-21 15,21 22-15,0-22 0,0 0 0,0 21 16,-21-21-16,21 1 0,-21-1 15,0-21 1,0 0 0,-1-21-1,22-1-15,0 1 16,0 0-16,0 0 0,0 0 16,0-22-16,0 22 0,0 0 0,0 0 15,0 0-15,0 0 0,22-1 16,-1 1-16,0 0 0,0 0 0,0 0 15,0 0-15,1 21 0,-1 0 0,21 0 16,-21 0-16,0 0 0,1 0 16,20 0-16,-21 21 0,0 0 0,0 0 15,1 0-15,-22 0 16,0 1-16,0 20 0,0-21 16,0 0-16,0 0 0,-22 1 0,1-1 15,0 0-15,-21 0 0,21 0 0,-1-21 16,-20 21-16,21 1 0,0-1 15,0-21-15,-1 21 0,1-21 0,0 0 16,21 21-16,-21-21 0,0 0 16,21-21 15,21 0-15,0 0-16,0 21 15,0-22-15,1 1 0,-1 0 16,21 0-16</inkml:trace>
  <inkml:trace contextRef="#ctx0" brushRef="#br1" timeOffset="109677.16">8170 14732 0,'0'21'47,"0"0"-47,0 1 0,0-1 15,0 0-15,0 0 16,0 0-16,0 0 16,0 1-16,0-1 0,0 0 0,0 0 15,0 0-15,21-21 16,1 0-16,-1 0 0,0 0 16,0 0-16,0 0 0,0 0 15,1-21-15,-1 21 0,0-21 16,0 0-16,0 0 0,0 21 0,-21-22 15,22 1-15,-22 0 0,21 0 0,-21 0 16,0 0-16,0-1 16,0 1-16,0 0 0,0 42 47,0 0-47,0 1 15,0-1-15,0 0 0,0 0 0,0 21 16,0-20-16,0 20 0,0-21 15,0 21-15,0 1 0,0-1 0,0 22 16,0-22-16,0 0 0,0 22 0,0-22 16,0 22-16,0-22 0,0 0 15,0 22-15,0-22 0,0 0 0,-21-20 16,21 20-16,-22 0 0,22-21 0,-21 22 16,21-22-16,0 0 0,0 0 15,-21 0-15,0-21 0,21 22 16,-21-22-16,0 0 0,-1 0 15,1 0-15,0 0 0,0 0 16,0 0-16,0 0 0,-1-22 0,1 22 16,0-21-16,0 0 0,0 21 15,0-21-15,-1 0 0,22 0 0,0-22 16,0 22-16,0 0 0,0-21 0,0-1 16,0 22-16,22-21 0,-1-1 15,0 1-15,0 0 0,0-1 16,0 1-16,1 0 0,-1-1 0,21-20 0,-21 21 15,0-1-15,1 1 16,-1 21-16,0-22 0,0 1 0</inkml:trace>
  <inkml:trace contextRef="#ctx0" brushRef="#br1" timeOffset="110052.22">8975 14161 0,'0'-22'15,"-22"22"1,1 0 0,21 22-16,0-1 0,0 0 15,-21 0-15,21 21 0,-21 1 16,21-1-16,-21 0 0,21 22 0,0-22 15,-21 1-15,-1 20 0,22-21 0,-21 1 16,21-1-16,-21 0 0,21 1 16,-21-1-16,0-21 0,21 0 0,0 22 15,0-22-15,0 0 0,-21-21 0,21 21 16,0 0-16,0 1 16,0-1-1,0-42 16,21-1-15,0 22-16,-21-21 0,21 0 0</inkml:trace>
  <inkml:trace contextRef="#ctx0" brushRef="#br1" timeOffset="110484.95">9017 14859 0,'0'21'15,"21"-21"-15,0 21 16,0-21-16,1 0 16,-1 0-16,0 0 0,0 0 15,0 0-15,0 0 0,1 0 0,-1 0 16,0 0-16,0-21 0,0 0 0,0 21 16,1-21-16,-1 21 0,0-21 0,-21 0 15,0-1-15,0 1 16,0 0-16,0 0 15,-21 21-15,0 0 0,-1 0 16,1 0-16,0 0 0,0 0 16,0 0-16,0 21 0,-1-21 0,1 21 15,0 0-15,0 1 0,0-1 0,0 21 16,21-21-16,-22 0 16,22 1-16,0-1 0,0 0 0,0 0 15,0 0-15,0 0 0,0 1 0,22-1 16,-22 0-16,21-21 0,0 21 0,0-21 15,0 0-15,22 0 0,-22 0 16,0 0-16,0 0 0,0 0 16,0 0-16,1-21 0,-1 21 0,0-21 15,0 0-15,-21-1 16,21 1-16,-21 0 0,0 0 0,0 0 16,21 0-16</inkml:trace>
  <inkml:trace contextRef="#ctx0" brushRef="#br1" timeOffset="110768.92">8890 14415 0,'-42'0'0,"84"0"16,-127 0-16,64 0 0,0 0 0,0 0 0,0 0 15,21-22 1,21 22-16,0 0 0,0 0 15,21-21-15,-20 21 0,20 0 16,0 0-16,1 0 0,-1-21 16,0 21-16,1 0 0,-22 0 0,21 0 15,-21 0-15,22 0 0,-22 0 0,0 0 16,0 0-16,0-21 16,0 21-16,1 0 0,-1 0 15,-21-21-15</inkml:trace>
  <inkml:trace contextRef="#ctx0" brushRef="#br1" timeOffset="111600.02">11070 14520 0,'21'-21'16,"0"21"-16,-21-21 0,22 21 15,-22-21-15,21 21 0,0-21 16,-21 0-16,21 21 0,0-22 0,-21 1 16,0 0-16,21 21 0,1-21 0,-22 0 15,0 0-15,0-1 16,0 1-16,-22 21 15,1 0-15,0 0 0,0 0 0,0 0 16,0 0-16,-22 0 0,22 0 16,-21 21-16,-1 1 0,22-1 0,0 0 15,-21 0-15,21 0 0,21 0 16,0 1-16,0-1 0,-22 21 16,22-21-16,0 0 0,0 1 0,22-22 15,-1 21-15,0 0 0,0 0 0,21 0 16,1 0-16,-22-21 0,21 22 15,1-1-15,-1 0 0,-21 0 0,21 0 16,-20 0-16,-1 1 0,0-1 0,0 0 16,-21 0-16,0 0 0,0 0 15,-21-21-15,-21 0 16,20 22-16,-20-22 0,21 0 0,-21 0 16,-1 0-16,1 0 0,21 0 0,-22 0 15,1 0-15,21 0 16,0 0-16,0 0 0,-1 0 0,1 0 15,0 0-15,0-22 0,21 1 32,21 21-17,0-21-15,0 0 0,1 21 0,20-21 16,0 0-16,-21-1 0,22 1 0</inkml:trace>
  <inkml:trace contextRef="#ctx0" brushRef="#br1" timeOffset="112119.56">11747 14139 0,'0'0'0,"0"-42"15,0 21-15,-21 21 16,0 0-16,21 21 31,0 0-31,-21 0 0,21 22 0,0-1 16,0-21-16,-21 22 0,21-1 0,0 21 15,0-20-15,0-1 0,-21 0 16,21 1-16,-22-1 0,22 0 16,-21 1-16,21-1 0,0-21 0,0 22 15,-21-22-15,21 0 0,0 0 16,0 0-16,0 0 16,-21-21-16,21-21 31,0 0-31,0 0 15,0 0-15,21 0 0,-21-1 0,21 1 16,0-21-16,1 21 0,-1 0 0,0-22 16,0 22-16,0 0 0,0 0 15,22 0-15,-22 21 0,0 0 16,0 0-16,0 0 0,1 0 0,-22 21 16,21 0-16,-21 0 0,0 0 15,0 0-15,0 1 0,0 20 16,0-21-16,0 0 0,0 0 0,0 1 15,0-1-15,-21-21 0,21 21 16,0 0-16,0 0 0,-22-21 16,22 21-16,22-42 47,-1 0-47,0 0 15</inkml:trace>
  <inkml:trace contextRef="#ctx0" brushRef="#br1" timeOffset="112543.77">12404 14478 0,'0'0'0,"-22"0"31,1 0-31,0 0 0,21 21 0,-21 0 16,0 1-16,0-1 0,-1 0 0,22 21 15,-21-21-15,21 1 0,-21 20 16,21-21-16,-21 0 0,21 0 0,0 22 16,0-22-16,0 0 0,21 0 15,0 0-15,0-21 0,1 0 0,-1 22 16,0-22-16,0 0 16,0 0-16,0 0 0,1 0 0,-1-22 15,0 1-15,0 21 0,0-21 0,0 0 16,-21 0-16,0 0 0,22-1 15,-22 1-15,0 0 0,0 0 0,0 0 16,0-22-16,0 22 0,0 0 0,0 0 16,-22 0-16,22 0 0,0-1 0,-21 22 15,0 0-15,0 0 16,0 0-16,0 0 16,21 22-16,0-1 31,21-21-31,0 0 15,0 0-15,0-21 16,0-1-16</inkml:trace>
  <inkml:trace contextRef="#ctx0" brushRef="#br1" timeOffset="112861.19">12912 14139 0,'0'-21'0,"0"42"0,-22-21 47,22 22-31,0-1-16,-21 0 0,0 21 0,21-21 15,-21 22-15,21-1 0,-21-21 0,0 22 16,-1-1-16,22 0 0,0 1 16,-21-1-16,21 0 0,0-21 0,0 22 15,0-1-15,0-21 0,0 0 0,0 22 16,0-22-16,0 0 0,0 0 15,21-21-15,1 0 16,-1 0-16,0 0 16,0 0-16,0 0 0,0-21 15,1 0-15,-1 0 16,-21 0-16,0-1 0,0 1 16,21 0-16,-21 0 0</inkml:trace>
  <inkml:trace contextRef="#ctx0" brushRef="#br1" timeOffset="113052.82">12827 14499 0,'-21'0'0,"-22"0"16,107 0-16,-106 0 31,63 0-31,0 0 0,0 0 0,0 0 16,0 0-16,1 0 0,-1 0 0,0 0 15,-21-21-15,21 21 0,0 0 16,-21-21-16,21 21 15,-21-21 1,22 21-16</inkml:trace>
  <inkml:trace contextRef="#ctx0" brushRef="#br1" timeOffset="113699.41">14732 14478 0,'0'0'0,"0"-21"16,-21 21 15,21 21-31,0 0 16,0 0-16,-21 1 0,21-1 15,0 0-15,0 0 0,0 21 0,0-20 16,0-1-16,0 0 0,0 0 0,0 0 16,0 0-16,0 1 15,0-1 1,0-42 31,0-1-47,0 1 0,0 0 15</inkml:trace>
  <inkml:trace contextRef="#ctx0" brushRef="#br1" timeOffset="114059.74">14817 14161 0,'0'-43'15,"0"86"-15,0-107 0,0 43 0,0 42 47,0 0-47,0 0 16,21 1-16,-21-1 16,21-21-16,-21 21 0,21-21 0,0 0 15,0 21-15,1-21 0,-1 0 16,0 0-16,0 0 0,0 0 15,0 0-15,1 0 0,-22-21 16,21 0-16,-21 0 16,0-1-16,-21 22 15,-1-21-15,1 0 0,0 21 16,21-21-16,-21 21 0,0 0 16,0 0-16,21 21 15,0 0 1,0 0-16,0 1 0,0-1 15,0 0-15,0 0 0,21 0 16,0 0-16,21 1 16,-21-1-16</inkml:trace>
  <inkml:trace contextRef="#ctx0" brushRef="#br1" timeOffset="114551.85">15430 14351 0,'0'21'16,"0"0"-16,-21 1 16,21-1-16,-21 0 0,0 0 15,21 0-15,0 0 0,0 1 0,-21-1 16,0 0-16,21 0 16,-22 0-16,1 0 0,21 1 15,-21-22 1,21-22 15,0 1-15,0 0-16,0 0 0,21 0 15,0 0-15,1-1 0,-1 1 0,0 0 16,0-21-16,21 21 0,-20-1 16,-1 1-16,21 0 0,-21 0 0,22 21 15,-22 0-15,0 0 0,0 0 16,0 21-16,0 0 0,1-21 0,-22 43 15,0-22-15,0 0 0,0 0 0,0 0 16,0 22-16,0-22 0,0 0 16,0 0-16,0 0 0,-22 0 0,22 1 15,0-1-15,0 0 0,0 0 0,-21-21 16,21 21-16,-21-21 16,21 21-16,0 1 0,0-44 46,0 1-46,0 0 16,21 0-16,0 0 0,1-22 0</inkml:trace>
  <inkml:trace contextRef="#ctx0" brushRef="#br1" timeOffset="114868.68">16171 14055 0,'21'-21'0,"-126"126"0,189-189 0,-63 41 0,1 43 16,-22-21-16,0 42 31,0 1-15,-22-1-16,22 21 0,-21-21 0,0 0 15,0 22-15,21-1 0,-21 0 0,0 1 16,-1-1-16,1 0 0,0 1 16,21-1-16,-21 0 0,21 1 0,-21-22 15,21 21-15,0 1 0,0-22 0,0 0 16,0 21-16,0-21 0,0 1 15,0-1-15,0 0 0,21-21 16,0 0-16,0 0 16,0 0-16,1 0 0,-1 0 15,0-21-15,0 0 16,0 21-16,-21-22 0,21 1 0,-21 0 16,22-21-16,-22 21 0,0-1 0,0-20 15</inkml:trace>
  <inkml:trace contextRef="#ctx0" brushRef="#br1" timeOffset="115051.84">16108 14372 0,'-21'0'16,"63"21"-16,-63-42 0,21 21 15,0-21 1,21 21-16,0 0 0,0 0 0,0 0 16,1 0-16,-1-21 0,0 21 0,21 0 15,-21 0-15,1 0 16,-1 0-16,0 0 0,0-21 15,0 21-15,0 0 0,-21-21 0,22 21 16,-1-22-16</inkml:trace>
  <inkml:trace contextRef="#ctx0" brushRef="#br1" timeOffset="116636.09">18309 14817 0,'-21'0'0,"21"-21"47,21-1-47,0 1 0,0-21 15,1 21-15,-1 0 0,0-22 0,0 1 16,0 21-16,0-43 15,22 22-15,-22 0 0,0-22 0,21 22 16,-20-22-16,-1 22 0,0 0 0,0-22 16,0 22-16,-21-1 0,0 1 15,0 0-15,0-1 0,0 22 0,0-21 16,0 21-16,0 0 0,0-1 0,-21 22 16,0 0-1,0 22-15,0-1 0,-1 0 16,1 21-16,0-21 0,0 22 0,-21-1 15,20 0-15,1 1 0,0 20 16,0-20-16,0 20 0,0-21 0,-1 22 16,22-1-16,0-20 0,0-1 0,-21 22 15,21-22-15,0 0 0,0 1 0,0-22 16,0 21-16,21-21 0,1 0 16,-1 1-16,0-1 0,0 0 15,0-21-15,0 0 0,22 0 0,-22 0 16,0 0-16,0 0 0,22 0 15,-22 0-15,21-21 0,-21 0 0,22-1 16,-1 1-16,-21 0 0,21 0 16,-20-21-16,20 20 0,-21-20 0,0 0 15,0 21-15,1-1 0,-22-20 16,0 21-16,0 0 0,0 0 16,-22 42-1,1-21-15,0 21 16,21 0-16,-21 0 0,0 0 0,21 22 15,0-22-15,0 0 0,-21 0 0,21 22 16,0-22-16,0 0 0,0 0 16,0 0-16,0 0 0,21-21 15,0 22-15,0-22 0,0 0 16,0 0-16,22 0 0,-22 0 0,0 0 16,21-22-16,-20 1 0,20 21 15,-21-21-15,0 0 0,0 0 16,1 0-16,-22-1 0,21-20 0,-21 21 15,0 0-15,0-22 0,0 22 0,-21-21 16,-1 21-16,1 0 0,0-1 16,-21 1-16,21 0 0,-1 21 0,1 0 15,-21 0-15,21 0 0,0 21 0,-1 0 16,1 1-16,0-22 0,0 42 16,0-21-16,21 0 0,0 0 0,0 1 15,0-1-15,0 0 0,0 0 0,0 0 16,21 0-16,0 1 0,21-22 15,-20 0-15,20 0 0,0 0 16,1 0-16,-1 0 0,0 0 0,22 0 16,-22 0-16,0-22 0,1 1 0,20 0 15,-20 0-15,-22 0 0,21 0 16,0-1-16,-20 1 0,-1 21 0,0-21 16,-21 0-16,0 0 0,21 21 0,-21 21 46,0 0-46,-21 0 0,21 0 0,0 1 16,0-1-16,-21 0 0,21 0 16,-21 0-16,21 0 0,-22 1 0,22-1 15,-21-21-15,0 42 16,21-21-16,0-42 47,0 0-47,21 0 15,0 0-15,1-22 0,-1 22 0,0 0 16,0 0-16,0-22 0,0 22 16,22 0-16,-22-21 0,0 42 15,0-21-15,0-1 0,1 22 0,-1 0 0,0 22 32,-21-1-32,0 0 0,0 0 0,0 0 0,0 0 15,0 1-15,0-1 0,0 0 16,0 21-16,0-21 0,0 1 0,0-1 15,0 0-15,0 0 0,0 0 16,0 0-16,-21 1 0,21-1 16,21-42 31,0 21-47,0-22 0,0 1 15,-21 0-15,22 21 0,-1-21 0,0 0 16</inkml:trace>
  <inkml:trace contextRef="#ctx0" brushRef="#br1" timeOffset="117289.86">20489 14499 0,'0'0'0,"21"-21"0,-21 0 16,0 0-16,0 0 0,0-1 15,0 1-15,0 0 0,-21 21 16,0 0-16,0 0 0,0 0 15,0 0-15,-1 21 0,1 0 16,0 1-16,0-1 0,0 0 0,0 21 16,-1-21-16,22 1 0,0-1 15,-21 0-15,21 21 0,0-21 0,0 1 16,0-1-16,21-21 16,1 0-1,-1 0-15,0 0 0,0 0 0,0 0 16,0-21-16,1-1 0,-1 22 15,0-21-15,0 0 0,0 0 0,0 0 16,1 0-16,-1-1 0,-21 1 16,21 0-16,0 21 15,-21 21 17,0 0-32,0 1 0,-21-1 0,0 21 0,21-21 15,-21 22-15,21-1 16,0 0-16,-22-21 0,22 43 0,-21-22 15,21 1-15,-21 20 0,21-21 0,0 22 16,0-22-16,0 22 0,-21-1 0,21-20 16,-21 20-16,21-21 0,-21 1 15,21 20-15,0-20 0,0-1 0,-22 0 16,1 1-16,21-1 0,-21 0 0,0-21 16,21 22-16,-21-22 0,0 21 0,-1-21 15,1 1-15,0-22 0,0 21 16,0-21-16,0 0 0,-1 0 15,1 0-15,21-21 0,-21 21 16,0-22-16,0 1 0,21-21 0,0 21 16,0-22-16,-21 1 0,21 0 0,0-1 15,0-20-15,0 21 0,0-22 16,21 1-16,-21-1 0,21-21 0,0 22 16,0-1-16,0 22 0,22-21 0,-22 20 15,0 1-15,0 0 0,22-1 0,-22 22 16,0-21-16,0 21 0,0-1 15,-21 1-15,21 0 0,1-21 0</inkml:trace>
  <inkml:trace contextRef="#ctx0" brushRef="#br1" timeOffset="119560.1">21632 14563 0,'-21'21'15,"42"-21"16,0 0-31,1 0 0,-1 0 16,0 0-16,21-21 0,-21 0 0,22 21 16,-1-22-16,0 1 0,1 0 15,-1 0-15,0 0 0,1-22 0,-1 22 16,-21-21-16,22 21 0,-22-22 0,0 22 16,0-21-16,0 21 0,-21-22 15,0 22-15,0 0 0,0 0 0,0-21 16,0 20-16,0 1 0,0 0 15,-21 21-15,0 0 0,0 0 16,0 0-16,-1 0 16,1 21-16,0 0 0,21 1 0,-21 20 15,0-21-15,0 43 0,21-22 16,-22 21-16,1 1 0,0-1 16,0 22-16,21-21 0,-21 20 0,0-20 15,-1 20-15,22-20 0,-21 21 0,0-1 16,0 1-16,0 0 0,21-1 15,-21 1-15,-1 0 0,1-22 0,0 1 16,21-1-16,0 1 0,0-1 16,0-21-16,0 1 0,0-1 0,0-21 0,0 22 15,0-22-15,21-21 0,0 21 0,1-21 16,-1 0-16,0 0 0,0-21 16,0 21-16,0-21 0,1-1 15,-1 1-15,21-21 0,-21 21 16,0-22-16,22 1 0,-22 0 0,0-1 15,0 1-15,0 0 0,1-22 0,-22 1 16,21 20-16,-21-20 0,0-1 16,0 1-16,0-1 0,-21 22 0,-1-21 15,1 20-15,0 1 0,0 0 0,0-1 16,0 22-16,-1 0 0,1 0 0,21 0 16,-21-1-16,21 1 15,0 0-15,21 0 16,0 21-16,1-21 0,-1 21 15,0-21-15,21-1 0,-21 1 16,22 0-16,-1 0 0,0 0 16,22-22-16,-22 22 0,22-21 15,-1 0-15,1-1 0,-22 1 0,43-43 16,-43 43-16,-21 0 0,0 20 16,1-20-16,-1 0 0,-21 21 0,0-1 15,0 1-15,0 0 0,0 0 0,0 0 16,-21 21-1,-1 21 1,1 0-16,0 21 0,21-20 0,-21 20 16,0-21-16,0 21 0,-1 1 0,1 20 15,0-20-15,21-1 16,-21 0-16,0 22 0,0-22 0,21-21 16,0 22-16,0 20 0,0-21 15,0-20-15,0-1 0,21 0 16,0-21-16,0 0 0,0 0 15,22 0-15,-22 0 0,21 0 0,-21 0 16,22 0-16,-22-21 0,0 21 0,21-21 16,-21-1-16,1 1 15,-1 0-15,0 0 0,0-21 0,0 20 0,-21 1 16,0 0-16,0 0 0,0 0 16,0 0-16,0-1 15,0 44 1,-21-1-16,21 0 15,-21 0-15,21 21 0,-21-20 16,21-1-16,0 0 0,0 21 16,0-21-16,0 1 0,0-1 0,0 0 15,0 0-15,21-21 0,0 21 0,0-21 16,0 0-16,1 0 0,20 0 0,-21 0 16,0 0-16,0 0 0,22 0 15,-22-21-15,0 21 0,0-21 16,0 0-16,1 0 0,-1-1 0,0-20 15,-21 21-15,0-21 0,0 20 0,0-20 16,0 0-16,0-1 0,0 22 16,0-21-16,-21 0 0,21 20 0,-21 1 15,-1 0-15,1 21 0,0 0 0,0 0 16,0 0-16,0 0 0,-1 0 16,-20 21-16,21-21 0,0 43 0,0-22 15,-22 0-15,22 21 0,0-21 0,21 22 16,0-1-16,0-21 0,0 22 0,0-22 15,0 21-15,0 0 0,21-20 16,0-1-16,0 0 0,1 0 0,-1 0 16,42 22-16,-42-43 15,1 0-15,20 21 0,-21-21 0,21 0 16,1 0-16,-1 0 0,0-21 16,1 21-16,20-22 0,-20 1 0,-22 0 15,21 0-15,22-21 0,-43-1 16,0 22-16,0-21 0,0 21 0,-21-22 15,0 22-15,0-21 0,0 21 16,0-1-16,0 1 0,0 0 0,-21 0 16,0 21-16,0 0 0,0 0 0,-1 0 15,1 0-15,0 21 0,21 0 16,-21-21-16,0 21 0,0 1 0,-22 41 16,43-42-16,0 0 15,0 1-15,0-1 0,0 0 0,0 0 16,0 0-16,0 0 15,21-21-15,1 0 0,-1 0 16,0 0-16,0 0 0,0 0 0,0 0 16,1 0-16,-1-21 0,0 21 15,0-21-15,-21 0 0,21 21 16,-21-21-16,21 0 0,-21-1 0,0 1 16,0 0-16,22 0 0,-22 42 46,0 0-46,0 0 0,-22 1 16,22-1-16,0 0 0,0 0 16,0 0-16,0 0 0,0 1 15,0-1-15,0 0 0,22 0 16,-1-21-16,0 0 0,21 0 16,-21 0-16,22 0 0,-22 0 0,21 0 15,-21-21-15,22 21 0,-22-21 16,0 0-16,0-1 0,0 1 15,1 0-15,-1-21 0,0 21 0,-21-22 0,21 1 16,0 0-16,-21-22 0,21 22 16,-21-43-16,22 43 0,-1-1 15,-21 1-15,0 0 0,21 21 16,-21-22-16,21 22 0,-21 0 16,0 42-1,-21 0 1,0 0-16,21 1 0,-21-1 0,-1 21 15,22-21-15,-21 22 0,0-1 16,21 0-16,-21 1 0,21-1 0,0 0 16,0 1-16,0-1 0,0 0 0,0 1 15,0-22-15,0 21 0,0-21 0,0 0 16,0 1-16,0-1 0,21-21 0,-21 21 16,21 0-16,0-21 15,1 0-15,-1 0 16,0 0-16,0-21 0,0 0 15,-21 0-15,21 21 0,-21-22 0,22-41 16,-1 21 0,-21-1-16</inkml:trace>
  <inkml:trace contextRef="#ctx0" brushRef="#br1" timeOffset="119735.77">24257 14224 0,'-42'0'0,"169"0"16,-212 0-16,21 0 0,64 21 31,22-21-15,-1 0-16,0 0 0,0 0 0,0 0 15,22 0-15,-22 0 0,0 0 16,0 0-16,21 0 0,-20 0 0,20-21 16,-21 21-16,21 0 0</inkml:trace>
  <inkml:trace contextRef="#ctx0" brushRef="#br1" timeOffset="120691.5">25654 14520 0,'0'0'0,"0"-21"0,0 0 0,21-21 16,0 21-16,-21-22 0,0 22 0,0 0 16,0-21-16,0 20 0,0 1 0,-21 0 15,0 0-15,0 0 0,0 0 16,-1 21-16,-20 0 0,21 0 16,0 0-16,-22 0 0,22 0 0,-21 0 15,21 21-15,-22 0 0,22 0 0,0 0 16,-21 0-16,21 22 0,-1-22 15,22 0-15,0 21 0,0-20 0,0-1 16,0 21-16,0-21 0,0 0 0,22 1 16,-1-1-16,0 0 0,0 0 15,21 0-15,-20-21 0,-1 0 0,21 0 16,-21 0-16,0 0 0,22 0 0,-22 0 16,0-21-16,0 21 0,0-21 0,-21 0 15,22 0-15,-1-22 0,0 22 16,-21-21-16,0-1 0,21 1 15,-21 0-15,21-1 0,0-20 0,-21 21 16,0-1-16,22 1 0,-1 0 0,-21-1 16,0 1-16,0 21 0,0 0 15,0-1-15,0 1 0,0 42 16,0 1-16,-21-1 16,21 0-16,-22 21 0,1-21 15,0 22-15,21-1 0,0 0 0,-21 1 16,21-1-16,-21 0 0,21 1 0,0-1 15,0 0-15,0-20 0,0 20 0,0-21 16,0 21-16,0-20 0,0-1 16,0 0-16,21 0 0,-21 0 15,21-21-15,0 0 0,0 0 0,1 0 16,-1 0-16,0 0 0,0 0 16,0-21-16,0 0 15,1 0-15,-1 21 0,-21-21 0,21-1 16,0-20-16,0 21 0,-21 0 0,0 0 15,21-1-15,-21 1 0,0 0 16,22 0-16,-44 42 31,1 0-31,21 0 0,-21 1 0,21-1 16,0 0-16,0 0 0,-21 0 16,21 0-16,0 1 15,0-1-15,0 0 0,21-21 16,0 21-16,0-21 15,1 0-15,-1 0 0,0 0 16,0-21-16,-21 0 16,21 21-16,-21-21 0,0-1 0,21 1 15,-21 0-15,0-21 0,0 21 16,0-1-16,0 1 0,0 0 0,-21 0 16,21 0-16,-21 0 0,0 21 15,0 0-15,0 0 0,-1 0 16,1 0-16,21 21 0,0 0 15,0 0-15,-21 0 0,21 0 16,21 1 0</inkml:trace>
  <inkml:trace contextRef="#ctx0" brushRef="#br1" timeOffset="121083.77">26162 14309 0,'0'0'0,"0"-21"16,21 21-16,-21-22 16,0 44-1,0-1 1,0 0-16,0 0 16,0 0-16,-21 0 0,21 1 15,0-1-15,0 0 0,0 0 0,0 0 16,0 0-16,0 1 0,0-1 15,0 0 1,21-21-16,0 0 0,0 0 16,1 0-16,-1-21 15,0 0-15,0-1 16,-21 1-16,0 0 0,21 0 16,-21 0-16,21 0 0,-21-1 0,22 1 0,-22 0 15,0 0 1,0 42 31</inkml:trace>
  <inkml:trace contextRef="#ctx0" brushRef="#br1" timeOffset="121616.2">26479 14055 0,'0'0'0,"0"-21"0,0-1 16,0 1-16,0 0 0,0 0 15,0 42 17,0 0-17,0 0-15,0 1 0,-21-1 0,21 0 16,0 21-16,-21-21 0,0 1 0,21 20 15,0-21-15,0 0 0,-21 22 16,21-22-16,0 0 0,-21 21 0,21-21 16,0 1-16,-22-1 0,22 0 0,0 0 15,0 0-15,22-21 47,-1-21-31,-21 0-16,21 21 0,0-21 15,-21 0-15,21 21 0,0-22 0,-21 1 16,22 21-16,-22-21 0,21 21 16,0 0-16,-21 21 15,0 0 1,0 1-16,0-1 16,0 0-16,0 0 0,-21 0 0,0 0 15,21 1-15,-22-1 16,1-21-16,0 21 0,21 0 15,-21-21-15,0 0 16,21 21-16,0-42 47,0 0-47,0 0 16,21 21-16,-21-21 0</inkml:trace>
  <inkml:trace contextRef="#ctx0" brushRef="#br1" timeOffset="121956.12">26797 14012 0,'0'0'16,"0"-21"-16,21 21 15,-21-21-15,0 42 16,0 0-1,-21 1-15,0-1 0,0 0 16,21 21-16,-22-21 0,1 1 16,0 20-16,0-21 0,21 21 0,0-20 15,0 20-15,-21-21 0,21 0 16,0 22-16,0-22 0,-21 0 0,21 0 16,0 0-16,0 22 0,0-22 15,0 0-15,0 0 16,0 0-16,21-42 47,-21 0-47,21 21 0,0-21 15,-21 0-15,21 21 0,0-22 0</inkml:trace>
  <inkml:trace contextRef="#ctx0" brushRef="#br1" timeOffset="122301.01">26776 14478 0,'0'0'31,"21"0"-15,0 0-16,0 0 15,0 0 1,1 0 0,-22-21-16,0 0 15,0 0-15,-22 21 31,1 0-31,0 21 16,0-21-16,21 21 0,-21 0 16,0 0-16,21 0 0,-22 1 0,22-1 15,0 0-15,0 0 0,0 0 16,0 0-16,0 1 0,0-1 16,22-21 15,-1 0-31,-21-21 15,21-1-15,0 1 16</inkml:trace>
  <inkml:trace contextRef="#ctx0" brushRef="#br1" timeOffset="124261.21">5905 14309 0,'0'0'0,"-21"0"0,0 0 0,0 0 15,0 0-15,0 0 0,-1 0 16,1-21 15,42 21 32,1 0-63,-1 0 0,0 0 15,0 0-15,0 0 0,0 0 16,22 0-16,-22 0 0,21 0 0,1-22 15,-22 22-15,21-21 0,22 21 0,-22 0 16,0-21-16,22 21 0,-1-21 16,-20 21-16,41-21 0,-20 21 0,-1-21 15,22 21-15,-22-22 0,22 22 16,-21-21-16,20 21 0,1-21 0,-22 21 16,1-21-16,21 21 0,-1-21 15,-20 0-15,20 21 0,1-22 0,0 1 16,-1 0-16,1 21 0,0-21 0,-1 0 15,1 21-15,-21-21 0,20-1 16,1 22-16,0-21 0,-1 0 0,22 21 16,-21-21-16,21 0 0,-22 0 0,22 21 15,0-22-15,0 1 0,-22 0 0,22 21 16,0-21-16,0 0 0,0 0 16,21-1-16,-21 22 0,-1-21 0,1 0 15,0 0-15,0 21 0,0-21 0,0 21 16,-1-21-16,1-1 15,-21 22-15,21-21 0,0 21 0,-1-21 16,-20 21-16,21-21 0,0 21 0,0-21 16,-1 21-16,1-21 0,21 21 0,-21-22 15,0 22-15,0-21 0,0 21 16,-1-21-16,1 21 0,0 0 0,0-21 16,21 21-16,-21 0 0,0-21 0,-1 21 15,1-21-15,0 21 0,0 0 0,0-22 16,0 22-16,-1-21 0,1 21 15,21-21-15,-21 21 0,21-21 0,-21 21 16,0-21-16,21 0 0,0 21 0,-21-22 16,21 22-16,0-21 0,-22 21 0,22-21 15,-21 0-15,21 21 16,-21-21-16,21 21 0,0 0 0,0-21 16,-21 21-16,21-22 0,0 22 0,0-21 15,-21 21-15,21-21 0,0 0 16,0 21-16,0-21 0,21 0 0,-21 21 15,0-22-15,0 1 0,0 21 0,0-21 16,0 21-16,0-21 0,0 0 0,0 21 16,0-21-16,-21 21 0,21-22 15,0 22-15,-21 0 0,21-21 16,0 21-16,0-21 0,0 21 0,0-21 0,0 21 16,0-21-16,0 21 0,0-21 15,0 21-15,0-22 0,0 22 16,0-21-16,-22 21 0,22-21 0,-21 21 15,21 0-15,-21-21 0,21 21 0,-21 0 16,106-42-16,-128 42 0,22 0 16,-21-22-16,21 22 0,-22 0 15,1-21-15,21 21 0,-22-21 0,22 21 16,-21-21-16,21 21 0,-22-21 0,1 21 16,0 0-16,-22-21 0,22-1 15,0 22-15,-22 0 0,1 0 0,-1-21 16,1 21-16,-1 0 0,1 0 0,-22 0 15,21-21-15,-20 21 0,20 0 16,-20 0-16,-1 0 0,0 0 16,1 0-16,-1 0 0,-21 0 0,0 0 15,0 0-15,1 0 0,-1 0 0,0 0 16,-42 0 0,-22 0-1,1 0-15,0 21 0,-43-21 0,0 21 16</inkml:trace>
  <inkml:trace contextRef="#ctx0" brushRef="#br1" timeOffset="125838.1">5567 14880 0,'0'0'0,"0"-21"0,-21 0 15,-1 21 1,22-21-16,22 21 31,-1 0-31,0 0 0,0 0 16,0 0-16,0 0 0,1 0 15,20 0-15,0 0 0,-21 0 0,22 0 16,-1 0-16,0 21 0,1-21 16,-1 21-16,0-21 0,1 0 0,-1 21 15,22-21-15,-22 0 0,0 21 0,22 1 16,-1-22-16,1 21 0,-1-21 15,22 21-15,0-21 0,-1 0 0,1 21 16,0-21-16,20 21 0,-20 0 16,0-21-16,21 22 0,-22-22 15,22 21-15,0 0 0,0 0 0,21 0 16,-21 0-16,21-21 0,-22 22 0,22-1 16,0 0-16,22 0 0,-22 0 15,21 0-15,-21 1 0,0-1 16,21 0-16,-21 0 0,0 0 0,21 0 0,-21 1 15,21-1-15,-21 0 0,0 0 16,0 0-16,21 0 0,1 1 0,-1-1 16,-21 0-16,21 0 0,0 0 15,-21 0-15,21 1 0,0 20 16,-21-21-16,22 0 0,-1 0 0,0 1 16,-21 20-16,21-21 0,0 0 0,0 22 15,1-22-15,-1 21 0,0-21 16,0 0-16,0 22 0,0-22 0,22 0 15,-22 21-15,0-20 0,170 20 16,-170-21-16,0 0 0,21 0 16,-21 1-16,22-1 0,-22 0 15,0 0-15,0 0 0,22 0 0,-22 1 0,21-1 16,-21-21-16,0 21 0,22 0 16,-1 0-16,-21 0 0,43-21 15,-22 22-15,0-1 0,1 0 0,-1 0 16,0 0-16,22 0 0,-22 1 15,1-1-15,-1 0 0,0 0 0,1 0 16,20 22-16,-21-22 0,1 0 16,-1 0-16,-21 0 0,22 0 0,-1 1 15,0-1-15,1 0 0,-22 0 16,0 0-16,21 0 0,-21-21 0,22 22 16,-22-1-16,21 0 0,-21-21 0,1 21 15,-22 0-15,21 0 0,0-21 16,0 22-16,0-1 0,-21-21 0,21 21 15,-21 0-15,-21-21 16,21 21-16,0 0 0,-21-21 0,21 22 16,-21-22-16,0 21 0,-22 0 15,22-21-15,-21 21 0,0-21 0,-22 21 16,22-21-16,-22 21 0,-20-21 16,20 22-16,-21-22 0,1 21 0,-1-21 15,-21 0-15,0 21 0,1-21 16,-1 0-16,-42 0 47,-1 0-32,1-21-15,0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23:04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1947 0,'-21'0'0,"42"0"0,-85-42 0,64 21 15,-21 21-15,21-21 0,-21 0 16,21-1-16,-21 1 0,21 0 0,0 0 16,0-43-16,0 43 0,0 0 15,0 0-15,0 0 0,-21-22 0,0 22 16,-1 21-16,22-21 0,-21 21 0,-21-21 15,21 21-15,0 0 0,-1 0 16,-20 0-16,21 0 0,-43-21 0,22 21 16,21 0-16,-21 0 0,20 0 0,-41 0 15,42 0-15,0 0 16,-1 0-16</inkml:trace>
  <inkml:trace contextRef="#ctx0" brushRef="#br0" timeOffset="1345.85">1376 1588 0,'-21'0'15,"-1"0"1,1 0 15,0 0 1,21-22 14,0 1-30,21 21-16,0 0 0,1-21 16,-1 21-16,0-21 15,0 21-15,0 0 0,0 0 16,1 0-16,-1 0 0,0 0 16,0 21-16,0 0 0,0-21 15,1 21-15,-1 1 0,-21-1 0,21 21 16,-21-21-16,21 22 0,0-22 15,-21 21-15,0-21 0,0 22 0,0-22 16,21 21-16,-21-21 16,0 22-16,0-22 0,0 21 0,0-21 15,-21 22-15,0-22 0,0 21 16,-21-21-16,20 0 0,-20 22 0,21-22 16,-21 0-16,-1 0 0,1 0 0,0 1 15,20-1-15,-20 0 0,0 0 16,-1-21-16,22 21 0,0-21 15,-21 0-15,21 0 0,-1 0 0,1 0 16,21-21-16,-21 0 16,21 0-16,-21 0 0,21-1 0,0 1 15,0 0-15,0 0 0,0 0 16,0 0-16,0-1 0,0-20 16,0 21-16,0 0 0,0 0 15,21-1-15,0 22 16,0 0-16,1 0 0,-1 22 15,0-22-15,0 21 0,0 0 16,0 0-16,1 0 0,-1 0 0,0 1 16,0 20-16,-21-21 0,21 0 15,0 0-15,1 1 0,-1-1 16,-21 0-16,21 0 0,0-21 0,0 21 16,-21 0-16,21 1 15,1-22-15,-1 0 16,0 0-1,0-22 1,0 1-16,0 0 16,1 0-16</inkml:trace>
  <inkml:trace contextRef="#ctx0" brushRef="#br0" timeOffset="1578.35">1968 2244 0,'0'-21'16,"22"-1"0,-1 22 15,-21-21 47</inkml:trace>
  <inkml:trace contextRef="#ctx0" brushRef="#br0" timeOffset="2230">3302 1312 0,'21'-21'0,"-42"42"0,63-63 16,-42 21-16,21-21 15,-21 20-15,0 1 0,0 0 0,0 0 16,0 0-16,0 0 0,0 42 31,0 0-15,0 21-16,0 1 0,-21-1 0,21 0 15,-21 22-15,21-1 0,-21 1 16,21-1-16,0 1 0,-21 20 0,0-20 16,-1-1-16,1 1 15,21-1-15,0-20 0,0 20 0,-21-20 16,21 20-16,-21-42 0,21 0 16,0 1-16,0-1 0,0 0 15,-21-21 16,21-21-15,-21 0-16,21-1 0,0 1 16,0-21-16,0 21 0,-22-22 15</inkml:trace>
  <inkml:trace contextRef="#ctx0" brushRef="#br0" timeOffset="2783.51">2942 1609 0,'0'0'0,"0"-21"0,0-1 0,0 1 16,0 0-16,0 0 16,0 0-16,0 0 0,0-1 0,0 1 15,0-21-15,0 21 0,0 0 16,21-1-16,0 1 0,1-21 0,-1 21 16,0 0-16,0-1 0,0 22 15,22-21-15,-22 21 0,21-21 0,-21 21 16,22 0-16,-1 21 0,0 0 15,1 1-15,-1-1 0,0 21 16,-21 0-16,22 1 0,-1-1 0,-21 22 16,22-1-16,-1 43 15,-21-43-15,0 1 0,-21-22 0,0 22 16,21-22-16,-21 0 0,0 1 0,22-1 16,-22-21-16,0 0 0,0 1 15,0-1-15,0 0 0,21-42 31,-21 0-15,0-1-16,21-20 0,-21 21 0,0-21 16,0-22-16,21 22 0,-21-22 15,21 1-15,0-1 0,1 1 16,-22-1-16,21 1 0,0-1 0,0 1 16,0-1-16,0 22 0,1-22 15,-22 22-15,0 0 0,21 21 0,-21-22 16,0 22-16,0 0 0,21 21 15,-21-21-15,0 42 32,0 0-32,0 0 15,0 0-15,0 1 0,0-1 16,0 21-16,0-21 0,0 0 16,0 1-16,0-1 0,0 21 0,0-21 15,0 0-15</inkml:trace>
  <inkml:trace contextRef="#ctx0" brushRef="#br0" timeOffset="4375.57">4381 2032 0,'22'0'0,"-1"0"16,0-21-16,0 21 0,-21-21 15,21 0-15,0-1 16,-21 1-16,22 0 0,-22 0 0,21-21 16,-21 20-16,0 1 0,0-21 0,0 0 15,0 20-15,0-20 0,0 21 16,-21 0-16,-1 0 0,22-1 0,-21 22 16,0 0-16,0 0 15,0 0-15,0 22 0,-22-1 0,22 0 16,-21 21-16,21 1 0,-1-1 0,-20 0 15,21 1-15,0-1 0,0 0 16,-1 1-16,22-1 0,0-21 0,0 21 16,0-20-16,0-1 0,0 0 15,0 0-15,0 0 0,22 0 16,-1-21-16,0 0 0,0 0 16,0 0-16,0 0 0,22-21 0,-22 21 15,0-21-15,0 0 0,0 0 16,1 0-16,-1-22 0,0 22 0,0 0 15,0-21-15,0-1 0,1 1 0,-22 21 16,0-22-16,21 1 0,-21 21 16,0-21-16,21 20 0,-21 1 0,21 0 15,-21 42 1,0 0 0,0 1-16,0 20 0,0-21 15,0 21-15,0-20 0,0 20 16,-21 0-16,21-21 0,-21 22 0,21-22 15,-21 21-15,21-21 0,0 1 0,0-1 16,0 0-16,0 0 0,0 0 16,21 0-16,0-21 0,0 0 15,0 0-15,0 0 0,1 0 0,-1 0 16,21-21-16,-21 21 0,0-21 16,22 0-16,-22 0 0,0 0 0,21-22 15,-20 22-15,-1-21 0,0-1 16,0 1-16,0 21 0,-21-21 0,0-1 15,0 1-15,0 21 0,0-22 16,0 22-16,0 0 0,-21 21 16,0 0-1,21 21-15,-21-21 0,21 21 0,-21 1 16,21-1-16,0 0 0,0 0 16,0 0-16,21-21 15,0 0-15,0 21 0,0 1 16,0-22-16,1 0 0,-1 21 0,0-21 15,0 0-15,0 21 0,0 0 16,1 0-16,-22 0 16,0 1-16,0-1 0,0 0 15,0 0-15,0 0 16,0 0-16,0 1 0,0-1 16,0 0-16,0 0 15,0 0 1,21-21-16,0 0 15,0 0-15,0 0 0,0-21 16,1 21-16,-1-21 0,0 0 0,0 0 16,0-1-16,0 1 0,1 0 15,-22-21-15,21 21 0,-21-22 0,21 22 16,-21-21-16,21 21 0,-21-22 0,0 22 16,0 0-16,0 0 15,0 0-15,-21 21 16,0 0-16,0 21 15,21 0-15,0 0 16,0 0-16,0 0 16,0 1-16,0-1 15,0 0-15,21 0 16,0 0-16,0 0 16,-21 1-16,0-1 0,0 0 15,0 0-15,0 0 0,0 0 16,0 1-16,0-1 0,0 0 15,0 0-15,0 0 16,0 0-16,21-21 0,-21 22 16,21-22-16,1 0 0,-1 0 15,0 0-15,0 0 0,0-22 16,0 22-16,43-42 0,-43 42 16,0-21-16,0 0 0,1 0 15,-1-1-15,0 1 0,-21-21 0,21 21 16,0 0-16,-21-1 0,0-20 15,0 21-15,0 0 0,21 21 0,-21-21 16,0-1-16,0 44 31,-21-1-31,0 0 16,21 0-16,0 21 0,-21-20 0,21-1 16,0 0-16,-21 21 0,21-21 0,0 1 15,0-1-15,0 0 0,0 0 0,0 0 16,21 0-16,0-21 15,0 0-15,0 0 0,1 0 0,-1 0 16,0 0-16,0 0 0,0 0 0,0-21 16,1 21-16,-1-21 0,0 0 15,0 0-15,0 0 0,-21-1 0,0 1 16,0-21-16,21 21 0,-21 0 0,0-22 16,0 22-16,0 0 0,0 0 15,-21-22-15,0 22 16,0 0-16,0 21 0,0 0 15,-1 0-15,1 0 0,0 0 0,0 0 16,0 0-16,21 21 16,-21-21-16,21 21 0,0 1 15,0-1-15</inkml:trace>
  <inkml:trace contextRef="#ctx0" brushRef="#br0" timeOffset="6345.72">6350 1799 0,'0'0'0,"0"-21"0,0 0 0,0 0 16,0 0-16,0-1 15,0 44 17,0-1-32,0 0 0,0 0 15,0 0-15,0 0 0,0 22 16,0-22-16,0 21 0,0-21 0,-21 22 16,21-22-16,0 0 0,0 21 15,0-20-15,0-1 0,-21 0 0,21 0 16,0 0-1,21-21 1,0-21-16,0 21 16,0-21-16,0 0 0,1 0 0,-1-1 15,0 1-15,0-21 0,0 21 16,0 0-16,-21-1 0,22 1 16,-1 0-16,-21 0 0,21 21 15,-21 21 1,0 0-1,0 0-15,0 1 0,0-1 16,0 0-16,0 0 0,0 0 16,21 0-16,-21 1 0,0-1 15,21 0-15,0-21 0,1 0 16,-1 21-16,0-21 0,0 0 0,0 0 16,0 0-16,1 0 0,-1 0 0,0 0 15,0-21-15,0 21 0,0-21 16,1 0-16,-1-1 0,-21-20 15,21 21-15,0-21 0,-21 20 0,0-20 0,0 0 16,21 21-16,-21-22 16,0 22-16,21-21 0,-21 21 0,0-1 15,0 1-15,0 0 0,-21 42 32,0 0-32,21 1 15,-21-1-15,21 21 0,0-21 0,-21 22 16,21-22-16,-21 21 0,21-21 15,0 0-15,0 22 0,0-22 0,0 0 16,0 21-16,0-20 0,0-1 0,0 0 16,21-21-16,0 21 0,0 0 15,0-21-15,0 0 16,1 0-16,-1 0 0,0 0 0,21 0 16,-21-21-16,1 0 0,-1 0 15,0 0-15,0-1 0,0 1 16,0-21-16,-21 21 0,22-22 0,-1 22 15,-21 0-15,0-21 0,0 21 0,0-1 16,21 1-16,-21 0 16,0 42-1,0 0-15,0 1 16,-21-1-16,21 0 0,0 0 16,0 0-16,0 22 0,0-22 15,0 0-15,0 0 0,0 0 0,0 0 16,0 1-16,0-1 0,21 0 15,0 0-15,0-21 0,0 0 16,22 0-16,-22 0 0,0 0 16,0 0-16,0-21 0,1 0 0,-1 21 15,0-21-15,0-1 0,0 1 16,0-21-16,1 21 0,-22 0 0,21-22 16,-21 22-16,21-21 0,-21 21 0,0-1 15,0-20-15,0 21 0,0 0 16,0 42 15,-21 0-31,0 0 0,21 0 0,-22 22 16,22-22-16,-21 21 0,21-21 15,-21 1-15,21 20 0,0-21 0,0 0 16,0 0-16,0 1 0,0-1 0,0 0 16,0 0-16,0-42 31,21 0-16,0 0-15,-21-1 0,22 1 16,-22 0-16,21 0 0,0 0 16,-21 0-16,21-22 0,0 22 0,22-42 15,-22 41-15,0 1 16,0 21-16,0 0 0,0 0 16,1 0-1,-22 21-15,0 22 0,0-22 0,0 0 16,0 0-16,0 0 0,0 22 0,0-22 15,21 0-15,-21 0 0,21 22 16,0-22-16,-21 0 0,21-21 0,0 21 16,1 0-16,41-21 0,-42 21 15,0-21-15,1 0 0,20 0 0,-21 0 16,0 0-16,0 0 0,1 0 16,-1-21-16,0 0 0,0 0 15,0 21-15,0-21 0,-21-22 0,22 22 16,-1 0-16,0-21 0,-21 21 0,0-22 15,21 1-15,-21 0 0,0 20 16,0-20-16,0 21 0,0-21 0,0 20 16,0 1-16,-21 21 15,0 0-15,0 21 0,-1-21 16,1 43-16,21-22 0,-21 0 0,0 21 16,0-20-16,0 20 0,21-21 0,-22 21 15,22-20-15,0 20 0,0-21 16,0 0-16,0 0 0,0 1 15,0-1-15,0 0 0,0 0 0,22-21 16,-1 0-16,0 0 16,0 0-16,0 0 15,0-21-15,1 21 0,-1-21 0,-21 0 16,21-1-16,-21 1 0,0 0 0,21 0 16,0 0-16,-21-22 0,21 43 0,-21-21 15,0 0-15,0 0 0,0 42 31,0 0-31,0 0 0,0 1 16,0-1-16,0 21 0,-21-21 0,0 22 16,21-1-16,-21-21 0,21 43 15,-21-22-15,0 0 0,21 1 16,0 20-16,-22-21 0,22 22 0,-21-1 16,21-20-16,0 20 0,0 1 0,-21-1 15,21-20-15,0 20 0,0-21 16,0 22-16,-21-22 0,21 1 0,0-1 15,0 0-15,-21 1 0,21-1 0,0-21 16,0 21-16,-21-20 0,-1-1 16,22 0-16,-21-21 0,0 0 15,0 0-15,0 0 0,0 0 16,-1 0-16,1 0 16,21-21-1,-21 21-15,0-21 0,0 21 16,21-22-16,0 1 0,-21 21 0,21-21 15,-22 0-15,22 0 0,-21 0 0,21-1 16,-21 1-16,21 0 0,0-21 16,-21-1-16,21 22 0</inkml:trace>
  <inkml:trace contextRef="#ctx0" brushRef="#br0" timeOffset="6700.19">7429 1397 0,'0'0'0,"-21"0"16,21-21 15,0 42 63,0 0-94,0 0 15,-21 1-15,0-1 0,0 0 16</inkml:trace>
  <inkml:trace contextRef="#ctx0" brushRef="#br0" timeOffset="7546.94">3323 2667 0,'-42'0'0,"84"0"0,-127 0 0,64 0 15,0 0-15,0 0 0,0 0 16,21 21 15,21-21-15,0 0-1,0 0 1,0 21-16,1-21 16,-1 0-16,0 0 0,21 0 0,-21 0 15,22 0-15,-1 0 16,0 0-16,1 0 0,20 0 0,22 0 16,-22 0-16,22 0 0,0 0 0,-1 0 15,22 0-15,21 0 0,0 0 16,0 0-16,21 0 0,1 0 0,-1 0 15,0 0-15,0 0 0,0 0 0,0 0 16,1 0-16,-1 0 0,-21 0 16,0 0-16,-21 0 0,-1 0 0,1 0 15,0 0-15,0 0 0,-21 0 0,-1 0 16,1 0-16,-22 0 0,1 0 16,-1 0-16,-20-21 0,-1 21 0,0-21 15,1 21-15,-1 0 0,0 0 16,-20 0-16,20 0 0,-21 0 0,0 0 15,0 0-15,1 0 0,-1 0 0,0 0 16,0 0-16,0 0 0,0 0 16,1 0-1,-22 21 48,0 0 15,-22-21-78,1 0 0,0 22 16,0-22-16,0 21 15,0-21-15,-1 0 16</inkml:trace>
  <inkml:trace contextRef="#ctx0" brushRef="#br0" timeOffset="9541.84">1355 3704 0,'0'0'0,"21"-21"0,-21 0 16,0 0-16,0 0 0,0-1 16,0 1-16,0 0 0,0 0 0,-21 21 15,-1-21-15,1 0 16,0-1-16,0 22 0,-21 0 0,-1 0 0,22 0 16,-21 0-16,-1 22 0,1-1 15,21 21-15,-21 0 0,20 1 0,-20-1 16,21 0-16,21 22 0,-21 21 15,21-22-15,-21 22 0,21-1 0,0 1 16,0 0-16,0-22 16,0 1-16,0 20 0,0-41 0,0 20 15,0-20-15,21-1 0,0 0 16,0-21-16,21 1 0,-20-1 0,20-21 16,-21 0-16,21 0 0,1 0 15,-1-21-15,0-1 0,1 1 0,20-21 16,-20 21-16,-1-22 0,0 1 15,1 0-15,-1-1 0,0 1 0,-21 0 16,1-1-16,-1 1 0,0 0 16,-21-1-16,0 1 0,0 21 0,0-21 15,0 20-15,-21 44 32,0-1-32,21 0 0,0 21 15,-22 1-15,1-1 0,0 0 16,21 1-16,0 20 0,0-21 0,0 1 15,0-22-15,0 21 0,0-21 16,0 22-16,21-22 0,22 0 0,-22-21 16,0 0-16,21 0 0,-21 0 15,22 0-15,-22 0 0,21-21 0,1 0 16,-22 0-16,21-1 0,-21 1 16,0-21-16,1 21 0,-1-22 0,-21 22 15,0-21-15,0 0 0,0-1 0,0 1 16,-21 0-16,-1 20 0,1-20 15,0 21-15,0 0 0,-21 21 16,20 0-16,-20 0 0,21 0 16,-21 0-16,-1 0 0,22 21 0,-21 21 15,21-21-15,-1 1 0,1-1 16,0 0-16,21 21 0,0-21 0,0 1 16,0-1-16,21-21 0,0 21 15,22-21-15,-22 0 0,0 0 0,21 0 16</inkml:trace>
  <inkml:trace contextRef="#ctx0" brushRef="#br0" timeOffset="10021.94">2328 4085 0,'21'0'16,"-42"0"-16,42-21 0,-21 42 31,0 0-31,-21 1 0,0-1 15,21 0-15,0 21 0,-21-21 0,21 1 16,-21 20-16,21-21 0,0 21 16,-21-20-16,21-1 0,0 21 0,0-21 15,0 0-15,0 1 0,-22-1 16,22 0-16,0-42 47,0 0-47,0-1 0,0 1 15,0-21-15,22 21 0,-22-22 16,21 1-16,0 0 0,0-1 0,0 22 16,0-21-16,1 21 0,-1-22 15,0 22-15,0 21 0,0 0 0,0 0 16,1 0-16,-1 0 0,0 21 0,0 1 16,0-1-16,0 0 0,1 21 15,-22-21-15,0 1 0,0 20 0,0-21 16,0 21-16,0-20 0,0-1 0,0 21 15,0-21-15,0 0 0,0 1 16,0-1-16,0 0 16,21-42 15,-21 0-31,21 21 16,-21-22-16,0-20 0</inkml:trace>
  <inkml:trace contextRef="#ctx0" brushRef="#br0" timeOffset="10393.95">2879 4064 0,'0'0'16,"0"21"15,21 0-31,-21 22 0,0-22 16,0 0-16,0 21 0,21-20 0,-21-1 15,21 21-15,-21-21 0,0 22 16,0-22-16,0 0 0,0 21 0,0-21 15,0 1-15,21-1 0,-21 0 0,0 0 16,21-21-16,1 0 31,-1 0-31,-21-21 0,0 0 0,21 0 16,0-1-16,-21 1 0,0-21 16,21 21-16,0-22 0,1 1 15,-22 0-15,21-1 0,-21 1 0,0 0 16,21 21-16,0-1 0,-21 1 15,0 0-15,21 0 0,-21 42 32,0 0-17,0 0-15,0 1 0,0-1 0,0 0 16,0 0-16,0 0 16,0 0-16</inkml:trace>
  <inkml:trace contextRef="#ctx0" brushRef="#br0" timeOffset="11990.16">3365 4530 0,'22'0'15,"-44"0"-15,44 21 0,-1-21 16,0 0 0,0-21-16,0 0 15,-21-1-15,21 22 0,1-21 16,-1 0-16,-21-21 0,21 21 0,0-1 15,-21-20-15,0 21 0,21-21 0,-21 20 16,0 1-16,0-21 0,0 21 16,0 0-16,0-1 15,-21 22-15,0 0 0,0 0 16,0 22-16,-1-1 16,1 0-16,21 0 0,-21 0 0,21 22 15,-21-1-15,21-21 0,-21 21 0,21-20 16,0 20-16,0-21 0,0 21 15,0-20-15,0-1 0,0 0 0,21-21 16,0 21-16,0 0 0,0-21 0,1 0 16,-1 0-16,0 0 0,0 0 15,0 0-15,22-21 0,-22 0 0,0 21 16,21-21-16,-21 0 0,1-1 16,20 1-16,-21 0 0,0-21 0,0 21 15,1-22-15,-1 22 0,0 0 16,-21-21-16,0 20 0,0 1 0,0 0 15,0 0-15,-21 21 32,0 21-32,21 0 15,0 0-15,0 1 16,0-1 0,21 0-16,-21 0 15,21-21-15,-21 21 0,21-21 0,-21 21 16,21-21-16,-21 22 15,0-1-15,0 0 0,0 0 16,0 0-16,21 0 0,-21 1 16,0-1-16,22 0 15,-1-21 1,-21 21-16,21-21 0,0 0 0,0 0 16,0 0-16,1 0 0,-1 0 15,0 0-15,0 0 0,0 0 0,0-21 16,22 21-16,-22-21 0,0 0 15,0-1-15,0 1 0,1 0 0,-22-21 16,21 21-16,0-22 0,0 1 16,0 0-16,-21-1 0,21-20 15,1 20-15,-1-20 0,-21-1 0,0 1 16,21 21-16,-21-22 0,21 22 0,-21-22 16,0 22-16,0 0 0,0 20 15,0 1-15,0 0 0,0 0 0,-21 21 16,0 0-1,21 21-15,-21 0 16,21 0-16,0 22 0,0-22 0,0 21 16,0 1-16,0-1 0,-22 0 0,22 1 15,0 20-15,0-21 0,0 1 0,0 20 16,0-20-16,0 20 0,0-21 16,0 1-16,0-1 0,0 0 15,0-20-15,0 20 0,22-21 0,-22 0 16,0 0-16,21 1 0,-21-1 15,21 0-15,0-21 0,0 0 16,0 0-16,1 0 0,-1 0 0,0 0 16,0 0-16,0-21 0,0 0 15,1 21-15,-1-22 0,0 1 16,0 0-16,-21 0 0,21-21 0,0 20 16,-21 1-16,22 0 0,-22 0 15,21 21-15,-21 21 31,0 0-31,0 0 0,0 1 16,0-1-16,0 0 0,0 0 16,0 0-16,0 0 0,0 1 0,0-1 15,0 0-15,21-21 16,0 21-16,0-21 16,0 0-16,1 0 0,-1 0 0,0 0 15,0-21-15,0 0 0,0 21 0,22-21 16,-22-1-16,0 22 0,-21-21 15,21 0-15,0 0 0,-21 0 0,22-22 16,-22 22-16,0 0 0,0 0 0,0 0 16,21 21-16,-21-21 0,0 42 31,0 0-15,-21 0-16,21 0 0,-22 0 0,22 1 15,0-1-15,-21 0 0,21 0 0,-21 0 16,21 0-16,0 1 0,0-1 15,0 0-15,0-42 63,0 0-63,0-1 0,21 1 16,0 0-16,-21 0 0,22 0 0,-1 0 15,-21-1-15,21 1 0,0-21 16,0 21-16,0 0 0,1 21 15,-1-22-15,0 22 0,0 0 16,0 22 0,-21-1-16,0 0 0,0 0 15,0 0-15,0 0 0,0 1 16,0-1-16,0 0 0,0 0 0,0 0 16,0 0-16,0 1 0,0-1 15,0 0-15,0 0 16,-21-21 15,21-21-15,0 0-1,0 0-15</inkml:trace>
  <inkml:trace contextRef="#ctx0" brushRef="#br0" timeOffset="12654.73">6350 4382 0,'0'-43'16,"-21"43"-16,21-21 0,-21 0 0,21 0 16,0 0-16,-22 21 15,22-22-15,-21 22 0,0 0 16,0 0-16,0 0 15,0 0-15,21 22 0,-22-1 0,1 0 16,0 0-16,0 0 0,0 0 16,0 1-16,-1-1 0,1 21 0,0-21 15,0 0-15,0 1 0,21-1 0,0 0 16,0 0-16,21-21 16,0 0-16,0 0 15,0 0-15,1 0 0,-1 0 16,0 0-16,21-21 0,-21 0 15,1 0-15,-1 21 0,0-22 0,-21 1 16,0 0-16,21 21 0,0-21 16,-21 0-16,0 0 0,21-1 15,-21 44 1,0-1 0,0 0-16,0 0 0,0 0 0,-21 0 15,0 22-15,0-22 0,0 21 16,0 1-16,-1-1 0,1 0 15,0 1-15,0 20 0,0-21 0,0 22 0,-1-22 16,1 22-16,21-1 0,-21 1 16,21-22-16,0 22 0,0-1 0,0-21 15,-21 1-15,21 20 0,-21-20 16,21-1-16,0 21 0,-21-20 0,21-22 16,-22 21-16,22 1 0,-21-22 0,0 0 15,21 0-15,-21 0 0,0-21 0,0 21 16,-1-21-16,1 0 0,0 0 15,0 0-15,0 0 0,0 0 16,-1 0-16,22-21 16,0 0-1,-21 21-15,21-21 0,0 0 16,0 0-16,0-1 0,0 1 0,0 0 16,0 0-16,0-21 0,0 20 0,21-20 15,-21 0-15</inkml:trace>
  <inkml:trace contextRef="#ctx0" brushRef="#br0" timeOffset="12905.81">5927 3895 0,'0'0'0,"-22"-43"15,1 43 1,0 0 0,0 0-1,21 22 1,-21-22-16,0 0 16,-1 0-16,1 0 0,0 0 15</inkml:trace>
  <inkml:trace contextRef="#ctx0" brushRef="#br0" timeOffset="13122.91">4678 3895 0,'-43'21'0,"86"-42"0,-128 42 0,64-21 0,-21 21 16,20-21-16,1 0 0,42 0 31,1 0-31,-1 0 0,21 0 0,0 0 15,1 0-15,-1-21 0,0 21 16,1 0-16,-1 0 0,-21 0 0,22 0 16,-22 0-16,0 0 0,0 0 15,0 0-15</inkml:trace>
  <inkml:trace contextRef="#ctx0" brushRef="#br0" timeOffset="13957.61">7810 3768 0,'0'0'0,"22"-21"0,-22-22 15,0 22-15,0-21 0,0-1 0,0 22 16,21-21-16,-21 21 0,0-22 16,21 22-16,-21-21 0,0 21 0,0 0 15,0 42 1,0 0-1,0 21-15,-21 1 0,21-1 0,-21 0 16,21 22-16,-22-22 0,22 22 16,-21-1-16,0 1 0,21-1 15,0 1-15,-21-1 0,21-21 0,-21 22 16,21-22-16,-21 22 0,21-43 0,0 21 16,0-21-16,0 1 0,-22-1 15,22 0-15,0-42 31,0 0-31,0-1 0,0 1 16,0 0-16,0-21 0,22 21 16,-1-22-16,0 22 0,0-21 0,0-1 15,0 1-15,1 21 0,20 0 0,-21-22 16,21 43-16,-20-21 0,20 21 16,0 0-16,1 0 0,-1 0 15,-21 21-15,21 1 0,-20-1 0,-1 21 16,0-21-16,-21 0 0,21 22 0,-21-22 15,0 21-15,0-21 0,-21 1 16,0-1-16,0 21 0,-22-21 0,22-21 16,0 21-16,-21 1 0,20-22 0,1 0 15,0 0-15,0 0 0,0 0 0,0 0 16,-1 0-16,1 0 16,0-22-16,0 1 15,21 0-15,-21 0 16,21 0-16,-21 21 15,21-21-15,0-1 0,0 1 16,21 0-16,0 21 0</inkml:trace>
  <inkml:trace contextRef="#ctx0" brushRef="#br0" timeOffset="14189.69">8424 3937 0,'0'0'0,"21"0"0,-21 21 31,0 0-31,0 1 0,0-1 16,0 21-16,0-21 16,0 0-16,-21 1 0,21-1 0,-21 0 15,21 0-15,0 0 0,0 0 16,0 1-16,-21-22 0,21 21 16,-21-21-1,21-21 1,0-1-1,0 1-15,0 0 0</inkml:trace>
  <inkml:trace contextRef="#ctx0" brushRef="#br0" timeOffset="14457.7">8467 3683 0,'0'0'16,"-22"0"15,22 21-16,-21-21 64,0 0-64,21 21 1,0 1-1,21-1 1,0-21-16,1 21 0,-1-21 0</inkml:trace>
  <inkml:trace contextRef="#ctx0" brushRef="#br0" timeOffset="15158.89">9102 4106 0,'63'0'15,"-42"0"1,-21-21-16,21 21 0,1-21 0,-22 0 16,0 0-16,0 0 15,0-1-15,0 1 0,0 0 16,0 0-16,0 0 0,0 0 0,0-1 16,-22 22-16,1 0 0,0 0 15,-21 0-15,21 0 0,-1 0 16,-20 22-16,21-1 0,-21 0 0,-1 0 15,1 21-15,21-20 0,-22-1 0,22 21 16,0-21-16,0 22 0,21-22 16,0 0-16,0 0 0,0 0 0,0 0 15,21-21-15,0 0 0,22 0 16,-22 0-16,42 0 16,-20 0-16,-22 0 0,21-21 0,-21 0 0,0 0 15,22 0-15,-22 0 16,0 21-16,0-22 0,0-20 0,-21 21 15,0 0-15,22 0 0,-22-1 0,0 1 16,0 0-16,0 42 31,0 0-31,0 1 16,0-1-16,0 21 0,0 0 0,0-20 16,0 20-16,0 21 0,0-20 0,0-1 15,0 22-15,0-22 0,0 21 16,0 1-16,0-1 0,-22 1 0,22-1 15,0 22-15,0-21 0,0-1 16,0 1-16,-21-1 0,21 1 0,-21-1 16,0 1-16,21-22 0,-21 0 0,0 1 15,-1-1-15,22 0 0,-21-21 0,0 1 16,0-1-16,0 0 0,0-21 16,-1 0-16,1 0 0,0 0 15,0-21-15,0 0 0,0-1 0,-1 1 16,1-21-16,21 0 0,0-1 15,-21 1-15,21-22 0,0 1 0,0-1 16,0 1-16,0-1 0,0-20 0,0 20 0,21 1 16,0-1-16,1-20 15,-1 20-15,0 1 0,0 20 0,21-20 16,-20-1-16,20 22 0,64-85 16,-85 85-16,21-1 0,-21 22 15,64-21-15</inkml:trace>
  <inkml:trace contextRef="#ctx0" brushRef="#br0" timeOffset="16401.57">10033 4191 0,'0'0'0,"0"-21"0,21 0 15,-21 0-15,0-1 0,0-20 16,0 21-16,0 0 0,0-22 15,0 22-15,0 0 0,0-21 0,-21 21 16,0-22-16,0 22 0,-1 0 0,1 0 16,0 21-16,0 0 0,-21 0 0,-1 0 15,22 0-15,-21 0 0,-1 21 16,22 0-16,-21 0 0,0 0 0,20 22 16,-20-1-16,21 0 0,0-20 0,0 20 15,-1 0-15,22 1 0,0-22 16,0 0-16,0 0 0,0 0 0,22 0 15,-1 1-15,0-22 0,21 0 0,1 0 16,-22 0-16,21 0 0,0 0 16,1-22-16,-1 1 0,0 0 0,1 21 15,-22-21-15,21 0 0,-21 0 16,1-1-16,-1 1 0,0 0 0,-21 0 16,0 0-16,0 0 0,0-1 0,0 1 15,0 0-15,0 42 31,0 0-31,0 22 0,0-1 16,0-21-16,0 43 0,0-22 0,0 0 16,0 1-16,21 20 0,-21 1 15,0-22-15,0 22 0,0-1 16,0 1-16,0-1 0,0 1 0,0-1 16,0 1-16,0-1 0,-21 1 0,21-1 15,-21 1-15,0-1 0,-1-21 0,1 22 16,21-22-16,-21 1 0,0-1 0,0 0 15,21-21-15,0 22 0,-21-22 0,-1 0 16,1 0-16,21 0 0,-21 1 0,0-22 16,0 0-16,0 0 15,-1-22-15,1 1 0,21 0 16,-21 0-16,21-21 0,0 20 0,-21-20 16,21 0-16,0-1 0,0 1 0,0-21 15,21 20-15,0-20 0,0-1 16,1-20-16,-1 20 0,0 1 0,21-22 15,-21 21-15,22-20 0,-1-1 0,0 22 16,1-22-16,-22 21 0,21-20 16,1 20-16,-22 1 0,21-1 0,22-42 15,-43 64-15,0 21 0,-21-21 16,0 20-16,21 22 0,-21-21 0,-21 42 31,21 1-31,-21-1 16,21 0-16,-21 0 0,21 0 0,-22 0 15,22 22-15,0-22 0,0 0 16,0 21-16,0-20 0,0-1 16,0 21-16,0-21 0,22 0 0,-1 1 15,0-22-15,-21 21 0,21 0 0,0-21 16,0 0-16,1 0 0,-1 0 0,0 0 16,0 0-16,0 0 0,0-21 15,1 0-15,-1 21 0,0-22 0,0 1 16,0 0-16,0-21 0,1 21 15,-1-1-15,-21-20 0,21 21 0,-21-21 0,0 20 16,0-20-16,0 21 0,0-21 16,0 20-16,0 1 0,-21 21 15,0 0-15,-1 0 16,22 21-16,-21 1 16,21-1-16,-21 0 15,21 0-15,0 0 0,0 0 16,21-21-1,0 0-15,1 0 0,-1-21 16,0 0 0,0 21-16,-21-21 0,0 0 0,21 0 15,0 21-15,-21-22 0,0 1 0,0 0 16,22 21-16,-22-21 0,0 42 31,0 0-31,0 0 0,0 1 16,0-1-16,0 21 0,0-21 0,0 22 15,0-1-15,0-21 0,0 21 0,0 1 16,21-22-16,-21 0 0,0 0 0,21 0 16,0 1-16,-21-1 0,21-21 15,0 0-15,1 0 16,-22-21 0,0-1-16,0 1 15</inkml:trace>
  <inkml:trace contextRef="#ctx0" brushRef="#br0" timeOffset="17002.52">11811 3535 0,'0'0'16,"21"-21"-16,0-43 15,0 43-15,1 0 0,-22 0 0,0 0 16,0-1-16,0 1 15,21 21-15,-21 43 16,0-22 0,0 21-16,0-21 0,0 22 15,0-1-15,0 21 0,-21-20 0,21-1 16,0 0-16,0 1 0,0 20 0,-22-20 16,22-1-16,-21 21 0,21-20 0,-21-22 15,21 21-15,0 1 0,0-22 16,0 21-16,0-21 0,0 0 15,0 1-15,0-44 47,0 1-47,0 0 0,21 0 16,-21-21-16,21 20 0</inkml:trace>
  <inkml:trace contextRef="#ctx0" brushRef="#br0" timeOffset="17442.8">11896 3577 0,'0'-21'16,"0"42"-16,-22-63 0,22 21 16,-21 0-16,21-1 0,0 1 15,0 0-15,21 0 0,1 0 16,-1 21-16,0-21 0,21 21 16,-21-22-16,1 22 0,20 0 0,-21 0 15,21 0-15,-20 22 0,20-1 0,-21 0 16,0 0-16,0 0 0,-21 22 15,0-22-15,0 21 0,0-21 0,0 22 16,-21-22-16,0 0 0,-21 0 0,21 21 16,-22-20-16,1-22 0,21 21 0,-22 0 15,22-21-15,0 21 0,0-21 16,0 0-16,0 0 0,-1 21 16,44-42 77,-22 0-61,21 0-1,0 21-16</inkml:trace>
  <inkml:trace contextRef="#ctx0" brushRef="#br0" timeOffset="18005.87">12531 3471 0,'0'0'0,"0"-21"0,0 0 15,0 42 17,0 0-17,0 1-15,0 20 0,0-21 0,0 21 16,0 1-16,0-22 0,0 21 0,0 1 16,0-22-16,0 21 0,0-21 0,0 22 15,0-22-15,0 21 0,0-21 16,0 0-16,0 1 0,0-1 0,0 21 15,0-21 1,0-42 15,0 0-31,0 0 16,0 0-16,0-1 0,0 1 0</inkml:trace>
  <inkml:trace contextRef="#ctx0" brushRef="#br0" timeOffset="18335.43">12488 3620 0,'0'0'0,"0"-22"0,0 1 0,0-21 16,0 21-16,0 0 0,0-1 16,0 1-16,21 0 15,1 21-15,-1 0 0,0 0 16,0 0-16,0 0 0,22 21 0,-22 0 16,21 1-16,-21-22 0,22 42 0,-22-21 15,21 0-15,-21 0 0,0 22 16,1-22-16,-1 21 0,0-21 0,-21 1 15,0 20-15,0-21 0,0 21 0,0-20 16,-21-1-16,0 0 0,-22 21 0,1-21 16,21 1-16,-22-1 0,1 0 15,0-21-15,-1 21 0,22 0 0,0-21 16,-21 0-16,21 21 0,-1-21 16,1 0-1,42 0 16,1 0-31,-1-21 0,0 0 16,21 21-16,-21-21 0,22 0 0</inkml:trace>
  <inkml:trace contextRef="#ctx0" brushRef="#br0" timeOffset="18830.11">13250 3598 0,'0'0'0,"-21"0"0,0 0 0,-21 0 16,42-21-16,21 0 31,0 21-31,0 0 0,21-21 0,-20 21 16,20 0-16,0 0 0,1 0 0,-22 0 16,21 0-16,-21 0 0,22 0 15,-22 0-15,0 0 0,0 0 0,-42 0 47,0 0-47,0 0 16,-1 0-16,1 0 0,0 0 15,0 0-15,0 0 0,0 0 0,-1 0 16,1 0 0,21 21-1,0 0 1,0 0-16,0 1 15,0-1-15,0 0 16,0 0-16,0 0 0,0 22 0,0-22 16,0 0-16,0 0 0,-21 21 0,21-20 15,0-1-15,-21 0 0,21 21 0,0-21 16,0 1-16,-21-1 0,21 0 16,0 0-16,0 0 0,0 0 15,0 1-15</inkml:trace>
  <inkml:trace contextRef="#ctx0" brushRef="#br0" timeOffset="19453.78">15176 3027 0,'22'-21'0,"-44"42"0,65-63 15,-43 20-15,0 1 16,0 0-16,-21 21 31,-1 21-31,1 0 0,0 22 16,0-1-16,0 0 0,0 22 15,-1-22-15,1 43 0,0-22 0,0 1 16,0-1-16,0 1 0,-1-1 0,22 1 16,-21-1-16,0-20 0,0 20 15,21-20-15,0 20 0,-21-21 0,21-20 16,-21 20-16,21 0 0,0-21 0,0 22 16,0-22-16,21-42 31,0 0-16,-21-1-15,21 1 0,0 0 16,22 0-16,-22-21 0</inkml:trace>
  <inkml:trace contextRef="#ctx0" brushRef="#br0" timeOffset="19786.66">15430 3662 0,'-21'21'31,"0"0"-31,0 0 0,0 1 0,0-1 15,-1 0-15,22 0 16,-21 0-16,0 0 0,21 1 0,-21-1 0,21 21 16,0-21-16,0 0 0,0 1 15,0-1-15,21-21 0,0 0 0,0 0 16,1 0-16,-1 0 16,21 0-16,-21 0 0,0 0 0,1 0 15,20-21-15,-21-1 0,0 1 0,-21 0 16,0 0-16,0 0 0,0 0 15,0-1-15,0 1 0,0-21 16,-21 21-16,0 0 0,0-1 0,0 1 16,-1 21-16,1-21 0,0 21 0,0 0 15,0 0-15,0 0 16,-1 0-16,22-21 31</inkml:trace>
  <inkml:trace contextRef="#ctx0" brushRef="#br0" timeOffset="20003.25">14711 3514 0,'42'0'15,"-21"0"-15,0 0 0,1 0 0,41-21 16,-21-1-16,1 22 0,-1-21 15,0 21-15,22 0 16,-22-21-16,22 21 0,-22 0 0,-21-21 16,22 21-16,-22 0 0,0 0 0,0 0 15,-21-21 1</inkml:trace>
  <inkml:trace contextRef="#ctx0" brushRef="#br0" timeOffset="21469.7">18055 3408 0,'0'0'0,"0"-21"15,0 0 17,21-1-32,0 1 0,1 21 15,-22-21-15,42 0 0,-21 0 0,0 0 16,22-1-16,-1 1 0,0 0 16,1-21-16,20 21 0,-21-1 0,-20-20 15,20 21-15,-21-21 0,0 20 16,-21-20-16,0 21 0,0 0 0,-42-22 15,21 22-15,-43 0 0,22 0 0,-22 0 16,1 0-16,-1 21 16,-20 0-16,20 0 0,1 0 0,-1 0 15,1 0-15,20 21 0,1 0 0,0 0 16,21 0-16,-1 22 0,1-22 16,21 21-16,0 0 0,0 1 0,21-1 15,1 0-15,-1 22 0,21-22 0,0 22 16,-20-22-16,20 22 0,-21-1 15,21-21-15,-20 22 0,20-22 0,-42 1 16,0-1-16,0 0 0,0 1 16,0-22-16,-21 21 0,0-21 0,-22 0 15,1 1-15,0-1 0,-22 0 16,1-21-16,-1 21 0,-21-21 0,22 0 16,-1 0-16,1 0 0,-1 0 0,1-21 15,-1 0-15,22 0 0,0-1 0,-1 1 16,1 0-16,21-21 0,-21-1 15,20 1-15,22 0 0,0-22 0,0 22 16,0-22-16,0 1 0,0 21 0,0-22 16,0 22-16,0-1 0,0 1 15,0 21-15,22 0 0,-1 21 0,0 0 16,0 21-16,0 0 0,0 0 16,1 22-16,-1-1 15,0 21-15,-21-20 0,21-1 0,0 22 16,0-22-16,1 21 0,-1-20 0,-21-1 15,21 0-15,0 1 0,21-1 16,-20 0-16,-1 1 0,21-22 0,0 0 16,1 21-16,-1-42 0,0 22 0,1-22 15,-1 21-15,0-21 0,22 0 0,-22 0 16,1-21-16,-1-1 0,21 22 16,-20-21-16,-1 0 0,0 0 0,-20 0 15,20 0-15,-21-1 0,0-20 16,0 21-16,1 0 0,-1-22 0,-21 22 15,0-21-15,0 21 0,21 0 16,-21-1-16,0 1 0,0 42 31,-21 1-31,0-1 0,21 0 16,-22 0-16,1 0 0,21 0 0,0 1 16,-21 20-16,0-21 0,21 0 0,-21 0 15,21 1-15,0-1 0,0 0 16,0 0-16,21-21 31,0 0-15,0-21-16,0 0 0,1 0 15,-1-1-15,-21 1 0,21 0 16,0 0-16,-21 0 0,21 0 0,0-1 16,-21 1-16,0 0 0,22 21 15,-1 21 1,-21 0-16,0 1 15,0-1-15,0 0 0,0 0 16,0 0-16,0 0 0,0 1 16,21-1-16,-21 0 15,21-21-15,0 0 16,0 0-16,1 0 16,-1 0-16,0-21 0,0 21 15,-21-21-15,21-1 0,0 1 16,1 21-16,-1-21 0,0 0 0,0 0 15,-21 0-15,21-1 0,0 1 0,1 0 16,-22 0-16,21 21 16,0 0-16,-21 21 15,0 0 1,0 0-16,0 1 16,0-1-16,0 0 0,0 0 0,0 0 15,0 0-15,21 1 0,-21-1 16,0 0-16,0 0 0,0 0 0,0 0 15,0 1 1,21-22-16,0 0 16,1 0-16</inkml:trace>
  <inkml:trace contextRef="#ctx0" brushRef="#br0" timeOffset="23064.6">19389 3683 0,'0'-21'0,"0"42"0,0-63 16,0 21-16,0-1 0,-22 22 0,1-21 16,0 21-1,0 0-15,0 0 0,0 0 0,-1 0 16,-20 0-16,21 21 0,0 1 0,0-1 16,-1 0-16,1 0 0,-21 21 15,42-20-15,-21-1 0,0 21 0,-1-21 16,22 0-16,0 1 0,-21-1 0,21 0 15,0 0-15,0 0 0,21-21 16,1 0-16,20 0 16,-21 0-16,0 0 0,0 0 0,22 0 15,-22-21-15,0 0 0,21 21 0,-20-21 16,-1 0-16,0-1 0,0 1 0,0 0 16,-21 0-16,0 0 15,21-22-15,-21 22 0,22 0 0,-22 0 16,0 0-16,0 0 0,0-1 0,0 1 15,0 42 1,0 1 0,0-1-16,0 0 0,0 0 0,0 21 15,0-20-15,0 20 0,0-21 0,0 0 16,0 22-16,0-22 0,0 0 16,0 0-16,0 0 0,21 0 0,0 1 15,0-1-15,21-21 0,-20 0 0,20 0 16,-21 0-16,21 0 0,1 0 15,-22-21-15,21-1 0,-21 1 16,22 0-16,-22 21 0,0-42 0,0 21 16,0-1-16,1-20 0,-1 21 0,0-21 15,0-1-15,0 1 0,-21-22 16,21 22-16,1-21 0,-1 20 0,-21-20 16,21-1-16,-21 22 0,21 0 0,-21-22 15,0 22-15,21 21 0,-21-22 0,0 22 16,0 0-16,0 42 31,0 21-31,-21-20 0,0 20 16,21 21-16,-21-20 0,21 20 0,-21-20 15,-1 20-15,22-21 0,0 22 16,-21-22-16,0 22 0,21-22 0,0 0 16,0 1-16,0-1 0,0-21 0,0 22 15,0-22-15,0 0 0,0 0 16,0 0-16,21 0 0,0 1 0,1-22 15,20 0-15,-21 0 0,0 0 0,22 0 16,-22 0-16,21-22 0,0 22 16,-20-21-16,20 0 0,-21 0 0,0 0 15,22 0-15,-22-1 0,0-20 16,0 21-16,0-21 0,0-1 0,1 1 0,-22 0 16,21-22-16,-21 22 15,21-22-15,-21 22 0,0-22 0,21 22 16,-21 0-16,0 21 0,0-22 0,0 22 15,0 0-15,-21 42 16,21 0 0,-21 22-16,0-1 0,21-21 0,-22 21 15,1 1-15,0 20 0,21-20 0,-21-1 16,21 0-16,-21 1 0,21-1 16,0 0-16,0 1 0,0-22 0,0 21 15,0-21-15,0 22 0,0-22 0,0 0 16,0 0-16,21 0 0,0 0 15,0 1-15,0-22 0,1 0 16,-1 21-16,0-21 0,21 0 0,-21 0 16,22 0-16,-22-21 0,0 21 0,21-22 15,-20 1-15,-1 0 0,0 21 0,0-21 16,0-21-16,0 20 0,-21 1 16,0 0-16,22-42 0,-22 41 15,0 1-15,0 0 0,0 0 0,0 0 16,0 0-16,-22 21 15,22 21 1,0 0-16,-21 0 0,0-21 0,21 42 16,-21-20-16,21-1 0,-21 0 15,21 0-15,0 0 0,0 0 16,0 1-16,0-1 0,0 0 0,0 0 16,0 0-16,0 0 0,21-21 0,0 0 15,0 22-15,0-22 0,1 0 0,-1 0 16,21 0-16,-21 0 15,0-22-15,1 1 0,-1 0 0,0 21 16,0-21-16,0 0 0,0 0 0,1-1 16,-22 1-16,0 0 0,0 0 0,0 0 15,0 0-15,0-1 0,0 1 16,0 0-16,-22 21 31,1 0-31,21 21 16,0 0-16,21-21 31,1 0-15,-1 0-16,0 0 0,-21-21 15,21 21-15,0-21 0,0 21 16,-21-21-16,22 21 0,-1 0 0,-21-21 16,0 42 15,0 0-31,0 21 0,0-20 15,0-1-15,0 0 0,0 0 16,0 0-16,-21 22 0,21-22 0,0 0 16,0 0-16,0 0 0,0 0 0,0 1 15,0-1-15,0 0 0,0 0 16,0 0 0,21-21-1,-21-21 1,21 0-1,-21 0-15</inkml:trace>
  <inkml:trace contextRef="#ctx0" brushRef="#br0" timeOffset="23433.64">22267 3281 0,'0'0'0,"0"-21"0,0 0 0,0-1 15,0 1-15,-21 0 16,0 21-16,21 21 0,0 0 16,0 1-16,0-1 0,-21 21 15,21 0-15,-21 1 0,21 20 16,-22-20-16,22-1 0,0 21 0,-21-20 15,0-1-15,21 0 0,0 1 0,-21-1 16,0-21-16,21 22 0,-21-22 16,21 0-16,0 0 0,0 0 0,0 0 15,0 1-15,0-1 16,0-42 0,0-1-1,0 1-15,21 21 0,-21-21 16,21 0-16,-21 0 0,21-22 0,-21 22 15</inkml:trace>
  <inkml:trace contextRef="#ctx0" brushRef="#br0" timeOffset="23748.06">22204 3323 0,'0'0'0,"-21"-21"0,-1 21 16,22-21-16,0 0 15,0 0 1,22 21-1,-1 0-15,0 0 0,0-22 16,21 22-16,-20 0 0,-1 0 0,0 0 16,0 0-16,0 0 0,0 22 15,1-1-15,-1 0 0,-21 0 16,0 0-16,0 22 0,0-22 0,0 0 16,0 21-16,0-21 0,0 1 0,-21-1 15,-1 0-15,1 0 0,0 0 0,0 0 16,0 1-16,0-22 0,-1 21 15,-20-21-15,21 0 0,0 21 0,0-21 16,-1 21 0,44-21-1,-1 0-15,0 0 16</inkml:trace>
  <inkml:trace contextRef="#ctx0" brushRef="#br0" timeOffset="24050.52">22818 3281 0,'0'0'0,"0"-21"16,0 42 15,0 0-31,0 0 0,0 22 0,0-22 0,0 21 16,0 0-16,0 1 0,-22-22 15,22 21-15,-21 1 0,21-1 16,-21 0-16,21-21 0,0 22 0,-21-22 16,21 21-16,-21-21 0,21 1 0,-21-1 15,21 0-15,0 0 0,0 0 16,0-42 15,0 0-15</inkml:trace>
  <inkml:trace contextRef="#ctx0" brushRef="#br0" timeOffset="24437.87">22796 3450 0,'0'-21'0,"0"42"0,0-63 16,0 21-16,0 0 0,0-1 15,22 22 1,-1-21-16,0 21 0,0 0 15,0 0-15,0 0 0,1 0 16,-1 0-16,0 0 0,0 0 0,0 21 16,0 1-16,1-1 0,-1 0 15,-21 0-15,0 21 0,21-20 0,-21-1 16,21 0-16,-21 21 0,0-21 0,0 1 16,0-1-16,0 0 0,0 21 0,0-21 15,0 1-15,0-1 16,-21 0-16,0-21 0,0 21 0,-1 0 15,1 0-15,0-21 0,0 22 0,0-1 16,-22-21-16,22 21 0,0-21 0,0 0 16,0 21-16,0-21 0,-1 0 15,1 21-15,0-21 0,0 21 16,0-21-16,42 0 47,0 0-47,0-21 0,0 0 15,1 21-15</inkml:trace>
  <inkml:trace contextRef="#ctx0" brushRef="#br0" timeOffset="25080.22">23516 3450 0,'-21'0'0,"42"0"0,-63 0 16,21-21-16,-1 21 0,1 0 16,21-21-1,21 21 1,1-21-16,-1 21 0,21 0 0,-21 0 16,22 0-16,-1 0 0,-21-21 15,21 21-15,-20 0 0,20 0 0,-21 0 16,0 0-16,0 0 0,1-22 0,-1 22 15,0 0 1,-42 0 31,0 0-47,-1 0 0,1 0 16,0 0-16,0 0 15,0 22-15,0-22 16,-1 0-1,1 0 1,21 21 15,0 0-31,0 0 0,0 0 16,0 0-16,-21 22 0,21-22 16,-21 0-16,21 21 0,-21-20 0,21 20 15,0-21-15,-21 21 0,-1-20 16,22 20-16,0-21 0,0 21 0,-21-20 15,21-1-15,-21 21 0,21-21 16,0 0-16,-21 1 0,21-1 0,0 0 16,0 0-16,0 0 15,0 0 1,-21-21 46,21-21-46</inkml:trace>
  <inkml:trace contextRef="#ctx0" brushRef="#br0" timeOffset="36958.93">1841 7599 0,'0'0'0,"-21"0"15,21-21 1,0 0-16,0-1 15,0 1-15,-21 0 0,21 0 16,0 0-16,-21 0 0,0-1 16,21 1-16,-21 0 0,-1 0 0,22 0 15,-21 0-15,0-1 0,-21 22 0,21-21 16,-1 21-16,1 0 0,-21 0 16,21 0-16,0 21 0,-22 1 0,1-1 15,0 0-15,20 21 16,-20 1-16,0-1 0,21 0 0,-22-21 15,22 22-15,21-1 0,0 0 16,0 1-16,0-1 0,0-21 0,0 0 16,21 22-16,0-22 0,1-21 15,20 21-15,-21-21 0,21 0 0,1 0 16,-1 0-16,0 0 0,22-21 0,-22 0 16,1 0-16,20-22 0,-21 22 15,1-21-15,20-1 0,-20 1 0,-1 0 16,21-22-16,-20 22 0,-1-22 15,0 1-15,1-1 0,-1 1 16,0 21-16,-20-22 0,-1 1 0,0 20 16,0-20-16,-21 20 0,0 1 15,0 0-15,0 21 0,0-1 0,0 1 16,-21 0-16,0 21 0,0 0 16,-1 0-16,1 0 0,0 21 0,0 0 15,0 22-15,0-1 0,-1 0 0,-20 1 16,21-1-16,0 22 0,0-1 15,-1 1-15,1-1 0,21 1 16,-21-1-16,21 1 0,0-22 0,0 21 16,0-20-16,0-1 0,0 0 15,21-20-15,0-1 0,1 0 0,-1 0 16,21 0-16,-21-21 0,22 0 16,-1 0-16,0 0 0,1 0 0,-1-21 15,0 21-15,1-21 0,-22 0 16,21 0-16,0-1 0,-20-20 0,20 21 15,-21 0-15,0 0 0,-21-22 0,0 22 16,0 0-16,21 0 0,-21 0 16,0-1-16,-21 22 15,0 22 1,21-1 0,-21 0-16,21 21 0,-21-21 0,21 1 15,-21-1-15,21 21 0,0-21 16,0 0-16,0 22 0,0-22 15,0 0-15,21-21 0,0 21 0,0 0 16,0-21-16,0 0 0,22 0 0,-22 0 16,0 0-16,21 0 0,-20-21 15,-1 0-15,21 21 0,-21-21 0,0 0 16,1 0-16,-22-1 0,0 1 0,21 0 16,-21 0-16,0 0 0,0-22 15,0 22-15,-21 0 0,-1-21 0,1 21 16,0-1-16,0 1 0,0 0 0,-22 21 15,22 0-15,0 0 16,-21 0-16,21 0 0,-1 0 0,1 0 16,0 21-16,0 0 0,21 1 0,0 20 15,-21-21-15,21 0 0,0 0 16,0 1-16,0-1 0,0 0 0,21 0 16,21-21-16,-21 21 15,1-21-15,20 0 0,0 0 0,-21-21 16,22 21-16,-1-21 0,22 0 0,-22 0 15,-21-1-15,21 1 16,1 0-16,-1 0 0,-21 0 0,43-22 16,-43 22-16,0 21 0,0 0 0,-21-21 15,0 42 17,0 0-32,0 1 0,0-1 0,0 0 15,0 0-15,0 21 0,-21-20 0,21-1 16,-21 0-16,21 0 0,0 0 15,0 22-15,0-22 0,0 0 16,0 0-16,21-21 16,0 0-1,0-21-15,22 0 0,-22 0 0,0-1 16,21 1-16,-20 0 0,-1 0 0,21 0 16,-21-22-16,0 22 15,1 0-15,-1 0 0,-21 0 0,0 0 16,0-1-16,0 1 0,0 42 31,0 1-15,0-1-16,0 0 0,0 0 0,-21 0 15,21 0-15,-22 22 0,22-22 0,0 0 16,0 0-16,0 0 0,0 1 16,0-1-16,22-21 15,-1 0-15,0 0 0,21 0 16,-21-21-16,22 21 0,-1-22 0,-21 1 15,22-21-15,-1 21 16,0 0-16,-21-22 0,22 1 0</inkml:trace>
  <inkml:trace contextRef="#ctx0" brushRef="#br0" timeOffset="37406.1">4064 7070 0,'0'-43'0,"0"86"0,0-128 0,0 43 16,0-1-16,0 22 0,0 0 0,-21 21 15,0 0-15,-1 0 0,1 0 16,0 42-16,21-20 15,-21 20-15,21 0 0,0 1 0,-21-1 16,0 0-16,-1 22 0,22-22 16,0 22-16,-21-22 0,21 0 15,-21 1-15,21-1 0,0 0 0,0-21 16,0 22-16,0-22 0,0 0 0,0 0 16,21-21 15,-21-21-31,21 0 15,-21 0-15,22 0 0,-1-1 0,-21 1 16,21 0-16,0 0 0,0 0 16,0 0-16,1 21 0,-1-22 0,0 1 15,0 21-15,0 0 0,0 0 0,1 0 16,-1 0-16,0 0 0,0 0 0,0 21 16,0 1-16,1-1 15,-22 0-15,0 0 0,0 0 16,0 0-16,-22 1 0,1-1 0,-21 0 15,21 0-15,-22 0 0,1 0 0,0 1 16,-1-1-16,22-21 0,-21 21 16,0-21-16,-1 0 0,22 21 0,0-21 15,0 0-15,21-21 16,21 0-16,0 21 16,0-21-16,0-1 0,22 1 15,-1 0-15</inkml:trace>
  <inkml:trace contextRef="#ctx0" brushRef="#br0" timeOffset="37684.58">4699 6837 0,'0'-21'0,"0"42"0,0-63 0,0 20 16,-21 44-1,21-1-15,0 21 16,-21-21-16,-1 22 0,22-1 0,-21 0 15,0 22-15,21-22 0,-21 22 16,0-22-16,0 21 0,21-20 16,-22 20-16,1-20 0,0-1 0,21 0 0,-21 1 15,21-1-15,-21-21 0,21 0 16,0 22-16,0-22 0,0 0 16,0 0-16,21-21 15,0 0-15,0 0 0,0-21 16,1 0-16,20 0 0,-21-1 0,0 1 15</inkml:trace>
  <inkml:trace contextRef="#ctx0" brushRef="#br0" timeOffset="38019.51">4826 7493 0,'21'0'47,"0"0"-47,0 0 0,1 0 15,-1-21-15,0 21 0,0-21 0,0 21 16,0-21-16,-21-1 0,22 1 0,-1 21 16,0-21-16,-21 0 0,0 0 15,0 0-15,0-1 0,-21 22 32,0 0-32,-1 0 0,1 22 0,0-1 15,0 0-15,0 21 0,0-21 16,-1 1-16,1 20 0,0-21 0,21 0 15,0 22-15,0-22 0,0 0 16,0 0-16,0 0 0,0 0 16,21-21-16,0 0 0,1 0 15,-1 0-15,0 0 0,0 0 0,0 0 16,0 0-16,1 0 0,-1-21 0,0 21 16,0-21-16,0 0 0</inkml:trace>
  <inkml:trace contextRef="#ctx0" brushRef="#br0" timeOffset="40251.16">6625 7218 0,'0'0'0,"0"21"0,-21-21 16,21 21-16,0 0 16,21-21-16,0 0 15,0 0-15,22 0 0,-22 0 16,21-21-16,1 0 0,-1 0 0,21 0 15,-20 0-15,20-1 0,-20 1 16,20 0-16,1-21 0,-22 21 0,21-22 16,-20 22-16,20-21 0,-20-1 15,-1 1-15,21-21 0,-41 20 16,-22 1-16,0 0 0,0-1 0,0 1 16,-22 0-16,1-1 0,0 1 15,0 0-15,0 20 0,0 1 0,-1 0 16,1 21-16,0 0 0,0 0 0,0 0 15,21 21-15,-21 0 0,-1 22 16,22-1-16,0 0 0,-21 22 16,21-1-16,-21 22 0,0-21 0,21 20 15,-21 1-15,0 0 0,-1-1 0,1 1 16,0 0-16,0 20 0,-21-20 0,20 0 16,1 21-16,-21-22 0,21 22 15,0-21-15,-1 21 0,-20-1 0,21-20 16,0 0-16,0 21 0,-1-22 0,1 1 15,21 42-15,0-64 0,0-20 16,0-1-16,0 0 0,0-20 0,0-1 16,21-21-16,1 0 0,-1 0 0,21-21 15,-21 21-15,22-43 0,-22 22 16,21-21-16,0-1 0,1 1 16,-1-21-16,0 20 0,-20-20 0,20-1 15,-21 1-15,0-1 0,0 1 0,1-22 16,-22 22-16,0-1 0,0-21 0,0 22 15,-22-1-15,1 22 0,0-21 0,0 20 16,-21 1-16,20 21 0,1-22 16,-21 22-16,21 0 0,0 0 0,-1 21 15,1-21-15,21 0 0,0-1 16,0 1-16,21 21 16,1-21-16,-1 0 0,21 21 15,0-21-15,1 0 0,-1-1 0,0-20 16,22 21-16,-22-21 0,22 20 0,63-83 15,-43 62-15,-20 1 16,-1 0-16,22-22 0,-21 22 16,-22-22-16,21 22 0,-20-22 0,-22 22 15,21 0-15,-21-1 0,-21 1 0,0 0 16,0 21-16,0-22 0,-21 43 16,0 0-16,0 0 15,0 0-15,0 0 0,-1 0 0,1 21 16,0 1-16,0 20 0,0-21 0,0 21 15,-1 1-15,22-1 0,-21 0 16,0 1-16,0 20 0,0-20 16,21 20-16,-21-21 0,-1 1 0,1 20 15,21-20-15,0-1 0,0 0 0,0 1 16,0-1-16,0-21 0,0 0 0,21 22 16,1-43-16,20 21 0,-21-21 15,21 21-15,-20-21 0,20 0 0,0 0 16,1-21-16,-22 0 0,21 21 0,0-22 15,22-20-15,-43 0 0,0 21 16,0-1-16,1 1 0,-1 0 16,-21 0-16,0 0 0,0 0 0,0-1 15,0 1-15,0 42 32,0 1-32,0-1 0,-21 0 0,21 0 15,0 0-15,0 22 16,0-22-16,-22 0 0,22 21 0,0-21 15,0 1-15,0-1 0,0 21 0,22-21 16,-1 0-16,0-21 16,0 0-16,0 0 0,22 0 0,-22 0 15,21 0-15,0 0 0,1 0 16,-1-21-16,0 0 0,1 0 0,-1 0 16,0 0-16,-20-1 0,20 1 15,-21-21-15,-21 21 0,0 0 0,0-22 16,0 22-16,0-21 0,0 21 0,0-1 0,-21-20 15,0 21-15,-22 0 0,22 21 16,-21-21-16,21-1 0,-22 22 16,22 0-16,-21 0 0,0 0 0,20 0 15,-20 22-15,21-1 0,0 0 0,0 21 16,-1-21-16,1 22 0,21-1 0,0-21 16,0 22-16,0-1 0,0-21 15,0 21-15,21-20 0,1-1 0,20 0 16,-21 0-16,21 0 0,1 0 0,-1-21 15,0 0-15,1 0 0,-1 0 16,22 0-16,-1 0 0,1 0 16,-1-21-16,1 0 0,-1 0 0,-21 0 15,22 0-15,-22-1 0,1 1 0,-22 0 16,0 0-16,0 0 0,0 0 0,-21-1 16,0 1-16,0 0 0,0 0 0,0 0 15,0 0-15,-21 21 0,0 0 0,0-22 16,0 22-16,-1 0 0,1 0 15,0 0-15,-21 22 0,21-1 0,-1-21 16,1 42-16,-21-21 0,21 0 0,0 1 16,21-1-16,-22 21 0,22-21 15,0 0-15,0 1 0,0-1 0,0 0 16,22 0-16,-1-21 16,0 0-16,21 0 0,-21 0 0,1 0 15,-1 0-15,0-21 0,21 0 16,-21 0-16,64-43 15,-64 43-15,-21 0 0,21 0 16,1-1-16,-22 1 0,0 0 0,0 0 16,0 42-1,0 0 1,0 0-16,0 1 0,0-1 16,0 0-16,0 0 0,0 0 0,0 0 15,0 1-15,0-1 0,0 0 0,0 0 16,0 0-16,21 0 0,0 1 15,0-22-15,0 0 16,22 0-16,-22 0 0,21 0 0,0 0 16,-20 0-16,20-22 0,0 1 0,1 0 15,20-21-15,-42 21 0,22-22 16,-22 22-16,21-21 0,-21-1 0,0 1 16,22 0-16,-1-64 0,-21 64 15,22-22-15,-1-42 16,-21 43-16,-21 20 0,0 1 0,21 0 15,-21 21-15,0-22 0,0 22 16,-21 21-16,0 0 16,0 0-16,0 21 0,-22 0 15,22 22-15,0-1 0,-21 0 0,20 1 16,1-1-16,0 0 0,0 22 16,0-22-16,0 1 0,21 20 0,0-21 0,0 1 15,0-1-15,0 0 0,0 1 0,0-22 16,0 21-16,0-21 0,0 1 0,21-1 15,0-21-15,0 0 0,0 21 16,0-21-16,1 0 0,-1 0 0,0 0 16,21-21-16,1 0 0,-22-1 15,0 1-15,0 0 0,0 0 16,-21 0-16,21 0 0</inkml:trace>
  <inkml:trace contextRef="#ctx0" brushRef="#br0" timeOffset="40441.8">10033 7049 0,'-21'0'0,"42"0"0,-63 0 16,63 0 15,0 0-31,0 0 0,0 0 0,0 0 16,1 0-16,20 0 0,-21 0 0,0 0 16,0 0-16,1 0 0,20 0 0,-21 0 15,0 0-15,0 0 0,1 0 16,-1 0-16,0 0 15,0-22-15</inkml:trace>
  <inkml:trace contextRef="#ctx0" brushRef="#br0" timeOffset="41755.85">12192 7472 0,'0'-21'16,"21"0"-16,0-1 16,0 1-16,1 0 15,20 0-15,-21-21 0,21 20 0,1-20 16,-1 0-16,-21-1 0,22 1 0,-1-21 15,-21 20-15,21-20 0,1 20 0,-22-20 16,0-1-16,0 1 0,0-1 16,-21 1-16,22 21 0,-22-22 0,0 1 15,0 20-15,0 1 0,0 21 0,0-22 16,-22 22-16,1 0 0,0 21 16,0 0-16,0 0 0,0 0 0,-1 42 15,1-20-15,0 41 0,0-21 16,0 22-16,0 21 0,-1-22 0,1 22 15,0-1-15,0 1 0,0-21 16,0 20-16,21-20 0,0 20 0,-22-20 16,22-22-16,0 22 0,0-22 0,0 0 15,22-20-15,-22-1 0,21 0 16,0 0-16,21 0 0,-21-21 0,22 0 16,-22 0-16,21 0 0,1 0 0,-1 0 15,-21 0-15,21-21 0,1 0 0,-1 0 16,0 0-16,1-1 0,-22 1 15,21-21-15,-21 21 0,1 0 0,-22-1 0,0-20 16,0 21-16,0 0 16,0 0-16,0 42 31,0 0-31,-22 0 0,1 0 0,21 0 16,-21 1-16,21-1 0,0 21 0,0-21 15,0 0-15,0 1 0,0-1 16,0 0-16,21 0 0,0 0 15,1-21-15,-1 0 0,0 0 0,21 0 16,1 0-16,-22 0 0,21 0 0,0-21 16,1 0-16,-1 0 0,0 0 0,-20 21 15,20-43-15,-21 22 0,21 0 0,-42 0 16,22-22-16,-22 1 16,0 21-16,0 0 0,0 0 0,0-1 15,-22 1-15,1 21 16,0-21-16,0 21 0,0 0 0,0 0 15,-1 0-15,1 0 0,42 0 32,1 0-32,20 0 15,-21 0-15,0 0 0,22-21 16,-1 21-16,-21 0 0,21 0 0,-20 0 16,20 0-16,-21 0 0,0 0 15,22 21-15,-43 0 0,21-21 0,0 21 0,-21 1 16,21-1-16,-21 0 0,0 0 0,0 0 15,0 0-15,0 1 0,0-1 16,0 0-16,-21 0 0,0-21 16,0 21-16,21 0 0,-22 1 0,1-1 15,0-21-15,21-21 32,0-1-17,0 1-15,21 0 0,0 0 0,1 0 16,-1 0-16,0-1 0,0-20 0,0 21 15,0 0-15,1-22 16,20 22-16,-21 0 0,21 0 0,-20 0 16,20 21-16,-21 0 0,0 0 0,0 0 15,1 21-15,-22 0 16,0 0-16,0 0 0,0 1 0,0 20 16,0-21-16,-22 0 0,1 0 0,21 1 15,0 20-15,-21-21 0,21 0 0,-21 0 16,21 1-16,0-1 15,0 0-15,0 0 0,21-21 16,0 0-16,22 0 0,-22 0 16,21 0-16,-21 0 0,22 0 0,-1 0 15,0 0-15,1-21 0,20 21 0,-21-21 16,1 0-16,-1 21 0</inkml:trace>
  <inkml:trace contextRef="#ctx0" brushRef="#br0" timeOffset="42285.87">14817 7303 0,'42'-64'0,"-106"149"0,86-106 0,20-64 16,-21 64-16,-21-22 0,0 22 15,0 0-15,0-21 0,0 21 0,-21-1 16,0 1-16,0 21 0,-1 0 0,1 0 16,0 0-16,-21 0 0,21 0 0,-1 0 15,1 21-15,0 1 0,-21-1 0,21 0 16,-1 0-16,1 0 0,0 22 0,0-22 16,21 0-16,0 21 0,0-21 0,0 1 15,0-1-15,0 0 0,0 0 16,21 0-16,0-21 0,0 0 15,1 0-15,-1 0 0,21 0 0,-21 0 0,0 0 16,22 0-16,-22-21 0,0 0 16,0 21-16,0-21 0,1 0 0,-1-1 15,0 22-15,0-21 0,-21 0 16,0 42 15,0 0-31,0 22 0,-21-22 16,21 21-16,-21 1 0,21-1 0,-21 0 15,-1 1-15,22-1 0,-21 21 0,0-20 16,0 20-16,21 1 0,-21-1 0,0 1 16,-1-1-16,-20 1 0,21-1 0,0 1 15,-22 20-15,1-20 0,21-1 16,-21 1-16,-1-1 0,1 1 0,0-1 16,-1-20-16,1-1 0,0 0 0,-22 43 15,22-64-15,-1 22 0,22-22 16,-21 0-16,21 0 0,-22 0 0,22-21 15,-21 0-15,21 0 0,-22 0 0,22 0 16,-21 0-16,21-21 0,-22 0 0,22 0 16,0 0-16,0-22 0,0 22 0,21-21 15,0-1-15,0 1 0,0 0 0,0 21 16,0-22-16,0 1 0,0 21 0,0-22 16,0 22-16,21-21 0,0 21 15,-21-22-15,0 22 0,21 0 0</inkml:trace>
  <inkml:trace contextRef="#ctx0" brushRef="#br0" timeOffset="42737.64">16616 7027 0,'0'0'16,"0"-21"-16,21 21 15,-21 21 1,0 1-16,0-1 16,-21 21-16,21-21 0,0 22 0,0-22 15,-21 21-15,-1-21 0,22 22 16,-21-22-16,21 0 0,0 0 0,0 0 15,0 0-15,0 1 0,0-44 32,21 1-32,1 0 15,-1 0-15,0 0 0</inkml:trace>
  <inkml:trace contextRef="#ctx0" brushRef="#br0" timeOffset="43042.07">16743 6731 0,'0'0'0,"-21"0"0,-1 0 16,1 0-16,0 0 0,0 21 15,21 0-15,0 1 0,21-22 32,0 0-32,0 0 15,1 0-15,-1 0 0,0-22 16,0 22-16,0-21 0,0 0 15,-21 0-15,0 0 16,-21 21-16,0-21 16,0 21-16,0 0 0,0 0 0,-1 0 15,1 21-15,0 0 0,0-21 0,21 21 16,-21 0-16,21 0 0,0 1 16,0-1-16,0 0 0,0 0 0,21 0 15,0 0-15,0 1 0,0-1 0,1 0 16</inkml:trace>
  <inkml:trace contextRef="#ctx0" brushRef="#br0" timeOffset="43485.6">17293 7049 0,'-21'42'15,"0"-42"-15,0 21 0,-1-21 0,1 21 0,21 0 16,-21 1-16,0-1 0,21 0 0,0 0 15,-21 0-15,21 0 0,-21 1 0,21-1 16,0 0-16,-22 0 0,22 0 0,0 0 16,0-42 31,0 0-47,0 0 15,0 0-15,22-22 0,-1 22 16,0 0-16,21-21 0,-21 21 0,22-22 15,-22 22-15,21 0 0,1 0 0,-22 0 16,21 21-16,-21 0 0,0 0 0,1 0 16,-1 0-16,0 0 0,0 21 15,-21 0-15,0 21 0,0-21 16,0 1-16,0 20 0,0-21 0,0 0 16,-21 22-16,0-22 0,21 21 15,-21-21-15,-1 0 0,1 1 0,0-1 0,21 21 16,-21-21-16,21 0 15,21-21 1,0 0-16,0-21 16,1 21-16,20-21 0,-21 0 15,21 0-15,-20-22 0</inkml:trace>
  <inkml:trace contextRef="#ctx0" brushRef="#br0" timeOffset="43750.11">18288 6583 0,'0'0'15,"21"-64"-15,0-20 16,-21 63-16,-21 21 16,0 21-16,0 0 0,-22 0 15,22 21-15,-21 1 0,21 20 0,-22-20 16,22 20-16,0-21 0,-21 22 0,21-1 16,-1 1-16,1-22 0,0 22 0,0-1 15,0-20-15,0 20 0,-1-21 0,22 1 16,0-1-16,0-21 0,0 22 0,0-22 15,0 0-15,0 0 0,0 0 16,0 0-16,22-21 16,-1 0-16,-21-21 15,21 0-15,0 0 0,-21 0 16,0 0-16</inkml:trace>
  <inkml:trace contextRef="#ctx0" brushRef="#br0" timeOffset="43917.8">17759 7070 0,'0'0'15,"-21"-43"1,21 22-16,21 21 16,0-21-1,21 21-15,-21 0 0,1 0 0,20 0 16,-21-21-16,21 21 0,-20 0 0,20 0 16,0 0-16,-21-21 0,1 21 0,20 0 15,-21 0-15,0-21 0,0 21 0</inkml:trace>
  <inkml:trace contextRef="#ctx0" brushRef="#br0" timeOffset="44590.02">20045 6985 0,'21'0'0,"106"0"16,-85 0-16,1-21 0,-1 21 16,0-21-16,1 0 0,20 21 15,-21-22-15,22 1 0,-22 0 0,1 0 16,-1 0-16,-21 0 0,0-1 0,-21-20 16,0 0-16,0-1 15,-42 22-15,21-21 0,-22 21 0,-20 0 16,21-1-16,-22 1 0,1 21 15,-1 0-15,22 0 0,-22 0 0,22 0 16,0 0-16,20 0 0,1 21 0,0 1 16,21-1-16,0 21 0,0-21 0,0 22 15,21-22-15,22 21 0,-22 0 0,21 1 16,-21-1-16,22-21 0,-1 22 16,0-1-16,-21 0 0,1 1 0,20-1 15,-21 0-15,-21 1 0,0-22 0,0 21 16,0 0-16,0 1 0,-21-22 0,-21 0 15,-1 21-15,1-20 0,-22-1 16,22-21-16,-21 21 0,-22 0 0,21-21 16,-63 0-16,64 0 0,-1 0 15,22 0-15,-21 0 0,20-21 16,22 0-16,0 0 0,0-1 0,21 1 16,0 0-16,0 0 0,0-21 0,0-1 15,21 22-15,0-21 0,21-1 0,1 1 16,-1 0-16,0-1 0,1 22 0,-1-21 15,0 0-15,1 20 0,-1-20 16,0 21-16,-20-21 0,62-1 16</inkml:trace>
  <inkml:trace contextRef="#ctx0" brushRef="#br0" timeOffset="45438.98">21061 6075 0,'0'-21'0,"0"42"0,0-63 0,0 20 16,0 44-1,0-1-15,0 0 0,-21 21 16,-1 1-16,22-1 0,-21 0 0,0 22 16,0-1-16,0 22 0,0-22 15,-1 1-15,-20 21 0,21-22 16,-21 1-16,20-1 0,1 1 0,-21-1 15,21 1-15,0-22 0,-1 0 16,1 1-16,0-1 0,0 0 0,21-21 0,-21 22 16,21-22-16,-21-21 0,21 21 0,0-42 31,21 0-15,0 0-16,0-1 0,0 1 15,0 0-15,1-21 0,-1 21 16,0-1-16,0 1 0,0 0 0,0 0 0,22 0 15,-22 21-15,-21 21 32,0 0-17,0 0-15,0 0 0,0 1 0,0-1 16,0 21-16,0-21 0,0 0 0,0 1 16,0-1-16,0 0 0,0 0 0,0 0 15,0 0-15,21 1 0,0-22 16,0 0-16,1 0 0,-1 0 15,0 0-15,21 0 0,-21 0 0,22-22 16,-22 1-16,21 0 0,-21 21 0,22-21 16,-22 0-16,0 0 0,0-1 15,0-20-15,1 21 0,-1 0 0,-21 0 16,0-1-16,0 1 0,0 0 0,0 0 16,0 0-16,-21 21 15,-1 0 1,1 0-16,0 21 0,0 0 15,0 0-15,21 0 0,0 1 0,-21-1 16,21 21-16,0-21 0,0 0 0,0 1 16,0-1-16,0 0 0,0 0 15,21 0-15,0-21 0,0 0 0,0 0 16,22 0-16,-22 0 0,0 0 16,21 0-16,-21 0 0,22-21 15,-22 21-15,0-21 0,0 0 0,0 0 16,1-1-16,-22 1 0,0 0 0,0 0 15,0 0-15,0-22 0,-22 1 16,1 21-16,0 0 0,0 0 0,0-1 16,0 22-16,-22 0 0,22 0 15,0 0-15,0 0 0,0 0 0,-1 0 16,1 0-16,0 0 0,0 22 0,0-1 16,21 0-16,21 0 15,21-21-15,-21 0 16,1 0-16,20 0 0,0 0 15,1-21-15,-1 21 0</inkml:trace>
  <inkml:trace contextRef="#ctx0" brushRef="#br0" timeOffset="45700">21950 6731 0,'21'-42'0,"-42"84"0,63-148 0,-21 64 16,0-22-16,1 22 0,-22 0 0,0-1 15,21 1-15,-21 0 0,21 21 16,-21 42-1,0 21-15,-21-21 0,0 22 16,-1 20-16,1 1 0,0-22 0,-21 21 16,21 1-16,-1-1 0,1 1 15,0-1-15,0-20 0,0 20 0,21-20 16,0-1-16,0 21 16,0-20-16,0-22 0,0 21 0,0-21 15,21 1-15,-21-1 0,21-21 16,0 0-16,-21-21 15,0-1-15</inkml:trace>
  <inkml:trace contextRef="#ctx0" brushRef="#br0" timeOffset="45857.7">21717 6922 0,'0'0'0,"0"-22"0,21 22 31,0 0-31,0 0 0,1 0 15,-1 0-15,21 0 0,0 0 0,1 0 16,-1 0-16,0 0 0,1 0 16,20 0-16,1 0 0,20 0 0,-20 0 15,21 0-15</inkml:trace>
  <inkml:trace contextRef="#ctx0" brushRef="#br0" timeOffset="46918.28">23812 6392 0,'0'-42'0,"0"84"0,0-126 0,0 41 15,0 1-15,0 21 0,0 0 0,-21 0 16,0 21-16,0 0 0,0 0 0,-22 0 16,1 21-16,21 0 0,-21 0 0,-1 21 15,1 1-15,21 20 0,-22-20 16,22 20-16,0-21 0,-21 22 0,21-1 15,-1-20-15,1 20 0,21-20 16,-21 20-16,21-21 0,-21 1 0,21 20 0,-21-20 16,21-1-16,0 0 0,0-21 15,-21 22-15,21-22 0,-22 21 16,1-21-16,21 1 0,-21-1 16,0-21-16,0 0 0,21-21 15,0-1 1,0 1-16,0 0 0,0 0 0,0-21 15,21 20-15,0 1 0,0-21 16,22 21-16,-22 0 0,21-22 0,0 22 16,1 0-16,-1 0 0,0 21 0,1 0 15,-1-21-15,-21 21 0,22 0 16,-22 0-16,0 0 0,0 21 0,0-21 0,-21 21 16,0 0-16,0 0 0,0 0 15,0 1-15,-21-1 16,0 0-16,0 0 0,0-21 0,-1 21 15,1 0-15,-21-21 0,21 0 0,0 0 16,-1 22-16,1-22 0,0 0 0,0 0 16,42 0 15,0-22-31,22 1 0,-22 21 0,21-21 16,-21 21-16,22-21 0,-1 0 15,0 21-15,1-21 0,-1 21 0,21-22 16,-41 1-16,20 21 0,-21-21 0,0 21 15,0 0-15,1 0 0,-22-21 16,21 21 0,-21 21-1,-21 0-15,21 0 16,-22 1-16,22-1 0,0 0 0,-21 0 16,21 0-16,0 0 0,0 1 0,0-1 15,0 0-15,21-21 0,-21 21 16,22-21-16,-1 0 0,0 0 15,0 0-15,0 0 0,0 0 0,1 0 0,-1 0 16,0-21-16,0 0 0,0 0 0,0 21 16,1-22-16,-1 1 0,0 0 15,-21 0-15,21 0 0,0 0 0,-21-1 16,0 1-16,0 0 16,0 42-1,0 0-15,0 1 16,-21-1-16,0 0 0,0 21 0,0-21 15,-1 22-15,1-1 0,21 0 0,0 1 16,0-1-16,0 0 0,0 22 16,0-22-16,0 1 0,0-1 0,0 21 15,0-20-15,0-1 0,0 22 0,0-1 16,-21-21-16,21 22 0,-21-1 0,0-20 16,0 20-16,-1-20 0,-20 20 15,21 1-15,-21-22 0,20 0 0,-20 1 16,21-1-16,-21 0 0,20 1 0,1-22 15,0 0-15,-21 0 0,21 0 16,-1 0-16,1-21 0,-42 0 0,42 0 16,-22 0-16,22-21 0,0 21 0,0-21 15,0 0-15,-1 0 0,1 0 16,21-1-16,0-20 0,0 21 0,0 0 16,0-22-16,21 1 0,1 21 0,20-21 15,-21-1-15,21-20 0,22 20 16,-22 1-16</inkml:trace>
  <inkml:trace contextRef="#ctx0" brushRef="#br0" timeOffset="47185.78">24955 6668 0,'0'-43'0,"0"86"0,0-107 0,0 43 15,0 0-15,0 0 0,-21 42 31,0 0-31,0 21 0,0 1 16,-22-1-16,22 0 0,0 1 0,0-1 16,-21 0-16,20 1 0,1-1 15,0 21-15,0-20 0,0-1 0,0 0 16,-1 1-16,22-1 0,0 0 0,0-20 16,0 20-16,0-21 0,0 0 15,0 0-15,22 1 0,-1-22 0,0 0 16,0 0-16,0 0 0,22 0 0,-22-22 15,21 22-15</inkml:trace>
  <inkml:trace contextRef="#ctx0" brushRef="#br0" timeOffset="47511.68">24955 7239 0,'-21'0'0,"21"21"16,0 0-1,21-21 1,1 0-16,-1 0 15,21 0-15,-21 0 0,0 0 0,1 0 16,-1-21-16,0 0 0,0 21 0,0-21 16,-21 0-16,0 0 0,0-1 15,-42 22 1,21 0-16,0 0 0,-22 0 16,22 22-16,0-1 0,-21 0 0,20 0 15,1 0-15,0 22 0,0-22 0,0 0 16,21 21-16,0-21 0,0 1 15,0-1-15,0 0 0,21 0 0,0-21 16,0 21-16,0 0 0,22-21 16,-22 0-16,0 0 0,21 0 0,-20 0 15,-1 0-15,21 0 0,-21 0 0,0 0 16,-21-21-16,22 21 0,-22-21 0,0 0 16</inkml:trace>
  <inkml:trace contextRef="#ctx0" brushRef="#br0" timeOffset="48845.61">635 6414 0,'-85'21'15,"64"-21"-15,0 21 0,0-21 16,0 0-16,-1 21 0,1-21 16,0 0-16,21 21 15,-21-21-15,21 21 16,21-21 15,0 0-31,0 0 0,22 0 0,-22 0 16,42 0-16,-20 0 0,20 0 15,22 0-15,0 0 0,-1 0 0,22 0 16,0 0-16,21-21 0,0 21 0,0 0 16,0-21-16,21 21 0,0-21 15,0 21-15,22-21 0,-22 21 0,21-21 16,22-1-16,-22 22 0,22-21 0,-1 0 15,22 21-15,-22-21 16,43 0-16,-21 0 0,21-1 0,-1 1 16,22 0-16,0 0 0,22 0 0,-22 0 15,42-1-15,-21 1 0,0 0 0,22-21 16,-1 21-16,0-1 0,1-20 16,-1 21-16,0 0 0,22-22 0,-1 1 15,1 21-15,-1-21 0,1-1 0,-1 1 16,1 21-16,-1-22 0,1 1 0,-22 21 15,0-21-15,1 20 0,-1 1 16,0 0-16,1 0 0,274-21 16,-296 20-16,1 22 0,-1-21 15,-21 0-15,21 21 0,254-21 16,-254 0-16,-21 21 0,0-21 16,0 21-16,0-22 0,0 22 0,0-21 15,-21 21-15,0-21 0,21 21 0,-21 0 16,0 0-16,-22-21 0,22 21 0,0 0 15,-21 0-15,-1 0 0,1-21 16,0 21-16,-1 0 0,-20 0 0,-1 0 16,1 0-16,-22 0 0,0 0 0,1-21 15,-1 21-15,-21 0 0,0 0 0,1 0 16,-22-22-16,0 22 0,0 0 16,0 0-16,-22 0 0,22-21 0,-21 21 15,-21 0-15,21 0 0,-43 0 16,22 0-16,-43 0 0,22 0 15,-43-21-15,21 21 0,-21 0 0,-42 0 16,-21 0 0,0 0-16,-22 21 0</inkml:trace>
  <inkml:trace contextRef="#ctx0" brushRef="#br0" timeOffset="50082.74">720 7197 0,'-43'0'0,"86"0"0,-128 0 0,43 0 0,-1 0 16,1 0-16,0 0 0,20 0 15,1 0-15,0 0 0,21 21 16,0 0-1,0 0-15,0 0 0,21 1 0,0-1 16,1 0-16,-1 21 16,21-21-16,0 22 0,-20-22 0,20 21 15,0-21-15,1 22 0,20-1 16,-21 0-16,22 1 0,21-1 0,-22 0 16,22 22-16,21-22 0,-1 22 15,1-22-15,0 22 0,21-22 0,0 21 16,21-20-16,0-1 0,22 22 0,-1-22 15,22 0-15,-1 1 0,1-1 16,20 0-16,-20 1 0,20-1 0,22 0 16,0 22-16,0-22 0,0 0 0,0 1 15,21 20-15,21-20 0,-21 20 16,21-21-16,-21 1 0,21 20 16,0-20-16,22-1 0,-22 21 0,0-20 15,21 20-15,1-20 0,-1 20 0,0 1 16,1-22-16,-1 21 0,21 1 0,1-1 15,-1 1-15,-20-22 0,20 22 16,1-1-16,-1 1 0,1-1 0,-1 1 16,1-1-16,20 1 0,297 63 15,-317-64-15,21 1 0,-22-1 16,22 1-16,-1-1 0,-20 1 0,21-1 16,-1 1-16,-20-1 0,-1 1 0,1-1 15,-1 1-15,-20-1 0,-1 1 0,0-1 16,1 1-16,-1-1 0,254 64 15,-296-84-15,0 20 0,0 1 16,0-1-16,-42-21 0,21 22 0,-22-22 16,1 1-16,-21-1 0,-1 0 0,-21 1 15,1-22-15,-1 21 0,-21-21 0,-21 0 16,0 1-16,-21-1 0,0-21 16,-21 0-16,-1 21 0,-41-21 0,20 0 15,-42 0-15,0 0 0,-21-21 16,-21 0-16,-21-1 15,0 22-15,-1-21 0,-20 0 16,-1 0-16,-84-43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25:0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3069 0,'21'0'0,"-21"-21"16,21 21 0,-21-21-16,22 21 15,-22-21 1,0 0 0,0 42 30,0 0-30,0 0-16,0 0 0,0 0 0,0 1 16,0 20-16,-22-21 0,22 21 15,0 1-15,0-22 0,-21 21 0,21-21 16,0 22-16,0-22 0,0 0 0,0 21 16,0-20-16,0-1 0,0 0 15,0 0-15,0 0 16,0-42 46,0 0-62,0 0 0</inkml:trace>
  <inkml:trace contextRef="#ctx0" brushRef="#br0" timeOffset="444.78">5588 2709 0,'0'0'0,"0"-21"16,-21 0-16,0 0 0,-1 0 0,22 0 15,-21 21-15,0 0 0,0 0 16,0 0-16,0 0 0,-1 0 0,1 21 15,0 0-15,21 0 0,0 0 0,-21 0 16,21 1-16,0-1 0,0 0 16,0 0-16,21-21 0,21 0 15,-20 0-15,-1 0 16,0 0-16,21 0 0,-21 0 0,22 0 16,-22-21-16,0 0 0,0 21 0,0-21 15,1-1-15,-22-20 0,0 21 16,0 0-16,0-22 0,0 22 15,-22 0-15,1 0 0,0 0 0,0 0 16,0-1-16,0 1 0,-1 21 0,1 0 16,0 0-16,0 0 15,0 0-15,0 21 0,-1 1 0,1-1 16,21 21-16,0-21 0,0 0 16,0 1-16,0 20 0,0-21 0,0 0 15,0 22-15,21-22 0,1 0 0,-1 0 16,21 0-16,-21 0 0,22 1 15</inkml:trace>
  <inkml:trace contextRef="#ctx0" brushRef="#br0" timeOffset="999.76">6181 2963 0,'0'0'0,"-22"0"0,1 0 0,21 22 16,-21-22-1,21 21-15,0 0 0,-21 0 0,21 0 16,0 0-16,0 1 0,0-1 16,0 21-16,0-21 0,0 0 0,0 22 15,0-22-15,0 21 0,0-21 16,0 1-16,0-1 0,-21 0 0,21 0 15,0 0-15,0 0 0,0 1 0,0-1 16,-21-21-16,-1 0 16,22-21-1,0-1 1,0 1-16,0 0 0,0 0 0,0 0 16,0 0-16,0-22 0,22 22 15,-1-21-15,0 21 0,0-22 0,0 1 16,0 21-16,1-22 0,20 22 15,-21 0-15,0 21 0,22-21 0,-22 21 0,0 0 16,0 0-16,21 0 16,-20 21-16,-1 0 0,0 0 0,-21 1 15,21-1-15,-21 21 0,0 0 0,21-20 16,-21 20-16,0-21 0,0 21 0,0-20 16,0 20-16,0-21 0,0 0 15,-21 22-15,21-22 0,-21 0 0,21 0 16,0 0-16,0 0 0,-21-21 15,21 22-15,21-44 32,0 1-32,0 0 15,0 0-15,1 0 0</inkml:trace>
  <inkml:trace contextRef="#ctx0" brushRef="#br0" timeOffset="1393.9">7408 2646 0,'0'-21'16,"0"42"-16,0-63 0,0 20 0,-21 1 16,0 21-16,0 0 0,0 0 31,21 21-31,-22 1 0,22-1 0,0 0 15,0 0-15,0 21 0,-21-20 0,21 20 16,-21 0-16,21 1 0,0-1 0,-21 0 16,21 1-16,0-1 0,0 0 15,-21 1-15,21 20 0,-21-21 0,21 1 16,0-1-16,0 0 0,0 1 0,0-1 16,0-21-16,0 0 0,0 1 15,0-1-15,0 0 0,0 0 0,0 0 16,21-21-16,-21 21 15,21-21-15,0 0 0,0 0 0,0 0 16,1 0-16,-1 0 0,0 0 16,0-21-16,0 0 0,0 0 15,1 0-15,-1 0 0,0-22 16,-21 22-16,0 0 0,21-21 0</inkml:trace>
  <inkml:trace contextRef="#ctx0" brushRef="#br0" timeOffset="1627.97">7006 3133 0,'0'0'0,"0"-21"0,21-1 15,22 1 1,-22 21-16,21-21 0,0 21 0,1-21 16,20 21-16,-20-21 0,-1 21 0,21-21 15,1 21-15,-22 0 0,1-22 16,20 22-16,-21 0 0,1 0 0,-1-21 15,-21 21-15,22 0 0,-22 0 0,0 0 16,-21-21 15,-21 21-31</inkml:trace>
  <inkml:trace contextRef="#ctx0" brushRef="#br0" timeOffset="2479.88">4826 6033 0,'0'0'0,"0"-22"0,21 1 16,0 0-16,-21 0 0,0 0 16,0 0-16,0-1 0,21 1 0,-21 0 15,0 0-15,0 0 0,0 0 0,0-1 16,-21 1-16,0 0 0,0 21 15,0 0-15,0 0 0,-1 0 0,-20 0 16,21 0-16,-21 21 0,-1 0 0,1 1 16,0 20-16,-1-21 0,22 21 15,-21 1-15,-1-1 0,22 0 0,-21 1 16,21-22-16,0 21 0,-1 1 16,22-22-16,0 21 0,0-21 0,0 0 15,0 1-15,22-22 0,-1 21 16,0-21-16,21 0 0,1 0 0,-1 0 15,0 0-15,1-21 0,-1 21 0,21-22 16,-20 1-16,20-21 0,-20 21 16,-1 0-16,0-22 0,1 1 0,-22 0 15,21-1-15,-21 1 0,0 0 0,1-22 16,-1 1-16,-21 20 0,0-20 0,21 20 16,-21-20-16,0 21 0,0-1 15,0 1-15,0 0 0,0-1 0,0 22 16,0 0-16,-21 21 0,0 0 31,-1 21-31,22 0 0,-21 0 16,21 22-16,0-1 0,-21 22 0,21-22 15,0 21-15,-21-20 0,21 20 0,0 1 16,0-22-16,0 22 0,0-22 16,0 0-16,0 1 0,0-22 0,0 21 15,0-21-15,21 22 0,0-22 0,0 0 16,1-21-16,-22 21 0,21 0 0,0-21 15,0 0-15,0 0 0,0 0 16,1 0-16,-1 0 0,0 0 0,0 0 16,0-21-16</inkml:trace>
  <inkml:trace contextRef="#ctx0" brushRef="#br0" timeOffset="2916.07">5673 5884 0,'0'0'0,"0"-21"15,-22 21-15,1 0 16,0 0-16,0 0 0,21 21 16,-21 1-16,21-1 15,-21 0-15,21 0 0,0 0 0,0 22 16,0-22-16,0 0 0,0 0 16,0 0-16,0 0 0,0 1 0,0-1 15,21 0-15,0 0 0,-21 0 16,21 0-16,0-21 0,0 0 0,1 22 15,-1-22-15,0 0 0,21 0 0,-21 0 16,22 0-16,-22 0 0,0-22 0,21 1 16,-20 21-16,-1-21 0,0 0 0,0 0 15,0 0-15,-21-22 0,0 22 16,21 0-16,-21-21 0,0-1 0,0 22 16,0-21-16,0-1 0,0 22 0,-21 0 15,0-21-15,0 21 0,0 21 0,0-22 16,-1 22-16,1 0 0,0 0 15,-21 0-15,21 0 0,-1 0 16,-20 22-16,21-1 0,0 0 0,0 0 16,-1 0-16,1 0 0,21 1 0,0 20 15,0-21-15,0 0 0,0 0 16,0 1-16,0-1 0,0 0 16,21-21-16,1 21 0,-1-21 0,0 0 0,21 0 15,-21 0-15</inkml:trace>
  <inkml:trace contextRef="#ctx0" brushRef="#br0" timeOffset="3359.75">6244 5863 0,'0'0'0,"21"-21"0,0 0 0,-21 0 0,0 0 16,22-1-16,-22 1 0,21 0 16,-21 42-1,0 0 1,0 1-16,0-1 0,0 21 15,0-21-15,0 0 0,0 22 0,-21-22 16,21 0-16,0 21 0,0-20 16,-22-1-16,22 0 0,0 0 0,0 0 15,0 0-15,22 1 0,-1-22 0,0 21 16,21-21-16,-21 0 16,1 0-16,-1 0 0,21 0 0,-21 0 15,0 0-15,22 0 0,-22-21 16,0-1-16,0 22 0,22-21 0,-22-21 15,0 21-15,-21 0 0,21-22 0,-21 22 16,21-21-16,-21 21 0,21-22 0,-21 1 16,0 21-16,0 0 0,0-1 15,0 44 1,0-1 0,-21-21-16,21 21 0,-21 0 0,21 0 15,-21 0-15,21 1 0,0-1 0,0 0 16,0 0-16,0 0 15,21-21 1,0 0 0,0 0-16,1-21 0,20 21 0</inkml:trace>
  <inkml:trace contextRef="#ctx0" brushRef="#br0" timeOffset="3928.05">7324 5355 0,'0'-21'15,"0"42"-15,0-63 0,0 21 0,0 0 0,-22 21 16,1 21 0,21 0-16,-21 0 15,21 0-15,0 0 0,0 1 0,0 20 16,-21 0-16,21-21 0,0 22 0,-21-1 16,21 0-16,0 1 0,0-1 0,0 0 15,0 1-15,-21-1 0,21-21 0,-22 22 16,22-22-16,0 21 0,-21-21 15,21 0-15,0 1 0,0-1 0,0 0 16,0 0 0,0-42 15,0 0-15,0 0-16,0-1 0,21-20 15,1 42-15,-1-21 0,0 0 16,0 0-16,0-1 0,0 1 0,1 0 15,-1 21-15,0 0 0,0 0 16,21 0-16,-20 0 0,-1 0 0,0 0 16,21 0-16,-21 21 0,1 0 0,-1 1 15,-21-1-15,0 0 0,0 0 16,0 0-16,0 0 0,0 1 0,0-1 16,0 0-16,-21 0 0,-1 0 15,1-21-15,0 21 0,0 1 0,0-22 16,0 21-16,-1-21 0,1 0 15,0 0-15,-21 21 0,21-21 16,-1 0-16,1 0 0,0 0 16,0 0-1,21-21 1,0 0-16,0-1 16,21 22-16,-21-21 15,21 21-15,0-21 0,1 0 16</inkml:trace>
  <inkml:trace contextRef="#ctx0" brushRef="#br0" timeOffset="4303.85">8128 5271 0,'0'0'15,"21"-22"-15,0 1 0,-21-21 0,0 21 16,21 21-16,-21-21 0,0 42 31,0 0-31,0 0 0,0 0 0,0 22 16,-21-22-16,0 21 0,21 0 0,-21 1 15,21-1-15,-21 0 0,0 22 0,21-22 16,-22 1-16,22-1 16,-21 0-16,0 1 0,0-1 0,21 0 15,-21-21-15,0 22 0,21-22 0,-22 21 16,1-21-16,21 1 0,-21-1 0,21 0 15,0 0-15,-21-21 0,21 21 16,0 0-16,0 1 16,21-22 15,0 0-31,0-22 16,1 22-16,-22-21 0,21 0 0,0 21 15,0-21-15,-21 0 0,21 21 16</inkml:trace>
  <inkml:trace contextRef="#ctx0" brushRef="#br0" timeOffset="4771.47">8234 5969 0,'21'0'16,"0"0"-16,0 0 15,0 0-15,1 0 16,-1 0-16,0 0 0,0 0 15,0-21-15,0 21 0,1 0 0,-1 0 16,-21-21-16,21 0 0,0 21 0,0-22 16,0 22-16,-21-21 15,22 0-15,-22 0 0,21 21 16,-21-21-16,0 0 0,0-1 16,0 1-16,-21 21 15,-1 0-15,1 0 0,0 0 16,0 0-16,0 21 0,21 1 15,-21-22-15,-1 21 0,1 0 0,0 0 16,21 0-16,-21 0 0,21 1 0,-21-1 16,21 0-16,0 0 0,0 0 0,0 0 15,0 1-15,0-1 0,0 0 16,21-21 0,0 0-16,0 0 0,0 0 0,1 0 15,-1 0-15,0 0 0,0 0 16,0 0-16,0 0 0,1 0 15,-1 0-15,0 0 0,0 0 16,-21-21-16,21 21 0,-21-21 16,21 21-16,1-22 15,-22 1 1,0 0-16,0 0 16</inkml:trace>
  <inkml:trace contextRef="#ctx0" brushRef="#br0" timeOffset="9156">5842 4064 0,'0'0'0,"0"21"16,-21-21-16,0 0 15,-1 21-15,1-21 0,0 0 16,0 0-16,0 0 16,0 0-16,-1 0 15,1 0-15,0 0 16,0 0-16,0 0 15,0 0-15,-1 0 0,22-21 0,-21 21 16,0 0 0,42 0 31,0 0-47,1 0 0,-1 0 15,21 0-15,0 0 0,1 0 0,20 0 16,1 0-16,-1 0 0,22 0 15,-22 0-15,22 0 0,21 0 0,-21 0 16,42 0-16,-22 0 0,22 0 16,-21 0-16,21 0 0,0 0 0,-21 0 15,0 0-15,0 0 0,0 0 16,-22 0-16,22 0 0,-21 0 0,-22 0 16,1 0-16,-1 0 0,-20 0 15,-1 0-15,0 0 0,-21 0 0,1 0 16,-1 0-16,-42 21 62,-1-21-62,1 0 0,0 0 16,0 0-16,-21 0 0,20 0 0,-20 0 16,0 0-16,-1 22 0</inkml:trace>
  <inkml:trace contextRef="#ctx0" brushRef="#br0" timeOffset="9603.79">5567 4318 0,'0'0'0,"-21"0"0,-1 0 0,1 0 0,0 0 15,0 0 1,42 0 0,0 0-16,22 21 0,-1-21 15,21 0-15,22 0 0,0 0 0,21 0 16,-22 0-16,43 0 0,0 0 15,0 0-15,21 0 0,-21 0 0,22 0 16,-22 0-16,0 0 0,-22 0 0,22 0 16,-42 0-16,21 0 15,-43 0-15,22 0 0,-21 0 0,-22 0 16,21 0-16,-20 0 0,-22 0 0,0 0 16,0 0-16,0 0 0,1 0 31,-22 21-31,21-21 0,0 0 15,-21 22-15,21-22 16,0 0-16,-21 21 16</inkml:trace>
  <inkml:trace contextRef="#ctx0" brushRef="#br0" timeOffset="10416.26">6138 6816 0,'0'0'0,"-21"0"0,-64-21 16,64 21-1,0 0-15,0 0 0,0 0 0,0 0 16,-1 0-16,1 0 0,0 0 15,0 0-15,0 0 0,0 0 16,-1 0-16,1 0 0,0 0 0,0 0 16,0 0-16,0 0 0,-1 0 15,1 0-15,0 0 0,0 0 0,0 0 16,0 0-16,21-22 0,-22 22 16,44 0 15,20 0-31,0 0 15,1 0-15,20 0 0,1 0 0,20 0 16,-20 0-16,42-21 0,-22 21 0,22 0 16,0 0-16,0 0 0,21 0 0,-21 0 15,21 0-15,0 0 0,-22 0 16,1 0-16,0 0 0,0 0 0,0 0 16,-22 0-16,1 0 0,0 0 0,-22 0 15,1 0-15,-1 0 0,-20 0 0,-1 0 16,0 0-16,-21 0 0,1 0 15,-1 0-15,0 0 0,0 0 0,0 0 16,-21-21 0,-21 21-1,0-21 1,0 21-16,0 0 0,-22 0 0,22 0 16,-21 0-16,-1 0 0,1 0 0,0 21 15,-1-21-15</inkml:trace>
  <inkml:trace contextRef="#ctx0" brushRef="#br0" timeOffset="11060.66">5419 6985 0,'-106'0'16,"212"0"-16,-233 0 0,84 0 0,22 0 0,-21 0 16,21 0-16,-1 21 0,1-21 15,0 0-15,0 0 0,0 0 16,63 0-1,-21 0 1,0 0-16,22 0 0,-1 0 16,22 0-16,-1 0 0,1 0 0,20 0 15,1 0-15,21 0 0,-22 0 0,22 0 16,0 0-16,0 0 0,21 0 0,-21 0 16,0 0-16,21-21 0,-22 21 0,1 0 15,21 0-15,-42-21 0,21 21 16,-22 0-16,-20 0 0,21 0 15,-43 0-15,21 0 0,-20 0 0,-1 0 16,-21 0-16,0 0 0,1 0 0,-1 0 16,-21-21-1,21 21 63,0 0-46,-42 0 46,0 0-78</inkml:trace>
  <inkml:trace contextRef="#ctx0" brushRef="#br0" timeOffset="15533.43">8318 3493 0,'0'21'32,"22"-21"30,-1-21-46,0 21-1,-21-22-15,21 22 16,-21-21-16,21 21 0,0-21 16,1 21-16,-22-21 15,21 21 1,0 0-16,0-21 15,0 21-15,0 0 16,1 0-16,-1-21 16,0 21-16,0 0 0,0 0 0,0-22 15,22 22-15,-22 0 0,0 0 0,21-21 16,-20 21-16,20 0 0,0 0 16,-21 0-16,22 0 0,-22 0 0,0-21 15,21 21-15,-20 0 0,-1 0 16,21 0-16,-21 0 0,0 0 0,22 0 15,-22 0-15,21 0 0,-21 0 16,22 0-16,-22 0 0,21 0 16,-21 0-16,22 0 0,-1 0 0,-21 0 15,22 21-15,-1-21 0,-21 21 0,21-21 16,1 22-16,-22-22 0,21 21 16,1 0-16,-22-21 0,21 21 0,0-21 15,-20 21-15,20-21 0,0 21 0,-21-21 16,22 0-16,-22 22 0,21-22 15,1 21-15,-22-21 0,0 21 0,21-21 16,-21 21-16,1-21 0,20 21 0,-21-21 16,0 21-16,0 1 15,1-22-15,-22 21 0,21 0 0,0-21 16,0 21-16,-21 0 0,21-21 0,0 21 16,1 1-16,-1-1 0,0-21 15,0 21-15,0 0 0,0 0 0,1-21 16,-1 21-16,0 1 0,0-1 0,0 0 15,0 0-15,1 0 0,-1 0 16,0 1-16,0-1 16,0 21-16,-21-21 0,21 0 0,1 22 0,-22-22 15,21 0-15,-21 21 0,21-20 16,-21-1-16,0 21 0,0-21 16,21 0-16,-21 22 0,21-22 0,-21 0 15,0 0-15,0 22 0,0-22 0,0 0 16,0 0-16,21 21 0,-21-20 0,0-1 15,0 21-15,0-21 0,0 0 16,0 22-16,0-22 0,0 21 0,-21 1 16,0-22-16,21 21 0,-21 0 0,21-20 15,-21 20-15,0-21 0,21 21 16,-85 64 0,43-42-16,20-43 0,1 21 15,0-21-15,0 1 0,0-1 0,-22 0 16,22 0-16,0 0 0,0 0 0,0 1 15,0-1-15,-1 0 16,1 0-16,0 0 0,0 0 0,-21 1 16,20-1-16,1 0 0,-21 0 0,0 0 15,20 0-15,-20 1 0,0-1 0,21 0 16,-22 0-16,1 0 0,0 0 16,-1-21-16,1 22 0,0-1 0,-1 0 15,1 0-15,0-21 0,-22 21 0,22 0 16,-1 1-16,1-22 0,21 21 0,-21-21 15,-1 21-15,1 0 0,21-21 16,0 21-16,-22-21 0,22 21 0,0-21 0,0 0 16,0 22-16,-1-22 15,1 21-15,0-21 0,0 0 0,0 0 16,0 21-16,-1-21 0,22-21 47,0 0-32,22-1-15,-1 22 0,0-21 0,0 0 16,-21 0-16,21 0 0,0 0 0,1-1 16,-1-20-16,0 21 0,0 0 0,-21 0 15,21-22-15,0 22 0,1 0 0,-1 0 16,-21 0-16,21 21 16,0-22-16,-21 1 0,21 21 0,0 0 15,1 0 1,-22 21 15,0 1-31,0-1 16,-22 0-16,1 0 0,0 0 0,0 0 15,0 1-15,0-1 0,-1 0 0,1 0 16,0 0-16,-21 0 0,21 1 0,-1-22 16,-20 42-16,0-21 0,21 0 15,-1-21-15,1 0 16,21 21-16,0 1 31,21-22-15,1 21-16,-1-21 0,0 0 0,21 0 15,-21 21-15,1-21 0,-1 21 16,21-21-16,-21 0 0,43 21 16,-22-21-16,-21 0 0,22 21 15,-22-21-15,0 0 0,21 0 0,-21 22 0,1-22 16,-1 0-16,0 0 0,0 0 0,0 21 15,0-21-15,1 0 0,-22-21 63,21-1-63,0 1 16,0 0-16,21 0 0,-20 0 0</inkml:trace>
  <inkml:trace contextRef="#ctx0" brushRef="#br0" timeOffset="16579.84">11747 4636 0,'0'0'0,"22"0"0,-1 0 16,-21-22-16,0 1 15,0 0-15,21 21 16,-21-21-16,0 0 16,0 0-16,0-1 15,-21 44 16,21-1-31,0 21 16,-21-21-16,21 0 0,-22 22 0,22-1 16,0 0-16,-21 1 0,0-1 0,0 0 15,0 1-15,21-1 0,-21 0 16,21 1-16,-22-1 0,1-21 16,21 22-16,0-22 0,0 0 0,0 0 15,-21 0-15,21 0 0,21-21 31,0-21-15,1 0-16,-1 0 0,0 0 16,21-22-16,-21 22 0,1-21 0,-1 21 15,0-22-15,21 1 0,-21 0 0,1 21 16,-1-22-16,0 22 0,0 0 16,0 0-16,0 21 0,1 0 0,-22 21 15,21-21-15,-21 21 16,0 21-16,21-20 15,-21-1-15,0 21 0,0-21 0,0 0 0,0 22 16,0-22-16,0 0 0,21 0 16,0 0-16,-21 1 0,21-22 0,1 21 15,-1-21-15,0 0 0,21 0 16,-21 0-16,22 0 0,-22 0 0,21 0 16,-21-21-16,22-1 0,-22 1 0,0 0 15,21-21-15,-20-1 0,-1 1 0,0 0 16,0-1-16,-21 1 0,0-21 15,0 20-15,0 1 0,0 0 0,0-1 16,-21 1-16,0 21 0,0 0 0,-1-1 16,1 1-16,21 0 0,-21 21 15,0 0-15,0 0 0,0 0 16,-1 0-16,1 0 0,0 0 16,0 0-16,0 0 15,21 21-15,21-21 16,0 0-1,0 0-15,0 0 0,1 0 0</inkml:trace>
  <inkml:trace contextRef="#ctx0" brushRef="#br0" timeOffset="18996.74">3514 6646 0,'21'0'0,"0"0"16,0 0 31,-21 22-47,21-22 0,-21 21 16,0 0-1,0 0 1,-21-21-16,0 21 15,0-21-15,0 0 0,21 21 0,-43-21 0,22 0 16,0 22-16,0-22 0,-22 0 0,22 0 16,-21 0-16,0 0 15,-1 0-15,1 0 0,0 0 0,-1 0 16,1-22-16,-22 1 0,22 0 0,0 0 16,-22 0-16,22 0 0,-22-22 15,22 22-15,-21-21 0,20-1 0,-20 1 16,20 0-16,1-1 0,0 1 0,-1 0 15,1-1-15,21 1 0,-21 0 16,20-1-16,-20-20 0,21 21 0,0-1 16,0 1-16,21-22 0,-22 22 15,1-21-15,21 20 0,-21-20 0,0 20 16,21-20-16,0 21 0,0-1 16,0-20-16,0 20 0,0-20 15,0-1-15,0 22 0,0-21 0,0-1 16,0 1-16,0 20 0,0-20 15,21-1-15,0 22 0,0 0 0,1-22 16,-1 22-16,0-1 0,0 1 16,21 0-16,1-1 0,-1 1 0,0 0 15,1-1-15,20 1 0,1 0 0,-1-1 16,1 1-16,-1 0 0,1-1 16,-1 1-16,1 0 0,-1-1 0,1 1 15,20 21-15,-20 0 0,21-22 16,-22 22-16,22 0 0,-22 0 0,22 0 15,0 0-15,-22 21 0,22-22 16,-22 1-16,1 0 0,20 0 16,-20 21-16,21-21 0,-22 0 0,22-1 15,-1 22-15,1-21 0,0 21 16,-1-21-16,1 21 0,-21 0 0,20-21 16,-20 21-16,-1 0 0,-20-21 0,-1 21 15,0 0-15,1 0 0,-22 0 16,0-21-16,0 21 0,0-22 0,0 1 15,-21 0 17,0 0-17,-21 21 1,0 0-16,0 0 0,0 0 0,0-21 16,-22 21-16,1 0 0,0-21 0,-1 21 15,-20 0-15,20 0 0,-20 0 16,-1 0-16,22 0 0,-21-22 0,20 22 15,1 0-15,0 0 0,-1 0 16,1 0-16,21 0 0,-22 0 0,22 0 16,0 0-16,0-21 0,0 21 15,0 0 1,21 21 15,21-21-15,0 22-16,0-22 0,0 0 15,0 0-15,22 0 0,-22 0 0,21 0 16,1 0-16,20 0 0,-21 0 0,22 0 16,-22 0-16,22 0 0,-22 0 15,0 0-15,1 0 0,-1 0 0,0 0 16,-20 0-16,-1 0 0,0 0 16,-21 21 15,-21-21-31,0 21 0,-1 0 15,1 0-15,0 0 0,-21 22 16,21-22-16,-22 21 0,22-21 0,-21 22 16,-1-1-16,22-21 0,-21 22 15,0-1-15,-43 43 0,64-43 16,-22 0-16,22 1 0,0-22 16,0 21-16,0 0 0,0-20 0,-1 20 15,22-21-15,0 0 0,0 0 0,0 1 16,0-1-16,0 0 15,0 0 1,0-42 15</inkml:trace>
  <inkml:trace contextRef="#ctx0" brushRef="#br0" timeOffset="22319.64">508 5419 0,'0'0'0,"0"-43"16,0 22-1,0 42 17,0 1-17,0-1-15,0 0 0,0 0 16,0 0-16,0 22 0,0-22 0,0 21 16,0 0-16,0 1 0,-21-1 15,21 0-15,0-20 0,0 20 16,0 0-16,-21-21 0,21 22 0,0-22 15,0 21-15,0-21 0,0 1 16,0-1-16,0 0 0,0 0 0,0 0 16,-22-21-1,22 21-15,-21-21 16,21-21 0,0 0-1,0 0-15,0-21 16,0 20-16,0 1 0,0-21 0,21 21 15</inkml:trace>
  <inkml:trace contextRef="#ctx0" brushRef="#br0" timeOffset="22603.61">466 5694 0,'0'-21'0,"0"42"0,0-85 0,0 43 15,0 0-15,0 0 0,0 0 0,0 0 16,0-1 0,21 22-16,0 0 0,0 22 15,0-1-15,0-21 16,1 21-16,-1 0 0,21 0 0,-21 22 15,22-22-15,-22 0 0,21 21 16,-21-21-16,0 1 0,22 20 0,-22-21 16,0 0-16,0 0 0,0 1 15,-21-1-15,22 0 0,-1 0 16,0 0-16,0-21 0,-21 21 0,0 1 16,0-1-16,21-21 15,-21 21-15,0-42 31,0 0-15,0-1-16,0 1 16,0 0-16</inkml:trace>
  <inkml:trace contextRef="#ctx0" brushRef="#br0" timeOffset="22868.11">1185 5355 0,'0'0'0,"-21"0"16,0 0-16,21 21 16,0 1-16,0 20 0,-21-21 15,21 21-15,0 1 0,-21-1 16,21 0-16,0 1 0,0-1 0,0-21 16,-22 22-16,22-1 0,-21 0 15,21-21-15,-21 22 0,21-22 0,0 0 16,0 0-16,0 0 0,-21 1 15,0-1-15,21 0 0,-21 0 16,21 0-16,-22 0 0,1-21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35:12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931 0,'0'-21'62,"0"0"-46,0 0 0,0 0-16,0 0 15,0-1-15,0 1 16,21 21-16,-21-21 15,0 0-15,0 0 16,0 0 0,-21 21-16,-1 0 15,1 0-15,0 0 16,-21 0-16,21 0 0,-1 0 0,1 21 16,-21-21-16,21 21 0,-22 0 15,22 0-15,0 0 0,0 1 16,0-1-16,0 21 0,-1 0 0,1-20 15,0 20-15,0 0 0,0 1 16,0-1-16,21 0 0,0 1 16,0-22-16,0 21 0,0 0 0,0-20 15,0 20-15,0-21 0,0 0 16,21 0-16,0 1 0,0-22 0,0 21 16,22-21-16,-1 0 0,-21 0 15,21 21-15,85-21 16,-84 0-16,-1 0 0,0 0 15,-20 0-15,-1 0 0,0-21 0,0 21 16,0 0-16,0-21 0,1-1 16,-1 22-16,0-21 0,0 0 15,0 0-15,0 21 0,-21-21 16,22 0-16,-1-1 0,0 1 16</inkml:trace>
  <inkml:trace contextRef="#ctx0" brushRef="#br0" timeOffset="392.39">2349 720 0,'0'0'0,"0"-21"0,0-1 16,0 1-16,0 0 15,0 0-15,-21 21 31,0 21-15,21 0-16,-21 0 16,0 1-16,21-1 0,0 21 15,-21 0-15,-1 1 0,1-1 0,0 0 16,21 22-16,0-22 0,-21 1 16,0 20-16,21-21 0,0 1 0,0-1 15,-21 0-15,21-20 0,0 20 16,0-21-16,0 21 0,0-20 15,-22-1-15,22 0 0,0 0 0,0 0 16,0 0-16,0-42 47,22 0-31,-1 0-16,-21 0 0,21 21 15</inkml:trace>
  <inkml:trace contextRef="#ctx0" brushRef="#br0" timeOffset="1040.28">2942 1291 0,'0'0'16,"42"-42"-1,-42 21-15,0 0 0,0-1 16,0 1-16,0 0 0,0 0 16,0 0-16,0 0 0,0-1 15,0 1 1,-21 21-16,0 0 0,0 0 16,-21 0-16,20 0 0,1 21 15,-21 1-15,21-1 0,-22 0 16,1 0-16,21 0 0,0 22 0,-22-22 15,22 21-15,0-21 0,0 22 16,0-22-16,21 0 0,-21 21 0,21-21 16,0 1-16,0-1 0,0 0 0,0 0 15,21-21-15,0 21 16,21-21-16,-21 0 0,1 0 0,20 0 16,0 0-16,-21-21 0,22 0 0,-1 21 15,-21-21-15,22 0 0,-22-1 16,0 1-16,0 0 0,0 0 15,0 0-15,-21 0 0,0-22 16,22 22-16,-22-21 0,21 21 0,-21-1 16,0-20-16,0 21 0,0 0 0,0 0 15,0-1-15,0 44 32,0-1-32,0 0 15,0 0-15,0 0 0,-21 22 0,21-22 16,-22 0-16,22 21 0,-21-21 0,21 1 15,0-1-15,0 0 0,0 0 16,0 0-16,0 0 0,0 1 16,0-1-16,0 0 15,21-21 1,1 0-16,-1 0 16,0 0-1,0 0-15,0-21 0,-21 0 16,21 21-16,1-22 0</inkml:trace>
  <inkml:trace contextRef="#ctx0" brushRef="#br0" timeOffset="1670.8">3725 1164 0,'0'0'0,"21"0"16,22-42-16,-43 21 15,0 0-15,0-1 16,0 1-16,0 0 0,0 0 16,-21 21-1,-1 0 1,1 0-16,0 0 0,0 21 16,0 0-16,0-21 0,-1 21 15,1 1-15,-21-1 0,21 0 16,0 0-16,-1 0 0,-20 0 0,21 1 15,21-1-15,-21-21 0,21 21 16,0 0-16,0 0 16,21-21-16,0 0 15,0 0-15,0 0 16,1 0-16,-1 0 0,0 0 0,0 0 16,0 0-16,0 0 15,1 0-15,-1 0 0,0 0 16,0 0-16,-21 21 0,21-21 15,-21 22 1,0-1 0,0 0-16,-21-21 15,0 0-15,21 21 0,-21 0 0,0-21 16,-1 0-16,1 21 0,0-21 16,0 0-16,0 0 0,0 22 0,-1-22 15,1 0-15,0 0 0,0 0 16,0 0-16,0 0 0,-1 0 15,1 0-15,0 0 0,21 21 0,-21-21 16,0 0 0,0 0-1,42 0 32,0 0-47,0-21 16,0 21-16,22-22 0</inkml:trace>
  <inkml:trace contextRef="#ctx0" brushRef="#br0" timeOffset="2380.42">4297 1228 0,'21'0'0,"-42"0"0,42-21 0,-21-1 16,0 1-16,0 0 15,0 0 1,-21 21 15,0 0-31,-1 0 0,1 0 16,0 21-16,0 0 0,0-21 15,21 21-15,-21 1 0,-1-22 0,1 21 16,0 0-16,0 0 0,0 0 16,0 0-16,21 1 15,0-1 1,0 0 0,21-21-1,0 0-15,0 0 16,0 0-16,0 0 0,1 0 0,-1 0 15,0 0-15,0 0 0,0 0 16,0 0-16,1 0 16,-22 21-16,0 0 15,0 0 17,0 1-32,-43-1 15,22 0 1,0-21-16,0 0 0,21 21 0,-21-21 15,-1 0-15,1 0 0,0 21 0,0-21 16,0 0-16,0 0 0,-1 0 16,1 21-16,0-21 0,0 0 15,0 0-15,0 0 16,-1 0-16,22 22 16,-21-22-16,0 0 46,21 21 17,0 0-63,0 0 16</inkml:trace>
  <inkml:trace contextRef="#ctx0" brushRef="#br0" timeOffset="3943.99">5355 1037 0,'0'0'0,"0"-21"0,21 21 0,-21-21 16,0 0-16,0 0 0,21-1 16,-21 1-1,0 0-15,0 0 0,22 0 16,-1 0-16,-21-1 16,21 1-16,-21 0 0,0-21 0,21 21 15,0-1-15,-21-20 0,21 21 0,-21-21 16,0 20-16,22 1 0,-22-21 15,0 21-15,0 0 0,0-1 0,0 1 16,0 0-16,0 0 0,0 0 16,0 0-16,0-1 15,-22 22 1,1 22 0,21 20-16,-21 0 0,0 1 0,0-1 15,0 21-15,-1 1 0,1-1 16,0 1-16,0 21 0,-21-1 0,20 1 15,1 0-15,0-22 0,0 22 16,-21-22-16,20 1 0,1-1 16,0 1-16,0-1 0,0-20 0,0-1 15,21 0-15,0 1 0,-22-1 0,22-21 16,0 0-16,-21 0 0,21 1 16,0-1-16,0-42 46,0-1-46,21 1 0,22 0 16,-22-21-16</inkml:trace>
  <inkml:trace contextRef="#ctx0" brushRef="#br0" timeOffset="4490.47">6562 741 0,'0'-21'0,"0"42"0,0-63 16,0 20-16,0 1 0,0 0 16,0 0-16,0 0 15,0 0-15,0-1 0,-22 22 16,22-21-16,-21 21 16,21 21 15,0 1-31,-21 20 0,21-21 15,0 21-15,-21 22 0,21-22 16,0 22-16,0-1 0,0 1 0,-21-1 16,0 1-16,21-1 0,-22 1 15,22-22-15,0 0 0,-21 1 0,21-1 16,0-21-16,-21 22 0,21-22 0,0 0 16,0 0-16,0 0 0,0 0 15,0 1 1,0-44 15,0 1-15,0 0-16,0 0 0,0 0 15,0 0-15,0-1 0,0-20 16,0 21-16</inkml:trace>
  <inkml:trace contextRef="#ctx0" brushRef="#br0" timeOffset="4908.92">6329 656 0,'0'0'0,"-43"-21"15,43 0-15,-21 0 0,21 0 16,0-1 0,21 22-16,1 0 15,-1-21-15,0 21 0,21 0 0,1-21 16,-22 21-16,21 0 0,22 0 15,-22 0-15,0 0 0,1 0 0,20 21 16,-21 0-16,1 1 0,-1-1 0,0 0 16,-20 21-16,20 1 0,-21-1 15,0 0-15,0 1 0,-21 20 0,0-21 16,0 1-16,0-1 0,-21 0 16,0 1-16,0-1 0,0 0 0,-22 1 15,22-22-15,-21 0 0,21 21 0,-22-20 16,1-1-16,21 0 0,-21-21 15,20 21-15,1-21 0,0 0 16,0 21-16,0-21 0,0 0 16,-1 0-1,44 0 17,-1 0-17,0 0-15,0 0 0,0-21 16</inkml:trace>
  <inkml:trace contextRef="#ctx0" brushRef="#br0" timeOffset="5999.97">7197 1397 0,'21'0'16,"0"-21"-1,0 0-15,0 0 16,0-1-16,1-20 0,-22 21 16,21 0-16,0-22 0,0 1 0,-21 21 15,0-21-15,0 20 0,21-20 16,-21 21-16,0 0 0,0 0 16,0-1-16,0 1 15,-21 21-15,0 0 16,0 21-16,0 1 15,-1-1-15,1 0 0,21 21 16,0-21-16,-21 1 0,0 20 0,21-21 16,-21 21-16,21 1 0,0-22 0,0 21 15,0-21-15,-21 1 0,21 20 16,0-21-16,0 0 0,0 0 0,0 1 16,0-1-16,21-21 0,0 0 15,-21 21-15,21-21 0,0 0 16,0 0-16,1 0 0,-1 0 0,0 0 15,0 0-15,0-21 0,22 21 16,-22-21-16,0-1 0,21 1 0,-21 0 16,22 0-16,-22 0 0,0 0 15,0-22-15,0 22 0,-21-21 16,0 21-16,22-1 0,-22-20 0,0 21 0,0 0 16,0 0-16,0-1 15,-22 22-15,1 0 16,0 0-16,0 22 15,0-22-15,21 21 0,0 0 16,0 0 0,21-21 15,0 0-31,0 0 0,0 0 0,1 0 16,-1 0-16,0 0 15,0-21-15,0 21 0,0-21 0,1 21 16,-1-21-16,0-1 0,0 22 15,-21-21 1,0 42 31,0 1-47,0-1 16,0 0-16,0 0 0,0 0 15,0 0-15,-21 22 0,21-22 16,0 0-16,-21 0 0,21 0 0,0 1 15,0-1-15,0 0 0,0 0 16,0 0-16,0 0 16,21-21-16,0 0 0,0 0 0,0 0 15,1 0-15,-1 0 0,0 0 16,0 0-16,0 0 0,0-21 0,1 0 16,-1 21-16,-21-21 0,21 0 15,0 0-15,-21-1 0,0 1 16,21 0-16,-21 0 0,21 0 15,-21 0-15,0-1 0,0 1 16,0 42 15,0 1-15,0-1-16,0 0 0,0 0 16,0 0-16,0 0 0,0 1 15,0-1-15,0 0 16,0 0-16,0 0 15,0-42 32,0 0-31,0 0-16,0 0 0,0-1 16</inkml:trace>
  <inkml:trace contextRef="#ctx0" brushRef="#br0" timeOffset="6312.13">8255 889 0,'-21'0'15,"21"-21"48,0 0-48,-21 21 32,21 21-31,-22-21-16,1 21 16,21 0-16,-21-21 0,21 21 15,0 1-15,0-1 31,21-21-31,0 0 0</inkml:trace>
  <inkml:trace contextRef="#ctx0" brushRef="#br0" timeOffset="6812.15">8551 1058 0,'-21'-21'0,"42"42"0,-63-63 0,42 21 31,0 42 0,0 0-15,0 0-16,0 1 0,0-1 0,0 0 15,0 0-15,0 0 0,0 22 0,0-22 16,0 0-16,0 0 0,0 0 16,0 0-16,0 1 0,0-1 15,0 0 1,21-21-16,0 0 16,0 0-1,1-21-15,-1 21 0,-21-21 16,21-1-16,-21 1 0,21 0 0,-21 0 15,21 0-15,0 0 0,-21-22 16,0 22-16,22 0 0,-1-21 0,-21 20 16,21 1-16,-21 0 0,0 0 0,0 0 15,0 42 17,0 0-17,0 0 1,0 0-16,0 1 15,21-22-15,0 21 16</inkml:trace>
  <inkml:trace contextRef="#ctx0" brushRef="#br0" timeOffset="7168.22">8953 1249 0,'22'0'16,"-1"0"-16,0 0 0,0 0 15,0 0-15,0 0 0,1-21 16,-1 21-16,-21-21 0,21-1 16,0 22-16,-21-21 0,0 0 15,21 0-15,-21 0 0,21 0 0,-21-1 16,0 1-16,0 0 0,0 0 16,-21 21-1,0 0-15,0 21 16,0-21-16,21 21 0,-21 0 0,-1 1 15,1-1-15,21 0 0,0 21 16,-21-21-16,0 1 0,21-1 0,0 0 16,-21 0-16,21 0 0,0 0 0,0 1 15,0-1-15,0 0 16,0 0-16,21-21 16,0 0-16,0 0 0,0 0 15,1 0-15,-1 0 0,0 0 16,0 0-16,0 0 0</inkml:trace>
  <inkml:trace contextRef="#ctx0" brushRef="#br0" timeOffset="7745.25">9737 1101 0,'0'0'15,"-22"-64"1,22 43-16,-21 0 0,0 21 15,0 0-15,0 0 16,0 0-16,-1 0 16,1 21-16,0-21 0,0 21 0,0 0 15,0 1-15,-1-1 0,1 21 0,0-21 16,0 0-16,0 22 0,21-22 16,-21 0-16,21 0 0,-22 0 0,22 1 15,0 41 1,0-42-16,22 0 15,-1-21-15,0 0 16,0 0-16,0 0 0,0 0 0,1 0 16,-1-21-16,0 0 0,21 21 15,-21-21-15,1 0 0,-1 0 16,0-22-16,0 22 0,0-21 0,-21 21 16,21-22-16,1 1 0,-1 0 0,-21-1 15,0 1-15,0-22 0,21 22 16,-21 0-16,0-1 0,0 1 0,0 21 15,0 0-15,0 0 0,0-1 0,0 1 16,-21 21 0,21 21-16,-21 1 15,-1-1-15,1 21 0,21-21 0,0 22 16,0-1-16,-21 0 0,21 1 16,-21-1-16,21-21 0,0 21 15,0 1-15,0-1 0,0-21 0,0 22 16,0-22-16,0 0 0,0 21 0,0-21 15,0 1-15,0-1 16,0 0-16,0 0 0,21-21 31,0 0-31,0 0 0,1 0 0,-1-21 16,0 0-16,21 0 0</inkml:trace>
  <inkml:trace contextRef="#ctx0" brushRef="#br0" timeOffset="8069.53">10647 508 0,'0'-21'0,"0"42"0,0-63 16,0 21-16,0-1 0,0 1 16,-21 21-1,21 21 1,0 1-16,-22-1 0,1 0 0,21 21 15,-21 1-15,0-1 0,0 0 0,21 22 16,-21-1-16,-1 1 16,1-1-16,0 1 0,0-1 0,0 1 15,-22-22-15,22 22 0,0-1 0,0-21 16,0 1-16,0 20 0,-1-20 0,1-22 16,0 21-16,0 0 0,21-20 15,0 20-15,-21-21 0,21 0 0,-21 0 16,21 1-16,0-1 0,0 0 0,-22-21 15</inkml:trace>
  <inkml:trace contextRef="#ctx0" brushRef="#br0" timeOffset="8875.57">11790 1164 0,'21'-42'0,"-42"84"0,42-105 0,0 42 0,-21-1 16,21 1-16,-21-21 0,0 21 0,0 0 16,0-1-16,0 1 0,0 0 15,0 0-15,-21 21 0,0 0 0,0 0 16,0 0-16,-1 0 0,1 0 15,-21 21-15,21 0 0,-22 22 0,22-22 16,0 21-16,-21 0 0,-43 107 16,85-107-16,-21 0 15,0 1-15,21-1 0,0 0 16,0 1-16,0-22 0,0 21 0,0-21 0,0 0 16,21 1-16,0-1 0,-21 0 15,42-21-15,-20 0 0,-1 0 16,21 0-16,-21 0 0,22 0 0,-1 0 15,0-21-15,1 0 0,-1-1 0,0 1 16,1 0-16,-22 0 0,21-21 16,0-22-16,-20 22 0,-22-1 15,0 1-15,0 0 0,0-1 0,0 1 16,0 0-16,-22-1 0,1 1 16,0 21-16,-21-21 0,21 20 0,-22 22 15,22 0-15,-21 0 0,-1 0 16,22 0-16,-21 0 0,21 0 15,0 22-15,-1-1 0,1 0 0,0 0 16,0 0-16,21 0 0,-21 22 16,21-22-16,0 0 0,0 0 0,0 0 15,0 1-15,21-1 0,0-21 0,0 0 16,0 21-16,1-21 0</inkml:trace>
  <inkml:trace contextRef="#ctx0" brushRef="#br0" timeOffset="9848.43">12594 656 0,'0'0'16,"0"-21"-16,-21 21 15,21 21 1,0 0-1,0 1-15,0 20 0,-21-21 16,21 21-16,0 22 0,0-22 0,-21 1 16,21-1-16,0 21 0,0-20 0,0-1 15,0 0-15,-22 1 16,22-1-16,-21 0 0,21-20 0,0 20 16,0-21-16,0 0 0,-21 0 0,21 1 15,0-1-15,-21 0 0,21 0 16,-21-21 15,21-21-31,0 0 16,0 0-16,0-1 15,0 1-15,0 0 0,0 0 0,21 0 16,0 0-16,0-1 0,0 1 0,1 0 16,-1 0-16,0 0 0,21 0 15,-21 21-15,22-22 0,-22 22 0,21 0 16,1 0-16,-22 0 0,0 0 15,21 0-15,-21 0 0,1 22 16,-1-1-16,-21 0 0,0 0 0,0 0 16,0 0-16,0 1 0,0-1 0,0 0 15,-21 0-15,-22 0 0,22-21 0,-21 21 16,21 1-16,-22-1 0,22-21 16,-21 21-16,21-21 0,-22 0 0,22 0 15,0 21-15,0-21 0,0 0 0,-1 0 16,44 0 31,-1 0-32,0 0-15,0 0 0,21 0 16,-20 0-16,20 0 0,0-21 0,1 21 16,-1-21-16,0 21 0,1-21 0,20 21 15,-21-22-15,1 1 0,-1 0 0,0 21 16,-20-21-16,20 0 0,-21 0 15,0-1-15,0 1 0,-21 0 0,0 0 16,22 0-16,-1 0 0,-21-1 16,0 1-16,0 42 47,0 1-47,0-1 0,0 0 15,0 21-15,0-21 0,0 22 0,0-22 16,0 21-16,0 1 0,0-1 0,0 0 15,0 22-15,0-1 0,-21-20 0,21 20 16,-22 1-16,22-1 0,-21 1 16,0-1-16,0 1 0,-43 41 15,43-62-15,0-22 0,0 21 0,0 1 16,0-22-16,-1 0 0,1 21 0,0-21 16,0-21-16,21 22 0,-21-22 0,0 0 15,-1 0-15,1 0 16,0 0-16,0-22 15,21 1-15,-21 0 16,21 0-16,0 0 0,0-22 16,0 22-16,0-21 0,0 0 0,21-1 15</inkml:trace>
  <inkml:trace contextRef="#ctx0" brushRef="#br0" timeOffset="10220.25">13271 847 0,'0'0'0,"-21"0"0,0 0 16,21 21-16,-21 0 0,21 0 16,0 0-16,0 1 15,21-1 1,0-21-16,0 0 0,1 0 15,-1 0-15,0-21 16,-21-1-16,0 1 16,0 0-16,0 0 15,0 0-15,-21 21 0,0 0 16,-1 0-16,1 0 16,0 0-16,21 21 0,-21-21 15,0 21-15,21 0 0,-21 0 16,21 1-16,0-1 0,0 0 0,0 0 15,0 0-15,0 0 0,21 1 16,0-22-16,0 21 0,0-21 16,0 0-16,1 0 0,-1 0 0,21 21 15</inkml:trace>
  <inkml:trace contextRef="#ctx0" brushRef="#br0" timeOffset="10552.14">13695 1185 0,'21'0'16,"0"0"-1,-21-21-15,0 0 0,0 0 16,0 0-16,0 0 16,0-1-16,-21 22 31,21 22-31,-21-22 0,0 21 15,-1 0-15,1 0 0,21 21 0,-21-20 16,0-1-16,21 0 0,0 21 16,0-21-16,0 1 0,-21-1 0,21 0 15,0 0-15,0 0 0,0 0 16,0 1-16,21-1 16,0-21-16,0 0 0,0 0 15,1 0-15,-1 0 16,21 0-16,-21-21 0,0 21 0,22-22 15,-22 1-15</inkml:trace>
  <inkml:trace contextRef="#ctx0" brushRef="#br0" timeOffset="11185.75">14287 1122 0,'0'0'0,"0"-21"16,0 0-16,-21 21 31,0 0-31,21 21 109,0-42 157,-21 21-172,0 21-79,0-21-15</inkml:trace>
  <inkml:trace contextRef="#ctx0" brushRef="#br0" timeOffset="11651.79">13610 1270 0,'-21'0'15,"21"21"-15,0 0 16,21-21 31,0 0-47,0 0 0,1 0 15,-22-21-15,21 0 0,0 21 16,-21-21-16,0 0 16,0 0-16,0-1 0,0 1 15,0 0-15,0 0 16,-21 21-16,0-21 16,-1 21-16,1 0 0,0 0 15,0 0-15,0 21 0,0 0 16,-1 0-16,1 0 0,0 1 15,21-1-15,0 0 0,-21 0 0,21 0 16,0 0-16,-21 1 0,21-1 0,0 0 16,0 0-16,0 0 15,21 0-15,0 1 0,0-22 16,0 0-16,1 0 0,-1 0 16,21 0-16,-21 0 0,0 0 15,1 0-15,-1 0 0</inkml:trace>
  <inkml:trace contextRef="#ctx0" brushRef="#br0" timeOffset="12390.58">14203 1207 0,'21'-22'16,"0"1"-1,-21 0 1,21 21-16,-21-21 0,0 0 16,-21 21 15,0 0-31,0 0 0,0 0 16,-1 21-16,1 0 0,0-21 0,0 21 15,0 0-15,0 1 0,-1-1 16,1 21-16,0-21 0,0 0 0,21 1 15,-21-1-15,21 0 0,0 0 0,0 0 16,0 0-16,0 1 16,21-1-16,0-21 15,0 0-15,0 21 0,1-21 0,-1 0 16,0 0-16,0 0 0,0 0 0,0 0 16,1 0-16,-1 0 0,21 0 15,-21-21-15,0 21 0,1-21 0,20-1 16,-21 1-16,0 0 0,0 0 0,43-21 15,-43-1-15,0 22 16,0-21-16,22-1 0,-22 1 16,0 0-16,-21-1 0,21 1 0,0-21 15,1 20-15,-22 1 0,0 0 0,21-1 16,-21 1-16,0 0 0,0 20 0,0-20 16,0 21-16,0 0 0,0 0 15,0-1-15,0 44 31,0-1-31,-21 21 0,21-21 16,-22 0-16,22 22 0,0-1 0,-21 0 16,0 1-16,21-1 0,-21 0 15,21 1-15,0-1 0,-21 0 0,21 1 16,-21-1-16,21-21 0,0 22 0,0-22 16,0 21-16,0-21 0,0 0 15,0 1-15,0-1 0,0 0 0,0 0 16,0 0-16,21-21 0,-21 21 15,21-21-15,-21 22 0,21-22 0,0 0 16,0 0-16,1 0 16,-1 0-16,0 0 0,0 0 15,-21-22-15,21 1 0,0 21 0,1-21 16,-22 0-16,21 21 0,-21-21 0,21 0 16,0-1-16</inkml:trace>
  <inkml:trace contextRef="#ctx0" brushRef="#br0" timeOffset="12650.6">14647 1037 0,'0'0'0,"-21"0"16,42 0 15,0 0-31,1 0 0,-1 0 16,21 0-16,-21 0 0,0 0 0,22 0 15,-22 0-15,21 0 0,1-21 16,-1 21-16,-21 0 0,21 0 0,-20-21 16,-1 21-16,0 0 0,21 0 0,-21-21 15,1 21-15,-1 0 0,0 0 16,21 0-16,-21 0 0,1 0 16,-1 0-16,0 0 0,0 0 15</inkml:trace>
  <inkml:trace contextRef="#ctx0" brushRef="#br0" timeOffset="13702.8">1926 2328 0,'-42'0'0,"84"0"0,-127 0 16,43 0-16,0 0 0,-1 0 15,1 0-15,-21 0 0,20 0 0,1 0 16,0 0-16,-1 0 0,22 0 15,0 0-15,0 22 0,0-22 0,42 0 32,0 0-32,21 0 15,1 0-15,-1 0 0,21 0 16,1 0-16,21 0 0,-1 0 0,1 0 16,21 0-16,0 0 0,21 0 15,0-22-15,0 22 0,0-21 0,0 21 16,0-21-16,0 21 0,0-21 15,21 0-15,-21 21 0,0-21 0,-21-1 16,21 22-16,-43-21 0,1 21 0,0 0 16,-1 0-16,-41-21 0,20 21 15,-21 0-15,-20 0 0,-1 0 0,0 0 16,-42 0 15,0 0-31,-1 0 0,1 0 16,42 0-1,1 0 1,20 0-16,0-21 0,22 21 0</inkml:trace>
  <inkml:trace contextRef="#ctx0" brushRef="#br0" timeOffset="14332.17">7324 1990 0,'-22'0'0,"-41"21"15,42-21-15,-22 0 0,1 21 0,0-21 16,-22 0-16,22 0 0,-22 0 0,1 21 15,21-21-15,-22 0 0,22 0 16,-1 0-16,1 0 0,21 0 0,0 0 16,0 0-16,42 0 31,21 0-31,-21 0 0,43 0 0,-22 0 16,22 0-16,20 0 0,1 0 15,0-21-15,-1 0 0,1 21 0,21-21 16,0 21-16,21 0 0,0-21 15,-22 21-15,22 0 0,-21-22 0,0 22 16,-21 0-16,21-21 0,-22 21 0,-20 0 16,20 0-16,-20 0 0,-1 0 15,-20 0-15,20 0 0,-20 0 0,-22 0 16,21 0-16,-21 0 0,0 0 0,1 0 16,-1 0-1,0 0-15,0 0 16,0 0-1,0 0-15,1 0 16,-1 0-16,0-21 0,0 0 16,0 21-16</inkml:trace>
  <inkml:trace contextRef="#ctx0" brushRef="#br0" timeOffset="15050.18">12488 2138 0,'0'0'0,"-21"0"0,0 0 0,0 0 0,-22 0 15,22 0-15,-21 0 0,21 0 0,-22 0 16,22 0-16,-21 0 0,21 0 16,-22 0-16,1 0 0,21 0 0,-21 0 15,-1 0-15,22 21 0,-21-21 0,21 0 16,-1 21-16,1-21 0,21 21 15,43-21 1,-22 0-16,21 0 0,0 22 16,22-22-16,-1 0 0,1 0 0,21 0 15,-1 0-15,1 0 0,21 0 16,0 0-16,-1-22 0,22 22 16,22-21-16,-22 21 0,21-21 0,0 21 0,0-21 15,0 21-15,0 0 0,1-21 16,-22 21-16,-22 0 0,1-21 0,64 21 15,-107 0-15,1 0 0,-22-22 16,0 22-16,1 0 0,-22-21 16,0 21-16,0 0 0,0 0 15,0-21-15,1 21 0,-22-21 16,21 21-16,0-21 16,0 21-1,-21-21-15,21 21 0,-21-22 16,21 22-16,-21-21 0</inkml:trace>
  <inkml:trace contextRef="#ctx0" brushRef="#br0" timeOffset="27835.84">1355 3344 0,'0'0'0,"0"-21"109,21 21-109,-21-21 0,0 0 16,0 0-1,0 0-15,-21 21 16,-1 0-16,1 0 16,0 0-16,21 21 15,-21-21-15,0 21 0,21 0 0,0 0 16,0 0-16,-21 1 0,21-1 16,0 0-16,0 0 0,0 0 15,21-21 16,-21-21-31,0 0 16,0 0-16,21 21 0,-21-21 16,0-1-16,0 1 0,0 0 15,0 0-15,0 0 0,-21 21 16,0 21 0,-1 0-1,1 0-15,0 22 0,0-22 0,21 21 16,-21-21-16,21 22 15,-21-22-15,21 21 0,0-21 0,0 0 16,0 1-16,21-1 0,0-21 16,0 0-16,0 0 0</inkml:trace>
  <inkml:trace contextRef="#ctx0" brushRef="#br0" timeOffset="28172.29">1736 3387 0,'0'-21'47,"21"21"-32,0-22-15,0 22 16,-21-21-16,0 0 0,21 21 0,0-21 15,-21 0 1,-21 21 0,0 21-1,0 0-15,0 0 0,0 0 16,21 1-16,0-1 0,-22-21 16,22 21-16,-21 0 0,21 0 15,0 0-15,21-21 16,1 0-1</inkml:trace>
  <inkml:trace contextRef="#ctx0" brushRef="#br0" timeOffset="28772.63">3238 3239 0,'22'-22'16,"-44"44"-16,65-65 0,-43 22 0,0 0 15,21 0-15,0 0 0,-21-1 0,0 1 16,0 0-16,0 0 0,0 0 0,0 0 15,0-1-15,0 1 0,0 0 16,-21 0-16,0 21 0,0 0 0,-1 0 16,-20 0-16,21 0 0,-21 0 15,-1 21-15,1 0 0,0 0 0,-1 1 16,1 20-16,0 0 0,-1 1 16,1-1-16,0 21 0,-1 1 15,1-1-15,21 1 0,0-1 0,-1 1 16,1-1-16,21 1 0,-21-1 15,21-20-15,0-1 0,0 22 0,0-22 16,21 0-16,0-21 0,1 22 16,-1-22-16,0 21 0,0-21 0,21 1 15,-20-22-15,20 0 0,0 0 0,-21 0 16,22 0-16,-1 0 0,0-22 16,1 22-16,-1-21 0,0-21 0,-20 21 15,20 0-15</inkml:trace>
  <inkml:trace contextRef="#ctx0" brushRef="#br0" timeOffset="29191.85">3577 3620 0,'21'-43'15,"-21"22"-15,-21 21 16,0 0-16,0 0 0,0 0 0,-1 0 16,1 0-16,0 21 0,0 0 15,0 1-15,0-1 0,-1 0 0,1 0 16,0 0-16,0 22 0,21-22 15,0 0-15,0 0 0,-21 21 16,21-20-16,0-1 0,0 0 0,0 0 16,21 0-16,0 0 0,0-21 15,0 0-15,1 0 0,20 0 16,-21 0-16,21 0 0,1 0 0,-22 0 16,0-21-16,21 0 0,-20 21 15,-1-21-15,0 0 0,0 0 0,0-1 16,-21 1-16,21 0 0,-21 0 0,0 0 15,0 0-15,0-22 0,0 22 16,-21 0-16,0-21 0,-21 20 0,21 1 16,-1 21-16,1-21 0,-21 21 15,21 0-15,0 0 0,-1 0 16,-20 0-16,21 21 0,0-21 0,0 21 16,-1 1-16,22-1 0,-21 0 15,21 0-15,0 0 0,0 0 0,21 1 16,1-1-16,20-21 0,-21 0 15,21 0-15,-20 0 0,20 0 16,0 0-16</inkml:trace>
  <inkml:trace contextRef="#ctx0" brushRef="#br0" timeOffset="29683.95">4043 3620 0,'0'-22'0,"0"44"47,0-1-47,-21 0 0,21 0 16,0 0-16,0 0 0,-22 1 15,22-1-15,-21 0 0,21 0 0,0 0 16,0 0-16,0 1 0,0-1 0,0 0 16,-21 0-16,21 0 15,0 0-15,-21-21 47,21-21-47,0 0 16,0 0-16,0 0 0,0 0 15,0-1-15,0-20 0,0 21 16,21 0-16,0 0 0,0-1 16,1 1-16,-1 0 0,0 0 0,0 0 15,0 0-15,0-1 0,22 22 0,-22 0 16,0 0-16,21 0 0,-20 0 15,-1 22-15,0-1 0,0 0 0,0 0 16,-21 0-16,21 0 0,-21 1 16,0-1-16,0 0 0,0 0 0,0 0 15,-21 0-15,0 1 0,21-1 0,0 0 16,-21 0-16,21 0 0,-21-21 16,21 21-16,-21-21 15,21-21 16,21 0-31,0 21 0</inkml:trace>
  <inkml:trace contextRef="#ctx0" brushRef="#br0" timeOffset="29959.94">4551 3493 0,'0'21'31,"0"0"-31,21-21 16,-21 42-16,21-21 0,-21 1 0,0-1 15,0 0-15,21 0 0,-21 21 0,21-20 16,-21-1-16,0 0 0,0 21 16,0-21-16,0 1 0,0-1 0,0 0 15,0 0-15,0 0 0,0 0 16,0 1-16,22-44 47,-1 1-47</inkml:trace>
  <inkml:trace contextRef="#ctx0" brushRef="#br0" timeOffset="30203.99">4974 3514 0,'0'0'0,"0"21"31,0 0-15,-21 0-16,0 0 0,21 22 0,-21-22 15,-1 0-15,1 21 0,0-20 16,0-1-16,0 21 0,0-21 16,-1 0-16,1 1 0,0 20 0,0-21 15,21 0-15,-21 0 0,21 1 16,21-22-1,0-22 1,0 22-16,0-21 0,1 0 16</inkml:trace>
  <inkml:trace contextRef="#ctx0" brushRef="#br0" timeOffset="30612.82">5080 3768 0,'21'0'47,"0"0"-47,0 0 16,1 0-16,-1-21 16,0 21-16,0 0 0,0-22 0,0 22 15,1-21-15,-22 0 0,21 21 0,-21-21 16,21 21-16,-21-21 0,0 0 0,0-1 15,0 1 1,-21 21-16,0 0 16,-1 0-16,1 0 15,0 21-15,0-21 0,0 22 16,0-1-16,-1 0 0,22 21 0,-21-21 16,0 1-16,21-1 0,-21 0 0,21 0 15,0 0-15,0 0 0,0 1 16,0-1-16,0 0 0,0 0 0,0 0 15,21-21-15,0 0 0,0 0 16,1 0-16,-1 0 0,0 0 0,0 0 16,0 0-16,0 0 0,1 0 15,-1-21-15,0 21 0,0-21 0,0 0 16</inkml:trace>
  <inkml:trace contextRef="#ctx0" brushRef="#br0" timeOffset="31024.61">5567 3598 0,'0'-21'16,"0"42"-16,0-63 0,0 21 15,21 21 17,0 0-32,0 0 15,0 0-15,-21 21 0,22-21 0,-1 21 16,0 0-16,0 1 0,0-1 15,-21 0-15,0 0 0,21 0 0,-21 0 16,22 1-16,-22-1 0,0 21 16,0-21-16,0 0 0,0 1 0,0-1 15,0 0-15,0 0 0,0 0 16,-22-21-16,1 21 0,0-21 31,21-21-15,0 0-16,0 0 0,0 0 15,0-22-15,0 22 0,0 0 16,21-21-16,-21 21 0,0-22 16,21 22-16,-21-21 0,22 21 0,-1-1 15,0-20-15,-21 21 0,21 0 0,0 0 16,0-1-16,1 1 16,-1 21-16,0-21 0,-21 0 0,21 21 15,0-21-15,22 21 0</inkml:trace>
  <inkml:trace contextRef="#ctx0" brushRef="#br0" timeOffset="31588.53">6625 2858 0,'0'-22'0,"0"44"0,-21-65 16,0 43-16,21-21 15,-21 21 1,-1 0 0,22 21-16,0 0 0,-21 1 15,21-1-15,-21 21 0,0 0 16,0 1-16,21-1 0,-21 0 0,-1 22 16,1-1-16,0 1 0,0-1 0,0-20 15,0 20-15,-1 1 0,22-22 16,-21 0-16,21 1 0,-21-1 15,21 0-15,0-20 0,0-1 0,0 0 16,0 0-16,0 0 0,21 0 0,0-21 16,1 0-16,-1 0 15,0 0-15,0 0 0,0 0 0,0 0 16,1 0-16,-1-21 0,0 0 0,0 21 16,0-21-16,0 0 0,1 0 15,-1-1-15,0 1 0,0-21 0,-21 21 16,0 0-16,21-1 0,-21 1 0,21 21 15,-21-21-15,0 0 0,0 42 32,0 0-32,-21 0 15,0 1-15,21-1 0,0 0 16,0 0-16,0 0 0,-21 0 0,21 1 16,-21-1-16,21 0 15,0 0 1,0 0-16,21-21 31,0-21-31,0 0 16,-21 0-16</inkml:trace>
  <inkml:trace contextRef="#ctx0" brushRef="#br0" timeOffset="31760.72">6816 3408 0,'0'0'0,"-22"0"16,22-21-16,-21 21 0</inkml:trace>
  <inkml:trace contextRef="#ctx0" brushRef="#br0" timeOffset="31972.32">6138 3429 0,'0'21'0,"21"-21"46,1 0-46,-1 0 0,21 0 0,-21 0 16,0 0-16,22 0 0,-22 0 16,0 0-16,21 0 0,-20 0 15,-1-21-15</inkml:trace>
  <inkml:trace contextRef="#ctx0" brushRef="#br0" timeOffset="32528.16">6921 3535 0,'0'0'0,"0"21"15,-21 0-15,0 0 16,21 1-16,0-1 15,0 0-15,0 0 0,-21 0 16,21 0-16,-21 1 0,21-1 16,-21-21-16,21 21 0,0 0 31,-22-21-15,22-21-1,0 0 1,0 0-16,22-1 15,-1 1-15,0 0 16,0 0-16,0 0 0,0 0 0,1-1 16,-1 1-16,0 0 0,0 21 0,0-21 15,0 0-15,1 21 0,-1 0 0,0 0 16,0 0-16,0 0 16,0 21-16,1 0 0,-22 0 15,0 0-15,0 1 0,0-1 0,0 0 16,0 0-16,0 0 0,0 0 15,0 1 1,0-1-16,-22 0 0,22 0 16,-21-21-16,0 0 15,21-21 32,0 0-47</inkml:trace>
  <inkml:trace contextRef="#ctx0" brushRef="#br0" timeOffset="33228.19">7916 3514 0,'-21'-21'15,"-42"-1"1,41 22-16,1 0 0,0 0 0,0 0 16,0 0-16,-22 0 0,22 22 15,0-22-15,0 21 0,0 0 0,0 0 16,-1 0-16,1 0 0,0-21 0,0 22 16,21-1-16,0 0 0,0 0 0,0 0 15,0 0 1,21-21-1,0 0-15,0 0 16,1 0-16,-1 0 0,0 0 0,0-21 16,0 0-16,0 21 0,-21-21 15,22 21-15,-22-21 0,21 21 0,-21-21 16,0-1-16,21 1 16,-21 0-16,0 42 46,-21 0-46,21 1 16,0-1-16,-21 21 0,21-21 0,0 0 16,-22 1-16,22 20 0,-21-21 15,21 21-15,-21 1 0,0-1 16,21 0-16,-21 1 0,0-1 0,21 22 16,-22-22-16,22 21 0,0-20 0,0 20 15,0 1-15,-21-1 0,21-20 0,-21 20 16,21 1-16,-21-1 0,21 1 0,0-1 15,0 22-15,-21-22 0,21-20 16,0 20-16,-21 1 0,21-22 16,-22 21-16,22-20 0,0-1 0,-21-21 0,0 22 15,0-22-15,0 0 0,0 21 16,-1-42-16,1 21 0,-21 1 0,21-22 16,-22 0-16,22 0 0,-21 0 0,0 0 15,20 0-15,1 0 0,-21 0 16,21 0-16,0 0 0,-1 0 0,1-22 15,0 22-15,21-21 0,-21 0 16,0 0-16,21 0 16,0 0-16,0-1 0,0 1 15,21 0-15,0-21 0</inkml:trace>
  <inkml:trace contextRef="#ctx0" brushRef="#br0" timeOffset="35382.4">9334 3598 0,'0'0'16,"0"22"-16,22-22 0,-1 0 0,0 0 15,0 0-15,21-22 16,-20 1-16,20 21 0,0-21 0,22-21 16,-22 21-16,22-1 0,-1-20 15,1 21-15,-1-21 0,1-1 0,-1 1 16,1 0-16,-22-1 0,0 22 0,1-21 15,-22-1-15,0 1 0,0 0 16,-21-1-16,0 22 0,0-21 0,0 0 16,0-1-16,-21 22 0,0-21 0,0 21 15,-1-1-15,1 1 0,0 0 16,-21 0-16,21 21 0,-1 0 0,-20 0 16,21 0-16,0 21 0,-22 0 0,22 0 15,-21 22-15,21-1 0,0 0 0,-22 22 16,22-22-16,-21 43 15,21-22-15,-22 22 0,1 0 0,0-1 16,20 1-16,-20 21 0,0-21 0,21-1 16,-22 22-16,22 0 0,0-21 15,0 20-15,-22 1 0,22 0 0,0-21 16,0 21-16,-21-1 0,20-20 0,1 21 16,0-21-16,-21-1 0,21-20 15,-1 20-15,1-20 0,0-1 0,21 1 16,0-1-16,-21 1 0,21-22 0,0 1 0,0-1 15,0 0-15,0 1 0,0-22 16,0 0-16,21 0 0,0-21 16,0 0-16,1 0 0,-1-21 15,21 0-15,0-22 0,-20 22 0,20-21 16,0-22-16,1 22 0,-1 0 0,0-22 16,22 1-16,-22-22 0,0 22 0,1-22 15,-1 21-15,-21-20 0,22-1 0,-43 0 16,0 22-16,0-22 0,0 22 0,0-22 15,-22 22-15,1-1 0,-21 1 16,0 20-16,-1 1 0,1 0 0,21-1 16,-22 22-16,1 0 0,0 0 0,21 21 15,-22 0-15,22-21 0,0 21 0,0 0 16,21-22 15,21 1-31,0 21 16,0-21-16,22 21 0,-22-21 0,21 0 15,0 0-15,1-1 0,-1 1 0,22 0 16,-22 0-16,21 0 0,1-22 16,-22 22-16,1 0 0,-1 0 0,0 0 15,1 0-15,-22 21 0,0-22 0,-21 1 16,0 0 0,-21 21-1,0 0-15,-1 21 0,1 0 16,0-21-16,0 22 0,0-1 15,21 0-15,0 0 0,0 0 16,0 0-16,0 1 0,0-1 16,0 0-16,21 0 0,-21 0 15,21-21-15,0 21 0,0-21 0,1 0 16,-1 0-16,0 0 0,0 0 16,0 0-16,0 0 0,1 0 15,-1 0-15,0-21 16,0 21-16,0-21 0,0 21 15,1-21-15,-1 0 0,0 0 0,0-1 0,0 1 16,0 0-16,1 0 0,-1 21 0,0-21 16,-21 0-16,21 21 0,0-22 15,-21 44 17,-21-1-32,0-21 15,0 21-15,21 0 0,-21 0 0,21 0 16,0 1-16,-22-1 0,22 21 15,-21-21-15,21 0 0,0 1 0,0-1 16,0 0-16,0 0 0,21 0 16,1-21-16,-1 0 15,0 0-15,0 0 0,21-21 16,-20 21-16,-1-21 16,0 0-16,0 21 0,0-21 0,0-1 15,1 1-15,-1 0 0,-21 0 0,0 0 16,0-22-16,0 22 0,0 0 0,0 0 15,0 0-15,-21 21 0,-1-21 16,1 21-16,0-22 0,0 22 0,0 0 16,0 0-16,-1 0 0,1 0 0,0 0 15,21 22-15,-21-22 0,42 0 32,0 0-32,0 0 15,22 0-15,-22 0 0,21 0 0,-21 0 16,22-22-16,-1 22 0,-21 0 15,22 0-15,-1-21 0,-21 21 0,21 0 16,-20 0-16,20 0 0,-21 0 16,0 21-16,0 1 0,-21-1 15,0 0-15,0 0 0,0 0 16,0 0-16,0 1 0,0-1 0,0 0 16,0 0-16,-21 0 0,21 0 15,-21-21-15,21 22 0,-21-22 16,21 21-16,0-42 47,0-1-32,0 1-15,0 0 0,0 0 16,0 0-16,21 0 0,-21-1 16,21 1-16,0 0 0,1 21 0,-1-21 15,0 0-15,0 21 0,0 0 0,0-21 16,1 21-16,41 0 0,-42 0 15,0 0-15,1 0 0,-1 21 16,0 0-16,0 0 0,-21 0 16,21 0-16,-21 1 0,0-1 15,0 0-15,0 0 0,0 0 16,0 0-16,0 1 0,0-1 16,-21-21-1,0 0 1,21-21-1,0-1-15,0 1 0,0 0 16,21 0-16,0 0 0,0 0 0,22-43 16,-22 43-16,0 0 0,21 0 15,-20-1-15,-1 1 0,0 0 16,0 0-16,21 21 0,1 0 16,-22 0-16,0 0 0,0 21 0,0-21 15,1 21-15,-22 0 0,21 1 0,0-1 16,-21 0-16,0 0 0,0 0 15,0 0-15,0 1 0,0-1 0,0 0 16,0 0-16,-21 0 0,21 0 16,-21 1-16,-1-22 15,22 21-15,-21-21 0,21-21 16,0-1 0</inkml:trace>
  <inkml:trace contextRef="#ctx0" brushRef="#br0" timeOffset="36250.05">13822 3069 0,'63'-42'16,"-63"21"-16,21 21 0,1-21 0,-1-1 15,-21 1-15,0 0 16,0 0-16,0 0 15,0 0-15,0-1 0,-21 22 16,-1 0-16,-20 0 0,21 0 0,-21 0 16,-1 0-16,22 0 0,-21 22 0,-1-22 15,1 21-15,0 21 0,-1-21 16,1 22-16,0-1 0,21 0 0,-22 1 16,22 20-16,-21-21 0,21 22 0,-1-1 15,1 1-15,0-1 0,0 1 16,0-22-16,0 22 0,21-22 15,-22 0-15,22 1 0,0-1 0,0 0 0,22-20 16,-1 20-16,0-21 0,0 0 0,21 0 16,-20 1-16,20-22 0,0 0 15,1 0-15,-1 0 0,0 0 0,22-22 16,-22 1-16,22 0 0,-1 0 16,1 0-16,-1 0 0,1-22 0,-1 22 15,1-21-15,-22-1 0,0 1 0,1 0 16,-1-1-16,-21 1 0,0-21 0,0-1 15,-21 1-15,0 20 0,0-20 16,0-1-16,-21 1 0,-21 20 0,21 1 16,-22 0-16,22-1 0,-21 22 0,0 0 15,-1 0-15,-20 0 0,20 21 0,1 0 16,-21 0-16,20 21 16,1 0-16,0 21 0,-1-20 0,1 20 15,0 0-15,20 1 0,-20-1 0,21 21 16,0-20-16,0-1 0,-1 22 0,22-22 15,0 0-15,0 1 0,0-1 16,0-21-16,0 21 0,0-20 0,0-1 16,0 21-16,22-21 0,-1 0 0,21-21 15,-21 22-15,0-1 0,22-21 0,-22 0 16,21 0-16,-21 0 0,22 0 0</inkml:trace>
  <inkml:trace contextRef="#ctx0" brushRef="#br0" timeOffset="36770.21">14393 3535 0,'0'21'32,"-21"0"-32,0 0 15,21 1-15,0-1 0,0 0 0,-21 0 16,0 0-16,-1 0 15,22 1-15,0-1 0,0 0 0,-21 0 16,0 0-16,0 0 16,21 1-16,-21-22 15,21 21-15,-21-21 16,21-21 0,0-1-16,0 1 15,0 0-15,0-21 0,0 21 16,0-1-16,21 1 0,0 0 0,0-21 15,0 21-15,22-1 0,-22 1 0,21 0 16,0 0-16,1 21 0,-1-21 16,-21 21-16,22 0 0,-1 0 15,-21 0-15,21 0 0,-20 21 0,-1-21 0,0 21 16,0 0-16,-21 0 0,0 1 0,0-1 16,0 0-16,0 0 0,0 0 15,0 0-15,0 1 16,-21-1-16,0 0 0,0-21 0,-1 21 15,22 0-15,-21-21 0,21 21 16,-21-21-16,21 22 16,0-44 15,0 1-15,21 21-16,0-21 0</inkml:trace>
  <inkml:trace contextRef="#ctx0" brushRef="#br0" timeOffset="37150.49">15028 3704 0,'21'0'16,"1"0"-1,-1 0-15,0 0 16,0 0-16,0-21 0,0 21 0,1-21 15,-1 21-15,-21-21 0,21 21 0,0-21 16,0 21-16,-21-22 0,0 1 16,21 0-16,-21 0 0,0 0 15,0 0-15,-21 21 16,0 0-16,0 0 16,0 0-16,0 0 0,-22 21 0,22 0 15,-21 0-15,21 0 0,-22 0 16,22 22-16,-21-22 0,21 0 0,-1 21 15,1-20-15,0-1 0,0 0 0,21 0 16,0 0-16,0 0 0,0 1 0,21-1 16,0 0-16,0-21 0,1 0 15,-1 0-15,21 0 0,-21 0 0,0 0 16,22 0-16,-22 0 0,21 0 16,-21 0-16,1 0 0,-1-21 15,0 21-15,0-21 0</inkml:trace>
  <inkml:trace contextRef="#ctx0" brushRef="#br0" timeOffset="37967.48">16954 3366 0,'22'-22'0,"-22"1"16,21 21-16,-21-21 0,0 0 15,0 0-15,0 0 16,0-1-16,0 1 16,0 0-16,-21 21 15,-1 0-15,1 0 16,0 0-16,0 0 0,0 0 15,0 0-15,-1 21 0,1 0 0,0 1 16,-21-1-16,21 0 0,-1 0 0,1 21 16,0 1-16,0-22 0,0 21 15,0 1-15,21-22 0,-22 21 0,22-21 16,0 22-16,0-22 0,0 21 0,0-21 16,0 0-16,0 1 0,22-1 0,-1 0 15,0-21-15,0 21 0,0-21 16,22 0-16,-22 0 0,21 0 0,-21 0 15,22 0-15,-22 0 0,21 0 0,-21-21 16,22 0-16,-22 21 0,21-21 16,-21-1-16,22 1 0,-22 0 0</inkml:trace>
  <inkml:trace contextRef="#ctx0" brushRef="#br0" timeOffset="38291.87">17907 2731 0,'21'-22'16,"-42"44"-16,42-86 0,-21 22 0,0 21 16,0-1-16,0 1 0,0 0 0,-21 42 31,0 0-31,0 1 16,21-1-16,-22 21 0,1 0 15,0 1-15,21 20 0,-21-20 0,0 20 16,0 1-16,-1-1 0,1 1 0,0-1 15,0 1-15,-21-1 0,20 1 16,1-22-16,0 21 0,0-20 0,0-1 16,0 0-16,-1-20 0,22 20 0,0-21 15,0 0-15,-21 0 0,21 1 0,0-1 16,0 0-16,21-21 31,1 0-15,-1-21-16,0 0 0</inkml:trace>
  <inkml:trace contextRef="#ctx0" brushRef="#br0" timeOffset="38812.36">18119 3577 0,'21'0'0,"-42"0"0,63-21 15,-21 0-15,0 21 0,-21-21 0,0 0 16,21 21-16,-21-22 0,0 1 0,0 0 15,0 0-15,0 0 0,0 0 16,0-1-16,0 1 16,-21 0-16,0 21 0,0 0 0,0 0 15,0 0-15,-1 0 0,1 21 0,-21 0 16,21 1-16,0-1 0,-1 0 16,-20 21-16,21-21 0,0 1 0,0 20 15,-1-21-15,1 21 0,0-20 0,21 20 16,0-21-16,0 0 0,0 0 0,0 1 15,0-1-15,0 0 16,21-21-16,0 0 0,1 0 16,-1 0-16,21 0 0,-21-21 15,0 21-15,1-21 0,-1-1 16,0 22-16,0-21 0,0 0 16,0 0-16,1 0 0,-1 0 0,0-1 15,-21 1-15,0-21 0,21 21 0,-21 0 16,21-1-16,-21 1 0,0 42 31,0 1-15,-21-1-16,0 0 0,21 0 0,-21 21 15,21-20-15,0-1 0,0 0 0,-21 0 16,21 0-16,0 0 0,0 1 16,0-1-16,21-21 31,0 0-31,0 0 0,0 0 15,0 0-15,1 0 0,20 0 0,-21-21 16</inkml:trace>
  <inkml:trace contextRef="#ctx0" brushRef="#br0" timeOffset="39260.25">18838 3535 0,'21'-21'15,"-21"-43"-15,0 43 16,0 0-16,-21 21 15,0-21-15,0 21 0,0 0 16,0 0-16,-22 0 0,22 0 0,0 0 16,0 0-16,-22 21 0,22 0 15,-21 0-15,21-21 0,0 21 16,-1 1-16,1-1 0,0 0 0,21 0 16,-21-21-16,21 21 0,0 0 0,0 1 15,21-22-15,0 21 16,0-21-16,22 0 15,-22 21-15,0-21 0,0 0 0,0 21 16,22-21-16,-22 21 0,0-21 16,0 21-16,-21 1 0,21-1 0,-21 0 15,0 0-15,-21-21 16,0 21 0,21 0-16,-42-21 0,21 0 0,-1 0 15,1 0-15,-21 0 0,21 0 0,0 0 16,-22 0-16,22 0 0,0 0 0,0 0 15,0 0-15,-1 0 0,1 0 16,21-21-16,-21 21 0,21-21 16,0 0-1,21 21 1,0-21-16,1 21 0,-1 0 0,0 0 16,21-21-16</inkml:trace>
  <inkml:trace contextRef="#ctx0" brushRef="#br0" timeOffset="39703.74">19346 3577 0,'0'0'0,"0"-63"15,-21 42 1,0 21-16,0 0 15,0 0-15,-1 0 0,1 0 16,0 0-16,0 0 0,0 0 0,0 21 16,-1-21-16,1 21 0,0-21 15,21 21-15,-21 0 0,21 0 16,0 1-16,0-1 16,21 0-16,0-21 0,-21 21 15,21-21-15,1 21 0,-1-21 0,0 21 16,0-21-16,0 22 0,0-22 0,1 21 15,-1 0-15,0 0 16,-21 0 0,-21-21-1,0 0-15,-1 0 0,1 0 16,0 0-16,0 0 0,0 0 0,0 0 16,-1 0-16,1 0 0,0 0 15,0 0-15,0 0 0,0 0 16,-1 0-16,1 0 0,0 0 15,0 0-15,0 0 0</inkml:trace>
  <inkml:trace contextRef="#ctx0" brushRef="#br0" timeOffset="40824.3">20913 2582 0,'0'0'0,"21"-42"0,0-21 16,-21 41-16,0 1 15,0 42 17,-21 1-32,0-1 0,-1 21 15,1 22-15,0-22 0,-21 21 16,-1 1-16,22-1 0,-21 1 0,0-1 0,-1 1 16,1-1-16,21 1 15,-22 21-15,22-43 0,0 21 0,0 1 16,21-22-16,-21 1 0,21-1 0,0 0 15,0-21-15,0 22 0,21-22 0,0 0 16,0 0-16,0 0 0,1-21 16,-1 22-16,0-22 0,21 0 0,-21 0 15,1 0-15,-1 0 0,21 0 0,-21-22 16,0 22-16,22-21 0,-22 0 0,0 0 16,0 0-16,0 0 0,1-1 15,-1 1-15,0 0 0,0-21 16,-21 21-16,21-1 0,0 1 0,-21 0 15,0 0-15,0 42 32,0 0-17,-21 0-15,21 1 0,-21-1 16,21 0-16,-21 0 0,21 0 16,0 0-16,0 1 0,0-1 0,0 0 15,0 0-15,21-21 0,0 0 16,0 0-16,1 0 0,-1 0 0,0 0 15,21 0-15,-21 0 0,1 0 0,20 0 16,0 0-16,-21-21 0,1 0 0,20 21 16,-21-21-16,0-1 15,0 1-15,-21 0 0,0 0 0,22 21 16,-22-21-16,0 0 0,0-1 0,0 1 16,0 0-16,-22 21 31,1 21-31,21 0 0,0 1 15,-21-1-15,0 21 0,21-21 16,-21 0-16,0 1 0,21 20 0,0-21 16,-43 64-16,43-43 0,-21 0 15,21 22-15,0-22 0,0 22 16,-21-1-16,21 1 0,-21-1 16,0 1-16,21-22 0,-22 22 0,22-22 15,0 21-15,-21-20 0,0-1 0,21-21 16,-21 22-16,0-22 0,21 0 0,-21 0 15,-1 0-15,1 0 0,0 1 0,0-22 16,0 0-16,-22 0 0,22 0 0,0 0 16,0 0-16,0-22 0,-22 1 15,22 21-15,0-21 0,0 0 0,-21 21 16,20-21-16,1 0 0,0 21 16,21-22-16,-21 1 0,0 0 0,21 0 15,0 0-15,0 0 16,21-1-16,0 22 0,0-21 15,0 0-15,22 0 0,-1-21 0,0 20 16,1-20-16,-1 21 0</inkml:trace>
  <inkml:trace contextRef="#ctx0" brushRef="#br0" timeOffset="41169.16">21717 3344 0,'21'0'0,"-21"22"31,0-1-31,0 0 0,0 0 0,0 21 16,0 1-16,0-1 0,0 0 0,-21 1 16,21-1-16,0 0 0,-21 22 15,21-22-15,-21 22 0,21-22 0,-22 22 16,1-1-16,0 43 0,0-43 15,0-20-15,0 20 0,-1-20 0,1-1 16,0 0-16,0 1 0,0-22 0,0 0 16,21 0-16,0 0 0,0 0 0,-22-21 15,22-21 17,22 21-17,-22-21-15,21 0 0,-21 0 0,21-22 16,-21 22-16,21-21 0,0 0 0</inkml:trace>
  <inkml:trace contextRef="#ctx0" brushRef="#br0" timeOffset="41482.12">21759 3556 0,'21'-21'0,"-42"42"0,42-84 16,-21 41-16,0 1 0,0 0 0,0 0 15,0 0-15,22 0 16,-22-1-16,21 22 15,0 0-15,0 0 0,0 0 16,0 0-16,1 0 0,-1 0 0,0 22 16,0-1-16,-21 0 0,0 0 15,0 0-15,0 0 0,0 22 16,0-22-16,0 0 0,0 0 0,-21 0 16,0 1-16,0-1 0,-1 0 0,1 0 15,0-21-15,-21 21 0,21-21 0,-1 0 16,1 21-16,0-21 0,0 0 15,21 22 1,21-22 0,0 0-16,0 0 15,1 0-15,-1-22 0,0 22 0</inkml:trace>
  <inkml:trace contextRef="#ctx0" brushRef="#br0" timeOffset="41827.98">22225 3577 0,'21'-21'0,"0"21"16,-21-21-1,21 0-15,1 21 0,-1-21 16,0 21-16,0-22 16,0 1-16,0 0 0,-21 0 15,-21 21 16,0 0-31,0 0 16,0 21-16,0 0 0,-1 0 0,1-21 16,0 22-16,0-1 0,0 0 0,21 0 15,0 0-15,0 0 0,0 1 0,0-1 16,0 0-16,0 0 16,0 0-16,21 0 15,0-21-15,0 0 0,0 0 0,1 0 16,-1 0-16,0 0 0,0 0 15,0 0-15,0-21 0,-21 0 0,22 0 16,-1 0-16,-21 0 16</inkml:trace>
  <inkml:trace contextRef="#ctx0" brushRef="#br0" timeOffset="42082.01">20722 3027 0,'0'0'0,"21"0"32,0 0-32,1 0 0,-1 0 0,21 0 15,0 0-15,1 0 0,-22 0 0,21 0 16,1 0-16,-1 0 0,-21 0 15,21 0-15,1 0 0,-22 0 0,21 0 16,-21 0-16,22 0 0,-1 0 0,0 0 16</inkml:trace>
  <inkml:trace contextRef="#ctx0" brushRef="#br0" timeOffset="42516.71">24003 2667 0,'21'-21'0,"-42"42"0,42-63 0,-21-1 15,0 22-15,0 0 0,0 0 0,0 0 16,0 0-16,0 42 31,0 0-31,0 0 0,0 21 0,-21 1 16,0-1-16,0 0 0,-1 1 16,1 20-16,0-20 0,0 20 0,0 1 15,0-22-15,-1 21 0,-20 1 0,21-22 16,0 22-16,0-22 0,-1 0 0,1 1 15,0-1-15,0 0 0,0 1 16,21-22-16,0 0 0,-21 0 16,21 0-16,0 1 0,0-1 15,21-21 1,0 0-16,0 0 0,0-21 16,0 21-16,1-22 0,-1 1 15</inkml:trace>
  <inkml:trace contextRef="#ctx0" brushRef="#br0" timeOffset="42866.06">24088 3281 0,'0'0'0,"-22"21"31,22 0-31,0 0 16,-21 1-16,0-22 15,21 21-15,-21 0 0,21 0 0,-21 0 16,21 0-16,0 1 0,0-1 15,0 0-15,21-21 16,0 0-16,0 0 0,0 0 16,1 0-16,-1 0 0,0 0 0,0 0 15,0 0-15,-21-21 0,21 21 0,1-21 16,-22-1-16,0 1 0,0 0 0,0 0 16,0 0-16,0 0 0,0-1 15,0 1-15,0 0 0,0 0 16,0 0-16,-22 21 15,1 0-15,0 0 0,0 0 16,0 0-16,0 0 16,-1 0-16</inkml:trace>
  <inkml:trace contextRef="#ctx0" brushRef="#br0" timeOffset="43100.26">23453 2963 0,'0'0'0,"-22"0"0,1 0 16,21-21-16,21 21 16,22-21-1,-22 21-15,21 0 0,1 0 0,-1 0 16,0-21-16,1 21 0,-1 0 0,21 0 15,-20 0-15,-1 0 0,0 0 16,-20 0-16,20 0 0,-21 0 0,0 0 16,0 0-16,1 0 0</inkml:trace>
  <inkml:trace contextRef="#ctx0" brushRef="#br0" timeOffset="44819.93">995 5948 0,'21'-21'62,"0"0"-62,-21-1 16,21 1-16,-21 0 16,0 0-16,0 0 0,0 0 0,0-1 15,0 1-15,0 0 0,-21 0 16,0 0-16,21 0 0,-21-1 0,-22 1 15,22 0-15,0 0 0,0 21 16,0 0-16,-22 0 0,22 0 0,0 21 16,0 0-16,0 0 0,-22 1 15,22 20-15,0-21 0,0 21 0,21 22 16,-21-22-16,21 1 16,-21-1-16,21 0 0,0 1 0,0-22 15,0 21-15,0-21 0,21 0 16,-21 1-16,21-22 0,0 0 0,0 21 15,0-21-15,1 0 0,20 0 0,-21-21 16,0-1-16,22 22 0,-22-21 16,21-21-16,0 21 0,-20 0 0,20-1 15,-21-20-15,0 21 0,22-21 16,-43 20-16,0 1 0,21-21 0,-21 21 16,0-22-16,0 22 0,0 0 15,0 42 1,0 0-1,0 1-15,-21 20 0,21-21 16,0 21-16,0 1 0,0-22 16,0 21-16,0-21 0,0 22 0,0-22 15,0 0-15,21 0 0,0 0 16,0-21-16,0 0 0,0 22 0,1-22 16,-1 0-16,21 0 0,-21 0 15,22-22-15,-1 22 0,-21-21 0,21 0 16,1 0-16,-22 0 0,0 0 15,0-1-15,0 1 0,1 0 16,-22 0-16,0 0 0,0 0 0,0-1 16,0 1-16,0 0 15,0 42 1,0 0-16,0 1 16,0-1-16,-22 0 0,22 0 0,0 0 15,-21 0-15,21 1 0,0-1 0,0 0 16,-21 0-16,21 0 15,-21-21-15,21-21 47,0 0-47,0 0 16,21 0-16,0-1 0,0 1 16,-21 0-16,22-21 0,-1 21 0,0-1 15,0-20-15,0 42 0,0-21 16,1 0-16,20 21 0,-21 0 0,0 21 15,0-21-15,1 21 16,-1 0-16,-21 0 0,21 1 0,-21 20 16,0-21-16,0 0 0,0 0 0,0 22 15,0-22-15,0 0 0,0 0 16,0 0-16,0 1 0,0-1 16,0 0-16,0-42 62,21 0-62,0-1 0</inkml:trace>
  <inkml:trace contextRef="#ctx0" brushRef="#br0" timeOffset="45232.15">2349 5715 0,'0'-21'0,"0"42"0,0-63 16,-21 42-1,0 0-15,0 0 0,21 21 16,-21 0-16,0 0 0,-1 22 0,22-22 16,-21 21-16,0-21 0,0 22 15,21-22-15,0 21 0,-21 0 0,21-20 16,0-1-16,0 21 0,0-21 16,0 0-16,0 1 0,21-22 15,0 0-15,21 0 16,-20 0-16,-1 0 0,21 0 0,-21 0 15,0 0-15,22-22 0,-22 1 0,0 21 16,21-21-16,-20 0 0,-1-21 16,0 20-16,0 1 0,-21 0 0,0-21 15,0 21-15,0-22 0,0 1 0,0 21 16,-21-22-16,0 22 0,-22 0 16,22 0-16,0 0 0,-21 21 15,21-21-15,-22 21 0,22 0 0,0 0 16,-21 21-16,20 0 0,1 0 15,21 0-15,0 0 0,0 1 0,0-1 16,0 0-16,0 0 0,0 0 16,0 0-16,21-21 0,1 0 0,-1 0 15,0 0-15,21 0 0,-21 0 0</inkml:trace>
  <inkml:trace contextRef="#ctx0" brushRef="#br0" timeOffset="45543.97">3196 5144 0,'0'0'15,"0"-22"-15,0 1 0,0 0 0,-21 21 16,0 0-16,0 21 16,-1 0-16,22 1 0,-21 20 0,0 0 15,21 1-15,-21-1 0,0 21 16,21-20-16,-21 20 0,-1 1 15,1-1-15,21 1 0,-21-1 0,0-20 16,21 20-16,-21-21 0,21 22 0,-21-22 16,21 1-16,-22-22 0,22 21 15,0-21-15,0 22 0,0-22 0,0 0 16,0 0-16,22-21 31,-1 0-31,0 0 0,0-21 0,0 0 16,22 0-16,-22-1 0,0-20 0</inkml:trace>
  <inkml:trace contextRef="#ctx0" brushRef="#br0" timeOffset="46022.11">3556 5101 0,'0'0'0,"0"-42"15,-21 42-15,0 0 16,21 21-16,-22 21 0,1-20 0,21 62 15,-21-41-15,0-1 0,0 0 16,21 22-16,-21-22 0,-1 22 0,22-1 16,-21-21-16,0 22 0,0-22 0,21 1 15,-21-1-15,21 0 0,-21 1 16,-1-1-16,22-21 0,0 0 0,0 22 16,-21-43-16,21 21 0,-21 0 0,21-42 46,0 0-30,0-1-16,21 1 0,0-21 16,1 21-16,-1 0 0,21-22 0,-21 22 15,22 0-15,-22-21 0,21 20 0,-21 22 16,22-21-16,-22 21 0,0 0 16,21 0-16,-21 21 0,-21 1 0,22-22 15,-1 21-15,-21 21 0,0-21 0,0 0 16,0 1-16,0-1 0,0 0 0,0 21 15,0-21-15,0 1 16,0-1-16,-21-21 0,-1 21 0,22 0 16,-21 0-16,0-21 0,21 21 15,-21-21-15,21-21 32,-21 0-32,21 0 15</inkml:trace>
  <inkml:trace contextRef="#ctx0" brushRef="#br0" timeOffset="46244.21">2900 5673 0,'0'0'0,"-43"0"16,65 0 15,-1 0-31,0 0 15,0 0-15,21 0 0,-20 0 16,-1 0-16,0 0 0,0 0 0,0 0 16,0 0-16,1 0 0,-1 0 0,0-21 15,0 21 1,0 0-16</inkml:trace>
  <inkml:trace contextRef="#ctx0" brushRef="#br0" timeOffset="46620.73">3916 5906 0,'42'21'16,"-21"-21"-1,0 0-15,1-21 16,-1-1-16,0 22 0,0-21 15,-21 0-15,21 21 0,-21-21 0,21 0 16,-21 0 0,0-1-16,0 1 0,0 0 15,-21 21-15,0 0 0,0 0 16,0 0-16,0 21 0,-1-21 0,1 21 16,0 1-16,0 20 0,0-21 15,21 0-15,-21 0 0,-1 22 0,22-22 16,-21 21-16,21-21 0,0 1 15,0-1-15,0 0 0,0 0 16,21 0-16,1-21 16,-1 0-16,0 0 0,0 0 0,0 0 15,0 0-15,1-21 0,-1 0 0,21 21 16,-21-21-16</inkml:trace>
  <inkml:trace contextRef="#ctx0" brushRef="#br0" timeOffset="47009">4297 5779 0,'0'0'0,"21"0"47,0 0-47,0 21 15,0-21-15,1 21 0,-22 0 0,21 0 16,0 0-16,-21 1 15,21-1-15,-21 0 0,0 21 16,0-21-16,0 1 0,0-1 0,0 0 16,-21 0-16,0 0 0,0 0 15,-1 1 1,22-44 15,0 1-31,22 0 0,-1 0 16,-21 0-16,21 0 0,0-1 15,0-20-15,0 21 0,1-21 16,-1 20-16,0 1 0,0-21 0,0 21 16,-21 0-16,21-1 0,-21 1 15,0 0 1,-21 21 0</inkml:trace>
  <inkml:trace contextRef="#ctx0" brushRef="#br0" timeOffset="47593.36">6477 5525 0,'0'0'0,"21"-22"0,-21-41 16,0 42-16,0 0 16,0-1-16,-21 1 0,0 0 0,0 0 15,-1 0-15,-41 21 0,42 0 16,-22 0-16,22 0 15,-21 0-15,21 21 0,-22 0 0,1 21 16,0-20-16,-1 20 0,22 0 0,-21 1 16,21-1-16,-22 21 0,22-20 0,0 20 15,0-20-15,0-1 0,0 21 16,21-20-16,0-22 0,0 21 0,0-21 16,0 22-16,21-22 0,0 0 0,0 0 15,0-21-15,22 21 0,-22-21 16,21 0-16,0 0 0,1 0 0,-1 0 15,0 0-15,22-21 0,-22 21 0,22-21 16,-1 0-16,-20 0 0,20-22 0,-21 22 16,1-21-16,20 0 0,-20-1 0</inkml:trace>
  <inkml:trace contextRef="#ctx0" brushRef="#br0" timeOffset="47898.82">7218 4890 0,'0'-43'15,"0"86"-15,0-107 0,0 22 0,0 21 16,0-1-16,0 1 0,0 0 0,-21 21 16,-1 0-1,1 21-15,21 22 0,-21-1 0,0 0 16,0 1-16,21 20 0,-21 1 16,-1-1-16,1 22 0,21-22 0,-21 1 15,0-1-15,0 1 0,0 20 0,-1-20 16,1-1-16,21-20 0,-21 20 15,0-20-15,21 20 0,-21-21 16,21-20-16,0 20 0,0 0 0,-21-21 16,21 1-16,0-1 0,0 0 0,0 0 15,0 0-15,21-21 32,0 0-32,0-21 0,0 0 15,0 21-15</inkml:trace>
  <inkml:trace contextRef="#ctx0" brushRef="#br0" timeOffset="48398.95">7599 5779 0,'0'-22'0,"0"-20"16,0 0-1,0 21 1,-21-1-16,-1 22 0,1-21 15,0 21-15,0 0 0,0 0 0,0 0 16,-22 0-16,22 0 0,0 0 0,-21 21 16,20 1-16,1-1 0,0 0 0,0 21 15,0-21-15,-22 43 16,43-22-16,-21 1 0,21-22 16,-21 21-16,21 0 0,0 1 15,0-22-15,0 0 0,21 0 16,0-21-16,1 0 15,-1 0-15,0 0 0,0 0 16,21-21-16,-20 0 0,-1 21 0,0-21 16,21 0-16,-21-1 0,1 1 0,-1 0 15,0-21-15,0 21 0,0-1 0,0-20 16,-21 21-16,0 0 0,0 0 16,0-1-16,0 1 0,0 42 31,0 1-31,0-1 0,0 0 15,0 0-15,0 0 0,0 0 0,-21 22 16,21-22-16,0 0 0,-21 0 16,21 0-16,0 1 0,0-1 15,0 0-15,21 0 16,0-21-16,1 0 16,-1 0-16,0-21 0,0 21 15,21-21-15</inkml:trace>
  <inkml:trace contextRef="#ctx0" brushRef="#br0" timeOffset="48831.67">8276 5757 0,'0'-21'16,"0"0"-16,-21 21 0,0 0 0,0 0 15,-1 0-15,1 0 0,0 0 0,0 0 16,0 0-16,0 0 0,-1 0 0,1 21 15,0 0-15,-21-21 0,21 22 0,-1-1 16,22 0-16,-21 0 0,21 0 16,0 0-16,0 1 15,21-22-15,1 21 16,-1-21-16,0 0 0,0 21 16,0-21-16,0 0 0,1 0 15,-1 21-15,0-21 0,0 0 16,-21 21-16,0 0 0,0 1 15,0-1-15,0 0 16,0 0-16,-21-21 0,0 0 16,0 21-16,-1-21 0,1 0 0,-21 21 15,21-21-15,0 0 0,-22 0 16,22 0-16,0 0 0,0 0 0,0 0 16,-1 0-16,1 0 0,0 0 15,21-21 1,0 0-16,0 0 15,21 21-15,0-21 16,1 21-16,-1-21 0,0 21 0,0-22 16</inkml:trace>
  <inkml:trace contextRef="#ctx0" brushRef="#br0" timeOffset="49227.93">8594 5800 0,'0'0'0,"21"-21"16,-21-1-16,-21 22 15,-1 0 1,1 0-16,0 0 0,0 22 16,0-1-16,21 0 0,-21-21 15,-1 21-15,22 0 0,-21-21 0,21 21 16,0 1-16,0-1 15,21 0 1,1-21-16,-22 21 0,21-21 0,0 0 16,0 21-16,0-21 0,0 21 15,1 1-15,-22-1 16,0 0 0,0 0-16,0 0 15,-22 0 1,1 1-16,0-22 0,0 0 15,0 0-15,0 0 16,-1 0-16,1 0 0,0 0 16,0-22-16,0 1 15,21 0-15</inkml:trace>
  <inkml:trace contextRef="#ctx0" brushRef="#br0" timeOffset="49897.72">10753 5080 0,'0'0'0,"21"-21"0,0-21 0,-21 20 16,21-20-16,-21 0 0,0 21 0,0-22 0,0 22 15,0 0-15,0 0 0,0 0 16,-21 21 0,0 21-16,0 0 0,21 0 15,-22 21-15,-20 1 0,21 20 0,0 1 16,0-1-16,-22 1 0,22-1 16,-21 1-16,21-1 0,-22 22 0,22-22 15,-21 1-15,21-1 0,-22 1 0,22-1 16,0-20-16,0 20 0,0-20 15,-1-1-15,22 0 0,0-21 0,-21 22 16,21-22-16,0 0 0,0 0 0,0 0 16,0 1-16,21-22 31,1 0-31,-22-22 16,0 1-16,21 0 0,-21 0 15,0 0-15</inkml:trace>
  <inkml:trace contextRef="#ctx0" brushRef="#br0" timeOffset="50616.37">10096 5842 0,'-21'0'15,"42"0"17,1 0-32,20 0 0,-21 0 15,0 0-15,22 0 0,-22 0 16,21 0-16,0-21 0,1 21 0,-1-21 15,22 0-15,-22 21 0,21-22 0,-20 1 16,-1 21-16,0-21 0,1 21 0,-22 0 16,21 0-16,-21-21 0,1 21 15,-22 21 1,-22 0 0,1 0-16,0 1 0,21-1 0,-21 0 15,0 0-15,0 0 0,21 0 0,0 1 16,-22-1-16,1 21 0,21-21 15,0 0-15,0 1 0,0-1 16,21-21-16,1 0 16,-1 0-16,0 0 0,0 0 0,0 0 15,22 0-15,-22-21 0,21-1 0,0 22 16,-20-21-16,20 0 0,0 0 0,1 0 16,-22 0-16,21-22 0,-21 22 15,0 0-15,1 0 0,-1 0 16,-21-1-16,0 1 0,0 0 0,0 0 15,0 42 1,0 0 0,0 0-16,0 1 0,-21 20 15,21-21-15,-22 0 0,22 22 16,-21-22-16,21 21 0,0-21 0,0 22 16,-21-22-16,21 21 0,-21 0 0,21 1 15,0-1-15,0 0 0,-21 43 16,0-43-16,21 1 0,-22 20 15,1-20-15,21-1 0,0 0 0,-21 1 16,0-22-16,0 21 0,21-21 0,-21 22 16,-1-22-16,-20 0 0,21 0 15,0 0-15,-22-21 0,22 21 0,-21-21 16,0 0-16,20 0 0,-105 0 16,106-21-16,-21 21 0,0-21 15,20 0-15,-20 0 0,21 0 0,0-1 16,0 1-16,-1 0 0,22 0 0,-21 0 15,21 0-15,0-1 0,0 1 0,0 0 16,21 0-16,1 0 0,-1 0 16,0-1-16,0 22 0,0-21 15,22 0-15,-22 0 0,21 0 0,-21 0 16,22-1-16</inkml:trace>
  <inkml:trace contextRef="#ctx0" brushRef="#br0" timeOffset="51004.64">11663 5736 0,'21'0'16,"-21"-21"-16,0 0 16,0 63 15,0-21-31,0 1 15,0 20-15,0 0 0,0 1 0,-21-1 16,0 0-16,21 1 0,-22-1 0,1 21 16,21-20-16,-21 20 0,0-20 0,0 20 15,0 1-15,-1-22 0,1 21 16,0-20-16,0 20 0,0-20 16,0-1-16,-1 0 0,1 1 0,21-1 0,-21 0 15,21-21-15,-21 43 0,21-43 16,0 0-16,0 0 0,0-42 47,0 0-47,0 0 15,0 0-15,21 0 0,-21-1 0,21-20 16,0 21-16,-21-21 0,22-1 0,-1 1 16,0-22-16</inkml:trace>
  <inkml:trace contextRef="#ctx0" brushRef="#br0" timeOffset="51321.06">11536 5948 0,'0'-21'0,"0"42"0,0-63 0,0 20 16,0 1-16,0 0 0,0 0 15,0 0-15,21 0 0,-21-1 0,21 1 0,-21 0 16,21 0-16,0 0 16,22 21-16,-22-21 0,0 21 0,21 0 15,-20 0-15,20 0 0,-21 0 0,21 0 16,-20 21-16,-1 0 0,0 0 0,-21 0 15,0 22-15,0-22 0,0 0 0,0 21 16,0-21-16,-21 1 0,0-1 0,-1 21 16,-20-21-16,21 0 0,-21 1 15,20-22-15,1 21 0,-21 0 0,21-21 16,0 0-16,-1 21 0,1-21 0,0 0 16,0 0-1,21-21 1,0 0-1,21 21-15,0-21 0,0 21 0,1-22 16,-1 1-16,0 0 0</inkml:trace>
  <inkml:trace contextRef="#ctx0" brushRef="#br0" timeOffset="51750.26">12001 5884 0,'22'0'16,"-1"0"-1,0 0-15,0-21 16,0 21-16,0 0 0,1-21 16,-1 0-16,0 21 0,0-21 0,21 0 15,-20-1-15,-1 1 0,21 0 0,-21 21 16,0-21-16,1 0 0,-1 0 0,-21-1 16,0 1-1,-21 21 1,-1 0-16,1 21 0,-21 1 0,21-1 15,0 0-15,-22 0 0,22 0 0,0 0 16,-21 22-16,20-22 0,1 0 0,0 21 16,21-20-16,0-1 0,0 0 15,0 0-15,0 0 0,0 0 16,0 1-16,21-22 0,-21 21 0,21-21 16,1 0-16,-1 0 0,0 0 15,0 0-15,0 0 0,0 0 0,1 0 16,-1 0-16,0 0 0,0 0 15,0 0-15,-21-21 32</inkml:trace>
  <inkml:trace contextRef="#ctx0" brushRef="#br0" timeOffset="55048.23">13758 4995 0,'0'22'46,"0"-1"-30,-21-21 0,0 0-1,21-21 32,0-1-47,0 1 16,21 21 31,-21 21-47,0 1 15,21-1-15,-21 0 0,0 0 16,0 0-16,0 22 0,-21-22 0,0 0 16,0 0-16,0 0 0,-1 0 0,1 1 15,0-22-15,0 21 0,0 0 16,0-21-16,-1 0 0</inkml:trace>
  <inkml:trace contextRef="#ctx0" brushRef="#br0" timeOffset="55436.78">13864 5059 0,'0'0'0,"0"21"31,-21-21-15,21-21 62,0 0-78,0 0 0,0-1 16,21 22-1,0 0 1,0 0 0,-21 22-16,0-1 15,0 0-15,0 0 0,0 0 16,0 0-16,-21 1 0,0-1 0,0 0 15,0 0-15,0-21 0,-1 21 16</inkml:trace>
  <inkml:trace contextRef="#ctx0" brushRef="#br0" timeOffset="65232.97">1609 7705 0,'0'-21'31,"0"-1"-31,0 1 0,0 0 16,0 0 0,0 0-16,0 0 0,0-1 15,0 1-15,0 0 16,0 42 15,0 0-31,0 1 0,0-1 0,0 21 16,0-21-16,0 22 0,0-1 0,0 0 15,0 1-15,0 20 0,0-21 16,0 22-16,0-22 0,0 1 0,0-1 16,0 0-16,-22 1 15,22-1-15,0-21 0,0 21 0,-21-20 16,0-1-16,21 0 0,-21 0 15,21 0-15,0 0 16,-21-21-16,21-21 16,0 0-1,0 0-15,0 0 0</inkml:trace>
  <inkml:trace contextRef="#ctx0" brushRef="#br0" timeOffset="65559.92">1863 8043 0,'0'22'16,"21"-22"15,0 0-31,-21-22 15,21 22-15,-21-21 0,21 0 16,-21 0 0,0 0-16,-21 21 31,0 0-15,21 21-1,21-21 16</inkml:trace>
  <inkml:trace contextRef="#ctx0" brushRef="#br0" timeOffset="66233.17">3344 7197 0,'0'0'16,"0"-21"-16,0-22 0,0 22 0,0 0 0,0 0 15,0 0-15,0-1 0,0 1 16,-21 21-16,21-21 0,-21 42 31,21 0-31,0 1 16,0 20-16,0 0 0,0 1 0,0 20 15,0-21-15,-21 43 0,21-21 16,0-1-16,-21 22 0,21-22 0,-22 1 16,22 20-16,0-20 0,0-1 15,0 1-15,0-1 0,0 1 0,0-22 16,0 1-16,22-22 0,-1 0 16,0 0-16,0 0 0,21-21 0,-20 0 15,20 0-15,0 0 0,1 0 0,-1-21 16,-21 0-16,21 0 0,1 0 15,-1-1-15,-21-20 0,22 0 0,-22-1 16,21 1-16,-21 0 0,0-22 0,1 22 16,-1 0-16,0-22 0,-21 1 15,0 20-15,0-20 0,0-1 0,0 22 16,0-22-16,0 22 0,0 0 16,0-1-16,-21 1 0,21 21 15,0-21-15,-21 20 0,21 1 16,-22 21-16,22-21 0,0 42 15,0 0 1,0 1-16,0-1 0,0 0 0,0 0 16,0 21-16,0-20 0,0 20 0,0-21 15,0 21-15,22 1 0,-22-22 0</inkml:trace>
  <inkml:trace contextRef="#ctx0" brushRef="#br0" timeOffset="66584">4170 7684 0,'0'21'16,"0"0"-16,0 0 0,0 0 16,0 0-16,0 1 0,0 20 15,0-21-15,0 21 0,21 1 16,-21-1-16,0 0 0,0 22 0,0-22 15,21 22-15,-21-1 0,0 1 16,0 147-16,0-126 16,-21-21-16,0 20 0,0 1 15,-1 0-15,1-1 0,0-20 0,0-1 16,21 1-16,0-1 0,0-20 0,0-22 16,0 21-16,0-21 0,0 0 0,21-21 31,0-21-31,-21 0 0,21 0 15,-21 0-15,0 0 0,22-22 0,-22 22 16,21-21-16,-21 21 0,0-22 0,0 1 16,21 0-16</inkml:trace>
  <inkml:trace contextRef="#ctx0" brushRef="#br0" timeOffset="66880.3">4212 8149 0,'-21'-63'16,"42"126"-16,-63-253 15,42 169-15,0-22 0,0 22 0,0 0 16,0 0-16,0 0 0,0-1 0,21 1 16,0 0-16,0 21 0,0-21 0,22 0 15,-22 21-15,21 0 0,-21 0 0,22 0 16,-22 0-16,21 0 0,-21 21 16,1 0-16,-1 0 0,-21 0 0,0 1 15,0 20-15,0-21 0,0 21 0,-43 1 16,22-22-16,0 21 0,0-21 0,-21 22 15,20-22-15,-20 0 16,21 0-16,0 0 0,0 1 0,-1-1 16,1-21-16,21-21 31,21-1-31,1 1 16,-1 0-16</inkml:trace>
  <inkml:trace contextRef="#ctx0" brushRef="#br0" timeOffset="67172.16">5016 7599 0,'0'0'16,"0"-64"0,-21 43-16,0 21 0,0 0 15,0 0-15,0 0 0,-1 0 0,1 0 16,0 21-16,0 1 0,0-1 15,-22 21-15,22-21 0,0 22 0,0-1 16,0-21-16,0 21 0,-1 1 0,22-1 16,0 0-16,0-20 0,0 20 0,0-21 15,0 0-15,0 22 0,0-22 16,22-21-16,-1 21 0,0-21 16,0 0-16,0 0 0,22 0 0,-22 0 15,21 0-15,-21 0 0,22 0 0,-22 0 16,21-21-16,0 0 0,-20 21 15</inkml:trace>
  <inkml:trace contextRef="#ctx0" brushRef="#br0" timeOffset="67920.75">5419 7747 0,'0'0'16,"0"-21"-16,0 0 0,0 0 0,0-1 0,-22 1 16,1 0-16,0 21 0,0 0 0,0 0 15,0 0-15,-1 0 0,1 0 0,0 0 16,0 0-16,0 21 0,0 0 15,-1 1-15,22 20 0,-21-21 16,0 0-16,21 22 0,0-22 0,0 21 16,0-21-16,0 22 0,0-22 0,0 0 15,0 0-15,0 0 0,0 0 16,21-21-16,0 0 16,1 0-16,-1 0 0,0 0 15,0-21-15,0 21 0,0-21 0,1 0 16,-1 0-16,-21 0 0,0-1 15,21 1-15,-21-21 0,21 21 0,-21 0 16,0-1-16,0 1 0,0 0 16,0 0-16,0 42 31,0 0-31,0 0 16,0 1-16,0-1 0,0 0 0,0 0 15,-21 21-15,21-20 0,0-1 0,0 0 16,0 0-16,0 0 0,0 0 15,0 1-15,0-1 0,21-21 16,0 21-16,0-21 0,1 0 0,-1 0 16,0 0-16,0 0 0,0-21 0,0 0 15,1-1-15,-1 22 0,0-21 0,0 0 16,21 0-16,-20 0 16,-1-22-16,0 22 0,0 0 0,0-21 15,0 21-15,-21-1 0,22 1 0,-22 0 16,0 0-16,0 0 0,0 0 0,-22 21 31,1 0-31,0 0 0,0 0 0,21 21 16,-21 0-16,21 0 0,-21 0 15,21 0-15,0 1 0,0-1 16,0 0-16,0 0 16,21 0-16,0-21 0,-21 21 0,21 1 15,0-22-15,-21 21 16,21-21-16,-21 21 0,0 0 15,0 0-15,0 0 16,-21 1 0,0-22-16,0 21 15,0-21-15,0 0 0,-1 0 0,1 0 16,0 21-16,0-21 0,0 0 16,21-21 15,21 21-31,0-21 0</inkml:trace>
  <inkml:trace contextRef="#ctx0" brushRef="#br0" timeOffset="68868.16">6159 7218 0,'0'-21'15,"0"42"-15,-21-42 0,0 21 16,0 0-16,0 0 16,21 21-16,-21 0 0,21 0 15,-22 22-15,22-22 0,0 21 0,0 0 16,0 1-16,0-1 16,0 0-16,0 22 0,-21-22 0,21 1 15,-21-1-15,21 0 0,0 1 0,0-1 16,0 0-16,-21 1 0,21-22 0,0 21 15,0-21-15,0 0 0,0 1 0,0-1 16,21-21-16,-21 21 0,21-21 16,0 0-16,1 0 0,-1 0 0,0 0 15,0 0-15,0 0 0,0-21 0,1 0 16,-1 21-16,0-22 0,0 1 0,0 0 16,0 0-16,-21 0 0,22 0 15,-22-22-15,21 22 0,-21 0 0,0 0 16,0 0-16,0 42 31,0 0-15,0 0-16,0 0 15,0 0-15,0 1 0,-21-1 0,21 0 16,0 0-16,0 0 0,0 0 16,21-21-1,0 0-15,0 0 0,0 0 0,0 0 16,1 0-16,-1-21 15,0 21-15,0-21 0,0 0 0,0 21 16,1-21-16,-22 0 0,0-1 0,21 1 16,-21 0-16,21 21 0,-21-21 15,0 0-15,0 42 47,0 0-47,0 0 0,-21 0 16,21 1-16,0-1 0,-21 0 15,21 0-15,0 0 16,-22 0-16,22 1 16,0-44 31,0 1-32,0 0-15,0 0 16,0 0-16,22-22 0,-1 22 0,0 0 15,-21 0-15,21 0 0,0 0 0,0-1 16,1 1-16,-1 21 0,0 0 0,-21-21 16,21 21-16,0 0 0,0 0 15,-21 21-15,0 0 16,0 1-16,0-1 0,0 0 16,0 0-16,0 0 0,0 0 15,0 1-15,0-1 0,0 0 16,0 0-16,-21-21 0,21 21 15,0 0 1,-21-21-16,21-21 47,0 0-47</inkml:trace>
  <inkml:trace contextRef="#ctx0" brushRef="#br0" timeOffset="69569.85">7387 7768 0,'0'-21'0,"0"42"0,0-63 15,-21 42-15,21-21 16,-21 21-16,0 0 16,-1 0-16,1 0 0,0 0 15,0 21-15,0 0 0,21 0 0,-21-21 16,-1 21-16,1 1 0,0-1 16,21 0-16,0 0 0,-21 0 0,21 0 15,0 1-15,0-1 0,0 0 16,0 0-16,0 0 0,21-21 15,0 0 1,0 0-16,1 0 0,-1 0 0,0 0 16,0-21-16,0 21 0,0-21 15,-21 0-15,22 0 0,-1-1 16,-21 1-16,21 0 0,-21 0 16,0 0-16,0 0 15,0 42 16,0 0-15,0 0-16,0 0 0,0 0 0,0 1 16,0 20-16,0-21 0,0 21 0,-21-20 15,0 20-15,21 0 0,-22-21 0,22 22 16,-21-1-16,0 0 0,0 1 0,21 20 16,0-20-16,0 20 0,0 1 0,0-1 15,0 1-15,0-1 0,21 1 16,-21-1-16,0 1 0,21-22 0,-21 21 15,0 1-15,0-22 0,0 1 16,0-1-16,0 0 0,0 1 0,0-22 16,-21 0-16,0 21 0,0-42 0,0 21 15,-1 1-15,1-22 0,21 21 0,-21-21 16,0 21-16,0-21 0,0 0 16,-1 0-16,1 0 0,0 0 15,0-21 1,21 0-16,0-1 0,0 1 15,0 0-15,0 0 0,0 0 0,0 0 16,0-22-16</inkml:trace>
  <inkml:trace contextRef="#ctx0" brushRef="#br0" timeOffset="69844.72">6921 7260 0,'-21'-21'16,"0"21"-16,0-21 0,21 0 15,-21 21 48</inkml:trace>
  <inkml:trace contextRef="#ctx0" brushRef="#br0" timeOffset="70052.83">5842 7535 0,'0'0'16,"-21"0"-16,21 22 0,0-1 0,21-21 31,0 0-31,0 0 0,0 0 16,1 0-16,20 0 0,-21 0 0,0 0 16,22 0-16,-22-21 0,0 21 0,0 0 15,0 0-15,0 0 0,1-22 16</inkml:trace>
  <inkml:trace contextRef="#ctx0" brushRef="#br0" timeOffset="70989.53">1714 10033 0,'-21'0'15,"0"0"1,0 0-16,0 0 15,0 0-15,-1-21 16,22 0-16,0 0 0,0-1 16,0 1-16,0 0 0,22 0 15,-1 21-15,-21-21 0,21 21 16,0 0-16,0 0 0,0 0 0,1 0 16,-1 21-1,0 0-15,0 0 0,0 0 0,-21 22 16,0-1-16,21 0 0,-21 1 0,0-1 15,0 0-15,0 1 0,-21 20 16,0-20-16,0 20 0,-21-21 0,-1 1 16,-20-1-16,20 0 0,-20 1 15,21-1-15,-22-21 0,22 0 0,-1 1 16,1-1-16,0-21 0,-1 0 0,1 0 16,21 0-16,-21 0 15,20 0-15,1-21 0,0-1 0,21 1 16,0 0-16,0-21 0,0 21 0,0-22 15,0 1-15,0 0 0,0-1 16,0 22-16,0-21 0,21 21 0,0-1 16,-21 1-16,22 21 0,20 0 15,-21 0-15,0 21 0,0 1 0,1-1 16,-1 21-16,21-21 0,-21 22 16,0-1-16,1 0 0,-1-21 0,-21 22 15,21-22-15,0 21 0,0-21 0,-21 1 16,0-1-16,21 0 0,1 0 15,-22 0-15,21 0 0,-21 1 16,21-22 0,0 0-1,-21-22-15,21 22 16,0-21-16</inkml:trace>
  <inkml:trace contextRef="#ctx0" brushRef="#br0" timeOffset="71165.2">2095 10372 0,'22'-21'0,"-44"42"0,65-42 0,-43-1 16,21 1 46,0 21-62,0-21 16,0 0-16,22 21 0</inkml:trace>
  <inkml:trace contextRef="#ctx0" brushRef="#br0" timeOffset="71452.17">3196 9716 0,'0'0'0,"-42"0"15,21 21-15,21 0 16,-22 0-16,22 21 0,0-20 16,0 20-16,-21 0 0,21 22 0,-21-22 15,21 0-15,-21 22 0,21-22 0,0 22 16,0-1-16,-21-20 0,0 20 16,21-21-16,-22 1 0,22-1 0,0 0 15,0 1-15,-21-22 0,21 0 0,0 0 16,0 0-16,0 1 0,-21-22 31,21-22-31,0 1 16</inkml:trace>
  <inkml:trace contextRef="#ctx0" brushRef="#br0" timeOffset="71779.06">2730 9948 0,'0'0'0,"0"-21"0,0-21 0,0 21 15,0-22-15,0 22 0,0 0 0,0-21 16,22 21-16,-1-1 16,21 1-16,0 21 0,-20-21 0,41 21 15,-21 0-15,1 0 0,20 0 0,-20 21 16,20 22-16,1-22 16,-22 21-16,21 0 0,-20 22 0,-1-22 15,-21 1-15,0 20 0,1-21 0,-22 22 16,0-22-16,-22 22 0,1-1 15,0-20-15,-21 20 0,-1 1 0,1-22 16,-21 0-16,20 1 0,-20-1 0,20 0 16,-20 1-16,21-22 0,-43 21 15,64-21-15,-22-21 0,22 0 16,42-21 0,1 0-1,-1 0-15,21 0 0</inkml:trace>
  <inkml:trace contextRef="#ctx0" brushRef="#br0" timeOffset="72168.34">3895 10266 0,'-22'21'15,"1"0"1,0 0-16,0 1 0,0-1 0,21 21 15,-21-21-15,-1 22 0,22-22 16,0 21-16,0-21 0,0 22 16,0-22-16,0 0 0,0 0 0,0 0 15,0 0-15,22-21 0,-1 0 0,0 0 16,0 0-16,0 0 0,22 0 0,-22 0 16,21 0-16,-21-21 0,0 0 15,1 0-15,20 0 0,-21 0 0,0-1 16,-21 1-16,0-21 0,21 21 0,-21-22 15,0 22-15,0-21 0,0 0 0,-21 20 16,0 1-16,21 0 0,-21 0 16,0 0-16,0 21 0,-1 0 0,1 0 15,0 0-15,0 0 0,0 0 16,0 0-16,-1 21 0,1-21 0,21 21 16,0 0-16,0 0 15,0 1-15,0-1 16,21-21-16,1 0 0,20 0 0</inkml:trace>
  <inkml:trace contextRef="#ctx0" brushRef="#br0" timeOffset="72739.75">4530 10181 0,'0'0'15,"0"21"16,-22 1-31,1-1 0,21 0 16,0 0-16,0 0 0,-21 0 0,0 22 16,0-22-16,21 21 0,0-21 15,0 1-15,-21 20 0,21-21 0,0 0 16,0 0-16,0 1 0,21-22 16,0 0-1,0 0-15,0 0 16,-21-22-16,21 1 0,1 0 0,-1 0 15,0 0-15,0 0 0,0-1 16,0 1-16,-21 0 0,22 0 0,-1-21 16,-21 20-16,0 1 0,21 21 15,-21-21-15,21 21 0,-21 21 32,0 0-32,0 1 0,-21-1 0,0 21 15,21-21-15,0 0 0,0 22 0,0-22 16,0 0-16,0 0 0,0 0 15,0 1-15,21-22 0,-21 21 0,42-21 16,-21 0-16,1 0 0,20 0 0,-21 0 16,0 0-16,22 0 0,-22-21 0,0-1 15,0 22-15,0-21 16,0 0-16,1 0 0,-1 21 0,-21-21 0,0 0 16,0-22-16,0 22 0,0 0 15,0-21-15,0 20 0,0 1 0,0-21 16,0 21-16,0 0 0,0-1 15,0 1-15,-21 21 16,-1 0-16,22 21 31</inkml:trace>
  <inkml:trace contextRef="#ctx0" brushRef="#br0" timeOffset="73220.33">5440 10245 0,'0'21'16,"0"0"0,0 0-16,-21 0 15,21 1-15,-22-1 0,22 0 0,0 0 16,0 0-16,0 0 0,-21 1 0,21-1 15,-21 0-15,21 0 0,0 0 16,0 0-16,-21 1 0,21-1 16,-21-21-1,21-21 17,0-1-32,0 1 15,0-21-15,21 21 0,0-22 16,0 22-16,0-21 0,1 0 0,-1 20 15,0-20-15,0 21 0,21-21 0,-20 20 16,-1 22-16,21-21 0,-21 21 0,0 0 16,1 0-16,-1 0 0,0 21 15,0-21-15,-21 22 0,21-1 16,-21 0-16,0 0 0,0 21 16,0-20-16,0-1 0,0 0 0,0 0 15,0 21-15,0-20 0,0-1 0,0 0 16,-21 0-16,0-21 0,0 21 0,0 0 15,-1 1-15,1-1 16,0-21-16,0 0 0</inkml:trace>
  <inkml:trace contextRef="#ctx0" brushRef="#br0" timeOffset="73572.22">6816 9800 0,'0'0'16,"0"-21"-16,-43-64 15,22 85-15,0-21 0,-21 21 0,20 0 16,-20 0-16,21 0 0,-21 0 0,20 21 15,-20 1-15,0 20 0,21-21 0,-22 21 16,1 1-16,21-1 0,-22 22 16,22-22-16,0 21 0,0-20 15,0 20-15,-22-20 0,43 20 0,-21-21 16,0 22-16,21-22 0,-21 1 0,21-1 16,0 0-16,0 1 0,0-1 0,0-21 15,0 0-15,21 0 0,0 1 0,0-22 16,22 0-16,-22 0 0,0 0 15,21 0-15,1 0 0,-1 0 0,0 0 16,1-22-16,-1 1 0</inkml:trace>
  <inkml:trace contextRef="#ctx0" brushRef="#br0" timeOffset="74032.94">7091 10160 0,'0'-21'16,"0"42"-16,0-63 0,-21 42 15,-1 0-15,1 0 16,0 0-16,0 21 0,-21 0 0,20 0 16,-20 0-16,21 1 0,-21-1 15,20 21-15,1-21 0,-21 22 0,21-22 0,0 21 16,-1-21-16,22 22 0,0-22 16,0 0-16,0 0 0,0 0 0,0 0 15,0 1-15,22-22 0,-1 0 16,0 0-16,0 0 15,0 0-15,22 0 0,-22-22 0,0 1 16,0 0-16,0 21 0,0-42 0,1 21 16,20-1-16,-21 1 0,0-21 15,0 21-15,-21-22 0,22 22 0,-1-21 16,-21 21-16,0 0 0,0-1 0,-21 44 47,-1-1-47,22 0 0,-21 0 15,0 21-15,21-20 0,-21 20 0,0-21 16,0 0-16,21 0 0,0 22 16,-22-22-16,22 0 0,0 0 0,0 0 15,0 1-15,0-1 0,22 0 16,-1-21 0,0 0-16,0 0 0,0 0 15,0 0-15,1-21 0,20 21 0,-21-21 16</inkml:trace>
  <inkml:trace contextRef="#ctx0" brushRef="#br0" timeOffset="74441.17">7789 10266 0,'0'0'0,"21"0"0,-21-21 16,-21 21 0,0 0-1,0 0-15,-21 0 0,20 0 16,1 0-16,0 0 0,0 21 0,0-21 15,0 21-15,-1-21 0,1 21 0,0 0 16,21 1-16,-21-22 16,21 21-16,0 0 15,0 0-15,0 0 16,21-21-16,0 21 0,0 1 16,1-22-16,-1 21 0,0 0 15,0 0-15,0 0 0,0 0 16,-21 1-16,22-1 0,-22 0 15,0 0-15,0 0 16,0 0-16,0 1 0,-22-1 16,1-21-16,0 0 0,-21 21 15,21-21-15,-1 0 0,1 21 0,-21-21 16,21 0-16,0 0 0,-1 0 0,1 0 16,0 0-16,0 0 0,0 0 15,0 0-15,21-21 16,0 0-1,0 0-15,21-1 0</inkml:trace>
  <inkml:trace contextRef="#ctx0" brushRef="#br0" timeOffset="75423.86">8424 9567 0,'0'-42'0,"0"84"0,0-105 16,0 42-16,0 0 0,0-1 15,-21 1-15,0 21 0,21-21 16,-21 21-16,0 0 16,-1 0-16,1 21 0,0 0 15,0 1-15,21 20 0,-21-21 0,0 21 16,-1 22-16,1-22 0,0 22 15,0-1-15,0 1 0,21-1 0,-21 1 16,21-1-16,-22-20 0,22 20 0,-21 1 16,21-22-16,0 21 0,0 1 0,0-22 15,0 1-15,0-1 0,0 0 16,0 1-16,0-22 0,0 0 0,0 0 16,0 0-16,0 0 0,0 1 0,21-22 15,1 0-15,-1 0 16,0 0-16,0 0 0,0 0 0,0-22 15,1 22-15,-1-21 0,0 0 16,0 0-16,21 0 0,-20 0 0,-1-22 16,0 22-16,0 0 0,0-21 0,0 20 15,1 1-15,-22 0 0,0 0 0,21 0 16,-21 42 0,0 0-1,-21 0-15,21 0 0,0 1 16,-22-1-16,22 0 0,0 0 15,0 0-15,0 0 0,0 1 0,0-1 16,22-21 0,-1 0-16,0 0 0,0 0 15,0 0-15,0 0 16,1 0-16,-1 0 0,0 0 0,0-21 16,0 21-16,0-22 0,1 1 0,-1 0 15,-21 0-15,0 0 0,0 0 0,21-1 16,-21 1-16,21 0 0,-21 0 0,0 0 15,0 0 1,0 42 0,0 0-16,-21 0 0,0 0 15,0 0-15,21 1 0,-22-1 0,22 0 16,-21 0-16,21 0 0,0 0 16,-21-21-16,21 22 0,0-1 15,21-42 32,0-1-47,1 1 16,-1 0-16,0-21 0,0 21 0,0-1 15,0-20-15,1 21 0,20 0 16,-21 0-16,0-1 0,0 1 16,1 21-16,-1 0 15,-21 21 1,0 1-16,0-1 0,0 21 0,0-21 15,0 0-15,0 22 0,0-22 16,0 0-16,-21 0 0,21 0 0,-22 1 16,22-1-16,0 0 0,-21 0 15,21 0-15,-21 0 16,21-42 31,0 0-47,21 21 0,0-21 15</inkml:trace>
  <inkml:trace contextRef="#ctx0" brushRef="#br0" timeOffset="75952.13">9525 10435 0,'0'0'0,"0"-21"0,21-42 16,-21 41-16,0 1 15,0 0-15,0 0 0,0 0 0,0 0 16,-21 21 0,0 0-16,0 21 15,-1 0-15,1 0 0,-21 0 0,21 0 16,0 1-16,-22 20 0,22-21 16,0 0-16,0 0 0,0 1 15,21-1-15,0 0 0,0 0 0,0 0 16,0 0-16,0 1 0,21-22 15,0 0-15,0 0 16,0 0-16,0 0 0,1 0 16,-1 0-16,0-22 0,0 1 15,0 21-15,0-21 0,-21 0 16,22 21-16,-1-21 0,0 0 0,-21-1 0,21 1 16,0 21-16,-21-21 0,0 42 46,0 0-46,-21-21 0,0 22 0,0-1 16,0 0-16,21 0 0,-22 0 0,1 22 16,0-22-16,21 0 0,0 0 0,-21 0 15,0 0-15,21 22 0,-21-22 0,21 21 16,0-21-16,0 22 0,0-1 0,21 0 16,0 22-16,0-22 0,0 22 15,0-22-15,-21 0 0,0 22 0,0-22 16,0 22-16,0-22 0,0 0 0,0 1 15,0-1-15,0 0 0,0 1 0,0-1 16,-21 0-16,0-20 0,0-1 16</inkml:trace>
  <inkml:trace contextRef="#ctx0" brushRef="#br0" timeOffset="76096.36">9313 11853 0,'-148'43'16,"42"-43"0,85 0-16,296-43 0,-571 86 0,254-22 15,20-21-15,1 0 0,0 0 16,0-21-1,21 0-15,0-1 16,0 1-16,0 0 0,21 0 16,-21 0-16,21 0 0,-21-1 15</inkml:trace>
  <inkml:trace contextRef="#ctx0" brushRef="#br0" timeOffset="76396.36">9080 9885 0,'0'0'0,"-42"-21"16,42 0-16,-21 21 0,21-22 31,0 44 16,-21-22-31,0 0-16,-1 0 0,1 21 15,0-21-15</inkml:trace>
  <inkml:trace contextRef="#ctx0" brushRef="#br0" timeOffset="76632.42">7916 10033 0,'0'0'16,"-84"42"0,62-42-16,1 0 0,42 0 15,1 0 1,-1 0-16,0 0 0,21 0 0,-21 0 15,1 0-15,20 0 0,-21 0 16,0 22-16,0-22 0,1 0 0,-1 0 16,0 0-16,0 21 0,0-21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36:31.9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974 0,'0'0'0,"21"-21"0,-21-1 16,0 1-16,22 21 15,-22-21-15,0 0 16,0 0-16,0 0 16,0-1-16,0 1 15,21 0-15,-21 0 0,0 0 16,0 0 0,-21 21 30,-1 0-46,22 21 16,-21 0-16,21 21 0,-21-21 16,21 22-16,-21-1 0,21 22 0,0-22 15,0 21-15,-21 1 0,21-1 16,0 1-16,0-1 0,0 22 0,0-21 16,0 20-16,0-20 0,0 20 15,0-20-15,21-1 0,-21 1 0,21-1 16,0 1-16,0-22 0,1 1 15,-1-22-15,21 21 0,0 0 16,-20-42-16,20 22 0,-21-22 16,0 0-16,22 0 0,-22 0 15,21 0-15,-21-22 0,22 1 0,-1 0 16,-21-21-16,21 21 0,1-22 16,-1 1-16,22 0 0,-43-22 0,21 1 15,0-1-15,1 1 0,-22-1 0,21 1 16,-21-1-16,1 1 0,-22-1 15,0 1-15,21-1 0,-21 1 0,0-1 16,0 1-16,0-1 0,0 22 16,0-22-16,0 22 0,0-22 0,0 22 15,0 21-15,0-21 0,0 20 16,0-20-16,0 21 0,0 0 16,0 0-16,-21 21 31,21 21-16,0 0-15,0 0 16,0 0-16,0 0 0,0 1 16,0-1-16,0 21 0,0-21 15,21 22-15,-21-1 0,21 0 16</inkml:trace>
  <inkml:trace contextRef="#ctx0" brushRef="#br0" timeOffset="434.23">2942 1651 0,'0'0'0,"0"-21"0,0 0 16,0 0-16,0-1 0,0-20 15,0 21-15,0 0 0,0 0 0,0-1 16,0 1-16,-21 21 0,21-21 15,-21 42 1,21 0 0,0 1-16,0-1 15,0 0-15,0 21 0,0 1 0,0 20 16,0-21-16,0 22 0,0-22 0,0 22 16,0-1-16,0-20 0,0 20 15,0 1-15,0-22 0,0 21 0,-21 1 16,21-22-16,0 22 0,0-22 0,-22 22 15,22-22-15,0-21 0,-21 21 16,21 43 0,0-64-16,0-42 31,0 0-31,0 0 16,0 0-16,0-22 0,0 22 15,0-21-15,0-1 0,0 1 16,0 0-16,0-1 0,0 1 0</inkml:trace>
  <inkml:trace contextRef="#ctx0" brushRef="#br0" timeOffset="762.64">2836 1693 0,'0'0'0,"0"-21"0,0 0 0,0-42 16,0 41-16,0-20 15,0 21-15,0 0 0,0 0 0,0-1 0,21 1 16,-21 0-16,22 0 15,-1 0-15,0 21 0,0-21 0,0 21 16,0 0-16,1 0 0,-1 0 16,0 0-16,0 0 0,0 21 15,0 0-15,1 0 0,-1 21 0,-21-20 16,0 20-16,0-21 0,0 21 16,0 1-16,0-1 0,0-21 0,-21 22 15,-1-1-15,1-21 0,-21 21 0,21-20 16,0-1-16,-1 0 0,-20 0 15,21 0-15,0 0 0,0-21 0,-1 22 16,44-22 15,-1 0-31,0 0 16,0 0-16,0 0 0,0-22 0</inkml:trace>
  <inkml:trace contextRef="#ctx0" brushRef="#br0" timeOffset="1077.06">3704 1566 0,'0'0'15,"21"-21"-15,-21 0 0,0 0 0,0 0 16,0 0-16,0-1 16,0 1-1,-21 21-15,0 0 0,0 0 0,0 0 16,-1 21-16,1 1 15,0-1-15,0 0 0,0 21 0,-22-21 16,22 22-16,0-1 0,0 0 0,0 1 16,0-22-16,-1 21 0,22 1 15,0-1-15,0-21 0,0 21 0,0-20 16,0-1-16,0 0 0,0 0 0,22-21 16,-1 21-16,0-21 0,0 0 15,0 0-15,22 0 0,-22 0 0,21 0 16,-21 0-16,22 0 0,-22 0 15,21-21-15,0 0 0,-20 21 0</inkml:trace>
  <inkml:trace contextRef="#ctx0" brushRef="#br0" timeOffset="1566.65">4212 1715 0,'0'-22'0,"0"44"0,0-65 0,0 22 15,0 0-15,0 0 0,0 0 16,0-1-16,0 1 0,0 0 0,-21 21 15,0-21-15,0 21 16,-1 0-16,1 21 16,0-21-16,0 21 0,0 0 15,0 22-15,-1-22 0,1 21 0,21-21 16,-21 22-16,0-1 0,0 0 0,21-20 16,0 20-16,0-21 0,0 0 15,0 22-15,0-22 0,0 0 16,0 0-16,21-21 0,0 0 15,0 0-15,0 0 0,1 0 16,-1-21-16,0 0 0,21 21 0,-21-21 16,1-1-16,-1 1 0,-21 0 0,21 0 15,0-21-15,-21 20 0,21 1 16,-21-21-16,0 21 0,0-22 16,0 1-16,0 21 0,0 0 0,0 0 15,0-1-15,0 1 16,0 42-1,0 1-15,0-1 16,0 0-16,0 21 0,-21-21 0,21 22 16,-21-22-16,21 21 0,-21 1 15,21-22-15,0 0 0,0 21 0,0-21 16,0 1-16,0-1 0,0 0 0,0 0 16,0 0-16,21-21 15,0 0-15,0 0 16,0-21-16,22 21 15,-22-21-15</inkml:trace>
  <inkml:trace contextRef="#ctx0" brushRef="#br0" timeOffset="2026.36">4847 1630 0,'0'-21'0,"0"42"0,0-63 0,0 20 16,0 1-16,-21 21 31,0 0-31,0 21 0,-1-21 16,1 22-16,0-1 0,0 0 15,0 0-15,0 0 0,-1 0 16,1 1-16,0-1 0,21 0 0,-21 0 16,21 0-16,0 0 0,21-21 31,0 0-31,0 0 0,1 0 0,20 22 15,-21-22-15,0 0 0,0 0 0,22 21 16,-22-21-16,0 0 0,0 21 16,0 0-16,1 0 0,-1 0 15,0 1-15,-21-1 0,0 0 16,0 0-16,0 0 16,-21 0-16,-22-21 15,22 22-15,0-22 0,-21 21 0,21-21 16,-22 0-16,1 21 0,21-21 0,0 0 15,-22 0-15,22 0 0,0 0 0,0 0 16,0 0 0,21-21-1,21 0 1,0-1-16,0 22 0,0-21 16,22 0-16,-22 0 0</inkml:trace>
  <inkml:trace contextRef="#ctx0" brushRef="#br0" timeOffset="3070.08">5376 1016 0,'0'0'0,"0"-21"0,0 0 0,0-22 15,21 22-15,-21 0 0,0 0 0,0 0 16,0 0-16,0-1 15,0 44 17,-21-1-32,21 0 15,-21 21-15,21 1 0,0-1 0,-21 0 16,0 22-16,0-22 0,21 22 16,-22-1-16,1 1 0,21-1 0,-21 1 15,21-1-15,0-21 0,0 22 0,-21-1 16,21 43-16,0-63 15,0-1-15,0 0 0,0-21 0,21 22 16,0-22-16,0 0 0,-21 0 0,22 0 16,-1-21-16,0 0 0,21 22 0,-21-22 15,1 0-15,-1 0 0,21 0 16,-21 0-16,22-22 0,-22 22 16,0-21-16,21 0 0,-21 0 0,1 0 15,-1 0-15,0-1 0,0 1 0,0 0 16,0 0-16,-21-21 0,22 20 15,-22 1-15,0 0 0,0 0 0,0 0 16,0 42 15,-22 0-31,22 0 16,-21 0-16,21 1 0,0-1 0,0 0 16,0 0-16,0 0 0,0 0 15,0 1-15,0-1 16,21-21-16,1 0 0,-1 0 15,0 0-15,0 0 0,0 0 16,0 0-16,1 0 0,20 0 16,-21 0-16,0-21 0,0 21 0,1-22 15,-1 1-15,0 21 0,0-21 0,-21 0 16,0 0-16,0 0 0,0-1 16,0 1-16,0 0 15,0 42 16,0 0-31,0 1 16,-21-1-16,21 0 0,0 0 16,-21 0-16,21 0 0,0 1 15,0-1-15,0 0 16,-21-21-16,21 21 16,-22-21-1,22-21 16,0 0-15,0 0-16,22-1 0,-1 1 16,-21 0-16,21 0 0,0 0 0,0-22 15,0 22-15,1 0 0,-1 0 0,0 0 16,0 0-16,0-1 16,0 22-16,1 0 0,-1 0 15,-21 22-15,0-1 0,0 0 16,0 0-16,0 0 0,0 0 15,0 1-15,0-1 0,0 0 0,0 0 16,0 0-16,0 0 0,0 1 0,0-1 16,-21 0-16,21 0 15,-22-21 1,22 21-16,0-42 31,0 0-15,0 0-1,0 0-15,22 21 0</inkml:trace>
  <inkml:trace contextRef="#ctx0" brushRef="#br0" timeOffset="3715.9">6943 1757 0,'0'-21'16,"0"-22"-1,0 22-15,0 0 0,-22 21 0,1 0 16,0-21-16,0 21 16,0 0-1,0 0-15,-1 21 0,1-21 0,0 21 16,0 0-16,0 1 0,0-1 0,-1 0 16,1 0-16,21 0 0,0 0 15,-21 1-15,21-1 0,0 0 0,0 0 16,0 0-16,21-21 15,0 0-15,1 0 0,-1 0 16,0 0-16,0 0 0,0 0 0,0 0 16,1 0-16,-1-21 0,0 0 0,0 21 15,0-21-15,0 0 0,1-1 16,-1 1-16,-21 0 16,21 21-16,-21-21 0,0 0 15,0 42 16,0 0-31,0 0 16,0 0-16,0 1 0,-21 20 0,21-21 16,-21 0-16,-1 22 0,22-22 0,0 21 15,0 0-15,0 1 0,0-1 0,0 0 16,0 22-16,0-22 0,0 1 16,0 20-16,0-21 0,0 1 15,0 20-15,0-20 0,0 20 0,0-21 16,0 1-16,0 20 0,0-20 0,-21-1 15,21 0-15,-21 1 0,0-22 0,21 21 16,-21 0-16,0-20 0,-1 20 16,1-21-16,0 0 0,0 0 0,0 1 15,0-1-15,-1-21 0,1 0 0,21 21 16,-21-21-16,0 0 0,21-21 16,0 0-1,0-1-15,0 1 16,0 0-16,0 0 0,0 0 15,21 0-15,0-22 0,-21 22 0,0 0 16,0-21-16,21-1 0</inkml:trace>
  <inkml:trace contextRef="#ctx0" brushRef="#br0" timeOffset="4018.82">6519 1228 0,'0'0'0,"-21"0"109,0 0-93,0 0 0</inkml:trace>
  <inkml:trace contextRef="#ctx0" brushRef="#br0" timeOffset="4323.51">5270 1418 0,'0'0'0,"0"21"16,22-21-1,20 0 1,-21 0-16,21 0 0,22 0 16,-22-21-16,1 21 0,20 0 15,1 0-15,-22-21 0,0 21 0,1 0 16,-22 0-16,21 0 0,-21 0 0,0 0 16,-21-21-1,-21 21 1,0 0-1,0 0-15,-21 21 0</inkml:trace>
  <inkml:trace contextRef="#ctx0" brushRef="#br0" timeOffset="4938.66">2455 2604 0,'0'0'0,"-42"0"0,0 0 0,-1 21 16,1-21-16,0 0 0,-1 0 16,22 0-16,-21 0 0,21 21 0,-1-21 15,-20 0-15,21 0 0,0 0 16,21 21-16,21-21 31,21 0-31,1 0 16,20 0-16,1 0 0,-1 0 0,22 0 15,21 0-15,-1 0 0,1 0 16,0 0-16,21 0 0,0 0 16,21 0-16,0 0 0,1 0 0,20-21 15,0 21-15,1 0 0,20 0 0,1 0 16,-22 0-16,21 0 0,-41 0 16,20 0-16,-21 0 0,-21 0 0,0 0 15,0 0-15,-21 0 0,-21 0 0,-1 0 16,1 0-16,-22 0 0,22-21 0,-21 21 15,-1 0-15,-21 0 0,22 0 16,-22 0-16,1-21 0,-1 21 0,-21 0 16,0 0-16,0 0 0,-21-22 31,0 1 0,-21 21-31,21-21 16,0 0-16,21 21 15</inkml:trace>
  <inkml:trace contextRef="#ctx0" brushRef="#br0" timeOffset="5319.73">8107 1905 0,'0'-21'0,"0"0"16,0 0 31,0 42 15,0 0-62,-21 0 16,21 0-16,-22-21 0,22 21 0,-21 1 15,21-1-15</inkml:trace>
  <inkml:trace contextRef="#ctx0" brushRef="#br0" timeOffset="5542.41">8001 2307 0,'0'21'0,"0"1"15,0-1 16,0 0-15,21-21 0,0 0-1,0 0 1,1 0 0,-22-21-1</inkml:trace>
  <inkml:trace contextRef="#ctx0" brushRef="#br0" timeOffset="6864.04">10329 1312 0,'0'-21'16,"0"42"-16,0-63 0,21 21 0,-21 0 16,0 0-16,0-1 0,0 1 0,0 0 15,0 0-15,0 0 0,0-22 16,0 22-16,-21 0 0,0 0 15,0 21-15,0-21 0,0 21 16,-1 0-16,-20 0 16,21 0-16,-21 0 0,-1 21 0,1-21 15,0 42-15,-1-21 0,1 22 0,0-1 16,-1 0-16,-84 128 16,85-107-16,0 1 0,-1 20 15,22-20-15,0 21 0,0-1 0,0-20 16,-1 20-16,22 1 0,0-21 15,0-1-15,0 22 0,0-22 0,0 1 16,22-22-16,-1 22 0,0-22 0,0 0 16,0 1-16,22-1 0,-22-21 15,21 0-15,-21 0 0,22 1 0,-1-22 16,0 0-16,1 0 0,-1 0 16,21 0-16,-20 0 0,-1-22 15,0 1-15,22 0 0,-22 0 0,1 0 16,-1 0-16,0-22 0,-21 22 0,22-21 15,-22 21-15,0-22 0,0 1 0,0 21 16,1-22-16,-22 22 0,0-21 16,21 21-16,-21 0 0,21-22 0,-21 22 15,0 0-15,0 0 0,0 0 16,0-1 0,-21 22-1,21 22-15,0-1 0,-21 0 0,-1 0 16,22 0-16,-21 0 0,0 1 15,21 20-15,0-21 0,-21 21 16,21 1-16,0-22 0,0 0 0,0 21 16,0-20-16,0-1 0,0 0 0,0 0 15,21 0-15,0 0 0,0 1 16,1-22-16,-1 0 0,21 0 0,-21 21 16,22-21-16,-22 0 0,21 0 0,-21 0 15,22-21-15,-1-1 0,0 22 0,-21-21 16,22 0-16,-22 0 0,0-21 15,0 20-15,0 1 0,1-21 0,-22 21 16,0-22-16,0 22 0,0-21 0,0 21 16,-22-22-16,1 22 0,0 0 15,0 0-15,0 0 0,0 21 16,-1 0-16,1-21 0,-21 21 0,21 0 16,0 0-16,-22 0 0,22 0 0,0 21 15,0-21-15,0 21 0,-1-21 16,22 42-16,-21-42 0,21 21 15,0 1-15,0-1 0,21-21 16,1 21-16,-1-21 0,0 0 16,21 0-16,-21 0 0,22 0 15</inkml:trace>
  <inkml:trace contextRef="#ctx0" brushRef="#br0" timeOffset="7379.32">11345 2138 0,'0'21'47,"-21"0"-47,21 0 16,0 1-16,0-1 0,0 0 16,0 0-16,0 0 0,0 0 0,0 1 15,0-1-15,-21 0 0,21 0 0,0 0 16,0 0-16,0 1 0,0-1 15,-21 0-15,21 0 16,-21-21 31,21-21-47,0 0 0,0 0 16,0-1-16,0 1 0,0 0 0,0 0 15,0-21-15,0 20 0,0 1 0,21 0 16,0-21-16,0 21 0,0-1 15,0 1-15,1 0 0,-1 0 0,21 21 16,-21-21-16,0 21 0,1 0 16,-1 0-16,21 0 0,-21 0 0,0 21 15,1 0-15,-1 0 0,0 0 16,0 1-16,-21-1 0,0 0 0,0 0 16,0 0-16,0 0 0,0 22 0,0-22 15,0 0-15,0 0 0,0 0 0,0 1 16,-21-22-16,21 21 0,-21 0 15,21 0-15,0 0 16,-21-21-16,21-21 31,0 0-15</inkml:trace>
  <inkml:trace contextRef="#ctx0" brushRef="#br0" timeOffset="7715.19">11938 2117 0,'0'0'0,"0"-21"0,0-1 16,0 1-16,0 42 47,0 1-47,0-1 15,0 0-15,0 0 0,0 21 0,0-20 16,21-1-16,-21 21 0,21-21 0,-21 0 16,0 22-16,0-22 0,0 0 0,21 21 15,-21-20-15,0-1 0,0 0 16,0 0-16,0 0 0,0 0 0,0 1 16,22-22-16,-22-22 46,21 1-46,-21 0 0,0 0 16,21 0-16,-21 0 0</inkml:trace>
  <inkml:trace contextRef="#ctx0" brushRef="#br0" timeOffset="7982.69">12234 2074 0,'0'0'15,"0"-42"1,0 21-16,0 42 31,-21 0-31,21 0 16,-21 1-16,21-1 0,-21 42 15,0-20-15,21-22 16,-22 21-16,1 0 0,21-20 0,-21 20 16,21-21-16,-21 21 0,21-20 0,-21-1 15,21 0-15,0 0 0,0 0 16,-21 0-16,21 1 0,-22-22 15,44-22 17,-22 1-32</inkml:trace>
  <inkml:trace contextRef="#ctx0" brushRef="#br0" timeOffset="8447.33">12509 2307 0,'22'-21'31,"-1"21"-31,0-21 16,-21 0-16,21 0 16,0-1-16,-21 1 15,0 0-15,0 0 16,-21 21 15,0 0-31,0 0 16,0 21-16,21 0 0,-22-21 0,22 21 15,0 1-15,0-1 0,-21 21 0,21-21 16,0 0-16,-21 1 0,21-1 16,0 21-16,0-21 0,0 0 0,0 1 15,0-1-15,0 0 0,0 0 16,0 0-16,21-21 16,-21 21-16,21-21 0,1 0 15,-1 0-15,0 0 0,0 0 16,0 0-16,0-21 0,-21 0 0,22 21 15,-1-21-15,0 0 0</inkml:trace>
  <inkml:trace contextRef="#ctx0" brushRef="#br0" timeOffset="9106.15">12933 2138 0,'-21'0'16,"21"-21"-16,0 0 15,21 21 16,0 0-31,0 0 0,0 0 16,0 21-16,1-21 16,-1 21-16,-21 0 0,0 0 0,21 0 15,-21 1-15,21 20 0,-21-21 16,0 0-16,0 22 0,0-22 16,0 0-16,0 0 0,0 21 0,0-20 15,0-1-15,0 0 0,0 0 16,0 0-1,-21-21-15,21-21 32,0 0-32,0 0 0,0 0 15,21-22-15,0 22 16,-21 0-16,21-21 0,-21 20 0,64-83 31,-64 83-31,21 1 0,0 0 0,-21 0 16,21 0-16,1 0 15,-1 21 1,-21-22 0,21 22-16</inkml:trace>
  <inkml:trace contextRef="#ctx0" brushRef="#br0" timeOffset="9751.07">13779 1651 0,'0'0'0,"0"-42"0,0-1 0,0 22 0,0-21 16,0 21-16,0 0 0,0-1 15,0-20-15,0 21 0,0 0 0,0 0 16,0-1-1,-21 44 17,21-1-32,-21 0 0,0 0 0,21 0 15,-21 0-15,21 22 0,-21-1 16,21 22-16,-22-22 0,1 21 0,21 1 16,-21-1-16,0-20 0,21 20 15,-21 1-15,21-22 0,0 0 0,0 22 16,0-22-16,0 1 0,0-22 15,0 21-15,0 0 0,0-20 0,0-1 16,0 0-16,0 0 0,0 0 0,0 0 16,21 1-16,0-22 0,0 0 0,0 0 15,1 0-15,-1 0 16,0-22-16,0 22 0,0-21 0,0 0 16,1 0-16,-1 21 0,0-21 15,0 0-15,0-1 0,-21 1 0,21 0 16,1-21-16,-22 21 0,21-1 15,-21 1-15,0 0 0,0 0 16,0 42 0,0 0-1,0 0-15,-21 1 16,21-1-16,0 0 0,-22 0 0,22 0 16,0 0-16,0 1 0,0-1 15,0 0-15,22-21 63,-22-21-63,0 0 0,21-1 15,-21 1-15,21 0 16</inkml:trace>
  <inkml:trace contextRef="#ctx0" brushRef="#br0" timeOffset="9954.61">14203 1863 0,'0'0'0,"-21"-21"15,-1 21 1,1 0 46,0 0-46</inkml:trace>
  <inkml:trace contextRef="#ctx0" brushRef="#br0" timeOffset="10163.85">13356 2032 0,'21'0'31,"0"0"-15,1 0-16,-1 0 0,0 0 0,21 0 16,-21 0-16,1 0 0,-1 0 0,21 0 15,-21 0-15</inkml:trace>
  <inkml:trace contextRef="#ctx0" brushRef="#br0" timeOffset="10803.67">14309 2180 0,'0'21'31,"0"1"-31,0-1 16,-22 0-1,22 0-15,-21-21 0,21 21 16,0 0-16,0 1 16,-21-22-16,21 21 0,-21-21 15,21 21-15,0-42 78,0 0-78,0-1 16,0 1-16,0 0 0,21 21 0,0-21 16,0 0-16,1 0 0,-22-1 15,21 22-15,21-21 0,-21 0 0,0 21 16,1-21-16,-1 21 0,21 0 0,-21 0 16,0 0-16,1 0 0,-1 0 0,0 0 15,0 0-15,-21 21 16,0 0-16,0 0 0,0 1 15,0-1-15,0 0 0,0 0 16,0 0-16,-21 0 0,0 1 16,0-22-16,21 21 0,-22-21 15,1 21-15,21 0 32,0-42-1</inkml:trace>
  <inkml:trace contextRef="#ctx0" brushRef="#br0" timeOffset="11502.55">15134 2159 0,'21'0'0,"-42"0"0,63-21 16,-42 0 0,-21 21-1,0 0-15,0 0 16,0 0-16,0 0 16,-1 21-16,1 0 0,0-21 15,0 21-15,0 0 0,0 1 0,21-1 16,-22-21-16,22 21 0,-21 0 0,21 0 15,0 0 1,21-21-16,1 0 16,-1 0-16,0 0 0,0 0 15,0 0-15,0-21 0,1 21 16,-22-21-16,21 21 0,0-21 16,-21 0-16,21 21 15,0-21-15,-21-1 16,21 22-1,-21 22 32,0-1-47,-21-21 0,21 21 0,-21 0 16,21 0-16,0 22 0,0-22 0,-21 0 16,21 21-16,-21 1 0,21-22 15,0 21-15,-21 0 0,21 1 0,0-1 16,0 0-16,0 1 0,0-1 0,0 0 15,0 1-15,0-1 0,0 22 0,0-22 16,0 0-16,0 1 0,0-1 0,0 64 16,0-64-1,-22 0-15,1-20 0,21-1 0,-21 0 16,0 0-16,21 0 0,-21 0 16,0 1-16,-1-22 0,1 21 0,0-21 15,0 0-15,0 0 0,0 0 16,-1 0-16,22-21 15,0-1-15,0 1 16,0 0-16,0 0 0,0 0 16,22 0-16,-1 21 0,-21-22 0,0 1 15,21 21-15,0-21 0,-21 0 0,21 0 16</inkml:trace>
  <inkml:trace contextRef="#ctx0" brushRef="#br0" timeOffset="12631.13">17843 1672 0,'0'0'0,"22"-21"15,-1 21-15,0-21 0,0 21 0,-21-21 16,0 0-16,21 21 0,-21-22 16,21 1-16,-21 0 0,0 0 15,0 0-15,0 0 0,0-1 0,0 1 16,0 0-16,0 0 16,0 0-16,0 0 0,0-1 15,0 1-15,0 0 0,0 0 16,0 0-1,-21 0-15,21-1 0,-21 22 16,0-21-16,0 0 0,0 21 16,-1-21-16,1 21 0,0 0 15,0 0-15,0 0 0,-22 0 0,22 0 16,-21 0-16,0 0 0,-1 21 16,-20 0-16,20 0 0,1 1 0,0-1 15,-1 0-15,1 0 0,21 0 0,0 0 16,0 1-16,-1-1 0,22 0 15,0 0-15,-21 0 0,21 0 0,0 1 16,0-1-16,21 0 0,1 0 16,-1 0-16,0-21 0,0 21 15,21 1-15,-20 20 0,20-21 0,0 0 16,1 0-16,-1 22 0,0-22 16,-21 21-16,22 1 0,-1-22 15,0 21-15,-20 0 0,20-20 0,-21 20 16,-21-21-16,0 21 0,0-20 0,0-1 15,0 0-15,-21 0 0,0 0 0,-22 0 16,1 1-16,0-1 0,-1-21 16,-20 21-16,-1-21 0,22 0 0,-21 0 15,20 0-15,1 0 0,0 0 0,-1 0 16,1 0-16,21 0 0,0-21 16,-1 21-16,1-21 0,0-1 15,0 22-15,21-21 0,-21 21 0,21-21 16,0 0-16,-21 21 0,-1-21 15,44 21 17,20 0-32,-21 0 0,0 0 15,0 0-15,22 0 0,-1 0 16,0 0-16</inkml:trace>
  <inkml:trace contextRef="#ctx0" brushRef="#br0" timeOffset="13179.66">18034 2011 0,'0'0'0,"21"-42"16,-21 20-1,0 1-15,0 42 47,0 1-47,-21-22 0,0 21 16,21 0-16,-21 0 0,21 0 0,-22 0 15,22 22-15,0-22 0,0 0 16,0 0-16,0 0 16,0 1-16,0-1 0,0 0 15,22-21-15,-1 0 16,0 0-16,0 0 0,0 0 15,22 0-15,-22 0 0,0-21 16,0 21-16,0-21 0,0-1 0,1 22 16,-1-21-16,0 0 0,-21 0 15,21 0-15,-21 0 0,0-1 16,0 1-16,0 0 0,21 0 0,-21 0 31,0 42 0,0 0-31,-21 0 0,21 0 16,-21 1-16,21-1 0,-21 0 16,21 0-16,0 0 0,0 0 15,0 1 1,21-22 0,0 0-16,0 0 0,0 0 15,1 0-15,20-22 0,-21 22 0,0-21 16,0 0-16</inkml:trace>
  <inkml:trace contextRef="#ctx0" brushRef="#br0" timeOffset="13785.53">18817 1397 0,'0'21'47,"0"0"-31,0 1-16,0-1 0,-21 21 15,0-21-15,21 22 0,-21-1 0,-1-21 16,1 21-16,21 1 0,-21-1 16,0 0-16,21 1 0,-21-1 15,21 0-15,-21-20 0,-1 20 0,1-21 16,21 21-16,0-20 0,0-1 0,-21 0 15,0 0-15,21 0 0,-21 0 16,21 1-16,-21-22 31,21-22 1,0 1-32,21 21 0,-21-21 0,0 0 15,21 0-15,0 21 0,0-21 16,0-1-16,1 1 0,-1 0 15,0 0-15,21 21 0,-21-21 0,22 0 16,-1-1-16,-21 22 0,0 0 16,1 0-16,-1 0 0,0 0 15,0 0-15,0 22 0,-21-1 16,21 0-16,-21 0 0,0 0 16,0 0-16,0 1 0,0-1 15,0 0-15,-21 0 0,0-21 0,0 21 16,0 0-16,-22-21 0,22 22 0,-63-1 15,62-21-15,1 0 16,0 21-16,0-21 16,0 0-16,0 0 0,-1 0 15,22-21 1,22 21 0,-1-21-16,0 21 0,0-22 15</inkml:trace>
  <inkml:trace contextRef="#ctx0" brushRef="#br0" timeOffset="14176.31">19770 1969 0,'0'0'0,"0"-22"16,0 1-16,21 21 0,-21-21 15,0 0-15,0 0 0,0 0 16,0-1-16,0 1 0,0 0 16,-21 21-1,-1 0 1,1 0-16,0 0 0,0 21 0,0 0 16,0 1-16,-1-1 0,1 0 15,-21 0-15,21 21 0,0-20 16,-1-1-16,1 21 0,21-21 0,0 0 15,0 22-15,0-22 0,0 0 16,0 0-16,0 0 0,0 1 0,21-22 16,1 21-16,-22 0 0,42-21 0,-21 0 15,0 21-15,0-21 0,1 0 0,-1 0 16,21 0-16,-21 0 0,0 0 16,1 0-16,-1 0 0,21 0 0,-21-21 15,0 0-15,1 21 0,-1-21 0,0-1 16</inkml:trace>
  <inkml:trace contextRef="#ctx0" brushRef="#br0" timeOffset="14554.68">20447 1524 0,'0'0'0,"21"-21"0,-21-21 16,0 20-16,0 1 0,0 0 0,0 0 15,0 0-15,0 0 0,0-1 16,0 1-16,0 42 47,-21 1-47,0 20 16,0-21-16,-1 21 0,22 1 0,-21-1 15,0 0-15,0 22 0,0-22 16,0 22-16,-1-22 0,1 0 0,21 22 15,-21-22-15,0 1 0,21-1 0,-21 0 16,21 1-16,0-22 0,0 21 16,-21-21-16,21 0 0,-22 1 0,22-1 15,0 0-15,0 0 0,0 0 16,22-21 31,-1-21-47,21 21 0</inkml:trace>
  <inkml:trace contextRef="#ctx0" brushRef="#br0" timeOffset="15086.69">20764 2159 0,'0'0'16,"0"-21"-16,0 0 0,22 21 15,-22-21-15,21-1 0,-21 1 0,0 0 16,0 0-16,0 0 0,0 0 0,0-1 15,0 1-15,0 0 0,0 0 16,-21 21-16,-1 0 16,1 0-16,0 0 0,0 0 15,0 0-15,0 0 0,-1 21 0,-20 0 16,21 0-16,0 1 0,-22-1 16,22 0-16,0 0 0,0 0 0,0 0 15,21 1-15,-21-1 0,21 0 0,0 0 16,0 0-16,0 0 15,0 1-15,21-22 16,0 0-16,0 0 0,0 0 0,0 0 16,1 0-16,-1 0 0,0 0 0,0 0 15,0 0-15,0 0 0,1-22 16,-1 22-16,0-21 0,0 0 16,-21 0-16,21 0 0,0 0 0,-21-22 15,0 22-15,22 0 0,-22 0 16,21 0-16,-21-1 0,0 1 15,0 42 1,-21 1-16,-1-1 16,22 0-16,-21 0 0,21 0 15,0 0-15,-21 1 0,21-1 16,-21-21-16,21 21 0,0 0 0,0 0 16,0 0-16,0 1 15,0-1 1,0 0-1,21-21-15,0 0 0,0 0 16,1 0-16</inkml:trace>
  <inkml:trace contextRef="#ctx0" brushRef="#br0" timeOffset="15598.67">21357 1990 0,'0'-21'0,"0"42"0,0-64 15,0 22-15,0 0 0,0 0 16,0 0 0,-21 21-1,0 0-15,0 0 16,-1 0-16,1 21 0,0-21 16,21 21-16,-21 0 0,0 0 0,0-21 15,21 22-15,-22-1 0,22 0 16,-21 0-16,21 0 0,0 0 15,0 1 1,21-22 0,1 21-16,-1-21 0,0 0 0,0 0 15,0 0-15,0 0 0,1 21 0,-1-21 16,0 0 0,0 0-16,0 21 0,-21 0 15,21 0-15,-21 1 16,0-1-16,0 0 15,-21 0 1,0-21-16,0 0 0,0 0 16,0 21-16,-1-21 0,1 0 15,0 0-15,0 0 0,0 0 0,0 0 16,-1 0-16,1 0 16,0 0-16,0 0 15,0-21 1,42 0 15,0 21-31,0 0 16</inkml:trace>
  <inkml:trace contextRef="#ctx0" brushRef="#br0" timeOffset="16114.57">21886 2032 0,'0'0'0,"21"-21"15,1 0-15,-22 0 16,0-1-16,0 1 16,-22 21 15,1 0-31,0 0 0,0 0 15,0 0-15,-22 21 0,22 1 0,-21-1 16,21 0-16,-22 0 0,22-21 16,0 21-16,0 0 0,0 1 0,21-1 15,0 0-15,0 0 16,21-21 0,0 21-16,0-21 0,0 0 15,22 0-15,-22 0 0,21 0 0,-21 0 16,1 0-16,-1 21 0,21-21 0,-21 0 15,0 0-15,1 22 0,-1-22 16,-21 21-16,0 0 16,0 0-16,-21 0 15,-1-21-15,1 0 0,0 21 16,0-21-16,0 0 0,-22 22 16,22-22-16,0 0 0,0 0 0,0 21 15,0-21-15,-1 0 0,1 0 16,0 0-16,21 21 0,-21-21 15,0 0 1,0-21 0,-1 21-1,1 0-15</inkml:trace>
  <inkml:trace contextRef="#ctx0" brushRef="#br0" timeOffset="17402.39">2667 3937 0,'21'-21'0,"0"0"16,0 21-16,-21-21 0,0-1 15,0 1-15,0 0 16,0 0-16,0 0 16,-21 21-16,0-21 15,0 21-15,0 0 0,0 0 0,-1 0 16,1 0-1,-21 0-15,21 21 0,0 0 0,-22 21 16,22-21-16,-21 43 0,21-22 0,-1 1 16,1 20-16,0-21 0,0 22 15,21-22-15,0 1 0,0-1 0,0 0 16,0 1-16,0-22 0,0 0 16,21 0-16,0 0 0,0 0 0,1-21 15,-1 0-15,0 0 0,21 0 0,-21 0 16,22 0-16,-22-21 0,21 0 15,1 0-15,-22 0 0,21 0 0,0-1 16,-20 1-16,20-21 0,-21 21 16,21-22-16,-20 1 0,-1 0 15,0-1-15,-21 1 0,0 0 0,0-1 16,0 22-16,0-21 0,-21 0 16,0 20-16,-1-20 0,1 21 0,-21 0 15,21 0-15,-22 21 0,22-22 0,-21 22 16,21 0-16,-22 0 15,22 0-15,-21 0 0,21 0 0,0 0 0,-1 0 16,1 22-16,0-1 0,0 0 16,21 0-16,0 0 15,21 0-15,0-21 0,0 22 16,1-22-16,20 0 0,-21 0 0,21 0 16,1 0-16,-22 0 0</inkml:trace>
  <inkml:trace contextRef="#ctx0" brushRef="#br0" timeOffset="18379.49">3281 3556 0,'0'0'0,"21"0"0,0-63 15,-21 41-15,0 1 16,-21 42 15,21 1-15,0-1-16,0 21 15,0-21-15,0 22 0,-21-22 0,21 21 16,0 0-16,0 1 0,0-1 16,-21-21-16,21 22 0,-22-1 0,22 85 15,-21-106-15,21 21 16,-21-20-16,21-1 0,-21 0 16,21 0-16,0 0 0,0 0 0,0-42 46,0 0-46,21 0 16,0 0-16,-21 0 0,21-1 16,1 1-16,-1 0 0,0 0 15,21 0-15,-21 0 0,1-1 0,20 1 16,0 0-16,-21 21 0,22 0 16,-1-21-16,-21 21 0,22 0 0,-22 0 15,0 0-15,0 21 0,0-21 0,0 21 16,-21 0-16,0 1 0,0-1 15,0 0-15,0 0 0,-21 0 0,0 0 16,0 1-16,-21 20 0,-1-21 0,1 0 16,0 0-16,-1 1 0,1-1 15,0 0-15,20-21 0,-20 21 16,21-21-16,0 0 0,0 0 0,-1 0 16,1 0-16,42 0 31,1 0-16,-1 0-15,0 0 0,0 0 16,21 0-16,-20 0 0,20-21 0,0 0 16,-21 21-16,22-21 0,-1 21 0,0-22 15,1 1-15,-1 0 0,0 0 16,1 21-16,-1-21 0,0 0 16,1-1-16,-22 1 0,21 0 0,-21 0 15,1 0-15,-1 0 0,-21-1 0,0 1 16,21 0-16,-21 0 0,21 0 15,-21 0-15,0-1 0,0 44 32,0-1-17,0 0-15,0 0 0,0 0 0,0 22 16,-21-1-16,21-21 0,0 21 0,-21 1 16,21-1-16,0 0 0,0 1 15,0-1-15,0 0 0,0 1 0,0-1 16,0 0-16,0 1 0,0-1 0,0 0 15,0 22-15,0-22 0,0 1 0,0-1 16,0 0-16,0 22 16,0-22-16,0-21 0,0 22 0,0-1 15,-21-21-15,21 21 0,-22-20 0,1-1 16,0 0-16,0 0 16,0-21-16,0 0 0,-1 0 15,1-21-15,0 0 16,0 0-16,21-1 0,0 1 15,-21 0-15,21 0 0,-21 0 16,21 0-16,0-1 0,0 1 0,0 0 16,0-21-16,0 21 0,0-1 0,0-20 15,0 21-15,0-21 0,0 20 16</inkml:trace>
  <inkml:trace contextRef="#ctx0" brushRef="#br0" timeOffset="18618.43">3979 3725 0,'0'0'0,"0"-21"16,21 21 78,1 0-94,-22 21 15</inkml:trace>
  <inkml:trace contextRef="#ctx0" brushRef="#br0" timeOffset="18998.98">4318 4001 0,'0'0'0,"21"21"0,0-21 16,0 0-16,1 0 0,-1 0 16,-21-21-16,21 21 0,0-22 0,0 1 15,0 21-15,1-21 0,-1 0 16,0 21-16,-21-21 0,0 0 0,0-1 15,-21 22 1,0 0 0,-1 0-16,1 0 0,0 0 0,0 0 15,0 22-15,0-1 0,-22 0 0,22 0 16,0 21-16,0-20 16,21 20-16,0-21 0,-21 21 0,21-20 15,0 20-15,0-21 0,0 0 0,0 0 16,0 1-16,21-1 0,0 0 15,0-21-15,0 0 0,22 0 16,-22 0-16,0 0 0,0 0 0,0 0 16,22 0-16,-22-21 0,0 21 0,0-21 15,21-1-15,-20 22 0</inkml:trace>
  <inkml:trace contextRef="#ctx0" brushRef="#br0" timeOffset="19286.93">5016 3916 0,'0'0'0,"0"-21"0,0 0 16,-21 21 0,0 0-16,0 0 15,0 0-15,0 0 0,-1 0 16,22 21-16,-21 0 0,0 0 0,21 0 16,0 22-16,-21-22 0,21 21 15,-21-21-15,21 22 0,0-22 0,0 21 16,0-21-16,0 0 0,0 1 0,0-1 15,0 0-15,21 0 0,0-21 16,0 21-16,0-21 16,1 0-16,-1 0 0,0 0 0,21 0 15,-21 0-15,1-21 0,20 0 0,-21 21 16,21-21-16,-20 0 0,20-1 0,0 1 16,-21 0-16,22 0 0,-22-21 15,21 20-15</inkml:trace>
  <inkml:trace contextRef="#ctx0" brushRef="#br0" timeOffset="19570.41">5630 3747 0,'0'0'0,"0"-43"16,0 1-16,0-64 16,0 85-16,0 0 0,0 0 0,0-1 15,-21 22-15,0 0 16,0 22 0,21 20-16,0-21 15,-21 0-15,21 22 0,-22-22 0,22 21 16,-21 0-16,21 1 0,0-1 15,-21 0-15,0 1 0,21-1 0,-21-21 16,21 64-16,0-43 0,0 1 16,0-22-16,0 21 0,0-21 0,0 0 15,0 1-15,0-1 0,0 0 16,0 0-16,21-21 0,0 0 16,0 0-16,0 0 15,-21-21-15,22 0 0,-1 21 16,-21-21-16,0-1 0,0 1 15,21 0-15,-21-21 0</inkml:trace>
  <inkml:trace contextRef="#ctx0" brushRef="#br0" timeOffset="19770.54">5461 3831 0,'0'0'0,"-42"0"16,42-21-1,21 21 1,0 0-1,0 0-15,0 0 0,0-21 0,22 21 16,-22 0-16,0 0 0,0 0 16,22-21-16,-22 21 0,0 0 0,21 0 15,-21-21-15,1 21 0,-1-22 16,0 1-16,0 21 16</inkml:trace>
  <inkml:trace contextRef="#ctx0" brushRef="#br0" timeOffset="20232.22">7366 3493 0,'0'-22'0,"0"44"0,0-86 0,0 43 16,0 0-16,21 0 0,-21-1 16,0 1-16,0 0 0,0 42 31,0 0-16,0 22-15,0-22 0,0 21 16,0 1-16,-21-1 0,0 21 0,21-20 16,-21 20-16,-1-20 0,22 20 0,-21-21 15,0 22-15,21-1 0,0-20 0,-21-1 16,21 0-16,-21 1 0,21-1 16,-21 0-16,21-20 0,0-1 0,0 0 15,0 0-15,0 0 0,0 0 0,21-21 47,0-21-47,0 21 0,0-21 16,0 0-16,1 0 0,-1 0 0</inkml:trace>
  <inkml:trace contextRef="#ctx0" brushRef="#br0" timeOffset="20604.53">7726 3895 0,'0'0'16,"0"-21"-16,-21 21 15,-1 0 1,1 0-16,0 21 16,0 0-16,21 0 0,0 21 0,-21-20 15,0-1-15,21 21 0,0-21 0,0 0 16,0 22-16,0-22 0,0 0 16,0 0-16,0 0 0,21 1 15,0-1-15,0-21 0,21 0 16,-20 0-16,-1 0 0,0 0 15,21 0-15,-21 0 0,1-21 16,-1 21-16,21-22 0,-21 1 0,-21 0 16,21 21-16,-21-21 0,0 0 0,0-22 15,0 22-15,0 0 0,0 0 0,-21 0 16,21 0-16,-21-1 0,0 1 16,0 21-16,0-21 0,-1 21 15,1 0-15,0 0 0,21-21 0,-21 21 16,0 0-1,0 0 1,21-21-16</inkml:trace>
  <inkml:trace contextRef="#ctx0" brushRef="#br0" timeOffset="20851.57">7387 3789 0,'0'0'16,"-21"0"0,42 0-1,0-21-15,0 21 0,22 0 16,-1-21-16,0 21 0,22 0 0,-22-22 16,1 22-16,20-21 0,-21 21 0,1 0 15,-1 0-15,-21 0 0,0 0 16,1 0-16,-22 21 15,0 1-15,-22-22 16</inkml:trace>
  <inkml:trace contextRef="#ctx0" brushRef="#br0" timeOffset="22612.97">10223 3641 0,'0'-21'0,"0"42"0,22-42 0,-1 21 16,0 0-16,0 0 15,0-22-15,0 22 0,-21-21 16,22 21-16,-1-21 0,0 0 0,21 21 16,-21-21-16,1 0 0,-1-1 15,21 1-15,-21-21 0,0 21 0,1 0 16,-1-1-16,0-20 0,-21 21 0,0 0 15,0 0-15,0-22 0,-21 22 0,0 21 16,-1-21-16,-20 21 0,0 0 16,-1 0-16,1 0 0,-21 0 0,-1 0 15,22 21-15,-22 0 0,1 0 0,20 1 16,1-1-16,0 0 16,21 0-16,-1 0 0,1 0 0,21 1 15,0-1-15,0 0 0,0 21 0,0-21 16,21 1-16,1-1 0,-1 0 15,21 21-15,0-21 0,1 1 0,-1-1 16,0 21-16,1-21 0,-1 0 0,0 1 16,1-1-16,41 42 0,-41-42 15,-1 22-15,-21-22 0,0 0 16,1 21-16,-22-20 0,0-1 16,0 21-16,0-21 0,-22 0 0,-20 1 15,21-1-15,-21 0 0,-22 0 0,22 0 16,-1-21-16,1 21 0,-21-21 15,20 0-15,1 0 0,0 0 0,20 0 16,-20 0-16,21 0 0,-21-21 0,20 21 16,1-21-16,0 0 0,21 0 0,0 0 15,-21-22-15,21 22 0,0-21 16,0-1-16,0 22 0,0-21 0,0 0 16,21 20-16,0-20 0,0 21 0,1 0 15,-1 0-15,0 21 0,0 0 16,0 0-16,22 0 0,-22 0 0,0 21 15,0-21-15,-21 21 0,21 21 0,0-21 16,1 1-16,-22 20 0,0-21 16,21 0-16,-21 22 0,21-22 15,-21 21-15,0-21 0,21 0 0,0 1 16,-21-1-16,21 0 0,1 0 0,-1 0 16,-21 0-16,21-21 0,0 0 0,0 22 15,0-22-15,22 0 0,-22 0 16,21 0-16,-21 0 0,22-22 0,-1 1 15,-21 21-15,22-21 0,-1 0 0,0 0 16,-21 0-16,22-1 0,-22 1 0,0 0 16,0 0-16,0 0 0,1 0 15,-22-1-15,0 1 0,0 0 0,0 0 16,0 0-16,0 0 16,-22 21 15,22 21-31,0 0 0,-21 0 15,21 0-15,0 0 0,0 1 16,0-1-16,0 0 0,0 0 0,0 0 16,0 0-16,21-21 0,-21 22 0,22-22 15,-1 0-15,0 21 16,0-21-16,0 0 0,0 0 0,22 0 0,-22 0 16,0 0-16,21 0 0,-20-21 15,20 21-15,-21-22 0,0 1 0,0 0 16,22 0-16,-22 21 0,0-21 15,-21 0-15,21-1 0,-21 1 0,21 0 16,-21 0-16,0 0 0,0 0 16,0 42 15,0 0-31,0 0 16,0 0-16,-21 0 0,21 1 15,0-1-15,0 0 0,0 0 0,0 0 16,0 0-16,21-21 15,1 0-15,-1 0 16,0 0-16,0 0 16,21 0-16,-20 0 0,-1-21 0,21 21 15,0-21-15,-20 0 0,20 21 0,-21-21 16,0 0-16,22-1 0,-22 1 16,0 0-16,-21 0 0,21 21 0,-21-21 15,21 0-15,-21-1 0,0 1 16,0 0-16,-21 21 31,0 21-31,21 0 16,0 1-16,-21-1 0,21 21 0,0-21 15,-21 22-15,21-22 0,0 21 0,0 0 16,0 1-16,-22-1 0,22 0 0,-21 1 16,21-1-16,-21 22 15,21-22-15,0 0 0,0 1 0,0 20 16,0-21-16,0 1 0,0 20 0,0-20 15,0 20-15,0 1 0,0-22 0,-21 0 16,21 22-16,0-22 0,0-21 0,0 22 16,-21-22-16,21 0 0,0 0 0,0 0 15,0 0-15,0 1 0,-21-22 16,21 21-16,-22-21 0,22-21 47,0-1-47,0 1 15,0 0-15,0-21 0,0 21 16,22-1-16,-1-20 0,-21 0 16,21-1-16,0-20 0,0 21 0</inkml:trace>
  <inkml:trace contextRef="#ctx0" brushRef="#br0" timeOffset="22918.4">11980 4085 0,'0'0'0,"0"-42"0,0-22 16,-21 43-1,21 0-15,0 0 0,0 0 0,0 0 0,0-1 16,0 1-16,0 0 16,21 21-16,0-21 0,1 21 0,-1 0 15,21-21-15,-21 21 0,22 0 16,-1 0-16,-21 0 0,0 0 0,22 21 16,-22 0-16,0 0 0,0 0 0,-21 1 15,0-1-15,0 21 0,0-21 16,0 22-16,-21-22 0,-21 0 0,20 21 15,1-21-15,-21 1 0,21-1 0,0 0 16,-22 0-16,22 0 0,0 0 0,0-21 16,0 22-16,-1-22 0,44 0 47,41-43-32,-42 22-15,0 21 0</inkml:trace>
  <inkml:trace contextRef="#ctx0" brushRef="#br0" timeOffset="23295.08">12488 4043 0,'0'0'0,"21"0"31,1 0-31,-1 0 16,-21-21-16,21 21 0,0-21 0,0-1 15,0 1-15,1 21 16,-1-21-16,-21 0 0,21 21 0,-21-21 16,21 0-16,-21-1 0,0 1 0,0 0 15,0 0-15,-21 21 32,0 0-32,0 0 0,-1 0 0,1 21 15,0 0-15,21 22 0,-21-22 0,0 0 16,0 21-16,-1 1 0,22-22 15,0 21-15,-21-21 0,21 22 0,0-22 16,0 0-16,0 0 0,0 0 16,0 0-16,0 1 0,21-22 15,1 0-15,-1 0 16,0 0-16,0 0 16,0 0-16,0 0 0,1-22 0,-1 22 15,0-21-15,0 0 0,21 21 0</inkml:trace>
  <inkml:trace contextRef="#ctx0" brushRef="#br0" timeOffset="23686.85">12975 3958 0,'0'-21'16,"0"0"-16,0 0 0,0 0 16,21 21 15,0 0-31,1 0 15,-1 21-15,-21 0 0,21 0 16,0 0-16,-21 22 0,0-22 16,0 0-16,0 0 0,0 0 0,0 22 15,0-22-15,0 0 0,0 0 16,-21 0-16,0 0 0,21 1 0,-21-22 16,21 21-16,-22-21 15,22-21 16,0-1-31,0 1 16,0 0-16,0 0 0,22 0 0,-1-22 16,0 22-16,-21-21 0,21 21 0,0-22 15,0 22-15,1 0 0,-1-21 0,0 21 16,-21-1-16,21 22 0,-21-21 16,21 0-16,0 21 0,-21-21 15,0 0-15,0 0 16</inkml:trace>
  <inkml:trace contextRef="#ctx0" brushRef="#br0" timeOffset="24299.59">15409 3133 0,'21'-21'0,"-42"42"0,42-64 0,-21 1 0,0 21 15,0 0-15,0 0 0,0-1 16,0 1-16,-21 21 16,0 21-1,21 1-15,-21-1 0,0 21 16,0 0-16,-1 1 0,1 20 0,0 1 16,0-1-16,-21 1 0,20-1 15,-20 1-15,21-22 0,-21 22 0,20-1 16,1-21-16,0 22 0,0-22 15,0 1-15,21-1 0,0 0 0,0-21 0,0 22 16,0-22-16,0 21 16,0-21-16,0 1 0,0-1 15,0 0-15,21-21 0,0 0 0,0 0 16,0 0-16,1 0 0,-1-21 16,0 21-16,-21-21 15,0-1-15,21 1 0,-21 0 0,0-21 16</inkml:trace>
  <inkml:trace contextRef="#ctx0" brushRef="#br0" timeOffset="25058.49">15007 3810 0,'0'0'16,"-21"0"0,42 0 15,0-21-31,0 21 0,1 0 0,20 0 15,0-21-15,1 21 0,-22 0 16,42 0-16,-20-21 0,-22 21 0,21 0 16,0 0-16,-20 0 0,20 0 0,-21 0 15,0 0-15,0 0 0,1 0 0,-1 0 16,-21 21 31,0 0-47,0 0 15,0 0-15,0 0 16,0 1-16,0-1 0,0 0 16,0 0-16,0 0 0,0 0 15,21-21-15,0 22 0,0-22 0,0 21 16,1-21-16,-1 0 16,0 0-16,0 0 0,0 0 0,0 0 15,22 0-15,-22-21 0,0 21 0,0-22 16,0 22-16,1-21 0,-1 0 0,0 21 15,0-21-15,0 0 0,0 0 16,1-1-16,-1 22 0,-21-21 16,0 0-16,21 21 0,-21-21 0,21 21 15,-21-21-15,-21 42 32,0 0-17,21 0-15,-21 0 0,21 1 16,0-1-16,0 0 0,0 0 0,0 21 15,0-20-15,-22 20 0,22-21 0,0 21 16,0 1-16,-21-22 0,21 21 16,0 1-16,0-1 0,0-21 0,0 21 15,0 1-15,0-22 0,0 21 0,-21 1 16,21-22-16,0 21 0,-21 0 0,21-20 16,0 20-16,-21 0 0,0-21 15,-1 1-15,1 20 0,21-21 16,0 0-16,-21-21 0,0 21 0,0 1 15,0-22-15,-1 0 0,1 0 0,0 0 16,0 0-16,0 0 0,0-22 0,-1 1 16,1 21-16,0-21 0,21 0 0,0 0 15,0 0-15,-21-1 16,21 1-16,0 0 0,0 0 16,0 0-16,21 21 0,-21-21 15,21 21-15,0-22 0,1 22 16,-1-21-16,0 0 0,21 0 0</inkml:trace>
  <inkml:trace contextRef="#ctx0" brushRef="#br0" timeOffset="25526.62">16658 3662 0,'0'0'0,"0"-21"0,0 0 16,0-1 0,0 44 15,0-1-31,0 0 0,0 0 16,0 21-16,0-20 0,0 20 0,0 0 15,0 22-15,0-22 0,0 22 16,-21-22-16,0 21 0,21-20 0,0 20 15,-21-20-15,-1-1 0,22 21 0,-21-20 16,0-1-16,21 0 0,0-20 0,0 20 16,-21 0-16,21-21 0,0 1 0,-21 20 15,21-21-15,0 0 0,0 0 16,0 1-16,-21-1 0,21 0 0,-22 0 16,22-42 30,0 0-30,0 0-16,0-1 16,0 1-16,22 0 15,-1 21-15,-21-21 0,21 0 0,-21 0 16,21-1-16,0 1 0,-21 0 0,21 0 16,1 0-16,-22-22 0</inkml:trace>
  <inkml:trace contextRef="#ctx0" brushRef="#br0" timeOffset="25866.49">16679 3852 0,'0'-21'0,"0"42"0,0-84 0,0 42 15,0 0-15,0-1 16,0 1-16,0 0 0,21 0 16,1 21-16,-1-21 15,0 21-15,0-21 0,0 21 0,0 0 16,1 0-16,-1 0 0,0 0 15,0 0-15,0 21 0,-21 0 0,0 0 16,0 0-16,0 0 0,21 1 16,-21-1-16,0 0 0,0 0 0,-21 0 15,21 0-15,-21 1 0,21-1 16,-21 0-16,0 0 0,0 0 0,-1-21 16,22 21-16,-21 1 0,0-22 0,0 0 15,0 21-15,0-21 16,-1 0-16,22 21 15,0-42 17,0 0-32,22-1 15,-1 22-15</inkml:trace>
  <inkml:trace contextRef="#ctx0" brushRef="#br0" timeOffset="26302.41">17145 3810 0,'0'0'0,"21"0"15,0 0 1,0 0-16,1 0 16,-1 0-16,0 0 0,0-21 15,0 21-15,0 0 0,1-21 16,-1 0-16,0 21 0,0-22 0,0 1 15,0 21-15,-21-21 0,22 0 16,-1 0-16,-21 0 0,0-1 16,-21 22-1,-1 0-15,1 0 0,0 0 16,-21 0-16,21 0 0,-1 22 16,-20-22-16,21 21 0,0 0 0,-22 0 15,22 0-15,0 0 0,21 1 0,-21-1 16,21 21-16,-21-21 0,21 0 0,0 1 15,0-1-15,0 0 0,0 0 16,0 0-16,21 0 0,0-21 16,-21 22-16,21-22 0,0 0 0,1 21 15,-1-21-15,0 0 0,0 0 0,0 0 16,0 0-16,1 0 0,-1 0 16,0-21-16,0 21 0,0-22 15,0 1-15,1 21 0,-1-21 0,21 0 16,-21 0-16</inkml:trace>
  <inkml:trace contextRef="#ctx0" brushRef="#br0" timeOffset="26727.26">18457 3154 0,'-21'0'47,"21"21"-31,0 0-16,0 0 16,0 1-16,0-1 0,-21-21 15,21 21-15,-21 0 0,21 0 16,0 0-1,0 1 1,21-22 0</inkml:trace>
  <inkml:trace contextRef="#ctx0" brushRef="#br0" timeOffset="26946.84">18584 3217 0,'21'-21'15,"-42"42"-15,42-63 16,-42 63 31,21 0-47,-21-21 0,0 22 16,21-1-16,-21 0 15,21 0-15,-21 0 0,21 0 16,0 1-16,-22-22 0,1 21 15,0-21-15</inkml:trace>
  <inkml:trace contextRef="#ctx0" brushRef="#br0" timeOffset="27964.83">8594 847 0,'0'0'0,"21"-21"15,-21-1 1,21 44 31,-21-1-32,0 0-15,0 0 0,0 0 16,0 0-16,0 1 0,0-1 16,0 0-16,0 0 15,0 0-15,21-21 32,0 0-32,0 0 15,1-21-15,-1 0 16,-21 0-16,0 0 15,21 21-15,-21-22 0,21 22 16,-21-21-16</inkml:trace>
  <inkml:trace contextRef="#ctx0" brushRef="#br0" timeOffset="28143.04">8826 868 0,'0'0'0,"0"-21"0,0 0 16,0 42 46,0 0-62,0 0 0,-21 0 16,21 0-16,0 1 0,0-1 16,0 0-16,0 0 15,0 0-15,0 0 0,0 1 0,21-22 16,1 21-16,-22 0 0,21-21 0,0 21 16</inkml:trace>
  <inkml:trace contextRef="#ctx0" brushRef="#br0" timeOffset="35318.37">1757 6498 0,'0'-21'0,"-21"21"0,21-21 16,0 0-1,-22 21 17,22 21-32,0 0 0,0 0 15,0 0-15,0 1 16,0-1-16,0 0 0,0 0 16,0 0-16,0 0 0,0 1 0,0 20 15,-21-21-15,21 21 0,0 1 0,-21-1 16,21-21-16,0 22 15,0-1-15,-21 0 0,21 1 0,-21-1 16,21 21-16,0-20 0,0-1 16,-21 0-16,21 22 0,-22-22 0,22 1 15,0 20-15,0-21 0,0 1 16,-21-1-16,21 0 0,-21 1 0,21-1 16,0 22-16,0-22 0,-21 0 0,21 22 15,-21-22-15,21 22 0,0-22 16,-21 21-16,21-20 0,0 20 0,0-20 15,0 20-15,0-21 0,0 1 16,0-1-16,0 0 0,0 1 16,0-1-16,0 0 0,0 1 15,0-1-15,0-21 0,0 22 0,0-22 16,0 0-16,0 0 0,0 0 0,0 0 16,0-42 15,0-21-16,0 21-15</inkml:trace>
  <inkml:trace contextRef="#ctx0" brushRef="#br0" timeOffset="37014.69">1736 6287 0,'0'21'16,"21"-21"15,0 0-31,0 0 0,0 0 16,0 0-16,1 0 0,-1 0 0,21 0 16,-21 0-16,22 0 0,-22 0 15,21 0-15,0 0 0,1 0 0,20 0 16,1 0-16,-1 0 0,1 0 15,20 0-15,1 0 0,-21 0 0,20 0 16,22 0-16,-21 0 16,21 0-16,-22 0 0,22 0 0,0 0 0,0 0 15,21 0-15,-21 0 0,-22-21 0,22 21 16,0 0-16,0 0 0,-22 0 16,22 0-16,0-22 0,21 22 15,-21 0-15,0 0 0,-22 0 0,22 0 16,-21-21-16,0 21 0,-1 0 15,1 0-15,-22 0 0,22 0 0,-21 0 16,20 0-16,-20 0 0,20 0 0,-20 0 16,-1 0-16,1 0 0,-1 0 15,-20 0-15,20 0 0,-20 0 0,-1 0 16,0 0-16,1 0 0,-1 0 0,-21 0 16,0 0-16,22 0 0,-22 0 15,0 0-15,0 0 0,0 0 16,-21 21 31,0 1-32,0-1-15,0 0 16,0 0-16,0 0 0,0 0 16,0 22-16,0-1 0,0-21 0,0 22 15,0-1-15,0 0 0,-21 22 0,21-22 16,-21 0-16,21 1 0,-21-1 15,21 22-15,0-22 0,0 21 0,-21-20 16,-1 20-16,22-20 0,-21 20 16,21 1-16,-21-22 0,21 21 0,0-20 15,-21 20-15,0-20 0,21 20 16,-21-21-16,21 1 0,0-1 0,0 0 16,0 1-16,0-1 0,0 0 0,0 1 15,0-1-15,0 0 0,0 1 0,0-1 16,0-21-16,0 22 0,0-1 15,0 0-15,0-21 0,0 22 0,0-22 16,0 21-16,0-21 0,0 22 0,0-22 16,0 0-16,0 21 0,0-20 15,0-1-15,0 0 0,0 21 0,0-21 0,0 1 16,0-1-16,0 0 0,0 0 16,0 0-16,0 0 0,0 1 15,0-1-15,0 0 0,0 0 0,-22 0 16,22 0-16,0 1 0,-21-1 0,21 0 15,0 0-15,0 0 0,0 0 16,-21-21-16,21 22 16,-21-1-16,0 0 15,0-21-15,-1 21 0,1-21 16,0 0-16,0 21 0,0-21 16,0 0-16,-1 0 0,1 0 15,0 21-15,0-21 0,-21 0 16,20 0-16,1 0 0,-21 0 15,21 0-15,-22 0 0,1 22 0,0-22 16,21 0-16,-22 0 0,1 0 0,-22 0 16,22 0-16,0 0 0,-22 0 0,22 0 15,-22 0-15,22 0 0,-21 0 0,-1 0 16,22 0-16,-22 0 0,22 0 16,-22 0-16,22 0 0,-21 0 0,20 0 15,1 0-15,-22 0 0,22 0 0,0 0 16,-22 0-16,1 0 0,20 0 0,-20 0 15,-1 0-15,1 0 0,-22 0 16,22 0-16,-22 0 0,0 0 16,1-22-16,-1 22 0,22 0 0,-22 0 15,21 0-15,1-21 0,-1 21 0,22-21 16,-21 21-16,20 0 0,1-21 16,0 21-16,-22 0 0,22-21 0,-1 21 15,-20 0-15,21 0 0,-22 0 0,22 0 16,-22 0-16,1-21 0,-1 21 0,22 0 15,-22 0-15,22 0 0,-21 0 16,20 0-16,1 0 0,21-22 0,-22 22 16,1 0-16,21 0 0,0 0 15,-22 0-15,22-21 0,0 21 0,-21 0 16,21 0-16,-1 0 0,-20 0 16,21 0-16,0 0 0,0 0 15,-1 0-15,1 0 0,0 0 0,0 0 16,0 0-16,0 0 0,21-21 78,0 0-78,0 0 0</inkml:trace>
  <inkml:trace contextRef="#ctx0" brushRef="#br0" timeOffset="38134.76">3641 6837 0,'-22'0'31,"1"0"1,0 21-32,21 0 15,-21-21-15,21 21 0,-21 1 0,21 20 16,0-21-16,-21 21 0,21-20 0,-22 20 16,22 0-16,-21 1 0,21-1 15,-21 21-15,21-20 0,0-1 0,0 0 16,0 1-16,0-1 0,0 0 0,0 1 15,0-22-15,0 21 0,0-21 16,0 1-16,-21-1 0,21 0 0,0 0 16,0-42 31,0 0-47,0 0 15,0-22-15,0 22 0,0 0 16,0-21-16,0 20 0,0-20 0,0 0 15,0-22-15,0 22 0,0 0 0,0-1 16,21 1-16,-21 0 0,21 20 16,0-20-16,1 21 0,-22-21 15,21 20-15,0 1 0,0 0 0,0 0 0,0 0 16,1 0-16,-1-1 16,21 1-16,-21 0 0,0 21 0,1-21 15,-1 21-15,0 0 0,0 0 0,0 0 16,0 0-16,1 0 0,-1 0 15,0 21-15,-21 0 0,0 0 16,21 1-16,-21 20 0,21-21 0,-21 0 16,0 22-16,0-1 0,0-21 15,21 21-15,-21 1 0,0-1 0,22-21 16,-22 22-16,0-1 0,0-21 0,0 21 16,0-20-16,0-1 0,0 21 0,0-21 15,0 0-15,0 1 0,0-1 16,0 0-16,0 0 15,0 0 17,-22-21-17,1-21 1,21 0-16,-21 21 0</inkml:trace>
  <inkml:trace contextRef="#ctx0" brushRef="#br0" timeOffset="38382.31">3514 7408 0,'0'0'0,"0"-21"32,21 21-32,0 0 0,0 0 15,0-21-15,0 21 0,1 0 0,20 0 16,-21-21-16,0 21 0,0 0 15,22 0-15,-22 0 0,0 0 0,0-21 16,0 21-16,-21-21 0,22 21 16,-22-22-1,0 1 1</inkml:trace>
  <inkml:trace contextRef="#ctx0" brushRef="#br0" timeOffset="39246.6">4170 6625 0,'0'0'0,"-21"-42"15,-1 42-15,22-21 0,-21 0 16,0 21-16,21-22 0,-21 22 0,0-21 16,21 0-16,-21 21 0,-1-21 15,1 21-15,0 0 0,0 0 16,0 0-16,0 0 0,-1 0 0,-20 0 16,21 0-16,-21 0 0,20 0 15,-20 0-15,0 21 0,-1 0 0,1-21 16,21 21-16,-21 1 0,-43-1 15,43 0-15,-1 0 0,1 0 16,0 0-16,20 1 0,-20 20 16,0-21-16,21 0 0,-1 0 15,1 22-15,-21-22 0,21 0 0,0 21 16,-1-20-16,1 20 0,21-21 0,0 21 16,-21 1-16,21-22 0,-21 21 15,21 1-15,0-1 0,0 0 0,0 1 16,0-1-16,0 0 0,0 1 0,0-1 15,0 0-15,0 1 0,0-22 16,21 21-16,-21-21 0,21 22 0,0-22 16,1 0-16,-22 21 0,21-21 15,0 1-15,0-1 0,0 0 16,22 0-16,-22 0 0,0 0 0,21 1 16,1-22-16,-1 21 0,0-21 0,1 0 15,-1 0-15,21 21 0,-20-21 16,20 0-16,1 0 0,-22 0 0,22 0 15,-1 0-15,-21 0 0,1-21 0,20 21 16,-20-21-16,-1-1 0,0 22 16,1-21-16,-1 0 0,0 21 0,-21-21 15,64-21-15,-64 20 0,22 1 16,-22 0-16,21 0 0,-21-21 16,0 20-16,1 1 0,-1-21 15,0 21-15,0-22 0,0 1 0,-21 21 16,21-21-16,-21-1 0,0-20 0,0 20 15,0 1-15,0 0 0,0-1 16,0-20-16,-21 21 0,0-1 0,21 1 16,-21 0-16,0-1 0,0 1 0,-1 0 15,-20 20-15,21-20 0,0 21 16,-22 0-16,1-22 0,21 22 0,-21 21 16,20-21-16,-20 0 0,0 0 0,21 21 15,-22 0-15,1 0 0,21 0 16,0 0-16,-22-21 0,22 21 0,0 0 15,0 0-15,0 0 0,-1 0 16,1 0-16,21 21 16,-21-21-16,0 0 0,0 21 15,21 0-15</inkml:trace>
  <inkml:trace contextRef="#ctx0" brushRef="#br0" timeOffset="40106.6">1228 10922 0,'-22'0'15,"1"0"1,21 21 0,0 0-1,0 22-15,0-1 0,0 0 0,0 22 16,0-1-16,0 1 0,0 21 15,0-1-15,0-20 0,0 20 0,0 1 16,0 0-16,0-22 0,0 22 16,0 0-16,0-22 0,0 1 0,0-1 15,0 1-15,0-22 0,0 21 16,0-20-16,0-1 0,0-21 0,0 22 16,0-22-16,0 21 0,0-21 15,0 0-15,0 1 0,0-1 16,0 0-16,0-42 31,0-22-15,0 22-16</inkml:trace>
  <inkml:trace contextRef="#ctx0" brushRef="#br0" timeOffset="41263.12">1355 10986 0,'21'0'15,"0"0"-15,0 0 0,0 0 16,0 0-16,1 0 0,20 0 0,-21 0 16,21 0-16,1 0 15,20 0-15,-20 0 0,20 0 0,-21 0 0,22-22 16,21 22-16,-1 0 0,1-21 16,21 21-16,0-21 0,-1 0 15,22 21-15,0-21 0,0 21 0,0 0 16,0-21-16,22 21 0,-1 0 15,-21 0-15,0 0 0,0-22 0,0 22 16,-21 0-16,-1 0 0,1 0 0,0 0 16,-21 0-16,21 0 0,-22 0 15,-20 0-15,20 0 0,-20 0 0,21 0 16,-43 0-16,21 0 0,1 0 0,-22 0 16,1 0-16,-1 0 0,0 0 0,1 0 15,-1 0-15,0 0 0,-21 0 16,22 0-16,-22 0 0,21 0 15,-21 0-15,1 0 0,-1 0 0,21 0 16,-21 0-16,0 0 0,1 0 0,-1 0 16,0 0-16,0 0 0,0 0 15,0 0 1,-21 22-16,0-1 0,0 0 16,0 0-16,0 0 15,0 0-15,-21 22 0,21-22 16,-21 21-16,0 1 0,21-1 0,0 21 15,-21-20-15,0 20 0,21-20 0,0 20 16,0-21-16,0 22 16,0-22-16,-22 1 0,22 20 0,0-21 15,0 1-15,0-1 0,0 0 0,0 22 16,0-22-16,0 1 0,0-1 0,0 0 16,0 1-16,0-1 0,0 0 0,0 1 15,0-1-15,0 0 0,0 1 16,0-22-16,0 21 0,-21 0 0,21-20 15,-21 20-15,0 0 0,0-21 0,21 22 16,-21-22-16,-1 0 0,22 21 0,0-20 16,-21-1-16,0 0 0,0 0 0,21 0 15,-21 0-15,21 1 16,0-1-16,-21-21 0,21 21 0,-22 0 16,1-21-16,21 21 0,-21-21 0,0 21 15,0 1-15,0-22 0,-22 21 0,22-21 16,-21 21-16,21-21 0,-22 21 0,1-21 15,0 0-15,-1 21 0,22-21 16,-42 0-16,20 0 0,1 0 0,0 21 16,-22-21-16,22 0 0,-22 0 0,22 0 15,-22 0-15,1 0 0,-1 0 0,1 0 16,-22 0-16,1 0 0,-1 0 16,0 0-16,-21-21 0,1 21 0,20 0 15,-21 0-15,0 0 0,0 0 16,22 0-16,-1 0 0,0 0 0,22 0 15,-1-21-15,-20 21 0,20 0 16,1-21-16,-22 0 0,22 21 0,-22-21 16,21 21-16,-20-22 0,-1 22 0,0-21 15,22 21-15,-22-21 0,22 21 16,-1 0-16,1 0 0,-1 0 0,22 0 16,0-21-16,-1 21 0,1 0 15,0 0-15,20 0 0,1 0 0,0 0 16,0 0-16,0 0 0,0 0 15,-1-21-15,1 21 16,21-21 0,0-1-16,0 1 15,0 0-15,0 0 16,0 0-16,21 21 0,1-43 0</inkml:trace>
  <inkml:trace contextRef="#ctx0" brushRef="#br0" timeOffset="41702.33">3111 11684 0,'0'0'0,"0"-21"16,0 42 15,-21 0-31,21 0 0,0 22 16,0-22-16,0 0 0,0 21 15,0 1-15,0-1 0,0 0 0,0 1 16,0-1-16,0-21 0,0 22 16,0-1-16,0-21 0,0 21 0,0-20 15,0-1-15,0 0 0,0 0 0,0 0 16,0-42 31,0 0-47,0 0 15,0 0-15,0-1 0,0 1 0</inkml:trace>
  <inkml:trace contextRef="#ctx0" brushRef="#br0" timeOffset="42311.2">3111 11790 0,'0'-21'0,"0"42"0,0-63 15,0 20-15,22 1 16,-22 0-16,21 21 0,-21-21 15,21 21-15,0-21 0,0 21 0,-21-21 16,21 21-16,1 0 0,-1 0 16,21 0-16,-21 0 0,0 0 0,1 0 15,20 0-15,-21 0 0,0 0 0,0 21 16,1 0-16,-1-21 0,0 21 16,0 0-16,-21 0 0,21 1 15,-21-1-15,0 21 0,0-21 0,-21 0 16,0 1-16,0-1 0,0 0 0,-22 0 15,22 0-15,-21 0 0,21 1 16,-1-22-16,1 21 0,0-21 0,0 0 16,0 0-16,0 0 0,21-21 31,21-1-15,0 22-16,0 0 0,0-21 15,0 21-15,1-21 16,-1 21-16,0 0 0,21 0 0,-21 0 15,22 0-15,-22 0 0,21 0 0,1 0 16,-22 21-16,21-21 0,-21 21 16,0 1-16,22-22 0,-22 21 0,0 0 15,-21 0-15,0 0 0,0 0 0,0 1 16,0-1-16,0 0 0,0 0 0,-21 0 16,0 0-16,0 1 0,-22-1 15,22 0-15,-21 0 0,-1 0 0,1 0 16,0 1-16,21-22 0,-22 21 0,1-21 15,21 0-15,-22 0 0,1 0 16,21 0-16,0 0 0,0 0 0,-1 0 16,1 0-16,0 0 0,0 0 15,0 0-15,0-21 16,-1 21-16,22-22 16,0 1-1,0 0-15,0 0 0,0 0 16,22 0-16</inkml:trace>
  <inkml:trace contextRef="#ctx0" brushRef="#br0" timeOffset="43115.21">3789 11451 0,'0'0'15,"-21"-21"-15,-1 0 0,1 0 0,0 0 16,0-1-16,-21 1 0,20 21 0,1 0 16,-21-21-16,21 21 0,-22 0 0,22 0 15,-21 0-15,21 0 16,-22 0-16,1 0 0,21 21 0,-21-21 15,-1 21-15,22 1 0,-21-22 0,21 21 16,-1 0-16,-20 0 0,21 0 16,-21 22-16,20-22 0,-20 0 0,0 21 15,21-21-15,-22 22 0,22-22 0,-21 21 16,21-21-16,-22 22 0,22-1 16,0-21-16,0 22 0,0-1 0,-1-21 15,1 21-15,0 1 0,21-1 0,0-21 16,-21 22-16,21-1 0,-21-21 15,21 21-15,0 1 0,0-22 0,0 21 16,0-21-16,0 22 0,0-22 16,21 0-16,0 21 0,0-20 15,-21-1-15,21 21 0,1-21 0,20 0 16,-21 1-16,0-1 0,22 0 0,-22 0 16,21 0-16,-21-21 0,22 21 15,-1 1-15,0-1 0,22-21 16,-22 21-16,0-21 0,22 0 0,-1 0 0,-20 0 15,20 0-15,1 0 0,-1 0 16,1 0-16,-1 0 0,1-21 0,-1 21 16,1-21-16,-22-1 0,22 1 15,-22 0-15,0 0 0,1 0 0,-1 0 16,0-22-16,-21 22 0,1 0 0,20-21 16,-21 20-16,-21-20 0,21 21 15,-21-21-15,0-1 0,0 1 0,0-22 16,0 22-16,0-21 0,0 20 0,0-20 15,0-1-15,-21 1 0,0 20 16,0-20-16,0 21 0,-1-1 0,1 1 16,0 21-16,0-22 0,0 22 0,0 0 15,-1 0-15,-20 0 0,21 21 0,0-21 16,-22 21-16,22 0 0,-21-22 16,21 22-16,-22 0 0,22 0 0,0-21 15,-21 21-15,21 0 0,-1-21 16,1 21-16,0 0 15,0 0-15,0 0 16,21-21 0</inkml:trace>
  <inkml:trace contextRef="#ctx0" brushRef="#br0" timeOffset="44166.77">3556 9398 0,'0'0'0,"0"-21"16,0 0-16,-21 21 0,21-21 16,-21 21-16,21-22 15,0 44 32,0-1-31,0 0-16,0 21 0,0-21 15,-22 1-15,22 20 0,0-21 16,-21 21-16,21 1 0,0-1 0,0-21 16,0 22-16,0-1 0,0 0 0,0-21 15,0 22-15,0-1 0,-21 0 0,21-20 16,-21 20-16,21 0 0,-21-21 16,21 22-16,0-22 0,-21 21 0,-1-21 15,22 22-15,0-22 0,-21 21 16,0-21-16,21 22 0,-21-22 0,21 0 15,0 0-15,0 0 0,0 1 16,0-1 0,0-42 15,0-1-31,0 1 16,0 0-16,0 0 0,21 0 0,-21-22 15,0 22-15,0 0 0</inkml:trace>
  <inkml:trace contextRef="#ctx0" brushRef="#br0" timeOffset="44767.81">3641 9377 0,'0'0'0,"-22"0"31,1 0-15,0 0-16,0 21 0,0-21 16,0 21-16,-1 0 0,-20 1 0,21-1 15,0 0-15,-22 0 0,22 0 0,-21 22 16,21-22-16,0 0 0,-22 0 15,22 0-15,0 0 0,0 1 0,21-1 16,-21-21-16,21 21 0,0-42 47,21 0-47,0-1 0,0 1 16,-21 0-16,21 0 0,0 0 15,1 0-15,-1-1 0,21 1 16,-21 0-16,0 0 0,1 0 0,-1 21 15,0-21-15,0-1 0,0 1 16,0 21-16,-21-21 0,22 21 16,-1 0-1,0 0 1,-21 21-16,0 0 0,21-21 0,0 22 16,0-1-16,-21 0 0,22-21 0,-1 21 15,0 21-15,0-20 0,0-1 0,0 0 16,1 0-16,-1 0 0,0 22 15,-21-22-15,0 0 0,21 0 0,-21 0 16,0 0-16,0 1 0,0-1 16,0 0-16,0 0 15</inkml:trace>
  <inkml:trace contextRef="#ctx0" brushRef="#br0" timeOffset="45228.03">3387 10351 0,'0'21'16,"-22"-21"-16,22 21 0,0 0 16,0 0-16,0 0 0,0 1 15,0-1-15,0 0 16,0 0-16,0 0 0,0 0 15,0 1-15,0-1 0,-21-21 32</inkml:trace>
  <inkml:trace contextRef="#ctx0" brushRef="#br0" timeOffset="49990.35">7027 7027 0,'21'0'15,"1"0"1,-1 0 0,0 0-1,0 0-15,0-21 16,0 21-16,-21-21 0,22 21 16,-1 0-16,-21-21 0,21 21 15,0-21-15,-21 0 31,0-1-15,-21 22-16,0 0 16,0 0-16,-1 0 15,1 0-15,0 0 0,0 22 16,0-1-16,0 0 0,-1 0 16,1 0-16,21 0 15,-21 1-15,0-1 0,0 0 16,21 0-16,0 0 15,0 0-15,0 1 0,0-1 16,0 0 0,0 0-16,0 0 15,21 0-15,0-21 16,0 22-16,-21-1 0,21-21 0,-21 21 16,22-21-16,-1 21 0,0 0 15,0-21-15,-21 21 0,0 1 16,21-22-16,-21 21 15,0 0-15,0 0 16,-21 0 0,0-21-16,0 0 0,0 0 15,-22 21-15,22-21 0,-21 0 0,21 0 16,-22 0-16,22 0 0,0 0 0,-21 0 16,20 0-16,1 0 0,0 0 15,0 0-15,0 0 0,21-21 31,0 0 1,21 21-32,-21-21 0,21 21 15,0 0-15</inkml:trace>
  <inkml:trace contextRef="#ctx0" brushRef="#br0" timeOffset="50408.64">7345 7176 0,'0'21'16,"0"0"-1,0 0-15,0 0 0,0 0 16,0 1-16,0-1 0,-21 0 0,21 0 15,0 0-15,-22-21 0,22 21 16,0 1-16,0-1 0,0 0 16,22 0-1,-1-21-15,0 0 16,0 0-16,0 0 16,0-21-16,1 21 0,-1-21 0,-21 0 15,21 21-15,0-22 0,0 1 0,0 21 16,-21-21-16,0 0 0,0 0 0,22 0 15,-22-1-15,0 1 16,0 0 47,21 21-63</inkml:trace>
  <inkml:trace contextRef="#ctx0" brushRef="#br0" timeOffset="50721.55">7853 7112 0,'-21'0'0,"-1"0"16,22 21-16,0 0 0,-21 1 15,21-1-15,0 0 0,0 21 16,-21 1-16,21-22 0,0 21 15,0 0-15,0-20 0,0 20 0,0 0 16,-21 1-16,0-1 0,0 0 0,21 1 16,0-1-16,-22 0 0,1 1 15,21-22-15,-21 21 0,21 0 0,0 1 16,0-22-16,-21 0 0,21 21 0,0-20 16,0-1-16,0 0 0,-21-21 15,21-21 16,0 0-31,0-1 0,0 1 0,21 0 16,-21 0-16,21-21 0,-21 20 16</inkml:trace>
  <inkml:trace contextRef="#ctx0" brushRef="#br0" timeOffset="51038.57">7683 7366 0,'0'-21'16,"0"42"-16,0-63 0,0 21 0,0-1 15,0 1-15,22 0 16,-1 0-16,0 21 0,0 0 16,0-21-16,0 21 0,1 0 15,-1 0-15,21 0 0,-21 0 0,0 0 16,1 0-16,-1 21 0,0 0 0,0 0 16,-21 0-16,0 1 0,0-1 15,0 0-15,0 21 0,0-21 0,-21 1 16,0-1-16,0-21 0,-1 21 0,1 0 15,0-21-15,0 21 0,0-21 0,0 0 16,-1 21-16,1-21 0,0 0 16,42 0 15,0-21-15,1 21-16,-22-21 0,21 0 15,0 21-15</inkml:trace>
  <inkml:trace contextRef="#ctx0" brushRef="#br0" timeOffset="51462.78">8170 7197 0,'21'0'16,"-21"-21"-16,0-1 31,22 22-15,-44 0 31,1 0-32,0 0-15,0 0 16,21 22-16,0-1 0,0 0 15,-21-21-15,21 21 0,0 21 16,0-20-16,0-1 0,0 0 0,0 0 16,0 0-16,0 0 0,0 1 15,0-1-15,21-21 16,0 0 0,0 0-16,0 0 15,1 0-15,-1 0 16,0 0-16,0-21 0,-21-1 0,21 22 15,0-21-15,1 0 16,-1 0-16</inkml:trace>
  <inkml:trace contextRef="#ctx0" brushRef="#br0" timeOffset="51966.84">8467 7112 0,'0'0'0,"0"-21"16,0 0 0,21 21-1,0 0-15,0 0 16,-21 21-16,0 0 0,21 0 16,-21 0-16,21 1 0,-21-1 15,0 0-15,0 0 0,0 21 16,0-20-16,0-1 0,0 0 15,0 0-15,0 0 0,0 0 0,0 1 16,0-1-16,0 0 16,0-42 31,0 0-47,0-1 15,0 1-15,0 0 0,0 0 16,0 0-16,22 0 0,-22-22 0,21 22 15,-21 0-15,21 0 0,0 0 16,-21-1-16,21 1 0,0 0 0,-21 0 0,22 21 16,-1-21-1,0 21-15,0 0 16,0 0 0,0 0-1</inkml:trace>
  <inkml:trace contextRef="#ctx0" brushRef="#br0" timeOffset="53367.38">6625 11578 0,'21'0'0,"0"0"15,1-21-15,-1 21 16,0-21-16,0 0 0,0 0 16,0-1-16,1 1 0,-1 21 0,0-21 15,-21 0-15,0 0 0,21 0 16,-21-1-16,0 1 0,-21 21 16,0 0-16,-22 0 0,22 0 15,-21 0-15,-22 0 0,22 0 0,0 21 16,-1 1-16,-20-1 15,42 0-15,-22 0 0,1 0 0,21 0 16,0-21-16,0 22 0,21-1 0,0 0 16,0 0-16,0 0 0,0 0 15,0 1-15,0-1 0,21-21 0,0 21 16,0 0-16,0 0 0,0 0 0,1 1 16,-1-1-16,21 0 0,-21 0 0,0 0 15,1 0-15,20 22 0,-21-22 16,-21 0-16,21 0 0,-21 0 0,0 1 15,0-1-15,0 0 0,-21 0 16,0 0-16,0-21 16,0 21-16,-1-21 0,-20 0 0,0 22 15,-1-22-15,1 21 0,21-21 0,-21 0 16,20 0-16,-20 0 0,21 0 0,0 0 16,21-21-16,-21-1 0,-1 22 15,22-21-15,-21 21 0,21-21 16,0 0-1,21 21 1,1 0-16,-1 0 0,0-21 0,0 21 16,0-21-16,0 21 0,1-22 0,20 22 15,-21-21-15</inkml:trace>
  <inkml:trace contextRef="#ctx0" brushRef="#br0" timeOffset="53831.52">6858 11790 0,'0'0'0,"21"0"16,-21 21 31,0 0-47,0 0 0,0 1 15,0-1-15,0 21 0,0-21 16,0 0-16,0 1 0,0-1 15,0 0-15,0 0 16,0 0-16,0 0 16,21-21-16,0 0 0,1 0 15,-1 0-15,0-21 16,-21 0-16,21 21 0,0-21 0,0 0 16,1 0-16,-1-1 0,-21 1 0,0 0 15,21 0-15,-21 0 0,0 0 0,0-1 16,0 1-16,0 0 15,0 42 17,0 0-32,0 1 15,0-1-15,0 0 0,0 0 16,0 0-16,0 0 16,21-21-1,0 0 1,0 0-16,1-21 15,-22 0-15,21 0 0,0 0 16</inkml:trace>
  <inkml:trace contextRef="#ctx0" brushRef="#br0" timeOffset="54386.99">7493 11282 0,'0'21'16,"0"0"0,0 0-16,-21 1 0,21-1 0,0 21 15,0-21-15,0 22 0,0-22 0,0 21 16,-21-21-16,21 22 0,0-22 16,-22 0-16,22 21 0,0-21 0,-21 1 15,21 20-15,0-21 0,0 0 16,0 0-16,0 1 0,0-1 0,0 0 15,0 0-15,-21-21 16,21-21 15,0 0-15,0 0-16,21-1 16,0 1-16,1 0 0,-1 0 0,0 21 15,0-21-15,0 0 0,0 21 16,1-22-16,-1 22 0,0 0 0,0 0 15,0 0-15,0 0 0,1 0 0,-22 22 16,21-22-16,-21 21 16,0 0-16,0 0 0,0 0 15,-21 0-15,-1 1 0,22-1 16,-21-21-16,-21 21 0,21 0 0,0 0 16,-1 0-16,1 1 0,0-22 0,0 21 15,0 0-15,0-21 0,-1 0 0,22 21 16,-21-21-16,0 0 15,0 0 1</inkml:trace>
  <inkml:trace contextRef="#ctx0" brushRef="#br1" timeOffset="62735.65">17695 2392 0,'-21'0'16,"0"0"0,0 0-16,0 0 15,-1 0 1,1 0-16,0 0 0,0 0 15,0 0-15,21 21 16,-21-21-16,-1 0 16,22 21-1,-21-21-15,0 0 16,0 0-16,0 0 31,0 0-31,-1 0 16,44 0 46,-1 0-62,0 0 16,0 0-16,0 0 16,0 0-16,1 0 0,20 0 0,-21 0 15,0 0-15,22 0 0,-22 0 16,21 0-16,-21 0 0,22 0 0,-22 0 15,21 0-15,0 0 0,-20 0 0,20 0 16,-21 0-16,21 0 16,-20 0-16,-1 0 0,21 0 0,-21 0 15,0 0-15,22 0 0,-22 0 16,21 0-16,1 0 0,-1 0 0,21 0 16,-20 0-16,20 0 0,1 0 0,20 0 15,-20 0-15,-1 0 0,1 0 16,-1 0-16,-20 0 0,20 0 0,-20 21 15,-1-21-15,21 0 0,-20 0 16,-1 0-16,0 22 0,1-22 0,-1 0 16,0 0-16,22 0 0,-22 0 15,1 0-15,-1 0 0,0 21 16,1-21-16,-1 0 0,21 0 0,-20 0 16,-1 0-16,22 0 0,-22 0 15,0 0-15,1 0 0,20 0 0,-21 0 16,1 0-16,-1 0 0,0 0 15,1 0-15,-1 0 0,22 0 0,-22 0 16,0 0-16,1 0 0,20 0 0,-21 0 16,1 0-16,-1 0 0,22 0 15,-22 0-15,21 0 0,-20 0 0,-1 0 16,0 0-16,1 0 0,-1 0 16,0 0-16,1 0 0,-1 0 0,-21 0 15,22 0-15,-22 0 0,0 0 16,0 0-16,0 0 0,0 0 15,1 0-15,-1 0 0,0 0 0,0 0 16,0 0 0,-42 0 93,0 0-93,-21 0-16,20 21 0,-20-21 0,-21 0 15</inkml:trace>
  <inkml:trace contextRef="#ctx0" brushRef="#br1" timeOffset="64118.79">3344 4593 0,'0'0'0,"0"21"0,-21-21 0,0 0 16,0 0-16,0 22 0,-1-22 15,1 21-15,0-21 0,0 0 0,0 21 16,0-21-16,-1 0 15,1 0-15,0 0 16,0 21-16,0-21 16,0 0-1,42 0 32,0 0-31,0 0-16,0 0 0,22 0 15,-22 0-15,21 0 0,0 0 0,22 0 16,-1 0-16,1 0 0,-1 0 0,22 0 16,0 0-16,-1 0 15,1 0-15,-21 0 0,20 0 0,1 0 16,0 0-16,-1 0 0,22 0 0,-21 0 16,-1 0-16,1 0 0,21 0 15,-21 0-15,20 0 0,-20 0 0,0 0 16,-1 0-16,-20 0 0,-1 0 0,1 0 15,-1 0-15,-20-21 0,20 21 16,-20 0-16,-1 0 0,-21 0 0,0 0 16,22 0-16,-22 0 0,0 0 15,-42 0 79,0 0-94,-1 0 16,1 0-16,0 21 0,0-21 0,0 0 15,0 21-15,-1-21 0</inkml:trace>
  <inkml:trace contextRef="#ctx0" brushRef="#br1" timeOffset="87901.04">11472 8763 0,'0'-21'0,"0"0"31,0 0-15,0-1 0,0 1-1,0 0-15,0 0 16,0 0-1,0 0 17,0-1-17,0 44 329,0-1-328,0 0-16,0 0 15,0 0-15,0 0 0,0 22 0,0-22 16,0 21-16,0 1 0,0-1 16,0-21-16,0 21 0,0 1 0,0-1 15,0-21-15,0 22 0,0-22 0,0 0 16,0 21-16,0-21 0,0 1 15,0-1-15,0 0 0,0 0 16,0 0-16,0 0 0,0 1 16,0-1-16,0 0 15,0 0 1,-21-21 15,0 0 0,21-21 1,0 0-17,0 0-15,0-1 16,0 1-16,0 0 16,0 0-16,0 0 0</inkml:trace>
  <inkml:trace contextRef="#ctx0" brushRef="#br1" timeOffset="88898.89">11282 8636 0,'0'0'0,"0"-21"0,-21 21 15,-1 0-15,22-21 16,-21 21-16,21-21 16,-21 21-16,21-22 0,0 1 15,0 0 1,0 0-16,21 21 15,0-21 1,1 21-16,-1-21 0,0 21 0,0-22 16,21 22-16,-20 0 0,20-21 0,0 21 15,1 0-15,-1 0 0,0-21 0,1 21 16,-22 0-16,21 0 0,0 0 0,1 0 16,-1 0-16,-21 0 0,22 21 15,-22 0-15,21-21 0,-21 22 0,0-1 16,22 42-1,-43-42-15,0 1 0,0 20 0,0-21 16,0 0-16,0 0 0,-21 1 0,-1 20 16,1-21-16,0 0 0,-21 22 15,21-22-15,-1 0 0,-20 0 16,21 0-16,0 0 0,-22 1 0,22-1 16,0 0-16,0 0 0,-21 0 15,20-21-15,22-21 63,0 0-63,22 21 15,-1 0-15,0-21 0,0 21 16,0 0-16,0 0 0,1 0 0,-1 0 16,0 0-16,0 0 0,0 0 15,0 0-15,1 0 0,20 0 0,-21 0 16,0 0-16,0 21 0,1-21 15,-1 21-15,0-21 0,-21 21 16,21 0-16,0-21 0,-21 22 16,0-1-16,21-21 0,-21 21 15,22 0-15,-22 0 16,0 0-16,0 1 16,0-1-16,0 0 0,0 0 15,-22 0-15,1 0 0,0-21 16,0 22-16,21-1 0,-21-21 15,0 21-15,-1-21 0,1 21 0,0-21 16,0 0-16,-21 21 0,20-21 0,1 21 16,0-21-16,-21 0 0,21 0 15,-22 0-15,22 0 0,-21 0 0,-1 0 16,22 0-16,0 0 0,-21 0 0,21-21 16,-1 21-16,1 0 0,0 0 0,0 0 15,21-21-15,-21 21 16,21-21 46,0 0-46,21 21-16,0-21 16,0-1-16</inkml:trace>
  <inkml:trace contextRef="#ctx0" brushRef="#br1" timeOffset="106286.77">3577 6964 0,'0'-21'16,"0"0"-1,0-1 1,0 1 15,-21 21-15,0 0 15,0 0-15,21 21-16,-22-21 0,22 22 0,0-1 15,-21 0-15,21 0 0,0 21 0,-21-20 16,21 20-16,0-21 0,0 21 16,0 1-16,0-22 0,0 21 0,0 1 15,0-1-15,-21-21 0,21 21 16,0-20-16,0 20 0,0-21 0,0 0 16,-21 0-16,21 1 0,0-1 0,0 0 15,0 0-15,0 0 0,0 0 16,0 1-1,-21-22 1,21-22 15,0 1-15,0 0-16,0 0 0,21 21 16,-21-42-16,21 20 0,0 1 0,-21 0 15,21-21-15</inkml:trace>
  <inkml:trace contextRef="#ctx0" brushRef="#br1" timeOffset="106839.84">3619 7006 0,'0'0'16,"0"-21"-16,-21 21 0,21-21 15,0 0-15,0 0 31,0-1-15,21 22-16,1 0 16,-1 0-16,0 0 0,0 0 15,0 0-15,0 0 0,1 0 16,-1 0-16,0 0 0,0 0 0,0 22 16,0-22-16,1 21 0,-1 0 15,0-21-15,0 21 0,0 0 16,0 0-16,1 1 0,-22-1 0,0 0 15,21 0-15,-21 0 0,21 0 16,-21 1-16,0-1 0,0 0 0,0 21 16,0-21-16,0 1 0,-21-1 0,0 0 15,-1 0-15,1 21 0,-21-20 16,21-1-16,0 0 0,-22 0 16,1 0-16,21 0 0,-22 1 0,22-1 0,-21 0 15,0-21-15,20 21 0,-20-21 16,21 0-16,0 21 0,-22-21 0,22 0 15,0 0-15,0 0 0,0 0 16,0 0-16,-1 0 16,1 0-16,21-21 62,21 0-46,1 0-1,-1 0-15,0 21 0,0-22 0,-21 1 16,21 0-16,0-21 0</inkml:trace>
  <inkml:trace contextRef="#ctx0" brushRef="#br1" timeOffset="107580.97">3746 6985 0,'0'0'0,"0"-21"0,-21 0 16,0 21-16,21-21 16,-21 21-1,0 0-15,0 0 16,21 21-16,0 0 16,-22-21-16,22 21 0,-21 0 0,21 0 15,0 22-15,0-22 0,-21 21 16,21-21-16,-21 22 0,21-1 15,-21 0-15,21 1 0,-21-22 0,21 21 16,0 1-16,0-22 0,-22 0 0,22 0 16,0 21-16,-21-42 0,21 22 15,0-1-15,0 0 0,-21-21 0,21 21 16,-21-42 15,21 0-15,0 0-16,-21 21 0,21-22 15,0-20-15,0 21 0,0 0 16,0 0-16,0-22 0,0 22 0,0-21 16,0 21-16,21-22 0,0 22 0,0-21 15,0 21-15,1-22 0,-1 22 16,0 0-16,0 0 0,0 0 0,0-1 16,1 1-16,-1 0 0,0 21 15,0-21-15,0 21 0,22 0 0,-22 0 16,0 0-16,0 0 0,0 0 0,0 0 15,1 0-15,-1 21 0,0 0 16,0 0-16,0-21 0,0 22 0,-21-1 16,0 0-16,22 0 0,-22 21 15,0-20-15,0-1 0,0 0 0,0 0 16,0 21-16,-22-20 0,1-1 16,0 0-16,21 0 0,-21 0 0,-21 22 15,20-22-15,1 0 0,0 0 16,-21-21-16,21 21 0,-1 0 0,-20 1 15,21-22-15,0 21 0,0-21 0,-1 0 16,1 21-16,21 0 16,-21-21-16,0 0 0,42 0 62,-21-21-62,21 21 0,0 0 0,1-21 0,-22 0 16,21 21-16,0-22 0,0 1 15,0 21-15,0-21 0,1 21 16</inkml:trace>
  <inkml:trace contextRef="#ctx0" brushRef="#br1" timeOffset="108782.69">4106 7430 0,'0'21'0,"21"-21"32,1 0-17,-1 0-15,0-21 16,0 21-16,-21-22 0,21 1 16,-21 0-16,21 21 0,-21-21 0,22 21 15,-22-21-15,0 0 0,0-1 16,0 1-16,0 0 0,0 0 15,-22 21 17,1 0-32,0 0 0,21 21 15,-21 0-15,21 0 16,-21 1-16,21-1 0,-21 0 16,21 0-16,-22 0 0,22 0 0,0 1 15,0-1-15,0 0 0,0 0 0,0 0 16,0 0-16,0 1 15,0-1-15,22-21 16,-1 0-16,0 0 0,0 0 16,0 0-16,0 0 15,1 0-15,-1 0 0,0 0 0,0-21 16,0 21-16,0-22 0,1 1 0,-1 0 16,21 21-16,-21-21 0,0 0 0,1 0 15,-1-1-15,0 1 0,0 0 16,0 0-16,-21 0 0,0 0 15,21 21-15,1-22 0,-22 44 32,0-1-17,0 0-15,0 0 0,0 0 16,0 0-16,-22 1 0,22-1 16,0 0-16,0 0 0,-21 0 15,21 0-15,0 1 0,0-1 16,0 0-16,-21-21 15,21 21 1,0-42 15,0 0-15,0 0-16,0-1 0,0 1 16,0 0-16,21-21 0,0 21 15,-21-1-15,22 1 0,-1 21 0,0-21 16,-21 0-16,21 0 0,0 0 15,0 21-15,1-22 0,-1 22 0,0-21 16,0 21-16,0 0 16,0 0-16,-21 21 15,22 1 1,-22-1-16,0 0 0,0 0 16,0 0-16,0 0 0,0 1 0,0-1 15,0 0-15,0 0 16,0 0-16,0 0 0,0 1 15,0-1-15,0 0 0,-22-21 16,22 21-16,0-42 47,0 0-47,0 0 0,0-1 16,0 1-16,22 0 0,-1 0 15,-21 0-15,21 0 0,0-1 16,0-20-16,0 21 0,1 0 0,-1 0 15,0 21-15,0-22 0,0 1 0,0 21 16,1 0-16,-1 0 16,0 0-16,0 0 0,0 21 15,-21 1-15,0-1 0,21 0 16,-21 0-16,0 0 0,0 0 0,0 1 16,0-1-16,0 0 0,0 0 15,0 0-15,0 0 0,0 1 16,0-1-1,-21-21-15,21 21 0,0-42 63,0 0-63,0-1 16,21 22-16,1 0 15</inkml:trace>
  <inkml:trace contextRef="#ctx0" brushRef="#br1" timeOffset="109386.52">5609 7281 0,'0'0'0,"0"-21"32,-21 21-17,0 0 1,0 0-16,21 21 15,-22 1-15,22-1 16,-21 0-16,21 0 0,-21 0 0,21 0 16,-21 1-16,21-1 0,0 0 0,0 0 15,0 0-15,-21 0 0,21 1 0,0-1 16,0 0-16,0 0 16,0 0-16,21-21 15,0 0-15,0 21 0,0-21 16,1 0-16,-1 0 0,0 0 15,0 0-15,0 0 0,22 0 16,-22-21-16,0 0 0,0 21 0,0-21 16,0 21-16,-21-21 0,22 0 0,-1-1 15,-21 1-15,0 0 0,0-21 16,0 21-16,0-1 0,0 1 16,0 0-16,0 0 0,0 0 0,0 0 15,0-1-15,0 1 0,-21 21 16,-1 0-16,22-21 0,-21 21 0,0 0 15,0 0-15,0 0 16,0 0-16,-1 0 16,1 21-16,0 0 0,0-21 15,21 22-15,-21-22 0,0 21 0,21 0 16,-22-21-16,22 21 0,-21 0 16,0 0-16,21 1 0,0-1 15,-21 0-15,21 0 0,0 0 16,0 0-16,0 1 0,0-1 15,0 0-15,0 0 16,0 0 0,21-21-16,0 0 15,0 0-15,1 0 16</inkml:trace>
  <inkml:trace contextRef="#ctx0" brushRef="#br1" timeOffset="110790.54">3281 11790 0,'0'0'0,"-21"0"0,-1 0 0,1 0 15,0 0-15,0 0 0,0 0 16,0 0-16,42 0 47,0 0-47,0 0 0,0-21 0,22 21 15,-22 0-15,21 0 0,0-21 16,1 21-16,-1 0 0,0 0 0,-20 0 16,20 0-16,0 0 0,-21 0 0,1 0 15,-1 0-15,0 0 0,0 0 16,-21 21 0,0 0-16,-21 0 15,-21-21-15,20 21 0,1-21 16,-21 21-16,21-21 0,-22 22 0,-20 20 15,21-42-15,-1 21 16,1 0-16,0 0 0,20 1 0,-20-1 16,0 0-16,21 0 0,-1-21 0,-20 21 15,21 0-15,0 1 0,21-1 16,-21-21-16,-1 0 16,44 0 15,-1 0-31,21 0 15,-21 0-15,0 0 0,22 0 0,-1-21 16,0 21-16,1-22 0,-1 22 16,0 0-16,1 0 0,-1 0 0,0 0 15,1 0-15,-1 0 0,-21-21 16,22 21-16,-22 0 0,0 0 16,-21 21-1,-21 1-15,0-1 16,-22-21-16,22 21 0,-21 0 15,-1 0-15,1 0 0,0 1 0,-1-1 16,1 0-16,21 0 0,0 0 16,0-21-16,-1 21 0,1-21 15,21 22-15,21-22 32,1-22-32,-1 1 15,0 0-15,0 0 0</inkml:trace>
  <inkml:trace contextRef="#ctx0" brushRef="#br1" timeOffset="111498.62">4487 11536 0,'21'0'0,"-42"0"0,42-21 15,1 21-15,-1-21 0,0 21 0,-21-22 16,0 1-16,21 0 16,-21 0-16,0 0 15,-21 21 1,0 0-16,0 0 0,-1 0 16,1 21-16,-21-21 0,0 21 0,20 0 15,-20 0-15,21 1 0,-21-1 16,20 0-16,1 0 0,0 0 0,0-21 15,0 21-15,21 1 0,0-1 16,0 0-16,0 0 0,0 0 16,0 0-16,21 1 15,0-22-15,0 21 0,0-21 0,1 21 16,-1 0-16,0-21 0,0 21 0,0 0 16,0 1-16,1-22 0,-1 21 15,0 0-15,-21 0 0,0 0 0,21 0 16,-21 1-16,0-1 0,0 0 0,0 0 15,0 0-15,-21 0 16,0 1-16,0-22 0,-1 21 0,1-21 16,0 21-16,-21-21 0,21 0 15,-1 21-15,-20-21 0,21 0 16,0 0-16,-22 0 0,22 0 0,0 0 16,0 0-16,0 0 0,0-21 0,-1 21 15,1-21-15,0 0 16,21-1-16,-21 22 0,21-21 0,-21 21 15,21-21-15,0 0 16,21 0 0,21 0-16,-21 21 15,22 0-15,-22 0 0,21 0 0</inkml:trace>
  <inkml:trace contextRef="#ctx0" brushRef="#br1" timeOffset="112872.43">4826 11938 0,'0'0'16,"0"-42"-16,0 21 16,0-1-16,-21 1 15,0 21-15,-1 0 0,22-21 0,-21 21 16,0 0-16,0 0 0,0 0 15,0 0-15,-1 0 0,1 0 16,-21 21-16,21-21 0,0 21 0,-1 1 16,22 20-16,-21-21 0,0 0 15,0 0-15,21 22 0,-21-22 0,21 0 16,0 0-16,0 0 0,0 1 0,0-1 16,0 0-16,21-21 15,0 0-15,0 0 0,22 0 16,-22 0-16,0 0 0,0 0 0,0 0 15,0 0-15,1-21 0,-1 0 16,0-1-16,0 22 0,-21-21 0,21 0 16,-21 0-16,21 0 0,-21 0 0,22-1 15,-22 1-15,0 0 16,0 0-16,0 0 16,0 42-1,0 0 1,0 0-16,0 0 0,0 1 15,0-1-15,0 0 0,0 0 0,0 0 16,0 0-16,0 1 0,0-1 31,21-21-31,0 0 0,0 0 16,0 0-16,0 0 0,1-21 16,-22-1-1,0 1-15,21 21 0,-21-21 0,0 0 16,21 21-16,-21-21 0,0 42 47,0 0-32,0 0-15,0 0 0,-21 1 16,21-1-16,-21 0 16,21 0-1,0-42 16,0 0-31,0 0 16,21-1 0,0 1-16,-21 0 15,0 0-15,21 21 16,0 0-16,-21-21 0,21 21 31,-21 21-31,0 0 0,0 0 16,0 0-16,0 1 0,0-1 15,0 0-15,0 0 16,22-21 0,-1 0 15,0-21-31,-21 0 16,21 0-16,0-1 15,0 1-15,-21 0 0,0 42 47,0 0-31,0 1-16,0-1 15,0 0 1,22-21-16,-1 0 16,0 0-1,0 0 1,0 0-16,0 0 0,1-21 15,-22 0-15,21 21 0,-21-22 16,21 22-16,-21-21 0,0 0 0,0 0 16,0 42 31,0 0-47,0 0 0,0 1 15,0-1-15,0 0 0,0 0 0,-21 21 16,21-20-16,-21 20 0,21-21 15,-22 21-15,22 1 0,0-22 0,0 21 0,-21 1 16,21-22-16,-21 21 16,21 0-16,-21 22 0,0-22 0,21 1 15,0-1-15,-21 0 0,21 1 0,-22-1 16,22 0-16,-21-21 0,21 22 0,0-22 16,0 0-16,0 0 0,0 0 15,0 1 1,0-44-1,0 1-15,0 0 16,0 0-16,0 0 0,0 0 16,21-22-16,-21 22 0,22-21 0,-22-1 15,21 22-15,-21-21 0</inkml:trace>
  <inkml:trace contextRef="#ctx0" brushRef="#br1" timeOffset="113207.12">5313 12171 0,'0'-21'16,"0"42"-16,0-63 0,0 20 0,0 1 16,0 0-16,21 0 0,-21 0 0,21 0 15,0 21 1,0-22-16,1 22 0,-1 0 16,0 0-16,0 0 0,0 0 15,-21 22 1,0-1-16,0 0 0,0 0 15,0 0-15,0 0 0,0 1 0,-21 20 16,0-21-16,0 0 0,0 0 0,-1 1 16,1-22-16,0 21 0,0 0 15,0 0-15,0-21 16,21 21-16,-22-21 0,22-21 47,0 0-32,0 0-15,22 0 0,-1-1 16,0 1-16</inkml:trace>
  <inkml:trace contextRef="#ctx0" brushRef="#br1" timeOffset="113574.04">5673 11578 0,'0'0'0,"0"-21"0,0 42 47,-22 0-47,1 1 16,21-1-16,-21 0 0,21 0 0,-21 0 16,21 0-16,0 22 0,0-22 0,-21 21 15,0 1-15,21-22 0,-22 21 0,22 0 16,0-20-16,-21 20 0,21 0 15,-21-21-15,21 22 0,-21-22 0,21 21 16,0-21-16,0 1 0,0-1 0,0 0 16,0 0-16,0 0 15,0 0-15,0-42 63,21 0-63,-21 0 0,21 0 0,0 0 15,-21-1-15,22 1 0</inkml:trace>
  <inkml:trace contextRef="#ctx0" brushRef="#br1" timeOffset="113985.28">5651 12171 0,'0'21'15,"22"-21"16,-1 0-31,0 0 0,0 0 16,0 0 0,0 0-16,-21-21 0,22 0 15,-22 0-15,21-1 16,0 1-16,-21 0 0,0 0 16,0 0-1,-21 21 1,0 0-16,-1 0 0,1 21 15,21 0-15,-21-21 0,0 21 0,0 0 16,21 1-16,0-1 0,-21 0 0,21 0 16,0 0-16,0 0 0,0 1 15,0-1-15,0 0 16,0 0-16,21-21 0,-21 21 16,21-21-16,0 0 0,0 0 15,0 0-15,1 0 0,-1 0 0,0 0 16,0 0-16,0 0 0,0 0 15,1 0-15,-1 0 16,-21-21-16,21 21 0,-21-21 16,21 0-16</inkml:trace>
  <inkml:trace contextRef="#ctx0" brushRef="#br1" timeOffset="115190.59">11599 8488 0,'-21'21'16,"0"0"-1,0-21-15,0 21 16,-1 1 15,22-1 1,22-21-17,-1 0 1,0 0-16,21 0 0,-21 0 0,1 0 15,20 0-15,0 0 0,-21 0 0,22 0 16,-1 0-16,-21 0 0,22 0 0,-22 0 16,0 0-16,0-21 0,0 21 15,-42 0 32,0 0-47,0 0 0,0 0 16,-1 0-16,1 0 15</inkml:trace>
  <inkml:trace contextRef="#ctx0" brushRef="#br1" timeOffset="115531.85">11493 8805 0,'0'0'0,"22"0"47,-1 0-47,0 0 16,0 0-16,0 0 16,0 0-16,1 0 15,-1 0-15,0 0 0,0 0 0,0 0 16,0 0-16,1 0 62</inkml:trace>
  <inkml:trace contextRef="#ctx0" brushRef="#br1" timeOffset="115896.38">11578 9081 0,'0'21'15,"-21"-21"-15,42 0 47,0 0-47,0 0 16,1 0-16,-1 0 16,0 0-16,0 0 0,0 0 15,0 0-15,1 0 0,-1 0 0,0 0 16,0 0-16,0 0 0,0 0 0,1 0 15,-1 0-15,0 0 16,-42 0 31,21 21-31</inkml:trace>
  <inkml:trace contextRef="#ctx0" brushRef="#br1" timeOffset="116187.84">11642 9292 0,'0'0'0,"0"21"32,21-21-17,0 0-15,0 0 16,0 0-16,0 0 15,1 0-15,-1 0 0,0 0 16,0 0-16,0 0 0,22 0 0,-22 0 16,0 0-16,0 0 0,0 0 0,0 0 15,1-21-15,-1 21 16,0 0 15</inkml:trace>
  <inkml:trace contextRef="#ctx0" brushRef="#br1" timeOffset="124887.35">12234 10901 0,'0'0'0,"21"0"16,1 0 15,-1 0-15,0 0-16,0 0 15,0-21-15,0 0 0,1 21 0,-22-22 16,21 22-16,0-21 0,0 0 0,0 21 16,-21-21-16,21 0 0,-21 0 15,22-1-15,-1 22 0,-21-21 16,0 0-16,0 0 0,0 0 16,0 0-16,0-1 15,-21 22-15,-1 0 16,1 0-16,0 0 0,0 0 0,0 0 15,-22 0-15,22 0 0,-21 0 0,21 0 16,-22 22-16,22-1 0,-21-21 0,21 21 16,-22 0-16,22 0 0,0 22 15,-21-22-15,21 0 0,-1 0 16,1 21-16,0-20 0,21-1 0,-21 21 16,21-21-16,-21 0 0,21 22 0,0-22 0,0 0 15,0 21-15,0-20 16,0-1-16,0 0 0,21 21 0,0-21 15,0 1-15,0-1 0,1 0 0,-1 0 16,21 0-16,-21 0 0,0 1 0,22-22 16,-22 21-16,21 0 0,-21-21 15,1 21-15,-1-21 0,0 21 0,0 0 16,0-21-16,-21 22 0,21-1 16,-21 0-16,0 0 0,0 0 15,-21 0-15,0 1 0,21-1 16,-42-21-16,21 21 0,-1 0 15,-20 0-15,21-21 0,-21 21 16,-1-21-16,1 0 0,0 22 0,-1-22 16,1 0-16,-22 0 0,22 0 0,0 0 15,-1 0-15,1 0 0,0 0 0,-1-22 16,1 22-16,0-21 0,21 0 16,-22 21-16,22-21 0,0 0 0,0 21 15,0-21-15,-1 21 0,1 0 16,21-22-16,21 22 47,1 0-47,-1 0 15,0-21-15,0 21 0,21 0 0,-20-21 16,20 21-16,0-21 0</inkml:trace>
  <inkml:trace contextRef="#ctx0" brushRef="#br1" timeOffset="126165.53">12848 11409 0,'0'0'0,"21"0"0,-21-21 16,21 0-16,-21-1 0,22 1 15,-1 0-15,-21 0 16,0 0-16,0 0 0,0-1 15,0 1-15,0 0 0,0 0 0,-21 0 16,-1 21-16,1 0 0,0 0 16,0 0-16,0 0 0,0 0 15,-1 21-15,1 0 0,0 0 0,-21 0 16,21 1-16,-22 41 0,22-21 16,0-20-16,0 20 0,0-21 0,-1 21 15,22-20-15,0-1 0,0 21 0,0-21 16,0 0-16,0 1 15,0-1-15,22-21 0,-1 0 16,0 0-16,0 0 0,21 0 16,-20 0-16,-1 0 0,0 0 0,21-21 15,-21-1-15,1 1 0,-1 0 0,0 0 16,0 0-16,0 0 0,0-1 16,-21-20-16,22 21 0,-1 0 0,-21 0 15,0-1-15,0 1 0,21 0 0,-21 42 31,0 0-15,0 1-16,0 20 16,-21-21-16,21 0 0,0 0 0,0 1 15,0-1-15,0 0 0,0 0 16,21 0-16,0 0 0,0-21 16,0 0-16,1 0 0,-1 0 15,21 0-15,-21 0 0,0 0 16,1 0-16,-1 0 0,21-21 0,-21 0 15,0 21-15,1-21 0,-1 0 0,0 0 16,0-1-16,0 1 0,0 0 0,-21 0 16,0 0-16,22 0 0,-22-1 0,0 1 15,21 21-15,-21-21 0,0 42 47,0 0-47,0 1 0,-21-1 0,21 0 16,-22 21-16,22-21 0,0 1 15,0-1-15,0 0 0,0 0 0,0 0 16,-21 0-16,21 1 16,0-1-16,0-42 47,0-1-32,0 1-15,0 0 0,0 0 16,0-21-16,0 20 15,0 1-15,21 0 0,-21 0 16,22 0-16,-1-22 0,0 22 0,0 0 16,0 0-16,0 0 0,1 21 15,-1 0-15,0 0 0,0 0 0,0 0 16,0 0-16,1 21 16,-1 0-16,-21 0 0,0 0 15,21 1-15,-21-1 0,0 0 0,0 0 16,0 0-16,0 0 0,0 1 0,0-1 15,0 0-15,0 0 0,0 0 16,0 0-16,0 1 16,-21-22 15,21-22-15,0 1-16,0 0 0,0 0 15,21 0-15,-21 0 0,21-1 0,-21 1 16,21 0-16,0-21 0,1 21 0,-1-1 15,-21 1-15,21 0 0,0 0 0,0 21 16,0 0-16,1 0 16,-1 0-16,0 0 0,-21 21 15,21-21-15,0 21 0,-21 0 0,21 1 16,-21-1-16,22 21 0,-22-21 16,0 0-16,0 1 0,0-1 0,0 0 0,0 0 15,0 0-15,0 0 16,0 1-16,0-1 15,0 0-15,0 0 16,-22-21-16,22 21 16,0-42 15,22 21-31,-22-21 0,21 21 0,0-21 16,0 0-16,0 21 0</inkml:trace>
  <inkml:trace contextRef="#ctx0" brushRef="#br1" timeOffset="126571.27">14457 11345 0,'0'-21'15,"0"42"-15,0-63 0,0 21 0,0 0 16,0 42 31,-21 0-47,-1 0 0,22 0 0,-21 1 15,21-1-15,0 21 0,-21-21 0,0 22 16,21-1-16,0 0 0,-21-21 0,0 22 16,-1 20-16,1-20 0,21-1 15,-21 21-15,0-20 0,0 20 0,21 1 16,-21-1-16,-1-20 0,1 20 16,21 1-16,-21-1 0,0 1 0,0-1 15,0-21-15,21 22 0,-22-22 0,1 22 16,21-22-16,-42 64 0,42-64 15,-21 1-15,0-1 0,21-21 0,0 21 16,-43 22 0,43-43-16,-21-21 0,21 21 15,0-42 1,0 0-16,21 0 16,0 0-16,-21-1 0,0-20 0,22 21 15,-1 0-15,-21 0 0,0-22 16,21 22-16,0-21 0,-21 21 0,21-22 15,0 22-15,-21-21 0</inkml:trace>
  <inkml:trace contextRef="#ctx0" brushRef="#br1" timeOffset="126986.5">14393 11409 0,'0'0'15,"0"-21"-15,0 0 0,0-22 16,0 22-16,0 0 0,0 0 0,0 0 16,0-1-16,21 1 0,-21 0 0,22 21 15,-1-21-15,0 21 0,0 0 16,0 0-16,0 0 0,1 0 16,-1 0-16,0 0 15,0 21-15,0-21 0,0 21 0,1 0 16,-22 1-16,21-1 0,-21 21 0,0-21 15,0 0-15,0 22 0,0-22 0,0 0 16,0 21-16,-21-20 0,-1-1 0,1 0 16,-42 21-16,42-21 0,-1 1 15,1-1-15,0 0 0,0 0 16,0 0-16,0-21 16,-1 21-16,1-21 15,21-21 32,21 0-47,-21 0 16,22 0-16,-1 0 0,0-1 0,0 1 15</inkml:trace>
  <inkml:trace contextRef="#ctx0" brushRef="#br1" timeOffset="127385.02">15113 10520 0,'0'0'0,"0"-21"0,0 0 16,0-1-16,0 1 0,-21 21 31,0 21-31,21 1 16,0-1-16,-22 0 0,1 21 0,0-21 15,0 128 1,0-107-16,0 0 0,21 22 16,0-22-16,-22 22 0,1-22 0,21 21 15,-21-20-15,21-1 0,0 22 0,0-22 16,0 0-16,0-21 0,-21 22 0,21-1 16,0-21-16,-21 0 0,21 22 0,0-22 15,0 0-15,0 0 0,0 0 16,0 1-16,21-22 47,0-22-47,0 22 0,0-21 0,1 0 15,-1 0-15,0 0 0,0 0 16,0-1-16,0 1 0</inkml:trace>
  <inkml:trace contextRef="#ctx0" brushRef="#br1" timeOffset="127778.83">15219 11345 0,'-43'0'0,"86"0"0,-22 0 16,0 0-16,0 0 16,0-21-16,1 21 15,-1 0-15,0-21 16,0 21-16,-21-21 0,21 0 16,0 21-16,-21-21 0,22-1 0,-22 1 15,0 0-15,21 0 16,-21 0-16,0 0 0,0-1 15,-21 22 1,-1 0 0,1 0-16,0 22 0,0-1 0,0 0 15,0 0-15,-1 0 0,1 0 0,0 1 16,0-1-16,21 0 0,0 21 0,-21-21 16,21 1-16,0-1 0,0 0 0,0 0 15,0 0-15,0 0 0,0 1 16,21-1-16,0 0 0,0-21 15,0 0-15,1 21 0,-1-21 16,0 0-16,0 0 0,0 0 16,0 0-16,1 0 0,-1 0 15,0 0-15,-21-21 32,21 21-32,-21-21 0,0 0 0</inkml:trace>
  <inkml:trace contextRef="#ctx0" brushRef="#br1" timeOffset="128715.12">17208 11091 0,'0'-21'31,"22"21"-31,-1-21 16,0 0-16,0 21 0,0-21 15,0 0-15,1-1 0,-22 1 16,21 21-16,-21-21 0,0 0 15,0 0-15,-21 0 16,-1 21-16,1-22 0,0 22 0,0 0 16,-21 0-16,20 0 0,1 0 15,-21 0-15,0 22 0,20-1 0,1-21 16,0 21-16,0 0 0,-21 0 16,42 0-16,0 1 0,0-1 0,-22 0 15,22 0-15,0 0 0,0 22 16,0-22-16,0 0 0,22 0 0,-1 0 15,-21 0-15,21 1 0,0-1 0,0 0 16,0 0-16,1 0 0,-1 0 16,0 1-16,0-1 0,0-21 15,0 21-15,1 0 0,-22 0 0,0 0 0,0 1 16,0-1-16,0 0 16,-22 0-16,1-21 0,0 21 0,-42-21 15,20 0-15,1 21 16,21-21-16,-22 0 0,1 0 15,21 0-15,-21 0 0,20 0 0,1-21 16,0 21-16,-21-21 0,42 0 0,-21 21 16,-1-21-16,1 0 0,21-1 15,-21 22 1,42 0 31,0 0-47,1 0 0,-1 0 15,0 0-15,0 0 0,21 0 0,-20-21 16,-1 21-16,21-21 0</inkml:trace>
  <inkml:trace contextRef="#ctx0" brushRef="#br1" timeOffset="129002.95">17949 11113 0,'21'0'47,"1"0"-47,-1-22 16,0 22-16,0 0 0,0 0 15,0 0-15,1 0 0,-1 0 16,0 0-16,0 0 0,0 0 15,-21 22 32,-21-22-47,0 21 16,0-21-16</inkml:trace>
  <inkml:trace contextRef="#ctx0" brushRef="#br1" timeOffset="129199.97">17992 11324 0,'-22'0'0,"44"0"0,-44 21 0,22 1 16,22-22 15,-1 0-31,0 0 16,0 0-16,0-22 16,0 22-16,1 0 0,-1 0 15,0 0-15,0-21 16,0 21-16,-21-21 15,21 21-15</inkml:trace>
  <inkml:trace contextRef="#ctx0" brushRef="#br1" timeOffset="129838.6">19177 10943 0,'-21'-21'0,"0"0"16,-1 21-16,1 21 47,21 0-47,0 0 0,0 1 0,0-1 15,-21 0-15,21 0 0,0 21 0,0-20 16,0-1-16,-21 21 0,21-21 16,0 0-16,0 43 0,0-43 0,0 0 15,-21 0-15,21 1 16,0-1-16,-21-21 0,21 21 0,-22-21 47,22-21-47,0 0 15,0-1-15,0 1 0,0-21 16,0 21-16,0 0 0,0-22 16,22 22-16,-1-21 0,-21 21 0,21-22 15,0 22-15,0-21 0,22 21 0,-22-1 16,0 1-16,21 0 0,-21 0 0,22 0 16,-1 21-16,-21 0 0,22 0 0,-22 0 15,0 0-15,21 0 0,-21 0 0,1 21 16,-1-21-16,0 21 0,0 0 15,0 22-15,-21-22 0,0 0 16,0 21-16,0-21 0,0 43 16,0-43-16,0 0 0,0 22 0,0-22 15,-21 0-15,21 0 0,0 0 0,0 0 16,-21-21-16,21 22 0,-21-1 0,0 0 16,21-42 30,0 0-46,21-1 16,0 22-16,0-21 0</inkml:trace>
  <inkml:trace contextRef="#ctx0" brushRef="#br1" timeOffset="130794.8">20002 11113 0,'0'0'0,"22"0"0,-1 0 16,-21-22-16,21 22 0,-21-21 15,21 21-15,-21-21 0,21 21 16,0-21-16,1 21 0,-22-21 0,21 21 16,0-21-16,-21-1 0,21 22 0,-21-21 15,21 0-15,-21 0 16,-21 21 15,0 0-31,0 0 0,0 21 16,-1 0-16,1 0 0,0 1 15,0-1-15,0 0 0,21 0 0,-21 0 16,21 22-16,-22-22 0,22 0 0,-21 0 16,21 21-16,0-20 0,0-1 15,0 0-15,0 0 0,0 0 0,0 0 16,0 1-16,0-1 0,21-21 15,1 0-15,-1 21 0,0-21 0,0 0 0,0 0 16,0 0-16,1 0 0,-1 0 16,0 0-16,21-21 0,-21 0 0,1 21 15,-1-22-15,21 1 0,-21 0 0,0 0 16,1-21-16,-1 20 0,0 1 16,0 0-16,0-21 0,0 21 0,1 21 15,-22-22-15,0 1 0,21 0 16,-21 42 15,0 0-31,-21 1 0,21-1 16,0 0-16,-22 0 15,22 0-15,0 0 0,0 1 16,-21-1-16,21 0 0,0 0 0,0 0 16,0 0-16,0 1 15,21-22-15,1 0 0,-1 0 16,0 0-16,0 0 0,0 0 15,0 0-15,1-22 0,-1 1 16,0 21-16,0-21 0,0 0 16,0 0-16,-21 0 0,22-1 0,-1 1 15,-21 0-15,0 0 0,21 0 16,0 0-16,-21 42 16,0 0-1,0 0-15,0 0 16,-21 0-16,21 1 0,0-1 0,0 0 15,0 0-15,0 0 0,0 0 16,0 1-16,0-1 0,21-21 16,0 21-16,0-21 0,1 0 15,-1 0-15,0 0 0,0 0 16,-21-21-16,21 0 0,0 21 0,1-22 16,-1 1-16,-21 0 0,21 0 0,0 0 15,-21-22-15,0 22 0,21-21 0,-21 21 16,21 0-16,-21-22 0,0 22 0,0 0 15,0 0-15,0 0 16,0-1-16,-21 1 47,21 0-31,0 0-1,0 0-15</inkml:trace>
  <inkml:trace contextRef="#ctx0" brushRef="#br1" timeOffset="131735.79">23050 10753 0,'22'-21'0,"-44"42"0,86-42 0,-43-1 15,21 1-15,43-21 0,-21 21 16,-22-22-16,0 22 0,1 0 0,-1-21 15,0 21-15,-21-22 16,22 22-16,-43-21 0,0 21 0,0-22 16,0 22-16,0-21 0,0 21 0,-21-1 15,-1 1-15,-20 21 0,21-21 0,-21 21 16,-1 0-16,22 0 0,-21 0 0,-1 0 16,-20 0-16,21 21 0,-1 0 15,1 1-15,21-1 0,-22 0 0,22 21 16,-21-21-16,21 22 0,0-1 0,21-21 15,0 22-15,0-1 0,0-21 0,0 21 16,0-20-16,0 20 0,0-21 16,0 0-16,0 22 0,21-22 0,0 0 15,0 0-15,-21 21 0,21-20 0,0-1 16,22 21-16,-22-21 0,0 0 16,0 22-16,22-22 0,-22 21 0,0-21 15,21 22-15,-21-22 0,1 21 16,-1-21-16,0 1 0,-21 20 0,0-21 15,0 0-15,0 22 0,0-22 0,0 0 16,-21 0-16,0 0 0,-43 22 16,22-43-16,-1 21 0,1 0 0,0-21 15,-22 0-15,22 0 0,-22 0 0,22 0 16,-21 0-16,20 0 0,1 0 16,-22-21-16,22 0 0,0-1 0,-1 1 15,1-21-15,21 0 0,-21 20 0,20-20 16,1-21-16,0 20 0,21 1 15,0 0-15,0-1 0,0 1 0,0 0 16,0-22-16,0 43 16,21 0-16,0 21 0,1 0 15,-1 0-15,0 0 0,0 0 0,0 0 16,0 21-16,1 0 0,20 0 0,-21 0 16,0 1-16,0-1 0,1 0 0,-1 0 15,0 0-15,0 0 0,0 1 16,-21-1-16,0 0 0,0 0 0,0 0 15,21-21-15,-21 21 16,22-21-16,-1 0 16,0 0-16,0 0 0,0 0 15</inkml:trace>
  <inkml:trace contextRef="#ctx0" brushRef="#br1" timeOffset="132266.92">23770 11113 0,'0'0'0,"21"0"16,22-43-16,-43 22 15,0 0-15,0 0 16,0 0-16,0-1 16,0 1-16,-22 0 0,1 21 15,0 0-15,0-21 0,0 21 16,0 0-16,-1 0 0,1 0 0,0 21 15,0 0-15,-21 0 0,20-21 0,1 22 16,-21-1-16,21 21 0,0-21 0,-1 0 16,1 1-16,21 20 0,0-21 0,-21 0 15,21 0-15,0 1 0,0-1 16,0 0-16,0 0 0,0 0 0,21 0 16,0-21-16,1 0 0,-1 0 15,0 0-15,0 0 0,0 0 16,0 0-16,1 0 0,20-21 0,-21 0 15,0 0-15,0 0 0,1 0 0,-1-1 16,0 1-16,0 0 0,0 0 16,-21 0-16,0-22 0,21 22 15,-21 0-15,0 42 32,0 0-32,0 1 0,0-1 15,0 0-15,0 0 0,0 0 16,0 0-16,0 1 0,0-1 15,0 0-15,0 0 0,22 0 16,-1-21 0,0 0-16,0 0 0,0 0 15,0 0-15,1-21 0,-1 21 16,0-21-16,0 0 0,0 21 16</inkml:trace>
  <inkml:trace contextRef="#ctx0" brushRef="#br1" timeOffset="132944.78">24193 11049 0,'0'-21'0,"0"84"0,0-105 16,-21 21 15,21 42-31,-21 0 16,21 0-16,0 1 16,0-1-16,0 0 0,-21 0 15,21 0-15,0 0 0,0 1 0,0-1 16,0 0-16,0 0 15,0 0 1,-21-21 0,21-21-1,0 0 1,0 0-16,0 0 0,0-1 0,0 1 16,0 0-16,0 0 0,0 0 0,0 0 15,0-1-15,0 1 16,21 0-16,-21 0 0,21 21 0,0-21 15,0 21-15,1 0 0,-22-21 0,21 21 16,0 0-16,0 0 0,0 0 16,0 0-16,1 21 0,-22 0 15,0 0-15,21 0 0,-21 0 16,0 1-16,0-1 0,21 0 16,-21 0-16,0 0 0,0 0 15,0 1-15,0-1 0,0 0 31,-21-21-31,0 0 16,21-21 0,0 0-16,0-1 15,0 1-15,0 0 0,21 0 16,0 0-16,-21 0 0,21-1 0,0 1 16,-21 0-16,21 0 0,1 21 15,-1 0-15,0 0 16,0 21-16,-21 0 15,0 0-15,0 1 0,21-1 16,-21 0-16,0 0 0,0 0 16,21-21-16,-21 21 0,0 1 0,0-1 15,0 0 17,0-42-17,0 0 1,22-1-1,-1 1-15</inkml:trace>
  <inkml:trace contextRef="#ctx0" brushRef="#br1" timeOffset="133292.13">24913 11007 0,'0'0'16,"0"-21"-16,-21 21 31,0 21-16,21 0-15,0 0 16,-21 0-16,21 0 0,-22 22 0,22-22 16,-21 21-16,0 85 15,21-84-15,-21-1 0,0 0 0,21 22 16,-21-22-16,-1 0 0,22 22 0,-21-22 16,0 22-16,0-22 0,21 0 0,-21 22 15,0-22-15,21 1 0,-22 20 16,1-21-16,0-20 0,21 20 0,-21 0 15,0-21-15,21 1 0,0-1 16,-21 0-16,-1 0 0,1-21 16,21-21-1,0 0 1,0 0-16,21-1 0,1 1 0,-1-21 16,0 21-16,-21-22 0,21 1 0,0 0 15,0 21-15,1-22 0</inkml:trace>
  <inkml:trace contextRef="#ctx0" brushRef="#br1" timeOffset="133623.01">24828 11367 0,'0'-64'15,"-21"276"-15,42-360 0,1 42 0,-22 85 0,0-22 16,0-41-16,0 62 16,21 1-16,0 0 0,0 0 15,0 21-15,0-21 16,1 21-16,-1 0 0,0 0 15,0 0-15,0 0 0,0 21 0,1 0 16,-22 0-16,21 0 0,-21 1 16,0-1-16,0 0 0,0 0 0,0 21 15,-21-20-15,-1-1 0,22 0 16,-21 0-16,0 0 0,0 0 16,-21 1-16,20-1 0,1-21 0,0 21 15,0-21-15,0 21 0,-22-21 0,22 0 0,0 21 16,0-21-16,0 0 15,42-21 32,0 0-47,0 21 0,0-21 0</inkml:trace>
  <inkml:trace contextRef="#ctx0" brushRef="#br1" timeOffset="133966.88">25463 10393 0,'0'-42'0,"0"84"0,0-106 0,0 43 16,0 0-16,0 0 0,-21 21 31,0 21-31,21 0 16,-21 0-16,21 1 0,0 20 0,0 0 15,-21 1-15,21 20 0,-21-21 0,21 1 16,-22 20-16,22-20 0,0 20 0,0-21 16,0 1-16,-21-1 0,21 0 0,-21 1 15,21-22-15,-21 21 16,21-21-16,0 22 0,-21-22 0,21 0 16,-21 0-16,21 0 0,0 1 0,0-1 15,21-21 16,0-21-31,-21-1 16,21 1-16,0 21 0,-21-21 0</inkml:trace>
  <inkml:trace contextRef="#ctx0" brushRef="#br1" timeOffset="134354.66">25400 11070 0,'21'0'31,"0"0"-15,0 0-16,1 0 0,-1 0 16,0 0-16,0 0 0,-21-21 15,21 21-15,0 0 0,-21-21 0,22 0 16,-22 0 0,0-1-1,-22 22-15,1 0 16,0 0-16,0 0 0,0 0 15,0 22-15,-1-22 0,1 21 16,0 0-16,0 0 0,21 0 16,0 0-16,0 1 0,-21-1 15,21 0-15,0 0 0,0 0 16,0 0-16,0 1 0,0-1 16,0 0-16,0 0 0,21 21 15,0-20 1,0-22-1,0 0-15,1 0 16,-1-22-16,0 1 16,0 0-16</inkml:trace>
  <inkml:trace contextRef="#ctx0" brushRef="#br1" timeOffset="134710.57">26035 10795 0,'0'0'15,"0"-21"1,0 0-16,-21 21 0,0 0 16,-1 0-1,22 21-15,-21-21 16,0 21-16,0 0 0,21 0 0,-21 1 15,0-1-15,21 21 0,-22-21 16,22 0-16,0 1 0,-21 20 0,21-21 16,-21 0-16,21 22 0,0-22 0,0 0 15,0 0-15,0 0 0,0 0 0,0 1 16,0-1-16,0 0 0,0 0 16,21-21-16,0 21 0,1-21 15,-1 0 1,0 0-16,0 0 15,0 0-15,-21-21 0,0 0 16,21 21-16,1-21 0</inkml:trace>
  <inkml:trace contextRef="#ctx0" brushRef="#br1" timeOffset="135107.82">26331 10837 0,'0'-21'16,"0"42"-16,21-63 0,1 42 31,-1 0-15,-21 21-16,0 0 15,0 1-15,0-1 0,0 0 16,0 0-16,0 21 0,0-20 15,0-1-15,0 21 0,0-21 0,0 0 16,0 22-16,-21-22 0,-1 21 16,1-21-16,0 1 0,21 20 0,0-21 15,-21 0-15,0 0 0,21 1 16,-21-1-16,21 0 16,-22-21-1,22-21 32,22 21-47,-22-21 0,0-1 16,21 1-16,0 0 0</inkml:trace>
  <inkml:trace contextRef="#ctx0" brushRef="#br1" timeOffset="135452.69">26691 11028 0,'0'0'15,"0"-21"1,-21 21 15,0 0-15,0 0 46,21 21-46,-22-21-16,22 21 15,0 0-15</inkml:trace>
  <inkml:trace contextRef="#ctx0" brushRef="#br1" timeOffset="135744.64">26564 11472 0,'0'22'16,"0"-1"0,0 0-1,0 0-15,-21-21 16,21 21-16,-21-21 0,0 21 0,21 1 16,-22-1-16,1-21 0,0 21 0,0 0 15,0 0-15,0 0 0,-1 1 0,-20-1 16,21 0-16,-21-21 0,20 21 0,-20 0 15,0 0-15,21-21 0,-1 22 16,-20-22-16,21 0 0,0 21 0,0-21 16,-1 0-16,1 0 15</inkml:trace>
  <inkml:trace contextRef="#ctx0" brushRef="#br1" timeOffset="142566.91">19897 12044 0,'-22'0'16,"1"0"-1,0 0 1,0 0-16,0 0 16,0 0-16,-1 0 0,1 0 15,0 0-15,0 0 16,0 0-16,0 0 16,-1 0-16,1 0 0,0 0 0,0 0 15,0 0-15,0 0 0,-1 0 16,1 0-16,0 21 0,0-21 15,0 0-15,0 0 16,-1 0-16,1 0 0,0 0 16,0 0-16,0 0 0,21 21 15,21-21 79,0 0-94,0 0 16,0 0-16,1 0 0,-1 0 15,0 0-15,0 0 16,0 0-16,0 0 0,1 0 0,-1 0 16,0 0-16,0 0 0,0 0 15,0 0-15,1 0 0,-1 0 16,0 0-16,0 0 0,0 0 15,0 0-15,1 0 0,-1 0 0,0 0 16,0 0-16,21 0 0,-20 0 16,-1 0-16,0 0 0,21 0 0,-21 0 15,1 0-15,-1 0 0,0 0 16,21 0-16,-21 0 0,1 0 0,-1 0 16,0 0-16,0 0 0,0 0 0,0 0 15,1 0-15,-1 0 0,0 0 0,0 0 16,21 0-16,-20 0 0,-1 0 15,21 0-15,-21 0 0,22 0 0,-22 0 16,21 0-16,0 0 0,-20 0 0,20 0 16,-21 0-16,21 0 0,1 0 15,-22 0-15,0 0 0,21 0 0,1 0 16,-22 0-16,21 0 0,-21 0 16,22 0-16,-22 0 0,21 0 0,1 0 15,-1 0-15,-21 0 0,21 0 16,1 0-16,-22 0 0,21 0 0,1 0 15,-22 0-15,21 0 0,-21 0 0,22 0 16,-22 0-16,0 0 0,21 0 0,-21 0 16,22 0-16,-22 0 0,0 0 15,21 0-15,-20 0 0,20 0 0,-21 0 16,0 0-16,85 0 16,-85 0-16,0-21 0,22 21 15,-22 0-15,0 0 0,0 0 16,22 0-16,-22 0 0,21 0 0,-21 0 15,22 0-15,-22 0 0,21 0 0,-21 0 16,22 0-16,-22 0 0,21 0 16,0 0-16,1 0 0,-22 0 0,21 0 15,1 0-15,-22 0 0,21 0 0,0 0 16,1 0-16,-22 0 0,21 0 0,-21 0 16,22 0-16,-1 0 0,-21 0 15,22 0-15,-22 0 0,0 0 0,21 0 16,-21 0-16,1 0 0,20 0 0,-21 0 15,0 0-15,22-21 0,-22 21 16,0 0-16,21 0 0,-21-21 16,22 21-16,-22 0 0,21 0 0,-21-21 15,22 21-15,-1 0 0,-21 0 0,22 0 16,-1 0-16,-21 0 0,21 0 16,1 0-16,-22 0 0,21 0 0,-21 0 15,22 0-15,-22 0 0,21-22 0,-21 22 16,1 0-16,20 0 0,-21 0 15,0 0-15,22 0 0,-22 0 0,0 0 16,21 0-16,-21 0 0,1 0 0,-1 0 16,0 0-16,0-21 0,21 21 0,-20 0 15,-1 0-15,0 0 0,0 0 16,0 0-16,22 0 0,-22 0 16,0 0-16,0 0 0,0 0 0,22 0 15,-22 0-15,0 0 0,0 0 0,0 0 16,0 0-16,1 0 0,-1 0 15,0 0-15,0 0 0,0 0 16,0 0-16,1 0 16,-1 0-1,-21-21 1,-21 21 15,-1 0-31,1-21 16,0 21-16,-21 0 0,-1 0 15,1 0-15</inkml:trace>
  <inkml:trace contextRef="#ctx0" brushRef="#br1" timeOffset="144182.99">20024 12256 0,'0'0'0,"-43"0"16,22 0 0,0 0-16,0 0 0,0 0 15,-1 0-15,1 0 0,0 0 16,0 0 0,0 0-16,0 0 15,-1 0-15,1 0 16,0 0-16,0 0 0,0 0 0,0 0 15,-1 21-15,1-21 16,0 0-16,0 0 0,0 0 0,42 0 125,0 0-125,0 0 0,0 0 16,1 0-16,-1 0 0,42 0 15,-42 0-15,1 0 0,20 0 16,-21 0-16,0 0 0,0 0 16,22 0-16,-22 0 0,21 0 0,-21 0 15,22 21-15,-1-21 0,-21 0 0,22 0 16,-1 0-16,0 0 0,1 0 0,-1 0 15,0 0-15,1 0 0,-1 0 16,0 0-16,1 0 0,-1 0 0,0 0 16,-21 0-16,22 0 0,-1 0 0,-21 0 15,0 0-15,22 0 0,-22 0 16,21 0-16,-21 0 0,22 0 16,-22 0-16,0 0 0,21 0 0,1 0 15,-22 0-15,21 0 0,1 0 0,-1 0 16,0 0-16,1 21 0,-1-21 0,0 0 15,1 0-15,-1 0 0,0 0 16,1 0-16,-22 0 0,21 0 0,-21 21 16,22-21-16,-22 0 0,0 0 0,0 0 15,21 0-15,-20 0 0,-1 0 0,0 0 16,0 0-16,0 0 0,0 0 16,22 0-16,-22 0 0,0 0 15,0 0-15,0 0 0,1 0 0,-1 0 16,0 0-16,0 0 0,0 0 0,0 0 15,1 0-15,-1 0 0,0 0 16,0 0-16,0 0 0,0 0 0,1 0 16,-1 0-16,0 0 0,21 0 0,-21 0 15,1 0-15,20 0 0,-21 0 0,0 0 16,22 0-16,-22 0 0,21 0 16,-21 0-16,0 0 0,22 0 0,-22 0 15,0 0-15,21 0 0,-20 0 0,-1 0 16,21 0-16,-21 0 0,0 0 0,1 0 15,-1 0-15,0 0 0,0 0 16,0 0-16,0 0 0,1 0 16,-1 0-16,0 0 0,0 0 0,0 0 15,0 0-15,1 21 0,-1-21 0,0 0 16,0 0-16,0 0 0,0 0 16,1 0-16,-1 0 0,0 0 15,0 0-15,0 0 0,0 0 16,1 0-16,-1 0 0,0 0 0,0 0 15,0 0-15,0 0 0,1 0 16,-1 0-16,0 0 0,0 0 16,0 0-16,0 0 0,1 0 15,-1 0-15,0 0 0,0 0 16,0 0-16,0 0 0,1 0 16,-1 0-16,0 0 15,0 0-15,0 0 16,0 0-16,1 0 0,-1 0 15,0 0 1,0 0-16,0 0 16,0 0-16,1 0 31,-1 0-15,-42 0 93,-1 0-93,22-21-1,-21 21-15,21-21 0,-21 21 0,21-21 16,-21 0-16</inkml:trace>
  <inkml:trace contextRef="#ctx0" brushRef="#br1" timeOffset="147282.96">20447 10160 0,'0'21'0,"21"-21"94,0-21-94,-21 0 16,21 21-16,-21-21 15,22 21 1,-22-21-16,0-1 0,21 1 15,0 0 1,-21 0-16,0 0 0,21 0 16,-21-1-16,0 1 0,21 21 15,-21-21-15,0 0 0,21 21 0,-21-21 16,0 0-16,22-1 0,-22 1 16,0 0-16,21 0 0,-21 0 15,0 0 1,0-1-16,0 1 0,0 0 15,0 0-15,0 0 0,0 0 16,0-1-16,0 1 0,0 0 16,0 0-16,0 0 15,0 0-15,0-1 0,0 1 16,0 0-16,0 0 0,0 0 16,0 0-16,0-1 15,-21 1-15,21 0 0,-22 0 16,22 0-16,-21 0 0,21-1 15,0 1-15,0 0 0,-21 0 16,21 0-16,-21 0 16,21-1-16,-21 1 0,21 0 15,0 0-15,-21 0 0,21 0 16,-22-1-16,1 1 0,21 0 16,-21 0-16,21 0 0,-21 0 0,0-1 15,21 1-15,-21 0 0,21 0 0,0 0 16,0 0-16,-22-1 0,1 1 15,21 0-15,-21 21 0,21-21 0,-21 0 16,21 0-16,-21 21 16,0-22-16,21 1 0,-22 0 15,1 0-15,0 21 0,21-21 16,-21 0-16,0 21 0,0-22 0,21 1 16,-22 0-16,1 21 0,21-21 0,-21 0 15,0 21-15,0-21 0,0 21 16,21-22-16,-22 22 0,1-21 0,0 21 15,0 0-15,0-21 0,0 21 0,-1-21 16,1 0-16,0 21 0,-21-21 16,21 21-16,-1-22 0,1 22 0,0-21 15,0 0-15,0 0 0,0 21 16,-1-21-16,1 21 0,0-21 0,0-1 0,0 22 16,0-21-16,-1 21 0,1 0 15,21-21-15,-42 21 0,21 0 16,0-21-16,-1 21 0,1-21 0,0 21 15,0 0-15,0-21 0,0 21 0,-1 0 16,1-22-16,0 22 0,0 0 16,0-21-16,0 21 0,-1 0 15,1 0-15,0 0 16,21-21-16,-21 21 0,0 0 0,-22 0 16,22 0-16,0-21 0,0 21 0,-21 0 15,20 0-15,1 0 0,0 0 0,0-21 16,0 21-16,0 0 0,-1 0 15,1 0-15,0 0 16,0-21-16,0 21 0,0 0 16,-1 0-16,-20 0 0,21 0 15,0 0-15,-22 0 0,22-22 0,0 22 16,-21 0-16,21 0 0,-22 0 16,22 0-16,0 0 0,-21 0 0,20 0 15,1-21-15,-21 21 0,21 0 0,0 0 16,-1 0-16,1 0 0,0 0 0,0 0 15,-21 0-15,-1 0 16,22 0-16,0 0 0,0 0 16,0 0-16,-1 0 0,1 0 0,-21 0 15,21 0-15,0 0 0,-1 0 16,-20 0-16,21 0 0,0 0 0,-22 0 16,22 0-16,0 0 0,0 0 15,0 0-15,-22 0 0,22 0 0,0 0 16,0 0-16,0 0 0,0 0 0,-1 0 15,-20 0-15,21 0 0,-21 0 0,20 0 16,-20 0-16,21 0 0,-21 0 16,20 21-16,-20-21 0,0 0 0,21 0 15,-1 0-15,1 22 0,-21-22 16,21 0-16,0 21 0,-1-21 16,1 0-16,0 0 0,21 21 0,-21-21 15,0 0-15,0 0 0,-1 21 16,1-21-16,0 0 0,21 21 0,-21-21 15,0 21-15,0-21 0,-1 22 0,1-22 16,0 21-16,-21-21 0,21 0 16,-1 21-16,1-21 0,0 0 0,0 21 15,0-21-15,0 0 0,21 21 0,-22 0 16,1-21-16,21 22 0,-21-22 0,0 21 16,0 0-1,0 0-15,-1-21 0,22 21 0,-21-21 16,21 21-16,-21 1 0,0-22 15,0 21-15,21 0 0,-21-21 0,-1 21 16,1 0-16,21 0 0,-21-21 16,0 22-16,0-1 0,-22 0 15,43 0-15,-21-21 0,21 21 0,-21 0 16,0-21-16,21 22 0,-21-1 16,0 0-16,-1 0 15,22 0-15,-21-21 16,0 21-16,0 1 0,21-1 15,-21-21-15,0 21 0,21 0 0,0 0 16,-22 0-16,1 1 16,21-1-16,0 0 0,-21 0 15,21 0-15,0 0 0,0 1 16,0-1-16,0 0 0,0 0 16,0 0-16,0 0 0,-21 1 15,21-1-15,-21-21 0,21 21 16,0 0-16,0 0 15,-21-21-15,21 21 0,-22-21 0,22 22 16,-21-22-16,21 21 0,0 0 0,0 0 16,-21-21-16,21 21 0,0 0 15,-21-21-15,21 22 0,0-1 16,0 0-16,0 0 16,-21-21-16,21 21 0,0 0 15,-21-21-15,21 22 16,0-1-16,0 0 15,-22 0 32,22 0-31,-21-21 0,21 21 15,0-42 31,0 0-62,0 0 16,0 0-16,0 0 16,0-1-16,0 1 15</inkml:trace>
  <inkml:trace contextRef="#ctx0" brushRef="#br1" timeOffset="147870.87">15134 8996 0,'0'-21'0,"0"0"31,0 42 16,0 0-31,21-21-16,0 21 0,-21 0 16,22 0-16,-22 1 0,21-1 15,-21 0-15,21 0 0,-21 0 0,0 0 16,0 1-16,0-1 0,0 0 0,0 0 15,0 0-15,0 0 0,0 1 16,0-1 0,0 0-16,0 0 15,0 0-15,0 0 16,21 1 0,0-22 30,-21-22-14,0 1-32,21 21 0,-21-21 15</inkml:trace>
  <inkml:trace contextRef="#ctx0" brushRef="#br1" timeOffset="148334.44">15981 9059 0,'0'0'0,"21"0"0,-21-21 15,21 21-15,0 0 16,-42 0 15,0 0-15,0 21-16,0 1 16,-1-1-16,1 0 0,0 0 15,0 0-15,0 0 0,0 1 0,-22-1 16,22 0-16,0 0 0,0 0 15,-22 0-15,22 1 0,0-1 16,21 0-16,-21-21 0,0 21 0,21 0 16,-21 0-16,-1-21 15,22 22-15,-21-22 47</inkml:trace>
  <inkml:trace contextRef="#ctx0" brushRef="#br1" timeOffset="151409.04">10731 11218 0,'-21'0'15,"0"0"1,42 0 234,0 0-250,1 0 16,-1 0-1,0 0-15,0 0 16,0 0-1,0 0-15,1 0 16,-1 0 0,0 0-16,0 0 0,0 0 15,0 0-15,1 0 16,-1 0-16,0 0 0,0 0 16,0 0-16,0 0 0,1 0 0,-1 0 15,0 0-15,0 0 0,0 0 16,0 0-16,1 0 0,-1 0 15,0 0-15,0 0 0,0 0 0,0 0 16,1 0-16,-1 0 0,0 0 16,0 0-16,0 0 0,0 0 15,1 0-15,-1 22 16,0-22-16,0 0 0,0 0 16,0 0-16,1 0 0,-1 0 0,0 0 15,0 0-15,21 0 0,-20 0 16,-1 0-16,0 0 0,21 0 0,-21 0 15,22 0-15,-22 0 0,21 0 16,1 0-16,-1 0 0,-21 0 0,21 0 16,1 0-16,-22 0 0,21 0 0,-21 0 15,22 0-15,-22 0 0,0 0 0,0 0 16,0 0-16,1 0 0,-1 0 16,21 0-16,-21 0 0,0 0 0,1 0 15,-1 0-15,0 0 0,0 0 0,0 0 16,22 0-16,-22 0 0,0 0 0,21 21 15,-21-21-15,22 0 0,-22 0 16,21 0-16,1 0 0,-22 0 16,21 0-16,0 0 0,-20 0 0,20 0 15,-21 0-15,21 0 0,-20 0 0,20 0 16,0 0-16,-21 0 0,22 0 0,-22 0 16,21 0-16,-21 0 0,1 0 15,20 0-15,-21 0 0,21 0 0,-20 0 16,-1 0-16,0 0 0,21 0 0,-21 0 15,1 0-15,-1 0 0,0 0 0,0 0 16,21 0-16,-20 0 0,-1 0 0,0 0 16,0 0-16,21 0 0,-20 0 15,-1 0-15,21 0 0,-21 0 16,22 0-16,-22 0 0,0 21 0,21-21 16,1 0-16,-22 0 0,21 0 0,-21 0 15,22 0-15,-22 0 0,21 0 16,0 0-16,-20 0 0,-1 21 0,21-21 15,0 0-15,-20 0 0,20 0 0,-21 0 16,21 0-16,1 0 0,84 0 16,-85 0-1,-21 0-15,22 0 0,-22 0 0,21 0 16,-21 0-16,22 0 0,-1 0 0,-21 0 16,21 0-16,-20 21 0,20-21 15,-21 0-15,21 0 0,-20 0 0,20 0 16,-21 0-16,0 0 0,22 0 0,-22 0 15,21 0-15,-21 0 0,0 0 16,22 0-16,-22 0 0,0 0 0,0 0 16,0 0-16,1 0 0,-1 0 0,0 0 15,0 0-15,0 0 0,0 0 0,1 0 16,-1 0-16,0 0 0,0 0 16,0 0-16,0 0 0,1 0 0,-1 0 15,0 0-15,0 0 0,0 0 16,0 0-16,1 0 15,-1 0 32,0 0-47,0 0 16,0 0 0,-42 0 93,0 0-93,0 0-16,0 0 0,-1-21 15</inkml:trace>
  <inkml:trace contextRef="#ctx0" brushRef="#br1" timeOffset="152318.42">13377 9462 0,'-21'-22'0,"21"1"16,0 0-16,-21 21 0,0 0 31,21 21-15,-21 0-16,21 22 15,0-22-15,-22 21 0,22-21 0,-21 22 16,21-1-16,0 0 0,0 1 0,-21-1 15,21 0-15,-21-20 0,21 20 16,0 0-16,0-21 0,-21 1 16,21 20-16,-21-21 0,21 0 0,0 0 15,0 1-15,0-1 0,-22-21 16,22 21-16,-21-21 16,0 0-1,0 0 1,21-21-16,-21 0 0,0-1 15</inkml:trace>
  <inkml:trace contextRef="#ctx0" brushRef="#br1" timeOffset="152858.6">12636 9483 0,'0'0'0,"0"-21"16,0-1-16,0 1 0,0 0 15,0 0-15,0 0 16,22 21 0,-1-21-1,0 21-15,0 0 0,0 0 0,0 0 16,22-22-16,-22 22 0,21 0 0,-21 0 15,22 0-15,-1 0 0,0 0 16,1 0-16,20 22 0,-20-22 0,-1 21 16,0 0-16,22 0 0,-22 0 0,0 0 15,1 1-15,-22 20 0,21-21 0,-21 0 16,22 22-16,-43-22 0,21 21 0,-21-21 16,0 0-16,0 22 0,0-22 15,0 21-15,0-21 0,-21 22 0,0-22 16,-1 0-16,1 21 0,0-20 15,-21-1-15,-1 0 0,1 0 0,21 0 0,-21 0 16,-1-21-16,22 22 0,0-22 16,-21 0-16,20 21 0,1-21 15,0 0-15,0 0 0,21 21 0,-21-21 16,0 0-16,-1 0 16,1 0-16,21-21 62,21 21-62,1 0 16,-22-21-16,21 21 0,0-22 0</inkml:trace>
  <inkml:trace contextRef="#ctx0" brushRef="#br1" timeOffset="153302.96">13525 10054 0,'22'0'0,"-1"0"16,0 0-16,0 0 0,0 0 15,-21-21-15,21 21 0,1-21 16,-1 0-16,21 21 0,-21-21 0,0 21 15,1-22-15,-1 22 0,-21-21 0,21 0 16,0 0-16,-21 0 16,0 0-16,0-1 0,-21 22 31,0 0-31,0 0 0,-1 0 0,1 0 16,0 0-16,0 22 0,0-22 15,0 21-15,-1 0 0,1 0 0,0-21 16,21 21-16,0 0 0,-21 1 0,21-1 15,0 0-15,0 0 0,0 0 16,0 0-16,0 1 16,21-22-16,0 21 0,0-21 15,1 0-15,-1 0 16,0 0-16,0 0 0,0 0 16,0 0-16,1 0 0,-1 0 15,0-21-15,0-1 16,0 22-16</inkml:trace>
  <inkml:trace contextRef="#ctx0" brushRef="#br1" timeOffset="154079.57">14076 9843 0,'0'21'46,"0"0"-46,0 0 16,0 0-16,0 0 16,-21 1-16,21-1 0,-22 0 15,22 0-15,0 0 0,0 0 16,-21 1-16,21-1 16,-21-21 15,21-21-16,0-1 1,0 1-16,0 0 16,0 0-16,0 0 0,0 0 15,0-1-15,21 22 0,-21-21 0,21 0 16,1 0-16,-22 0 0,21 21 16,0-21-16,0-1 0,0 22 15,0-21-15,1 21 0,-1 0 0,0 0 16,0 0-16,0 0 0,0 0 15,1 21-15,-1-21 0,-21 22 16,0-1-16,0 0 0,21-21 16,-21 21-16,0 0 0,0 0 0,0 1 15,0-1-15,0 0 0,0 0 16,0 0-16,0 0 16,-21-21-16,0 0 31,-1 0-16,22-21 1,0 0-16,0 0 16,0 0-16,0 0 0,22-1 15,-1 1-15,-21 0 16,21 0-16,0 21 0,0-21 16,-21 0-16,21 21 0,1 0 0,-1-22 15,0 22-15,0 0 0,0 0 16,0 22-1,-21-1-15,22-21 0,-22 21 0,0 0 16,0 0-16,0 0 16,0 1-16,0-1 0,0 0 15,0 0-15,0 0 0,0 0 16,-22-21 0,1 22-16,21-44 46</inkml:trace>
  <inkml:trace contextRef="#ctx0" brushRef="#br1" timeOffset="154608.6">14838 9843 0,'0'-22'0,"-21"22"32,-1 0-17,1 0 1,0 22-16,21-1 0,-21-21 0,21 21 15,0 0-15,-21 0 0,0 0 0,21 1 16,0-1-16,-22 0 0,22 0 16,0 0-16,0 0 0,0 1 15,0-1 1,0 0-16,22-21 16,-1 0-16,0 0 15,0 0-15,0 0 0,0 0 16,1 0-16,-1 0 0,0 0 15,-21-21-15,21 21 0,-21-21 0,0-1 16,21 22-16,-21-21 0,21 21 16,1-21-16,-22 0 0,0 0 0,0 0 15,0-43 1,0 43-16,0 0 0,0 0 0,0-1 16,-22 22 15,1 0-31,0 0 15,0 0-15,0 22 16,0-22-16</inkml:trace>
  <inkml:trace contextRef="#ctx0" brushRef="#br1" timeOffset="164246.82">3619 8086 0,'0'0'0,"-21"0"16,-21 0-16,21 0 0,0 0 0,-22 0 15,22 0-15,0 0 0,0 0 16,0 0-16,-1 0 0,22-21 16,22 21 15,-1 0-31,21 0 16,-21 0-16,22 0 0,-1 0 15,0 0-15,22 0 0,-1 0 16,1 0-16,-1 0 0,22 0 0,-22 0 15,43 0-15,-21 0 0,21 0 0,0 0 16,-1 0-16,1 0 0,0 0 0,0 0 16,0 0-16,0 0 0,-22 0 15,22 0-15,-21 0 0,-1 0 0,1-22 16,-21 22-16,-1 0 0,1-21 0,-22 21 16,0 0-16,1 0 0,-22 0 15,0 0-15,0 0 0,-42 0 47,0 0-47,0 0 0,-1 0 16,1 0-16,-21 0 0,21 0 0,-22 0 15,22 0-15,-21 0 0,0 0 0</inkml:trace>
  <inkml:trace contextRef="#ctx0" brushRef="#br1" timeOffset="164716.62">3937 8170 0,'-21'22'0,"42"-44"0,-63 44 15,20-22-15,1 0 0,0 0 16,0 0-1,21 21 17,21-21-32,0 0 15,0 21-15,22-21 0,-22 0 0,21 0 16,1 0-16,20 0 0,1 0 16,-1 0-16,22 0 0,-1 0 0,22 0 15,-21 0-15,21-21 0,0 21 16,-22-21-16,1 21 0,0 0 0,-1 0 15,1 0-15,-22 0 0,22 0 16,-21 0-16,-22 0 0,21 0 0,-20 0 16,-1 0-16,-21 0 0,22 0 0,-22 0 15,0 0-15,0 0 0,0 0 16,-21 21-16,21-21 0,1 0 16,-1 0-16,0 0 31,0 0-31,0 0 15,0-21-15,1 21 16,-1-22-16,0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39:27.6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1842 0,'0'0'0,"0"-22"32,0 1-32,0 0 31,0 42 16,0 0-47,0 1 0,0-1 15,0 0-15,0 0 0,0 0 0,0 22 16,0-22-16,0 0 0,0 21 16,0 1-16,0-22 0,0 21 0,0 0 15,0 1-15,0-1 0,0 0 16,0 22-16,0-22 0,0 22 16,0-1-16,0-20 0,0 20 15,0 1-15,0-22 0,0 21 0,0 1 16,0-22-16,-21 22 0,21-22 15,0 22-15,0-22 0,-22 21 0,22-20 16,-21 20-16,21-20 0,0-1 0,0 0 16,0 1-16,0-1 0,0 0 15,0 1-15,0-22 0,0 21 0,0-21 16,0 22-16,0-22 0,0 0 16,0 0-16,0 0 0,0 0 15,0-42 32,0 0-31,0 0-16,0 0 0,0 0 0,0-22 15</inkml:trace>
  <inkml:trace contextRef="#ctx0" brushRef="#br0" timeOffset="1097.79">1058 1969 0,'0'-22'15,"0"1"16,0 0-31,0 0 32,0 0-1,21 21-15,1 0-16,-1 0 0,-21-21 0,21 21 15,21 0-15,-21 0 0,22 0 16,-1 0-16,0 0 0,22 0 0,-22 0 15,22 0-15,-1 0 0,1 0 16,-1 0-16,-20 0 0,20 0 16,1 0-16,-22 0 0,21 21 15,1-21-15,21 0 0,-22 21 0,22-21 16,-1 0-16,1 21 0,21-21 16,-21 0-16,-1 21 0,1-21 0,0 0 15,-1 21-15,1-21 0,0 0 0,20 0 16,-20 22-16,21-22 0,0 0 15,0 0-15,-1 0 0,-20 0 0,21 0 16,-21 0-16,-1 0 0,1 0 16,0 0-16,-22 0 0,1 0 0,-1 0 15,-21 0-15,1 0 0,-1 0 16,-21 0-16,0 0 0,1 0 16,-1 0-16,0 0 0,0 0 31,-21 21 16,0 0-32,0 0-15,0 0 16,0 0-16,-21 1 0,21-1 16,-21 0-16,21 0 0,0 21 0,-21-20 15,-1 20-15,22 0 0,-21 1 16,21-1-16,0 0 0,-21 22 15,21-1-15,0-20 0,0 20 0,0-21 16,0 22-16,0-22 0,0 1 16,0-1-16,0 0 0,0 1 0,0 20 15,0-21-15,0 1 0,0-1 0,0 22 16,0-22-16,0 0 0,0 1 16,0-1-16,0 0 0,0 1 0,0-1 15,0-21-15,0 21 0,0-20 0,0-1 16,0 0-16,0 21 0,0-21 15,0 1-15,0-1 0,-21 0 0,21 0 16,0 0-16,0 0 16,0 1-16,-21-22 0,21 21 15,-21-21 1,-1 0 15,1 0-31,0 0 16,0 0-16,0-21 0,0 21 15,-1-22-15,-20 22 0,21-21 0,-21 0 16</inkml:trace>
  <inkml:trace contextRef="#ctx0" brushRef="#br0" timeOffset="2028.12">1101 3852 0,'0'0'0,"-22"0"0,1 0 0,0 22 15,0-22 1,0 0-16,0 21 16,42 0 46,0-21-62,0 0 0,0 0 16,0 0-16,1 0 15,20 0-15,-21 0 0,0 0 0,22 0 16,20 0 0,-21 0-16,1 0 0,-1 0 0,22 0 0,-22 0 15,0 0-15,22 0 0,-22 0 16,22 0-16,-1 0 0,-21 0 16,22 0-16,-1 0 0,1 0 0,-1 0 15,22 0-15,-21 0 0,20-21 16,1 21-16,-22 0 0,22 0 0,-21 0 15,20 0-15,-20 0 0,-1 0 0,1 0 16,-1 0-16,1 0 0,-1 0 16,85 0-1,-84 0-15,-22 0 0,22 0 0,-22 0 0,22 0 16,-22 0-16,0 0 0,1-21 16,-1 21-16,0 0 0,-21 0 15,22 0-15,-1 0 0,-21 0 0,22 0 0,-22 0 16,21 0-16,-21-22 0,0 22 15,22 0-15,-22 0 0,21 0 16,-21 0-16,1 0 0,20 0 0,-21 0 16,0 0-16,0 0 0,22 0 0,-22 0 15,0 0-15,0 0 16,0 0-16,-42 0 94,0 0-79,0 0-15,0 0 16,0 0-16,-1 0 0</inkml:trace>
  <inkml:trace contextRef="#ctx0" brushRef="#br0" timeOffset="3811.98">1545 2434 0,'0'0'0,"21"0"47,0 0-47,1 0 16,20 0-16,-21 0 0,21 0 0,1 0 15,-1 0-15,0 0 0,1 0 16,-1 0-16,0 0 0,22 0 0,-22 0 15,1 0-15,-1-21 0,0 21 16,1 0-16,-22 0 0,0 0 16,0 0-16,0 0 0,-42 0 47,0 0-47,0 0 15,0 0-15,-1 0 0,1 0 16</inkml:trace>
  <inkml:trace contextRef="#ctx0" brushRef="#br0" timeOffset="4147.85">1863 2519 0,'0'21'32,"0"0"-32,0 0 0,0 1 15,0-1-15,0 0 0,0 21 16,21-21-16,-21 22 0,0-22 16,0 21-16,0 1 0,0-22 0,0 21 15,0 0-15,0-20 0,0 20 0,0-21 16,0 0-16,0 0 0,0 1 15,0-1-15,0 0 0,0 0 0,0 0 16,21-21 15,-21-21-15</inkml:trace>
  <inkml:trace contextRef="#ctx0" brushRef="#br0" timeOffset="4612.51">2244 3027 0,'0'0'0,"21"0"15,0 0-15,0 0 16,0-21-16,0 21 0,-21-21 16,22 21-16,-1-22 0,-21 1 15,0 0-15,21 21 0,-21-21 0,0 0 16,0 0-16,0-1 16,0 1-16,0 0 0,-21 21 15,0 0 1,-1 0-16,1 0 0,0 0 15,0 21-15,21 0 16,-21 1-16,0-1 16,21 0-16,-22 0 0,22 0 15,-21 0-15,21 1 0,0-1 0,0 0 16,0 0-16,0 0 0,0 0 16,0 1-16,0-1 15,21-21 1,1 0-16,-1 0 15,0 0-15,0 0 0,0 0 0,0 0 16,1-21-16,-1 21 0,0-22 16</inkml:trace>
  <inkml:trace contextRef="#ctx0" brushRef="#br0" timeOffset="5160.01">2900 2773 0,'-21'0'31,"-1"0"-31,1 0 16,0 21-16,0 0 15,21 0-15,-21 1 16,0-1-1,21 0-15,0 0 16,0 0-16,0 0 31,21-21-31,0 0 0,0 0 0,0 22 16,0-22-16,1 0 16,-1 0-16,0 0 0,0 21 15,0-21-15,-21 21 31,0 0 1,-21-21-32,0 21 15,0-21-15,0 0 0,-1 0 16,1 0-16,0 21 0,0-21 16,0 0-16,0 0 0,-1 0 0,1 0 15,0 0-15,0 0 0,0 0 0,0 0 16,-1 0-1,1 0 1,42 0 15,1 0-31,-1-21 16,0 21-16,0-21 0,0 21 16,0-21-16</inkml:trace>
  <inkml:trace contextRef="#ctx0" brushRef="#br0" timeOffset="5627.19">3408 2371 0,'0'0'16,"-21"0"-16,-1 0 16,1 21-1,21 0-15,0 0 0,0 0 16,0 1-16,0-1 0,0 0 0,0 0 16,0 21-16,-21-20 0,21 20 15,-21-21-15,21 21 0,0-20 0,0 20 16,-21-21-16,21 0 0,0 22 15,-21-22-15,21 0 0,0 0 0,0 0 16,0 0-16,0 1 0,0-1 16,0 0-16,0 0 0,0 0 15,0 0-15,21-21 16,-21 22-16,21-22 0,0 0 16,0 0-1,0 0-15,1 0 16,-1-22-1,0 1-15,-21 0 16,21 21-16,-21-21 0,21 21 0,-21-21 16,21 0-16</inkml:trace>
  <inkml:trace contextRef="#ctx0" brushRef="#br0" timeOffset="5923.94">3323 2815 0,'0'0'0,"21"0"47,0 0-31,1 0-16,-1 0 0,-21-21 0,21 21 15,0 0-15,0 0 16,0 0-16,1-21 0,-1 21 0,0-21 15,0 21-15,0 0 16,0 0 0,-21-21-16</inkml:trace>
  <inkml:trace contextRef="#ctx0" brushRef="#br0" timeOffset="7232.01">1058 6773 0,'0'0'0,"0"-21"16,0 0-16,0 0 0,-21 21 15,21-21-15,0 0 16,0-1-16,0 1 16,-21 21 46,0 21-46,21 1-16,-21-1 0,21 21 15,0-21-15,0 22 0,0-22 16,0 21-16,0 0 0,0 1 16,0 20-16,0-20 0,0 20 15,0-21-15,0 22 0,0-1 0,0-20 16,0 20-16,0 1 0,0-22 16,0 22-16,0-22 0,-22 21 0,22-20 15,0-1-15,0 22 0,0-22 0,0 0 16,0 22-16,0-22 0,0 0 15,0 1-15,0-22 0,0 21 0,0 1 16,0-22-16,0 0 0,0 0 16,0 0-16,0 0 0,0 1 15,0-1-15,0-42 47,0-1-31,0 1-16,0 0 0,0 0 0,0 0 15,0-22-15,0 22 0,0-21 16,0 0-16,22-1 0,-22 1 0</inkml:trace>
  <inkml:trace contextRef="#ctx0" brushRef="#br0" timeOffset="8475.7">1228 6752 0,'-22'0'0,"44"0"0,-65-21 0,43 0 15,-21 21-15,0 0 16,0-21-16,21 0 16,21 21 30,21 0-30,-21 0-16,22 0 0,-1 0 16,0 0-16,1-22 0,20 22 15,-20 0-15,20 0 0,1-21 0,-1 21 16,1 0-16,-1 0 0,22 0 16,-1 0-16,-20 0 0,21 0 0,-1 0 15,1 0-15,0-21 0,-1 21 16,1 0-16,21-21 0,-22 21 0,1 0 15,0 0-15,21 0 0,-22 0 16,22-21-16,-21 21 0,21 0 16,-22 0-16,22 0 0,-21-21 0,-1 21 15,43 0-15,-63-22 16,-1 22-16,1 0 0,-1 0 0,-20 0 16,20-21-16,-20 21 0,-1 0 0,21 0 15,-20 0-15,-22 0 0,21 0 16,1 0-16,-22 0 0,21 0 0,-21 0 15,0-21-15,1 21 0,-1 0 16,0 0-16,0 0 16,-21 21 46,0 0-46,0 1-16,0-1 15,0 0-15,0 0 0,0 0 16,0 0-16,-21 1 0,21-1 0,-21 0 16,0 0-16,21 21 0,0-20 0,0-1 15,-22 21-15,22-21 0,-21 22 16,21-22-16,0 21 0,0-21 0,0 22 16,0-1-16,0-21 0,0 21 0,0 1 15,0-1-15,0 0 0,0-20 16,0 20-16,0 0 0,0 1 0,0-1 15,0-21-15,0 21 0,0 1 16,0-1-16,0-21 0,0 22 0,0-22 16,0 21-16,0-21 0,0 22 15,0-22-15,0 0 0,0 0 0,0 21 16,0-20-16,0-1 0,0 0 0,0 0 16,0 0-16,0 0 0,0 1 0,0-1 15,-21 0-15,0 0 0,0 0 16,0 0-16,-1 1 15,1-22-15,0 21 0,0-21 16,0 0 0,21 21-16,-21-21 0,-1 0 0,1 0 15,0 0-15,0 0 0,0 0 0,-22 0 0,22 0 16,-21 0-16,0 0 0,-1 0 16,-20 0-16,-1 21 0,1-21 15,-1 0-15,-20 0 0,-1 0 0,0 0 16,1 0-16,-1 0 0,0 0 0,1 0 15,-1 0-15,0 0 0,22 0 16,-22 0-16,0 0 0,1 0 0,20 0 16,-20 0-16,-1 0 0,21 0 0,-20 0 15,20 0-15,-20 0 0,20 0 16,1 21-16,-1-21 0,1 0 0,20 0 16,-20 0-16,20 0 0,-20 0 15,21 0-15,-1 0 0,1 0 16,-22 0-16,22 0 0,0 0 0,-1 0 15,1 0-15,0 0 0,-22 0 16,43 0-16,-21 0 0,-1 0 0,22 0 16,-21 0-16,21 0 0,0 0 15,-22-21-15,22 21 0,0 0 16,21-21-16,-21 21 16,21-21-1,0 0 1,0-1-1,0 1-15,0 0 0,21 21 16,0-21-16</inkml:trace>
  <inkml:trace contextRef="#ctx0" brushRef="#br0" timeOffset="8820.06">1714 7070 0,'0'0'0,"-21"-21"16,0 21 0,21 21-1,0 0-15,0 0 0,-21 21 16,21 1-16,0-22 0,0 42 15,-21-20-15,21-1 0,0 0 0,0 1 16,0-1-16,-21 0 0,21 1 0,0-22 16,-22 21-16,22-21 0,0 22 15,0-22-15,0 0 0,0 0 16,0 0-16,0-42 47,0 0-47</inkml:trace>
  <inkml:trace contextRef="#ctx0" brushRef="#br0" timeOffset="9300.03">1482 7112 0,'0'0'0,"-22"-21"0,22 0 16,-21 0-16,21-1 15,0 1-15,21 0 16,1 21 0,-1 0-16,0-21 0,0 21 0,0 0 15,0 0-15,22 0 0,-22 0 16,21 0-16,-21 0 0,22 21 0,-1-21 16,0 21-16,-20 0 0,20 1 15,0-1-15,1 0 0,-22 0 0,21 0 16,-21 0-16,0 22 0,1-22 15,-1 21-15,-21-21 0,0 1 0,0 20 16,0-21-16,0 21 0,0-20 0,-21-1 16,-1 0-16,1 21 15,0-21-15,0 1 0,0-1 0,-22 0 0,22 0 16,0 0-16,-21-21 16,21 21-16,-1 1 0,1-22 0,0 21 15,0-21-15,0 0 0,0 0 0,-1 21 16,1-21-16,0 0 15,0 0-15,0 0 16,42 0 31,0-21-47,0 21 0,0-21 16,1 21-16,-1-22 0,0 1 15</inkml:trace>
  <inkml:trace contextRef="#ctx0" brushRef="#br0" timeOffset="10424.54">2159 7514 0,'21'0'15,"0"0"-15,0-21 0,1 21 16,-1-21-16,0 0 0,0 21 15,0-21-15,0 21 16,1-22-16,-1 1 0,0 21 0,-21-21 16,21 0-16,-21 0 15,0 0-15,-21 21 16,0 0-16,0 0 16,-1 0-16,1 0 0,0 0 15,0 0-15,0 21 0,0-21 16,21 21-16,0 0 0,-22 0 15,22 22-15,-21-22 0,21 0 0,0 85 32,0-85-32,0 0 0,0 0 15,0 0-15,21-21 0,1 0 16,-1 22-16,0-22 0,0 0 16,0 0-16,0 0 0,1 0 15,20 0-15,-21 0 0,-21-22 0,21 22 16,0-21-16,1 0 0,-1 21 15,0-21-15,0 0 0,0 0 0,0-1 16,-21 1-16,22 0 0,-1-21 0,-21 21 16,0-1-16,0 1 0,0 0 15,21 0-15,-21 42 32,0 0-17,0 0-15,0 1 16,0-1-16,0 21 0,0-21 15,0 0-15,0 1 0,0-1 0,0 0 16,-21 0-16,21 0 0,0 0 16,0 1-1,-21-22-15,21-22 47,0 1-31,0 0-16,0 0 15,0 0-15,0 0 0,0-1 0,21 1 16,0 0-16,-21 0 0,21 0 16,0 0-16,0-1 0,1 1 15,-1 0-15,0 21 0,0 0 16,0 0-16,0 0 0,1 0 16,-1 0-16,0 21 0,-21 0 15,21-21-15,-21 22 0,0-1 0,0 0 16,0 0-16,0 0 0,0 0 15,0 1-15,0-1 0,0 0 0,0 0 16,0 0-16,0 0 16,0 1-1,0-44 32,0 1-47,0 0 0,0 0 16,0 0-16,21 0 0,-21-1 0,21 1 15,-21 0-15,22 0 0,-1 0 16,0 0-16,-21-1 0,21 1 0,0 0 16,0 21-16,1-21 0,-1 21 15,0 0-15,0 21 16,0 0-16,-21 0 16,0 1-16,0-1 15,0 0-15,0 0 0,0 0 16,0 0-16,0 1 0,0-1 0,0 0 15,0 0-15,0 0 16,0 0-16,0 1 16,0-1-1,0-42 17,0-1-32,0 1 15</inkml:trace>
  <inkml:trace contextRef="#ctx0" brushRef="#br0" timeOffset="10886.2">3641 7324 0,'0'0'0,"-22"0"16,22 21-1,-21 0-15,0 0 16,21 0-16,-21 1 0,21-1 16,0 0-16,0 0 0,0 21 15,0-20-15,0-1 16,0 0-16,0 0 0,0 0 0,0 0 16,0 1-16,21-22 0,0 0 15,-21 21-15,21-21 0,1 0 16,-1 0-16,0 0 0,0 0 15,0 0-15,0-21 0,1-1 0,-1 1 16,0 0-16,-21 0 16,0 0-16,0 0 0,0-22 0,0 22 15,0 0-15,0-21 0,0 20 0,0-20 16,-21 21-16,21 0 0,0 0 16,-21 21-16,21-22 0,-22 22 0,1 0 15,0 0-15,0 0 16,21 22-16,-21-22 15,21 21-15,-21 0 0,-1-21 16,22 21-16,-21-21 16,0 0-16,0 0 15,0 0-15</inkml:trace>
  <inkml:trace contextRef="#ctx0" brushRef="#br0" timeOffset="11900.25">2752 4212 0,'0'0'0,"0"-21"0,0 0 0,0 0 0,0 0 15,0-1-15,0 1 16,0 0-16,0 0 0,0 0 16,0 0-1,-22 21-15,1 0 0,0 0 0,0 0 31,21 21-31,0 0 0,-21 0 0,21 0 16,0 22-16,0-22 0,0 21 16,0 0-16,0 1 0,0-1 15,0 22-15,21-22 0,-21 0 0,21 22 16,-21-22-16,21 22 0,-21-1 16,0 1-16,0-1 0,0 1 0,0-1 15,0 1-15,21-22 0,-21 21 16,0 1-16,22-22 0,-22 1 0,0-1 15,0 21-15,0-20 0,0-22 0,0 21 16,0 1-16,0-1 0,0 0 16,0 1-16,0-1 0,0 0 0,0 1 15,0-22-15,0 21 0,0 0 16,0 1-16,0-22 0,0 21 0,0-21 16,0 1-16,0-1 0,0 0 15,0 0-15,0 0 0,0 0 16,0 1-16,0-44 47,0 1-32,0 0-15,0 0 0,0 0 16,0 0-16,0-22 0</inkml:trace>
  <inkml:trace contextRef="#ctx0" brushRef="#br0" timeOffset="12844.58">2836 4212 0,'-21'21'15,"0"1"1,0-1-16,21 0 16,-21 0-16,-1 0 0,1 0 15,21 22-15,-21-22 0,0 21 16,0-21-16,0 22 0,-1-22 0,1 21 15,0-21-15,0 22 0,0-22 16,0 0-16,-1 0 0,22 0 0,-21 1 16,21-1-16,-21 0 0,0-21 15,21 21-15,0-42 47,0 0-31,0 0-16,21-1 0,-21 1 15,21 0-15,0 21 0,1-21 0,-1 0 16,-21-22-16,21 22 16,0 0-16,0 0 0,0 0 0,1-22 15,-1 22-15,0-21 0,0 21 16,0 0-16,0-22 0,1 22 0,-1-21 16,-21 21-16,0-1 0,21-20 15,-21 21-15,0 0 0,21 0 16,-21-1-16,0 1 0,0 42 47,0 1-47,21-1 15,-21 0-15,21 0 0,1 0 16,-22 0-16,21 1 0,0-1 16,-21 0-16,21 0 0,0 0 0,0 0 15,1 1-15,-1 20 0,-21-21 0,21 0 16,0 22-16,0-22 0,0 0 15,1 21-15,-1-21 0,0 1 0,0-1 16,21 42-16,-20-42 16,-22 1-16,21-22 0,-21 21 0,21 0 15,-21 0-15,0-42 78,0 0-78,-21 21 16</inkml:trace>
  <inkml:trace contextRef="#ctx0" brushRef="#br0" timeOffset="29651.89">1566 10075 0,'0'-21'0,"0"0"16,0 0-16,0 0 0,0 0 16,0-1-16,0 1 0,21 0 15,-21 0-15,0 0 16,-21 42 15,0 0-31,0 0 16,21 22-16,-21-22 15,21 0-15,0 21 0,-21-21 16,-1 22-16,1-22 0,0 21 16,21 1-16,-21-1 0,0 0 0,0 22 15,-22-22-15,22 0 0,0 22 16,0-22-16,0 1 0,-22-1 0,22 0 16,0 1-16,0-22 0,0 21 15,-1-21-15,1 0 0,21 1 0,-21-1 16,0-21-16,0 21 0,0-21 15,-1-21 1,22 0-16,-21-1 0,21 1 16,0 0-16,0-21 15,0 21-15,0-22 0,0 22 0,0-21 16,0-1-16,0 22 0,0 0 0,21-21 16,1 21-16,-1-1 0,-21 1 15,21 0-15,0 21 0,0 0 31,-21 21-31,21 0 0,1 1 0,-22-1 16,0 21-16,0-21 0,21 0 16,-21 22-16,21-22 0,-21 21 0,0-21 15,21 1-15,0-1 0,-21 0 16,21 0-16,1 0 0,-1 0 0,0 1 16,0-22-16,0 0 15,0 0-15,22 0 0,-22 0 16,0 0-16,21-22 0,-20 22 15,20-21-15,0 0 0,-21 0 0,22 0 16,-22 0-16,21-22 0,1-41 16,-1 41-16,-21 1 0,0 0 15,-21-1-15,21-20 0,1 20 0,-22-20 16,21 21-16,-21-22 0,0 22 16,0-22-16,0 22 0,0 0 0,0-1 15,0 1-15,-21 0 0,-1-1 16,1 1-16,0 21 0,0 0 0,-21-1 15,-1 1-15,1 21 0,0 0 16,-1 0-16,1 0 0,-22 21 16,22 1-16,0 20 0,-1 0 0,1-21 15,0 43-15,21-22 0,-22 1 16,22 20-16,21-21 0,0 1 16,0-1-16,0 22 0,0-22 0,0 0 15,21 1-15,0-1 0,1 0 0,-1-21 16,21 22-16,-21-22 0,22 0 15,-1 0-15,-21-21 0,21 21 0,-20-21 16,-1 0-16,21 0 0,-21 0 16,0 0-16,1 0 0,-1 0 0,0-21 15,0 21-15,0-21 16,0 0-16,1 0 0</inkml:trace>
  <inkml:trace contextRef="#ctx0" brushRef="#br0" timeOffset="30724.07">1884 10541 0,'0'0'16,"21"21"0,0-21-16,0 0 0,0 0 15,1-21-15,-1 21 16,0-21-16,0 21 0,0-21 15,0 0-15,1 21 0,-1-22 0,0 1 16,-21 0-16,21 21 0,0-21 16,-21 0-16,0 0 0,0-1 15,-21 22 1,0 0 0,0 0-16,0 22 0,-1-22 15,1 21-15,0 0 0,21 0 16,-21 21-16,21-20 0,-21-1 0,21 0 15,0 21-15,0-21 0,0 1 16,0-1-16,0 0 0,0 0 16,0 0-16,0 0 0,0 1 15,21-22-15,0 0 0,0 0 16,0 0-16,1 0 16,-1-22-16,0 1 0,0 0 15,0 0-15,0 0 0,1 0 16,-1 21-16,0-43 0,0 22 0,-21 0 15,21 0-15,0 0 0,1 21 0,-22-22 16,21 1-16,0 21 16,-21 21 15,0 1-31,0-1 16,0 0-16,0 0 0,0 0 0,-21 0 15,21 1-15,0-1 0,0 0 16,-21-21-16,21 21 0,0 0 0,-22 0 15,22-42 32,0 0-47,0 0 16,0 0-16,0 0 0,0-1 16,0 1-16,22 0 0,-1 0 15,0-21-15,0 20 0,-21 1 0,21 0 16,0 0-16,1 21 0,-1-21 15,0 21-15,0 0 0,0 0 16,22 0-16,-22 0 0,0 0 16,0 21-16,-21 0 0,21-21 15,-21 21-15,0 0 0,0 1 0,0-1 16,0 0-16,0 0 0,0 0 16,0 0-16,0 1 0,0-1 15,0 0-15,-21 0 0,0-21 31,21-21 1,0 0-32,0 0 15,21-1-15,0 1 0,-21 0 0,21 0 16,1 0-16,-22 0 0,21-1 0,0 1 16,0 0-16,0 0 0,0 21 15,1-21-15,-1 21 0,0 0 0,0 0 16,0 0-16,0 0 0,1 0 0,-22 21 15,0 0-15,0 0 16,0 0-16,0 1 0,0-1 16,0 0-16,0 0 0,0 0 0,0 0 0,0 1 15,0-1 1,-22 0-16,22 0 0,-21-21 16,21 21-16,-21-21 15,21-21 16,0 0-15,21 21-16</inkml:trace>
  <inkml:trace contextRef="#ctx0" brushRef="#br0" timeOffset="31144.7">3281 10393 0,'-21'0'47,"21"21"-47,0 0 0,0 0 15,-22-21-15,22 22 0,-21-1 16,21 0-16,-21 0 0,21 0 0,0 0 16,-21 1-16,21-1 0,0 0 15,0 0-15,0 0 16,21-21-16,0 0 0,0 0 15,1 0-15,-1 0 16,0 0-16,0 0 0,0 0 0,0-21 16,1 0-16,-1 21 0,0-21 15,0 0-15,-21-1 0,21 1 16,-21-21-16,0 21 0,0 0 0,0-1 16,0 1-16,0 0 0,0 0 15,0 0-15,-21 21 0,0 0 16,0 0-16,0 0 0,-1 0 15,1 0-15,0 0 16,0 21-16,0-21 0,21 21 0,-21-21 16,21 21-16</inkml:trace>
  <inkml:trace contextRef="#ctx0" brushRef="#br0" timeOffset="32000.23">4784 10351 0,'0'0'0,"-22"-43"16,1 43-16,0-21 0,0 21 0,0 0 15,0 0-15,-1 0 16,1 0-16,0 0 16,0 0-16,0 0 0,0 0 0,-1 21 15,1 0-15,0 1 0,0-1 0,0 0 16,0 0-16,-1 0 0,1 0 16,21 22-16,-21-22 0,21 0 0,-21 0 15,21 0-15,0 22 0,0-22 16,0 0-16,0 0 15,21-21-15,0 21 0,0-21 0,1 0 16,-1 0-16,0 0 0,21 0 16,-21 0-16,1 0 0,20-21 15,-21 0-15,0 0 0,22 21 16,-22-21-16,21-22 0,-21 22 0,22 0 16,-22-21-16,0-1 0,0 1 0,0 0 15,0-1-15,1 1 0,-1 0 16,0-1-16,0 1 0,0 0 0,-21-1 15,0 1-15,0 0 0,21-1 0,-21 1 16,0 21-16,0-21 0,0 20 16,0 1-16,0 0 0,0 0 0,0 0 15,-21 21 1,0 0-16,21 21 16,-21 0-16,21 0 0,-21 0 0,21 22 15,-21-1-15,-1-21 0,22 22 16,-21-1-16,21 0 0,-21-21 15,21 22-15,0-1 0,-21 0 0,21 1 16,0-22-16,0 21 0,0 1 0,0-1 16,0 0-16,0-21 0,0 22 15,0-22-15,0 21 0,0-21 0,21 1 16,-21 20-16,0-21 0,21 0 0,0 0 16,1 1-16,-22-1 15,21-21-15,0 0 0,-21 21 0,21-21 16,0 0-16,0 0 0,1 0 15,-1 0-15,0-21 16,0 21-16,0-21 0,-21-1 0,21 1 16,1 0-16,20 0 0,-21-21 15</inkml:trace>
  <inkml:trace contextRef="#ctx0" brushRef="#br0" timeOffset="32341.46">5842 10266 0,'0'0'16,"21"0"15,0 0-15,0 0-16,1 0 15,-1 0-15,0 0 0,0 0 16,0 0 0,0 0-16,1 0 15</inkml:trace>
  <inkml:trace contextRef="#ctx0" brushRef="#br0" timeOffset="32606.47">5842 10499 0,'0'0'15,"0"21"1,21-21 0,0 0-16,0 0 15,1 0-15,-1 0 16,0 0-16,0 0 16,0 0-16,0 0 15,1 0-15,-1 0 16,-21-21-1,21 21-15,-21-21 16</inkml:trace>
  <inkml:trace contextRef="#ctx0" brushRef="#br0" timeOffset="34844.22">6773 10181 0,'0'-21'47,"0"0"250,-21 21-219,0 0-47,21 21-31,0 0 16,0 0-16,0 1 15,0-1-15,0 0 16,0 0-16,0 0 0,0 0 0,0 1 15,0-1-15,0 21 0,-21-21 16,21 0-16,0 1 0,0-1 0,0 0 16,-21 0-16,21 0 0,0 0 15,0 1-15,-22-1 16,1-21 0,0 0-16,0 0 15,0 0-15,21-21 16,0-1-16,-21 1 0,21 0 15,0 0-15,0 0 0,0 0 16,0-1-16,0-20 0,0 21 0,0-21 16,21 20-16,0-20 0,0 21 0,0 0 15,0-22-15,1 22 0,20 0 16,-21 0-16,21 0 0,1 21 16,-1-21-16,-21 21 0,22 0 0,-22 0 15,21 0-15,-21 0 0,22 0 0,-22 21 16,0 0-16,0 0 0,0 0 15,0 0-15,-21 1 0,0-1 0,0 21 16,0-21-16,0 22 0,0-22 0,0 0 16,0 42-16,0-41 0,0-1 15,-21 0-15,21 0 0,-21 0 16,21 0-16,0 1 16,0-44 15,0 1-16,0 0-15,0 0 0,0 0 16</inkml:trace>
  <inkml:trace contextRef="#ctx0" brushRef="#br0" timeOffset="35255.87">7302 10287 0,'22'0'31,"-1"0"-31,0 0 16,0 0-16,0 0 0,0 0 16,1 0-16,-1-21 0,0 21 15,0-21-15,0 21 0,22-21 16,-22-1-16,0 22 0,0-21 0,-21 0 16,21 21-16,0-21 0,-21 0 0,0 0 15,0-1-15,0 1 16,-21 21-1,0 0-15,0 0 0,0 0 16,0 21-16,-1-21 0,1 22 0,0-1 16,0 21-16,0-21 0,0 0 15,21 22-15,0-22 0,-22 0 16,22 21-16,0-20 0,0-1 0,0 0 16,0 0-16,0 0 0,0 0 0,0 1 15,22-22-15,-1 21 0,0-21 16,0 0-16,0 0 0,0 0 15,1 0-15,-1 0 0,0 0 0,0 0 16,0 0-16,0-21 16,1-1-16,-1 22 0,0-21 0,0-21 15,0 42-15</inkml:trace>
  <inkml:trace contextRef="#ctx0" brushRef="#br0" timeOffset="35835.32">8107 10075 0,'0'0'15,"0"-21"1,0 42 0,0 1-1,0-1-15,0 0 0,0 0 16,0 0-16,0 0 0,0 1 0,0-1 16,0 0-16,0 0 0,-21 0 15,21 0-15,0 1 0,0-1 0,0 0 16,21-42 31,0 0-47,-21-1 0,21 1 15,-21 0-15,21 0 0,0 21 16,-21-21-16,0 0 0,22 21 16,-1-22-16,0 22 15,0 0 1,-21 22-16,21 41 15,0-42-15,-21 0 16,22 1-16,-22-1 0,21 0 16,0-21-16,-21 21 0,21-21 0,0 0 15,0 0-15,1 0 16,-1 0-16,0 0 0,0 0 16,0-21-16,0 0 0,1 0 15,-1 21-15,0-43 0,-21 22 0,0 0 16,21 0-16,-21 0 0,0-1 0,0-20 15,0 21-15,0 0 0,0-22 16,0 22-16,0 0 0,-21 0 0,21 0 16,-21 21-16,21-21 0,-21 21 15,-1 0-15,1 0 16,42 0 31,22 0-47,-1 0 15</inkml:trace>
  <inkml:trace contextRef="#ctx0" brushRef="#br0" timeOffset="36660.49">9715 9504 0,'0'0'16,"-21"-21"-16,0 21 0,0 0 16,0 0-16,0 0 0,-1 0 15,1 21-15,21 0 0,-21 0 16,0 22-16,21-22 0,-21 21 0,0 0 16,21 1-16,-22 20 0,1-20 0,0-1 15,0 21-15,0-20 0,0-1 16,-1 22-16,1-22 0,0 0 0,0 1 15,0-1-15,0 0 0,-1-21 16,22 22-16,0-22 0,-21 0 0,21 0 0,0 0 16,-21 1-16,21-1 0,0-42 31,21 21-15,0-22-16,-21 1 0,22 0 0,-1 0 15,0-21-15,-21 20 0,21 1 16,0-21-16,-21 21 0,21 0 0,-21-22 15,22 22-15,-22 0 0,21 0 0,-21 0 16,0 42 15,0 0-31,0 0 0,0 0 0,0 0 16,0 1-16,0-1 0,0 0 0,21 0 16,-21 0-16,21 22 0,-21-22 0,21 21 15,0-21 1,1-21-16,-1 21 0,0 1 0,0-22 15,0 0-15,0 0 0,22 0 0,-22 0 16,0 0-16,21 0 0,22-22 16,-43 1-16,0 0 0,22 0 15,-22 0-15,0 0 0,0-22 16,0 22-16,0-21 0,-21 21 0,22-22 16,-1 1-16,-21 0 0,0-22 0,0 22 0,0-22 15,0 22-15,0-22 0,0 1 16,0-1-16,0 1 0,-21 21 0,-22-64 15,22 63-15,-21 22 16,21-21-16,-22 21 0,1 0 0,21-1 16,-22 22-16,1 0 0,0 0 15,21 0-15,-22 0 0,22 22 0,0-1 16,0 0-16,0 0 0,-1 21 0,22 1 16,-21 41-16,21-41 15,0-1-15,0 22 0,0-22 0,0 0 16,0 1-16,0-1 0,0-21 0,0 21 15,21-20-15,-21-1 0,22 0 0,-1 0 16,0 0-16,0 0 0,0 1 16,0-22-16,1 0 0,-1 21 0,21-21 15,-21 0-15,0 0 0,1 0 16,-1 0-16,0 0 0,0-21 0,0 21 16,-21-22-16</inkml:trace>
  <inkml:trace contextRef="#ctx0" brushRef="#br0" timeOffset="37750">10012 10139 0,'21'21'16,"0"-21"-16,0 0 16,0 0-16,1 0 0,-1 0 15,0 0-15,0-21 16,0 21-16,0-21 0,1 21 15,-1-21-15,0-1 0,-21 1 0,0 0 16,21 0-16,-21 0 0,0 0 0,21 21 16,-21-22-16,0 1 0,-21 21 15,0 0 1,0 0-16,0 21 0,-1-21 16,1 22-16,0-1 0,0 0 0,21 0 15,-21 21-15,21-20 0,-21-1 16,21 0-16,0 0 0,0 0 15,0 0-15,0 1 0,0-1 0,0 21 0,21-21 16,0 0-16,0 1 16,-21-1-16,21-21 0,0 21 15,1-21-15,-1 0 0,0 0 0,21 0 16,-21 0-16,1 0 0,20 0 0,-21 0 16,0 0-16,0 0 0,1-21 0,20 0 15,-21-1-15,0 1 0,0 0 0,1 0 16,-22 0-16,0 0 0,21-1 15,-21 1-15,0 0 0,0 0 16,0 0-16,-21 21 31,21 21-15,0 0-16,-22-21 0,22 21 16,-21 0-16,21 1 0,0-1 15,0 0-15,0 0 0,0 0 16,-21 0-16,21 1 0,0-1 15,0 0 1,-21-21-16,21-21 47,0 0-47,0-1 0,0 1 16,21 0-16,-21 0 15,21 0-15,0 0 0,-21-1 0,22 1 16,-1 0-16,0 0 0,0 0 0,-21 0 15,42 21-15,-20-22 0,-1 1 0,0 21 16,0 0-16,0 0 16,0 0-16,1 21 0,-22 1 15,0-1-15,0 0 0,0 0 16,0 0-16,0 0 0,0 1 16,0-1-16,0 0 0,0 0 0,0 0 15,0 0-15,0 1 16,0-1-16,0-42 47,0-1-32,0 1-15,0 0 16,21 0-16,0 0 0,0 0 0,0-1 16,-21 1-16,21-21 0,1 21 15,-1 0-15,21-1 0,0 1 16,-20 0-16,-1 21 0,0 0 0,0 0 15,0 0-15,0 0 0,1 0 16,-1 21-16,-21 0 0,0 1 0,21-22 16,0 21-16,-21 0 0,0 21 15,0-21-15,0 1 0,0-1 0,0 0 16,0 0-16,0 0 0,0 0 16,-21-21-16,21 22 0,-21-22 15,21 21-15,-21-21 16,21 21-16,-22-21 0,22-21 31,0 0-15,22-1-16,-1 22 0</inkml:trace>
  <inkml:trace contextRef="#ctx0" brushRef="#br0" timeOffset="38224.15">11705 10012 0,'0'0'16,"0"-21"-16,-21 21 15,0 0-15,0 0 16,-1 0 0,1 0-16,21 21 0,-21 0 0,0 0 15,0 0-15,21 1 16,-21-1-16,21 0 0,-22 0 0,22 0 0,-21 0 15,21 1-15,0-1 0,0 0 0,0 0 16,0 0-16,0 0 16,0 1-16,0-1 15,21-21-15,1 0 0,-1 21 0,0-21 16,0 0-16,0 0 0,0 0 16,1 0-16,-1-21 0,0 0 15,0 21-15,0-22 0,-21 1 0,21 0 16,1 0-16,-22 0 0,21 0 15,-21-22-15,0 22 0,21 0 0,-21-21 16,0 20-16,0 1 0,0 0 0,0 0 16,-21 21-16,0 0 15,-1 0-15,1 0 16,0 0-16,0 0 0,0 0 16,0 0-16,-1 0 0,22 21 15,-21-21 1,42 0-1,1 0 1,-1 0-16</inkml:trace>
  <inkml:trace contextRef="#ctx0" brushRef="#br0" timeOffset="38605.19">12467 9737 0,'-21'-21'0,"42"42"0,-63-64 0,42 22 16,-21 21 0,-1 0-16,1 0 15,21 21-15,-21 1 0,0-1 0,21 0 16,-21 0-16,0 0 0,21 22 15,-22-22-15,1 21 0,21-21 0,0 22 16,-21-22-16,21 21 0,-21-21 16,21 0-16,-21 22 0,21-22 0,0 0 15,0 21-15,0-20 0,0-1 0,0 0 16,0 0-16,0 0 0,0 0 16,21 1-16,0-1 0,0-21 15,-21 21-15,21-21 0,1 0 16,-1 0-16,0 0 0,0 0 15,0 0-15,0 0 0,1-21 0,-1 0 16,0 21-16,0-22 0</inkml:trace>
  <inkml:trace contextRef="#ctx0" brushRef="#br0" timeOffset="39040.94">12848 9800 0,'0'-21'15,"0"42"-15,0-63 0,21 21 16,0 21-16,1 0 16,-1 0-16,0 0 15,0 21 1,-21 0-16,21 0 0,-21 0 15,21 1-15,-21-1 0,0 0 0,0 21 16,0-21-16,0 1 0,0 20 0,0-21 16,0 0-16,0 0 0,0 22 0,0-22 15,0 0-15,0 0 0,0 0 0,0 1 16,0-1-16,0 0 0,0 0 16,-21-21-16,21 21 0,-21 0 0,0 1 15,0-1-15,0-21 0,-1 21 16,1-21-16,21 21 0,-21-21 15,0 0-15,0 21 0,21 0 16,-21-21-16,21-21 47,21 0-47,0 0 16,0 0-16</inkml:trace>
  <inkml:trace contextRef="#ctx0" brushRef="#br0" timeOffset="39383.76">13716 10033 0,'0'-21'16,"0"0"-1,0 0 17,0 42 46,0 0-63,0 0-15</inkml:trace>
  <inkml:trace contextRef="#ctx0" brushRef="#br0" timeOffset="39712.32">13589 10435 0,'21'0'31,"-21"21"-31,0 1 16,0-1-16,0 0 16,0 0-16,0 0 15,0 0-15,0 1 0,0-1 16,-21 0-16,0 0 0,-22 0 16,22 0-16,0-21 0,-21 22 0,-1-1 15,1 0-15,0 0 0,-1 0 0,1-21 16,0 21-16,21 1 0,-22-22 0,22 0 15,0 0-15,0 0 0</inkml:trace>
  <inkml:trace contextRef="#ctx0" brushRef="#br0" timeOffset="40975.86">13568 10012 0,'0'0'0,"0"-21"32,-21 21 46,-1 21-63,22 0 1,22-21 15,-1 0-31,0-21 16,0 21-1,-21-21-15,0 0 16,0-1 0,0 1-1,0 42 17,-21 1-32,0-1 15,21 0 1,0 0-1,21-21 1,0 0-16,0 0 16,0 0-16,1 0 15,-1-21 1,-21 0-16,21 21 16,-21-21-16,0-1 0,0 1 15,0 0-15,-21 21 16,0 0-1,-1 0-15,22 21 0,0 0 16,-21-21-16,21 22 0,-21-22 0,21 21 16,0 0-16,0 0 0,0 0 15,0 0-15,21-21 16,0 0-16,1 22 16,-1-22-16,0 0 15,0 0-15,0-22 16,0 1-1,-21 0-15,0 0 16,0 0-16,0 0 16,0-1-16,-21 22 15,0 0 1,0 0 0,21 22-16,-21-22 0,21 21 15,0 0 16,21-21 1,0 0-17,-21-21-15,0 0 16,-21 21 62</inkml:trace>
  <inkml:trace contextRef="#ctx0" brushRef="#br0" timeOffset="43159.96">7091 10964 0,'-21'0'15,"42"0"-15,-64 0 0,22 22 0,0-22 16,0 0-16,0 0 15,0 0-15,-22 0 0,22 21 0,0-21 16,0 0-16,0 0 0,-1 0 0,1 0 16,0 0-1,42 0 17,0 0-32,1 0 0,-1 0 15,0 0-15,0 0 16,0 0-16,0 0 0,1 0 15,-1 0-15,0 0 0,0 0 16,0 0-16,0 0 0,1 0 16,-1 0-16,0 0 0,21 0 15,-21 0-15,1 0 0,20 0 0,-21 0 16,21 0-16,-20 0 0,20 0 0,0 0 16,1 0-16,-1 0 0,0 0 0,1 0 15,-1 0-15,0 0 0,1 0 16,-1 0-16,21 0 0,-20 0 0,-1 0 15,0 0-15,1 0 0,-1 0 0,0 0 16,1 0-16,-1 0 0,0 0 0,1 0 16,-1 0-16,0 0 0,1 0 15,-1 0-15,0 0 0,1 0 0,-1 0 16,0 0-16,1 0 0,-1 0 0,0 0 16,1 0-16,20 0 0,-20 0 0,-1 0 15,0 0-15,1 0 0,-1 0 16,0 0-16,1 0 0,-22 0 15,21 0-15,0 0 0,1 0 0,-22 0 16,21 0-16,22 0 0,-22 0 16,-21 0-16,22 0 0,-22 0 0,21 0 15,0 0-15,-20 0 0,20 0 0,-21 0 16,21 0-16,-20 0 0,-1 0 16,21 0-16,-21 0 0,0 0 0,22 0 15,-22 0-15,0 0 0,21 0 0,-20 0 16,-1 0-16,21 0 0,-21 0 0,22 0 15,-22 0-15,0 0 0,21 0 16,-21 0-16,1 0 0,20 0 16,-21 0-16,0 0 0,0 0 0,22 0 15,-22 0-15,0 0 0,0 0 0,0 0 16,1 0-16,-1 0 0,0 0 0,0 0 16,21 0-16,-20 0 0,-1 0 0,0 0 15,0 0-15,0 0 0,0 0 16,1 0-16,20 0 0,-21 0 0,0 0 15,0 0-15,22 0 0,-22 0 0,0 0 16,21 0-16,-20 0 0,-1 0 0,0 0 16,0 0-16,21 0 0,-20 0 15,-1-21-15,0 21 0,0 0 0,0 0 0,0 0 16,1 0-16,-1 0 16,0 0-16,0 0 0,0 0 15,0 0-15,1 0 0,-1 0 16,0 0-16,0 0 0,0 0 15,0-22-15,1 22 16,-1 0-16,0 0 0,0 0 16,0 0-16,0 0 15,1 0-15,-1 0 0,0 0 0,0 0 16,0 0-16,0 0 0,1 0 16,-1 0-16,0 0 0,0 0 0,0 0 15,0 0-15,1 0 16,-1 0-16,0 0 0,0 0 15,0 0-15,0 0 16,1 0-16,-1 0 0,0 0 16,0 0-16,0 0 15,0 0-15,1 0 16,-1 0-16,0 0 0,0 0 16,0 0-1,0 0-15,1 0 0,-1 0 31,0 0-31,0 0 16,0 0 0,0 0-1,-42 0 126,0-21-125</inkml:trace>
  <inkml:trace contextRef="#ctx0" brushRef="#br0" timeOffset="53336.86">1143 10499 0,'-21'0'15,"21"21"-15,-21-21 0,-1 0 16,1 0-16,0 0 15,0 21 1,0-21 0,0 0-16,-1 0 15,1 21 1,0-21-16,0 0 16,0 21-1,0-21-15,-1 0 16,1 0-1,21 22 32,21-22-31,1 0 0,-1 0-1,0 0-15,0 0 16,0 0-16,0 0 0,-21 21 0,22-21 15,-1 0-15,0 0 0,0 0 16,0 0-16,0 0 0,22 0 16,-22 0-16,21 0 0,1 0 15,-1 0-15,0 0 0,106 0 16,-105 0-16,20 0 16,-20 0-16,-1 0 0,21 0 0,-20 0 15,-1 0-15,0-21 0,1 21 16,-1 0-16,0 0 0,1 0 15,-22 0-15,21 0 0,1 0 0,-1 0 16,-21 0-16,21 0 0,1 0 16,-1 0-16,0 0 0,1 0 0,-1 0 15,0 0-15,1 0 0,-1 0 16,0 0-16,1 0 0,-1 0 0,-21 0 16,22 0-16,-22 0 0,21 0 0,-21 0 15,22 0-15,-22 0 0,0 0 16,21 0-16,-21 0 0,22 0 0,-22 0 15,0 0-15,21 0 0,-20 0 16,20 0-16,43 0 16,-64 0-16,21 0 0,-21 0 0,22 0 15,-22 0-15,21 0 0,-21 0 16,0 0-16,1 0 0,-1 0 0,21 0 16,-21 0-16,0 0 0,1 0 0,-1 0 15,0 0-15,0 0 0,0 0 16,0 0-16,1 0 0,-1 0 15,-21-22 48,-21 1-32,-1 21-15,1-21-16,0 0 15,0 21-15,0-21 0</inkml:trace>
  <inkml:trace contextRef="#ctx0" brushRef="#br0" timeOffset="54121.19">2011 9165 0,'0'-21'0,"21"21"0,-21-21 16,0 0-1,21 0 17,0 21-17,0-22 1,1 22-16,-1 0 0,21-21 16,-21 21-16,0 0 0,22 0 15,-22-21-15,21 21 0,1-21 0,-22 21 16,21 0-16,-21 0 0,22-21 15,-22 21-15,0 0 0,21 0 16,-21 0-16,1 0 0,-1-21 0,0 21 16,0 0-16,0 0 15,-21 21 17,0 0-32,-21-21 15,0 21-15,0 0 16,0 0-16,-1-21 0,1 0 15,21 22-15,-21-22 16,0 0-16,0 0 16,21 21-16</inkml:trace>
  <inkml:trace contextRef="#ctx0" brushRef="#br0" timeOffset="54436.63">2498 9102 0,'-22'0'0,"44"0"0,-65 0 0,22 0 16,0 0 15,0 0-16,0 21-15,21 0 16,-22 0-16,1 0 16,21 1-16,-21-1 0,21 21 15,0-21-15,0 0 0,-21 22 16,0-22-16,21 21 0,-21-21 0,21 22 16,-22-1-16,22-21 15,0 22-15,0-22 0,0 21 0,0-21 16,0 0-16,0 1 0,0-1 0,0 0 15,0 0-15,0 0 16,22-21 31,-22-21-47,21 0 16,-21 0-16,0 0 0,21-1 15,0 22-15,0-21 0</inkml:trace>
  <inkml:trace contextRef="#ctx0" brushRef="#br0" timeOffset="54883.35">2582 9546 0,'21'0'15,"1"0"16,-1 0-31,0 0 0,0-21 16,0 21-16,0 0 16,1-21-16,-1 21 0,0-21 15,0 0-15,-21-1 16,21 22-16,-21-21 0,0 0 16,0 0-1,-21 21 1,0 0-16,0 0 0,0 0 15,-1 0-15,1 0 16,0 21-16,0 0 0,0-21 0,0 21 16,-1 1-16,22-1 0,0 21 0,-21-21 15,21 0-15,0 1 0,0-1 16,0 0-16,0 0 0,0 0 16,0 0-16,0 1 15,21-22-15,1 21 16,-1-21-1,0 0-15,0 0 0,0 0 16,0 0-16,1 0 0,-22-21 16,21 21-16,0-22 0,0 22 15,0-21-15</inkml:trace>
  <inkml:trace contextRef="#ctx0" brushRef="#br0" timeOffset="55419.88">3196 9440 0,'0'0'0,"0"-21"16,-21 21 31,0 21-32,0-21-15,-1 22 0,22-1 16,-21-21-16,0 21 0,0 0 0,21 0 15,0 0-15,-21-21 0,21 22 0,0-1 16,0 0-16,0 0 16,21-21 15,0 0-31,0 0 0,0 0 16,1 0-16,-1 0 0,0 0 0,0 0 15,0 0-15,-21 21 16,21-21-16,-21 21 15,0 1 1,0-1-16,0 0 16,-21-21-16,21 21 0,-21-21 15,0 21-15,0-21 0,0 0 16,-1 21-16,1-21 0,0 22 16,0-22-16,0 0 0,0 0 15,-1 0-15,1 0 16,0 0-16,0 0 15,21-22 32,0 1-31,21 0-16,0 0 16,0 0-16</inkml:trace>
  <inkml:trace contextRef="#ctx0" brushRef="#br0" timeOffset="55975.83">3789 9059 0,'0'-42'15,"0"21"1,0 42 15,-21 0-15,-1 0-16,22 1 0,-21-1 15,21 0-15,0 0 0,-21 0 0,0 22 16,21-22-16,-21 0 0,21 21 0,-21-21 16,21 22-16,-22-22 0,1 0 15,21 21-15,0-20 0,0 20 0,-21-21 16,21 21-16,-21-20 0,21 20 16,0-21-16,0 21 0,0-20 15,0-1-15,0 0 0,0 0 0,0 0 16,0 0-16,0 1 0,0-1 15,0 0-15,21-21 32,0 0-32,0 0 15,1 0 1,-1 0-16,-21-21 16,21 0-16,0 21 0,0-22 15,0 1-15,-21 0 16,22 21-16,-1-21 0,-21 0 15,0 0-15,0-1 16,0 1-16</inkml:trace>
  <inkml:trace contextRef="#ctx0" brushRef="#br0" timeOffset="56313.75">3577 9483 0,'0'0'0,"-21"0"16,0 0-16,42-21 31,0 21-15,0 0-16,0 0 0,22-22 16,-22 22-16,0 0 0,0 0 0,22 0 15,-22 0-15,0-21 0,0 21 0,0 0 16,0 0-16,1 0 15,-1 0-15,-21-21 0,21 21 16,-42 21 62</inkml:trace>
  <inkml:trace contextRef="#ctx0" brushRef="#br0" timeOffset="64372.26">8086 9440 0,'21'0'0,"0"0"31,0 0 0,-21-21-31,0 0 16,0 0-1,0 0 1,0 0-16,0-1 16,0 1-16,0 0 0,0 0 15,0 0-15,-21 0 16,0-1-16,0 1 16,21 0-16,-22 0 0,1 0 15,0 21-15,21-21 0,-21-1 16,0 1-16,0 0 15,-1 0-15,1 21 0,21-21 16,-21 0-16,0-1 0,0 1 16,0 0-16,21 0 0,-22 21 15,1-21-15,0 0 0,0-1 16,0 1-16,0 21 0,21-21 16,-22 21-16,1-21 0,0 21 0,21-21 15,-21 21-15,0-21 0,0 21 0,-1-22 16,1 22-16,0-21 0,0 21 15,0 0-15,0-21 16,-1 21-16,1 0 0,0-21 0,0 21 16,0-21-16,0 0 0,-1 21 15,1-22-15,0 22 0,0-21 0,0 21 16,0-21-16,-1 21 0,1 0 16,0-21-16,0 21 0,0 0 0,0-21 15,-1 21-15,-20 0 0,21-21 0,0 21 16,0-22-16,-22 22 0,22 0 15,0 0-15,0-21 0,0 21 16,-1 0-16,1 0 0,0 0 0,0 0 16,0 0-16,0 0 0,-1 0 15,1 0-15,0 0 0,0 0 16,0 0-16,-22 0 0,22 0 0,-21 0 16,21 0-16,-22 0 0,22 0 15,-21 0-15,21 0 0,0 0 16,-22 0-16,22 0 0,0 0 0,0-21 15,-22 21-15,22 0 0,0 0 0,0 0 16,0 0-16,-22 0 0,22 0 0,-21 0 16,21 0-16,-22 0 15,22 0-15,0 0 0,-21 0 0,21 0 16,-22 0-16,22 0 0,0 0 0,-21 0 16,20 0-16,1 0 15,-21 0-15,21 21 0,0-21 0,-22 0 16,22 0-16,-21 0 0,21 0 0,-1 0 15,1 21-15,-21-21 0,21 0 16,0 0-16,-1 0 0,1 22 0,0-22 16,0 0-16,0 0 15,0 0-15,-1 0 0,22 21 0,-21-21 16,0 21-16,0-21 0,0 0 16,0 21-16,-1-21 0,1 0 15,0 0-15,0 0 0,0 0 0,0 0 16,-1 21-16,1-21 0,0 21 15,0-21-15,0 0 0,-22 0 16,22 0-16,0 0 0,0 22 0,0-22 16,0 0-16,-1 0 0,1 0 0,0 21 15,0-21-15,0 0 0,0 0 16,-1 21-16,1-21 0,0 21 0,0-21 16,0 0-16,21 21 0,-21-21 15,-1 0-15,1 0 0,21 21 0,-21-21 16,0 0-16,21 22 15,-21-22-15,21 21 16,-21-21-16,21 21 0,-22-21 0,22 21 16,-21 0-1,0-21 1,21 21-16,-21-21 16,21 22-16,-21-22 15,0 0 1,21 21-16,-22-21 0,22-21 78,0-1-78,0 1 16,22 21-1,-22-21-15,21 21 0,-21-21 0,21 0 16,-21 0-16,0-1 0,21 1 15,-21 0-15,0 0 16,0 0-16,21 21 16,-21-21-16,0-1 15,0 1 1,0 0 15,21 21-31,-21 21 63,0 0-48,0 1 1,-21-22-16,21 21 0,0 0 16,-21 0-16,0 0 15,21 0 1,0 1-16,-21-22 15,21 21-15,0 0 16,0 0 0,0 0-1,0 0 1,0 1 0,21-22-16,-21 21 15,21-21-15,0 21 0,0-21 16,1 21-16,-1-21 15,-21 21-15,21-21 0,0 0 16,0 21-16,0-21 16,1 0-1,-22 22-15,0-1 47,0 0-16,0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03:40:45.9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1397 0,'0'0'0,"0"-21"0,0 0 16,22 0-16,-1-64 16,-21 64-16,0 0 0,0-1 15,0-20-15,0 21 0,0 0 16,0-22-16,0 22 0,0 0 0,0 0 15,0 0-15,0 0 0,0-1 16,0 1-16,0 0 0,0 0 0,0 0 16,0 0-16,0-1 15,0 44 17,0-1-17,0 0-15,0 0 0,0 21 16,0-20-16,0-1 0,0 21 15,0 0-15,0-20 0,0 20 16,0 0-16,0 1 0,0-1 0,0 0 16,0 22-16,0-22 0,0 22 15,0-1-15,0 1 0,0-1 0,0 1 16,0-1-16,0 1 0,21-1 16,0 1-16,-21-1 0,0-21 0,0 22 15,0-1-15,21 1 0,-21-22 16,0 22-16,0-1 0,0-20 0,0 20 15,0-21-15,0 22 0,0-1 0,0-20 16,0-1-16,0 0 0,0 1 16,0-1-16,21 0 0,-21 1 0,0-22 15,0 0-15,0 21 0,0-20 16,0-1-16,0 0 0,0 0 16,22 0-16,-22 0 0,0 1 15,0-44 32,0 1-31,0-21-16,0 21 0,0 0 15,21-22-15,-21 1 0,0 0 16</inkml:trace>
  <inkml:trace contextRef="#ctx0" brushRef="#br0" timeOffset="1989.32">1905 1016 0,'-21'0'0,"0"0"15,21-21 1,-22 21 15,1 0-15,21-21-16,-21 21 31,42 0 16,0 0-47,1 0 0,20 0 16,-21 0-16,21 0 0,1 0 15,-1 0-15,22 0 0,-1 0 16,1 0-16,-1 0 0,22 0 15,-1 0-15,1 0 0,0 0 0,-1 0 16,1 0-16,0 0 0,-1 0 16,1 0-16,21 0 0,-21 0 0,20 0 15,1 0-15,0 0 0,0 0 0,-21 0 16,20 0-16,-20 0 0,0 0 16,-1 0-16,1 0 0,0 0 0,-1 0 15,-20 0-15,21 0 0,20 0 16,-41 0-16,21 0 0,-1 0 15,-20 0-15,-1 0 0,22 0 0,-43 0 16,22 0-16,-1 0 0,-20 0 16,20 0-16,-21 0 0,22 0 0,-22-21 15,1 21-15,-1 0 0,-21 0 0,21 0 16,-20 0-16,-1 0 0,0 0 16,0 0-16,0 0 0,0 0 0,1 0 15,-1 0 32,-21 21-31,0 0-1,0 0-15,0 0 0,0 0 0,0 1 16,0-1 0,-21 0-16,21 0 0,0 21 0,0-20 15,0-1-15,0 0 0,0 0 0,0 21 16,0-20-16,0-1 0,0 0 15,0 21-15,0-21 0,0 22 0,0-1 16,0 0-16,0 1 0,-22-1 0,22 0 16,0 1-16,-21 20 0,21-20 0,-21-1 15,0 0-15,21 1 0,-21-1 16,21-21-16,0 21 0,-21 1 0,21-22 16,-22 21-16,22-21 0,0 1 0,0 20 15,0-21-15,0 0 0,0 0 16,0 1-16,0 20 0,0-21 15,0 0-15,0 0 0,0 1 0,0-1 16,0 0-16,0 85 16,0-85-1,0 0-15,0 0 0,0 0 0,0 1 16,0-1-16,0 0 0,0 0 16,0 0-16,0 0 0,0 1 15,0-1-15,0 0 16,0 0-16,0 0 15,0 0-15,0 1 16,0-1-16,0 0 16,0 0-16,0 0 15,0 0-15,-21-21 16,21 22-16,-21-22 16,21 21-16,0 0 15,-21-21 1,0 0-16,21 21 0,-21-21 31,-1 21-31,1-21 16,0 0-1,0 0-15,0 21 0,0-21 16,-1 0-16,1 0 16,0 0-16,0 22 0,0-22 0,0 0 15,-22 0-15,22 0 0,-21 0 0,21 0 16,-1 0-16,-20 0 0,21 0 0,-21 21 15,20-21-15,-20 0 0,0 0 0,21 0 16,-22 0-16,1 0 0,0 0 16,-1 0-16,-20 0 0,20 0 0,1 0 15,0 0-15,-1 0 0,1 0 0,0 0 16,-1 0-16,1 0 0,0 0 0,-22 0 16,22 0-16,0 0 0,-1 0 15,1 0-15,-22 0 0,22 0 16,-21 0-16,20 0 0,-20 0 0,20 0 15,1 0-15,-21 0 0,20 0 0,1 0 16,0 0-16,-1 0 0,1 0 16,0 0-16,-1 0 0,1 0 0,0 0 15,-1 0-15,1 0 0,0 0 0,-1 0 16,-20 0-16,20 0 0,1 0 16,-21 0-16,20 0 0,1 0 15,0 0-15,-1 0 0,1 0 0,0 0 0,-1-21 16,22 21-16,-21 0 15,-1 0-15,1 0 0,0 0 0,-1 0 16,1 0-16,0-22 0,-1 22 0,1 0 16,21 0-16,-21 0 0,20 0 15,1 0-15,0 0 0,0 0 0,0 0 16,0 0 0,21-21 15,-22 21-16,1 0 1,0 0 0,0 0-1,0 0 1,0 0 0,42-21 46,0 21-46,0-21-16,0 0 15,22 21-15,-22-21 0</inkml:trace>
  <inkml:trace contextRef="#ctx0" brushRef="#br0" timeOffset="3294.94">1968 5821 0,'0'0'0,"0"-21"16,0 0-16,0-1 15,0 1 1,0 0-16,0 0 16,0 0-16,0 0 15,0-1-15,0 1 16,0 0-16,0 0 16,-21 21-1,0 0 1,21 21 15,0 0-31,-21 0 0,21 22 0,0-22 16,0 21-16,-21-21 15,21 22-15,0-1 0,0 0 0,0 1 0,0-1 16,0 22-16,0-22 0,0 0 16,0 22-16,0-22 0,0 22 15,0-1-15,0 1 0,0-1 0,0 1 16,0-22-16,0 21 0,0 1 15,0-22-15,0 22 0,0-1 0,0-20 16,0 20-16,0-21 0,0 22 16,0-22-16,0 22 0,0-1 0,0 1 15,0-1-15,0-20 0,0 20 0,0-21 16,0 1-16,0 20 0,0-20 16,0-1-16,0-21 0,0 21 15,0 1-15,0-22 0,-21 21 0,21-21 16,0 1-16,0 20 0,-22-21 0,22 0 15,0 0-15,-21 1 16,21-1-16,-21-21 16,0 0-1,21-21 1,0-1-16,0 1 0,0 0 16,0 0-16,0-21 0,21-1 0,0 1 15,0 0-15,-21-22 0,22 1 0</inkml:trace>
  <inkml:trace contextRef="#ctx0" brushRef="#br0" timeOffset="4968.09">2138 5715 0,'-21'0'0,"-1"-21"16,1 21-16,21-21 15,-21 21 1,0 0-16,0 0 0,42 0 47,0 0-47,0 0 16,0-21-16,1 21 0,20 0 0,0 0 15,1 0-15,-1 0 0,0-22 0,22 22 16,-1-21-16,22 21 15,0 0-15,-22 0 0,22 0 0,-1 0 0,22 0 16,-21 0-16,21 0 16,0-21-16,-1 21 0,1 0 0,21 0 15,-21 0-15,21 0 0,-21 0 16,0 0-16,21 0 0,-21 0 0,21 0 16,-22 0-16,22 0 0,-21 0 0,0-21 15,-21 21-15,-1 0 0,1 0 16,0 0-16,-22 0 0,22 0 0,-22 0 15,-20 0-15,20 0 0,-20 0 0,-1 0 16,0 0-16,1 0 0,-22 0 16,21 0-16,-21 0 0,0 0 0,1-21 15,20 21-15,-21 0 0,0 0 16,0 0-16,1 0 16,-1 0-1,-21 21 16,0 0-15,-21-21-16,21 21 0,0 0 16,0 1-16,0-1 15,0 0-15,0 0 0,0 0 0,0 0 16,0 1-16,0-1 0,0 0 0,0 21 16,0-21-16,0 22 0,0-22 0,0 21 15,0 1-15,0-1 16,0-21-16,0 21 0,0 1 0,0-1 15,0 0-15,0 1 0,0 20 0,0-20 16,-22-1-16,22 0 0,-21 1 16,21 20-16,0-21 0,0-20 0,0 20 15,0 0-15,0 1 0,0-1 0,0-21 16,0 21-16,0-20 0,0 20 0,0-21 16,21 21-16,-21-20 0,22 20 15,-22-21-15,0 21 0,0-20 0,0 20 16,0 0-16,0 1 0,21-22 0,-21 21 15,0 0-15,0-20 0,0 20 16,0-21-16,0 21 0,0-20 0,0 20 16,0-21-16,21 0 0,-21 0 0,21 1 15,-21-1-15,0 0 0,0 0 16,0 0-16,0 0 0,0 1 0,0-1 16,0 0-16,0 0 0,0 0 15,-21 0-15,21 1 0,-21-1 16,0 0-16,21 0 0,-22-21 15,22 21-15,0 0 16,-21 1-16,0-22 16,21 21-16,0 0 15,-21-21-15,0 0 16,0 0-16,21 21 0,-22-21 16,1 21-16,0-21 0,0 0 15,21 21-15,-21-21 0,0 0 16,21 22-1,-22-22-15,1 0 0,0 0 16,0 0-16,0 0 16,0 0-16,-1 0 0,1 0 0,0 21 15,-21-21-15,21 0 0,-22 0 0,22 0 16,-21 0-16,21 0 16,-22 0-16,22 0 0,-21 0 0,21 0 0,-1 0 15,-20 0-15,21 0 0,0 0 16,0 0-16,-22 0 0,22 0 0,-21 0 15,21 0-15,-22 0 0,1 0 0,21 0 16,-43 0-16,22 0 0,0 0 0,-22-21 16,1 21-16,20 0 0,-20 0 15,-1 0-15,1 0 0,20 0 0,-20 0 16,21 0-16,-22-22 0,22 22 0,-1 0 16,1 0-16,-21 0 0,20 0 0,1 0 15,0-21-15,-1 21 0,1 0 16,0 0-16,-22-21 0,22 21 15,-22 0-15,22-21 0,0 21 0,-22-21 16,22 21-16,-1-21 0,1 21 0,0-22 16,-22 22-16,22-21 0,0 21 15,20 0-15,-20-21 0,0 21 0,-1 0 16,1 0-16,21 0 0,-21-21 0,20 21 16,-20 0-16,21 0 0,-21 0 15,20 0-15,-20 0 0,21 0 0,-21 0 16,20 0-16,-20 0 0,21-21 0,0 21 15,0 0-15,-1 0 0,1 0 16,0 0-16,0 0 0,0-21 0,0 21 16,-1 0-16,1 0 0,0 0 15,0 0-15,0 0 16,0 0 0,-1 0-1</inkml:trace>
  <inkml:trace contextRef="#ctx0" brushRef="#br0" timeOffset="5128.2">2138 8022 0,'0'0'0,"21"-21"78</inkml:trace>
  <inkml:trace contextRef="#ctx0" brushRef="#br0" timeOffset="6281.23">1778 10605 0,'0'0'0,"0"-22"16,21 1-16,-21 0 0,0 0 16,0 0-16,0 0 0,0-1 0,-21 1 15,0 0-15,21 0 0,-21 21 16,21-21-16,-22 21 0,1 0 0,0 0 15,21 21-15,-21 0 16,0 0-16,21 0 0,0 22 16,0-22-16,-21 21 0,21 1 0,-22-1 15,22 0-15,0 1 0,0-1 16,0 21-16,0-20 0,-21 20 0,21 1 16,0-1-16,-21 1 0,21-1 15,0 22-15,0-22 0,0 22 16,-21-21-16,21-1 0,-21 1 0,0 20 15,21-20-15,-22-1 0,22 22 16,-21-22-16,21 1 0,0 21 0,0-22 16,-21 1-16,21-1 0,0-21 15,0 22-15,-21-22 0,21 22 0,0-22 16,0 0-16,0 22 0,0-22 0,0 1 16,0-1-16,0-21 0,0 21 15,0 1-15,0-22 0,0 21 0,0-21 16,-21 1-16,21-1 0,0 0 15,0 0-15,0 0 16,-21-21-16,-1 0 16,22-21-16,0 0 15,0-21-15,0 20 0,0-20 16,0 0-16,0-1 0,0 1 0,0-21 16,0 20-16,22-20 0,-1-1 15</inkml:trace>
  <inkml:trace contextRef="#ctx0" brushRef="#br0" timeOffset="8291.87">1947 10710 0,'0'0'0,"-21"0"16,21 22 15,-21-22-31,42 0 63,0 0-63,0 0 0,1 0 0,-1 0 15,0 0-15,21 0 0,1 0 16,-1 0-16,0 0 0,22 0 15,-22 0-15,43 0 0,-22-22 0,22 22 16,0 0-16,-1-21 0,22 21 16,-21 0-16,21-21 0,-22 0 0,22 21 15,0 0-15,21 0 0,-21-21 0,0 21 16,-1 0-16,-20 0 0,21-21 16,0 21-16,-22-22 0,22 22 0,-21 0 15,21-21-15,0 21 0,-22-21 0,1 21 16,0 0-16,-1-21 0,-20 21 15,84 0-15,-85-21 0,-20 21 16,20 0-16,-20 0 0,20 0 0,-21 0 16,1 0-16,-1 0 0,0 0 15,-20 0-15,20 0 0,-21 0 16,0 0-16,22 0 0,-22 0 0,0 0 16,0 0-16,0 0 15,-21 21 1,0 0-16,0 0 15,0 0-15,0 1 0,-21 20 16,21-21-16,-21 0 0,21 0 0,0 1 16,0 20-16,0-21 0,0 21 15,0 1-15,0-1 0,0 0 16,0-20-16,0 41 0,0-21 0,0 1 16,0-1-16,0 0 0,21 1 0,0-1 15,-21 0-15,21 1 0,1-1 0,-22 0 16,21-20-16,0 20 0,0 0 15,-21 22-15,0-22 0,21-21 16,-21 22-16,0-22 0,21 0 0,-21 21 16,0-21-16,0 22 0,0-22 0,0 0 15,0 43-15,0-43 0,0 21 16,0-21-16,-21 0 0,21 1 16,0-1-16,0 42 15,0-42-15,0 1 0,0-1 0,0 0 0,0 0 16,0 0-16,0 0 0,0 1 15,0-1-15,0 0 16,-21-21-16,21 21 0,0 0 0,0 0 16,0 1-16,0-1 15,0 0-15,0 0 16,0 0-16,0 0 16,0 1-16,0-1 15,-21-21-15,21 21 0,0 0 16,0 0-16,-21-21 0,21 21 15,0 1-15,-21-1 16,21 0-16,-22 0 16,22 0-16,0 0 15,0 1 1,0-1-16,-21-21 16,21 21-16,0 0 15,-21-21-15,21 21 16,0 0-1,0 1-15,0-1 16,-21-21 0,21 21-16,-21 0 31,21 0-31,-21 0 16,21 1-1,-22-1-15,22 0 16,0 0-16,-21-21 15,21 21-15,0 0 0,-21-21 0,21 22 16,0-1-16,-21 0 16,0-21-1,21 21-15,-21-21 47,-1 21-47,1-21 16,0 0-1,0 21-15,0-21 16,0 0-16,-1 0 16,1 0-16,0 0 0,0 0 0,0 0 15,0 22-15,-1-22 0,1 0 0,0 0 16,0 0-16,0 21 0,0-21 0,-22 0 16,22 0-16,0 21 0,0-21 0,0 21 15,-1-21-15,-20 0 0,21 21 0,0-21 16,-22 0-16,22 0 0,-21 0 0,21 0 15,-22 21-15,1-21 0,0 0 16,-1 0-16,1 0 0,0 0 0,-1 0 16,1 0-16,0 0 0,21 0 15,-22 0-15,1 0 0,21 0 0,-22 0 16,22 0-16,0 0 0,-21 0 0,21 0 16,-1 0-16,1 0 0,-21 0 0,21 0 15,-22 0-15,1 0 0,0 0 16,-1 0-16,1 0 0,0-21 0,-22 0 15,22 21-15,-22 0 0,22 0 0,-21-21 16,20 21-16,1 0 0,0-21 16,20 21-16,-20 0 0,21 0 0,-21 0 0,20 0 15,1 0-15,0 0 0,0 0 16,-21 0-16,20 0 0,1 0 0,0 0 16,-21 0-16,21 0 0,-22 0 15,22 0-15,-21 0 0,-1 0 0,22 0 16,-21 0-16,0 0 0,-1 0 0,1 0 15,0 0-15,20 0 0,-20 0 16,0 0-16,21 0 0,-22 0 0,22 0 16,-21 0-16,21 0 0,-22 0 0,22 0 15,0 0-15,0 0 0,-22 0 0,22 0 16,0 0-16,0 0 0,0 0 16,0 0-16,-1 0 0,1 0 0,0 0 15,0 0-15,0-21 0,0 21 16,-1 0-16,1 0 0,21-22 15,-21 22-15,0 0 0,0 0 16,0 0-16,-1-21 16,1 21-16,0 0 0,0 0 15,0 0-15,21-21 16,-21 21-16,-1-21 0,22 0 16,-21 21-16,21-43 0,0 22 0,0-21 15,0 21-15,0-43 0</inkml:trace>
  <inkml:trace contextRef="#ctx0" brushRef="#br0" timeOffset="8881.07">1757 10541 0,'0'0'0,"0"21"15,0 0 1,21-21-1,0 0 1,0 0-16,0 0 0,1 0 16,-1 0-16,-21-21 15,0 0 1,21 21-16,-21-21 0</inkml:trace>
  <inkml:trace contextRef="#ctx0" brushRef="#br0" timeOffset="13801.33">3133 1524 0,'0'0'0,"-22"-21"0,22 0 15,0-22-15,0 22 0,-21 0 0,21-21 16,0 21-16,-21-22 0,21 22 16,0-21-16,0 21 0,0-22 0,0 22 15,0 0-15,0 0 16,-21 0-16,21-1 0,0 1 15,-21 21 1,21 21-16,0 1 16,0-1-16,0 0 0,0 21 0,0 1 15,0-1-15,0 21 0,0 1 16,0-1-16,0 1 0,0-1 0,0 22 16,0-21-16,0 20 0,0-20 15,0-1-15,0 1 0,0-1 0,0-20 16,0 20-16,0-21 0,0 1 0,0-22 15,0 21-15,0 1 16,0-22-16,0 0 0,0 0 0,0 0 16,0 0-16,0 1 15,-21-22 1,21-22-16,-22 1 16,22 0-16,0 0 0,0 0 15,0-22-15,-21 22 0,21 0 16,0-21-16</inkml:trace>
  <inkml:trace contextRef="#ctx0" brushRef="#br0" timeOffset="14210.23">2857 1482 0,'0'0'15,"0"-21"-15,0-1 0,0 1 16,0 0-16,0 0 0,22 21 16,-1-21-16,0 0 0,0-1 0,21 22 15,-20-21-15,20 0 0,0 21 16,1 0-16,-1 0 0,21 0 16,-20 0-16,20 0 0,1 0 15,-22 21-15,22-21 0,-22 21 0,0 22 16,-21-22-16,1 0 0,-1 0 0,-21 22 15,0-22-15,0 21 0,-43-21 16,22 22-16,-21-1 0,0-21 0,20 21 16,-20-20-16,0 20 0,-1-21 0,1 0 15,21 22-15,-21-22 0,20 0 16,1-21-16,21 21 0,0 0 0,-21-21 16,21 21-16,0 1 15,21-22 16,0 0-15</inkml:trace>
  <inkml:trace contextRef="#ctx0" brushRef="#br0" timeOffset="15058.92">3514 2096 0,'21'21'0,"-42"-42"0,63 63 16,-21-42-1,0 0-15,0 0 0,1 0 0,-1 0 16,0-21-16,0 0 0,0 21 16,0-22-16,1 1 0,-1 0 15,0 21-15,0-21 0,0 0 0,0 0 16,1-1-16,-22 1 0,0 0 15,0 0-15,0 0 16,0 0-16,-22 21 16,1 0-1,21 21-15,-21-21 0,0 21 16,0 0-16,21 0 0,-21 0 16,21 1-16,-22 20 0,22-21 0,0 0 15,0 0-15,0 22 0,0-22 16,0 0-16,0 0 0,0 0 0,0 1 15,0-1-15,22-21 0,-1 21 0,0-21 16,0 0-16,0 0 16,0 0-16,1 0 0,-1 0 0,0 0 15,0-21-15,0 21 0,0-21 0,1-1 16,-1 1-16,0 0 0,0 0 16,-21 0-16,21 0 0,-21-1 0,21 1 15,-21 0-15,0 0 0,0 0 0,0 0 16,0-1-16,22 22 0,-22-21 15,0 42 1,0 1 0,0-1-16,0 0 15,-22 0-15,22 0 0,0 0 0,0 1 16,0-1-16,-21 0 0,21 0 0,0 0 16,0 0-16,0 1 0,0-1 15,-21-21-15,21 21 16,0-42 15,0 0-15,0-1-16,21 22 0,-21-21 0,21-21 15,1 21-15,-22 0 0,21-1 16,-21-20-16,21 21 0,0 0 16,0 0-16,0-1 0,1 1 0,-22 0 15,21 21-15,21 0 0,-21 0 16,0 21-16,1 0 0,-1 1 15,0-22-15,-21 21 0,21 0 0,-21 0 16,21 0-16,-21 0 0,0 1 0,0-1 16,0 0-16,0 0 0,0 0 15,0 0-15,0 1 0,0-1 0,0 0 16,0 0-16,-21-21 16,21 21-16,-21-21 0,0 0 15,0 0 1</inkml:trace>
  <inkml:trace contextRef="#ctx0" brushRef="#br0" timeOffset="16192.4">2857 6414 0,'0'0'0,"0"-22"16,0 1-16,-21 0 0,21 0 16,0 0-16,0 0 0,0 42 47,0 0-47,0 0 0,0 21 15,0 1-15,0-1 0,0 0 16,0 1-16,0-1 0,0 0 0,0 22 15,0-22-15,0 1 0,0 20 0,-21-21 16,0 1-16,0-1 0,21 0 16,-21 1-16,21-1 0,-22-21 0,1 22 15,21-22-15,0 0 0,0 0 16,-21-21-16,21 21 0,-21-21 16,21-21-1,0 0-15,0 0 0,0 0 16,0-1-16,-21-20 0,21 21 0,0-21 15,0 20-15</inkml:trace>
  <inkml:trace contextRef="#ctx0" brushRef="#br0" timeOffset="16763.89">2582 6562 0,'0'-21'0,"0"42"0,0-64 15,0 22-15,0 0 16,0 0-16,21 0 15,1 21-15,-1 0 16,0 0-16,0 0 0,0 0 16,0 0-16,1 21 0,-1 0 0,0 21 15,21-20-15,-21 20 0,1 0 16,-1 1-16,0-1 0,0 0 16,-21 1-16,21-1 0,-21 0 0,21 1 15,-21-22-15,0 21 0,0-21 0,0 0 16,0 1-16,0-1 0,0 0 15,0 0-15,22-42 47,-22 0-47,0 0 0,0-1 16,0-20-16,21 21 0,-21-21 16,21 20-16,-21-20 0,21 0 0,0-1 15,-21 1-15,21-21 0,1 20 0,-1 1 16,0 0-16,0 20 0,0-20 15,0 21-15,1 0 0,20 21 0,-21 0 16,0 0-16,0 21 0,1 0 16,-1 0-16,-21 22 0,0-1 15,0 0-15,0-21 0,0 43 0,0-22 16,0 1-16,0-1 0,0 0 16,0 1-16,0-1 0,-21-21 0,21 21 15,-22-20-15,22 20 0,0-21 16,-21 0-16,21 0 0,0 22 0,0-22 15,0 0-15,0 0 16,-21 0 0,21-42-1,0 0-15,0 0 16,21 0-16,0 0 0,-21-1 16</inkml:trace>
  <inkml:trace contextRef="#ctx0" brushRef="#br0" timeOffset="17174.68">3556 6922 0,'0'0'16,"0"21"15,0 0-31,0 0 16,0 0-16,0 0 15,0 1-15,0-1 0,0 0 0,0 0 16,0 0-16,0 0 0,21-21 15,0 0-15,0 22 0,1-22 16,-1 0-16,0 0 0,21 0 16,-21 0-16,1-22 0,-1 1 0,0 21 15,0-21-15,-21 0 0,21 21 16,0-21-16,-21 0 0,0-1 16,0 1-16,0 0 0,0 0 15,0 0-15,0 0 0,-21-1 0,0 1 16,0 21-16,0-21 0,0 21 15,-1 0-15,1 0 16,0 0-16,21 21 16,-21-21-16,21 21 15,0 1-15,0-1 16,21-21 15,0 0-31,-21-21 0,21-1 16</inkml:trace>
  <inkml:trace contextRef="#ctx0" brushRef="#br0" timeOffset="17726.16">4085 6371 0,'0'-21'0,"0"42"0,0-63 16,0 21-16,0 42 31,0 0-31,0 0 0,0 0 0,0 22 15,0-22-15,0 21 0,0 1 0,0-1 16,0 0-16,0 1 0,0-1 16,0 0-16,0 1 0,0-22 15,-21 21-15,21 0 0,0-20 0,0-1 16,0 0-16,0 0 0,-21 0 0,21 0 16,0 1-16,0-1 15,0-42 16,0-1-15,0 1-16,0 0 0,0 0 16,21 0-16,0 0 0,-21-1 15,21 1-15,22-21 16,-22 42-16,0-21 0,0 21 16,0 0-16,0 0 0,1 0 0,-1 0 15,0 0-15,0 0 0,0 0 16,-21 21-16,21 0 15,-21 0-15,0 0 0,0 1 16,0-1-16,0 0 0,-21 0 16,0-21-16,21 21 0,-21 0 0,0-21 15,0 22-15,-1-22 0,1 0 16,0 21-16,0-21 0,0 0 0,0 0 16,-1 0-16,1 0 15,0 0-15,21-21 47,21 21-47,0-22 16,1 1-16</inkml:trace>
  <inkml:trace contextRef="#ctx0" brushRef="#br0" timeOffset="17996.66">4614 6731 0,'0'21'32,"0"0"-17,0 1-15,0-1 16,0 0-16,0 0 0,0 0 16,0 0-16,0 1 0,-21-1 0,21 0 15,-21 0-15,21 0 0,-21 0 16,21 1-16,0-1 15,0-42 17,0-1-17,21 22-15,-21-21 0</inkml:trace>
  <inkml:trace contextRef="#ctx0" brushRef="#br0" timeOffset="18320.56">4635 6519 0,'0'0'0,"-21"0"0,0 0 16,0 0-16,0 0 0,21 22 15,0-1 1,21-21 0,0 0-16,0 0 15,0 0-15,1 0 0,-1-21 16,0-1-16,-21 1 15,0 0-15,0 0 16,0 0-16,0 0 16,-21 21-16,0 0 0,-1-22 15,1 22-15,0 0 16,0 22-16,21-1 16,0 0-1,0 0-15,0 0 0,21-21 16,0 0-1,0 0-15</inkml:trace>
  <inkml:trace contextRef="#ctx0" brushRef="#br0" timeOffset="18642.58">4953 6138 0,'0'0'0,"0"22"47,0-1-47,0 21 0,0-21 15,0 22-15,0-1 0,0 0 0,0 22 16,0-22-16,0 0 0,0 22 16,-21-22-16,0 22 0,21-22 0,-22 0 15,22 1-15,0-1 0,-21-21 16,21 22-16,0-22 0,0 0 0,0 0 15,0 21-15,0-20 0,0-1 16,21-21 15,1 0-15,-22-21-16,21-1 0,0 22 0,-21-21 16</inkml:trace>
  <inkml:trace contextRef="#ctx0" brushRef="#br0" timeOffset="19041.89">5122 6879 0,'0'21'0,"21"-21"0,1 0 32,-1 0-32,0 0 15,0 0-15,0 0 0,0 0 16,1-21-16,-1 21 0,0-21 15,0 21-15,0-21 0,0 21 0,-21-21 16,22 0-16,-22-1 0,0 1 16,0 0-16,0 0 15,-22 21-15,1 0 0,0 0 16,0 0-16,0 21 16,0 0-16,-1 0 0,1 1 0,21-1 15,-21 0-15,21 0 0,-21 0 0,21 0 16,0 1-16,0-1 0,0 0 15,0 0-15,0 0 0,21 0 16,0-21-16,0 0 0,22 0 16,-22 0-16,0 0 0,0 0 0,22 0 15,-22 0-15,0 0 0,0 0 0,0 0 16,0-21-16,1 0 16,-1 0-16,-21 0 15,0 0-15</inkml:trace>
  <inkml:trace contextRef="#ctx0" brushRef="#br0" timeOffset="19399.75">487 11642 0,'0'0'0,"106"-170"15,-64 128 1,-21 0-16,0-1 0,-21 1 0,0 21 16,0 0-16</inkml:trace>
  <inkml:trace contextRef="#ctx0" brushRef="#br0" timeOffset="20384">2159 11324 0,'0'-21'0,"0"42"0,0-63 0,-21 21 16,21-22-16,-21 22 0,21 0 0,0 0 16,0 0-16,-22 0 0,22-1 0,-21 1 15,0 0 1,21 42-1,0 0-15,0 1 0,0 20 16,0 0-16,0 1 0,0-1 0,0 21 16,0-20-16,0 20 0,0 1 0,0-1 15,0-20-15,21 20 16,-21 1-16,0-1 0,0 1 0,0-1 16,0-21-16,0 22 0,0-22 0,0 1 15,0-22-15,0 21 0,0-21 16,-21 0-16,21 1 0,0-1 0,0 0 15,-21-21-15,0 0 16,21-21 0,0 0-16,0-1 0,0 1 0,0 0 15,0 0-15,0 0 0,0 0 16,0-22-16,0 22 0,21-21 0,-21 21 16,21-1-16,0-20 0,0 21 0,22-21 15,-22 20-15,0 1 16,0 21-16,22-21 0,-22 21 0,21 0 15,-21 0-15,0 0 0,1 0 16,-1 0-16,0 0 0,0 21 16,0 0-16,-21 1 0,21-1 0,-21 0 15,0 0-15,0 0 0,0 22 0,0-22 16,-42 0-16,21 21 0,0-21 16,0 1-16,-22-1 0,22 0 0,0 0 15,-21 0-15,20 0 0,1-21 0,-21 22 16,21-22-16,0 0 0,-1 0 15,1 0-15,0 0 16,21-22 15,0 1-31,21 0 16,0 21-16,-21-21 0,22 0 0</inkml:trace>
  <inkml:trace contextRef="#ctx0" brushRef="#br0" timeOffset="20812.78">2794 11769 0,'-21'0'16,"0"0"0,-1 0-16,1 21 15,21 0-15,0 0 0,-21 0 16,0 1-16,21-1 0,-21 0 0,21 21 15,-21-21-15,21 1 0,0 20 0,0-21 16,0 0-16,0 0 0,0 1 16,0-1-16,0 0 0,0 0 0,21-21 15,0 0-15,0 0 0,0 0 16,0 0-16,22 0 0,-22 0 0,0-21 16,0 0-16,0 21 0,1-21 15,-1-1-15,-21 1 0,0-21 0,21 21 16,-21 0-16,0-22 0,0 22 15,0-21-15,0 21 0,0-1 16,0 1-16,-21 0 0,21 0 0,-21 21 16,-1 0-16,1-21 0,0 21 0,0 0 15,0 0-15,0 0 16,-1 0-16,22 21 0,0 0 0,-21 0 16,21 0-1,21-21 1,1 0-16,-1 0 15</inkml:trace>
  <inkml:trace contextRef="#ctx0" brushRef="#br0" timeOffset="21140">3238 11388 0,'0'0'0,"-21"-85"16,0 64-1,21 0-15,0 42 16,0 0 0,-21 0-16,21 0 0,0 22 15,0-22-15,-21 21 0,21 1 0,0-1 0,-21 0 16,21 1-16,0-1 0,0 0 16,-22 1-16,22-1 0,-21 21 15,21-20-15,-21-22 0,21 21 0,0 1 16,0-22-16,0 21 0,-21-21 0,21 0 15,0 1-15,0-1 0,0 0 16,21-42 15,0 0-31,-21-1 16,21 1-16,1 0 0,-1 0 0,0-21 16</inkml:trace>
  <inkml:trace contextRef="#ctx0" brushRef="#br0" timeOffset="21468.32">3450 11324 0,'0'-21'15,"0"42"-15,0-63 0,0 63 32,0 0-32,0 0 15,0 22-15,-21-1 0,21-21 0,-21 22 16,21-1-16,-21 0 0,-1 1 0,22-1 15,0 0-15,-21-21 0,21 22 16,-21-1-16,21 0 0,-21 1 0,21-22 16,0 21-16,0-21 0,0 22 0,0-22 15,0 0-15,0 0 16,0 0-16,0 1 0,0-1 0,0 0 16,0 0-16,21-21 15,0 0-15,0 0 16,1 0-1,-1-21-15,-21 0 0,21 21 0,-21-21 16,21-1-16,0 1 0,-21 0 0,21 0 16</inkml:trace>
  <inkml:trace contextRef="#ctx0" brushRef="#br0" timeOffset="21824.01">3979 11197 0,'0'-21'0,"0"42"0,0-63 15,-21 63 1,21 0 0,-21 0-16,21 22 0,-21-1 0,21-21 15,0 22-15,-21 20 0,-1-21 16,1 1-16,0-1 0,0 22 0,21-22 15,-21 0-15,0 1 0,-1 20 16,1-21-16,21 1 0,0-1 0,-21 0 16,0-20-16,21 20 0,0-21 0,0 21 15,0-20-15,0-1 0,-21-21 0,21 21 16,0 0-16,21-21 31,0-21-31,0 21 0,-21-21 16,21 0-16,1-1 0,-1 1 0,0 0 15,0 0-15</inkml:trace>
  <inkml:trace contextRef="#ctx0" brushRef="#br0" timeOffset="22267.52">3979 11917 0,'0'21'0,"0"0"16,21-21-1,1 21-15,-1-21 0,0 0 16,0 0-16,0 0 16,0-21-16,1 21 0,-1-21 0,0 21 15,-21-21-15,21 0 0,0 21 0,-21-21 16,0-1-16,21 22 0,-21-21 16,0 0-16,0 0 0,0 0 15,0 0-15,0-1 16,-21 22-16,0 0 15,0 0-15,0 0 0,0 0 16,21 22-16,0-1 0,-22 0 16,1-21-16,21 21 0,0 0 0,-21 0 15,0 22-15,21-22 0,-21 0 0,21 0 16,-21 0-16,21 22 0,0-22 0,0 0 16,0 0-16,0 0 0,0 1 15,0-1-15,0 0 0,21-21 16,0 0-16,0 0 15,0 0-15,0 0 16,1 0-16,-1 0 0,0 0 16,0 0-16,0-21 0,0 21 15,-21-21-15,22 21 0,-1-22 0,0 1 16,0 21-16,-21-21 0,21 21 16</inkml:trace>
  <inkml:trace contextRef="#ctx0" brushRef="#br0" timeOffset="22693.09">2921 11557 0,'-42'0'0,"84"0"0,-127 0 0,43 0 15,0 0-15,-1 0 0,22 0 16,0 0-16,21-21 16,21 21-16,21 0 0,1 0 15,-1 0-15,22 0 0,-1-21 16,1 21-16,-1 0 0,22 0 0,-1 0 15,1 0-15,0 0 0,-1 0 16,1 0-16,-21 0 0,-1 0 0,-21 0 16,1 0-16,-1 0 0,-21 0 0,0 0 15,1 0-15,-1 0 0,0 0 63</inkml:trace>
  <inkml:trace contextRef="#ctx0" brushRef="#br1" timeOffset="33791.86">4000 8424 0,'0'0'0,"0"-21"16,0 0 15,0 0-15,0 42 46,0 0-46,0 0-16,0 1 15,0-1-15,0 0 0,0 0 16,0 0-16,0 0 16,0 1-16,0-1 0,0 0 0,0 0 15,0 0-15,0 0 0,0 1 0,0-1 16,0 21-16,0-21 0,0 22 15,0-22-15,0 21 0,0 0 0,0-20 16,0 20-16,0 0 0,0-21 0,0 22 16,0-22-16,0 21 0,0-21 15,0 1-15,0-1 0,0 0 16,0 21-16,0-21 0,0 1 0,0-1 16,0 0-16,0 0 0,0 0 0,0 22 15,-21-22-15,21 21 0,0-21 16,0 22-16,-21-22 0,21 21 0,0-21 15,-21 22-15,21-22 0,0 21 16,0-21-16,0 22 0,0-22 0,0 0 16,-21 0-16,21 21 0,0-20 0,0-1 15,0 0-15,0 0 0,0 0 0,0 0 16,0 1-16,-21-1 0,21 0 16,0 0-16,0 0 0,0 22 0,0-22 15,0 0-15,0 0 0,0 0 16,0 0-16,0 1 0,0-1 0,0 0 15,0 0-15,0 0 0,0 0 16,0 1 62,0-1-62,0-42 46,0-1-46,0 1-16,0 0 16,0 0-16,0 0 15,0 0-15,0-1 0,0 1 0</inkml:trace>
  <inkml:trace contextRef="#ctx0" brushRef="#br1" timeOffset="35068.05">4022 8340 0,'0'-21'63,"-22"21"-32,1 0-15,0 21-16,0-21 15,21 21-15,-21 0 0,0-21 16,21 21-16,-22 0 0,1 1 0,21-1 16,-21 0-16,0 0 0,0 0 0,0 0 15,-1 1-15,1-1 0,0 0 16,0 0-16,0 21 0,0-20 0,21-1 16,-22 0-16,1 0 15,0 0-15,21 0 0,0 1 16,-21-22-16,21 21 0,-21-21 0,21 21 31,0-42 16,0 0-31,21-1-16,0 1 15,0 21-15,-21-21 0,21 0 0,1 0 16,-1 0-16,0-1 0,0 1 0,0 0 15,-21 0-15,21 0 16,1-22-16,-1 22 0,0 0 0,-21 0 16,21 0-16,0 0 0,-21-1 0,21 1 15,-21 0-15,22 21 16,-22-21-16,21 0 16,0 21-1,-21-21-15,21 21 16,0 0-1,0 0 1,1 0-16,-1 21 16,-21 0-16,21 0 0,0 0 15,-21 22-15,0-22 16,21 0-16,0 0 0,1 21 16,-22-20-16,0 20 0,21-21 0,0 21 15,-21-20-15,0 20 0,21-21 0,0 21 16,-21-20-16,21-1 0,-21 0 15,0 0-15,0 0 0,22 0 0,-22 1 16,21-22-16,-21 21 0,0-42 94</inkml:trace>
  <inkml:trace contextRef="#ctx0" brushRef="#br1" timeOffset="55615.88">7387 8340 0,'0'21'47,"-21"-21"-32,21 21-15,0 0 0,0 22 0,0-22 16,0 0-16,0 21 0,0 1 0,-21-22 16,21 21-16,0 0 0,0 1 15,0 20-15,0-20 0,-21-1 0,21 0 16,-22 1-16,22-1 0,0 0 0,0 1 16,0-1-16,-21 0 0,21-21 15,0 1-15,-21-1 0,21 0 16,0 0-16,0 0 0,0 0 15,0-42 17,-21 0-32,21 0 0,0 0 15,0 0-15,0-1 0</inkml:trace>
  <inkml:trace contextRef="#ctx0" brushRef="#br1" timeOffset="58188.26">7345 8446 0,'0'0'0,"21"0"47</inkml:trace>
  <inkml:trace contextRef="#ctx0" brushRef="#br1" timeOffset="76264.61">7324 8255 0,'0'-21'0,"0"0"15,0 0 1,21 42 46,0-21-46,0 21-16,0 0 0,0 0 0,1 22 16,-1-22-16,0 21 0,21-21 0,43 64 15,-22 21 1,-41-85 0,-1 0-16,0 0 0,0 0 0,0 1 0,-21-1 15,0 0-15,21-21 0,-21 21 16,0-42 46,0 0-62,0 0 16,0-1-16,0 1 0,0 0 16</inkml:trace>
  <inkml:trace contextRef="#ctx0" brushRef="#br1" timeOffset="76619.97">8191 8234 0,'22'-21'15,"-44"21"1,1 21-1,0 0-15,0 0 0,0 22 0,-22-22 16,22 21-16,-21 0 0,21-20 16,-22 20-16,1 0 0,21-21 0,-21 22 15,20-22-15,1 21 0,0-21 0,21 1 16,0-1-16,-21 0 0,21 0 16,0 0-16,0 0 15,21-21 1,0-21-1,0 0-15,1 0 0,-1 21 16,0-42-16,0 20 0,0 1 0,0 0 16,1-21-16,-1 21 0,0-22 15,0 22-15,0 0 0,0-21 0</inkml:trace>
  <inkml:trace contextRef="#ctx0" brushRef="#br1" timeOffset="76884.48">8128 8340 0,'0'-21'16,"21"-1"-16,-42 65 0,42-107 15,0 64-15,-21 21 31,0 1-31,0 20 0,0-21 16,0 0-16,0 22 0,0-1 16,0-21-16,0 21 0,0 1 0,0 20 15,0-20-15,0-1 0,-21 21 0,21-20 16,-21 20-16,0-20 0,21-1 16,0 0-16,0 1 0,-21-1 0,21-21 15,0 21-15,0-20 0,0-1 0,0 0 16,0 0-16,0 0 15,0-42 17,21 0-17,-21 0-15,0 0 0,21-1 0,-21 1 16,21 0-16,0 0 0</inkml:trace>
  <inkml:trace contextRef="#ctx0" brushRef="#br1" timeOffset="77276.25">8318 8805 0,'0'22'16,"0"-1"-1,0 0-15,0 0 0,-21 21 0,21-20 16,-21-1-16,21 0 0,0 21 0,0-21 16,0 1-16,0-1 0,0 0 15,0 0-15,0 0 0,0 0 16,0 1-16,21-22 0,0 0 15,1 0-15,-1 0 0,0 0 16,21 0-16,-21 0 0,1-22 0,-1 1 16,0 21-16,21-21 0,-21 0 15,1 0-15,-1 0 0,-21-1 0,0 1 16,0-21-16,0 21 0,0 0 0,0-22 16,-21 22-16,21 0 0,-22 0 15,1 0-15,0 21 0,0 0 0,21-22 16,-21 22-16,0 0 0,-1 0 15,1 0-15,21 22 0,-21-22 0,0 21 16,0 0-16,21 0 16,0 0-16,0 0 15,21-21 1,0 0-16,0-21 16,0 0-16,1 0 0,20 0 0</inkml:trace>
  <inkml:trace contextRef="#ctx0" brushRef="#br1" timeOffset="77817.75">8975 8382 0,'0'-21'0,"0"42"0,0-63 0,0 21 15,0-1-15,0 1 16,0 42 0,0 1-1,0 20-15,-22-21 0,22 21 0,0-20 16,-21 20-16,21 0 0,-21 1 15,0 20-15,21-21 0,0 1 0,0 20 16,-21-20-16,21-1 0,-21 0 0,21 1 16,-22-1-16,22 0 0,0-21 0,0 22 15,0-22-15,0 0 16,0 0-16,0 0 0,0 1 0,0-1 16,0-42 15,0-1-16,0 1-15,0 0 0,0 0 16,22-21-16,-22 20 0,21 1 0,0 0 16,0-21-16,0 21 0,22-1 15,-22 1-15,21 0 0,-21 21 0,0 0 16,22-21-16,-22 21 0,21 0 0,-21 0 16,1 21-16,-1-21 0,0 21 0,0 0 15,-21 1-15,0-1 0,0 0 16,0 0-16,0 0 0,0 0 0,0 1 15,-21-1-15,0 0 0,0 0 16,-1 0-16,1 0 0,0 1 0,0-22 16,0 21-16,0-21 0,-1 0 0,1 21 15,0-21-15,0 0 0,0 0 16,21-21 15,0 0-31,21 21 16,-21-22-16,21 1 0,0 21 0,-21-21 15,21 0-15</inkml:trace>
  <inkml:trace contextRef="#ctx0" brushRef="#br1" timeOffset="78080.63">9504 8805 0,'0'-21'15,"21"21"-15,-21 21 31,0 1-31,0-1 0,0 0 0,0 0 16,0 0-16,0 22 0,0-22 0,0 0 16,0 21-16,-21-21 0,21 1 15,-21-1-15,21 21 0,0-21 16,-22 0-16,22 1 0,0-1 0,0 0 16,0-42 30,0 0-46,22-1 0,-1-20 16,0 21-16</inkml:trace>
  <inkml:trace contextRef="#ctx0" brushRef="#br1" timeOffset="78405.03">9631 8636 0,'0'0'0,"-43"-21"15,22 21 1,0 0-16,0 0 0,21 21 15,0 0 1,0 0-16,21-21 16,0 0-16,0 0 15,1 0-15,-1 0 0,0 0 16,-21-21-16,21 21 0,-21-21 16,21 21-16,-21-21 0,0 0 15,0 0-15,0-1 0,-21 22 16,0 0-16,0 0 0,0 0 0,-1 0 15,1 0-15,0 0 16,0 22-16,21-1 16,0 0-1,21-21 1,0 0-16,0 0 16,1 0-16,-1 0 0,0-21 15</inkml:trace>
  <inkml:trace contextRef="#ctx0" brushRef="#br1" timeOffset="78725.44">10033 8192 0,'0'0'0,"21"-43"0,-21 22 15,21 0-15,-21 0 0,0 42 32,0 0-17,0 0-15,0 0 0,0 22 0,0-22 16,-21 21-16,21 1 0,-21-1 0,21 0 15,0 1-15,0-1 0,-21 21 16,0-20-16,-1 20 0,22-20 0,-21 20 16,0 1-16,21-22 0,-21 21 0,21-20 15,-21-1-15,21 0 0,-21 1 0,21-22 16,0 21-16,0-21 0,0 1 16,0-1-16,0 0 0,0 0 15,21-21 16,0-21-31,-21 0 0,0 0 16,21-1-16,0 1 0,-21 0 16,21 0-16,1 21 0</inkml:trace>
  <inkml:trace contextRef="#ctx0" brushRef="#br1" timeOffset="79083.78">10033 9038 0,'21'0'0,"0"0"16,-21 21-16,21-21 0,1 0 15,-1 0-15,0 0 0,0 0 16,0 0-16,0 0 16,1 0-16,-1-21 0,0 21 0,0-21 15,0 21-15,0-21 0,1 0 0,-1 0 16,-21-1-16,21 22 0,-21-21 0,0 0 16,0-21-16,0 21 0,0-1 15,0 1-15,0 0 0,-21 21 16,0 0-16,-1 0 15,1 0-15,0 0 0,0 21 0,0 0 16,0 1-16,-1 20 0,1-21 0,0 21 16,0 1-16,0-22 0,21 21 15,0-21-15,0 22 0,0-22 0,0 0 16,0 0-16,0 0 0,0 1 0,0-1 16,0 0-16,21-21 0,0 21 15,0-21-15,0 0 0,1 0 16,-1 0-16,21 0 0,-21 0 15,0 0-15,1-21 0,-1 0 0,0 21 16,0-21-16,0-1 0</inkml:trace>
  <inkml:trace contextRef="#ctx0" brushRef="#br1" timeOffset="79872.36">11472 8297 0,'0'0'0,"0"-63"15,0 42-15,0 0 0,0-1 16,0 44 15,0-1-31,-21 0 0,21 21 16,0-21-16,0 22 0,0-1 0,0 0 15,0 22-15,0-22 0,0 1 0,-21 20 16,21-21-16,0 22 0,0-22 0,-21 22 16,21-22-16,0 0 0,0 1 15,-21-22-15,21 21 0,-22-21 16,22 22-16,-21-22 0,21 0 15,0 0-15,-21-21 0,21 21 16,-21-21-16,21-21 16,0 0-1,0 0-15,0 0 0,0 0 16,0-1-16,0 1 0,0 0 0,21-21 16,0 21-16,-21-1 0,21 1 0,1-21 15,-1 21-15,0 0 0,0-1 0,0 22 16,0-21-16,1 0 0,-1 21 15,21 0-15,-21 0 0,0 0 16,1 0-16,-1 21 0,0 0 0,0 1 16,0-22-16,-21 42 0,0-21 0,0 0 15,0 0-15,0 1 0,0-1 0,0 0 16,0 0-16,-21 0 0,0 0 0,0 1 16,0-1-16,-1-21 0,-20 21 15,21 0-15,0-21 0,0 21 0,-22-21 16,22 0-16,0 21 0,0-21 15,0 0-15,42 0 32,0-21-17,0 0-15,0 21 0,0-21 16</inkml:trace>
  <inkml:trace contextRef="#ctx0" brushRef="#br1" timeOffset="80156.89">12171 8763 0,'21'0'16,"0"0"-16,0 0 15,0 0-15,1 0 16,-1 0-16,0 0 0,0 0 0,0 0 15,0 0-15,1 0 0,-1 0 16,0 0-16,0 0 0,0 0 16,0 0-16,1 0 0,-44 0 47,1 21-47,0-21 0,0 21 15</inkml:trace>
  <inkml:trace contextRef="#ctx0" brushRef="#br1" timeOffset="80313.12">12277 8975 0,'0'0'16,"0"21"-1,21-21-15,0 0 16,0 0-16,0 0 0,0 0 16,1 0-16,-1 0 0,0 0 15,0 0-15,-21-21 0,21 21 16,0-21-16</inkml:trace>
  <inkml:trace contextRef="#ctx0" brushRef="#br1" timeOffset="81225.5">13271 8488 0,'0'0'0,"-21"0"31,0 0-31,0 21 16,21 0-16,0 0 0,-21 1 15,21-1-15,-21 21 0,-1 0 0,22 1 16,0-22-16,-21 21 0,21 1 0,-21-1 16,0 0-16,21-21 0,-21 22 0,21-22 15,0 0-15,0 0 0,0 0 16,0 1-16,0-1 0,-21-21 0,21-21 31,21-1-15,-21 1-16,21-21 0,-21 21 15,0 0-15,21-22 0,0 1 0,-21 0 16,21 20-16,1-20 0,-1 0 0,-21-1 16,21 1-16,0 21 0,0-21 15,22 20-15,-22 1 0,0 0 0,0 21 16,0 0-16,22 0 0,-22 0 15,0 0-15,0 0 0,-21 21 0,21 0 16,0 1-16,1-1 0,-22 0 0,0 21 16,0-21-16,21 1 0,-21 20 0,0-21 15,0 0-15,0 22 0,0-22 0,0 0 16,0 21-16,0-21 0,0 1 0,-21-1 16,21 0-16,0 0 15,-22 0-15,1-21 31,21-21-15,0 0-16,0-21 16,0 20-16,0 1 0</inkml:trace>
  <inkml:trace contextRef="#ctx0" brushRef="#br1" timeOffset="82168.35">13695 8721 0,'21'0'32,"0"0"-32,0 0 15,0 0 1,1-21-16,-1 21 0,0-22 16,0 22-16,-21-21 0,21 0 0,0 0 15,-21 0-15,22 0 0,-22-1 16,21 1-16,-21 0 0,0 0 15,-21 42 17,-1-21-32,1 21 0,21 0 15,-21 1-15,0-1 0,21 21 0,-21-21 16,0 0-16,21 22 0,-22-1 0,22-21 16,-21 22-16,21-1 0,0-21 15,0 21-15,0-20 0,0-1 16,0 0-16,0 0 0,0 0 0,21 0 15,1-21-15,-1 0 0,0 0 16,0 0-16,0 0 0,0 0 0,1 0 16,-1 0-16,0-21 0,0 21 0,0-21 15,-21 0-15,21 0 0,1 0 16,-1-1-16,0 1 0,0-21 0,0 21 16,-21-22-16,21 22 0,1 0 0,-1-21 15,-21 21-15,21-1 0,0 1 16,-21 42 15,0 1-15,0-1-16,0 0 0,0 0 0,0 0 15,0 0-15,0 22 0,0-22 0,0 0 16,0 0-16,0 0 0,0 1 0,0-1 16,0 0-16,0 0 0,21-21 31,0 0-16,1-21-15,-1 0 16,0 0-16,0-1 0,-21 1 16,21 0-16,0 0 0,1 0 0,-1 0 15,-21-1-15,0 1 16,21 21-16,0 0 0,0 21 31,-21 1-31,21-1 0,-21 0 16,0 0-16,0 0 0,0 0 15,0 1-15,0-1 0,22-21 0,-1 21 16,0-21-16,0 0 16,0 0-16,-21 21 0,21-21 0,1 0 15,-1 0-15,0 0 0,0-21 0,-21 0 16,21 21-16,0-21 0,1-1 0,-1 1 16,-21 0-16,0-21 0,0 21 15,0-22-15,0 22 0,0-21 0,0-1 16,0 22-16,0-21 0,0 21 15,0 0-15,-21-1 0,21 1 0,-22 0 16,1 21-16,21-21 0,-21 21 16,0 0-16,0 0 15,21 21-15,0 0 16,21-21 15,0 0-31,0 0 0</inkml:trace>
  <inkml:trace contextRef="#ctx0" brushRef="#br1" timeOffset="82805.52">15875 7811 0,'0'0'16,"-21"-22"-16,0 1 16,21 0-16,-22 21 15,1 0-15,0 21 16,21 22-16,0-22 16,-21 0-16,21 21 0,-21 22 0,21-22 15,-21 22-15,-1-1 0,22 1 16,-21-1-16,21 1 0,-21-1 0,0-21 15,21 22-15,0-1 0,-21-20 0,0-1 16,21 0-16,-22 22 0,22-43 0,0 21 16,0 1-16,0-22 0,0 0 0,-21 0 15,21 0-15,0 1 16,-21-44 0,21 1-1,0 0-15,0 0 16,0 0-16,0 0 0,0-22 0,21 22 15,-21 0-15,21-21 0,1 20 0,-1 1 16,-21 0-16,21-21 0,0 21 16,0-1-16,0 1 0,1 21 0,20-21 15,-21 0-15,0 21 0,0 0 0,22 0 16,-22 0-16,0 21 0,0 0 0,22 0 16,-22 1-16,0-1 0,-21 0 0,0 0 15,21 21-15,-21-20 0,0-1 16,0 21-16,0-21 0,-21 0 0,0 1 15,0-1-15,-1 0 0,-20 0 16,21 0-16,-21-21 0,20 21 0,-20-21 16,21 0-16,-21 22 0,20-22 0,1 0 15,0 0-15,0 0 0,0 0 0,0 0 16,-1 0-16,22-22 16,0 1-16,22 0 15,-1 0-15,0 21 0,0-21 16,0 0-16,22-1 0</inkml:trace>
  <inkml:trace contextRef="#ctx0" brushRef="#br1" timeOffset="83204.28">16341 8467 0,'0'0'0,"0"-21"0,-22 21 31,22 21-31,-21 0 15,0 0-15,21 0 0,-21 0 0,21 1 16,-21-1-16,21 21 0,-21-21 0,21 22 16,0-1-16,0 0 0,0-21 15,0 1-15,0-1 0,0 0 0,0 0 16,0 0-16,21-21 16,0 21-16,0-21 0,0 0 15,0 0-15,1 0 0,-1-21 16,0 0-16,0 0 0,0 0 0,-21 0 15,0-1-15,21 1 0,1-21 0,-22 21 16,0-22-16,0 1 0,0 21 0,0-21 16,0 20-16,0 1 0,0-21 15,0 21-15,-22 21 0,1-21 16,0 21-16,0 0 0,-21 0 0,20 0 16,1 0-16,-21 21 0,21 0 0,0-21 15,-1 21-15,22 0 16,0 0-1,22-21-15,-1 0 0,0 0 16,0 0-16</inkml:trace>
  <inkml:trace contextRef="#ctx0" brushRef="#br1" timeOffset="83516.21">16827 7959 0,'0'-21'0,"0"42"0,0-64 0,0 22 0,22 0 15,-22 0-15,0 42 16,0 0 0,0 0-16,0 22 15,0-1-15,0 0 0,-22 1 0,22-1 16,-21 22-16,21-22 0,-21 21 0,21-20 16,-21 20-16,21-20 0,-21-1 0,0 21 15,21-20-15,-22-1 0,1 0 0,21 1 16,-21-1-16,21 0 0,0 1 0,-21-22 15,21 0-15,0 21 0,-21-20 16,21-1-16,0 0 0,21-42 47,0 0-47,-21-1 0,21-20 0,0 21 16</inkml:trace>
  <inkml:trace contextRef="#ctx0" brushRef="#br1" timeOffset="83832.12">17187 7853 0,'0'-21'0,"0"42"0,0-63 0,0 63 32,-21 0-17,21 21-15,-21 1 0,21-1 16,-21 0-16,0 22 0,-1-22 0,22 22 15,-21-22-15,0 21 0,0 1 16,0-22-16,21 22 0,-21-22 0,-1 0 16,1 1-16,21-1 0,0 0 0,-21 1 15,0-1-15,21-21 0,0 0 0,0 22 16,0-22-16,-21 0 0,21 0 16,0 0-16,0-42 46,0 0-46,21 0 0,0 0 0,0-22 16</inkml:trace>
  <inkml:trace contextRef="#ctx0" brushRef="#br1" timeOffset="84140.55">17568 7874 0,'0'0'16,"0"-21"-16,0 0 0,0 0 15,-21 42 1,21 0-16,-21 0 16,0 21-16,21 1 0,0-1 0,-21 22 15,-1-22-15,1 21 0,0 1 16,21-1-16,-21 1 0,0-1 16,0 1-16,-1-22 0,22 22 0,-21-22 15,0 22-15,0-22 0,21 0 0,0 1 16,-21-22-16,21 21 0,-21-21 0,21 0 15,0 1-15,0-1 0,0 0 0,0 0 16,21-42 15,0 0-15,0 0-16,0-1 0,-21 1 0,21 0 16</inkml:trace>
  <inkml:trace contextRef="#ctx0" brushRef="#br1" timeOffset="84550.14">17568 8700 0,'0'21'0,"21"-21"32,1 0-32,-1 0 0,0 0 15,0 0-15,0 0 16,0 0-16,-21-21 0,22-1 0,-1 22 0,0-21 15,0 21-15,-21-21 0,21 0 16,0 0-16,-21 0 0,0-1 16,0 1-1,-21 21 1,0 0-16,0 21 0,0-21 16,0 22-16,-1-1 0,1 0 0,0 0 15,0 0-15,0 22 0,0-22 0,21 42 16,-22-42-16,22 1 0,0 20 15,0-21-15,0 0 0,0 0 0,0 1 16,22-1-16,-22 0 16,21-21-16,0 0 0,0 0 0,0 0 15,0 0-15,1 0 0,-1 0 0,0 0 16,0 0-16,21 0 0,-20-21 0,-1 0 16,0-1-16,0 1 15,0 0-15,-21 0 0,21-21 16,1-1-16</inkml:trace>
  <inkml:trace contextRef="#ctx0" brushRef="#br1" timeOffset="84868.05">16362 8276 0,'0'0'0,"-43"0"0,22-21 0,42 0 31,1 21-31,20 0 16,-21 0-16,43 0 0,-22 0 15,21 0-15,-20 0 0,20 0 0,1 0 16,-1 0-16,-20 0 0,20 0 0,-21 0 15,1 0-15,-1 0 0,-21 0 0,0 0 16,1 0-16,-1 0 0,0 0 16,0 0-16,0 0 0,0 0 15,1 0-15</inkml:trace>
  <inkml:trace contextRef="#ctx0" brushRef="#br1" timeOffset="85252.35">18500 8213 0,'-22'0'31,"1"0"-31,0 0 16,21 21-16,-21 0 0,0 0 0,0 0 15,-1 1-15,1 20 0,0-21 16,0 21-16,0-20 0,0 20 0,-1-21 16,1 21-16,21-20 0,0 20 0,0-21 15,0 21-15,0-20 0,0-1 0,0 0 16,0 0-16,0 0 0,0 0 0,0 1 15,0-1-15,21 0 0,1 0 16,-1-21-16,0 21 16,0-21-16,0 0 0,0 0 15,1 0-15,-1 0 0,0 0 0,21 0 16,-21-21-16</inkml:trace>
  <inkml:trace contextRef="#ctx0" brushRef="#br1" timeOffset="85592.24">18944 8170 0,'0'-21'0,"0"42"0,0-63 16,21 42-1,0 0-15,1 0 16,-1 0-16,0 21 0,0 0 15,-21 1-15,0-1 0,21 0 0,0 0 16,-21 0-16,0 22 0,0-22 0,0 21 16,0-21-16,0 22 0,0-22 0,0 21 15,0-21-15,0 22 0,0-22 16,0 0-16,0 21 0,-21-21 0,21 1 16,0-1-16,-21 0 0,0 0 0,21 0 15,0 0-15,-21 1 0,0-1 16,21 0-16,-22-21 0,1 21 0,0 0 15,0-21 1,0 0 0</inkml:trace>
  <inkml:trace contextRef="#ctx0" brushRef="#br1" timeOffset="91668.17">4043 3662 0,'0'0'0,"0"-21"15,21 21-15,-21-21 31,0-1-15,0 1 0,0 0-1,0 42 32,0 0-47,0 1 16,0-1-16,0 0 0,0 0 15,0 0-15,0 0 0,-21 22 0,21-22 16,0 21-16,0 1 0,0-1 0,0 21 16,-21-20-16,21 20 15,0-20-15,-22-1 0,22 21 0,0-20 16,0-1-16,0 0 0,0 1 0,0-1 16,0 0-16,0-20 0,0 20 15,0-21-15,0 21 0,0-20 0,0 20 16,0-21-16,0 21 0,0-20 0,0-1 15,0 21-15,0-21 0,0 22 16,0-22-16,0 21 0,0 0 0,0-20 16,0 20-16,0-21 0,0 0 0,0 22 15,0-22-15,0 0 0,0 0 16,0 0-16,0 0 16,0 1-16,0-1 0,0 0 15,0 0-15,0 0 16,0 0-16,0 1 15,0-1 1,0-42 31,0-1-47,0 1 0,0 0 16,0 0-16,0 0 15,0-22-15,0 22 0,0-21 0</inkml:trace>
  <inkml:trace contextRef="#ctx0" brushRef="#br1" timeOffset="92759.91">4000 3514 0,'-21'0'0,"21"21"16,-21 0-16,0 0 15,0 0-15,21 1 0,-21-1 0,-1 21 16,1-21-16,0 0 0,0 1 0,0-1 15,0 21-15,21-21 16,-22 0-16,1 1 0,0-1 0,0 0 16,21 0-16,-21-21 0,21 21 15,0 0-15,0 1 0,-21-22 0,21 21 16,-22-21-16,22 21 16,0-42 15,0 0-16,22-1-15,-1 22 0,-21-21 16,21 0-16,0 0 0,0 21 0,0-21 16,-21 0-16,22-1 15,-1 1-15,0 0 0,0 21 0,0-21 16,0 0-16,1 0 0,-1-1 0,0 1 16,0 0-16,0 21 0,-21-21 15,21 0-15,1 0 0,-22-1 16,0 1-16,21 21 0,-21-21 15,21 21-15,-21-21 16,0 0 0,21 0-16,0 21 15,0 0 17,1 0-32,-22 21 15,0 0-15,21 0 16,-21 0-16,21 0 0,-21 1 15,21-1-15,0 21 0,0-21 0,1 22 16,-1-22-16,0 21 0,21 43 16,-21-64-16,1 21 15,-1 1-15,0-1 0,0-21 0,0 21 16,0-20-16,1-1 0,-1 0 0,0 0 16,0 0-16,-21 0 0,21 1 0,0-22 15,-21 21-15,22-21 16,-1 0-1,-21-21 48,-21 21-63,21-22 0</inkml:trace>
  <inkml:trace contextRef="#ctx0" brushRef="#br1" timeOffset="113780.24">7810 3747 0,'0'-22'16,"0"1"-16,0 0 16,22 0-16,-1 0 15,-21 0-15,0-1 16,21 1-16,0 0 16,-21 0-16,21 21 0,-21-21 15,21 21-15,-21-21 0,22 21 16,-22-22-1,21 1-15,0 0 16,-21 0-16,0 0 0,0 0 16,0-1-16,0 1 15,0 0-15,0 0 0,0 0 0,0 0 16,0-1-16,0 1 0,0 0 16,0 0-16,0 0 0,0 0 15,0-1-15,0 1 0,0 0 16,0 63 15,0-20-15,0 20-16,0 0 0,0 22 0,0-1 15,0-20-15,0 20 0,0 1 0,0-1 16,-21-21-16,21 22 0,0-22 16,0 22-16,0-22 0,0 0 0,0 1 15,0-1-15,0 0 0,0-20 0,0 20 16,0-21-16,0 21 15,0-20-15,0-1 0,0 0 16,0 0-16,0 0 16,-21-21 15,21-21-31,0 0 0,0 0 16,0 0-16,0-1 0,0-20 15</inkml:trace>
  <inkml:trace contextRef="#ctx0" brushRef="#br1" timeOffset="114156.46">7747 3112 0,'0'-22'0,"0"44"0,0-65 0,21 22 15,21 0-15,-20 0 0,20 0 0,-21 21 16,21-22-16,1 1 0,-1 21 0,22-21 16,-22 21-16,0 0 0,1 0 15,-22 0-15,21 21 0,0 0 0,-20 22 16,-1-22-16,-21 21 0,0 1 16,0 20-16,0-21 0,0 22 15,-21-22-15,-1 1 0,-20 20 0,0-21 16,-1 1-16,1-1 0,0-21 15,-1 22-15,1-22 0,0 0 0,-1 0 16,22 0-16,-21 0 0,21 1 0,0-1 16,42 0-1,0-21 1,21 0-16,-21 0 0,1 0 16,20 0-16,-21-21 0,0 21 15</inkml:trace>
  <inkml:trace contextRef="#ctx0" brushRef="#br1" timeOffset="114984.11">8382 3937 0,'21'0'16,"0"0"-16,0 0 0,1 0 0,-1-21 15,0 21-15,21-21 0,-21 21 16,22-21-16,-1-1 0,-21 22 0,22-21 16,-22 0-16,0 0 0,0 0 15,0 0-15,-21-1 0,0 1 16,0 0-16,0 0 16,-21 21-16,0 0 15,-21 0-15,20 0 0,1 21 16,0 0-16,-21 0 0,21 1 0,-1-1 15,1 0-15,0 0 0,0 0 0,0 0 16,21 22-16,-21-22 0,21 0 16,0 0-16,0 0 0,0 1 0,0-1 15,21 0-15,0 0 0,0-21 0,21 0 16,-20 21-16,20-21 0,-21 0 16,21 0-16,1 0 0,-1-21 15,0 0-15,-20 21 0,20-21 0,0 0 16,1-1-16,-22 1 0,0 0 15,21 0-15,1-21 0,-22 20 16,0 1-16,-21 0 0,0 0 0,21 0 16,-21 0-16,21-1 0,-21 44 47,0-1-47,0 0 0,-21 0 15,21 0-15,-21 0 0,21 1 16,0-1-16,0 0 0,-21 0 15,21 0-15,-21 0 0,21 1 16,0-1-16,0 0 0,0 0 16,0-42 15,0 0-31,0 0 16,0-1-16,0 1 0,0 0 15,21 0-15,0-21 0,-21 20 16,21 1-16,0 0 0,0 0 0,43-21 15,-43 20-15,0 1 0,0 21 16,1 0-16,-1 0 16,0 0-16,0 0 0,0 0 0,0 21 15,1 1-15,-22-1 0,0 0 0,21 0 16,-21 0-16,0 0 0,0 1 0,0-1 16,0 0-16,0 0 0,0 0 15,0 0-15,0 1 0,-21-1 0,21 0 16,0 0-16,0 0 0,-22-21 0,22 21 15,-21-21-15,21 22 16,21-44 0,22 1-1</inkml:trace>
  <inkml:trace contextRef="#ctx0" brushRef="#br1" timeOffset="115485.44">10731 3471 0,'0'-21'0,"0"42"0,-21-42 0,21 0 0,0 0 16,0 0-16,-21 21 15,21 21 1,0 0-16,-21 0 0,21 22 16,0-1-16,0 0 0,0 1 0,0-1 15,0 0-15,0 22 0,0-22 16,0 22-16,0-1 0,0-21 0,-21 22 15,21-1-15,0 1 0,0-1 0,-21 1 16,21-1-16,-22 1 0,1-1 16,21 1-16,-21-1 0,0 1 15,21-22-15,-21 22 0,0-22 0,21 22 16,-22-22-16,22-21 0,0 21 0,-21-20 16,21 20-16,0-21 0,-21 0 15,21-42 16,0 0-31,21 0 16,-21-22-16,21 22 0,-21-21 0,0 0 16,22-1-16,-22 1 0,21-22 15</inkml:trace>
  <inkml:trace contextRef="#ctx0" brushRef="#br1" timeOffset="115840.16">10604 3577 0,'0'0'0,"-21"-21"0,0 0 16,21 0-16,0 0 15,0-1-15,0 1 0,0 0 0,21 0 16,0 21-16,1-21 0,20 0 0,-21 21 16,21 0-16,-20-22 0,20 22 15,0 0-15,1 0 0,41 22 16,-41-1-16,-22 0 0,0 0 15,0 0-15,0 22 0,-21-1 16,0-21-16,0 21 0,-21-20 0,0 20 16,0-21-16,-22 21 0,1-20 0,0 20 15,-1-21-15,1 0 0,-21 22 16,20-43-16,22 21 0,0-21 16,0 0-16,0 21 0,-1 0 15,44-21 16,-1 0-31,0 0 16,21-21-16,-21 21 0,1-21 0</inkml:trace>
  <inkml:trace contextRef="#ctx0" brushRef="#br1" timeOffset="116164.6">11769 3662 0,'-22'0'16,"44"0"15,-1 0-15,0 0-16,0 0 0,0 0 0,0 0 15,1 0-15,-1 0 0,0 0 16,0 0-16,0 0 16,0 0-16,1 0 15,-1 0-15,0 0 16,-42 0 15,0 0-31,21 21 0</inkml:trace>
  <inkml:trace contextRef="#ctx0" brushRef="#br1" timeOffset="116357.75">11811 3852 0,'0'22'0,"0"-44"0,0 65 15,21-43 17,0 0-32,0 0 15,1 0 1,-1 0-16,0 0 15,0 0 1</inkml:trace>
  <inkml:trace contextRef="#ctx0" brushRef="#br1" timeOffset="116653.69">15028 3450 0,'-42'0'0,"84"0"0,-105 0 0,20 0 0,-20 0 16,21 0-16,-1 0 0,22 0 15</inkml:trace>
  <inkml:trace contextRef="#ctx0" brushRef="#br1" timeOffset="118503.89">13462 3577 0,'0'-21'422,"0"0"-157</inkml:trace>
  <inkml:trace contextRef="#ctx0" brushRef="#br1" timeOffset="120072.38">13420 3535 0,'0'-21'0,"0"0"16,0-1-16,0 1 15,0 42 32,0 1-47,0-1 0,0 0 0,0 0 16,0 21-16,0-20 0,-22 20 0,22-21 15,-21 21-15,21 1 0,0-22 16,0 0-16,0 21 0,-21-20 0,21-1 16,0 0-16,-21 0 0,21 0 0,0 0 15,0-42 16,0 0-15,0 0-16,0 0 16,0 0-16,21-1 0,-21 1 15,21 0-15,-21 0 0,0 0 0,21-22 16,1 22-16,-1 0 0,-21-21 16,21 21-16,0-1 0,0 1 0,0 0 15,-21 0-15,22 0 0,-1 21 0,0 0 16,0 0-16,0 0 0,0 0 15,1 21-15,-1 0 0,0 0 0,0 0 16,-21 22-16,21-22 0,-21 21 0,21-21 16,-21 1-16,0 20 0,0-21 15,0 0-15,0 0 0,0 1 0,0-1 16,0 0-16,0 0 0,0 0 16,22-21 15,-1 0-31,0-21 15,0 0-15,0 21 0,0-21 0</inkml:trace>
  <inkml:trace contextRef="#ctx0" brushRef="#br1" timeOffset="120825.02">14160 3747 0,'0'0'0,"-21"0"0,21 21 15,21-21 1,1 0 0,20-21-16,-21 21 0,0-22 0,0 22 15,22-21-15,-22 21 0,0-21 0,0 0 16,0 21-16,1-21 0,-1 0 16,0 21-16,-21-22 0,0 1 0,21 0 15,-21 0-15,0 0 0,0 0 16,-21 21-1,0 0-15,0 21 0,21 0 16,-22 0-16,1 0 0,0 0 0,0 22 16,0-22-16,0 21 15,-1-21-15,1 64 16,0-43-16,21-20 0,0-1 16,0 0-16,0 0 15,0 0-15,21-21 0,0 0 16,1 0-16,-1 0 0,0 0 0,0 0 15,0 0-15,0-21 0,1 0 16,-1 0-16,0 21 0,0-21 0,0-1 16,0 1-16,-21 0 0,22 0 0,-1 0 15,-21 0-15,21-1 0,0 1 0,-21 0 16,0 0-16,21 21 16,0 0-1,-21 21 1,0 0-16,0 0 0,0 1 15,0-1-15,0 0 0,0 0 16,0 0-16,0 0 0,0 1 0,0-1 16,0 0-16,22 0 15,-1-21-15,0 0 16,0 0-16,0 0 0,0 0 16,1 0-16,-1 0 0,0-21 0,0 21 15,0-21-15,0 0 0,1 21 16,-1-22-16,0 22 0,0-42 15,0 21-15,-21 0 0,21 0 16,-21-1-16,0 1 0,0 0 0,0 0 16,0 0-16,0 0 0,0-1 15,-21 22 1,0 0 0,0 0-1,21 22-15</inkml:trace>
  <inkml:trace contextRef="#ctx0" brushRef="#br1" timeOffset="121372.22">16214 2985 0,'0'-22'0,"0"44"0,0-65 0,21 43 16,-21-21-16,0 0 0,21 0 16,-21 0-16,0-1 15,0 44 16,0-1-31,0 0 0,0 0 0,-21 21 16,0 1-16,21-1 0,-22 22 0,22-1 16,0 1-16,-21-1 0,0 1 15,21-1-15,-21 1 0,0-22 0,0 21 16,21-20-16,-22-1 0,1 0 0,21 1 16,0-22-16,0 0 0,-21 0 0,21 0 15,0 1-15,-21-1 0,21 0 16,21-21 15,-21-21-15,0 0-16,21 21 0,-21-22 15,0 1-15,0 0 0,0 0 0,0 0 16</inkml:trace>
  <inkml:trace contextRef="#ctx0" brushRef="#br1" timeOffset="122032.48">16129 3027 0,'-21'-21'16,"42"42"-16,-42-63 0,21 20 0,0-20 0,0 21 0,0 0 16,0 0-16,0-1 15,0 1-15,21 0 0,-21 0 16,21 21-16,0 0 0,0 0 15,1 21-15,-1 0 0,0 0 16,21 1-16,-21 20 0,22 0 0,-22 22 16,0-22-16,21 22 0,22 126 15,-43-148-15,0 22 16,0-22-16,-21 1 0,0-1 0,0 0 16,0-21-16,0 22 0,0-22 0,0 0 15,0 0 1,0 0-16,22-42 31,-1 0-31,-21 0 16,21 0-16,0-22 0,21 1 15,-20 21-15,-1-21 0,21-22 0,0 22 16,-20-1-16,20-20 0,0-1 0,1 22 16,-1-21-16,-21 20 0,21 1 15,1 0-15,-1-1 0,-21 1 0,0 0 16,1 20-16,-1 1 0,-21 0 15,0 0-15,21 21 0,-21 21 16,0 21-16,0 1 16,0-1-16,0 0 15,-21 22-15,0-1 0,-1 1 0,1-1 16,0 1-16,0-1 0,0 1 0,21-22 16,-21 22-16,-1-22 0,22 0 15,-21 1-15,21-1 0,-21-21 0,21 22 16,0-22-16,-21 0 0,21 0 0,-21 0 15,21 0-15,-21 1 0,21-1 0,0 0 16,0 0-16,0 0 16,21-42 15,21 21-31,-21-21 0,0 0 16,22 0-16,-22-1 0,21 1 15,1 0-15</inkml:trace>
  <inkml:trace contextRef="#ctx0" brushRef="#br1" timeOffset="122394.81">17505 3471 0,'0'0'0,"0"-21"0,-21 21 31,-1 0-31,1 21 0,0 1 16,0-1-16,0 21 0,0-21 0,-1 0 16,1 22-16,0-22 0,0 21 15,21-21-15,0 1 0,0-1 0,0 0 16,0 0-16,0 0 0,0 0 0,0 1 15,21-22-15,0 0 16,22 0-16,-22 0 0,0 0 16,21 0-16,-21 0 0,22 0 0,-22 0 15,21-22-15,-21 22 0,1-21 0,-1 0 16,0 0-16,0 0 0,0 0 0,-21-22 16,0 22-16,0 0 0,0-21 15,0-1-15,0 22 0,-21 0 0,0 0 16,-21 0-16,20 21 0,-20 0 0,21 0 15,-21 0-15,-1 0 0,22 0 16,-21 0-16,21 0 0,-1 21 0,1-21 16,0 0-16,21 21 15,0 0-15,21-21 16,0 0-16,1 0 0,20 0 16,-21 0-16</inkml:trace>
  <inkml:trace contextRef="#ctx0" brushRef="#br1" timeOffset="122952.33">18140 2815 0,'0'0'0,"0"-21"0,0 0 0,0 0 0,-21 21 16,-1 0-1,1 21 1,21 0-16,-21 0 0,21 22 0,-21-22 15,21 21-15,0 22 0,-21-22 0,21 21 16,-21 1-16,21-1 0,-22 1 16,1-1-16,0 1 0,21-22 0,-21 22 15,21-22-15,-21 0 0,21 1 0,0-1 16,-21-21-16,21 22 0,-22-22 16,1 0-16,21 0 0,0 0 15,-21 0-15,0-21 16,21-21 15,0 0-31,0 0 0,21 0 16,0 0-16,0-1 0,1 1 0,-1-21 15,0 21-15,0 0 0,21-1 16,-20 1-16,20 0 0,0 0 0,-21 21 16,22 0-16,-1 0 0,-21 0 0,22 0 15,-22 0-15,0 21 0,-21 0 16,21 0-16,-21 1 0,0-1 0,0 0 15,0 0-15,0 0 0,-21 0 0,0 1 16,0-1-16,-22 0 0,22 0 16,-21 0-16,21 0 0,-22-21 0,22 22 15,-21-22-15,21 21 0,-22-21 16,22 21-16,0-21 0,0 0 0,0 0 16,42-21 15,0 0-16,0 21-15,0-22 0,0 22 0,1-21 16</inkml:trace>
  <inkml:trace contextRef="#ctx0" brushRef="#br1" timeOffset="123208.35">18500 3514 0,'0'-21'16,"0"42"-16,21-64 0,-21 65 31,0-1-31,0 0 0,0 0 16,0 0-16,-21 22 0,-1-22 0,22 0 15,-21 0-15,0 0 0,21 0 16,0 1-16,0-1 0,-21-21 0,21 21 16,0 0-16,-21-21 0,21 21 15,21-42 32,-21 0-47,21 0 0</inkml:trace>
  <inkml:trace contextRef="#ctx0" brushRef="#br1" timeOffset="123546.72">18627 3175 0,'0'-21'0,"0"42"0,0-63 0,0 21 16,-22 21-16,1 0 15,0 0-15,0 0 0,0 0 16,0 21-16,21 0 16,0 0-1,21-21-15,0 0 0,0 0 16,0 0-16,0 0 0,1 0 16,-1 0-16,0-21 0,-21 0 15,21 0-15,-21-1 16,0 1-16,0 0 0,0 0 15,-21 21 1,0 0-16,0 0 0,-1 0 16,1 0-16,0 0 0,0 0 0,0 21 15,0 0 1,21 0-16,21 1 16,0-22-16,0 0 0,0 0 15,0 0-15,1 0 0,-1 0 16</inkml:trace>
  <inkml:trace contextRef="#ctx0" brushRef="#br1" timeOffset="123908.05">19156 2540 0,'0'0'15,"21"0"-15,-21-21 0,21 21 0,-21 21 31,0 0-31,0 0 0,0 22 16,0-1-16,0 0 0,-21 1 0,0-1 16,0 0-16,-1 22 0,1-1 15,0 1-15,0-1 0,0 1 0,-22-1 16,22 1-16,0-1 0,0-20 0,0 20 16,0-20-16,-1-1 0,1 0 15,0 1-15,21-1 0,-21 0 0,0-21 16,21 1-16,-21-1 0,21 0 0,0 0 15,-22 0-15,22 0 0,22-21 47,-1-21-31,0 0-16,-21 0 16,21 0-16,0 0 0,0-1 0,1 1 15,-1 0-15</inkml:trace>
  <inkml:trace contextRef="#ctx0" brushRef="#br1" timeOffset="124284.85">19029 3556 0,'0'21'31,"21"-21"-31,-21 21 16,21-21-16,0 0 0,0 0 16,1 0-1,-1 0-15,0 0 0,0-21 16,0 21-16,0-21 0,1 21 0,-22-21 15,21 0-15,0 0 0,-21-1 16,0 1-16,0 0 0,0 0 16,0 0-16,-21 21 15,0 0 1,-1 0-16,1 21 0,0 0 0,0 0 16,0 0-16,0 1 0,-1-1 15,1 21-15,0-21 0,0 0 0,21 1 16,-21-1-16,21 0 0,0 0 15,0 0-15,0 0 0,0 1 0,0-1 16,0 0-16,21-21 16,-21 21-16,21-21 0,0 0 15,0 0-15,1 0 0,-1 0 16,0 0-16,0 0 0,0 0 16,0 0-16,1-21 0,-1 21 15,0 0-15</inkml:trace>
  <inkml:trace contextRef="#ctx0" brushRef="#br1" timeOffset="124647.22">20045 3344 0,'0'0'0,"0"-63"15,0 42-15,0 0 16,0-1-16,-21 22 31,-1 0-31,1 0 0,0 22 16,21-1-16,-21 21 0,0-21 16,0 22-16,-1-22 0,1 21 15,0 0-15,0-20 0,0 20 0,0 0 16,21-21-16,0 1 0,-22 20 0,22-21 15,0 0-15,0 0 0,0 1 16,0-1-16,0 0 0,0 0 0,0 0 16,0 0-16,0 1 0,22-22 15,-1 21-15,0-21 16,0 0-16,0 0 0,0 0 16,1 0-16</inkml:trace>
  <inkml:trace contextRef="#ctx0" brushRef="#br1" timeOffset="125085.13">20405 3302 0,'0'-21'0,"0"42"0,0-63 0,0 21 15,0-1 1,21 22-16,0 0 16,0 0-16,0 0 15,0 0-15,1 0 0,-22 22 16,0-1-16,0 21 16,21-21-16,-21 22 0,0-1 0,0-21 15,0 21-15,0 1 0,0-1 0,-21 0 16,-1 1-16,22-1 0,-21 0 15,0 1-15,0-22 0,0 21 0,0 1 16,21-22-16,-22 21 0,1-21 0,0 0 16,0 1-16,0-1 0,0 0 15,-1 0-15,1 0 0,21 0 0,-21-21 16,21 22-16,-21-22 0,0 21 16,21-42 30,0-1-46,0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2A7B-D7C0-4EEC-8FBC-4E1DFB6D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E8653-1493-4F29-A38F-032E7A551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9D12-A832-4EC1-B3F6-FDA13348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6D0A-3E51-4E0B-A884-9A08700A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F7B8-38CC-4758-9FCC-DEB1B63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CF3C-52BF-44CD-80FB-A3C0B40D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8528-6989-4B5A-BF80-303050F31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B0E8-0B14-4BB1-A729-DE6593A7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A1CD-D033-4F83-8BB2-F4456B0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BB78-D1AC-44F7-8218-F0CA37F6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5ED81-82CA-4217-830A-86D271B0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A7729-C958-410F-BD94-F46130F0B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432D-4B81-445D-BA96-6ECB173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C9C1-827F-4FBB-8D48-FD2B6395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1AFC-A455-46AF-AEC3-93A28917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3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781F-78C6-4EEA-9BF4-91F8F11A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1102-B9FD-4DAD-8048-98193BD0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7385-97A5-4F61-9152-DDF8651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4519-2C1D-44DC-87D3-70B186D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6664-A9DD-4B4C-83DF-1899624F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E46B-A849-41A5-8038-9F664519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66CD-08F6-473A-842A-B52678C3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71A2-9E62-459B-A5A4-856D6B5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980F-2504-450F-9CDD-C5A57DC5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8EDE-2DB6-4ED1-A4B5-5239392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9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494A-6C79-4A99-8608-465BE78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7708-4454-41AC-973E-9C07BA5C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1895B-DDCD-492C-BC44-F465BF7F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3439E-AF6A-4562-9ECD-C60521AF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2C30-F01D-45AF-B9D0-2ECEB786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236A-5B35-4D65-B771-0A533DF1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8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F64B-D42E-457F-97EA-A9E805B3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97C0A-1EA0-45D1-B2B6-E31488D3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F724-E243-4CCB-8987-3B2D4FBF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F59EA-23AE-4F93-9D2D-C437899D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4ADAF-448C-4A2C-89E6-BADF29BD2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CFAD5-7EE5-4E9C-9BD6-A14B4D36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C98-4CEA-495F-AF08-9A4984E6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67172-982F-4EBB-88B5-D44E4C6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CE58-9AA3-4327-8794-9B0013BF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210F7-B505-4F77-9DD6-4CB74A4C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0A5B-033C-472E-BD11-22F721FC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FF4C9-97EE-42C8-AF28-F3F8D445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0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1A640-F6A0-4CB6-BF9B-BE6B6F4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AB1D6-8D87-4B24-9ABB-B1D7FCD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53B4-CBF6-4688-AF94-FF5685B3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3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AF63-AC2A-4321-96E8-2F03AE8A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E66E-58F7-43A0-BD3C-5BA5C769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9129-BB19-43FF-939F-47E7F5A8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FF17-1F5D-412C-BC52-3BB2A2D6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32D3-3035-4878-BA9D-34D43CC6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0ED51-C11D-4061-B641-A1D99D26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9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A5E2-6401-4BFA-A154-827042AF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1AEF6-2478-4D30-8DB2-B19572AC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C064-AE75-4952-B2EA-2C6ADBEC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7FB9-8821-41D9-9FA9-13040CC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949F-8C92-4A1C-AA49-14E48AF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9735-4927-4918-B5A5-EFB7B6D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53D79-5861-42A6-A246-8033035F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ED5B-EA67-4170-834C-13FA5550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74F5-6CF2-479B-91C3-39F26163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2FE5-3523-46A0-A395-CB200CB3C05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FC0B-C689-4EAD-A59F-0D2E5FAF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E41-0031-49E5-99E1-2104A27F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1CDF-2FB6-4AAD-845D-8351FD83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FC888B-161B-4E62-BFD0-FB9D80CDB30E}"/>
                  </a:ext>
                </a:extLst>
              </p14:cNvPr>
              <p14:cNvContentPartPr/>
              <p14:nvPr/>
            </p14:nvContentPartPr>
            <p14:xfrm>
              <a:off x="281880" y="160200"/>
              <a:ext cx="7978680" cy="429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FC888B-161B-4E62-BFD0-FB9D80CDB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0840"/>
                <a:ext cx="7997400" cy="43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2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FE79A4-0DDD-42BD-848F-1643EEB125AA}"/>
                  </a:ext>
                </a:extLst>
              </p14:cNvPr>
              <p14:cNvContentPartPr/>
              <p14:nvPr/>
            </p14:nvContentPartPr>
            <p14:xfrm>
              <a:off x="914400" y="754560"/>
              <a:ext cx="8603280" cy="43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FE79A4-0DDD-42BD-848F-1643EEB125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745200"/>
                <a:ext cx="862200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2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99F55-D1D7-4077-A750-F6E403E9D2E8}"/>
                  </a:ext>
                </a:extLst>
              </p14:cNvPr>
              <p14:cNvContentPartPr/>
              <p14:nvPr/>
            </p14:nvContentPartPr>
            <p14:xfrm>
              <a:off x="883800" y="624960"/>
              <a:ext cx="817668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99F55-D1D7-4077-A750-F6E403E9D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615600"/>
                <a:ext cx="81954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51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C66662-48A3-4780-B70F-57597D84A71D}"/>
                  </a:ext>
                </a:extLst>
              </p14:cNvPr>
              <p14:cNvContentPartPr/>
              <p14:nvPr/>
            </p14:nvContentPartPr>
            <p14:xfrm>
              <a:off x="830520" y="434520"/>
              <a:ext cx="7963200" cy="378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C66662-48A3-4780-B70F-57597D84A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25160"/>
                <a:ext cx="7981920" cy="38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89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8DFB5D-6E2E-4637-9CA7-84A24721CF43}"/>
                  </a:ext>
                </a:extLst>
              </p14:cNvPr>
              <p14:cNvContentPartPr/>
              <p14:nvPr/>
            </p14:nvContentPartPr>
            <p14:xfrm>
              <a:off x="700920" y="343080"/>
              <a:ext cx="769680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8DFB5D-6E2E-4637-9CA7-84A24721C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333720"/>
                <a:ext cx="771552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35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C4347-9225-4479-A2E3-4457ED7AFE7A}"/>
                  </a:ext>
                </a:extLst>
              </p14:cNvPr>
              <p14:cNvContentPartPr/>
              <p14:nvPr/>
            </p14:nvContentPartPr>
            <p14:xfrm>
              <a:off x="1013400" y="937440"/>
              <a:ext cx="7010640" cy="493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C4347-9225-4479-A2E3-4457ED7AF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928080"/>
                <a:ext cx="702936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74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991BCC-6905-4160-A488-26926E5426B4}"/>
                  </a:ext>
                </a:extLst>
              </p14:cNvPr>
              <p14:cNvContentPartPr/>
              <p14:nvPr/>
            </p14:nvContentPartPr>
            <p14:xfrm>
              <a:off x="122040" y="312480"/>
              <a:ext cx="89917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991BCC-6905-4160-A488-26926E542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03120"/>
                <a:ext cx="90104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0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69787-9244-40AF-987A-259245ABFA6E}"/>
                  </a:ext>
                </a:extLst>
              </p14:cNvPr>
              <p14:cNvContentPartPr/>
              <p14:nvPr/>
            </p14:nvContentPartPr>
            <p14:xfrm>
              <a:off x="342720" y="502920"/>
              <a:ext cx="927396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69787-9244-40AF-987A-259245ABF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93560"/>
                <a:ext cx="92926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96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84FFBC-ABFA-4816-B729-572156B02229}"/>
                  </a:ext>
                </a:extLst>
              </p14:cNvPr>
              <p14:cNvContentPartPr/>
              <p14:nvPr/>
            </p14:nvContentPartPr>
            <p14:xfrm>
              <a:off x="266760" y="289440"/>
              <a:ext cx="941112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84FFBC-ABFA-4816-B729-572156B02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80080"/>
                <a:ext cx="942984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0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5D346-BB35-496E-91F0-DE992CD1A37A}"/>
                  </a:ext>
                </a:extLst>
              </p14:cNvPr>
              <p14:cNvContentPartPr/>
              <p14:nvPr/>
            </p14:nvContentPartPr>
            <p14:xfrm>
              <a:off x="137160" y="350640"/>
              <a:ext cx="894636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5D346-BB35-496E-91F0-DE992CD1A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41280"/>
                <a:ext cx="89650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2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C8EE4-4A9E-495C-9B5F-54AB8FA157FA}"/>
                  </a:ext>
                </a:extLst>
              </p14:cNvPr>
              <p14:cNvContentPartPr/>
              <p14:nvPr/>
            </p14:nvContentPartPr>
            <p14:xfrm>
              <a:off x="152280" y="876240"/>
              <a:ext cx="4381920" cy="16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C8EE4-4A9E-495C-9B5F-54AB8FA15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866880"/>
                <a:ext cx="440064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7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7241CA-29CF-4CD2-B480-9992C78D7558}"/>
                  </a:ext>
                </a:extLst>
              </p14:cNvPr>
              <p14:cNvContentPartPr/>
              <p14:nvPr/>
            </p14:nvContentPartPr>
            <p14:xfrm>
              <a:off x="213480" y="106560"/>
              <a:ext cx="850428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7241CA-29CF-4CD2-B480-9992C78D7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97200"/>
                <a:ext cx="852300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6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E16095-371F-407C-B35A-3E5A240C9A4F}"/>
                  </a:ext>
                </a:extLst>
              </p14:cNvPr>
              <p14:cNvContentPartPr/>
              <p14:nvPr/>
            </p14:nvContentPartPr>
            <p14:xfrm>
              <a:off x="426600" y="205920"/>
              <a:ext cx="918252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E16095-371F-407C-B35A-3E5A240C9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96560"/>
                <a:ext cx="920124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2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D6FC6C-2EE2-47D0-BB99-3667495DBA2E}"/>
                  </a:ext>
                </a:extLst>
              </p14:cNvPr>
              <p14:cNvContentPartPr/>
              <p14:nvPr/>
            </p14:nvContentPartPr>
            <p14:xfrm>
              <a:off x="289440" y="640080"/>
              <a:ext cx="467136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D6FC6C-2EE2-47D0-BB99-3667495DB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630720"/>
                <a:ext cx="469008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5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987-B27A-404F-AFAA-042E760C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2EBE-3F17-40B8-BEE9-2D2AD478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248A1-CA77-425B-B14C-7D6959865504}"/>
                  </a:ext>
                </a:extLst>
              </p14:cNvPr>
              <p14:cNvContentPartPr/>
              <p14:nvPr/>
            </p14:nvContentPartPr>
            <p14:xfrm>
              <a:off x="175320" y="289440"/>
              <a:ext cx="722412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248A1-CA77-425B-B14C-7D6959865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80080"/>
                <a:ext cx="724284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1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2020-11-04T03:14:04Z</dcterms:created>
  <dcterms:modified xsi:type="dcterms:W3CDTF">2020-11-04T04:04:41Z</dcterms:modified>
</cp:coreProperties>
</file>