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05:12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2561 0,'0'21'15,"0"1"-15,0-1 16,0 0-16,21-21 31,0 0-15,-21-21-16,22 21 15,-1-21-15,0 21 0</inkml:trace>
  <inkml:trace contextRef="#ctx0" brushRef="#br0" timeOffset="111168.7">5546 5207 0,'0'0'0,"0"-381"16,0 0-16,0 21 0,0 85 16,-22 42-16,1 64 0,0 42 0,0 42 15,0 43-15,0 0 0,-1 20 0,-62 44 32,41-1-32,22 0 0,0 0 0,0 0 15,0 22-15,0-22 0,-1 0 0,1 0 16,0 0-16,21 0 0,-21 1 0,21-1 15,0 0-15,0 0 16,21-42 15,0 21-31,0-21 16,1 0-16,-1 21 0,0-22 16,0 1-16,0 0 0,0 0 15</inkml:trace>
  <inkml:trace contextRef="#ctx0" brushRef="#br0" timeOffset="113220.92">7472 910 0,'-21'0'0,"42"0"0,-64 0 0,22 0 16,0 0-16,0 0 15,0 0-15,0 0 0,-1 0 16,1 0 0,42 0 31,22 0-47,-1 0 0,0 0 0,1 0 15,41 21-15,-20-21 0,21 0 16,-1 0-16,1 0 0,-22 0 0,22 0 15,0 22-15,-22-22 0,1 0 16,-1 0-16,-20 21 0,-1-21 0,0 0 16,1 0-16,-1 0 0,-21 0 0,0 21 15,0-21-15,1 0 0,-1 0 16,0 0-16,-21 21 31,-21-21-15,0 0-16,-1 21 15,1-21-15,0 0 16,0 0-16,0 0 0,0 21 0</inkml:trace>
  <inkml:trace contextRef="#ctx0" brushRef="#br0" timeOffset="113628.86">8191 1101 0,'0'0'15,"-21"0"-15,21-21 0,-21 21 16,0-22 0,0 22-1,0 0 1,-1 0 0,22 22-16,-21-1 15,21 21-15,-21-21 0,0 22 16,21-1-16,-21 0 0,0 1 0,21 20 15,-22-21-15,1 22 0,0-1 0,0 1 16,0-1-16,0 22 0,-1-21 16,1-22-16,0 21 0,0 1 0,0-22 15,0 1-15,-1-1 0,1 0 16,21 1-16,0-1 0,-21 0 16,0-21-16,21 22 0,-21-43 15,21 21-15,0 0 0,0 0 16,0-42 15,0 0-31,0 0 16,0 0-16,21-1 0,-21 1 15,0 0-15</inkml:trace>
  <inkml:trace contextRef="#ctx0" brushRef="#br0" timeOffset="113900.36">7218 2286 0,'-21'0'0,"42"0"0,-64 0 0,43 21 16,-21-21-16,21 21 0,0 1 15,21-22-15,1 21 16,-1-21-16,0 0 0,21 0 16,1 0-16,-1 0 0,0 0 0,1 0 15,20 0-15,-21 0 0,22 0 0,-22 0 16,1 0-16,20 0 0,-21 0 15,-20 0-15,20 0 0,-21 0 0,0 0 16,0 0-16,1 0 0,-22-21 31,21 21-31,-21-22 16,21 22-16,-21-21 16,21 21-16</inkml:trace>
  <inkml:trace contextRef="#ctx0" brushRef="#br0" timeOffset="114494.79">8467 1969 0,'0'-22'16,"0"1"-16,0 0 15,0 42 16,0 0-31,0 1 16,0 20-16,0-21 0,0 0 16,0 22-16,0-22 0,-22 0 0,22 21 15,-21-21-15,21 1 0,-21 20 0,21-21 16,0 0-16,0 0 0,0 1 16,-21-1-16,21 0 0,-21 0 15,21 0-15,0 0 0,-21-21 31,-1 0-15,22-21-16,0 0 0,0 0 16,0 0-16,0 0 0,0-1 0,0-20 15,0 21-15,22-21 0,-1 20 16,0-20-16,0 0 0,0 21 0,0-22 16,1 22-16,-1 0 0,21 0 0,-21 0 15,0-1-15,22 1 0,-22 0 16,21 21-16,-21 0 0,22 0 0,-22 0 15,0 0-15,21 21 0,-20 0 0,-1 1 16,0-1-16,-21 21 16,21-21-16,-21 0 0,0 22 0,0-22 15,0 0-15,0 21 0,0-20 0,0-1 16,-21 21-16,21-21 0,-21 0 16,0 1-16,21-1 0,-22 0 0,1-21 15,21 21-15,0 0 0,-21-21 16,42 0 15,-21-21-31,21 0 16,1 0-16,20 0 0,-21-1 0</inkml:trace>
  <inkml:trace contextRef="#ctx0" brushRef="#br0" timeOffset="114860.11">9588 1439 0,'0'-21'0,"0"42"0,0-63 0,22 42 15,-22-21-15,0 0 0,0 42 47,0 0-47,0 0 0,-22 0 16,22 22-16,-21-22 15,0 21-15,0 22 0,21-22 0,-21 22 16,0-22-16,-1 21 0,1-20 0,21-1 16,-21 22-16,0-22 0,0 0 15,0 1-15,21-1 0,-22-21 0,22 21 16,-21-20-16,21-1 0,0 0 0,0 0 16,0 0-16,0 0 0,0 1 15,21-22 1,1 0-1,-1 0-15,0 0 16,-21-22-16,21 1 16,0 21-16,-21-21 0,0 0 0</inkml:trace>
  <inkml:trace contextRef="#ctx0" brushRef="#br0" timeOffset="115083.7">9292 2032 0,'21'0'31,"0"0"-15,1 0-16,-1 0 16,0 0-16,0 0 0,0 0 15,0 0-15,1-21 16,-1 21-16,0 0 0,-21-21 15,21 21-15,0 0 0</inkml:trace>
  <inkml:trace contextRef="#ctx0" brushRef="#br0" timeOffset="115485.02">9779 2096 0,'21'0'16,"0"0"-16,0 0 16,1 0-16,-1 0 0,0-22 0,0 22 15,0-21-15,0 21 0,1-21 16,-1 0-16,-21 0 0,21 21 16,-21-21-16,0-1 15,0 1-15,-21 21 16,0 0-16,-1 0 0,1 0 15,0 0-15,0 0 0,0 21 16,0-21-16,-1 22 0,1 20 0,0-21 16,0 0-16,0 0 0,0 22 15,-1-22-15,22 0 0,-21 21 16,21-20-16,0-1 0,0 0 0,0 0 16,0 0-16,0 0 0,0 1 15,0-1-15,21-21 16,1 0-16,-1 21 0,0-21 0,0 0 15,0 0-15,22 0 0,-22 0 0,0 0 16,21-21-16,-21 0 0,1 21 16,20-22-16,-21 1 0</inkml:trace>
  <inkml:trace contextRef="#ctx0" brushRef="#br0" timeOffset="115905.53">10372 1947 0,'21'0'15,"0"0"1,-21 22-16,0-1 16,21 0-16,-21 0 15,21 0-15,-21 0 0,0 1 16,0-1-16,0 0 0,0 0 0,0 0 15,0 0-15,0 22 0,0-22 16,0 0-16,0 0 0,0 0 0,0 1 16,0-1-16,0 0 0,-21-21 31,21-21 0,0 0-31,0-1 0,0 1 16,0 0-16,21 0 0,0 0 15,1 0-15,-22-1 0,0-20 0,21 21 16,0 0-16,0 0 0,-21-1 16,0 1-16,21 0 15,0 0-15,-21 0 0,0 0 16,22 21-16,-1-22 0,-21 1 0,21 0 16,0 0-16,0-21 0</inkml:trace>
  <inkml:trace contextRef="#ctx0" brushRef="#br0" timeOffset="116704.55">11345 1439 0,'0'0'15,"21"0"-15,1-21 0,-1 21 0,0-21 0,0 0 16,0 0-16,0 21 0,1-21 0,-1-1 16,0 1-16,-21 0 0,21 0 15,0 0-15,-21 0 0,0-1 16,0 1-16,0 0 16,0 0-1,-21 21-15,0 0 0,0 0 16,0 0-1,-1 0-15,22 21 16,-21 0-16,21 0 0,0 22 0,-21-22 16,0 21-16,0-21 0,0 64 15,-1-21-15,1-22 0,0 21 16,0 1-16,0-1 0,-22 22 0,22-21 16,-21-1-16,21 22 0,-22-22 15,1 1-15,21 20 0,-21 1 0,20-21 16,-20 20-16,21-20 0,-21 20 0,20-20 15,-20 21-15,21-22 0,0 1 0,0-1 16,-22 1-16,22-1 16,0 1-16,0 20 0,0-20 0,-1-1 15,22-20-15,0 20 0,-21 1 0,21-22 16,-21 21-16,21-20 0,0-1 0,0-21 16,0 22-16,0-22 0,0 21 15,0-21-15,21 0 0,0-21 0,-21 22 16,22-1-16,-1-21 0,0 0 0,21 0 15,-21 0-15,1 0 0,20 0 0,-21 0 16,0-21-16,22-1 0,-1 1 0,-21 0 16,21 0-16,1 0 0,-22 0 0,21-22 15,-21 1-15,22 0 0,-22 20 16,21-41-16,-21 21 0,1-1 16,-1-20-16,-21-1 0,0 22 0,0-22 15,0 1-15,0 21 0,-21-22 0,-1 22 16,1-22-16,0 22 0,-21 0 0,21-22 15,-22 22-15,1-1 0,0 22 16,-22-63-16,43 62 0,-21 1 16,42 0-16,-22 0 0,22 0 0,-21 21 15,21-21-15,21-1 32,1 22-32,20 0 15,-21-21-15,0 21 0,22-21 16,-1 0-16,0 21 0,1-21 15,-1 0-15,0-1 0</inkml:trace>
  <inkml:trace contextRef="#ctx0" brushRef="#br0" timeOffset="117252.03">12086 1842 0,'0'-22'0,"0"44"0,0-65 15,0 22-15,0 0 16,0 0-16,-21 21 16,0 0-16,0 0 15,-1 0-15,1 0 0,0 0 16,0 0-16,0 21 0,-22 0 0,22 0 16,-21 0-16,0 1 0,20 20 15,-20-21-15,21 21 0,-21-20 0,20 20 16,1 0-16,0-21 0,0 1 0,21 20 15,0-21-15,0 0 0,-21 0 0,21 1 16,0-1-16,0 0 0,0 0 16,21-21-16,0 0 15,0 0-15,0 0 0,1 0 0,-1 0 16,0 0-16,0 0 0,0 0 16,0 0-16,22-21 0,-22 0 0,0 0 15,0 21-15,22-43 0,-22 22 16,0 0-16,0 0 0,85-106 15,-106 84-15,21 22 16,0 0-16,-21 0 0,0 0 16,0 42-1,0 0 1,-21-21-16,0 42 0,0-20 16,21-1-16,-21 0 0,-1 21 0,22-21 15,0 1-15,-21-1 0,21 21 16,-21-21-16,21 0 0,0 1 15,0-1-15,0 0 0,0 0 0,0 0 16,0 0-16,21-21 0,0 0 16,1 0-16,-1 0 0,21 0 0,-21 0 15,22 0-15,20 0 0</inkml:trace>
  <inkml:trace contextRef="#ctx0" brushRef="#br0" timeOffset="117566.95">12975 1778 0,'0'0'0,"0"-42"16,0 21-16,-21 21 16,0 0-16,0 0 0,-1 21 15,1-21-15,0 21 16,0 0-16,0 21 0,-22 22 15,22-43-15,0 21 0,0-20 16,0 20-16,0-21 0,-1 21 16,22-20-16,0-1 0,-21 0 0,21 0 15,0 0-15,0 0 0,0 1 0,0-1 0,0 0 16,0 0 0,21-21-16,1 0 0,-1 0 0,0 21 15,21-21-15,-21 0 0,22 0 0,-1 0 16,-21 0-16,22-21 0,-1 21 0</inkml:trace>
  <inkml:trace contextRef="#ctx0" brushRef="#br0" timeOffset="118008.13">13398 2011 0,'22'0'32,"-1"0"-32,0 0 0,0 0 15,0 0-15,22 0 0,-22-21 0,0 21 16,0 0-16,21 0 0,-20-21 0,-1 21 16,0-22-16,0 22 0,0-21 15,-21 0-15,21 21 0,-21-21 16,0 0-16,0 0 0,0-1 15,0 1-15,-21 21 16,0 0-16,0 0 0,0 0 16,0 0-16,-1 0 0,-20 0 0,0 0 15,-1 21-15,22 1 0,-21-1 16,0 21-16,-1-21 0,22 22 0,-21-1 16,21-21-16,-1 21 0,1-20 0,21 20 15,0-21-15,0 0 16,0 22-16,0-22 0,0 0 0,21 0 0,1 0 15,20 0-15,-21 1 0,0-22 0,22 21 16,-22 0-16,21-21 0,-21 0 0,22 21 16,-22-21-16,21 0 0,-21 0 15,22 0-15,-22 0 0,21 0 16</inkml:trace>
  <inkml:trace contextRef="#ctx0" brushRef="#br0" timeOffset="118908.2">7133 2731 0,'0'0'0,"-21"0"16,21 21-1,21-21 1,0 0-1,0 21-15,1-21 0,20 0 0,-21 0 16,21 0-16,1 0 0,-1 0 16,22 0-16,-1 21 0,1-21 0,20 0 15,86 0-15,-86 0 16,22 21-16,0-21 0,0 0 0,0 0 16,-1 21-16,22-21 0,22 0 15,-22 22-15,21-1 0,-21-21 0,21 0 16,21 21-16,1-21 0,-1 21 0,0-21 15,1 21-15,-1-21 0,0 21 16,1 1-16,-1-22 0,0 21 0,-21-21 16,22 21-16,-22-21 0,0 21 0,21-21 15,-20 0-15,-1 21 0,-21 0 0,21-21 16,-21 0-16,0 0 0,0 22 16,0-1-16,0-21 0,-21 0 0,0 0 15,-1 0-15,-20 0 0,-21 0 0,20 0 16,-20 0-16,-1 0 0,-20 0 0,20 0 15,-21 0-15,1 0 0,-1 0 16,0 0-16,1 0 0,-22 0 16,0 0-16,0 0 0,0 0 0,1 0 15,-1 0-15,-42-21 32,-22 21-32,1-22 0,0 22 0</inkml:trace>
  <inkml:trace contextRef="#ctx0" brushRef="#br0" timeOffset="119872.43">6794 3006 0,'0'0'16,"-21"0"-16,0 0 15,21 21 1,21-21-1,0 0-15,1 0 16,20 0-16,-21 0 0,0 0 0,22 0 16,-1 0-16,0 0 0,1 0 15,-1 0-15,0 0 0,22 0 0,-1 0 16,1 21-16,-1-21 0,1 0 16,20 0-16,1 0 0,21 0 15,-21 0-15,20 0 0,-20 0 0,21 0 0,0 21 16,0-21-16,-1 0 0,22 0 15,-21 21-15,21-21 0,0 0 0,-21 22 16,0-22-16,21 0 0,-21 21 0,21-21 16,-21 0-16,-1 21 0,1-21 15,21 0-15,-21 0 0,-21 0 0,21 0 16,-22 0-16,22 0 0,-21 0 16,21 0-16,-1 0 0,-20 0 0,21 0 15,106 0-15,-107 0 0,22 21 16,-21 0-16,0-21 0,0 21 15,21-21-15,-21 22 0,0-1 0,21 0 16,-22-21-16,-20 21 0,0-21 0,21 21 16,-43-21-16,22 0 0,-1 0 0,1 0 15,-21 0-15,20 0 0,1 0 16,-22 0-16,22 0 0,-21 0 16,20 0-16,43 0 0,-84 0 0,20-21 15,-21 21-15,1 0 0,-1 0 0,0 0 16,43 0-1,-64 0-15,22 0 0,-22 0 0,0 0 16,21 0-16,-21 0 0,1 0 0,-1 0 16,0-21-16,0 21 0,0 0 0,0 0 15,1 0 1,-44 0 78,1 0-94,0 0 15,0 0-15</inkml:trace>
  <inkml:trace contextRef="#ctx0" brushRef="#br0" timeOffset="181008.6">1587 5609 0,'-21'-21'16,"21"0"93,21 21-109,-21-21 16,22 21-16,-1-21 15,-21-1 1,0 1-16,0 0 16,-21 42 30,-1 0-46,1 1 16,21-1-16,0 0 0,-21 0 16,0 0-16,21 0 0,0 1 15,0-1 1,21-21 0,0 0-1,-21-21-15,21 21 0,1-22 16,-1 1-16,-21 0 15,0 0-15,0 0 16,0 0-16,0-1 16,-21 22-1,-1 22 1,22-1-16,-21 0 0,21 0 16,0 0-16,0 0 0,-21 1 15,21 20-15,0-21 0,0 0 0,0 0 16,0 1-16,0-1 15,0 0-15,0 0 0,0 0 16,21-21 0,0 0-16,1 0 0,-1 0 15,0 0-15,0-21 16</inkml:trace>
  <inkml:trace contextRef="#ctx0" brushRef="#br0" timeOffset="181409.23">2032 5525 0,'-21'0'16,"0"0"-1,-1 21-15,22 0 16,0 0-16,0 0 16,0 0-16,0 1 15,22-22 16,-1 0-31,0 0 16,0-22-16,-21 1 16,0 0-16,0 0 15,0 0-15,0 0 0,0-1 16,-21 22 15,21 22-31,0-1 16,-21-21-16,21 21 0,-21 0 0,21 0 15,0 0-15,0 1 0,0-1 16,0 0-16,0 0 16,0 0-16,0 0 15,0 1-15,0-1 16,21-21 0</inkml:trace>
  <inkml:trace contextRef="#ctx0" brushRef="#br0" timeOffset="183445.91">3048 5821 0,'0'-21'63,"21"21"-48,0-21-15,0-1 0,1 22 0,-1-21 16,0 0-16,0 0 0,21 0 16,-20 0-16,20-1 0,0-20 0,-21 21 15,1 0-15,20-22 0,-21 22 16,0 0-16,0-21 0,-21 21 0,0-1 16,0 1-16,0 0 15,0 0-15,0 0 0,-21 21 16,0-21-16,0 21 0,0 0 15,0 21-15,21 0 16,0 0-16,0 21 0,0-20 16,0-1-16,0 21 0,0 0 15,0 22-15,0-22 0,0 22 0,0-22 16,0 22-16,0-1 0,0-21 16,0 22-16,0-1 0,0-20 0,0 20 15,0 1-15,0-22 0,0 22 0,-22-22 16,22 21-16,0-20 0,-21-1 15,21 43-15,0-64 0,0 0 16,0 0-16,0 0 0,-21 1 16,21-1-16,-21-21 0,0 0 0,0 0 15,-1 0-15,1 0 0,0 0 16,0 0-16,-21-21 16,20-1-16,-20 1 0,21-21 0,-21 21 15,-1 0-15,22-1 0,0 1 16,-21 0-16,20 0 0,1 0 0,21 0 15,-21 21-15,0 0 0,21 21 32,0 0-32,0 0 0,0 0 0,0 0 15,0 1-15,0-1 0,0 21 16,21-21-16,0 0 0,-21 1 0,21-22 16,1 21-16,-1 0 0,0 0 15,0-21-15,0 0 0,22 0 0,-22 0 16,0 0-16,21 0 0,-21 0 15,22 0-15,-1-21 0,0 0 16,1 0-16,-1-1 0,0 1 0,1 0 16,-22-21-16,21 21 0,-21-1 15,1-20-15,-1 21 0,0-21 0,0 20 16,0 1-16,-21 0 0,21 0 0,-21 0 16,0 0-16,0-1 15,0 44 1,0-1-1,0 0-15,0 0 16,0 21-16,0-20 0,0 20 16,-21-21-16,21 21 0,0 1 15,-21-22-15,21 21 0,0-21 0,0 1 16,0-1-16,0 0 0,0 0 0,0 0 16,0-42 15,0 0-31,0-21 15,21 20-15,0 1 16,-21-21-16,22 0 0,-1 20 0,0-20 16,-21 0-16,42-1 0,-21 22 15,1 0-15,-1-21 0,0 21 16,0 21-16,0-22 0,0 22 0,1 0 16,-1 0-16,0 22 15,-21-1-15,21 0 16,-21 21-16,0-21 0,0 22 0,0-1 15,0 0-15,0 1 0,0-22 16,0 21-16,0 1 0,0-22 0,0 0 16,0 0-16,0 0 0,0 0 0,0 1 15,21-22-15,0 0 0,-21 21 16,22-21-16,-1 0 0,0 0 0,0 0 16,0-21-16,0-1 0,1 22 0,-1-42 15,0 21-15,21 0 0,-21-22 16,1 1-16,20 0 0,-21-22 15,0 22-15,0 0 0,1-22 0,-1 22 16,0-22-16,-21 22 0,21-22 16,-21 22-16,0 0 0,0-1 0,0 1 15,0 21-15,-21-21 0,21 20 16,-21 1-16,0 0 0,21 42 16,-22 0-1,22 1-15,0 20 0,-21 0 16,21 1-16,-21-1 0,21 21 15,-21-20-15,0 20 0,21 1 0,-21-22 16,21 22-16,-22-22 0,22 21 16,0-20-16,0-1 0,0 0 0,0-20 15,0-1-15,0 0 0,0 0 16,0 0-16,22-21 0,-1 0 16,0 0-16,0 0 0,0 0 15,0-21-15,1 0 0,-1 0 16,-21 0-16,21-43 0,0 22 15</inkml:trace>
  <inkml:trace contextRef="#ctx0" brushRef="#br0" timeOffset="183632.56">4318 6265 0,'-21'0'16,"42"0"-16,-63 0 0,63 0 31,0 0-16,21-21-15,-21 21 0,1 0 0,20 0 16,-21 0-16,21-21 0,-20 21 16,-1 0-16,0 0 0,0 0 0,0-21 15,0 21-15,-21-21 0,22 0 16</inkml:trace>
  <inkml:trace contextRef="#ctx0" brushRef="#br0" timeOffset="185870.41">4805 6392 0,'0'22'0,"21"-22"15,0 0-15,-21 21 16,21-21-16,0 0 0,1 0 16,-1 0-16,0-21 0,0-1 15,0 22-15,-21-21 0,21 0 0,1 0 16,-1 21-16,0-21 0,-21 0 15,21-1-15,-21 1 0,0 0 0,0 0 16,0 0-16,0 0 16,-21 21-16,0 0 15,0 0-15,-1 0 0,1 0 0,0 21 16,0 0-16,0 0 0,0 0 16,-22 0-16,22 22 0,0-22 15,0 21-15,0 1 0,-1-1 0,1 0 0,0 22 16,21-22-16,0-21 15,0 0-15,0 22 0,21-22 0,0-21 16,1 21-16,-1 0 0,21-21 0,-21 0 16,22 0-16,-22 0 0,21 0 15,0-21-15,1 0 0,-22 21 16,21-21-16,1 0 0,20-1 0,-21-20 16,1 21-16,-1-21 0,0 20 15,-20-20-15,20 0 0,-21 21 0,0-22 16,0 22-16,-21 0 0,0 0 0,0 0 15,0-1-15,-21 22 0,0 0 16,0 0-16,0 0 0,0 0 0,-22 0 16,22 0-16,0 22 0,21-1 0,0 0 15,0 0-15,0 0 16,0 0-16,0 1 0,0 20 0,0-21 16,21 0-16,0 0 0,0 1 0,1-1 15,-1 0-15,-21 0 16,21 0-16,0 0 0,0 1 0,-21-1 15,21-21-15,1 21 0,-1-21 0,21 0 16,-21 0-16,22 0 0,-22 0 0,21 0 16,-21 0-16,22 0 0,-1 0 15,0-21-15,1 21 0,-1-21 0,0-1 16,1 1-16,20-42 0,-42 20 16,0 1-16,22 0 0,-43-1 15,21 1-15,0-21 0,0 20 0,0-20 16,-21 20-16,0 1 0,22-21 15,-22 20-15,21 1 0,-21 21 0,0-22 16,0 22-16,0-21 0,0 21 16,0 0-16,0 42 31,0 0-31,0 0 0,0 0 0,0 0 16,0 22-16,0-22 0,-21 21 0,21 1 15,-22-1-15,22 21 0,-21-20 16,21 20-16,-21 1 0,0-1 0,0 1 15,0-1-15,21 1 0,-22 20 0,1-20 16,0 21-16,21-22 0,-21 22 16,21-1-16,-21 1 0,21 0 0,-21-1 15,21 1-15,0 0 0,0-1 0,0-20 16,0 21-16,0-1 0,0-20 16,0-1-16,0 1 0,21-1 0,-21-20 15,21-1-15,0 0 0,-21-21 0,21 1 16,0-1-16,1-21 15,-1 0-15,-21-21 0,21-1 16,0 1-16,0 0 0,-21 0 0,21-21 16,1-1-16,62-168 15,-63 147-15,-21 1 16,0-1-16,0 1 0,0-22 0,0-63 16,-21 84-16,0 1 0,0 20 15,0-20-15,-22 21 0,22-1 16,-21 22-16,21-21 0,-22 21 15,22-1-15,-42-20 0,42 21 16,-1 21-16,1-21 0,0 21 16,21-21-16,0-1 0,0 1 15,21 21-15,0-21 0,1 0 16,20 21-16,-21-21 0,21 0 0,-20-1 16,20 1-16,-21 0 0,21 0 0,1 0 15,-1-22-15,0 22 0,64-21 16,-63 21-16,-1 0 15,-21-1-15,21 1 0,-20 0 0,20 21 16,-21-21-16,-21 0 0,21 21 16,-21-21-16,-21 21 15,0 0 1,0 21-16,0-21 0,-1 21 0,1 0 16,0 0-16,-21-21 0,21 21 15,-22 22-15,22-1 0,0-21 16,0 0-16,-22 22 0,43-22 15,0 0-15,0 0 0,-21 0 16,21 1-16,0-1 16,21-21-16,1 0 15,-1 0-15,0 0 16,21 0-16,-21-21 0,1-1 16,-1 1-16,21 21 0,-21-21 0,0 0 15,1 0-15,-1-22 0,0 1 16,0 21-16,-21 0 0,21 0 15,-21-1-15,0 1 0,0 42 32,0 1-32,-21-1 15,21 0-15,0 0 0,0 21 0,0-20 16,0-1-16,0 0 0,0 21 16,0-21-16,0 1 15,21-1-15,0-21 0,1 0 16,-1 0-16,0 0 0,0 0 15,21 0-15,-20 0 0,-1-21 16,0-1-16,0 22 0,0-21 16,22-21-16,-22 21 0,-21 0 0,21-1 15,-21-20-15,21 21 0,-21 0 16,0-22-16,21 22 0,-21 0 0,21 0 16,1 21 15,-22 21 0,0 0 0,0-42 16,0 0-31,0 0-16,-22 21 47,22 21-47,0 0 0,-21-21 0,21 21 15,0 0-15,0 1 0,-21-1 0,21 0 16,0 0-16,-21 21 16,21-20-16,0-1 0,0 0 0,0 0 15,0 0-15,0 0 0,0 1 0,0-1 16,21-21-16,0 21 0,0-21 0,1 21 15,-1-21-15,0 0 16,21 0-16,-21 0 0,1 0 0,-1 0 16,21 0-16,-21-21 0,0 0 15,22 21-15,-22-21 0,21-22 0,-21 22 16,1 0-16,-1-21 0,21-22 16,-42 22-16,0-1 0,0 1 15,0 21-15,0-21 0,0 20 0,0 1 16,0 0-16,0 0 0,-21 21 15,0 0 1,0 0-16,21 21 0,-22 0 0,22 0 16,0 1-16,-21 20 0,21-21 15,0 21-15,0-20 0,0-1 0,0 21 16,0-21-16,0 0 0,0 22 16,0-22-16,21 0 0,1 0 0,-1-21 15,-21 21-15,21-21 0,0 0 0,0 22 16,0-22-16,1 0 0,-1 0 15,0 0-15,0 0 16,-21-22-16,21 22 0,0-21 16,1 0-16,-22 0 0,42 0 0,-21 0 15,0-22-15</inkml:trace>
  <inkml:trace contextRef="#ctx0" brushRef="#br0" timeOffset="186192.67">9356 6181 0,'0'-21'0,"0"-1"16,0 44 15,0-1-16,0 0-15,0 0 0,0 0 16,0 0-16,-22 1 0,22 20 0,0-21 16,0 0-16,-21 0 0,21 1 15,-21-1-15,21 0 0,-21 0 0,21 0 16,0 0-16,0 1 0,-21-22 16,42 0 15,0 0-31,0-22 15</inkml:trace>
  <inkml:trace contextRef="#ctx0" brushRef="#br0" timeOffset="186597.42">9779 6223 0,'21'-21'0,"-42"42"0,63-63 0,-42 21 16,21 21-16,-21-22 15,-21 22 1,0 0-16,0 0 0,0 0 15,-22 0-15,22 22 0,-21-1 16,21-21-16,-22 21 0,22 0 16,0 0-16,0-21 0,21 21 0,0 1 15,0-1-15,-21 0 0,21 0 16,0 0-16,21 0 0,0-21 16,0 22-16,0-22 0,1 21 15,20 0-15,0-21 0,-21 21 0,22-21 16,-22 21-16,21-21 0,-21 21 0,1 1 15,-1-22-15,0 21 0,-21 0 16,0 0-16,-21-21 16,0 21-16,-1-21 0,1 0 15,-21 21-15,0-21 0,20 0 0,-20 0 16,0 0-16,21 22 0,-22-22 16,22 0-16,0 0 0,0 0 15,0 0-15,-1 0 0,1 0 16,21-22-16,0 1 15,0 0-15,0 0 16,0 0-16,0 0 0</inkml:trace>
  <inkml:trace contextRef="#ctx0" brushRef="#br0" timeOffset="186820.5">9398 5969 0,'-21'0'0,"42"0"0,-63 0 0,20-21 16,44 21 62,-1 0-78,0 0 0,0 0 15</inkml:trace>
  <inkml:trace contextRef="#ctx0" brushRef="#br0" timeOffset="187468.8">11705 6392 0,'21'-42'16,"0"21"-16,-21 0 0,22 21 16,-22-21-16,21-1 0,-21 1 0,0 0 15,21 21-15,-21-21 0,0-21 16,0 20-16,0 1 0,0 0 0,0 0 15,0 0-15,-21 21 0,0-21 0,-1-1 16,1 22-16,-21 0 0,21 0 16,0 22-16,-22-1 0,22-21 15,-21 21-15,-1 0 0,1 21 0,-21 1 16,20-1-16,1-21 16,21 22-16,0-22 0,-1 21 0,1-21 0,21 0 15,-21 1-15,21-1 0,0 0 16,0 0-16,21 0 15,0-21-15,1 0 0,-1 0 0,0 0 16,21 0-16,-21 0 0,22 0 0,-22 0 16,0-21-16,21 0 0,-20 0 15,20 0-15,-21-1 0,0 1 0,0 0 16,1 0-16,-1 0 0,0-22 16,0 22-16,0 0 0,-21 0 0,21 21 15,-21-21-15,-21 42 31,0 0-31,0 0 0,21 0 0,0 1 16,-21-1-16,21 0 0,-21 21 16,21-21-16,0 1 0,0-1 15,0 21-15,0-21 0,21 0 0,0-21 16,-21 22-16,21-1 0,0-21 0,0 0 16,1 0-16,-1 21 0,0-21 0,0 0 15,0 0-15,0 0 0,-21-21 16,22 21-16,-22-21 0,0-1 15,21 1-15,-21 0 0,21 0 0,-21 0 16,21 0-16,0-1 0</inkml:trace>
  <inkml:trace contextRef="#ctx0" brushRef="#br0" timeOffset="189533.31">12785 6308 0,'0'0'0,"-22"-21"0,1 21 15,21-22-15,-21 1 0,0 0 16,21 0-16,0 0 15,0 0-15,0-1 16,0 1-16,21 21 0,0-21 16,0 21-16,1 0 0,-1 0 15,0 0-15,0 0 0,0 0 0,22 0 16,-22 0-16,0 21 0,21-21 16,-21 21-16,1 1 0,-1 20 0,0-21 15,0 0-15,-21 22 0,0-1 16,0-21-16,0 21 0,0 1 0,0-1 15,0-21-15,-21 22 0,0-22 0,0 0 16,21 0-16,0 0 0,-22 0 16,1-21-16,21 22 0,0-44 31,0 1-31,0 0 16,21 0-16,-21 0 0,22 0 0,-1-22 15,-21 22-15,21-21 0,0-1 16,0 1-16,0 21 0,1-21 15,-1-1-15,0 22 0,106-64 16,-106 64-16,21 21 16,-20 0-16,-1 0 0,0 0 15,0 0-15,0 0 0,-21 21 0,0 1 16,21-1-16,-21 21 0,22 0 16,-22-20-16,0-1 0,0 21 0,0 0 15,0-20-15,0-1 0,0 21 16,0-21-16,0 0 0,0 1 15,0-1-15,0 0 0,-22-21 0,1 0 32,21-21-17,0 0-15,0-1 16,0 1-16,0-21 0,21 21 0,1-22 16,-1 22-16,-21-21 0,21 0 0,0 20 15,0-20-15,22 21 0,-22-21 16,21 20-16,-21-20 0,22 21 15,-1 21-15,0-21 0,1 0 0,-1 21 0,21 0 16,-41 0-16,-1 0 16,0 21-16,0-21 0,-21 21 0,21 0 15,-21 0-15,0 0 0,0 1 16,0-1-16,0 0 0,-21 21 0,0-21 16,21 1-16,-21 20 0,21-21 15,0 0-15,0 22 0,0-22 0,0 0 16,0 0-16,0 0 0,0 0 0,0 1 15,21-22-15,0 21 0,0-21 0,0 0 16,1 0-16,20 0 0,-21 0 16,21 0-16,1-21 0,-1-1 15,22 1-15,-22 0 0,-21 0 16,21 0-16,-20 0 0,-1-1 0,0-20 16,0 21-16,0 0 0,0-22 0,-21 22 15,22 0-15,-22 0 0,0 0 16,0 0-16,0-1 0,0 1 0,-22 0 15,1 21-15,0 0 16,0 0-16,0 0 0,0 21 16,-1-21-16,1 21 0,21 1 15,-21-1-15,0 21 0,21-21 16,0 0-16,0 1 0,0-1 0,0 21 16,0-21-16,0 0 0,0 1 0,0-1 15,0 0-15,21 0 0,0 0 16,0-21-16,1 21 0,-1-21 15,0 0-15,0 0 0,0 0 0,0 0 0,22 0 16,-22 0-16,0-21 0,21 0 16,-20 21-16,-1-21 0,21 0 15,-21-22-15,0 22 0,22 0 0,-22 0 16,0-21-16,0 20 0,0 1 0,-21-21 16,22 42-16,-22-21 0,0 42 46,-22 0-46,22 0 0,-21 0 16,21 1-16,-21-1 0,21 0 0,0 0 16,0 21-16,-21-20 0,21-1 15,0 21-15,-21-21 0,21 0 16,0 1-16,0-1 0,0-42 47,0-1-47,0 1 15,0 0-15,0 0 0,0-21 0,0 20 16,0 1-16,21-21 0,-21 21 0,21 0 16,0-22-16,0 22 0,1 0 15,-1 0-15,0 0 0,0-1 0,0 22 16,0-21-16,1 21 0,-1 0 0,21 0 16,-21 0-16,0 0 0,1 21 15,-1-21-15,0 22 0,-21-1 0,0 0 16,0 0-16,21 0 15,-21 0-15,0 1 0,21 20 0,-21-21 16,0 0-16,0 0 0,0 1 0,0-1 16,0 0-16,0 0 0,0 0 15,-21-21-15,0 0 16,21-21 0,0 0-16,0 0 15,0 0-15,0-1 0,0 1 0,21 0 16,0 0-16,0 0 0,1-22 15,-1 22-15,0-21 0,21 21 0,-21 0 16,22-1-16,-1 1 0,43-21 16,-64 42-16,0 0 0,21 0 15,-20 0-15,-1 0 0,-21 21 16,0 0-16,0 0 16,0 1-16,0 20 0,0-21 0,0 0 15,0 22-15,-21-22 0,21 21 0,0-21 16,-22 0-16,22 1 0,-21 20 15,21-21-15,-21-21 0,21 21 0,0 0 16,0 1-16,0-1 16,0-42 15,0-1-31,21 22 16,0-21-16,1-21 0,-1 21 0</inkml:trace>
  <inkml:trace contextRef="#ctx0" brushRef="#br0" timeOffset="190792.3">16531 5588 0,'0'-42'16,"0"84"-16,0-105 0,0 41 0,-21 22 0,21-21 16,-21 21-16,0 0 0,-1 0 15,22 21-15,0 1 16,0 20-16,-21-21 0,21 21 15,0 1-15,-21-1 0,21 22 0,0-22 16,-21 0-16,0 22 0,0-22 0,-1 0 16,22 1-16,-21 20 0,0-20 0,21-1 15,0 0-15,-21 1 0,0-1 16,0 0-16,-1 22 0,22-43 16,0 0-16,-21 0 0,21 0 15,-21-21-15,21-21 31,0 0-31,0 0 0,0 0 16,0 0-16,21-1 0,0 1 0,1 0 16,-1 0-16,0 0 0,0 0 0,0-1 15,0 1-15,22 0 0,-22 0 16,0 21-16,21-21 0,-20 21 0,20 0 16,-21 0-16,21 0 0,-20 0 0,-1 0 15,0 0-15,0 21 0,0-21 0,0 21 16,-21 0-16,0 0 0,0 1 15,0-1-15,0 0 0,0 0 0,0 0 16,0 22-16,-21-22 0,0-21 0,21 21 16,-42 0-16,21 0 0,-1-21 0,1 21 15,0-21-15,0 0 0,0 0 0,0 0 16,-1 0-16,1 0 16,0 0-16,0 0 0,0 0 0,0 0 15,21-21-15,-22 0 0,1 0 16,21 0-16,0 0 0,0-1 0,0 1 15,0 0-15,0 0 16,0 0-16,0 42 31,0 0-31,0 0 16,0 0-16,21 1 16,1-1-16,-22 0 0,21 0 0,0 0 15,0 0-15,0 1 0,0-1 0,1 0 16,-1-21-16,21 21 0,-21-21 15,0 0-15,22 0 0,-22 0 0,21 0 16,-21 0-16,22 0 0,-1 0 16,-21 0-16,22 0 0,-22 0 0,21-21 15,-21 21-15,22-21 0,-22 0 0,0-1 16,21 1-16,-21-21 0,1 21 16,-1-22-16,0 22 0,-21-21 0,21 21 15,0-22-15,-21 22 0,0 0 16,0 0-16,0 0 0,0 0 15,-21 21-15,0 0 16,0 21-16,0 0 0,-1-21 16,1 21-16,0 0 0,0 22 15,21-22-15,-21 21 0,21-21 0,0 22 16,0-22-16,0 0 0,0 21 0,0-21 16,0 1-16,0-1 0,21 0 0,0 0 15,0 0-15,0-21 0,1 0 16,20 21-16,-21-21 0,21 0 15,-20 0-15,20 0 0,-21-21 0,0 21 16,22-21-16,-22 0 0,0 0 0,21 0 16,-21-1-16,1-20 0,-1 21 15,0-21-15,0-1 0,-21 22 16,21-21-16,-21 21 0,0-1 0,0 1 16,0 0-16,-21 21 0,0-21 15,0 21-15,0 0 0,-1 0 16,44 0 15,-1 0-31,0 0 16,0 0-16,0-21 0,0 21 15,1 0-15,-1 0 0,0 0 0,0-21 16,0 21-16,0 0 16,-21 21-16,0 0 15,0 0-15,0 0 0,0 0 16,0 22-16,0-22 15,0 0-15,-21 21 0,21-20 0,-21 20 16,21-21-16,0 0 0,-21 0 0,21 1 16,0 20-16,-21-42 0,21 21 0,0 0 15,0 0-15,21-21 32,0 0-32,0-21 15</inkml:trace>
  <inkml:trace contextRef="#ctx0" brushRef="#br0" timeOffset="191935.96">19135 6117 0,'0'0'16,"0"-21"-16,0 0 0,0 0 0,0 0 0,0-1 16,0 1-16,0 0 0,-22 21 15,1 0-15,0 0 0,0 0 16,0 0-16,0 0 0,-1 0 15,1 21-15,0 0 0,0 22 0,0-22 16,21 0-16,-21 21 0,-1-20 0,1 20 16,21 0-16,0-21 0,0 22 15,0-22-15,0 21 0,0-21 0,0 1 16,0-1-16,0 0 0,21 0 0,-21 0 16,22-21-16,-1 0 0,0 0 15,0 0-15,0 0 0,0 0 0,22-21 16,-22 21-16,21-21 0,-21 0 0,22 0 15,-22-1-15,21 1 0,-21-21 0,1 21 16,-22-22-16,0 22 16,0-21-16,0 21 0,0-22 0,-22 1 15,1 21-15,0 0 0,0 0 0,-21-1 16,20 22-16,-20 0 0,21 0 0,0 0 16,0 0-16,-1 0 15,44 0 1,-1 0-16,0 0 0,21 0 0,1 22 15,20-22-15,-21 0 0,22 0 16,-1 0-16,1 0 0,-1 0 0,1 0 16,-1-22-16,1 1 0,-22 21 0,1-21 15,-1 0-15,0 0 0,-21 0 16,1-1-16,-1 1 0,0 0 16,0 0-16,-21 0 0,0 0 0,0-1 15,0 1-15,0 0 0,0 42 31,0 0-15,-21 1-16,0-1 0,0 21 0,-1 0 16,22-20-16,-21 20 0,0 0 15,0 22-15,0-22 0,0 0 0,21 1 16,-22 20-16,22 1 0,-21-1 0,0 1 16,21-1-16,0 1 0,0-1 0,-21 1 15,21-1-15,-21 1 0,21-1 16,0 22-16,0-22 0,-21 1 15,21 21-15,-22-1 0,1-20 0,21 20 16,-21-20-16,0 21 0,0-22 0,0 1 16,-22-1-16,22-21 0,0 1 0,0-1 15,0 0-15,-1-20 0,-20 20 16,21-42-16,0 0 0,0 0 0,-1 0 16,1 0-16,0-21 0,0 0 0,0-22 15,0 22-15,-1-21 0,22-1 16,-21 1-16,21 0 0,0-22 0,0 1 15,0 20-15,0-20 0,0-1 0,0-20 16,21 20-16,1 1 0,-1-1 16,21 22-16,-21-22 0,0 1 0,22-1 15,-22 1-15,21-1 0,-21 22 16,1-21-16,20 20 0,-21-20 0,0 20 16,0 1-16,22 21 0,-22-21 0,0 20 15,0 1-15,0-21 0,1 21 0,20 0 16,-21-1-16</inkml:trace>
  <inkml:trace contextRef="#ctx0" brushRef="#br0" timeOffset="192479">20891 6562 0,'22'0'16,"-1"-21"-16,0 21 0,0-22 0,0 1 15,0 0-15,1 0 0,-1 0 16,21 0-16,-21-1 0,0-20 0,22 21 16,-22 0-16,0-22 0,0 22 0,22-42 15,-22 42-15,0-22 16,-21 22-16,0 0 0,0 0 15,0 0-15,0-1 0,-21 44 32,0-22-32,21 21 0,-22 21 0,1-21 15,21 22-15,-21-1 0,0 21 16,21-20-16,0 20 0,-21 1 0,0-1 16,-1 1-16,22-22 0,0 22 0,0-1 15,-21 1-15,21-1 0,0 1 16,0-1-16,0 22 0,-21-22 0,21 22 15,0-22-15,0 1 0,-21 21 0,0-22 16,0 1-16,-1-1 0,1 1 16,0-22-16,-21 21 0,21-20 0,-1-22 15,-20 21-15,21-21 0,0 1 0,-22-22 16,22 0-16,0 0 16,0 0-16,21-22 15,-21 1-15,0 0 16,21 0-16,0 0 0,0 0 15,0-1-15,0 1 0,0-21 0,0 21 16,0-22-16,0 22 0,21-21 0,-21 0 16</inkml:trace>
  <inkml:trace contextRef="#ctx0" brushRef="#br0" timeOffset="192713.04">21357 5884 0,'0'-21'15,"0"42"-15,0-63 0,-21 21 0,0 0 16,0 21-16,21-21 0,-22 21 31,22 21-15,0 0-1,0 0-15,0 0 16</inkml:trace>
  <inkml:trace contextRef="#ctx0" brushRef="#br0" timeOffset="193253.04">21929 6160 0,'0'0'16,"21"-22"-16,-21-20 15,0 21-15,0 0 0,0 0 16,0-1-16,-21 22 0,-1 0 16,1 0-16,0 0 0,-21 0 0,21 0 15,-22 22-15,1-1 0,21 0 16,-22 0-16,1 21 0,21-20 0,-21 20 15,20-21-15,1 21 0,0 1 0,0-22 16,21 21-16,0-21 0,0 1 16,0-1-16,0 0 0,0 0 0,21 0 15,0 0-15,0-21 0,1 0 0,-1 0 16,0 0-16,0 0 0,21 0 16,-20 0-16,-1 0 0,21-21 15,-21 0-15,0 0 0,1 0 0,-1-22 16,0 22-16,0-21 0,0 0 0,0 20 15,1-20-15,-1 21 0,-21 0 16,0 0-16,21-1 0,-21 1 0,21 21 16,-21 21-1,0 1-15,0-1 0,0 21 16,0-21-16,0 0 0,0 22 16,0-1-16,0-21 0,0 22 0,0-22 15,0 21-15,0-21 0,0 0 16,21 22-16,0-43 0,-21 21 15,22 0-15,-1-21 0,0 0 16,0 0-16,0 0 0,0 0 0,1 0 16,-1 0-16,0-21 0,0 0 15,-21 0-15,21-1 0</inkml:trace>
  <inkml:trace contextRef="#ctx0" brushRef="#br0" timeOffset="193636.83">22500 6117 0,'0'-21'0,"0"42"0,21-63 0,0 42 15,-21-21-15,0 42 32,0 0-32,0 0 15,0 0-15,0 1 0,0 20 0,-21-21 16,21 0-16,0 22 0,0-22 0,0 21 16,0 0-16,0-20 0,0 20 15,0-21-15,21 21 0,-21-20 0,22-1 16,-1 0-16,-21 0 0,21 0 0,0-21 15,0 0-15,0 0 16,1 0-16,-1-21 16,-21 0-16,21 0 0,-21-22 15,21 22-15,0-21 0,-21 0 16,21-1-16,1 1 0,-22 0 16,21-1-16,0 22 0,-21-21 0,21-1 15,0 22-15,-21-21 0,21 21 0,-21 0 16,0-1-16,22 22 0,-22-21 15,21 21-15,0 0 32,0 0-17,-21 21 1,21-21-16</inkml:trace>
  <inkml:trace contextRef="#ctx0" brushRef="#br0" timeOffset="194209.89">23304 6392 0,'22'0'15,"-44"0"-15,65 0 0,-22 0 0,0 0 16,0 0-16,0 0 16,-21-21-16,22 0 0,-1 0 0,0 0 15,-21 0-15,21-22 0,-21 22 16,21 0-16,-21 0 0,0 0 0,0-1 15,0 1-15,0 0 16,0 0-16,0 0 0,-21 21 0,0 0 16,21-21-16,-21 21 0,0 0 0,-1 0 15,1 0-15,-21 21 0,0 21 16,-1-21-16,22 0 0,-21 1 16,21 20-16,-1-21 0,-20 21 0,21-20 15,0 20-15,0 0 0,-1-21 16,22 22-16,0-22 0,0 21 0,0-21 15,0 1-15,0-1 0,22 0 0,-1 0 16,0-21-16,0 0 0,0 21 0,0-21 16,1 0-16,-1 0 0,0 0 15,0-21-15,0 21 0,0-21 16,1 0-16,-1 0 0,0-22 0,-21 22 16,21 0-16,0-21 0,0-1 15,1 22-15,-22-21 0,21 21 16,-21-22-16,21 43 0,-21-21 0,0 42 31,0 0-31,0 1 0,0-1 16,0 21-16,0-21 0,0 0 0,0 22 15,0-22-15,0 0 0,0 0 16,0 0-16,0 1 0,21-22 0,0 21 16,0-21-16,1 0 0,-1 21 0,0-21 15,0 0-15,0 0 0,0 0 0,1 0 16,-1 0-16,0-21 15,0 0-15,0-1 0</inkml:trace>
  <inkml:trace contextRef="#ctx0" brushRef="#br0" timeOffset="201781.86">2371 8361 0,'0'0'0,"0"-21"0,0 0 0,0-1 16,0 1-16,0 0 0,0 0 0,0 0 16,0 0-16,0-1 0,-22 22 15,22-21-15,0 42 32,0 1-32,0-1 0,0 21 15,0 0-15,0-20 0,0 20 0,0 0 16,0 1-16,0-1 0,-21 0 15,0 22-15,21-22 0,0 0 0,-21 1 16,0-1-16,0 0 0,21-20 16,0 20-16,0-21 0,0 21 15,0-20 1,0-44 0,21 22-16,0-21 0,0 0 15,0-21-15,0 21 0,22-1 0,-1-62 16,-21 63-16,22-22 15,-22 22-15,0-21 0,21 21 16,-21-22-16,1 22 0,-1 0 0,-21 0 16,21 21-16,0 0 15,-21 21 1,0 0-16,0 0 0,0 0 16,0 1-16,0-1 0,0 21 15,0-21-15,0 22 0,0-22 0,0 21 16,0-21-16,0 0 0,21 1 15,-21-1-15,21 0 0,1 0 16,-1 0-16,0-21 0,0 0 16,0 0-16,0 0 0,1 0 15,-1 0-15,0-21 0,21 0 0,-21 0 16,1 0-16,-1-1 0,0 1 16,0-21-16,0 21 0,0 0 0,-21-22 15,0 22-15,22-21 0,-22 21 0,0-22 16,21 22-16,-21-21 0,0 21 15,0-1-15,0 1 0,0 0 16,-21 42 15,21 0-31,-22 1 0,22 20 16,0-21-16,0 0 0,0 22 16,-21-22-16,21 21 0,0-21 0,0 22 15,0-22-15,0 21 0,0-21 16,0 0-16,0 1 0,21-1 0,1 0 15,-1-21-15,0 21 0,21-21 16,85-21 0,-84 0-16,-1 0 0,-21-1 15,21 1-15,1 0 0,-1-21 16,-21 21-16,22-1 0,-22-20 0,21 0 16,-21-1-16,0 1 0,1 0 0,-1-1 15,-21 1-15,21 0 16,-21-1-16,21 1 0,-21 21 0,0-21 15,0 20-15,0 1 0,0 42 32,-21 22-32,21-22 0,-21 21 15,0 1-15,21-1 0,-22 21 16,1-20-16,-21 63 0,21-64 16,0 0-16,-1 22 0,1-22 0,21 0 15,-21 1-15,21-22 0,0 0 16,-21 0-16,21 0 0,0 1 15,21-22 1,0-22 0,0 1-16,1 0 0,-1 0 0,0 0 15,0 0-15,0-22 0,0 22 16,1-21-16,-1 21 0,0-22 0,0 22 16,0 0-16,-21 0 0,21 0 0,1 21 15,-1 0-15,0 0 16,0 0-16,-21 21 15,21 0-15,-21 0 0,0 0 0,0 0 16,0 1-16,0-1 0,0 21 16,0-21-16,0 0 0,0 1 0,0-1 15,21 0-15,-21 0 0,22 0 16,-22 0-16,0 1 16,21-22-16,0 0 0,0 0 15,0 0-15,0 0 0,1 0 16,-1-22-16,0 1 0,0 21 15,0-21-15,0 0 0,1 0 0,-1-22 16,-21 22-16,21 0 0,0 0 0,0 0 16,-21 0-16,21-1 15,-21 1-15,0 42 16,0 1 0,-21-22-16,21 21 0,0 0 15,-21 0-15,21 0 0,-21 0 16,21 1-16,0-1 0,0 0 0,-21 0 15,21 0-15,0 0 16,0-42 31,0 0-47,0 0 0,0 0 16,0 0-16,0-1 0</inkml:trace>
  <inkml:trace contextRef="#ctx0" brushRef="#br0" timeOffset="201952.78">4339 8509 0,'0'-21'0,"0"42"0,-21-42 0,21 0 15,-21 21 1,42 0 46</inkml:trace>
  <inkml:trace contextRef="#ctx0" brushRef="#br0" timeOffset="202716.36">4995 8488 0,'-21'0'0,"-21"-21"16,21 21-16,-1 0 0,-20 0 15,21 0-15,0 21 0,0 0 0,-22-21 16,22 21-16,0 0 0,0 22 16,0-22-16,-1 0 0,1 21 0,21 1 15,0-22-15,0 21 0,0-21 0,0 22 16,0-22-16,21 21 0,1-21 15,-1 1-15,0-1 0,21-21 0,-21 21 16,22-21-16,-22 0 0,21 0 16,-21 0-16,22 0 0,-22 0 0,21 0 15,-21-21-15,22 0 0,-22-1 0,0 1 16,21 0-16,-20 0 0,-1-21 16,0 20-16,0-20 0,0 21 0,-21-21 15,21-1-15,1 1 0,-22 0 16,0-1-16,0 1 0,0 0 0,21-1 15,-21 1-15,0 0 0,0 20 0,0 1 16,0 0-16,0 0 0,0 0 16,-21 21-1,21 21-15,0 0 0,-22 21 16,22-20-16,-21 20 0,21-21 0,-21 21 16,21 1-16,0-1 0,-21 0 15,0 22-15,21-22 0,-21 1 0,21-1 16,0 21-16,0-41 0,-22 20 0,22 0 15,0-21-15,0 1 0,0-1 16,0 0-16,22-21 31,-1-21-31,-21 0 0,21-1 16,0 1-16,0 0 0,0 0 0,1 0 16,-1-22-16,21 22 0,-21-21 15,0 21-15,22 0 0,-1-1 16,-21 1-16,0 21 0,22 0 0,-22 0 15,0 0-15,0 0 0,0 0 0,-21 21 16,0 1-16,0-1 16,0 0-16,0 0 0,0 0 0,0 22 15,0-22-15,0 0 0,-21 0 0,21 0 16,0 0-16,0 1 0,-21-22 16,21 21-16,-21-21 0,21 21 15,0-42 16,0 0-15,21-1-16</inkml:trace>
  <inkml:trace contextRef="#ctx0" brushRef="#br0" timeOffset="203062.26">7239 8509 0,'0'0'16,"0"-21"-16,0 0 0,0 0 16,-21 21-1,21 21 1,-21 0-16,21 0 0,0 0 0,0 0 15,-22 1-15,1 20 0,0-21 0,21 21 16,0-20-16,-21 20 0,0-21 0,21 21 16,-21-20-16,21-1 0,0 0 15,-22 0-15,22 0 0,0 0 0,0 1 16,22-22 15,-1 0-31,0-22 0,0 1 0,0 0 16,22 0-16,-22 0 0</inkml:trace>
  <inkml:trace contextRef="#ctx0" brushRef="#br0" timeOffset="203432.6">7662 8509 0,'0'-21'0,"0"42"0,0-63 16,0 21-16,-21 21 31,0 0-31,0 0 0,-22 21 16,22 0-16,0 0 0,0-21 0,0 21 15,0 0-15,-1 1 0,22-1 16,0 0-16,0 0 0,0 0 16,0 0-1,22-21-15,-1 0 0,0 0 0,0 22 16,0-22-16,22 0 0,-22 21 16,0-21-16,0 21 0,0 0 0,0-21 15,1 21-15,-22 0 0,0 1 16,0-1-16,0 0 15,0 0-15,-22 0 0,1 0 16,0-21-16,-21 0 0,21 22 0,-1-22 16,1 0-16,-21 0 0,21 0 15,0 0-15,-1 0 16,1 0-16,21-22 16,0 1-16,0 0 15,0 0-15,0 0 0,0 0 16,0-1-16</inkml:trace>
  <inkml:trace contextRef="#ctx0" brushRef="#br0" timeOffset="203607.27">7239 8276 0,'-21'0'16,"21"-21"-16,-21 21 15,21-21-15,-22 21 16,44 0 15,-1 0-15,0 0-16</inkml:trace>
  <inkml:trace contextRef="#ctx0" brushRef="#br0" timeOffset="205604.21">9144 8678 0,'21'0'31,"-21"-21"-31,21 21 16,0-21-16,-21 0 0,22 21 15,-1-21-15,-21 0 0,21-1 16,0 22-16,0-21 0,0-21 0,-21 21 16,22 0-16,-22-22 0,21 22 15,-21-21-15,0-1 0,21 1 0,-21 0 16,21-1-16,-21 1 0,0 0 0,0-1 15,0 22-15,0 0 0,0 0 0,0 0 16,0 0-16,0 42 16,-21 21-1,21-21-15,0 22 0,-21-1 0,21 21 16,0-20-16,0 20 0,-21-20 16,21-1-16,-22 21 0,22-20 15,-21-1-15,21 0 0,0-20 0,0 20 0,0-21 16,0 0-16,0 0 0,0 1 15,0-1-15,21-21 16,1 21-16,-1-21 0,0 0 0,0 0 16,0 0-16,0-21 0,1 0 0,20 21 15,-21-22-15,21 1 0,1 0 16,-22-21-16,21 21 0,1-22 0,-22 1 16,21 0-16,-21-1 0,22 1 0,-22 0 15,0-22-15,0 22 0,0-22 16,-21 22-16,0 0 0,21-1 0,-21 22 15,0 0-15,0 0 0,0 0 0,-21 21 32,21 21-32,-21 21 0,0-21 15,21 22-15,-21-1 0,0 0 0,-1 1 16,22-1-16,-21 21 0,0-20 0,21-1 16,0 0-16,0 1 0,0-1 0,0-21 15,0 22-15,0-22 0,0 21 16,0-21-16,21 0 0,0-21 15,1 0-15,-1 22 0,0-22 0,0 0 16,21 0-16,-20 0 0,20-22 16,-21 22-16,21-21 0,-20 0 0,20 21 15,-21-21-15,21 0 0,-20 0 0,-1-22 16,21 22-16,-21 0 0,0 0 16,1-22-16,-22 22 0,21 21 15,-21 21 16,0 1-31,0 20 0,0-21 16,0 0-16,0 0 0,0 1 0,0-1 16,0 0-16,0 0 0,0 0 15,0 0-15,0 1 0,0-1 0,0 0 16,0 0-16,-21-21 16,-1 0-16,1 0 15,0 0 1,0-21-16,0 0 0,0 0 15,-1-1-15,1 1 0,0 0 16,21 0-16,-21 0 0,0 21 16,0 0-1,21 21 1,0 0 0,21 0-1,0 0-15,0-21 0,0 0 0,0 0 16,1 22-16,-1-22 0,21 0 0,-21 0 15,0 0-15,22 0 0,-22 0 0,21 0 16,-21 0-16,22 0 0,-22-22 16,21 22-16,1-21 0,-1 0 15,-21 21-15,21-21 0,1 0 0,-22 0 16,21-1-16,-21-20 0,22 0 16,-22 21-16,-21-22 0,0 22 15,0 0-15,0 0 0,0 0 16,-21 21-16,0 0 0,-1 0 15,1 0-15,0 0 0,0 21 0,-21 0 16,20 0-16,1 0 0,0 0 16,21 22-16,-21-22 0,21 21 15,-21-21-15,21 1 0,0 20 0,0-21 16,0 0-16,21 22 0,0-22 0,0 0 16,22 0-16,20 21 0,-21-20 15,22-22-15,-22 21 0,22-21 16,-22 0-16,22 0 0,-1 0 0,1 0 15,-1 0-15,1 0 0,-22 0 0,21-21 16,-20 21-16,20-22 0,-20 1 0,-22 0 16,21 0-16,-21-21 0,0 20 15,1 1-15,-1-21 0,-21 21 0,0-43 16,0 43-16,0-21 16,0 21-16,-21 21 0,-1 0 15,1-22-15,0 22 0,0 0 0,0 0 16,-22 0-16,22 22 0,0-1 15,-21 0-15,-1 21 0,22-21 16,0 1-16,-21-1 0,42 0 0,-21 21 16,21-21-16,0 22 0,0-22 15,0 0-15,0 0 0,0 0 16,21-21-16,-21 22 0,21-22 0,0 0 16,0 0-16,0 0 0,22 0 0,-22 0 15,0-22-15,0 22 0,22-21 0,-22 0 16,0 0-16,0 0 0,0 0 15,22-1-15,-22-20 0,0 21 0,0-21 16,0-1-16,0 1 0,1 0 16,-1-22-16,0 1 0,0-1 0,0 1 15,0-1-15,1 1 0,-1-43 16,-21 63-16,0 22 0,0-21 16,0 21-16,0 0 0,-21 21 15,-1 0-15,1 21 0,0 0 16,0 21-16,21 1 0,-21-1 0,0 21 15,-1-20-15,1 20 0,21 1 16,0-22-16,-21 22 0,21-22 16,0 21-16,0-20 0,0-1 0,0 0 0,0 1 15,0-22-15,0 21 0,0-21 0,21 1 16,0-1-16,-21 0 16,22 0-16,-1 0 0,0-21 0,0 0 15,0 0-15,22 0 0,-22 0 16,0 0-16,0 0 0,21-21 0,-20 21 15,-1-21-15,0 0 0,0 0 0,21-1 16,-20 1-16,20-21 0</inkml:trace>
  <inkml:trace contextRef="#ctx0" brushRef="#br0" timeOffset="205939.59">13568 7747 0,'0'-21'0,"0"0"0,-21 21 31,-1 21-15,1 0-16,21 0 0,0 22 16,-21-1-16,21 0 0,-21 1 0,21 20 15,-21 1-15,21-1 0,0-21 16,0 22-16,-21-1 0,21 1 15,-22-22-15,22 22 0,0-22 0,-21 0 0,21 1 16,-21-1-16,0-21 0,21 22 16,0-22-16,0 0 0,-21 0 15,21 0-15,0 0 0,21-42 32,0 0-17,0 0-15,0 0 0,1 0 0,-1-1 16,21 1-16</inkml:trace>
  <inkml:trace contextRef="#ctx0" brushRef="#br0" timeOffset="206257.5">13864 8255 0,'0'0'0,"0"-21"15,-21 42 17,0 0-32,21 0 0,-21 1 0,-1-1 15,1 21-15,0-21 0,0 22 0,0-22 16,21 21-16,0-21 0,0 22 0,0-22 15,0 21-15,0-21 0,0 0 0,0 1 16,21-1-16,21 0 16,-21 0-16,1-21 0,20 0 15,-21 0-15,0 0 0,0-21 0,1 0 16,-1 0-16,0-1 0,-21 1 16,0 0-16,21 0 0,-21 0 0,0-22 0,0 22 15,0 0-15,0-21 16,0 21-16,0-1 0,0 1 0,-21 0 15,0 0-15,0 0 0,-1 21 16,1-21-16,0 21 16,0-22-16,0 22 15,0 0-15,-1-21 0,1 21 16</inkml:trace>
  <inkml:trace contextRef="#ctx0" brushRef="#br0" timeOffset="206470.11">13081 8149 0,'-21'0'0,"42"0"0,-63 0 16,84 0-1,-21 0 1,0 0-16,22 0 0,-1 21 0,0-21 16,1 0-16,-1 0 0,0 0 0,22 0 15,-22 0-15,-21 0 0,22 0 0,-22 22 16,21-22-16,-21 0 0,0 0 15,1 0-15</inkml:trace>
  <inkml:trace contextRef="#ctx0" brushRef="#br0" timeOffset="207269.02">15388 8488 0,'21'0'16,"0"0"-16,-21-21 0,0 0 15,0-1-15,0 1 16,0 0-16,0 0 0,0 0 16,0 0-16,0-1 0,0 1 15,0-21-15,0 21 0,-21 0 0,21-1 16,-21 1-16,0 21 0,-21-21 16,20 21-16,-20 0 0,21 0 15,-21 21-15,-1 0 0,1 1 0,0-1 16,20 21-16,-20 0 0,0-20 0,-1 20 15,22 0-15,-21 1 0,21-1 0,-22-21 16,22 21-16,0-20 0,21 20 16,0 21-16,0-41 0,0-1 15,0 0-15,21-21 0,0 21 0,1-21 16,-1 0-16,21 0 0,-21 0 16,22 0-16,-1 0 0,0 0 0,1-21 15,-1 21-15,0-21 0,1 0 0,-1-1 16,0 1-16,-21-21 0,22 21 15,-22 0-15,0-22 0,0 1 0,0 21 16,1-22-16,-22 22 0,21-21 0,-21 21 16,0 0-16,0-1 0,0 1 0,0 42 31,-21 1-31,21-1 0,-22 21 16,22-21-16,0 0 15,0 22-15,0-22 0,0 0 0,-21 0 16,21 22-16,0-22 0,0 0 0,0 0 15,0 0-15,0 0 0,0 1 16,0-1-16,0 0 0,21-21 16,1 0-1,-1 0-15,0 0 0,0 0 0,0 0 16,0-21-16,1 21 0,-1-21 0</inkml:trace>
  <inkml:trace contextRef="#ctx0" brushRef="#br0" timeOffset="209368.63">16065 8340 0,'43'-43'0,"-86"86"0,86-107 16,-43 43-16,0 0 15,0 0-15,-21 21 0,-1 0 16,1 0-16,0 0 0,0 0 0,0 0 16,0 21-16,-1 0 0,1 0 15,0 0-15,0 1 0,0 20 0,0-21 16,-1 0-16,22 22 0,-21-22 0,21 0 15,0 21-15,0-21 0,0 1 0,0-1 16,0 21-16,0-21 0,0 0 0,0 1 16,21-1-16,1-21 0,-1 21 15,0 0-15,0-21 0,0 0 0,22 0 16,-22 0-16,21 0 0,-21 0 16,22 0-16,-1-21 0,-21 21 0,21-21 15,-20 0-15,41-22 0,-21 22 16,-20-21-16,-1 21 0,0-22 15,0 22-15,0-21 0,0-1 0,1-20 16,-22 21-16,0-1 0,21-20 0,-21 20 16,21 1-16,-21 0 0,0-1 0,0 1 15,0 21-15,0 0 0,-21 21 32,21 21-32,-21 0 0,-1 0 0,22 22 15,0-1-15,0 0 0,-21 1 16,0-1-16,21 21 0,-21-20 0,0-1 15,21 0-15,-21 1 0,-1-22 16,1 21-16,21-21 0,-21 22 0,21-22 16,-21 0-16,21 0 0,0 0 0,0 1 15,21-44 17,0 22-17,0-21-15,1 0 0,-22 0 0,42 0 16,-21 0-16,0 21 0,0-22 0,1 1 15,-1 0-15,21 0 0,-21 21 0,0-21 16,1 21-16,-1 0 16,0 0-16,-21 21 15,0 0 1,0 0-16,0 0 0,0 1 16,0-1-16,0 0 0,0 0 15,0 0-15,0 0 0,0 1 16,0-1-16,0 0 0,21-21 15,0 0-15,0 0 16,1 0-16,-1 0 0,0 0 16,0 0-16,0 0 0,0-21 15,1 0-15,-1-1 0,0 22 0,0-21 16,43-21-16,-43 21 0,0-22 16,0 22-16,0 0 0,-21 0 15,21 0-15,1 0 0,-22-1 16,0 1-16,0 42 31,0 1-31,0-1 16,-22-21-16,22 21 0,-21 0 0,21 0 15,0 0-15,0 1 0,0-1 16,0 0-16,-21 0 0,21 0 0,0 0 16,0 1-16,0-1 0,0 0 15,21-21-15,0 21 16,1-21-16,-1 0 0,0 0 0,0 0 15,0 0-15,0 0 0,1 0 16,-1 0-16,0-21 0,0 21 0,0-21 16,0 21-16,22-21 0,-22-1 0,0 22 15,0-21-15,0 0 0,1 0 0,-1 21 16,0-21-16,0 0 0,0 21 0,0-22 16,-21 1-16,22 0 0,-22 0 15,21 21 1,-21-21-16,0 0 15,0-1 1,-21 22 31,-1 0-31,1 0-1,0 0 1,0 22-1,0-22 1,21 21-16,-21-21 0,21 21 16,-22-21-16,22 21 0,-21 0 0,0-21 15,21 43-15,-21-22 16,21 0-16,-21 0 16,21 0-16,0 0 15,0 1-15,0-1 16,21-21-16,0 0 0,0 21 15,0-21-15,1 0 16,-1 0-16,0 0 0,0 0 0,0 0 16,0 0-16,22-21 0,-22 21 15,0-21-15,0 21 0,0-22 16,1 22-16,-1-21 0,0 0 0,0 0 16,0 0-16,0 0 0,1-1 15,-1 1-15,-21 0 0,21 0 0,-21 0 16,0 42 31,0 0-32,0 0-15,0 0 0,0 1 16,0-1-16,0 0 0,0 0 0,0 0 16,0 0-16,0 1 15,0-1-15,0 0 0,0 0 16,0 0-1,21-21 1,0 0-16,-21-21 16,21 0-16,1 21 0,-1-21 15,-21 0-15,0-1 0,21 1 16,0 0-16,0 0 0,-21 0 0,21 0 16,1 21-16,-22-22 0,0 1 0,42 0 15,-42 0-15,21 21 0,-21-21 16,0 42 15,0 0-15,0 0-16,0 0 15,0 1-15,0-1 16,0 0-16,0 0 0,0 0 16,0 0-16,0 1 15,21-1-15,-21 0 16,21-21-16,-21 21 0,22-21 15,-1 0-15,0 0 0,0 0 16,0 0-16,22 0 0,-22 0 0,0 0 16,0 0-16,0 0 0,0-21 0,1 0 15,-1 21-15,0-21 0,0-1 16,0 1-16,-21 0 0,0 0 0,21-21 16,1 20-16,-22 1 0,0 0 15,0 0-15,0 0 0,0 0 0,0-1 16,-22 22-1,1 22-15,21-1 16,-21 0-16,21 0 0,0 0 16,-21 0-16,21 1 0,0-1 15,0 0-15,0 0 0,0 0 16,0 0-16,21-21 0,-21 22 16,21-22-16,0 0 0,1 0 15,-1 0-15,0 0 16,0 0-16,0 0 15,0-22-15,-21 1 0,0 0 16,0 0 0,0 0-16,0 0 0,0-1 0,0 1 15,-21 0-15</inkml:trace>
  <inkml:trace contextRef="#ctx0" brushRef="#br0" timeOffset="209576.74">17928 8022 0,'0'0'16,"-21"0"-16,0 0 0,0 0 0,-1-21 0,1 21 15,42 0 48</inkml:trace>
  <inkml:trace contextRef="#ctx0" brushRef="#br0" timeOffset="210324.87">19960 8382 0,'21'0'15,"0"0"-15,1 0 0,-1-21 16,0 21-16,0-21 0,21 0 0,-20-1 16,20 1-16,-21 0 15,0 0-15,0 0 0,-21 0 0,0-22 0,0 22 16,0-21-16,0 21 0,-21-1 0,-21-20 15,21 21-15,0 0 0,-1 21 16,1 0-16,-21 0 0,21 0 16,0 21-16,-1 0 0,-20 0 0,21 22 15,0-22-15,0 21 0,-1 0 16,1-20-16,-21 62 0,21-41 16,21-22-16,0 21 0,-21-21 15,21 0-15,0 1 0,0-1 0,0 0 16,0 0-16,21-21 0,0 0 0,0 0 15,0 0-15,0 0 0,22 0 0,-22 0 16,21 0-16,1-21 0,-22 21 0,21-21 16,-21 0-16,64-43 15,-64 43-15,0 0 0,0-22 0,1 1 16,-1 21-16,0-21 0,-21-1 16,21-20-16,-21 42 0,0-22 0,0 1 15,0 21-15,0 0 0,0-1 16,0 44-1,-21-1-15,21 21 0,-21-21 16,21 22-16,0-1 0,0 0 0,-21-21 16,21 22-16,-22-1 0,22-21 0,-21 22 15,21-22-15,0 0 0,0 21 16,0-21-16,0 1 0,0-1 16,21-21-16,1 0 15,20 0-15,-21 0 0,0 0 16,0 0-16,1-21 0,-1-1 15,21 1-15</inkml:trace>
  <inkml:trace contextRef="#ctx0" brushRef="#br0" timeOffset="211677.72">20849 7557 0,'0'-22'0,"0"44"0,0-65 15,0 22-15,0 0 0,0 0 16,0 42-1,0 0-15,0 0 0,0 22 16,0-1-16,0 0 0,0 1 16,0-1-16,0 0 0,0 22 0,0-1 15,0 1-15,-21-1 0,0-20 16,21 20-16,0 1 0,-21-22 0,21 0 16,-22 1-16,1-1 0,21-21 15,0 21-15,0-20 0,-21-22 0,21 21 16,0 0-16,-21-21 15,0 0-15,21-21 16,0 0-16,0-1 0,0 1 16,0-21-16,21 21 0,0 0 15,0-1-15,0 1 0,1-21 0,-1 21 16,21 0-16,-21-1 0,0 22 0,22-21 16,-22 21-16,0 0 0,0 0 15,0 0-15,22 0 0,-22 21 16,0 1-16,0-1 0,0 0 0,-21 0 15,22 0-15,-22 0 0,21 1 0,-21 20 16,0-21-16,0 0 0,0 0 0,0 22 16,-43-1-16,22-21 15,0-21-15,0 21 0,-21-21 0,20 22 16,1-22-16,0 0 0,-21 0 0,21 0 16,-1 0-16,1 0 0,0 0 0,0-22 15,0 1-15,21 0 16,0 0-1,0 42 32,0 0-31,21 0-16,0-21 16,0 22-16,0-22 0,1 0 15,-1 0-15,0 0 0,21 0 0,-21 0 16,22 0-16,-1 0 0,0 0 0,1 0 15,-1 0-15,22 0 0,-22-22 0,0 22 16,22-21-16,-22 0 0,0 0 16,1 0-16,-1 0 0,0-22 0,-20 22 15,-1-21-15,0 21 0,-21-1 16,0-20-16,0 21 0,0 0 0,0 0 16,-21 21-1,0 0-15,-1 0 0,1 21 16,0-21-16,21 21 0,-21 0 0,21 0 15,0 22-15,0-22 0,0 0 0,0 0 16,0 21-16,0-20 0,0-1 0,0 0 16,0 21-16,0-21 0,0 1 15,0-1-15,0 0 0,0 0 16,0 0-16,0 0 16,0-42 15,0 0-31,0 0 15,0 0-15,0 0 16,-21 21-16,21-22 0,-21 22 16,21 22 15,0-1-15,0 0-16,21-21 15,0 21-15,0-21 0,0 0 16,0 0-16,1 0 0,-1 0 15,0 0-15,21 0 0,-21 0 16,1 0-16,20-21 0,-21 21 0,21-21 16,-20 0-16,-1 21 0,0-22 0,0 1 15,21 0-15,-20-21 0,-1 21 0,0-22 16,-21 1-16,21 0 0,0-22 16,0 22-16,1-22 0,-22 1 15,21-1-15,-21 22 0,21-22 0,-21 1 0,21-43 16,-21 64-16,0-1 0,0 1 15,0 21-15,0 0 0,0 0 16,0-1-16,0 44 16,-21-1-16,21 0 0,0 21 15,0-21-15,-21 22 0,21-1 16,-21 0-16,21 22 0,-22-1 16,22-20-16,0 20 0,0 1 0,-21-1 15,21-20-15,0 20 0,0-21 0,-21 1 16,21-1-16,0 0 0,0 1 0,0-22 15,0 21-15,0-21 0,0 1 16,0-1-16,0 0 0,0 0 16,0 0-16,21-21 31,0-21-15,-21 0-16,0 0 0,0 0 15,0-1-15,0 1 0,0 0 16</inkml:trace>
  <inkml:trace contextRef="#ctx0" brushRef="#br0" timeOffset="211876.35">21992 8149 0,'0'-21'0,"0"42"0,0-63 16,21 42 0,0 0-1,1 0-15,-1-21 0,0 21 0,21 0 16,-21 0-16,22 0 0,-22 0 0,21 0 15,-21 0-15,22-21 0,-22 21 16,0 0-16,0 0 0,0 0 16</inkml:trace>
  <inkml:trace contextRef="#ctx0" brushRef="#br0" timeOffset="212369.93">22310 8657 0,'0'21'0,"0"1"32,21-22-17,0 0-15,0-22 16,0 22-16,22-21 0,-22 21 0,21-21 15,-21 0-15,22 21 0,-22-21 0,21 0 16,-21-22-16,22 22 0,-22 0 0,0-21 16,0 20-16,21-41 0,-42 21 15,0 20-15,0 1 0,0 0 16,-21 0-16,0 0 0,0 21 16,0 0-16,0 0 0,-1 0 0,1 0 15,0 0-15,0 21 0,0-21 0,21 21 16,0 0-16,-21 0 0,21 1 15,0-1-15,0 0 0,0 21 0,0-21 16,21 1-16,-21-1 0,21 0 0,0 21 16,-21-21-16,0 1 0,0-1 15,0 0-15,0 0 0,0 0 16,0 0-16,0 1 0,0-1 16,0 0-16,0 0 15,21-21 1,0 0-1,1 0-15,-1 0 16,-21-21-16,21 21 0,0-21 0,0 21 16,0-21-16,1-1 0,-1 22 0,21-21 15,-21 0-15</inkml:trace>
  <inkml:trace contextRef="#ctx0" brushRef="#br0" timeOffset="212840.78">23283 8340 0,'21'-21'0,"-42"42"0,42-64 0,-21 22 0,0 0 15,0 0-15,-21 21 16,0 0-16,0 0 0,0 0 0,0 0 16,-1 0-16,1 21 0,0-21 0,-21 21 15,21 0-15,-1 1 0,1 20 16,0-21-16,0 0 0,0 0 16,0 22-16,-1-22 0,22 0 0,0 0 15,-21 0-15,21 1 0,-21-1 0,21 0 16,0 0-16,0 0 0,0 0 15,21-21 1,0 0-16,1 0 0,-1 0 16,0 0-16,0 0 0,0-21 0,22 21 15,-22-21-15,0 0 0,0 0 0,0 0 16,0-1-16,1 1 0,-1-21 16,0 21-16,-21-22 0,0 22 0,21 0 15,-21 0-15,0 0 16,0 42 15,-21 0-31,21 0 0,-21 0 16,21 1-16,0-1 0,0 0 0,-21 0 15,21 0-15,0 0 0,-22 1 0,22-1 16,0 0-16,0 0 0,0 0 16,0 0-1,22-21 1,-1 0-16,0 0 15,0 0-15,0 0 0,-21-21 16,21 21-16,1-21 0</inkml:trace>
  <inkml:trace contextRef="#ctx0" brushRef="#br0" timeOffset="214384.91">23664 8297 0,'0'-21'16,"0"42"-16,-21-42 0,21 0 15,-21 21-15,0 0 0,0 0 16,-1 0-16,1 21 0,0 0 16,0 1-16,0 20 0,21-21 15,0 0-15,-21 0 0,-1 22 16,22-22-16,-21 21 0,21-21 16,0 1-16,0 20 0,0-21 0,0 0 15,0 0-15,0 22 0,0-22 16,0 0-16,21 0 0,1-21 15,-1 21-15,21-21 16,-21 0-16,0 0 0,1 0 16,-1-21-16,0 0 0,0 0 0,0 0 15,0 0-15,85-106 16,-85 105 0,1-20-16,-1-21 0,0 20 0,21-20 15,-21-1-15,1 1 0,20-1 0,-21 1 16,0-1-16,0 1 0,1 20 0,-1 1 15,-21 0-15,0-1 0,0 22 16,21 0-16,-21 0 0,0 0 0,-21 21 31,0 21-31,21 0 0,-22 0 16,1 0-16,0 22 0,0-1 0,0 0 16,0 22-16,-1-22 0,1 22 15,0-22-15,21 22 0,-21-1 0,0-21 16,0 22-16,21-22 0,0 1 15,0-1-15,0 0 0,0-21 0,0 22 16,0-22-16,0 0 0,0 0 0,0 0 16,0 1-16,0-1 0,21-21 0,0 0 15,0 0-15,0 0 16,0 0-16,1 0 0,-1 0 0,21-43 16,-21 43-16,0-21 0,1 0 15,-1 0-15,0 0 0,0-22 0,-21 22 16,21 0-16,0 0 15,-21 0-15,0 42 32,0 0-32,0 0 15,-21 0-15,21 1 0,0-1 16,0 0-16,0 0 0,-21 0 16,21 0-16,0 1 0,0-1 15,0 0-15,0 0 16,21-21-1,0 0-15,1 0 0,-1 0 16,0 0-16,0-21 0,0 21 0,0-21 16,1 0-16,-1 21 0,21-43 15,-42 22-15,21 21 0,0-21 0,-21 0 16,22 21-16,-22-21 16,0 42-1,0 0 1,-22-21-16,1 21 0,0 0 0,21 0 15,-21 1-15,21-1 0,0 0 0,0 0 16,0 0-16,0 0 0,0 1 16,0-1-16,0 0 15,21-21-15,0 0 16,0 0-16,1 0 0,-1-21 16,0 21-16,-21-21 0,21-1 15,-21 1-15,21 0 0,-21 0 0,0 0 16,0 0-16,0-1 0,0 1 0,0 0 15,0 0-15,0 0 0,0 0 0,0-1 16,0 1-16,21 21 78,1 0-78,-1 0 0,0 0 16,0 0-16,0 0 0,0 0 15,1 0-15,-1 0 0,0 0 16,-21 21 0,21 1-16,-21-1 15,0 0-15,0 0 16,0 0-16,0 0 16,0 1-16,-21-1 0,21 0 15,0 0-15,-21-21 16,21 21-16,-21-21 0,21 21 15,0-42 32,0 0-47,0 0 16,21 0-16,0 0 0,0-1 16,0 1-16,0 0 0,43-21 15,-43 21-15,21-1 0,-20 1 16,20 21-16,-21-21 0,21 0 15,1 21-15,-22 0 16,-21 21 0,0 0-16,0 0 0,-21 1 15,0 20-15,21-21 0,-22 0 16,1 0-16,0 1 0,0 20 16,0 0-16,0-21 0,21 1 15,-22-1-15,22 0 0,-21-21 16,21 21-16,0-42 47,0 0-47,0 0 0,0-1 15,0 1-15,0-21 0,0 21 16,0 0-16</inkml:trace>
  <inkml:trace contextRef="#ctx0" brushRef="#br0" timeOffset="214626.46">24723 8107 0,'-22'0'0,"44"0"0,-65 0 16,43-21 62,-21 21-62,0-21-16,0 21 15</inkml:trace>
  <inkml:trace contextRef="#ctx0" brushRef="#br0" timeOffset="-214641.19">23728 8149 0,'0'21'16,"0"-42"-16,21 42 31,0-21-31,0 0 16,0 0-16,1 0 0,-1 0 15,0 0-15,0 0 16,0 0-16,0 0 15,1-21-15,-1 21 16,-21-21-16,0 0 16,21 21-16</inkml:trace>
  <inkml:trace contextRef="#ctx0" brushRef="#br0" timeOffset="-214196.03">24490 7070 0,'0'0'0,"0"-21"31,0 42 16,-21 0-32,21 0-15,0 0 0,-22 0 16,22 1-16,-21-22 0,21 21 0,0 0 16,0 0-16,0 0 0,0 0 15,0 1-15,0-1 32</inkml:trace>
  <inkml:trace contextRef="#ctx0" brushRef="#br0" timeOffset="-213936.02">24680 7091 0,'0'21'46,"0"0"-30,0 0-16,-21-21 0,21 22 16,0-1-16,0 0 0,0 0 15,0 0 1,-21 0-16,21 1 16,-21-22-1,21 21 1,-21-21-16</inkml:trace>
  <inkml:trace contextRef="#ctx0" brushRef="#br0" timeOffset="-212983.75">23537 8403 0,'0'0'0,"0"-21"15,0 0 1,21 21 15,1-21-31,-1 21 16,0 0-16,0 0 0,0 0 0,0-21 15,22 21-15,-22 0 0,21 0 0,-21-22 16,22 22-16,-1 0 0,-21 0 16,0-21-16,22 21 0,-22 0 15,0-21-15,0 21 0,0 0 0,-21-21 16,22 21-16,-1 0 16,-42 0 171,-1 0-171,1 0-1,0 0 1,0 0-16,0 0 16,0 0-1,-1 0 1,1 0-1,21-21 32,-21 21-47,0-21 16</inkml:trace>
  <inkml:trace contextRef="#ctx0" brushRef="#br0" timeOffset="-198993.29">20955 9165 0,'-21'0'31,"0"0"1,-1 0-32,1 0 15,0 0 1,0 0-1,0 21-15,0-21 0,-1 0 16,1 0 0,0 0-16,0 0 0,0 0 15,0 0 17,42 0-1,0 0-31,0 0 0,21 0 15,-20 0-15,-1 0 0,0 0 16,0 0-16,21 0 0,-20 0 0,20 0 16,0 0-16,1 22 0,-1-22 0,0 21 15,1-21-15,20 0 0,-21 0 16,22 21-16,-1-21 0,1 21 0,-1-21 16,1 0-16,-1 21 0,1-21 0,-1 0 15,-20 0-15,20 21 0,1-21 0,-22 0 16,0 0-16,22 22 0,-22-22 0,1 0 15,-1 0-15,0 0 0,-21 0 16,22 0-16,-1 0 0,-21 0 16,0 21-16,22-21 0,-22 0 0,0 0 15,0 0-15,0 0 0,1 0 16,-1 0-16,-42 0 62,-1 0-46,1 0-16,0 0 0,0 0 16,-21 0-16,20 0 0,1 0 15,-21 0-15,21 0 0</inkml:trace>
  <inkml:trace contextRef="#ctx0" brushRef="#br0" timeOffset="-198425.89">20849 9335 0,'0'0'0,"-21"0"0,0 0 0,0 0 15,42 0 48,0 0-63,0 0 0,0 0 15,0 0-15,22 0 0,-22 0 0,21 0 16,-21 0-16,22 0 0,-1 0 16,22 0-16,-22 21 0,21-21 0,1 0 15,-1 0-15,1 21 0,-1-21 16,22 0-16,-21 0 0,-1 21 0,22-21 16,-22 0-16,1 0 0,-22 0 0,22 0 15,-22 0-15,0 0 0,43 0 16,-43 0-16,1 0 0,-1 0 15,-21 0-15,0 0 0,22 0 0,-22 0 16,0 21-16,0-21 0,0 0 16,0 0-16,1 0 0,-1 0 15,0 0 1,-42 0 15,0 0-15,-1-21-16,1 21 0,-21 0 15</inkml:trace>
  <inkml:trace contextRef="#ctx0" brushRef="#br0" timeOffset="-190358.69">8551 11409 0,'0'0'0,"0"-21"0,0 0 0,0-1 16,0 1-16,0 0 0,0 0 16,-21 21-1,21 21 1,0 0-16,-21 0 0,21 22 15,0-1-15,0 0 0,-21 1 16,0-1-16,21 22 0,-22-1 16,1 1-16,21 20 0,-21-20 0,0 20 15,0 1-15,0 21 0,21-21 0,-22-1 16,1 1-16,0 21 0,0 0 16,0-22-16,0 22 0,-1 0 0,1-21 15,0 20-15,0-20 0,0 21 0,0 0 16,-1-22-16,1 22 0,0-21 0,0 21 15,21-22-15,-21-20 16,21 21-16,-21-22 0,21 22 0,-22-22 16,22 22-16,0-22 0,0 1 0,0-1 0,0 1 15,-21-1-15,21 1 0,-21-1 16,21 1-16,0-22 0,-21 22 0,21-1 0,-21-20 16,0 20-16,21-21 15,0-20-15,0 20 0,-22-21 0,22 0 16,0 0-16,0-42 15,0 0 1,22 0-16,-1-43 0,0 22 0,0 0 16,0-22-16,22 1 0,-22-22 0,21 0 15,-21 1-15,22-22 16,-1 0-16,-21 21 0</inkml:trace>
  <inkml:trace contextRef="#ctx0" brushRef="#br0" timeOffset="-189077.11">8742 11663 0,'0'-21'15,"0"42"-15,0-63 0,-21 42 0,21-22 16,-22 22 0,22-21-16,0 0 15,0 0-15,0 0 16,0 0 15,22 21-31,-1 0 16,0-22-16,0 22 0,21 0 15,1 0-15,-1 0 0,0 0 0,22-21 16,-1 21-16,1-21 0,-1 21 16,22 0-16,-21 0 0,41-21 0,1 21 0,0 0 15,21 0-15,0-21 0,21 21 16,-21 0-16,21 0 0,1 0 16,20 0-16,-21 0 0,21 0 0,-20 0 15,-1 0-15,0 0 0,0 0 16,0 21-16,-21-21 0,21 0 0,-21 0 15,0 0-15,106 0 0,-127 0 16,0 21-16,0-21 0,-22 0 16,22 0-16,-21 0 0,0 0 0,-1 0 15,1 0-15,-22 0 0,1 0 0,-22 0 16,1 0-16,-1 0 0,-21 0 0,0 0 16,0 21-1,-21 0-15,0 1 16,0-1-16,0 0 0,-21 0 15,0 0-15,21 0 0,-21 1 16,0 20-16,0-21 0,-1 21 0,1 1 16,0-1-16,21 22 0,-21-22 0,0 21 15,0 1-15,21 21 0,0-22 0,-22 1 16,22 20-16,-21-20 0,21 20 16,0-20-16,0 21 0,0-1 0,0 1 15,0 0-15,0-1 0,0-20 0,0 20 16,0 65-16,0-65 0,0-20 15,0 20-15,0 1 0,-21-21 16,21-1-16,-21 1 0,0-1 16,21 1-16,-21-1 0,-1 1 0,1-1 15,0 1-15,21-1 0,0 43 16,-21-43-16,21 1 0,0-22 16,-21 1-16,21 20 0,0-21 0,0 1 15,0-1-15,0 0 0,-21-20 0,-1 20 16,22-21-16,-21 21 0,21-20 0,-21-1 15,0 0-15,21 0 0,-42 0 16,20 0-16,1 1 0,0-22 16,21 21-16,-21-21 0,0 0 0,0 21 15,-1 0-15,1-21 0,0 0 16,0 0-16,0 21 0,0-21 0,-1 0 16,1 0-16,0 0 0,0 0 0,0 0 15,-22 0-15,1 0 0,0 0 16,-1 0-16,1 0 0,0 0 0,-22 0 15,1 0-15,-1 0 0,1 0 0,-1 0 16,-20-21-16,20 21 0,1 0 0,-22 0 16,21-21-16,1 21 0,-22 0 15,22 0-15,-22 0 0,0 0 0,22 0 16,-22-21-16,1 21 0,-1 0 0,0-21 16,1 21-16,-1 0 0,0-22 0,1 22 15,-22 0-15,21-21 0,0 21 16,22-21-16,-22 21 0,1 0 0,20 0 15,1 0-15,-22 0 0,21 0 16,1 0-16,-1 0 0,1 0 0,-22 0 16,22 0-16,-22 0 0,0 0 0,1 0 15,-1 0-15,-21 0 0,22 0 0,-22 21 16,21-21-16,0 0 0,-20 0 0,20 0 16,21 21-16,-20-21 0,20 0 0,1 0 15,-1 22-15,1-22 0,-1 0 16,1 21-16,-1-21 0,22 0 0,-22 21 15,1-21-15,21 21 0,-22-21 0,22 0 16,-1 21-16,1-21 0,21 0 16,-21 21-16,20-21 0,1 0 0,21-21 31,43 0-31,-22-21 16,0 21-16,21-1 0,1-20 0,-1 0 15,0-22-15</inkml:trace>
  <inkml:trace contextRef="#ctx0" brushRef="#br0" timeOffset="-188051.7">9737 10478 0,'0'0'0,"-22"-43"16,22 22 0,0 0-16,0 0 15,0 0-15,0 42 63,-21 0-63,21 0 0,-21 0 0,21 22 15,-21-1-15,21 0 0,-21 1 16,0 20-16,-1-21 0,1 1 0,0-1 16,0 22-16,21-22 0,-21 0 15,-22 43-15,22-64 0,0 21 16,0 1-16,21-22 0,-21 0 0,21 0 15,-21 0-15,21 1 0,-22-22 0,22-22 32,0 1-17,0 0-15,0 0 0,0-21 0,0 20 16,0-20-16,22 0 0,-1 21 0,0-22 16,-21 1-16,21 0 15,0-22-15,0 22 0,22-64 16,-22 64-16,0-22 0,21 22 0,-20-22 15,-1 22-15,21 0 0,-21-1 16,0 22-16,1-21 0,20 21 0,-21-1 16,0 1-16,0 21 0,1 0 0,20 0 15,-21 0-15,0 0 0,0 0 16,1 0-16,-1 43 0,0-22 0,-21 21 16,21 0-16,-21 1 0,0 20 0,0-20 15,0 20-15,0-21 0,0 22 0,0-22 16,0 22-16,0-22 0,0 0 15,-21 1-15,21-1 0,0-21 0,0 22 16,-21-1-16,21-21 16,-21 0-16,21 0 0,0 1 15,0-44 32,0 1-47,0 0 16,-22 0-16,1 0 0,21 0 0,-21-1 15</inkml:trace>
  <inkml:trace contextRef="#ctx0" brushRef="#br0" timeOffset="-187814.64">9461 10795 0,'22'0'31,"-1"0"-16,0 0-15,0 0 0,0 0 0,0-21 16,22 21-16,-22 0 0,21 0 0,1 0 16,-1 0-16,-21 0 0,21-21 15,1 21-15,-1 0 0,0 0 0,-20 0 16,20 0-16,-21 0 0,0 0 0,0-21 16,1 21-16,-1 0 0,0 0 15,-21-22-15,0 1 0,21 21 16,-21-21-16</inkml:trace>
  <inkml:trace contextRef="#ctx0" brushRef="#br0" timeOffset="-187515.82">10329 10456 0,'0'-21'15,"0"0"-15,0 0 16,21 21-16,1 0 0,-22-21 15,21 21-15,0-21 0,0 21 16,0 0-16,0-22 0,1 22 0,20 0 16,0 0-16,-21 0 0,22 0 0,-1 0 15,0 0-15,1 0 0,-1 0 16,-21 0-16,22 0 0,-1 0 16,-21 0-16,21 0 0,-20 0 0,-1 0 0,0 0 15,-21 22-15,0-1 31,-21-21-31,0 0 0,-1 0 16,-20 21-16,21-21 0,0 0 16,0 0-16</inkml:trace>
  <inkml:trace contextRef="#ctx0" brushRef="#br0" timeOffset="-187234.84">10731 10414 0,'0'0'0,"0"21"31,0 0-15,-21 1-16,21-1 0,-21 21 16,21-21-16,-21 22 0,21-22 0,0 21 15,-21 0-15,0 1 0,-1-22 16,22 21-16,0 1 0,-21-22 0,21 21 16,-21-21-16,0 43 15,21-43-15,0 0 0,-21 21 0,21-20 16,-21-1-16,21 0 15,0 0-15,0-42 32,0 0-32,0 0 15,21-1-15,0 1 0,0 0 16,0 0-16</inkml:trace>
  <inkml:trace contextRef="#ctx0" brushRef="#br0" timeOffset="-186923.92">11345 10499 0,'-21'21'15,"21"0"-15,-21 0 0,21 0 16,0 1-16,-21 20 0,0-21 15,21 21-15,0-20 0,0 20 0,-22 0 16,22-21-16,-21 22 0,21-22 0,-21 21 16,21-21-16,0 1 0,0-1 0,-21 21 15,0-21-15,0 0 16,21 1-16,0-1 0,-22 0 16,1-21-1,21-21 1,0 0-1,0-1-15</inkml:trace>
  <inkml:trace contextRef="#ctx0" brushRef="#br0" timeOffset="-186667.9">11239 10583 0,'0'0'0,"0"-21"15,22 21 1,-1 0-16,0 0 15,0 0-15,-21 21 0,21 1 0,0-1 16,1 0-16,-1 0 0,0 0 0,0 0 16,-21 1-16,21-1 0,0 0 15,-21 0-15,0 0 0,0 0 0,0 1 16,0-1-16,0 0 0,22-21 0,-22 21 16,21-21-1,0 0 1,0-21-1,0 21-15</inkml:trace>
  <inkml:trace contextRef="#ctx0" brushRef="#br0" timeOffset="-186123.91">11959 10541 0,'0'0'16,"0"-21"-1,-21 21-15,0 21 0,0 0 16,-1 0-16,1 1 0,0-1 0,0 0 16,0 0-16,-22 21 0,22-20 15,0-1-15,0 21 0,-21-21 0,20 0 16,1 1-16,0-1 0,0-21 16,0 21-16,0 0 0,-1 0 0,1-21 15,21 21-15,21-42 47,1 0-47,-1 21 0,0-21 16,21 0-16,-21 0 0,1-1 0,-1 1 15,0 0-15,0 0 0,0 0 16,0 0-16,1-22 0,-1 22 0,0 0 16,0 0-16,0 0 0,-21-1 0,21 1 15,1 21-15,-22-21 0,21 21 16,-21 21-1,0 0-15,0 1 16,0-1-16,0 21 0,0-21 16,0 22-16,0-22 0,0 21 0,-21 0 15,21-20-15,-22 20 0,1 0 0,21 1 16,0-1-16,-21 0 0,21-21 0,-21 22 16,21-1-16,-21-21 0,21 0 0,0 22 15,0-22-15,0 0 0,0 0 16,0 0-16,-21 1 0,21-1 15,0-42 32,21-1-47</inkml:trace>
  <inkml:trace contextRef="#ctx0" brushRef="#br0" timeOffset="-184923.69">10096 13229 0,'0'0'0,"0"-21"0,0 42 47,0 0-47,0 1 15,0-1-15,0 0 0,-21 0 16,21 0-16,0 22 0,-21-1 16,21 0-16,0-21 0,0 22 15,-21-22-15,21 21 0,-21-21 16,21 1-16,0 20 0,0-21 0,-21 0 16,21 0-16,0 1 15,0-44 1,21 22-1,-21-21-15</inkml:trace>
  <inkml:trace contextRef="#ctx0" brushRef="#br0" timeOffset="-183860.16">10266 13123 0,'0'0'0,"21"0"0,0 0 0,0 22 0,0-22 15,1 0-15,-1 0 0,0 0 0,0 21 16,21-21-16,-20 0 0,20 0 16,-21 0-16,21 0 0,1 0 0,-1 0 15,0 0-15,22 0 0,-22 0 0,22 0 16,20 0-16,-20 0 0,21 0 15,-22 0-15,22 0 0,-22 0 16,22 0-16,-22 21 0,22-21 0,0 0 0,-22 0 16,22 0-16,-22 0 0,1 21 15,21-21-15,-22 0 0,1 0 16,-22 0-16,21 0 0,1 0 0,-22 0 16,43 0-16,-43 0 0,1 0 15,-1 0-15,0 0 0,-21 0 16,22 0-16,-22 0 0,0 0 0,21 0 15,-20 0-15,-1 0 16,0 0-16,-21 21 63,0 0-63,0 1 0,0-1 15,0 0-15,0 0 0,0 0 16,0 0-16,0 22 0,0-22 0,-21 0 15,21 21-15,-21-20 0,21 20 16,0-21-16,0 0 0,0 0 0,0 1 16,0-1-16,-22 21 0,22-21 15,0 0-15,0 1 0,0-1 16,0 0-16,-21 0 16,21 0-1,-21-21 1,0 0-1,0 0 1,0 0 0,-1 0-16,1 21 0,0-21 15,0 0-15,0 0 0,0 0 0,-22 0 16,1 0-16,0 0 0,-85 22 16,63-22-16,1 0 0,-1 0 15,-21 0-15,1 0 0,-1 0 0,0 0 16,1 0-16,-1 0 0,0 0 15,-20 0-15,20 0 0,-21-22 0,0 22 16,22 0-16,-22 0 0,21 0 0,0 0 16,22-21-16,-22 21 0,22 0 15,-1 0-15,1 0 0,20 0 0,-20 0 16,21 0-16,-1 0 0,1 0 16,0 0-16,20 0 0,1 0 0,-21 0 15,21 0-15,0 0 0,-1 0 16,1 0-1,0 0 1,0-21 0,21 0-1,0 0-15,0 0 16</inkml:trace>
  <inkml:trace contextRef="#ctx0" brushRef="#br0" timeOffset="-183476.25">10372 13145 0,'0'0'0,"-22"0"0,1 0 16,0 0-16,0 0 0,0 0 0,0 0 15,-1 0-15,-20 0 16,21 0-16,0 0 0,21 21 16,0 0-1,21-21-15,0 0 16,21 0-16,-20 0 0,20 0 16</inkml:trace>
  <inkml:trace contextRef="#ctx0" brushRef="#br0" timeOffset="-182788.03">12890 13293 0,'22'0'16,"20"0"-16,-21 0 0,21 0 16,1 0-16,-1 0 0,0 0 0,22 0 15,-1 0-15,1 0 0,-1 0 16,1 0-16,-1 0 0,1 0 0,-1 0 16,1 0-16,-22 0 0,22 0 0,-22 0 15,0 0-15,-20 0 0,20 0 16,-21 0-16,0 0 0,0 0 0,-42-21 31,0 21-31,0 0 16,0-22-16,0 22 0,-1 0 15,1 0-15,0-21 0,0 21 0,0 0 32,42 0-17,0 0 1,0 0-16,0 0 0,1 0 0,20 0 15,0 0-15,1 0 0,-22 0 16,0 0-16,-21 21 0,0 1 16,0-1-16,0 0 15,-21 0-15,0-21 0,-1 21 0,1 0 16,0 1-16,-21-22 16,21 21-16,-1 0 0,1-21 0,0 21 0,0-21 15,21 21-15,21-21 31,0 0-31,22 0 16</inkml:trace>
  <inkml:trace contextRef="#ctx0" brushRef="#br0" timeOffset="-182328.38">14859 13123 0,'-21'0'15,"0"0"1,-22 0-16,22 0 0,0 0 16,-21 0-16,20 0 0,-20 22 0,21-22 15,0 21-15,-22-21 0,43 21 16,-21 0-16,0 0 0,21 0 15,0 1-15,0-1 16,21-21-16,0 21 0,1-21 16,-1 21-16,0-21 0,0 21 0,0 0 15,0-21-15,22 22 0,-22-1 16,0 0-16,0 0 0,-21 0 16,21 0-16,-21 1 15,0-1-15,0 0 0,-21 0 16,0-21-16,0 0 0,-21 21 0,20-21 15,1 0-15,-21 0 0,21 0 16,-22 0-16,1 21 0,21-21 0,-21 0 16,20 0-16,1 0 0,0 0 0,0 0 15,0 0-15,0 0 0,21-21 16,0 0-16,0 0 16,21 0-16,0 0 0,0-1 15,21 1-15</inkml:trace>
  <inkml:trace contextRef="#ctx0" brushRef="#br0" timeOffset="-182028.44">15176 12869 0,'0'0'15,"0"-21"-15,-21 21 16,0 0-1,0 21-15,0 22 0,0-22 0,-1 21 16,1-21-16,21 22 0,-21-1 16,0 0-16,0 1 0,21-1 0,-21 0 15,21 1-15,0-1 0,0 0 16,0 1-16,-22-22 0,22 21 0,0-21 16,0 22-16,0-22 0,-21 0 0,21 0 15,0 0-15,0 1 16,21-44 15,1 22-31,20-21 0</inkml:trace>
  <inkml:trace contextRef="#ctx0" brushRef="#br0" timeOffset="-181676.09">15303 13356 0,'-21'0'31,"21"21"-15,-21-21-16,21 22 0,-21-1 0,21 0 16,0 0-16,-21 0 0,21 0 15,-21 1-15,21-1 0,0 0 0,0 0 16,0 0-16,0 0 0,21-21 16,0 0-16,0 0 15,0 0-15,0 0 0,1 0 16,-1 0-16,0 0 0,0 0 0,0-21 15,0 0-15,-21 0 0,22 0 16,-22-22-16,0 22 0,0 0 16,0 0-16,0 0 0,0 0 0,0-1 15,-22 1-15,22 0 0,-21 0 16,0 21-16,0 0 16,42 0 30</inkml:trace>
  <inkml:trace contextRef="#ctx0" brushRef="#br0" timeOffset="-181351.2">15917 12848 0,'-21'21'16,"0"1"-16,0-1 0,21 0 15,-21 21-15,-1-21 0,22 22 16,-21-1-16,21-21 0,-21 22 0,0-1 16,0 21-16,21-20 0,-21-1 15,21-21-15,-22 22 0,22-22 16,0 0-16,0 0 0,0 0 0,0 0 15,0 1-15,0-1 0,0 0 0,22-21 32,-1 0-32,0 0 15,0-21-15,0 21 0,0-21 0,1-1 16,-1 1-16,0 0 0</inkml:trace>
  <inkml:trace contextRef="#ctx0" brushRef="#br0" timeOffset="-181119.13">15642 13166 0,'-21'0'16,"42"0"-16,-63 0 0,63 0 31,0 0-31,0 0 0,0 0 0,1 0 16,-1 0-16,21 0 0,-21 0 15,22 0-15,-1 0 0,-21 0 0,21 0 16,-20 21-16,20-21 0,-21 0 0,0 0 15,0 0-15,1 0 0,-22 21 16</inkml:trace>
  <inkml:trace contextRef="#ctx0" brushRef="#br0" timeOffset="-179807.37">10710 15325 0,'0'0'0,"0"21"16,-21 21-16,21-21 15,-21 1 1,21-1-16,-21-21 0,21 21 15,0 0-15,0 0 16,0-42 31,0 0-47,0 0 16,0 0-16,0-1 0,0 1 15,21-21-15,0 21 0,-21-22 0,21 1 16,0-21-16,1 20 0,-1 1 15,0 0-15,0-22 0,0 22 0,22-22 16,-22 1-16,0 20 0,0-20 0,0-1 16,22 1-16,-22-1 0,0 22 0,21-21 15,-21-1-15,22 22 0,-22-22 16,21 22-16,-21-22 0,22 22 0,-1 0 16,0-1-16,-20 1 0,20 0 15,-21-1-15,0 22 0,0-21 0,1 21 16,-1 0-16,-21-1 0,0 1 15,21 21-15,-21-21 16,0 0 15,-21 21 16,21 21-47,-21-21 0,-1 21 0,-20-21 16,21 21-16,0-21 0,0 22 0,-22-22 15,22 0-15,0 21 0,0-21 16,0 0-16,-1 0 0,1 0 16,42 0 31,1 0-47,-1 0 0,0 0 0,0-21 15,0 21-15,0-22 0,1 22 0,-1-21 16,0 21-16,21-21 0,-21 0 15,1 21-15,-1-21 0,0 21 0,0 0 16,21-21-16,-42 42 16,0 0-1,0 0-15,-21 0 0,0 0 16,21 22-16,-21-22 0,21 0 0,0 0 16,0 0-16,0 1 0,0-1 15,0 0-15,0 0 0,21-21 16</inkml:trace>
  <inkml:trace contextRef="#ctx0" brushRef="#br0" timeOffset="-179045.85">11345 12383 0,'0'-22'15,"0"1"1,0 0 0,0 0-1,-21 21-15,0 0 0,0 0 16,0 0-16,-22 0 0,22 0 16,-21 21-16,21 0 0,-22 0 0,1 1 15,0-1-15,-1 21 0,1-21 16,0 22-16,-1-1 0,22-21 15,-21 21-15,21 1 0,21-1 0,0 0 16,0-20-16,0 20 0,0-21 16,0 21-16,0-20 0,21-1 0,0 0 15,0 0-15,0 0 0,22-21 0,-1 21 16,0-21-16,1 0 0,-1 0 16,21 0-16,-20 0 0,-1 0 0,0 0 15,1 0-15,-1 0 0,0-21 0,1 21 16,-1-21-16,-21 0 0,22 21 15,-22-21-15</inkml:trace>
  <inkml:trace contextRef="#ctx0" brushRef="#br0" timeOffset="-178644.1">11642 12658 0,'0'-64'16,"0"128"-16,-22-128 0,1 64 16,0 0-16,0 0 0,0 0 15,0 21-15,-1 1 0,1-1 16,0 0-16,0 21 0,0-21 0,0 1 15,21 20-15,0-21 0,-22 21 0,22-20 16,0-1-16,0 0 0,0 0 16,0 0-16,0 22 0,22-22 15,-1-21-15,0 0 16,0 0-16,0 0 0,0 0 16,1 0-16,-22-21 0,21 21 0,0-22 15,-21 1-15,0 0 0,21 0 0,0 0 16,-21-22-16,21 22 0,-21 0 15,0 0-15,0 0 0,0 0 16,0 42 15,0 0-31,0 0 0,0 0 0,0 0 16,0 1-16,0 20 0,0-21 0,0 0 16,0 0-16,0 1 0,0-1 0,22 0 15,-1 0-15,-21 0 16,21-21-16,0 0 0,0 0 0,0 0 15,1 0-15,-1 0 0,0 0 16,0 0 0,0-21-16</inkml:trace>
  <inkml:trace contextRef="#ctx0" brushRef="#br0" timeOffset="-178244.84">11980 12764 0,'0'-22'16,"0"44"-16,0-65 0,21 43 16,-21-21-16,22 21 0,-22 21 31,0 0-15,21 1-16,-21-1 0,0 0 0,0 0 15,0 0-15,0 22 0,21-22 0,-21 0 16,0 0-16,0 0 0,0 0 15,0 1-15,0-1 16,0-42 15,0-1-31,0 1 16,0 0-16,21 0 0,-21 0 0,21 0 16,-21-22-16,21 22 0,1-21 15,-22 21-15,21-1 0,0 1 16,-21 0-16,21 0 0,0 0 0,0 0 15,1 21-15,-1 0 16,0 0-16,0 0 16,0 0-16,0 0 0,1 0 15,-1 0-15</inkml:trace>
  <inkml:trace contextRef="#ctx0" brushRef="#br0" timeOffset="-177712.13">12658 12764 0,'0'0'0,"0"-22"15,0 1-15,0 0 0,0 0 16,-22 21 0,1 0-16,0 0 0,0 0 15,0 0-15,0 0 0,-1 21 16,-20-21-16,21 21 0,0 0 15,21 1-15,-21-1 0,-1 0 0,1 0 16,21 0-16,-21 0 0,21 1 0,0-1 16,0 0-16,0 0 0,0 0 15,21 0-15,0-21 16,1 0-16,-1 0 0,0 0 16,0 0-16,21-21 0,-20 0 0,-1 0 15,0 0-15,0-22 16,0 22-16,-21 0 0,0-21 0,21-1 15,1 22-15,-22-21 0,0 0 0,21-1 16,0 1-16,-21 0 0,0 20 16,0-20-16,0 0 0,21 21 0,-21-1 15,0 1-15,0 0 0,0 42 32,-21 0-32,21 1 15,-21-1-15,21 0 0,-21 0 0,-1 21 16,22-20-16,0 20 0,0-21 0,0 21 15,0 1-15,0-22 0,0 21 16,0-21-16,0 22 0,0-22 0,22 0 16,-22 0-16,21 0 0,0 1 15,0-22-15,-21 21 0,21-21 16,22 0-16,-22 0 0,0 0 0,0 0 16,0 0-16,0 0 0,1 0 0</inkml:trace>
  <inkml:trace contextRef="#ctx0" brushRef="#br0" timeOffset="-176819.76">12890 12510 0,'0'0'0,"-21"0"16,0 0 0,42 0-1,0 0 1,1 0-16,20 0 0,0 0 0,1 0 15,-1 0-15,0 0 0,22 0 16,-22 0-16,22 0 0,-1 0 16,-21 0-16,22 0 0,-1 0 0,-20 0 15,-1-22-15,22 22 0,-22 0 0,0 0 16,22-21-16,-43 0 16,-21 0-16,0 0 15,-21 0-15,0 21 16,-1 0-16,1-22 0,0 22 15,0 0-15,0 0 0,0 0 0,-1 0 16,22-21-16,-21 21 0,42 0 47,1 0-47,-1 0 16,0 0-16,0 0 0,0 21 15,0 1-15,1-22 0,-1 21 16,0-21-16,0 21 0,0 0 15,-21 0-15,0 0 0,0 1 16,0-1-16,-21 0 0,0-21 0,0 21 16,0 0-16,-1-21 0,1 21 15,0-21-15,0 22 0,0-22 16,42 0 15,0 0-31,0-22 16</inkml:trace>
  <inkml:trace contextRef="#ctx0" brushRef="#br0" timeOffset="-176522.31">14647 11769 0,'0'-21'16,"0"42"-16,-21-42 15,0 42 1,21 0-16,-21 21 16,21-21-16,0 22 0,0-1 0,0 0 15,0 1-15,0-22 0,0 21 0,0 1 16,0-22-16,0 42 0,0-20 16,0-22-16,-21 0 0,21 0 15,-22 0-15,22 0 0,-21-21 16,21-21 15,0 0-31</inkml:trace>
  <inkml:trace contextRef="#ctx0" brushRef="#br0" timeOffset="-176228.36">14563 11811 0,'0'-21'0,"0"42"0,0-63 0,0 21 0,21-1 15,0 22-15,0-21 0,0 21 0,0 0 16,1 0-16,-1 0 0,0-21 0,0 21 16,0 0-16,22 0 0,-22 0 15,0 21-15,0-21 0,0 21 0,0 1 16,1-1-16,-22 0 0,0 21 0,0-21 16,0 22-16,0-22 0,-22 21 15,1-21-15,-21 22 0,21-22 16,0 0-16,-22 0 0,22 0 0,-21 1 15,21-1-15,-1-21 0,1 21 0,0-21 16,0 0-16,0 0 16,21 21-16,21-21 15,0 0 1,0 0-16,-21-21 0,21 21 0</inkml:trace>
  <inkml:trace contextRef="#ctx0" brushRef="#br0" timeOffset="-175991.95">15134 12023 0,'0'21'16,"0"0"0,-21 0-16,21 0 0,0 1 15,0-1-15,0 0 16,-21-21-16,21 21 0,0 0 15,0 0 1,0-42 15,0 0-15</inkml:trace>
  <inkml:trace contextRef="#ctx0" brushRef="#br0" timeOffset="-175696">15176 11705 0,'0'0'0,"-21"0"0,0 0 16,42 0 31,0 0-47,-21-21 15,-21 21 17,0 0-32,0 0 0,0 0 15,0 0-15,-1 0 0,22 21 16,0 0 0,0 1-16,22-22 15,-1 21-15,0-21 0</inkml:trace>
  <inkml:trace contextRef="#ctx0" brushRef="#br0" timeOffset="-175234.35">15515 11896 0,'0'21'31,"0"0"-16,0 0-15,0 0 0,0 1 16,0-1-16,0 0 16,0 0-16,-21 0 0,21 0 15,-21 1-15,21-1 16,-21-21-16,-1 0 16,22-21 15,0-1-16,0 1-15,0 0 16,22 0-16,-1 0 0,0 0 0,0-1 16,-21 1-16,21 0 0,22-21 15,-22 21-15,0 21 0,0 0 0,0-22 16,0 22-16,1 0 16,-1 0-16,-21 22 0,0-1 15,21 0-15,-21 0 16,21 0-16,-21 0 0,0 1 0,0-1 15,0 0-15,0 0 16,0 0-16,0 0 16,-21-21-16,21 22 15,-21-22-15</inkml:trace>
  <inkml:trace contextRef="#ctx0" brushRef="#br0" timeOffset="-138028.08">18373 11472 0,'21'0'15,"-42"0"-15,42-21 0,-21 0 0,21 21 16,-21-21-16,0 0 0,0 0 16,0-1-16,0 1 15,0 0-15,-21 21 16,21-21-16,-21 21 15,21 21 1,0 0-16,0 0 16,0 1-16,0-1 0,-22 21 15,22 0-15,-21-20 0,21 20 0,-21 0 16,21 1-16,-21-1 0,0 0 0,21 1 16,-21-1-16,-1 0 0,1 1 15,21 20-15,-21-21 0,0 1 0,21-1 16,-21-21-16,21 22 0,-21-22 15,-1 21-15,22-21 0,-21 0 0,21 1 16,-21-1-16,21 0 16,-21-21-1,21-21 1,0 0-16,21-1 16,0 1-16,0 0 0,1 0 15,-22-21-15,42 20 0,-21-20 0,0 0 16,0-1-16,1 22 0,20-21 0,-21 21 15,21-22-15,-20 22 0,20 0 0,-21 0 16,21 0-16,-20 0 16,20-1-16,-21 1 0,43 21 15,-22-21-15,-21 21 0,0 0 0,0 0 16,1 0-16,-1 0 0,0 21 0,-21 0 16,0 1-16,0-1 0,0 0 15,0 0-15,0 0 0,0 22 0,0-22 16,0 21-16,0-21 0,0 22 0,-21-1 15,21 0-15,-21-21 0,21 1 16,-22-1-16,22 0 0,0 0 16,0 0-16,0 0 15,0 1 1,22-22 46,-1-22-62,-21 1 16,21 21-16,0-21 0,-21 0 16,21 21-16,0-21 0,-21 0 0,22-22 15,-1 22-15,-21 0 0,21-21 0,0 20 16,0-20-16,0 21 0,1 0 0,-1 0 16,0-1-16,-21 1 15,21 0-15,0 21 0,-21 21 31,0 0-31,0 1 0,0-1 16,-21 0-16,21 21 0,-21-21 16,21 1-16,0 20 0,-21-21 0,0 0 15,-1 22-15,22-22 0,0 0 16,0 0-16,0 0 16,-21-21-16,21 21 0,-21-21 31,21-21-16,0 0-15,0 0 16,0 0-16</inkml:trace>
  <inkml:trace contextRef="#ctx0" brushRef="#br0" timeOffset="-137855.89">19135 11684 0,'0'0'0,"0"-21"0,0 0 0,0 0 16,-22 21-1,44 21 48,-1-21-63,0 0 0</inkml:trace>
  <inkml:trace contextRef="#ctx0" brushRef="#br0" timeOffset="-135608.09">19875 12023 0,'22'0'16,"-22"-21"0,0-1-16,0 1 0,0 0 15,0 0-15,0 0 16,0 0-16,-22 21 0,1-22 15,0 22-15,0 0 16,0 0-16,0 0 0,-1 0 0,-20 0 16,21 0-16,-21 22 0,20-22 0,-20 21 15,21 0-15,-21 0 0,20 0 0,-20 0 16,21 22-16,0-22 0,0 0 16,-1 0-16,22 22 0,-21-22 0,21 0 15,0 0-15,0 0 0,0 0 0,0 1 16,21-22-16,1 21 0,-1 0 0,0-21 15,0 21-15,0-21 16,0 0-16,1 0 0,20 0 16,-21 0-16,0 0 0,0-21 0,1 0 15,-1 21-15,0-21 0,21-1 0,-21 1 16,1-21-16,-1 21 0,21-22 16,-21 1-16,0 0 0,1-1 0,20 1 15,-21 0-15,0-1 0,0-20 0,-21 21 16,22-1-16,-1 1 0,0 0 15,0-1-15,-21 1 0,0-22 0,21 22 16,-21 0-16,21-1 0,-21 22 0,0-21 16,0 0-16,0 20 0,0 1 15,0 0-15,0 0 0,-21 21 16,0 0-16,0 0 0,0 21 16,21 21-16,-21-20 0,-1 20 0,22 0 15,-21 1-15,0-1 16,21 0-16,-21 1 0,21 20 0,0-21 15,-21 1-15,21-1 0,-21 0 0,21 22 16,-22-22-16,22 1 0,0-1 16,0 0-16,0 1 0,0-1 0,0 0 15,0-21-15,0 22 0,0-22 0,0 0 16,22 0-16,-22 0 0,21 1 0,0-1 16,0 0-16,0-21 0,0 0 15,1 21-15,-1-21 0,0 0 16,0 0-16,21 0 0,-20 0 0,41-21 15,-42 21-15,22-21 0,-1 0 0,-21-1 16,21 1-16,-20 0 16,20 0-16,-21 0 0,0 0 0,0-1 15,1 1-15,-22 0 0,0 0 0,0 0 16,0 0-16,-22-1 16,1 1-16,0 21 0,0 0 0,0 0 15,0 0-15,-22 0 0,22 0 0,0 21 16,0 1-16,0-1 0,-1 0 15,1 0-15,21 0 0,0 0 0,-21 1 16,21-1-16,0 0 0,0 0 0,0 0 16,0 0-16,0 1 0,0-1 0,0 0 15,0 0-15,21-21 0,-21 21 16,21 0-16,1-21 0,-1 0 16,0 0-16,0 0 0,0 0 15,22 0-15,-22 0 0,0 0 0,0-21 16,0 0-16,22 0 0,-22 0 0,0 0 15,85-85 1,-85 63-16,0-20 0,0 21 0,22-1 16,-22-20-16,0 20 0,0-20 0,0 21 15,0-1-15,1-20 0,-1 20 16,-21-20-16,0 21 0,21-1 16,-21 1-16,0 0 0,21-1 0,-21 1 15,0 21-15,0 0 0,0-1 0,0 1 16,0 0-16,-21 21 15,0 21-15,0 0 16,-1 1-16,22-1 0,-21 21 16,0-21-16,21 22 0,-21 20 0,0-21 15,0 1-15,-1-1 0,1 64 16,0-64-16,21 1 0,0-1 0,0 0 16,0 22-16,-21 20 15,21-41-15,0-1 0,0-21 16,0 22-16,0-1 0,21-21 0,0 0 0,0 0 15,-21 1-15,22-1 0,-1 0 16,21 0-16,-21-21 0,0 0 16,22 21-16,-22-21 0,0 0 0,21 0 15,22 0-15,-43 0 0,0-21 16,22 0-16,-22 0 0,0 0 16,0-1-16,0 1 0,0 0 15,-21-21-15,0 21 0,22-1 0,-22 1 0,0 0 16,0 0-16,-22 21 31,1 21-31,0 0 16,0 0-16,21 1 0,0-1 15,-21 0-15,21 0 0,-21 0 16,21 0-16,0 1 0,0-1 0,0 0 16,0 0-16,0 0 0,0 0 15,0 1-15,21-22 0,0 0 16,0 0-16,0 0 0,0 0 15,1 0-15,20 0 0,-21 0 16,0 0-16,0 0 0,1 0 0,20 0 16,-21-22-16,0 22 0,0-21 15,1 0-15,20 21 0,-21-21 0,0 0 16,0 21-16,1 0 0,-22-21 0,21 21 16,-21 21 15,0 0-16,0 0-15,-21 0 0,21 0 16,0 1 0,-22-22-16,22 21 15,22-21 17,-1 0-32,-21-21 15,21 21-15,0-22 0,0 1 16,0 21-16,1-21 0,-1 21 0,-21-21 15,21 0-15,0 21 0,0 0 0,0-21 16,1 21 0,-1 0-16,-21 21 15,0 0-15,0 0 16,0 0-16,21 0 16,-21 1-16,21-1 15,0 0-15,0-21 16,1 21-16,-1-21 0,0 21 15,21-21-15,-21 0 0,1 0 16,20 0-16,-21 0 0,21 0 0,-20 0 16,20 0-16,43 0 15,-43 0-15,0-21 0,-21 21 0,22-21 16,-1 0-16,-21 0 0,0-1 16,22-41-16,-22 21 15,-21 20-15,0-20 0,0 21 0,0 0 0,-21 0 16,0-1-16,-1 1 0,-41 21 15,21 0-15,20 0 0,-20 0 16,21 0-16,-21 0 0,20 21 0,1 1 16,0-22-16,0 21 0,21 0 15,0 0-15,0 0 0,0 0 16,0 1-16,0-1 16,0 0-16,21 0 15,0 0 1,-21 0-16,21-21 0,-21 43 0,0-22 15,0 0-15,0 0 0,0 22 0,0-1 16,0-21-16,0 43 0,0-22 0,0 0 16,0 22-16,0-1 15,0-20-15,0 20 0,0 1 0,-21-22 0,21 21 16,-21-20-16,0 20 0,21-20 0,0-1 16,-21 0-16,21 1 0,-21-22 0,21 21 15,0-21-15,-22 43 16,22-43-16,-21 0 15,0-21 1,21-21 0,0 0-1,0-22-15,0 22 0,0 0 16,0-21-16,0 21 0</inkml:trace>
  <inkml:trace contextRef="#ctx0" brushRef="#br0" timeOffset="-135371.53">22077 11980 0,'-21'-21'0,"42"42"0,-64-63 0,43 21 16,0 0-16,-21 21 15,21-21 1,0 42 31,-21 0-47,0 0 15</inkml:trace>
  <inkml:trace contextRef="#ctx0" brushRef="#br0" timeOffset="-131367.7">19135 13250 0,'0'0'0,"21"-21"16,-21 0-16,21 0 0,-21-21 15,0 20-15,0 1 0,0-21 0,0 21 16,0 0-16,0-22 0,0 22 0,-21 0 16,0-21-16,-22 20 0,22 1 15,0 21-15,-21-21 0,-1 21 0,22 0 16,-21 0-16,-1 0 0,1 21 0,0 0 15,-1 1-15,1 20 0,0-21 16,-1 21-16,1 22 0,21-22 16,-21 1-16,20-1 0,1 21 0,0-20 15,0 20-15,21-20 0,-21 20 0,21-21 16,0 22-16,0-22 0,0 1 16,0-1-16,21 0 0,0-21 0,21 22 0,-20-22 15,20 0-15,-21 0 0,21-21 16,1 21-16,-1-21 0,0 0 15,1 0-15,-1 0 0,0 0 0,1-21 16,-1 0-16,43 0 0,-64 0 16,21-22-16,1 22 0,-22 0 0,0-21 15,0-1-15,0 22 0,0 0 16,-21-21-16,0 21 0,0-1 0,22 22 16,-22-21-16,-22 21 15,1 21-15,21 1 16,-21-1-16,0 0 0,0 0 0,21 21 15,0-20-15,-21 20 0,21-21 16,0 0-16,0 22 0,0-22 0,0 0 16,0 0-16,0 0 0,21 0 15,0 1-15,0-22 0,21 21 0,-20-21 16,20 0-16,-21 0 0,21 0 0,-20 0 16,20 0-16,0 0 0,-21 0 0,22-21 15,-22 21-15,0-22 0,0 1 16,0 0-16,1-127 15,-22 106 1,-22 20-16,-20-20 0,21 21 0,-21 0 16,20 0-16,-20 21 0,0 0 0,-1-22 15,22 22-15,-21 0 0,21 0 16,-22 0-16,22 0 0,42 0 31,1 0-15,-1 0-16,0 0 0,21 0 0,1 0 15,-22 0-15,21 0 0,0 0 16,1 0-16,-1 0 0,-21 0 0,22 0 16,-22 0-16,21 0 0,-21 22 0,0-22 15,1 21-15,-22 0 0,0 0 16,21 0-16,-21 0 0,0 1 0,0-1 16,21 21-16,-21-21 15,0 0-15,0 1 0,0-1 0,0 0 16,0 0-16,0 0 15,0 0-15,0 1 0,0-1 16,0-42 31,0-1-47,21 1 0,-21 0 16,21 0-16,0 0 0,-21 0 0,22-22 15,-1 22-15,-21 0 0,21-21 16,0 20-16,0 1 0,0-21 0,-21 21 15,22 0-15,-1 21 0,0-22 16,0 22-16,0 0 0,0 0 16,-21 22-1,22-1-15,-22 0 0,0 0 0,21 21 16,-21-20-16,0-1 0,0 21 0,0-21 16,0 0-16,0 22 0,0-22 0,0 0 15,0 0-15,0 0 16,0 1-16,0-44 47,21 22-47,0-21 0,0 0 15,-21 0-15,21 0 0,1 0 16,-1-1-16,0 1 0,0 0 0,0-21 16,22 21-16,-22-1 0,0 1 15,0 0-15,0 21 16,-21 21-1,0 0-15,0 1 0,0-1 16,0 0-16,0 0 0,0 0 16,0 22-16,0-22 0,0 0 0,0 0 15,0 0-15,0 0 0,0 1 16,21-1-16,1 0 0,-1-21 0,0 21 0,0-21 16,21 0-16,-20 0 15,-1 0-15,21 0 0,-21 0 0,22 0 16,-22 0-16,0 0 0,0-21 0,0 0 15,0 0-15,1-1 0,-1 1 0,0 0 16,0 0-16,-21 0 0,21-22 16,0 22-16,-21-21 0,22 21 15,-1 0-15,-21-22 0,0 22 0,21 0 16,-21 42 0,0 0-1,0 0-15,0 1 0,-21-1 0,21 21 16,-21-21-16,-1 22 0,1-1 15,21 0-15,-21-21 0,0 22 16,21-1-16,-21 0 0,21 22 0,-21-22 16,-1 1-16,22 20 0,-21-21 0,0 22 15,21-1-15,-21 1 0,0-22 0,0 22 16,-1-1-16,1 1 0,0-22 16,0 22-16,0-22 0,-22 43 15,22-43-15,0-21 0,21 21 0,-21-20 16,21-1-16,0-42 31,0-1-31,0-20 16,0 21-16,0 0 0,21-22 15,0 1-15,-21 0 0,21-22 0,-21 22 16,0-22-16,22-20 0,-1 20 16,0 1-16,-21-22 0,21 22 0,21-86 15,-20 86-15,-1-1 0,0 1 16,0-1-16,21-41 0,-20 62 15,-1 1-15,0 0 16,21-22-16,-21 43 0,1 0 16,-1 21-16,0 0 0,0 0 0,21 0 0,-20 0 15,-1 21-15,0 21 0,0-21 16,0 22-16,22 20 0,-22-20 16,-21-22-16,0 21 0,0-21 15,0 0-15,0 1 0,0-1 0,0 0 16,-21-21-16,-1 0 0,1 21 0,0-21 15,0 0-15,0 0 0,0 0 16,-1 0-16,1 0 0,0-21 16,0 21-16,21-21 0,-21 0 15,0 21-15,21 21 47,0 0-47,21-21 16,0 0-16,0 21 0,0-21 15,0 0-15,1 0 0,20 0 16,-21 0-16,21 0 0,1 0 0,-22 0 16,42 0-16,-20-21 0,-1 0 0,0 21 15,1-21-15,-1-22 0,0 22 16,22-64-16,-43 43 16,21 0-16,-20-22 0,20-42 0,-21 64 15,-21-21-15,21 20 16,-21 1-16,21 0 0,-21-1 0,0 1 15,0 0-15,0 20 0,0 1 0,0 0 0,0 0 16,-21 21 0,0 0-16,0 21 0,0 0 15,21 0-15,-21 22 0,-22 20 16,22-20-16,0-1 0,0 0 0,0 1 16,21-1-16,-22 0 15,22 1-15,0-1 0,0 0 0,0 43 16,0-64-16,22 21 0,-1-20 0,0-1 15,0 0-15,0 0 16,0 0-16,1-21 0,41 21 0,-42-21 16,0 0-16,22 0 0,-22 0 0,42-21 15,-41 0-15,20 21 16,-21-21-16,0-43 16,-21 43-16,21 0 0,-21 0 0,0 0 15,0 0-15,0-1 0,-21 22 16,0 0-1,0 22-15,0-22 0,21 21 0,-21 0 16,21 21-16,-22-21 0,22 1 16,0-1-16,0 0 0,0 0 0,0 0 15,0 0-15,0 1 0,0-1 16,22-21-16,-1 0 0,0 0 16,0 0-16,0 0 0,0 0 15,1 0-15,-1 0 0,0-21 16,0-1-16,0 1 0,22 0 15,-22 0-15,0 0 0,0 0 0,21-22 16,1-20-16,-1 20 0,22 1 16,-22 0-1,-21 42-15,0 0 16,-21 21-16,0 0 16,0 0-16,0 0 0,0 22 15,0-22-15,-21 0 0,21 0 0,0 0 16,0 1-16,0-1 0,-21 0 15,21 0-15,0 0 0,0 0 16,0-42 15,0 0-15,21 21-16,-21-21 0,21 0 16,0 0-16,-21-1 0,22-20 0,20 0 15,-42 21-15,21-1 0,0-20 16,-21 21-16,0 0 15,0 42 1,-21 0 0,21 0-16,0 0 0,-21 1 0,21-1 15,-21 0-15,21 0 0,0 0 16,0 0-16,0 1 0,0-1 0,0 0 16,21 0-16,-21 0 15,21-21-15,0 0 0,0 0 16,1 0-16,-1 0 0,0 0 0,0 0 15,0 0-15,22 0 0,-22-21 0,0 21 16,0-21-16,0 0 0,0 0 16,22-22-16,-1-20 15,-42 42-15,0-22 0,21 22 0,-21 0 16,0 0-16,-21 42 31,0 0-31,21 0 0,0 0 16,0 1-16,-21-1 0,21 0 0,0 0 15,0 0-15,0 0 16,0 1-16,0-1 0,0 0 0,21 0 16,0-21-16,0 21 15,0-21-15,1 0 0,-1 0 16,0 0-16,0 0 0,0 0 0,0 0 16,1-21-16,-1 0 0,0 0 0,21-22 15,-21 1-15,1 0 0,-1-1 16,85-189-1,-64 126 1,-21 21-16,-21 43 16,21-22-16,-21 22 15,0 21-15,-21 42 16,0 0 0,21 0-16,-21 0 0,0 22 15,-1-22-15,1 21 0,-21 43 16,42-43-16,-21 1 0,0-1 0,21 0 15,-22 1-15,22-1 0,0 0 16,0-21-16,0 22 0,0-22 0,0 21 16,0-21-16,0 1 0,0-1 15,22 0-15,-1 0 0,0-21 0,0 21 16,0-21-16,0 0 0,1 0 16,20 0-16,0 0 0,-21 0 15,1-21-15,-1 21 0,0-21 0,0 0 16,21-22-16,-20 22 0,-1 21 15,-21-21-15,21 0 16,-21 42 0,0 0-1,-21 0-15,21 1 0,-21-1 16,21 0-16,0 0 0,0 0 0,0 0 16,0 1-16,0-1 15,21 0-15,0-21 0,0 0 16,0 0-16,22 0 0,-22 0 15,0 0-15,0 0 0,0 0 0,0 0 16,22 0-16,-22-21 0,0 0 0,0-1 16,0 1-16,1 0 0,-1 0 15,0-21-15,0-1 0,0 1 16,-21 0-16,21 20 16,-21 44-1,0-1 1,-21 0-16,0 21 0,21 1 0,0-22 15,-21 21-15,21 0 0,-21 1 16,0 20-16,21-20 0,-22-1 0,22 0 16,0 22-16,-21-22 0,21 22 15,-21-22-15,21 21 0,0-20 16,0 20-16,0-20 0,0-1 0,0 0 16,0 1-16,0-22 0,0 42 15,-21-42-15,21 1 0,0-1 0,0 0 16,-21-21 31,21-21-47,0 0 0,0-1 0,0-20 15,-21 21-15,-1-21 0,1-1 0</inkml:trace>
  <inkml:trace contextRef="#ctx0" brushRef="#br0" timeOffset="-131152.1">23516 13462 0,'0'0'0,"-21"-42"0,0 21 16,0-1-16,21 1 0,0-21 15,0 21-15,0 0 16,0-1-16,21 22 0,0-21 16,0 21-16,0 0 0,0 0 0,22 0 15,-22 0-15,21 0 0,-21 0 16,1 0-16,20 0 0,-21 0 15,-21-21 1</inkml:trace>
  <inkml:trace contextRef="#ctx0" brushRef="#br0" timeOffset="-130963.91">23029 13039 0,'-21'0'0,"0"-21"0,63 42 0,-105-42 15,42 21-15,-1 0 0,1 0 0,0 0 16,21 21 15,0 0-31,0 0 16,0 0 0,0 0-16,0 1 0</inkml:trace>
  <inkml:trace contextRef="#ctx0" brushRef="#br0" timeOffset="-129909.7">16658 14711 0,'0'-21'16,"0"42"-16,0-63 0,0 20 0,0 1 0,-21 0 16,0 0-16,0 0 0,-1 21 15,1 0-15,0 0 0,0 0 0,-21 0 16,20 21-16,-20 0 0,21-21 0,-21 42 15,20-20-15,1-1 0,0 0 16,0 21-16,0-21 0,0 22 16,-1-22-16,22 0 0,-21 21 0,21-20 15,0-1-15,0 0 0,0 0 16,0 0-16,0 0 0,21 1 0,1-1 16,-1-21-16,0 0 0,21 21 0,-21-21 15,22 0-15,-22 0 0,21 0 0,1-21 16,-1 0-16,-21-1 0,21 1 15,-20 0-15,20 0 0,-21 0 16,-21 0-16,0-22 0,0 22 0,0 0 0,0-21 16,-21 20-16,0-20 0,0 21 15,-22-21-15,22 20 0,-21 1 16,21 0-16,-22 0 0,22 0 0,0 0 0,0 21 16,0 0-16,63-22 31,-21 22-31,0 0 0,22 0 15,-1-21-15,0 21 0,1 0 16,20-21-16,-21 21 0,1-21 0,-1 21 16,22-21-16,-22 21 0,21-21 0,-20-1 15,-1 22-15,0-21 0,-20 0 16,-1 0-16,0 21 0,-21-21 16,0 0-16,-21-1 0,0 22 15,-1 0-15,-20 0 0,21 0 16,0 22-16,0-1 0,-22 0 0,22 21 15,0 1-15,21 20 0,-21 1 16,21-22-16,-21 21 0,21 22 0,-22-21 16,22-1-16,0 22 0,0-1 15,0 1-15,0 0 0,0-1 0,0 1 16,0 0-16,0-1 0,0 1 0,0 0 16,0-1-16,0 1 0,0-21 0,0 20 15,0-20-15,0-1 0,0-20 16,0-1-16,-21 0 0,21 1 15,-21-22-15,0 0 0,0-21 16,0 0-16,-1 0 0,1 0 0,-21-42 0,21 20 16,-22-20-16,22 0 15,-21-1-15,21 1 0,0-21 0,-1-1 16,1 1-16,0 20 0,21-84 16,0 85-16,0-22 0,0 22 0,21-21 15,-21 20-15,43-20 0,-22 20 16,0 1-16,21-21 0,43-43 15,-43 42-15,1 22 0,-1-22 0,21 22 16</inkml:trace>
  <inkml:trace contextRef="#ctx0" brushRef="#br0" timeOffset="-129068.75">17886 14796 0,'0'21'0,"0"-42"0,0 63 0,0-21 15,0 0-15,0 0 0,21-21 16,0 0-16,0 0 16,0 0-16,22 0 0,-22-21 15,21 0-15,-21 0 0,22 0 16,-1 0-16,0-1 0,1 1 16,-1-21-16,0 21 0,1-22 0,-22 1 15,0 0-15,0 21 0,-21-22 0,0 1 16,0 21-16,0 0 0,-21-1 15,0 1-15,0 21 0,-22 0 0,-20 0 16,42 0-16,0 21 0,-22 22 16,22-22-16,0 21 0,0 22 15,0-22-15,-1 22 0,1-1 0,0 1 16,0-1-16,0 22 0,21-1 0,-21 1 16,-1 0-16,22-1 0,0 1 15,-21 21-15,0-21 0,21-1 0,-21 22 16,21 0-16,0-21 0,-21 20 0,0-20 15,21 21-15,-22-43 0,22 22 16,0-21-16,0 63 0,0-85 0,0 0 16,0-21-16,0 1 0,0-1 15,0 0-15,22-21 0,-1 0 16,0 0-16,0-21 0,0 0 0,0-1 16,22-20-16,-22 21 0,21-21 0,-21-22 15,1 22-15,20-22 0,-21 1 0,0-1 16,0 1-16,1-22 0,-22 22 15,21-22-15,-21 21 0,0-20 0,0 20 16,0 1-16,-21-1 0,-1 1 0,1 20 16,-21-20-16,21 21 0,-22-1 0,22 22 15,-21-21-15,21 21 0,0-1 16,-1 1-16,1 0 0,0 0 16,42 0-1,0 21-15,1 0 16,20 0-16,0 0 0,1-21 0,-1 21 15,21 0-15,-20 0 0,20-22 0,-20 1 16,20 21-16,1-21 0,20 0 16,-41 0-16,-1 21 0,0-21 15,-21-1-15,1 1 0,-1 0 0,-21 0 16,0 0-16,0 0 0,-21-1 16,-1 22-16,1 0 15,0 0-15,0 0 0,0 0 16,0 22-16,-1-1 0,1 0 0,0 0 15,0 0-15,21 0 0,0 1 16,0-1-16,0 0 0,0 21 0,0-21 16,0 1-16,0-1 0,21 0 15,0 0-15,0-21 0,1 0 16,-1 0-16,0 21 0,21-21 0,-21 0 16,22 0-16,-1 0 0,0 0 15,1 0-15,-1-21 0,22 21 0</inkml:trace>
  <inkml:trace contextRef="#ctx0" brushRef="#br0" timeOffset="-127584.02">19389 15071 0,'21'-106'16,"-64"42"15,65 234-31,-65-340 0,1 170 0,21 0 16,0 0-16,-1 0 0,1 0 0,0 0 15,0 22-15,0-1 0,0 21 0,-1-21 16,1 0-16,0 22 0,21-22 0,0 21 15,0-21-15,0 1 0,0 41 16,0-42-16,0 0 0,21 1 16,0-22-16,1 21 0,-1-21 0,0 0 15,0 0-15,0 0 0,22 0 0,-22 0 16,0-21-16,0-1 0,0 1 16,0 0-16,1-21 0,-1 21 15,0-22-15,-21 1 0,0 21 0,21-22 16,-21 1-16,21 21 0,-21 0 15,0 0-15,0 42 32,0 21-32,0-21 0,0 0 15,0 22-15,0-22 0,0 21 16,0-21-16,0 22 0,0-22 16,21 21-16,1-21 0,-1 1 0,0-1 0,21-21 15,-21 21-15,1 0 0,20-21 16,-21 0-16,21 0 0,-20 0 0,20 0 15,-21 0-15,21-21 0,22-21 16,-43-1-16,0 22 0,0-21 16,-21-1-16,22-20 0,-1 21 15,0-1-15,-21-20 0,0-1 0,21 22 16,-21-22-16,21 22 0,-21-21 0,0 20 16,0 22-16,0-21 0,0 21 15,0-1-15,0 44 16,0 20-1,-21-21-15,0 21 0,0-20 16,21 20-16,-21 0 0,21 1 0,0-1 16,-22 0-16,22 1 0,-21-1 15,21 0-15,0 1 0,0-1 0,0 0 16,0 1-16,0-1 0,21-21 16,1 21-16,-22-20 0,21-1 0,0 0 15,0 0-15,0 0 0,22-21 0,-22 0 16,0 0-16,0 0 0,0 0 15,0 0-15,1-21 0,20 21 0,0-42 16,-42 21-16,21-1 0,1-20 16,-22 21-16,0-21 0,21 20 15,0 1-15,-21-21 0,21 21 0,-21 0 16,0 42 15,0 0-31,0 0 16,-21 0-16,21 0 0,0 22 0,-21-22 15,21 0-15,0 0 0,0 0 0,0 1 16,0-1-16,0 0 0,0 0 16,0 0-16,21-21 0,0 0 15,0 0-15,0 0 0,1 0 16,-1 0-16,0 0 0,0 0 0,0 0 16,0-21-16,1 0 0,-1 0 15,21 0-15,-21-1 0,0 1 16,1 0-16,20-21 0,-21-1 15,-21 22-15,0 0 16,21 21-16,-21 21 31,-21 0-15,21 1-16,0-1 0,0 0 0,0 0 16,0 0-16,0 0 0,0 1 0,0-1 15,0 0-15,0 0 0,21-21 16,0 21-1,1-21-15,-1 0 0,0 0 16,0 0-16,0 0 0,0 0 0,1-21 16,-1 21-16,0-21 0,0 0 15,-21 0-15,21-1 0,-21 1 16,21 0-16,-21-21 0,0 21 0,22-1 16,-22 1-16,0 0 0,21 0 0,-21 0 15,0 42 16,0 0-31,0 0 0,0 0 16,0 1-16,0-1 0,0 0 16,0 0-16,0 0 15,21 0-15,0-21 0,0 0 16,0 22-16,1-22 0,20 0 16,-21 0-16,0 0 0,0 0 15,22 0-15,-22 0 0,0-22 16,0 1-16,0 21 0,-21-21 0,22 0 15,-22 0-15,21-22 0,-21 22 0,21 0 16,-21 0-16,0 0 0,0 0 16,0-1-16,0 1 0,-21 21 15,0 0-15,-1 21 16,22 1-16,0-1 0,-21 0 0,21 0 16,-21 0-16,21 22 0,0-22 15,0 0-15,0 0 0,0 0 0,0 0 16,0 1-16,0-1 0,21 0 15,0-21-15,1 21 0,-1-21 0,0 0 16,0 0-16,21 0 0,-20 0 16,-1 0-16,21 0 0,-21 0 0,22 0 15,-22-21-15,0 0 0,0 0 0,-21-1 16,0 1-16,0 0 0,0 0 0,0-21 16,-21 20-16,0-20 0</inkml:trace>
  <inkml:trace contextRef="#ctx0" brushRef="#br0" timeOffset="-127375.39">20108 14690 0,'-21'0'16,"42"0"-16,-84 0 0,42 0 0,-1 0 0,44 0 31,20 0-31,-21 0 0,0 0 15,22 21-15,-1-21 0,-21 0 0,21 0 16,1 0-16,-1 0 0,-21 0 0,22 0 16,-1 0-16,-21 0 0,21 0 15,-20 0-15</inkml:trace>
  <inkml:trace contextRef="#ctx0" brushRef="#br0" timeOffset="-126463.58">23558 14965 0,'22'0'16,"-1"-21"-1,21 21-15,-21-21 0,0 21 16,22-22-16,-1 1 0,-21 0 0,22 21 15,-22-21-15,0 0 0,0 0 0,-21-1 16,0-20-16,0 21 0,0 0 16,-21-22-16,0 22 0,0 0 15,-22 0-15,1 21 0,0-21 0,-1 21 16,1 0-16,0 0 0,-22 0 16,22 21-16,-1 0 0,22 0 0,-21 0 15,21 22-15,0-22 0,-1 0 0,22 21 16,-21-20-16,21-1 0,0 21 15,0-21-15,0 0 0,21 1 0,1-22 16,-1 21-16,0 0 0,0-21 0,0 21 16,22-21-16,-22 0 0,0 0 0,21 0 15,-21 0-15,1 0 0,-44 0 32,1 0-32,-21 0 0,0 21 15,20-21-15,-20 21 0,0 1 16,-1-22-16,1 21 0,21 0 15,-21 21-15,20-21 0,1 1 0,0-1 16,21 21-16,0-21 0,0 0 0,0 1 16,0-1-16,0 0 0,0 0 15,0 0-15,21-21 0,0 21 0,1-21 16,-1 0-16,0 22 0,21-22 0,-21 0 16,22 0-16,-1 0 0,0 0 15,1 0-15,-1-22 0,0 22 16,1-21-16,-22 0 0,21 0 0,-21 0 0,1 0 15,-1-22-15,0 22 0,0 0 16,0-21-16,-21 20 0,0-20 16,21 21-16,1 0 0,-22 0 0,21-1 15,-21 1-15,21 21 16,0 0-16,0 21 16,0 1-16,1-1 15,-22 0-15,21 21 0,0-21 0,0 22 16,21-22-16,-20 0 15,-1 21-15,21-20 0,-21-1 0,0 0 0,1 0 16,-1 0-16,21 0 0,-21 1 16,0-22-16,1 0 0,-22-22 31,0 1-15,0 0-16,0 0 0,0 0 0</inkml:trace>
  <inkml:trace contextRef="#ctx0" brushRef="#br0" timeOffset="-126267.95">24342 15071 0,'0'-43'16,"0"86"0,-22-86-16,22 65 15,-21-22-15,0 42 0,0-21 0,0 0 16,0 0-16,-1 22 0,22-22 16,-21 0-16,0 0 0,0 22 15,0-22-15,21 0 0,-21 0 0,-1 0 16,22 0-16,0 1 0,-21-1 15,21 0-15,21-21 16,1 0 0</inkml:trace>
  <inkml:trace contextRef="#ctx0" brushRef="#br0" timeOffset="-125928.08">24617 15028 0,'0'0'0,"-21"22"31,-1-1-31,22 0 0,0 21 0,-21-21 16,0 22-16,21-1 0,-21 0 16,21 1-16,0 20 0,0-20 0,0 20 15,0-21-15,0 22 0,0-1 0,0 1 16,-21-1-16,21 1 0,-21-1 0,-1 1 15,22-1-15,0-20 0,0 20 16,-21-20-16,21-1 0,-21 0 0,21 1 16,-21-22-16,21 21 15,0-21-15,0 0 0,0-42 32,0 0-32,0 0 15,0 0-15,0 0 0,0-22 0,0 1 16,0 0-16,21-1 0,-21 1 15</inkml:trace>
  <inkml:trace contextRef="#ctx0" brushRef="#br0" timeOffset="-125623.64">24617 15282 0,'0'-127'31,"-21"424"-31,42-467 0,-21 1 0,0 148 0,0 0 16,21 0-16,0-1 0,0 22 0,-21-21 15,21 21-15,22 0 0,-22-21 16,0 21-16,21 0 0,-20 0 0,-1 0 16,21 0-16,-21 0 0,0 0 0,1 21 15,-22 0-15,0 1 16,0 20-16,0-21 0,-22 0 0,1 0 16,0 22-16,-21-22 0,21 0 0,-1 0 15,-20 0-15,21 1 16,0-1-16,-22-21 0,22 21 0,21 0 15,-21-21-15,0 0 0,21 21 0,21-21 47,0 0-47</inkml:trace>
  <inkml:trace contextRef="#ctx0" brushRef="#br0" timeOffset="-123795.49">25315 15028 0,'0'0'0,"21"-21"0,-21 0 15,-21 42 48,0 0-63,21 1 0,-21-1 15,21 21-15,-21-21 0,21 0 16,-21 1-16,21-1 0,0 21 0,0-21 16,0 0-16,0 1 0,0-1 15,0 0-15,21-21 16,0 0-16,0 0 0,0 0 15,0 0-15,1 0 0,-1 0 0,0 0 16,0 0-16,0-21 0,0 0 0,1-1 16,-22 1-16,0 0 0,0-21 15,21 21-15,-21-22 0,0 22 16,0-21-16,0 21 0,0-1 0,-21 1 16,21 0-16,-22 0 0,1 21 15,0 0-15,0 0 0,0 0 0,0 0 16,-1 0-16,1 0 0,0 0 0,0 0 15,21 21-15,-21 0 0,21 0 16,0 1 0,0-1-16,21-21 15,0 21-15,0-21 0,0 0 16,1 0-16,-1 0 0,0 0 0,21 0 16,-21 0-16,1 0 0,-1-21 0,0 21 15,0-21-15,0-1 0,0 22 16,1-21-16,-1 0 0,0 21 15,-21-21-15,0 0 0,0 0 16,-21 21 15,21 21-31,0 0 0,0 0 16,0 0-16,0 0 0,0 1 0,0-1 16,0 21-16,0-21 0,21 0 15,-21 22-15,21-22 0,0 0 0,-21 0 16,21 0-16,-21 1 0,0-1 15,0 0-15,-42-21 32,21 0-32,0 0 0,0-21 0,-1 0 15,1 21-15,0-22 0,0 22 0,0-21 16,0 0-16,-1 21 0,1 0 16,21-21-16,-21 21 0,21 21 31,0 0-31,21 0 15,0 1-15,1-22 16,20 0-16,-21 0 0,0 0 0,22 0 16,-22 0-16,21 0 0,-21 0 15,22 0-15,-1 0 0,0 0 0,1 0 16,-22 0-16,21-22 0,-21 1 16,0 0-16,1 0 0,-1 0 0,-21 0 15,0-1-15,0-20 0,0 21 16,0 0-16,0 0 0,0-1 15,-21 22 1,-1 22-16,1-1 16,21 0-16,0 0 0,-21 21 0,21-20 15,-21-1-15,21 0 0,0 0 0,0 0 16,0 0-16,0 1 0,0-1 16,21 0-16,0-21 15,0 0-15,1 0 0,-1 0 16,0 0-16,0 0 0,0 0 15,0 0-15,1 0 0,-1-21 0,-21 0 16,21 21-16,0-22 0,0 1 0,0 0 16,1 0-16,-22 0 15,21 21-15,-21-21 0,21 21 16,-21 21 0,0 0-1,0 0-15,0 0 0,0 0 0,0 1 16,0-1-16,0 0 0,0 0 15,21 0-15,0 0 0,0-21 16,1 22-16,-1-22 0,0 0 16,21 21-16,-21-21 0,22 0 0,-22 0 15,21 0-15,-21 0 0,1 0 0,20 0 16,-21 0-16,0-21 0,0-1 16,1 1-16,-1 0 0,-21 0 0,0 0 15,21-22-15,-21 22 0,0 0 0,0-21 16,0 21-16,0-1 0,0 1 15,-21 0-15,0 21 0,-1 0 16,1 0-16,0 0 0,0 0 0,0 0 0,0 21 16,-1 0-16,1 1 0,0-1 15,21 0-15,-21 42 16,0-41-16,21 20 0,-21-21 0,21 21 16,0-20-16,0 20 0,0 0 15,0 1-15,0-1 0,0 0 0,0 1 16,0-1-16,0 0 0,0 22 0,0-1 15,0-20-15,0 20 0,0 1 16,0-1-16,-22 1 0,22-22 0,-21 21 16,21-20-16,0-1 0,0 0 0,-21-20 15,21 20-15,0-21 0,-21 0 16,21 0-16,-21-21 16,0 0-1,21-21 1,0 0-16,-22 0 0,22 0 15,0 0-15,0-22 0</inkml:trace>
  <inkml:trace contextRef="#ctx0" brushRef="#br0" timeOffset="-123567.41">26289 14796 0,'0'-22'16,"0"44"-16,0-65 0,-21 43 0,21-21 0,-21 21 16,21-21-1,-22 21 17,22 21-17,-21-21-15,0 0 0,21 21 0</inkml:trace>
  <inkml:trace contextRef="#ctx0" brushRef="#br0" timeOffset="-122163.62">18838 16129 0,'0'0'0,"21"-21"15,-21 42 17,-21 0-32,0 0 0,21 1 15,-21-1-15,21 21 0,0-21 0,-21 22 16,21-22-16,-21 0 0,21 21 15,-22 1-15,22-22 0,0 0 16,0 0-16,0 0 0,22-21 47,-1 0-47,0-21 16,-21 0-16,21 21 0,0-21 0,0 0 15,-21-1-15,0 1 0,22 21 16,-22-21-16,21 0 0,-21 0 15,0 42 1,0 0 0,0 0-16,0 0 0,0 1 15,0-1-15,0 0 0,0 0 0,0 0 16,21 0 0,0-21-16,0 0 15,0 0-15,1 0 16,-1 0-16,0-21 0,0 0 15,0 21-15,22-21 0,-22 0 0,0 0 16,0-1-16,21 1 0,-20 0 0,-1 0 16,0-43-16,0 43 15,-21 0-15,0 0 0,0 42 32,0 0-17,-21 0-15,21 1 0,0-1 16,-21 0-16,21 0 0,-21 0 0,21 0 15,0 1-15,0-1 0,0 0 16,0 0-16,0 0 16,21-21-16,0 0 0,0 0 15,0 0-15,0 0 0,1 0 0,20 0 16,-21 0-16,21 0 0,1-21 16,-22 21-16,21-21 0,-21 0 0,22 0 15,-22-1-15,0-20 0,0 21 0,0-21 16,1-1-16,-22 1 0,0 0 15,21-1-15,-21 1 0,21 21 16,-21-22-16,0 22 0,0 0 0,0 0 0,0 0 16,0 42-1,0 0 1,-21 0-16,0 22 0,-1-22 0,22 21 16,-21-21-16,0 22 0,21-1 15,-21-21-15,0 21 0,21-20 0,0-1 16,-21 21-16,21-21 0,-22 0 0,22 1 15,0-1-15,-21-21 16,42 0 15,1-21-31,-1-1 16,0 1-16,0 0 0,0 21 16,0-21-16,-21 0 0,22 0 15,-1 21-15,0 0 0,-21-22 16,21 22-16,-21 22 15,0-1-15,0 0 16,0 0-16,0 0 16,0 0-16,0 1 0,0-1 15,0 0-15,0 0 16,21-21 15,0 0-31,1 0 16,-1 0-16,0 0 0,0-21 15,0 0-15,0 21 0,1-21 16</inkml:trace>
  <inkml:trace contextRef="#ctx0" brushRef="#br0" timeOffset="-121447.06">20616 16193 0,'0'-22'0,"0"44"16,0-65-16,-21 43 15,0 0-15,0 0 0,0 0 0,-1 0 16,1 0-16,-21 21 0,21 1 16,0-1-16,-22 0 0,22 0 0,0 0 15,0 22-15,0-22 0,-1 0 16,22 0-16,0 0 0,0 0 16,0 1-16,0-1 0,0 0 0,0 0 15,0 0-15,22-21 16,-1 0-16,0 0 15,0 0-15,0 0 0,0 0 0,1 0 16,-1-21-16,0 0 0,0 0 0,0 0 16,0 21-16,1-43 0,-1 22 15,0 0-15,-21-21 0,0 20 0,21 1 16,-21-21-16,21 21 0,-21 0 16,0-1-16,0 1 0,0 0 15,0 42 1,0 0-1,0 1-15,-21-1 0,21 0 16,-21 0-16,21 21 0,0-20 0,0-1 16,0 0-16,0 0 0,0 0 0,0 0 15,0 1-15,21-1 0,0-21 16,0 21-16,1-21 0,-1 0 0,0 0 16,0 0-16,0 0 0,0 0 0,22 0 15,-22-21-15,0 21 0,0-21 16,22-1-16,-22 1 0,0 0 15,0 0-15,0-21 0,0 20 0,1-62 16,-1 20-16,-21 22 16,0-22-16,21 22 0,-21-21 0,21-1 15,-21 22-15,0 21 0,0-1 16,0 44 0,0-1-16,-21 21 15,21-21-15,-21 22 0,21-1 16,0 0-16,0 1 0,-21-1 0,21 0 15,0-21-15,-22 22 0,22-22 0,0 21 16,0-21-16,0 1 0,0-1 0,0 0 16,0 0-16,0 0 15,22-21 1,-1 0-16,-21-21 16,21 0-1,-21 0-15,21 0 0</inkml:trace>
  <inkml:trace contextRef="#ctx0" brushRef="#br0" timeOffset="-121251.89">20976 16108 0,'-42'-21'15,"21"21"-15,84 42 16,-63-63-16,-63-21 16,84 42-1,21 0 1,-21 0-16,0 0 0,22 0 15,-22 0-15,21 0 0,-21 0 0,22 0 16,-22 0-16,21 0 0,1 0 0,-22 0 16,21 0-16,-21 0 0,22 0 15,-1 0-15</inkml:trace>
  <inkml:trace contextRef="#ctx0" brushRef="#br0" timeOffset="-120963.91">22267 16193 0,'0'21'32,"0"0"-17,0 0-15,0 0 16,-21 0-16,21 1 0,-21-1 0,21 0 15,-21 0-15,21 0 0,-21 0 0,21 1 16,0-1-16,0 0 16,21-21-1,0 0 1,0 0-16,0 0 16,0 0-16,1 0 0,20 0 0</inkml:trace>
  <inkml:trace contextRef="#ctx0" brushRef="#br0" timeOffset="-120619.55">22860 16150 0,'0'21'0,"0"-63"0,0 63 0,0-63 0,-21 42 15,0 0-15,-1 0 16,-20 0-16,0 0 0,-1 0 0,1 21 16,0-21-16,21 21 0,-22 0 15,22 1-15,0-1 0,0 0 16,21 0-16,0 0 0,0 0 15,0 1-15,21-1 16,21-21-16,-21 0 0,1 21 0,20-21 16,-21 0-16,21 21 0,-20-21 0,-1 0 15,0 21-15,0-21 0,-21 21 16,0 1 0,-21-22-16,0 21 15,0-21-15,-1 0 0,1 0 16,0 0-16,0 0 0,0 0 0,0 0 15,-1 0-15,1 0 0,0 0 0,0 0 32,0 0-32,21-21 15,-21 21-15,21-22 0</inkml:trace>
  <inkml:trace contextRef="#ctx0" brushRef="#br0" timeOffset="-120427.89">22183 15748 0,'0'0'15,"-22"0"-15,22-21 0,-21 21 16,21 21 31,21-21-47,-21 21 15</inkml:trace>
  <inkml:trace contextRef="#ctx0" brushRef="#br0" timeOffset="-119824.03">22796 17166 0,'0'0'0,"-21"-21"16,21 0-1,0 0-15,0 0 0,0-1 16,0 1-16,0 0 0,0 0 0,0 0 16,21 0-16,1-1 0,-1 22 15,21 0-15,-21 0 0,0 0 16,22 0-16,-22 22 0,21-1 0,-21 0 15,1 0-15,20 0 0,-21 22 16,-21-22-16,21 0 0,-21 21 0,0-21 16,0 22-16,0-22 0,0 0 15,0 0-15,0 0 0,0 1 16,0-1-16,-21 0 0,0-21 31,21-21-15,0 0-16,0-1 15,0 1-15,0 0 0,21 0 16,0 0-16,-21 0 0,21-22 0,1 22 16,-1 0-16,-21-21 0,21 20 15,0 1-15,0 0 0,-21 0 0,21 0 16,1 0-16,-1-1 0,0 22 16,-21-21-16,21 21 15</inkml:trace>
  <inkml:trace contextRef="#ctx0" brushRef="#br0" timeOffset="-119474.68">23474 17082 0,'21'42'31,"-42"-84"-31,63 105 0,-42-42 0,21-21 16,0 0-1,1 0-15,20 0 16,-21 0-16,0 0 0,22-21 15,-22 0-15,0 21 0,-21-21 16,21 0-16,-21-1 0,21 1 0,-21 0 16,0 0-16,0 0 0,-21 0 15,0 21-15,0 0 0,0 0 16,-1 0-16,1 0 0,-21 0 0,21 21 16,0 0-16,-1 0 0,1 0 15,0 0-15,0 1 0,0 20 0,21-21 16,-21 0-16,21 0 0,0 1 0,0-1 15,0 0-15,21 0 16,0 0-16,0-21 0,0 21 16,0-21-16,1 0 0,20 0 0,-21 0 15,0 0-15,22 0 0,-22 0 16,21 0-16,0 0 0,1 0 0,-22 0 16</inkml:trace>
  <inkml:trace contextRef="#ctx0" brushRef="#br0" timeOffset="-118336.29">24384 17082 0,'21'-64'16,"-21"43"-16,-63 148 0,105-169 0,-21-64 0,-21 85 0,0-1 15,-21 22 1,0 0-16,0 0 0,-1 0 0,1 22 16,0-22-16,0 21 0,0 0 15,0 0-15,-1 0 0,1 0 16,0 1-16,0-1 0,0 0 15,21 0-15,0 0 0,0 0 0,0 1 16,0-1-16,21 0 16,0-21-1,0 0-15,0 0 0,1 0 16,-1 0-16,-21-21 16,21 0-16,0 21 0,-21-22 0,0 1 15,21 0-15,-21 0 0,21 0 0,-21 0 16,22-1-16,-22 1 15,0 42 17,0 1-32,-22-1 15,22 0-15,-21 21 0,21-21 0,0 22 16,-21-22-16,0 21 0,0-21 16,21 22-16,-21-1 0,-1 0 0,22 22 15,-21-22-15,0 1 0,21 20 16,0-21-16,-21 1 0,21-1 0,-21 0 15,21 1-15,-21-22 0,21 21 16,0-21-16,0 1 0,0-1 16,21-42 15,0-1-31,0 1 16,-21 0-16,21-21 0,0-1 15,1 1-15,-1 0 0,-21-1 16,21-20-16,0-1 0,21 1 0,-20-1 15,-1 22-15,0-21 0,0-1 0,21 22 16,-20-22-16,-1 22 0,0 0 16,-21-1-16,21 22 0,-21 0 0,21 0 15,-21 42 17,-21 0-32,0 0 0,21 0 15,-21 1-15,21-1 16,0 0-16,0 0 0,0 0 0,0 0 15,0 1-15,0-1 0,0 0 16,0 0-16,21-21 16,0 21-16,0-21 0,0 0 15,1 0-15,-1 0 16,0-21-16,-21 0 0,21 21 0,0-21 16,0 0-16,-21-1 0,22 1 0,-1 0 15,-21 0-15,21 0 0,-21 0 16,0-1-16,21 1 0,-21 0 15,21 21-15,-21 21 32,0 0-32,-21 1 0,0-1 15,21 0-15,0 0 16,0 0-16,0 0 16,21-21-1,0 0 1,22 0-16,-22 0 0,0 0 15,0 0-15,0 0 16,0-21-16,1 21 0,-1-21 16,-21 0-16,21 0 0,0 0 15,0 21-15,0-22 0,-21 1 0,22 21 16,-22 21 15,0 1-31,-22-1 0,1 0 16,21 0-16,0 0 15,0 0-15,-21-21 0,21 22 0,0-1 16,-21 0 0,21-42 15,0 0-15,0-1-16</inkml:trace>
  <inkml:trace contextRef="#ctx0" brushRef="#br0" timeOffset="-118150.14">25061 16785 0,'0'-21'16,"0"127"-16,0-191 0,-21 64 0,21 0 16,-21 0-16,42 21 46,0 0-30</inkml:trace>
  <inkml:trace contextRef="#ctx0" brushRef="#br0" timeOffset="-117774.83">25252 16849 0,'0'21'0,"0"0"16,0 0 0,0 0-16,0 1 15,0-1-15,21 0 16,0 0-16,-21 0 0,0 0 0,0 1 16,21-1-16,-21 0 15,0 0-15,0 0 0,0 0 16,0 1-16,-21-22 31,21-22-15,0 1-16,0 0 15,0 0-15,0 0 0,0 0 16,21-1-16,0 1 0,-21 0 16,22 0-16,-22 0 0,0 0 15,21-1-15,-21 1 0,21 0 0,-21 0 16,21 21-16,0-21 15,0 21 1</inkml:trace>
  <inkml:trace contextRef="#ctx0" brushRef="#br0" timeOffset="-117435.96">25548 16933 0,'0'0'0,"21"0"16,0 0-16,1 0 0,-1-21 16,0 0-16,0 0 15,0 0-15,-21 0 0,0-1 16,0 1-16,0 0 0,-21 21 16,0 0-1,0 0-15,0 21 0,-1 0 16,1 1-16,0-1 0,0 0 15,21 21-15,0-21 0,-21 1 0,21-1 16,-21 21-16,21-21 0,0 0 16,0 1-16,0-1 0,0 0 0,0 0 15,0 0-15,21 0 16,0-21-16,0 0 16,0 0-16,22 0 0,-22 0 0,21 0 15,-21 0-15,22 0 0,-1 0 0,0 0 16,1 0-16</inkml:trace>
  <inkml:trace contextRef="#ctx0" brushRef="#br0" timeOffset="-116922.78">26204 17060 0,'43'-84'15,"-22"-22"17,-85 296-32,107-380 15,-65 211 1,-20 0-16,21 0 0,-21 1 0,20-1 15,-20 0-15,0 21 0,21-21 16,-1 1-16,1-1 0,0 21 0,0-21 16,21 0-16,0 1 0,0-1 15,0 0-15,21-21 16,0 0-16,0 0 16,1 0-16,-1 0 15,0-21-15,0 21 0,-21-21 0,21-1 16,0 1-16,1-21 0,-1 21 15,21-22-15,-21 22 0,0-42 16,22 20-16,-22 1 0,42-64 16,-41 64-16,-1-22 0,0 22 15,0 0-15,0-1 0,0 22 0,1 0 16,-22 0-16,0 0 0,-22 42 31,1 0-31,0 0 0,0 22 16,0-22-16,0 21 0,-1 0 15,22 1-15,-21 20 0,21-20 0,-21-1 16,21 0-16,0 1 0,0-1 16,0 0-16,0 1 0,0-22 0,21 21 15,0-21-15,-21 0 0,22 1 16,-1-1-16,-21 0 0,21-21 16,-21 21-16,21-21 0,0 0 15,0 0 1,-21-21-1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16:43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8721 4784 0,'0'-21'16,"0"-1"0,0 1-16,0 0 0,0 0 15,0 0-15,0 0 16,0-1-16,0 1 15,0 0 1,0 42 31,0 0-47,0 1 0,0-1 16,0 0-16,0 0 0,0 0 15,0 22-15,-22-1 0,1-21 0,21 21 16,-21 1-16,21-1 0,0 0 15,-21 1-15,21-1 0,-21 0 0,21 1 16,-21-1-16,-1 0 0,22 1 16,0-1-16,-21 0 0,21 1 15,-21 20-15,0-20 0,21-1 0,-21 21 16,21-20-16,-21-1 0,-1 22 0,22-22 16,0 0-16,-21 1 0,0-1 0,21 0 15,-21 1-15,21-1 0,-21-21 16,21 21-16,0 1 0,-21-22 0,21 21 15,-22-21-15,22 22 0,0-22 0,0 21 16,-21-21-16,21 1 0,0-1 16,-21 0-16,21 0 0,0 0 0,0 0 15,0 1-15,0-1 16,0-42 15,0-1-15,0 1-16,0 0 0,0-21 0,21 21 15,0-22-15,-21 1 0,22 0 0</inkml:trace>
  <inkml:trace contextRef="#ctx0" brushRef="#br0" timeOffset="1590.87">8763 4593 0,'0'0'0,"-21"0"0,0-21 16,-1 21-16,1-21 0,0 21 15,21-21-15,-21 21 16,42 0 31,0 0-47,0 0 0,22 0 15,-22 0-15,21 0 0,1 0 16,-1 0-16,0 0 0,1 0 0,20 0 16,1 0-16,-22 0 0,21 0 0,1 0 15,-1 0-15,1 0 0,-1 0 16,22 0-16,0 0 0,-1-21 16,1 21-16,0 0 0,21 0 0,-22 0 15,22 0-15,-21 0 0,-1 0 16,22 0-16,-21-22 0,21 22 0,0 0 15,169 0-15,-191 0 16,1 0-16,0 0 0,-22 0 16,1 0-16,-1 0 0,1 0 0,-1 0 15,1 0-15,-1 0 0,-20 0 0,20 22 16,1-22-16,-1 0 16,1 0-16,-1 0 0,1 0 0,-1 0 0,-21 0 15,22 0-15,-22 21 16,22-21-16,-22 0 0,0 0 0,-20 0 15,20 0-15,-21 21 0,0-21 0,0 0 16,1 0-16,-1 0 16,0 0-16,-21 21 31,0 0 0,0 0-31,0 1 16,0-1-16,0 0 15,0 0-15,0 0 0,0 0 16,0 1-16,0 20 0,0-21 16,0 0-16,0 22 0,0-22 15,0 21-15,0-21 0,0 22 0,0-1 16,0-21-16,0 21 0,0 1 16,0-22-16,0 21 0,0 1 0,0-22 15,0 21-15,0-21 0,0 22 0,0-1 16,0-21-16,0 21 0,0 1 15,0-1-15,0 0 0,0-20 0,-21 20 16,21 0-16,0 1 0,0-22 0,-21 21 16,21 0-16,0-20 0,0 20 0,0-21 15,0 0-15,0 22 16,-22-22-16,22 0 0,-21 0 0,0 0 16,21 22-16,-21-22 0,21 0 0,-21 0 15,0 0-15,21 0 16,-22 1-16,22-1 0,0 0 0,-21 0 15,21 0-15,-21 0 0,0 1 16,21-1-16,0 0 16,-21-21-16,21 21 0,-21-21 15,-1 0-15,22 21 0,-21 0 16,0-21-16,0 0 0,0 0 0,0 0 16,-1 0-16,1 22 15,0-22-15,0 0 0,0 0 16,0 0-16,-1 0 0,1 0 0,0 21 15,0-21-15,0 0 0,0 0 0,-1 0 16,1 0-16,0 0 0,0 0 16,-21 0-16,20 0 0,-20 0 0,21 0 15,-21 0-15,-1 0 0,22 0 0,-42 0 16,20-21-16,1 21 0,-22 0 16,1-22-16,-1 22 0,-20 0 0,20-21 15,1 21-15,-1 0 0,-20-21 0,41 21 16,-20-21-16,-1 21 0,22 0 15,-22 0-15,22-21 0,0 21 0,-1 0 16,-20 0-16,21 0 0,-22-21 16,22 21-16,-22 0 0,1 0 0,-22 0 15,22-22-15,-1 22 0,1 0 16,-1 0-16,1 0 0,-1-21 0,1 21 16,20 0-16,-20 0 0,20 0 0,1 0 15,0 0-15,-1 0 0,1-21 16,0 21-16,-1 0 0,-20 0 15,21 0-15,-1 0 0,1 0 0,-22 0 0,22 0 16,0 0-16,-22 0 0,22 0 16,0 0-16,-1 0 0,1 0 0,0 0 15,20 0-15,-20-21 0,21 21 16,0 0-16,-22 0 0,22 0 16,0 0-16,0 0 0,-21 0 0,20 0 15,1 0-15,0 0 0,-21 0 0,21 0 16,-1 21-16,1-21 0,0 0 15,0 0-15,0 0 0,0 0 0,-1 0 16,1 0 0,42 0 31,1 0-47,-1-21 15,0 0-15,21 0 0</inkml:trace>
  <inkml:trace contextRef="#ctx0" brushRef="#br0" timeOffset="2268.69">11705 4932 0,'0'0'0,"0"-42"16,0 20 0,0 1-1,-21 0 1,0 21-16,0 0 16,-1 0-16,1 0 0,0 21 0,0-21 15,0 21-15,0 1 0,-1-1 16,-20 0-16,21 0 0,0 21 15,-22-20-15,22-1 0,0 0 0,0 21 16,0-21-16,21 1 0,0-1 0,-21 0 16,21 0-16,0 0 0,0 0 15,0 1-15,21-1 16,0-21-16,0 0 0,0 21 0,0-21 16,1 21-16,-1-21 0,0 0 15,21 0-15,-21 0 0,1 0 0,-1 0 16,0 0-16,0 0 0,0 0 0,0-21 15,1 21-15,-1-21 16,0 0-16,0 21 0,0-22 0,0 22 16</inkml:trace>
  <inkml:trace contextRef="#ctx0" brushRef="#br0" timeOffset="2892.14">11917 4657 0,'-21'0'0,"42"0"0,-64-21 0,22 21 16,-21 0-16,21-22 0,0 22 0,-22 0 16,22-21-16,-21 21 0,21 0 15,-1 0-15,-20 0 0,21 0 0,-21 0 16,20 0-16,-20 0 0,0 21 0,21-21 15,-22 22-15,1-1 0,0 0 16,20 0-16,-20 0 0,0 0 0,21 1 16,-22 20-16,22-21 0,-21 21 15,21 1-15,-1-1 0,-20-21 16,42 22-16,-21-1 0,21-21 0,-21 21 0,21 1 16,0-22-16,0 21 0,0-21 15,0 22-15,21-22 0,0 0 16,0 0-16,0 22 0,22-22 0,-22 0 15,21 0-15,1-21 0,-1 21 0,-21 0 16,21 1-16,22-22 0,-22 0 16,1 21-16,-1-21 0,0 0 0,1 0 15,-1 0-15,0 0 0,1 0 16,-1 0-16,0-21 0,1-1 0,-1 22 16,0-21-16,-21 0 0,22 0 0,-1 0 15,-21 0-15,22-1 0,-22 1 16,21-21-16,-21 21 0,0-22 0,-21 1 15,22 0-15,-22-1 0,0 1 16,0 0-16,0-1 0,0 1 16,0 0-16,0-1 0,-22 1 0,1 0 15,0 21-15,0-1 0,0 1 0,0 0 16,-22 0-16,22 21 0,0 0 16,0-21-16,-22 21 0,22 0 0,-21 0 15,21 0-15,0 0 0,-22 0 0,22 0 16,0 0-16,0 0 0,0 0 15,-1 0-15,1 0 0,0 0 16,21-21-16,-21 21 0,21-22 0</inkml:trace>
  <inkml:trace contextRef="#ctx0" brushRef="#br0" timeOffset="3706.68">6329 1503 0,'0'0'0,"0"-21"0,0 0 0,0-1 16,0 1-16,0 0 0,0 0 15,0 0 1,0 0-16,0-1 0,0 1 16,0 42 15,0 1-31,0-1 0,0 21 15,0-21-15,0 22 0,0 20 16,0-21-16,0 22 0,0-1 0,0 1 16,0-1-16,0 1 0,0-1 15,0 1-15,0-1 0,0 1 0,0-1 16,-21 1-16,-1-1 0,22 1 0,-21-1 16,21 1-16,-21-22 0,21 22 15,0-1-15,-21-20 0,21-1 0,0 0 16,0 1-16,0-22 0,0 21 15,0-21-15,0 0 0,0 1 16,0-1-16,0 0 0,0 0 0,0-42 31,21 21-15,-21-21-16,21 0 0,-21-1 0,0-20 16,21 0-16,1 21 0,-1-43 0</inkml:trace>
  <inkml:trace contextRef="#ctx0" brushRef="#br0" timeOffset="4652.45">6604 1228 0,'-21'-21'0,"42"42"0,-42-64 16,0 22-16,-1 21 0,22-21 0,-21 0 15,0 21 1,21-21-16,0 0 16,21 21-16,0 0 0,1 0 15,20 0-15,0-22 0,22 22 16,-1 0-16,1 0 0,20 0 16,-20 0-16,21-21 0,-1 21 0,1 0 15,0 0-15,42-21 0,-22 21 16,22 0-16,0 0 0,0-21 0,-21 21 15,21 0-15,0 0 0,0 0 0,0 0 16,0 0-16,0 0 0,0 0 16,0 0-16,0 0 0,-21 0 0,21 0 15,-21 0-15,0 21 0,0-21 16,-22 0-16,22 21 0,-21-21 0,-22 21 16,1-21-16,-1 0 0,-20 22 15,-1-22-15,-21 0 0,0 21 16,0-21-16,1 0 0,-22 21 15,21-21-15,-21 21 0,0 0 16,0 0-16,0 1 16,0-1-16,0 0 0,0 0 15,0 0-15,0 0 0,0 1 0,0 20 16,0-21-16,0 21 0,-21-20 16,21 20-16,-22 0 0,22 1 0,0 20 15,0-21-15,0 22 0,0-22 0,0 22 16,-21-22-16,21 22 0,0-22 15,0 21-15,0-20 0,0-1 16,0 22-16,0-22 0,0 21 0,0-20 16,0-1-16,0 22 0,0-22 15,0 0-15,0 1 0,0-1 0,0 0 16,0 1-16,0-22 0,-21 21 16,21-21-16,-21 0 0,21 1 0,-21 20 15,0-42-15,-1 21 0,22 0 0,-21 0 16,0-21-16,0 22 0,0-22 15,0 0-15,-22 21 0,22-21 0,0 0 16,-21 21-16,20-21 0,-20 0 0,0 0 16,21 0-16,-22 0 0,-20 21 15,20-21-15,1 0 0,-21 0 16,20 0-16,-20 0 0,-1 0 0,1 0 16,-22 0-16,22 0 0,-22 0 0,0 0 15,-21 0-15,22 0 0,-1 0 16,0 0-16,1 0 0,-1 0 0,0 0 15,-20 0-15,20 0 0,-21 0 0,-21 0 16,21 0-16,-21 0 0,0 0 16,21 0-16,-21 0 0,0 0 0,22 0 15,-1 0-15,0 0 0,0 0 0,21 0 16,1 0-16,20 0 0,1 0 16,-1 0-16,22 0 0,0 0 15,20 0-15,-20 0 0,21 0 0,0 0 16,42-21 15,21 0-31,-21 0 16,1-1-16,20 1 0</inkml:trace>
  <inkml:trace contextRef="#ctx0" brushRef="#br0" timeOffset="5097.1">9207 1418 0,'22'-21'16,"-44"42"-16,44-21 47,-22 21-47,0 1 0,0-1 0,0 0 15,0 21-15,0-21 0,0 22 16,-22-22-16,22 21 0,0 1 0,-21-22 15,21 21-15,0 0 0,0-20 16,0-1-16,0 0 0,0 0 0,0 0 16,0 0-16,0 1 0,0-1 15,0-42 32</inkml:trace>
  <inkml:trace contextRef="#ctx0" brushRef="#br0" timeOffset="5344.3">9017 1969 0,'0'0'16,"0"21"-1,21-21 1,0 0-16,0 0 0,1 0 15,-1 0-15,0 0 0,0 0 0,0 0 16,22 0-16,-22 0 16,0 0-16,0 0 0,0 0 0,0 0 15,1 0-15,-1 0 0,0 0 0,0 0 16,-21-21 0,21-1-16,-21 1 15,0 0-15,0 0 0</inkml:trace>
  <inkml:trace contextRef="#ctx0" brushRef="#br0" timeOffset="5629.21">8890 1439 0,'-21'-21'0,"42"42"0,-63-42 0,42 0 16,0 0-1,21 21-15,0 0 16,21 0-16,-21 0 0,22 0 0,-1-21 16,0 21-16,1 0 0,-1 0 15,0 0-15,-20 0 0,20-21 16,-21 21-16,0 0 0,0 0 0,1 0 0,-1 0 16,0 0 30,-21 21-46</inkml:trace>
  <inkml:trace contextRef="#ctx0" brushRef="#br0" timeOffset="5932.26">9673 1651 0,'0'21'0,"0"0"15,0 1-15,0-1 16,0 0-16,0 0 0,0 0 0,0 0 16,0 1-16,0-1 0,0 0 15,0 0-15,0 0 0,0 0 0,0 1 16,-21-1-16,21 0 0,0 0 15,0 0-15,0 0 16,0-42 15,21 0-15,0 0-16</inkml:trace>
  <inkml:trace contextRef="#ctx0" brushRef="#br0" timeOffset="6643.97">13483 1334 0,'0'-22'15,"0"-20"1,0 21-16,0 42 47,0 0-47,0 22 16,0-22-16,0 21 0,0 0 0,-21 1 15,21-1-15,0 22 0,0-22 16,0 21-16,-21 1 0,21-1 0,-21 1 15,21-22-15,-22 22 0,22-22 0,0 22 16,0-22-16,-21 0 0,21 1 16,-21-1-16,21 0 0,-21 1 0,21-1 15,0 0-15,0 1 0,-21-22 0,21 21 16,0-21-16,-21 22 0,21-22 16,0 0-16,0 0 15,0-42 16,0 0-31,0 0 16,0-1-16,0-20 0,0 0 0,0-1 16</inkml:trace>
  <inkml:trace contextRef="#ctx0" brushRef="#br0" timeOffset="7583.81">13589 1143 0,'0'-21'0,"0"42"0,0-63 0,0 21 15,0-1 1,21 22-16,0-21 0,0 21 16,1 0-16,-1 0 0,0 0 15,21 0-15,22 0 0,-22 0 0,22 0 16,20-21-16,1 21 0,0 0 15,-1 0-15,22-21 0,-21 21 0,-1 0 16,22 0-16,0-21 0,21 21 0,-21 0 16,21 0-16,0 0 15,0-21-15,-21 21 0,0 0 0,-1 0 0,1 0 16,-21 0-16,21 0 16,0 0-16,-22 0 0,1 0 0,0 0 15,-1 0-15,1 0 0,-22 0 16,22 0-16,-43 0 0,1 0 0,-1 0 15,0 0-15,-20 0 0,-1 0 16,0 0-16,0 0 16,-21 21-1,0 0-15,0 0 16,0 0-16,0 0 16,0 1-16,0-1 0,0 0 15,0 0-15,0 21 0,0-20 16,0-1-16,0 0 0,0 21 15,0-21-15,0 22 0,0-1 0,0-21 16,0 22-16,0 20 0,0-21 16,0 22-16,0-22 0,0 22 0,0-1 15,0-20-15,0 20 0,0-21 16,0 22-16,0-22 0,0 22 0,0-22 16,0 0-16,0 22 0,0-22 0,0 22 15,0-22-15,21 22 0,-21-22 16,0 0-16,21 1 0,-21-1 0,0 0 15,0 1-15,0-1 0,0-21 0,0 21 16,0-20-16,0-1 16,0 0-16,0 0 0,0 0 0,0 0 15,-21 1-15,0-1 0,0 0 16,0-21-16,0 0 0,-1 0 16,1 21-16,-21-21 0,21 0 15,-22 0-15,22 0 0,-21 0 0,-22 0 16,22 0-16,0 0 0,-22-21 15,1 0-15,-1 21 0,-20 0 0,20 0 16,-21-21-16,22 21 0,-22 0 0,-21-22 16,22 22-16,-22 0 0,0-21 0,-21 0 15,0 21-15,0-21 16,0 0-16,0 21 0,-21-21 0,21-1 16,-21 1-16,21 21 0,0-21 0,0 21 15,42 0-15,-21 0 0,22-21 16,20 21-16,1 0 0,-1 0 0,22 0 15,-1 0-15,1 0 0,0 0 0,21 0 16,-1 0-16,1 0 16,21-21 15,21 21-31,1-21 0,-1-1 16,0 1-16,0 0 15,0 0-15</inkml:trace>
  <inkml:trace contextRef="#ctx0" brushRef="#br0" timeOffset="7932.14">15896 1418 0,'21'0'0,"-42"0"0,42 21 31,-21 1-31,0-1 16,0 0-16,-21 21 0,21-21 16,-21 1-16,21 20 0,0-21 0,0 21 15,0-20-15,0 20 0,0-21 0,0 0 16,0 0-16,0 1 0,0-1 15,0 0-15,0 0 0,0 0 0,-21 0 16,21 1 0,-21-22-1,-1 0 1</inkml:trace>
  <inkml:trace contextRef="#ctx0" brushRef="#br0" timeOffset="8172.27">15600 2011 0,'-21'0'0,"42"0"0,-42 21 16,21 0-1,21-21 1,0 0-16,0 0 16,0 0-16,22 0 0,-22 0 15,0 0-15,21 0 16,-21 0-16,1 0 0,-1 0 15,0 0-15,0 0 0,0 0 16,0 0-16,-21-21 16,22 21-16,-22-21 15,21 21-15,-21-21 0,21 21 0</inkml:trace>
  <inkml:trace contextRef="#ctx0" brushRef="#br0" timeOffset="8457.29">15727 1376 0,'-21'-21'0,"42"42"0,-42-63 16,21 20-1,0 1-15,0 0 16,21 0-1,0 21-15,0 0 16,0 0-16,0 0 0,1 0 16,-1 0-16,0 0 15,0 0-15,0 0 16,0 0-16,1 0 16,-1 0-16,0 0 15</inkml:trace>
  <inkml:trace contextRef="#ctx0" brushRef="#br0" timeOffset="8984.43">16425 1609 0,'0'0'0,"0"21"47,21-21-47,1 0 15,-1 0-15,-21 21 0,21-21 16,0 0-16,0 21 0,-21 0 16,21-21-16,-21 22 15,0-1-15,0 0 0,0 0 16,-21 0-16,0-21 0,0 21 0,-21 1 15,20-1-15,-20 0 0,0 0 16,21 0-16,-22 0 0,1 1 16,0-22-16,20 21 0,-20 0 0,21-21 15,0 21-15,0-21 0,-1 21 16,1-21 0,42 0 15,1 0-31,-1 0 15,0 0-15,21 0 0,-21 0 16,1 0-16,-1 0 0,21 0 0,-21 0 16,22 0-16,-22 0 0,21 0 15,-21 0-15,22 0 0,-22 0 16,0 0-16,0 0 0,0 0 0,0 0 16,-42 0 15,0 0-31,-21 0 0</inkml:trace>
  <inkml:trace contextRef="#ctx0" brushRef="#br0" timeOffset="9808.35">8721 3154 0,'0'0'0,"0"-21"0,21 21 16,-21-21-16,21 21 16,0 0 15,0 0-31,0 21 0,1 0 16,-1 0-16,0 0 0,-21 0 15,21 22-15,-21-22 0,21 21 16,-21-21-16,0 22 0,21-1 0,1-21 15,-22 22-15,21-1 0,-21 0 0,21 1 16,0-1-16,-21-21 0,21 21 16,0 1-16,-21-1 0,22 0 0,-22 1 15,21-1-15,0 0 0,-21 1 0,21-22 16,0 21-16,-21 1 0,0-1 16,21-21-16,1 0 0,-22 22 15,0-22-15,0 0 0,21-21 0,-21 21 0,0 0 16,21-21-16,-21-21 47,0 0-47,0 0 0,0 0 15,0-1-15,0 1 0,-21 0 16,0-21-16,-1 21 0</inkml:trace>
  <inkml:trace contextRef="#ctx0" brushRef="#br0" timeOffset="10528.56">8763 3069 0,'0'-21'15,"-21"21"1,0 0-16,21-21 0,-22 21 31,22 21-15,0 0 0,0 0-16,0 1 0,-21-1 0,21 0 15,0 21-15,0-21 16,0 22-16,0-1 0,-21 0 0,21-20 15,-21 20-15,21-21 0,-21 21 0,21-20 16,0 20-16,0-21 0,0 0 16,0 0-16,0 1 0,0-44 62,0 1-62,0 0 0,0 0 0,0 0 16,0 0-16,0-1 0,0 1 15,21 0-15,-21-21 0,21 21 0,-21-1 16,21-20-16,0 21 16,-21-21-16,22 20 0,-22 1 0,21 0 15,-21 0-15,21 0 0,0 0 16,0-1-16,0 22 16,1 0-16,-1 0 0,0 0 15,0 0-15,0 0 0,0 0 16,1 22-16,-1-1 15,0-21-15,0 21 0,0 0 0,0 0 16,1 0-16,-1 1 0,0 20 16,-21-21-16,21 0 0,0 0 0,0 1 15,1-1-15,-1 0 0,0 0 16,0-21-16,-21 21 0,21 0 16,0-21-16,-21 22 0,0-44 62,0 1-62,22 0 16,-1 21-16,0-21 0</inkml:trace>
  <inkml:trace contextRef="#ctx0" brushRef="#br0" timeOffset="11256.3">13525 3027 0,'0'0'0,"22"0"15,-22-21-15,21 21 16,0 0-16,0 0 0,-21-21 16,0-1-1,-21 22 32,0 0-47,0 22 0,-1-1 16,-20 0-16,21 0 0,0 0 0,-22 22 15,22-22-15,-21 21 0,0 0 16,-1 1-16,1-1 0,0 22 0,-1-22 16,1 0-16,0 1 0,-1 20 15,1-21-15,0 1 0,-1-1 0,1 0 16,0 1-16,-1-1 0,1 0 15,0 1-15,-1-1 0,22 0 0,-21 1 16,21-1-16,-22 0 0,22-20 0,-21 20 16,21-21-16,-1 21 0,1-20 15,0-1-15,21 0 0,-21 0 16,21 0-16,-21-21 0,21-21 47,21 0-47,0 0 15,-21 0-15,21-1 0,0-20 16,-21 21-16</inkml:trace>
  <inkml:trace contextRef="#ctx0" brushRef="#br0" timeOffset="12060.09">13610 2900 0,'-21'0'31,"0"0"-15,0 0-16,-1 0 16,1 0-16,-21 21 15,21-21-15,-22 21 0,1 0 16,0 1-16,21-22 0,-1 0 15,-20 21-15,21-21 0,0 0 0,0 21 16,-1-21-16,1 0 0,0 0 0,0 0 16,21 21-16,21-21 62,0 0-62,0 0 0,1 0 0,20 0 16,-21 0-16,21-21 0,-20 21 0,20 0 15,0-21-15,-21 0 0,22 21 16,-22-22-16,21 22 0,-21 0 16,1-21-16,-1 21 0,0 0 15,0-21-15,0 21 16,-21 21 46,0 0-62,0 1 16,0-1-16,0 0 0,0 0 0,0 0 16,0 0-16,0 22 0,0-22 0,0 21 15,0-21-15,0 22 16,0-1-16,0-21 0,0 22 0,0-22 16,0 21-16,0-21 0,0 0 0,0 22 15,0-22-15,0 0 0,0 0 16,0 0-16,21-42 78,1 21-78</inkml:trace>
  <inkml:trace contextRef="#ctx0" brushRef="#br0" timeOffset="17444.45">14753 5842 0,'0'-21'15,"0"42"-15,21-42 0,-21 0 0,21 21 0,-21-21 0,0-1 16,0 1-16,0 0 0,0 0 15,0 0-15,0 0 16,-21 21 0,0 0-16,0 0 0,0 21 15,0 0-15,-1 0 0,-20 0 16,21 0-16,0 22 0,0-22 0,-1 21 16,1-21-16,0 22 0,0-22 0,0 21 15,21-21-15,0 1 0,0 20 16,0-21-16,0 0 0,0 0 0,0 1 15,0-1-15,0 0 0,21-21 0,0 21 16,0-21-16,0 21 0,1-21 16,-1 0-16,0 0 0,0 0 15,0 0-15,22 0 0,-22 0 16,0 0-16,0-21 0,0 0 0,22 0 16,-22 0-16</inkml:trace>
  <inkml:trace contextRef="#ctx0" brushRef="#br0" timeOffset="17744.45">15409 5313 0,'0'0'0,"-21"0"16,0 0-16,21 21 15,0 0 1,-21 0-16,21 22 0,0-22 0,-21 21 15,21 22-15,0-22 0,-22 0 0,22 22 16,0-22-16,0 1 0,0-1 16,0 0-16,0 1 0,-21-1 0,21-21 15,0 0-15,-21 22 0,21-22 0,0 0 16,-21 0-16,21 0 0,0 0 16,0 1-1,0-44 1,21 22-1,-21-21-15</inkml:trace>
  <inkml:trace contextRef="#ctx0" brushRef="#br0" timeOffset="19044.89">15790 5948 0,'0'-21'16,"0"42"-16,21-42 0,-21 0 0,0-1 0,22 22 15,-22-21-15,21 0 0,-21 0 0,0 0 16,0 0-16,0-22 0,0 22 0,0 0 16,-21 0-16,-1 21 0,1 0 15,0 0-15,0 0 16,0 0-16,0 0 0,-1 21 0,1 0 16,0 0-16,-21 0 0,21 22 0,-1-22 15,1 21-15,0-21 0,0 22 16,0-22-16,0 0 0,21 21 0,0-20 15,0-1-15,0 0 0,0 0 0,0 0 16,21-21-16,0 0 16,0 21-16,0-21 0,0 0 15,1 0-15,-1 0 0,21 0 0,-21-21 16,0 21-16,1-21 0,-1 0 0,0 0 16,0 21-16,0-21 0,0-1 0,-21-20 15,22 21-15,-1 0 16,0-22-16,-21 22 0,21-21 0,-21 21 15,0 0-15,21-22 0,-21 22 0,21 0 16,-21 0-16,0 42 31,0 0-31,0 0 0,0 0 16,0 1-16,0-1 0,-21 21 16,21-21-16,0 0 0,0 22 0,-21-22 15,21 0-15,0 0 0,0 0 0,0 1 16,0-1-16,0 0 0,0 0 0,0 0 15,21 0 1,0-21 0,1 0-16,-1 0 0,0 0 0,0 0 15,21 0-15,-20 0 0,-1 0 0,21-21 16,-21 0-16,22 21 0,-22-21 16,21 0-16,-21 0 0,22-22 0,-22 22 15,0 0-15,21 0 0,-21-22 0,1 22 16,-1 0-16,0 0 0,-21 0 15,0 0-15,-21 21 16,0 0-16,-1 0 16,1 0-16,21 21 0,0 0 0,-21-21 15,21 21-15,0 0 16,-21 0-16,21 1 0,0-1 0,0 0 16,0 0-16,0 0 0,0 0 0,0 1 15,21-1-15,0 0 16,-21 0-16,0 0 15,-21-42 32,0 21-31,0-21-16,0 21 0,21-21 16,-22 21-16,1 0 15,21 21 16,0 0-15,21-21 0,1 0-16,-1 0 0,0 0 0,0 0 15,0 0-15,0 0 0,1 0 0,-1 0 16,0 0-16,0 0 0,21 0 0,-20 0 16,-1 0-16,0-21 0,21 21 15,-21-21-15,1 0 0,-1 21 0,0-22 16,-21 1-16,21 0 0,-21 0 15,21 0-15,-21 0 0,0-1 0,0 1 0,0 0 16,0 0 0,-21 21-1,0 0-15,0 21 16,0 0-16,21 0 16,-22 1-16,22-1 0,0 0 0,0 0 15,0 0-15,0 0 0,0 1 0,0-1 16,0 0-16,22 0 0,-1 0 0,-21 0 15,21 1-15,-21-1 16,0 0-16,0 0 16,-21-21-1,0 0-15,-1 0 0,1 0 16,0 0-16,0 0 16,0 0-16,0 0 0,-1 0 0,1 0 15,0 0-15,0 0 0,0 0 0,0 0 16,21-21 15,21 0-31,0 21 16,0-21-16,0 21 0,0-22 0,1 1 15,-1 21-15,0-21 0</inkml:trace>
  <inkml:trace contextRef="#ctx0" brushRef="#br0" timeOffset="19632.13">17547 5673 0,'0'-64'16,"-21"43"-16,0 21 16,0 0-16,-1 0 0,1 21 15,0 0-15,21 1 16,-21-1-16,21 0 0,-21 21 0,0-21 15,-1 22-15,1-22 0,21 21 0,-21-21 16,0 22-16,0-22 16,0 0-16,-1 21 0,22-20 0,0-1 15,-21 0-15,21 0 0,-21-21 0,21 21 16,0 0-16,0-42 47,21 0-47,0 0 15,1 0-15,-22 0 0,21-1 0,0 1 16,0-21-16,21 21 0,-20-22 16,-1 1-16,21 0 0,-21-1 0,0 1 15,1 21-15,20-21 0,-21 20 16,-21 1-16,21 0 0,0 0 16,1 21-16,-1 0 15,-21 21 1,0 0-16,0 0 0,0 22 15,0-22-15,0 0 0,0 21 0,0-20 16,0 20-16,-21-21 0,21 21 0,0-20 16,0-1-16,-22 0 0,22 21 15,-21-21-15,21 1 0,-21-1 0,21 0 16,0 0-16,0 0 16,-21-21-16,21 21 15,-21-21-15,21-21 31,-21 0-15</inkml:trace>
  <inkml:trace contextRef="#ctx0" brushRef="#br0" timeOffset="19853.23">17124 5927 0,'0'0'0,"-21"0"0,21-21 15,0-1 1,21 22-16,0 0 0,0 0 15,0 0-15,22-21 0,-22 21 16,21 0-16,-21 0 0,22 0 16,-22-21-16,0 21 0,21 0 0,-21 0 15,1 0-15,-1 0 0,0 0 0,0 0 16,0 0 0,-21-21-1</inkml:trace>
  <inkml:trace contextRef="#ctx0" brushRef="#br0" timeOffset="21760.06">1016 1820 0,'0'0'16,"0"-21"-16,0 0 0,0 0 0,0 0 16,0 0-16,21 21 62,0-22-46,0 22-16,1 0 0,20-21 15,0 0-15,-21 21 0,22-21 16,-1 0-16,0 0 0,1 21 0,-22-22 16,21 1-16,-21 21 0,-21-21 15,0 0-15,0 0 0,0 0 16,0-1-16,-21 22 16,0 0-16,0 0 0,0 0 15,0 0-15,-1 0 16,22 22-16,0-1 0,0 21 0,0-21 15,0 43-15,0-22 0,0 22 16,0-1-16,0 1 0,0-1 16,0-21-16,0 22 0,0-1 15,-21-20-15,21 20 0,0-20 0,-21-1 16,21 21-16,-21-41 0,21 20 16,-21 0-16,0-21 0,-1 1 0,1 20 15,0-42-15,0 21 0,0 0 16,0-21-16,-1 0 0,1 0 0,-21 0 15,21 0-15,0-21 0,-1 0 16,1 0-16,0-22 0,0 22 0,0 0 16,0-21-16,-1 21 0,1-22 15,0 22-15,21 0 0,0-21 16,-21 20-16,21 44 31,21-1-31,0 0 16,0-21-16,-21 21 0,22 21 0,-1-20 15,0-1-15,0 0 0,0-21 16,0 21-16,1 0 0,-1 0 0,0-21 16,21 0-16,-21 22 0,1-22 15,20 0-15,-21 0 0,21 0 0,-20 0 16,20-22-16,-21 22 0,21-21 16,-20 0-16,20 0 0,-21 0 15,0 0-15,0-1 0,-21-20 16,0 21-16,22 0 0,-22-22 0,0 22 15,0 0-15,0 0 0,0 0 16,21 21-16,-21 21 31,0 0-31,0 0 0,0 0 0,0 1 16,0 20-16,0-21 0,0 0 16,0 22-16,0-22 0,0 0 0,0 0 15,-21 0-15,21 0 0,0 1 16,-22-22-16,22-22 47,0 1-47,0 0 0,22 0 15,-22 0-15,21-22 0,-21 22 16,21-21-16,0 21 0,-21-22 0,21 22 16,0-21-16,1 21 0,-1 0 15,0-1-15,21 22 0,-21 0 0,1 0 16,-1 0-16,0 0 0,0 0 15,0 22-15,-21-1 0,0 0 0,21 0 16,-21 0-16,0 22 0,0-22 16,0 0-16,0 0 0,0 0 0,0 0 15,0 1-15,22-1 0,-22 0 16,0 0-16,0 0 16,21-21-16,0 0 15,0 0-15,0 0 16,0-21-16,1 0 0,-1 0 15,-21 0-15,21-1 0,0-20 16,-21 21-16,21-21 0,0-1 0,-21 1 16,22 0-16,-1-22 0,-21 22 15,21-22-15,0 1 0,-21-1 0,0 22 16,0 0-16,0-1 0,21 22 16,-21 0-16,0 0 0,0 0 0,0 42 15,0 0 1,0 0-16,0 21 0,0 1 15,0-1-15,-21 0 0,21 22 0,-21-22 16,21 22-16,0-22 0,-21 0 16,21 22-16,0-22 0,-21 1 0,21-22 15,0 21-15,0 0 0,0-20 16,0-1-16,0 0 0,0 0 0,0 0 16,0 0-16,0 1 15,0-44 16,0 1-31,0 0 0,0 0 0,0 0 16,0 0-16</inkml:trace>
  <inkml:trace contextRef="#ctx0" brushRef="#br0" timeOffset="21948.73">2032 2074 0,'21'0'31,"0"0"-31,0-21 0,1 21 16,-1 0-16,0 0 0,0 0 16,0 0-16,22 0 0,-22 0 0,0-21 15,0 21-15,0 0 16,0 0-16,1 0 0,-1 0 16,0 0-16</inkml:trace>
  <inkml:trace contextRef="#ctx0" brushRef="#br0" timeOffset="22292.34">2476 2201 0,'0'0'0,"22"0"47,-1 0-47,0-21 0,0 21 15,0-21-15,0 21 16,1-21-16,-1 0 0,0 21 0,0-21 15,-21-1-15,0 1 0,0 0 16,-21 0 0,0 21-16,0 0 0,-1 0 0,1 0 15,0 21-15,0 0 0,0-21 16,0 21-16,-1 1 0,22 20 0,-21-21 16,21 0-16,-21 0 0,21 1 15,0-1-15,0 0 0,0 0 0,0 0 16,0 0-16,21 1 0,0-22 15,1 0-15,-1 21 0,0-21 16,0 0-16,0 0 0,0 0 16,1 0-16,20 0 0,-21 0 15,0-21-15,0 21 0</inkml:trace>
  <inkml:trace contextRef="#ctx0" brushRef="#br0" timeOffset="22660.36">2857 2011 0,'0'-21'16,"0"42"-16,0-63 0,0 20 0,0 1 16,22 21-1,-1 0 1,0 21-16,0 1 16,0-1-16,0 0 0,1 0 0,-22 0 15,21 0-15,-21 1 0,21 20 0,-21-21 16,0 0-16,0 22 0,0-22 15,0 0-15,0 0 0,0 0 0,0 0 16,0 1-16,0-1 0,0 0 16,0-42 15,0 0-31,0-1 16,0 1-16,0 0 0,21 0 0,-21 0 15,21 0-15,-21-1 0,0 1 16,0-21-16,21 21 0,-21 0 15,22-1-15,-22 1 0,0 0 0,21 0 16,0 0-16,0 21 0,-21-21 16,21-1-16,0 22 0,1-21 15</inkml:trace>
  <inkml:trace contextRef="#ctx0" brushRef="#br0" timeOffset="23313.37">3641 1884 0,'0'0'0,"21"-21"0,0 21 15,0-21-15,0 21 0,0-22 0,1 1 16,-1 0-16,0 0 0,21 0 16,-21 0-16,1-1 0,-1 1 0,0-21 15,0 21-15,-21-22 0,0 22 16,0 0-16,0 0 0,0 0 0,0 0 15,0-1-15,-21 22 0,0 0 16,0 0-16,-1 0 16,1 0-16,0 22 0,-21-1 0,21 0 15,-1 21-15,1 1 0,0-1 16,0 0-16,0 22 0,0-1 16,-1 1-16,1-22 0,0 22 0,-21-1 15,21 22-15,-1-22 0,1 1 16,-21 84-16,21-85 0,-22 1 15,22 21-15,0-22 0,0 1 0,0 20 16,0-20-16,-1-1 0,1 1 16,0-1-16,0 1 0,0-1 15,21 1-15,0-22 0,0 22 0,0-22 0,0 0 16,0-21-16,0 22 0,0-22 16,0 0-16,0 0 0,21-21 15,0 0-15,0 0 16,0-21-16,1 0 0,-1 0 15,0-22-15,21 1 0,-21 21 0,1-43 16,20 22-16,-21 0 0,0-22 0,0 22 16,22-22-16,-43 22 0,21-21 15,-21 20-15,0-20 0,0 20 0,0-20 16,-21 21-16,0-1 0,-22 1 0,22 21 16,-21 0-16,21-22 0,-22 43 15,22-21-15,0 0 0,0 21 0,0 0 16,-1 0-16,22-21 15,22 21 17,-1 0-32,0 0 15,21 0-15,-21-21 0,1 21 0,20-22 16,-21 1-16,21 21 0,-20-21 0</inkml:trace>
  <inkml:trace contextRef="#ctx0" brushRef="#br0" timeOffset="23819.97">4085 2117 0,'0'-21'0,"0"42"0,0-64 15,0 22-15,0 0 0,0 0 16,-21 0-16,0 21 0,21-21 16,-21 21-16,-1 0 15,1 0-15,0 0 16,0 0-16,0 21 0,0 0 0,-1 0 15,1 0-15,0 22 0,0-22 0,0 0 16,0 21-16,-1-21 0,1 1 16,0-1-16,21 21 0,-21-42 0,21 21 15,0 0-15,0 1 0,0-1 0,21-21 16,0 0 0,0 0-16,1 0 0,20 0 0,-21 0 15,0 0-15,22 0 0,-22-21 16,0-1-16,21 22 0,-21-21 15,1 0-15,-1 0 0,0-21 0,0 20 16,0 1-16,0 0 0,-21 0 0,0-21 16,0 20-16,0 1 15,0 42 17,0 1-32,0-1 0,0 0 0,-21 0 15,21 0-15,-21 0 0,21 1 0,0 20 16,0-21-16,0 0 0,0 0 15,0 1-15,0-1 0,0 0 16,0 0-16,0 0 16,21-21-1,0 0-15,1 0 16,-1 0-16,0 0 0,0 0 16,0-21-16</inkml:trace>
  <inkml:trace contextRef="#ctx0" brushRef="#br0" timeOffset="24107.93">4572 2096 0,'0'-22'16,"0"44"-16,0-65 0,0 22 0,0 0 0,0 0 15,-21 21 1,0 0-16,-1 0 16,1 0-16,0 0 15,0 21-15,0 0 0,21 0 0,-21 0 16,-1 1-16,22-1 0,-21 21 15,21-21-15,0 0 0,0 1 0,0-1 16,0 0-16,0 42 16,0-41-16,0-1 0,0 0 15,0 0-15,21-21 0,1 0 16,-1 0-16,0 0 16,0 0-16,0 0 0,0 0 15,1 0-15,-1-21 16,0 21-16,0-21 0,-21 0 0</inkml:trace>
  <inkml:trace contextRef="#ctx0" brushRef="#br0" timeOffset="24552.11">4847 2159 0,'-21'0'15,"42"0"16,0 0-31,0 0 0,1 0 16,-1 0-16,0 0 16,0 0-16,0 0 0,0 0 15,1 0-15,-1-21 0,0 0 0,-21 0 16,21 21-16,-21-22 16,0 1-16,0 0 0,0 0 0,0 0 15,0 0-15,-21 21 16,0 0-16,0 0 15,-1 0-15,-20 0 0,21 21 16,0 0-16,0 21 0,-1-21 16,1 1-16,0 20 0,0-21 0,0 0 15,21 0-15,0 1 0,0 20 16,0-21-16,0 0 0,0 0 16,21 1-16,0-22 0,0 21 15,0 0-15,1-21 0,-1 0 0,0 0 16,0 0-16,-21 21 0,21-21 0,0 0 15,1 0-15,-1-21 16,0 0 0,-21 0-1,21 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19:21.18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1926 7239 0,'0'-21'16,"0"0"15,21 21-31,-21-21 0,0-1 16,21 1 0,-21 42 30,0 1-46,0-1 0,0 0 0,0 0 16,0 21-16,0 1 0,-21-1 16,21 0-16,-21 1 0,21-1 0,-21 0 15,21 1-15,0-1 0,-21 0 16,21 1-16,-21-1 0,21-21 0,0 0 16,0 22-16,0-22 0,0 0 15,0 0-15,0 0 0,0 1 16,0-44 31,0 1-32,0 0-15,0 0 0,0 0 16,0 0-16,0-1 16,0 1-16,0 0 0,0 0 0,0 0 15</inkml:trace>
  <inkml:trace contextRef="#ctx0" brushRef="#br0" timeOffset="1790.09">1884 6900 0,'0'-21'16,"0"0"-16,-21 21 31,-1 0-31,22 21 16,0 0-16,-21 1 15,21-1-15,0 0 0,0 0 16,0 0-16,0 0 16,21-21-1,1 0-15,-1 0 16,0 0-16,0 0 16,0 0-16,0 0 0,1-21 15,-22 0-15,0 0 16,0 0-16,0 0 15,-22 21 1,1 0-16,0 0 0,0 0 16,0 0-1,0 21-15,21 0 16,0 0-16,0 0 16,0 0-1,0 1-15,0-1 0,0 0 16,21-21-16,0 21 15,0 0-15,0 0 0</inkml:trace>
  <inkml:trace contextRef="#ctx0" brushRef="#br0" timeOffset="2356.21">2392 7430 0,'0'-22'0,"0"1"0,0 0 31,-21 21-31,-1 0 16,22 21-16,0 0 0,0 1 16,0 20-16,0-21 0,0 0 15,0 22-15,0-22 0,0 0 0,-21 21 16,21-21-16,0 1 0,-21 20 15,21-21-15,0 0 0,-21 0 0,21 1 16,0-1-16,0 0 16,-21-21-1,21-21 1,0 0 0,0-1-16,0-20 0,0 21 15,0 0-15,0-22 0,21 22 16,0-21-16,21-43 0,-20 43 15,20 21-15,-21-22 0,21 22 16,-20-21-16,20 21 0,-21 21 0,21-21 16,-20 21-16,-1 0 0,21 0 15,-21 0-15,0 21 0,-21 0 0,22 0 16,-22 21-16,21-20 0,-21 20 0,0 0 16,0-21-16,0 22 0,0-1 15,0-21-15,0 22 0,-21-22 16,21 21-16,-22-21 0,22 0 0,-21 1 15,21-1-15,0-42 47,0-1-47,0 1 16,0 0-16,21-21 0,-21 21 0</inkml:trace>
  <inkml:trace contextRef="#ctx0" brushRef="#br0" timeOffset="2676.12">3260 6816 0,'0'0'0,"-22"0"16,22 21-1,-21 0-15,21 0 16,0 0-16,-21 22 0,21-22 0,0 21 15,0 1-15,-21 20 16,21-21-16,-21 22 0,0-22 0,21 22 0,-22-22 16,22 0-16,0 1 0,-21-1 15,21 0-15,-21 1 0,21-22 16,0 21-16,0-21 0,0 1 0,0-1 16,0 0-16,0 0 15,0-42 1,0 0-1,0 0-15,21-1 0,-21 1 16,21 0-16</inkml:trace>
  <inkml:trace contextRef="#ctx0" brushRef="#br0" timeOffset="2884.24">2963 7387 0,'0'0'0,"21"0"31,1 0-15,-1 0-16,0 0 0,0 0 16,0 0-16,0 0 0,1 0 15,-1-21-15,0 21 0,0 0 16,-21-21-16,21 21 0,-21-21 16,0 0-16,21 21 15,1-22-15,-1 22 0</inkml:trace>
  <inkml:trace contextRef="#ctx0" brushRef="#br0" timeOffset="3272.04">3387 7535 0,'-22'22'16,"44"-44"-16,-65 65 0,64-43 31,1 0-31,-1 0 15,0-21-15,0-1 0,0 22 16,0-21-16,22 0 0,-22 0 0,0 0 16,0 0-16,-21-22 0,21 22 15,-21 0-15,0 0 0,0 0 16,0-1-16,0 1 0,0 0 0,0 0 16,-21 21-16,0 0 0,0 0 15,0 21-15,21 0 0,-21 0 16,-1 22-16,1-22 0,0 21 0,0 1 15,21-22-15,-21 21 0,21 0 16,-21 1-16,21-22 0,0 21 0,0-21 16,0 1-16,0-1 0,0 0 15,0 0-15,0 0 0,21-21 16,0 21-16,0-21 0,0 0 0,0 0 16,1 0-16,-1 0 0,0-21 15,0 21-15,0-21 0,0 0 16,1 0-16,-1 0 0</inkml:trace>
  <inkml:trace contextRef="#ctx0" brushRef="#br0" timeOffset="3631.76">3789 7430 0,'0'0'16,"0"-22"-16,0 1 0,21 0 31,0 21-31,0 0 0,0 0 16,1 0-16,-1 21 0,-21 0 15,21-21-15,-21 22 16,21-1-16,-21 0 0,0 21 0,0-21 16,0 1-16,0-1 0,0 0 0,0 0 15,0 0-15,0 0 0,0 1 16,0-1-16,0 0 0,0-42 47,0 0-47,0-1 15,0-20-15,0 21 0,21 0 16,-21 0-16,21-22 0,-21 22 16,0 0-16,0 0 0,22 0 15,-22-22-15,21 43 0,-21-21 0,21 0 16,-21 0-16,21 21 0,-21-21 16,21 21-16,0 0 0,1 0 15,-1 0-15</inkml:trace>
  <inkml:trace contextRef="#ctx0" brushRef="#br0" timeOffset="4176.63">4593 6964 0,'0'-21'0,"0"42"0,0-63 0,0 20 0,0 1 16,0 0-16,0 0 0,-21 21 15,0 0 1,21 21-16,0 0 0,-21 0 16,21 1-16,-22-1 0,1 21 0,21 0 15,-21 1-15,0-1 0,0 22 16,0-22-16,-1 21 0,1 1 0,0 21 16,0-22-16,-21 1 0,20 20 15,1-20-15,0 20 0,0-20 0,0 21 16,0-1-16,-1-20 0,22 20 15,0-20-15,0-1 0,0-20 0,0 20 16,0-20-16,0-1 0,0-21 16,22 21-16,-1-20 0,0-1 0,0 0 15,0-21-15,0 0 0,1 0 0,-1 0 16,21 0-16,-21 0 0,0 0 0,64-64 16,-64 22-1,0 21-15,22-64 0,-43 43 16,0 0-16,0-22 0,0 22 0,0-22 15,0 22-15,-21-22 0,-1 22 0,1 0 16,-21 21-16,21-22 16,-22 22-16,22 0 0,-21 0 0,21 0 15,0-1-15,-1 22 0,1 0 0,0-21 16,0 21-16,21-21 16,0 0-1,0 0-15,21 0 16,0 21-16,0-22 0,22 22 15,-22-21-15,0 0 0,21 21 16,1-21-16</inkml:trace>
  <inkml:trace contextRef="#ctx0" brushRef="#br0" timeOffset="4655.89">4995 7239 0,'0'0'0,"0"-21"0,0 0 16,-21 0-16,0-1 0,0 22 15,0 0-15,21-21 0,-22 21 0,1 0 16,0 0-16,-21 0 0,21 21 0,-1 1 16,1-1-16,-21 0 0,21 21 15,0-21-15,-1 22 0,1-1 0,0 0 16,0-20-16,0 20 0,21-21 0,0 21 16,0-20-16,0-1 0,0 0 15,0 0-15,0 0 0,21 0 16,0-21-16,0 0 0,0 0 15,22 0-15,-22 0 16,21-42-16,1 21 0,-22 21 16,0-42-16,0 20 0,0 1 0,0 0 15,-21-21-15,22 21 0,-22-22 16,21 22-16,-21 0 0,0 0 0,0 0 16,0-1-16,0 44 31,0-1-31,-21 0 0,21 0 15,-22 0-15,22 22 0,0-22 0,0 0 16,0 21-16,-21-21 0,21 22 16,0-22-16,0 0 0,0 0 0,0 0 15,0 1-15,0-1 0,0 0 16,0 0-16,0 0 16,21-21-16,1 0 15,-1 0-15,0 0 0,0-21 16,0 0-16,0 0 0,1 0 15</inkml:trace>
  <inkml:trace contextRef="#ctx0" brushRef="#br0" timeOffset="4944.35">5503 7260 0,'0'0'0,"0"-21"0,0 0 15,-21 21 1,0 0-16,0 0 15,0 21-15,-1-21 0,1 21 0,0 0 16,21 1-16,-21 20 0,0-21 16,21 0-16,-21 22 0,21-22 0,0 21 15,0-21-15,0 0 0,0 1 0,0-1 16,0 0-16,0 0 0,0 0 16,0 0-16,21-21 0,0 22 0,0-22 15,0 0-15,0 0 0,1 0 16,-1 0-16,0 0 0,0 0 15,0 0-15,0 0 16,1 0-16,-22-22 0,21 1 0,0 0 16,0 0-16,0 0 0</inkml:trace>
  <inkml:trace contextRef="#ctx0" brushRef="#br0" timeOffset="5328.84">5800 7408 0,'-22'0'16,"1"0"-16,42 0 47,1 0-47,-1 0 0,0 0 15,0 0-15,0 0 0,0 0 16,1 0-16,-1 0 0,0-21 16,0 0-16,0 0 0,-21 0 15,21 21-15,-21-21 0,0-1 0,0 1 16,0 0-16,0 0 15,0 0-15,-21 21 0,0 0 16,0 0-16,0 0 0,0 21 0,-22 0 16,22 0-16,0 0 0,0 1 15,0 20-15,-1-21 0,-20 21 0,21 1 16,21-22-16,-21 21 0,21-21 16,-21 22-16,21-22 0,0 0 0,0 0 15,0 0-15,0 1 0,21-22 16,0 21-16,0-21 0,0 0 15,0 0-15,1 0 0,-1 0 0,0 0 16,0 0-16,21-21 0,-20 21 0,-1-22 16,21 1-16,-21 0 0,22-21 15</inkml:trace>
  <inkml:trace contextRef="#ctx0" brushRef="#br0" timeOffset="5789.25">7578 6900 0,'0'0'0,"0"-21"0,0 0 16,0 0-16,-22 42 47,22 0-47,-21 0 0,21 22 15,-21-22-15,21 21 0,0 1 0,-21-1 16,21 0-16,-21 1 0,21-1 0,0 0 16,-21-21-16,21 22 0,-22-1 15,22-21-15,-21 22 0,21-22 0,0 0 16,0 0-16,0 0 16</inkml:trace>
  <inkml:trace contextRef="#ctx0" brushRef="#br0" timeOffset="6024.31">7260 7557 0,'-21'0'16,"42"0"-16,-42 21 0,21 0 15,21-21 1,0 0-16,0 21 0,1-21 15,-1 0-15,21 0 0,-21 0 16,22 0-16,-22 0 0,21 0 0,0 0 16,-20 0-16,20 0 0,-21-21 15,21 21-15,-20 0 0,-1 0 0,0-21 16,0 21-16,0-21 0,-21-1 16,21 22-16,-21-21 0,22 21 0,-22-21 15,0 0-15,0 0 16,0 0-16,0-1 0</inkml:trace>
  <inkml:trace contextRef="#ctx0" brushRef="#br0" timeOffset="6273.35">7408 7006 0,'-21'0'0,"42"0"0,-42-21 0,21 0 15,0 0 1,21 21-1,0 0-15,1-21 0,-1 21 0,0 0 16,0 0-16,0-22 0,0 22 0,1 0 16,20-21-16,-21 21 0,0 0 15,0 0-15,1 0 0,-1 0 16,0 0-16,0 0 16,-21 21-1,0 1-15,0-1 16</inkml:trace>
  <inkml:trace contextRef="#ctx0" brushRef="#br0" timeOffset="6540.38">8170 7387 0,'0'21'47,"0"1"-47,0-1 16,0 0-16,0 0 0,0 0 0,0 0 15,0 1-15,0 20 0,0-21 0,0 0 16,0 0-16,-21 1 0,21-1 16,-21 0-16,21 0 0,-21-21 15,21 21-15,-21-21 0,-1 0 0,1 0 16,0 0-16,0 0 15,0 0-15,0 0 0</inkml:trace>
  <inkml:trace contextRef="#ctx0" brushRef="#br0" timeOffset="7223.85">5588 8065 0,'21'-22'0,"-42"44"0,42-65 16,-21 22-16,0 0 16,-21 21-1,0 0-15,0 0 0,-1 0 16,1 0-16,0 21 0,0-21 0,0 21 16,21 0-16,-21 1 0,-1-1 15,22 0-15,-21-21 0,21 21 0,0 0 16,0 0-1,21 1 1,1-22-16,-1 21 0,0 0 16,0-21-16,-21 21 15,21-21-15,-21 21 0,21-21 0,-21 21 16,0 1-16,0-1 16,0 0-16,0 0 15,-21-21-15,0 21 16,0-21-16,0 0 0,0 0 0,-1 0 15,22 21-15,-21-21 0,0 0 16,21 22 15,0-1-31,0 0 16,0 0 0,0 0-16,0 0 0,0 1 15,0-1 1,0 0-16,0 0 0,0 0 15,-21 0-15,21 1 0,-21-22 16,21 21-16,0 0 0,0 0 31,21-21-15</inkml:trace>
  <inkml:trace contextRef="#ctx0" brushRef="#br0" timeOffset="7532.28">5228 8975 0,'-21'0'0,"42"0"0,-63 0 15,84 0 1,-21 0-16,0 0 0,22 0 15,-1 0-15,0 0 16,1 0-16,20 0 0,-20 0 0,20 0 16,-21 0-16,22 0 0,-22 0 0,1 0 15,-1 0-15,-21 0 0,21 0 0,-20 0 16,-1 0-16,0 0 0,-42 0 31,0 0-15,-1 0-16,1 0 0,-21 0 0,21 0 15</inkml:trace>
  <inkml:trace contextRef="#ctx0" brushRef="#br0" timeOffset="7763.85">5397 9059 0,'-42'22'0,"84"-44"0,-126 44 0,63-22 0,-22 21 16,22-21-16,-21 21 0,21-21 0,42 0 31,0 0-15,21 0-16,-21 0 0,22 0 0,-1 0 15,22 0-15,-22 0 0,0-21 0,22 21 16,-22 0-16,22 0 0,-22 0 0,0 0 16,22-21-16,-43 21 0,21 0 15,1 0-15,-22 0 0,0 0 0,0 0 16,0-22-16,0 22 0,-42 0 31,0 0-15</inkml:trace>
  <inkml:trace contextRef="#ctx0" brushRef="#br0" timeOffset="8315.73">5355 9483 0,'0'0'16,"-21"0"-16,0 0 15,21-21 1,21 21 0,0-22-16,0 22 0,0 0 15,1 0-15,-1 0 16,-21 22 15,-21-1-31,-1-21 16,1 21-16,0 0 0,0 0 15,21 0-15,-21 1 0,21-1 16,0 0-16,-21 0 0,21 0 16,0 0-16,0 1 15,0-1-15,21-21 16,0 0-16,0 0 16,0 0-16,0 0 15,1 0-15,-1 0 0,0 0 16,0 0-16,0 0 0,0 0 15,-21 21-15,22 0 16,-22 0-16,0 0 16,0 1-16,0-1 15,0 0-15,0 0 16,-22 0-16,1-21 0,0 21 0,21 1 16,-21-22-16,0 21 0,0-21 0,-1 21 15,1-21-15,0 21 0,0-21 16,0 0-16,0 21 0,-1-21 15,1 0-15,0 0 16,0-21 0</inkml:trace>
  <inkml:trace contextRef="#ctx0" brushRef="#br0" timeOffset="9011.87">1841 10562 0,'0'21'63,"0"1"-63,0 20 0,0-21 15,-21 0-15,21 22 0,-21-22 0,21 21 16,-21-21-16,21 0 0,-21 1 16,21-1-16,0 0 0,0 0 0,-21 0 15,21 0 1,0-42 0,0 0-16,0 0 15,0 0-15,0 0 0</inkml:trace>
  <inkml:trace contextRef="#ctx0" brushRef="#br0" timeOffset="9308.59">1820 10224 0,'0'0'0,"21"0"78,1 0-78,-1 0 0,0-22 16,-21 1-16,0 0 16,0 0-1,-21 0 1,0 21-16,-1 0 0,1 0 0,0 0 16,0 0-16,0 0 0,0 0 15,21 21-15,0 0 0,0 0 16,0 0-16,0 1 0,0-1 15,21-21-15,0 21 0,0 0 16,0 0-16,0-21 0,22 21 0</inkml:trace>
  <inkml:trace contextRef="#ctx0" brushRef="#br0" timeOffset="9732.04">2349 10478 0,'0'0'16,"0"21"-16,0 0 0,0 0 0,-21-21 15,0 21-15,0 0 0,21 1 16,0-1-16,-21 0 0,21 21 0,-21-21 16,21 1-16,0-1 0,0 0 15,0 0-15,0 0 0,0 0 0,0 1 16,0-1-16,0 0 0,0-42 47,0 0-32,0-1-15,0 1 0,0-21 0,0 21 16,0-22-16,21 1 0,0 21 0,0-21 16,0-1-16,22 1 15,-22 21-15,21 0 0,-21-1 0,22 1 16,-1 21-16,-21 0 0,21 0 0,-20 0 16,-1 21-16,0-21 0,0 22 15,-21 20-15,0-21 0,0 0 0,0 22 16,0-22-16,0 21 0,0-21 0,0 22 15,0-22-15,-21 0 0,21 0 16,-21 0-16,21 0 0,0 1 16,0-1-16,0-42 31,21-1-31</inkml:trace>
  <inkml:trace contextRef="#ctx0" brushRef="#br0" timeOffset="10000.11">3238 10160 0,'-21'0'16,"0"0"-16,0 21 0,0 0 16,0 1-16,21-1 0,-22 21 0,22 0 15,-21 1-15,0-1 0,21 0 16,0 1-16,-21-1 0,0 22 0,21-22 15,-21 0-15,21 1 0,0-22 16,-22 42-16,22-20 0,0-22 16,0 0-16,0 0 15,22-21 1,-1 0-16,-21-21 0,0 0 16,0 0-16,21-1 15</inkml:trace>
  <inkml:trace contextRef="#ctx0" brushRef="#br0" timeOffset="10187.03">3027 10562 0,'0'21'16,"21"-21"15,0 0-31,0 0 16,0 0-16,1 0 0,-1 0 15,0 0 1,-21-21-16,21 21 0,0 0 0</inkml:trace>
  <inkml:trace contextRef="#ctx0" brushRef="#br0" timeOffset="10503.72">3429 10647 0,'0'0'0,"21"-21"47,0 0-47,0 21 0,1-22 0,-1 1 15,0 21-15,0-21 16,-21 0-16,-21 21 47,0 21-47,0 0 0,-1 0 0,1 1 15,0-1-15,21 0 0,-21 0 16,21 21-16,-21-20 0,21-1 16,0 0-16,0 0 0,0 0 0,0 0 15,0 1-15,21-22 0,0 0 16,0 0-16,0 0 0,1 0 16,-1 0-16,0 0 0,21 0 15,-21 0-15</inkml:trace>
  <inkml:trace contextRef="#ctx0" brushRef="#br0" timeOffset="10849.08">3916 10520 0,'-21'-21'0,"-1"0"16,22 42-1,0 0 1,0 0-16,0 0 0,0 0 0,22 1 15,-22-1-15,0 0 0,21 0 16,-21 21-16,0-20 0,0-1 0,0 0 16,0 0-16,0 0 0,0 0 0,0 1 15,0-44 32,0 1-47,21 0 16,-21 0-16,0 0 0,21 0 15,0-1-15,-21-20 0,0 21 0,21 0 16,1 0-16,-22-22 0,0 22 0,21 0 16,0 0-16,-21 0 0,21 21 15,-21-22-15,0 1 0,21 21 0,0-21 16</inkml:trace>
  <inkml:trace contextRef="#ctx0" brushRef="#br0" timeOffset="11356.64">4508 10266 0,'0'-21'0,"0"42"0,0-63 0,-21 42 16,21-22-16,-21 22 31,0 0-31,21 22 0,-21-1 0,21 0 15,-21 21-15,-1 1 0,1-1 0,0 21 16,0 1-16,0-1 0,0 1 16,-1-1-16,1 1 0,0 21 15,-21-22-15,21 22 0,-1-1 0,1 1 16,0 0-16,0-1 0,0-20 0,0 21 16,21-22-16,0 1 0,-22-1 15,22-21-15,0 22 0,0-22 0,0-21 16,0 22-16,22-22 0,-22 0 0,21 0 15,0 0-15,0-21 0,0 0 16,0-21-16,1 0 0,-1 0 16,21 0-16,-21 0 0,0-22 0,1 1 15,-1 0-15,-21-1 0,21 1 0,-21 0 16,0-1-16,0-20 0,0 20 0,0 1 16,0-21-16,-21 20 0,0 22 15,-1-21-15,-20 21 0,21-1 16,0-20-16,0 42 0,-1-21 0,1 0 15,21 0-15,0-1 16,0 1 0,0 0-16,21 21 15,1 0-15,-1-21 0,0 21 0,0-21 16,0 21-16,22-21 0,-22-1 0</inkml:trace>
  <inkml:trace contextRef="#ctx0" brushRef="#br0" timeOffset="11787.88">4868 10626 0,'0'-21'16,"0"42"-16,0-64 0,0 22 0,0 0 15,-21 21-15,0 0 0,0 0 16,0 0-16,-1 0 0,1 0 0,0 0 16,0 0-16,0 21 0,0 0 0,-1 1 15,1 20-15,0-21 0,0 0 16,0 0-16,0 22 0,21-22 0,0 0 15,0 0-15,0 0 0,0 1 0,0-1 16,0 0-16,0 0 16,21-21-16,0 0 15,0 0-15,21 0 0,-20 0 16,-1-21-16,0 0 0,21 0 0,-21 21 16,1-22-16,-1-20 0,0 21 0,0 0 15,0 0-15,-21-22 0,0 22 16,0 0-16,0 0 0,0 0 0,0 42 47,0 0-47,0 0 0,0 0 0,-21 0 15,21 1-15,0-1 0,-21 0 16,21 0-16,0 21 0,0-20 0,0-1 16,0 0-16,0 0 15,21-21 1,0 0-16,0 0 0,1 0 0,-1 0 15,21 0-15,-21 0 0</inkml:trace>
  <inkml:trace contextRef="#ctx0" brushRef="#br0" timeOffset="12053.89">5397 10647 0,'0'-42'16,"0"84"-16,0-106 0,0 43 0,0 0 0,0 0 15,0 0-15,-21 21 16,0 0-16,0 0 15,0 0-15,0 21 0,-1 0 0,1 0 16,-21 64 0,21-64-16,21 21 0,0-20 0,-21-1 15,21 21-15,0-21 0,0 0 0,0 22 16,0-22-16,0 0 0,0 0 0,21-21 16,0 21-16,0-21 15,0 0-15,0 0 0,1 0 16,-1 0-16,0 0 0,0 0 0,0 0 0,0 0 15,1-21-15,-1 0 0,-21 0 0,21 21 16,0-21-16</inkml:trace>
  <inkml:trace contextRef="#ctx0" brushRef="#br0" timeOffset="12408.23">5694 10710 0,'-21'22'16,"42"-22"15,0 0-31,0 0 0,0 0 16,0 0-16,1-22 0,20 22 0,-21-21 15,0 21-15,0-21 0,1 0 0,-1 21 16,0-21-16,0 0 0,-21-1 0,0 1 16,0 0-16,0 0 15,0 0-15,-21 21 0,0 0 16,0 0-16,-22 0 0,22 0 0,-21 21 15,21 0-15,-22 0 0,22 0 0,0 1 16,0 20-16,0-21 0,-1 0 16,22 22-16,0-22 0,0 21 0,0-21 15,0 0-15,0 1 0,0-1 0,0 0 16,22 0-16,-1-21 0,0 0 0,0 0 16,0 0-16,0 0 0,1 0 15,20 0-15,-21 0 0,0 0 0,0-21 16,1 21-16,20-21 0,-21 0 15,0-1-15</inkml:trace>
  <inkml:trace contextRef="#ctx0" brushRef="#br0" timeOffset="12729.52">7493 10012 0,'0'0'0,"0"-21"15,-42 21 1,20 0-16,22 21 16,0 0-16,0 0 0,0 22 15,0-22-15,0 21 0,0 0 0,0 1 16,-21-1-16,21 0 0,-21 1 0,21-1 15,0 0-15,0-20 0,-21 20 16,21-21-16,-21 21 0,21-20 0,0-1 16,-21 0-16</inkml:trace>
  <inkml:trace contextRef="#ctx0" brushRef="#br0" timeOffset="12956.6">7112 10710 0,'0'22'16,"0"-44"-16,-21 44 0,21-1 15,21-21 1,0 0-16,0 0 16,0 0-16,22 0 0,-22 0 0,0 0 15,0 0-15,0 0 0,1 0 0,-1 0 16,0 0-16,21 0 0,-21 0 0,1-21 15,-1 21-15,0-22 0,0 22 16,0-21-16,0 0 0,1 0 16,-1 0-16,-21 0 0,0-22 15,0 22-15</inkml:trace>
  <inkml:trace contextRef="#ctx0" brushRef="#br0" timeOffset="13170.7">7387 10160 0,'-21'0'0,"42"0"0,-63-21 0,21 0 16,-1 0-16,1-1 0,21 1 16,0 0-1,21 21 1,1-21-16,-22 0 0,21 21 0,0 0 16,0 0-16,-21-21 0,21 21 0,0 0 15,1 0-15,-1-22 0,0 22 16,0 0-16,0 0 0,22 0 0,-22 0 15,0 0-15,21 0 0,-21 0 0</inkml:trace>
  <inkml:trace contextRef="#ctx0" brushRef="#br0" timeOffset="13570.49">8064 10287 0,'0'21'0,"0"-42"0,-21 42 15,21 0 1,21-21 15,1 0-31,-22 22 0,21-22 16,0 0-16,-21 21 0,0 0 16,21-21-16,-21 21 0,0 0 15,0 0-15,0 1 0,-21-1 0,0 0 16,-22 0-16,1 0 0,0 0 15,-1 1-15,1-1 0,0 0 16,-1 0-16,1 0 0,21 0 0,0 1 16,0-1-16,-1 0 0,22 0 15,0 0-15,0 0 16,22-21-16,-1 0 0,0 0 0,21 22 16,1-22-16,-1 0 0,0 0 0,1 0 15,-1 0-15,-21 0 0,21 0 0,1 0 16,-1 0-16,-21 0 0,22 0 0,-22 0 15,0 0-15,0 0 0,0 0 16,0-22-16,-21 1 0</inkml:trace>
  <inkml:trace contextRef="#ctx0" brushRef="#br0" timeOffset="14309.76">5630 11472 0,'0'-21'16,"0"42"-16,21-63 0,-21 21 0,0 0 0,0 0 16,0-1-16,0 1 0,0 0 0,0 0 15,0 0-15,-42 21 16,21 0-16,0 0 0,0 0 0,-22 0 16,22 0-16,-21 0 0,21 21 0,-1 0 15,1-21-15,0 21 0,0 0 16,21 1-16,-21-1 0,21 0 0,0 0 15,0 0-15,0 0 0,21 1 16,0-22-16,21 0 0,-20 21 16,-1 0-16,21-21 15,-21 0-15,22 21 0,-22-21 0,0 0 16,0 21-16,0-21 0,-21 21 16,0 1-1,-21-22-15,0 21 0,0-21 0,0 0 16,-1 0-16,-20 21 0,21 0 0,0-21 15,0 0-15,21 21 0,-22-21 16,1 0 0,21 21-16,21 1 31,1-22-15,-1 21-1,0 0-15,0-21 16,-21 21-16,0 0 0,21 0 15,-21 1-15,21-22 0,-21 21 16</inkml:trace>
  <inkml:trace contextRef="#ctx0" brushRef="#br0" timeOffset="14587.3">5165 12086 0,'0'0'0,"-43"21"16,64-21 0,1 0-16,-1 0 0,21 0 15,0 0-15,1 0 0,-1 0 0,22 0 16,-1 0-16,1 0 0,-1 0 16,1 0-16,-1 0 0,1 0 0,-1 0 15,1 0-15,-22 0 0,0 0 0,1 0 16,-22 0-16,21 0 0,-63 0 31,0 0-31,-22 0 0,1 0 16,0 0-16,-1 0 0,-20 0 15,-1 0-15,1 22 0</inkml:trace>
  <inkml:trace contextRef="#ctx0" brushRef="#br0" timeOffset="14803.94">5080 12319 0,'0'0'0,"0"21"15,21-21 1,0 21-16,22-21 0,-22 0 16,21 0-16,0 0 0,1 0 0,-1 0 15,22 0-15,-22 22 0,0-22 0,22 0 16,-22 0-16,0 0 0,1 0 0,-1 0 16,-21 0-16,0 0 15,1 0-15,20-22 0,-63 22 31,0 0-15,-1 0-16</inkml:trace>
  <inkml:trace contextRef="#ctx0" brushRef="#br0" timeOffset="15528.86">5397 12637 0,'0'-22'16,"22"1"15,-1 21-15,0 0-16,0 0 0,0 0 16,0 0-16,1 0 15,-1 0-15,-21 21 16,0 1-1,-21-1-15,-1 0 0,1-21 16,0 21-16,0 0 0,0-21 16,0 21-16,-1 1 0,22-1 15,-21-21-15,21 21 0,0 0 16,21-21 15,1 0-31,-1 0 16,0 21-16,0-21 0,0 0 0,0 0 15,1 0-15,-1 0 0,0 0 0,0 0 16,0 21-16,0-21 16,-21 22-1,0-1-15,-21-21 0,0 21 16,0 0-16,0 0 0,0-21 16,-1 21-16,22 1 0,-21-1 0,0-21 15,21 21-15,-21 0 0,21 0 16,0 0-16,0 1 15,-21-22 1,0 0 15,-1 0-15,1 0 0,0 0-16,0-22 15,0 22 1,21-21-16</inkml:trace>
  <inkml:trace contextRef="#ctx0" brushRef="#br0" timeOffset="16323.98">1884 14266 0,'0'0'0,"21"-21"0,21 0 16,-21 0-16,1 21 0,-22-21 16,0 0-16,0-1 0,0 1 15,-22 21-15,1-21 16,0 21-16,0 0 0,0 0 0,0 0 15,-1 0-15,1 21 0,0 0 16,0 1-16,-21 20 0,20-21 0,1 43 16,0-22-16,-21 21 0,21 1 15,-1-1-15,1 1 0,21-22 0,0 22 16,0-22-16,0 0 0,0 1 16,0-1-16,21-21 0,1 22 15,-1-22-15,21 0 0,-21-21 0,22 21 16,-22-21-16,21 0 0,-21 0 15,22 0-15,-22 0 0,21-21 0,-21 21 16,0-21-16,22 0 0,-22-1 16,21-20-16,1 21 0,-1-21 0</inkml:trace>
  <inkml:trace contextRef="#ctx0" brushRef="#br0" timeOffset="16603.96">2815 14118 0,'0'-42'15,"0"84"-15,0-126 0,0 62 0,0 1 0,0 0 16,0-21-16,-21 42 16,0 0-1,0 21-15,-1 0 0,1 0 16,0 0-16,0 22 0,0-22 0,0 21 16,21 1-16,-22-1 0,1 21 0,21-20 15,-21-1-15,21 22 0,-21-22 16,21 0-16,-21 1 0,21-1 0,0 0 15,0 1-15,0-22 0,0 21 16,0-21-16,0 0 0,0 1 16,21-22-16,0 0 15,0 0-15,0 0 16,1-22-16,-1 22 0,0-21 0</inkml:trace>
  <inkml:trace contextRef="#ctx0" brushRef="#br0" timeOffset="17870.41">3429 14520 0,'21'-21'15,"-21"0"-15,0 0 16,0 0-16,0 0 0,0-1 0,0 1 16,0 0-16,0 0 0,-21 0 15,0 0-15,21-1 0,-21 1 16,-1 0-16,1 21 0,0 0 15,0 0-15,0 0 16,0 21-16,-1 0 0,1 1 0,0-1 16,0 21-16,21-21 0,-21 22 0,0-1 15,-1-21-15,22 21 0,0 1 16,0-22-16,0 21 0,0-21 0,0 1 16,0-1-16,0 0 0,0 0 0,22 0 15,-1-21 1,0 0-16,0 0 0,0 0 0,0-21 15,1 21-15,-1-21 0,0 0 16,0 0-16,0-1 0,0 1 16,1-21-16,-1 21 0,-21-22 0,21 22 15,-21-21-15,0 21 0,21-22 0,-21 1 16,21 21-16,-21 0 0,0 0 16,21-1-16,-21 1 0,0 42 46,0 1-46,0-1 0,0 21 0,0-21 16,0 22-16,0-1 16,-21 0-16,21-21 0,0 22 0,0-1 0,0-21 15,0 0-15,0 22 0,0-22 16,21 0-16,1 0 16,-1-21-16,0 0 0,0 0 0,0 0 15,0 0-15,1 0 0,20 0 0,-21 0 16,0-21-16,22 0 0,-22 0 15,21 0-15,-21-1 0,22-20 0,-22 21 16,0 0-16,0-22 0,0 22 16,0 0-16,-21 0 0,22 0 0,-22 0 15,-22 42 17,1 0-17,21 0-15,0 0 0,0 0 0,0 22 16,0-22-16,0 0 0,0 0 0,0 0 15,0 1-15,0-1 0,0 0 16,0 0-16,21 0 0,-21 0 16,0 1-16,-21-22 31,21-22-15,-21 22-16,21-21 0,-21 21 0,21-21 15,0 0-15,-21 0 0,0 0 31,-1 21-15,1 21 0,21 0-16,0 0 15,0 0-15,0 0 16,0 1-16,0-1 0,21 0 16,1-21-16,-1 0 15,0 21-15,0-21 0,0 0 0,0 0 16,1 0-16,-1 0 0,0 0 0,21-21 15,1 0-15,-1 0 16,-21-1-16,21 1 0,-20 0 16,41-21-16,-42-1 0,0 22 15,1-21-15,-22 21 0,0 0 0,0-1 16,0 1-16,0 0 0,0 0 16,-22 21-1,1 0-15,0 21 16,21 0-16,0 0 15,0 1-15,0-1 0,0 0 0,0 21 16,0-21-16,0 1 0,21-1 0,-21 0 16,21 0-16,-21 0 15,22 0-15,-22 1 0,21-22 16,-21 21-16,0 0 16,-21-21-1,-1 0-15,1 0 16,0 0-16,0 0 0,0 0 15,0 0 1,-1 0-16,1 0 31,21-21-15,0 0 0,0-1-16</inkml:trace>
  <inkml:trace contextRef="#ctx0" brushRef="#br0" timeOffset="19265.73">5503 14266 0,'0'-21'0,"21"0"16,-21 0-1,0 0-15,0 42 47,0 0-47,0 0 16,0 0-16,0 22 0,-21-22 15,21 21-15,0-21 0,-21 22 0,21-1 16,-21 0-16,21 1 0,-21-22 0,0 21 16,21 1-16,-22-1 0,22-21 15,-21 0-15,21 22 0,-21-22 0,21 0 16,0 0-16,0 0 15,0-42 17,0 0-32,0 0 15,0 0-15,21-1 0,0 1 0,1-21 16,-1 0-16,0 20 0,0-20 16,0-21-16,0 20 0,22 1 0,-22-22 15,0 22-15,21 0 0,-20-1 0,-1 1 16,21 0-16,-21-1 0,0 1 15,1 21-15,-1 0 0,0 0 0,0-1 16,0 22-16,0 0 16,1 0-16,-22 22 0,21-1 15,-21 21-15,0-21 0,21 22 16,-21-1-16,21 21 0,-21-20 0,0 20 16,0-20-16,0 20 0,0-21 0,0 1 15,0-1-15,-21 0 0,21 1 16,-21-22-16,21 21 0,0-21 0,0 1 15,0-1-15,0 0 0,0-42 63,0 0-63,0-1 16,-21 22-1,21-21-15,-22 0 0,22 0 0,0 0 16</inkml:trace>
  <inkml:trace contextRef="#ctx0" brushRef="#br0" timeOffset="19587.64">5503 14542 0,'-21'0'0,"42"0"0,-63 0 0,21 0 15,21-22-15,21 22 16,0-21-1,21 21-15,-20 0 0,41-21 16,-21 21-16,1 0 0,-1 0 16,22-21-16,-22 21 0,0 0 0,-21 0 15,1 0-15,20 0 0,-21 0 16,0 0-16,-42 0 78,0 0-78,0 0 16,0 0-16,-1 0 0,1 0 15,0 0-15</inkml:trace>
  <inkml:trace contextRef="#ctx0" brushRef="#br0" timeOffset="22460.32">7832 14224 0,'0'0'0,"21"-42"16,-21 21-16,0 42 47,0 0-47,0 0 15,0 21-15,0-20 0,0-1 16,0 21-16,0 0 0,-21-20 0,21 20 16,0 0-16,-22-21 0,22 22 0,0-22 15,0 21-15,0-21 0,0 1 16,0-1-16,0 0 0,0 0 15,0-42 17,0 0-32,0 0 15,0-1-15</inkml:trace>
  <inkml:trace contextRef="#ctx0" brushRef="#br0" timeOffset="22819.16">7937 13822 0,'-42'0'15,"21"0"-15,0 0 16,0 21-16,-1 0 16,22 0-16,0 1 15,22-22 1,-1 0-1,0 0-15,0 0 0,0 0 16,0-22-16,-21 1 16,0 0-16,0 0 15,-21 21-15,0-21 0,0 21 16,0-21-16,0 21 0,-1 0 0,1 0 16,0 0-16,0 0 0,0 0 15,21 21-15,0 0 0,-21 0 16,21 0-16,0 0 0,0 1 15,0-1-15,0 0 0,0 0 0,0 0 0,21 0 16,0 1-16,0-22 16,0 21-16</inkml:trace>
  <inkml:trace contextRef="#ctx0" brushRef="#br0" timeOffset="23524.24">8191 14161 0,'0'21'16,"0"21"-1,-21-21-15,21 0 0,-21 22 0,21-22 16,0 0-16,0 21 0,0-20 16,0-1-16,0 21 0,0-21 0,0 0 15,0 22-15,0-22 0,0 0 0,-21 0 16,21 0-16,0 1 0,0-1 15,-21-21 1,21-21 15,0-1-31,0 1 16,0 0-16,0-21 0,0 21 0,0-1 16,0-20-16,0 21 0,0-21 0,0-1 15,21 22-15,0 0 0,0-21 16,-21 20-16,21 1 0,1 0 0,-1 0 15,0 21-15,0 0 0,0 0 16,0 0-16,1 21 16,-1 0-16,-21 0 0,21 1 0,-21-1 15,0 0-15,21 21 0,-21-21 0,0 22 16,0-22-16,0 0 0,0 21 16,0-20-16,0-1 0,0 0 15,0 0-15,0 0 0,0 0 16,0-42 15,0 0-31,0 0 16,0 0-16,0 0 0,0-22 0,21 22 15,0-21-15,1-1 0,-1 22 16,0-21-16,0 0 0,0 20 0,0-20 16,1 21-16,20 0 0,-21 0 0,21 21 15,-20 0-15,20 0 0,-21 0 16,0 0-16,0 0 0,1 21 0,-1 0 15,0 0-15,-21 0 0,0 0 16,0 22-16,0-22 0,0 21 0,0-21 16,0 22-16,0-22 0,0 21 15,0-21-15,0 1 0,0-1 0,0 0 16,0 0-16,0 0 0,0 0 16,0-42 15,0 0-31</inkml:trace>
  <inkml:trace contextRef="#ctx0" brushRef="#br0" timeOffset="23848.68">9334 14203 0,'0'0'0,"-21"0"16,0 0-1,21 21-15,-21-21 0,21 21 16,0 22-16,0-22 0,0 21 16,0-21-16,0 22 0,0-1 0,0 21 15,-21-20-15,21 20 0,0-20 0,0 20 16,-21 1-16,21-1 0,0 1 16,0-1-16,-22 1 0,1 20 15,21-20-15,-21-1 0,21 1 0,-21-22 16,21 0-16,0 1 0,0-1 0,-21 0 15,21-20-15,-21-1 0,21 0 0,0 0 16,-22-21-16,22-21 16,0 0-1,0 0-15,0-1 0,0-20 0,22 0 16,-22-1-16</inkml:trace>
  <inkml:trace contextRef="#ctx0" brushRef="#br0" timeOffset="24156.61">9123 14330 0,'0'-21'15,"0"42"-15,21-63 0,0 20 0,0 1 0,0 0 16,1 21-16,-1 0 0,21-21 16,0 21-16,-20 0 0,20 0 0,0 0 15,1 21-15,-22-21 0,0 21 0,0 0 16,0 22-16,-21-22 0,0 0 15,0 21-15,0-20 0,0 20 0,-21-21 16,0 0-16,0 22 0,0-22 16,-22 0-16,22-21 0,0 21 0,0 0 15,0-21-15,-1 0 0,1 21 16,0-21-16,0 0 0,21-21 31,0 0-31,21 0 0,0 0 0,-21 0 16,21-1-16,1-20 0,-1 21 15</inkml:trace>
  <inkml:trace contextRef="#ctx0" brushRef="#br0" timeOffset="26536.05">9969 13674 0,'0'-21'0,"0"42"0,0-64 0,0 22 0,-21 21 16,0 0-16,0 0 0,0 0 15,0 21 1,-1 1-16,22-1 0,0 21 0,0-21 16,-21 22-16,0-1 0,21 0 0,-21 1 15,21 20-15,-21-21 0,0 1 16,-1-1-16,22 22 0,0-22 0,-21 0 16,21 22-16,0-22 0,0 0 15,0-20-15,0 20 0,0-21 0,21 0 16,1 0-16,-1 1 0,0-1 0,0-21 15,21 0-15,-20 0 0,20 0 16,0 0-16,-21-21 0,22-1 0,-22 1 16,21 0-16,-21 0 0,22 0 15,-22-22-15,0 22 0,-21 0 0,0-21 16,21 21-16,-21-22 0,0 22 0,0 0 16,0-21-16,0 20 0,-21 1 15,0 21-15,0 0 16,0 0-16,-1 0 0,1 0 15,0 21-15,0 1 0,0-1 0,21 0 16,0 0-16,0 21 0,0-20 16,0-1-16,0 21 0,0-21 15,0 0-15,0 1 0,21-1 0,-21 0 16,21 0-16,0 0 0,0-21 16,1 0-16,20 0 0,-21 0 0,21 0 15,-20 0-15,20 0 0,-21-21 0,21 21 16,-20-21-16,-1 0 0,21 0 0,-21-22 15,0 22-15,1 0 0,-1-21 16,-21 20-16,0 1 0,21 0 0,-21 0 16,0 0-16,0 0 0,0 42 31,-21 0-31,21 0 16,-21 0-16,21 0 0,0 1 15,0-1-15,0 21 0,0-21 0,0 0 16,0 22-16,0-22 0,-22 0 15,22 0-15,0 0 0,0 1 0,0-1 16,0 0-16,0 0 16,0-42-1,0 0 1,22 0-16,-22-1 0,0-20 16,0 21-16,0-21 0,21 20 0,0-20 15,-21 21-15,21-21 0,0-1 16,0 22-16,-21 0 0,22 0 0,-1 0 15,0-1-15,-21 1 0,21 21 16,0 0-16,0 0 16,-21 21-16,0 1 15,22-1-15,-22 21 0,0-21 16,21 0-16,-21 22 0,0-22 0,0 21 16,0-21-16,0 22 0,0-22 0,0 0 15,0 0-15,0 0 0,0 1 16,0-1-16,0 0 0,0-42 31,0 0-15,21-1-16,-21 1 15,21 0-15,-21 0 0,21-21 0,0 20 16,1-20-16,-22 21 0,21-21 0,0 20 16,0-20-16,0 21 0,0 0 0,1 0 15,20-1-15,-21 1 0,0 0 16,0 21-16,1 0 0,-22 21 15,0 0 1,0 1-16,0-1 16,0 0-16,0 0 0,0 21 0,0-20 15,0-1-15,0 21 0,-22-21 0,22 0 16,0 1-16,0 20 0,0-21 0,0 0 16,0 0-16,22 1 15,-1-1-15,0-21 16,0 0-16,21 0 0,-20 0 0,-1 0 15,0 0-15,0-21 0,21 21 0,-20-22 16,-1 1-16,21 21 0,-21-21 16,0-21-16,1 21 0,-1-1 0,0-20 15,0 21-15,0-21 0,-21 20 0,21-20 16,-21 21-16,0 0 0,0 0 16,0-1-16,0 1 15,-21 21-15,0 0 0,0 0 16,21 21-16,-21-21 0,0 22 0,21-1 15,0 0-15,-22 0 0,22 0 16,0 0-16,0 22 0,0-22 16,0 0-16,0 0 0,0 0 0,0 22 15,22-22-15,-1 0 0,0-21 16,0 0-16,0 21 0,0-21 16,1 0-16,-1 0 0,0 0 0,0 0 15,21-21-15,-20 21 0,-1-21 0,21 0 16,-21 0-16,22-1 0,-22-20 0,0 21 15,21 0-15,-21-22 16,1 22-16,-22 0 0,0 0 0,21 0 16,-21 0-16,-21 21 31,-1 0-31,22 21 0,0 0 16,-21 0-16,0 0 0,21 0 15,0 22-15,-21-22 0,21 0 0,0 0 16,0 0-16,0 1 0,0-1 15,0 0-15,-21-21 0,21 21 16,0-42 15,0 0-31,0 0 0,0-1 16,21 1-16,0 0 0,-21-21 16,21 21-16,-21-1 0,21 1 15,1-21-15,20 21 0,-21 0 0,0-1 16,0 1-16,1 0 0,20 21 0,-21-21 15,0 21-15,0 0 16,1 0-16,-1 0 0,-21 21 16,21 43-1,-21-43-15,0 0 0,0 21 0,0-21 16,0 22-16,0-22 0,0 0 0,0 21 16,0-20-16,21-1 0,-21 0 0,0 0 15,21 0-15,0-21 0,-21 21 0,22-21 16,-1 0-16,0 0 15,0 0-15,0-21 16,0 0-16,1 0 0,-22 0 0,21 0 16,0-1-16,0-20 0,0 21 0,0-21 15,1-1-15,-1 1 0,0 0 16,0-1-16,0 1 0,0 0 0,1-22 16,-1 22-16,0-1 0,0-20 0,0 21 15,-21-1-15,0 1 0,0 21 0,0-22 16,0 22-16,0 0 0,0 0 15,-21 42 1,21 0 0,0 0-16,-21 1 0,0 20 15,21 0-15,-21-21 0,21 22 0,0-1 16,-22 0-16,22 1 0,-21-1 0,21 0 16,-21 1-16,21-22 0,0 21 0,0 1 15,0-22-15,0 0 0,0 42 16,0-41-16,0-1 0,0 0 15,0 0-15,0 0 0,21 0 16,0-21 0,1 0-16,-1 0 0,0 0 15,0 0-15,0 0 0,22-21 16,-1 0-16,-21 0 16,21 21-16,-20-21 0,20 0 15,-21-1-15,0 1 0,22 0 0,-22 0 16,0 0-16,-21 0 0,0-1 0,21 1 15,-21 0-15,-21 21 32,0 0-32,0 0 15,21 21-15,0 0 16,0 1-16,0-1 0,0 0 16,0 0-16,0 0 15,0 0-15,21 1 16,-21-1-16,0 0 0,0 0 15,0 0-15,0 0 16,0 1 0,-21-22-16,-1 0 15,1 0 1,0 0-16,21-22 16,-21 22-1,0-21-15,21 0 0,-21 0 0,-1 21 16,22-21-16,-21 0 0,0-22 0,0 22 15,0 0-15</inkml:trace>
  <inkml:trace contextRef="#ctx0" brushRef="#br0" timeOffset="26796.21">12404 13907 0,'-22'0'15,"44"0"-15,-22 0 31,21 0-31,0 0 16,0 0-16,0 0 0,22 0 0,-22 0 16,21-22-16,-21 22 0,0 0 0,22-21 15,-22 21-15,0 0 0,0 0 16,0-21-16,1 21 0,-1 0 0,0-21 31,0 21-31</inkml:trace>
  <inkml:trace contextRef="#ctx0" brushRef="#br0" timeOffset="27403.63">14245 13991 0,'21'-21'15,"-42"42"-15,42-84 0,0 42 0,1-1 0,-1 1 16,-21-21-16,21 21 0,0 0 0,0-1 16,-21 1-16,0 0 0,0 0 15,0 42 1,0 0-16,0 0 0,0 1 16,0-1-16,0 21 0,0 0 15,0 1-15,0-22 0,0 21 16,0 1-16,0 41 0,-21-63 15,21 22-15,0-1 0,-21 0 0,0-20 16,21 20-16,-21-21 0,21 21 16,0-20-16,-22-1 0,22 0 0,-21 0 15,21 0-15,0 0 0,-21-21 16,21-21 15,0 0-15,0 0-16</inkml:trace>
  <inkml:trace contextRef="#ctx0" brushRef="#br0" timeOffset="27672.16">14033 14457 0,'-21'21'0,"42"-42"0,-63 42 16,21-21-16,0 21 0,21 0 15,0 1 1,42-22-16,-21 0 15,22 0-15,-22 0 0,21 0 16,0 0-16,1 0 0,-1 0 0,0 0 16,1 0-16,-1 0 0,0 0 15,1 0-15,-22 0 0,0 0 0,0-22 16,0 22-16,1 0 0,-1-21 16,-21 0-1,0 0-15,0 0 16,0 0-16,0-1 0,0 1 15,0 0-15,0 0 0,0 0 16</inkml:trace>
  <inkml:trace contextRef="#ctx0" brushRef="#br0" timeOffset="27928.27">14203 13801 0,'0'0'0,"-21"-43"15,21 22-15,0 0 16,21 21-16,0-21 0,21 21 16,-21 0-16,22 0 0,-22-21 15,21 21-15,-21 0 0,1 0 0,-1 0 16,0 0-16,0 0 0,0 0 0,0 0 16,1 0-1,-1 0 1,0 0-16,0 21 15,0 0 1,-21 0-16</inkml:trace>
  <inkml:trace contextRef="#ctx0" brushRef="#br0" timeOffset="28236.2">14944 14330 0,'0'21'31,"0"0"-31,21 0 0,-21 1 16,21-1-16,-21 0 0,0 0 0,0 0 15,0 22-15,0-22 0,0 42 16,0-42-16,0 22 0,0-22 15,0 0-15,0 0 0,0 0 0,0 1 16,0-1-16,0 0 0,21-42 47,0 0-47,0-1 16</inkml:trace>
  <inkml:trace contextRef="#ctx0" brushRef="#br0" timeOffset="28528.31">15790 14478 0,'0'0'0,"0"-42"15,21 42-15,1-21 16,-22 42 15,0 0-31,0 0 16,0 0-16,0 0 0,-22 1 15,22-1-15,0 0 0,-21 0 0,0 0 16,0 0-16,21 1 0,-21-22 0,0 21 16,-1-21-16,1 0 0,0 21 0,0-21 15,0 0-15,0 0 16,21-21-16</inkml:trace>
  <inkml:trace contextRef="#ctx0" brushRef="#br0" timeOffset="28848.21">16573 13589 0,'0'-21'15,"0"42"-15,0-63 0,0 21 0,22-1 0,-22 1 16,0 42 15,0 22-31,0-22 0,0 0 16,0 21-16,0 1 16,0-1-16,0 0 0,0 1 0,0-1 15,-22 0-15,22 1 0,0-22 0,0 21 16,0 1-16,0-22 0,0 0 0,0 0 15,0 0-15,0 0 0,0 1 16,-21-22 15,0 0-15</inkml:trace>
  <inkml:trace contextRef="#ctx0" brushRef="#br0" timeOffset="29080.28">16341 14224 0,'-22'0'16,"44"0"-16,-65 21 0,22-21 0,21 21 16,0 1-16,21-1 15,0-21 1,1 0-16,20 0 0,0 0 0,-21 0 16,22 0-16,-1 0 0,0 0 0,-20 0 15,20 0-15,0 0 0,-21 0 0,1-21 16,-1 21-16,0-22 0,0 1 15,-21 0-15,0 0 16,21 0-16,-21 0 0,21-1 16,-21 1-16,0 0 0,0 0 15</inkml:trace>
  <inkml:trace contextRef="#ctx0" brushRef="#br0" timeOffset="29328.06">16489 13674 0,'-43'-21'0,"86"42"0,-107-42 0,43 21 16,0 0-16,0 0 0,21-22 15,21 22 1,0 0-16,0-21 16,0 21-16,1 0 0,-1 0 15,21-21-15,-21 21 0,0 0 16,22-21-16,-22 21 0,0 0 0,0-21 15,0 0-15,1 21 32,-1 0-32,0 0 15</inkml:trace>
  <inkml:trace contextRef="#ctx0" brushRef="#br0" timeOffset="29760.37">17230 14034 0,'21'0'31,"0"0"-15,0 0-16,0 0 0,0 0 15,1 21-15,-22 0 0,21-21 16,-21 21-16,0 0 0,0 0 15,-21 1-15,-1-1 0,1 0 16,0 0-16,-21 0 0,21 0 0,-22 1 16,1-1-16,0 0 0,20 21 15,-20-21-15,21 1 0,-21-22 0,20 21 16,1 0-16,0 0 0,21 0 16,21 0-1,0-21-15,1 0 16,-1 0-16,21 0 0,0 0 0,-20 0 15,20 0-15,21-21 0,-20 21 16,-1 0-16,0 0 0,1 0 0,20 0 16,-20 0-16,-22 0 0,21 0 0,-21 0 15,0 0-15,1 0 0,-1 0 16,-42 0 0,-1 0-16,1 21 15,-21-21-15,0 22 0</inkml:trace>
  <inkml:trace contextRef="#ctx0" brushRef="#br0" timeOffset="30713.38">4911 15240 0,'21'0'0,"-42"0"0,63 0 0,-21-21 16,0 21-16,0 0 0,1 0 15,-1 0-15,-42 0 31,-1 0-31,1 0 0,-21 0 0,21 0 16,-22 21-16,1-21 0,0 21 16,-1 0-16,22-21 0,-21 22 0,21-22 15,0 0-15,21 21 0,21-21 32,21 0-32,-21 0 0,22 0 15,-1 0-15,0 21 0,1-21 0,-1 21 16,0-21-16,-21 21 15,22 0-15,-22 1 0,0-1 0,0 0 16,0 0-16,-21 0 0,0 0 0,0 22 16,0-22-16,-21 0 0,0 0 15,21 0-15,-42 1 0,21-1 0,-1-21 16,1 21-16,0-21 0,21 21 0,-21-21 16,0 0-1,21-21 1,21 21-16,0 0 15,-21-21-15,21 21 16,0 0-16,-21 21 31,0 0-31,0 0 16,-21 0-16,0 1 0,21-1 0,-21 0 16,0 21-16,21-21 0,-21 1 0,21-1 15,0 0-15,0 0 0,0 0 16,0 0-16,0 1 0,0-1 15,21-21 17,0 0-32,0-21 15</inkml:trace>
  <inkml:trace contextRef="#ctx0" brushRef="#br0" timeOffset="30977.39">4784 16171 0,'-22'22'0,"44"-44"0,-65 44 0,22-1 0,0-21 16,21 21-16,0 0 16,21 0-16,0-21 0,22 0 15,-1 0-15,0 0 0,22 0 0,-22 0 16,22 0-16,-1 0 0,1 0 16,-1 0-16,1 0 0,-1 0 0,1 0 15,-1 0-15,-21 0 0,1 0 0,-1-21 16,-21 21-16,0 0 0,1 0 15,-44 0 1,1 0-16,-21 0 0,21 0 16,-22 0-16,1 21 0,0-21 15,-22 21-15,22-21 0,0 0 0,-22 22 16,1-22-16,20 21 0</inkml:trace>
  <inkml:trace contextRef="#ctx0" brushRef="#br0" timeOffset="31173.08">4974 16362 0,'-275'63'15,"254"-41"-15,-22-22 16,382-85-16,-678 191 0,361-106 15,20 0-15,0 0 16,22 0-16,-1 21 0,1-21 0,-1 0 16,1 0-16,20 0 0,-20 0 15,21 0-15,-22 0 0,1 0 0,-1 0 16,-21 0-16,1 0 0,-22 0 16,0 0-16,-42 0 15,-21 0-15,20 0 16,-20 0-16,0 21 0,21-21 15,-22 0-15,1 0 0,0 0 0,-1 21 16</inkml:trace>
  <inkml:trace contextRef="#ctx0" brushRef="#br0" timeOffset="31344.86">4932 16595 0,'-64'21'0,"191"-63"0,-190 63 0,-43 0 0,85-21 16,0 21-16,21 0 16,21-21-1,21 0-15,0 0 0,1 0 0,-1 0 16,22 0-16,-22 0 0,21 0 15,1 0-15,21 0 0,-22 0 0,1 0 16,-1 0-16,1 0 0,-22 0 0,0 0 16,1-21-16,-22 21 0,0 0 0</inkml:trace>
  <inkml:trace contextRef="#ctx0" brushRef="#br0" timeOffset="31809.85">5228 17103 0,'0'0'0,"0"21"0,-21 0 0,0-21 0,21 21 15,0 0 1,-21-21-16,21 22 0,21-22 31,0 0-31,0 0 16,0 0-16,0 0 0,-63 21 47,21-21-32,0 0-15,0 21 0,-1 0 16,1-21-16,0 21 0,0-21 0,0 21 16,0 1-16,21-1 0,0 0 15,0 0-15,0 0 16,0 0-16,0 1 0,21-1 0,0 0 15,0 0-15,0 0 0,-21 0 0,21 22 16,1-22-16,-1 0 0,-21 0 16,21 22-16,-21-22 0,21 0 0,-21 0 15,0 0-15,0 0 0,0 1 0,0-1 16,0 0-16,-21 0 0,0-21 16,0 21-16,-1-21 0,1 21 15,-21 1-15,21-22 0,0 0 0,-1 21 16,1-21-16,0 0 0,0 0 15,0 0-15,0 0 0,-1 0 16,22-21-16,-21-1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20:04.23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5567 0,'-21'0'0,"21"-21"0,0 0 31,0-1-15,0 1-16,0 0 15,0 0 1,0 0 0,0 0-16,0-1 15,0 1 1,0 42 62,0 1-78,0-1 0,0 0 16,0 0-16,0 0 0,0 0 15,0 1-15,0-1 0,0 0 16,0 21-16,0-21 0,0 1 0,0 20 15,0-21-15,-21 21 0,21 1 0,-22-22 16,22 21-16,0-21 0,0 22 16,-21-22-16,21 21 0,-21 1 0,21-22 15,-21 21-15,21-21 0,0 22 0,0-22 16,0 21-16,0 0 0,-21-20 16,21 20-16,0 0 0,0-21 15,0 22-15,0-22 0,0 21 0,0-21 16,0 22-16,0-22 0,0 21 0,0-21 15,0 1-15,0 20 0,0-21 0,0 21 16,0-20-16,0-1 0,0 21 16,0-21-16,0 22 0,0-22 15,0 21-15,0-21 0,-21 22 0,21-22 0,0 21 16,0-21-16,0 43 0,0-22 16,0-21-16,0 22 0,0-22 15,0 21-15,0-21 0,0 0 0,0 22 16,0-22-16,0 0 0,0 21 15,0-20-15,0-1 0,0 0 0,0 0 16,0 0-16,0 0 0,0 1 16,0-1-16,0 0 0,-22 0 15,22-42 32,0 0-47,0 0 16,0-1-16,0-20 0,0 21 15,22 0-15,-22-22 0,21 1 16</inkml:trace>
  <inkml:trace contextRef="#ctx0" brushRef="#br0" timeOffset="1893.32">5313 5503 0,'0'-21'31,"-21"21"-15,-1 0 0,1 0-1,0 0 1,42 0 78,0 0-94,1 0 15,-1 0-15,0 0 0,0 0 16,21 0-16,-20 0 0,-1 0 16,21 0-16,0 0 0,1 0 0,-1 0 15,0 0-15,1 0 0,-1 0 0,0 0 16,22 0-16,-22 0 0,22 0 0,-1 0 15,-20 0-15,20 0 0,1 0 16,-1 0-16,1 0 0,20 0 0,-20 0 16,20 0-16,-20 0 0,21 0 0,-1 0 15,-20 0-15,20 21 0,1-21 0,-21 0 16,20 0-16,-20 0 0,-1 0 16,22 0-16,-22 0 0,1 0 0,21 0 15,-22 0-15,1 0 0,-1 0 16,22 0-16,-22 0 0,1 0 0,-1 0 15,1 0-15,-1 0 0,1 0 16,-1 0-16,-20 0 0,20 0 0,1 0 16,-22 0-16,21 0 0,-20 0 0,20 0 15,-20 0-15,-1 0 0,21 0 0,-20 0 16,-1 0-16,0 0 0,-20 0 16,20 0-16,0 0 0,-21 0 0,22 0 15,-22 0-15,21 0 0,-21 0 16,1 0-16,-1 0 0,0 0 0,0 0 0,0 0 15,0 0-15,1 0 0,-1 0 16,0 0 0,-21 22 31,0-1-47,0 0 15,-21 0-15,21 0 0,0 0 16,0 1-16,-21-1 0,21 0 15,0 0-15,0 21 0,0-20 0,0-1 16,-22 0-16,22 21 0,0-21 16,0 22-16,-21-22 0,21 21 15,0-21-15,0 22 0,0-22 0,0 21 16,0-21-16,0 22 0,0-1 0,0-21 16,21 22-16,-21-1 0,0 0 0,0 1 15,22-1-15,-22 0 0,0-21 16,0 22-16,0-1 0,0 0 0,0 1 15,0-22-15,0 21 0,0 1 0,0-22 16,0 21-16,0-21 0,0 22 0,0-22 16,0 0-16,0 21 0,0-21 0,0 1 15,0-1-15,0 0 0,0 0 0,0 0 16,0 0-16,0 1 16,0-1-16,-22 0 0,22 0 15,-21-21-15,21 21 0,-21-21 0,21 21 16,-21-21-16,21 22 15,-21-22-15,21 21 16,-21-21-16,-1 0 0,22 21 16,-21-21-1,0 21-15,0-21 0,0 0 16,21 21-16,-21-21 0,-1 0 0,1 21 16,0-21-16,0 0 0,0 0 15,0 22-15,-1-22 0,1 0 0,-21 0 16,21 21-16,0-21 0,-22 0 0,22 0 15,0 0-15,-21 21 16,20-21-16,-20 0 0,21 0 0,-21 0 16,20 0-16,-20 21 0,21-21 0,-21 0 15,-1 0-15,22 0 0,-21 0 0,-1 0 16,22 0-16,-21 0 0,0 0 0,20 0 16,-20 0-16,21 21 0,-21-21 0,-1 0 15,22 0-15,-21 0 0,-1 0 16,1 0-16,0 0 0,-1 0 0,1 0 15,0 0-15,-1 0 0,1 0 0,0 0 16,21 0-16,-22 0 0,1 0 0,0 0 16,-1 0-16,22 0 0,-21 0 15,-1 0-15,22 0 0,-21 0 0,0 0 16,-1 0-16,22 0 0,-21 0 16,-1 0-16,1 0 0,0 0 0,-1 0 15,1 0-15,0 0 0,-1 0 0,1 0 16,0 0-16,-1 0 0,1 0 0,0 0 15,-1 0-15,22 0 0,-21 0 0,0 0 16,-1 0-16,22 0 0,-21 0 16,-1 0-16,22-21 0,-21 21 0,0 0 15,-1 0-15,1 0 0,0 0 0,-1-21 16,1 21-16,21 0 0,-22 0 0,1 0 16,0 0-16,-1-21 0,22 21 15,-21 0-15,0 0 0,-1 0 0,1 0 16,0-21-16,-1 21 0,1 0 15,0-22-15,-1 22 0,22 0 0,-21 0 16,-1-21-16,1 21 0,0 0 0,-1 0 16,1 0-16,21 0 0,-21-21 0,-1 21 15,1 0-15,21 0 0,-22 0 16,1 0-16,21 0 0,-21 0 0,-1 0 16,1 0-16,0 0 0,20 0 0,-20 0 15,21 21-15,0-21 0,0 21 0,-1-21 16,44 0 15,-1-21-15,21 21-16,0-21 0</inkml:trace>
  <inkml:trace contextRef="#ctx0" brushRef="#br0" timeOffset="3009.5">8086 5884 0,'0'-21'15,"0"0"1,21 21 0,-21 21-1,0 0 1,0 1-16,0-1 0,0 0 15,0 0-15,0 21 0,0-20 16,0-1-16,0 21 0,0-21 0,0 0 16,0 1-16,0 20 0,0-21 0,0 0 15,0 0-15,0 1 0,-21 20 0,21-21 16,0 0-16,0 0 16,0 1-16,0-1 15,0-42 16,0-1-31,0 1 16,21 0-16,-21 0 0,21 0 0</inkml:trace>
  <inkml:trace contextRef="#ctx0" brushRef="#br0" timeOffset="3681.25">8128 5969 0,'0'-21'15,"0"42"-15,-21-42 0,21 0 16,0 0 0,0-1-16,0 1 15,21 21-15,0 0 0,0-21 16,0 21-16,1 0 0,20 0 0,-21 0 16,0 0-16,22 0 0,-22 0 15,0 0-15,21 0 0,-21 0 0,1 0 16,-1 21-16,0-21 0,0 21 15,0 1-15,-21-1 0,0 0 0,0 0 16,0 0-16,0 0 0,0 1 16,-21-1-16,0 0 0,0 0 0,0 0 15,-1-21-15,-20 21 0,21 1 0,0-22 16,0 21-16,-1-21 0,-20 0 16,21 21-16,0-21 0,0 0 15,42-21 16,0 21-15,0 0-16,0 0 16,0-21-16,1 21 0,-1 0 15,0 0-15,0 0 0,0 0 0,22 0 16,-22 0-16,0 0 0,0 0 0,0 21 16,0-21-16,1 0 0,-22 21 0,21 0 15,0-21-15,0 21 0,-21 0 16,21-21-16,-21 22 0,21-1 15,-21 0-15,0 0 0,0 0 16,0 0-16,0 1 0,-21-1 16,0 0-16,0-21 0,0 21 0,0 0 15,-22-21-15,22 21 0,0-21 16,-21 22-16,20-22 0,-20 0 16,21 0-16,-21 21 0,20-21 0,-20 0 15,21 0-15,-21 0 0,20 0 0,1 0 16,0 0-16,0 0 0,0 0 0,0 0 15,-1 0-15,1 0 0,0 0 16,0 0 0,0-21-16,21-1 15,0 1 1,0 0-16</inkml:trace>
  <inkml:trace contextRef="#ctx0" brushRef="#br0" timeOffset="5021.39">9250 5652 0,'0'0'0,"0"-22"16,-21 22 15,-1 0-31,1 0 15,0 0-15,0 0 16,0 22-16,0-22 0,21 21 0,-22 0 16,22 0-16,-21 0 0,21 0 15,0 1-15,0-1 0,0 0 16,0 0-16,0 0 0,0 0 16,21 1-1,1-22-15,-1 0 16,0 0-16,0 0 0,0 0 15,0 0-15,1 0 0,-1-22 16,-21 1-16,21 0 16,0 0-16</inkml:trace>
  <inkml:trace contextRef="#ctx0" brushRef="#br0" timeOffset="5517.34">9356 5461 0,'-22'0'0,"44"0"0,-65 0 15,22-21-15,0 21 0,0 0 16,0 0-16,-1 0 0,1 0 0,0 0 16,0 0-16,0 0 0,0 21 15,-22-21-15,22 21 0,0 0 0,0 1 16,-22-1-16,22 0 0,0 0 0,0 21 15,0-20-15,0-1 0,-1 21 16,1-21-16,21 22 0,0-22 0,0 0 16,0 21-16,0-21 0,0 1 15,0-1-15,0 0 0,0 0 0,21 0 0,1 0 16,-1 1-16,0-1 0,0-21 16,21 21-16,1-21 0,-22 0 15,21 0-15,1 0 0,-1 0 0,0 0 0,1 0 16,-22 0-16,21 0 0,0 0 15,-20-21-15,20 0 0,-21-1 16,0 1-16,0 0 0,1-21 0,-1 21 16,0-22-16,0 1 0,-21 0 0,0-22 15,0 22-15,0-1 0,0 1 0,0 0 16,-21-1-16,0 22 0,0 0 16,-1 0-16,-20 0 0,21 21 0,0 0 15,-22 0-15,22 0 0,-21 0 0,0 0 16,-1 21-16,22-21 0,-21 21 0,-1 0 15,1-21-15,0 21 0,21 1 16,-22-22-16,1 21 0,0-21 0,-1 0 16,22 21-16</inkml:trace>
  <inkml:trace contextRef="#ctx0" brushRef="#br0" timeOffset="6701.51">2646 1016 0,'21'0'0,"-42"0"0,42-21 0,-21 0 16,21 21-16,-21 21 47,-21 0-31,0 21-16,21-20 0,-21 20 15,21-21-15,0 21 0,0 22 16,-22-22-16,22 1 0,0 20 0,-21 1 15,21 20-15,0-20 0,0-1 0,0 22 16,0 0-16,0-22 0,0 1 16,0 20-16,0-20 0,0-1 15,0 1-15,0-22 0,0 22 0,0-1 16,0-21-16,0 22 0,0-22 16,0 1-16,0-1 0,0 0 0,0-21 15,0 22-15,0-22 0,0 0 16,0 0-16,0 0 0,0 1 15,0-44 32,0 1-47,0 0 0,0 0 16,0 0-16,0 0 0,0-22 16,0 22-16,0-21 0,0-1 0,21 1 15</inkml:trace>
  <inkml:trace contextRef="#ctx0" brushRef="#br0" timeOffset="7981.76">2879 1058 0,'0'0'0,"0"-21"0,-22 0 16,1 21-1,21-21 17,21 21-17,1 0 1,-1-21-16,0 21 15,0 0-15,0 0 0,0 0 0,1 0 16,20 0-16,-21 0 16,21 0-16,1 0 0,-1 0 0,0 0 15,22 0-15,-22 0 0,22 0 0,20 0 16,-20 0-16,21 21 0,-1 0 16,22-21-16,-21 0 0,-1 21 0,1-21 15,21 0-15,0 21 0,-22-21 16,22 22-16,0-22 0,0 0 0,-21 21 15,20-21-15,-20 21 0,0-21 0,21 0 16,-22 21-16,1-21 0,0 0 16,20 0-16,-20 21 0,21-21 0,-21 0 15,-1 0-15,1 0 0,0 0 16,-1 21-16,-20-21 0,20 0 0,-20 0 16,-1 0-16,1 0 0,-22 0 15,22 0-15,-22 0 0,0 0 16,1 0-16,-1 0 0,0 0 0,1 0 15,-1 0-15,0 0 0,1 0 0,-22 0 16,21 0-16,-21 0 0,1 0 16,-1 0-16,0 0 0,0 0 0,0 0 15,-21 22 1,0-1 0,0 0-1,0 0 1,0 0-1,0 0-15,0 1 0,0-1 16,0 0-16,0 0 16,0 21-16,0-20 0,0-1 0,0 21 15,0 0-15,-21 1 0,21-1 0,0 0 16,0 1-16,0-1 0,0 22 16,0-22-16,0 0 0,0 22 0,0-22 15,0 0-15,0 22 0,0-22 0,0 22 16,0-22-16,0 22 0,0-1 0,0-21 15,0 22-15,0-1 0,0-20 16,0 20-16,0-20 0,-21-1 0,0 0 16,21 1-16,-21-1 0,-1 0 15,22 1-15,-21-1 0,0 0 16,0 1-16,21-22 0,-21 21 0,0-21 16,21 22-16,-22-22 0,1 21 0,0-21 15,21 0-15,-21 1 0,21-1 0,-21 0 16,21 0-16,-21-21 0,-1 21 15,22 0-15,-21-21 16,21 22-16,-21-22 0,0 0 16,0 0-16,0 0 0,-1 0 15,1 0-15,0 0 0,0 0 16,0-22-16,-22 22 0,22 0 0,0 0 16,-21-21-16,21 21 0,-22-21 15,1 21-15,21 0 0,-22 0 0,1-21 16,-21 21-16,20 0 0,-20-21 15,20 21-15,-20-21 0,-1 21 0,1-22 16,-22 22-16,22-21 0,-22 21 0,22-21 16,-22 21-16,0-21 0,1 21 0,-1 0 15,21-21-15,-20 21 0,-22-21 16,21 21-16,1-22 0,-1 22 0,0-21 16,-21 21-16,22-21 0,-1 21 0,-21-21 15,0 21-15,22-21 0,-43 21 0,21-21 16,0 21-16,0 0 0,22 0 15,-1 0-15,0-22 0,1 22 16,20 0-16,1 0 0,20 0 0,-20 0 16,20 0-16,1-21 0,0 21 15,-1 0-15,1 0 0,21 0 0,-21 0 16,20-21-16,1 21 0,0 0 0,0 0 16,0-21-16,0 0 15,21 0-15,0-1 16,0 1-16,21 0 0,0-21 15</inkml:trace>
  <inkml:trace contextRef="#ctx0" brushRef="#br0" timeOffset="8653.95">3535 572 0,'0'0'0,"42"-43"15,-42 22 1,-21 21-1,0 0-15,0 0 0,-1 0 0,1 0 16,-21 0-16,21 0 0,-22 21 16,22 0-16,-21 1 0,21-1 0,0 0 15,-1 0-15,1 0 0,0 22 16,21-22-16,0 21 0,0-21 16,0 22-16,0-22 0,0 0 0,0 0 15,0 21-15,21-20 0,-21-1 16,21 0-16,1-21 0,-1 0 15,0 21-15,0-21 0,0 0 0,0 0 16,22 0-16,-22-21 0,21 21 16,-21-21-16,1 0 0,20-1 0,-21 1 15</inkml:trace>
  <inkml:trace contextRef="#ctx0" brushRef="#br0" timeOffset="8915.5">3895 381 0,'0'0'0,"0"-42"0,0-1 15,0 1-15,0 21 0,0 0 0,0 0 16,0-1-16,0 44 31,0-1-31,0 0 0,0 21 0,0 1 16,0-1-16,0 0 0,0 1 0,0-1 16,0 0-16,0 1 0,0-1 15,0 0-15,-22-21 0,22 22 0,-21-1 16,21-21-16,0 0 0,-21 1 15,21 20-15,0-21 16,0 0-16,0-42 31,21 0-31</inkml:trace>
  <inkml:trace contextRef="#ctx0" brushRef="#br0" timeOffset="10125.39">4424 677 0,'0'0'0,"0"-21"15,0 0 1,0 0-16,0 0 16,0 0-16,-21 21 15,-1 0-15,1 0 16,0 0-16,0 0 0,0 0 15,21 21-15,-21-21 0,-1 21 0,1 0 16,21 0-16,-21 0 0,21 1 16,-21-1-16,21 0 0,0 0 0,-21 0 15,21 0-15,0 1 0,0-1 0,0 0 16,0 0-16,0 0 16,21-21-1,0 0 1,0 0-16,0 0 0,1-21 15,-1 0-15,0 0 0,0 21 16,0-21-16,0-1 0,-21 1 16,22-21-16,-1 21 0,-21 0 0,21-1 15,-21 1-15,0 0 0,21 0 0,-21 0 16,21 21-16,-21-21 0,0 42 47,0 0-47,0 0 15,0 0-15,0 22 0,0-22 16,0 0-16,0 0 0,0 0 0,0 0 16,0 1-16,0-1 0,0 0 15,0 0-15,0 0 0,0 0 16,21-21-16,1 0 0,-1 0 16,0 0-16,0 0 0,0 0 15,0 0-15,1-21 0,20 0 0,-21 21 16,21-21-16,-20 0 0,-1 0 0,21-1 15,-21 1-15,0-21 0,1 21 16,-1 0-16,0 21 0,-21-22 16,0 1-16,0 42 31,0 1-15,0-1-16,0 0 0,0 0 15,0 0-15,0 0 0,0 1 16,0-1-16,0 0 0,0 0 0,0 0 15,0 0-15,0 1 0,-21-44 63,0 1-47,-1 0-16,22 0 0,-21 0 15,21 0-15,-21 21 0,0 0 16,0 0-1,0 21 1,21 0-16,0 0 16,0 0-16,0 0 0,21 1 15,0-22-15,0 21 16,0-21-16,0 0 16,22 0-16,-22 0 0,0 0 15,21 0-15,-20 0 0,20 0 0,0-21 16,-21 21-16,22-22 0,-1 1 0,-21 0 15,22 0-15,-1 0 0,-21 0 16,0-1-16,22 1 0,-43 0 0,21-21 16,-21 21-16,21-1 0,-21 1 0,0 0 15,0 0-15,-21 21 16,0 0-16,-1 0 0,1 0 16,21 21-16,-21 0 0,21 0 15,-21 1-15,21-1 0,0 0 16,0 0-16,0 0 0,0 22 0,0-22 15,0 0-15,0 0 0,0 21 16,0-20-16,0-1 0,0 0 0,0 0 16,0 0-16,0 0 15,-21-21 1,0 0-16,-1 0 16,1 0-16,0 0 15,21-21-15,0 0 16,0 0-1,21 21-15,0-21 0,-21 0 0,22 21 16,20-22-16</inkml:trace>
  <inkml:trace contextRef="#ctx0" brushRef="#br0" timeOffset="10653.41">5990 614 0,'0'0'0,"0"-42"15,0 20-15,0 44 32,0-1-17,-21 0-15,21 21 0,0-21 16,-21 1-16,21 20 0,0-21 16,0 21-16,-21-20 0,21 20 0,-22-21 0,22 0 15,-21 22-15,21-22 0,0 0 16,0 0-16,-21-21 15,21 21-15,0-42 32,0 0-17,0 0-15,0 0 0,0-1 0,0-20 16,21 21-16,-21-21 0,21-1 16,1 1-16,-1 0 0,21-1 0,-21 1 15,0 0-15,1-1 0,20 1 0,-21 21 16,0 0-16,0-1 0,1 1 15,-1 0-15,0 21 0,0 0 16,0 0-16,-21 42 0,21-20 16,1-1-16,-22 0 0,0 21 15,0-21-15,0 22 0,0-1 0,0-21 16,0 22-16,0-22 0,0 21 0,0-21 16,0 0-16,0 22 0,0-22 15,0 0-15,0 0 0,0 0 16,-22-42 31,1 21-47,0-21 15</inkml:trace>
  <inkml:trace contextRef="#ctx0" brushRef="#br0" timeOffset="10858.77">5990 677 0,'21'0'16,"0"0"-16,22 0 0,-22 0 16,0 0-16,0 0 0,0 0 15,22 0-15,-22 0 0,0 0 0,0 0 16,22 0-16,-22 0 0,0-21 16,0 21-16,-42 0 31,0 0-31,0 0 0</inkml:trace>
  <inkml:trace contextRef="#ctx0" brushRef="#br0" timeOffset="11874.18">5715 5948 0,'0'-21'16,"0"42"-16,0-63 0,0 20 16,-21 22-1,0 0-15,-1 0 16,-20 22-16,21-1 0,0 0 0,-22 0 15,22 21-15,0-20 0,0 20 0,0 0 16,0-21-16,-1 22 0,22-22 16,-21 21-16,21 22 0,0-22 15,0-21-15,0 0 0,0 22 0,0-22 16,21 0-16,1-21 0,-22 21 16,21 0-16,0-21 0,0 0 0,0 0 15,0 0-15,22 0 0,-22 0 0,0 0 16,21-21-16,-20 21 0,20-21 15,0 0-15,-21 0 0,22-22 16,-22 22-16</inkml:trace>
  <inkml:trace contextRef="#ctx0" brushRef="#br0" timeOffset="12108.93">6117 5969 0,'0'-42'0,"0"84"0,0-105 16,0 20-16,0 22 0,0 0 0,0 0 15,0 0-15,0 42 16,0 0-16,0 0 15,0 21-15,-21-20 0,21 20 0,-21 0 16,21 1-16,-21-1 0,-1-21 0,22 21 16,0 1-16,-21-1 0,21 0 15,-21-20-15,21 20 0,-21 0 16,21-21-16,0 1 0,0-1 0,0 0 16,0 0-16,0 0 15,21-21 1,0 0-16,0-21 15,1 0-15</inkml:trace>
  <inkml:trace contextRef="#ctx0" brushRef="#br0" timeOffset="13232.23">6477 6223 0,'0'0'15,"0"-21"-15,0 0 0,0 0 16,0-1-16,-21 1 15,0 21-15,-1 0 0,1 0 16,0 0-16,0 0 0,0 0 16,0 0-16,-1 21 0,1 1 15,21-1-15,-21 0 0,0 0 0,0 21 16,0-20-16,21-1 0,0 21 16,-22-21-16,22 0 0,0 22 0,0-22 0,0 0 15,0 0-15,0 0 16,22-21-1,-1 0-15,0 0 0,0 0 16,0 0-16,0 0 0,-21-21 16,22 0-16,-1 0 0,0 0 0,0 0 15,0-1-15,-21 1 0,21-21 0,1 21 16,-22 0-16,21-22 0,-21 22 0,0 0 16,0 0-16,21 0 0,-21-1 15,0 44 16,-21-1-31,0 0 16,21 21-16,0-21 0,-22 1 0,22-1 16,-21 21-16,21-21 0,0 0 0,0 1 15,0 20-15,0-21 16,0 0-16,0 0 0,0 1 16,21-22-16,1 0 0,-1 0 15,0 0-15,0 0 0,0 0 0,0 0 16,1-22-16,20 22 0,-21-21 15,21 0-15,-20 0 0,-1 0 0,21 0 16,-21-1-16,0-20 0,1 21 0,-1 0 16,-21 0-16,0-1 0,0 1 15,0 0-15,0 0 0,-21 42 32,21 0-17,-22-21-15,22 21 0,0 1 16,-21 20-16,21-21 0,0 0 0,0 0 15,0 1-15,0-1 0,0 0 0,0 0 16,0 0-16,0 0 16,21-21-1,-21-21 17,0 0-17,0 0-15,-21 21 16,0 0-16,0 0 31,21 21-15,0 0-1,0 0-15,21-21 16,0 0-16,0 0 0,1 0 16,-1 0-16,0 0 0,0 0 0,21 0 15,-20 0-15,20 0 0,0 0 0,1 0 16,-1-21-16,0 0 0,1 21 15,-1-21-15,-21 0 0,21 0 0,-20-1 16,41-41 0,-63 21-16,0 20 0,0 1 0,0 0 15,0 0-15,0 0 16,-21 21 0,0 0-16,21 21 15,0 0-15,0 0 16,0 0-16,0 1 0,0-1 0,0 0 15,0 0-15,0 0 0,0 0 0,21 1 16,-21-1-16,0 0 0,0 0 0,0 0 16,0 0-16,0 1 15,-21-22-15,0 0 16,-1 0-16,1 0 0,0 0 16,21-22-1,0 1 1,0 0-16,0 0 0,0 0 0,0 0 15</inkml:trace>
  <inkml:trace contextRef="#ctx0" brushRef="#br0" timeOffset="14769.23">5842 3577 0,'0'-21'16,"0"0"15,0 0 16,-21 21 0,21-21-47,-21 21 31,21-22 1,0 44 77,0-1-109,0 0 16,0 0-16,0 0 0,0 0 15,0 1-15,0-1 16,0 0-16,0 0 0,0 0 0,0 0 15,0 22-15,0-22 0,0 0 0,0 21 16,21-20-16,-21 20 16,0 0-16,21 1 0,0-1 0,-21 0 0,21 1 15,-21-1-15,0 0 0,21 22 16,-21-22-16,22 0 0,-22 1 16,0-1-16,0 0 0,21 1 0,-21-1 15,0 0-15,0 1 0,21-1 0,-21 0 16,21 1-16,-21-1 0,0 0 0,0 1 15,21-22-15,-21 21 0,0-21 16,21 1-16,-21-1 0,0 0 16,0 0-16,0 0 0,0 0 0,0 1 0,0-1 15,0-42 63,0-1-62,0 1-16,0 0 0,0 0 0,0 0 16,-21 0-16,0-22 0</inkml:trace>
  <inkml:trace contextRef="#ctx0" brushRef="#br0" timeOffset="15542.49">5842 3471 0,'0'0'15,"0"-21"1,0 42 78,-21-21-94,0 22 0,21-1 0,-22 0 15,1 0-15,21 0 0,-21 22 16,0-22-16,0 0 0,21 0 0,-21 0 15,-1 0-15,22 1 0,-21-1 0,21 0 16,-21 0-16,0 0 16,21 0-1,0-42 32,0 0-47,0 0 16,21 21-16,0-21 0,-21 0 0,21-1 15,1 1-15,-22 0 0,21 0 16,0 0-16,-21 0 0,21-1 0,0-20 16,0 21-16,-21 0 0,22 0 0,-1 21 15,-21-22-15,21 1 0,0 21 16,-21-21-16,21 21 16,0 0-16,1 0 15,-1 0-15,0 0 16,0 21-16,-21 0 0,21-21 0,0 22 15,1-1-15,-22 0 0,21 0 0,0 0 16,-21 0-16,21 1 0,0-1 16,0 21-16,-21-21 0,22 0 0,-1 1 15,0-1-15,-21 0 0,0 0 0,21 0 16,-21 0-16,21-21 0,-21 22 16,0-1-16,0 0 15,0-42 63,0 0-62</inkml:trace>
  <inkml:trace contextRef="#ctx0" brushRef="#br0" timeOffset="17163.39">10414 1545 0,'0'0'15,"0"-21"-15,0 0 0,0 0 16,-21 21-1,21-21-15,-21 21 16,21-22 0,0 44 15,0-1-31,0 0 0,0 0 16,0 0-16,0 22 0,0-1 15,0-21-15,0 43 0,0-22 0,0 0 16,0 22-16,-22-22 0,22 22 15,0-1-15,0 1 0,-21-22 0,21 21 16,-21 1-16,21 21 0,0-22 16,-21 1-16,0-1 0,0 22 0,21-22 15,-22-20-15,22 20 0,-21-21 16,0 22-16,21-1 0,-21-20 16,21-1-16,-21-21 0,21 0 0,0 1 15,0-1-15,0 0 0,0-42 47,0 0-47,0-1 16,0 1-16,0-21 0,21 21 0,-21-22 15,21 1-15,0 0 0</inkml:trace>
  <inkml:trace contextRef="#ctx0" brushRef="#br0" timeOffset="18113.32">10350 1334 0,'0'0'16,"-21"0"-1,0-22-15,0 22 16,21-21-16,0 0 16,21 21-1,0-21-15,0 21 16,1 0-16,-1 0 0,0 0 16,0 0-16,21-21 0,1 21 0,-1 0 15,0 0-15,22 0 0,-1 0 0,1-21 16,-1 21-16,22 0 0,0 0 15,-1-22-15,-20 22 0,21-21 0,-22 21 16,1 0-16,-22-21 0,21 21 16,-20 0-16,-1 0 0,0-21 15,-20 21-15,20 0 0,-21 0 16,0 0-16,22-21 0,-22 21 0,0 0 16,0 0-16,0 0 0,0 0 0,1 0 15,-1 0-15,0 0 0,0 0 16,0 0-16,0 0 0,1 0 15,-1 0-15,-21 21 16,0 0-16,0 0 16,0 0-16,0 1 0,0-1 15,0 21-15,0-21 0,0 0 0,0 1 16,-21 20-16,21-21 0,-22 21 0,1 1 16,21-1-16,-21 0 15,21 1-15,-21-1 0,21 22 0,0-22 16,-21 0-16,0 22 0,21-22 0,0 22 15,-22-22-15,22 21 0,0-20 16,0 20-16,0-20 0,0 20 0,0 1 16,0-1-16,0-21 0,0 22 0,0-22 15,0 22-15,0-22 0,0 0 16,0 1-16,0-1 0,-21-21 0,21 22 16,0-22-16,0 21 0,-21-21 0,21 0 15,0 1-15,0-1 0,0 0 16,0 0-16,-21 0 0,0-21 15,21 21-15,-21-21 16,-1 0-16,1 0 16,0 0-16,0 0 15,0 0-15,0 0 0,-1 0 0,1 0 16,0 0-16,-21 0 0,21 0 0,-22 0 16,1 0-16,0 0 0,-22 0 15,1 0-15,-1 0 0,1 0 0,-1 0 16,-21 0-16,22 0 0,-22 0 0,22 0 15,-1 0-15,22 0 0,-22-21 0,1 21 16,21 0-16,-1 0 0,-20 0 16,20 0-16,1 0 0,0 0 15,-1 0-15,1 0 0,21 0 0,-21 0 16,20 0-16,1 0 0,0 0 16,0 0-16,21-21 15,0 0 1,21 21-16,0-21 0,22 0 0,-22-1 15,21 1-15</inkml:trace>
  <inkml:trace contextRef="#ctx0" brushRef="#br0" timeOffset="18686.31">12890 1228 0,'0'0'0,"22"-21"16,-22-1-1,0 44 17,0-1-32,0 0 0,0 0 15,0 0-15,0 22 0,-22-1 0,22 0 16,-21 22-16,21-1 0,0 1 15,0 20-15,0-20 0,-21-1 0,21 22 16,0-21-16,-21 20 0,21-20 0,0 20 16,0 1-16,-21 0 0,21-22 15,-21 22-15,-1 0 0,22-22 16,-21 1-16,21-1 0,0-21 0,0 22 16,0-22-16,-21 1 0,21-22 15,0 0-15,0 21 0,-21-42 0,21 21 16,0 1-16,0-44 31,0 1-31,0 0 16,0 0-16,0 0 0,0 0 15,0-22-15,0 22 0,21-21 0,-21-1 16,21 1-16,-21 0 0,21-22 16</inkml:trace>
  <inkml:trace contextRef="#ctx0" brushRef="#br0" timeOffset="19419.14">12996 1334 0,'0'0'0,"21"-22"15,1 1 1,-1 21-16,0 0 0,0 0 15,0-21-15,0 21 0,22-21 0,-1 21 16,0 0-16,22 0 0,-1 0 16,1-21-16,-1 21 0,1 0 0,-1 0 15,1-21-15,21 21 0,-22 0 0,22 0 16,-22 0-16,22 0 0,-22 0 16,22 0-16,-43 0 0,22 0 0,-22 0 15,1 0-15,-1 0 0,-21 0 16,0 0-16,0 0 0,1 0 15,-1 0-15,0 21 32,-21 0-32,0 0 15,0 0-15,0 0 16,0 1-16,0-1 0,0 0 16,0 21-16,0-21 0,0 22 0,-21-22 15,21 21-15,-21 1 0,-1 20 16,22-21-16,0 1 0,-21 20 0,21-20 15,-21 20-15,0-21 0,21 22 16,0-22-16,0 22 0,-21-1 0,21-20 16,-21 20-16,21 1 0,0-22 0,-22 21 15,22 1-15,0-1 0,0-20 16,0 20-16,0-20 0,0-1 0,0 0 16,0 1-16,0-1 0,0 0 0,0-21 15,0 22-15,0-22 0,0 0 16,-21 0-16,21 0 0,-21 1 15,0-1-15,0 0 0,0-21 16,-1 0-16,1 0 0,-21 0 16,21 0-16,0 0 0,-22 0 15,22 0-15,-21 0 0,-1 0 0,1 0 16,0 0-16,-1 0 0,-20 0 0,21 0 16,-22 0-16,-21 0 0,22 0 15,-22 0-15,1 0 0,-22 0 0,21 0 16,-21 0-16,22 0 0,-1 0 0,21 0 15,-20 0-15,20 0 0,22 0 16,-22 0-16,22 0 0,21 0 16,-21-21-16,20 21 0,1-21 0,0 21 15,0-22-15,0 1 0,21 0 0,-21 0 16</inkml:trace>
  <inkml:trace contextRef="#ctx0" brushRef="#br0" timeOffset="19934.3">11155 1736 0,'0'0'0,"0"21"16,-21 0 0,21 0-16,0 0 0,-22 1 15,22 20-15,0-21 0,0 0 16,0 22-16,-21-22 0,21 0 15,-21 0-15,21 0 0,0 22 0,0-22 16,-21 0-16,21 0 16,0 0-16,0 0 0,-21 1 15,0-22-15,-1 0 32</inkml:trace>
  <inkml:trace contextRef="#ctx0" brushRef="#br0" timeOffset="20217.72">10795 2286 0,'0'21'16,"21"-21"0,0 0-16,0 0 15,1 0-15,-1 0 0,0 0 16,0 0-16,21 0 0,-20 0 0,20 0 15,-21 0-15,0 0 0,22 0 0,-22 0 16,0 0-16,0 0 0,0 0 16,0 0-16,1 0 0,-1 0 15,0 0 1,-21-21-16,21 0 16,-21 0-1,0 0-15,0-1 0,0 1 16</inkml:trace>
  <inkml:trace contextRef="#ctx0" brushRef="#br0" timeOffset="20478.74">11007 1799 0,'0'0'0,"-22"-21"0,22 0 16,0 0-1,22 0-15,-1 21 0,0-22 16,0 22-16,0-21 0,22 21 16,-22 0-16,21-21 0,0 21 0,-20 0 15,-1-21-15,0 21 0,0 0 16,0 0-16,0 0 0</inkml:trace>
  <inkml:trace contextRef="#ctx0" brushRef="#br0" timeOffset="20841.04">11557 2265 0,'0'21'31,"0"0"-31,0 0 16,0 1-16,0-1 0,0 0 15,0 0-15,0 0 0,0 0 16,0 1-16,0-1 0,0 0 0,0 0 16,0 0-16,0 0 0,0 1 0,0-1 15,0 0-15,-21 0 16,42-42 31</inkml:trace>
  <inkml:trace contextRef="#ctx0" brushRef="#br0" timeOffset="21314.3">13504 1651 0,'0'0'0,"0"21"31,0 22-15,0-22-16,0 0 0,0 21 16,0-21-16,0 22 0,-21-1 15,21 0-15,-21-20 0,21 20 0,-21 0 16,21-21-16,0 22 0,0-22 0,0 0 15,-21 0-15,21 0 0,0 1 16,0-1-16,0 0 0,0 0 16,0 0-16,-22-21 31</inkml:trace>
  <inkml:trace contextRef="#ctx0" brushRef="#br0" timeOffset="21564.09">13208 2350 0,'0'0'16,"0"21"0,0 0-16,21-21 0,0 0 0,0 0 15,1 21-15,-1-21 0,0 0 0,0 0 16,0 0-16,22 0 0,-22 0 0,0 0 15,21 0-15,-21 0 0,1 0 16,-1 0-16,0 0 0,0 0 0,0 0 16,-21-21-1,21 21-15,-21-21 0,0 0 16,0-1-16,0 1 16,0 0-16</inkml:trace>
  <inkml:trace contextRef="#ctx0" brushRef="#br0" timeOffset="21887.2">13335 1672 0,'0'0'0,"0"-42"15,0 21-15,0 0 32,21 21-32,0 0 0,0 0 15,1 0-15,-1 0 0,0 0 0,0-22 16,0 22-16,0 0 16,1 0-16,-1 0 0,0 0 15,0 0-15,0 0 0,0 0 16,1 0-16,-1 0 15</inkml:trace>
  <inkml:trace contextRef="#ctx0" brushRef="#br0" timeOffset="22430.99">13843 2053 0,'0'-21'46,"21"21"1,0 0-47,0 0 16,-21 21-16,22-21 0,-22 21 16,21-21-16,-21 22 0,0-1 15,0 0-15,0 0 16,0 0-16,-21-21 0,-1 21 0,1 1 15,21-1-15,-21-21 0,0 21 0,0 0 16,0-21-16,-1 21 0,1-21 0,0 0 16,21 21-16,-21-21 15,21 22-15,-21-22 0,42 0 32,0 0-17,0 0-15,0 0 0,1 0 0,-1 0 16,0 0-16,0 0 0,0 0 15,22 0-15,-22 0 0,0 0 16,0 0-16,0 0 0,22 0 0,-22 0 16,0 0-16,0 0 15</inkml:trace>
  <inkml:trace contextRef="#ctx0" brushRef="#br0" timeOffset="23263.16">10456 3302 0,'21'0'0,"-42"0"0,64 0 16,-22 0-16,0 0 0,0-21 0,-21 0 16,21 21-1,-21-21-15,-21 21 31,0 0-15,0 21-16,-22 0 16,22 0-16,0 0 0,0 22 0,-21-22 0,20 21 15,-20-21-15,0 22 0,-1-1 16,1 0-16,0 1 0,-22-1 16,22 0-16,-22 1 0,1-1 0,-1 0 15,22 22-15,-21-22 0,-1 22 16,1-1-16,-1 1 0,1-1 0,-22 1 15,21-1-15,-20 1 0,-1-1 0,0-21 16,1 22-16,-1-1 0,0 22 0,1-21 16,-1-1-16,22-21 0,-1 22 0,1-1 15,-1-20-15,1-1 0,20 0 0,-20 1 16,42-1-16,-22-21 0,-41 43 31,62-43-31,22-42 31,0 0-31,0-1 16,0 1-16,22 0 0,-22 0 16</inkml:trace>
  <inkml:trace contextRef="#ctx0" brushRef="#br0" timeOffset="24021.18">10647 3133 0,'-21'0'32,"-1"0"-17,1 21-15,0 0 0,-21-21 16,21 21-16,-22-21 0,22 21 16,-21 1-16,-1-22 0,22 21 15,-21 0-15,0-21 0,-1 21 0,1 0 16,21-21-16,-22 21 0,1-21 15,21 22-15,42-22 32,0 0-17,0 0-15,1 0 0,-1-22 0,0 22 16,0-21-16,21 0 0,-20 21 0,-1-21 16,21 0-16,-21 0 0,0 21 15,22-22-15,-22 1 0,0 0 0,0 21 16,0-21-16,1 21 0,-1 0 15,0 0-15,0-21 0,0 21 0,0 0 16,1 0 0,-22 21-16,0 0 15,0 0-15,0 22 0,0-22 0,0 21 16,0-21-16,0 22 0,0-22 16,0 21-16,0-21 0,0 22 0,0-22 15,0 0-15,0 0 0,0 0 0,0 0 16,0 1-16,0-1 0,21-21 31,0 0-15,0 0-16,0-21 0</inkml:trace>
  <inkml:trace contextRef="#ctx0" brushRef="#br0" timeOffset="24657.7">13144 3154 0,'-21'0'31,"0"0"-31,0 0 16,0 0-16,0 0 0,-1 0 15,-20 0-15,21 21 0,-21-21 16,20 21-16,-20 22 0,0-22 0,-1 21 16,-20-21-16,21 22 0,-22-1 15,1 0-15,-1 1 0,1 20 0,-22-21 16,21 1-16,-20-1 0,-1 0 0,0 22 16,1-22-16,-1 1 0,0 20 0,-20-21 15,20 22-15,0-1 0,-21-20 16,22 20-16,-22-20 0,21-1 0,1 21 15,-22-20-15,21 20 0,0-20 16,1-1-16,-1 0 0,-21 22 0,0-22 16,22 22-16,-22-22 0,0 0 0,0 1 15,0-1-15,22 0 0,-1 1 16,0-1-16,1 0 0,20-21 0,1 22 16,-1-22-16,22 0 0,0 0 0,-1 0 15,22 1-15,-21-22 0,21 21 0,-1-21 16,1 0-16,0 0 0,21-21 31,21-1-15,-21 1-16,43-21 0,-22 21 15,0-22-15</inkml:trace>
  <inkml:trace contextRef="#ctx0" brushRef="#br0" timeOffset="25467.04">12679 3175 0,'0'0'0,"-21"0"0,-22 0 0,22 0 15,0 0-15,-21 0 0,20 0 0,1 0 16,0 21-16,0-21 0,0 21 0,-22-21 15,22 0-15,0 22 0,0-22 0,0 21 16,-22 0-16,22-21 16,21 21-1,21-21 1,1 0-16,20 0 16,-21 0-16,21-21 15,-20 21-15,-1 0 0,0 0 0,0-21 16,0 21-16,0-21 0,22 21 0,-1-22 15,-21 1-15,22 21 16,-43-21-16,21 21 0,0 0 16,-21-21-16,21 21 15,-21 21 1,0 0-16,21 0 16,-21 1-16,0-1 0,0 0 0,0 0 15,0 21-15,0-20 0,0 20 0,0 0 16,0 22-16,0-22 0,0 0 0,0 1 15,0-22-15,0 0 0,0 21 16,0-20-16,0 20 0,0-21 0,0 0 16,0 0-16,-21 22 0,21-1 0,0-21 15,0 0-15,0 1 16,0-44 15</inkml:trace>
  <inkml:trace contextRef="#ctx0" brushRef="#br1" timeOffset="45173.94">1206 8001 0,'22'0'31,"-1"0"-31,-21-21 16,21 0-16,0 0 16,-21-1-16,0 1 15,-21 21 1,0 0-16,0 0 15,-1 0-15,1 0 0,-21 0 16,21 21-16,-22 1 0,22-1 0,0 0 16,0 21-16,-21 1 0,20-22 15,1 21-15,0 0 0,21 1 16,-21-1-16,21 0 0,-21 1 0,21-1 16,-21 0-16,21 1 0,0-22 15,0 0-15,0 21 0,0-20 0,21-1 16,0 0-16,0 0 0,0-21 15,0 21-15,1-21 0,-1 21 0,0-21 16,0 0-16,0 0 0,0 0 16,1 0-16,-1 0 0,0 0 0,0-21 15,0 0-15,0 21 0,1-21 16,-1 0-16</inkml:trace>
  <inkml:trace contextRef="#ctx0" brushRef="#br1" timeOffset="45489.34">1693 7895 0,'0'0'0,"0"-21"0,0-42 16,0 41 0,0 44-1,0-1-15,0 0 16,0 0-16,-21 21 0,21 1 15,-21-1-15,0 0 0,21 1 16,0 20-16,-21-20 0,-1-1 16,1 0-16,21 1 0,0-1 0,-21-21 15,21 21-15,-21-20 0,0-1 16,21 21-16,0-21 0,0 0 16,-21 1-16,42-22 31,0-22-31,0 1 15,0 0-15</inkml:trace>
  <inkml:trace contextRef="#ctx0" brushRef="#br1" timeOffset="46827.13">2074 8424 0,'21'0'0,"1"-21"15,-1 0-15,-21 0 16,0 0-16,0 0 0,21 21 16,-21-43-16,0 22 0,0 0 0,0 0 15,0 0-15,0-1 0,0 1 0,-21 0 16,0 21 0,-1 0-16,1 0 0,0 0 15,0 21-15,0-21 0,0 21 16,-1 1-16,1-1 0,0 21 0,0-21 15,0 0-15,0 22 0,-1-22 16,22 0-16,0 21 0,-21-20 0,21 20 16,0-21-16,0 0 15,21-21 1,-21 21-16,22-21 0,-1 0 0,0 0 16,0 0-16,0-21 0,0 21 15,1-21-15,-1 0 0,0 0 0,0 0 16,0-1-16,-21 1 0,21 0 15,-21 0-15,22-21 0,-22 20 16,0 1-16,0-21 0,21 21 0,-21 0 16,0-1-16,21 1 15,-21 42 17,0 1-32,0 20 0,0-21 15,0 0-15,0 0 0,-21 22 16,21-22-16,0 0 0,0 0 0,-21 22 15,21-22-15,0 0 0,0 0 16,0 0-16,21-21 16,0 21-16,0-21 15,0 0-15,22 0 16,-22 0-16,21 0 0,-21-21 0,0 0 16,22 21-16,-22-21 0,21 0 0,-21 0 15,22-1-15,-22-20 0,21 21 16,-21-21-16,1 20 0,-1 1 0,0-21 15,-21 21-15,0 0 0,0-1 16,-21 44 0,0-22-1,-1 21-15,1 0 0,21 0 16,0 0-16,0 0 0,0 1 16,0-1-16,0 0 0,0 0 0,0 0 15,0 0-15,0 1 0,0-1 16,0 0-16,0 0 15,21-21-15,1 0 16,-22 21-16,0-42 47,-22 0-47,1 0 16,0 21-1,0-21-15,0 21 0,0 0 16,-1 21 15,22 0-31,0 0 16,0 0-16,22-21 0,-1 21 15,0-21-15,0 0 16,0 0-16,0 0 0,1 0 16,20 0-16,-21 0 0,0 0 15,0 0-15,22 0 0,-22 0 0,21-21 16,-21 21-16,1-21 0,20 0 0,-21 21 15,0-21-15,22 0 0,-22-1 16,0-20-16,0 21 0,-21 0 0,21 0 16,0-22-16,-21 22 0,22 0 15,-22 0-15,0 0 0,0-1 16,0 1-16,-22 21 16,1 0-16,21 21 15,-21 1-15,0-22 0,21 21 16,-21 0-16,21 0 0,0 0 0,0 0 15,-21 1-15,21-1 0,0 0 16,0 0-16,0 0 0,0 0 16,0 1-16,21-22 0,-21 21 0,0 0 15,21-21-15,0 21 0,-21 0 16,21-21-16,-21 21 0,0 1 16,0-1 15,-21-21-31,0 0 0,0 0 15,0 0-15,-1 0 16,1 0 0,0 0-16,21-21 31,0-1-15,0 1-16,0 0 15</inkml:trace>
  <inkml:trace contextRef="#ctx0" brushRef="#br1" timeOffset="47517.74">3789 8001 0,'0'0'0,"0"-21"0,21 21 16,-21-42-16,0 63 47,0 0-47,0 0 15,0 0-15,0 22 0,0-22 0,-21 21 16,21 0-16,-21 1 0,21-22 0,-22 21 15,22-21-15,0 22 0,-21-22 16,21 21-16,-21-21 0,21 1 0,0-1 16,0 0-16,0 0 0,-21 0 15,21 0 1,0-42 15,0 0-15,0 0-16,0 0 0,0 0 15,0-22-15,21 22 0,-21-21 0,21 21 16,0-22-16,1 22 0,-22-21 16,21-1-16,0 22 0,-21-21 0,21 21 15,0 0-15,0-1 0,-21 1 0,22 0 16,-1 0-16,0 0 0,0 21 16,0 0-16,0 0 0,1 0 15,-1 0-15,-21 21 16,21 0-16,-21 0 0,0 0 15,0 22-15,0-22 0,0 0 0,0 21 16,0 1-16,0-22 0,0 21 16,0-21-16,0 1 0,0 20 0,0-21 15,0 0-15,0 0 0,0 1 0,0-1 16,0 0-16,0 0 0,0 0 16,0 0 15,-21-21-31,0 0 15,21-21 1,0 0-16,-22 0 16</inkml:trace>
  <inkml:trace contextRef="#ctx0" brushRef="#br1" timeOffset="47746.85">3746 8382 0,'-21'0'0,"42"0"31,1 0-15,-1 0-16,0 0 0,0 0 0,0-21 15,22 21-15,-22 0 0,0 0 16,0 0-16,0-21 0,0 21 0,1 0 16,-1 0-16,0-21 15,0 21-15,-21-22 16,21 1-16,-21 0 15,21 21-15,-21-21 0</inkml:trace>
  <inkml:trace contextRef="#ctx0" brushRef="#br1" timeOffset="48622.22">4974 7789 0,'0'-21'15,"0"42"-15,0-63 0,0 21 31,-21 21-15,0 0-16,0 0 16,-1 0-16,1 21 15,0-21-15,0 21 0,0-21 16,0 21-16,-1 1 0,-20-22 0,21 21 16,0-21-16,0 21 0,-1 0 15,1-21-15,21 21 16,-21-21-1,21 21 1,21-21 0,0 0-16,1 0 15,-1 0-15,0 22 0,0-22 16,0 0-16,0 21 16,1-21-16,-22 21 0,21-21 0,0 21 15,0-21-15,-21 21 0,0 0 16,21 1-16,-21-1 15,0 0-15,0 0 0,-21 0 16,21 0-16,-21-21 16,0 22-16,0-22 0,-22 21 0,22 0 15,0-21-15,-21 21 0,20-21 0,1 21 16,0-21-16,0 21 0,0-21 16,42 0 46,0 0-62,0 0 0,0 0 16,1 0-1,-22 22-15,0-1 16,0 0-16,0 0 16,0 0-16,0 0 0,0 1 15,0-1-15,0 0 16,0 0-16,0 0 0,0 0 15,0 1-15,0-1 16,21-21 0,0 0-1,0 0-15,0 0 16,0 0-16,1 0 16,-44 0 30</inkml:trace>
  <inkml:trace contextRef="#ctx0" brushRef="#br1" timeOffset="49386.05">4847 9462 0,'21'0'62,"0"0"-62,1 0 16,-1 0-1,-21 21 1,0 0 0,-21-21-16,-1 21 0,1 0 15,0 0-15,0 1 0,0-1 0,-22 0 16,22 0-16,0-21 0,0 21 15,21 0-15,0 1 0,0-1 0,0 0 16,0 0 0,21-21-1,0 0-15,0 0 0,1 0 16,-1 0-16,0 0 0,0 0 16,-21 21-16,21-21 0,0 0 15,1 0-15,-1 21 0,0-21 16,-21 22-16,0-1 0,21 0 15,-21 0-15,0 0 16,0 0-16,0 1 0,0-1 16,0 0-16,0 0 0,0 0 0,0 0 15,-21 1-15,0-22 0,0 21 0,21 0 16,-22-21-16,22 21 0,-21-21 16,21 21-16,-21-21 0,0 0 31,21-21-31,0 0 15,0 0 1,0 0-16,0-1 0,0-20 0,0 21 16</inkml:trace>
  <inkml:trace contextRef="#ctx0" brushRef="#br1" timeOffset="49714.7">4720 9081 0,'-21'-22'0,"42"1"32,0 21-32,0 0 15,1 0-15,20-21 0,-21 21 0,21-21 16,1 21-16,-1 0 0,0 0 15,1 0-15,-22 0 0,21 0 0,1 0 16,-22 0-16,0 0 0,0 0 0,0 0 16,0 0-16,-42 0 47,0 0-32,0 0-15,0 0 0,0 21 16</inkml:trace>
  <inkml:trace contextRef="#ctx0" brushRef="#br1" timeOffset="49925.31">4868 9144 0,'0'21'0,"0"-42"0,-21 42 0,21 0 15,21-21 1,0 0 0,1 0-16,20 0 0,-21 0 0,0 0 15,22 0-15,-22 0 0,21 0 0,-21 0 16,22 0-16,-22 0 15,0 0-15,0 0 0,0 0 0,0 0 16,1 0-16,-1 0 16</inkml:trace>
  <inkml:trace contextRef="#ctx0" brushRef="#br1" timeOffset="51527.17">1439 10689 0,'0'0'0,"-21"0"0,21 21 15,0 1 1,0-1 0,21-42 15,0 21-31,1-22 0,-1 22 0,0-21 15,0 0-15,0 0 0,0 0 16,1 0-16,-22-1 0,21 1 16,-21 0-16,0 0 15,0 0-15,0 42 32,0 0-17,0 0-15,0 0 0,-21 22 16,21-22-16,0 21 0,-22 1 0,22-1 15,0 0-15,0-21 0,-21 22 16,21-1-16,0 0 0,0 1 0,0-1 16,-21 0-16,21 1 0,-21-22 15,21 21-15,0-21 0,-21 22 0,0-22 16,-1 0-16,1-21 0,21 21 16,-21 0-16,0-21 0,0 0 15,0 0-15,-1 0 0,1 0 16,0-21-16,0 0 0,0 21 15,0-21-15,-1 0 0,22 0 0,-21-1 16,0 1-16,0 21 16,21 21 15,0 1-31,21-1 0,0 0 16,0-21-16,-21 21 0,22 0 15,-1-21-15,0 21 0,0-21 0,21 0 16,-20 0-16,-1 0 0,21 0 15,0 0-15,-20 0 0,20-21 16,0 21-16,1-21 0,-1 0 0,-21 0 16,21 0-16,-20-1 0,-1 1 15,0-21-15,0 21 0,0 0 0,-21-1 16,21 1-16,-21 0 0,0 0 0,0 0 16,0 0-16,-21 42 31,21 0-31,-21 0 15,21 0-15,-21 0 0,21 1 0,0 20 16,-21-21-16,0 0 16,21 0-16,0 1 0,-22-1 0,22 0 0,-21 0 15,21 0 1,0-42 0,0 0-1,0 0-15,21-22 16,1 22-16,-1 0 0,0 0 0,-21-21 15,21 20-15,0 1 0,0 0 0,1 0 16,-1 0-16,0 0 0,0 21 16,0 0-16,0 21 31,-21 0-31,0 0 0,0 0 0,0 0 0,0 22 16,0-22-16,0 0 0,0 0 15,0 22-15,0-22 0,0 0 16,0 0-16,0 0 0,22-21 15,-1 0 1,0 0-16,0 0 0,0 0 16,0-21-16,1 0 0,-1 0 0,0 0 15,0-22-15,0 22 0,0-21 16,1 21-16,-1-22 0,-21 1 0,21 0 16,21-85-1,-42 84-15,0 1 0,0 0 0,0-1 16,0 22-16,0 0 0,0 0 15,-21 42 1,21 0-16,-21 21 16,21-20-16,0 20 0,-21 0 0,0 1 15,21-1-15,-22 0 0,22 1 16,0-1-16,0 0 0,0 1 0,0-22 16,0 21-16,0-21 0,0 22 15,0-22-15,0 0 0,0 0 16,22-21-1,-1 0-15,-21-21 16,0 0-16,21 21 0,0-21 16,-21-22-16,21 22 0,-21 0 0,0-21 0</inkml:trace>
  <inkml:trace contextRef="#ctx0" brushRef="#br1" timeOffset="51689.37">2180 10986 0,'0'0'0,"-42"0"16,63 0 15,0 0-31,0 0 16,0 0-16,22 0 0,-22 0 0,0 0 15,0 0-15,22-22 0,-22 22 16,0 0-16,0-21 0,21 21 0,-20 0 16,-1-21-16</inkml:trace>
  <inkml:trace contextRef="#ctx0" brushRef="#br1" timeOffset="52332.18">2625 11049 0,'0'21'0,"-22"0"0,22 1 15,22-22 1,-1 0 0,0-22-16,0 22 0,0-21 15,0 0-15,1 21 0,-1-21 0,0 0 16,0 21-16,-21-21 0,0-1 15,21 1-15,-21 0 0,0 0 16,-21 21 0,0 0-16,0 0 0,0 21 15,21 0-15,-22 0 0,1 1 16,0-1-16,21 21 0,0-21 0,-21 0 16,21 22-16,0-22 0,0 0 0,0 21 15,0-20-15,0-1 0,0 0 16,0 0-16,21 0 0,0-21 15,0 0-15,1 0 0,-1 0 16,0 0-16,0 0 0,0 0 16,0-21-16,1 0 0,-1 21 0,0-21 15,0 0-15,-21-1 0,21 1 16,0 0-16,-21-21 0,0 21 16,22-1-16,-22 1 0,21-21 0,0 21 15,-21 0-15,0-1 0,21 22 0,-21-21 16,21 21-16,0 0 0,1 0 15,-1 0-15,0 21 16,0 1-16,-21-1 0,21 0 0,-21 0 16,21 0-16,-21 0 0,0 22 15,0-22-15,0 0 0,0 21 0,0-20 16,0-1-16,0 0 0,0 0 16,0 0-16,-21-21 15,21-21 1,0 0-1,0 0-15,0-22 16,0 22-16,0 0 0,21-21 0,1 21 16,-22-1-16,21-20 0,0 21 0,-21 0 15,21-22-15,0 22 0,-21 0 16,21 21-16,1-21 0,-1 0 0,0 21 16,0 0-16,0-21 0,0 21 15,1 0-15</inkml:trace>
  <inkml:trace contextRef="#ctx0" brushRef="#br1" timeOffset="52813.78">3937 10753 0,'0'-43'0,"0"86"0,0-107 16,0 43-16,0-21 0,0 21 16,0-1-16,0 1 0,0 0 0,0 0 15,0 0-15,-21 21 0,0 0 16,21 21-16,0 0 15,0 21-15,-22-20 0,1 20 0,21 0 16,-21 1-16,0-1 0,21 21 0,-21-20 16,0 20-16,-1 1 15,1-1-15,0 1 0,-21-1 0,21 1 16,-1 20-16,1-20 0,0-1 0,0 22 16,0-21-16,0-1 0,-1 1 0,22-22 15,0 21-15,0-20 0,0-1 16,0 0-16,0 1 0,22-22 0,-1 0 15,0 0-15,0-21 0,0 0 0,22 0 16,-22 0-16,21 0 0,0-21 16,-20 0-16,20 0 0,-21 0 0,21-22 15,-20 22-15,-1-21 0,0-1 0,-21 1 16,0 0-16,0-1 0,0 1 16,0 0-16,0-22 0,-21 22 15,0 0-15,-22-1 0,22 1 0,-21 21 16,-1 0-16,1-1 0,21 1 0,-21 0 15,20 21-15,-20 0 0,21 0 16,42-21 15,0 21-31,0 0 0,22-21 0,-22 21 16,21-21-16,1-1 0,-22 22 16,21-21-16</inkml:trace>
  <inkml:trace contextRef="#ctx0" brushRef="#br1" timeOffset="53797.95">4360 10922 0,'0'-21'0,"0"42"0,0-63 16,0 21-16,-21-1 0,0 1 15,0 0-15,0 21 0,-1 0 16,1 0-16,0 0 0,0 0 0,0 0 16,0 21-16,-1 0 0,1 1 15,0-1-15,21 21 0,0-21 0,-21 0 16,21 1-16,-21-1 0,21 0 0,0 0 15,0 0-15,0 0 0,0 1 16,0-1-16,21-21 0,0 0 0,0 0 16,0 0-16,1 0 15,-1 0-15,0-21 0,0 21 16,0-22-16,0 1 0,1 0 0,-1 0 16,0 0-16,-21 0 0,0-1 0,21 1 15,-21-21-15,0 21 0,21 21 0,-21-21 16,0 42-1,-21 0 1,21 0-16,0 0 0,0 22 16,0-22-16,0 0 0,0 0 15,0 0-15,0 22 0,0-22 0,21 0 16,0 0-16,1 0 16,-1-21-16,0 0 0,0 0 0,64 0 15,-64 0 1,21-21-16,-21 0 0,1 0 0,-1 0 15,0-1-15,0 1 0,0 0 0,0-21 16,1 21-16,-1-1 0,0-20 16,0 21-16,0 0 0,0 0 0,-21-1 15,22 22-15,-1 0 16,-21 22 0,0-1-1,0 0-15,0 0 0,0 0 16,21-21 15,0 0-15,-21-21-16,21 21 15,-21-21-15,21 0 0,-21 0 16,0-1-16,0 1 0,0 0 16,0 0-16,0 0 15,-21 21 1,0 0-16,0 0 0,21 21 15,-21 0-15,0 0 0,-1 0 0,-20 1 16,21-1-16,0 0 0,0 21 16,-1-21-16,22 22 0,0-22 0,0 21 15,0-21-15,0 22 0,0-22 16,22 0-16,-1 21 0,0-20 0,0-1 16,0-21-16,0 21 0,22-21 0,-22 0 15,0 0-15,21 0 0,-20 0 16,-1 0-16,21-21 0,-21 0 0,0-1 15,43-20-15,-43 0 16,0 21-16,0-1 0,1-20 0,-1 0 16,-21 21-16,0-1 0,0 1 0,0 0 15,0 0-15,0 0 0,-21 21 16,-22 21 0,22 0-16,21 0 0,0 0 0,-21 1 15,21-1-15,0 0 0,0 0 16,0 0-16,0 0 0,0 1 0,0-1 15,0 0-15,0 0 0,0 0 0,21-21 16,-21 21-16,21-21 0,0 0 16,1 0-16,-1 0 0,0 0 15,0-21-15,0 0 0,0 0 0,22 21 16,-22-21-16</inkml:trace>
  <inkml:trace contextRef="#ctx0" brushRef="#br1" timeOffset="54093.4">6456 10393 0,'0'-21'16,"0"42"-16,0-63 0,0 63 31,-21 0-31,21 0 16,0 21-16,-22-20 0,22 20 0,-21-21 15,21 21-15,0 1 0,0-22 16,0 21-16,0 1 0,0-22 0,0 0 16,-21 21-16,21-21 0,0 1 15,0-1-15,0 0 0,0 0 0,0 0 16,-21-21 31</inkml:trace>
  <inkml:trace contextRef="#ctx0" brushRef="#br1" timeOffset="54305.53">6202 11028 0,'0'0'0,"0"21"16,21-21 0,0 21-1,0-21-15,0 0 16,1 0-16,-1 0 0,21 0 0,-21 0 15,0 0-15,1 0 0,20 0 0,-21 0 16,0 0-16,0 0 0,1 0 0,-1 0 16,0-21-16,0 21 0,0-21 0,0 21 15,-21-21-15,0 0 0,22-1 16,-22 1-16,0 0 0,21 0 0</inkml:trace>
  <inkml:trace contextRef="#ctx0" brushRef="#br1" timeOffset="54531.62">6308 10414 0,'-22'0'15,"44"0"-15,-44-21 0,1 21 0,21-21 0,0 0 32,21 21-32,1 0 0,-1 0 15,0 0-15,0 0 0,0 0 0,0 0 16,1 0-16,-1 0 0,0 0 0,0 0 15,0 0-15,0 0 0,1 0 16,-1 0-16,0 0 0,0 0 16,0 0-16,0 0 0,1 0 0</inkml:trace>
  <inkml:trace contextRef="#ctx0" brushRef="#br1" timeOffset="54785.74">7006 10689 0,'0'21'15,"0"22"1,0-22-16,0 0 0,0 0 0,-21 0 16,21 1-16,0-1 0,-21 0 0,21 0 15,0 0-15,-21 0 0,21 1 0,0-1 16,0 0-16,0 0 0,0 0 15,-22-21-15,22 21 0</inkml:trace>
  <inkml:trace contextRef="#ctx0" brushRef="#br1" timeOffset="55514.77">5694 11515 0,'21'0'31,"0"0"-15,0-21-1,-42 21 16,0 21-31,0-21 16,21 21-16,-21 0 0,21 0 16,0 0-16,0 1 15,21-22-15,-21 21 16,21 0-16,0-21 0,0 0 0,0 21 16,-21 0-16,22-21 0,-22 21 15,0 1-15,0-1 16,0 0-1,-22-21-15,1 0 0,0 21 16,0 0-16,0-21 0,0 0 0,21 21 16,-22 1-16,22-1 15,0 0 1,0 0-16,0 0 16,0 0-1,22-21 1,-1 0-1,0 0-15,0 0 16,0 0-16,0 0 0</inkml:trace>
  <inkml:trace contextRef="#ctx0" brushRef="#br1" timeOffset="55741.35">5630 12150 0,'-21'0'0,"42"0"0,-63 0 0,63 0 32,0 0-32,22 0 0,-22 0 0,21 0 15,0 0-15,1 0 0,-1 0 16,22 0-16,-22 0 0,0 0 0,1 0 16,-22 0-16,21 0 0,-21 0 15,0 0-15,1 0 0,-44 0 31,1 0-31,0 0 0</inkml:trace>
  <inkml:trace contextRef="#ctx0" brushRef="#br1" timeOffset="55915.03">5778 12213 0,'-21'21'0,"42"-42"0,-84 42 0,42 1 16,0-22-16,-1 0 0,1 21 0,0-21 16,21 21-1,21-21-15,0 0 16,1 0-16,20 0 0,-21 0 15,0 0-15,22 0 0,-22 0 0,21 0 16,0 0-16,-20 0 0,20 0 0,-21 0 16,0 0-16,0 0 0,1 0 15,-1 0-15</inkml:trace>
  <inkml:trace contextRef="#ctx0" brushRef="#br1" timeOffset="56277.46">5757 12510 0,'-21'0'0,"42"0"0,-63 0 0,63 0 62,0 0-62,0 0 0,1 0 16,-22 21-1,0 0-15,0 0 16,0 0-16,-22 0 16,22 1-16,-21-22 0,21 21 15,0 0-15,0 0 0,-21-21 16,21 21-16,-21-21 16,21 21-16,0 1 15,-21-1 1,0-21-1,21 21-15,-22-21 16,1 0-16,0 0 0,0 0 16</inkml:trace>
  <inkml:trace contextRef="#ctx0" brushRef="#br1" timeOffset="57869.74">1439 13356 0,'0'-21'0,"0"42"0,0-63 16,21 42-16,-21-21 0,22 21 16,-22-21-16,0 42 62,0 0-46,0 0-16,-22 0 15,22 0-15,0 1 0,-21-1 16,21 0-16,0 0 16,0 0-1,0-42 17,0 0-32,0 0 15,0 0-15,21-1 16,-21 1-16,0 0 0,0 0 15,0 0-15,0 0 0,0-1 0,0-20 16,0 21-16,0 0 0,0 0 16,0-1-16,0 1 0,0 0 15,-21 21 1,21 21 0,0 0-16,0 1 15,0-1-15,0 0 16,0 0-16,0 0 0,0 0 15,0 1-15,0-1 0,0 0 0,0 21 16,0-21-16,0 22 0,0-22 16,0 21-16,21 1 0,-21-1 15,0-21-15,0 21 0,22-20 0,-22 20 16,0-21-16,0 0 0,0 0 16,0 1-16,0-1 0,0 0 15,-22-21-15,1 0 0,0 0 16,0 0-16,0 0 0,-22 0 0,22 0 15,0 0-15,-21 0 0,21 0 16,-1 0-16,1 0 0,0-21 0,0 21 16,0 0-16,42 0 31,0 0-15,0 0-16,0 0 0,1 0 15,20 0-15,-21 0 0,21 0 0,1 0 16,-1 0-16,0 0 0,1 0 15,-1-21-15,0-1 0,-20 22 0,20-21 16,0 0-16,-21 0 0,22 0 0,-22 0 16,0-1-16,-21-20 0,0 21 15,21 0-15,-21 0 0,0-1 0,0 1 16,0 0-16,-21 21 31,21 21-31,0 0 0,-21 22 16,21-22-16,0 0 15,-21 0-15,21 0 0,0 22 0,0-22 16,-21 0-16,21 0 0,0 0 16,-22 1-16,22-1 0,0-42 47,22-1-47,-1 1 0,0 0 15,-21 0-15,21 0 0,0-22 0,0 22 16,-21 0-16,22-21 0,-1 21 15,0-1-15,0 1 0,0 0 0,0 21 32,1 0-32,-22 21 0,0 0 15,0 1-15,0-1 0,0 0 0,0 0 16,0 21-16,21-20 0,-21-1 16,21 0-16,-21 0 0,21 0 0,0 0 15,-21 1-15,21-1 0,1-21 0,-1 0 16,0 0-16,0 0 0,0 0 15,22 0-15,-22-21 0,0 21 0,21-22 16,-21 1-16,1 0 0,-1 0 16,0-21-16,0 20 0,0-20 15,0 0-15,1-1 0,-22 22 0,21-21 0,-21 0 16,0-1-16,0 1 0,0 21 16,0-22-16,0 22 0,0 0 15,0 42 1,0 0-1,0 1-15,0-1 0,-21 0 0,21 21 16,-22-21-16,22 22 0,-21-1 0,21-21 16,0 22-16,0-22 0,0 21 15,0-21-15,0 0 0,0 1 0,0-1 16,0 0-16,0 0 0,0-42 47,0 0-47,0 0 15,0-1-15,0 1 0,0 0 16</inkml:trace>
  <inkml:trace contextRef="#ctx0" brushRef="#br1" timeOffset="58018.46">2371 13462 0,'-22'0'16,"44"0"15,-1 0-15,0 0-16,0 0 0,0 0 0,0 0 15,1 0-15,-1-21 0,21 21 0,-21 0 16,0-21-16,1 21 0,-1 0 16,0 0-16</inkml:trace>
  <inkml:trace contextRef="#ctx0" brushRef="#br1" timeOffset="58597.75">2794 13526 0,'0'21'0,"21"-21"31,0 0-31,0-21 16,1 21-16,-1-22 0,0 22 0,-21-21 15,21 0-15,0 21 0,-21-21 16,0 0-16,0 0 16,0-1-16,-21 22 31,0 0-31,21 22 0,-21-1 0,21 0 15,-21 0-15,-1 0 0,22 22 0,0-22 16,0 0-16,0 21 0,0-21 16,0 1-16,0-1 0,0 0 0,0 0 15,0 0-15,22-21 0,-1 0 16,0 0-16,0 0 16,0 0-16,0 0 0,1-21 0,-1 21 15,0-21-15,0 0 0,0 0 0,0-1 16,1 1-16,-1 0 0,0 0 15,0-21-15,-21 20 0,21 22 16,0-21-16,1 0 0,-1 21 16,0 21-1,-21 0-15,0 1 16,0-1-16,0 21 0,0-21 0,0 0 16,0 1-16,0-1 0,0 0 0,0 0 15,0 0-15,0 0 0,0 1 16,0-44 15,0 1-31,0 0 0,0 0 16,0 0-1,21-22-15,0 22 0,-21 0 0,21 0 16,-21-21-16,22 20 0,-22 1 0,21 0 16,0 0-16,-21 0 0,21 21 15,0-21-15,-21-1 0,21 22 0,1 0 16,-1 0-16,0 0 0</inkml:trace>
  <inkml:trace contextRef="#ctx0" brushRef="#br1" timeOffset="59992.37">4000 13250 0,'0'-21'0,"0"42"0,0-63 16,-21 42-16,0 0 15,0 0-15,0 0 0,0 21 16,-1 0-16,1 1 0,0-1 15,21 0-15,0 21 0,-21-21 0,0 22 16,21-1-16,-21 22 0,21-22 16,-22 21-16,1-20 0,0 20 0,21 1 15,-21-1-15,0-20 0,0 20 0,-22-21 16,1 64-16,21-63 0,0-22 16,21 21-16,0-21 0,0 0 15,0 1-15,21-22 16,0 0-16,0 0 0,0 0 15,22-22-15,-22 1 0,0 21 16,21-21-16,-21 0 0,1 0 16,-1 0-16,0-1 0,-21 1 0,0-21 15,0 21-15,0-22 0,0 22 0,0-21 16,0 0-16,-21 20 0,0-20 16,-1 0-16,1 21 0,0-22 0,21 22 15,-21 0-15,0 0 0,42 21 47,0 0-47,0-21 0,0 21 0,22 0 0,-22 0 16,21 0-16,-21-22 0,22 22 15,-1-21-15,-21 21 0,22 0 0,-22-21 16,21 21-16,0-21 0,-20 21 16,20-21-16,-21 0 0,21-1 0,-20 22 15,-1-21-15,0 0 0,0 0 0,-21 0 16,0 0-16,0-1 0,0 1 0,0 0 15,0 0-15,-21 0 16,0 21-16,0 0 0,-1 0 16,1 0-16,0 0 0,0 21 0,0 0 15,0 0-15,-1 0 0,1 1 16,21-1-16,0 21 0,-21-21 16,21 22-16,-21-22 0,21 21 0,0-21 15,0 0-15,0 1 0,0-1 0,0 0 16,0 0-16,21-21 0,0 0 15,0 0-15,1 0 0,-1 0 16,0-21-16,-21 0 0,21 21 0,0-21 16,0-1-16,-21 1 0,22-21 15,-22 21-15,21 0 0,-21-1 0,0-20 16,21 21-16,-21 0 0,0 42 31,0 0-15,0 0-16,0 0 0,0 1 0,0-1 15,0 0-15,0 0 0,0 21 16,0-20-16,0-1 0,0 0 0,0 0 16,21 0-16,0-21 15,0 0-15,1 0 0,-1 0 16,0 0-16,0-21 0,0 0 16,0 0-16,1 21 0,-22-21 0,21-1 15,0-20-15,0 21 0,0 0 16,0 0-16,1-22 0,-1 22 15,0 0-15,-21 0 0,21 21 0,0-21 0,0 21 16,-21 21 15,0 0-31,0 0 16,0 0 0,22-21 15,-1-21-31,-21 0 15,0 0-15,21 21 16,-21-21-16,0-1 16,0 1-16,-21 21 15,0 0 1,-1 0-16,1 21 16,0 1-16,21-1 15,-21 0-15,21 21 0,-21-21 16,21 1-16,0-1 0,0 0 0,0 21 15,0-21-15,0 1 0,21-1 16,0-21-16,0 21 0,0-21 16,1 0-16,-1 0 0,21 0 0,-21 0 15,0 0-15,22 0 0,-22 0 0,21-21 16,-21 21-16,22-21 0,-22-1 0,0 1 16,0 0-16,0 0 0,1-21 15,-1 20-15,0 1 0,-21-21 16,0 21-16,0 0 0,0-1 15,-21 22 1,0 0-16,21 22 0,0-1 16,-22 0-16,22 0 0,-21 0 0,21 0 15,0 1-15,0-1 0,0 0 0,0 21 16,0-21-16,0 1 0,21-1 16,1 0-16,-1-21 15,0 0-15,0 0 0,0 0 16,0 0-16,1 0 0,-1-21 0,21 21 15,-21-21-15,22-1 0</inkml:trace>
  <inkml:trace contextRef="#ctx0" brushRef="#br1" timeOffset="60277.18">6710 12996 0,'-21'-21'16,"42"42"-16,-64-63 0,22 21 0,0 21 0,0 0 16,0 0-16,0 0 15,21 21-15,0 0 0,-22 22 16,1-22-16,21 0 0,0 21 0,0-21 16,0 22-16,-21-22 0,21 21 15,0-21-15,0 22 0,-21-22 0,21 0 16,0 0-16,0 0 0,0 1 0,0-1 15,0 0-15,-21 0 16</inkml:trace>
  <inkml:trace contextRef="#ctx0" brushRef="#br1" timeOffset="60476.88">6308 13568 0,'-22'0'0,"44"0"0,-44 21 0,44-21 32,-1 0-32,0 0 15,0 0-15,0 0 0,0 0 0,1 0 16,20 0-16,-21 0 0,0 0 0,0 0 16,1 0-16,-1-21 0,0 21 15,0-21-15,0 0 0,0-1 0,1 1 16,-1 0-16</inkml:trace>
  <inkml:trace contextRef="#ctx0" brushRef="#br1" timeOffset="60707.95">6519 12996 0,'-21'-21'0,"42"42"0,-63-63 0,21 21 16,21 0-16,0 0 0,0-1 15,0 1-15,0 0 16,0 0-16,21 21 16,0-21-16,0 21 0,0-21 15,1 21-15,-1 0 0,0 0 0,0 0 16,0 0-16,0 0 16,1 0-16,62 21 15</inkml:trace>
  <inkml:trace contextRef="#ctx0" brushRef="#br1" timeOffset="60997.97">7133 13208 0,'0'0'0,"-21"21"16,0-21-1,0 21-15,21 1 0,-22-22 0,1 21 16,21 0-16,-21-21 15,0 21-15,0 0 0,0 0 0,-1 1 16,1-1-16,0 0 0,21 0 16,0 0-16,0 0 0,0 1 15,21-1 1,0-21 0,1 0-16,20 0 0,-21 0 0,0 0 15,0 0-15,22 0 0,-22 0 0,0 0 16,0 0-16,0 0 0,1 0 15,-1 0-15,0 0 0</inkml:trace>
  <inkml:trace contextRef="#ctx0" brushRef="#br1" timeOffset="61386.64">5419 13907 0,'-22'0'0,"44"0"0,-65 0 16,22 0-16,21 21 62,0 0-46,0 0-16,0 0 16,0 0-16,0 1 0,-21-22 15,21 21-15,0 0 16,0 0-16,0 0 31,21-21-15</inkml:trace>
  <inkml:trace contextRef="#ctx0" brushRef="#br1" timeOffset="61591.31">5101 14288 0,'0'0'0,"42"0"15,-20 0-15,-1 0 16,0 21-16,0-21 0,0 0 0,0 0 16,1 0-16,-1 0 0,0 0 15,21 0-15,-21 0 0,1 0 16,-1 0-16,0 0 0,0 0 0,0 0 16,-42 0-1,0 0 1</inkml:trace>
  <inkml:trace contextRef="#ctx0" brushRef="#br1" timeOffset="61778.46">5101 14436 0,'0'0'16,"0"21"0,21-21-1,0 0-15,1 0 16,-1 0-16,0 0 0,0 0 15,0 0-15,0 0 0,1 0 0,-1 0 16,0 0-16,0 0 0,0 0 16</inkml:trace>
  <inkml:trace contextRef="#ctx0" brushRef="#br1" timeOffset="61938.17">5249 14499 0,'0'21'0,"-21"1"15,0-22-15,42 0 32,0 0-32,0 0 15,1 0-15,-1 0 0,0 0 16,0 0-16</inkml:trace>
  <inkml:trace contextRef="#ctx0" brushRef="#br1" timeOffset="62921.68">5143 14753 0,'0'-21'0,"-21"21"31,0 0-15,0 0-16,21 21 15,0 0 1,0 1 0,0-1-1,0 0-15,0 0 16,0 0-1,0 0-15,0 1 16,-21-22 0,0 0-1,-1 0-15,1 0 16</inkml:trace>
  <inkml:trace contextRef="#ctx0" brushRef="#br1" timeOffset="64798.56">2095 15812 0,'0'-22'0,"0"44"0,0-65 0,0 22 0,0 0 16,0 0-16,-21 21 15,0-21-15,0 21 16,0 0-16,0 0 0,-1 0 15,-20 21-15,21 0 0,0 0 16,0 0-16,-1 0 0,1 22 0,0-1 16,0 0-16,21 22 0,-21-22 15,21 1-15,0-1 0,0 0 0,0 1 16,0-1-16,0-21 0,21 0 16,0 22-16,0-22 0,0-21 0,1 21 15,20-21-15,-21 0 0,0 0 16,0 0-16,22 0 0,-22 0 0,21-21 15,1 0-15,-1-1 0,0 1 16,1-21-16,-1 21 0,0-22 0,1-20 16,-1 21-16,0-1 15,-21-20-15,22 20 0,-22-20 0,0 21 16,0-1-16,0 1 0,1 0 0,-22-1 16,21 22-16,-21-21 0,0 21 15,-21 42 16,-1 0-31,22 21 0,-21-21 0,0 22 16,0-1-16,0 0 0,0 1 16,-1-1-16,22 22 0,-21-22 0,0 0 15,21 1-15,-21-1 0,21 0 16,0-21-16,0 22 0,0-22 16,21 0-16,0 0 0,0-21 0,1 21 15,-1-21-15,0 0 0,0 0 16,21 0-16,-20 0 0,20 0 0,0-21 15,-21 21-15,22-21 0,-1 0 16,-21 0-16,22 0 0,-22-22 0,21 22 16,-21 0-16,0-21 0,1 20 0,-22-20 15,0 0-15,0 21 0,0-22 16,0 22-16,0 0 0,-22 0 16,1 21-16,0 0 0,0 0 15,0 21-15,0 0 0,-1 0 0,-20 0 16,21 1-16,0 20 0,0 0 15,-1-21-15,1 22 0,0-22 16,0 21-16,21-21 0,-21 1 0,21-1 16,0 0-16,0 0 0,0 0 15,21-21-15,0 0 16,0 0-16,0 0 0,1 0 16,-1-21-16,21 0 0,-21 0 0,0 0 15,1-1-15,-1 1 0,21-42 16,-21 42-16,0-22 0,-21 22 15,0-21-15,0 21 0,22-22 0,-22 22 16,0 0-16,0 0 0,0 42 31,0 0-31,0 0 16,0 22-16,0-22 0,0 21 16,0 0-16,0 1 0,-22-22 0,22 21 15,0 1-15,0-22 0,0 0 16,0 0-16,0 0 0,0 0 0,22 1 15,-1-22-15,0 0 0,0 0 16,0 0-16,22 0 0,-22 0 16,21-22-16,-21 1 0,22 0 0,-22 0 15,21 0-15,0 0 0,-20-1 16,20-20-16,-21 21 0,21-21 16,22-85-1,-64 105-15,0 1 0,0 0 16,-21 21-1,21 21-15,-21 0 16,21 1-16,-22-1 0,22 0 0,0 0 16,0 21-16,0-20 0,0-1 0,0 0 15,0 0-15,0 0 0,0 0 16,0 1-16,0-1 0,22-21 0,-22 21 16,-22-42 30,1 0-30,0 21-16,21-22 16,-21 22-16,0 0 15,21 22 1,0-1-16,0 0 16,21-21-16,0 21 15,0-21-15,0 0 16,1 21-16,20-21 0,-21 0 0,21 0 15,-20 0-15,20 0 0,-21-21 16,21 21-16,-20-21 0,20 21 16,0-21-16,-21 0 0,22-1 0,-1 1 15,0-21-15,1 21 0,-22-22 16,21-20-16,-21 21 0,-21-1 16,0 22-16,0 0 0,0 0 0,0 0 15,-21-1-15,0 22 0,0 0 16,0 0-16,0 0 0,-1 22 15,22-1-15,-21 0 0,21 0 0,0 21 16,0-20-16,0 20 0,0-21 16,21 21-16,1-20 0,-1-1 0,0 21 15,-21-21-15,21 0 0,0 1 16,0-1-16,-21 0 0,0 0 16,0 0-16,0 0 0,0 1 15,-21-22 1,0 0-16,0 0 0,0 0 15,0 0-15,-1 0 0,-20 0 0,21 0 16,0 0-16,21-22 16,0 1-1,21 21-15,21-21 16,-21 21-16</inkml:trace>
  <inkml:trace contextRef="#ctx0" brushRef="#br1" timeOffset="65617.53">5038 15748 0,'0'0'16,"0"-21"-1,-22 21-15,1 21 16,0-21-16,21 21 0,0 0 15,-21 1-15,0-1 0,21 0 0,-21 21 16,21-21-16,0 22 0,0-22 0,-22 21 16,22-21-16,0 22 15,-21-22-15,21 21 0,0-21 0,-21 1 16,21-1-16,0 0 0,0 0 16,-21-21 15,21-21-31,0 0 0,0 0 15,0-22-15,0 22 16,0 0-16,0-21 0,21-1 0,-21 22 16,21-21-16,-21-1 0,21 1 15,1 0-15,-22 21 0,21-22 16,0 22-16,0 0 0,0 0 0,0 0 0,1 21 16,-1-22-16,0 22 0,0 0 15,0 0-15,0 0 0,1 0 16,-1 22-16,0-22 0,-21 21 15,21 0-15,-21 0 0,0 0 16,0 0-16,0 1 0,0-1 16,-21 0-16,0 0 0,0-21 0,-1 21 15,22 0-15,-21-21 0,0 0 0,0 22 16,0-22-16,0 0 16,21-22 15,0 1-31,21 21 15,0-21-15,0 21 0,0 0 0,0-21 16,1 21-16,-1 0 0,21-21 0,-21 21 16,22 0-16,-22 0 0,21 0 15,-21 0-15,22 0 0,-22 21 0,0-21 16,0 21-16,0 0 0,0 0 0,1 1 16,-22-1-16,0 0 0,0 0 15,0 0-15,0 0 0,0 1 0,-22-1 16,-20 0-16,21 0 0,-43 21 15,22-42-15,21 22 0,-21-1 16,-1-21-16,1 21 0,0-21 16,20 0-16,-20 0 0,21 21 0,-21-21 0,20 0 15,1 0-15,0 0 0,0 0 16,0 0-16,0 0 0,-1 0 16,1 0-16,0 0 15,0 0-15,21 21 31,-21 0-31</inkml:trace>
  <inkml:trace contextRef="#ctx0" brushRef="#br1" timeOffset="66446.34">4487 16531 0,'0'0'0,"0"-21"0,-21 0 16,0 21-16,0 0 0,0 0 15,21-21 1,-22 21-16,1 0 0,0 0 31,0 0-15,21 21-1,-21-21-15,21 21 16,-21 0-16,21 0 16,0 1-1,21-22 16,0 0-31,0 0 16,0 0-16,0 21 16,1-21-16,-1 21 0,-21 0 15,0 0-15,0 0 16,0 1-16,-21-22 0,21 21 16,-22 0-16,1-21 0,0 0 0,0 21 15,0-21-15,21 21 16,-21-21-16,21 21 15,0 1 1,0-1 15,21-21 1</inkml:trace>
  <inkml:trace contextRef="#ctx0" brushRef="#br1" timeOffset="66701.37">4233 17018 0,'-21'0'0,"42"0"0,-21 0 32,21 0-17,1 0-15,-1 0 0,0 0 0,21 0 16,-21 0-16,1 0 0,-1 0 15,0 0-15,0 0 0,0 0 0,0-21 16,1 21-16,-1 0 0,0 0 0,-42 0 63,0 0-48</inkml:trace>
  <inkml:trace contextRef="#ctx0" brushRef="#br1" timeOffset="66943.42">4212 17103 0,'0'0'0,"-21"0"0,0 21 0,42-21 47,0 0-47,0 0 0,0 0 15,22 0-15,-1 0 0,-21 0 0,22 0 16,-22 0-16,0 0 0,21 0 0,-21 0 15,1 0 1,-1 0-16,-21 21 63</inkml:trace>
  <inkml:trace contextRef="#ctx0" brushRef="#br1" timeOffset="67375.22">4276 17420 0,'0'21'0,"0"-42"0,21 42 31,0-21-15,-21-21-16,21 21 15,-42 0 17,0 0-32,21 21 15,-21 1-15,-1-22 0,1 21 0,0 0 16,21 0-16,0 0 0,-21 0 0,0 1 16,21-1-1,0 0-15,0 0 0,0 0 16,0 0-16,21-21 15,-21 22-15,21-22 0,0 0 0,-21 21 16,21-21-16,-21 21 16,0 0-1,-21-21-15,21 21 0,-21-21 16,0 0-16,0 21 0,0-21 16,-1 22-16,1-22 0,21 21 15,0-42 16,0-1-31,0 1 16,21 0-16</inkml:trace>
  <inkml:trace contextRef="#ctx0" brushRef="#br1" timeOffset="72702.38">6265 15896 0,'0'21'15,"0"1"1,-21-1 0,21 0-16,0 0 31,21-21-31,0 0 15,1 0-15,-1-21 0,0 21 0,0-21 16,0 0-16,0-1 0,22 22 16,-22-21-16,0 0 0,0 0 0,22 0 15,-22 0-15,0-1 0,-21-20 0,21 21 16,-21 0-16,0 0 16,21-1-16,-21 1 0,0 0 0,0 0 15,0 0-15,0 0 0,-21 21 16,0-22-16,0 22 15,0 0-15,-1 0 0,1 22 0,21-1 16,-21 0-16,0 0 0,21 0 0,0 0 16,0 22-16,0-22 0,0 0 15,0 0-15,0 0 0,0 1 0,0-1 16,0 0-16,21 0 16,0 0-16,0-21 0,1 0 15,-1 21-15,0-21 0,0 0 16,0 0-16,0 0 0,1 0 0,-22-21 15,21 0-15,0 21 0,0-21 16,-21 0-16,21 21 0,0-21 0,1-1 16,-1 1-16,0 0 0,0 0 15,21 0-15,-20-22 0,20 22 0,0 0 16,1 0-16,-1 0 0,0 21 0,-21 0 16,22 0-16,-22 0 0,0 0 15,-21 21-15,21-21 0,-21 21 16,0 0-16,0 22 0,0-22 15,0 0-15,0 0 0,0 0 0,-21 22 16,21-22-16,0 0 0,-21 0 0,21 0 16,-21 0-16,0 1 15,21-1-15,-22 0 16,22-42 0,0 0-1,0-1-15,0 1 0,22 0 16,-1 0-16,-21-21 0,21 20 0,0 1 15,0 0-15,0-21 0,-21 21 16,22-1-16,-1 1 0,-21 0 0,0 0 16,0 0-16,0 42 31,0 0-31,0 0 16,-21 0-16,-1 1 0,22-1 15,-21 0-15,21 21 0,0-21 16,0 1-16,0-1 0,0 0 0,0 0 15,0 0-15,0 0 0,21 1 16,-21-1-16,22-21 0,-1 0 0,0 21 16,0-21-16,0 0 0,0 0 0,1 0 15,-1-21-15,21 21 16,0-43-16,-20 22 0,-1 0 0,0 0 16,0-21-16,0 20 0,0 1 0,-21-21 15,22 0-15,-1-1 16,-21 1-16,21 0 0,0-22 0,-21 22 15,21-22-15,0 22 0,-21-22 0,22 22 16,-1 0-16,-21-1 0,0 1 16,0 21-16,0 0 0,0 0 0,0-1 15,0 44 17,0-1-32,-21 21 0,-1-21 0,22 22 15,-21-1-15,21 0 0,-21 1 16,0-1-16,21 0 0,-21 1 0,21-1 15,0 21-15,-21-20 0,21-1 0,-22-21 16,22 22-16,0-1 0,0 0 16,0-21-16,0 1 0,22 20 15,-1-21-15,0 0 0,0 0 0,21-21 16,-20 22-16,20-22 0,-21 0 16,21 0-16,1 0 0,-1 0 0,0-22 15,22-20-15,-22 21 16,-21 0-16,22 0 0,-22-1 0,0 1 15,-21 0-15,0-21 0,21 21 0,-21-1 16,0-20-16,0 21 0,0 0 16,0 0-16,-21-1 15,0 22-15,0 0 0,0 22 16,-1-22-16,22 21 0,-21 0 16,21 0-16,-21 0 0,0 22 15,21-22-15,0 21 0,0-21 16,0 0-16,0 1 0,21-1 15,0 0-15,0-21 0,1 21 0,-1 0 16,0-21-16,0 0 0,21 0 0,-20 0 16,-1 0-16,21 0 0,-21-21 15,0 0-15,22 0 0,-22 21 0,0-21 16,0-1-16,0 1 0,1 0 0,-1-21 16,0 21-16,0-1 0,-21 1 15,0 0-15,0 0 0,0 0 16,0 0-16,0 42 31,-21 0-31,21 0 0,0 0 16,0 0-16,-21 1 0,21-1 0,-21 0 15,-1 0-15,22 0 0,0 0 16,-21 1-16,21-1 0,-21 21 16,0-21-16,21 0 0,0-42 46,0 0-46,0 0 0,21 0 16,-21 0-16,21-1 0,0 1 16,-21 0-16,22 0 0,-1 0 0,0 0 15,21-22-15,-21 22 0,22 0 16,-22 21-16,21-21 0,1 21 16,-22 0-16,42 0 0,-42 0 15,1 21-15,-22 0 0,21 0 16,-21 0-16,0 1 0,0-1 15,21 0-15,-21 0 0,0 0 0,21 0 16,-21 1-16,0-1 0,21 0 0,0 0 16,1 0-1,-1-21-15,0 0 16,-21-21-16,21 21 16,-21-21-16,21 0 0,0 0 15,-21-1-15,0 1 0,22 0 16,-1 0-16,-21 0 0,21-22 0,0 22 15,0 0-15,0-21 0,1 21 16,-1-1-16,0 1 0,0 0 0,0 0 16,0 0-16,1 21 0,-1 0 0,-21 21 15,0 0 1,0 0-16,0 0 0,0 1 16,0-1-16,0 0 0,0 0 0,0 0 15,0 0-15,0 1 0,21-44 63,-21 1-48,0 0-15,0 0 0,0 0 16,0 0-16,0-1 0,-21 22 16,0-21-16,-1 21 15,1 0-15,0 0 16,0 21-16,0 1 0,0-22 15,-1 21-15,1 0 0,0 0 16,21 0-16,-21 0 0,21 1 16,-21-1-16,21 21 0,0-21 0,0 0 15,0 1-15,0-1 0,0 0 16,0 0-16,0 0 0,21-21 0,0 21 16,0 1-16,0-22 0,1 0 0,-1 0 15,0 0-15,0 0 0,0 0 16,0 0-16,1-22 0,-1 1 0,0 0 15,0 21-15,-21-21 0,21-21 0,-21 20 16,21 1-16,-21-21 0,0 21 0,22-22 16,-22 1-16,21 0 0,-21-1 15,0 1-15,0-21 0,0 20 16,21-20-16,-21-1 0,21 22 0,-21 0 16,0-1-16,0 1 0,0 21 15,21 0-15,-21-1 0,0 1 0,0 0 16,0 42-1,0 0 1,0 1-16,0 20 0,0-21 0,0 21 16,0-20-16,0 20 0,-21 0 0,21 1 15,0-1-15,0 0 0,0-21 16,-21 22-16,21-1 0,0 0 0,-21-20 16,21 20-16,0-21 0,-21 21 0,21-20 15,0-1-15,0 0 0,0 0 16,0 0-16,0 0 0,0 1 0,21-1 15,0-21-15,0 0 16,0 0-16,0 0 16,1 0-16,-1 0 0,0 0 0,0 0 15,21-21-15,-20-1 0,-1 1 0,0 21 16,21-21-16,-21-21 0,1 21 16,-1-1-16,0 1 0,-21 0 15,0 0-15,21 0 0,-21 0 0,0-1 0,0 1 16,-21 21-1,0 0-15,0 21 16,21 1-16,0-1 0,0 0 16,0 0-16,0 0 0,0 0 15,0 1-15,0-1 16,0 0-16,21 0 0,-21 0 16,21-21-16,0 21 0,-21 1 0,0-1 15,21-21-15,-21 21 16,0 0-16,0 0 31,-21-21-31,0 0 16,0 0-1,0 0-15,-1 0 0,22-21 16,-21 21-16,0-21 0,0 21 16,0-21-16,0 0 0,-22 21 15,22-22-15</inkml:trace>
  <inkml:trace contextRef="#ctx0" brushRef="#br1" timeOffset="72977.37">7578 15367 0,'-22'0'0,"44"0"0,-65 21 0,64-21 15,22 0-15,-22 0 16,21 0-16,1 0 0,20 0 16,-21 0-16,22-21 0,-22 21 0,1 0 15,-1 0-15,0-21 0,-21 21 0,1 0 16,-1 0-16,-21-21 0,0 0 31,-21 21-31,-1 0 0,22-22 16</inkml:trace>
  <inkml:trace contextRef="#ctx0" brushRef="#br1" timeOffset="75057.58">11176 15346 0,'0'0'15,"21"-42"1,-21 20-16,0 1 0,0 0 0,0 0 15,-21 21 1,0 0-16,0 0 16,-1 21-16,1 0 0,0-21 15,0 43-15,0-22 0,0 0 16,-1 21-16,1-21 0,21 22 0,0-22 16,-21 21-16,21-21 0,0 22 0,0-22 15,0 0-15,0 0 0,0 22 16,0-22-16,21 0 0,0 0 15,1-21-15,-1 0 0,0 21 0,0-21 16,0 0-16,22 0 0,-22 0 16,0-21-16,21 21 0,-21-21 0,22 0 15,-22 0-15,21-1 0,-21 1 0,22-21 16,-22 21-16,0-22 16,0 1-16,0 0 0,1-1 0,-1-20 15,0 21-15,0-22 0,0 22 0,-21-22 16,21 22-16,1-22 0,-22 22 15,0 0-15,0-1 0,0 22 0,21-21 16,-21 21-16,-21 42 31,21 21-31,0-21 0,-22 22 16,22-1-16,-21 0 0,0 22 0,21-22 16,0 22-16,0-22 0,-21 22 15,21-22-15,0 0 0,-21 1 0,21-1 16,0 0-16,0-21 0,0 22 0,0-22 15,0 0-15,0 0 16,0 0-16,21-21 0,0 22 0,0-22 16,0 0-16,1 0 0,-1 0 0,0 0 15,0 0-15,0 0 0,0 0 16,22-22-16,-22 22 0,21-21 0,-21 0 16,22 0-16,-22 0 0,0 0 0,0-1 15,0 1-15,1-21 0,-22 21 16,0 0-16,0-22 0,0 22 0,0 0 15,0 0-15,0 0 0,0-1 16,-22 22-16,1 0 16,0 0-16,0 0 0,0 0 15,0 22-15,-1-1 0,1 0 0,0 0 16,0 0-16,0 22 0,0-22 0,21 0 16,0 0-16,-22 21 0,22-20 15,0-1-15,0 0 0,0 0 0,0 0 16,0 0-16,22 1 15,-1-22-15,0 0 16,0 0-16,0 0 0,0 0 16,1-22-16,-1 1 0,0 21 0,0-21 15,0 0-15,-21 0 0,21 0 16,1-22-16,-22 22 0,0 0 16,21-21-16,-21 20 0,21-20 0,-21 21 15,0 0-15,0 0 0,0-1 16,0 1-16,0 42 31,0 1-31,0-1 0,0 0 16,-21 0-16,21 0 0,-21 22 0,21-22 15,0 0-15,0 0 0,0 21 0,0-20 16,0-1-16,0 0 16,21 0-16,0 0 0,0-21 0,0 0 15,0 0-15,1 0 0,-1 0 0,0 0 16,0 0-16,21 0 0,-20-21 0,-1 0 15,21 21-15,-21-21 16,0 0-16,1-1 0,-1-20 0,0 21 16,0 0-16,-21 0 0,0-22 0,0 22 15,0 0-15,0-21 0,0 20 16,0 1-16,0 42 16,0 22-1,0-22-15,0 0 16,0 0-16,0 22 0,0-22 0,0 0 15,0 21-15,0-21 0,0 1 0,0-1 16,0 0-16,0 0 0,0 0 16,0 0-1,-21-42 32,0 21-47,21-21 0,-21 21 16,21-21-16,-22 0 0,1 21 15,21 21 32,0 0-31,0 0 0,21-21-16,1 0 0,-1 0 15,0 0-15,0 0 0,0 0 0,0 0 16,1 0-16,-1 0 0,0-21 15,21 21-15,-21-21 0,22 0 0,-22 0 16,0-1-16,21 1 0,-20 0 0,-1 0 16,0-21-16,-21 20 0,21 1 15,-21-21-15,0 21 0,21-22 0,-21 22 16,0 0-16,0 0 0,-21 21 16,0 0-1,21 21-15,0 0 16,-21 0-16,21 1 0,0 20 15,0-21-15,0 0 0,0 22 16,0-22-16,21 0 0,-21 0 0,21 0 16,0 22-16,-21-22 0,21-21 15,1 21-15,-22 0 0,0 0 0,0 0 16,-22-21 15,1 0-31,0 0 0,0 0 16,0 0-16,0 0 0,-1 0 15,1 0-15,21-21 47,0 0-31,21 0-16,1 21 0,-1-21 16</inkml:trace>
  <inkml:trace contextRef="#ctx0" brushRef="#br1" timeOffset="75689.35">13631 15028 0,'0'0'0,"0"-21"0,0 0 0,0 0 16,0 42 15,0 0-31,0 0 0,-21 1 15,21 20-15,0 0 0,-21-21 16,21 22-16,-21-1 0,21 0 0,-21 1 16,21-1-16,0 0 0,0 1 0,-22-22 15,22 21-15,-21-21 0,21 22 0,-21-22 16,21 0-16,0 0 0,0 0 16,0 1-16,-21-22 15,21-22 16,0 1-31,0 0 0,0 0 16,0 0-16,0 0 0,0-1 0,0 1 16,0-21-16,0 0 0,21-1 15,0 1-15,0 0 0,-21-1 0,22 1 16,-1-22-16,21 22 0,-21 0 0,0-1 16,1 22-16,-1-21 0,0 21 0,0 0 15,0-1-15,0 22 16,1 0-16,-1 0 15,-21 22-15,0-1 0,0 21 0,21-21 16,-21 0-16,0 22 0,0-1 16,0 0-16,0-20 0,21 20 15,-21 0-15,0 1 0,0-22 0,0 21 16,0-21-16,0 0 0,0 22 16,0-22-16,0 0 0,-21 0 0,21 0 15,0 1-15,0-1 0,0 0 16,-21-21-16,21 21 0,-21-21 47,21-21-32,0 0 1,0 0-16,0-1 0,0 1 16</inkml:trace>
  <inkml:trace contextRef="#ctx0" brushRef="#br1" timeOffset="75934.03">13525 15388 0,'0'0'16,"-21"0"-16,42 0 31,1 0-31,-1 0 0,0 0 0,0 0 16,0 0-16,0 0 0,22 0 15,-22 0-15,0 0 0,0 0 0,0 0 16,1 0-16,-1 0 31</inkml:trace>
  <inkml:trace contextRef="#ctx0" brushRef="#br1" timeOffset="78773.99">11324 15367 0,'-21'0'0,"42"0"0,-84 0 0,41 0 16,1 0-16,-21 0 0,21 0 0,0 21 15,-1-21-15,22 21 16,0 1-1,22-1 1,-1-21 0,0 0-16,0 0 15,0 0-15,0 0 0,1 0 0,20 0 16,-21 0-16,21 0 0,1 0 16,20 0-16,-20 0 0,20 0 0,1-21 15,-1 21-15,22 0 0,-1 0 0,-20-22 16,21 22-16,-22 0 0,1 0 15,-1 0-15,1 0 0,-22 0 0,0 0 16,-21 0-16,1 0 0,-1 0 0,0 0 16,0 0-16,0 0 0,0-21 15,1 21-15,-1 0 0,0 0 16,0 0-16,0 0 16,-42 0 30,0 0-30,0 21-16,0-21 16,-1 0-16,-20 0 0,21 0 0</inkml:trace>
  <inkml:trace contextRef="#ctx0" brushRef="#br1" timeOffset="79141.3">11515 15515 0,'-43'0'0,"86"0"0,-107 21 15,22-21-15,21 0 0,21 22 16,-22-22-16,1 0 16,21 21-16,21-21 15,22 0-15,-22 0 16,21 0-16,1 0 0,-1 0 0,21 0 16,1 0-16,-1-21 0,22 21 15,21 0-15,-21 0 0,20 0 0,1-22 16,0 22-16,0 0 0,-21 0 0,20 0 15,-20 0-15,0 0 0,-22 0 0,1 0 16,-1 0-16,-20 0 0,-22 0 16,0 0-16,0 0 0,0-21 15,0 21-15,1 0 0,-1 0 16,0 0-16,0 0 16,0 0 46,22 0-46</inkml:trace>
  <inkml:trace contextRef="#ctx0" brushRef="#br1" timeOffset="81555.61">14838 15600 0,'0'0'0,"-21"0"47,-1 0-31,22 21-16,-21-21 47,0 0-32,21-21 1,0 0-16,0 0 16,0-1-16,0 1 15,21 21-15,-21-21 16,21 21-16,1 0 0,-22 21 31,0 0-15,0 1-16,0-1 15,-22 0-15,22 0 16,-21-21-16,0 0 0,21 21 16,-21-21-16,0 0 15,0 0-15,-1 0 16,22-21 15,0 0-31,0 0 16,0 0-1,0-1 17,0 44 14,0-1-14,0 0 1561,-21-21-1577,0 0 0</inkml:trace>
  <inkml:trace contextRef="#ctx0" brushRef="#br1" timeOffset="83849.36">14817 15177 0,'0'0'0,"0"-22"0,0 1 15,0 0 17,21 21-32,-21 21 47,0 0-47,0 1 0,-21-1 0,21 0 15,-22 0-15,22 21 0,0-20 0,0 20 16,-21-21-16,21 0 0,0 22 15,-21-22-15,21 0 0,0 0 0,0 0 16,0 0-16,0 1 0,0-1 16,0 0 15,0-42-15,0 0-1,-21 21-15,21-22 0,0 1 16,0 0-16</inkml:trace>
  <inkml:trace contextRef="#ctx0" brushRef="#br1" timeOffset="84241.36">14753 14880 0,'-21'0'15,"42"0"-15,-63 0 0,21 0 32,21 21-17,0 1 1,21-22-16,0 0 16,0 0-16,0 0 15,-21-22-15,21 22 16,-21-21-16,0 0 0,0 0 15,0 0-15,0 0 16,-21 21-16,21-22 16,-21 22-1,0 0 1,21 22-16,0-1 0,0 0 16,0 0-16,0 0 15,0 0-15,0 1 16,0-1-16,0 0 0,0 0 15,21 0-15,0-21 0,-21 21 0</inkml:trace>
  <inkml:trace contextRef="#ctx0" brushRef="#br1" timeOffset="84986.17">15219 15219 0,'0'21'47,"0"0"-47,0 0 15,0 1-15,-21-1 0,21 0 16,0 0-16,0 0 0,0 0 0,0 1 16,0-1-16,0 0 0,-22-21 0,22 21 15,0 0-15,0 0 0,-21 1 16,21-1-16,0 0 15,-21-21 1,0 0 0,21-21-1,0 0-15,0-1 0,0 1 16,0 0-16,0 0 0,21 0 0,0 0 16,-21-22-16,21 22 0,1-21 15,-1-1-15,0 22 0,21-21 0,-21 21 16,1 0-16,20-1 0,-21 1 0,0 21 15,0 0-15,1 0 0,-1 0 16,0 21-16,-21 1 0,0-1 0,21 0 16,0 0-16,-21 21 0,0-20 0,0-1 15,0 21-15,0-21 0,0 22 16,21-22-16,-21 0 0,0 0 16,0 0-16,0 0 0,0 1 0,0-1 15,-21-21 16,21-21-15,0-1-16,0 1 16,0 0-16,0 0 0,21 0 15,1-22-15,-22 22 0,21 0 0,0-21 16,0-1-16,0 22 0,0-21 0,1 21 16,-1 0-16,0-1 0,0 22 15,0 0-15,0 0 0,1 0 0,-22 22 16,21-1-16,-21 0 15,0 21-15,0-21 0,0 22 16,0-22-16,0 21 0,0-21 0,0 1 16,0 20-16,0-21 0,0 0 0,0 0 15,0 1-15,-21-1 0,21 0 16,21-42 31,0 0-32,0-1-15</inkml:trace>
  <inkml:trace contextRef="#ctx0" brushRef="#br1" timeOffset="85314.42">16277 15113 0,'0'-21'16,"0"42"-16,0-63 0,0 21 0,0-1 15,0 1-15,-21 21 16,21 21-1,-21 1-15,21-1 0,0 0 16,0 21-16,0 1 0,-21 20 0,21-21 16,0 1-16,0 20 0,0 1 15,0-22-15,-22 22 0,1-1 0,0 1 16,0-1-16,21 1 0,-21 20 16,-22-20-16,22-1 0,0 22 0,0-22 15,0-20-15,0 20 0,-1-20 16,1 20-16,0-21 0,0-20 0,21 20 15,0-21-15,-21 0 0,21 0 0,-21-21 16,21 22-16,0-44 31,0 1-31,0 0 0,0-21 16,21 21-16,0-22 0,-21 1 0,21 0 16,0-1-16</inkml:trace>
  <inkml:trace contextRef="#ctx0" brushRef="#br1" timeOffset="85613.87">16108 15367 0,'0'-42'0,"0"84"0,0-105 0,0 20 0,0 22 15,0 0-15,21-21 0,0 20 0,0 1 16,0 0-16,1 0 0,20 21 16,0-21-16,1 21 0,-1 0 0,-21 0 15,21 0-15,1 0 0,-22 21 0,0 0 16,-21 0-16,0 0 0,0 22 15,0-22-15,0 21 0,-42 1 0,21-22 16,-1 21-16,-20-21 0,0 0 0,-1 1 16,1-1-16,0 0 0,-1 0 15,22 0-15,-21-21 0,21 0 16,0 21-16,-1-21 0,44 0 31,-1-21-31,0 0 16,0 0-16,0 21 0,0-21 0,1-22 15,20 22-15,0 0 0</inkml:trace>
  <inkml:trace contextRef="#ctx0" brushRef="#br1" timeOffset="87931.7">16849 14626 0,'0'-42'0,"0"84"0,0-105 15,0 42-15,0-1 0,0 1 16,0 0-16,0 0 0,0 0 0,0 42 31,0 0-31,0 0 0,0 22 16,0-1-16,-22 0 0,22 1 0,0-1 15,-21 0-15,0 22 0,0-22 0,21 22 16,0-22-16,-21 21 0,21-20 0,-21 20 16,21-20-16,0-1 0,0 0 15,0 1-15,0-22 0,0 21 16,0-21-16,21 0 0,0 1 0,-21-1 15,21-21-15,0 0 0,0 21 16,22-21-16,-22 0 0,0 0 0,0 0 16,22-21-16,-22 0 0,0 21 0,21-22 15,-21 1-15,1 0 0,-1-21 16,0 21-16,0-1 0,-21-20 0,21 21 16,-21-21-16,0 20 0,0-20 0,0 21 15,0 0-15,-21 0 0,0 21 16,0 0-16,0 0 15,-1 21-15,1 0 0,0 0 0,0 0 16,21 22-16,0-22 0,-21 21 16,21-21-16,0 0 0,0 22 15,0-22-15,0 0 0,0 21 0,21-20 16,0-1-16,0 0 0,0-21 16,1 0-16,20 0 0,-21 0 0,0 0 15,22 0-15,-1 0 0,-21 0 16,21 0-16,-20-21 0,20 0 0,0-1 15,-21 1-15,1 0 0,-1 0 0,0 0 16,0-22-16,-21 22 0,0-21 16,0 21-16,0-22 0,0 22 0,0 0 15,0 0-15,0 42 32,0 0-32,0 0 15,0 1-15,0 20 0,0-21 0,0 21 16,0-20-16,0-1 0,0 21 0,0-21 15,0 0-15,-21 1 0,21-1 16,-21 0-16,21 0 16,0-42 15,0 0-15,0 0-16,0-1 0,0 1 15,0-21-15,21 21 0,0 0 0,-21-22 16,21 22-16,0 0 0,-21-21 15,22 20-15,-1 1 0,0 0 16,0 0-16,0 21 0,0 0 0,1 0 16,-22 21-1,21 0-15,-21 0 0,0 22 16,0-22-16,0 85 16,0-64-16,0-21 0,0 0 15,0 1-15,0-1 16,0 0-16,0-42 31,0 0-15,21-1-16,0 1 15,0 0-15,0-21 0,1 21 16,-1-1-16,21-20 0,-21 21 0,0-21 16,22 20-16,-22-20 0,0 21 15,0 0-15,22 0 0,-22-1 16,0 22-16,-21 22 15,0-1-15,0 0 16,0 0-16,0 21 0,0-20 16,0-1-16,0 21 0,0-21 0,0 0 15,0 22-15,0-22 0,0 0 0,0 0 16,0 0-16,0 1 0,21-1 16,0-21-16,-21 21 0,21-21 15,1 0-15,-1 0 0,0 0 0,21 0 16,-21 0-16,1 0 0,20 0 15,-21 0-15,0-21 0,0 21 0,22-21 16,-22-1-16,0-20 0,0 21 0,0-21 16,1 20-16,-1-20 0,0 21 0,-21-21 15,0 20-15,0 1 0,0 0 16,0 0-16,0 0 0,-21 21 16,0 21-16,-1 0 15,1 0-15,21 0 0,-21 22 16,21-22-16,-21 0 0,21 21 15,0-20-15,0-1 0,0 0 0,0 0 16,0 0-16,0 0 0,0 1 0,21-22 16,-21 21-16,21-21 0,0 0 15,1 0-15,-1 0 0,0 0 0,0 0 16,21 0-16,-20 0 0,-1 0 0,0-21 16,0 21-16,0-22 0,0 1 15,1 0-15,-1 0 0,-21-21 0,21 20 16,0-20-16,0 21 0,-21 0 0,0-22 15,21 43-15,-21-21 0,0 0 16,0 42 0,0 0-16,-21 1 0,21-1 15,-21 21-15,0-21 0,0 0 16,21 1-16,-21 20 0,21-21 16,0 0-16,-22 0 0,22 1 0,-21-22 15,21 21-15,0 0 0,-21-21 16,21 21-16,0-42 31,21 0-15,-21 0-16,21 21 0,1-22 0,-1 1 15,0 0-15,0-21 16,0 21-16,0-1 0,22-20 0,-22 21 16,21-21-16,-21 20 0,43-20 15,-43 42-15,0-21 0,0 21 16,1 0-16,-22 21 15,0 0-15,0 0 0,0 1 0,0-1 16,0 0-16,0 21 0,0-21 0,0 22 16,0-22-16,0 0 0,0 21 15,0-20-15,0-1 0,0 0 0,0 0 16,0 0-16,21 0 0,0 1 16,0-22-1,0 0-15,0 0 0,1 0 16,-1 0-16,-21-22 0,21 1 0,0 21 15,0-42-15,-21 21 0,21 0 16,1-22-16,-1 1 0,0 0 16,0-1-16,0 1 0,22-22 0,-22 22 15,0 0-15,42-64 0,-41 64 16,-1-1-16,0 22 0,0-21 16,-21 21-16,0-1 0,21 1 0,-21 0 15,-21 42 16,0 0-31,21 1 0,-21-1 16,0 21-16,-1-21 0,22 22 16,-21-1-16,0 0 0,0 1 0,0-1 15,0 0-15,-1 1 0,22-1 16,-21-21-16,0 21 0,0 1 0,21-22 16,0 21-16,0-21 0,0 1 0,0-1 15,0 0-15,0 0 0,0 0 16,0 0-16,21-21 15,0 0-15,0 0 0,1 0 0,-1 0 16,0 0-16,21 0 0,-21 0 16,22-21-16,-1 0 0,0 0 0,1 21 15,-1-42-15,-21 20 0,22 1 0,-22-21 16,21 21-16,-21-22 0,-21 22 16,0 0-16,21 0 0,-21 0 15,0 0-15,0-1 0,-21 22 16,0 0-16,0 0 15,0 0-15,0 22 0,21-1 0,0 0 16,0 0-16,0 0 0,0 0 0,0 1 16,0 20-16,0-21 0,0 0 15,0 0-15,0 1 0,0-1 16,0 0-16,21-21 0,-21 21 0,0 0 16,0 0-16,0 1 15,-21-22 1,-1 0-16,1 0 15,0 0-15,0 0 32,0 0-32,0-43 15,21 22-15,-22 21 16,22-21-16,0 0 0,-21 0 0</inkml:trace>
  <inkml:trace contextRef="#ctx0" brushRef="#br1" timeOffset="88183.23">19389 14923 0,'-22'0'0,"44"0"0,-65 0 15,43-22-15,21 1 32,1 21-32,-1 0 0,21 0 15,0 0-15,-20 0 0,20 0 0,0 0 16,1 0-16,-1-21 0,-21 21 15,21 0-15,-20 0 0,-1 0 0,21 0 16,-21 0-16,0 0 0,1 0 16,-22-21-1,0 0 1</inkml:trace>
  <inkml:trace contextRef="#ctx0" brushRef="#br1" timeOffset="88773.71">21040 14711 0,'21'-21'0,"-42"42"0,42-85 0,0 43 16,0 0-16,-21 0 0,21-21 0,0 20 15,-21 1-15,0 64 31,0-22-31,0 21 16,0 0-16,0 1 0,0-1 0,0 0 16,0 1-16,0-22 0,0 21 15,0 1-15,0-1 0,0-21 0,0 21 16,0-20-16,0-1 0,-21 0 16,21 21-16,-21-42 0,21 21 15,-21 1-15,21-1 0,0 0 16,-21-21-16,21-21 31,0 0-15,0-1-16,0 1 0</inkml:trace>
  <inkml:trace contextRef="#ctx0" brushRef="#br1" timeOffset="88997.33">20934 15092 0,'-43'0'15,"22"21"-15,127-42 0,-148 21 0,-22 42 0,43-42 16,21 21-16,-21-21 0,21 22 15,0-1-15,21-21 16,0 21-16,0 0 0,1-21 16,-1 0-16,21 0 0,0 0 0,1 0 15,-1 0-15,0 0 0,22 0 16,-22-21-16,1 21 0,-1 0 0,0-21 16,-21 21-16,22-21 0,-22 21 0,0-22 15,-21 1-15,0 0 16,0 0-16,0 0 0,0 0 0,0-1 15,0 1-15,0 0 0,0 0 0,0 0 16</inkml:trace>
  <inkml:trace contextRef="#ctx0" brushRef="#br1" timeOffset="89218.42">21018 14542 0,'-21'0'16,"42"0"-16,-63-22 0,42 1 0,21 21 15,0 0-15,22-21 0,-22 21 16,21 0-16,1 0 0,-1 0 16,0-21-16,1 21 0,20 0 0,-21 0 15,1 0-15,-22 0 0,21 0 0,-21 0 16,-21 21 15,0 0-31,22-21 0,-22 21 16,0 1-16</inkml:trace>
  <inkml:trace contextRef="#ctx0" brushRef="#br1" timeOffset="89461.32">21929 15155 0,'21'22'0,"-42"-44"0,63 44 0,-42-1 16,21-21-16,0 21 0,-21 0 0,0 0 0,0 0 15,0 1-15,0-1 16,0 0-16,-21 0 0,0 0 16,0 0-16,0 1 0,-1-1 0,-20-21 15,0 21-15,21 0 0,-22 0 0,22-21 16,0 21-16,0-21 0,0 0 16,21 22-16,-22-22 0</inkml:trace>
  <inkml:trace contextRef="#ctx0" brushRef="#br1" timeOffset="89783.21">22881 14563 0,'0'0'0,"0"-21"0,0-22 15,21 22-15,0 0 0,-21 0 16,0 42 0,0 0-16,0 21 0,0-20 15,0 20-15,0-21 0,-21 21 0,0-20 16,21 20-16,-21 0 0,21-21 16,-21 22-16,21-22 0,-21 0 15,21 0-15,0 22 0,-22-22 0,22 0 16,0 0-16,0 0 15,0 0-15,0 1 0,-21-22 16,0 0 0</inkml:trace>
  <inkml:trace contextRef="#ctx0" brushRef="#br1" timeOffset="90017.77">22521 15113 0,'0'0'0,"-21"21"16,21 0 0,0 1-16,21-22 0,22 0 15,-22 21-15,0-21 0,0 0 0,21 0 16,1 0-16,-22 21 0,21-21 16,1 0-16,-22 0 0,21 0 0,0 0 15,-20 0-15,-1 0 0,21 0 0,-21 0 16,0 0-16,1-21 0,-22 0 0,21-1 15,-21 1 1,0 0-16,0 0 0,0 0 16,0 0-16,0-1 0</inkml:trace>
  <inkml:trace contextRef="#ctx0" brushRef="#br1" timeOffset="90250.84">22627 14584 0,'-21'-21'0,"42"42"0,-63-63 16,42 20-16,0 1 0,0 0 16,21 21-16,0 0 0,0-21 0,0 0 15,22 21-15,-22 0 0,21 0 16,1 0-16,-22 0 0,21 0 0,0-21 16,-20 21-16,20 0 0,-21 0 15,0 0-15,0 0 0,1 0 16,-1 0-1,0 0 1</inkml:trace>
  <inkml:trace contextRef="#ctx0" brushRef="#br1" timeOffset="90762.19">23516 15071 0,'0'0'0,"0"-21"16,0-1-1,0 1-15,21 0 16,0 21-16,1-21 16,-1 21-16,0 0 0,0 0 15,-21 21-15,0 0 16,21 0-16,-21 1 0,0-1 0,0 21 15,0 0-15,0 1 0,-21-1 0,0 0 16,0 1-16,0-22 0,-22 21 16,22 1-16,-21-22 0,-1 21 15,1-21-15,0 0 0,-1 1 0,22-22 16,-21 21-16,0 0 0,20-21 0,-20 0 16,21 0-16,0 0 0,21-21 31,21 0-31,0-1 0,0 1 15,0 0-15,22 0 0,-22 0 0,0 21 16,0-21-16,0 21 0,1 0 16,-1 0-16,0 0 15,-21 21-15,21 0 0,-21 0 0,0 0 16,21 0-16,0 1 0,1-1 0,-1 0 16,-21 0-16,21 0 15,21 0-15,-21-21 0,1 22 0,20-22 16,-21 0-16,0 0 0,0 0 0,1 0 15,-1 0-15,0 0 0,-21-22 0,21 22 16,-21-21-16,0 0 0,0 0 16</inkml:trace>
  <inkml:trace contextRef="#ctx0" brushRef="#br1" timeOffset="91233.98">21463 15346 0,'0'-21'16,"0"42"15,0 0-31,0 0 0,0 0 0,0 1 16,0-1-16,-21 0 0,21 0 16,-21 0-16,21 0 0,-22 1 0,22-1 15,0 0-15,0 0 0,0 0 16,0 0-16,22-21 0,20 0 15,-21 0-15</inkml:trace>
  <inkml:trace contextRef="#ctx0" brushRef="#br1" timeOffset="144247.68">3006 4487 0,'-22'0'0,"44"0"0,-44 22 0,22-1 16,-21-21-1,21 21-15,21-21 47,1 0-47,-1 0 16,0 0-16,-21-21 16,0 0-16,21 21 0,-21-22 0,21 1 15,-21 0-15,0 0 0,0 0 16,0 0-1,-21 21-15,0 0 0,0 0 16,0 0-16,-1 21 16,1 0-16,21 0 0,0 0 15,-21 0-15,21 1 0,0 20 0,-21-21 16,21 0-16,0 0 0,0 22 16,0-22-16,0 0 0,0 0 0,0 0 15,0 1-15,21-22 0,-21 21 16,21-21-16,0 0 0,1 0 15,-1 0-15,0 0 0,0 0 16,-21-21-16,21-1 16,0 22-16,1-21 0,-22 0 0,21 0 15,0 0-15,-21 0 0,21-1 16,0 1-16,0 0 0,-21 0 0,22 0 16,-1 0-16,0-1 0,0 22 15,0 0-15,0 0 0,1 0 16,-1 22-16,-21-1 15,0 0-15,0 0 0,0 0 16,0 0-16,0 1 0,0-1 0,0 0 16,0 0-16,-21 0 0,21 0 0,-22 1 15,22-1-15,0-42 47,0-1-31,22 1-16,-1 0 0,-21 0 15,21 0-15,0 0 0,-21-1 16,21-20-16,-21 21 0,21 0 0,-21 0 16,0-1-16,0 1 0,0 0 0,-21 42 31,0 0-15,21 1-16,-21-1 0,21 0 15,-21 0-15,21 0 0,0 0 16,0 1-16,0-1 0,0 0 0,0 0 15,0 0-15,0 0 0,0 1 16,21-22-16,0 0 0,0 0 16,0 0-16,1 0 0,-1 0 0,0-22 15,0 1-15,0 21 0,0-21 16,1 0-16,-1-21 0,0 20 0,0-20 16,0 21-16,0-21 0,1-1 15,-22-63-15,0 64 0,0 0 16,0-1-16,0 1 0,0 21 0,0-21 15,0 20-15,-22 22 16,1 0-16,21 22 16,-21-1-16,21 0 0,0 21 15,0 1-15,0-1 0,0 0 16,0 1-16,0-1 0,0 0 0,0 1 16,0-1-16,0 0 0,0 1 15,0-22-15,0 21 0,21-21 0,0 0 16,1 1-16,-22-1 0,21 0 0,0 0 15,0-21-15,0 0 16,0 0-16,1 0 0,-1 0 0,0 0 16,-21-21-16,21 0 0,0 21 0,0-21 15,-21-1-15,0 1 0,22 0 16,-1 0-16,-21 0 0,0 0 16,21-22-16,-21 22 0,0 0 15,0 0-15,0 0 16,-21 21-1,0 21 1,21 0-16,-22 0 16,22 0-16,-21 0 0,21 1 15,0-1-15,0 0 0,0 0 16,21 0 0,1-21-16,-1 0 0,0 0 15,0 0-15,0 0 0,0 0 16,1-21-1,-1 21-15,0-21 0,0 0 0,0 21 16,0-21-16,-21-1 0,0 1 16,22 0-16,-22 42 47,0 0-47,0 1 0,0-1 15,0 0-15,0 0 16,0 0-16,0 0 15,0 1-15,0-44 47,0 1-47,0 0 16,21 0-16,-21 0 16,21 0-16,0-1 0,0 1 0,0 0 15,1 0-15,-1 21 0,21-21 0,-21 0 16,22 21-16,-22 0 0,0 0 15,0 0-15,0 0 0,0 21 0,-21 0 16,22-21-16,-22 21 0,0 0 0,0 0 16,0 1-16,0-1 15,0 0-15,0 0 0,0 0 16,0 0-16,0 1 16,21-22 15,0 0-16,-21-22-15,21 22 16</inkml:trace>
  <inkml:trace contextRef="#ctx0" brushRef="#br1" timeOffset="145049.6">5080 4530 0,'-233'127'110,"360"-170"-110,-21-41 0,-339 232 0,233-127 15,-21 0-15,21 0 0,0 1 16,0-1-16,0 0 0,21-21 15,0 0-15,0 0 16,1 0-16,-1 0 16,0-21-16,0 0 0,0 21 15,0-22-15,1 1 0,-22 0 0,21 0 16,0-21-16,-21 20 0,0 1 0,21-21 16,-21 21-16,21-22 0,-21 22 15,0-21-15,21 0 0,-21 20 0,0-20 16,0 21-16,0 0 0,0 0 0,0-1 15,0 1 1,0 42 0,0 1-16,0-1 0,0 0 15,-21 21-15,21-21 0,0 1 16,0 20-16,0-21 0,0 21 16,0-20-16,0 20 0,-21-21 0,21 0 15,0 0-15,0 22 0,0-22 16,0 0-16,0 0 0,0 0 15,21 1-15,0-22 0,1 0 16,-1 0-16,0 0 16,0 0-16,0 0 0,0-22 15,1 22-15,-1-21 0,0 0 0,0 21 16,0-21-16,0 0 0,-21 0 16,0-1-16,22 1 0,-22 0 0,0 0 15,-22 21 16,1 0-31,0 21 16,0-21-16,21 21 0,0 0 0,0 1 16,0-1-16,0 0 15,0 0-15,0 0 16,21 0-16,0-21 0,-21 22 0,21-22 16,1 0-16,-1 21 0,-21 0 15,-21-21 32,-1 0-47,1 0 16,0 0-16,21-21 15,-21 21-15,0-21 0,0 21 16,-1-22-16,1 1 0</inkml:trace>
  <inkml:trace contextRef="#ctx0" brushRef="#br1" timeOffset="145349.31">3810 4297 0,'-21'0'0,"42"0"0,-63 21 0,20-21 0,44 0 31,-1 0-31,0 0 0,0 0 15,21-21-15,-20 21 0,20-21 0,0 21 16,1-21-16,-22 21 0,21 0 0,-21-22 16,0 22-16,1 0 0,-22-21 15,21 21 1,0 0 31,-21 21-47</inkml:trace>
  <inkml:trace contextRef="#ctx0" brushRef="#br1" timeOffset="147497.65">12742 4276 0,'0'0'0,"-21"21"15,21-42 32,21 0-47,0 21 0,-21-22 16,22 1-16,-1 0 0,-21 0 0,0 0 16,21-22-16,-21 22 0,0 0 0,0-21 15,0 21-15,0-1 16,0 1-16,-21 0 0,0 21 31,21 21-31,0 22 0,0-22 0,0 21 16,0 0-16,0 1 0,0-1 15,0 0-15,0 1 0,0 20 0,0-20 16,0-1-16,0 0 0,0 1 0,0-22 16,0 21-16,0 0 0,0-20 15,0-1-15,0 21 0,0-21 0,0 0 16,0 1-16,-22-1 0,1-21 15,0 0-15,0 0 0,0 0 16,0 0-16,-1-21 16,1-1-16,0 1 0,0 0 15,0 0-15,0 0 0,21 0 0,-22-1 16,22 1-16,-21 0 0,21 0 16,0 42-1,0 0 1,0 0-16,21 1 0,1-1 15,-1 0-15,-21 0 0,21 0 16,0 0-16,0-21 0,0 22 16,1-22-16,-1 21 0,0-21 0,21 0 15,-21 0-15,1 0 0,20 0 0,-21 0 16,21 0-16,-20 0 0,-1-21 16,21 21-16,-21-22 0,0 1 15,1 21-15,-1-21 0,-21 0 0,0 0 16,21 0-16,-21-1 0,21 1 15,-21 42 17,0 1-32,0-1 15,0 0-15,0 0 0,-21 0 0,21 22 16,-21-22-16,21 0 0,0 0 16,0 0-16,0 0 0,21-42 46,0 0-30,0 0-16,-21 0 0,21 0 0,1-22 16,-22 22-16,21 0 0,0 0 15,-21 0-15,21-1 0,0 22 16,0 0 0,-21 22-1,0-1-15,0 0 0,0 0 0,0 0 16,22 0-16,-22 1 0,0-1 15,0 0-15,0 0 16,21-21-16,0 21 0,0-21 16,0 0-1,0 0-15,1 0 0,-22-21 0,21 21 16,0-21-16,-21 0 0,0 0 16,21-1-16,0 1 0,-21 0 0,0 0 15,0 0-15,21 21 0,-21-21 0,0 42 47,0 0-31,0 0-16,0 0 0,0 0 0,0 1 15,0-1-15,22 0 0,-1 0 16,0 0-16,0 0 16,0-21-16,0 0 0,1 0 15,-1 0-15,0 0 0,0 0 0,0 0 16,0 0-16,1-21 0,-1 0 0,0 0 15,0 0-15,-21 0 0,21-1 16,-21 1-16,0 0 0,0 0 16,0 0-16,0 0 0,0-1 0,0 1 15,0 42 17,0 22-17,0-1-15,0-21 0,0 22 16,-21-1-16,0 0 0,21 1 0,-21 20 15,21 1-15,0-22 0,-21 21 0,21 1 16,-22-22-16,22 22 0,0-22 0,0 22 16,0-22-16,0 0 0,0-21 15,-21 22-15,21-22 0,0 0 0,0 0 16,0 0-16,0 1 0,0-44 31,0 1-31,0 0 16,21 0-16,-21 0 0,0-22 15,0 22-15,22-21 0,-22 0 0,21-1 16</inkml:trace>
  <inkml:trace contextRef="#ctx0" brushRef="#br1" timeOffset="147781.7">13864 4699 0,'0'-63'16,"0"274"-16,0-359 0,0 42 0,0 85 15,21 0-15,-21 0 16,21 21-16,1 0 0,-1 0 15,0 0-15,21 0 0,-21 0 0,22 0 16,-1 0-16,-21 0 0,22 0 0,-22 21 16,0-21-16,0 21 0,-21 0 15,0 0-15,0 1 0,0-1 0,0 0 16,-21 0-16,0 0 0,-22 0 0,22 1 16,0-1-16,-21-21 0,21 21 15,-1 0-15,1-21 0,0 0 16,0 21-16,21-42 31,21 0-31,0 0 16,0 0-16,1-1 0,-1 1 0,0 0 15</inkml:trace>
  <inkml:trace contextRef="#ctx0" brushRef="#br1" timeOffset="149427.32">14626 4064 0,'0'0'16,"0"-21"-16,-21 21 16,0 0-16,0 0 15,21 21-15,-22 0 0,1 0 0,21 1 16,-21-1-16,0 21 0,0 0 16,21-20-16,-21 20 0,-1 0 15,22 1-15,0-1 0,-21 0 0,21 1 0,-21-1 16,21-21-16,0 21 0,0-20 0,0 20 15,0-21-15,0 0 0,0 0 16,0 1-16,21-22 0,0 21 16,1-21-16,41 0 15,-42 0-15,22 0 0,-22-21 0,0 21 16,21-22-16,-21 1 0,1 21 16,-1-21-16,0 0 0,0 0 0,0 0 15,-21-1-15,0 1 0,0 0 0,0 0 16,0 0-16,0 0 0,-21 21 31,0 0-31,0 0 0,21 21 0,-21-21 16,-1 21-16,22 0 0,0 0 0,0 0 15,0 1-15,0-1 0,0 0 0,0 0 16,0 0-16,0 0 0,0 1 16,22-22-16,-1 21 0,0-21 15,0 0-15,0 0 0,22 0 0,-22 0 16,42 0-16,-42-21 0,22 21 15,-22-22-15,21 1 0,-21 0 0,1 0 16,-1 0-16,-21 0 0,0-1 16,21 1-16,-21 0 0,0 0 15,0 42 17,0 0-32,-21 0 15,0 1-15,21-1 16,0 0-16,0 0 0,0 0 0,-22 0 0,22 1 15,-21-1 1,21-42 15,21 21-31,-21-22 16,22 1-16,-1 0 0,0 0 0,-21 0 16,21 0-16,0-1 0,0 1 0,1 0 15,-1 0-15,-21 0 0,21 21 16,0-21-16,0 21 0,0 21 31,-21 0-31,0 0 0,0 0 16,0 0-16,0 1 0,0-1 15,0 0-15,0 0 16,0 0-16,0 0 0,22-21 0,-22 22 16,21-22-16,0 0 15,0 0 1,0 0-16,0 0 0,-21-22 0,22 22 15,-1-21-15,0 0 0,0 0 16,-21 0-16,21 0 0,0-1 0,-21 1 16,0 0-16,0 0 0,0 0 0,22 21 15,-22-21-15,-22 42 47,22 0-47,0 0 0,-21 0 0,0 0 16,21 1-16,0-1 15,0 0-15,0 0 0,0 0 0,0 0 16,0 1-16,0-1 0,21 0 0,0-21 16,-21 21-16,22-21 0,-1 0 0,0 0 15,0 0-15,0 0 0,0 0 16,1 0-16,-1 0 0,-21-21 0,21 21 16,0-21-16,0 0 0,0-1 0,1 1 15,-1 0-15,-21 0 0,0 0 16,21-22-16,-21 22 0,0 0 0,21 0 15,-21 0-15,0 0 0,0-1 16,-21 22 0,21 22-16,-21-1 15,21 0-15,0 0 0,0 0 16,0 0-16,0 1 0,0-1 16,0 0-16,0 0 0,0 0 15,21 0-15,0-21 16,0 0-16,0 0 0,1 0 15,-1 0-15,0 0 0,0 0 16,0 0-16,0-21 0,-21 0 16,22 0-16,-1 0 15,-21 0-15,0-1 0,0 1 0,0 0 16,21 0-16,-21 0 0,0 42 31,-21 0-15,0 0-16,21 0 0,0 1 15,-22-1-15,22 0 0,0 0 16,-21 0-16,21 0 0,0 1 16,0-1-1,0-42 17,21-1-32,-21 1 15,22 21-15,-22-21 0,21 0 16,0 0-16,-21-22 0,21 22 0,0 0 15,0 0-15,1 0 0,-1 0 0,0-1 16,0 22-16,0 0 0,0 0 16,-21 22-1,0-1-15,0 0 0,0 0 16,0 0-16,0 22 0,0-22 0,0 0 16,0 0-16,0 0 0,0 0 15,0 1-15,0-1 0,0 0 0,0 0 31,0-42 1,0 0-17,22 0-15,-22-1 16,21 1-16,0 0 0</inkml:trace>
  <inkml:trace contextRef="#ctx0" brushRef="#br1" timeOffset="149698.32">16700 4064 0,'0'-21'0,"0"42"0,0-63 0,0 21 16,0-1-16,0 1 0,0 0 15,-21 42 17,21 22-32,-21-22 0,21 21 15,-21-21-15,21 22 0,0-1 0,0 0 16,-21 1-16,21 20 0,0-21 0,0 1 15,0-1-15,-21-21 0,-1 64 16,22-64-16,0 0 0,-21 22 16,21-22-16,0 0 0,0 0 15,0 0 1,21-21 0,1-21-16,-1 21 15</inkml:trace>
  <inkml:trace contextRef="#ctx0" brushRef="#br1" timeOffset="150115.34">16912 4530 0,'0'0'0,"21"-43"15,0 43 1,-21-21-16,22 0 0,-22 0 16,-22 21 15,1 0-31,0 21 0,0-21 15,0 21-15,0 0 0,-1 1 16,1-1-16,21 0 16,-21 0-16,21 0 0,0 0 15,21-21 1,0 0-16,1 22 0,-1-22 16,0 0-16,0 21 0,0 0 15,0-21-15,-21 21 16,0 0-16,0 0 15,-21 1 17,0-22-32,0 0 15,0 0-15,0 0 0,-1 0 16,1 0 0,0 0-1,21-22-15,0 1 0,0 0 16,0 0-16,-21 0 15,21 0-15,0-1 0</inkml:trace>
  <inkml:trace contextRef="#ctx0" brushRef="#br1" timeOffset="150409.38">16446 4106 0,'-21'0'0,"42"0"0,-42-21 16,42 21-1,1 0-15,-1 0 0,21 0 16,-21-21-16,22 21 0,-1 0 0,0 0 16,1 0-16,-1 0 0,0-21 15,-21 21-15,22 0 0,-1-21 0,-21 21 16,0 0-16,1 0 0,-1 0 0,0 0 16,-21 21 46,0 0-46,-21-21-1,0 0-15,-1 0 0</inkml:trace>
  <inkml:trace contextRef="#ctx0" brushRef="#br1" timeOffset="184130.09">4657 8932 0,'-22'0'16,"44"0"-16,-65 0 0,22 22 0,0-22 0,0 0 15,21 21-15,0 0 31,0 0 1,21-21-17,0 0-15,0 0 0,0 0 0,22 0 16,-22 0-16,21 0 0,22-21 0,-22 21 16,22-21-16,-22 21 0,21-21 15,1 21-15,-1-22 0,22 1 0,-21 21 16,20-21-16,1 21 0,-22-21 0,22 21 15,-21 0-15,-1 0 0,1-21 16,-22 21-16,0 0 0,1 0 16,-1 0-16,-21 0 0,0 0 0,0 0 15,-42 0 32,0 0-31,0 21-1,0-21-15,0 0 0,-1 0 16,1 0-16,-21 0 0</inkml:trace>
  <inkml:trace contextRef="#ctx0" brushRef="#br1" timeOffset="184505.92">4826 9102 0,'-21'21'0,"42"-42"0,-85 63 0,43-42 16,0 0-16,0 0 0,0 21 15,0-21-15,-1 0 16,44 0 0,20 0-16,-21 0 15,21 0-15,22 0 0,-22 0 0,22 0 16,-1 0-16,1 0 0,-1 0 15,1-21-15,-1 21 0,1-21 16,-1 21-16,1 0 0,-22 0 0,22-21 16,-1 21-16,-21 0 0,1 0 0,-22 0 15,21 0-15,-21 0 0,1 0 16,-44 0 31,1 0-47,0 0 0,0 0 0,-21 0 15,20 0-15,1 21 0,-21-21 0,21 0 16,-22 0-16</inkml:trace>
  <inkml:trace contextRef="#ctx0" brushRef="#br1" timeOffset="185477.37">4678 9313 0,'-21'0'16,"42"0"-16,-64 0 0,22 22 0,0-22 0,0 0 15,21 21 1,21-21 0,0 0-16,22 0 0,-22 0 15,21 0-15,0 0 0,22 0 0,-22 0 16,22 0-16,-1 0 0,1 0 16,-1 0-16,1 0 0,-1-21 0,1 21 15,-22 0-15,22 0 0,-1 0 0,-21-22 16,1 22-16,-22 0 0,21 0 15,-21 0-15,1 0 0,-1 0 16,-42 0 687,-1 0-703</inkml:trace>
  <inkml:trace contextRef="#ctx0" brushRef="#br1" timeOffset="186277.77">5673 12065 0,'-43'0'0,"86"0"0,-107 0 0,43 0 16,0 0-16,0 0 0,-1 0 15,44 0 1,-1 0-16,0 0 15,21 0-15,22 0 0,-1-21 0,1 21 16,-1 0-16,1-21 0,20 21 0,-20 0 16,-1-21-16,1 21 0,-1 0 15,1 0-15,-1-22 0,1 1 0,-1 21 16,-20 0-16,-1 0 0,0 0 16,1 0-16,-1-21 0,-21 21 15,0 0-15,1 0 0,-1 0 0,-42 0 47,-22 0-47,22 0 0,0 21 0,-21 0 16,-1-21-16,22 22 0,-21-22 0,-1 21 15</inkml:trace>
  <inkml:trace contextRef="#ctx0" brushRef="#br1" timeOffset="186553.76">5694 12319 0,'0'0'0,"-21"21"0,-1-21 0,1 0 16,0 0-16,42 0 31,0 0-31,1 0 0,20 0 0,0 0 16,1-21-16,20 21 0,-21 0 16,22-21-16,-1 21 0,22-21 0,-21 21 15,-1-21-15,1 21 0,-1 0 0,1-22 16,-22 22-16,21 0 0,-20 0 15,-1 0-15,-21 0 0,22 0 0,-22 0 16,-21 22 15,-21-1-31,-1-21 16,1 21-16,0 0 0,-21 0 0</inkml:trace>
  <inkml:trace contextRef="#ctx0" brushRef="#br1" timeOffset="187381.91">5249 14245 0,'-21'0'0,"-21"-21"15,21 21-15,-1 0 0,22-21 0,-21 21 16,0 0-16,0 0 0,0 0 16,21-21-16,-21 21 15,42 0 17,0 0-32,0 0 15,0-21-15,22 21 0,-1 0 0,21 0 16,1 0-16,-1-22 0,1 22 0,21 0 15,-1-21-15,1 21 0,-22 0 0,22-21 16,0 21-16,-22-21 0,1 21 0,-22 0 16,22 0-16,-22 0 0,-21 0 15,21 0-15,-20 0 0,-1 0 0,0 0 16,0 0 0,-42 0 30,0 0-46,0 0 16,-1 0-16,-20 0 0,21 0 0</inkml:trace>
  <inkml:trace contextRef="#ctx0" brushRef="#br1" timeOffset="187717.64">5143 14415 0,'-84'21'15,"41"-21"-15,22 21 0,-21-21 0,21 0 0,0 0 16,-1 21-16,1-21 0,42 0 31,1 0-15,20 0-16,0 0 0,1 0 0,20 0 16,1-21-16,-1 0 0,22 21 0,-1-21 15,1 21-15,0-22 0,-1 1 0,1 21 16,0-21-16,-22 0 0,22 21 15,-22 0-15,-20 0 0,20 0 16,-20-21-16,-1 21 0,-21 0 0,21 0 0,-20 0 16,-1 0-16,-42 21 31,-1 0-15,1-21-16,0 0 0,0 21 15,-21-21-15,20 0 0,1 21 0,-21-21 16,21 22-16</inkml:trace>
  <inkml:trace contextRef="#ctx0" brushRef="#br1" timeOffset="188211.14">5080 14690 0,'-42'21'16,"84"-42"-16,-106 63 0,43-42 0,0 0 15,0 21-15,0-21 16,42 0-1,0 0-15,21 0 0,-20 0 0,41 0 16,-21 0-16,22 0 0,-1 0 0,1-21 16,21 0-16,-1 21 0,1-21 15,-22 0-15,22 21 0,0-22 0,-22 22 16,1-21-16,-22 21 0,0 0 0,1-21 16,-1 21-16,-21 0 0,0-21 0,1 21 15,-1 0-15,0 0 16,0 0-1,0 0 64</inkml:trace>
  <inkml:trace contextRef="#ctx0" brushRef="#br1" timeOffset="204569.55">14266 13377 0,'0'-21'15,"0"0"17,0 0-17,-21 21-15,21-21 0,-21 21 16,21-21-16,-21 21 15,0 0 1,-1 0-16,1 0 0,0 0 16,0 21-16,0 0 0,0 0 15,-1 0-15,22 0 0,0 1 16,-21-1-16,0 21 0,21-21 0,-21 0 16,21 22-16,0-22 0,0 21 0,0-21 15,0 1-15,0-1 0,0 21 16,0-21-16,0 0 0,21 1 0,0-22 15,-21 21-15,21 0 0,1-21 0,-1 21 16,0-21-16,0 0 16,0 0-16,0 0 0,1 0 15,-1 0-15,0 0 0,0 0 16,0-21-16,0 21 0,1-21 0,-1 0 16,-21-1-16,21 1 0,-21 0 0</inkml:trace>
  <inkml:trace contextRef="#ctx0" brushRef="#br1" timeOffset="204877.55">14478 13081 0,'0'0'0,"0"21"31,0 0-31,0 1 0,0-1 16,0 0-16,-21 21 0,21-21 0,0 22 16,0-22-16,0 21 0,0 1 0,0-1 15,0 0-15,0-21 0,0 22 16,0-1-16,0-21 0,0 22 0,0-22 16,0 0-16,0 0 0,0 0 15,0 0-15,0 1 0,21-22 31,-21-22-15,21 1-16</inkml:trace>
  <inkml:trace contextRef="#ctx0" brushRef="#br1" timeOffset="206041.26">14859 13420 0,'0'-21'0,"0"42"0,0-64 0,0 22 16,-21 21-1,0 0 1,-1 0-16,1 0 16,0 0-16,0 21 15,21 1-15,0-1 0,-21 0 16,21 0-16,-21 0 0,21 22 0,0-22 15,0 0-15,0 21 0,0-21 0,0 1 16,0-1-16,0 0 0,0 0 0,0 0 16,21-21 15,0 0-31,0 0 16,-21-21-16,21 0 0,0 0 15,-21 0-15,0-1 0,22-20 16,-22 21-16,21-21 0,-21 20 0,21 1 15,-21-21-15,0 21 0,21 0 0,0-1 16,-21 1-16,0 42 31,0 1-31,0-1 16,0 0-16,0 0 0,0 0 0,0 0 16,0 1-16,0-1 0,0 0 15,0 0-15,0 0 0,0 0 16,0 1-16,0-1 0,21-21 15,1 0-15,-1 0 0,0 0 16,0 0-16,0 0 0,0 0 16,1 0-16,-1-21 0,0-1 0,0 22 15,0-21-15,0 0 0,1 0 0,-22 0 16,21-22-16,0 22 0,0 0 0,-21 0 16,0 0-16,0 0 15,0 42 16,0 0-31,0 0 0,0 0 0,0 0 16,0 1-16,0-1 16,0 0-16,0 0 0,0 0 15,0 0-15,0 1 0,0-1 16,0 0-16,-21-21 47,0 0-47,0 0 15,-1 0-15,22-21 16,-21 21-16,0 0 16,21 21 15,21-21 0,0 0-31,1 0 0,-1 0 16,0 0-16,0 0 0,0 0 0,0 0 15,1 0-15,20-21 0,-21 21 16,21-21-16,-20-1 0,-1 22 0,0-21 16,0 0-16,0 0 0,-21 0 0,0 0 15,0-1-15,0 1 0,0 0 16,0 0-16,0 0 0,0 0 0,0-1 16,0 44 30,0-1-46,0 0 16,0 0-16,0 0 0,0 0 0,0 1 16,0-1-16,0 0 0,0 0 0,0 0 15,0 0-15,0 1 16,0-1-16,0 0 0,0 0 16,-21 0-16,0-21 0,0 0 15,21 21-15,-21-21 0,-1 0 16,1 0-16,21-21 47,0 0-47,0 0 0,21 0 15,1 0-15,-1-1 0</inkml:trace>
  <inkml:trace contextRef="#ctx0" brushRef="#br1" timeOffset="206346.7">15917 13250 0,'0'0'0,"0"-21"15,0 0-15,0 42 32,-21 0-32,21 1 15,0 20-15,0-21 16,0 0-16,0 0 0,-21 1 0,21 20 15,0-21-15,0 0 0,0 0 0,-21 22 16,21-22-16,0 0 0,-21 0 0,21 0 16,0 1-16,0-1 15,-22-21-15,22 21 0,0-42 32,0 0-32,0-1 15,0 1-15,22 0 0,-22 0 16,0 0-16</inkml:trace>
  <inkml:trace contextRef="#ctx0" brushRef="#br1" timeOffset="206881.7">15896 13272 0,'0'-43'16,"0"86"-16,0-107 0,0 43 16,0 0-16,0 0 0,21-1 15,0 1-15,1 21 16,-1 0-16,0-21 0,0 21 0,0 0 15,0 0-15,1 0 0,-1 0 16,0 21-16,-21 0 16,21 1-16,-21-1 0,21 0 0,-21 0 15,0 0-15,0 0 0,0 1 0,0-1 16,0 0-16,-21 0 0,0 0 16,0-21-16,21 21 0,-21-21 15,-1 0-15,1 22 0,0-22 0,0 0 16,0 0-16,0 0 15,42-22 17,0 22-17,0 0-15,0 0 0,0 0 16,1 0-16,-1 0 0,0 0 0,0 0 16,0 0-16,0 0 0,1 0 15,-1 22-15,0-22 0,0 21 0,-21 0 16,0 0-16,0 0 0,0 0 15,0 1-15,0-1 0,-21-21 16,21 21-16,-42 0 0,20-21 16,1 21-16,0 0 0,0-21 0,-21 0 15,20 22-15,1-22 0,0 0 0,0 21 16,0-21-16,0 0 0,-1 0 0,1 0 16,0 0-16,0 0 15,0 0 16,21 21-15,-21-21-16</inkml:trace>
  <inkml:trace contextRef="#ctx0" brushRef="#br1" timeOffset="207780.77">14245 14542 0,'0'0'0,"0"-22"0,0 1 15,0 0-15,0 0 16,0 0-16,0 0 0,0-1 15,0 1 1,0 0-16,0 42 31,0 0-15,0 1-16,0 20 0,21-21 0,-21 21 16,0 1-16,21-1 0,-21 22 15,0-22-15,0 21 0,0 1 0,0-22 16,0 22-16,0-1 0,0 1 0,0-1 15,0 22-15,0-22 0,0-20 16,0 20-16,-21 1 0,21-1 0,-21 1 16,0-22-16,21 22 0,-21-1 15,0-21-15,21 22 0,-22-22 0,22 22 0,-21-22 16,0 0-16,21 1 16,0-1-16,0-21 0,-21 22 0,21-22 15,0 0-15,-21 0 0,21 0 16,0-42-1,0 0 1,0 0-16,0-22 0,0 22 0,0-21 16,21-22-16,0 22 0,-21-21 0,0 20 15</inkml:trace>
  <inkml:trace contextRef="#ctx0" brushRef="#br1" timeOffset="208294.08">14393 14351 0,'0'0'0,"-21"-21"16,21 0-16,-21 21 15,0 0-15,0 0 0,-1 0 16,1 21-16,0 0 16,0 0-16,0 0 0,21 22 15,-21-22-15,-1 0 0,1 0 0,0 0 16,21 1-16,-21-1 0,0-21 16,21 21-1,0-42 1,21 0-16,0-1 15,0 1-15,0 0 0,1-21 16,-22 21-16,21-22 0,0 22 0,-21 0 16,0-21-16,42-1 0,-21 22 15,1 21 1,-1 0 0,0 21-16,-21 0 0,21 1 0,0-1 15,0 0-15,1 21 0,-1-21 16,0 1-16,-21-1 0,21 0 0,0 0 15,0 0-15,1-21 0,-1 21 0,0 1 16,0-22 0,0 0-1,-21-22-15,0 1 0,0 0 16</inkml:trace>
  <inkml:trace contextRef="#ctx0" brushRef="#br1" timeOffset="208969.83">13843 13187 0,'-21'0'0,"42"0"0,-63 0 0,20 0 0,1 0 16,0 0-16,-21 0 0,21 0 0,-1 0 16,1 0-16,0 0 15,0 0-15,21 21 16,21-21-1,0 21 1,0-21-16,1 0 0,-1 0 0,21 21 16,0-21-16,1 0 0,-1 0 0,22 0 15,-22 22-15,43-22 0,-22 0 16,1 0-16,20 0 0,1 0 0,0 0 16,-1 0-16,1 0 0,21 0 0,-22 0 15,22-22-15,0 22 16,0 0-16,-21 0 0,-1 0 0,1 0 15,-22 0-15,1 0 0,-22 0 0,-21 0 16,22 0-16,-22 0 16,0 0-16,-21-21 47,21 21-47,0 0 0,1-21 15,-1 0 1,0 21-16</inkml:trace>
  <inkml:trace contextRef="#ctx0" brushRef="#br1" timeOffset="209394.57">16658 12679 0,'21'0'0,"0"-21"15,1 21 1,-1 0-16,0 21 16,-21 0-16,21-21 0,0 21 15,-21 22-15,21-22 0,1 0 16,-1 21-16,0-21 0,21 22 0,-21-1 15,1-21-15,20 22 0,0-1 0,1-21 16,-1 21-16,0-20 0,1 20 16,-1-21-16,0 21 0,-21-20 0,22-1 15,-22 0-15,0 0 0,0-21 0,0 21 16,-21 0-16,0 1 16,0-44 15,0 1-16,0 0-15,0 0 16,0-21-16,22 20 16,-22 1-16,0-21 0</inkml:trace>
  <inkml:trace contextRef="#ctx0" brushRef="#br1" timeOffset="209745.42">17611 12679 0,'0'-21'0,"0"0"16,-22 21 15,1 0-15,0 0-16,21 21 0,-21 0 0,0 0 15,-22 0-15,22 22 0,-21-1 0,0 0 16,-1 1-16,1 20 0,0-21 15,-64 64-15,63-63 0,-20-1 16,21 0-16,-1 1 0,1-1 0,0 0 16,-1 1-16,1-22 0,0 21 15,20 0-15,-20-20 0,21-1 0,0 0 16,0 0-16,-1 0 0,22 0 16,0-42 30,0 0-46,0 0 0,0 0 16</inkml:trace>
  <inkml:trace contextRef="#ctx0" brushRef="#br1" timeOffset="-211657.64">11176 15240 0,'21'-21'0,"-42"42"0,42-63 0,-21 21 16,0-1-16,0 1 0,0 0 15,-21 21-15,0 0 0,21-21 16,-21 21-16,-1 0 15,1 0-15,0 21 16,21 0-16,-21 0 0,0 1 0,21-1 16,-21 0-16,-1 21 0,22-21 15,-21 22-15,21-1 0,-21-21 0,21 22 16,0-22-16,-21 21 0,21-21 0,0 0 16,0 1-16,0-1 0,0 0 15,0 0-15,0 0 0,21 0 16,0-21-16,0 0 0,1 22 0,-1-22 15,0 0-15,21 0 0,-21 0 16,22 0-16,-1-22 0,-21 22 0,22-21 16,-1 0-16,-21 0 0,21 0 0,-20 0 15,-1-1-15,21 1 0,-21-21 16,0 0-16,1 20 0,20-83 16,-21 62-16,0 1 0,0-22 0,1 22 15,-1-21-15,0 20 0,0 1 16,0 0-16,-21-1 0,21 1 0,-21 0 15,22 20-15,-22 1 0,0 0 0,0 0 16,0 0-16,-22 42 31,1 0-31,0 0 16,21 22-16,-21-22 0,0 0 16,21 21-16,-21 1 0,-1-1 0,22 0 15,-21 1-15,0-1 0,21 0 16,-21 1-16,21-1 0,0 0 0,0 1 15,0-1-15,0 0 0,0-21 0,0 22 16,0-22-16,0 0 0,0 0 16,0 0-16,0 1 0,21-22 0,0 21 15,0-21-15,1 0 0,-1 0 0,21 0 16,-21 0-16,22 0 16,-22 0-16,21 0 0,0-21 0,1-1 15,-1 1-15,-21 21 0,22-21 0,-1 0 16,-21 0-16,0 0 0,22-1 15,-22 1-15,0 0 0,-21-42 16,0 41-16,0 1 0,0-21 0,0 21 16,0 0-16,0-1 0,-21 22 15,0-21-15,-1 21 0,1 0 16,0 0-16,-21 0 0,21 21 0,-1 1 16,-20-1-16,21 0 0,0 0 15,-22 21-15,22-20 0,0 20 16,0-21-16,0 21 0,0-20 0,-1 20 15,1-21-15,21 21 0,-21-20 16,21-1-16,0 0 0,0 0 0,0 0 16,21-21-16,0 0 0,1 0 15,-1 0-15,0 0 0,0 0 16,0 0-16,22 0 0,-22-21 0,0 21 16,21-21-16,-21 0 0,1 0 0,-1-1 15,0-20-15,0 21 0,0-21 16,-21 20-16,21-20 0,1 0 15,-22-1-15,21 22 0,-21-21 0,21 21 16,-21 0-16,0-1 0,0 1 16,21 21-16,-21 21 31,-21 1-31,21-1 0,-21 21 16,0-21-16,-1 22 0,22-22 0,-21 21 15,21-21-15,-21 0 0,21 22 16,-21-22-16,21 0 0,0 0 0,0 0 15,0 1-15,0-1 0,21-21 16,0 0-16,0 0 0,1 0 16,-1 0-16,0 0 0,21 0 0,-21-21 15,22-1-15,-22 1 0,21 0 16,-21 0-16,22 0 0,-22 0 16,0-22-16,0 22 0,0-21 15,-21-22-15,0 22 0,0 21 0,0 0 16,0-1-16,-21 22 15,0 0 1,21 22-16,-21-1 0,21 0 0,-21 0 16,21 0-16,0 22 0,0-22 15,0 0-15,0 0 0,0 0 0,21 0 16,0-21-16,-21 22 0,21-1 0,0 0 16,-21 0-16,22-21 0,-22 21 15,21 0-15,-21 1 0,0-1 31,-21-21-15,-1 0-16,1 0 0,0 0 0,0 0 16,0 0-16,0 0 0,-1 0 0,1-21 15,0 21-15,0 0 16,21 21 15,21-21-15,-21 21-16,21-21 0,0 21 0,1-21 15,-1 0-15,0 0 0,0 21 0,0-21 16,22 0-16,-22 0 0,0 0 16,21 0-16,-21 0 0,22 0 15,-1-21-15,0 0 0,1 0 0,-22 0 16,21-1-16,-21 1 0,1 0 0,-1-21 16,0 21-16,0-22 15,0 1-15,-21 21 0,0-22 0,0 22 0,0-21 16,0 0-16,-21 42 31,21 21-31,-21 0 16,0 0-16,21 0 0,-21 22 15,21-22-15,0 0 0,0 0 0,0 0 16,0 0-16,0 1 0,0-1 16,0 0-16,21 0 0,-21 0 0,21 0 15,0 1-15,-21-1 0,21 0 16,-21 0-16,0 0 0,0 0 15,0 1 1,-21-22 0,0 0-16,0 0 0,0 0 0,-1 0 15,1 0-15,0 0 0,0 0 16,0 0 0,21-22-1,21 22-15,0 0 0</inkml:trace>
  <inkml:trace contextRef="#ctx0" brushRef="#br1" timeOffset="-205325.09">13991 13441 0,'-21'0'15,"42"0"-15,-63 0 0,21 0 0,-1 0 0,-20 21 16,21-21-16,0 0 0,0 21 16,-1-21-16,1 0 0,0 21 0,21 1 15,-21-22-15,21 21 16,21 0 15,0-21-31,0 0 0,1 0 0,-1 0 16,21 0-16,-21 21 0,22-21 0,-1 0 15,0 0-15,1 0 0,-1 0 16,0 0-16,1 0 0,20 0 0,-21 0 16,22 0-16,-1 0 0,1 0 0,-1 0 15,1 0-15,-1 0 0,1 0 16,21 0-16,-22 0 0,1 0 0,20 0 15,-20 0-15,20 21 0,-20-21 0,-1 0 16,1 0-16,-1 0 0,1 0 16,-22 0-16,22 0 0,-22 0 15,0 21-15,1-21 0,-22 0 0,21 0 16,-21 0-16,22 0 0,-22 0 0,0 0 16,0 0-16,0 0 15,1 0-15,-22-21 78,21 21-62</inkml:trace>
  <inkml:trace contextRef="#ctx0" brushRef="#br1" timeOffset="-204730.46">16700 12742 0,'0'0'16,"0"22"15,0-1-15,22 0-16,-1 0 0,0 0 16,0 0-16,0 22 0,0-22 0,1 21 15,20 1-15,0-1 0,1 0 0,-1 1 16,0-22-16,1 21 0,-1 0 0,0 1 15,22-1-15,-22 0 0,0 1 16,1-22-16,-1 21 0,-21 1 0,22-22 16,-22 0-16,21 21 0,-21-21 0,0-21 15,-21 22-15,22-1 0,-1-21 16,-21 21-16,21-21 16,-21-21 30,0 0-30,0-1-16,0 1 16,0 0-16</inkml:trace>
  <inkml:trace contextRef="#ctx0" brushRef="#br1" timeOffset="-204234.85">17865 12721 0,'0'-21'15,"-22"21"16,1 21-31,0 0 0,0-21 16,0 22-16,-22 20 0,22-21 16,-21 0-16,0 22 0,-1-22 15,-20 21-15,20 0 0,1 1 0,-21-1 16,-128 106 0,149-105-16,21-1 0,-22-21 0,1 21 15,21-20-15,0-1 0,-1 21 16,1-21-16,0 0 0,0 1 0,0-1 15,0 0-15,21 0 0,0 0 16,-22-21-16,22 21 16,-21-21-16,42 0 109,1-21-93</inkml:trace>
  <inkml:trace contextRef="#ctx0" brushRef="#br1" timeOffset="-198686.84">13991 13335 0,'0'0'0,"-21"0"0,0 0 0,0 21 16,-22-21-16,22 0 0,0 21 0,0-21 16,0 0-16,-1 22 0,44-22 31,-1 21-31,0-21 15,42 0-15,1 0 0,-1 0 0,22 0 16,0 0-16,21 0 0,-1 0 16,1 0-16,0 0 0,21 21 0,-21-21 15,21 21-15,-21-21 0,21 0 0,-21 0 16,-1 0-16,-20 0 0,0 0 16,-1 0-16,86 0 15,-128 0-15,0 0 0,-20 0 16,-1 0-16,-42 0 47,-1 0-47,1 0 15,0 0-15,0 0 0,-21 0 0,-1 0 16,22 0-16,-21 21 0,-1-21 0,-20 21 16</inkml:trace>
  <inkml:trace contextRef="#ctx0" brushRef="#br1" timeOffset="-198366.86">14160 13631 0,'0'0'0,"-42"0"0,0 0 16,-1-21-16,22 21 0,0-21 15,42 0 1,22 21-16,20 0 0,1 0 15,20 0-15,1 0 0,21 0 16,0 0-16,21 21 0,0 0 0,21-21 16,-21 0-16,21 21 0,-21-21 15,0 0-15,-21 0 0,0 0 0,-22 0 16,1 0-16,-22 0 0,1 0 16,-22 0-16,1 0 0,-1 0 0,-21 0 15,0 0-15,-42 0 31,0 0-31,0 0 16,0 0-16</inkml:trace>
  <inkml:trace contextRef="#ctx0" brushRef="#br1" timeOffset="-122270.78">13123 10033 0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25:22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1482 0,'0'-21'31,"0"-1"-31,0 1 16,0 42 15,0 1-31,0-1 16,0 0-16,0 0 0,0 21 15,-21-20-15,21 20 0,0-21 0,0 21 16,-21-20-16,21 20 0,0-21 0,0 0 15,0 22-15,0-22 16,0 0-16,0 0 0,0 0 16,0-42 15,0 0-31,0 0 0,0 0 16,21-1-16,-21-20 0</inkml:trace>
  <inkml:trace contextRef="#ctx0" brushRef="#br0" timeOffset="309.92">3683 1228 0,'-21'0'0,"42"0"0,-63 0 0,20 0 16,22 21-16,-21-21 16,21 21-16,0 0 15,21-21 1,1 0-16,20 0 0,-21 0 15,0 0-15,0 0 0,1 0 0,-1 0 16,0-21-16,-21 0 0,0 0 16,0 0-16,0-1 0,-21 22 15,0-21-15,-1 21 0,-20-21 0,21 21 16,-21 0-16,20 0 0,-20 0 16,21 21-16,0 0 0,0-21 0,21 22 15,0-1-15,0 21 16,0-21-16,0 0 0,21 1 0,0-1 15,21 0-15,-21 0 0,22 0 0,-1 0 16,0-21-16</inkml:trace>
  <inkml:trace contextRef="#ctx0" brushRef="#br0" timeOffset="762.14">4424 1461 0,'-21'0'0,"-1"21"15,1-21-15,0 21 0,0 0 0,21 0 16,0 0-16,-21 1 0,0 20 16,21-21-16,0 21 0,-22-20 15,22 20-15,0-21 0,0 21 0,0-20 16,0 20-16,0-21 0,0 0 0,0 0 16,0 1-16,0-1 0,0 0 15,0-42 16,0 0-31,0-1 0,0-20 16,0 21-16,0 0 0,0-22 0,0 1 16,0 0-16,22-1 0,-1 1 15,0 0-15,0 21 0,21-22 16,-20 22-16,-1 0 0,0 21 0,21 0 16,-21 0-16,1 0 0,-1 21 15,0-21-15,0 21 0,0 22 0,-21-22 16,0 0-16,21 21 0,-21-21 0,0 22 15,0-22-15,0 21 0,0-21 16,0 1-16,0-1 0,0 0 0,0 0 16,0 0-16,0 0 0,22-21 31,-1 0-31,0 0 16,0-21-16,0 0 0,0 0 0,1 0 15</inkml:trace>
  <inkml:trace contextRef="#ctx0" brushRef="#br0" timeOffset="1012.04">5101 1164 0,'0'0'0,"0"-21"0,0 42 16,0 0 0,0 1-16,0 20 0,0-21 15,0 21-15,0 1 0,-21-1 0,21 0 16,0 22-16,0-22 0,0 22 0,0-22 15,0 22-15,0-22 16,0 0-16,0 1 0,0-1 0,0-21 16,0 21-16,0-20 0,0-1 0,0 0 15,21-21-15,0 21 0,0-21 16,1 0-16,-1 0 16,-21-21-16,0 0 0,21 0 0,-21-1 15,0 1-15</inkml:trace>
  <inkml:trace contextRef="#ctx0" brushRef="#br0" timeOffset="1179.99">5016 1588 0,'-21'0'16,"42"0"-16,-63 0 0,63 0 47,0-22-47,1 22 0,-1 0 0,0 0 15,0 0-15,0 0 0,22 0 16,-22-21-16,0 21 0,0 0 0,0-21 15,0 21-15,1-21 0,20 0 0,-21 21 16</inkml:trace>
  <inkml:trace contextRef="#ctx0" brushRef="#br0" timeOffset="1763.94">7070 1799 0,'-22'0'0,"22"-21"16,0 0-16,0 0 0,0 0 0,0-1 16,0 1-16,22-21 0,-22 21 15,0-22-15,0 22 0,0-21 0,0 21 16,0 0-16,0-22 0,0 22 0,0 0 15,-22 0-15,1 21 16,0 0-16,0 0 0,-21 0 16,20 21-16,-20 0 0,0 0 0,-1 0 15,1 1-15,0 20 0,-1 0 16,22 1-16,-21-1 0,21 0 0,0 1 16,-1-1-16,22 0 0,-21 1 0,21-22 15,0 0-15,0 0 0,21 0 16,1 0-16,-1 1 0,0-22 15,21 0-15,-21 0 0,22 0 0,-1 0 0,0-22 16,-20 1-16,20 0 0,0-21 16,-21 21-16,1-22 0,20 22 0,-21-42 15,0 20-15,-21 1 0,21 0 16,-21-1-16,0 22 0,22-21 16,-22 21-16,0-1 0,0 44 15,-22-1 1,1 0-16,0 0 0,21 21 15,0 1-15,0-1 0,0 0 0,0-20 16,0 20-16,0 0 0,0 1 0,21-22 16,0 21-16,1-21 0,-1 0 15,0 1-15,0-1 0,0 0 0,22-21 16,-22 0-16,0 21 0,21-21 0,-21 0 16,1 0-16,-1 0 0,0 0 0,0-21 15</inkml:trace>
  <inkml:trace contextRef="#ctx0" brushRef="#br0" timeOffset="2124.27">6456 2223 0,'-43'0'16,"86"0"-16,-128 21 0,64-21 0,-21 0 0,20 0 15,44 0 17,20 0-32,-21 0 15,43 0-15,-22 0 0,21 0 16,1 0-16,21 0 0,-22 0 0,1 0 16,20 0-16,-20 0 0,-1 0 0,-20-21 15,20 21-15,-21 0 0,1 0 0,-1 0 16,0-22-16,-20 22 0,-1 0 15,0 0-15,0 0 16,-21-21 0,-21 21 15,0 0-31,0 0 16,-1 0-16,-20 0 0</inkml:trace>
  <inkml:trace contextRef="#ctx0" brushRef="#br0" timeOffset="2420.94">6371 2350 0,'0'0'0,"-21"21"0,-21-21 0,20 0 0,1 21 16,0-21-16,21 21 16,21-21-1,0 0-15,22 21 0,-1-21 0,0 0 16,22 0-16,-1 21 0,1-21 15,21 0-15,-22 0 0,22 0 0,-1 0 16,-20 0-16,-1 0 0,1 0 16,-22 0-16,22 0 0,-43 0 0,21 0 15,-21 0-15,1 0 0,-1 0 0,0-21 32,-21 0-17,0 0-15,0 0 16,0 0-16,21-1 15</inkml:trace>
  <inkml:trace contextRef="#ctx0" brushRef="#br0" timeOffset="15404.02">3619 1566 0,'0'0'0,"22"0"31,-1 0-31,0 0 16,21 0-16,1 0 0,-1 0 0,0 0 15,22 0-15,-1 0 0,-20-21 0,20 21 16,-21 0-16,22 0 0,-22-21 0,22 21 16,-22 0-16,0 0 0,1 0 15,-1 0-15,0 0 0,-20 0 0,-1-21 16,21 21-16,-21 0 0,0 0 0,1 0 16,-1 0-16,21 0 0,-21 0 0,22 0 15,-22 0-15,42-21 0,-20 21 16,-1 0-16</inkml:trace>
  <inkml:trace contextRef="#ctx0" brushRef="#br0" timeOffset="19716.34">3196 2921 0,'0'0'16,"-21"0"-16,21 21 15,-21-21-15,21 21 0,0 1 32,0-1-32,0 0 15,21-21 1,0 0-16,0 0 0,0 0 16,1 0-16,20-21 0,0 0 0,1 21 15,-1-22-15,-21 1 0,21 0 16,1 0-16,-1 0 0,-21 21 0,22-21 15,-22-1-15,0 1 0,-21 0 16,0 0-16,0 0 0,0 0 16,0-1-16,-21 1 0,0 21 15,-1 0 1,1 0-16,0 0 0,0 21 16,21 1-16,-21-1 0,0 0 0,-1 0 15,22 21-15,0 1 0,-21-1 16,21 0-16,-21 1 0,21-1 0,-21 22 15,21-1-15,0 1 0,0-1 16,0 1-16,0-1 0,0 1 0,0-1 16,0 1-16,0-22 0,0 21 0,0 1 15,-21-22-15,21 22 0,-21-22 16,21 0-16,-22 1 0,22-1 0,-21 0 16,0 1-16,0-22 0,0 0 15,0 0-15,-22 0 0,22-21 16,0 0-16,-21 0 0,20 0 0,-20 0 15,21 0-15,-21-21 0,20 0 16,-20 0-16,21 0 0,0-22 0,-22 1 16,22 21-16,0-21 0,-21-1 15,21 22-15,-1 0 0,1 0 0,0 0 16,0-1-16,0 22 0,21 22 31,0-1-31,0 0 0,0 0 0,21 21 16,0-20-16,0 20 15,0-21-15,1 21 0,-1-20 0,0-1 0,21 21 16,-21-21-16,22 0 0,-1-21 16,0 22-16,1-22 0,-1 0 15,0 0-15,1 0 0,-1 0 0,22 0 16,-22-22-16,21 22 0,1-21 16,-22 0-16,22 0 0,-22 0 0,0-22 15,1 22-15,-1-21 0,-21 21 0,0-22 16,22 22-16,-22-21 0,-21 21 15,21 0-15,0-1 0,-21 1 0,0 0 16,0 42 15,0 0-31,-21 1 0,21-1 16,-21 0-16,0 21 0,21-21 16,0 22-16,-21-22 0,21 0 15,-22 21-15,22-20 0,0-1 0,0 0 16,0 0-16,-21 0 0,21 0 15,0-42 17,0 0-32,21 0 15,-21 0-15,22-22 0,-1 22 0,0-21 16,-21 21-16,21-22 0,0 1 0,0 21 16,1-21-16,-1-1 0,0 22 15,0 0-15,0 0 0,0 0 16,1-1-16,-1 22 0,0 0 15,0 0-15,-21 22 16,0-1-16,21 0 0,-21 0 0,0 0 16,0 0-16,0 22 0,0-22 0,0 21 15,0-21-15,0 22 0,0-1 16,21-21-16,-21 0 0,0 1 0,0 20 16,22-21-16,-1 0 0,0-21 15,0 0-15,0 0 16,0 0-16,22 0 0,-22 0 0,0-21 15,21 21-15,-20-21 0,-1-21 16,21 20-16,-21-20 0,22 0 16,-22-1-16,0 1 0,21 0 0,-21-22 15,22-42-15,-22 43 0,21-1 16,-21 1-16,1-1 0,-22 1 16,21-1-16,-21 1 0,21-1 0,-21 22 15,0 0-15,0 21 0,0-22 16,0 22-16,0 0 0,-21 21 15,0 21-15,-1 21 16,22-20-16,-21 20 0,-21 21 16,21 1-16,0-1 0,-1 1 15,1-1-15,0 1 0,0-1 0,21 1 16,-21-1-16,21-20 0,-21-1 16,21 22-16,0-22 0,0-21 0,0 21 15,0 1-15,0-22 0,0 0 0,21 0 16,0-21-16,-21 21 0,21-21 15,0 0-15,0 0 0,1 0 16,-1 0-16,0-21 0,0 0 0,0 0 16,0 0-16,1 0 0,-22-22 15,0 1-15</inkml:trace>
  <inkml:trace contextRef="#ctx0" brushRef="#br0" timeOffset="19905">4424 3620 0,'0'0'0,"42"0"32,-21 0-32,22 0 0,-22 0 15,21 0-15,0 0 0,1 0 0,-1 0 16,0 0-16,1 0 0,-22 0 16,21 0-16,-21 0 0,1 0 0,-1 0 15,-21-22-15</inkml:trace>
  <inkml:trace contextRef="#ctx0" brushRef="#br0" timeOffset="20259.75">5016 3852 0,'22'0'16,"-1"0"-1,0 0-15,0 0 0,0-21 0,0 21 16,1-21-16,-1 0 0,0 21 16,0-21-16,0 0 0,-21-1 15,21 1-15,-21 0 16,-21 21 0,0 0-16,0 0 15,0 21-15,0 0 0,-1 1 0,1-1 16,0 0-16,0 0 0,0 21 15,0-20-15,21 20 0,0-21 0,0 21 16,-22-20-16,22 20 0,0-21 0,0 0 16,0 0-16,0 1 0,22-1 15,-1-21-15,0 21 0,0-21 0,0 0 16,0 0-16,1 0 0,-1 0 0,21 0 16,-21 0-16,0 0 0,1-21 15,-1 0-15</inkml:trace>
  <inkml:trace contextRef="#ctx0" brushRef="#br0" timeOffset="20648.18">5524 3789 0,'0'-21'16,"0"42"-16,-21-42 0,42 21 31,1 0-15,-22 21-16,21 0 0,0 0 0,0 0 15,0 1-15,0-1 0,-21 21 0,0-21 16,22 22-16,-22-22 0,0 0 16,0 21-16,0-21 0,0 1 15,0-1-15,0 0 0,-22 0 16,1-21-16,21-21 31,0 0-31,0 0 16,0-1-16,0-20 0,0 21 0,0-21 15,21 20-15,-21-20 0,22 21 16,-22-21-16,21 20 0,-21 1 0,21 0 16,-21 0-16,21 0 0,-21 0 15,21 21-15,0 0 16,1 0 0,-1 0-16,0 0 15,0-22-15,0 22 0,0 0 16</inkml:trace>
  <inkml:trace contextRef="#ctx0" brushRef="#br0" timeOffset="21272.55">6583 3535 0,'0'0'0,"21"-42"0,0 20 0,0-20 16,-21 0-16,0 21 0,0-22 0,21 1 15,-21 0-15,0 20 0,0-20 16,0 21-16,0-21 0,0 20 0,-21-20 16,0 21-16,21 0 0,-21 21 0,21-21 15,-21 21-15,0 0 16,-1 21-16,1 0 0,0 0 16,0 21-16,0 22 0,0-1 15,21 1-15,-22-1 0,1 22 0,0-21 16,0 20-16,0 1 0,0-22 0,21 22 15,-22 0-15,22 21 0,-21-22 16,21 1-16,-21 0 0,21-1 0,-21 1 16,0 21-16,0-22 0,21 1 15,-22 0-15,1-1 0,0 1 0,21 0 16,0-1-16,-21-20 0,21-1 0,0-20 16,0 20-16,0-20 0,0-1 0,0-21 15,0 21-15,0-20 0,0-1 16,21-21-16,0 0 0,0 0 15,1 0-15,-1-21 0,0 21 0,0-22 16,21 1-16,-20-21 0,20 21 16,-21-22-16,0 22 0,22-21 0,-22 0 15,0-1-15,0 1 0,0 0 16,-21-22-16,21 1 0,-21-1 0,0 1 16,0-22-16,0 21 0,-21 1 0,-21-22 15,21 43-15,0-22 0,-22 1 0,22 21 16,-21-1-16,21 1 0,-1 21 15,1 0-15,0-1 0,0 1 0,0 0 16,21 0 0,21 21-1,0-21-15,0 21 0,0 0 16,1 0-16,-1-21 0,0 21 0,0-22 16,21 22-16,-20-21 0,-1 21 0,0-21 15,21 21-15,-21-21 16</inkml:trace>
  <inkml:trace contextRef="#ctx0" brushRef="#br0" timeOffset="22344.12">7070 3725 0,'0'-21'0,"0"42"0,0-63 0,0 21 16,0-21-16,0 20 0,-22 1 16,1 0-16,0 21 0,0 0 15,0 0-15,0 0 0,-1 0 0,-20 0 16,21 21-16,0 0 0,0 22 0,-1-22 15,1 21-15,-21-21 0,21 22 16,21-1-16,-21-21 0,21 22 16,0-1-16,0-21 0,0 21 0,0-20 15,0 20-15,0-21 0,21 0 16,0 0-16,0-21 0,0 0 16,0 0-16,1 0 0,-1 0 15,0-21-15,21 21 0,-42-21 0,21 0 16,1 0-16,-1-22 0,0 22 0,-21-21 15,0 21-15,21-22 0,-21 22 16,21-21-16,-21 21 0,0 0 0,0-1 16,0 44 15,0-1-31,0 21 16,0-21-16,0 0 0,0 22 0,0-22 15,0 21-15,0-21 0,0 1 0,21-1 16,1 0-16,-1 0 0,-21 0 15,21 0-15,0 1 0,0-22 0,0 0 16,1 0-16,-1 0 0,0 0 16,0 0-16,0-22 0,0 1 15,1 0-15,-1 0 0,-21 0 0,21 0 16,0-1-16,0-20 0,0 21 0,1 0 16,-1-22-16,0 22 0,0 0 15,0 0-15,0 0 0,1 0 16,-1 21-16,21 0 0,-42 21 31,0 0-15,0 0-1,21-21 1,0 0-16,-21-21 31,0 0-15,0 0-1,-21 21 17,0 0-17,0 0-15,0 21 0,0-21 16,21 21-16,-22 0 0,1 0 16,0 0-16,0 1 0,21-1 15,-21 21-15,21-21 0,0 0 0,0 1 16,0-1-16,0 0 0,0 0 0,0 0 15,0 0-15,21 1 0,0-1 16,21-21-16,-20 21 0,-1-21 0,21 0 16,-21 0-16,22 0 0,-22 0 0,21 0 15,0 0-15,1 0 16,-22 0-16,21 0 0,1-21 0,-1 0 16,-21-1-16,21 1 0,-20 0 0,20-21 15,-21 21-15,21-22 0,-20 22 0,-1-21 16,-21 21-16,0-1 0,21 1 15,-21 0-15,0 0 0,0 0 0,-21 21 16,0 0-16,-1 0 16,1 21-16,0 0 15,0 0-15,0 0 0,0 1 0,-1-1 16,22 21-16,-21-21 0,21 22 0,0-22 16,0 0-16,0 21 0,0-21 15,21 1-15,1-1 0,20 0 16,-21 0-16,21 0 0,-20 0 0,20-21 15,0 22-15,1-22 0,-1 0 0,0 21 16,-21-21-16,22 0 0,-1 0 16,-21 0-16,0 0 0,1 0 0,-1 0 15,-21-21-15</inkml:trace>
  <inkml:trace contextRef="#ctx0" brushRef="#br0" timeOffset="22916.69">3069 4593 0,'0'0'0,"-63"21"16,41-21-16,22 22 16,22-22-1,-1 21-15,21-21 0,-21 0 16,43 0-16,-22 0 0,43 0 0,-1 0 15,22 0-15,0 0 0,42 0 0,-21 0 16,43 0-16,-1 0 0,21 0 16,1 0-16,-1 0 0,1 0 0,21 0 15,-22-21-15,22 21 0,-22 0 0,1 0 16,20 0-16,-20 0 0,-1 0 0,1 0 16,-22-22-16,1 22 0,-22 0 15,21 0-15,-42 0 0,21-21 16,-42 21-16,0-21 0,0 21 0,-22 0 15,-20 0-15,-1-21 0,1 21 0,-22 0 16,-21 0-16,22 0 0,-22 0 16,0 0-16,0 0 15,-21-21 32,0 0-31,-21-1-16,0 22 0,0-21 15</inkml:trace>
  <inkml:trace contextRef="#ctx0" brushRef="#br0" timeOffset="50532.47">3006 6033 0,'0'-22'16,"0"44"-16,21-65 0,-21 22 15,21 21-15,-21-21 16,0 0 0,0 0-16,0-1 31,0 44 31,0-1-46,0 0-16,-21 0 0,21 0 16,0 0-16,0 1 0,0-1 15,0 21-15,-21-21 0,21 0 0,-22 22 16,22-1-16,0 0 16,0 22-16,-21-22 0,21 22 0,-21-1 15,21 1-15,-21-1 0,21-20 0,0 20 16,0 1-16,0-1 0,0 1 15,0-1-15,0 1 0,0-1 0,0 1 16,0-1-16,0 1 0,0 20 16,0-20-16,0-1 0,0 1 0,0-1 15,0-20-15,0 20 0,0 22 0,0-22 16,0 1-16,0-1 0,0 1 16,0-1-16,0 1 0,-21-1 0,21 1 15,-21-1-15,21 1 0,-22-1 16,22 1-16,0-1 0,0 1 15,-21-1-15,21 1 0,-21-1 0,21 1 16,-21-1-16,21 1 0,0-1 16,0-20-16,0 20 0,0 1 0,-21-1 15,21-21-15,0 22 0,0-1 0,0 1 16,0-1-16,-21 1 0,21-1 16,0-20-16,0 20 0,0 1 0,0-1 15,0-20-15,0 20 0,0 1 16,0-22-16,0 21 0,0-20 0,0 20 15,-22-20-15,22 20 0,0-21 16,0 22-16,0-22 0,0 1 0,0-1 16,0 0-16,0 1 0,0-1 0,0 0 15,0 1-15,0-1 0,0-21 16,0 21-16,0 1 0,0-22 0,0 0 16,0 0-16,0 0 0,0 1 0,-21-44 31,0 1-31</inkml:trace>
  <inkml:trace contextRef="#ctx0" brushRef="#br0" timeOffset="54724.32">3048 5927 0,'0'-21'62,"21"21"-46,0 0-16,-21-22 0,21 22 16,1-21-16,-1 21 0,0-21 15,0 21-15,0 0 0,22 0 16,-22 0-16,21 0 0,0-21 0,22 21 15,-22 0-15,22 0 16,-1 0-16,-20 0 0,20 0 0,1 0 16,-1 0-16,-21 0 0,22 0 15,-22 0-15,22 0 0,-1 0 0,-20 0 16,20 0-16,22-21 0,-22 21 0,22 0 16,0 0-16,-1 0 0,1 0 15,0 0-15,-22 0 0,22-21 0,-1 21 16,1 0-16,0 0 0,-1 0 15,1 0-15,0-22 0,-1 22 0,22 0 16,-21 0-16,0 0 0,-1 0 16,1-21-16,-22 21 0,22 0 0,-21 0 15,-1 0-15,22 0 0,-22 0 16,22 0-16,0 0 0,-1-21 16,1 21-16,21 0 0,-22 0 0,1 0 15,0 0-15,-1 0 0,1 0 16,0 0-16,-1-21 0,1 21 0,-21 0 15,20 0-15,-20 0 0,20 0 16,-20 0-16,-1 0 0,1 0 0,-22 0 16,22 0-16,-22 0 0,22 0 0,-22 0 15,21 0-15,-20 0 0,20 0 16,1 0-16,20 0 0,-20 0 0,21 0 16,-22 0-16,22 0 0,-1 0 15,1 0-15,-21 0 0,20 0 16,-20 0-16,-1 0 0,1 21 0,-1-21 15,22 21-15,-22-21 0,1 0 16,21 0-16,-22 21 0,1-21 0,-1 0 16,1 0-16,-1 0 0,1 0 0,-1 22 15,1-22-15,-22 0 0,21 0 16,-20 0-16,20 0 0,-20 0 0,-1 0 16,0 21-16,22-21 0,-22 0 0,0 0 15,1 0-15,-1 0 0,0 21 16,-20-21-16,20 0 0,-21 0 0,0 0 15,0 21 1,-21 0 0,0 0 15,0 1-31,0-1 16,0 0-16,0 0 0,0 0 15,0 0-15,0 1 16,0-1-16,0 0 0,0 0 15,0 0-15,0 0 0,0 1 0,0-1 16,0 0-16,0 0 0,22 0 16,-22 0-16,0 22 0,0-22 0,21 0 15,-21 21-15,0 1 0,0-22 16,0 21-16,0 1 0,0-1 16,0 0-16,0-21 0,21 22 0,-21-1 15,0-21-15,0 22 0,21-1 0,-21-21 16,0 21-16,0-20 0,0 20 0,21-21 15,-21 21-15,0 1 0,21-22 16,-21 21-16,0 1 0,0-1 0,0 0 16,0-21-16,0 22 0,0-1 0,0 0 15,0 1-15,0-1 0,0 0 0,0 1 16,0-22-16,-21 21 0,0 1 16,21-1-16,-21 0 0,21 1 0,0-1 15,0 0-15,0 1 0,0-1 16,0 0-16,0 22 0,0-22 0,0 0 15,0 1-15,0 20 0,0-20 16,0-1-16,-21 0 0,21 1 0,-21-1 16,-1 85-1,1-85-15,0 1 0,0 41 0,0-41 16,21-1-16,-21 0 0,21 1 0,0-1 16,-22 0-16,22 1 0,-21-22 15,21 21-15,0 0 0,0 1 0,-21-22 16,21 21-16,0-21 0,-21 22 0,21-22 15,0 21-15,-21-21 0,21 1 16,0 20-16,0-21 0,0 21 0,-21-20 16,21-1-16,-22 21 0,22-21 0,0 22 15,0-22-15,-21 0 0,21 21 16,-21-21-16,21 22 0,0-22 0,0 21 16,-21-21-16,21 22 0,0-22 0,-21 0 15,21 0-15,0 22 0,0-22 0,0 0 16,0 0-16,0 0 0,0 0 15,0 1-15,0-1 0,0 0 0,0 0 16,0 0-16,0 0 16,21-21-16,-21 22 0,0-1 15,0 0-15,0 0 0,0 0 16,0 0-16,0 1 16,0-1-16,0 0 0,21 0 15,-21 0-15,0 0 0,21 1 16,-21-1-16,0 0 0,0 0 15,0 0-15,0 0 0,0 1 16,0-1-16,0 0 0,0 0 16,0 0-16,0 0 0,21 1 15,-21-1-15,0 0 0,0 0 0,0 0 16,0 0-16,0 1 0,0-1 16,0 0-16,0 0 0,0 0 0,0 0 15,0 1-15,0-1 0,0 0 16,0 0-16,0 0 0,0 0 15,0 1-15,0-1 0,0 0 0,0 0 16,0 0-16,0 0 0,0 1 16,0-1-16,0 0 0,0 0 15,0 0-15,0 0 16,0 1-16,0-1 16,0 0-1,-21-21-15,21 21 16,0 0-1,-21 0-15,0 1 16,0-22 0,21 21-16,-21 0 15,-1-21-15,22 21 16,-21-21-16,0 21 0,0-21 16,21 21-16,-21-21 0,21 22 0,-21-22 15,-1 21-15,1-21 0,21 21 0,-21-21 16,0 21-16,0-21 0,21 21 15,-21-21-15,-1 0 0,1 0 16,0 0-16,0 0 0,0 0 16,0 0-16,-1 0 0,1 0 15,0 0-15,0 0 0,0 0 16,0 0-16,-1 0 0,-20 0 0,21 0 16,0 0-16,0 0 0,-1 0 0,1 0 15,0 0-15,0 0 0,-21 0 0,20 0 16,1 0-16,0 0 0,0 0 0,0 0 15,0-21-15,-1 21 0,1 0 0,0 0 16,0 0-16,-21-21 0,20 21 0,1 0 16,0 0-16,-21 0 0,21-21 0,-1 21 15,1 0-15,-21 0 0,21 0 0,0 0 16,-1 0-16,-20 0 0,21-21 0,-21 21 16,20 0-16,-20 0 0,21 0 15,-21-22-15,-1 22 0,1 0 0,0 0 16,-1-21-16,1 21 0,0 0 0,-1-21 15,-20 21-15,20 0 0,1-21 16,0 0-16,-1 21 0,1 0 0,0 0 16,-1-21-16,22 21 0,-21 0 0,21 0 15,-22 0-15,22-22 0,0 22 0,-21 0 16,21 0-16,-22 0 0,1 0 16,0 0-16,-1-21 0,1 21 0,0 0 0,-1 0 15,1 0-15,0 0 0,-1 0 0,1-21 16,0 21-16,20 0 0,-20 0 0,21 0 15,0-21-15,-22 21 0,22 0 16,0 0-16,0 0 0,0-21 0,0 21 16,-22 0-16,22 0 0,-21 0 0,21 0 15,-22-21-15,1 21 0,-22 0 16,22 0-16,0 0 0,-22 0 0,22 0 16,-22 0-16,22 0 0,0 0 0,-1-22 15,1 22-15,0 0 0,-1 0 0,22 0 16,-21 0-16,21 0 0,0 0 0,-22-21 15,22 21-15,-21 0 0,-1 0 0,1 0 16,21 0-16,-106-21 16,85 21-16,-22 0 0,22 0 0,-1-21 15,1 21-15,0-21 0,-1 21 16,1 0-16,21-21 0,-21 21 0,-1-22 16,1 22-16,21-21 0,-22 21 15,1-21-15,0 0 0,21 21 0,-22-21 16,1 0-16,0-1 0,-1 22 0,1-21 15,0 21-15,-1-21 0,1 21 16,0-21-16,20 21 0,-20 0 0,21 0 16,0 0-16,-22-21 0,22 21 0,-21 0 0,21 0 15,-22 0-15,1 0 0,21 0 0,-21 0 16,-1 0-16,1 0 0,0 0 16,-22 0-16,22 0 0,-1 0 0,1 0 15,21 0-15,-21 0 0,-1 0 16,22 21-16,0-21 0,0 0 0,0 0 15,-1 21-15,1-21 0,0 0 0,0 0 16,0 0-16,0 0 0,-1 0 0,1 0 16,0 21-16,0-21 0,0 0 15,0 0-15,-1 0 0,1 0 0,-21 0 16,21 0-16,0 0 0,-1 0 0,-20 0 16,21 21-16,0-21 0,0 0 15,-1 0-15,1 0 0,0 0 0,0 0 0,0 0 16,0 0-16,-22 0 0,22 0 15,0 0-15,-21 0 0,20 22 16,-20-22-16,21 0 0,0 0 0,-22 0 16,22 0-16,0 0 0,0 0 0,0 0 15,0 0-15,-1 0 0,1 0 16,0 0-16,0 0 0,0 0 16,0 0-16,-1 21 0,1-21 15,0 0-15,0 0 0,0 0 0,0 0 16,-1 0-16,1 0 0,0 21 0,0-21 15,0 0-15,0 0 0,-1 0 0,1 0 16,0 0-16,0 0 16,0 0-16,0 0 0,-1 0 15,1 0-15,0 0 16,0 0-16,0 0 16,0 0 46,-1 0-62,1-21 16,21 0-16,-21 21 15,21-22-15,0 1 0,0 0 0</inkml:trace>
  <inkml:trace contextRef="#ctx0" brushRef="#br0" timeOffset="60471.98">5292 6435 0,'0'0'0,"-22"0"16,44 0 15,-1 0-15,0-21-16,0-1 0,0 1 0,0 21 15,22-21-15,-22 0 16,0 0-16,21 0 0,-20-1 0,-1 1 16,0 0-16,0 0 0,-21 0 0,0 0 15,0-1-15,-21 22 16,0-21-16,-22 21 0,1 0 0,-21 0 15,20 0-15,-20 0 0,-1 0 0,1 21 16,20-21-16,-20 22 0,-1-1 16,22 0-16,-21 0 0,20 0 0,22 0 15,0 1-15,0-1 0,21 0 16,0 21-16,0-21 0,21 43 16,0-43-16,0 21 0,0-20 0,22 20 15,-22-21-15,21 21 16,-21-20-16,22 20 0,-22-21 0,0 21 15,21-20-15,-20-1 0,-1 0 0,0 21 16,-21-21-16,0 1 0,0-1 16,0 0-16,0 0 0,-21 0 0,-22 0 15,22 1-15,-21-1 0,-22-21 0,22 21 16,0-21-16,-22 0 0,22 0 16,0 0-16,-1 0 0,1-21 0,0 0 15,-1 21-15,22-22 0,-21 1 0,21 0 16,-1 21-16,22-21 0,0 0 15,0 0-15,0-1 0,22 1 16,-1 21 0,0 0-16,21-21 0,1 21 15,-1-21-15,-21 21 0</inkml:trace>
  <inkml:trace contextRef="#ctx0" brushRef="#br0" timeOffset="60828.84">5567 6837 0,'0'0'16,"21"0"-16,0 0 15,0 0-15,0 0 0,1-21 16,-1 0-16,0 21 0,0-22 0,0 1 16,22 0-16,-22 0 0,0 0 15,0 0-15,0-1 0,0 1 0,-21 0 16,0 0-16,0 0 15,-21 21-15,0 0 0,-127 42 16,106-21 0,-1 0-16,1 22 0,0-22 15,-1 0-15,1 0 0,21 0 0,0 22 16,-1-22-16,22 0 0,0 21 16,0-20-16,22-1 15,-1-21-15,0 21 0,0-21 16,0 0-16,22 0 0,-22 0 0,21 0 15,0 0-15,1 0 0,-22 0 0,21 0 16,1 0-16,-1-21 0,0 0 16,1-1-16,-1 1 0</inkml:trace>
  <inkml:trace contextRef="#ctx0" brushRef="#br0" timeOffset="61270.53">6477 6498 0,'-21'0'0,"0"0"0,-1-21 16,1 21-16,0 0 0,0 0 0,0 0 16,0 0-16,-1 21 0,-20-21 0,21 21 15,0 1-15,0 20 0,-1-21 16,22 0-16,-21 22 0,0-1 0,21-21 16,-21 21-16,21-20 0,0-1 0,0 0 15,0 0-15,0 0 0,0 0 16,21-21-16,0 0 15,0 0-15,1 0 0,20 0 16,-21-21-16,0 0 0,0 0 16,1 0-16,-1 0 0,0-1 15,0 1-15,0 0 0,-21-21 0,0 21 16,0-22-16,0 22 0,0 0 16,0 0-16,0 0 0,0 42 31,0 0-16,0 21-15,0-21 0,0 1 0,0-1 16,0 21-16,0-21 0,0 0 0,0 1 16,21-1-16,-21 0 0,22 0 15,-1-21-15,0 21 0,0-21 16,0 0-16,0 21 0,1-21 0,-1 0 16,0 0-16,0 0 0,0-21 15,0 0-15</inkml:trace>
  <inkml:trace contextRef="#ctx0" brushRef="#br0" timeOffset="61672.9">6625 6562 0,'0'0'0,"-21"-43"15,42 43 1,0 0-1,0 0-15,22 0 0,-22 22 16,0-22-16,21 21 0,-20 0 0,-1 0 16,0 21-16,0-20 0,-21-1 15,0 21-15,21-21 0,-21 0 0,0 22 16,0-22-16,0 0 0,0 0 0,0 22 16,0-22-16,0 0 15,0 0-15,-21-21 0,21-21 31,0 0-15,0 0-16,0-1 0,0 1 0,0-21 16,21 21-16,0 0 0,1-22 0,-22 1 15,21 21-15,0 0 0,-21-22 16,21 22-16,-21 0 0,21 0 16,0 0-16,1 21 15,-1 0 1,0 0-1,0 0-15</inkml:trace>
  <inkml:trace contextRef="#ctx0" brushRef="#br0" timeOffset="61987.33">7451 6498 0,'0'-21'0,"0"42"0,0-63 0,0 21 16,-22 21-1,1 0 1,0 0-16,0 21 0,21 0 0,-21 0 16,0 0-16,21 1 0,-22 20 15,22-21-15,0 21 0,0-20 0,0 20 16,0-21-16,0 0 0,0 22 0,0-22 16,0 0-16,0 0 0,22 0 15,-1 0-15,21-21 16,-21 0-16,0 0 0,1 0 0,20 0 15,0 0-15,-21 0 0,22-21 0,-1 0 16,-21 0-16,22 21 16,-22-21-16,21-22 0,-21 22 0,22 0 15,-22-21-15,0 21 0,0-22 0,0 1 16,0 0-16,-21-22 0</inkml:trace>
  <inkml:trace contextRef="#ctx0" brushRef="#br0" timeOffset="62421.05">7980 6202 0,'0'0'0,"0"-21"0,0-106 16,0 106-1,0-1-15,-21 22 16,-1 0-16,22 22 16,-21-1-16,21 0 15,-21 21-15,21-21 0,-21 22 16,21-1-16,0-21 0,0 43 0,0-22 16,0 0-16,0 1 0,0-1 0,0 22 15,0 20-15,0-63 16,0 22-16,0-22 0,0 21 0,0-21 15,-21 1-15,21-1 0,0 0 16,-21-21 0,-1 0-1,22-21-15,0 0 16,0-1-16,0 1 0,0 0 16,0 0-16,0 0 0,22 0 0,-1-22 15,0 22-15,0 0 0,43-43 16,-43 43-16,21 21 15,-21-21-15,22 21 0,-22 0 0,0 0 16,0 0-16,0 21 0,0 0 0,1 1 16,-1-1-16,0 0 0,-21 0 0,0 0 15,0 22-15,0-22 0,0 0 16,0 0-16,0 0 0,0 0 0,0 1 16,0-1-16,0 0 0,-21 0 15</inkml:trace>
  <inkml:trace contextRef="#ctx0" brushRef="#br0" timeOffset="64695.9">3789 6265 0,'0'0'0,"0"-21"16,0 42 0,0 1-16,0 20 15,0 0-15,-21 22 16,21-1-16,-22 1 0,22-1 0,-21 1 16,21-22-16,-21 22 0,21-22 0,0 0 15,0 1-15,0-22 0,0 0 16,0 0-16,0 0 0,21-21 0,0 0 15,1 0-15,-1 0 0,0-21 16,0 0-16,-21 0 16</inkml:trace>
  <inkml:trace contextRef="#ctx0" brushRef="#br0" timeOffset="64876.06">4000 6668 0,'0'-22'0,"0"1"31,0 42 16,0 1-31</inkml:trace>
  <inkml:trace contextRef="#ctx0" brushRef="#br0" timeOffset="65479.92">3768 7768 0,'0'0'0,"-22"0"0,1 0 16,21-21-16,0 0 16,0 0-16,0 0 15,21-1-15,1 22 16,-1 0-16,0 0 0,0 0 15,0 0-15,0 0 0,1 22 16,-22-1-16,0 0 0,21 0 0,-21 0 16,0 22-16,0-22 0,0 21 0,0 0 15,0 1-15,-21-1 0,-1 0 16,1 1-16,0-1 0,0 0 0,0-20 16,0 20-16,-22-21 0,22 0 0,0-21 15,0 21-15,0-21 16,-1 0-16,1 0 0,21-21 15,-21 0-15,0 0 0,21-21 16,0 20-16,-21-20 0,21 0 16,0-1-16,0 22 0,0-21 0,0 21 15,21-22-15,0 22 0,0 21 16,-21-21-16,21 21 0,1 0 0,-1 0 16,0 0-16,0 21 0,0 0 0,0 1 15,1-1-15,-1 0 0,-21 0 16,21 0-16,0 0 0,0 1 0,-21-1 15,21 0-15,1 0 0,-22 0 16,21-21-16,0 21 0,-21 1 16,21-22-1,0 0-15,0 0 16</inkml:trace>
  <inkml:trace contextRef="#ctx0" brushRef="#br0" timeOffset="65672.56">4339 8065 0,'0'21'63,"-21"-21"-63,0 0 15</inkml:trace>
  <inkml:trace contextRef="#ctx0" brushRef="#br0" timeOffset="66461.73">5080 7578 0,'0'-21'15,"0"42"-15,0-64 0,21 22 16,-21 42 0,0 1-16,0 20 15,0 0-15,0 1 0,-21-1 16,21 21-16,0 1 0,-21-1 0,0 1 16,-1-1-16,22 1 0,-63 169 15,63-191 1,0 0-16,0 1 0,0-1 15,0-21-15,0 0 0,0 1 0,0-1 16,0-42 0,0-1-1</inkml:trace>
  <inkml:trace contextRef="#ctx0" brushRef="#br0" timeOffset="66756.55">4889 7747 0,'0'0'0,"0"-21"0,0 0 0,22 0 16,-22-1-16,21 1 0,-21 0 16,21 0-16,0 0 0,0 21 0,0-21 15,22-1-15,-22 22 0,21-21 16,1 21-16,20 0 0,-21 0 16,1 0-16,20 21 0,-20 1 0,-22-1 15,21 21-15,-42-21 0,0 22 0,0-1 16,-21 0-16,0 1 0,-22-1 0,1 0 15,0 1-15,-22-1 0,22 0 16,0 1-16,-1-22 0,22 21 0,-21-21 16,21 0-16,21 1 0,-22-22 15,44 0 1,-1 0-16,0-22 16,0 1-16,0 21 0,0-21 15</inkml:trace>
  <inkml:trace contextRef="#ctx0" brushRef="#br0" timeOffset="67133.5">5524 8001 0,'0'0'0,"22"0"16,-1 0-1,0 0-15,0 0 16,0 21-16,22 0 0,-22 1 15,0-22-15,0 42 0,0-21 16,0 0-16,1 0 0,-22 1 0,0 20 16,21-21-16,-21 0 0,0 22 0,0-22 15,0 0-15,0 0 0,0 0 16,-21-21 0,-1-21-1,1 0-15,21 0 16,0 0-16,0-1 0,-21-20 0,21 21 15,0-21-15,0 20 0,0-20 0,0 21 16,0-21-16,21 20 0,-21 1 16,21 0-16,1 21 0,-1-21 0,0 21 15,0 0-15,0 0 0,22 0 16,-22 0-16,0 0 0,0 0 0,0 0 16,0 0-16,1 0 0</inkml:trace>
  <inkml:trace contextRef="#ctx0" brushRef="#br0" timeOffset="67520.28">6371 7916 0,'-21'0'16,"0"0"0,0 0-16,-1 0 0,1 22 15,21-1-15,-21 0 0,0 0 16,0 0-16,21 22 0,0-22 0,-21 21 15,21-21-15,-22 22 0,22-1 0,0-21 16,0 21-16,0-20 0,0-1 0,0 21 16,0-21-16,0 0 0,0 1 15,0-1-15,22 0 0,-1-21 0,0 0 16,0 21-16,0-21 0,0 0 0,1 0 16,20 0-16,-21-21 0,0 0 0,22 0 15,-22-1-15,0 1 0,0 0 16,0 0-16,-21 0 0,0 0 0,0-22 15,0 22-15,0-21 0,0-1 0,-21 22 16,0 0-16,0-21 16,0 21-16,-1 21 0,22-22 0,-21 22 15,0-21-15,0 21 0,0 0 0,0 0 16,21 21-16,-22 1 0,22-1 16,0 0-16,0 0 15,0 0-15</inkml:trace>
  <inkml:trace contextRef="#ctx0" brushRef="#br0" timeOffset="68065.99">7281 7959 0,'-21'-21'16,"42"42"-16,-84-42 0,42 21 0,-1-22 0,1 22 15,-21 0-15,21 0 0,0 0 0,-22 22 16,22-1-16,0 0 0,0 0 16,0 0-16,-1 0 0,22 1 0,0 20 15,-21-21-15,21 21 0,0-20 0,0 20 16,0-21-16,0 0 0,0 22 16,0-22-16,0 0 0,21-21 15,-21 21-15,22-21 0,-1 0 0,0 0 16,0 0-16,0 0 0,0 0 0,22-21 15,-22 21-15,0-21 0,0 0 16,22-22-16,-22 22 0,0-21 0,0 21 16,0-22-16,0 1 0,-21-22 15,22 22-15,-22 0 0,21-1 0,-21-20 16,0 21-16,0-1 0,0 1 0,0 0 16,21 20-16,-21-20 0,0 21 0,0 0 15,-21 42 1,21 0-1,0 0-15,0 22 0,0-1 16,-21 0-16,21 1 0,0-1 0,0 0 16,0 1-16,0 20 0,0-21 0,0 1 15,0-1-15,0 0 0,0-20 16,0 20-16,0-21 0,0 0 0,21 0 16,-21 1-16,21-1 0,0-21 0,0 0 15,22 0-15,-22 0 0,0 0 0,21 0 16,-21 0-16,1-21 0,-1-1 15,0 1-15,0 0 0,0 0 0,0 0 16,1 0-16,-22-1 0</inkml:trace>
  <inkml:trace contextRef="#ctx0" brushRef="#br0" timeOffset="68436.09">7747 7980 0,'0'-21'0,"0"42"0,0-63 0,0 20 16,0 1-16,0 42 31,0 1-31,0-1 16,0 21-16,-21-21 0,21 0 0,0 22 15,-21-22-15,21 0 0,0 21 0,0-20 16,0-1-16,0 0 0,0 0 0,0 0 16,21-21-16,0 0 15,0 0-15,0 0 0,0 0 16,1 0-16,-1 0 0,0-21 16,0 0-16,0 21 0,0-21 0,1 0 0,-1-1 15,-21-20-15,0 21 16,21 0-16,-21 0 0,0-1 0,0 1 15,0 0-15,0 0 16,0 42 0,0 0-16,0 0 15,0 1-15,0 20 0,0-21 16,0 0-16,0 0 0,-21 1 0,21-1 16,0 0-16,0 0 15,21-21 1,0 0-16,0 0 15,0 0-15,1 0 0,-1-21 0,0 21 16,-21-21-16,21 0 0</inkml:trace>
  <inkml:trace contextRef="#ctx0" brushRef="#br0" timeOffset="68861.35">8467 7916 0,'0'-21'0,"-22"21"16,1 0 0,0 0-16,0 0 0,0 21 15,0 1-15,21-1 16,0 21-16,0-21 0,0 0 0,-22 1 16,22 20-16,0-21 0,0 0 0,0 22 15,0-22-15,0 0 0,0 0 16,0 0-16,0 0 0,22 1 15,-1-22-15,0 0 16,0 0-16,0 0 0,0 0 16,1 0-16,-1 0 0,0-22 15,0 1-15,0 0 0,0 0 16,-21 0-16,22 0 0</inkml:trace>
  <inkml:trace contextRef="#ctx0" brushRef="#br0" timeOffset="69132.35">8869 7451 0,'0'0'0,"21"-43"0,-21 1 0,21 0 0,-21 21 16,21-1-16,-21 1 0,0 0 0,0 42 31,0 0-31,0 22 0,0-1 16,0 0-16,0 1 0,-21 20 0,0 1 15,0-22-15,0 22 0,21-1 0,-22 1 16,1-22-16,0 21 0,0-20 15,0-1-15,21 0 0,0 1 0,0-1 16,0-21-16,0 22 0,0-22 0,0 0 16,0 0-16,21-21 31,0 0-15,0 0-16,0-21 0,1 0 0,-1 0 15</inkml:trace>
  <inkml:trace contextRef="#ctx0" brushRef="#br0" timeOffset="69532.66">9144 7959 0,'0'0'16,"21"0"-16,-21-21 0,0-1 0,21 1 15,0 21-15,-21-21 16,-21 21 0,0 0-1,21 21-15,-21 0 0,0-21 16,0 22-16,21-1 0,0 0 0,-22 0 15,22 0-15,0 0 0,0 1 16,0-1-16,0 0 0,0 0 16,22 0-1,-1-21-15,0 0 0,0 0 0,0 0 16,0 21-16,1-21 0,-1 0 16,0 0-16,0 0 0,-21 22 0,21-22 15,-21 21-15,0 0 16,0 0-16,-21-21 0,0 21 15,0-21-15,0 21 16,-1 1-16,1-22 0,0 0 0,0 21 16,0-21-16,0 0 0,-1 0 0,1 0 15,0 0 1,21-21 0,0-1-1,0 1-15,-21 21 0,21-21 0,0 0 16,-21 0-16,21 0 0</inkml:trace>
  <inkml:trace contextRef="#ctx0" brushRef="#br0" timeOffset="69792.17">8488 7620 0,'-21'-21'15,"42"42"-15,-42-63 0,21 21 16,21 21-16,21-22 0,0 22 15,1-21-15,-1 21 0,22-21 16,-1 0-16,1 21 0,-1-21 0,1 21 16,-1 0-16,1-21 0,-22 21 0,21 0 15,-41-22-15,20 22 0,-21 0 0,0 0 16,0-21-16,-21 0 16,-42 21 15,0 0-31,-1 0 0,1 21 15,-21 0-15</inkml:trace>
  <inkml:trace contextRef="#ctx0" brushRef="#br0" timeOffset="70832.37">3746 8996 0,'0'0'0,"-21"0"0,21-21 16,-21 21-16,21-21 0,0-1 16,0 1-16,0 0 15,0 0 1,0 0-16,21 21 15,0 0-15,1 0 16,-1 0-16,0 0 0,0 0 16,0 0-16,-21 21 0,21-21 15,-21 21-15,22 0 0,-22 0 0,0 1 16,0-1-16,0 0 0,-22 0 0,1 21 16,0-20-16,0-1 0,-21 0 15,20 0-15,-20 0 0,0-21 16,21 21-16,-22-21 0,22 0 0,0 0 0,0 0 15,0 0-15,21-21 32,21 21-32,0-21 15,0 21-15,21 0 0,-20 0 16,-1-21-16,21 21 0,-21 0 0,22 0 16,-22 0-16,21 0 0,-21 21 15,22-21-15,-22 21 0,0 0 0,0 1 16,0-1-16,-21 42 0,0-20 15,0-22-15,0 21 0,-42-21 16,21 22-16,0-22 0,-1 0 0,-20 0 16,21 21-16,0-42 0,-22 22 15,22-1-15,0-21 0,-21 0 16,21 0-16,-1 0 0,1 0 16,0 0-1,21-21-15,-21 21 0,21-22 16,-21 22-16,0 0 15,21-21-15,0 0 16,21 0 0,0 21-16,0 0 0</inkml:trace>
  <inkml:trace contextRef="#ctx0" brushRef="#br0" timeOffset="71029">4487 9377 0,'0'0'0,"21"0"47,1 0-47,-1 0 15,0 0-15,0 0 0,0 0 16</inkml:trace>
  <inkml:trace contextRef="#ctx0" brushRef="#br0" timeOffset="73580.75">5588 9081 0,'0'0'0,"0"-22"16,0 1-16,0 0 0,0 0 15,0 0-15,0 0 16,0-1-16,0 1 15,0 42 17,0 1-32,0-1 0,-21 21 0,0 0 15,21 1-15,-22 20 0,1-20 0,0 20 16,0 1-16,0-1 0,0-21 16,-1 22-16,22-22 0,0 1 0,0 20 15,0-42-15,0 0 16,0 1-16,22-22 0,-1 0 15,0 0-15,0-22 16,-21 1-16,0 0 0,0 0 16,0 0-16,0 0 0</inkml:trace>
  <inkml:trace contextRef="#ctx0" brushRef="#br0" timeOffset="73877.88">5355 9165 0,'0'-21'0,"0"42"0,0-84 15,0 42-15,0-1 0,0-20 0,0 21 16,21 0-16,0-22 0,1 22 16,-1 0-16,0 0 0,21 0 0,1 0 15,-1-1-15,0 22 0,22 0 16,-22 0-16,22 0 0,-22 0 0,0 22 16,-21-1-16,1 21 0,-22-21 15,0 22-15,0-1 0,-22 0 0,1 1 16,-21-22-16,0 21 0,-1 0 15,1-20-15,-22 20 0,22-21 0,0 0 16,-1 0-16,22 1 0,-21-22 16,21 21-16,42 0 15,0-21 1,0 0-16,0 0 0,22 0 16,-22 0-16,21 0 0</inkml:trace>
  <inkml:trace contextRef="#ctx0" brushRef="#br0" timeOffset="74897.33">6286 9440 0,'22'0'0,"-44"0"0,44-21 16,-1 21-16,-21-21 0,0 0 16,0 0-16,0 0 0,21-1 15,-21 1-15,21 0 16,-21 0-16,0 0 0,0 0 0,-21 42 31,-21 0-15,20 0-16,1 0 0,-21 22 0,21-22 15,-22 21-15,1 0 0,21-20 16,-21 41-16,20-21 16,1-20-16,21-1 0,0 0 0,0 0 15,0 0-15,21-21 16,1 0-16,-1 0 0,0 0 15,0-21-15,0 0 0,0 0 0,22 0 16,-22-1-16,21-20 0,-21 21 0,1 0 16,20-22-16,-21 22 0,0 0 15,0-21-15,1 21 0,-1-1 0,0 1 16,-21 0-16,-21 42 47,21 0-47,-21-21 0,21 22 0,-22-1 15,22 0-15,0 0 0,0 0 16,0 0-16,0 1 0,0-1 0,0 0 16,0 0-16,0 0 0,22-21 15,-1 0-15,0 0 0,0 0 16,0 0-16,0 0 0,22 0 0,-22-21 16,0 21-16,21-21 0,-20 0 0,20 0 15,-21-1-15,0 1 0,0 0 16,1 0-16,-1 0 0,0 21 0,-21-21 15,0-1-15,21 1 0,-21 42 32,-21 1-17,21-1-15,-21 0 0,21 0 16,0 0-16,0 0 0,0 1 16,0-1-16,0 0 0,21 0 15,0-21-15,0 0 0,0 0 16,1 0-16,20 0 0,-21 0 0,0 0 15,22-21-15,-1 0 0,-21 21 0,21-21 16,-20-1-16,20 1 0,-21 0 0,0 0 16,0 0-16,-21 0 15,0-1-15,0 1 0,0 0 16,0 42 15,-21 0-31,21 1 0,0-1 16,-21 0-16,21 21 0,0-21 0,0 22 15,0 20-15,0-20 0,0-1 0,0 21 16,0 1-16,0-22 0,0 22 16,-21-22-16,21 22 0,0-1 0,0-21 15,0 1-15,0 20 0,0-20 0,-21 20 16,21-21-16,-21 1 0,21-1 16,-22 0-16,22-20 0,-21 20 15,0-21-15,0 0 0,-21 0 0,20 1 16,1-22-16,0 0 0,-21 0 0,21 0 15,-1 0-15,-20-22 0,21-20 16,0 21-16,0-21 0,-1-1 16,22 1-16,0 0 0,0-22 0,-21 22 0,21-22 15,0 1-15,0 20 0,0-20 0,21-1 16,1 22-16,-1 0 0,0-1 16,21 1-16,-21 0 0,22-1 0,-22 1 15,21 21-15,1 0 0,-22-22 0</inkml:trace>
  <inkml:trace contextRef="#ctx0" brushRef="#br0" timeOffset="76351.92">7705 9313 0,'0'0'0,"0"22"0,-22-22 0,22 21 0,-21 0 16,21 0-16,-21 0 0,21 0 0,-21 1 15,21-1-15,0 0 0,0 0 0,0 0 16,0 0-16,0 1 0,0-1 16,0 0-16,0 0 0,0-42 47,0 0-47,0 0 0,0-1 15,0 1-15,21 0 0,-21-21 0,21 21 16,-21-1-16,0-20 0,21 21 15,-21 0-15,22 0 0,-22-1 16,21 22-16,0 0 0,0 0 16,0 0-16,-21 22 0,0-1 15,21 0-15,1 0 0,-22 0 0,0 0 16,0 1-16,21-1 0,-21 0 0,21 0 16,-21 0-16,0 0 0,21 1 15,0-22 1,0 0-1,1 0-15,-1-22 0,-21 1 16,21 0-16,0 0 16,-21 0-16,21 0 0,0-1 0,-21 1 15,22 0-15,-1 0 0,-21 0 0,21 0 16,0-1 0,-21 44-1,0-1 1,21 0-16,-21 0 0,0 0 0,0 0 15,0 1-15,21-22 16,-21 21-16,0 0 0,0 0 0,0 0 16,22 0-16,-22 1 0,21-22 0,-21 21 15,21-21-15,0 0 0,0 0 16,0 0-16,1 0 0,-1 0 16,21 0-16,-21 0 0,0-21 0,22-1 15,-22 22-15,0-21 0,0 0 0,0 0 16,1 0-16,-1 0 0,0-1 15,-21 1-15,0 0 0,0 0 0,0 0 16,0 0-16,0-1 0,0 1 0,0 0 16,-21 21 15,0 21-31,21 0 0,0 1 16,0-1-16,0 0 0,0 0 15,0 0-15,0 0 0,0 1 16,0-1-16,0 0 0,0 0 0,21-21 15,0 21-15,0-21 0,0 0 16,0 0-16,1 0 0,-1 0 16,0 0-16,0 0 0,21-21 0,-20 0 15,-1 21-15,21-21 0,-21 0 0,0-1 16,1 1-16,-1 0 0,0 0 0,-21 0 16,0 0-16,0-1 15,0 44 16,0-1-31,0 0 0,0 0 16,-21 0-16,21 0 0,-21 1 16,21-1-16,0 0 0,0 0 15,0 0 1,0-42 0,0 0-1,0 0-15,21 0 0,0-1 16,-21 1-16,21 0 0,-21 0 15,21 0-15,-21 0 0,21 21 16,1 0-16,-22 21 16,0 0-1,0 0-15,21 0 16,-21 0-16,0 1 0,21-1 0,-21 0 16,21 0-16,0-21 0,0 21 15,1-21-15,-1 0 0,21 0 16,-21 0-16,0 0 0,1 0 15,-1 0-15,0 0 0,0-21 0,0 0 16,0 0-16,1 21 0,-1-21 0,-21-22 16,21 22-16,0 0 0,-21-21 15,21-1-15,0 1 0,1 0 0,-1-1 16,0 1-16,0-22 0,0 1 16,0 21-16,1-64 0,-1 63 15,-21 1-15,21 0 0,-21 21 16,0-1-16,0 1 0,0 0 0,-21 21 15,0 21 1,21 0-16,-22 1 0,1 20 0,21-21 16,-21 21-16,21 1 0,-21-1 15,21 22-15,0-22 0,0 0 16,0 1-16,0-1 0,0 0 0,0 22 16,0-43-16,0 21 0,0-21 15,0 1-15,0-1 0,0 0 16,0 0-16,0 0 0,21-21 15,0 0-15,0 0 16,1 0-16,-1 0 0,0 0 16,-21-21-16,21 21 0,0-21 15,-21 0-15,0 0 0,0-1 0,0 1 16</inkml:trace>
  <inkml:trace contextRef="#ctx0" brushRef="#br0" timeOffset="76624.42">9356 9017 0,'21'0'16,"0"0"-16,0 0 0,0 0 16,22 0-16,-22 0 0,21 0 15,0 0-15,1-21 0,-1 21 0,0 0 16,1-21-16,126 0 15,-148-1-15,22 22 0,-22 0 16,-21-21-16,-21 21 47,-1 0-47,1 0 16</inkml:trace>
  <inkml:trace contextRef="#ctx0" brushRef="#br0" timeOffset="83644.03">3725 10054 0,'0'0'0,"21"-21"16,-21 42 15,0 0-31,0 1 0,0-1 16,0 21-16,0-21 0,0 22 15,0-1-15,-21 21 0,21-20 0,0 20 16,0-20-16,-21 20 0,21-21 0,-21 1 15,0-1-15,21 0 0,0 1 16,-21-1-16,21-21 0,0 22 0,-22-22 16,22 0-16,0 0 0,0 0 15,0-42 32,22 0-47,-22 0 0,21 0 16,-21-22-16,0 22 0,21-21 0,-21-1 15,21 1-15,0-21 0,-21 20 0,21-20 16,1-1-16,-22 1 0,21 20 16,-21 1-16,21 0 0,-21-1 0,21 22 15,-21 0-15,0 0 0,0 42 32,-21 0-17,0 0-15,0 1 0,-1-1 0,1 21 16,-21 0-16,21 1 15,-22-22-15,22 21 0,-21 1 0,0-1 16,20-21-16,-20 21 0,0-20 16,21-1-16,-1 0 0,1 0 0,0 0 15,0-21-15,21 21 0,21-21 32,0 0-17,0 0-15,22 0 0,-1 0 0,0-21 16,1 21-16,-1 0 0,0 0 15,1 0-15,-1 0 0,0 0 0,1 0 16,-22 0-16,21 0 0,-21 0 0,1 0 16,-1 0-16,0 0 0,0 0 15,0 0-15,0 0 32,1 0-32,-1 0 15,0 0-15,0-21 0</inkml:trace>
  <inkml:trace contextRef="#ctx0" brushRef="#br0" timeOffset="83919.89">5546 10562 0,'-22'0'16,"1"0"-1,21 21 1,21-21 31,1 0-47,-1 0 0,0 0 15,21 0-15</inkml:trace>
  <inkml:trace contextRef="#ctx0" brushRef="#br0" timeOffset="84087.98">6413 10583 0,'22'0'16,"-1"0"-1,0 0-15,0 0 16,0 0-16,0-21 0,1 21 16,-1 0-16,21 0 0,-21-21 0,22 21 15</inkml:trace>
  <inkml:trace contextRef="#ctx0" brushRef="#br0" timeOffset="84260.66">7345 10583 0,'0'0'0,"21"22"15,-21-1 1,0 0 31,0 0-47,-21-21 16,0 21-16,-22 0 0,22-21 15</inkml:trace>
  <inkml:trace contextRef="#ctx0" brushRef="#br0" timeOffset="85168.31">3683 11599 0,'21'0'0,"0"0"0,0 0 15,1 0-15,-1 0 0,0 0 16,0 0-16,0 0 0,22-21 0,-22 21 16,0-21-16,21 21 0,-21 0 15,1 0-15,-1 0 0,0-21 0,0 21 16,0 0-16,-42 0 31,0 0-31,0 0 0,0 0 0,-22 0 16,22 0-16,-21 0 0,-1 21 15,22-21-15,-21 0 0,0 21 0,20-21 16,1 21-16,0-21 0,0 22 0,0-22 16,0 21-16,-1-21 0,22 21 15,-21-21-15,21 21 0,0 0 16,0 0-1,21-21 1,1 22 0,-1-22-16,0 0 0,0 0 0,0 0 15,0 0-15,22 21 0,-22-21 16,0 0-16,21 21 0,-20-21 0,-1 21 16,0 0-16,0-21 0,0 21 0,-21 1 15,0-1-15,0 0 0,0 0 16,0 0-16,0 0 0,-21 1 0,0-1 15,-21 0-15,20 0 0,-20 0 0,21-21 16,-21 21-16,-1-21 0,22 0 16,-21 22-16,21-22 0,-22 0 0,22 0 15,0 0-15,0 0 0,0 0 0,-1 0 16,1-22 0,21 1-1,21 0 1,1 0-16,-1 21 0,21-21 15,-21 21-15</inkml:trace>
  <inkml:trace contextRef="#ctx0" brushRef="#br0" timeOffset="85382.48">4953 12044 0,'21'0'16,"0"0"-1,0 0 1,1 0-16,-1-21 16,0 21-16,0-21 0</inkml:trace>
  <inkml:trace contextRef="#ctx0" brushRef="#br0" timeOffset="85551.98">5905 12023 0,'0'0'0,"0"21"16,22-21 15,-1 0-31,0 0 15,0 0-15,0 0 0,0-21 0</inkml:trace>
  <inkml:trace contextRef="#ctx0" brushRef="#br0" timeOffset="85720.3">7027 12023 0</inkml:trace>
  <inkml:trace contextRef="#ctx0" brushRef="#br0" timeOffset="85880">8064 12002 0,'0'21'0,"0"0"31,0 0-15,-21-21-16,0 21 0,0 0 16,0-21-16,0 22 0</inkml:trace>
  <inkml:trace contextRef="#ctx0" brushRef="#br0" timeOffset="86628.02">4043 12764 0,'0'0'0,"-43"0"16,22 0-16,0 0 16,0 0-16,-21 21 0,20 0 0,-20 0 15,0 0-15,21 22 0,-22-22 16,1 21-16,0 0 0,20 1 0,1-1 16,0 22-16,0-22 0,0 0 15,21 1-15,0 20 0,0-21 0,0 1 16,0-1-16,0-21 0,0 22 0,21-22 15,0 0-15,0 0 16,22 0-16,-22 0 0,21-21 0,0 0 16,1 0-16,-1 0 0,0 0 0,1-21 15,-22 21-15,21-21 0,1 0 16,-22 0-16,0 0 0,0-1 0,0 1 16,-21 0-16,0 0 0,0 0 0,0 0 15,-21-1-15,0 1 0,-21 21 0,20 0 16,1 0-16,-21 0 0,21 0 15,0 0-15,-22 0 0,22 0 0,0 0 16,0 43-16,21-22 16,-21-21-16,21 21 0,0 0 15,0 0-15,0 0 0,0 1 0,0-1 16,21-21-16,0 21 16,0-21-16,0 0 0,22 0 0</inkml:trace>
  <inkml:trace contextRef="#ctx0" brushRef="#br0" timeOffset="86820.47">5080 13462 0,'0'0'0,"21"0"94</inkml:trace>
  <inkml:trace contextRef="#ctx0" brushRef="#br0" timeOffset="86996.2">6159 13504 0,'0'0'0,"22"22"0,-1-22 16,0 0 0,0 0-1,0 0-15,0 21 0,1-21 16,-1 0-16,0 0 0,0 0 0,21 0 16</inkml:trace>
  <inkml:trace contextRef="#ctx0" brushRef="#br0" timeOffset="87192.35">7260 13631 0,'0'0'0,"21"0"63,-42 0-32,0 0-31</inkml:trace>
  <inkml:trace contextRef="#ctx0" brushRef="#br0" timeOffset="87796.09">3069 14520 0,'0'0'15,"0"22"-15,21-22 16,0 0-16,1 0 0,20 0 15,0 0-15,1 0 0,-1 0 0,21 0 16,1 0-16,-22-22 0,22 1 0,-1 21 16,-20-21-16,-1 21 0,0-21 15,-21 0-15,1 21 0,-1 0 16,-21-21-16,0-1 16,-21 22-16,-1 0 15,1 0-15,0 22 0,0-1 16,0 0-16,0 0 0,21 21 15,0-20-15,-22 20 0,1-21 0,21 21 16,-21-20-16,21 20 0,0 0 16,-21 1-16,0-22 0,0 21 0,21-21 15,0 22-15,-22-22 0,1 0 0,21 0 16,-21 0-16,21 0 16,0 1-16,0-1 0,0-42 31,0-1-31,-21 22 0,21-21 15,-21 0-15</inkml:trace>
  <inkml:trace contextRef="#ctx0" brushRef="#br0" timeOffset="87988.23">3090 14859 0,'21'0'31,"1"0"-31,-1 0 0,0 0 15,21 0-15,-21 0 0,22 0 0,-1 0 16,0-21-16,1 21 0,-1 0 16,0 0-16,22-21 0,-22 21 0,1-21 15,-1 21-15,0 0 0,43-22 16,-43 22-16,-21-21 0,22 21 0</inkml:trace>
  <inkml:trace contextRef="#ctx0" brushRef="#br0" timeOffset="88200.34">4593 14732 0,'21'0'0,"-42"0"0,63 0 0,-20 0 16,-1 0 62,0 0-78,0 0 0,0 0 0,22 0 16,-22 0-16</inkml:trace>
  <inkml:trace contextRef="#ctx0" brushRef="#br0" timeOffset="88407.95">5630 14753 0,'0'0'0,"21"21"16,-21 1 0,0-1 15,22-21-31,-1 0 16,0 0-1,0 0-15,0 0 16,0 0-16</inkml:trace>
  <inkml:trace contextRef="#ctx0" brushRef="#br0" timeOffset="88592.13">6265 14796 0,'0'0'0,"0"-22"16,21 22-16,-21-21 31,-21 21 16,0 0-47,-21 0 0,21 0 15,-22 0-15</inkml:trace>
  <inkml:trace contextRef="#ctx0" brushRef="#br0" timeOffset="97199.94">6519 7324 0,'0'0'0,"-21"0"16,0 0-1,0 0-15,0 0 16,21 21 0,0 0 15,21-21-31,0 21 16,0-21-16,21 0 0,-20 0 15,41 0-15,-21 0 0,22 0 0,-1 0 16,22 0-16,-21 0 0,20 0 0,1 0 15,21 0-15,-22 0 0,22 0 0,21-21 16,-21 21-16,21 0 0,-21-21 16,0 21-16</inkml:trace>
  <inkml:trace contextRef="#ctx0" brushRef="#br0" timeOffset="98160.03">7662 8636 0,'0'0'0,"-63"0"16,42 0-16,-1 0 16,44 0 15,20 0-15,0 0-16,22 0 0,20 0 0,1 0 15,21 0-15,0 0 0,21 0 0,0 0 16,0 0-16,21 0 0,0 0 0</inkml:trace>
  <inkml:trace contextRef="#ctx0" brushRef="#br0" timeOffset="98900.07">7366 9970 0,'0'0'0,"42"0"32,-21 0-32,22 0 0,-1 0 15,0-22-15,22 22 0,-1-21 16,22 21-16,21-21 0,-21 21 0,20-21 16,22 0-16,-21 21 0,0 0 0,0-21 15,0 21-15,0 0 0,-1 0 0,-20 0 16</inkml:trace>
  <inkml:trace contextRef="#ctx0" brushRef="#br0" timeOffset="104615.89">11091 6265 0,'-21'0'0,"42"0"0,-63 0 31,21 0-15,42-21 46,0 0-46,0 0-16,0 21 15,-21-21-15,22 21 0,-1-21 16,0 21-16,0-22 0,0 22 0,0-21 16,1 0-16,-1 21 0,21-21 0,-21 0 15,22 21-15,-22-21 0,21-1 0,0 1 16,1 21-16,-1-21 0,22 0 16,-22 21-16,21-21 0,1 0 0,-1 21 15,1-22-15,-1 22 0,22 0 0,-21 0 16,20-21-16,1 21 0,-22 0 0,22 0 15,0 0-15,-1 0 0,1 0 16,0 0-16,-1 0 0,22 0 16,-21 0-16,21 0 0,-22 21 0,22-21 15,-21 22-15,21-22 0,-22 21 0,1 0 16,21-21-16,-21 21 0,-22-21 0,22 21 16,-22-21-16,-20 21 0,-1 1 15,0-22-15,1 21 0,-22-21 0,21 21 16,-42 0-16,21-21 0,-21 21 0,21-21 15,-21 21-15,0 1 16,0-1 0,-21-21 15,0 0-31,0 0 16</inkml:trace>
  <inkml:trace contextRef="#ctx0" brushRef="#br0" timeOffset="105284">11218 6519 0,'0'-21'31,"0"0"-16,21 21 1,1-21-16,-22 0 16,21 21-16,0-21 0,0 21 15,0-22-15,0 22 0,1-21 16,20 21-16,-21-21 0,21 21 0,-20-21 16,20 21-16,0-21 0,1 21 0,20-21 15,-21 21-15,22-22 0,-22 22 0,22-21 16,20 21-16,-20-21 0,21 21 15,-1-21-15,-20 21 0,20 0 0,1-21 16,0 21-16,21-21 0,-22 21 0,22 0 16,0 0-16,0 0 0,0 0 15,-22 0-15,22 0 0,-21 0 0,-1 0 16,22 0-16,-21 0 0,0 0 0,-1 21 16,1-21-16,0 21 0,-1 0 15,1-21-15,0 21 0,-22-21 0,1 21 16,-1-21-16,1 22 0,-22-1 0,0-21 15,1 21-15,-22-21 0,21 21 0,-21-21 16,0 21-16,1-21 0,-1 0 16,-21 21-1,0-42 32,0 0-31,-21 21-16,21-21 0</inkml:trace>
  <inkml:trace contextRef="#ctx0" brushRef="#br0" timeOffset="105881.89">14541 5694 0,'-21'-21'0,"42"42"0,-63-42 0,42 42 47,21 0-31,0 0-16,1 0 0,-1 1 15,0-1-15,0 0 0,0 0 0,0 0 16,1 0-16,-1 1 0,21-1 16,-21 0-16,22 0 0,-22 0 15,21 0-15,-21 1 0,22-1 0,-1 0 16,-21 0-16,21-21 0,-20 21 0,-1 0 16,21-21-16,-21 22 0,0-22 0,1 21 15,-1-21-15,0 0 0,0 21 16,0-21-16,-21 21 0,21-21 15,1 21-15,-22 0 16,0 1 0,-22-22-16,1 21 0,0-21 15,-21 21-15,-1 0 0,1-21 16,0 21-16,-1 0 0,-20 1 0,21 20 16,-1-21-16,-20 0 0,20 22 0,1-22 15,-21 21-15,20-21 0,1 0 16,0 22-16,20-22 0,-20 21 0,0-21 15,21 1-15,-1-1 0,-20 21 0,21-21 16,0 0-16,0 1 0,-1-1 0,1-21 16,21 21-16,-21 0 0,21 0 15,-21-21-15,0 21 0</inkml:trace>
  <inkml:trace contextRef="#ctx0" brushRef="#br0" timeOffset="110048.37">16489 5800 0,'0'-21'16,"0"-1"-1,0 1-15,0 0 16,0 0 0,-21 21 15,21 21-31,0 0 0,0 0 16,0 1-16,0-1 0,0 0 15,0 21-15,0-21 0,0 1 0,0 20 16,0 0-16,0-21 0,0 22 0,0-1 15,0 0-15,0 1 0,0-1 0,0 22 16,0-22-16,0 21 0,0 1 16,0 21-16,0-22 0,0 1 0,0-1 15,-22 22-15,22-22 0,0 22 0,-21 0 16,0-1-16,21 1 0,-21 0 16,0-1-16,0 1 0,21 21 0,-22-22 15,1 1-15,0 21 0,21-21 0,-21-1 16,0 1-16,0 0 0,21-1 15,0-20-15,-22 20 0,1-20 0,0 21 16,21-1-16,0-20 0,-21 20 0,0-20 16,21 21-16,-21-1 0,-1-20 0,22 20 15,-21 1-15,0 0 0,0-1 0,21 22 16,-21-21-16,0 0 0,21-1 0,-22 22 16,22-21-16,0-1 0,0 1 0,0-21 15,0 20-15,0 1 0,0 0 0,0-22 16,22 1-16,-1 20 0,-21-20 0,21-1 15,0-20-15,-21 20 0,0 1 16,21-22-16,-21 0 0,0 22 0,0-22 16,0-21-16,0 22 0,0-22 0,0 21 15,0-21-15,0 0 0,0 1 0,0-1 16,-21-21 0,21-21-16,0-1 0,0 1 15,0-21-15,0 0 0,0-1 0,0 1 16,0-22-16,0-20 0,0-1 0,0-21 15,21 0-15,-21-21 0</inkml:trace>
  <inkml:trace contextRef="#ctx0" brushRef="#br0" timeOffset="111176.49">16468 5609 0,'0'-21'15,"21"0"1,0 0 0,0 0-1,0 21-15,0 0 0,1 0 0,20 0 16,0 0-16,1-22 0,20 22 0,-21 0 15,43 0-15,-21 0 16,41 0-16,107-21 0,-106 21 16,21 0-16,127 0 0,-106 0 15,0 0-15,22 0 0,-1 0 16,0 0-16,22 0 0,-1 0 0,1 0 16,-1 0-16,-20 0 0,20 0 0,-21 0 15,22 0-15,-22 0 0,1 0 16,-22 0-16,0 0 0,-21 0 0,0 0 15,-21 0-15,0 0 0,-22 0 0,1 0 16,-22 0-16,1 0 0,-1 0 0,1 21 16,-22-21-16,22 0 0,-22 0 15,0 22-15,1-22 0,-22 0 16,21 0-16,-21 0 0,22 21 0,-22-21 16,0 0-16,-21 21 0,21 0 15,-21 0-15,0 0 0,0 1 0,0-1 16,0 21-16,0 0 0,0 1 0,-21 20 15,0 1-15,0-1 0,0 1 16,-1 20-16,1 1 0,0 21 0,-21 0 16,21 0-16,-1-1 0,1 1 0,0 0 15,-21 0-15,21 0 0,-1 0 0,1-1 16,-21 1-16,21 0 0,0 0 0,-1 0 16,-20 0-16,21-1 15,0-20-15,0 21 0,-22 0 0,22-22 16,0 22-16,0 0 0,0-21 0,-1 21 15,1-1-15,-21 1 0,42 0 0,-21-21 16,0 21-16,-1-1 0,22 1 0,0-21 16,-21 21-16,0-22 0,21 22 0,0-21 15,-21-22-15,21 22 0,0 0 0,0-22 16,0 1-16,0-1 0,0 1 0,0-22 16,0 22-16,21-22 0,-21 0 0,0 1 15,0-1-15,0 0 0,0-21 0,0 22 16,0-22-16,0 0 0,0 0 15,0 0-15,-21 1 0,21-1 0,-21 0 16,0-21-16,-1 21 0,1-21 0,0 21 16,-21 0-16,21-21 0,-22 22 0,22-22 15,-21 21-15,-1-21 0,1 21 0,-21-21 16,20 21-16,-20-21 0,20 21 0,-20-21 16,-1 21-16,1-21 0,-22 0 0,22 22 15,-22-22-15,22 0 0,-22 0 0,-21 0 16,21 21-16,-20-21 0,-1 0 0,0 0 15,21 21-15,-21-21 0,1 0 0,-1 0 16,0 21-16,0-21 0,-21 0 0,21 0 16,0 0-16,-21 0 0,22 0 0,-1 0 15,-21 21-15,21-21 0,0 0 16,-21 0-16,21 21 0,0-21 0,22 22 16,-1-22-16,0 0 0,1 21 0,20-21 15,22 21-15,0-21 0,20 0 0,1 0 16,0 0-16,21-21 15,0 0-15,0-1 0</inkml:trace>
  <inkml:trace contextRef="#ctx0" brushRef="#br0" timeOffset="112316.25">17081 6223 0,'0'-21'0,"22"21"15,-1 0-15,0-21 16,0 21-16,0 0 0,0-21 16,22-1-16,-22 22 0,0-21 0,21 21 15,-20-21-15,-1 0 0,0 21 0,0-21 16,0 21-16,-21-21 0,0-1 16,-21 1-16,0 21 15,0 0-15,-22 0 0,1 0 0,-21 0 16,20 21-16,-20 1 0,20-22 0,-20 21 15,21 0-15,20 0 16,-20 0-16,21-21 0,0 21 0,21 1 0,0-1 16,0 0-16,0 0 0,0 0 15,21 0-15,0 1 0,0-22 16,0 21-16,1 0 0,20 0 16,-21 0-16,21 0 0,-20 1 0,-1-1 15,42 42-15,-42-42 0,-21 1 16,0-1-16,0 0 0,0 0 0,0 0 15,0 0-15,-21-21 0,0 22 16,0-1-16,-21-21 0,20 0 0,-20 21 16,0-21-16,-1 0 0,1 0 0,21 0 15,0 0-15,-22 0 0,22 0 0,0 0 16,0-21-16,21 0 16,-21 21-16,21-22 15,21 22 16,0-21-31,0 21 0,0 0 16,1 0-16,-1-21 0</inkml:trace>
  <inkml:trace contextRef="#ctx0" brushRef="#br0" timeOffset="112652.12">17378 6583 0,'21'0'16,"-42"0"-16,63 0 0,-21-21 15,0 21-15,1 0 0,-22-21 16,21-1-16,0 22 0,0-21 16,21 21-16,-20-21 0,-1 21 0,0-21 15,0 0-15,0 21 0,-21-21 0,0-1 16,0 1-16,0 0 16,-21 21-1,-21-21-15,21 21 0,-22 0 0,22 0 16,-21 0-16,21 21 0,-22-21 0,22 21 15,0 0-15,-21 1 0,42-1 16,-22 21-16,22-21 0,-21 0 16,21 1-16,0-1 0,0 21 0,0-21 0,0 0 15,0 1-15,21-1 16,1 0-16,-1-21 0,0 0 16,0 21-16,0-21 0,0 0 0,22 0 15,-22 0-15,21 0 0,1-21 0,-1 21 16,-21-21-16</inkml:trace>
  <inkml:trace contextRef="#ctx0" brushRef="#br0" timeOffset="113104.27">18140 6414 0,'0'0'0,"0"-22"16,0 1-16,0 0 0,0 0 16,-21 21-1,-1 0-15,1-21 0,0 21 0,0 0 16,0 0-16,0 0 0,-1 21 0,1 0 15,0 0-15,0 0 0,0 1 0,0 20 16,21-21-16,-22 0 0,22 22 16,-21-22-16,21 0 0,0 0 0,0 21 15,0-20-15,0-1 0,0 0 16,21-21-16,1 21 0,-1-21 16,21 0-16,-21 0 0,0 0 15,1 0-15,-1-21 0,0 21 16,0-21-16,0 0 0,0-1 0,1 1 15,-22 0-15,0 0 0,21 0 16,-21 0-16,21-22 0,-21 22 0,0 0 16,0-21-16,0 20 0,21 1 15,-21 0-15,21 21 16,-21 21 0,0 0-16,0 1 0,0 20 15,0-21-15,0 0 0,0 0 16,0 22-16,0-22 0,0 0 0,0 0 15,0 0-15,0 1 0,0-1 16,21 0-16,1-21 0,-1 21 16,0-21-16,0 0 0,0 0 15,0 0-15,1 0 16</inkml:trace>
  <inkml:trace contextRef="#ctx0" brushRef="#br0" timeOffset="113476.08">18415 6435 0,'0'-21'16,"0"42"-16,0-64 0,0 22 0,21 0 15,-21 0-15,21 21 0,-21-21 16,21 21-16,1 0 0,-1 0 0,0 0 16,0 0-16,0 0 0,0 0 0,1 0 15,-1 21-15,0 0 0,21 0 16,-21 0-16,-21 22 0,22-22 15,-1 0-15,-21 21 0,0-20 0,0-1 16,0 0-16,0 21 0,0-21 0,0 1 16,0-1-16,0 0 0,-21-21 15,-1 0 1,22-21 0,0 0-16,0-1 15,0 1-15,0 0 0,0-21 16,22 21-16,-22-1 0,21 1 15,-21-21-15,21 21 0,0 0 16,-21-1-16,21 1 0,0 21 0,-21-21 16,22 21-16,-1 0 0,-21-21 0,21 21 15,0-21-15,0 21 0,0 0 16</inkml:trace>
  <inkml:trace contextRef="#ctx0" brushRef="#br0" timeOffset="113740.22">19240 6244 0,'-21'0'0,"-21"0"15,21 0-15,0 0 16,-1 21 0,22 1-16,-21-22 0,21 21 0,0 0 15,-21 0-15,21 21 0,-21-20 0,21-1 16,0 0-16,0 21 0,0-21 0,0 1 15,-21-1-15,21 0 0,0 0 16,0 0-16,0 0 0,0 1 16,21-22-16,0 0 0,0 0 0,0 21 15,1-21-15,20 0 0,-21 0 0,21 0 16,-20-21-16,20 21 0,0-22 0</inkml:trace>
  <inkml:trace contextRef="#ctx0" brushRef="#br0" timeOffset="114252.34">19748 5969 0,'0'-21'15,"0"42"-15,0-63 0,0 21 0,0-1 0,0 1 16,-21 21 0,21 21-16,-21-21 15,21 22-15,0-1 0,0 21 0,-21-21 16,21 0-16,-21 22 0,21-1 15,0-21-15,-21 22 0,21-1 16,-22 0-16,1 1 0,21-1 0,0 0 16,-21-21-16,0 22 0,21-1 0,0-21 15,0 22-15,0-22 0,-21 0 0,21 0 16,0 0-16,0 0 16,0-42 15,0 0-31,21 21 0,-21-21 15,21 0-15,0 0 0,0-22 16,1 22-16,-1 0 0,0 0 0,0-22 16,21 22-16,-20 0 0,20 0 15,-21 21-15,21-21 0,-20 0 0,20 21 16,-21 0-16,0 0 0,22 0 16,-22 0-16,0 0 0,0 21 0,0 0 15,0 0-15,1 0 0,-22 0 0,21 1 16,-21-1-16,0 0 0,0 21 0,0-21 15,0 1-15,0-1 0,-21-21 16,-1 42-16,22-21 0,-21-21 16,21 21-16,-21 1 0,0-22 15,21 21-15,-21-21 0,0 0 32</inkml:trace>
  <inkml:trace contextRef="#ctx0" brushRef="#br0" timeOffset="115477.55">18034 7112 0,'42'-21'16,"-21"0"-16,-21 0 16,-21 21 15,0 0-15,0 0-16,0 0 0,0 0 0,-22 0 15,22 21-15,0-21 0,-21 21 0,20-21 16,1 21-16,0-21 0,21 21 0,-21-21 15,21 21-15,0 1 16,21-22 0,21 0-1,-20 0-15,-1 0 0,21 0 0,-21 0 16,22 0-16,-22 21 0,21-21 0,-21 21 16,0-21-16,1 21 0,-1-21 15,0 21-15,-21 0 0,0 1 16,0-1-16,0 0 0,0 0 15,-21 0-15,0 0 0,21 1 0,-43-22 16,22 21-16,0 0 0,0-21 0,0 21 16,-1-21-16,1 21 15,0 0 1,21 1 0,0-1-16,0 0 15,0 0-15,0 0 16,0 0-16,0 1 15,0-1 17</inkml:trace>
  <inkml:trace contextRef="#ctx0" brushRef="#br0" timeOffset="115919.27">17970 8128 0,'-21'0'15,"42"0"-15,-63-21 0,21 21 0,0 0 0,0 0 16,42 0 15,0 0-31,0 0 0,0 0 16,22 0-16,-1 0 0,0 0 16,22 0-16,-1 0 0,1 0 0,20 0 15,1 0-15,0 0 0,-1 0 16,1 0-16,0 0 0,-1 0 0,1 0 15,-21 0-15,-1 0 0,1 0 0,-1 0 16,1 0-16,-22 0 0,-21 0 0,0 0 16,0 0-16,1 0 0,-44 0 31,1 0-31,0 0 0,0 0 0,0 21 16,-22-21-16,1 0 0,21 0 0,-21 0 15,20 0-15,-20 0 0,0 0 16,21 21-16,-22-21 0,1 0 0,0 0 0</inkml:trace>
  <inkml:trace contextRef="#ctx0" brushRef="#br0" timeOffset="116264.13">17780 8382 0,'0'0'0,"-21"0"0,-22 0 15,22 21-15,-21-21 0,21 0 0,0 0 16,42 0 15,0 21-31,0-21 0,0 0 0,22 0 16,-1 0-16,0 0 0,22 22 0,-22-22 15,22 0-15,20 0 0,-20 0 16,20 0-16,1 0 0,0 0 0,21 0 16,-22 0-16,1 0 0,0 0 0,-22-22 15,22 22-15,-22 0 0,1 0 0,-1 0 16,-20 0-16,-1 0 0,0-21 0,1 21 15,-22 0-15,0 0 0,0 0 16,-42 0 15,0 0-15,0 0-16,-1 0 0,1 0 0,0 0 16,-21 0-16,21 0 0,-22 0 0,1 0 15,0 0-15</inkml:trace>
  <inkml:trace contextRef="#ctx0" brushRef="#br0" timeOffset="116600.6">17865 8594 0,'-43'0'16,"86"0"-16,-128 21 0,43-21 0,20 21 0,-20-21 16,21 21-16,0 0 0,0-21 0,21 22 15,21-1 1,0-21-16,21 0 0,-21 0 0,22 0 15,20 0-15,-20 0 0,20 0 16,1 21-16,20-21 0,1 0 0,0 0 16,-1 0-16,1 0 0,0 0 15,20 0-15,-20 0 0,0 0 0,-22-21 16,22 21-16,-22-21 0,1 21 0,-22 0 16,1 0-16,-1 0 0,-21-22 0,0 22 15,0 0-15,1 0 0,-44 0 31,1 0-31,0 0 0,0 0 16,0 0-16,0 0 0,-1 0 0,-20 0 16,21 22-16,0-22 0,-22 0 15,22 0-15,-21 21 0,21-21 0,-22 0 16</inkml:trace>
  <inkml:trace contextRef="#ctx0" brushRef="#br0" timeOffset="116931.49">17780 9017 0,'-42'0'0,"84"0"0,-106 21 0,22-21 0,21 0 16,0 0-16,0 21 0,21 1 31,21-22-31,0 0 16,0 0-16,21 0 15,1 0-15,-1 0 0,22 21 0,-22-21 16,21 0-16,1 0 0,-1 0 0,22 0 15,-21 0-15,-1 0 0,22 0 0,-22 0 16,1 0-16,-1 0 0,1 0 0,-22 0 16,22 0-16,-22 0 0,0-21 0,1 21 15,-1 0-15,0 0 0,-21-22 0,22 22 16,-22 0-16,0-21 0,0 21 16,-42 0 15,0 0-31,0 0 0,-22 0 15,22 0-15,-21 0 0,0 21 16</inkml:trace>
  <inkml:trace contextRef="#ctx0" brushRef="#br0" timeOffset="117284.33">17822 9335 0,'-21'21'0,"42"-42"0,-21 42 31,21-21-15,1 0-16,20 0 0,0 0 0,22 0 15,-22 0-15,22 0 0,-1 0 16,22 0-16,-22 0 0,22 21 0,0-21 16,-1 0-16,1 0 0,0 21 0,-1-21 15,1 0-15,0 21 0,-1-21 0,-20 0 16,-1 0-16,1 21 0,-22-21 0,0 0 15,-20 0-15,20 0 0,-21 0 16,-42 0 15,0 0-15,0 0-16,-1 0 16,1 0-16,0 0 15,0 0-15,0 0 0,-22 0 0,22 0 16,0 0-16,-21 0 0,-1 0 0</inkml:trace>
  <inkml:trace contextRef="#ctx0" brushRef="#br0" timeOffset="117832.31">17738 10075 0,'0'0'0,"-22"0"16,1 0-16,0 0 16,21-21-1,21 21 1,0 0-16,1 0 0,-1-21 0,0 21 16,0 0-16,0 0 0,0 0 0,1 0 15,-1 0-15,0 0 0,0 0 0,-21 21 16,0 0-1,0 1-15,-42-1 16,21-21-16,-1 21 0,1 0 0,-21 0 16,21 0-16,-22 1 0,22-1 15,-21 0-15,21 0 0,0 0 0,-1 0 16,1 1-16,21-1 0,0 0 0,0 0 16,0 0-16,0 0 0,0 1 15,43-1-15,-22 0 16,0 0-16,0-21 0,0 21 0,0-21 15,1 21-15,-1-21 0,0 22 0,0-1 16,0-21-16,-21 21 0,0 0 16,21 0-16,-21 0 0,0 1 15,0-1-15,-21 0 0,0-21 0,21 21 16,-21 0-16,0 0 0,0 1 0,-1-1 16,1 0-16,21 0 0,-21 0 15,0 0-15,0 1 0,0-1 0,-1 0 16,1 0-16,0 0 15,21-42 1,0 0-16,0 0 16,0 0-16,0-1 0,0-20 0</inkml:trace>
  <inkml:trace contextRef="#ctx0" brushRef="#br0" timeOffset="119030.12">16383 11980 0,'0'-21'0,"0"42"0,0-63 15,0 21-15,0 0 0,0 0 16,-21 21-16,0 0 0,-1 0 16,22 21-16,0 0 15,0 0-15,0 21 0,0 22 0,0-22 16,0 22-16,0 20 0,0-20 0,0-1 15,0 1-15,0 21 0,0-22 16,0 1-16,0-1 0,0 1 0,0-1 16,0 1-16,-21-22 0,21 21 15,-21-20-15,21-1 0,0-21 0,0 64 16,0-64 0,-21-21-1,21-21-15,-21 0 0,21 0 16,0-1-16</inkml:trace>
  <inkml:trace contextRef="#ctx0" brushRef="#br0" timeOffset="119332.01">16087 12298 0,'0'-21'16,"0"42"-16,0-85 0,0 43 0,0 0 15,0 0-15,21 0 0,0 0 0,0-22 16,21 22-16,-20 21 0,20-21 0,0 0 15,1 21-15,-1 0 0,21 0 0,-20 0 16,-1 21-16,0 0 0,1 21 0,-1-20 16,-21 20-16,0 0 0,1-21 15,-22 22-15,0-1 0,0 0 0,-22-20 16,1 20-16,0-21 0,-21 21 0,21-20 16,-22-1-16,22 0 0,-21 0 15,21 0-15,-1 0 0,1 1 0,0-22 16,0 0-16,21 21 0,0 0 15,21-21 17,0 0-32,0 0 0</inkml:trace>
  <inkml:trace contextRef="#ctx0" brushRef="#br0" timeOffset="119716.46">16806 12742 0,'0'0'0,"-21"-42"16,21 21-16,0 0 15,21 21 1,0 21 0,1 0-16,-1 0 0,-21 0 0,21 1 15,0 20-15,0-21 0,0 21 0,1-20 16,-22 20-16,0 0 0,0-21 0,0 22 15,0-22-15,0 0 0,0 21 0,0-20 16,0-1-16,0 0 0,0-42 47,0 0-47,0-1 16,0 1-16,0 0 0,0-21 0,0 21 15,0-22-15,21 22 0,-21-21 0,21 21 16,0-22-16,-21 22 0,0 0 0,21 0 15,0 0-15,1-1 0,-1 1 16,0 21-16,-21-21 0,21 21 0,0 0 16,0 0-16,1 0 0,-1 0 15,0 0-15</inkml:trace>
  <inkml:trace contextRef="#ctx0" brushRef="#br0" timeOffset="120104.3">17568 12742 0,'0'0'0,"-21"0"0,0 0 16,0 22-16,0-1 0,-1-21 15,1 21-15,0 0 0,0 0 0,21 0 16,-21 1-16,21 20 0,-21-21 0,21 0 16,0 22-16,0-22 0,0 21 0,0-21 15,0 0-15,0 1 0,0-1 0,21 0 16,0 0-16,0 0 0,0-21 15,0 0-15,22 0 0,-22 0 16,0 0-16,21 0 0,1 0 0,-22 0 16,0 0-16,21-21 0,-20 0 0,-1 0 15,0 0-15,0-1 0,-21 1 0,0 0 16,0-21-16,0 21 0,0-22 0,0 22 16,0 0-16,0-21 0,-21 20 15,0 1-15,0 0 0,-1 21 0,1-21 16,0 21-16,0 0 0,-21 0 15,20 0-15,1 0 0,0 0 0,0 21 16,21 0-16,0 0 16,21-21-1,0 0-15,0 22 0,1-22 16,-1 0-16</inkml:trace>
  <inkml:trace contextRef="#ctx0" brushRef="#br0" timeOffset="121052.03">18500 12869 0,'0'0'16,"0"-21"-16,-22 0 0,1 21 15,0 0-15,0 0 0,0-21 16,-22 21-16,22 0 0,-21 0 0,21 0 16,-22 0-16,22 21 0,-21 0 15,21 0-15,0-21 0,-1 22 0,1 20 16,0-21-16,21 0 0,0 0 0,-21 22 15,21-22-15,0 21 0,0-21 0,0 1 16,0-1-16,0 0 0,0 0 16,0 0-16,21 0 0,0-21 0,0 22 15,1-22-15,-1 0 0,0 0 0,0 0 16,0 0-16,0 0 0,1 0 0,41-22 16,-42 1-16,0 0 0,1 0 15,-1 0-15,0-22 0,0 22 0,-21-21 16,21 0-16,0-1 0,1-20 15,-1-1-15,-21 22 0,0-22 16,21 22-16,0-21 0,-21-1 0,0 22 16,0-1-16,0 1 0,0 0 0,0-1 15,0 22-15,0 0 0,0 0 0,0 0 16,0 42 0,0 0-16,-21 21 15,0-20-15,21 20 0,0 0 0,-21 1 16,21-1-16,-22 0 0,22 1 0,0-1 15,0 21-15,0-20 0,0-1 0,0 0 16,0 1-16,22-22 0,-1 21 16,-21 1-16,21-22 0,0 0 15,0 0-15,0 0 0,1 0 0,-1 1 16,21-22-16,-21 0 0,0 21 0,22-21 16,-22 0-16,0 0 0,0 0 0,0 0 15,-21-21-15,22-1 0,-1 22 0,0-21 16,-21-21-16,0 21 0,0 0 15,21-22-15,-21 22 0,0-21 0,0 21 16,0-1-16,21 1 0,-21 0 0,0 0 16,0 0-16,0 42 15,0 0-15,0 0 16,-21 0-16,21 22 16,0-22-16,-21 0 0,21 0 15,0 0-15,0 22 0,0-22 0,0 0 16,0 0-16,0 0 0,21 1 15,0-22-15,0 21 0,1-21 16,-1 0-16,0 0 0,0 0 16,0 0-16,0-21 15,-21-1-15,22 22 0,-22-21 0,21 0 16,-21 0-16,21 0 0,0-22 0,-21 22 16,0 0-16,21 0 0,-21 0 0,21 0 15,-21-1-15,0 44 47,0-1-47,0 0 0,0 0 16,0 0-16,-21 0 0,21 1 0,0-1 15,0 0-15,0 0 0,0 0 16,0 0-16,21-21 16,-21 22-16,22-22 15,-1 0-15,0 0 0,0 0 16,0 0-16,0-22 15,1 22-15,-1-21 0</inkml:trace>
  <inkml:trace contextRef="#ctx0" brushRef="#br0" timeOffset="121304.06">19558 12891 0,'0'-22'0,"0"44"0,0-65 0,0 22 15,-21 21-15,0 0 16,-1 0-16,1 0 15,0 0-15,0 21 0,21 0 16,0 1-16,-21-1 0,21 0 0,-21 0 16,21 0-16,0 22 0,0-22 0,0 0 15,0 0-15,0 0 0,0 0 0,0 1 16,0-1-16,21 0 16,0-21-16,0 0 15,0 0-15,0 0 0,1 0 16,-1 0-16,0 0 0,0-21 15,0 21-15,0-21 0,22-1 0,-22 1 16</inkml:trace>
  <inkml:trace contextRef="#ctx0" brushRef="#br0" timeOffset="121860.66">20108 12065 0,'0'0'0,"0"-42"0,-21 21 15,0-1-15,0 22 0,21-21 16,-21 21-16,-1 0 0,1 0 0,0 21 16,21 1-16,-21-1 0,0 0 0,0 21 15,21 1-15,0-1 0,-22 0 0,22 22 16,-21-22-16,21 22 0,0-22 16,0 21-16,0-20 0,0 20 0,-21 1 15,21-22-15,-21 22 0,21-22 0,0 0 16,0-21-16,0 22 0,0-1 0,0-21 15,0 0-15,0 1 0,0-1 0,0 0 16,21 0-16,0-21 0,0 21 16,1-21-16,20 0 0,-21 0 0,0 0 15,0 0-15,1 0 0,-1 0 16,0 0-16,0-21 0,0 0 0,0 0 16,1 0-16,-1-1 0,0-20 0,-21 21 15,0 0-15,21 0 0,-21-1 0,0 1 16,0 0-16,0 0 0,-21 21 31,0 21-31,21 0 0,0 0 0,-21 1 16,21-1-16,0 0 0,0 0 0,0 0 15,0 0-15,0 1 0,0-1 16,0 0-16,21 0 16,-21 0-16,0 0 15,0 1-15,0-1 16,-21-21-1,-1 0-15,1 21 0,0-21 16,0 0-16,0 0 0,0 0 16,21-21-16,-22 21 15,22-21-15,0-1 0,0 1 0,0 0 16,0 0-16,0 0 0</inkml:trace>
  <inkml:trace contextRef="#ctx0" brushRef="#br0" timeOffset="122072.27">19664 12552 0,'0'0'0,"-21"0"0,42 0 47,0 0-47,0 0 0,0 0 0,0 0 16,22 0-16,-22 0 0,0 0 0,21 0 15,-20 0-15,20 0 0,-21 0 16,0 0-16,0 0 0,1 0 0,-1 0 15,0 0-15,0 0 0,-21-21 0,21 21 16,0 0-16,1-21 0,-1 21 16</inkml:trace>
  <inkml:trace contextRef="#ctx0" brushRef="#br0" timeOffset="122640.41">20955 12848 0,'0'-21'16,"0"42"-16,21-63 0,-21 21 0,0 0 0,0-1 15,0 1-15,0 0 16,0 0-16,-21 21 0,0-21 0,0 21 15,-1 0-15,1 0 0,0 0 0,-21 0 16,21 0-16,-22 0 0,22 21 16,0-21-16,0 21 0,0 0 0,-1 0 15,22 1-15,0-1 0,0 0 16,22 0-16,-1 0 0,21-21 16,-21 0-16,22 21 0,-22-21 15,21 0-15,-21 0 0,0 0 0,1 22 16,-1-22-16,0 0 0,0 21 0,-21 0 15,0 0-15,0 0 16,0 0-16,0 1 0,-21-1 16,0 0-16,-22 0 0,22 0 0,0 0 15,-21 1-15,21-1 0,-1 0 16,-20 0-16,21 0 0,0-21 0,0 21 16,21 1-16,-22-1 0,22 0 15,0 0-15,0 0 16,0 0-16,0 1 15,0-1-15,0 0 16,0 0-16,0 0 16,0 0-16,0 1 15,0-1-15,0 0 16,0 0-16,22-21 31</inkml:trace>
  <inkml:trace contextRef="#ctx0" brushRef="#br0" timeOffset="123164.14">20151 13864 0,'-22'0'0,"44"0"0,-65 0 0,22 0 0,0 0 16,0 0 0,0 0-16,-1 0 0,1 0 15,21 21 1,21-21-16,1 0 16,20 22-16,0-22 0,1 0 0,-1 0 15,21 0-15,1 0 0,21 0 16,-22 0-16,1 0 0,20 0 0,-20 0 15,20 0-15,-20 0 0,21 0 0,-22 0 16,1 0-16,-22 0 0,21 0 0,-20 0 16,-1 0-16,0 0 0,-20 0 15,-1 0-15,-42 0 32,-22 0-32,22 0 0,0 0 15,-21 0-15,-1 0 0,1 0 0,0 0 16,-1 0-16,1 0 0,0 0 15</inkml:trace>
  <inkml:trace contextRef="#ctx0" brushRef="#br0" timeOffset="123492.6">20024 14161 0,'0'0'0,"-22"21"0,-20-21 0,42 21 16,-21-21-16,0 0 0,0 21 0,21 0 31,21-21-31,0 0 0,0 0 16,0 0-16,0 0 0,22 0 15,-1 0-15,0 0 0,1 0 0,20 0 16,1 0-16,-1 0 0,1 0 0,20 0 16,-20 0-16,21 0 0,-22 0 0,1 0 15,-1 0-15,1 0 0,-1-21 16,-21 21-16,1 0 0,-1 0 0,0 0 15,-20 0-15,20 0 0,-21 0 16,0 0-16,-21-21 0,21 21 16,-42-21 15,0 21-31,0 0 0,0 0 16</inkml:trace>
  <inkml:trace contextRef="#ctx0" brushRef="#br0" timeOffset="123876.39">20002 14542 0,'-21'0'0,"42"0"0,-63 21 16,21-21-16,21 21 31,21-21-31,21 0 0,-20 0 15,20 21-15,0-21 0,1 0 16,-1 0-16,21 21 0,1-21 0,-1 0 16,1 0-16,-1 0 0,1 0 0,21 0 15,-22 0-15,1 0 0,-1 0 0,1 0 16,-1 0-16,-21 0 0,1 0 16,-1 0-16,0 0 0,1 0 15,-22 0-15,0-21 0,0 21 0,-42 0 78,0 21-78,0-21 0,0 0 16,-1 0-16,1 21 0,-21-21 0,21 0 16,-22 22-16,22-22 0</inkml:trace>
  <inkml:trace contextRef="#ctx0" brushRef="#br0" timeOffset="124213.77">20214 14923 0,'-42'21'0,"84"-42"0,-127 42 0,64 0 15,-21-21-15,21 0 0,0 21 0,-1-21 16,44 0 0,-1 0-1,21 0-15,-21 0 0,22 0 16,-1 0-16,0 0 0,1 0 0,-1 0 15,21-21-15,-20 21 0,20 0 0,1-21 16,-1 21-16,1-21 0,-1 21 0,1 0 16,-1 0-16,1 0 0,-22 0 15,0 0-15,1 0 0,-1 0 16,-21 0-16,0 0 0,-21 21 47,-21-21-32,0 0 1,0 21-16,0-21 16,0 21-16,-1-21 0,1 21 0,0 0 15</inkml:trace>
  <inkml:trace contextRef="#ctx0" brushRef="#br0" timeOffset="124820.69">20532 15515 0,'0'0'0,"-22"0"15,-20 0 1,21 0 0,42 0-1,0 0-15,0 0 0,1 0 16,-1 0-16,21 0 0,-21 0 0,0 0 15,1 0-15,-1 0 0,21 0 0,-21 0 16,0 0-16,1 21 16,-22 1-16,0-1 15,-22 0-15,1 0 16,-21 0-16,21 0 0,0 1 0,-22-1 16,22 0-16,0 0 0,-21 0 0,20 0 15,1 1-15,21-1 0,0 0 16,0 0-16,0 0 15,0 0-15,21-21 16,1 22-16,-1-1 0,0 0 16,0-21-16,0 21 0,0 0 15,1-21-15,-1 21 0,0 1 0,0 20 16,-21-21-16,0 0 0,0 0 16,0 1-16,0-1 0,0 0 0,0 0 15,0 0-15,0 0 0,0 1 16,0-1-16,0 0 0,-21 0 0,0 0 15,21 0-15,-21 22 0,-1-22 0,22 0 16,-21 0-16,0 22 0,21-22 0,-21 0 16,0 0-16,0 0 0,21 0 15,-22 1-15,1-22 0,0 21 0,0 0 0,0 0 16,0-21-16,-22 21 0,22-21 0,0 0 16,21 21-16,-21-21 15,0 0-15,-1 0 0,1 0 16,0 0-16,0-21 15,21 0-15,0 0 16,0 0-16,0 0 0,0-1 16</inkml:trace>
  <inkml:trace contextRef="#ctx0" brushRef="#br0" timeOffset="125964.43">15854 11959 0,'-21'-21'0,"42"42"0,-64-63 0,22 21 16,0 0-16,21-1 0,0 1 0,0 0 15,-21 0-15,21 0 0,-21 21 16,21-21-16,0 42 16,-21 0-16,21 0 15,-22 21-15,22 1 0,0-1 0,0 22 16,0 20-16,0-20 0,0 20 0,0 22 16,0 0-16,0 0 0,0 0 15,0 0-15,0 21 0,0 0 0,0-22 16,0 22-16,0 0 0,0 0 15,0 22-15,0-22 0,0 0 0,0 0 16,0 0-16,0 0 0,0 0 0,0 0 16,-21 0-16,0 0 0,21-22 0,-21 22 15,21-21-15,0 0 0,-21 0 0,0-21 16,21 20-16,-22-20 0,22 0 0,0-1 16,-21-20-16,0 21 0,0-22 15,21-21-15,-21 22 0,0-22 0,21 1 16,-22-22-16,22 21 0,0-21 0,-21 0 15,0-21-15,21-21 16,0-21 0,0 0-16,0-1 0,0-20 0,0-1 15,21-20-15</inkml:trace>
  <inkml:trace contextRef="#ctx0" brushRef="#br0" timeOffset="127284.57">15621 11494 0,'0'-22'16,"0"44"-16,0-65 0,0 22 31,21 0-15,0 21-1,0-21-15,22 21 0,-22-21 0,21 21 16,1 0-16,-1-22 0,0 1 15,22 21-15,-1 0 0,1 0 0,-1 0 16,22 0-16,0 0 0,-1 0 0,1 0 16,21 0-16,0 0 0,-1 0 0,1 0 15,21 0-15,21 0 0,-21 0 16,22 0-16,-1 0 0,0 0 0,21 0 16,1 0-16,-1 0 0,0 0 0,1 21 15,-1 1-15,21-22 0,-20 21 0,20 0 16,-20-21-16,20 21 0,-21 0 15,22 0-15,-22 1 0,22-1 0,-22 0 16,0 0-16,1 0 0,-1-21 16,-21 21-16,0-21 0,-21 0 0,0 0 15,-21 0-15,0 0 0,-21 0 16,-22 0-16,1 0 0,-1-21 0,-20 21 16,-1 0-16,0-21 0,-21 21 0,1 0 15,-1 0-15,0 0 0,0 0 31,0 0-15,-21 21-16,0 0 16,0 1-16,0-1 0,0 0 15,0 0-15,-21 21 16,0-20-16,21 20 0,-21-21 0,0 21 16,-22 22-16,22-22 0,0 22 0,0-1 15,0 1-15,-1-1 0,22 1 0,0 20 16,0-20-16,0 21 0,0-1 0,0 1 15,0 0-15,0-1 0,0 22 16,22-21-16,-1-1 0,0 22 0,0 0 16,-21 0-16,21 0 0,-21 0 0,0-22 15,21 22-15,-21 0 0,0 0 0,0 0 16,0-1-16,0 1 0,0 0 16,-21 0-16,0 0 0,21-22 15,-21 22-15,21-21 0,0 21 0,0 0 16,0-22-16,-21 1 0,21 0 0,0 20 15,0-20-15,0 0 0,0-1 0,0 1 16,0-21-16,0 20 0,0 1 16,0-22-16,0 1 0,0-1 0,0 1 15,0-22-15,0 22 0,0-22 0,-21 0 16,-1 22-16,1-22 0,21 1 0,-21-22 16,0 21-16,21 0 0,-21-20 15,0 20-15,-1-21 0,1 0 0,0 0 16,0 1-16,0-1 0,-22 0 15,22-21-15,-21 0 0,0 21 0,-22-21 16,22 0-16,-22 0 0,1 0 16,-1 0-16,1 0 0,-1 0 0,1 0 15,-1 0-15,-20-21 0,20 21 0,-21-21 16,1 21-16,-1-21 0,-105-1 16,105 1-16,-21 21 0,21-21 15,-20 21-15,-1-21 0,0 21 16,0-21-16,0 21 0,-21 0 0,21 0 0,-21-21 15,22 21-15,-22 0 0,0 0 0,0 0 16,0 0-16,0 0 0,21 0 16,-21 0-16,0 0 0,21 0 15,-21 0-15,21 0 0,0 0 0,0 21 16,-21-21-16,22 0 0,-1 21 0,21-21 16,-21 21-16,22 0 0,-1-21 0,0 21 15,22 1-15,-1-22 0,1 21 16,-1-21-16,1 21 0,20 0 0,-20-21 15,21 0-15,-22 21 0,22-21 0,-1 0 16,1 0-16,0 0 0,-1 21 0,1-21 16,21 0-16,-21 0 0,20 0 15,1 0-15,0 0 16,21-21 31,0 0-47,21 0 0</inkml:trace>
  <inkml:trace contextRef="#ctx0" brushRef="#br0" timeOffset="138524.48">7705 4678 0,'-22'0'15,"1"0"1,0 21 0,21 0-16,0 0 15,0 22-15,0-1 0,0 0 0,0 22 16,0-1-16,0 1 0,0-22 16,0 22-16,21-1 0,-21-20 0,21 20 15,-21-21-15,0 22 0,0-22 16,0 22-16,0-22 0,0 0 0,0 1 15,0-1-15,0 0 16,0-20-16,0-1 0,-21 0 0,21 0 16,0 0-16,-21-21 15,21-21 17,0 0-32,0 0 0,0 0 15,0-1-15,0-20 0,0 21 16</inkml:trace>
  <inkml:trace contextRef="#ctx0" brushRef="#br0" timeOffset="138904.17">7768 5038 0,'0'63'0,"0"-126"0,-21 169 0,21-43 16,-21-21-16,0 22 0,21-22 15,0 1-15,0 20 0,-22-21 0,22 1 16,0-1-16,-21 0 0,21-20 16,0 20-16,0-21 0,0 0 0,0 22 15,0-22-15,0 0 16,0 0-16,-21-21 31,0 0-15,0 0-16</inkml:trace>
  <inkml:trace contextRef="#ctx0" brushRef="#br0" timeOffset="139242.07">7048 5313 0,'0'0'0,"0"-21"0,22 42 32,-1 0-32,0 0 15,21 0-15,-21 1 0,22-1 16,-22 21-16,21-21 0,1 22 0,-1-1 16,0-21-16,1 21 0,-1 1 15,0-22-15,22 21 0,-22-21 0,22 22 16,-22-22-16,0 0 0,1 21 15,-22-20-15,0-22 0,0 21 0,0 0 16,-21 0-16,0 0 16,-21-21-1,0 0-15,21-21 16,0 0-16</inkml:trace>
  <inkml:trace contextRef="#ctx0" brushRef="#br0" timeOffset="139532.51">8445 5334 0,'0'-21'16,"-21"21"-1,0 0-15,0 21 0,0 0 0,-22 0 16,22 1-16,-21 20 0,21-21 15,-22 21-15,1 1 0,21 20 16,-21-20-16,-1-1 0,1 0 16,21 1-16,-22-1 0,22-21 0,-21 21 15,21-20-15,0-1 0,-1 0 0,22 0 16,-21 0-16,0-21 16,21-21-1,0 0 1,0 0-16,0 0 0</inkml:trace>
  <inkml:trace contextRef="#ctx0" brushRef="#br0" timeOffset="139952.64">7937 4593 0,'0'0'0,"0"43"16,0-1-16,0 0 0,0 22 0,0-1 16,-21 1-16,21-1 0,0 1 15,-21 20-15,21-20 0,0-1 0,0 1 16,0-1-16,0 1 0,0-22 0,0 22 16,0-22-16,0 0 0,0 1 15,0-1-15,0-21 0,21 22 0,-21-22 16,0 0-16,0 0 15,0 0-15,0-42 32</inkml:trace>
  <inkml:trace contextRef="#ctx0" brushRef="#br0" timeOffset="141278.34">18055 3154 0,'0'-21'0,"0"42"0,0-63 0,0 20 0,0 1 16,0 0-16,-21 21 16,21 21-1,-21 0-15,21 22 0,-21-1 0,21 0 16,0 1-16,-22 20 0,22 1 15,0-1-15,0-20 0,0 20 0,0-21 16,-21 22-16,21-22 0,-21 1 0,21-1 16,-21 0-16,21-21 0,0 22 15,0-22-15,0 21 0,0-21 0,-21 1 16,21-1-16,0 0 0,0 0 16,-21-42-1,21 0 1</inkml:trace>
  <inkml:trace contextRef="#ctx0" brushRef="#br0" timeOffset="141812.06">17780 3408 0,'0'0'0,"0"-42"0,0 20 0,0 1 16,0-21-16,0 0 15,0 20-15,0 1 0,0 0 0,21 0 16,-21 0-16,42 0 0,-20-1 15,-1 22-15,21-21 0,0 21 0,22 0 16,-1 0-16,1 0 0,-22 0 16,22 21-16,-1 1 0,-20-1 15,-1 21-15,-21 0 0,-21 1 0,0-1 16,0 0-16,-21 1 0,-21-1 0,-1 0 16,-20 1-16,-1-22 0,22 21 15,-22 1-15,1-22 0,21 0 0,-22 0 16,22 0-16,-1 0 0,1-21 0,21 22 15,0-22-15,0 0 0,-1 0 16,44-22 0,-1 22-16,21-21 0,-21 0 15,22 21-15,-1-21 0,0 21 16,22 0-16,-22 0 0,22 0 16,-1 0-16,1 0 0,-1 0 0,1 0 15,-22 21-15,21 0 0,-20 0 0,-22 1 16,0 20-16,-21-21 0,0 21 0,0 1 15,-21-22-15,-21 21 0,-1 1 16,-20-1-16,-1 0 0,1 1 0,-64 20 16,63-42-16,22 0 0,0 1 15,-22-1-15,43-21 0,-21 0 16,20 0-16,-20 0 0,21 0 0,0 0 16,0-21-16,21-1 0,-22 1 15,22 0-15,-21 0 0,21 0 16,0 0-16,0-1 15,0 1-15,0 0 0,21 0 0,1 0 16,-1 0-16,0-1 0</inkml:trace>
  <inkml:trace contextRef="#ctx0" brushRef="#br0" timeOffset="142238.28">18881 3704 0,'0'0'0,"0"-21"0,-22 21 31,-83 64-15,62-43-16,22 0 0,-21 21 16,21-21-16,-22 1 0,22 20 0,0-21 15,21 21-15,0-20 0,0 20 0,0-21 16,0 0-16,0 0 0,0 1 0,0-1 15,21 0-15,21 0 0,-20-21 16,-1 0-16,21 0 0,0 0 0,1 0 16,-1 0-16,-21 0 0,22-21 15,-1 21-15,0-21 0,-21-22 16,22 22-16,-22 0 0,0 0 0,-21-21 16,0 20-16,0-20 0,0 21 0,0-21 15,0 20-15,-21-20 0,-21 21 0,20 0 16,1 0-16,0 21 0,-21-22 15,21 22-15,-1 0 0,-20 0 0,21 0 16,0 0-16,0 0 0,-1 22 0,1-22 16,21 21-16,-21 0 0,21 0 15,0 0-15,21 0 16,0-21-16,1 22 0</inkml:trace>
  <inkml:trace contextRef="#ctx0" brushRef="#br0" timeOffset="143326.28">19706 3704 0,'0'0'0,"0"-21"0,0 0 0,-21 0 16,0 21-16,-22 0 16,22 0-16,-21 0 0,21 0 0,-22 0 15,1 21-15,21-21 0,-21 21 0,-1 0 16,22 0-16,0 1 0,-21 20 15,20-21-15,1 0 0,0 0 16,21 1-16,0-1 0,0 21 0,0-21 16,0 0-16,0 1 0,0-1 15,21 0-15,0-21 0,1 0 16,20 0-16,-21 0 0,21 0 0,-20 0 16,20 0-16,-21-21 0,21 0 0,1-1 15,-22 1-15,21 0 0,-21 0 16,22 0-16,-22-22 0,0 22 0,21-21 15,-20 0-15,-1-1 0,0 1 16,0 0-16,21-22 0,-20 22 0,-1-22 16,-21 1-16,21 20 0,0-20 15,-21 21-15,0-1 0,0 1 0,0 0 16,0 20-16,0 1 0,0 0 0,-21 21 16,0 21-1,0 0-15,-1 1 0,22 20 16,-21 0-16,0 1 0,0 20 0,21-21 15,-21 22-15,-22 84 16,43-84-16,-21-22 0,21 0 16,0 1-16,0-22 0,0 21 0,0-21 15,0 22-15,0-22 0,0 0 16,0 0-16,21 0 0,1 0 16,-1-21-16,0 0 0,0 0 0,21 0 15,-20 0-15,-1 0 16,0-21-16,0 21 0,21-21 0,-20 0 15,-1 0-15,0 0 0,0-1 16,-21 1-16,21 21 0,-21-21 0,0 42 31,0 0-15,0 1-16,0-1 0,0 0 0,0 21 16,0-21-16,0 1 0,0-1 15,0 0-15,0 0 0,0 0 0,0 0 16,0 1-16,21-22 0,1 0 0,-22 21 15,21-21-15,0 0 0,0 0 16,0 0-16,22 0 0,-22-21 16,0-1-16,21 1 0,-21 0 0,1 0 15,-1 0-15,0 0 0,0-1 0,0 1 16,0 0-16,-21-21 0,0 21 0,0-1 16,0 1-16,0 0 15,-21 21 1,0 21-1,21 0-15,0 1 0,0 20 16,-21-21-16,21 21 0,-21-20 16,21 20-16,0 0 0,-21 1 0,21-1 15,0 0-15,0 1 0,-22 20 0,22-21 16,-21 1-16,21-1 0,0 0 0,0 1 16,0 20-16,0-20 0,0-1 15,-21 0-15,21 1 0,-21 20 0,21-21 16,0 1-16,0-1 0,-21 0 0,21-20 15,-21 20-15,21-21 0,0 0 0,0 0 16,-22-21-16,1 0 0,0 0 16,21-21-16,-21 0 15,21 0-15,0 0 0,0 0 0,0-22 16,0 22-16,0-21 0,0-1 0,0-20 16,21 21-16,-21-1 0,21-20 15,0 20-15,1-20 0,-1-1 0,21 1 16,-21-1-16,22 1 0,-22-1 15,21 1-15,0 21 0,22-64 16,-22 63-16,1 1 0,-1 0 0,0 21 16,22-1-16</inkml:trace>
  <inkml:trace contextRef="#ctx0" brushRef="#br0" timeOffset="143711.76">22056 3493 0,'0'-22'0,"0"44"0,0-65 15,-22 43-15,1 0 16,0 0-16,0 0 0,0 0 15,0 21-15,-1 1 0,1-1 0,0 0 16,0 21-16,0-21 0,0 22 0,-1-22 16,22 21-16,0-21 15,0 22-15,0-22 0,0 0 0,0 0 16,0 0-16,0 1 0,0-1 0,0 0 16,22-21-16,-1 21 0,0-21 15,0 0-15,0 0 0,0 0 16,1 0-16,-1 0 0,0 0 0,0 0 15,0 0-15,0 0 0,22-21 16,-22 0-16,0 21 0,0-21 0,0-1 16,1 22-16,-1-21 0,0 0 0</inkml:trace>
  <inkml:trace contextRef="#ctx0" brushRef="#br0" timeOffset="144264.24">22373 3048 0,'-21'-21'0,"42"42"0,-84-63 15,41 21-15,-20 21 0,0-22 16,21 22-16,-22 0 0,-20 0 0,20 0 16,1 0-16,-21 0 0,20 0 0,-20 0 15,20 22-15,-20-1 0,-1 0 16,22 0-16,-21 0 0,20 22 0,1-1 15,0 0-15,-1 1 0,1 20 16,21-21-16,0 22 0,-1-1 16,1 1-16,21-22 0,0 22 0,0-1 15,0 1-15,0-1 0,0 22 0,0-22 16,0 1-16,21-1 0,1-20 16,-1 20-16,0-20 0,21-1 0,-21 0 15,22 1-15,-1-22 0,-21 21 0,22-21 16,20 0-16,-21-21 0,1 22 0,-1-22 15,22 0-15,-22 0 0,21 0 16,-20 0-16,-1 0 0,22-22 0,-22 1 16,21 0-16,1 0 0,-22-21 15,22 20-15,-1-41 0,1 21 0,-1-22 16,1 22-16,-1-22 0,-20 1 16,-1-22-16,0 22 0,1-22 0,-22 21 15,-21-20-15,0-1 0,0 0 0,-21 1 16,-1 20-16,-20-20 0,0 20 15,-22 1-15,1 20 0,-1-20 0,1 20 16,-1 22-16,1-21 0,-22 21 16,22 21-16,-1 0 0,-21 0 0,22 0 15,-1 42-15,-20-21 0,20 22 0,-20 20 16,20 1-16,-21 20 0,22 1 16,-1 0-16,1 20 0,-22-20 15,22 21-15,-1-21 0</inkml:trace>
  <inkml:trace contextRef="#ctx0" brushRef="#br0" timeOffset="164558.17">5800 10605 0,'0'0'0,"21"-22"15,0 22 1,-21-21-1,0 0 1,0 0 0,0 0-16,-21 21 15,0 0-15,-1 0 0,-20 0 0,21 0 16,-21 0-16,-1 21 0,1-21 16,0 21-16,-22 21 0,22-20 0,-1 20 15,1-21-15,0 21 0,-1 1 16,22-22-16,-21 21 0,21 1 0,21-22 15,0 21-15,-21 0 0,21-20 16,0 20-16,0 0 0,0-21 0,0 22 16,0-22-16,21 21 0,-21-21 0,21 1 15,-21 20-15,21-21 0,-21 0 16,21-21-16,-21 21 0,0 1 0,21-22 16,-21 21-16,22-21 15,-22-21 1,21-1-16,-21 1 15,21 0-15,-21 0 0,0 0 0,21 0 16</inkml:trace>
  <inkml:trace contextRef="#ctx0" brushRef="#br0" timeOffset="165353.57">5821 10837 0,'21'0'0,"-42"0"0,42-21 0,-21 0 16,21 0-16,0 0 16,-21 0-16,0-1 0,0 1 15,0 0-15,0 0 0,0 0 0,0 0 16,0-1-16,0 1 0,0 0 0,0 0 16,-21 0-16,0 0 15,0 21-15,0 0 0,-22 0 0,22 0 16,-21 21-16,-1 0 0,-20 21 0,21-21 15,-22 22-15,22-1 0,-1 22 16,1-22-16,0 0 0,-1 22 0,22-1 16,0-20-16,-21 62 0,42-41 15,0-22-15,0 1 16,0-1-16,0-21 0,21 21 0,0-20 0,0-1 16,0-21-16,1 21 0,20-21 15,-21 0-15,21 0 0,-20 0 0,20-21 16,0 0-16,1-1 0,-1 1 15,0 0-15,1-21 0,-1-1 0,0 1 0,1 0 16,-1-1-16,0-20 0,1 21 16,-1-22-16,0 1 0,1-1 15,-22 1-15,21-1 0,-21 1 0,0-1 16,-21 1-16,0 20 0,0-20 0,0 42 16,0-22-16,0 22 0,0 0 15,0 0-15,-21 21 0,0 0 0,0 0 16,0 21-16,0 0 0,-1 21 15,1 1-15,0-1 16,0 22-16,0-1 0,0 1 0,-1-1 0,1 1 16,0-1-16,21 1 0,-21-1 15,21 1-15,0-22 0,0 0 16,0 1-16,0-1 0,21 0 0,0-21 16,0 22-16,22-22 0,-22 0 0,0-21 15,21 0-15,1 0 0,-22 0 0,21 0 16,-21 0-16,22-21 0,-1 0 15,-21 0-15,22-1 0,-22-20 0,21 21 16,-21 0-16,0-22 0,1 22 0,-1-21 16,0 21-16,-21 0 0,0-1 15,0 1-15,0 42 32,0 1-32,0-1 0,0 0 15,-21 21-15,21-21 0,-21 1 16,21 20-16,0-21 0,-22 0 0,22 0 15,0 1-15,0-1 0,0 0 16,0-42 15,0 0-31,0-1 16</inkml:trace>
  <inkml:trace contextRef="#ctx0" brushRef="#br0" timeOffset="165504.84">6540 10795 0,'0'-21'16,"-21"21"0,0 0-16,42 21 47,0-21-47</inkml:trace>
  <inkml:trace contextRef="#ctx0" brushRef="#br0" timeOffset="165908.12">6879 10964 0,'42'22'0,"-20"-22"16,-149-43-16,190 64 0,22 1 0,-64-22 15,0 0-15,0 0 0,-21-22 16,21 1-16,1 21 16,-22-21-16,-43 21 31,22 0-31,-21 0 0,-1 0 0,1 21 15,0 0-15,-1 1 0,1-22 16,21 21-16,0 0 0,21 0 16,0 0-16,21 0 0,0 1 15,21-22-15,-20 21 0,20-21 16,0 21-16,1 0 0,-22-21 0,21 21 16,0 0-16,-20 1 0,-1-22 0,0 21 15,0 0-15,-21 0 0,0 0 16,0 0-16,-21 1 15,-21-1-15,-1-21 0,1 21 16,0 0-16,-1-21 0,1 0 0,0 21 16,-1-21-16,1 0 0,21 0 0,-22 0 15,22 0-15,0 0 0,0 0 16,21-21-16,0 0 16,0 0-16,21 0 0,-21-1 15,21 1-15,22 21 0,-22-21 16,0 0-16,21 0 0</inkml:trace>
  <inkml:trace contextRef="#ctx0" brushRef="#br0" timeOffset="167498.1">7472 10964 0,'21'0'16,"-42"0"31,0 0-32,-1 0-15,1 0 0,0 22 16,0-1-16,0 0 0,0 0 0,-1 0 15,22 22-15,-21-1 0,0-21 0,21 21 16,0 1-16,0-22 0,-21 21 16,21-21-16,0 22 0,0-22 0,0 0 15,0 0-15,21 0 0,0 1 16,0-22-16,1 0 0,20 0 0,-21 0 16,21 0-16,1 0 15,-22 0-15,21-22 0,1 1 0,-1 21 16,0-21-16,-21 0 0,22 0 0,-1 0 15,-21-1-15,0 1 0,1 0 0,-1 0 16,0 0-16,0 0 0,-21-1 16,0 44 15,-21-22-31,0 21 0,21 0 0,-21 21 16,21-21-16,-22 1 0,22-1 15,-21 0-15,21 0 0,0 0 0,0 0 16,0 1-16,21-1 15,1 0-15,-1-21 0,0 0 0,0 21 16,0-21-16,0 0 0,22 0 16,-22 0-16,0 0 0,21 0 0,-20-21 15,20 21-15,-21-21 0,21 0 0,-20-1 16,20-20-16,-21 21 0,-21 0 16,0 0-16,0-22 0,0 1 15,0 21-15,0-22 0,0 1 0,-21 21 16,0 0-16,0 0 0,-1-1 0,1 1 15,-21 21-15,21 0 0,0 0 0,-22 0 16,22 21-16,0 1 0,0-1 16,0 21-16,-1 0 0,1-20 15,21 20-15,0-21 0,0 21 0,0-20 16,0 20-16,0-21 0,43 21 16,-22-20-16,0-22 0,21 21 15,-21 0-15,22-21 0,-1 0 0,-21 0 16,22 0-16,-1 0 0,0 0 0,22-21 15,-43 0-15,21 21 0,-21-22 16,22 1-16,-22 0 0,0 0 16,0 0-16,0 0 0,1-1 15,-1 1-15,-21 0 0,0 0 0,21 21 0,-21-21 16,0 42 15,0 0-31,0 0 0,0 0 0,0 1 16,0-1-16,0 0 0,0 0 0,0 0 15,0 0-15,0 1 0,21-1 0,0-21 16,0 21-16,1-21 0,-1 0 16,0 21-16,0-21 0,0 0 0,0 0 15,22 0-15,-22 0 0,0 0 0,21 0 16,-20-21-16,-1 0 0,21 21 0,-21-21 16,0-1-16,1 22 0,-1-21 15,0 0-15,0 21 0,-21-21 0,0 0 16,0 42 15,0 0-31,0 0 16,0 0-16,0 1 0,0-1 15,0 0 1,21-21 15,0 0-31,-21-21 16,22 21-16,-1-21 0,-21-1 15,21 1-15,0 21 0,0-21 0,0 0 16,1 0-16,-1 0 0,0-1 0,0 1 16,0 0-16,0 21 15,-21 21 1,0 0 0,0 1-16,0-1 0,0 0 0,0 0 15,0 0-15,0 0 0,0 1 0,0-1 16,0 0-16,0 0 0,22 0 15,-1-21 1,0 0-16,0 0 0,0 0 16,0 0-16,1 0 0,-1-21 15,21 21-15,-21-21 0,0 0 0,1 0 16,-1-22-16,21 22 0,-21-21 0,22-1 16,-1-20-16,-21 21 0,21-22 15,1 1-15,-22-1 0,21 22 16,-21-22-16,1 1 0,-1-1 0,-21 22 15,0 0-15,0-1 0,0 22 0,0-21 16,-21 21-16,-1 21 0,1 0 16,0 21-16,0 0 0,0 0 15,0 21-15,-1 1 0,1-1 0,0 0 16,0 1-16,21 20 0,-21-20 16,21-1-16,0 21 0,0-20 0,0-1 0,0 0 15,0 1-15,0-1 0,21 0 16,0-20-16,-21 20 0,21-21 15,-21 0-15,0 0 0,21 1 0,1-1 16,-1-21 0,0 0-16,0 0 0,0 0 15,0 0-15,-21-21 0,0-1 16,22 1-16,-22 0 0,0 0 0,0 0 16,-22 0-16</inkml:trace>
  <inkml:trace contextRef="#ctx0" brushRef="#br0" timeOffset="167700.51">9652 11091 0,'-21'0'0,"42"0"0,-63 0 0,42-21 0,-22 21 16,44 0-1,-1 0-15,21 0 0,-21 0 16,22 0-16,20 0 0,-21 0 16,22 0-16,-1-21 0,1 21 0,-1 0 15,1 0-15,-1-21 0,-20 21 0,20 0 16,-42 0-16,22 0 0,-22-21 0,0 21 15,-42 0 1,0 0-16,-22 0 0,1 0 16,-21 0-16</inkml:trace>
  <inkml:trace contextRef="#ctx0" brushRef="#br0" timeOffset="169300.81">6265 12192 0,'0'-42'0,"0"84"0,0-127 16,0 43-16,-21 0 0,0 21 0,-21-22 15,20 22-15,-20 0 0,0 0 16,-1 0-16,1 21 0,0 0 0,-22 0 15,22 0-15,-22 21 0,22 21 0,-21-21 16,20 22-16,1 20 0,0-21 16,20 22-16,1-1 0,0 1 0,21-22 15,0 22-15,0-22 0,0 22 0,0-22 16,21 0-16,0 1 0,22-1 16,-22 0-16,21-21 0,1 1 15,-1-1-15,0 0 0,22 0 0,-22-21 16,0 0-16,1 0 0,-1 0 15,0 0-15,1 0 0,-1 0 0,0-21 16,-20 0-16,20 0 0,-21-22 0,21 22 16,-20 0-16,20 0 0,-21-22 15,0 22-15,0-21 0,-21 21 0,0 0 16,0-1-16,0 1 0,0 0 0,-21 42 31,0 0-31,0 1 16,21-1-16,0 21 0,-21-21 0,21 22 15,0-1-15,0-21 0,0 21 16,0-20-16,0-1 0,21 21 16,0-42-16,0 21 0,0 0 0,1-21 15,20 0-15,0 0 0,-21 0 0,22 0 16,-1 0-16,-21 0 0,22 0 16,-1-21-16,0 0 0,-21 0 0,22 0 15,-22 0-15,0-1 0,0-20 0,-21 21 16,0 0-16,0-22 0,0 22 0,0 0 15,-21-21-15,0 21 0,0-1 16,-22 1-16,22 0 0,-21 21 0,21 0 16,-22 0-16,22 0 0,-21 0 0,21 21 15,0-21-15,-1 21 16,1 22-16,21-22 0,0 0 0,0 0 16,0 22-16,0-22 0,0 0 0,21 0 15,1 0-15,-1 0 0,0 1 0,0-1 16,21-21-16,-20 0 0,20 21 15,-21-21-15,21 0 0,-20 0 0,20 0 16,-21-21-16,21 0 0,-20 21 0,-1-22 16,21 1-16,-21 0 0,0 0 15,22-21-15,-22 20 0,0 1 0,0 0 16,0 21-16,1-21 0,-22 42 31,0 0-31,0 0 16,0 22-16,0-22 0,0 0 15,0 0-15,0 0 0,0 1 0,0-1 16,0 0-16,0 0 0,0 0 16,21-21-16,0 0 15,0 0-15,0 0 0,0 0 16,1-21-16,-1 0 0,0 21 0,0-21 16,0 0-16,-21-22 0,21 22 0,1 0 15,-1 0-15,-21-22 0,21 22 16,-21 0-16,21 21 0,-21-21 0,0 42 31,0 0-15,0 0-16,0 1 0,0-1 15,0 0-15,0 0 0,0 0 16,0 0-16,0 1 0,21-22 16,0 21-16,1-21 15,-1 0-15,0 0 0,0 0 0,21 0 16,-20 0-16,20-21 0,-21 21 0,21-22 15,-20 1-15,20 21 0,-21-21 0,0 0 16,0 0-16,1 21 0,-1-21 16,0-1-16,0 1 0,-21 0 0,0 0 15,0 0 1,0 42 0,0 0-16,-21 0 15,0 22-15,21-22 0,-21 0 16,-1 148-1,22-126-15,-21-1 0,21 0 0,0 1 16,0-1-16,0 0 0,0 1 16,0-1-16,0 0 0,0 1 0,0-1 15,-21-21-15,21 21 0,0-20 0,-21 41 16,21-42-16,0 0 16,0-42 15,21 21-31,-21-21 0,21-21 0,-21 21 15,21-22-15,1 22 0,-22-21 0</inkml:trace>
  <inkml:trace contextRef="#ctx0" brushRef="#br0" timeOffset="169574.52">8001 12721 0,'21'-106'0,"-42"255"16,21-192-16,42-84 0,-42 106 0,21 0 0,1 0 15,-1 21-15,0 0 0,0-21 16,0 21-16,0 0 15,1 0-15,-1 0 0,0 0 0,0 21 16,0-21-16,0 21 0,-21 0 0,0 0 16,0 0-16,0 1 0,0-1 0,0 0 15,0 0-15,0 0 0,0 0 16,-21 1-16,0-1 0,0-21 0,0 21 16,0 0-16,-1 0 0,1-21 0,0 21 15,0-21-15,0 0 16,42 0-1,0 0 1,0-21-16,0 21 0,1-21 0,-1 21 16</inkml:trace>
  <inkml:trace contextRef="#ctx0" brushRef="#br0" timeOffset="170490.52">8467 12637 0,'21'-22'0,"0"-20"15,-63 106-15,105-149 0,-63 64 16,0 42 15,0 0-31,-21-21 0,0 21 0,21 0 16,0 1-16,0-1 0,-21 21 15,21-21-15,0 0 0,0 1 0,0-1 16,0 0-16,0 0 0,21 0 16,0-21-16,0 0 0,0 0 15,0 21-15,1-21 0,-1 0 0,21 0 16,-21 0-16,0-21 0,1 0 15,20 21-15,-42-21 0,21 0 0,0 0 16,-21-1-16,0 1 0,0 0 0,0 0 16,0-21-16,0 20 0,-21 1 0,0 0 15,0 21-15,0-21 0,-1 21 16,1 0-16,0 0 0,0 0 16,0 0-16,42 0 31,0 0-31,0 0 15,0 0-15,22 0 0,-22 0 0,21-21 16,1 21-16,-22 0 0,21-21 0,0 21 16,-20 0-16,20 0 0,-21 0 0,0 0 15,0 0-15,1 0 0,-1 0 16,-21 21-16,21 0 0,-21 0 0,0 0 16,0 0-16,0 1 0,0-1 0,0 0 15,0 21-15,0-21 0,0 1 0,0-1 16,0 0-16,0 0 15,0 0-15,-21-21 0,0 0 16,21-21 15,0 0-15,0 0-16,0 0 0,0-1 0,21 1 16,0-21-16,21 21 0,-21-22 0,22 22 15,-22 0-15,21-21 0,-21 21 0,22 21 16,-22-22-16,0 22 0,0 0 15,0 0-15,1 0 0,-1 22 16,-21-1-16,0 0 0,0 0 16,0 0-16,0 0 0,-21 1 0,21-1 15,-22 0-15,22 21 0,0-21 16,0 1-16,0-1 0,0 0 16,22-21-16,-1 21 15,0-21-15,0 0 0,0 0 0,0 0 16,22 0-16,-22-21 0,0 0 0,21 21 15,-20-21-15,-1-1 0,21 1 16,-21 0-16,0 0 0,1-21 0,-1 20 16,-21 1-16,21 0 0,-21 0 0,0 0 15,21 0-15,-21 42 32,-21 0-32,21 0 0,-21 0 15,21 0-15,-21 1 0,21-1 0,0 21 16,0-21-16,-22 0 0,22 1 0,-21-1 15,0 0-15,21 0 16,-21 0-16,0 0 0,0 1 0,-1-22 16,1 21-16,0 0 0,-21-21 0,21 21 15,-1-21-15,-20 0 0,0 0 0,21 0 16,-22 0-16,1 0 0,0-21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29:48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1291 0,'0'0'0,"0"-21"16,0 42 31,21-21-47,0 43 0,-21-22 15,0 21-15,0 0 0,0 22 16,0-1-16,0 1 0,0-1 0,0 22 16,0-21-16,0-1 0,0 1 15,0-1-15,0-21 0,0 1 0,0-1 16,0 0-16,0-20 0,0-1 15,0 0-15,0 0 0,0 0 16,21-21-16,1 0 16,-1 0-16,-21-21 0,21 0 15,0 0-15,0 0 0,0-1 0,1-20 16,-1 0-16,0 21 0,-21-22 16,21 1-16,0-22 0,0 22 0,-21 0 15,22-1-15,-1 1 0,-21 0 16,0-1-16,0 22 0,21 0 0,-21 0 15,21 21-15,0 21 16,-21 0-16,21 22 16,1-1-16,-22 0 0,0-21 15,21 22-15,0-1 0,-21 0 0,21 1 16,-21-22-16,0 21 0,0-21 16,21 1-16,-21-1 0,21 0 0,-21 0 15,22-21-15,-22 21 0,21-21 16,0 0-16,0 0 15,0 0-15,-21-21 0,21 21 0,-21-21 16,22 0-16,-22-22 0,0 22 16,0-21-16,0 0 0,0-1 0,0-20 15,0 20-15,0-20 0,-22 21 16,1-22-16,0 22 0,21 21 16,0-22-16,0 22 0,-21 0 0,21 0 15,-21 0 1,21 42 15,21-21-15,0 0-16</inkml:trace>
  <inkml:trace contextRef="#ctx0" brushRef="#br0" timeOffset="517.61">3492 995 0,'-21'42'0,"21"-21"0,0 22 0,-21 63 16,21-64-16,0 21 15,0-20-15,0 20 0,0 1 0,0-1 16,0 22-16,0-22 0,0 1 15,0-1-15,0 1 0,0-1 0,0-20 16,0-1-16,0 0 0,0-20 0,0 20 16,21-21-16,-21 0 15,0 0-15,0-42 32,0 0-32,0 0 0,0 0 15,0 0-15,0-22 0,0 1 0,21 0 16,1-1-16,-1 1 0,0 0 15,0-1-15,0 1 0,0 21 0,1-22 16,20 22-16,-21 0 0,21 21 16,-20 0-16,20 0 0,-21 0 0,21 21 15,-20 0-15,-1 22 0,21 20 16,-21-42-16,0 22 16,1-1-16,-22-21 0,0 43 15,0-43-15,0 21 0,0-21 16,0 1-16,-22-1 0,1-21 0,0 21 15,21 0-15,-21-21 0,0 0 16,21 21-16,0-42 16,0 0-1,0 0-15,21 0 0</inkml:trace>
  <inkml:trace contextRef="#ctx0" brushRef="#br0" timeOffset="1049.14">4720 1757 0,'0'0'0,"0"-42"15,0 20-15,0 1 16,-21 0-16,0 0 0,0 0 16,-22 21-16,22 0 0,0 0 15,-21 0-15,20 0 0,-20 0 0,21 21 16,0 21-16,-22-21 0,22 22 15,0-1-15,0-21 0,0 43 0,0-43 16,21 21-16,0 1 0,-22-1 0,22 0 16,0-21-16,0 22 15,0-22-15,0 0 0,0 0 0,0 0 16,0 1-16,22-22 0,-22 21 0,21-21 16,0 0-16,0 0 0,0 0 15,0 0-15,1-21 0,-1 21 0,21-22 16,-21 1-16,0-21 0,22 21 0,-22-22 15,0 22-15,0-21 0,0-22 16,1 22-16,-22 0 0,21-1 0,0 1 16,-21 0-16,0 21 0,0-1 15,0 1-15,21 0 0,-21 0 0,0 42 32,0 21-32,0-20 0,0 20 15,-21-21-15,21 21 0,0 1 0,0-1 16,-21 0-16,21 1 0,0-1 15,-21 0-15,21-20 0,0 20 0,0-21 16,0 0-16,0 22 0,0-22 0,0 0 16,0 0-16,0 0 15,21-21-15,0 0 0,0 0 16,0 0-16,0-21 0,1 0 16,-1 0-16</inkml:trace>
  <inkml:trace contextRef="#ctx0" brushRef="#br0" timeOffset="1332.61">5143 1482 0,'0'-43'0,"0"86"0,0-128 0,0 43 0,0 21 15,22-1-15,-22-20 0,0 21 16,0 0-16,0 42 31,0 0-15,0 21-16,0-20 0,0 20 0,0 0 15,0 22-15,0-1 0,-22-20 0,22 20 16,-21 1-16,0-1 16,21 1-16,0-1 0,-21-21 0,21 22 0,-21-22 15,21 1-15,0-22 0,0 21 16,0-21-16,0 0 0,0 1 16,0-1-16,0 0 0,21-21 15,0 0 1,0-21-16,0 21 0</inkml:trace>
  <inkml:trace contextRef="#ctx0" brushRef="#br0" timeOffset="1759.88">5588 1990 0,'21'0'16,"-42"0"-16,63-21 0,-42-1 0,21 1 15,-21 0-15,22 0 0,-22 0 16,0 0-16,0-1 0,0 1 15,0 0 1,-22 21-16,1 0 16,0 21-16,0 0 0,-21 1 0,20-1 15,1 0-15,0 0 0,0 0 16,21 0-16,0 1 0,0-1 0,0 0 16,0 0-16,0 0 15,21 0-15,0-21 16,0 0-16,1 0 0,-1 0 0,0 0 15,21 22-15,-21-22 16,22 0-16,-22 0 0,0 0 0,0 0 16,-21 21-16,0 0 15,0 0 1,-21-21-16,0 21 0,-21 0 0,20-21 16,1 22-16,-21-22 0,21 21 0,-22 0 15,22-21-15,-21 0 0,21 21 16,0-21-16,-1 0 0,1 0 15,0 0-15,0 0 0,21-21 32,0 0-32,0 0 15,0-1-15</inkml:trace>
  <inkml:trace contextRef="#ctx0" brushRef="#br0" timeOffset="2016.57">5059 1503 0,'0'0'15,"0"-42"1,21 42-16,0-22 0,0 22 16,0 0-16,1-21 0,20 21 15,-21 0-15,21 0 0,-20-21 0,20 21 16,-21 0-16,21 0 0,-20 0 0,-1 0 15,0 0-15,0 0 16,0 0-16,0 0 31</inkml:trace>
  <inkml:trace contextRef="#ctx0" brushRef="#br0" timeOffset="2517.64">6075 1588 0,'0'0'0,"0"-22"15,0 44 17,0-1-32,0 0 0,0 0 15,0 21-15,0 1 0,0-1 0,0 0 16,0 1-16,0-1 0,0 0 16,0-20-16,0 20 0,0 0 0,0-21 15,0 22-15,0-22 0,0 0 0,21 0 16,0 0-16,0 1 15,0-22-15,1 0 0,-1 0 16,0 0-16,0 0 0,0 0 0,0 0 16,1-22-16,-1 1 0,0 0 15,0 0-15,0 0 0,-21-22 0,21 22 16,1-21-16,-22 0 0,0-1 0,21 1 16,0 0-16,-21 20 15,0-20-15,21 21 0,-21-21 0,0 20 16,0 1-16,0 0 15,21 21 32,0 0-47</inkml:trace>
  <inkml:trace contextRef="#ctx0" brushRef="#br0" timeOffset="2859.9">6943 1630 0,'0'-21'16,"-22"42"0,22 0-1,0 0-15,0 0 0,0 22 16,0-1-16,0 0 0,-21 1 0,21-1 15,0 22-15,0-22 0,0 21 16,0 1-16,0-22 0,0 43 0,0-22 16,0 1-16,-21-1 0,21 1 15,0-1-15,-21 1 0,21-22 0,0 22 16,0-22-16,0 0 0,0 1 16,0-22-16,0 21 0,0-21 0,0 1 15,0-1-15,0 0 0,0-42 31,0 0-31,0-1 16,0 1-16,0-21 0</inkml:trace>
  <inkml:trace contextRef="#ctx0" brushRef="#br0" timeOffset="3123.29">6858 1905 0,'-21'-42'16,"42"84"-16,-42-127 0,21 43 0,0 0 15,0-1-15,0 22 0,0-21 0,42 21 16,-21 0-16,0-1 0,1 1 0,20 21 16,-21 0-16,21 0 0,-20 0 15,20 0-15,-21 0 0,0 21 0,0-21 16,1 22-16,-1-1 0,0 0 0,-21 21 16,0-21-16,0 22 0,0-22 15,0 0-15,0 21 0,-21-20 0,0-1 16,-1 0-16,1 0 0,0 0 15,0 0-15,0 1 0,0-1 16,-1 0-16,-20 0 0,21 0 0,-21-21 16,-1 21-16,22-21 0</inkml:trace>
  <inkml:trace contextRef="#ctx0" brushRef="#br0" timeOffset="3700.23">2815 2540 0,'-21'0'0,"42"0"0,-63 0 15,63 0 32,0 0-47,0 0 0,22 0 0,-1 0 16,21 0-16,-20 0 0,41 0 15,1 0-15,21 0 0,0 0 0,21 0 16,0 0-16,21 0 0,0 0 16,21 0-16,22 0 0,-1 0 0,1 0 15,-1 0-15,1 0 0,21 0 0,-22 0 16,1 0-16,-22 0 0,21 0 16,-20 0-16,-1 0 0,0 0 0,-20 0 15,-22 0-15,0 0 0,0 0 0,-43 0 16,22 0-16,-42 0 0,-1 0 15,1 0-15,-22 0 0,0 0 16,-21 0-16,1 0 0,-1 0 0</inkml:trace>
  <inkml:trace contextRef="#ctx0" brushRef="#br0" timeOffset="16719.12">2498 3831 0,'0'-21'0,"-22"0"0,22 0 16,-21 0-16,0-1 0,21 1 16,-21 21-16,21 21 31,0 22-31,0-22 15,0 21-15,0 1 0,0 20 16,0 1-16,0-1 0,21 1 0,-21-1 16,0 1-16,21-1 0,-21 1 15,0-22-15,0 21 0,0-20 0,0-1 16,0-21-16,0 22 0,0-22 16,0 0-16,0 0 0,0 0 0,0 0 15,21-21 1,-21-21-16,22 21 15,-22-21-15,21 0 0</inkml:trace>
  <inkml:trace contextRef="#ctx0" brushRef="#br0" timeOffset="16998.68">2773 4297 0,'42'0'0,"-42"21"15,21 0-15,-21 0 16,21 1-1,1-22-15,-1 0 16,0 0-16,0 0 0,0 0 16,0 0-16,-21-22 0,0 1 15,0 0-15,0 0 16,0 0 0,-21 21-16,0 0 0,0-21 15,0 21-15,0 0 16,-1 0-16,1 0 0,21 21 15,0 0-15,43-21 16,-22 0 0,0 0-16,0 0 0</inkml:trace>
  <inkml:trace contextRef="#ctx0" brushRef="#br0" timeOffset="17298.63">4064 3620 0,'0'-22'0,"0"44"0,0-65 15,-21 64 1,0 1-16,21-1 16,-22 0-16,22 21 0,0 1 0,-21-1 15,21 0-15,-21 22 0,21-1 16,-21 1-16,21-1 0,0 1 0,0-1 15,0 1-15,0-22 0,0 22 16,0-22-16,0 0 0,0 1 16,0-1-16,0-21 0,0 21 0,0-20 0,0-1 15,0 0-15,0 0 16,-21-21 0,21-21-16</inkml:trace>
  <inkml:trace contextRef="#ctx0" brushRef="#br0" timeOffset="17826.86">3641 4022 0,'0'-21'0,"0"42"0,-22-85 15,22 43-15,0-21 0,0 21 0,0-22 16,22 22-16,-1-21 0,0 21 0,21-22 16,-21 22-16,22 0 15,-1 0-15,22 0 0,-22-1 0,0 22 16,22 0-16,-22 0 0,0 22 0,1-1 15,20 21-15,-42 0 0,22 1 16,-22-1-16,0 22 0,0-22 0,-21 21 16,0 1-16,0-1 0,0 1 0,0-1 15,0 1-15,0-22 0,0 1 16,0-1-16,0-21 0,0 21 0,0-20 16,0-1-16,0 0 15,0-42 1,0 0-1,0-1-15,21 1 0,1-21 16,-1 0-16,0-1 0,0-20 0,21-1 16,-20 1-16,20 20 0,-21-20 0,21-1 15,-20 22-15,20 0 0,-21-1 16,21-20-16,-20 42 0,-1 21 16,0 0-16,0 0 0,0 0 0,0 0 15,1 21-15,-22 0 0,0 21 16,21 1-16,-21-1 0,0 0 0,0 22 15,0-1-15,0 1 0,0-1 0,0-20 16,-21 20-16,21 1 0,-22-22 16,22 0-16,0 1 0,-21-1 15,21-21-15,-21 22 0,21-22 0,0 0 16,0 0-16,0 0 0,0 0 0,0 1 16,21-22-1,0 0-15,1-22 0,-1 22 16,21-21-16,-21 0 0</inkml:trace>
  <inkml:trace contextRef="#ctx0" brushRef="#br0" timeOffset="19580.13">5546 4487 0,'21'0'0,"-42"0"0,63-21 0,-21 0 0,0 0 0,-21 0 16,0 0-16,21-22 0,-21 22 15,0-21-15,0 21 0,0-1 16,0 1-16,0 0 0,-21 0 0,21 0 15,-21 21-15,0 0 0,0 0 0,0 21 16,-1 0-16,1 0 0,-21 22 16,21-1-16,-22 0 0,22 1 0,-21-1 15,21 0-15,0 1 0,-1-1 0,1 0 16,0 1-16,21-1 0,0 0 16,0 1-16,0-22 0,0 0 0,0 0 15,0 0-15,21-21 0,0 0 16,1 0-16,20 0 15,-21 0-15,0-21 0,22 0 0,-22 0 16,0 0-16,21-22 0,-21 22 0,1-21 16,20-22-16,-21 1 0,0 20 15,0 1-15,1 0 0,-22 21 16,0-22-16,21 22 0,-21-21 0,0 21 16,0-1-16,0 44 31,0-1-31,0 0 0,-21 0 0,21 21 15,-22-20-15,22 20 0,-21-21 0,0 21 16,21-20-16,0 20 0,0-21 16,0 0-16,0 22 0,0-22 15,0 0-15,0 0 0,21 0 16,0-21-16,1 0 0,-1 0 0,0 0 16,21 0-16,-21 0 0,22 0 15,-1 0-15,0-21 0,22-21 16,-22 21-16,-21-1 0,22-20 0,-22 0 15,21-1-15,-21 1 0,1 0 16,-1-1-16,-21 1 0,0 0 0,0 21 16,0-1-16,0 1 0,0 0 0,-21 21 15,-1 0-15,1 21 0,0 0 16,21 1-16,-21-1 16,21 0-16,0 0 0,0 21 15,0-20-15,0-1 0,21 0 0,0 0 16,-21 21-16,21-20 0,1-1 0,-22 0 15,21 0-15,-21 0 0,21 0 16,0 1-16,-21-1 0,21 0 0,0 0 16,1-21-16,-1 0 15,0 0-15,0 0 0,0 0 0,0 0 16,1-21-16,20 21 0,-21-21 16,0-22-16,22 22 0,-22-21 0,21 0 15,-21-1-15,22-20 0,-22-1 16,21 1-16,-21-22 0,22 22 0,-22-1 15,0-21-15,0 43 0,0-21 16,-21 20-16,0 1 0,0 0 0,0 20 16,0 1-16,-21 42 15,0 1 1,21 20-16,-21 0 0,0 1 0,-1-1 16,1 21-16,21-20 0,-21 20 0,-21 128 15,21-149 1,21 0-16,-22 22 0,22-22 15,0 1-15,-21-22 0,0 21 0,21-21 0,-21 0 16,21 1-16,0-1 0,0 0 16,0-42 15,21 0-31,0-1 0,0-20 16,-21 21-16,22 0 0,-1-22 0,21 22 15,-21 0-15,0-21 0,22 21 16,-22-1-16,21 1 0,1 0 0,-22 0 15,21 21-15,-21 0 0,0 0 0,22 0 16,-22 0-16,0 0 16,-42 0-1,0 0-15,0 21 16,-1-21-16,-20 0 0,21 0 0,0 0 16,0 0-16,-1 0 15,1 0-15,0 21 0,0-21 16,0 21-16,21 1 15,0-1-15,-21 0 16,21 0-16,0 0 0,0 0 16,0 1-16,0-1 0,0 21 0,0-21 15,21 0-15,-21 1 0,21-1 16,0 0-16,0-21 0,22 21 0,-22-21 16,21 0-16,0 0 0,1 0 15,20 0-15,-20 0 0,-1 0 0,21 0 16,-20 0-16,-1-21 0,0 21 15,1-21-15,-1 0 0,0-1 0,-20 1 16,-1 0-16,0 0 0,0 0 16,0 0-16,-21-22 0,21 22 0,-21 0 15,0 0-15,0 0 0,0-1 0,0 1 16,-21 21-16,0 0 0,0 0 16,0 0-16,0 21 15,-1-21-15,22 43 0,-21-22 0,0 0 16,21 0-16,0 0 0,0 22 0,0-22 15,0 0-15,0 0 0,0 0 0,0 1 16,0-1-16,64 21 16,-43-21-16,0-21 15,21 21-15,1-21 0,-22 0 0,21 0 16,0 0-16,1 0 0,-1 0 0,0-21 16,1 0-16,-22 0 0,21 0 15,1 0-15,-22-22 0,21 1 0,-21 0 16,22-22-16,-22 1 0,21-1 0,-21 1 15,22-1-15,-22 1 0,0-1 0,-21 1 16,0 20-16,0-20 0,0 42 16,0-22-16,0 22 0,0-21 0,0 21 15,0 42 17,0 0-32,0 0 0,0 21 15,-21 1-15,21-1 0,0 0 0,-21 22 16,21-22-16,0 22 0,0-22 0,-22 22 15,22-22-15,-21 0 0,21 22 16,-21-22-16,21-21 0,0 22 0,0-1 16,0-21-16,0 0 0,0 22 0,0-22 15,0 0-15,0 0 0,0 0 16,21-21 0,0 0-1,-21-21-15,0 0 16,0 0-16</inkml:trace>
  <inkml:trace contextRef="#ctx0" brushRef="#br0" timeOffset="19770.87">8043 4382 0,'0'0'16,"0"-22"-1,0 1-15,21 21 16,1-21-16,-1 21 15,21-21-15,-21 21 0,0 0 0,1 0 16,20-21-16,-21 21 0,0 0 16,0-21-16,1 21 0,-1-22 0,0 1 15,21 0-15,-21 21 0,1-21 16</inkml:trace>
  <inkml:trace contextRef="#ctx0" brushRef="#br0" timeOffset="20246.02">9123 4085 0,'21'0'15,"-42"0"-15,63-21 0,-21 21 0,0-21 0,1 0 16,20 0-16,-21-1 0,0 22 16,0-21-16,1 0 0,-1 0 0,-21 0 15,0 0-15,0-1 0,0 1 16,-43 21-1,22 0-15,0 0 16,-21 0-16,21 21 0,-22 1 0,1-1 16,21 0-16,-22 0 0,22 0 0,-21 22 15,21-22-15,0 21 0,21 0 0,0-20 16,0 20-16,0-21 0,0 0 0,0 22 16,0-22-16,21 21 0,21-21 15,-21 0-15,0 1 0,43 41 16,-43-42-16,21 0 0,-20 22 0,-1-22 15,0 0-15,0 0 0,-21 0 16,0 1-16,0-1 0,0 0 0,-21 0 16,-21-21-16,20 0 15,-20 21-15,0-21 0,-1 0 0,1 0 16,0 0-16,-1 0 0,1 0 0,21 0 16,-21 0-16,20 0 0,1 0 0,0 0 15,21-21 1,21 21-1,-21-21-15,64 0 16,-43 0-16,21-1 0,-21 1 16,22 21-16</inkml:trace>
  <inkml:trace contextRef="#ctx0" brushRef="#br0" timeOffset="20590.38">9419 4509 0,'21'0'31,"0"0"-31,1 0 0,-1-22 16,0 22-16,0 0 0,21-21 0,1 21 15,-22-21-15,21 0 0,1 21 16,-22-21-16,21 0 0,-21 21 16,0-22-16,1 1 0,-1 0 0,-21 0 15,0 0-15,-21 21 16,-1 0-16,1 0 15,-21 0-15,21 0 0,-22 21 0,22 0 16,-21 0-16,21 0 0,0 1 0,-1-1 16,1 0-16,0 0 0,0 0 0,21 0 15,-21 1-15,21-1 0,0 0 16,0 0-16,0 0 0,0 0 16,0 1-16,21-22 0,0 0 0,0 21 15,0-21-15,22 0 0,-22 0 16,21 0-16,1 0 0,-1 0 0,-21 0 0,21 0 15,1 0-15</inkml:trace>
  <inkml:trace contextRef="#ctx0" brushRef="#br0" timeOffset="21314.04">10456 4424 0,'21'-21'16,"-42"42"-16,42-85 0,-21 43 0,0 0 0,0 0 15,0 0-15,0 0 0,0-1 16,-21 22-16,0 0 15,0 0-15,-21 0 0,20 22 0,1-22 16,-21 21-16,21 0 0,-22 21 0,22-21 16,-21 1-16,21-1 15,0 21-15,-1-21 0,22 0 0,0 1 16,0-1-16,0 0 0,0 0 0,0 0 16,0 0-16,0 1 0,22-22 0,-1 21 15,0-21-15,21 0 0,-21 0 0,1 0 16,20 0-16,-21 0 0,0 0 15,0-21-15,22-1 0,-22 1 0,0 0 16,0 0-16,0-21 0,1-1 0,-1 22 16,-21-21-16,0 21 0,21-22 0,-21 22 15,21 0-15,-21 0 0,0 42 32,-21 0-17,0 0-15,0 0 0,21 1 0,-22-1 16,22 21-16,-21-21 0,21 0 15,0 1-15,0 20 0,0-21 0,0 0 16,0 0-16,0 1 0,0-1 16,21-21-16,-21 21 0,22-21 15,-1 0-15,0 0 0,0 0 0,21 0 16,-20 0-16,-1-21 0,21 21 16,0-21-16,-20-1 0,20 1 0,-21 0 15,21 0-15,-20-21 0,20 20 16,-21-20-16,0 0 0,-21 21 0,0-1 0,21-41 15,-21 42 1,-21 21-16,0-21 0,0 21 16,0 0-16,0 0 0,-1 21 0,22 0 15,0 0-15,0 0 0,0 0 16,0 1-16,22-1 0,-22 0 16,21 0-16,0 0 0,-21 0 15,0 1-15,0-1 0,0 0 0,0 0 16,0 0-16,0 0 0,0 1 0,0-1 15,0 0-15,0 0 16,0 0-16,21-21 31,0 0-15,0 0-16,1 0 0,-1 0 16,0 0-16,21-21 0,-21 21 15,1-21-15,20 0 0</inkml:trace>
  <inkml:trace contextRef="#ctx0" brushRef="#br0" timeOffset="22050.67">11578 4233 0,'0'-21'0,"0"42"0,0-63 0,-21 21 16,0 21-16,0 0 16,-1 0-16,1 0 0,0 21 15,-21-21-15,21 21 0,-1 22 16,1-22-16,-21 0 0,21 0 0,0 21 15,-1-20-15,1 20 0,21-21 0,0 0 16,0 22-16,0-22 0,0 0 0,0 21 16,0-21-16,0 1 0,0-1 15,0 0-15,21 0 0,1-21 0,-1 21 16,0 0-16,21-21 0,-21 0 16,22 22-16,-22-22 0,21 0 0,1 0 0,-22 0 15,21 0-15,-21-22 0,22 1 0,-22 0 16,0 0-16,21-21 15,-21-1-15,1 1 0,20-22 0,-21 22 16,0-43-16,0 22 0,1-1 0,20-190 31,-21 212-31,-21 0 0,0-1 0,0 22 16,0 0-16,0 0 0,0 63 31,0-21-15,0 1-16,0 20 0,-21 0 15,21 1-15,-21-1 0,0 21 0,-1-20 16,1 20-16,21-20 0,-21 20 16,0-21-16,21 1 0,-21 20 0,21-20 15,0-22-15,0 21 0,0 0 0,0 1 16,0-22-16,0 0 0,0 21 16,0-20-16,0-1 0,0 0 15,0-42 1,0 0-16,0-1 15,21 1-15,0 0 0,0 0 0,0-21 16,22 20-16,-22-20 0,0 21 16,21-21-16,1 20 0,-22 1 0,21 0 15,1 0-15,-22 21 0,0 0 0,21 0 16,-21 0-16,1 0 0,-1 0 0,0 0 16,0 21-16,-21 0 15,0 0-15,0 1 0,0-1 0,0 0 16,0 21-16,0-21 0,0 1 0,-21-1 15,0 21-15,21-21 0,-21 0 0,-1 1 16,22-1-16,-21 0 0,0 21 16,21-21-16,0 1 15,-21-22-15,21 21 0,-21-21 16,21-21 0,0-1-16,0 1 0</inkml:trace>
  <inkml:trace contextRef="#ctx0" brushRef="#br0" timeOffset="58166.56">2752 6985 0,'21'-21'0,"0"0"0,-21 0 15,0-1-15,21 1 0,0 21 16,-21-21-16,0 0 0,0 0 0,21 21 16,-21-21-16,0-1 15,22 22 1,-22 22 31,0-1-32,0 0 1,0 0-16,0 0 0,0 0 16,0 1-16,0-1 0,0 0 0,0 0 15,0 0-15,-22 22 0,22-22 16,0 0-16,0 0 0,0 21 15,-21-20-15,21 20 0,0-21 16,0 21-16,0 1 0,0-22 0,0 21 16,0 1-16,0-22 0,0 21 0,0 0 15,0-20-15,0 20 0,0 0 16,0 1-16,0-22 0,0 21 0,0 0 16,0 1-16,0-1 0,0 0 0,-21 1 15,21-1-15,0 0 0,-21 1 16,21-1-16,0 0 0,0 1 0,0-1 15,0 0-15,0 1 0,0-1 16,0 0-16,0 1 0,0-1 16,-21 0-16,21 1 0,0-1 0,0 22 15,0-22-15,0 0 0,0 1 0,0 20 16,0-21-16,0 1 0,-21 20 16,21-20-16,0-1 0,0 0 0,0 22 15,0-22-15,0 0 0,0 1 0,0-1 16,0 0-16,0 22 0,0-22 15,0 1-15,0 20 0,0-21 0,0 22 16,0-22-16,0 22 0,0-22 0,0 0 16,0 22-16,0-22 0,0 22 15,0-22-15,0 22 0,0-1 0,0 1 16,0-1-16,0 1 0,0-1 0,0 1 16,0-1-16,0 1 15,0-1-15,0 1 0,0-1 0,0 1 16,0-1-16,0 1 0,0-1 0,0 22 15,21-22-15,-21 1 0,21 20 16,-21-20-16,0-1 0,0 1 0,0 21 16,0-22-16,21 1 0,-21-1 0,0 22 15,21-22-15,-21 1 0,21-1 0,-21 1 16,0-1-16,22 1 0,-1-1 16,-21 1-16,21-1 0,-21 1 15,21-1-15,0 1 0,-21-22 0,0 22 16,21-22-16,-21 21 0,22-20 0,-22-1 15,0 0-15,0-20 0,0-1 16,0 0-16,0 0 0,0 0 0,0-42 31,0 0-31,0 0 0,0-22 0,0 1 16,0-21-16,0-22 0,0 21 16,0-20-16</inkml:trace>
  <inkml:trace contextRef="#ctx0" brushRef="#br0" timeOffset="60612.02">3514 7006 0,'-43'-21'16,"22"21"-16,0-21 0,0 21 16,0 0-16,-1 0 0,1 0 15,0-21-15,0 21 16,0 0-16,0 0 0,-1 0 15,1 0-15,0 0 32,42 0 46,0 0-63,22 0-15,-22 0 16,0 0-16,21 0 0,-20 0 0,20 0 16,0 0-16,1 0 0,-1 0 0,0 0 15,22 0-15,-22 0 0,22 0 16,-22 0-16,21 0 0,1 0 0,-22 0 16,22 0-16,-1 0 0,149 0 15,-149 0 1,22 0-16,0 0 0,-1 0 0,1 0 15,0 0-15,-1 0 0,-20 0 16,21 0-16,-1 0 0,-20 0 0,20 0 16,-20 0-16,21 0 0,-1 0 0,1 0 15,0 0-15,-1 0 0,1 0 0,0 0 16,-1 0-16,1 0 0,0 0 16,-1 0-16,1 0 0,0 0 15,-1 0-15,1 0 0,0 0 0,-22 0 16,22 0-16,-1 0 0,-20 0 15,-1 21-15,1-21 0,-1 0 0,-20 0 16,20 0-16,-20 21 0,20-21 0,-21 0 16,22 0-16,-22 0 0,22 0 15,-1 0-15,1 21 0,-1-21 0,1 0 16,-1 0-16,22 0 0,-22 21 0,1-21 16,-1 0-16,1 0 0,-22 0 0,22 0 15,-22 0-15,22 22 0,-22-22 16,21 0-16,-20 0 0,20 0 0,1 0 15,-1 0-15,1 21 0,20-21 0,-20 0 16,21 0-16,-22 0 0,22 0 0,42 0 16,-64 21-1,1-21-15,20 0 0,-20 0 0,-1 0 16,1 0-16,-1 0 0,22 0 0,-21 0 16,-1 0-16,-21 0 0,22 0 0,-1 0 15,-20 0-15,-1 0 0,0 0 16,1 0-16,-1 0 0,0 0 0,1 0 15,-22 0-15,0 0 0,21 0 0,-20 0 16,-1 0-16,0 0 0,0 0 0,0 0 16,0 0-16,1 0 31,-22 21-15,0 0-1,0 0-15,0 1 16,0-1-16,0 0 0,0 0 15,0 0-15,0 22 0,0-22 16,0 0-16,0 0 0,0 21 0,0-20 16,0 20-16,0-21 0,0 21 0,0-20 15,0 20-15,0 0 0,0-21 16,0 22-16,0-1 0,0-21 0,0 22 16,0-1-16,0 0 0,0 1 0,0-1 15,0 21-15,0-20 0,0-1 16,0 0-16,0 22 0,0-22 0,0 1 0,0 20 15,0-21-15,0 1 0,-22 20 16,22 1-16,0-22 0,0 22 16,-21-1-16,21 22 0,-21-22 0,0 1 15,21-1-15,0 1 0,0 20 0,-21-20 16,21-1-16,-21 1 0,21 21 0,-22-22 16,22 22-16,0-22 0,0 1 15,0 20-15,0-20 0,0-1 0,0 22 16,0-21-16,0-1 0,0 22 0,0-22 15,0 22-15,0-22 0,0 22 0,0-21 16,-21-1-16,21 22 16,0-22-16,0 1 0,0 20 0,0-20 15,0 21-15,0-22 0,0 22 0,-21-22 16,21 1-16,0-1 0,0 1 0,0-1 16,0 1-16,0-1 0,0 22 0,0-22 15,0 1-15,0-1 0,0 1 16,0-1-16,0-20 0,0 20 0,0 1 15,0-1-15,0-20 0,0 20 0,0-21 16,-21 1-16,21 20 0,0 1 0,0-22 16,0 22-16,0-22 0,0 21 15,0-20-15,0 20 0,0-20 0,0-1 16,0 0-16,0 1 0,0-1 0,0 0 16,0 1-16,0-22 0,0 21 15,-21-21-15,21 22 0,0-22 16,0 0-16,0 0 0,0 0 0,0 0 15,-21 1-15,21-1 0,0 0 0,-22 0 16,22 0-16,-21-21 16,21 21-16,-21-21 15,0 0-15,0 0 16,0 0-16,-1 0 0,1 0 16,0 0-16,0 0 0,0 0 0,0 0 0,-1 0 15,-20 0-15,21 0 0,-21 0 16,20 0-16,-20 0 0,0 22 15,21-22-15,-22 0 0,1 0 0,0 0 16,-1 0-16,-20 0 0,20 0 0,-20 0 16,21 0-16,-22 0 0,1 0 0,-1 0 15,1-22-15,-1 22 0,1 0 16,-22 0-16,21 0 0,-20 0 0,20-21 16,-20 21-16,20 0 0,-21 0 0,22 0 15,-1 0-15,-20 0 0,20 0 0,1 0 16,-22-21-16,22 21 0,-22 0 15,0 0-15,1 0 0,-1 0 0,21 0 16,-20-21-16,-1 21 0,22 0 16,-22-21-16,21 21 0,-20-21 0,-1 21 15,0-22-15,1 22 0,-22 0 16,0-21-16,0 21 0,0-21 0,22 21 16,-22-21-16,0 21 0,21 0 0,1-21 15,-1 21-15,0 0 0,1 0 0,20-21 16,-20 21-16,20 0 0,-21-22 15,22 22-15,-1 0 0,1 0 16,-1-21-16,1 0 0,21 21 0,-22 0 0,22-21 16,-22 21-16,1 0 0,-1 0 15,22-21-15,-22 21 0,1 0 0,-1-21 16,1 21-16,-1 0 0,1 0 0,-1-22 16,1 22-16,21 0 15,-22 0-15,22 0 0,-22 0 0,22 0 16,-22 0-16,1 0 0,21 0 0,-43 0 15,21 0-15,1 0 0,-22 0 16,22 0-16,-22 0 0,0 0 0,22 0 16,-22 0-16,22 0 0,20 22 0,1-22 15,0 0-15,-1 0 0,22 0 16,0 0-16,0 0 0,0 0 16,0 0-16,21 21 15,0 0 1,0 0-1,21-21 1</inkml:trace>
  <inkml:trace contextRef="#ctx0" brushRef="#br0" timeOffset="61694.41">3514 7578 0,'0'0'0,"-22"0"0,1 0 15,21 21 48,0 0-63,0 0 0,0 0 15,0 1-15,0 20 0,-21-21 16,21 21-16,-21 1 0,21-22 0,-21 21 16,21 1-16,0-1 0,-21 0 15,-1 1-15,22-1 0,0-21 16,0 21-16,-21-20 0,21-1 0,0 21 15,0-21-15,-21-21 0,21 21 16,0 1-16,0-1 0,0 0 16,0 0-1,0-42 32,0 0-47,0 0 0,0-1 0,21 1 16</inkml:trace>
  <inkml:trace contextRef="#ctx0" brushRef="#br0" timeOffset="62125.35">3789 8022 0,'0'21'16,"0"1"0,0-1-16,0 0 15,0 0 1,21-21 15,0 0-15,-21-21-16,21 21 0,-21-21 0,21 21 15,-21-21-15,0-1 0,0 1 16,0 0 0,-21 21-1,0 0-15,0 21 16,0-21-16,0 21 0,-1 1 0,22-1 16,-21-21-1,21 21-15,21-21 47,1-21-31,-1 0-16</inkml:trace>
  <inkml:trace contextRef="#ctx0" brushRef="#br0" timeOffset="63138.98">5440 7620 0,'0'-21'0,"0"42"0,21-42 0,0 0 16,-21 0-1,0-1-15,-21 22 16,0-21-16,0 21 16,-1 0-16,1 0 0,-21 0 0,21 0 15,0 0-15,-1 21 0,-20 1 0,21-1 16,-21 0-16,-1 0 0,1 0 16,21 22-16,-22-1 0,1-21 15,21 21-15,0 1 0,0-1 0,-1 0 16,22 1-16,0-1 0,0-21 15,0 22-15,22-1 0,-1-21 0,0 21 16,21-20-16,-21-1 0,22 0 16,-1 0-16,-21 0 0,22 0 0,-1 1 15,0-22-15,1 0 0,-1 21 0,0-21 16,1 0-16,20 0 0,-21 0 16,22 0-16,-22 0 0,22-21 0,-1-1 15,-20 1-15,20 21 0,-21-21 0,1-21 16,-22 21-16,21-1 0,-21 1 15,1-21-15,-22 21 0,0-22 0,21 1 16,-21 21-16,0-21 0,0 20 16,0-20-16,0 21 0,0 0 0,0 0 15,0-1-15,-21 22 16,-1 0-16,1 0 0,0 0 16,0 0-16,0 0 0,0 22 0,-1-1 15,-20 0-15,21 0 0,-21 0 16,20 22-16,1-22 0,-21 42 15,42-20-15,0-1 0,0-21 16,0 0-16,0 0 0,0 1 0,0-1 16,0 0-16,21 0 0,0-21 0,0 0 15,1 0-15,-1 0 0,0 0 0,21 0 16,-21 0-16,22-21 16,-22 21-16,0-21 0,21 0 0,-20-22 15,-1 22-15,0-21 0,0-1 0,0 1 16,0 0-16,1-1 0,-22 1 15,21 21-15,-21-21 0,0 20 0,0 1 16,0 0-16,0 42 31,0 0-31,-21 1 0,21-1 0,-22 21 16,22 0-16,-21-20 0,0 20 0,21 0 16,0 1-16,0-22 0,0 21 15,0 0-15,0-20 0,0-1 16,0 0-16,0 0 0,0 0 0,0 0 15,0 1-15,21-22 0,0 0 16,1 0-16,-1 0 0,0 0 16,0 0-16,0 0 0,0-22 0,1 1 15,-1 0-15,21-21 0</inkml:trace>
  <inkml:trace contextRef="#ctx0" brushRef="#br0" timeOffset="63450.44">6731 7493 0,'0'0'0,"0"-21"0,0 0 0,0 0 16,0-22-16,0 22 16,0 0-16,0 0 15,0 42 1,0 0-16,0 0 16,0 22-16,0-1 0,-21 0 0,21 1 15,-21-1-15,-1 21 0,22-20 0,0 20 16,0-20-16,-21 20 0,21-21 15,0 22-15,-21-22 0,21 1 0,0-1 16,0 0-16,0 1 0,0-1 0,-21-21 16,21 0-16,0 0 0,0 1 0,0-1 15,0 0 1,-21-21-16,21-21 16,0 0-1,0-1-15,21 1 0,-21 0 16,21-21-16,0-1 0</inkml:trace>
  <inkml:trace contextRef="#ctx0" brushRef="#br0" timeOffset="63750.69">7197 7324 0,'0'0'0,"0"-21"0,0-1 16,0 1-16,0 42 15,0 1 1,-22-1-16,22 0 15,0 21-15,-21 1 0,0-1 0,0 21 16,21-20-16,-21 20 0,0 1 0,21-22 16,-22 22-16,1-1 0,21 1 15,0-22-15,-21 0 0,21 22 0,-21-22 16,21 0-16,0-20 0,-21 20 0,21 0 16,0-21-16,0 1 0,0-1 15,0 0-15,0 0 0,-21 0 0,21 0 16,21-21 15,0-21-31,-21 0 16,21 0-16,21 0 0</inkml:trace>
  <inkml:trace contextRef="#ctx0" brushRef="#br0" timeOffset="64235.66">7747 7938 0,'0'0'0,"21"0"0,21-64 16,-20 43 0,-1 21-16,-21-21 0,0 0 0,0-1 0,0 1 15,0 0-15,-21 21 32,-1 0-32,1 0 0,0 0 0,-21 0 15,21 21-15,-22 0 0,1-21 0,21 22 16,-22-1-16,22 0 0,-21 0 15,21 0-15,0 0 0,-1 1 0,1-1 16,21 0-16,0 0 0,0 0 16,21 0-1,1-21-15,-1 0 0,106 43 32,-106-22-32,0-21 0,21 21 0,-20-21 15,-22 21-15,21 0 0,0 1 16,-21-1-16,0 0 15,0 0-15,0 0 0,-21-21 16,0 21-16,-1 1 0,-20-22 16,21 21-16,0-21 0,0 0 0,-22 21 15,22-21-15,0 0 0,0 0 0,-22 0 16,22 0-16,0 0 0,0 0 16,0 0-16,0 0 0,-1 0 15,1 0-15,0 0 0,0 0 16,0 0-1,0 0-15,-1 0 16,1 21-16</inkml:trace>
  <inkml:trace contextRef="#ctx0" brushRef="#br0" timeOffset="65126.37">3641 9081 0,'0'0'0,"-22"0"16,1 0 0,0 0-16,0-22 15,21 1 1,0 0-16,0 0 15,0 0-15,21 0 16,0 21-16,0-22 0,1 22 0,20-21 16,-21 21-16,0 0 15,0 0-15,1 0 0,20 21 0,-42 22 16,21-22-16,0 21 0,-21 1 0,0-1 16,0 0-16,0 1 0,0-1 15,0 0-15,-21 1 0,0-1 0,0 0 16,-22 1-16,1-1 0,0 0 15,-22-21-15,22 22 0,0-22 0,-22 0 16,22 0-16,-1 0 0,22 1 0,-21-22 16,21 0-16,-22 0 0,22 0 15,0 0-15,0 0 0,0-22 0,21 1 16,0 0-16,0 0 0,0 0 16,0-22-16,0 1 0,0 21 15,0-21-15,0 20 0,21 1 0,-21-21 16,21 21-16,0 0 0,0 21 15,-21-22-15,22 22 0,-1 0 0,0 0 16,0 0-16,0 22 16,0-1-16,1 0 0,-1 0 0,0 0 15,-21 0-15,21 1 0,0-1 0,-21 21 16,0-21-16,21 0 0,1 1 16,-22-1-16,21 0 0,-21 0 0,21 0 15,-21 0-15,21 1 0,-21-1 16,21 0-16,0 0 0,1-21 15,-1 0-15,0 0 16,0 0-16,0 0 0,22 0 16,-22-21-16,21 0 0,-21 0 0</inkml:trace>
  <inkml:trace contextRef="#ctx0" brushRef="#br0" timeOffset="65398.76">4212 9440 0,'21'0'78,"0"0"-78,1 0 16,-22-21-1,-22 21 1,1 0-1,0 0-15,0 0 0,0 0 16,21 21-16,-21-21 16,21 22-16,21-22 15,0 0-15,0 0 0,21 0 16</inkml:trace>
  <inkml:trace contextRef="#ctx0" brushRef="#br0" timeOffset="68347.64">5313 9186 0,'0'0'0,"21"-21"0,0 21 16,0-21-16,0 0 0,1 0 16,-22 0-16,21 21 0,0-22 15,0 1-15,-21 0 0,0 0 16,0 0 0,0 0-16,-21 21 15,0 0-15,0 0 16,-1 0-16,22 21 15,-21 0-15,0 0 0,0 0 0,0 22 16,0-1-16,-1-21 0,22 21 0,-21 1 16,0-1-16,0 0 0,0 1 15,21-22-15,0 21 0,0 1 0,0-22 16,0 21-16,0-21 0,0 0 16,21 1-16,0-1 0,0 0 15,22 0-15,-22 0 0,21 0 0,0-21 16,1 0-16,-1 22 0,-21-22 0,22 0 15,20 0-15,-21 0 0,1-22 16,-1 1-16,0 21 0,22-21 0,-22-21 16,1 21-16,20-22 0,-21 22 0,1-21 15,-1-1-15,0 1 0,-20 0 0,-1-22 16,21 22-16,-21 0 0,-21-22 16,21 22-16,-21-1 0,0 1 0,22 0 15,-22 21-15,0-22 0,0 22 0,0 0 16,-22 42 15,1-21-31,21 21 0,-21 22 0,21-1 16,0-21-16,-21 21 0,0 1 15,0 20-15,21-20 0,-22-1 0,22 0 16,-21 1-16,0-1 0,21 0 0,-21 1 16,21-22-16,-21 21 0,21-21 15,-21 22-15,21-22 0,0 0 0,0 0 16,21-42 15,-21 0-31,21 0 16,0-1-16,0-20 0,-21 21 15,21 0-15,1-43 0,-1 43 16,0 0-16,-21 0 0,0 0 16,21-1-16,0 22 0,0 0 15,1 22 1,-22-1-16,21 0 0,-21 0 0,0 0 15,0 0-15,21 1 0,0-1 16,-21 0-16,21 0 0,0 0 16,1 0-16,-1 1 0,0-22 0,21 21 15,1-21-15,-22 0 0,21 0 16,-21 0-16,22 0 0,-1 0 0,0 0 16,1-21-16,-1-1 0,0 1 15,-21 0-15,22 0 0,-1 0 0,-21 0 16,0-1-16,22-20 0,-22 21 15,-21-21-15,0 20 0,0 1 0,0 0 16,0-21-16,0 21 0,0-1 16,-21 1-16,0 21 0,-1 0 0,-20 0 15,21 0-15,0 21 0,-22 1 16,22-1-16,0 0 0,-21 0 0,21 21 16,-1-20-16,-20 41 15,21-42-15,21 22 0,0-22 0,0 21 16,0-21-16,0 0 0,0 1 15,0-1-15,0 0 0,21-21 16,0 0-16,0 0 0,1 0 0,-1 0 16,21 0-16,-21-21 0,22 0 15,-22-1-15,0 1 0,0 0 0,0 0 16,0-21-16,1 20 0,-22 1 0,21-42 16,-21 20-16,0 22 15,0 0-15,21 0 0,-21 0 0,0 0 16,0 42-1,0 0-15,0 21 16,0-21 0,0 1-16,0-1 0,0 21 0,0-21 15,0 22-15,0-22 0,0 21 0,0-21 16,0 0-16,0 1 0,0-1 16,0 0-16,0 0 0,0 0 15,21-21-15,0 0 0,0 0 16,1 0-16,-1 0 0,0-21 15,21 0-15,-21 0 0,1 0 0</inkml:trace>
  <inkml:trace contextRef="#ctx0" brushRef="#br0" timeOffset="68598.67">7705 8827 0,'0'-43'0,"0"86"0,0-107 15,0 43-15,0 0 0,0 0 16,-22 21-16,1 0 15,21 21-15,-21 0 0,21 21 0,0 1 16,-21-1-16,21 0 0,-21 1 0,21 20 16,0-21-16,0 1 0,0 20 15,0-20-15,-21-1 0,21 0 0,0 1 16,0-22-16,0 21 0,0-21 0,0 22 16,0-22-16,0 0 0,0 0 15,0 0-15,21-21 31,0 0-31,0-21 0,0 0 0,22 0 16</inkml:trace>
  <inkml:trace contextRef="#ctx0" brushRef="#br0" timeOffset="68957">8170 9144 0,'0'0'0,"0"-42"15,0 21-15,-21 21 16,0 0-16,0 0 15,0 0-15,-1 0 0,1 21 0,-21 0 16,21 0-16,0-21 0,-1 21 16,22 0-16,0 1 0,0-1 15,0 0-15,0 0 0,0 0 16,22 0-16,-1-21 0,0 22 16,0-22-16,0 21 0,0 0 0,1-21 15,20 21-15,-21-21 0,0 21 0,0 0 16,-21 1-16,0-1 15,0 0-15,0 0 16,-21-21-16,0 21 0,-21 0 0,21-21 16,-22 0-16,1 22 0,0-22 15,-1 0-15,22 0 0,0 0 0,0 0 16,0 0-16,21-22 16,0 1-1,21 0-15,0 21 0,-21-21 16,21 0-16,0 0 0,0-1 0</inkml:trace>
  <inkml:trace contextRef="#ctx0" brushRef="#br0" timeOffset="69208.03">7641 8869 0,'0'0'0,"-21"0"0,0-21 0,21 0 16,21-1-1,0 22-15,21-21 0,1 21 16,-1-21-16,22 21 0,-1-21 16,-21 21-16,22-21 0,-1 21 0,1 0 15,-22 0-15,1-21 0,-1 21 0,-21-22 16,0 22-16,0 0 0,1 0 0,-44 0 31,-20 22-15,21-22-16,-21 21 0,-1 0 0</inkml:trace>
  <inkml:trace contextRef="#ctx0" brushRef="#br0" timeOffset="70043.12">3683 10435 0,'0'0'0,"0"-21"0,-21 21 15,0 0-15,21-21 0,0 0 16,0 0-16,0-1 16,21 1-16,0 21 15,0 0-15,21 0 0,-20 0 16,-1 0-16,21 0 0,-21 0 0,0 0 16,1 21-16,-1 1 0,-21 20 0,21-21 15,-21 21-15,0-20 0,0 20 16,-21-21-16,-22 21 0,22-20 0,-21-1 15,0 21-15,-1-21 0,-20 0 0,20 1 16,22-22-16,-21 21 16,21-21-16,-22 0 0,22 0 0,21-21 47,21 21-47,1-22 0,-1 22 0,0 0 15,21-21-15,-21 21 0,22 0 0,-1 0 16,0 0-16,-20 0 0,20 0 15,0 0-15,-21 21 0,1 1 16,-1-22-16,0 21 0,-21 0 0,0 21 16,0-21-16,0 1 0,-21-1 0,0 0 15,-1 0-15,-20 0 0,0 0 0,-1 1 16,1-1-16,0-21 0,-1 21 16,1-21-16,21 0 0,-21 0 15,20 0-15,1 0 0,-21 0 0,21 0 16,0 0-16,-1 0 0,1 0 15,0-21 1,0 21-16,0-21 0,21-1 16,-21 22-1,21-21 1,21 21-16,0 0 0,0-21 16,21 21-16</inkml:trace>
  <inkml:trace contextRef="#ctx0" brushRef="#br0" timeOffset="70342.74">4339 10774 0,'0'0'0,"21"0"47,0 0-47,1 0 0,-22-21 15,21 21-15,0-21 0,-21-1 16,0 1-16,0 0 16,-21 21-16,0-21 15,-1 21-15,1 0 0,0 0 16,0 0-16,0 0 0,0 0 16,-1 0-16,22 21 0,0 0 15,0 0 1,22-21-1,-1 0-15</inkml:trace>
  <inkml:trace contextRef="#ctx0" brushRef="#br0" timeOffset="70842.53">5482 10605 0,'21'0'0,"-42"0"0,63-22 0,-20 1 16,-1 21-16,0-21 0,0 0 0,0 0 16,0-22-16,1 22 0,-1 0 0,0 0 15,-21 0-15,0 0 0,0-1 16,0 1-16,-21 21 0,0 0 16,-22 0-16,1 0 0,-22 21 0,22-21 15,-21 22-15,20 20 0,-20-21 16,20 0-16,1 22 0,21-22 0,0 0 15,21 21-15,0-21 0,0 1 16,0-1-16,0 0 0,21 0 16,0 0-16,21 0 0,1 1 0,-22-22 15,21 21-15,1 0 0,-1 0 0,0 0 16,1-21-16,-1 21 0,0 1 0,-21-1 16,1 0-16,-1 0 0,-21 0 15,0 0-15,0 1 0,-21-22 16,-1 21-16,-20-21 0,21 21 0,-21 0 15,-22-21-15,22 0 0,-1 21 0,-20-21 16,21 0-16,-1 0 0,1 0 16,0 0-16,20 0 0,-20 0 15,21 0-15,0-21 0,21 0 16,-21 21-16,21-21 0,0 0 0,0-1 16,21 1-1,0 21-15,0-21 16,21 0-16,-20 21 0,-1-21 0,21 21 15,0-21-15</inkml:trace>
  <inkml:trace contextRef="#ctx0" brushRef="#br0" timeOffset="71115.03">6159 10266 0,'0'-21'0,"0"42"0,0-63 16,0 20-16,0 1 15,0 42 1,0 1-16,-21 20 0,0-21 16,21 21-16,-21 22 0,0-22 0,0 1 15,-1 20-15,1-21 0,0 22 0,0-22 16,0 1-16,0 20 0,-1-42 16,1 22-16,21-1 0,-21-21 0,21 0 15,0 0-15,0 1 0,0-1 0,0 0 16,21 0-16,0-21 0,22 0 15,-22 0-15,0 0 0,21 0 16,1 0-16,-22 0 0,21 0 0,1-21 16</inkml:trace>
  <inkml:trace contextRef="#ctx0" brushRef="#br0" timeOffset="71586.69">6816 10795 0,'0'0'0,"21"-63"16,-21 41-16,0 1 15,0 0-15,0 0 0,0 0 16,-21 21 0,-1 0-16,1 0 0,0 21 15,0 0-15,-21 0 0,-1 0 0,22 1 16,-21 20-16,-1-21 0,22 21 0,-21 1 16,21-22-16,0 21 0,-1-21 0,1 22 15,21-22-15,0 0 0,0 0 16,0 0-16,0 1 0,0-1 0,0 0 15,21-21-15,1 0 0,-1 0 0,0 0 16,0 0-16,0 0 0,22-21 16,-22 0-16,0 21 0,21-22 0,-21 1 15,1 0-15,-1 0 0,21 0 0,0-43 16,1-42 0,-43 85-16,21 0 15,-21 0-15,0 0 0,0 42 31,0 0-15,0 0-16,0 0 0,0 22 16,0-22-16,0 0 0,0 0 0,0 0 15,0 1-15,0-1 0,0 0 16,0 0-16,0 0 0,21-21 16,0 0-16,0 0 15,1 0-15,-1 0 0,0 0 0,0 0 16,0 0-16,0 0 0,1-21 15,-1 0-15</inkml:trace>
  <inkml:trace contextRef="#ctx0" brushRef="#br0" timeOffset="72566.84">7408 10329 0,'0'-21'0,"0"42"0,0-84 0,0 42 15,0 0-15,0-1 0,0 44 31,0-1-31,-21 0 16,21 0-16,-21 21 0,21 1 16,0-1-16,0 0 0,-21 22 0,21-22 15,-21 1-15,21 20 0,0-21 0,0 1 16,0-1-16,0 0 0,0 1 16,0-1-16,0-21 0,0 0 0,0 22 15,0-22-15,0 0 0,21-21 0,0 21 16,-21 0-16,21-21 0,0 0 15,0 0-15,1 0 0,-1 0 0,0 0 16,0-21-16,0 21 0,0-21 0,22 0 16,-22 0-16,0 0 0,0-1 0,0 1 15,1-21-15,-1 21 0,-21-22 16,21 1-16,0 21 0,-21 0 0,21 0 16,-21-1-16,0 1 0,0 0 15,0 42 1,-21 0-16,21 1 15,0-1-15,-21 0 0,0 0 16,21 0-16,-21 22 0,21-22 0,0 0 16,0 0-16,0 0 0,0 0 15,0 1-15,0-1 0,0 0 16,21-21 0,0 0-16,0 0 0,0 0 0,22 0 15,-22 0-15,0 0 0,0-21 0,0 21 16,0-21-16,1-1 0,-1 22 15,0-21-15,0 0 0,-21 0 16,21 0-16,-21 0 0,21-1 0,-21 1 16,0 0-16,0 42 47,0 0-47,0 1 15,0-1-15,0 0 0,0 0 0,0 0 16,0 0-16,0 1 0,0-1 15,0 0-15,0 0 16,22-21-16,-1 21 0,0-21 16,21 0-16,-21 0 0,1 0 15,20 0-15,-21 0 0,21 0 0,-20-21 16,20 21-16,0-21 0,-21 0 0,22 21 16,-22-21-16,0-1 0,0-20 15,0 21-15,1 0 0,-1-22 0,-21 22 16,0 0-16,0 0 0,0-21 0,0 20 15,0 1-15,0 0 0,-21 21 16,-1 0-16,1 0 16,21 21-16,0 0 15,0 1-15,0-1 0,0 0 16,21 0-16,1 0 0,-1 0 16,0 1-16,0-1 0,0 0 15,-21 0-15,21 0 0,1 0 16,-22 1-16,0-1 0,0 0 0,0 0 15,-22 0-15,1-21 16,21 21-16,-21-21 0,21 22 16,-21-22-16,0 0 15,0-22 1,21 1 0,-22 21-16,22-21 0,0 0 15,-21 0-15,21 0 0,-21-1 0</inkml:trace>
  <inkml:trace contextRef="#ctx0" brushRef="#br0" timeOffset="72879.24">7218 10414 0,'0'0'0,"-21"-21"0,-1 21 0,1-21 15,21 0 1,21-1-16,1 22 16,-1 0-16,21-21 0,-21 21 15,22-21-15,-1 21 0,0-21 16,22 0-16,-22 21 0,22-21 0,-22 21 16,0 0-16,1-22 0,-1 22 0,0 0 15,-21-21-15,1 21 0,-1 0 0,0 0 16,-21-21-16,-21 21 31,0-21-31,-1 21 0,1 0 0,0 0 16,0 0-16,-21 0 0,20 0 0</inkml:trace>
  <inkml:trace contextRef="#ctx0" brushRef="#br0" timeOffset="73206.53">5948 10372 0,'-43'21'0,"86"-42"0,-128 42 0,64-21 15,-43 0-15,43 0 0,42 0 16,1 0 0,20 0-16,-21 0 0,21 0 15,1-21-15,-1 21 0,0 0 16,22 0-16,-43-21 0,21 21 0,1 0 15,-22 0-15,0-22 0,0 22 16,0 0-16,-21-21 0,22 21 0,-22-21 31,0 42 32,0 0-63</inkml:trace>
  <inkml:trace contextRef="#ctx0" brushRef="#br0" timeOffset="78479.57">3662 11769 0,'0'0'0,"-21"0"15,21-21 1,-22 21-16,1 0 16,21-22-16,-21 22 0,21-21 15,-21 21-15,0 0 16,21 21 15,0 1-31,-21-1 0,21 0 0,0 0 16,-22 21-16,22-20 0,-21 20 15,21 0-15,-21 1 0,0-22 0,0 21 16,0 0-16,-1-20 0,1 20 0,0-21 16,0 0-16,0 0 0,0 1 15,21-1-15,-22-21 0,22 21 16,-21-21-16,21-21 31,0 0-31,0-1 16,0 1-16,21 0 0,1 21 15,-1 0-15,0 0 0,0-21 0,0 21 16,0 0-16,22 0 0,-22 0 16,21 0-16,1-21 0,-1 21 0,0 0 15,-21 0-15,22 0 0,-1 0 0,-21-21 16,22 21-16,-22 0 0,0 0 15,0-22-15,0 1 0,-21 0 16,0 0-16,0 0 16,0 0-16,0-1 0,0 1 15,0 0-15,0 0 0,0 0 16,0 0-16,0-1 0,-21 1 0,21 0 16,-21 42-1,21 0 1,0 22-16,0-22 0,-21 21 15,21-21-15,-21 22 0,21-1 0,0 0 16,0 1-16,-22-22 0,22 21 0,-21 1 16,21-22-16,-21 21 0,21-21 15,0 0-15,0 1 0,0-1 0,-21 0 16,21 0-16,0 0 0,-21-21 16,21 21-16,0 1 15,0-44 16,0 1-31,0 0 16,21 0-16</inkml:trace>
  <inkml:trace contextRef="#ctx0" brushRef="#br0" timeOffset="78828.92">4381 12256 0,'0'0'0,"0"21"16,0 0-1,22-21 1,-1 0 0,0 0-16,0-21 0,0 21 0,0-21 15,1 21-15,-1-22 0,-21 1 0,0 0 16,0 0-16,0 0 15,-21 21 1,-1 0-16,1 0 0,0 0 16,0 21-1,21 0-15,-21-21 0,21 21 0,0 0 16,0 1-16,0-1 16,0 0-16,21-21 31,21 0-31</inkml:trace>
  <inkml:trace contextRef="#ctx0" brushRef="#br0" timeOffset="82114.75">5440 11790 0,'21'0'15,"0"0"1,0-21-16,-21 0 16,21 21-16,-21-22 15,0 1-15,0 0 16,-21 21 15,0 21-15,21 0-16,0 1 0,0-1 15,-21 21-15,21 0 0,-21 1 0,21-1 16,0 0-16,0 1 0,-21 20 0,21-20 16,0-1-16,-22 0 0,22 1 15,0-1-15,0-21 0,0 21 0,0-20 16,0-1-16,0 0 0,0 0 0,0 0 16,0 0-16,-21-21 31,0 0-16,21-21-15,0 0 0,0 0 0,-21 0 16,21 0-16,-21-1 0,21-20 16</inkml:trace>
  <inkml:trace contextRef="#ctx0" brushRef="#br0" timeOffset="82430.66">5270 11917 0,'0'0'0,"0"-21"0,0 0 0,0-1 15,0 1-15,0 0 0,0 0 0,0 0 16,0 0-16,0-1 0,0 1 15,22 0-15,-1 21 0,0-21 16,21 21-16,1-21 0,-1 21 0,0 0 16,1 0-16,-1 0 0,0 0 15,1 21-15,-1 0 0,0 0 16,1 0-16,-22 1 0,0 20 0,0-21 16,-21 0-16,0 22 0,0-1 0,0-21 15,-21 21-15,-21-20 0,20 20 16,1-21-16,-21 0 0,0 22 0,-1-22 15,22 0-15,-21 0 0,-1-21 16,22 21-16,0-21 0,-21 0 0,21 21 16,-1-21-16,44-21 31,-1 21-31,0-21 16,0 0-16,0 0 0,0 0 0,22-1 15,-22 22-15</inkml:trace>
  <inkml:trace contextRef="#ctx0" brushRef="#br0" timeOffset="82934.73">6244 11599 0,'0'0'16,"-21"22"15,0-22-31,21 21 0,0 21 16,0-21-16,-21 0 0,21 22 0,-22-1 0,22 0 15,0 1-15,-21-1 0,21 22 16,0-22-16,0 21 0,0-20 16,-21-1-16,21 0 0,-21 1 0,21-1 15,0 0-15,-21-20 0,21 20 0,-21-21 16,-1 0-16,22 0 0,-21 1 0,21-1 16,-21-21-1,21-21 1,0-1-16,0 1 0,0 0 15,0 0-15,21-21 0,-21 20 16,21-20-16,1 21 0,-1-21 0,21-1 16,-21 22-16,0-21 0,22 21 15,-22-1-15,0 1 0,21 0 0,-20 21 16,20 0-16,-21 0 0,0 0 16,0 0-16,1 0 0,-1 21 0,-21 0 15,0 1-15,21-1 0,-21 0 0,0 0 16,0 0-16,0 22 0,0-22 0,0 0 15,0 0-15,0 0 0,-21 0 16,21 1-16,0-1 0,-21-21 0,21 21 16,0 0-16,-22-21 0,22 21 15,22-21 17,-1 0-32,-21-21 0,21 0 15,0 21-15,21-21 0</inkml:trace>
  <inkml:trace contextRef="#ctx0" brushRef="#br0" timeOffset="83366.96">6943 12002 0,'0'0'0,"0"-22"0,0-20 16,0 21 0,-22 21-1,1 0-15,21 21 0,-21 0 16,21 0-16,-21 1 0,0-1 0,21 0 15,-21 21-15,21-21 16,0 22-16,-22-22 0,22 0 0,-21 21 16,21-20-16,0 20 0,0-21 0,0 0 15,0 0-15,0 1 0,0-1 0,21 0 16,1-21-16,-1 0 16,0 0-16,21 0 0,-21 0 0,22 0 15,-22-21-15,21 21 0,1-21 0,-22-1 16,0 1-16,0 0 0,0 0 15,0 0-15,-21 0 0,0-1 0,0 1 16,0-21-16,0 21 0,0 0 16,0-22-16,-21 22 0,0-21 0,0 21 15,0-1-15,0 1 0,-1 0 16,1 21-16,0 0 0,0 0 0,0 0 16,0 0-16,-1 0 0,-20 21 0,21-21 15,21 21-15,-21 1 0,0-1 0,21 0 16,-22 0-16,22 0 0,0 0 15,0 1-15,22-22 16,-1 0-16,21 0 16</inkml:trace>
  <inkml:trace contextRef="#ctx0" brushRef="#br0" timeOffset="83678.39">7514 11578 0,'0'0'16,"0"-42"0,0 21-16,0 0 0,0-1 15,-21 22-15,21 22 16,-21-1-16,21 0 16,0 0-16,-21 0 0,21 22 0,0-1 15,0 0-15,0 1 0,0-1 16,0 0-16,-22 1 0,22-1 0,-21 0 15,21 1-15,-21-1 0,21 0 16,0 1-16,0-22 0,0 0 0,0 21 16,-21-21-16,21 1 0,0-1 0,0 0 15,0-42 17</inkml:trace>
  <inkml:trace contextRef="#ctx0" brushRef="#br0" timeOffset="84122.78">7683 11917 0,'0'-21'0,"0"42"31,-21 0-15,0 0-16,21 0 15,0 22-15,0-22 0,-21 0 0,21 0 16,-21 22-16,21-22 0,-21 0 0,21 21 16,0-21-16,0 1 0,0-1 0,0 0 15,0 0-15,0 0 0,0 0 16,21 1-16,0-22 0,0 0 16,0 0-16,0 0 0,1 0 15,-1 0-15,0 0 0,0-22 0,21 1 16,-20 21-16,-1-21 0,0 0 15,0 0-15,0 0 0,0-1 0,1-20 16,-22 21-16,0-21 0,0 20 0,0-20 16,0 0-16,0-1 0,0 22 0,0 0 15,0-21-15,-22 21 0,1 21 16,21-22-16,-21 22 0,0 0 0,0 0 16,0 0-16,-1 22 0,1-22 15,0 21-15,0 0 0,0-21 16,21 21-16,-21 0 0,21 0 15,-22-21-15,22 22 0,0-1 16,22-21 0,-1 0-16</inkml:trace>
  <inkml:trace contextRef="#ctx0" brushRef="#br0" timeOffset="84627.96">8551 11853 0,'0'-21'15,"-21"21"1,0 0-16,0 0 0,0 0 0,-1 0 16,1 21-16,0-21 0,0 22 0,0-1 15,0-21-15,-1 21 0,22 0 16,-21 0-16,0 0 0,21 1 15,0-1-15,0 0 0,0 0 16,0 0-16,21-21 16,0 0-16,-21 21 0,22-21 15,-1 0-15,0 22 0,0-22 16,-21 21-16,21-21 0,0 0 16,1 21-16,-1-21 0,0 21 15,-21 0 1,21-21-16,-21 21 0,0 1 15,0-1-15,0 0 16,0 0-16,-21-21 0,0 21 0,0-21 16,-1 21-16,1-21 0,0 22 15,0-22-15,0 0 0,21 21 0,-21-21 16,-1 0-16,1 0 0,0 0 16,0 0-1,0 0-15,0 0 31,21-21-15,-22-1 0</inkml:trace>
  <inkml:trace contextRef="#ctx0" brushRef="#br0" timeOffset="85126.96">7324 11684 0,'0'-21'16,"21"21"0,0 0-1,0 0-15,21 0 0,-20 0 0,20 0 16,-21 0-16,21 0 0,1 0 16,-1 0-16,0 0 0,-20 0 0,20 0 15,0 0-15,1 0 0,-22 0 0,0 0 16,21 0-16,-21 0 0,-21 21 31,-21-21-15,0 21-16,0-21 0,0 21 0</inkml:trace>
  <inkml:trace contextRef="#ctx0" brushRef="#br0" timeOffset="88467.3">9207 11980 0,'-21'0'0,"0"0"31,0 0-15,42 0 46,0 0-46,0 0-16,1 0 0,20 0 15,-21 0-15,0 0 0,22 0 16,-22 0-16,21 0 0,0 0 0,1 0 16,-1 0-16,0 0 0,1 0 0,-1 0 15,0 0-15,1 0 0,20 0 0,-20 0 16,-1 0-16,21 0 0,-20 0 15,-1 0-15,22 0 0,-22 0 16,0 0-16,1 0 0,-1 0 0,-21 0 0,0 0 16,0 0-16,1 0 0,-1 0 15,0 0-15,-21-21 32,0 0 30,0 0-46,0 0-1,-21 21 1,21-21-16,-21 21 0,21-22 16,0 1-16,-22 21 15,1-21-15,0 21 0,0-21 16,0 21-16,21-21 0,-21 21 15,-1 0-15,22-21 0,-21 21 16,21 21 47,21-21-48,-21 21-15,22-21 0,-1 0 0,0 0 16,0 0-16,0 0 0,0 0 0,1 0 15,-1 0-15,0 0 0,0 0 0,0 21 16,0-21-16,1 0 16,-22 21-1,0 0 1,-22 1 0,1-22-16,0 21 0,21 0 15,-21 0-15,0 0 0,0 0 0,-1 1 16,1-1-16,-21 0 0,21 0 0,0 0 15,-22 22-15,22-22 0,0 0 0,-21 0 16,20 0-16,1 0 0,0 1 16,0-22-16,0 21 0,0 0 15,-1 0-15,22 0 16,0-42 31,22 21-47,-1-21 0,0 0 0,21 0 15,-21-1-15,1 1 0</inkml:trace>
  <inkml:trace contextRef="#ctx0" brushRef="#br0" timeOffset="89456.98">11112 11726 0,'-21'0'0,"21"-21"16,-21 21-16,42 0 47,0 0-47,1 0 15,-1 0-15,0 0 0,0 0 0,0 0 16,0 0-16,1 0 16,-1 0-16,0 0 0,0 0 15,0 0-15,0 0 16,-42 0 15,0 0-15,0 0-16,0 0 0,0 0 0,-1 0 15,1 0-15,0 0 0,0 0 16,0 0-16,0 0 0,-1 0 16,1 0-16,0 0 0,0 0 0,0 0 15,0 0-15,-1 0 0,1 0 16,0 21-16,0-21 15,0 22-15,0-1 16,-1-21-16,22 21 0,0 0 16,-42 0-1,42 0-15,21-21 47,0 0-31,1 0-16,-1 0 15,0 0-15,0 0 0,0 0 16,0 0-16,1 0 0,-22 22 16,21-22-16,0 21 0,0-21 15,-21 21-15,21-21 0,0 21 0,-21 0 16,22 0-16,-22 1 16,0-1-16,0 0 15,0 0-15,0 0 0,-22 0 16,1-21-16,0 22 0,0-22 0,0 0 15,0 21-15,-1-21 0,-20 0 16,21 0-16,0 21 0,0-21 0,-1 0 16,1 0-16,0 0 0,0 0 0,0 0 15,21-21 32,0 0-47,21 21 16,-21-22-16,21 22 0,21-21 0</inkml:trace>
  <inkml:trace contextRef="#ctx0" brushRef="#br0" timeOffset="90151.98">11769 11811 0,'0'-21'0,"0"-21"15,0 20-15,0 1 16,-22 21-16,1 0 16,0 0-16,0 0 15,0 0-15,0 0 0,-1 21 0,1-21 16,0 22-16,0-1 0,0 0 16,-22 0-16,22 0 0,0 22 0,0-22 0,0 0 15,21 21-15,-21-21 0,21 1 16,0-1-16,0 21 0,0-21 0,0 0 15,0 1-15,0-1 0,21 0 0,0 0 16,0 0-16,0-21 16,22 0-16,-22 0 0,0 0 15,0 0-15,0 0 0,0 0 0,1 0 16,-1-21-16,-21 0 16,0 0-16,0 0 15,0-1-15,0 1 0,0 0 16,-21 21-16,21-21 0,-22 21 0,1 0 15,21 21 64,0 0-64,0 0 1,0 1-16,0-1 0,0 0 0,0 0 15,0 0-15,0 0 0,0 1 16,-21 20-16,0-21 0,21 0 0,-21 0 16,0 1-16,21-1 0,-22 21 15,1-21-15,21 0 0,-21 1 0,21-1 16,-21 0-16,21 0 0,0 0 0,-21 0 16,0 1-16,21-1 0,0 0 15,21-42 48,0 0-63,0 21 15,-21-22-15,21 1 0,0 21 16,1-21-16</inkml:trace>
  <inkml:trace contextRef="#ctx0" brushRef="#br0" timeOffset="90450.47">12107 11811 0,'-21'-21'16,"-21"21"0,21 0-16,-1 21 15,1-21-15,21 21 0,-21 0 16,21 1-16,-21 20 0,0-21 0,21 0 15,-21 22-15,21-22 0,0 0 0,0 21 16,-22-21-16,22 1 0,-21-1 16,21 0-16,0 0 0,0 0 15,0 0 1,0-42 15,21 21-31,1-21 16,-1 0-16,0 0 0</inkml:trace>
  <inkml:trace contextRef="#ctx0" brushRef="#br0" timeOffset="91006.39">12086 11875 0,'0'-22'16,"0"1"-16,0 0 0,21 0 15,0 21 1,1 0-16,-1 0 0,0-21 0,0 21 15,0 0-15,0 0 0,1 0 16,-1 0-16,0 0 0,0 0 16,-21 21-16,21-21 0,0 0 0,-21 21 15,22-21-15,-22 21 0,0 0 16,0 1-16,-22-22 0,1 21 16,0-21-16,0 0 0,0 21 15,-22-21-15,22 21 0,-21-21 0,21 0 16,0 21-16,-1-21 0,1 0 0,0 0 15,0 21-15,63-21 47,-21 0-47,1 0 0,-1 0 0,0 0 16,0 0-16,0 0 0,0 0 0,1 0 16,-1 0-16,0 22 0,-21-1 15,21-21-15,0 21 0,0 0 16,-21 0-16,0 0 15,0 1-15,-21-1 16,0-21-16,0 21 0,0 0 16,-22-21-16,22 21 0,0-21 15,-21 0-15,21 21 0,-22-21 0,1 0 0,21 0 16,0 22-16,-22-22 0,22 0 16,0 0-16,0 0 0,0 0 0,-1 0 15,1 0 1,42 0 15,1 0-15,-1 0-16,0 0 15</inkml:trace>
  <inkml:trace contextRef="#ctx0" brushRef="#br0" timeOffset="94678.81">3450 12764 0,'-21'0'15,"21"-22"-15,-21 22 0,42 0 47,0 0-47,0 0 0,0-21 0,22 21 16,-22 0-16,0 0 0,0 0 16,0 0-16,1 0 0,20 0 0,-21 0 15,0 0-15,0 0 0,-42 0 47,0 0-47,0 0 16,0 0-16,0 0 15,-1 0-15,1 0 0,0 0 0,0 0 16,0 0-16,0 0 0,-1 0 16,1 0-16,0 21 0,0-21 15,0 0-15,0 0 0,-1 0 0,22 22 16,-21-22-16,0 21 15,0 0-15,21 0 16,-21-21-16,21 21 0,-21 0 16,21 1-16,-22-1 15,22 0-15,-21 0 16,21 0-16,0 0 16,21-21 46,1 0-62,-1 0 0,0 0 16,0 0-16,0-21 0,0 21 15,22 0-15,-22 0 0,0 0 16,0-21-16,0 21 0,1 0 16,-1 0-16,0 0 0,0 0 15,0 0-15,0 0 0,-21 21 0,22 0 16,-22 1-16,0-1 15,0 0-15,0 0 16,0 0-16,0 0 0,-22-21 16,1 22-16,0-1 0,0-21 15,0 21-15,0-21 0,-22 21 0,22-21 16,0 0-16,0 21 0,-22-21 0,22 0 16,0 0-16,0 0 0,0 0 15,0 0-15,-1 0 0,1 0 0,0 0 16,0 0-16,0 0 15,0 0 1,21-21 31,21 0-31,0 21-16,0-21 0,21 21 15</inkml:trace>
  <inkml:trace contextRef="#ctx0" brushRef="#br0" timeOffset="95214.44">4064 13018 0,'21'0'16,"0"0"15,-21-22-31,21 22 16,-21-21 15,0 42 31,0 1-62,0-1 16,0 0 15,22-21-31,-1 0 16,0 0-16,-21-21 15,0 0 1,0-1-16,0 1 31,-21 21-15,0 0 15,21 21-31,-22-21 16</inkml:trace>
  <inkml:trace contextRef="#ctx0" brushRef="#br0" timeOffset="134042.45">5524 12764 0,'22'0'15,"-1"-22"-15,0 22 16,0 0-16,0 0 16,0 0-16,-21-21 0,22 21 15,-1 0-15,-21 21 16,21 1 0,-21-1-16,21 0 0,-21 0 0,0 21 15,0-20-15,21 20 0,-21-21 0,0 21 16,21 1-16,-21-22 0,0 0 15,0 21-15,0-20 0,0-1 0,0 0 16,0 0-16,0 0 0,-21 0 16,0 1-16,0-22 15,42-22 17,0 1-32</inkml:trace>
  <inkml:trace contextRef="#ctx0" brushRef="#br0" timeOffset="134270.69">6138 12764 0,'0'0'0,"-21"0"15,0 21 1,0 0-16,0 0 0,-1 0 0,1 22 16,0-22-16,-21 21 0,21-21 15,-1 22-15,-20-22 0,21 21 16,-43 43-16,64-64 15,-21 0-15,21 21 0,-21-20 0,21-1 16,0 0-16,0 0 0,21-21 31,0 0-31,1 0 16</inkml:trace>
  <inkml:trace contextRef="#ctx0" brushRef="#br0" timeOffset="134487.79">6202 13166 0,'0'0'16,"0"21"0,0 0-16,-21-21 0,-1 21 15,22 0-15,-21-21 0,0 22 0,0-1 16,0-21-16,21 21 0,0 0 0,-21-21 16,21 21-16,-22 0 15,22 1 1,22-22-1,-1 0-15,-21-22 0,21 22 16,-21-21-16,21 0 0</inkml:trace>
  <inkml:trace contextRef="#ctx0" brushRef="#br0" timeOffset="134633.01">6244 12996 0,'0'-21'31,"21"21"16,0 0-47,-21 21 15</inkml:trace>
  <inkml:trace contextRef="#ctx0" brushRef="#br0" timeOffset="135123.04">6921 13208 0,'0'0'0,"0"-21"16,0 0-1,-21 21 1,0 0-16,0 0 0,0 0 0,0 0 16,-22 0-16,22 0 0,-21 21 0,21 0 15,-1 0-15,-20 0 0,21 1 0,0-1 16,0 0-16,21 0 0,0 0 15,0 0-15,0 1 0,0-1 16,21 0-16,0-21 16,0 0-16,0 0 0,22 0 0,-22 0 15,0 0-15,21-21 0,-21 0 16,22-1-16,-1 1 0,-21 0 16,22 0-16,-22-21 0,0-1 0,0 22 15,0-21-15,0-22 0,1 22 16,-22 0-16,0-1 0,0-20 0,0 20 15,0 22-15,0-21 0,0 21 0,0 0 16,-22 21 0,1 0-1,0 21-15,21 21 0,-21-21 0,21 22 16,-21-22-16,21 21 0,0 0 16,0 1-16,0-22 0,0 21 0,0 1 15,0-22-15,0 21 0,0-21 0,0 0 16,0 1-16,0-1 0,21 0 15,0 0-15,-21 0 0,21 0 16,0-21-16,1 0 0,20 0 0,-21 0 16,21 0-16,-20 0 0</inkml:trace>
  <inkml:trace contextRef="#ctx0" brushRef="#br0" timeOffset="135866.7">7514 13250 0,'0'0'15,"-42"0"1,21 0-16,42 0 31,0 0-31,0-21 16,0 21-16,0-21 0,22 0 16,-22 21-16,0-21 0,0 0 0,22 21 15,-43-22-15,21 1 0,-21-42 16,0 42-16,-21 21 15,-1 0 1,1 0-16,0 0 0,0 0 16,-21 21-16,20 0 0,1 0 0,21 0 15,-21 0-15,0 1 0,21-1 16,-21 21-16,21-21 0,0 0 16,0 1-16,0-1 0,0 0 0,0 0 15,0 0-15,0 0 0,21 1 0,0-22 16,0 21-16,0-21 0,1 0 15,20 0-15,-21 0 0,21 0 0,-20 0 16,20 0-16,0 0 0,1 0 0,-1-21 16,0-1-16,1 22 0,-1-21 0,-21 0 15,21 0-15,1 0 0,-22 0 16,0-22-16,0 22 0,0 21 0,-21-21 16,0 0-16,-21 21 31,0 0-31,0 21 15,0 0-15,0 0 0,-1 0 0,22 1 16,0-1-16,0 0 0,0 0 0,0 0 16,0 0-16,0 1 0,0-1 0,22 0 15,-1 0-15,0-21 16,0 21-16,21-21 0,-20 0 0,-1 0 16,21 0-16,-21 0 0,0 0 0,22 0 15,-22 0-15,0 0 0,0-21 16,0 0-16,-21 0 0,22 0 0,-22-1 15,21 1-15,-21 0 0,0 0 16,0 0-16,0 0 0,0-1 0,0 1 16,0 0-16,-21 21 15,-1 0-15,1 0 16,0 0-16,0 0 16,0 21-16,21 0 0,0 1 15,-21-1-15,21 0 16,-22 0-16,22 0 15,22-21 1,-1 0-16,0 0 16</inkml:trace>
  <inkml:trace contextRef="#ctx0" brushRef="#br0" timeOffset="136363.26">9271 13377 0,'0'-21'0,"21"21"31,21 0-31,-20 0 16,20 0-16,0 0 0,1 0 0,20 0 15,1 0-15,-1 0 0,1 0 0,-1 21 16,1-21-16,-1 0 15,1 0-15,-1 0 0,-21 0 0,-20 0 16,20 0-16,-21 0 0,-21-21 16,0 0-16,0 0 15,-21 0-15,0 0 16,0 21-16,-1-22 0,1 1 0,-21 21 16,21 0-16,21-21 0,-21 21 0,-1 0 15,1 0-15,64 0 31,-22 0-15,0 0-16,0 0 0,21 0 16,1 0-16,-22 0 0,21 0 0,1 21 15,-22-21-15,21 21 0,-21-21 16,-21 22-16,0-1 0,0 0 16,0 0-16,0 0 0,-21-21 0,0 21 15,-21 1-15,-1-1 0,22-21 16,-21 21-16,-1 0 0,1-21 0,0 21 15,21-21-15,-1 0 0,1 21 0,0-21 16,0 0-16</inkml:trace>
  <inkml:trace contextRef="#ctx0" brushRef="#br0" timeOffset="136833.57">11218 13039 0,'0'0'0,"21"-21"0,-21-1 15,0 44 16,-21-1-31,0 0 0,0 21 16,0-21-16,0 22 0,-1-1 16,1 0-16,21 1 0,-21-22 0,0 21 15,0 1-15,0-22 0,21 0 0,0 21 16,0-21-16,0 1 0,0-1 16,-22-21-16,22 21 0,0 0 0,22-21 15,20-21 1,-21 0-16,0 0 0</inkml:trace>
  <inkml:trace contextRef="#ctx0" brushRef="#br0" timeOffset="137202.95">11705 13145 0,'0'0'0,"-21"0"15,0 0-15,0 0 0,-1 0 16,-20 0-16,21 21 0,0 0 0,0 0 15,-1 0-15,1 0 0,0 1 16,0-1-16,0 21 0,21-21 0,-21 0 16,21 1-16,0-1 0,0 0 0,0 0 15,21 0-15,0 0 0,0 1 0,0-1 16,22-21-16,-22 0 0,0 0 0,21 0 16,-21 0-16,22 0 0,-22 0 15,0 0-15,0-21 0,0-1 0,1 1 16,-1 0-16,-21 0 0,0-21 15,0 20-15,0-20 0,0 21 0,0-21 16,0 20-16,-21 1 0,-1 0 0,1 0 16,0 21-16,0 0 0,0 0 15,0 0-15,-1 0 0,1 0 0,0 0 16,0 0-16,0 21 0,0-21 16,21 21-16,0 0 15,21-21 1,21 0-16,-21 0 0</inkml:trace>
  <inkml:trace contextRef="#ctx0" brushRef="#br0" timeOffset="137711.31">12425 13102 0,'0'-21'16,"-21"0"-16,-22 21 15,22 0-15,0 0 0,-64 0 16,43 21-16,21-21 0,-22 21 15,1 0-15,0 1 0,21-1 0,-22 0 16,1 21-16,42-21 0,0 1 16,0-1-16,0 0 0,0 0 15,0 0-15,21 0 0,0-21 16,0 22-16,1-22 0,20 0 16,-21 0-16,0 0 0,0 0 0,1 0 15,-1 0-15,0 0 0,-21-22 16,0 1-1,0 0-15,-21 21 16,0 0-16,-1 0 16,1 0-16,0 0 15,21 21-15,0 0 16,-21 1-16,21-1 16,0 0-16,0 0 0,0 0 0,0 0 15,0 1-15,0 20 0,0-21 0,0 21 16,0-20-16,0 20 0,0-21 15,0 21-15,-21 1 0,0-22 0,21 21 16,-22-21-16,1 22 0,21-22 16,-21 0-16,0 21 0,21-20 0,-21-1 15,0 0-15,-1 0 0,22 0 16,-21-21-16,42-21 31,1 21-31,-1-21 0,21 0 16,-21-22-16,22 22 0,-1-21 15</inkml:trace>
  <inkml:trace contextRef="#ctx0" brushRef="#br0" timeOffset="138332.99">12721 13250 0,'0'-21'0,"0"42"0,21-84 0,-21 42 0,0 0 16,0-1-16,0 1 0,0 0 15,0 42 1,-21-21-16,0 43 15,21-22-15,0 0 0,-21 0 0,0 21 16,-1-20-16,22 20 0,0-21 0,0 0 16,-21 22-16,21-22 0,-21 0 15,21 0-15,-21 0 0,21 0 0,0 1 16,0-1-16,0 0 16,0-42 15,0 0-31,0-1 0,0 1 0,0 0 15,0-21-15,0 21 0,0-22 0,21 22 16,0-21-16,-21 21 0,21-22 0,1 22 16,-22 0-16,21-21 0,0 20 0,0 1 15,0 0-15,0 0 16,1 0-16,-1 21 0,0 0 0,0 0 16,0 0-16,0 0 15,-21 21-15,0 0 16,0 0-16,0 0 0,0 1 15,-21-1-15,0-21 0,0 21 0,0 0 16,0 0-16,-1 0 0,1-21 0,0 22 16,0-1-16,0-21 0,0 0 0,-1 21 15,44-21 32,-1 0-47,0 0 0,0 0 16,0 0-16,0 0 0,1 21 0,-1-21 15,0 21-15,-21 0 16,21-21-16,-21 22 0,0-1 16,0 0-16,0 0 0,-21 0 15,0 0-15,0-21 0,-1 22 0,1-22 16,0 21-16,-21-21 0,21 21 0,-43-21 16,22 21-16,21-21 15,-22 0-15,22 0 0,0 0 0,-21 0 16,20 0-16,1 0 0,0 0 0</inkml:trace>
  <inkml:trace contextRef="#ctx0" brushRef="#br0" timeOffset="140307.04">8996 7895 0,'-21'0'16,"-1"0"-16,1 0 31,0 0-31,42 0 31,0 0-15,1 0-16,20 0 0,-21 0 0,21 0 15,22 0-15,-22 0 0,22 0 0,-1 0 16,-20 0-16,20 0 0,22 0 16,-22 0-16,1 0 0,20 0 0,-20 0 15,-1 0-15,1 0 0,-22 0 0,1 0 16,-1 0-16,-21 0 0,21 0 0,-20 0 15,-1 0 1,-42 0 15,-1 0-31,1 0 16,0 0-16,0 0 0,0 0 16,0 0-16,-22 0 0,22 0 15,0 0-15</inkml:trace>
  <inkml:trace contextRef="#ctx0" brushRef="#br0" timeOffset="140699.32">8911 7853 0,'0'0'0,"-21"0"16,21-21-16,42 21 16,-21 0-16,1 0 15,20 0-15,0 0 0,-21 0 16,22 0-16,20 0 0,-20 0 0,-1 21 16,21-21-16,-20 0 0,-1 0 0,22 0 15,-22 21-15,21-21 0,-20 0 16,-1 0-16,22 0 0,-22 0 15,0 21-15,1-21 0,-1 0 0,-21 0 16,0 0-16,0 0 0,1 0 0,-1 0 16,-21-21 31,0 0-32,0 0 1</inkml:trace>
  <inkml:trace contextRef="#ctx0" brushRef="#br0" timeOffset="141226.84">9906 7599 0,'0'21'15,"0"0"1,21-21 0,0 21-16,0-21 15,-21 22-15,22-22 0,-1 21 0,0-21 16,0 21-16,0-21 0,0 0 0,1 21 16,-1-21-16,21 0 0,-21 21 15,0-21-15,1 0 0,-1 0 0,21 0 16,-21 0-16,0 0 0,1 0 15,-1 0-15,-42 0 32,-1 0-32,1 0 0,0 0 15,0 21-15,0-21 0,0 22 16,-1-1-16,1-21 0,-21 21 0,21 0 16,0 21-16,-22-20 0,22-1 0,0 21 15,-21 0-15,20-20 0,-20 20 0,21 0 16,0-21-16,-22 22 15,22-22-15,0 0 0,0 21 0,0-20 16,0-1-16,-1 0 0,1 0 0,0-21 16,21 21-16,0 0 15,-21-21-15,42 0 63,-21-21-48,21 21-15,0-21 0,-21 0 16</inkml:trace>
  <inkml:trace contextRef="#ctx0" brushRef="#br0" timeOffset="142055.32">11282 7705 0,'-21'0'0,"-1"0"16,1 0-16,21-21 16,0-1-1,0 1 1,21 21-16,-21-21 16,22 21-16,-1 0 0,0 0 0,0-21 15,0 21-15,0 0 0,1 0 16,-1-21-16,0 21 0,0 0 15,0 0-15,0 0 0,1 0 16,-22 21-16,21-21 0,-21 21 16,0 0-16,0 0 0,0 1 0,0-1 15,0 0-15,0 0 0,-21 21 16,-1-20-16,1-1 0,0 0 0,-21 21 16,21-21-16,-22 1 0,1-1 0,-43 21 15,43-21-15,0 0 0,-1 1 16,1-1-16,0 0 0,20-21 0,-20 21 15,21-21-15,0 0 0,0 0 16,21 21-16,21-21 31,0 0-15,0 0-16,0-21 0,22 21 16,-22 0-16,0 0 0,21 0 15,-21 0-15,22 0 0,-1-21 0,-21 21 16,22 0-16,-1 0 0,-21 0 0,21 0 15,-20 0-15,-1 0 0,0 0 0,0 0 16,0 0-16,0-21 63,1 21-63,-1-21 15</inkml:trace>
  <inkml:trace contextRef="#ctx0" brushRef="#br0" timeOffset="142851.09">12298 7578 0,'0'-21'0,"0"42"0,0-64 16,0 22-16,0 0 0,0 0 15,-21 0 1,-1 21-16,1 0 16,0 0-16,0 21 0,0 0 0,0 0 15,-1 0-15,-20 1 0,21 20 0,0-21 16,0 21-16,-1-20 0,1 20 0,-21 0 16,42-21-16,-21 22 0,0-1 15,21-21-15,0 22 0,0-22 0,0 21 16,0-21-16,0 0 0,0 1 0,21 20 15,0-42-15,0 21 0,0 0 0,0-21 16,1 21-16,20-21 0,0 0 0,1 0 16,-1 0-16,0 0 0,1 0 15,-1 0-15,0 0 0,1 0 16,-1 0-16,0-21 0,1 21 0,-1-21 16,-21 0-16,0 0 0,0 21 0,1-21 15,-1-1-15,-21-20 0,21 21 16,-21 0-16,0 0 0,0-1 0,0 1 15,0 0-15,0 0 0,-21 0 0,0 21 16,-1 0-16,1-21 0,0 21 0,0 0 16,0 0-16,-22 21 0,22-21 15,0 21-15,0 0 0,0 0 16,-22 22-16,22-22 0,21 0 16,-21 0-16,21 0 0,-21 0 0,21 1 0,0-1 15,0 0-15,0 0 0,0 0 0,0 0 16,21-21-16,0 0 15,0 0-15,1 0 0,-1 0 16,0 0-16,0 0 0,0 0 0,0 0 16,-21-21-16,22 0 0,-1 0 0,0 0 15,0 0-15,0-1 0,0-20 0,-21 21 16,22-21-16,-1 20 0,0-20 16,-21 21-16,0 0 0,0 0 0,21-1 15,-21 1-15,0 42 31,-21 1-31,21-1 16,0 0-16,-21 0 16,21 21-16,-21-20 0,21-1 0,0 21 15,0-21-15,-22 0 0,22 22 0,0-22 16,0 0-16,0 0 0,0 0 0,0 1 16,0-1-1,22-21-15,-1 0 0,0 0 16,0 0-16,0 0 15,0-21-15,1-1 0,-1 1 16</inkml:trace>
  <inkml:trace contextRef="#ctx0" brushRef="#br0" timeOffset="143166.54">13187 7366 0,'0'0'0,"0"-42"15,0 21-15,0 42 32,-21 0-32,-1 21 0,22-21 15,-21 22-15,0-1 0,0 0 0,21 22 16,-21-22-16,0 22 0,21-22 0,-22 22 16,22-22-16,0 21 0,-21-20 15,21-1-15,-21 0 0,21 1 0,0-1 16,0 0-16,0-20 0,0-1 15,-21 21-15,21-21 0,0 0 16,0 1-16,21-22 31,-21-22-31,21 1 16,0 0-16,1 0 0,-22 0 0,21-22 16</inkml:trace>
  <inkml:trace contextRef="#ctx0" brushRef="#br0" timeOffset="143459">13674 7430 0,'0'0'15,"0"-22"1,-22 22-16,1 0 16,0 22-16,21-1 0,-21 0 0,0 0 15,0 21-15,-1-20 0,22 20 0,-21 0 16,0 1-16,0-1 0,21 0 15,-21 22-15,0-22 0,-1 0 0,22 1 16,-21 20-16,21-20 0,-21-22 0,21 21 16,0 0-16,-21-20 0,21-1 0,0 0 15,0 0-15,0 0 16,0 0-16,21-21 31,0 0-15,-21-21-16,21 0 0,1 0 0,-1 21 15</inkml:trace>
  <inkml:trace contextRef="#ctx0" brushRef="#br0" timeOffset="143956.01">13885 7916 0,'0'-21'0,"0"42"0,21-63 0,1 42 0,-22-21 16,21 21-16,-21-21 0,0 0 15,0-1 1,-21 22 15,-1 22-31,1-1 0,-21-21 0,21 21 16,0 0-16,-1 0 0,-20-21 0,21 21 16,0 1-16,21-1 0,-21 0 15,21 0 1,21-21-16,0 21 15,0-21-15,0 0 0,0 0 16,1 0-16,-1 0 0,-21 21 16,21-21-16,0 0 0,0 22 15,0-22-15,1 21 0,-22 0 0,21 0 16,-21 0-16,0 0 0,0 1 16,0-1-16,0 0 0,0 0 15,-21-21-15,-1 21 0,1-21 16,0 0-16,0 0 0,0 21 15,0-21-15,-22 0 0,22 22 0,0-22 16,0 0-16,-22 0 0,22 0 0,0 0 16,0 0-16,0 0 15,21-22 32,0 1-31</inkml:trace>
  <inkml:trace contextRef="#ctx0" brushRef="#br0" timeOffset="145243.67">11091 8678 0,'0'-21'0,"0"0"16,0 0 0,-21 21 15,21 21-16,0 0-15,-21 0 0,0 22 16,21-22-16,-21 0 0,21 0 0,0 0 16,-22 22-16,22-22 0,-21 0 15,0 0-15,21 0 0,0 1 0,-21-1 16,21 0-16,21-21 47,0-21-47,0 0 0,1-1 15,-22 1-15,21 21 0,-21-21 16,21 0-16,0 21 0,0 21 31,-21 0-31,0 0 16,21 1-16,-21-1 0,0 0 16,0 0-16,22 0 15,-1-21-15,-21 21 16,21-21-16,0 0 0,0 0 0,0 0 15,1 0-15,-1 0 0,21-21 0,-21 21 16,0-21-16,22 0 0,-22 21 0,0-21 16,-21 0-16,0-1 0,21 1 0,-21 0 15,0-21-15,0 21 0,0-1 16,0 1-16,-21-21 0,0 21 0,0 0 16,21-1-16,-21 22 0,-1 0 15,1 0 1,0 0-16,21 22 15</inkml:trace>
  <inkml:trace contextRef="#ctx0" brushRef="#br0" timeOffset="145482.53">11747 8657 0,'0'21'16,"0"1"0,-21-1-16,21 0 0,-21 0 15,21 0-15,0 0 0,0 1 0,-21-1 16,0 0-16,21 0 16,0 0-16,0 0 0,0 1 15,0-1 1,0-42-1,0-1-15,0 1 16,0 0-16</inkml:trace>
  <inkml:trace contextRef="#ctx0" brushRef="#br0" timeOffset="145636.24">11705 8530 0,'0'0'0,"0"-21"15,-21 21 16,0 0-31</inkml:trace>
  <inkml:trace contextRef="#ctx0" brushRef="#br0" timeOffset="145906.81">12023 8509 0,'0'0'0,"0"-21"0,-22 21 31,1 0-31,21 21 0,-21 0 16,21 0-16,-21 1 0,21-1 16,-21 0-16,21 21 0,-21-21 0,21 1 15,0 20-15,0-21 0,0 0 0,0 22 16,-22-22-16,22 0 0,-21 0 0,21 0 15,0 0-15,0 1 0,0-1 0,0 0 16,0-42 15,21 21-31,1-21 0,-1-22 16,-21 22-16,21 0 0</inkml:trace>
  <inkml:trace contextRef="#ctx0" brushRef="#br0" timeOffset="146306.82">12150 8488 0,'0'0'0,"0"-21"15,0 0 1,0 42 0,0 0-16,-22 0 15,22 0-15,0 0 0,-21 22 16,21-22-16,0 0 0,0 0 0,0 22 16,0-22-16,-21 0 0,21 21 15,0-21-15,-21 1 0,21-1 0,0 0 16,-21-21-16,21 21 0,0 0 15,0-42 17,0 0-32,0 0 15,0 0-15,0-1 0,21 22 16,-21-21-16,21 0 0,0 21 0,-21-21 16,21 21-16,1 0 0,-1 0 15,0 0-15,0 21 16,-21 0-16,21 0 0,-21 1 15,0-1-15,0 0 16,0 0-16,0 0 0,0 0 0,0 1 16,0-1-1,-21-21 1,0 0-16,0-21 16,0 21-1,21-22-15</inkml:trace>
  <inkml:trace contextRef="#ctx0" brushRef="#br0" timeOffset="146494.97">11874 8678 0,'-21'0'16,"21"-21"-16,-21 21 16,42 0 15,0 0-31,1 0 0,-1 0 0,0 0 15,0 0-15,0 0 0,0 0 16,1 0-16,-1 0 0,0 0 16,0 0-16</inkml:trace>
  <inkml:trace contextRef="#ctx0" brushRef="#br0" timeOffset="146891.24">12552 8678 0,'-21'0'32,"-1"0"-32,1 0 0,0 0 0,21 22 15,-21-22-15,0 21 0,0 0 0,-1 0 16,22 0-16,0 0 0,0 1 0,-21-1 16,21 0-16,0 0 0,-21 0 15,21 0-15,0 1 0,0-1 16,0 0-16,21 0 0,0-21 15,1 0-15,-1 0 0,0 0 16,21 0-16,-21 0 0,1 0 16,20 0-16,-21 0 0,0-21 15,0 21-15,1-21 0,-1 0 0,-21-1 16,0 1-16,0 0 0,0 0 16,0 0-16,0 0 0,-21-1 15,21 1-15,-22 0 0,1 21 0,0 0 16,0-21-16,0 21 15,0 0-15,-1 0 0,22 21 16,0 0 0,22-21-1</inkml:trace>
  <inkml:trace contextRef="#ctx0" brushRef="#br0" timeOffset="147571.76">12869 8805 0,'0'-21'16,"-21"21"-1,0 0-15,21 21 16,-21-21-16,21 22 0,-21-1 0,21 0 16,0 0-16,0 0 0,0 22 15,0-22-15,0 0 0,0 0 16,0 0-16,0 0 15,0 1-15,21-22 16,0 0-16,0 0 16,0 0-16,0 0 0,1 0 15,-1 0-15,-21-22 0,21 1 0,0 21 16,-21-21-16,21 0 0,-21 0 16,21 0-16,-21-1 0,0 1 15,0 0-15,0 0 0,0 42 47,0 0-47,0 0 0,0 1 16,0-1-16,-21-21 0,21 21 15,0 0-15,0 0 0,0 0 16,0 1-16,21-22 16,1 21-16,-1-21 0,0 0 15,0 0-15,0 0 0,22 0 0,-22 0 16,0 0-16,0 0 0,0 0 0,0-21 15,-21-1-15,22 1 0,-1 0 0,0 0 16,-21 0-16,21-22 0,0 22 16,-21-21-16,21 0 0,-21-1 0,22 1 15,-22 0-15,21 20 0,-21-20 0,0 21 16,21 0-16,-21 0 0,0-1 16,0 44 15,0-1-31,-21 0 0,21 0 15,0 21-15,-21-20 0,21 20 0,-22-21 16,22 0-16,0 22 0,0-22 0,0 0 16,0 21-16,0-21 0,0 1 15,0-1-15,0 0 0,0 0 0,0 0 0,0 0 16,0 1 0,0-44 15</inkml:trace>
  <inkml:trace contextRef="#ctx0" brushRef="#br0" timeOffset="147738.95">13187 8805 0,'0'-21'16,"21"21"-1,0 0-15,21-21 16,-20 21-16,-1 0 0,42 0 0,-20 0 15,-22 0-15,21-21 0,-21 21 16,0-21-16,1 21 0,-1 0 16</inkml:trace>
  <inkml:trace contextRef="#ctx0" brushRef="#br0" timeOffset="149633.12">14055 8721 0,'0'0'0,"21"-21"0,-21-1 16,21 1-16,0 21 0,-21-21 15,21 0-15,0 0 0,-21 0 0,0-1 16,0 1-16,0 0 0,22 0 16,-22 0-16,0 0 0,-22 42 31,22 0-31,-21 0 15,21 0-15,-21 0 0,0 1 0,21-1 16,0 21-16,0-21 0,-21 0 0,21 22 16,0-22-16,-21 21 0,21-21 0,0 22 15,0-22-15,-22 21 0,22-21 16,0 1-16,0-1 0,0 0 0,0 0 16,0 0-16,-21 0 0,0-21 15,0 22 1,0-22-16,0 0 0,-1 0 15,1-22-15,21 1 16,-21 0-16,0 21 0,21-21 0,0 0 16,-21 0-1,42 42 17,-21 0-32,21-21 0,0 0 15,0 21-15,1-21 0,-1 0 0,0 0 16,21 21-16,-21-21 0,1 0 0,-1 0 15,0 0-15,0 0 0,0 0 16,0 0-16,1-21 0,-1 21 16,-21-21-16,21 0 0,-21 0 15,0-1-15,0 1 0,0 0 0,0 0 16,0 0-16,0 0 16,-21 42 15,21 0-31,0 0 0,-21 0 15,21 0-15,-22 1 0,22-1 0,-21 0 16,21 0-16,0 0 16,21-21 31,1 0-47,-1-21 15,-21 0-15,0 0 0,21 21 16,-21-21-16,21-1 0,-21 1 15,0 42 32,0 1-47,0-1 0,0 0 16,0 0-16,0 0 16,21-21-1,0 0-15,1 0 0,-22 21 0,21-21 16,0 0-16,0 0 0,0 0 15,0 0-15,1 0 16,-1-21-16,0 21 0,0-21 0,-21 0 16,21 0-16,0 0 0,1-1 0,-22-20 15,21 21-15,0-21 0,-21-1 0,21 1 16,-21 0-16,0-1 0,21 22 0,-21-21 16,0-1-16,0 22 0,0 0 15,0 0-15,-21 21 31,0 21-31,0-21 0,0 42 0,-1-20 16,22-1-16,-21 21 0,21-21 16,-21 22-16,21-22 0,0 21 0,0 0 15,0-20-15,0 20 0,0-21 16,0 0-16,0 22 0,0-22 0,0 0 16,0 0-16,0 0 0,21-21 0,-21 21 15,21-21-15,1 0 0,-22 22 0,21-22 16,0 0-16,0 0 15,0 0-15,0-22 16,-21 1-16,22 0 16,-22 0-16,0 0 15,0 0-15,0 42 32,0 0-17,0 0-15,0 0 16,0 0-1,21-21-15,0 22 16,0-22-16,0 0 16,0 0-16,1 0 15,-1 0-15,-21-22 0,21 22 16,-21-21-16,21 21 0,-21-21 0,21 0 16,-21 0-16,21 21 15,-21 21 32,-21-21-47,21 21 16,0 0-16,21-21 47,1 0-32,-1 0-15,0-21 16,0 0-16,-21 0 15,0 0 1,0 42 15,0 0-31,0 0 16,0 0-16,0 0 16,21 1 15,0-22-31,1 0 0,-1 0 15,0 0-15,0 0 0,0 0 0,0 0 16,1-22-16,-1 1 16,0 21-16,-21-21 0,21 0 0,0 0 15,-21-22-15,0 22 0,21 0 16,1-21-16,-1-1 0,-21 1 16,21 0-16,-21-1 0,21 22 0,0-21 15,-21 0-15,0 20 0,21 1 16,-21 0-16,0 0 0,0 0 0,-21 21 31,21 21-31,-21 0 0,0 0 0,0 0 16,-22 1-16,22-1 0,0 21 0,0-21 15,0 22-15,0-1 0,21 0 16,0-21-16,0 22 0,0-1 0,0-21 16,0 22-16,0-22 0,0 0 0,0 0 15,0 0-15,0 0 0,0 1 0,0-1 16,21-21-16,0 21 15,0-21-15,0 0 16,-21-21 0,21 21-16,-21-21 0,22-1 0,-22 1 15</inkml:trace>
  <inkml:trace contextRef="#ctx0" brushRef="#br0" timeOffset="149842.73">15261 8784 0,'-21'-21'16,"42"42"-16,-63-42 0,42 0 0,-21 21 15,21-21 1,21 21 0,0 0-16,21 0 0,-21 0 15,1 0-15,20 0 0,-21 0 0,21 0 16,-20 0-16,-1 0 0,0 0 0,0 0 16,0 0-16,0 0 0,-42-21 31,0 21-16,-21 0-15,21-22 0</inkml:trace>
  <inkml:trace contextRef="#ctx0" brushRef="#br0" timeOffset="150019.41">14605 8530 0,'0'0'0,"-42"0"15,20 0-15,22 21 16,0 1-1,22-22-15,-1 0 0,0 0 0,0 0 16,0 21-16,0-21 0,1 0 0,-1 0 16,-21-21-1</inkml:trace>
  <inkml:trace contextRef="#ctx0" brushRef="#br0" timeOffset="168191.53">5143 5630 0,'0'-21'93,"22"21"-93,-1 0 0,0 0 16,0 0-16,21 0 0,-20 0 0,41 0 16,-21 0-16,22 0 0,-1 21 15,1-21-15,-1 22 0,1-22 16,21 21-16,-22 0 0,-21-21 0,22 0 15,-22 21-15,1-21 0,-1 0 16,0 21-16,-21-21 0,1 0 0,-22 21 16,-22 1 15,1-22-31,0 0 0,0 0 16,0 0-16,0 0 0,-1 0 15,1 0-15</inkml:trace>
  <inkml:trace contextRef="#ctx0" brushRef="#br0" timeOffset="168546.77">5778 5757 0,'0'22'47,"0"-1"-31,0 0-16,0 0 0,0 0 0,0 0 15,0 1-15,0-1 0,-21 21 16,21-21-16,-21 0 0,21 22 16,-21-22-16,21 21 0,-21-21 0,0 22 15,21-22-15,0 0 0,-22 21 16,22-20-16,-21-1 0,21 21 0,0-21 15,0 0-15,0 1 0,0-1 0,0 0 16,-21-21-16,21 21 0,-21-21 47,0-21-31</inkml:trace>
  <inkml:trace contextRef="#ctx0" brushRef="#br0" timeOffset="168828.29">5313 6414 0,'-21'0'0,"42"0"0,-64 0 16,43 21-16,22-21 31,-1 0-15,0 0-16,21 0 0,1 0 15,-1 0-15,0 0 0,1 0 0,-1 0 16,0 0-16,1 0 0,-1 0 16,0 0-16,-21 0 0,1 0 15,-1 0-15,0 0 0,0 0 16,-21-21 15,21-1-31,0 1 16</inkml:trace>
  <inkml:trace contextRef="#ctx0" brushRef="#br0" timeOffset="169399.76">6159 6160 0,'0'-22'0,"0"44"0,0-65 15,0 64 17,0 1-17,0-1-15,0 0 16,0 0-16,0 0 0,0 0 16,0 1-16,0-1 0,0 0 0,-21 0 15,21 0-15,-21 0 16,21 1-16,0-1 15,-21-21 1,0 0 0,21-21-1,0-1-15,0 1 16,0 0-16,0 0 0,0 0 16,0 0-16,0-1 0,0 1 0,21 0 15,0 21-15,-21-21 0,21 0 0,0 0 16,1 21-16,-1-22 0,0 22 15,0 0-15,0-21 0,0 21 0,1 0 16,-1 0-16,21 0 16,-21 0-16,0 21 15,1 22-15,-22-22 0,0 0 16,0 0-16,0 0 0,0 1 16,0-1-16,0 0 0,-22 0 15,22 0-15,0 0 0,0 1 0,-21-1 16,21 0-16,-21-21 0,21 21 0,-21 0 31,21-42-15,21 0-1,0 0-15,-21 0 0,21-1 16</inkml:trace>
  <inkml:trace contextRef="#ctx0" brushRef="#br0" timeOffset="169729.15">6921 5673 0,'0'0'16,"-21"21"-1,0-21-15,21 42 0,-21-21 16,21 1-16,0 20 0,-21 0 0,0-21 15,-1 22-15,1-1 0,21 0 16,-21-20-16,0 20 0,21 0 0,0-21 16,-21 22-16,0-22 0,21 0 0,0 0 15,0 22-15,0-22 0,0 0 16,0 0-16,0 0 0,0 0 16,0 1-16,21-22 15,0 0 1,0 0-16,-21-22 15,21 22-15,0-21 0,-21 0 16,0 0-16</inkml:trace>
  <inkml:trace contextRef="#ctx0" brushRef="#br0" timeOffset="169928.34">6731 6160 0,'0'0'15,"-21"0"-15,0 0 16,21-22-1,21 22 1,0 0-16,0 0 0,0 0 16,0 0-16,1 0 0,-1 0 0,0 0 15,0 0-15,0 0 0,0 0 16,1-21 0,-1 21-16</inkml:trace>
  <inkml:trace contextRef="#ctx0" brushRef="#br0" timeOffset="170328.64">7175 6202 0,'22'0'31,"-1"0"-16,0 0-15,0 0 0,-21-21 16,21 21-16,0-21 16,-21-1-1,0 1-15,0 0 16,-21 21 0,0 0-16,0 0 0,0 0 15,0 21-15,-1 0 0,1 1 16,21-1-16,-21 0 0,21 0 0,0 0 15,0 0-15,0 1 0,0-1 16,0 0-16,0 0 16,0 0-16,0 0 0,0 1 15,21-22-15,0 21 16,1-21-16,-1 0 16,0 0-16,0 0 0,0 0 15,0-21-15,1 21 16,-22-22-16,21 1 0</inkml:trace>
  <inkml:trace contextRef="#ctx0" brushRef="#br0" timeOffset="170729.1">7472 6138 0,'0'0'16,"0"-21"-16,21 21 31,0 0-31,0 0 0,0 0 15,1 21 1,-1 1-16,-21-1 16,0 0-16,0 0 0,0 0 15,0 0-15,0 1 0,0-1 16,0 0-16,0 0 0,0 0 16,0-42 30,0 0-30,0 0-16,0 0 0,21-1 16,-21 1-16,21 0 0,0 21 15,-21-21-15,0 0 0,21 0 0,-21-1 16,22 22-16,-22-21 0,21 21 0,-21-21 16,0 0-16,21 21 15,0 0-15,-21-21 0,21 21 16,0-21-1,1 21-15,-1 0 16</inkml:trace>
  <inkml:trace contextRef="#ctx0" brushRef="#br0" timeOffset="171370.98">8318 5652 0,'0'-22'16,"0"44"-16,0-65 0,0 22 15,-21 21 1,0 0-16,21 21 15,0 0-15,-21 1 0,21 20 0,-21 0 16,0 1-16,21-1 0,-22 0 16,22 1-16,-21-1 0,21 0 0,-21 22 15,0-22-15,21 0 0,-21 1 16,0 20-16,-1-20 0,1 20 0,0-21 16,21 22-16,-21-22 0,0 1 0,0 20 15,21-21-15,0 1 0,-22-1 0,22-21 16,-21 22-16,21-22 0,0 0 15,0 0-15,0 0 0,0 0 16,0 1-16,0-1 0,21-21 0,1 0 16,-1 0-16,0 0 0,0 0 15,0 0-15,0 0 0,-21-21 16,22 21-16,-1-22 0,0 1 0,0 0 16,0 0-16,-21 0 0,0-22 0,21 22 15,-21-21-15,0 21 0,0-22 0,0 1 16,0 21-16,0-21 0,-21-1 15,0 1-15,0 21 0,-21 0 0,20-22 16,1 22-16,-21 0 0,21 21 16,-22-21-16,22 0 0,0 21 15,0 0-15,21-22 0,21 22 32,0 0-32,0 0 0,1 0 15,20 0-15,-21 0 0,0 0 16,22 0-16,-22 0 0,21 0 0,-21-21 15,0 21-15,1 0 0,-1 0 0,0 0 16,0 0-16,-21-21 0,21 21 16,0 0-16</inkml:trace>
  <inkml:trace contextRef="#ctx0" brushRef="#br0" timeOffset="171912.47">8721 6075 0,'0'0'0,"0"-64"16,0 43-16,-22 21 15,1-21-15,0 21 16,0 0-16,0 0 16,0 0-16,-1 0 0,1 0 0,0 21 15,0-21-15,0 21 0,0 1 0,21-1 16,-22 0-16,1 0 15,0 0-15,0 0 0,21 22 0,-21-22 16,21 0-16,0 0 0,0 0 16,0 1-16,0-1 15,21-21-15,0 0 0,0 21 0,0-21 16,1 0-16,-1 0 0,0 0 0,0 0 16,0 0-16,0-21 0,1 21 0,-1-21 15,0 21-15,0-22 0,-21 1 16,21 0-16,-21 0 0,21 21 0,-21-21 15,22 0-15,-22-1 0,0 1 0,0 0 16,0 0-16,0 0 16,0 42 15,-22 0-31,22 0 0,0 0 16,-21 1-16,21-1 0,-21 0 15,21 0-15,0 0 0,0 0 0,0 1 16,0-1-16,0 0 0,0 0 15,0 0-15,0 0 0,21-21 16,0 0-16,-21 22 0,22-22 16,-1 0-16,0 0 15,0 0-15,0 0 16,0-22-16,1 1 0,-1 21 16</inkml:trace>
  <inkml:trace contextRef="#ctx0" brushRef="#br0" timeOffset="172203.44">9229 6054 0,'0'-21'0,"0"-1"16,0 1-16,-22 21 0,1 0 16,0 0-1,21 21-15,-21 1 0,0-1 0,21 0 16,-21 0-16,-1 0 0,22 0 15,0 1-15,-21 20 0,0-21 0,21 0 16,0 0-16,-21 1 0,21-1 16,0 0-16,0 0 0,0 0 15,21-21-15,0 0 16,0 21-16,1-21 16,-1 0-16,0 0 0,0 0 15,0-21-15,0 21 0,-21-21 16,22 0-16,-1 21 0</inkml:trace>
  <inkml:trace contextRef="#ctx0" brushRef="#br0" timeOffset="172655.1">9419 6181 0,'-21'0'0,"42"0"46,0 21-30,0-21-16,1 0 0,-1 0 16,0 0-16,0 0 0,0 0 0,0 0 15,22 0-15,-22-21 0,0 21 16,0-21-16,0 21 0,-21-22 16,22 22-16,-22-21 0,21 21 0,-21-21 15,0 0-15,0 0 0,-21 21 16,-1 0-16,-20 0 15,21 0-15,0 0 0,0 0 16,-1 0-16,-20 0 0,21 21 0,0-21 16,0 21-16,-1 0 0,1 0 15,0 1-15,0-22 0,21 21 16,0 0-16,0 0 0,0 0 0,0 0 0,0 1 16,0-1-16,0 0 0,0 0 0,0 0 15,21 0-15,0-21 16,0 22-16,1-1 0,-1-21 15,0 0-15,21 0 0,-21 0 0,1 0 16,-1 0-16,0 0 0,0 0 0,0 0 16,0 0-16,1 0 0,-1-21 15,0 21-15,0-22 0,0 1 0,0 0 16,1 0-16,-1 21 0</inkml:trace>
  <inkml:trace contextRef="#ctx0" brushRef="#br0" timeOffset="185310.89">11747 9694 0,'0'0'0,"0"22"0,-21-22 16,0 0-16,0 0 16,0 0-16,0 0 15,-1 0-15,22-22 0,-21 22 16,0 0 0,42 0 62,0 0-78,1 0 0,-1 0 15,0 0-15,0 0 0,0 0 16,0 0-16,1 0 0,-1 0 16,0 0-16,21 0 0,-21 0 0,1 0 15,20 0-15,0 0 0,1 0 0,-1 0 16,0 0-16,1 0 0,-1 0 0,21 0 15,-20 0-15,20 0 0,-20 0 16,20 0-16,-21 0 0,22 0 0,-22 0 16,22 0-16,-22 0 0,22 0 0,-22 0 15,21 0-15,-20 0 0,20 0 0,-20 0 16,-1 0-16,21 0 0,-20 0 16,20 0-16,-20 0 0,20 0 15,1 0-15,-1 0 0,1-21 0,-1 21 16,1 0-16,-1 0 0,22 0 0,-22 0 15,22-21-15,-22 21 0,22 0 0,0 0 16,-1 0-16,1 0 0,-21 0 16,20 0-16,-20 0 0,20 0 0,-20 0 15,21 0-15,-1 0 0,1 0 0,0 0 16,-1 0-16,1 0 0,0 0 16,20 0-16,-20 0 0,0 0 0,-1 0 15,1 0-15,0 0 0,-1 0 0,22 0 16,-21 0-16,21 0 0,-22 0 15,22 0-15,-21 0 0,0 0 0,-1 0 16,1 0-16,0 0 0,-22 0 0,22 0 16,-22 0-16,1 0 0,20 0 15,-20 0-15,21 0 0,-22 0 0,1 0 16,-1 0-16,1 0 0,-22 0 0,21 0 16,-20 0-16,-22 0 0,21 0 0,1 0 15,-22 0-15,21 0 0,-21 0 0,0 0 16,22 0-16,-22 0 0,21 0 15,-21 0-15,22 0 0,-22 0 0,0 0 16,0 0-16,0 0 0,1 0 16,-44 0 15,1 0-31,-21 0 16,0 0-16,20 0 0,-20-21 0,-21 21 15,-1-21-15,1 21 0</inkml:trace>
  <inkml:trace contextRef="#ctx0" brushRef="#br0" timeOffset="186208.96">12721 9737 0,'0'0'0,"-21"21"0,0-21 0,21 21 16,-21-21-16,-1 0 0,22 21 15,-21-21 1,0 21 0,0-21-16,0 22 15,0-22-15,-1 0 0,1 21 16,0-21-16,0 0 0,42 0 47,0 0-47,0 0 0,1 0 0,20 0 15,-21 0-15,21 0 0,1 0 0,-1 0 16,0 0-16,22 0 0,-22 0 0,22 0 16,-1 0-16,22-21 0,-22 21 15,22 0-15,0 0 0,-1 0 0,1 0 16,0 0-16,-1 0 0,22 0 0,-21 0 15,21 0-15,0 0 0,-22 0 0,22 0 16,0 0-16,0 0 0,-22 0 0,22 0 16,0 0-16,0 21 0,0-21 15,0 0-15,-1 0 0,1 21 0,21-21 16,-21 0-16,0 0 0,0 21 16,0-21-16,-1 0 0,1 21 0,0-21 15,0 0-15,0 21 0,0 1 0,-1-22 16,-20 0-16,21 21 0,-21-21 15,-1 0-15,1 0 0,0 21 0,-1-21 16,22 0-16,-21 0 0,-22 0 0,22 21 16,0-21-16,-22 0 0,22 0 0,-43 0 15,22 0-15,-1 0 0,1 0 0,-22 0 16,0 0-16,1 0 0,-1 0 16,0 0-16,1 0 0,-22 0 0,21 0 15,-21 0-15,0 0 0,1 0 16,-1 0-16,0 0 0,0 0 0,0 0 15,0 0-15,1 0 0,-1 0 0,-21-21 16,21 21-16,0 0 16,0 0-16,-21-21 15,0 0 1,-21 21 0,0-22-16,0 22 15,0 0-15,-1-21 0,22 0 16,-21 21-16,21-21 0</inkml:trace>
  <inkml:trace contextRef="#ctx0" brushRef="#br0" timeOffset="186883.74">17695 9123 0,'0'0'0,"-21"0"0,21-21 15,21 21 17,0 21-32,1 0 15,-1 0-15,0-21 0,21 21 0,-21 1 16,1-1-16,20 0 0,-21 0 0,21 0 15,1 0-15,-1 1 0,0-1 0,1 21 16,-1-21-16,0 0 0,1 1 16,-1-22-16,0 21 0,1 0 0,-1 0 15,0 0-15,43 0 16,0 1-16,-64-1 0,0-21 0,21 0 16,-42 21-16,22-21 0,-1 21 15,0-21-15,-21 21 16,0 0 15,-21 1-15,0-22-16,-1 21 15,1-21-15,0 21 0,0 0 0,0 0 16,0-21-16,-22 21 0,22 1 0,-21 20 16,21-21-16,-22 0 0,1 0 0,21 22 15,-22-22-15,1 0 0,0 21 0,-1-20 16,22 20-16,-21-21 0,0 21 0,-1 1 15,22-1-15,-21-21 0,21 22 16,-22-1-16,22 0 0,-21 1 16,21-22-16,-1 21 0,-20 0 0,21-20 15,0-1-15,21 21 0,-21-21 16,-1 0-16,1 1 0,0-1 0,21 0 0,0 0 16,0 0-16,-21 0 0,21 1 0,-21-22 15,21 21-15,-21-21 0,21 21 16,0-42 15,0 0-15,21-1-16,-21 1 0,21-21 0,0 21 15</inkml:trace>
  <inkml:trace contextRef="#ctx0" brushRef="#br0" timeOffset="188898.91">18415 5271 0,'0'21'31,"21"-21"-15,0 0-16,0 21 0,1-21 16,20 0-16,-21 0 0,21 0 0,1 0 15,-1 0-15,0 0 0,1 0 0,20 0 16,-20-21-16,-1 21 0,0-21 16,-21 21-16,22-22 0,-22 1 0,0 21 15,-21-21-15,0 0 0,0 0 16,0 0-16,0-1 0,0 1 15,0 0-15,-21 0 0,21 0 0,-21 0 16,0-1-16,-1 22 16,1 0-16,0 0 0,21 22 15,0-1-15,-21 0 0,21 21 16,-21 1-16,21-22 0,-21 21 0,21 22 16,0-22-16,0 0 0,0 1 0,0 20 15,-22-21-15,22 22 0,0-22 16,0 22-16,0-22 0,0 0 0,0 1 15,0-1-15,0 0 0,22 1 0,-22-22 16,0 21-16,21-21 0,-21 1 16,0-1-16,0 0 0,0 0 0,-21 0 15,-22-21-15,22 21 0,-21-21 16,-1 0-16,1 0 0,-21 0 0,20 0 16,-20 0-16,20-21 0,-20 0 15,21 21-15,-1-21 0,1 0 0,21 0 16,0-1-16,-22 1 0,22 0 15,21 42 17,21 0-32,0-21 0,1 22 0,-1-1 15,0 0-15,0-21 0,0 21 16,22 0-16,-22-21 0,0 21 0,21-21 16,1 22-16,-22-22 0,21 0 15,0 0-15,1 0 0,-1 0 0,-21 0 16,22 0-16,-1 0 0,-21 0 0,21 0 15,-20 0-15,-1-22 0,0 22 16,0-21-16,0 0 0,0 0 0,1 0 16,-22 0-16,21-1 0,-21 1 0,0 0 15,0 0-15,0 0 0,0 0 0,21-1 16,-21 1 0,0 42 15,0 1-31,0-1 0,0 0 15,0 0-15,0 0 16,0 0-16,0 1 0,0-1 16,0 0-16,0 0 0,0 0 15,0-42 32,0 0-31,0 0-16,21 0 0,-21-1 15,21 1-15,0 0 0,-21 0 16,0 0-16,22 0 0,-1-1 0,0 22 16,0-21-16,0 21 15,0 0-15,1 0 0,-1 21 16,-21 1-16,21-22 16,-21 21-16,0 0 0,0 0 15,0 0-15,0 0 0,0 1 0,0-1 16,0 0-16,0 0 0,0 0 15,21-21 32,0-21-47,0 0 0,1 0 16,-1 0-16,0-1 16,0 1-16,0 0 0,0 0 0,22-21 15,-22 20-15,0 1 0,0 0 0,0 0 16,1 21-16,-1-21 0,0 21 15,0 0-15,-21 21 16,0 0-16,0 0 16,0 0-16,0 1 0,0-1 0,0 0 15,21 0-15,-21 0 0,0 0 16,21 1-16,-21-1 0,0 0 0,0 0 16,22-21-16,-22 21 0,21 0 0,-21 1 15,21-22 1,0 0-16,0 0 0,0 0 15,1 0-15,-1 0 16,0 0-16,-21-22 0,21 1 16,0 0-16,0 0 0,1 0 15,-1 0-15,-21-1 0,21 1 0,0 0 16,-21 0-16,0 0 0,0 0 16,21-1-16,-21 1 0,21 21 15,-21-21-15,0 42 31,0 0-31,0 1 16,-21-1-16,21 0 0,-21 21 0,21-21 16,0 22-16,0-22 0,0 21 15,0 1-15,-21-1 0,21 0 0,0 1 16,-21 20-16,21-21 0,-21 22 0,-1-1 16,1-20-16,21 20 0,-21-20 0,0-1 15,21 0-15,-21-21 0,21 22 16,0-22-16,0 0 0,0 0 0,-21 0 15,21-42 17,0 0-32,0 0 15,0 0-15,21-22 0,-21 22 0,21-21 16</inkml:trace>
  <inkml:trace contextRef="#ctx0" brushRef="#br0" timeOffset="189209.83">20129 6033 0,'0'-22'0,"0"-20"16,-21 21-16,21-21 0,0 20 0,-21 1 16,21 0-16,0 0 0,0 0 0,0 0 15,0-1-15,0 1 16,0 0-16,21 21 0,0 0 16,1 0-16,-1 0 0,21 0 0,-21 21 15,0-21-15,1 21 0,-1 1 16,0-1-16,-21 0 0,0 21 15,0-21-15,0 1 0,-21-1 0,0 0 16,-1 0-16,1 0 0,-21 0 0,21 1 16,0-22-16,-22 21 0,22-21 0,0 0 15,0 21-15,21 0 0,-21-21 16,42 0 15,0 0-31,0-21 0,-21 0 0,21 0 16,0-1-16,1 1 0,-1 0 0</inkml:trace>
  <inkml:trace contextRef="#ctx0" brushRef="#br0" timeOffset="192679.6">20616 5186 0,'0'-21'0,"0"42"0,-21-63 15,0 20-15,0 1 0,0 0 0,-1 21 16,1-21-16,0 21 15,0 21-15,21 0 16,0 0-16,0 1 0,-21 20 0,21-21 16,0 21-16,-21 1 0,21-1 15,0 22-15,0-22 0,-22 0 16,22 22-16,-21-22 0,0 0 0,21 22 16,0-22-16,0 1 0,0-22 0,0 21 15,0-21-15,0 22 0,0-22 16,21 0-16,0-21 0,1 21 0,-1-21 15,0 0-15,0 0 0,21 0 0,-20 0 16,20 0-16,0 0 0,-21 0 0,22 0 16,-22 0-16,21-21 0,-21 0 15,1 0-15,-1-1 0,0 1 16,0 0-16,0 0 0,-21-21 0,0 20 0,0 1 16,0 0-16,0 0 0,0 0 15,-21 21-15,0 0 0,0 0 16,0 0-16,-1 0 0,1 21 15,0 0-15,0 0 0,0 0 0,21 1 16,0-1-16,-21 0 0,21 0 0,0 0 16,0 0-16,0 1 0,0-1 15,21 0-15,0-21 0,0 21 0,0 0 16,0-21-16,1 0 0,-1 21 0,21-21 16,-21 0-16,0 0 0,22 0 0,-22 0 15,0 0-15,0 0 0,0-21 16,1 0-16,-1 0 0,0 21 0,0-21 15,0 0-15,0-1 0,-21 1 0,0 0 16,22 0-16,-22 0 16,21 21-16,-21 21 31,-21 0-31,21 0 0,-22 0 16,1 1-16,21-1 0,0 0 15,-21 0-15,21 0 0,0 0 16,-21-21-16,21 22 15,0-44 17,0 1-17,21 21-15,0-21 0,-21 0 0,21 0 16,-21 0-16,22-1 0,-1 1 16,0 0-16,-21-21 0,21 21 0,0-1 15,0 22-15,-21-21 0,22 0 16,-1 21-16,0 0 15,0 0-15,-21 21 0,0 0 16,0 1-16,0-1 0,0 0 0,0 0 16,0 0-16,0 0 0,0 1 15,0-1-15,0 0 0,0 0 16,0 0-16,0 0 0,0 1 31,0-44 0,0 1-31,21 0 16,0 0-16,1 0 0,-1 0 16,-21-1-16,21 1 0,0-21 0,0 21 15,0 0-15,1-1 0,-1 1 16,0 0-16,0 0 0,0 0 0,0 21 16,1 0-16,-1 0 0,-21 21 15,0 0-15,21 0 16,-21 22-16,0-22 0,0 0 15,0 0-15,0 0 0,0 0 0,0 1 16,0-1-16,0 0 0,0 0 16,0 0-16,0 0 15,0 1-15,21-22 0,-21 21 16,21-21-16,0 0 0,1 0 16,-1 0-16,0 0 0,0 0 0,0 0 15,0-21-15,1-1 0,-1 22 16,0-21-16,0 0 0,0 0 0,0 0 15,1 0-15,-1-22 0,-21 22 0,0 0 16,21 0-16,-21 0 0,0-1 0,0 1 16,0 0-16,-21 21 15,0 21 1,-1 0-16,1 1 0,0-1 16,21 0-16,-21 0 0,21 0 0,-21 0 15,21 1-15,0-1 0,0 0 16,0 0-16,0 0 0,0 0 15,21-21-15,0 0 0,0 22 16,0-22-16,1 0 0,-1 0 16,0 0-16,0 0 15,0-22-15,0 22 0,1-21 0,-1 21 16,0-21-16,0 0 0,0 0 0,0 0 16,-21-1-16,22 1 0,-1 21 0,-21-21 15,21 21-15,-42 21 31,21 0-15,-21-21-16,-1 22 0,22-1 0,0 0 16,-21-21-16,21 21 0,-21 0 15,0 0-15,21 1 16,0-44 31,21 1-47,0 21 15,-21-21-15,21 0 0,1 0 0,-22 0 16,21-1-16,0 1 0,0 0 16,0 0-16,-21 0 0,21 21 15,-21 21 1,0 0 0,0 0-16,0 0 0,0 1 0,0-1 15,0 0-15,0 0 0,0 0 16,0 0-16,22 1 15,-1-22-15,0 21 0,0-21 16,0 0-16,0 0 16,1 0-16,-1 0 0,0 0 15,0 0-15,0-21 0,-21-1 16,21 1-16,1 0 0,-1 0 16,-21 0-16,21 0 0,0-22 0,-21 1 15,21 0-15,0-1 0,1-20 0,-22 20 16,21-20-16,0 21 0,0-22 15,-21 1-15,0 20 0,0 1 0,21 0 16,-21-1-16,0 1 0,0 21 0,0 0 16,0 42-1,-21 0-15,21 0 16,-21 21-16,0-20 0,0 20 0,21 0 16,-22 1-16,22-1 0,0 0 15,-21 22-15,0-22 0,21 0 0,-21 1 16,21 20-16,0-20 0,0-1 15,0 0-15,0-21 0,0 22 0,0-22 16,0 0-16,0 0 0,21 0 16,0 1-16,-21-1 0,21-21 0,1 0 15,-1 0-15,0 0 0,0 0 0,0 0 16,0 0-16,1 0 0,-1 0 0,0-21 16,0-1-16,-21 1 0,21 0 15,0 0-15,1 0 0,-1 0 0,-21-22 16,0 22-16,21 0 0,-21 0 0,21 0 15,-21-1-15,-21 22 32,0 0-32,0 22 0,-1-1 15,1 0-15,0 0 0,0 0 0,0 0 16,21 1-16,-21-22 0,21 21 0,-22 0 16,22 0-16,0 0 0,0 0 15,0 1 1,22-22-1,-1 0-15,0 0 0,0 0 16,0-22-16,0 1 16,1 0-16,-1 0 0,-21 0 15,0 0-15,21 21 0,-21-22 0,21 22 16,-42 22 15,21-1-15,-21 0-16,21 0 0,0 0 15,0 0 1,0 1-16,21-1 16,0-21-16,0 0 15,22 0-15,-22 0 0,0 0 0,0 0 16,0 0-16,0 0 0,1 0 0,-1 0 16,0 0-16,0 0 0,0-21 15,0-1-15,1 1 0,-22 0 16,21-21-16,0 21 0,0-22 0,0 1 15,-21-22-15,21 22 0,1-21 0,-22-1 16,0 22-16,21-22 0,-21 22 16,0 0-16,0 20 0,0-20 0,0 21 15,0 0-15,0 0 0,0-1 16,0 44 0,-21-1-1,21 0-15,-22 0 0,22 0 0,0 0 16,0 22-16,-21-1 0,21 0 0,-21-20 15,21 20-15,-21 21 0,21-20 16,0-22-16,0 21 0,0 1 16,0-1-16,0-21 0,0 21 0,0-20 15,0-1-15,0 0 0,0 0 0,0 0 16,21-21 0,0 0-16,0 0 15,1 0-15,-22-21 0,21 21 16,0-21-16,0 0 0,0 0 0,0-1 15,1 1-15,-1 0 16,0 21-16,0-21 0,-21 42 31,0 0-31,0 0 0,0 1 16,0-1-16,0 0 16,0 0-16,0 0 0,0 0 15,0 1-15,21-22 16,0 0-1,1 0-15,-1 0 0,0 0 16,0 0-16,0 0 0,0 0 0,1-22 16,-1 22-16,0-21 0,0 0 15,-21 0-15,21 0 0,0 0 0,1 21 16,-1-22-16,-21 44 31,0-1-31,0 0 16,-21 0-16,-1 0 0,1 0 15,21 1-15,0-1 0,0 0 16,0 0 0,21-21-1,-21-21 17,0 0-17,0 0-15,0-1 0,0 1 16,0 0-16,0 0 0,-21 0 15,21 0-15,0-1 16,0 1 0,21 21-16,1-21 15,-1 21-15,0-21 16,0 21-16,0 0 0,0 0 0,1 0 16,-1 0-16,0 0 0,0 0 15,0 0-15,-21 21 0,0 0 0,21-21 0,-21 21 16,0 1-16,0-1 0,0 0 15,0 0-15,0 0 0,0 0 16,0 1-16,0-1 0,0 0 16,0 0-1,-21-21 1,21-21 15,0 0-31,0 0 0,0-1 16,21 1-16,-21 0 0,22-21 15,-1 21-15,0-1 0,0-20 0,0 21 16,0 0-16,1 0 0,-1 21 0,0-22 16,0 22-16,0-21 0,0 21 15,1 0-15,-1 0 0,0 21 16,-21 1-16,21-1 0,-21 0 0,0 0 0,21 0 16,-21 0-16,21 1 0,-21-1 15,0 21-15,0-21 0,0 0 0,0 1 16,0-1-16,0 0 0,-21-21 15,21 21-15,-21 0 0,21 0 16,-21-21-16,0 0 0,21 22 0,-21-22 31,-1 0-15,22-22-16,0 1 16,0 0-16,0 0 0,0 0 0,0-22 15</inkml:trace>
  <inkml:trace contextRef="#ctx0" brushRef="#br0" timeOffset="192887">24490 5355 0,'0'-21'16,"0"42"-16,-21-42 0,21 0 0,-22 21 16,22-21-16,0 0 31,-21 21 16,-21 21-32</inkml:trace>
  <inkml:trace contextRef="#ctx0" brushRef="#br0" timeOffset="193120.56">23664 5355 0,'-21'0'0,"42"0"0,-63 21 0,21-21 0,42 0 32,0 0-17,0 0-15,22 0 0,-22 0 0,21 0 16,-21 0-16,22 0 0,-22 0 16,0 0-16,0 0 0,0 0 0,0-21 15,1 21-15,-44 0 31,1 0-15,0 0-16,-21 0 0,-1 0 0,1 0 16,0 0-16</inkml:trace>
  <inkml:trace contextRef="#ctx0" brushRef="#br0" timeOffset="193338.66">22458 5419 0,'-21'0'0,"42"0"0,-64 0 15,22 0-15,42 0 32,1 0-32,-1 0 0,0 0 15,0 0-15,21 0 0,-20 0 0,20 0 16,0 0-16,-21 0 0,22 0 0,-22 0 16,0 0-16,-42 21 31,0-21-16,0 0-15</inkml:trace>
  <inkml:trace contextRef="#ctx0" brushRef="#br0" timeOffset="194418.57">20447 7832 0,'0'0'0,"21"-21"15,0-1-15,22 1 0,-22 0 16,-21 0-16,21 0 0,-21 0 0,0-1 16,0 1-16,0 0 0,-21 0 15,0 0-15,-1 0 0,-20 21 0,0 0 16,-1 0-16,1 0 0,0 0 15,-22 0-15,22 21 0,0 0 0,-22 0 16,22 0-16,-1 0 0,-20 22 0,21-1 16,-1 0-16,1 1 0,0-1 15,20 22-15,1-1 0,0-21 16,21 22-16,0-22 0,0 22 0,0-22 16,0 0-16,21 1 0,0-1 0,22-21 15,-1 22-15,-21-22 0,22 0 0,-1 0 16,21-21-16,-20 21 0,-1-21 0,22 0 15,-1 0-15,-21 0 0,22 0 16,-1 0-16,-20-21 0,-1 0 0,22 0 16,-22 21-16,-21-21 0,21-22 0,-20 22 15,-22 0-15,0-21 0,0 20 0,0-20 16,0 21-16,0-21 0,0-1 16,-22 22-16,-20-21 0,21 21 0,0-1 15,0 1-15,-22 21 0,22 0 16,0 0-16,-21 0 0,20 0 0,-20 21 15,21 1-15,0-1 0,0 0 0,-1 21 16,1-21-16,0 22 0,21-22 16,-21 21-16,21-21 0,0 1 0,0-1 15,0 0-15,0 0 0,0 0 0,21 0 16,0-21-16,0 0 0,1 22 0,20-22 16,-21 0-16,0 0 0,22 0 15,-1 0-15,-21 0 0,0-22 0,22 1 16,-22 21-16,0-21 0,0 0 0,0 0 15,0-22-15,1 22 0,-22-21 0,0 21 16,0-22-16,21 1 0,-21 0 16,0-1-16,0 22 0,0-21 15,0 21-15,0 0 0,0 42 16,0 0 0,0 0-16,0 21 0,0-20 0,0 20 15,0 0-15,0 1 0,0-1 16,0-21-16,0 21 0,0-20 0,0 20 15,0-21-15,0 0 0,0 0 0,0 1 16,0-1-16,0 0 0,21-21 16,0 0-1,0 0-15,0 0 16,-21-21-16,22 0 0,-1 21 16,0-22-16,-21 1 0</inkml:trace>
  <inkml:trace contextRef="#ctx0" brushRef="#br0" timeOffset="194708.54">21103 7705 0,'0'0'0,"0"-43"0,0-84 16,0 106-16,0 0 15,0 0-15,-21 21 0,0 0 16,21 21 0,-21 0-16,21 0 0,0 1 0,0 20 15,0-21-15,0 21 0,0 1 0,0-1 16,0 0-16,0 1 0,0 20 15,0-20-15,0 20 0,0 1 16,0-22-16,0 21 0,0-20 0,0-1 16,0 0-16,0 1 0,0-1 0,0-21 15,0 0-15,0 1 0,0-1 0,0 0 16,0 0-16,0-42 47,0 0-47,0 0 0,21-22 0</inkml:trace>
  <inkml:trace contextRef="#ctx0" brushRef="#br0" timeOffset="194995.5">21399 7557 0,'0'-22'16,"0"44"-16,0-65 0,0 22 0,0 0 0,0 42 31,-21 0-31,21 0 15,-21 1-15,21 20 0,0-21 0,0 21 16,0 1-16,0-1 0,0 0 0,0 22 16,-21-1-16,21-20 0,0 20 0,-21 1 15,21-22-15,0 22 0,0-22 16,0 0-16,0 1 0,0-22 16,0 21-16,-21-21 0,21 0 0,0 1 15,0-1-15,0 0 0,21-21 47,-21-21-47,21 0 0,0-1 0,-21 1 16,21-21-16</inkml:trace>
  <inkml:trace contextRef="#ctx0" brushRef="#br0" timeOffset="195487.06">22013 7959 0,'0'0'16,"21"-21"-16,1-22 16,-22 22-16,0 0 15,-22 21 1,1 0-16,0 0 16,0 0-16,0 0 0,0 0 0,-1 21 15,1 0-15,-21 0 0,21-21 16,0 22-16,-1-1 0,1 0 0,0 0 15,21 0-15,0 0 0,-21 1 0,21-1 16,0 0-16,0 0 16,21 0-16,0 0 15,0-21-15,22 22 0,-22-22 16,0 21-16,21-21 0,-20 21 0,-1 0 16,21-21-16,-42 21 0,21-21 0,0 21 15,-21 1-15,0-1 16,0 0-16,0 0 15,-21-21-15,0 21 0,0-21 16,0 0-16,0 0 0,-1 21 0,1-21 16,0 0-16,0 0 0,0 0 0,0 0 15,-1 0-15,1 0 0,0 0 16,0 0-16,0 0 16,0 0-16,21-21 46,21 21-46,0 0 16,0-21-16,21 21 0,-20-21 0</inkml:trace>
  <inkml:trace contextRef="#ctx0" brushRef="#br0" timeOffset="196139.02">23050 7874 0,'22'-21'0,"-44"42"0,65-63 16,-43 21-16,0-1 0,21 1 16,-21 0-16,0 0 0,0 0 15,0 0-15,-21 21 16,0 0-16,-1 0 0,1 0 15,0 0-15,0 0 0,-43 21 32,43 0-32,0-21 0,21 21 0,-21-21 0,0 21 15,21 0-15,0 1 0,0-1 16,0 0-16,0 0 16,0 0-16,21-21 15,0 21-15,21-21 0,-20 22 0,-1-1 16,0-21-16,-21 21 0,21 0 15,-21 0-15,21 0 0,-21 1 16,0-1-16,0 0 0,-21 0 0,0 0 16,0-21-16,-22 21 0,22 1 0,-21-1 15,21-21-15,-22 21 0,1 0 16,21-21-16,0 21 0,-22-21 16,22 0-16,21 21 15,21-21 1,1 0-16,-1 0 15,21 0-15,-21 0 0,0 0 16,1 0-16,-1 0 0,0 0 0,-21 22 16,0-1-16,0 0 15,0 0-15,0 0 0,0 0 16,0 1-16,0-1 0,-21 0 16,21 0-16,-21 0 0,-1 0 0,22 1 15,-21-22-15,21 21 0,-21 0 16,21 0-16,-21 0 0,0-21 15,21 21-15,-21-21 16,42 0 0,0 0-1,0 0-15,0 0 0</inkml:trace>
  <inkml:trace contextRef="#ctx0" brushRef="#br0" timeOffset="196578.67">22394 9081 0,'-21'0'16,"42"0"-16,-84 21 0,42-21 0,-22 0 15,22 0-15,0 0 0,42 0 32,0 0-17,0 0-15,22 0 0,-1 0 16,0 0-16,22 0 0,-1 0 0,1 0 0,-1 0 16,1 0-16,21 0 15,-22 0-15,1 0 0,-1 0 0,1 0 16,-1 0-16,-21 0 0,22 0 0,-22 0 15,-21 0-15,22 0 0,-22 0 0,0 0 16,0 0 0,-21 21 15,-21-21-15,0 0-16,0 0 0,0 0 0,-1 0 15,1 0-15,0 0 0,0 0 0,0 0 16,-22 21-16</inkml:trace>
  <inkml:trace contextRef="#ctx0" brushRef="#br0" timeOffset="196939.01">22288 9398 0,'-42'0'16,"84"0"-16,-105 21 0,42-21 0,0 0 15,42 0 17,0 0-32,0 0 0,21 0 15,-20 0-15,20 0 0,0 0 16,22 0-16,-22 0 0,22 0 0,-22 0 16,21 0-16,22 0 0,-21 0 0,-1 0 15,1 0-15,-1 0 0,1 0 0,-22 0 16,21 0-16,-20 0 0,20 0 0,-42 0 15,22 0-15,-1 0 0,-21 0 0,0 0 16,1 0-16,-1 0 0,-42 0 63,-1 0-63,1 0 15,0 0-15,0 0 0,0 0 0</inkml:trace>
  <inkml:trace contextRef="#ctx0" brushRef="#br0" timeOffset="197346.67">22373 9758 0,'0'0'15,"-21"21"-15,42-21 32,0 0-32,0 0 0,1 0 15,20 0-15,-21 0 0,21 0 0,1 0 16,-1 0-16,22 0 0,-22 0 0,21 0 16,1 0-16,-22 0 0,22 0 0,-1 0 15,-20 0-15,20 0 0,-21 0 0,1 0 16,-1 0-16,-21 0 0,22 0 15,-22 0-15,0 0 0,0 0 0,0 0 16,0 0-16,1-21 16,-1 21-1,-42 0 32,-1 0-47,1 0 16,0 0-16,0 0 0,21 21 15,-21 0-15,0 0 0</inkml:trace>
  <inkml:trace contextRef="#ctx0" brushRef="#br0" timeOffset="198031.22">22839 10520 0,'-21'0'0,"42"0"0,-21 0 32,21 0-32,0-21 15,0 21-15,22 0 16,-22 0-16,0 0 0,0 0 0,0 0 15,0 0-15,1 0 0,-1 0 16,-42 21 15,-1-21-31,1 21 0,0-21 0,0 21 16,0 0-16,0 1 0,-22-1 16,22-21-16,0 21 0,0 0 0,0 0 15,-1 0-15,1 1 0,21-1 0,0 0 16,0 0-16,0 0 15,0 0-15,0 1 0,21-22 16,1 21-16,-1-21 0,0 0 16,0 21-16,0-21 0,0 0 15,1 21-15,-1-21 0,0 0 0,0 0 16,-21 21-16,0 0 31,0 1-31,0-1 16,-21-21-16,0 21 0,21 0 15,-21-21-15,-1 21 0,22 0 16,-21-21-16,21 22 0,0-1 0,-21 0 16,21 0-16,0 0 0,0 0 15,0 1-15,0-1 0,0 0 16,-21-21-16,21 21 0,0 0 16,-21-21-16,0 0 15,-1 21-15,1 1 0,0-22 0,0 0 16,0 0-16,0 21 0,-1-21 15,1 0-15,0 0 16,21-21 0,0-1-16,0 1 0,0 0 15,0 0-15,0 0 0,21 0 0,0-1 16</inkml:trace>
  <inkml:trace contextRef="#ctx0" brushRef="#br0" timeOffset="199847.35">22310 9165 0,'0'0'0,"-22"0"16,1 0-16,0 0 16,0 0-16,0 0 0,21-21 0,-21 21 15,-1 0-15,44 0 47,-1 0-47,0 0 0,0 0 16,0 0-16,22 0 0,-1 0 0,0 0 15,1 0-15,20 0 0,64 0 16,-63 0-16,-1 0 0,22 0 0,-22 0 16,1 0-16,20 0 0,-20 0 15,-1 0-15,1 0 0,-1 0 0,1 0 16,-22 0-16,22 0 0,-1 0 0,-20 0 15,-1 0-15,0 0 0,1 0 16,-1 0-16,0 0 0,-21 0 16,1 0-16,-1 0 0,0 0 0,-42 0 62,0 0-62,-1 0 0,1 0 16,0 0-16,-21 0 0,21 0 0,-22 0 15,1 0-15,21 0 0</inkml:trace>
  <inkml:trace contextRef="#ctx0" brushRef="#br0" timeOffset="200295.07">22161 9398 0,'-21'0'0,"42"0"0,-63 0 0,21 0 16,0 0-16,0 0 0,-1 0 0,1 0 16,42 0 15,1 0-31,-1 0 0,21 0 15,0 0-15,1 0 0,-1 0 16,0 0-16,22 0 0,21 0 0,-1 0 16,1 0-16,0 21 0,-1-21 0,22 21 15,-21-21-15,-1 0 0,1 0 0,-21 0 16,20 0-16,-20 0 0,-1 0 16,1 0-16,-1 0 0,-20 0 0,20 0 15,-21 0-15,1 0 0,-1 0 0,0 0 16,-20 0-16,-1 0 0,21 0 0,-21 0 15,0 0-15,-21 22 32,0-1-1,-21-21-31,0 0 0,0 0 16,0 21-16</inkml:trace>
  <inkml:trace contextRef="#ctx0" brushRef="#br0" timeOffset="200808.62">22542 9885 0,'0'0'0,"-63"0"16,42 0-1,0 0-15,-1 0 16,1 0 0,21-21-16,21 21 46,1 0-30,-1 0-16,0 0 0,0 0 0,21 0 16,22 0-16,-22 0 0,22 0 0,-1 0 15,22 0-15,0 0 0,-22 0 16,22 0-16,-1 0 0,-20 21 0,21-21 16,-22 0-16,1 0 0,-1 0 0,1 0 15,-22 0-15,21 0 0,-20 0 0,-1 0 16,-21 0-16,22 0 0,-22 0 15,0 0-15,0 0 0,0 0 16,0 0 0,-21-21 31,0 0-47,0-1 15,0 1-15</inkml:trace>
  <inkml:trace contextRef="#ctx0" brushRef="#br0" timeOffset="206731.19">19494 6985 0,'0'0'0,"-21"0"0,21-21 0,-21 21 16,21 21 15,0 0-15,0 0-16,0 22 0,0-1 15,0 0-15,0 1 0,0-1 16,-21 22-16,21-22 0,-21 21 0,0 1 15,21-1-15,-22 1 0,22-1 0,-21 1 16,21-1-16,-21 22 0,21 0 0,-21-1 16,0 1-16,21 0 0,0-1 0,-21 22 15,21-21-15,-22 0 0,1 20 16,0-20-16,0 21 0,21-21 0,-21-1 16,0 22-16,-1-21 0,1-1 15,0 1-15,0 0 0,0-1 0,21-20 16,0 21-16,-21-22 0,-1 22 0,22-22 15,-21 1-15,0 20 0,21-20 0,-21-1 16,21 22-16,-21-21 0,0 20 16,21-20-16,-22 20 0,22 1 0,0-21 0,-21 20 15,21-20-15,-21 20 0,21-20 0,0-1 16,0 1-16,0-22 0,-21 22 0,21-22 16,0-21-16,-21 22 0,21-22 0,0 0 15,0 0-15,0-42 16,0 0-1,0-22-15,21 1 0,0 0 0,-21-1 16,21-20-16</inkml:trace>
  <inkml:trace contextRef="#ctx0" brushRef="#br0" timeOffset="208098.83">19664 6985 0,'0'-21'0,"0"0"31,21 21-31,0 0 16,0 0-16,0 0 0,1-21 0,20 21 15,-21 0-15,21 0 0,1 0 16,20 0-16,1 0 0,-1 0 15,1 0-15,20 0 0,1 0 0,21 0 16,-21 0-16,20 0 0,1 0 0,0 0 16,0 0-16,0 0 0,0 21 0,21-21 15,-22 0-15,22 0 0,0 21 16,-21-21-16,21 0 0,0 0 0,0 21 16,0-21-16,0 0 0,21 21 0,-21 0 15,0-21-15,0 0 0,-21 22 16,0-22-16,0 21 0,0-21 0,0 0 15,-1 21-15,1-21 0,-21 0 0,21 21 16,-22-21-16,-20 0 0,21 0 16,-22 0-16,1 0 0,-22 0 15,0 0-15,22 0 0,-43 0 0,21 0 16,-21 0-16,22 0 0,-22 0 0,0 0 16,0 0-1,-21 21-15,0 0 16,0 1-16,0-1 0,0 0 15,0 0-15,0 21 0,0-20 16,0 20-16,0 0 0,0-21 0,0 22 16,-21-1-16,21 0 0,-21 1 0,21-1 15,0 0-15,-21 1 0,21-1 16,-21 22-16,-1-22 0,22 21 16,-21 1-16,0-1 0,21 1 0,-21-1 15,0 1-15,21-1 0,-21 1 0,-1-1 16,22 1-16,-21 21 0,0-22 0,21 22 15,-21-22-15,21 22 0,-21-22 16,21 22-16,0-21 0,-21-1 0,21 22 16,-22-22-16,1 1 0,21 20 0,0-20 15,0-1-15,-21 22 0,21-21 0,0-1 16,-21 1-16,21-1 0,0 1 16,0-1-16,0-21 0,0 22 15,0-22-15,-21 22 0,21-22 0,0 0 16,0 1-16,-21 20 0,-1-20 0,1-22 15,21 21-15,-21 0 0,0 1 0,21-22 16,0 21-16,-21 1 0,0-22 0,21 21 16,-22-21-16,22 0 0,-21 22 15,21-22-15,0 21 0,0-21 0,-21 22 16,21-1-16,-21-21 0,21 0 16,0 22-16,0-22 0,0 0 0,0 0 15,0 0-15,0 1 0,-21-1 0,21 0 16,-21 0-16,21 0 0,0 0 0,-22 1 15,1-1-15,21 0 16,-21 0-16,0-21 0,21 21 16,-21 0-16,0-21 0,-1 22 0,1-1 15,0-21-15,0 0 0,0 0 16,0 21-16,-22-21 0,22 0 0,0 0 16,-21 0-16,20 0 0,1 0 0,-21 0 15,21 0-15,-22 0 0,22 0 0,-21 0 16,21 0-16,-22 0 0,1 0 0,0 0 15,-1 0-15,1 0 0,0 0 0,-22 0 16,1 0-16,-1 0 0,1 0 0,-1-21 16,-20 21-16,20 0 0,-21 0 15,22 0-15,-22 0 0,22 0 16,-22 21-16,0-21 0,22 21 0,-1-21 0,-20 21 16,20 0-16,1 1 0,-22-22 15,22 21-15,-1 0 0,-21 0 0,22-21 16,-1 21-16,-20-21 0,-1 0 0,0 0 15,1 0-15,-22 0 0,21 0 0,-21 0 16,22 0-16,-22 0 0,21 0 0,1-21 16,-1 21-16,0 0 0,22 0 0,-1 0 15,22 0-15,0 0 0,-1 21 0,1-21 16,21 0-16,-22 21 0,22-21 0,0 0 16,0 22-16,0-22 0,0 21 0,-1-21 15,1 0-15,0 0 16,0 0-16,0 0 15,21-21-15,0-1 0,0 1 16</inkml:trace>
  <inkml:trace contextRef="#ctx0" brushRef="#br0" timeOffset="208751.41">20362 12298 0,'0'0'0,"0"-21"16,0 0-1,0-1-15,0 1 16,-21 0-16,0 21 15,0-21-15,0 21 0,-1 0 16,1 0-16,0 0 0,0 21 0,-21-21 16,20 21-16,1 22 0,-21-22 0,21 21 15,0 0-15,-1 1 0,-20-1 0,42 0 16,-21 1-16,21-1 0,-21 0 16,21 1-16,0-1 0,0 0 0,0 1 15,21-22-15,0 21 0,0-21 0,0 1 16,22-1-16,-1 0 0,-21 0 0,22-21 15,-1 0-15,21 0 0,-20 0 0,-1 0 16,0 0-16,1-21 16,-1 0-16,0 0 0,-20-1 0</inkml:trace>
  <inkml:trace contextRef="#ctx0" brushRef="#br0" timeOffset="210026.89">20849 12340 0,'0'-84'16,"-21"211"-16,42-170 0,-21-84 0,0 106 15,0 42 1,0 0-16,-21 22 16,21-22-16,0 21 0,0 1 0,-21-1 15,21-21-15,-21 21 0,-1 1 16,22-1-16,-21 0 0,0-20 16,21 20-16,-21 0 0,0-21 0,21 22 15,-21-22-15,21 0 0,0 0 0,-22-21 16,22 21-16,0-42 15,0 0 1,22 0-16,-1 0 16,-21 0-16,21-22 0,0 22 0,0 0 15,0 0-15,1 0 0,-1-1 0,0 22 16,0-21-16,0 0 0,0 21 16,1 21-1,-22 0-15,0 1 16,0-1-16,0 0 0,0 0 0,0 0 15,0 22-15,0-22 0,0 0 0,0 21 16,21-21-16,-21 1 0,0-1 0,0 0 16,21 0-16,0 0 0,0 0 0,0-21 15,1 22-15,-1-22 0,0 0 16,0 0-16,0 0 0,22 0 0,-22 0 16,21 0-16,0 0 0,-20-22 0,20 22 15,0-21-15,-21 0 0,1 0 0,20 0 16,-21 0-16,0-1 0,-21 1 15,21-21-15,-21 21 0,0-22 0,0 22 16,0 0-16,0 0 0,0 0 16,0 0-16,-21-1 0,0 1 0,0 21 15,0 0-15,0 0 0,-1 0 0,1 0 16,0 21-16,-21 1 0,21-1 0,-1 0 16,-20 21-16,21-21 0,0 1 0,0 20 15,21-21-15,0 0 0,0 22 16,0-22-16,0 0 0,0 0 0,0 0 15,0 0-15,21 1 0,0-22 16,0 0-16,0 0 0,0 0 16,1 0-16,-1 0 0,0-22 0,0 1 15,0 0-15,0 0 16,1 0-16,-22 0 0,21-1 0,0-20 16,-21 21-16,21 0 0,-21-22 0,21 22 15,-21 0-15,21 0 0,-21 0 16,0 42-1,0 0 1,0 0-16,0 0 0,0 1 0,-21-1 16,21 0-16,-21 0 0,21 0 0,0 22 15,0-22-15,0 0 0,0 0 0,0 0 16,0 0-16,0 1 0,21-22 0,0 21 16,1-21-16,-1 0 15,0 0-15,0 0 0,0 0 16,0 0-16,1 0 0,-1 0 0,21 0 15,-21-21-15,0-1 0,1 1 0,-1 0 16,0 0-16,0-21 0,0 20 16,0-20-16,-21 0 0,22-1 0,-1 1 15,0 0-15,-21-1 0,21 1 0,0 0 16,-21-1-16,0 22 0,0-21 0,21 21 16,-21-22-16,0 22 0,22 0 15,-22 42 1,0 0-1,-22 1-15,1-1 0,0 0 16,21 21-16,0 1 0,-21-22 0,21 21 0,-21 0 16,21 1-16,-21-22 0,21 21 15,0 1-15,0-22 0,0 21 0,0-21 16,0 22-16,0-22 0,0 0 16,0 0-16,0 0 0,0 0 15,21-21-15,0 0 0,0 0 16,0 0-16,0 0 0,1 0 0,-1-21 15,-21 0-15,21 0 0,0 0 0,0 0 16,0-1-16,1 22 0,-1-21 16,0 0-16,0 0 0,0 21 15,-21 21 1,0 0 0,0 0-16,0 1 0,0-1 0,0 0 15,0 0-15,-21 0 0,0 0 16,21 1-16,0-1 0,0 0 15,0-42 32,-21 21-47,21-21 0,0-1 16,0 1-16</inkml:trace>
  <inkml:trace contextRef="#ctx0" brushRef="#br0" timeOffset="210208.56">21802 12552 0,'-22'0'0,"44"0"0,-65 0 16,43-21-16,0 0 15,21 21 1,1 0-16,-1 0 0,0 0 0,21 0 16,-21 0-16,22-22 0,-22 22 15,21 0-15,-21 0 0,22-21 0,-1 21 16,-21 0-16,22 0 0,20 0 0</inkml:trace>
  <inkml:trace contextRef="#ctx0" brushRef="#br0" timeOffset="210706.98">23156 12319 0,'0'-21'15,"0"0"-15,0-22 16,0 22-16,0 0 15,0 0-15,-21 21 32,0 21-17,-21 0-15,20-21 0,-20 21 16,21 1-16,0-1 0,-22 0 16,43 0-16,-21 0 0,21 0 0,0 1 15,0-1-15,0 0 0,21 0 0,1-21 16,-1 21-16,0 0 0,21-21 0,1 22 15,-22-22-15,21 21 0,-21 0 16,0-21-16,22 21 0,-22-21 0,-21 21 16,0 0-16,0 1 0,0-1 15,-21-21-15,0 21 0,-1 0 0,-20 0 16,21 0-16,-21 1 0,-1-1 16,22-21-16,-21 21 0,21 0 0,-1-21 15,22 21-15,0 0 0,-21-21 16,21 22-16,21-1 15,1-21 1,-1 0-16,-21 21 0,21-21 16,-21 21-16,0 0 15,0 0 1,-21 1 0,0-22 15,-1 0-31</inkml:trace>
  <inkml:trace contextRef="#ctx0" brushRef="#br0" timeOffset="210967.5">22606 13314 0,'0'0'0,"0"21"0,21 0 16,0-21-1,22 21-15,-22-21 0,21 0 0,0 0 16,22 22-16,-22-22 0,22 0 0,-22 0 16,22 0-16,-22 0 0,21 0 15,-20 0-15,-1 0 0,0 0 0,-20 0 16,20 0-16,-21 0 0,0 0 16,-42 0 15,0 0-31,-21 0 0,20 0 0,1 0 15,-21 0-15</inkml:trace>
  <inkml:trace contextRef="#ctx0" brushRef="#br0" timeOffset="211192.28">22437 13610 0,'0'21'0,"21"-21"16,0 22-16,21-22 0,-21 0 15,22 0-15,-1 0 0,22 0 0,-1 21 16,-21-21-16,22 0 0,-1 0 0,1 0 16,-1 21-16,-20-21 0,20 0 15,-20 0-15,-1 0 0,0 21 0,-21-21 16,22 0-16,-22 0 0,-42 0 31,0 0-31</inkml:trace>
  <inkml:trace contextRef="#ctx0" brushRef="#br0" timeOffset="211406.88">22542 13885 0,'-21'22'0,"42"-44"0,-63 65 0,42-22 16,21-21 0,22 0-16,-22 0 15,21 0-15,0 0 0,1 0 0,20 0 16,-20 0-16,20 0 0,-21 0 0,22 0 15,-22 0-15,1 0 0,-1 0 0,0 0 16,1 0-16,-22 0 0,0 0 16,0 0-16,0 0 0,-42 0 31,0 0-31,0 21 0</inkml:trace>
  <inkml:trace contextRef="#ctx0" brushRef="#br0" timeOffset="211815.12">22839 14351 0,'-21'21'16,"42"-42"-16,-64 42 0,22-21 0,0 0 16,0 0-16,0 0 15,0 21 1,-1-21-1,22 22-15,-21-22 16,0 0-16,21 21 16,-21-21-16,21 21 15,0 0 1,0 0 0,21 0-16,0 1 0,0-1 15,-21 0-15,22 0 0,-1-21 16,-21 21-16,0 0 0,21 1 0,-21-1 15,0 0-15,0 0 0,0 0 16,0 0-16,0 1 16,-21-1-16,0-21 0,-1 21 0,1-21 15,0 0-15,0 0 0,0 0 16,0 0-16,-1 0 0,1 0 16,21-21-16,-21 21 0,21-21 15,-21-1-15,0 1 0,0-21 0</inkml:trace>
  <inkml:trace contextRef="#ctx0" brushRef="#br0" timeOffset="213358.72">18711 12192 0,'0'-21'16,"0"42"-16,-21-42 0,0 0 0,21 0 15,0-1-15,0 1 16,0 0-16,0 0 0,21 0 15,-21 0 1,0-1-16,-21 22 16,0 0-1,0 22-15,21-1 16,0 0-16,0 21 0,0 1 0,0-1 16,0 21-16,0-20 0,0 20 0,0 1 15,21-1-15,-21 22 0,21-22 0,-21 22 16,0 0-16,0-1 0,0 1 0,0 21 15,0-21-15,0-1 0,0 1 16,0 21-16,-21 0 0,21-22 0,-21 22 16,21 0-16,0 0 0,0-22 0,-22 22 15,22 0-15,-21 0 0,21-21 0,0-1 16,-21 1-16,0 0 0,0 84 16,21-106-16,0 1 0,0-1 15,0 22-15,0-43 0,0 22 16,0-22-16,0 22 0,0-43 0,0 21 15,0-21-15,0 1 0,0-1 0,0 0 16,0 0-16,21-21 0,0 21 16,0-21-16,0 0 0,1 0 15,-1 0-15,0 0 0,0 0 16,0 0-16,0 0 0,22 0 0,-22 0 16,0 0-16,21 0 0,1 0 15,-1 0-15,0 0 0,22 0 0,-1 0 16,1 0-16,-1-21 0,22 21 15,0 0-15,-1 0 0,1 0 0,0 0 16,21 0-16,-22 0 0,22 0 0,0 21 16,-21-21-16,20 21 0,1-21 0,0 22 15,-21-22-15,21 0 0,-1 21 0,1-21 16,0 0-16,-21 0 0,21 21 16,21 0-16,-22-21 0,1 21 0,339 22 31,-318-43-31,-21 21 0,-1-21 0,1 21 0,0-21 15,0 21-15,0-21 0,-22 0 0,22 21 16,-21-21-16,0 0 0,-22 0 0,22 0 16,-22 0-16,1 0 0,-1 0 15,1 0-15,-1 0 0,1 0 16,-22 0-16,22 21 0,-22-21 0,0 0 16,22 0-16,-43 0 0,21 0 0,1 0 15,-22 0-15,0 0 0,21 0 16,-21 0-16,1 0 0,-1 0 0,0 0 0,0 0 15,0 0-15,0-21 0,1 21 16,-1 0-16,0-21 0,0 0 16,0 0-16,-21 0 15,21 21-15,-21-22 0,0 1 0,0 0 16,0-21-16,0 21 0,0-1 16,22-20-16,-1 21 0,-21-21 0,21-1 15,0 1-15,0 0 0,-21-1 16,21 1-16,1-22 0,-1 22 0,0-21 15,21-1-15,-21 1 0,1-1 0,-1 1 16,0-22-16,0 0 0,0 1 0,0-1 16,-21 0-16,0-21 0,22 22 0,-22-1 15,21 0-15,-21 1 0,21-1 16,0 0-16,-21 1 0,21 20 0,0-20 16,1 20-16,-1 1 0,0-22 15,-21 21-15,21-20 0,-21-1 0,21 0 16,-21 1-16,0-1 0,0 0 15,0 22-15,0-22 0,0-42 16,-21 43-16,21 20 0,-21 22 0,21-22 16,0 22-16,0 0 0,0-1 15,0 1-15,0 21 0,0-22 0,0 22 16,0 0-16,0 0 0,0 0 16,0 0-1,0 42 48,-21-21-32,0 0-15,-1 0-16,1 0 0,0 0 0,0 0 15,-21 0-15,-1 0 0,1 0 0,0 0 16,-22-21-16,1 21 0,-1 0 15,-21 0-15,-20 0 0,-1 0 0,-21 0 16,21 0-16</inkml:trace>
  <inkml:trace contextRef="#ctx0" brushRef="#br0" timeOffset="-213280.67">21294 3662 0,'0'-21'0,"21"21"15,-21-21-15,0-1 16,21 1-16,-21 0 16,-21 21 15,0 0-15,-1 0-16,1 21 0,0 0 0,0 1 15,-21-1-15,20 0 0,-20 0 0,0 21 16,21-20-16,-22-1 0,1 21 15,21-21-15,0 22 0,-22-22 16,43 21-16,-21 0 0,21-20 0,0 20 16,0 0-16,0 1 0,0-22 0,21 21 15,0-21-15,1 0 0,20 22 16,-21-22-16,21 0 0,-20-21 0,20 21 16,-21-21-16,0 0 0,22 0 0,-22 0 15,21 0-15,-21 0 0,0 0 16,22 0-16,-22-21 0,21 0 0,-21 0 15,22 0-15</inkml:trace>
  <inkml:trace contextRef="#ctx0" brushRef="#br0" timeOffset="-212890.05">21886 3471 0,'0'-21'16,"0"0"-1,-21 21 1,0 21-16,21 0 15,-21 1-15,0 20 0,-1-21 0,22 21 16,-21-20-16,0 20 0,0 0 0,0 1 16,0-1-16,-1-21 0,22 21 15,0 1-15,-21-1 0,21-21 0,-21 22 16,21 20-16,0-42 16,0 0-16,0 1 0,0-1 0,0 0 15,0 0-15,21-21 31,0-21-15,1 21-16</inkml:trace>
  <inkml:trace contextRef="#ctx0" brushRef="#br0" timeOffset="-211577.36">22246 3874 0,'0'0'0,"0"-43"15,0 22 1,0 0-16,0 0 16,-21 21-16,21-21 0,-21 21 15,0 0-15,-1 0 16,1 0-16,0 0 0,0 0 15,0 21-15,0 0 0,-1 0 0,1 0 16,0 0-16,0 1 0,0 20 16,0-21-16,-1 21 0,1-20 0,0 20 15,21 0-15,0-21 0,0 22 16,0-22-16,0 0 0,0 0 16,0 0-16,21-21 0,0 22 0,1-22 15,-1 0-15,0 0 0,0 0 0,21 0 16,-20 0-16,-1-22 0,0 22 15,0-21-15,-21 0 0,21 0 0,0 0 16,-21 0-16,0-22 0,22 22 16,-1-21-16,-21 21 0,21-22 0,-21 22 15,0 0-15,0-21 0,0 20 16,21 1-16,-21 42 31,0 1-15,0-1-16,0 0 0,-21 0 15,21 0-15,-21 22 0,21-22 0,0 21 16,0-21-16,0 0 0,0 22 0,0-22 16,0 0-16,0 0 0,0 0 15,0 1-15,0-1 0,0 0 0,21-21 16,-21 21-16,21-21 0,0 0 16,22 0-16,-22 0 0,0 0 15,21 0-15,1 0 0,-1-21 0,0 0 16,-21 0-16,22-1 0,-1 1 0,-21 0 15,22-21-15,-22 21 0,0-22 16,0 1-16,-21 21 0,21-22 16,-21 22-16,0 0 0,0 0 0,0 0 15,-21 21 1,0 0-16,0 0 16,21 21-16,0 21 0,0-21 15,0 1-15,0 20 0,0-21 0,0 0 16,0 22-16,0-22 0,0 0 0,0 21 15,0-21-15,0 1 0,0-1 16,0 0-16,0 0 0,-21-21 16,-1 0-1,1 0 1,0-21 0,0 0-16,21 0 15,-21 21-15,21-22 0,-21 22 16,21-21-16,-22 21 15,1 0 1,21 21 0,0 1-16,0-1 15,21-21-15,-21 21 0,22-21 16,-1 0-16,0 0 0,0 0 16,21 0-16,-20 0 0,-1 0 0,21 0 15,-21 0-15,22 0 0,-22 0 0,21 0 16,-21-21-16,22 21 15,-22-21-15,21-1 0,-21 1 0,0 0 16,22 0-16,-22-21 0,0 20 0,0-20 16,0 21-16,-21-21 0,22 20 15,-22-20-15,21 21 0,-21 0 0,0 0 16,0-1-16,0 1 16,-21 21-16,-1 0 15,1 0-15,21 21 0,0 1 16,0-1-16,0 0 0,0 0 15,0 21-15,0-20 0,0-1 0,0 21 16,21-21-16,-21 0 0,22 22 16,-1-22-16,-21 21 0,21-21 15,-21 1-15,0-1 0,0 0 0,0 0 16,0 0-16,0 0 0,0 1 16,-21-22-16,0 0 0,-1 21 15,1-21-15,-21 0 0,21 0 0,0 0 16,-1 0-16,1 0 0,0 0 15,0 0-15,0 0 16,21-21 0,0-1-1,0 1 1,-21 21 0</inkml:trace>
  <inkml:trace contextRef="#ctx0" brushRef="#br0" timeOffset="-207068.92">18796 11578 0,'0'-21'0,"21"21"16,-21-21-1,21 21 1,-21-21-16,0 0 0,0-1 16,0 1-16,21 21 15,-21-21-15,22 0 16,-22 0-1,0 42 17,0 0-17,0 0-15,0 0 0,0 1 16,-22-1-16,1 0 0,21 0 16,-21 0-16,21 0 0,-21 1 0,0-1 15,21 0-15,-21 0 0,21 0 0,0 0 16,-22 1-16,22-1 0,0 0 15,0 0-15,0 0 16,22-21 0,-1 21-16,0-21 15,0 0-15,0 0 16,0 0-16,-21 22 0,22-22 16,-1 0-16,0 0 0,0 0 0,0 0 15,22 0-15,-22 0 0,21 0 16,0 0-16,22 0 0,-1 0 15,1 0-15,21 0 0,-1 0 0,22 0 0,-21 0 16,21 0-16,-1 0 0,22 0 0,-21 0 16,21 0-16,-21 0 0,21 0 0,0 0 15,-21-22-15,0 22 16,0 0-16,-22 0 0,1 0 0,0 0 16,-1 0-16,1 0 0,-22 0 0,1 0 15</inkml:trace>
  <inkml:trace contextRef="#ctx0" brushRef="#br0" timeOffset="-206213.13">21442 11811 0,'-43'-42'16,"22"21"0,0-1-16,0 22 15,21-21-15,-21 21 16,21-21-1,21 21 1,21 0-16,-21-21 16,22 21-16,-1 0 0,22 0 15,-22 0-15,21 0 0,22 0 0,-21 0 16,20 0-16,-20 21 0,20-21 16,1 0-16,0 0 0,21 21 0,-1-21 15,1 0-15,0 0 0,21 0 16,-21 0-16,0 0 0,0 0 0,-1 0 15,1 0-15,-21 0 0,21 0 0,-22 0 16,1 0-16,0 0 0,-1 0 0,-20 0 16,21 0-16,-22 0 0,-21 0 15,22 0-15,-22 0 0,1 0 0,-22 0 16,21 0-16,-21 0 0,0-21 16,1 21-16,-1 0 0,0-21 0,-21 0 15,21 21-15,0 0 16,-21-21-16,21 21 31,1 0-15,-22 21-16,21-21 15,0 0 1,-21 21 31,-21-21 15,0 0-46,-1 0-16,1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57:50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5990 0,'0'21'0,"0"1"0,21-1 15,-21 0-15,22-21 0,-1 0 16</inkml:trace>
  <inkml:trace contextRef="#ctx0" brushRef="#br0" timeOffset="951.98">5270 6922 0,'0'-22'0,"0"1"15,22 0 1,-22 0-16,0 0 16,0 0-16,0-1 0,0 1 15,0 0-15,0 0 0,0 0 16,0 0-16,0-1 0,0 1 16,0 0-16,0 0 15,0 42 16,0 0-31,0 22 0,0-22 16,0 21-16,0 0 0,0 1 0,0 20 16,0-20-16,0 20 15,0 22-15,0-22 0,21 22 0,-21-22 16,0 22-16,0-21 0,0 20 0,0-20 16,0 20-16,0-20 0,0 21 15,0-22-15,0 22 0,0-22 0,0 1 16,0-1-16,-21 1 0,21-1 0,0 1 15,0-22-15,-22 0 0,22 1 16,-21-1-16,21 0 0,0-20 0,-21-1 16,21 0-16,0 0 0,0-42 31,0 0-31,0 0 16,21-22-16,0 1 0,-21 0 0,22-22 15,-22 1-15,21-1 0</inkml:trace>
  <inkml:trace contextRef="#ctx0" brushRef="#br0" timeOffset="1964.06">5376 6223 0,'-21'-21'15,"0"21"1,0 0-16,42 0 62,0-21-62,21 21 0,-20 0 16,41 0-16,-21-21 0,22 21 16,21 0-16,-1-22 0,1 22 0,21 0 15,0-21-15,21 21 0,21 0 16,0-21-16,0 0 0,21 21 0,-20-21 16,20 21-16,-21 0 0,21-21 15,1 21-15,-22 0 0,0 0 0,-21 0 16,0 0-16,0 0 0,-21 0 0,0 0 15,-22 0-15,1 0 0,0 0 16,-22 0-16,1 0 0,-22 0 0,0 0 16,1 0-16,-1-22 0,0 22 0,-20 0 15,-1 0-15,0 0 0,21 0 16,-42-21-16,21 21 0,1 0 16,-1 0-16,-21 21 31,0 1-31,0-1 15,0 0-15,0 0 0,0 0 0,0 22 16,0-22-16,0 21 0,0 0 16,-21 1-16,21-1 0,-22 22 0,22-1 15,-21-21-15,21 22 0,0 21 0,-21-22 16,21 1-16,-21-1 0,21 1 16,-21 20-16,21-20 0,0-1 0,0 22 15,0-22-15,0 22 0,0-21 0,0 20 16,0-20-16,0-1 0,0 1 15,21-1-15,-21 22 0,21-22 16,-21 1-16,0-1 0,0 1 0,0-1 16,21-20-16,-21 20 0,0-20 0,0 20 15,0-21-15,0 1 0,0-22 0,0 21 16,0 1-16,0-22 0,0 0 16,0 0-16,0 0 0,0 0 0,0 1 15,0-1-15,0 0 0,0 0 0,-21 0 16,0 0-1,0-21-15,0 0 0,-1 0 16,1 0-16,0 22 0,0-22 16,0 0-16,-22 0 0,22 0 0,-21 0 15,0 0-15,-1 0 0,1 0 0,-22 0 16,1 0-16,-22 0 0,1 0 16,-22 0-16,0 0 0,-21 0 0,-21 0 15,0 0-15,-1 0 0,1 0 0,0 0 16,-21 0-16,21 0 0,-1 0 0,22 0 15,0 0-15,0 0 0,43 0 16,-22 0-16,21 0 0,1 0 0,-1 0 16,0 0-16,22 0 0,-22 0 0,22 0 15,-22 0-15,43 0 16,-22 0-16,22 0 0,-1-22 0,1 22 16,42-21-16,0 0 0,21 0 15,0-21-15,22 20 16,-1 1-16</inkml:trace>
  <inkml:trace contextRef="#ctx0" brushRef="#br0" timeOffset="2574.69">8403 6773 0,'0'-21'0,"0"0"16,-21 21-16,0 0 16,0 0-16,-1 0 15,1 0-15,0 21 0,0-21 0,-21 21 16,20 1-16,1-1 0,0 0 16,0 0-16,0 0 0,0 22 15,-1-22-15,22 0 0,0 0 0,0 21 16,0-20-16,0-1 0,0 0 0,0 0 15,0 0-15,22-21 0,-1 21 16,0 1-16,0-22 0,0 0 0,0 21 16,1-21-16,-1 0 0,21 0 0,-21 0 15,0 0-15,22 0 0,-22 0 16,0-21-16,0 21 0,0-22 0,1 1 16,-1 21-16,-21-21 0,0 0 0,21 0 15</inkml:trace>
  <inkml:trace contextRef="#ctx0" brushRef="#br0" timeOffset="3155.69">8572 6435 0,'-21'-21'0,"42"42"0,-63-42 0,21-1 16,0 22-16,0 0 0,-22-21 0,22 21 15,0 0-15,0 0 0,-22 0 0,22 0 16,0 0-16,-21 21 0,-1-21 16,1 22-16,21-1 0,-21 21 0,-1-21 15,1 22-15,0-22 0,-1 21 0,22 0 16,0 1-16,-21-1 0,20 0 15,1-20-15,0 20 0,21 0 0,0 1 16,0-1-16,0 0 0,0-21 16,0 22-16,0-1 0,21 0 0,0-20 15,1 20-15,20 0 0,0-21 16,1 1-16,20 20 0,-21-21 16,22-21-16,-22 21 0,22-21 0,-1 0 15,-20 0-15,20 0 0,1 0 0,-1 0 16,1-21-16,-22 0 0,21 0 15,22-22-15,-43 1 0,1 0 16,-22-1-16,21 1 0,-42-21 0,21 20 16,-21-20-16,0-1 0,0-20 15,0 20-15,0 1 0,-21-22 0,0 21 16,-64-41-16,22 62 0,21 1 16,-22 21-16,1 0 0,-1-1 15,1 22-15,-1 0 0,1 0 0,-1 0 16,1 0-16,-1 0 0,1 22 15,-1-1-15,22 0 0,-1 0 16,-20 21-16,42-20 0,-22 20 0,22-21 16,0 21-16,0-20 0,0 20 0,21 0 15,0-21-15</inkml:trace>
  <inkml:trace contextRef="#ctx0" brushRef="#br0" timeOffset="7116.27">5207 3916 0,'0'-21'0,"-21"0"16,21-1-1,0 1-15,0 0 0,-21 21 16,21-21-16,0 0 0,0 0 0,-22-1 16,22 1-16,-21 0 15,21 0-15,0 0 0,0 0 16,-21 21-16,21-22 0,0 1 15,0 42 17,0 1-32,0-1 0,0 0 15,0 0-15,0 21 0,0-20 16,0 20-16,0 21 0,0-20 16,0 20-16,21 1 0,-21-1 0,0 22 15,21-22-15,1 22 0,-1-21 16,0 20-16,0 1 0,0 0 0,0-1 15,1 1-15,20 0 0,-21-1 16,0 1-16,22 0 0,-22-22 0,0 22 16,21-1-16,-21-20 0,1-1 0,-1 1 15,21-1-15,-21 1 0,0-1 16,1-20-16,-1-1 0,-21 0 0,0 1 16,21-22-16,-21 21 0,0-21 0,21 1 15,-21-44 1,21 1-1,0 0-15,1 0 0,-1-43 0,0 22 16</inkml:trace>
  <inkml:trace contextRef="#ctx0" brushRef="#br0" timeOffset="7592.18">7345 3556 0,'0'-21'0,"0"42"0,21-63 0,0 21 15,-21-1-15,21 22 0,-21-21 16,0 64 15,0-22-15,0 21-16,0-21 0,0 43 16,0-22-16,0 22 0,0-1 15,0 1-15,-21 20 0,21 1 0,-21 21 16,0-22-16,0 22 0,-1-21 0,-20 21 15,21 0-15,0-1 0,-22 1 16,1 0-16,21 0 0,-21-21 0,20 20 16,-20-20-16,21 0 0,0-22 0,0 22 15,21-22-15,0 1 0,-22-22 0,22 22 16,0-22-16,0-21 0,0 22 16,0-22-16,22-21 0,-1 0 15,0 0-15,0-21 16,21-1-16,-20-20 0</inkml:trace>
  <inkml:trace contextRef="#ctx0" brushRef="#br0" timeOffset="8089.36">10012 3493 0,'21'-22'0,"-42"44"0,63-65 0,-42 22 0,0 0 15,0 0-15,0 0 0,0-1 16,0 44 15,-21-1-31,0 21 0,0-21 16,-22 22-16,22 20 0,-21 1 16,-22-1-16,22 1 0,-22 41 15,1-20-15,-1 21 0,-20 0 0,20 0 16,-20 21-16,-1-22 0,0 22 0,22-21 15,-22 21-15,22-21 0,-22 0 0,21 0 16,22 0-16,-21-1 0,20-20 16,1 0-16,0-1 0,-1 1 0,1-21 15,21-1-15,0-21 0,-1 1 0,1-1 16,0 0-16,21-20 0,-21-1 0,21-42 31,0-1-31,0 1 0,0-21 16</inkml:trace>
  <inkml:trace contextRef="#ctx0" brushRef="#br0" timeOffset="8821.94">3090 1037 0,'0'-21'15,"0"0"-15,-21-21 16,21 20-16,0 44 31,0 20-31,0-21 0,0 21 16,0 22-16,0-1 0,-21 1 0,21-1 15,-21 22-15,21 0 0,-21 21 0,21-1 16,-22 1-16,1 0 0,0 0 16,0-21-16,21 20 0,-21-20 0,0 21 15,-1-21-15,22-1 0,0-20 0,0-1 16,-21 1-16,21-1 0,0-20 15,0-1-15,0 0 0,0 1 0,0-22 16,0 0-16,0 0 0,0 0 16,0 0-16,21-42 15,-21 0 1,22-21-16,-1-1 0,-21 1 0,21 0 16,-21-22-16,21 1 0,0-22 15</inkml:trace>
  <inkml:trace contextRef="#ctx0" brushRef="#br0" timeOffset="9492.2">3323 826 0,'0'0'0,"0"-22"0,0-20 0,0 21 16,0 0-16,0 0 0,0-1 15,0 1-15,21 21 31,0 0-31,22 0 0,-1 0 16,22 0-16,-1 0 0,1 21 0,20-21 16,1 22-16,0-22 0,20 0 15,22 0-15,0 21 0,0-21 0,22 0 16,-1 0-16,-21 0 0,21 0 0,-21 0 16,0 21-16,0-21 0,-21 0 15,-22 0-15,22 0 0,-42 21 0,-1-21 16,1 0-16,-22 21 0,0-21 15,1 21-15,-22-21 0,0 22 16,-21-1-16,21-21 0,-21 21 0,21 0 16,-21 21-16,0-20 0,0 20 15,0 0-15,0 1 0,0 20 0,0-21 16,0 22-16,0-22 0,0 22 0,-21-1 16,0 22-16,21-22 0,-21 22 15,0 0-15,0-1 0,21 1 0,0 0 16,0-22-16,-22 22 0,22 0 0,0-1 15,0 1-15,0 0 0,0-22 16,0 22-16,0-22 0,0 22 0,0-22 16,0-20-16,22 20 0,-22 1 15,0-22-15,0 22 0,0-22 0,0 0 16,-22 22-16,1-22 0,0 0 16,-21-20-16,21 20 0,-22 0 0,1-21 15,0 1-15,-1-1 0,1 0 0,0 0 16,-22 0-16,1-21 0,-1 0 0,-42 21 15,0-21-15,1 0 0,-44 0 16,1 0-16,-21 0 0,21 0 0,-22 0 16,1 22-16,0-22 0,21 0 0,-1 0 15,22 0-15,-21 0 0,42 0 16,1 0-16,-1 0 0,21 0 16,0-22-16,1 1 0,20 21 0,1-21 15,20 21-15,1-21 0,21 0 16,0 0-16,21-1 0,0 1 0,0 0 15,21-21-15,0-1 0,21 22 0,1-21 16</inkml:trace>
  <inkml:trace contextRef="#ctx0" brushRef="#br0" timeOffset="9839.86">4085 1312 0,'0'0'0,"0"-21"16,-21 21-16,0 0 15,21 21 1,-21 1-16,21 20 0,0-21 0,0 21 15,-22 1-15,22 20 0,-21-20 16,0 20-16,21 1 0,0-22 16,-21 21-16,21 1 0,-21-22 0,0 1 15,21-1-15,0 0 0,0 1 16,0-1-16,0-21 0,0 0 0,0 0 16,0 1-16,0-1 0,-22-21 31,1 0-31</inkml:trace>
  <inkml:trace contextRef="#ctx0" brushRef="#br0" timeOffset="10055.7">3535 2328 0,'0'0'0,"0"43"16,21-43-1,0 21-15,0-21 16,0 0-16,1 21 0,-1-21 0,0 0 15,21 0-15,-21 0 0,1 0 16,20 0-16,0 0 0,-21 0 0,22-21 16,-22 21-16,0-21 0,21 21 0,-20-21 15,-1-1-15,0 22 0,-21-21 16,21 0-16,-21-21 0,21 21 0,-21-1 16</inkml:trace>
  <inkml:trace contextRef="#ctx0" brushRef="#br0" timeOffset="10307.75">3683 1334 0,'0'0'0,"-21"0"0,21-22 16,21 22-1,0 0-15,0-21 0,22 21 0,-1 0 16,0 0-16,1-21 0,-1 21 15,21 0-15,-20-21 0,-1 0 0,22 21 16,-22 0-16,0 0 16,-21 0-16,1 0 0,-1 0 0,0 0 15,-21 21 1,-21-21-16,0 21 16,21 0-16</inkml:trace>
  <inkml:trace contextRef="#ctx0" brushRef="#br0" timeOffset="10576.86">4508 2138 0,'0'0'0,"0"21"0,-21 0 16,0 0-16,0 22 0,21-22 0,-21 0 15,0 21-15,-1 1 0,22-1 16,-21 0-16,0 1 0,21-1 0,0 0 16,-21 1-16,0-22 0,21 21 0,0 1 15,0-22-15,0 0 0,0 21 16,0-21-16,0 1 0,0-1 16,21-21-16,0 0 15,0-21-15</inkml:trace>
  <inkml:trace contextRef="#ctx0" brushRef="#br0" timeOffset="11148.53">6731 1228 0,'0'0'0,"21"-21"15,-21 42 1,0 21-1,0-21-15,0 22 0,0-1 16,0 0-16,0 22 0,0 20 16,0-20-16,-21 21 0,0-1 0,0 22 15,-1-21-15,1-1 0,0 1 0,0-21 16,0 20-16,0-20 0,-1 20 16,22-20-16,-21-1 0,21-20 0,-21 105 15,21-127 1,0 21-16,0-20 0,0-1 0,0 0 15,0 0-15,0-42 32,21 0-32,0-22 0,-21 1 15</inkml:trace>
  <inkml:trace contextRef="#ctx0" brushRef="#br0" timeOffset="11843.74">6921 953 0,'0'-22'15,"0"44"-15,0-86 0,0 43 0,0 0 16,22 21-16,-22-21 0,21 21 0,0-22 16,0 22-16,0 0 0,0 0 15,22 0-15,-22 0 0,21 0 0,22 0 16,-22 0-16,22 0 0,-1 0 15,22 0-15,-1 0 0,22 0 0,0 0 16,0 0-16,0 22 0,0-22 0,-22 0 16,22 0-16,0 0 0,-21 0 15,20 0-15,-20 0 0,0 21 0,-1-21 16,-20 0-16,21 0 16,-43 0-16,21 0 0,-41 21 0,20-21 15,-21 0-15,0 21 0,0-21 0,-21 21 16,0 0-16,0 1 15,0-1-15,0 0 0,0 0 0,0 21 16,0-20-16,-21 20 0,0 0 16,0 1-16,0-1 0,21 0 0,-21 1 15,-1 20-15,1-21 0,21 22 0,-21 21 16,0-22-16,0 22 0,0-22 16,-1 22-16,1 0 0,21-22 0,-21 22 15,0-22-15,0 22 0,0-22 16,21 22-16,-22-21 0,22 20 0,0-20 15,0-1-15,0 1 0,-21-22 16,21 0-16,0 22 0,-21-22 0,21 1 16,-21-22-16,21 21 0,0-21 0,-21 22 15,0-22-15,-1 0 0,1 0 0,0 0 16,-64 0-16,43-21 16,0 0-16,-1 0 0,-20 0 0,-22 0 15,22 0-15,-43 0 0,21 0 0,-21 0 16,1 0-16,-22-21 0,21 21 15,0 0-15,-21 0 0,21 0 0,0 0 16,22 0-16,-22 0 0,21 0 16,22 0-16,-1 0 0,1 0 0,20 0 15,1 0-15,0-21 0,20 21 16,1 0-16,0-21 0,21 0 16,0 0-16,0-1 0,0 1 15,21 21-15,0-42 0,22 21 16,-22 0-16,0-22 0</inkml:trace>
  <inkml:trace contextRef="#ctx0" brushRef="#br0" timeOffset="12157.14">7472 1439 0,'0'0'0,"0"22"31,0-1-31,0 0 0,-21 21 0,21 1 16,-22-22-16,1 42 0,21-20 16,0-1-16,0 0 0,-21 1 0,21 20 15,-21-21-15,21 1 0,0-1 16,0-21-16,-21 22 0,21-1 15,0-21-15,-21 0 0,21 22 0,0-22 16,0 0-16,0 0 0</inkml:trace>
  <inkml:trace contextRef="#ctx0" brushRef="#br0" timeOffset="12372.73">7048 2350 0,'0'0'16,"0"21"-16,0 0 0,0 0 15,0 0-15,22-21 16,-1 0-16,0 21 0,0-21 16,0 0-16,0 0 0,1 0 0,20 0 15,-21 0-15,0 0 0,22 0 0,-22 0 16,0 0-16,21-21 0,-21 0 15,1 0-15,-1 0 0,0 21 0,0-43 16,-21 22-16</inkml:trace>
  <inkml:trace contextRef="#ctx0" brushRef="#br0" timeOffset="12606.33">7366 1566 0,'-21'-21'0,"42"42"0,-63-63 0,42 21 16,0 0-16,0 0 16,0-1-1,21 22 1,-21-21-16,21 21 16,0 0-16,0 0 0,0 0 0,22 0 15,-22 0-15,0 0 0,21 0 0,-20 0 16,20 0-16,-21 0 0,0 0 15</inkml:trace>
  <inkml:trace contextRef="#ctx0" brushRef="#br0" timeOffset="12954.63">8064 2032 0,'0'21'0,"22"-21"47,-1 0-47,0 21 16,0-21-16,-21 22 16,0-1-16,0 0 15,0 0-15,-21 0 0,0 0 16,0 1-16,-22-1 0,22 0 0,0 0 15,0 21-15,0-20 0,-1-1 16,1-21-16,21 21 0,-21 0 0,21 0 16,0 0-16,21-21 15,0 0-15,1 0 16,-1 0-16,21 0 0,0-21 16,1 0-16,-1 0 0,0 0 0,1 21 15,20-21-15,-20-1 0</inkml:trace>
  <inkml:trace contextRef="#ctx0" brushRef="#br0" timeOffset="13454.55">9821 1418 0,'0'0'0,"0"-21"0,0 0 0,0 0 0,21 21 0,-21-21 16,22 21-16,-22 21 31,0 21-31,0-21 0,0 22 0,0 20 16,0 1-16,-22-1 0,1 1 0,21 20 15,-21 1-15,0 0 0,0-1 16,0 1-16,-1 0 0,1-1 0,0 22 15,0-21-15,0-1 0,0-20 0,-1-1 16,1 1-16,0-1 0,0-20 16,0 20-16,21-42 0,0 22 15,-21-1-15,21-21 0,0 0 0,0 1 16,0-1-16,0-42 31,0-1-31,21-20 0</inkml:trace>
  <inkml:trace contextRef="#ctx0" brushRef="#br0" timeOffset="14107.92">10033 1334 0,'0'-22'0,"0"44"0,21-65 0,0 22 16,0 0-16,22 21 0,-1 0 15,0-21-15,1 21 0,-1 0 16,22 0-16,-1 0 0,22 0 0,21 0 16,-22 0-16,22 0 0,21 0 15,-21 0-15,21 0 0,-21 0 0,0 0 16,-1 21-16,1-21 0,0 0 0,0 21 16,-21-21-16,20 0 0,-20 0 15,0 21-15,-22-21 0,1 0 0,-1 0 16,-20 21-16,-1-21 0,0 0 0,-21 0 15,1 0-15,-1 22 0,0-1 16,-21 0 0,0 0-16,0 0 0,0 0 0,-21 1 15,0-1-15,-1 21 0,1 0 16,0 1-16,-21-1 0,21 22 0,-1-1 16,-20-21-16,21 22 0,0-1 0,0 1 15,-1-1-15,1 22 0,0-21 16,0 20-16,21-20 0,-21 20 0,21-20 15,-21 21-15,-1-22 0,22 1 0,-21-1 16,21 1-16,-21-22 0,0 21 16,21-20-16,-21 20 0,0-20 0,-1-1 15,22 0-15,-21-21 0,0 22 16,0-22-16,0 0 0,0 0 0,-1 0 16,1 1-16,0-1 0,0-21 15,-21 21-15,-1-21 0,1 0 0,0 0 16,-1 0-16,-20 0 0,-22 0 0,0 0 15,-20 0-15,-1 0 0,0-21 0,0 21 16,-21-21-16,0 21 0,0-22 16,21 22-16,-21-21 0,21 21 0,1-21 15,20 21-15,-21-21 0,21 21 0,22 0 16,-1-21-16,1 21 0,21 0 0,-1-21 16,1-1-16,21 22 0,0 0 15,-1-21-15,22 0 0,0 0 16,0 0-16,22 0 15,-1-1-15,0 1 0</inkml:trace>
  <inkml:trace contextRef="#ctx0" brushRef="#br0" timeOffset="14397.44">10583 1842 0,'0'0'0,"0"-22"0,21 1 16,-21 0-16,22 21 0,-22 21 15,0 0-15,0 1 16,0 20-16,0-21 0,-22 21 16,22 1-16,-21-1 0,0 0 0,21 1 15,0-1-15,-21 0 0,0 1 0,21-1 16,0 0-16,0 1 0,0-1 15,-21-21-15,21 22 0,0-1 0,0-21 16,-22 0-16,22 0 0,0 1 0,-21-22 16,21 21-16</inkml:trace>
  <inkml:trace contextRef="#ctx0" brushRef="#br0" timeOffset="14615.8">10223 2709 0,'0'0'0,"0"22"16,22-22 0,-1 0-1,0 0-15,0 0 0,0 0 0,0 0 16,1 0-16,-1 0 0,21 0 16,-21 0-16,22 0 0,-22-22 0,0 22 15,21 0-15,-21-21 0,1 21 16,-1-21-16,0 0 0,0 21 15,0-21-15,-21 0 0,0-1 0,0 1 16</inkml:trace>
  <inkml:trace contextRef="#ctx0" brushRef="#br0" timeOffset="14831.93">10477 1947 0,'0'-21'0,"0"42"0,0-63 0,-21 42 16,21-21-16,-21 0 0,21 0 15,0-1 1,0 1 0,21 21-16,0 0 0,1-21 0,-1 0 15,0 21-15,0 0 0,0 0 0,22-21 16,-22 21-16,21 0 0,0 0 16,-20 0-16,20 0 0,-21 0 0,21 0 15,-20 0-15,20 0 0,-21 21 0</inkml:trace>
  <inkml:trace contextRef="#ctx0" brushRef="#br0" timeOffset="15288.12">11176 2477 0,'0'0'0,"21"0"32,0 0-17,0 0-15,1 0 16,-22 21 0,0 0-16,0 0 15,0 0-15,-22-21 0,1 21 0,21 1 16,-21-22-16,0 21 15,0 0-15,0-21 0,-1 21 0,1-21 16,21 21 0,21-21-1,1 0 1,-1 0-16,0 0 0,0 0 16,0 0-16,-21 21 0,21-21 0,-21 22 15,0-1-15,22 0 0,-22 0 16,0 0-16,0 0 0,0 1 15,0-1-15,0 0 0,-22-21 0,1 21 16,0 0-16,0-21 0,-21 21 0,20-21 16,-20 0-16,0 0 15,-1 0-15,1 0 0,0 0 0,-1 22 16</inkml:trace>
  <inkml:trace contextRef="#ctx0" brushRef="#br0" timeOffset="15820.72">10075 3196 0,'-21'0'0,"42"0"0,-63 0 16,21 0-16,0 0 0,21 21 0,-64 1 16,43-1-16,-21 0 0,20 0 15,1-21-15,-21 21 0,21 0 0,-22 1 16,22-1-16,0 0 0,-21 0 16,21 0-16,-1 0 0,1-21 0,0 22 15,0-22-15,21-22 47,21 22-31,0-21-16,0 0 0,1 0 0,-1 0 15,0 0-15,21-1 0,-21 1 16,22 0-16,-22 0 0,21 0 0,-21 0 16,22-1-16,-22 1 0,0 21 0,0 0 15,0 0-15,1 0 16,-22 21-16,21 1 15,-21-1-15,21 0 0,0 21 16,-21-21-16,21 22 0,-21-22 0,0 21 0,43 22 16,-43-43-16,0 21 15,0-21-15,0 1 0,21-1 16,-21 0-16,0 0 0,21-21 0</inkml:trace>
  <inkml:trace contextRef="#ctx0" brushRef="#br0" timeOffset="16432.09">7239 3133 0,'0'21'32,"0"0"-32,-21 0 0,21 22 15,-21-22-15,21 0 0,-22 0 0,1 21 16,21-20-16,-21 20 0,0-21 16,0 0-16,0 22 0,-1-22 0,22 0 15,-21 0-15,0 0 0,21-42 47,0 0-31,0-21-16,21 20 0,0 1 15,1-21-15,-22 21 0,21-22 0,0 1 16,-21 0-16,21 21 0,0-22 16,0 22-16,1 0 0,-1 0 0,0 0 15,0 21-15,0 0 0,0 0 0,1 21 16,-1 0-16,0 21 15,-21-21-15,21 22 0,0-1 0,0-21 16,-21 22-16,22-1 0,-1-21 0,0 21 16,0 1-16,0-22 0,-21 0 0,21 0 15,1 0-15,20 43 16</inkml:trace>
  <inkml:trace contextRef="#ctx0" brushRef="#br0" timeOffset="17148.75">4614 3662 0,'0'0'0,"0"21"31,0 0-31,-21 0 16,21 1-16,-21-1 0,21 21 0,-21-21 15,21 0-15,-21 1 0,-1 20 0,22-21 16,-21 0-16,0 22 0,21-22 15,-21 0-15,21 0 0,-21 0 0,21 0 16,-21-21-16,21 22 0,0-44 31,21 1-15,0 0-16,-21 0 0,21 0 0,0-22 16,-21 22-16,21-21 0,1 21 15,-1-22-15,0 22 0,0-21 16,0 0-16,0 20 0,1-20 0,-1 21 15,0 0-15,0 0 0,0 21 0,0-22 16,1 22-16,-1-21 0,0 21 0,21 0 16,-21 0-16,1 0 0,20 21 15,-21 1-15,21-1 0,-20 0 0,20 0 16,0 0-16,1 0 0,-22 1 16,21-1-16,0 0 0,-20 0 0,20 0 15,-21 0-15,21 1 0,-20-1 16,-1 0-16,0 0 0,0 0 0,0 0 15,0-21-15,1 22 0,-1-1 16,0-21-16,0 0 0,0 0 16,0 0-16</inkml:trace>
  <inkml:trace contextRef="#ctx0" brushRef="#br0" timeOffset="19228.63">18013 5863 0,'0'0'0,"0"-21"0,0-42 16,0 41-16,0-20 0,0 21 15,0 0-15,0 0 0,-21 21 16,21-22-16,0 44 31,-22-22-31,22 42 0,-21-21 0,21 21 16,0-20-16,0 41 0,-21-21 0,21 1 15,0 20-15,-21 1 0,21-1 0,0 1 16,0-1-16,-21 22 0,21 0 16,-21-1-16,21 1 0,0 0 0,-22-1 15,1 1-15,21 21 0,-21-22 0,21 22 16,-21 0-16,0-21 0,21 21 15,-21-22-15,-1 22 0,1-21 0,0-1 16,0 22-16,0-21 0,21 0 16,-21-1-16,-1-20 0,1-1 0,21 1 15,0-1-15,0-20 0,0-1 0,0 0 16,0-21-16,0 1 0,0-1 0,0 0 16,21-42-1,-21 0-15,22-1 0,-1 1 0,0-21 16,0-22-16,21 22 0,-20-21 0,-1-1 15</inkml:trace>
  <inkml:trace contextRef="#ctx0" brushRef="#br0" timeOffset="20064.05">17949 5884 0,'0'0'0,"-21"-21"0,21 0 0,0 0 16,0 0-16,0 0 0,0-1 0,0 1 15,0 0-15,0 0 16,21 21-16,0 0 16,22-21-16,20 21 0,-20 0 0,41 0 15,1-21-15,21 21 0,0 0 0,-1 0 16,22-22-16,0 22 0,0 0 15,43 0-15,-22-21 0,0 21 0,21 0 16,1 0-16,-1 0 0,-21 0 0,22 0 16,-1 0-16,-21 0 0,0 0 15,-21 0-15,0 21 0,-21-21 0,21 0 16,-21 0-16,-21 22 0,20-22 0,-20 0 16,0 0-16,-1 0 0,-20 0 15,21 0-15,-22 21 0,1-21 0,-22 0 16,0 0-16,1 0 0,-1 0 0,-42 21 15,0 0-15,0 0 16,0 0-16,0 1 0,0-1 16,-21 21-16,-22-21 0,22 22 0,0-1 15,0-21-15,0 21 0,-22 22 16,22-22-16,-21 1 0,21 20 0,0 1 16,-22-1-16,22 22 0,0-22 0,0 1 15,0 20-15,21-20 0,0-1 0,0 22 16,0-21-16,0-1 0,0 22 15,0-1-15,0-20 0,21 21 0,-21-22 16,21 22-16,-21-22 0,21 22 16,-21-22-16,0 22 0,0-21 0,0-1 15,0 22-15,0-22 0,0 1 0,0-1 16,0 1-16,0-22 0,0 22 16,0-22-16,-21 0 0,21 1 0,-21-22 15,0 21-15,21-21 0,-22 22 0,1-22 16,0 0-16,-21 0 0,21 0 15,-1-21-15,-20 0 0,21 0 0,-21 0 16,-1 0-16,-20 0 0,20 0 0,-20 0 16,21 0-16,-22 0 0,1 0 0,-22 0 15,0 0-15,1 0 0,-22 0 0,0 0 16,0-21-16,-21 0 16,-21 21-16,21 0 0,-42-21 0,20 21 15,-20 0-15,-21 0 0,20-21 0,-20 21 16,-1 0-16,1 0 0,20 0 0,1 0 15,21 0-15,0 0 0,21 0 0,21 0 16,0 0-16,21 0 0,1 0 0,41 0 16,-20-22-16,21 22 0,20 0 0,1-21 15,21 0-15,0 0 0,21 0 16,22 0-16,-22-1 0,21 1 16,1-21-16,20 0 0</inkml:trace>
  <inkml:trace contextRef="#ctx0" brushRef="#br0" timeOffset="20470.21">21061 6562 0,'0'-21'0,"0"42"0,0-64 15,0 22-15,0 0 0,-21 21 16,-1 0 0,1 0-16,-21 0 0,21 21 0,-22 0 15,1 1-15,0-1 0,-1 21 16,22-21-16,-21 0 0,21 22 0,0-22 15,-1 21-15,22-21 0,0 1 0,0 20 16,0-21-16,0 0 0,22 0 0,-1 1 16,0-1-16,0 0 0,21-21 15,-20 21-15,20 0 0,0-21 0,-21 21 16,22-21-16,-1 0 0,0 0 16,1 0-16,-22 0 0,21 0 0,1 0 15,-1 0-15,-21 0 0,21-21 0,-20 0 16,20 0-16</inkml:trace>
  <inkml:trace contextRef="#ctx0" brushRef="#br0" timeOffset="20955.87">21421 6329 0,'0'0'0,"-64"-64"15,43 43-15,-21 21 16,20 0-16,-20-21 0,0 21 0,-1 0 0,1 0 15,0 0-15,-1 0 0,1 0 16,-21 21-16,20 0 0,-20 1 16,-1 20-16,22-21 0,-22 21 0,22 22 15,0-22-15,-22 1 0,22 20 0,0-21 16,20 22-16,-20-1 0,21-20 0,0-1 16,0 22-16,21-22 0,0 0 15,0 1-15,0 20 0,21-21 0,0 1 16,21-1-16,1 0 0,-1-20 0,21 20 15,1-21-15,-1 0 0,1 0 0,-1 1 16,22-22-16,-21 0 0,-1 0 16,22 0-16,-22 0 0,22-22 15,-22 1-15,22 0 0,-21 0 0,-1-21 16,1-1-16,-22 1 0,21-22 0,-20 22 16,-22-21-16,0-1 0,0 1 0,-21-1 15,0-21-15,0 22 0,0-22 16,-21 22-16,0-1 0,-21 1 0,-1 20 15,1-20-15,-22 42 0,22-22 0,-21 22 16,20-21-16,-126 0 16,105 20-16,1 22 0,-1 0 15,1-21-15,-1 21 0,1 0 0,-1 0 16,22 0-16,-21 0 0,20 0 16,1 0-16,0 0 0,-1 0 15,1-21-15,21 0 0,0 21 0</inkml:trace>
  <inkml:trace contextRef="#ctx0" brushRef="#br0" timeOffset="21617.05">17335 1905 0,'0'-42'0,"0"84"0,0-105 0,0 41 16,0 1-16,0 0 0,0 0 0,0 0 15,0 0-15,-21 21 0,0 0 16,0 0 0,21 21-16,-21 21 0,21 0 0,-21 1 15,-1 20-15,1 1 0,21 20 0,-21 1 16,21 0-16,-21 21 0,0-1 15,21 1-15,0-21 0,0 21 0,-21 0 16,21-1-16,-22-20 0,22 21 0,0-21 16,-21-22-16,21 22 0,0-22 15,0-20-15,0 20 0,0-21 0,0 1 16,0-22-16,0 21 0,0-21 0,0 1 16,0-1-16,0-42 31,0-1-31,0 1 0,0 0 0,0-21 15,21-1-15,-21 1 0,22-21 16</inkml:trace>
  <inkml:trace contextRef="#ctx0" brushRef="#br0" timeOffset="22295.92">17357 1884 0,'0'-21'0,"0"42"0,0-85 0,0 43 15,0 0-15,0 0 0,21 0 0,-21 0 0,21 21 16,0 0-16,0-22 0,0 22 16,22 0-16,-1-21 0,0 21 15,22 0-15,-1 0 0,22-21 16,0 21-16,21 0 0,-1 0 0,44 0 16,-22-21-16,0 21 0,0 0 0,21 0 15,-21-21-15,21 21 0,0-21 16,-21 21-16,21 0 0,-42 0 0,21 0 15,-21 0-15,0 0 0,-22 0 16,1 0-16,-21 0 0,-1 0 0,1 0 16,-22 0-16,0 0 0,-21 0 15,1 0-15,-1 21 0,-21 0 0,21-21 16,-21 21-16,0 21 0,0-20 0,0-1 16,-21 21-16,0 0 15,-1 1-15,1-1 0,0 0 0,0 22 16,0-22-16,0 1 0,-1 20 0,1-21 15,0 22-15,0-1 0,0 1 16,0 21-16,-1-22 0,22 22 0,-21-22 16,21 22-16,-21-22 0,21 22 0,0-21 15,0-1-15,0 1 0,0-1 16,0 1-16,0-22 0,0 21 0,0-20 16,0-1-16,0 0 0,0 1 0,-21-22 15,0 21-15,0-21 0,21 1 16,-22-1-16,1 0 0,0 0 15,-21 0-15,-1-21 0,1 21 0,0-21 16,-22 0-16,1 22 0,-22-22 0,0 0 16,-20 0-16,-1 0 0,0 0 0,-21 0 15,0 0-15,-21 0 0,0 0 16,-1 0-16,1 0 0,0 0 0,0 0 16,21-22-16,0 22 0,0 0 0,21 0 15,21-21-15,1 21 0,20 0 16,1 0-16,20 0 0,1-21 0,21 21 15,0 0-15,0 0 0,21-21 16,0 0-16,21 21 16,0 0-16,21-21 0,-21 21 15,22-22-15,-1 1 0,0 0 0,1 0 16,20 0-16,-20-22 0</inkml:trace>
  <inkml:trace contextRef="#ctx0" brushRef="#br0" timeOffset="22587.64">18584 2265 0,'43'-64'16,"-22"43"-16,-21 0 0,21 0 16,0 0-16,-21 0 15,0 42 1,0 0-16,0 0 15,-21 0-15,0 22 0,21-1 0,-21 0 16,-1 22-16,1-22 0,0 22 16,21-1-16,-21 1 0,21-22 0,-21 21 15,21-20-15,-21-1 0,21 0 0,0-20 16,0 20-16,0-21 0,0 0 16,0 0-16,0 1 0,0-1 0,-22-21 31,1 0-31</inkml:trace>
  <inkml:trace contextRef="#ctx0" brushRef="#br0" timeOffset="22800.3">18119 3006 0,'0'0'0,"-22"21"16,22 0 0,22-21-1,-1 0-15,0 0 0,21 0 0,-21 0 16,22 0-16,-22 0 0,21 0 0,1 0 15,-1 0-15,0 0 0,1-21 16,20 21-16,-21 0 0,-20-21 16,20 0-16,0 21 0,-21-22 0,1 22 15,-1-21-15,0 21 0,0-21 16,-21 0-16,0 0 0,0 0 0</inkml:trace>
  <inkml:trace contextRef="#ctx0" brushRef="#br0" timeOffset="23004.42">18394 2223 0,'-21'-22'16,"42"44"-16,-42-65 0,21 22 15,0 0-15,21 0 16,0 21-16,0 0 0,21-21 16,-20 21-16,20 0 15,0-22-15,1 22 0,-1 0 0,21-21 16,-20 21-16,-1-21 0,0 21 0,1 0 15,-1 0-15,-21 0 0,22 0 16,-22 0-16,0 0 0,0 21 0</inkml:trace>
  <inkml:trace contextRef="#ctx0" brushRef="#br0" timeOffset="23269.92">19346 2434 0,'0'21'16,"-21"-21"-16,0 22 15,21-1-15,-21 0 0,21 0 0,0 0 16,-21 22-16,21-22 0,-22 21 0,1-21 16,21 22-16,0-1 0,-21 0 15,21-21-15,0 22 0,-21-22 0,21 21 16,0-21-16,0 1 0,0-1 0,0 0 15,0 0-15,0 0 0,0 0 16,0 1 0</inkml:trace>
  <inkml:trace contextRef="#ctx0" brushRef="#br0" timeOffset="23843.71">19092 3789 0,'0'0'0,"0"-21"0,-21 21 15,21-21-15,-21 21 16,0 0-16,0 0 16,-1 21-16,22 0 0,0 0 15,0 0-15,-21 22 0,21-1 16,0 0-16,0 22 0,0-1 0,0 1 16,0-1-16,0 1 0,0-1 0,0 22 15,0-22-15,0 22 0,0-21 0,0 20 16,0 1-16,0-22 0,0 22 0,-21-21 15,21-1-15,0 1 0,0-1 16,0-21-16,0 1 0,0-1 16,0 0-16,0-20 0,0 20 0,0-21 15,0 0-15,0-42 32,0 0-32,0 0 15,0 0-15,0-1 0,21-20 16,-21 21-16,0-21 0</inkml:trace>
  <inkml:trace contextRef="#ctx0" brushRef="#br0" timeOffset="24295.92">19071 3831 0,'0'0'0,"-21"-21"0,-21-21 16,20 42-16,1 0 15,0 0-15,0 0 0,0 21 16,21 0-16,-21 0 0,-1 0 0,1 22 16,0-22-16,0 21 0,0 1 15,-22-1-15,22 0 0,0 1 0,0-1 16,0 0-16,0 1 0,-1-22 0,1 0 16,0 0-16,21 0 0,0 0 0,21-42 46,-21 0-46,21 0 0,1 0 0,-1 0 16,0-22-16,0 1 0,0 0 16,0-1-16,1 1 0,-1 0 0,0-1 15,0 1-15,21 21 0,-20-22 0,-1 22 16,0 21-16,0-21 0,0 21 16,0 0-16,1 0 0,-1 21 15,0 0-15,21 1 0,-21-1 0,22 21 16,-22 0-16,21 1 0,1-1 0,-1 0 15,0 1-15,1-1 0,-1 0 0,0-20 16,1 20-16,-1-21 16,0 0-16,1 0 0,-1 1 0,-21-1 15,0-21-15,0 0 0,1 0 0,-1 0 16</inkml:trace>
  <inkml:trace contextRef="#ctx0" brushRef="#br0" timeOffset="24863.83">21802 1905 0,'21'-21'0,"-42"42"0,42-63 0,0 21 0,0-1 16,-21 1-16,0 0 0,21 0 15,0 21-15,-21-21 0,0 42 16,0 0 0,0 0-16,0 22 0,0-1 0,0 0 15,-21 22-15,0-1 0,21 22 0,0 0 16,-21-1-16,0 22 0,21 0 15,-21-21-15,-1 20 0,22-20 0,-21 0 16,21-22-16,-21 22 0,0-22 0,0 22 16,21-21-16,0-22 0,-21 21 15,21-20-15,-22-1 0,22 0 16,0-20-16,0-1 0,0 0 0,0 0 16,0 0-16,0-42 31,0 0-31,0 0 0,0-22 0,0 1 15,22 0-15,-22-1 0,0-20 0</inkml:trace>
  <inkml:trace contextRef="#ctx0" brushRef="#br0" timeOffset="25563.75">21865 1736 0,'0'0'0,"0"-21"0,0-1 0,0 1 15,21 0 1,0 21 0,1 0-16,20 0 15,-21 0-15,21 0 0,22-21 0,-1 21 16,1 0-16,21 0 0,20 0 0,1 0 16,0 0-16,0 0 0,0 0 15,21 0-15,-21 0 0,-1 0 0,22 0 16,-21 0-16,0 0 0,21 0 15,-21 0-15,-21 0 0,-1 0 16,1 0-16,0 0 0,-22 0 0,-21 0 16,1 0-16,-1 0 0,0 0 15,-20 0-15,-1 0 0,0 0 0,0 0 16,-21 21 0,0 0-16,0 0 0,0 1 15,0-1-15,0 0 0,0 21 0,0 1 16,-21-22-16,21 21 0,0 0 15,-21 1-15,21 20 0,0-20 0,0-1 16,0 21-16,-21 1 0,21-1 16,-22-20-16,22 41 0,-21-20 15,21-1-15,-21 1 0,21-1 0,-21 1 16,0-22-16,21 22 0,-21-1 0,-1-20 16,1 20-16,21 1 0,-21-22 15,21 21-15,-21-20 0,21 20 0,0-20 16,-21-1-16,21 0 0,-21-21 0,21 22 15,-22-22-15,1 0 0,0 0 16,0 0-16,0 1 0,-22-22 0,1 0 16,-21 0-16,20 0 0,-20 0 0,-22 0 15,22 0-15,-22 0 0,0-22 16,1 22-16,-22-21 0,0 0 16,0 21-16,-21-21 0,21 0 0,-21 0 15,21-1-15,-21 22 0,22-21 0,-1 0 16,21 21-16,0 0 0,1-21 15,20 21-15,22 0 0,-22 0 0,43 0 16,-21 0-16,21 0 0,21-21 0,0 0 31,21 21-31,0-22 16,0 1-16,22 21 0,-22-21 0,21 0 16,-21-21-16,22 20 0</inkml:trace>
  <inkml:trace contextRef="#ctx0" brushRef="#br0" timeOffset="26395.58">23495 2371 0,'21'0'0,"-21"-21"16,0-1-16,0 1 16,0 0-1,-21 21 1,0 0-16,0 0 0,-1 0 16,-20 0-16,21 0 0,0 0 0,-22 0 15,22 0-15,-21 0 0,21 0 0,-22 0 16,1 0-16,21 0 15,-21 21-15,-1-21 0,1 21 0,0 1 16,-1-1-16,1 21 0,21-21 0,-22 22 16,22-1-16,0-21 0,-21 21 15,42 1-15,0-22 0,-21 21 0,21 1 16,0-22-16,0 0 0,0 21 0,21-21 16,0 1-16,0-1 0,0 0 15,0 0-15,22-21 0,-22 21 0,21 0 16,1-21-16,-22 0 0,21 0 0,0 0 15,-20 0-15,20 0 0,-21 0 16,21 0-16,-20 0 0,-1 0 16,21 0-16,-21-21 0,0 21 0,1 0 15,-22-21-15,21 21 0,0-21 16,-21 0 0,21 21 30,-21-21-30,21 21 0,-21-22-16</inkml:trace>
  <inkml:trace contextRef="#ctx0" brushRef="#br0" timeOffset="26672.11">23707 2773 0,'0'0'15,"-22"0"1,1 21 0,21 0-16,-21 0 15,21 1-15,-21-1 0,21 0 16,0 0-16,0 0 0,-21 0 15,21 1-15,-21 20 0,21-21 0,0 0 16,-22 0-16,22 1 0,-21-22 16,21 21-16,21-42 31</inkml:trace>
  <inkml:trace contextRef="#ctx0" brushRef="#br0" timeOffset="27240.18">26183 2053 0,'0'0'0,"-21"0"31,0 0-31,0 21 16,-1-21-16,1 22 16,0-1-16,0 0 0,0 21 0,-22 1 15,22-22-15,-21 42 0,21-20 16,-22 20-16,22 1 0,0-1 15,-21 1-15,21-1 0,-1 1 0,1-1 16,0-21-16,0 22 0,0-1 0,0 1 16,-1-1-16,1-20 0,21 20 15,0-20-15,-21-1 0,21 0 0,-21 1 16,21-1-16,-21-21 0,21 0 0,0 0 16,0 1-16,-21-22 15,21-22 1,0-20-16,0 21 15,0-21-15,21-1 0,0 1 16</inkml:trace>
  <inkml:trace contextRef="#ctx0" brushRef="#br0" timeOffset="27924.11">25760 2053 0,'0'0'0,"0"-21"0,0-42 15,21 63-15,0-22 16,0 22-16,0 0 0,22-21 0,-1 21 16,22 0-16,-1 0 0,1 0 0,-1 0 15,22 0-15,-1 0 0,1 0 16,21 0-16,0 0 0,0 0 16,21 0-16,-22 0 0,1 0 15,0 0-15,-21 0 0,-1 0 0,1 0 16,-21 0-16,-1 0 0,1 0 0,-1 0 15,-21 0-15,1 0 0,-1 0 16,-21 0-16,0 0 0,1 0 0,-1 0 16,0 0-16,0 0 31,-21 21-31,0 1 16,0-1-16,0 0 0,0 0 0,0 0 15,0 22-15,-21-22 0,21 21 16,-21 0-16,21 1 0,0 20 15,-21 1-15,21-22 0,0 22 0,0-1 16,-22 1-16,22-1 0,0 1 0,0-1 16,-21 1-16,21-1 0,0-21 15,0 22-15,0-1 0,0-20 0,-21 20 16,21 1-16,0-22 0,0 0 16,0 1-16,0-1 0,0 0 0,0 1 15,-21-22-15,21 0 0,0 0 0,0 0 16,-21 1-16,0-1 0,-1-21 0,1 21 15,-21-21-15,21 0 0,-22 0 16,1 0-16,0 21 0,-1-21 0,1 0 16,-21 0-16,-1 0 0,1 0 15,-1 0-15,-21 0 0,-20 0 16,20 0-16,-21 0 0,0 0 0,-21 0 16,21 0-16,-21 0 0,22 0 0,-22 0 15,21 0-15,0 0 0,21 0 0,-21 0 16,43 0-16,-22 0 0,43 0 15,-22 0-15,43 0 0,-21 0 0,21 0 16,0 0-16,21-21 16,0 0-16,21 21 15,0-21-15,21 21 0,-21-22 0,22 1 16,-22 0-16,21 0 0</inkml:trace>
  <inkml:trace contextRef="#ctx0" brushRef="#br0" timeOffset="28235.53">26818 2477 0,'0'0'16,"0"-22"-16,0-20 15,-21 42-15,0 0 0,0 0 0,-1 0 16,1 0-16,0 21 15,-21 0-15,21 1 0,-22 20 0,1-21 16,21 21-16,-22 1 0,22-1 0,-21 0 16,21-20-16,0 20 0,-1 0 15,1-21-15,21 22 0,0-22 0,0 0 16,0 21-16,0-20 0,0-1 0,0 0 16,21-21-16,1 21 0,-1 0 15,21-21-15,-21 0 0,22 21 0,-22-21 16,21 0-16,0 0 0,1 0 0,-1 0 15,0-21-15,1 21 0</inkml:trace>
  <inkml:trace contextRef="#ctx0" brushRef="#br0" timeOffset="28636.79">27178 2942 0,'-21'0'15,"0"0"-15,21-21 16,21 21 15,0 0-31,0 0 0,0 0 0,0 21 16,1 0-16,-1-21 16,-21 22-16,0-1 0,0 0 15,0 0-15,-21 0 0,-1 0 16,-20 1-16,0-22 0,-1 21 15,-20 0-15,-1 0 0,22-21 0,-21 21 16,20 0-16,-20 1 0,20-1 0,22-21 16,-21 21-16,21 0 0,0-21 0,-1 21 15,22 0 1,22 1-16,20-22 16,-21 0-16,43 0 0,-22 0 0,0 0 15,22 0-15,-1 0 0,-20 0 16,20 0-16,-21 0 0,1 0 15,-1 0-15,-21 0 0,22-22 0,-43 1 16</inkml:trace>
  <inkml:trace contextRef="#ctx0" brushRef="#br0" timeOffset="29208.24">22373 3725 0,'0'0'16,"0"-42"-1,0 21-15,0 0 0,0 42 47,-21 21-47,0-21 0,0 22 16,-1-1-16,1 22 0,-21-1 0,0 22 16,-1-22-16,1 22 0,-22 0 15,22-1-15,-21 1 0,-1 0 0,1-1 16,-1 1-16,1 0 0,20-22 15,-20 22-15,20-1 0,1-20 0,0-22 16,-1 22-16,1-22 0,21 0 0,-21 1 16,20-22-16,1 0 0,21 0 15,0 0-15,21-42 32,1 0-32,-22-21 0,42 21 0,-21-22 15,0 1-15,0-22 0,22 22 0</inkml:trace>
  <inkml:trace contextRef="#ctx0" brushRef="#br0" timeOffset="29680.4">22394 3641 0,'0'0'0,"21"-21"0,-21-22 15,0 22-15,0 0 0,-21 21 16,0 0-16,0 0 0,-21 0 15,-1 21-15,1 0 0,0 0 0,-1 1 16,1-1-16,0 0 0,-22 0 16,22 0-16,-22 22 0,22-22 0,0 0 15,-22 0-15,22 21 0,21-20 0,-22-1 16,22-21-16,0 21 16,21 0-16,21-21 15,0 0 1,0 0-16,22-21 0,-22 21 15,21-21-15,1 0 0,-1-1 0,0 1 16,22 0-16,-22 0 0,0 0 0,22 0 16,-22-1-16,22 1 0,-22-21 15,0 21-15,22 21 0,-22-21 0,43-1 16,-64 22-16,0 0 0,22 0 16,-22 0-16,0 0 0,0 22 15,0-22-15,-21 21 0,21 0 16,1 21-16,-22-21 0,0 1 0,0 20 15,0-21-15,0 21 0,0-20 16,0 20-16,0-21 0,0 21 0,-22-20 16,22-1-16,-21 0 0,21 0 0,0 0 15,0 0-15,21 1 16,1-22-16,-1 0 0,21 0 16</inkml:trace>
  <inkml:trace contextRef="#ctx0" brushRef="#br0" timeOffset="30171.6">25823 3620 0,'0'-22'16,"0"44"-16,-21-44 31,0 44-31,-21-1 16,20 0-16,-20 0 0,0 21 15,-22-20-15,1 20 0,-1 0 0,-338 212 31,275-190-31,21 20 0,-21-20 0,0-1 0,0 22 16,21-21-16,-21 20 0,0-20 16,22 20-16,-22-20 0,21 21 0,-21-22 15,21 1-15,0-1 0,0 1 0,0-1 16,1 1-16,-1-22 0,-21 21 0,21-20 16,0 20-16,21-20 0,1-1 15,-1 0-15,0 1 0,43-22 0,-21 21 16,20-21-16,1 0 0,21 1 0,0-1 15,-1-21-15,44 0 32,-1 0-32,0-21 0,0-1 0,0 1 15,22-21-15,-22 21 0,21-22 16,0 1-16,22 0 0</inkml:trace>
  <inkml:trace contextRef="#ctx0" brushRef="#br0" timeOffset="30856.21">25485 3768 0,'-22'0'47,"1"0"-47,0 0 0,0 0 15,-21 0-15,-1 21 0,1-21 0,0 21 16,-22-21-16,1 21 0,-22-21 15,21 21-15,-20 1 0,20-22 0,1 21 16,-1 0-16,22-21 0,0 21 0,-1 0 16,1-21-16,21 0 0,0 21 15,-1-21-15,65 0 16,-22 0 0,21 0-16,1 0 0,-1-21 15,0 0-15,22 21 0,-1-21 0,1 21 16,-22-21-16,22 0 0,-1 21 15,1-22-15,-22 22 0,21-21 0,-20 21 16,20-21-16,-20 21 0,-1 0 16,0 0-16,1-21 0,-1 21 0,-21 0 15,0-21-15,22 21 0,-22 0 0,0 0 16,0 0 0,-21 21-16,0 0 0,0 0 15,0 0-15,0 1 0,0-1 0,0 0 16,0 21-16,-21 1 0,0-1 0,0 0 15,-1 1-15,1-1 0,21 0 16,-21 22-16,0-22 0,0-21 16,0 22-16,21-1 0,0-21 0,-22 21 15,22-20-15,-21-1 0,21 0 0,0 0 16,-21 0-16,21 0 0,0 1 16,-21-22-1,0 0 1,0 0-16,-1 0 0,1 0 15,0 0-15</inkml:trace>
  <inkml:trace contextRef="#ctx0" brushRef="#br0" timeOffset="32439.63">3831 15071 0,'0'0'0,"0"-21"0,0-1 16,0 1-16,0 0 0,0 0 0,0 0 15,0 0-15,-21 21 0,21-22 16,0 1-16,0 0 0,0 0 0,0 0 16,-21 0-16,0-1 15,-1 22 1,1 0-16,21 22 15,0-1-15,0 0 16,-21 21-16,21 1 0,0-1 16,0 0-16,0 1 0,0 20 0,0 1 15,-21-1-15,21 22 0,0-22 16,0 22-16,-21-22 0,0 149 16,-1-127-16,22-22 15,0 1-15,0 20 0,0-20 0,0-22 16,0 22-16,0-1 0,0-20 0,0-1 15,0 0-15,0-21 0,0 22 16,0-22-16,0 0 0,0 0 0,0 0 16,0-42 15,0 0-31,0 0 0,0 0 0,0-22 16,0 1-16,0 0 0</inkml:trace>
  <inkml:trace contextRef="#ctx0" brushRef="#br0" timeOffset="33296.37">3831 14901 0,'0'0'0,"-21"-21"0,0 0 16,0 0-16,-1 21 0,1-21 0,0 21 15,21-21-15,-21 21 0,0 0 16,21-22-16,21 22 31,0 0-31,21 0 0,1 0 16,-1-21-16,22 21 0,-1 0 0,1 0 15,-1 0-15,22-21 0,21 0 16,-1 21-16,1-21 0,21 21 0,-21-21 16,21-1-16,0 1 0,21 21 15,0-21-15,-21 0 0,22 0 0,-22 21 16,0-21-16,-22 21 0,1 0 0,0-22 15,-21 22-15,-1 0 0,1 0 0,-21 0 16,-1 0-16,1 0 16,-22 0-16,0 0 0,1 0 0,-22 0 15,0 0-15,0 0 0,0 0 0,0 22 16,1-1-16,-22 0 16,0 0-16,0 0 15,0 0-15,0 1 0,21 20 0,-21-21 16,21 21-16,-21-20 0,0 20 0,21 0 15,-21 1-15,21 20 0,-21-21 16,0 22-16,21-1 0,-21-20 0,22 20 16,-22 1-16,21-1 0,-21 1 0,0-1 15,0-20-15,0 20 0,0 1 16,0-22-16,0 21 0,0 1 16,0-1-16,0-20 0,0 20 0,0-20 15,0 20-15,0-21 0,0 1 0,0 20 16,-21-20-16,21-1 0,-22 0 15,22-21-15,-21 22 0,21-1 0,0-21 16,0 22-16,-21-22 0,21 21 0,-21-21 16,21 0-16,-21 22 0,21-22 15,0 0-15,0 0 0,-21 0 0,-1-21 16,22 22-16,-21-1 0,0 0 0,0-21 16,21 21-16,-42 0 0,20-21 0,1 21 15,-21-21-15,21 22 0,-22-1 16,1-21-16,0 21 0,-1-21 15,-20 0-15,21 21 0,-22-21 0,1 0 16,-1 21-16,1-21 0,-22 0 0,21 0 16,-20 0-16,-1 0 0,0 0 15,-20 0-15,20 0 0,0 0 0,-21 0 16,22 0-16,-22 0 0,0 0 0,21-21 16,-20 21-16,20-21 0,0 21 15,1 0-15,20-21 0,1 0 0,-1 21 16,22 0-16,-1-22 0,1 22 0,21 0 15,-21-21-15,20 0 0,1 21 16,0 0-16,0-21 0,21 0 16,0 0-16,0-1 15,0 1-15,0 0 0,0 0 16,0 0-16</inkml:trace>
  <inkml:trace contextRef="#ctx0" brushRef="#br0" timeOffset="34224.04">5567 15452 0,'0'-21'0,"0"-1"16,-21 1-16,-1 21 0,1 0 15,0 0-15,0 0 0,0 0 0,0 0 16,-22 0-16,22 0 0,0 21 16,-21-21-16,20 22 0,1-1 0,0 0 15,0 0-15,0 21 0,0-20 0,-1 20 16,1-21-16,21 21 15,0-20-15,0 20 0,0-21 0,0 0 16,0 22-16,0-22 0,0 0 0,21 0 16,1 0-16,-1 0 0,0 1 15,0-22-15,0 0 0,22 21 0,-1-21 16,0 0-16,1 0 0,-1 0 0,0 0 16,1 0-16,20-21 0,-21 21 0,1-22 15,-22 1-15,21 21 0,1-21 16,-22 21-16,0-21 0,0 0 0</inkml:trace>
  <inkml:trace contextRef="#ctx0" brushRef="#br0" timeOffset="34743.69">5800 15240 0,'-22'-21'0,"44"42"0,-65-63 0,1 21 15,0 21-15,-1-22 0,1 22 0,0 0 16,-1 0-16,1 0 0,-22 0 16,22 0-16,0 0 0,-1 22 0,1-1 15,0 0-15,-1 0 0,1 21 0,0 1 16,21-1-16,-22 0 16,22 1-16,-21-1 0,21 0 0,-1 22 15,1-22-15,0 1 0,21 62 16,0-62-16,0 20 0,0-20 15,0-1-15,21 0 0,22 1 0,-22-1 16,0 0-16,21-21 0,-21 22 0,22-22 16,-1 0-16,-21 0 0,22 0 15,-1-21-15,0 22 0,1-22 0,-1 0 16,0 0-16,22 0 0,-22-22 0,0 22 16,22-21-16,-22 0 0,1-21 15,20 21-15,-21-22 0,1 1 16,20-22-16,-20 22 0,-22-21 0,21-1 15,-21 1-15,-21-1 0,0 1 0,0-1 16,0 22-16,-21-22 0,0 22 16,-21 0-16,-1-1 0,1 1 0,0 21 15,-1 0-15,-20-1 0,20 22 0,-20 0 16,21 0-16,-22 0 0,22 0 16,-1 0-16,1 0 0,0 0 0,-1 0 15,1 0-15,21 0 0,0 0 0,-22 0 16,22 0-16,0 0 0,21-21 0,-21 0 15,0 21-15,0-21 0,-1 0 16</inkml:trace>
  <inkml:trace contextRef="#ctx0" brushRef="#br0" timeOffset="35408.46">3641 12679 0,'0'-21'15,"0"42"-15,0-63 0,0 20 16,-22 1-16,22 0 16,0 42 15,0 0-31,0 1 16,22 20-16,-22 0 0,21 1 0,0-1 15,0 21-15,0 1 0,0 21 16,1-22-16,-1 1 0,21 20 0,-21 1 15,64 148 1,-64-149-16,0 1 0,0-21 0,1-1 16,-1 1-16,-21-1 0,21 1 15,-21-1-15,21-21 0,0 1 0,-21 20 16,0-20-16,0-22 0,21 21 16,-21 0-16,22-20 0,-22-1 0,0 0 15,0 0-15,21-21 0,-21-21 31,0 0-15,0 0-16,0-22 0,0 22 0,0-21 16,0-1-16,0 22 0,0-21 0,0-22 15,0 22-15,0-21 0</inkml:trace>
  <inkml:trace contextRef="#ctx0" brushRef="#br0" timeOffset="35956.58">3937 12806 0,'-21'-21'0,"42"42"0,-63-85 0,20 43 0,1 0 15,0 0-15,0 21 16,0 0-16,0 0 16,-1 0-16,1 21 0,0 0 15,21 22-15,-21-22 0,0 21 16,0 0-16,-1 1 0,1-1 15,0 0-15,0 1 0,0-1 0,-22 0 16,22-20-16,0 20 0,0 0 16,0-21-16,0 1 0,-1-1 0,1 0 15,0 0-15,0 0 0,21-42 47,0 0-47,0 0 0,0 0 0,21-1 16,0-20-16,0 21 0,-21-21 15,22-1-15,-1 1 0,-21 0 16,21-1-16,0 1 0,-21 0 0,21-1 16,0 1-16,1 21 0,-1-22 15,0 22-15,0 0 0,0 0 0,0 0 16,1 0-16,-1 21 16,0 0-16,0 0 0,0 0 0,22 0 15,-22 0-15,0 21 0,21 0 0,-21 0 16,22 21-16,-22 1 0,21-22 15,1 21-15,-1 1 0,0-1 0,1 0 16,-1 1-16,0-1 0,1 0 0,20-21 16,-42 22-16,22-22 0,-22 0 15,21 0-15,-42 0 0,0 1 16,21-22-16,-21 21 0,0 0 16,-21-21-16,0-21 15,0 0-15,0-1 0</inkml:trace>
  <inkml:trace contextRef="#ctx0" brushRef="#br0" timeOffset="36556.01">2646 10478 0,'0'-22'0,"0"44"0,0-86 15,0 43-15,0 0 0,0 0 16,0 42-1,0 21 1,0 0-16,0 22 0,0-1 0,0 1 16,0-1-16,21 22 0,0 21 15,-21-21-15,0 20 0,0 1 0,0-21 16,0 21-16,0-22 16,0 22-16,0-21 0,0-22 0,-21 22 15,21-21-15,-21-1 0,21 1 0,0-1 16,0-21-16,0 1 0,0-22 0,0 21 15,0-21-15,0 1 0,0-1 16,0 0-16,0-42 16,0 0-1,0-1-15,0-20 0,0 0 16,0-1-16,0 1 0,0-21 0,0 20 16</inkml:trace>
  <inkml:trace contextRef="#ctx0" brushRef="#br0" timeOffset="37304.12">2815 10456 0,'21'-42'16,"-42"84"-16,63-105 0,-42 21 0,22 20 0,-1 1 16,0 0-16,21 21 0,-21-21 15,22 0-15,-1 21 0,0-21 0,22-1 16,-22 22-16,43 0 0,-22-21 0,22 21 15,21 0-15,-21 0 0,20-21 16,-20 21-16,21 0 0,0 0 16,0-21-16,21 21 0,-22 0 0,22 0 15,0 0-15,-21 0 0,21 0 16,-21 0-16,-21 0 0,-1 0 0,22 0 16,-42 0-16,20 0 0,-20 0 0,-1 0 15,1 0-15,-22 0 0,1 0 16,-1 21-16,-21-21 0,21 0 0,-20 21 15,-1 0-15,0 1 16,-21-1-16,0 0 0,0 0 16,0 0-16,0 22 0,0-22 0,21 21 15,-21 0-15,0 22 0,0-22 0,0 1 16,0 20-16,0-21 16,0 22-16,0-22 0,0 1 0,0 20 15,0 1-15,0-22 0,0 21 0,0 1 16,0-1-16,0 1 0,0-22 0,0 22 15,-21-1-15,21-20 0,0-1 16,0 21-16,0-20 0,-21-1 0,21 0 16,0-20-16,-21 20 0,21 0 0,0-21 15,0 22-15,0-22 0,-22 21 0,1-21 16,0 1-16,21-1 0,-21 0 16,0 0-16,0-21 0,-1 21 0,1 0 15,0 1-15,0-22 0,-21 21 16,20-21-16,-20 21 0,0-21 0,21 21 15,-22-21-15,-20 21 0,20-21 16,-20 21-16,21-21 0,-43 0 0,21 22 16,-20-22-16,-22 0 0,0 0 0,0 21 15,0-21-15,1 0 0,-22 0 0,0 21 16,0-21-16,0 0 0,0 0 16,21 0-16,0 0 0,0 0 0,21 0 15,1 0-15,20 0 0,1 0 0,-1 0 16,1 0-16,20 0 0,-20-21 15,21 21-15,-1 0 0,22 0 16,0 0-16,-21 0 0,20 0 0,22-21 16,0-1-1,0 1 1,0 0-16,22 0 0,-1 0 16</inkml:trace>
  <inkml:trace contextRef="#ctx0" brushRef="#br0" timeOffset="38608.48">4085 10710 0,'21'-21'0,"0"0"0,-21 0 15,0 0-15,0 0 16,0-1-16,0 1 0,-21 21 16,0-21-16,21 0 0,-21 21 0,0 0 15,0 0-15,-22 0 0,22 0 16,-21 0-16,-1 21 0,1 0 0,-21 0 15,20 1-15,1-1 0,-22 21 16,22 0-16,0 1 0,-1-1 0,1 0 16,21 1-16,0-1 0,0 0 0,21 1 15,-22-1-15,22 0 0,0 1 16,0-1-16,0 0 0,22-20 16,-1 20-16,0 0 0,0-21 0,21 1 15,-20-1-15,20 0 0,0 0 16,1 0-16,-1-21 0,0 0 0,1 21 15,-22-21-15,21 0 0,0 0 0,-20 0 16,20 0-16,-21 0 0,21-21 16,-20 21-16,-1 0 0,0-21 0,0 0 15,0 21-15,-21-21 0,21 0 16,-21-1 0,0 1-16,0 0 15,22 21-15,-22-21 16,21 21-16,-21-21 0,0 0 15</inkml:trace>
  <inkml:trace contextRef="#ctx0" brushRef="#br0" timeOffset="39504.31">4635 11049 0,'0'0'0,"0"-21"16,0 0-16,0 0 16,0 42 15,0 0-31,-21 0 0,0 0 0,21 22 15,-21-1-15,21 0 0,0 22 0,0-22 16,-21 0-16,21 22 0,-21-22 16,21 1-16,0-1 0,0 0 15,0 1-15,0-1 0,0-21 0,0 21 16,-22-20-16,22-1 0,0 0 0,0 0 16,0 0-16,0 0 0,0-42 31,0 0-16,0 0-15,0 0 0,0 0 0,22-22 16,-22 22-16,0-21 0,0-1 16,0 1-16,0-21 0,0 20 0,0 1 15,0-22-15,0 22 0,0 21 0,0-21 16,0 20-16,0 1 16,0 42-1,0 1 1,0 20-16,0-21 15,0 0-15,0 0 0,0 1 0,0-1 16,0 0-16,0 0 0,21 0 0</inkml:trace>
  <inkml:trace contextRef="#ctx0" brushRef="#br0" timeOffset="40155.96">6202 12848 0,'21'-21'0,"0"21"0,0 0 16,-21-21-16,21 21 15,-21 21-15,0 0 16,0 22-16,0-22 0,0 21 0,0 0 15,0 1-15,0-1 0,0 0 16,0 1-16,0 20 0,0-20 0,0 20 16,0 1-16,0-1 0,0 22 0,0-22 15,0 22-15,-21 0 0,0-1 0,21-20 16,-21 20-16,0-20 0,21 21 16,-21-22-16,-1 22 0,1-22 15,21 1-15,-21-1 0,0-20 0,21-1 16,0 0-16,0 1 0,-21-1 0,21-21 15,0 0-15,0-42 32,0 0-32,0 0 0,0-22 0,0 1 15,21 0-15,-21-22 0</inkml:trace>
  <inkml:trace contextRef="#ctx0" brushRef="#br0" timeOffset="40612.61">6435 12869 0,'0'-21'15,"0"42"-15,-22-42 0,1 21 0,0 0 0,0 0 16,0 0-16,0 0 0,-22 21 0,22 1 16,0 20-16,0-21 0,-22 0 15,22 22-15,0-22 0,0 21 0,0 0 16,0-20-16,-1-1 0,1 21 0,0-21 15,0 0-15,0 1 0,21-1 16,0 0-16,-21-21 0,42-21 31,0 0-15,0-1-16,0-20 16,0 21-16,1-21 0,20-22 15,-21 22-15,21-1 0,-20 1 0,-1 0 16,0 21-16,21-22 0,-21 22 15,1 0-15,-1 21 0,0 0 0,0 0 16,0 0-16,0 0 0,1 21 0,-1 0 16,0 22-16,0-1 0,0-21 15,0 21-15,22 1 0,-22-1 16,0 0-16,0-20 0,0 20 0,1 0 0,20 22 16,-21-43-16,0 21 0,-21-21 15,0 1-15,0-1 0,0 0 16,21 0-16</inkml:trace>
  <inkml:trace contextRef="#ctx0" brushRef="#br0" timeOffset="41156.1">6964 10880 0,'0'-43'0,"0"86"0,0-107 0,0 43 16,0 0-16,0 0 0,-21 21 15,21-21-15,-22 21 0,1 21 31,21 0-31,-21 21 0,21 1 0,-21 20 16,21 1-16,0-1 0,0 22 16,0-1-16,0 1 0,-21 0 0,21-1 15,-21 22-15,-1-21 0,1 0 0,0 20 16,21-20-16,-21 0 0,0-1 16,0-20-16,21-1 0,0 1 0,-22-22 15,1 1-15,21-1 0,0 0 0,-21-21 16,21 1-16,0-1 0,0 0 15,0-42 17,0-22-32,0 22 0,0-21 0,0 0 15,0-22-15,0 22 0</inkml:trace>
  <inkml:trace contextRef="#ctx0" brushRef="#br0" timeOffset="41893.22">6921 10626 0,'0'-21'0,"0"42"0,0-85 0,0 43 0,0 0 16,0 0-16,0 0 0,0-1 0,22 1 16,-1 21-16,0 0 0,0 0 15,0-21-15,22 21 0,-1 0 0,0 0 16,22 0-16,-1-21 0,1 21 15,20 0-15,1-21 0,21 21 0,0-21 16,21-1-16,-21 22 0,21-21 0,0 0 16,0 21-16,0-21 0,0 21 15,0-21-15,-22 0 0,22 21 0,-21-22 16,-21 22-16,0 0 0,-1-21 16,-20 21-16,-1 0 0,1 0 15,-22 0-15,0 0 0,1 0 0,-22 0 16,0 0-16,0 0 0,0 0 0,-21 21 15,0 1 1,0-1-16,0 21 16,0-21-16,0 22 0,0-1 0,0 21 15,0-20-15,-21 20 0,21 1 0,0-1 16,0 1-16,-21-1 0,0 1 16,21-1-16,0 22 0,-21-22 0,0 22 15,-1-21-15,22 20 0,-21-20 0,21-1 16,0 1-16,0-1 0,0 1 15,-21-1-15,21 1 0,0-22 16,0 22-16,0-1 0,0-21 0,0 1 16,0 20-16,0-20 0,0-1 0,0 0 15,0-21-15,0 22 0,0-22 0,0 0 16,-21 0-16,0 0 0,0 1 16,-1-22-16,1 21 0,-21-21 15,0 0-15,-1 21 0,-20-21 0,20 21 0,-41-21 16,20 0-16,-20 0 0,-1 0 0,-21 0 15,21 0-15,-20 0 16,-1 21-16,-21-21 0,21 0 0,-21 0 16,0 21-16,21-21 0,-21 0 0,21 0 15,22 22-15,-1-22 0,0 0 0,1 0 16,20 0-16,1 0 0,-1 0 0,22 21 16,-22-21-16,22 0 0,21 0 15,-22 0-15,22 0 0,0 0 0,0 0 16,21-21-16,0-1 15,0 1-15,0 0 0,21 21 16,0-21-16,0-21 0,22 20 16,-22 1-16,21-21 0</inkml:trace>
  <inkml:trace contextRef="#ctx0" brushRef="#br0" timeOffset="42217.12">8043 10964 0,'0'0'0,"0"-21"0,0 0 0,0 0 16,-21 21 0,0 21-16,0 0 15,0 0-15,21 1 0,0 20 16,0 21-16,-22-20 0,22 20 15,0-20-15,-21 20 0,21 1 0,0-1 16,0-21-16,0 22 0,0-22 16,0 22-16,-21-22 0,21 0 0,0 1 15,0-22-15,-21 21 0,21-21 0,0 22 16,0-22-16,0 0 0,0 0 0,0 0 16,0-42 15</inkml:trace>
  <inkml:trace contextRef="#ctx0" brushRef="#br0" timeOffset="42464.67">7578 11959 0,'-22'0'0,"44"0"0,-65 21 0,22-21 16,21 22-16,0-1 15,21-21 1,0 21-16,1-21 0,20 0 0,-21 0 15,21 0-15,1 0 0,-1 0 0,0 0 16,1 0-16,-1 0 0,0 0 0,1 0 16,-1-21-16,-21 21 0,22-21 15,-22-1-15,21 22 0,-21-21 0,0 0 16,1 21-16,-22-21 0,0 0 0,0 0 16,0-1-16,0 1 0,0 0 15,0 0-15,0 0 0,0 0 16,0-1-16</inkml:trace>
  <inkml:trace contextRef="#ctx0" brushRef="#br0" timeOffset="42719.69">7747 10986 0,'-21'-22'15,"42"44"-15,-63-44 0,20 1 0,22 0 16,22 21-1,-1-21 1,0 21-16,0-21 0,21 21 0,-20 0 16,20 0-16,0-21 0,-21 21 0,22 0 15,-1 0-15,0 0 0,-20-22 16,20 22-16,-21 0 0,0 0 16,0 0-16,1 0 0,-1 0 0,0 0 0,0 22 31,0-22-31</inkml:trace>
  <inkml:trace contextRef="#ctx0" brushRef="#br0" timeOffset="43008.65">8699 11367 0,'0'0'0,"-21"21"0,0 0 16,21 0-16,0 0 0,0 0 0,0 1 15,0 41-15,0-21 0,0-20 16,0 20-16,0 0 16,0-21-16,0 22 0,0-22 0,0 21 15,0-21-15,0 1 0,0 20 16,0-21-16,0 0 0,0 0 0,0 1 0,0-1 15,0 0-15,0 0 16</inkml:trace>
  <inkml:trace contextRef="#ctx0" brushRef="#br0" timeOffset="43682.46">9123 13250 0,'21'0'0,"-42"0"0,42 22 31,-42-22-15,0 21-16,-1 21 0,-20-21 0,0 22 16,-22-1-16,1 0 0,-1 1 0,1 20 15,-22-21-15,22 22 0,-22-22 16,0 22-16,1-22 0,-1 22 0,0-22 16,1 21-16,-1-20 0,0 20 0,1-20 15,20-1-15,1 21 0,-1-20 16,22-1-16,-1 0 0,1 1 15,0-22-15,21 21 0,-1-21 0,1 1 16,0-1-16,0-21 0,21 21 16,0-42-1,0 0-15,0-1 0,0 1 16,21-21-16,0 0 0,0-1 0,1 1 16</inkml:trace>
  <inkml:trace contextRef="#ctx0" brushRef="#br0" timeOffset="44174.05">8890 13229 0,'21'0'0,"-42"0"0,63 0 0,-42-21 0,0 0 15,-21 21 1,-21 0-16,21 21 15,-22 0-15,1 0 0,0 1 0,-22-1 16,22 21-16,-1-21 0,1 22 16,-21-22-16,20 21 0,22 0 0,-21-20 15,-1-1-15,22 21 0,0-21 0,0 0 16,0 1-16,0-1 16,42-21-1,0 0 1,0-21-16,0-1 0,0 1 0,22 0 15,-22 0-15,0 0 0,21-22 16,1 22-16,-22-21 0,21 21 0,1 0 16,-1-1-16,0-20 0,1 21 0,-1 0 15,0 21-15,1-21 0,-1 21 0,0 0 16,1 0-16,-22 0 0,21 21 16,-21 0-16,-21 0 0,0 0 0,21 22 15,-21-22-15,0 21 0,22 0 0,-22 1 16,0-1-16,0 0 15,0 22-15,0-22 0,0 1 0,0-1 16,0 0-16,0-21 0,-22 22 0,22-22 16,-21 0-16,21 0 0,0 0 0,0 1 15</inkml:trace>
  <inkml:trace contextRef="#ctx0" brushRef="#br0" timeOffset="44695.64">10985 11113 0,'0'-22'15,"0"44"-15,0-65 0,0 22 0,0 63 32,-21-20-17,21 41-15,-21-21 0,0 22 0,0-1 16,21 1-16,-21-1 0,-1 22 0,1-21 16,0 20-16,0-20 0,21 20 0,-21-20 15,0-1-15,-1 1 0,1-1 16,0 1-16,21-1 0,-21-20 15,21-1-15,-21 0 0,21-20 0,0 20 16,0-21-16,0 0 0,0 0 0,0 1 16,0-44 15,0 1-31,0 0 16,0 0-16,0 0 0,0 0 15</inkml:trace>
  <inkml:trace contextRef="#ctx0" brushRef="#br0" timeOffset="45087.84">10499 12383 0,'0'21'16,"21"-21"-1,-21 21-15,21-21 0,0 0 16,0 0-16,0 21 0,1-21 0,-1 0 15,0 0-15,0 0 0,21 0 0,-20 0 16,20 0-16,0 0 0,-21 0 16,22 0-16,-1 0 0,0 0 0,1 0 15,-22 0-15,21 0 0,-21 0 0,1 0 16,-1-21-16,0 21 0,-21-21 16,-21 0-1,0 21-15,-1-22 0,1 1 0,0 21 16</inkml:trace>
  <inkml:trace contextRef="#ctx0" brushRef="#br0" timeOffset="45919.93">10922 10986 0,'0'-43'0,"0"22"16,0 0-16,0 0 0,0 0 15,21-1-15,0 22 0,0-21 16,1 21-16,20-21 0,0 21 15,1 0-15,-1-21 0,21 21 0,1 0 16,-1 0-16,1-21 0,21 21 0,-1-21 16,1 21-16,0 0 0,20 0 0,1 0 15,0 0-15,0 0 0,0 0 16,0 0-16,-1 0 0,-20 0 16,21 0-16,0 0 0,-22 0 0,1 0 15,-21 0-15,-1 0 0,1 0 16,-22 0-16,0 0 0,-21 0 0,1 0 15,20 0-15,-21 0 0,0 0 16,0 21-16,-21 0 16,0 0-16,0 0 15,0 0-15,0 1 0,0-1 16,0 0-16,-21 0 0,0 21 0,21-20 16,-21 20-16,0 21 0,21-20 15,-21-1-15,21 22 0,-22-22 0,1 21 16,0 1-16,21-22 0,-21 22 15,21-22-15,-21 22 0,21-22 0,-21 0 16,21 22-16,0-22 0,0 22 16,0-22-16,0 0 0,0 22 0,0-22 15,-22 0-15,22 1 0,-21-1 0,21-21 16,0 22-16,0-22 0,-21 21 0,21-21 16,-21 0-16,0 1 0,21-1 15,-21 0-15,-1 0 0,1 0 0,0 0 16,0-21-16,0 22 0,0-1 0,-1-21 15,-20 0-15,21 21 0,-21-21 0,-1 0 16,1 0-16,-22 0 0,1 0 0,-1 0 16,-20 0-16,-1 0 15,-21 0-15,0 0 0,-21 0 0,0-21 16,0 21-16,0 0 0,-21-21 0,21-1 16,0 22-16,0 0 0,21 0 0,1 0 15,20 0-15,0 0 0,22 0 16,-1 0-16,22 0 0,0 0 0,-1 0 15,22 0-15,0 0 0,0 0 0,21-21 16,0 0 0,21 0-1,0 0-15,0 0 0,0-1 0,1 1 16,20-21-16</inkml:trace>
  <inkml:trace contextRef="#ctx0" brushRef="#br0" timeOffset="46219.82">11578 11197 0,'0'-21'0,"0"42"16,21-63-16,-21 21 16,0 0-16,0 42 15,0 21 1,0-21-16,0 0 0,0 22 0,0-22 15,0 21-15,-21 1 0,21-1 0,-21 0 16,0 1-16,21-1 0,-21-21 16,21 21-16,0 1 0,-22-22 0,22 21 15,0-21-15,0 1 0,0-1 0,0 0 16,0 0-16,0 0 0,-21-21 47,0 0-47</inkml:trace>
  <inkml:trace contextRef="#ctx0" brushRef="#br0" timeOffset="46423.54">11261 11896 0,'0'21'0,"0"-42"0,0 63 0,21-42 16,0 21-16,0-21 15,0 0-15,0 0 16,1 0-16,-1 0 0,0 0 0,0 0 15,0 0-15,0 0 0,1 0 0,-1 0 16,0 0-16,0-21 0,21 21 16,-20-21-16,-1 21 0,0-21 0,0 0 15,21 21-15,-20-22 0,-1 1 0,0 0 16,0 0-16,-21 0 0</inkml:trace>
  <inkml:trace contextRef="#ctx0" brushRef="#br0" timeOffset="46652.16">11599 11176 0,'0'-21'0,"0"0"16,0 0-16,0-1 16,21 22-16,1-21 15,-1 21-15,0 0 0,0-21 16,0 21-16,0 0 15,1 0-15,-1 0 0,0 0 16,21 0-16,-21 0 0,22 0 0,-22 0 16,21 0-16,-21 0 0,22 0 0,-22 0 15,21 0-15</inkml:trace>
  <inkml:trace contextRef="#ctx0" brushRef="#br0" timeOffset="47088.35">12404 11536 0,'0'21'16,"0"-42"-16,-22 42 0,22 0 16,22 0 30,-22 1-46,0-1 16,0 0-16,0 0 16,0 0-16,0 0 0,-22-21 0,1 22 15,0-1-15,0 0 0,0 0 16,0 0-16,-1 0 0,-20 1 16,21-1-16,-21 0 0,20 0 0,-20 0 15,21 0-15,-21 1 0,20-22 16,44 0 15,-1 0-31,0 0 0,21 0 16,1-22-16,-1 22 0,0-21 15,-21 21-15,22 0 0,-1-21 0,-21 21 16,0 0-16,1-21 0,-1 21 0,0-21 16,0 21-16,0 0 0,-21-21 0,0-1 15,21 22-15,-21-21 16</inkml:trace>
  <inkml:trace contextRef="#ctx0" brushRef="#br0" timeOffset="47503.82">11472 11113 0,'21'0'16,"1"0"0,-1 0-16,0 0 0,21-22 0,-21 22 15,22 0-15,-1 0 0,0-21 0,1 21 16,-1 0-16,-21-21 0,22 21 15,-1 0-15,-21 0 0,21 0 0,-20-21 16,-1 21-16</inkml:trace>
  <inkml:trace contextRef="#ctx0" brushRef="#br0" timeOffset="48052.85">12171 11621 0,'0'0'0,"0"-22"15,0 1-15,21 21 16,0 0-16,0-21 0,0 21 16,1-21-16,-1 21 0,0 0 15,0 0-15,0 0 16,0 0-1,1 0-15,-22 21 16,21-21-16,-21 21 0,21 0 0,-21 1 16,0-1-16,21 0 15,-21 0-15,21 0 16</inkml:trace>
  <inkml:trace contextRef="#ctx0" brushRef="#br0" timeOffset="49001.73">19177 13780 0,'0'-22'0,"0"44"0,0-65 16,0 1-16,0 21 0,0 0 0,0-1 15,0 1-15,0 0 0,0 0 16,0 0-16,0 42 31,-21 21-31,0-21 0,21 22 16,0 20-16,-22-20 0,1 20 0,21 1 15,-21-1-15,21 22 0,0-22 0,-21 22 16,0 0-16,21-1 0,-21 1 0,21-22 16,0 22-16,-22-21 0,22 20 15,-21-20-15,21-1 0,-21 1 0,21-22 16,0 22-16,0-22 0,0 21 16,-21-20-16,21-1 0,0 0 0,-21-20 15,21 20-15,0-21 0,0 0 16,0-42-1,0-21-15,0 21 16,0-22-16,21-20 0</inkml:trace>
  <inkml:trace contextRef="#ctx0" brushRef="#br0" timeOffset="49723.7">19029 13928 0,'-21'-43'16,"42"86"-16,-42-149 0,21 64 0,0-1 15,0 1-15,0 0 0,0-1 0,0 22 16,0-21-16,0 21 0,21-22 0,0 22 16,0 0-16,21 0 0,1 0 0,-1-1 15,0 22-15,22-21 0,-1 0 16,1 21-16,21-21 0,-1 0 0,1 21 16,0-21-16,20 21 0,1-22 0,21 22 15,0-21-15,21 0 0,1 21 16,-1-21-16,21 0 0,-21 21 15,22-21-15,-1 21 0,0-22 0,-21 22 16,1 0-16,-22-21 0,-22 21 0,22 0 16,-42 0-16,0 0 0,-1 0 15,-20 0-15,-22 0 0,1 0 0,-1 0 16,-21 0-16,0 0 0,-21 21 16,0 1-16,0-1 0,0 0 0,0 0 15,0 21-15,0-20 0,21 20 0,-21 0 16,0 1-16,0 20 0,22 1 15,-22-1-15,0 1 0,0-1 0,21 1 16,-21-1-16,0 1 0,21-1 0,-21 1 16,0-1-16,0 22 0,0-1 15,-21-20-15,0 21 0,-1-1 16,1 1-16,21-22 0,-21 22 0,0 0 16,0-22-16,0 22 0,-1-22 15,1 22-15,21-21 0,-21 20 0,0-20 16,21-1-16,-21 1 0,21-22 0,-21 22 15,-1-22-15,22 0 0,0 1 0,-21-1 16,0-21-16,21 21 0,-21 1 16,21-22-16,-21 0 0,0 0 0,-1 22 15,1-22-15,0 0 0,0-21 0,-21 21 16,20 0-16,-20-21 0,-21 0 0,-1 21 16,1-21-16,-22 0 0,-21 0 15,0 0-15,0 0 0,-21 0 0,0 0 16,-21 0-16,21 0 0,-21-21 15,0 0-15,0 21 0,21 0 0,-21-21 16,42 21-16,-21 0 0,21-21 16,0 21-16,0-21 0,22-1 0,-1 22 15,21-21-15,1 21 0,-1 0 0,22-21 16,0 21-16,21-21 0,-22 0 0,43 0 16,0-1-16,0 1 15,21 0-15,1 0 0,20 0 0,0-22 16,1 1-16,20 0 0,1-22 0</inkml:trace>
  <inkml:trace contextRef="#ctx0" brushRef="#br0" timeOffset="50092.6">21971 14012 0,'0'-63'15,"0"42"-15,-21 21 32,0 0-17,-1 0-15,1 21 0,0 0 0,0 0 16,0 22-16,0-22 0,-1 0 0,1 21 15,0-21-15,21 1 0,0 20 16,0-21-16,0 0 0,0 22 0,0-22 16,0 0-16,0 0 0,21 0 15,0 0-15,1-21 0,-1 0 16,0 0-16,0 0 0,0 0 0,0 0 16,22 0-16,-22 0 0,0-21 0,21 0 15,-20 0-15,-1 21 0,0-21 16,21 0-16</inkml:trace>
  <inkml:trace contextRef="#ctx0" brushRef="#br0" timeOffset="50572.8">22267 13695 0,'0'0'15,"-42"-21"1,21 21-16,0-21 0,-43 21 16,43 0-16,0 0 0,-22 0 0,1 0 15,21 21-15,-21 0 0,-1 0 16,1 0-16,0 0 0,-1 22 0,1-22 16,0 21-16,-1 1 0,1-1 0,-22 43 15,43-43-15,0 0 16,0 22-16,21-22 0,0 0 0,0 1 15,0-1-15,0 0 0,0 1 0,42-1 16,-21-21-16,1 22 0,20-22 0,-21 0 16,21 0-16,1 0 0,20 0 15,-20 1-15,-1-22 0,21 0 0,-20 0 16,20 0-16,-20-22 0,20 1 16,1 0-16,-1 0 0,1-21 0,-1-1 15,1 1-15,-22 0 0,0-22 16,1 22-16,-22-22 0,-21-20 15,0 20-15,-21 22 0,-1-22 0,-20 22 16,0 0-16,21 20 0,-22-20 16,1 21-16,21 0 0,-22 0 0,1-1 15,21 1-15,-21 21 0,20-21 0,-20 0 16,21 21-16,-21-21 0,20 0 0,-20-1 16,21 1-16,-21 0 0,-1 0 15</inkml:trace>
  <inkml:trace contextRef="#ctx0" brushRef="#br0" timeOffset="51151.97">18944 11642 0,'0'21'16,"21"0"0,0 0-16,-21 0 0,22 22 0,-1-1 15,0 0-15,-21 22 0,42-1 0,-42 22 16,43-21-16,-22 20 0,0-20 0,0 20 16,0-20-16,22-1 0,-22 1 15,0-1-15,21 22 0,1-43 16,-22 22-16,0-1 0,0-20 0,0-1 15,22 0-15,-43 1 0,21-22 0,0 21 16,0-21-16,0 1 0,0-22 0,1 0 16,-1 0-16,21 0 0,-21 0 15,0 0-15</inkml:trace>
  <inkml:trace contextRef="#ctx0" brushRef="#br0" timeOffset="51524.25">20997 11621 0,'0'0'0,"0"-22"0,0 1 16,0 0-16,0 0 0,0 0 0,0 0 15,0 42 17,0 0-32,0 0 0,0 21 0,0 22 15,0-22-15,0 43 0,-21-22 0,0 22 16,21 21-16,0-21 0,-21-1 16,0 1-16,-1 0 0,22-1 0,0 1 15,0 0-15,-21-22 0,21 1 16,0-1-16,-21 1 0,21-22 0,0 0 15,0 1-15,0-22 0,0 21 0,0-21 16,0 0-16,21-21 0,0 0 16,1 0-16,-1 0 0,21-21 0,-21 0 15</inkml:trace>
  <inkml:trace contextRef="#ctx0" brushRef="#br0" timeOffset="51849.69">22860 11367 0,'21'-22'0,"-42"44"0,42-65 16,-21 64-1,0 1 1,-21 20-16,0 0 0,0 22 0,-22-22 15,1 22-15,0 20 0,-1 1 16,-20 0-16,20 20 0,1-20 0,-21 21 16,20-21-16,1-1 0,-22 1 15,22 0-15,21-22 0,-21 22 0,-1-22 16,22 1-16,0-22 0,-21 22 0,20-22 16,1 0-16,0-21 0,21 1 0,-21 20 15,0-21-15,0-21 16,-1 0-16,1 0 0,0 0 0</inkml:trace>
  <inkml:trace contextRef="#ctx0" brushRef="#br0" timeOffset="52412.17">16891 9821 0,'0'-21'0,"0"42"0,0-63 0,0 21 16,0 42 0,0 21-1,-21 1-15,0-1 0,-1 22 0,22-1 16,-21 1-16,0 20 0,0 1 0,0 0 16,21-1-16,-21 1 0,-1-22 0,1 1 15,0 21-15,21-43 0,-21 21 0,21-20 16,-21 20-16,21-20 0,0-22 0,0 21 15,0 0-15,0-20 0,0-1 16,0 0-16,0 0 0,21-42 16,-21 0-1,21 0-15,-21-22 0,21 22 16</inkml:trace>
  <inkml:trace contextRef="#ctx0" brushRef="#br0" timeOffset="52989.13">16976 9673 0,'0'0'0,"21"-21"0,-21-21 16,0 21-16,21-1 0,0 1 0,0 0 15,22 21-15,-1-21 0,0 21 16,22 0-16,-1 0 0,22-21 0,-22 21 16,22 0-16,21 0 0,-21 0 15,-1 0-15,22-21 0,-21 21 0,21 0 16,-1 0-16,1 0 0,-21 0 0,21 0 15,-22 0-15,-20 0 0,21 0 16,-22 0-16,-21 0 0,22 0 0,-43 0 16,21 0-16,-20 21 0,-1-21 0,0 21 15,0-21-15,0 21 0,-21 0 0,21 0 16,1-21-16,-22 43 0,0-22 16,21 0-16,0 21 0,-21 1 0,21-1 15,-21 0-15,0 22 0,0-22 0,0 22 16,0-1-16,0-20 0,0 20 0,-21 22 15,0-22-15,0 1 0,21 20 16,-22-20-16,1 21 0,21-22 16,0 22-16,-21-22 0,0 1 0,21 20 15,0-20-15,0-1 0,0 1 0,-21-1 16,21 1-16,0-1 0,-21-20 0,-1 41 16,22-41-16,-21-1 0,0-21 15,0 0-15,-21 22 0,20-43 0,-20 21 16,0 0-16,-22 0 0,1-21 0,-22 0 15,0 0-15,1 0 0,-22 0 16,0 0-16,-21 0 0,0-21 0,0 21 16,-106-21-16,127 0 0,1 0 15,-1-1-15,21 22 0,0-21 0,22 0 16,-1 0-16,1 0 0,21 0 16,-1 21-16,1-22 0,0 1 0,20 0 15,-20 0-15,42 0 0,0 0 16,-21-1-16,21 1 0,0-21 0,0 21 15,21-22-15,-21 22 0,21-21 0</inkml:trace>
  <inkml:trace contextRef="#ctx0" brushRef="#br0" timeOffset="53239.57">17589 9970 0,'0'0'0,"64"-22"15,-64 1-15,21 21 16,0 0-16,-21 21 0,0 1 16,0-1-16,0 21 0,0-21 0,0 22 15,0-1-15,0 0 0,-21 1 0,21 20 16,-21-21-16,21 22 0,-21-22 16,21 1-16,-21-1 0,21 0 0,0 1 15,0-1-15,0-21 0,-22 21 0,22-20 16,0-1-16,0 0 0,-21 0 0,21 0 15,-21-21-15,21 21 0,-21-21 0</inkml:trace>
  <inkml:trace contextRef="#ctx0" brushRef="#br0" timeOffset="53423.88">17357 10922 0,'0'0'0,"0"21"15,0 0 1,21-21-16,0 0 0,0 0 15,0 0-15,22 0 0,-22 0 0,0 0 16,21 0-16,-21 0 0,22-21 0,-22 21 16,21-21-16,-21 21 0,22-21 15,-22 0-15,0 21 0,0-21 0,-21-22 16,0 22-16,0 0 0</inkml:trace>
  <inkml:trace contextRef="#ctx0" brushRef="#br0" timeOffset="53599.05">17420 10097 0,'0'-22'0,"0"44"0,0-86 0,0 43 16,0 0-16,21 0 0,0 21 0,1-22 15,-1 1-15,21 21 0,-21-21 0,22 21 16,-22-21-16,21 21 0,0 0 16,-20 0-16,20 0 0,0 0 0,-21 0 15,22 0-15,-1 0 0,-21 0 16,22 21-16,-22-21 0,0 21 0</inkml:trace>
  <inkml:trace contextRef="#ctx0" brushRef="#br0" timeOffset="53823.89">18330 10647 0,'0'21'16,"0"-42"-16,0 63 0,0-21 15,-21 1-15,21-1 0,-21 0 0,21 0 16,-21 21-16,21-20 0,0-1 16,-21 21-16,-1 0 0,22-20 0,-21 20 15,21-21-15,0 21 0,-21 1 0,21-22 16,0 0-16,0 21 0,0-20 16,0-1-16,0 0 0,21-21 15,0 0-15</inkml:trace>
  <inkml:trace contextRef="#ctx0" brushRef="#br0" timeOffset="54236">20743 9970 0,'0'-22'0,"0"44"0,0-65 15,0 22-15,0 42 16,0 22-1,0-22-15,0 21 0,0 0 0,-21 22 16,21-22-16,0 43 0,-21-22 16,0 22-16,0-21 0,-1 20 0,1 1 15,0 0-15,-21-22 0,21 22 0,-1-22 16,-20 1-16,21-1 0,0 1 0,0-22 16,-1 22-16,1-22 0,0-21 0,21 21 15,-21-20-15,21-1 0,0 0 16,21-42-1,0 0-15</inkml:trace>
  <inkml:trace contextRef="#ctx0" brushRef="#br0" timeOffset="54814.54">20659 9948 0,'0'0'0,"21"-42"0,-21 0 0,21-1 15,0 22-15,0-21 0,0 21 0,22 0 16,-1-1-16,0 22 0,1-21 0,-1 0 16,0 21-16,22 0 0,-22-21 0,22 21 15,-1 0-15,22 0 16,-22 0-16,107 0 0,-86 0 16,22 0-16,-21 0 0,0 0 0,20 0 15,-20 0-15,0 0 0,-22 0 16,22 21-16,0-21 0,-22 0 0,-21 21 15,22-21-15,-22 21 0,-21-21 0,22 0 16,-22 22-16,-21-1 0,21 0 16,-21 0-16,0 0 0,0 0 15,0 22-15,0-22 0,0 21 0,0 1 16,-21-1-16,21 0 0,-21 1 16,0-1-16,21 0 0,-22 1 0,1 20 15,0-21-15,21 22 0,-21-1 0,0-20 16,0 20-16,-1-20 0,1 20 15,21-21-15,-21 22 0,0-22 0,0 22 16,0-22-16,-1 0 0,1 1 0,0 20 16,0-20-16,21-1 0,-21 0 0,0 1 15,-1-1-15,1-21 0,21 21 16,-21-20-16,0 20 0,-21-21 0,20 0 16,-20-21-16,0 21 0,-1 1 0,-20-22 15,-1 0-15,1 0 0,-22 0 16,1 0-16,-1 0 0,0 0 0,-21 0 0,1 0 15,-1 0-15,0-22 0,21 22 16,1-21-16,-1 21 0,0 0 16,22-21-16,20 21 0,1-21 0,0 21 15,21-21-15,-1 0 0,22-1 0,0 1 16,0 0-16,0 0 0,22-21 0,-1 20 16,0-20-16,21 21 0</inkml:trace>
  <inkml:trace contextRef="#ctx0" brushRef="#br0" timeOffset="55084.04">21717 9970 0,'0'0'15,"-21"0"1,0 21-16,-1 0 0,22 0 0,-21 0 15,0 0-15,0 22 0,21-1 0,-21 0 16,21 1-16,-21-1 0,21 0 0,0 1 16,-22-22-16,22 21 0,-21 1 0,21-1 15,-21-21-15,21 21 0,0-20 16,0-1-16,0 0 0,0 0 0,0 0 16,-21-21-16,21 21 0,-21-21 15,21 22-15,-21-22 16</inkml:trace>
  <inkml:trace contextRef="#ctx0" brushRef="#br0" timeOffset="55259.72">21230 10880 0,'-21'0'15,"21"21"-15,42-85 0,-63 107 0,0-1 0,21-21 16,21 0-16,0-21 16,0 0-16,22 0 0,-22 0 15,0 0-15,0 0 0,22 0 16,-22 0-16,0 0 0,21 0 15,-21 0-15,1 0 0,20-21 0,-21 21 16,21-21-16,-20 0 0,-1 21 0,0-21 0,0 0 16</inkml:trace>
  <inkml:trace contextRef="#ctx0" brushRef="#br0" timeOffset="55475.86">21569 10139 0,'0'-21'0,"0"42"0,0-85 0,0 43 16,0 0-16,0 0 0,0 0 15,21 0-15,0 21 0,0-22 0,0 22 16,1 0-16,-1 0 0,0-21 16,0 21-16,21 0 0,-20 0 15,20 0-15,-21 0 0,21 0 0,-20 0 16,-1 0-16,21 0 0,-21 0 0,22 21 15</inkml:trace>
  <inkml:trace contextRef="#ctx0" brushRef="#br0" timeOffset="55816.3">22098 10626 0,'0'21'0,"0"-42"0,0 63 16,0-21 15,21 0-15,-21 1-16,0-1 0,0 0 16,0 0-16,0 0 0,0 0 15,-21 1-15,0-1 0,0 0 0,-1 0 16,-20 0-16,21 0 0,0 1 15,-22-1-15,43 0 0,-21 0 0,0 0 16,21 0-16,0 1 0,0-1 16,0 0-16,21-21 15,0 0-15,1 0 0,20 0 0,0 0 16,1 0-16,-1 0 0,0-21 16,1 21-16,-1-21 0,21-1 0</inkml:trace>
  <inkml:trace contextRef="#ctx0" brushRef="#br0" timeOffset="56327.89">23643 9991 0,'21'-21'16,"-42"42"-16,42-21 31,-21 42-31,-21-21 0,0 43 0,0-22 16,0 22-16,-1-1 0,1 22 0,0-22 15,0 22-15,0 0 0,0-22 16,-64 128-16,64-128 16,-22 1-16,22-22 0,0 0 15,21 1-15,0-1 0,-21 0 0,21 1 16,0-22-16,0 0 0,0 0 0,0 0 16,21-21-1,-21-21-15</inkml:trace>
  <inkml:trace contextRef="#ctx0" brushRef="#br0" timeOffset="56923.81">23707 9948 0,'0'-42'0,"0"84"0,21-126 0,0 63 15,0-22-15,21 1 0,-20 21 0,20 0 16,0-1-16,22 1 0,-1 0 0,1 21 15,-1-21-15,22 21 0,-22 0 0,22 0 16,21 0-16,-21 0 0,20 0 16,22 0-16,-21 0 0,0 0 0,-21 0 15,21 0-15,-22 0 0,1 0 16,0 0-16,-1 0 0,-20 21 0,-1-21 16,1 0-16,-1 0 0,-20 21 0,20-21 15,-21 21-15,-20-21 0,20 22 16,-21-22-16,0 21 0,-21 0 15,0 0-15,0 0 0,0 0 16,-21 22-16,0-22 0,0 21 0,-22 1 16,22-1-16,-21 21 0,21-20 15,-22 20-15,22 1 0,-21 20 0,21-20 16,0 21-16,-1-22 0,1 1 0,0 20 16,21-20-16,-21-1 0,21 1 0,-21 20 15,0-20-15,21-1 0,0 22 16,0-21-16,-22-1 0,1 1 0,21-1 15,-21-21-15,0 1 0,0 20 0,21-20 16,-21-22-16,-22 21 0,22 0 16,0-20-16,-21-1 0,-1 0 0,1 0 15,-22 0-15,22-21 0,-43 0 16,1 0-16,-1 0 0,0 0 0,-20 0 16,-1 0-16,0-21 0,-21 0 0,0 0 15,0 0-15,0-1 0,0 1 0,0-21 16,0 21-16,0 0 0,21-1 0,0-20 15,0 21-15,22 0 0,20 0 16,1 21-16,20-22 0,22 1 0,0 21 16,21-21-16,0 0 0,0 0 15,21 0-15,0 21 0,1-43 0,20 22 16,0 0-16,1 0 0</inkml:trace>
  <inkml:trace contextRef="#ctx0" brushRef="#br0" timeOffset="57187.85">24553 10351 0,'0'0'16,"0"21"-1,0 0 1,0 0-16,-21 21 0,21 1 15,-21-22-15,0 21 0,21 1 0,-21-1 16,-1 0-16,22 1 0,-21-1 0,0 0 16,0-21-16,21 22 0,-21-22 0,0 21 15,21-21-15,-22 1 0,22-1 16,0 0-16,-21-21 0,21 21 0,-21-21 16,21 21-16</inkml:trace>
  <inkml:trace contextRef="#ctx0" brushRef="#br0" timeOffset="57372.05">24130 11113 0,'-21'21'0,"21"0"15,0 0 1,21-21-16,0 0 0,0 0 16,0 0-16,1 0 0,-1 0 0,21 0 15,-21 0-15,0 0 0,22 0 0,-22-21 16,21 21-16,-21-21 0,22 0 15,-22 21-15,0-22 0,21 1 0,-20 0 16,-1-21-16</inkml:trace>
  <inkml:trace contextRef="#ctx0" brushRef="#br0" timeOffset="57552.71">24405 10393 0,'-21'-21'16,"42"42"-16,-42-63 0,21 20 0,0 1 0,0 0 15,0 0-15,42 21 16,-21-21-16,1 21 0,-1 0 16,21 0-16,-21-21 0,22 21 15,-1 0-15,0 0 0,1 0 0,-1 0 16,0 0-16,22 0 0,-22 0 0</inkml:trace>
  <inkml:trace contextRef="#ctx0" brushRef="#br0" timeOffset="57999.38">25146 10943 0,'-21'0'16,"0"21"-1,-1-21-15,44 0 47,-1 0-47,0 0 0,0 0 16,0 0-16,0 0 15,1 22-15,-1-1 0,-21 0 16,0 0-16,0 0 0,-21 0 16,-22 1-16,22-1 0,0 0 15,0-21-15,-22 21 0,22 0 16,-21-21-16,21 21 0,0-21 0,-1 0 15,1 22-15,21-1 0,21 0 32,1-21-32,20 21 15,-21-21-15,0 21 0,22 0 0,-22 1 16,0-22-16,0 21 0,0 0 16,-21 0-16,0 21 0,0-20 0,0-1 15,-21 0-15,0 0 0,-21 0 16,-1-21-16,-20 21 0,-1 1 0,1-22 15,-1 0-15,-20 0 0,20 0 0,-21 0 16,1 0-16</inkml:trace>
  <inkml:trace contextRef="#ctx0" brushRef="#br0" timeOffset="65778.21">21569 10181 0,'0'0'0,"0"-21"16,21 21-1,0-21-15,0 0 16,0 21-16,1-21 0,-1 21 15,0 0-15,0-22 0,0 22 0,0 0 16,1-21-16,-1 21 0,0-21 16,0 21-16,0 0 0,0-21 0,22 21 15,-22 0-15,0 0 0,0-21 0,0 21 16,22 0-16,-22 0 0,0 0 16,0 0-16,0 0 0,1 0 0,-1 0 15,0 21 1,0 0-16,-21 0 15,0 0-15,0 1 16,0-1 0,0 0-16,0-42 47,0 0-32,-21 21-15,0-22 0,21 1 16,-21 0-16,-1 21 0,22-21 15,-21 21-15,0 0 0,0-21 16,0 21-16,0 0 0,-1 0 16,-20 0-16,21 0 0,0 0 15,-22 0-15,22 0 0,-21 21 16,21 0-16,-22 0 0,1 0 0,0 1 16,-1-1-16,1 0 0,0 21 0,-1 1 15,22-22-15,-21 21 0,0 0 0,20 1 16,1 20-16,0-20 0,0-1 15,0 0-15,21 1 0,-21-1 0,21 0 16,0 1-16,0-1 0,0 0 0,0-21 16,0 22-16,0-22 0,0 21 0,0-21 15,21 1-15,0-1 0,-21 0 0,21 0 16,0 0-16,0-21 16,1 21-16,20-21 0,-21 0 0,21 0 15,1 0-15,-1 0 0,0 0 0,1 0 16,20 0-16,-20-21 0,-1 0 0,21 0 15,-20 21-15,-1-21 0,-21 0 16,22-1-16,-22 22 0,21-21 0,-21 21 16,0-21-16,1 21 0,-1-21 15,0 0-15,0 21 16,0 0 0,-42 0 30,0 0-46,0 21 0,-22-21 16,22 0-16,0 21 0,-21-21 16,21 21-16,-1-21 0,-20 0 0,21 0 15,-21 21-15,20-21 0,-20 0 0,21 0 16,-21 0-16,20 22 0,-20-22 0,21 0 16,-21 0-16,20 0 0,-20 0 15,21 0-15,0 0 0,0 0 0,-22 0 16,22 0-16,0 0 0,0-22 0,0 22 15,-1 0-15,1 0 0,21-21 0,-21 21 16,0 0-16,21-21 0,0 0 16,-21 0-1,21 0-15,0-1 16,0 1-16,0 0 0,0 0 16,0 0-16,21 0 0,-21-1 15,21 1-15,0 0 0,-21 0 16,21 0-16,1-22 0,-1 22 0,0 0 15,21-21-15,-21-1 0,22 22 0,-22-21 16,21 21-16,1-22 0,-22 22 0,21 0 16,0-21-16,1 21 0,-1 21 15,0-22-15,-20 1 0,20 0 0,0 21 16,1-21-16,-22 21 0,21 0 16,-21-21-16,22 21 0,-22 0 0,0 0 15,0 0-15,0 0 0,0 0 16,1 0-16,-1 0 15,-21 21-15,0 0 32,0 0-17,-21-21-15,-1 0 16,1 0 15,0-21-15,21 0-16,-21 21 0,21-21 15,-21 0-15,0 21 16,-1-22-16,1 22 16,0 0-16,0 0 15,0 0-15,0 0 0,-1 0 0,1 0 16,0 0-16,-21 0 0,21 22 16,-1-22-16,-20 21 0,0 0 0,21 0 15,-22-21-15,1 21 0,21 0 0,-22 22 16,1-22-16,21 0 0,0 0 0,-22 22 15,22-22-15,0 0 16,0 21-16,0-21 0,21 1 0,-21-1 16,21 0-16,-22 0 0,22 0 0,0 0 15,-21 1-15,21-1 0,0 0 16,0-42 31,21 0-47,-21-1 0,22 22 0,-22-21 15,21-21-15,-21 21 0,21 0 16,0-22-16,-21 22 0,21-21 0,0-1 16,1 22-16,-1-21 0,21 21 0,-21-22 15,22 22-15,-22 0 0,21 0 0,-21 0 16,0 0-16,22-1 16,-22 22-16,21-21 0,-21 21 0,22 0 15,-22 0-15,21 0 0,-21 0 0,22 0 16,-22 0-16,0 0 0,0 0 15,0 0-15,1 21 0,-1-21 0,-21 22 16,0-1 0,0 0-16,0 0 15,-21-21 1,-1 0-16,1 0 16,0 0-16,21-21 31,-21 0-31,0 0 15,21-1-15,-21 1 16,-1 21-16,1-21 0,0 21 16,0 0-16,0 0 0,0 0 15,-1 0-15,1 0 0,0 0 0,0 0 16,-21 0-16,20 21 0,-20 0 0,21 1 16,-21-1-16,20 0 0,-20 0 0,21 0 15,-21 0-15,20 1 16,1 20-16,-21-21 0,0 64 0,-1-64 15,22 21-15,0 1 0,0-1 16,0 0-16,-1-21 0,22 22 0,0-1 16,-21-21-16,21 22 0,0-22 15,-21 21-15,21-21 0,0 0 0,0 22 16,0-22-16,0 0 0,0 0 0,0 0 16,0 1-16,21-1 0,0 0 0,-21 0 15,22-21-15,-1 21 0,0-21 16,0 21-16,0-21 0,0 0 0,22 0 15,-22 0-15,21 0 0,1 0 0,-22 0 16,21 0-16,0 0 0,1 0 0,-22-21 16,21 0-16,1 21 0,-1-21 15,-21 0-15,21 0 0,-20-1 16,20 1-16,-21 0 0,0 21 0,0-21 16,1 0-16,-22 0 0,21 21 15,-21-22-15,0 44 31,-21-1-15,-1 0-16,1-21 0,0 21 16,0-21-16,0 21 0,0 0 15,-1-21-15,-20 22 0,21-22 0,-21 21 16,20-21-16,-62 21 16,41 0-16,22-21 0,-21 0 15,21 0-15,0 0 0,-22 0 0,22 0 0,0 0 16,-21 0-16,20 0 0,1 0 15,-21-21-15,21 21 0,0-21 16,-1 21-16,1-21 0,0-1 0,21 1 16,-21 0-16,21 0 0,0-21 15,0 20-15,0 1 0,0-21 0,0 21 16,0-22-16,0 1 0,21 0 16,-21-1-16,21 1 0,0 0 0,22-1 15,-22-20-15,0 21 0,21 20 16,1-20-16,41-21 0,-41 20 0,-1 22 15,0 0-15,1 0 0,20 0 16,-20-1-16,-1 1 0,0 0 16,1 21-16,-1-21 0,0 21 0,1 0 15,-22 0-15,21 0 0,-21 0 16,0 0-16,1 0 0,-1 0 0,0 0 16,-21 21 15,-21-21 47,0 0-78,-1 0 0,22-21 16,-21 21-16,0 0 0,0 0 0,-21 0 15,20 0-15,1 0 0,0 0 16,-21 0-16,-1 0 0,22 0 0,-21 21 15,0 0-15,-1-21 0,1 21 0,0 22 16,-1-22-16,1 0 0,21 21 0,-22 1 16,1-22-16,21 21 0,-21 1 15,20 20-15,-20-21 0,21 1 16,0-1-16,0 0 0,21 1 0,-22-22 16,22 21-16,-21-21 0,21 22 0,0-22 15,0 21-15,0-21 0,0 1 0,0-1 16,0 0-16,0 0 0,21 0 15,1 0-15,-1-21 0,0 22 0,0-22 16,0 0-16,22 21 0,-22-21 0,21 0 16,0 0-16,1 0 0,-1 0 0,-21 0 15,22 0-15,-1 0 0,0-21 16,1-1-16,-22 22 0,21-21 0,-21 0 16,0 21-16,1-21 0,-1 21 0,0 0 15,0-21-15,-21 0 16,21 21-1,-21-22 17</inkml:trace>
  <inkml:trace contextRef="#ctx0" brushRef="#br0" timeOffset="66966">21907 11240 0,'0'-22'32,"0"1"-17,0 0 1,0 0-1,22 21 1,-1-21-16,0 21 16,0 0-16,0-21 15,0 21-15,1 0 16,-1 0-16,0 0 16,0 0-16,-21 21 15,0 0 1,0 0-16,0 0 15,0 0-15,0 1 16,-21-1-16,0-21 0,21 21 0,0 0 16,-21 0-16,-1-21 0,1 21 0,0 1 15,0-1-15,0-21 16,0 21-16,-1-21 0,1 21 0,0-21 16,0 0-16,0 21 0,0-21 0,-1 0 15,1 0-15,0 0 0,0 21 0,0-21 16,0 0-16,-1 0 15,44 0 48,-1 0-63,0 0 0,0 0 16,0 0-16,0 0 0,22 0 0,-22 0 15,21 0-15,-21 0 0,22 22 0,-22-22 16,0 0-16,21 0 0,-20 0 15,-1 0-15,21 0 0,-21 21 0,0-21 16,1 0-16,-1 0 16,-21-21 31,0-1-32,0 1-15,0 0 16,0 0-16</inkml:trace>
  <inkml:trace contextRef="#ctx0" brushRef="#br0" timeOffset="67540.25">22013 11113 0,'-21'-22'0,"21"1"15,0 0 1,0 0 0,21 21-16,0 0 15,1 0-15,-22-21 0,21 21 0,0 0 16,0 0-16,0 0 0,0 0 16,1 0-16,-1 0 15,0 0-15,0 0 0,-21 21 16,21-21-16,-21 21 0,0 0 15,0 0-15,0 1 16,0-1-16,0 0 16,0 0-16,0 0 0,0 0 15,-21-21-15,0 22 0,21-1 0,-21 0 16,0-21-16,21 21 0,-22 0 16,1-21-16,0 21 0,0 1 0,0-22 15,21 21-15,-21-21 0,-1 0 0,1 21 16,0-21-16,0 0 0,0 21 15,0-21-15,-1 0 16,44 0 62,-22-21-78,21 0 16,-21 0-16,0-1 15,21 22-15,0-21 0,-21 0 16,21 21 0,-21-21-16,21 21 0,-21-21 0,0 0 15,0-1 1</inkml:trace>
  <inkml:trace contextRef="#ctx0" brushRef="#br0" timeOffset="68368.71">22183 11091 0,'0'-21'0,"0"42"0,21-63 16,-21 21 0,-21 42 31,21 0-47,-22 0 0,22 1 0,0-1 15,-21 0-15,0 21 0,21-21 0,0 1 16,-21 20-16,0-21 0,0 0 15,-1 22-15,22-22 0,0 0 0,-21 0 16,0 0-16,21 0 0,-21 1 16,21-1-16,-21-21 0,21 21 15,-21-21-15,21-21 32,0 0-32,0-1 15,0 1-15,0-21 0,21 21 16,0-22-16,-21 22 0,21-21 0,0 0 15,-21-1-15,0 1 0,21 21 16,1 0-16,-22-22 0,0 22 0,0 0 16,21 21-16,-21 21 31,0 0-31,-21 0 0,21 1 16,-22-1-16,1 0 0,21 21 0,-21-21 15,0 22-15,21-22 0,-21 21 0,21-21 16,-21 1-16,-1 20 0,22-21 15,0 0-15,0 0 0,-21 1 16,21-1-16,0 0 16,21-42 15,-21 0-31,22 21 0,-1-22 16,0 1-16,0 0 0,0-21 0,0 21 15,1-22-15,-1 1 0,0 21 0,-21-22 16,21 1-16,0 21 0,0 0 0,-21 0 15,0-1-15,0 44 32,-21-1-32,21 0 0,-21 0 15,0 0-15,0 22 0,0-22 0,-1 21 16,1-21-16,0 22 0,0-22 16,0 21-16,0-21 0,-1 0 0,1 1 15,0-1-15,0 0 0,21 0 0,0 0 16,-21-21-16,0 0 15,-1 0-15,1-21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59:10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2582 0,'0'-21'0,"0"42"0,0-63 0,-21 0 0,21 21 15,0-1-15,0 1 0,-22 0 16,1 21-1,21 21-15,-21 0 16,0 22-16,0-1 0,21 0 16,-21 22-16,-1-1 0,1 1 15,0-1-15,-21 1 0,21 21 0,-1-1 16,1 1-16,-21 0 0,21-22 0,0 22 16,-1-22-16,1 1 0,0-1 15,0-20-15,0-1 0,0 0 0,-1 1 16,1-22-16,21 0 0,0 0 0,-21-21 15,21-21 1,0 0 0,0-22-16,21 1 0,0 0 0,-21-1 15,22-20-15</inkml:trace>
  <inkml:trace contextRef="#ctx0" brushRef="#br0" timeOffset="279.77">4487 2519 0,'0'0'0,"21"-64"0,1 22 15,-1 21-15,0-21 0,-21 20 16,21 1-16,-21 0 0,21 21 0,0 0 16,1 21-16,-22 0 0,21 1 15,-21 20-15,0 21 0,21 1 16,-21-1-16,0 1 0,0 21 0,0-22 16,0 22-16,0-1 0,0 1 15,0 0-15,0-1 0,0 1 16,0 0-16,0-22 0,0 1 0,0-1 15,0-20-15,0-1 0,0 0 16,0 1-16,0-1 0,0-21 0,0 0 16,0 0-16,0 1 0,-21-22 31,0-22-31,-1 1 16,1 0-16,0-21 0</inkml:trace>
  <inkml:trace contextRef="#ctx0" brushRef="#br0" timeOffset="460.44">4191 3450 0,'0'0'0,"-21"0"0,0 0 0,-1 0 16,44 0 15,-1 0-31,21 0 0,0-21 16,1 21-16,20-21 0,1 21 15,20-21-15,1 0 0,0-1 0,-1 1 16,-20 21-16,21-21 0,-22 0 0,1-21 15,-22 20-15,21 1 0,-20 0 16</inkml:trace>
  <inkml:trace contextRef="#ctx0" brushRef="#br0" timeOffset="739.32">5334 2985 0,'0'0'0,"0"-22"16,-21 22 0,0 0-16,-1 0 15,1 22-15,0-1 0,21 0 16,0 0-16,0 21 0,-21 1 0,21 20 15,-21 1-15,21-22 0,0 22 0,0-1 16,0 1-16,0-1 0,0 1 16,0 20-16,0-20 0,0-1 0,0 22 15,0-22-15,-21 22 0,21-21 16,0-1-16,-22 1 0,22-1 0,-21-21 16,21 1-16,0-1 0,0 0 0,0-20 15,0 20-15,0-21 0,0 0 16,0-42-1,0 0-15,0 0 16,0 0-16,0-22 0,0 1 0,0 0 16,0-22-16,0-21 0,-21 22 0</inkml:trace>
  <inkml:trace contextRef="#ctx0" brushRef="#br0" timeOffset="987.85">4995 3725 0,'-21'-63'0,"42"126"0,-63-190 16,21 64-16,21-1 0,0 1 0,0 21 15,0-22-15,0 22 0,21-1 16,21-41-16,-21 63 0,22-1 15,-1 1-15,0 0 0,1 0 0,-1 21 16,0 0-16,-20 0 16,20 0-16,0 21 0,-21-21 0,1 21 15,-22 22-15,0-22 0,0 21 0,0-21 16,-22 22-16,1-1 0,0-21 16,-21 21-16,21 1 0,-22-22 0,1 21 15,21-21-15,-22 1 0,22-1 16,-21 0-16,21 0 0,0-21 15,42-21 1,0 21 0,0-21-16,21 0 0,-20-22 0</inkml:trace>
  <inkml:trace contextRef="#ctx0" brushRef="#br0" timeOffset="1275.82">5630 3090 0,'0'0'0,"21"-21"0,1 21 0,-1 0 15,-21-21 1,0 42-16,0 0 16,0 1-16,0-1 0,-21 21 0,21 0 15,-22 22-15,1-1 0,21 1 16,0-1-16,0 1 0,0 21 0,0-1 16,0-20-16,0 20 0,-21 1 0,21 0 15,0-1-15,-21-20 0,21-1 16,-21 22-16,21-43 0,-21 22 15,-1-22-15,1 22 0,21-22 0,-21-21 16,0 22-16,21-22 0,-21 0 0,21 0 16,0 0-16,0-42 15,0 0 1,0 0-16,0-22 0,21 1 0,0 0 16,-21-22-16</inkml:trace>
  <inkml:trace contextRef="#ctx0" brushRef="#br0" timeOffset="1987.61">5651 3514 0,'-21'-43'0,"42"86"0,-63-149 16,21-42-16,21 105 15,0 1-15,0 0 0,0-1 16,21 22-16,0 0 0,22 0 0,-22 0 16,21 21-16,0 0 0,1 0 15,-1 0-15,0 0 0,1 0 0,-1 21 16,0-21-16,1 21 0,-22 21 0,0-20 15,-21 20-15,0 0 0,0-21 16,0 22-16,-21-1 0,-21 0 0,20-20 16,-20 20-16,0-21 0,-1 21 0,1-20 15,0-1-15,-1 0 16,1-21-16,0 0 0,-1 0 0,22 0 16,-21 0-16,21 0 0,0 0 0,21-21 15,-22 0-15,22-1 16,0 1-16,22 21 31,-1 0-31,0 0 16,0 21-16,0-21 0,0 22 15,1-22-15,-1 0 0,0 21 0,21-21 0,1 0 16,-22 0-16,21 0 16,0 0-16,1 0 0,-1 0 0,22-21 0,-22-1 15,-21 1-15,21 0 0,1 0 0,-1 0 16,-21-22-16,0 1 15,22 21-15,-22-43 0,0 22 0,0 0 16,0-22-16,1 22 0,-1-22 0,0 22 16,-21-21-16,21-1 0,-21 1 15,0-1-15,0-21 0,0 43 0,0-21 16,0 20-16,0-20 0,0 42 16,0-22-16,0 22 0,0 0 0,0 0 15,-21 21 1,21 21-16,-21 0 15,21 0-15,-21 22 0,21-1 0,0 21 16,0-20-16,-22 20 0,22 1 16,-21-1-16,21 1 0,-21-22 15,21 22-15,0-22 0,0 21 0,0-20 16,0-1-16,0 0 0,0 1 16,21-22-16,0 21 0,1-21 0,-1 1 15,-21-1-15,21 0 0,0 0 0,0-21 16,0 0-16,1 0 15,-1-21 1,0 0-16,-21 0 0,21-1 0,-21-20 16,21 21-16,0 0 0</inkml:trace>
  <inkml:trace contextRef="#ctx0" brushRef="#br0" timeOffset="2484.46">7091 2328 0,'0'0'16,"0"-21"-16,-21 21 15,21 21-15,0 1 16,0-1-16,0 0 0,0 21 16,0-21-16,0 22 0,0-22 0,0 21 15,0 1-15,0-1 0,0-21 16,0 21-16,0-20 0,0-1 15,0 21-15,0-21 0,0 0 16,0 1-16,-22-22 16,1 0-16,0 0 15,21-22 1,0 1-16,0-21 0,0 21 16,0-22-16,0 1 0,21 0 0,0-1 15,1 1-15,-1 0 0,0-1 0,21 1 16,-21 21-16,22 0 0,-22 0 15,21-1-15,-21 22 0,22 0 0,-1 0 16,-21 0-16,0 0 0,22 0 16,-22 22-16,0-1 0,0 0 15,-21 0-15,0 21 0,0-20 0,0 20 16,0-21-16,0 0 0,0 22 0,0-22 16,0 0-16,0 21 0,-21-21 15,21 1-15,-21-22 0,21 21 0,-21 0 16,21 0-16,0 0 15,-21-21-15,21 21 0,-22-21 0,1 22 16,21-1 0,0 0-16,-21-21 0</inkml:trace>
  <inkml:trace contextRef="#ctx0" brushRef="#br0" timeOffset="3272.4">4064 6350 0,'0'0'0,"0"-21"15,21-43 1,0 43-16,-21 0 0,0 0 0,0 0 0,0 0 15,0-1 1,0 44 0,0-1-1,0 21-15,0 0 0,0 1 16,0-1-16,0 22 0,0-1 16,0 22-16,-21-22 0,21 22 15,0 0-15,-21-1 0,21 1 0,0 0 16,0 20-16,0-20 0,0 21 0,0-21 15,0 20-15,0 1 0,0-21 16,0 21-16,0 0 0,0-1 0,0 1 16,0 0-16,0 21 0,0-21 0,0 0 15,0 21-15,0-21 0,21-1 0,-21 1 16,0 0-16,0-21 0,0 21 16,0-22-16,0 1 0,0-22 0,0 22 15,0-21-15,0-1 0,0 1 16,0-1-16,0 1 0,0-22 0,0 21 15,0-20-15,0-1 0,0-21 16,0 22-16,0-1 0,0-21 0,0 0 16,-21 0-16,21 1 0,0-44 15,0 1-15,0 0 16,21-21-16,0-1 0,-21 1 16</inkml:trace>
  <inkml:trace contextRef="#ctx0" brushRef="#br0" timeOffset="4608.32">4276 6244 0,'-22'0'16,"44"0"-16,-65-21 0,22 21 0,0-21 0,0 0 15,0 0-15,21-1 16,21 22 15,0 0-31,0 0 16,21 0-16,1 0 0,20-21 16,22 21-16,0 0 0,-1 0 0,22-21 15,0 21-15,21 0 0,0 0 16,0-21-16,21 21 0,21 0 15,1 0-15,-22-21 0,21 21 0,1 0 16,20 0-16,-21 0 0,1 0 0,-1 0 16,0 0-16,1 0 0,-1 0 15,0 0-15,1 0 0,-1 0 0,0 0 16,-20 0-16,-1 0 0,0 0 16,0 0-16,-21 0 0,0 0 0,-21 0 15,0 0-15,-22 0 0,1 0 0,0-21 16,-1 21-16,1 0 0,-21 0 15,-1 0-15,-21 0 0,22-22 0,-22 22 16,-21 0-16,22 0 0,-22 0 0,21 0 16,-21 0-1,1 0-15,-1 0 0,-21 22 16,0-1-16,0 0 0,0 0 16,0 0-16,0 0 0,0 22 15,0-22-15,0 21 0,0-21 0,0 22 16,0-1-16,0 22 0,0-22 0,0 21 15,0 1-15,0-22 0,21 22 16,-21-1-16,21 1 0,-21-1 0,0 1 16,0-1-16,0 1 0,0-1 0,0 22 15,0 0-15,0-22 0,0 22 0,0-22 16,0 22-16,0 0 16,0-22-16,0 22 0,0-1 0,0-20 15,0 21-15,0-1 0,0-20 0,21 20 16,0-20-16,-21-1 0,22 22 0,-22-21 15,21-1-15,0 1 0,-21-1 16,21 1-16,0-1 0,-21 1 0,21-1 16,1-21-16,-1 22 0,-21-22 0,21 1 15,-21-1-15,21 0 0,-21 1 16,0-1-16,0 0 0,0-21 0,0 22 16,0-22-16,0 0 0,0 21 0,0-20 15,-21-1-15,21 0 0,-21 0 16,0 0-16,-1 0 0,22 1 0,-21-1 15,0 0-15,0-21 0,0 21 0,0 0 16,-1-21-16,-20 21 0,21 1 16,0-22-16,-22 21 0,22-21 0,0 21 15,-21 0-15,21-21 0,-1 0 0,1 0 16,-21 21-16,21 0 0,0-21 0,-22 0 16,22 0-16,-21 22 0,21-22 0,-22 0 15,-41 21-15,20-21 0,22 0 16,-1 21-16,-20-21 0,-1 21 15,1-21-15,-1 21 0,1-21 16,-1 21-16,1-21 0,-1 22 0,1-22 0,-1 21 16,1-21-16,-1 0 0,1 21 15,-1-21-15,-20 0 0,-1 0 0,0 21 16,1-21-16,-22 0 0,0 0 0,0 0 16,0 0-16,1 0 0,-1 0 0,-21 0 15,21 0-15,-21 0 0,21 0 16,-21 0-16,21 0 0,-21 0 0,21-21 15,-21 21-15,0 0 0,0 0 0,0 0 16,-21 0-16,0 0 0,21 0 0,0 0 16,-21 0-16,42 0 0,-21 0 0,42 0 15,-20 0-15,41 0 0,-21 0 16,43 0-16,-21 0 0,20 0 16,1 21-16,21-21 0,-22 0 0,22 0 15,0 0-15,0 0 0,0 0 0,0 0 16,21-21 15,21 0-31,0 0 0,0-22 16,0 22-16,22-21 0</inkml:trace>
  <inkml:trace contextRef="#ctx0" brushRef="#br0" timeOffset="5175.83">7810 4720 0,'0'0'15,"0"21"17,0 1-32,0-1 15,-21 0-15,21 21 0,0-21 0,0 22 16,-21-1-16,0-21 0,21 22 0,-21-1 15,21-21-15,0 21 0,-21-20 16,21 20-16,-22-21 0,22 21 16,0-20-16,0-1 0,0 0 0,0 0 0,0 0 15,0 0-15,0 1 16</inkml:trace>
  <inkml:trace contextRef="#ctx0" brushRef="#br0" timeOffset="5396.44">7451 5461 0,'0'0'0,"-43"0"15,43 21 1,21-21 0,1 0-16,-1 0 0,21 0 15,-21 0-15,22 0 0,-1 0 0,21 0 16,-20 0-16,20 0 0,-20 0 0,20 0 15,-21 0-15,22 0 0,-22 0 16,1 0-16,-22 0 0,21 0 0,-21 0 16,0 0-16,1-21 0,-1 21 15,-21-21-15,0 0 16,0 0-16,-21 21 0,-1-22 0,1 1 16</inkml:trace>
  <inkml:trace contextRef="#ctx0" brushRef="#br0" timeOffset="5625.51">7493 4805 0,'-21'-21'16,"42"42"-16,-63-42 0,20 0 0,22-1 16,0 1-16,22 21 15,-1 0-15,21-21 0,-21 21 16,22 0-16,-1-21 0,0 21 0,1 0 15,-1-21-15,21 0 0,-20 21 0,-1 0 16,0 0-16,1-22 0,-22 22 0,0 0 16,0-21-16,0 21 0,1-21 15,-22 0-15</inkml:trace>
  <inkml:trace contextRef="#ctx0" brushRef="#br0" timeOffset="6238.82">8086 4043 0,'0'0'0,"-22"-21"0,-20 0 0,21 21 16,-21-22-16,-1 22 0,-20 0 0,20 0 15,-20 0-15,21 0 0,-22 0 0,1 0 16,20 0-16,-20 22 0,20-1 15,-20 0-15,21 0 0,-22 21 0,22-20 16,-1 20-16,1 0 0,0 1 16,-1 20-16,22-21 0,-21 22 15,21-22-15,0 22 0,-1-1 0,1 1 16,21 20-16,0-20 0,0-1 0,0 22 16,0-21-16,0-1 0,0 1 15,0 63-15,21-64 0,1-21 16,-1 22-16,0-22 0,21 1 0,-21-1 15,22 0-15,-1 1 0,43 20 16,-22-42-16,1 0 0,-1 1 16,22-22-16,-22 21 0,22-21 0,21 0 15,-21 0-15,-1 0 0,1 0 16,0-21-16,-1 21 0,-20-22 16,20 1-16,-20 0 0,-1 0 0,1 0 15,-22-22-15,1 22 0,-1-21 0,0 0 16,-21-1-16,22 1 0,-22 0 15,0-22-15,-21 1 0,21-1 0,-21-21 16,0 22-16,0-22 0,0 1 0,-21-1 16,0 0-16,0 1 0,-22 20 15,-20-21-15,21 22 0,-22-1 0,-21 1 16,22-1-16,-22 22 0,1 0 16,-1-1-16,21 1 0,-20 21 15,20 0-15,1 0 0,-22-1 0,22 1 16,20 0-16,-20 21 0,20 0 0,1 0 15,0 0-15,-1 0 0,22 0 16,-21 0-16,21 21 0,0 0 0,-1 1 16,1 20-16,0-21 0,0 21 0</inkml:trace>
  <inkml:trace contextRef="#ctx0" brushRef="#br0" timeOffset="7071.36">4953 7303 0,'-42'0'0,"84"0"0,-106 0 0,43-22 16,0 22-16,0 0 0,0 0 15,0-21-15,-1 21 0,44 0 32,-1 0-17,21 0-15,0 0 0,1 0 0,20 0 16,1 0-16,20 0 0,1 0 0,42 0 16,0 0-16,0 0 0,21 0 15,0 0-15,1-21 0,20 21 0,0 0 16,1 0-16,-22 0 0,0 0 0,0 0 15,-21 0-15,0 0 0,-21 0 16,0 0-16,-22 0 0,-20 0 0,21 0 16,-43 0-16,0 0 0,1-21 0,-22 21 15,0 0-15,-42 0 32,0 0-32,-22 0 15,22 0-15,0 0 0,-21 0 16,-1 0-16,1 21 0,0-21 0,-1 21 15</inkml:trace>
  <inkml:trace contextRef="#ctx0" brushRef="#br0" timeOffset="7570.39">5059 8022 0,'-21'0'15,"42"0"32,0 0-47,0 0 16,0 0-16,22 0 0,-1-21 0,21 21 15,1-21-15,21 21 0,20 0 0,1-21 16,0 21-16,21 0 0,0 0 16,0 0-16,0 0 0,0 0 0,21 0 15,-21 0-15,0 0 0,0 0 0,0 0 16,-21 0-16,0 0 0,-21 0 15,-1 0-15,1 0 0,-22 0 0,1 0 16,-1 0-16,-20 0 0,-1 0 0,-21 0 16,22 0-16,-22 0 0,0 0 15,0 0-15,-42 0 47,0 0-47,0 0 0,-22 0 16,22 0-16,-21 0 0,-1 0 0,1 0 15</inkml:trace>
  <inkml:trace contextRef="#ctx0" brushRef="#br0" timeOffset="8031.68">5249 8573 0,'-42'21'15,"84"-42"-15,-105 42 0,42-21 0,-1 0 0,1 0 16,0 0-16,0 0 16,42 0-1,21 0 1,-20 0-16,20 0 0,0 0 15,1 0-15,20 0 0,1 0 16,-1 0-16,1-21 0,20 21 0,1 0 0,21 0 16,-22 0-16,22-22 0,0 22 15,0 0-15,0 0 0,21 0 16,-21 0-16,-1 0 0,1 0 0,0 0 16,-21 0-16,-1 0 0,1 0 0,-21 0 15,-1 0-15,1 0 0,-22 0 16,0 0-16,1 0 0,-22 0 0,0 0 15,0 0-15,0 0 0,-42 0 47,0 0-47,0 0 0,0 0 0,-22 0 16,1 0-16,21 0 16,-22 22-16,-20-22 0,21 0 0</inkml:trace>
  <inkml:trace contextRef="#ctx0" brushRef="#br0" timeOffset="8536.87">5228 9102 0,'0'0'0,"-42"0"0,-1 21 0,22 0 15,-21-21-15,21 21 0,0-21 0,-1 0 16,1 0-16,21 21 0,21-21 16,1 0-16,-1 0 15,21 0-15,0 0 0,22 0 16,21-21-16,-1 21 0,1 0 0,21 0 16,0-21-16,21 21 0,-22 0 0,22-21 15,0 21-15,-21 0 0,21 0 0,-21 0 16,21 0-16,-42 0 0,21 0 15,-22 0-15,1 0 0,0 0 0,-22 0 16,1 0-16,-22 0 0,21 0 16,-20 0-16,-22 0 0,21 0 0,-21 0 15,1 0-15,-1 0 16,0 0-16,0 0 16,-42 0 93,0 0-93,0-21-1</inkml:trace>
  <inkml:trace contextRef="#ctx0" brushRef="#br0" timeOffset="9779.9">11472 7535 0,'-42'0'16,"84"0"-16,-126 0 0,62 0 0,-20 0 0,0 0 15,21 0-15,-1 0 0,1 0 0,42 0 31,22 0-15,-1 0-16,22 0 0,-1 0 0,1 0 16,20 0-16,22-21 0,21 21 0,-21 0 15,42 0-15,0 0 0,0 0 0,22-21 16,20 21-16,22 0 0,0 0 16,-1 0-16,1 0 0,21 0 0,0 0 15,-1 0-15,-20 0 0,21 0 16,-21 0-16,-1 0 0,1 0 0,-22 0 15,-20 0-15,-1 21 0,0-21 16,-20 0-16,-22 21 0,0-21 0,-22 22 16,-20-22-16,0 0 0,-22 0 0,1 0 15,-22 0-15,0 0 0,-20 0 0,-1 0 16,-42 0-16,-1 0 16,-41-22-16,21 22 0</inkml:trace>
  <inkml:trace contextRef="#ctx0" brushRef="#br0" timeOffset="10215.48">11409 7895 0,'-43'0'16,"86"0"-16,-128 0 0,43 0 0,-1 0 0,22 0 15,42 0 1,22 0-16,-1 0 0,0 0 16,22 0-16,21 0 0,-1 0 0,22 0 15,0 0-15,21 0 0,21 0 16,-21 0-16,42 0 0,1 0 0,-1 0 15,22 0-15,20 0 0,1 21 0,0-21 16,20 22-16,-20-22 0,0 21 0,-1 0 16,22 0-16,-42-21 0,20 21 15,-41 0-15,-1-21 0,-21 22 0,0-22 16,-21 0-16,0 0 0,-21 0 16,0 0-16,-21 0 0,-22 0 0,22 0 0,-22 0 15,-20 0-15,-1-22 0,0 1 16,-20 21-16,-22-21 0,0 0 15,-22 21-15,-20-21 0,0 0 16,-1-1-16,-20 1 0</inkml:trace>
  <inkml:trace contextRef="#ctx0" brushRef="#br0" timeOffset="10692.59">16087 7006 0,'0'0'0,"-22"-21"0,-20 21 15,21 0-15,21 21 32,42 0-32,-21-21 15,22 22-15,20-1 0,-20 0 0,41 0 16,-20 0-16,20 0 0,1 1 0,0-1 15,-1 0-15,1 21 0,0-21 0,-1 1 16,1-1-16,0 0 0,-1-21 0,1 21 16,-21 0-16,-1 0 0,-21-21 15,1 22-15,-1-22 0,-21 21 16,-21 0-16,0 0 16,-42 0-16,21-21 0,-22 21 0,1 1 15,0-1-15,-22 0 0,22 21 0,-22-21 16,1 22-16,-1-1 0,1 22 15,-22-1-15,22-21 0,-1 22 0,-20 21 16,20-22-16,-21 1 0,1-1 0,20-21 16,1 22-16,-1-22 0,1 22 0,-1-22 15,22 0-15,-22-20 0,43 20 0,-21 0 16,21-21-16,0 1 0,-1-1 16,1 0-16,21 0 0,21-21 15,-21-21 1,22 0-16,20 0 0,-21-22 15</inkml:trace>
  <inkml:trace contextRef="#ctx0" brushRef="#br0" timeOffset="11303.46">19008 5271 0,'0'-22'16,"0"44"-16,0-65 0,0 22 0,0 0 16,0 0-16,-22 21 0,1 0 15,0 0-15,21 21 16,-21 21-16,0-21 0,21 22 16,-21-1-16,-1 0 0,22 22 15,0-1-15,-21 22 0,0-21 0,0 20 16,21 1-16,-21 0 0,0 20 0,-1 1 15,22 0-15,-21 0 0,0 0 0,21 0 16,0 21-16,-21-22 0,0 22 0,21 0 16,0 0-16,0-21 0,0 21 15,-21 0-15,21 0 0,0-21 0,-22 21 16,22 0-16,0 0 0,0 0 0,-21-21 16,0 21-16,0 0 0,21 0 0,-21 0 15,0-21-15,-1 21 0,22 0 16,-21-21-16,0 21 0,0-22 0,0 22 15,21-21-15,-21 0 0,21 21 0,-22-21 16,22-21-16,0 20 0,0-20 0,0 0 16,0-1-16,0 1 0,0-21 0,0-1 15,0 1-15,22-1 0,-1-21 0,0 1 16,-21-22-16,21 0 0,0 0 0,0 0 16,1-21-16,-1-21 0,0 0 15,0 0-15,0-21 0,-21-1 0,21 1 16</inkml:trace>
  <inkml:trace contextRef="#ctx0" brushRef="#br0" timeOffset="12317.4">19389 5144 0,'0'0'16,"-22"-22"-16,1 1 0,0 21 0,0-21 15,0 21-15,0-21 0,42 21 16,21 0 0,-21 0-16,43 0 0,-22 0 15,22 0-15,20 0 0,1 0 16,0 0-16,-1 0 0,22 0 0,21 0 0,0-21 16,0 21-16,21 0 0,0 0 15,1 0-15,-1 0 0,0 0 16,21 0-16,1 0 0,-22 0 0,21 0 15,-21 21-15,22-21 0,-22 0 16,0 0-16,0 0 0,0 0 0,-21 0 16,-21 0-16,0 0 0,-21 0 0,-1 0 15,-20 0-15,-1 0 0,-20 0 16,-1 0-16,0 0 0,1 0 0,-22 21 16,0-21-16,0 21 0,0-21 0,-21 21 15,0 1-15,0-1 16,0 0-16,0 0 0,0 21 0,0-20 15,0 20-15,0 0 0,0 1 0,-21-1 16,0 21-16,21-20 0,-21 20 16,0 22-16,21-22 0,-22 1 15,1 21-15,21-22 0,-21 22 0,0-1 16,0 1-16,0 0 0,-1-1 0,1 22 16,-21-21-16,21 21 0,0 0 0,-1-1 15,-20 1-15,21 0 0,0 0 16,0 21-16,-1-21 0,22 21 0,-21-21 15,0 21-15,21 0 0,-21 0 0,21 0 16,0-22-16,0 22 0,0 0 0,-21-21 16,21 21-16,0-21 0,-21 21 15,21-21-15,-22 0 0,22 0 16,0-1-16,-21 1 0,0-21 0,0 21 16,0-22-16,21 22 0,-21-21 0,-1 0 15,1-1-15,-21 1 0,21 0 16,0-1-16,-22-20 0,22 20 0,-21-20 15,21-1-15,-22 1 0,1-1 0,21 1 16,-22-1-16,1-20 0,0 20 0,-1-20 16,1-1-16,0 21 0,-1-20 0,1-1 15,0 0-15,-1-20 0,1 20 0,0 0 16,-22-21-16,22 1 0,-22 20 16,1-21-16,-1 0 0,1-21 15,-1 21-15,1 1 0,-22-22 0,1 0 16,-1 0-16,0 0 0,1 0 0,-22 0 15,0 0-15,-21-22 0,0 22 0,0-21 16,21 21-16,-21 0 0,0-21 0,21 21 16,-21 0-16,21 0 0,1 0 15,20 0-15,0 0 0,1 21 0,20-21 16,1 21-16,-1-21 0,1 0 0,20 0 16,-20 22-16,20-22 0,1 0 0,0 0 15,21-22-15,-1 22 0,1-42 0,21 21 16,0-21-16,0-1 0,21-20 0</inkml:trace>
  <inkml:trace contextRef="#ctx0" brushRef="#br0" timeOffset="12961.23">20913 3535 0,'0'0'0,"-22"0"16,1 0-16,-21 0 0,21 0 15,-22 0-15,22 0 0,-21 0 16,0 21-16,-1 0 0,1 0 0,21 1 15,-22-1-15,22 0 0,0 0 0,0 21 16,21-20-16,-21-1 0,21 0 16,0 21-16,0-21 0,21 1 15,0-1-15,0 0 0,22 0 0,-22 0 16,21 0-16,0 1 0,1-22 0,-1 21 16,0-21-16,1 0 0,20 0 15,-42 0-15,22 0 0,-1 0 0,0 0 16,-20-21-16,-1 21 0,0-22 0,0 1 15,0 0-15,0 0 0,1 0 16</inkml:trace>
  <inkml:trace contextRef="#ctx0" brushRef="#br0" timeOffset="13500.32">21357 3196 0,'0'0'0,"-85"-63"15,64 42-15,-21-1 16,0 1-16,-1 21 0,1-21 0,0 0 16,-1 21-16,-20 0 0,20 0 0,-20 0 15,21 0-15,-22 0 16,22 0-16,-22 21 0,22 0 0,-22 0 0,22 22 16,-21-1-16,20 0 0,1 22 15,0-22-15,-1 22 0,1-1 16,21 1-16,-22-1 0,22 1 0,0-1 15,0 1-15,0 20 0,21-20 0,0-1 16,0 1-16,0-1 0,0 1 16,21-1-16,0 1 0,21-22 0,1 1 15,-1-1-15,0 0 0,1 1 0,20-22 16,1 21-16,-1-21 0,22 0 0,-22 1 16,22-22-16,-21 21 0,20-21 15,1 0-15,0 0 0,-1 0 0,1 0 16,0-21-16,-1-1 0,-20 1 0,20 0 15,-20 0-15,-22-21 0,22-1 0,-22 1 16,0-22-16,-20 1 16,-1-22-16,0 1 0,0-86 15,-21 86-15,0-1 0,0 0 16,-21 1-16,-21-1 0,20 0 0,-20 22 16,-21-1-16,-1 22 0,1 0 0,-1-1 15,1 1-15,-22 21 0,-63-22 16,63 43-16,0 0 15,1 0-15,-1 0 0,22 0 0,-1 0 0,1 0 16,-1 22-16,22 20 0,-1-21 0,22 21 16,-21 1-16,21-22 0,0 42 15,-1-20-15,1-1 0</inkml:trace>
  <inkml:trace contextRef="#ctx0" brushRef="#br0" timeOffset="14940.17">19071 6033 0,'0'0'16,"42"-43"0,-20 22-16,-1 0 0,0 0 0,0-22 0,0 1 15,0 21-15,-21-21 0,0-1 0,0-20 16,0 20-16,0 1 0,0 0 15,0 21-15,0-22 0,0 22 16,0 0-16,0 0 0,-21 21 16,21 21-16,-21 21 15,21-21-15,0 22 0,0-1 16,0 22-16,0-1 0,0-21 0,0 22 16,0-1-16,0 1 0,0-1 0,0-20 15,0 20-15,0 1 0,0-22 0,0 0 16,0 22-16,0-22 0,0 1 15,-21-1-15,0-21 0,21 21 0,-21-20 16,-1-1-16,1-21 0,0 21 0,0-21 16,0 0-16,-22 0 0,22-21 0,-21 21 15,21-21-15,-22-1 0,22 1 16,-21-21-16,21 21 0,0 0 16,-1-1-16,1 1 0,0 0 0,21 42 31,0 0-31,21 1 15,22-1-15,-22 0 0,0 0 16,0 0-16,21 0 0,-20-21 0,20 22 16,0-1-16,1-21 0,-1 0 0,21 0 15,-20 0-15,20 0 0,-20 0 0,-1-21 16,21 21-16,-20-22 16,20 1-16,-20 0 0,-22 0 0,21-21 15,-21 20-15,0 1 0,1-21 0,-1 21 16,-21 0-16,0-22 0,0 22 0,0 0 15,0 0-15,0 42 32,-21 0-32,21 0 0,0 0 0,0 1 15,-22-1-15,22 21 0,-21-21 0,21 0 16,-21 22-16,21-22 0,0 0 16,0 0-16,0 0 0,-21 1 15,21-44 16,21 22-31,-21-21 0,21 0 0,-21 0 16,21 0-16,-21 0 16,22-1-16,-22 1 0,0 0 0,0 0 15,21 0-15,0 0 0,0 21 32,0 21-32,-21 0 15,0 0-15,0 0 0,0 0 0,21 1 16,-21-1-16,22 0 0,-22 0 0,0 0 15,0 0-15,21-21 0,-21 22 0,21-22 16,0 0-16,0 0 16,0 0-16,1 0 15,-1-22-15,0 22 0,-21-21 0,21 21 16,0-21-16,0 0 0,-21 0 16,22 0-16,-22-1 0,21 1 0,-21 0 15,0 0-15,21 0 0,-21 0 16,0 42 15,0 0-31,0 0 0,0 0 16,0 0-16,0 1 0,21-22 15,-21 21-15,21 0 0,0-21 16,1 0-16,-1 0 0,0 0 16,0 0-16,0 0 0,22 0 0,-1 0 15,-21 0-15,21-21 0,1 21 16,-22-21-16,0-1 0,0 1 15,0 21-15,1-21 0,-22 0 0,0-21 16,21 20-16,-21 1 0,0 0 0,0 0 16,0 0-16,0 0 0,0-1 15,0 44 1,0-1-16,-21 0 16,21 0-16,-22 21 0,1 1 0,21-1 15,-21 22-15,21-22 0,0 21 0,0 1 16,-21-1-16,21 22 0,-21-21 0,0-1 15,21 1-15,-22 20 0,22-20 16,0-1-16,-21 1 0,21-1 16,-21 1-16,21-22 0,-21 22 0,21-22 15,0-21-15,-21 21 0,0-20 0,21-1 16,-22 0-16,22 0 0,0-42 31,0 0-31,0 0 0,0-1 0,22-20 16,-1 0-16,0-1 0,0-20 0</inkml:trace>
  <inkml:trace contextRef="#ctx0" brushRef="#br0" timeOffset="15207.68">20595 6181 0,'0'-43'0,"0"86"0,0-107 0,0 43 0,0-21 15,0 21-15,0-1 0,21 1 16,22 21-16,-22 0 0,21 0 15,-21 0-15,22 0 0,-1 21 0,-21 1 16,21-1-16,-20 0 0,20 0 0,-42 0 16,0 22-16,0-22 0,0 0 0,0 21 15,0-21-15,-21 1 0,-22-1 16,1 21-16,21-21 0,-21 0 0,-1-21 16,1 22-16,21-1 0,-22-21 15,22 0-15,0 0 0,0 0 0,21-21 16,0-1-1,21 1-15,0 0 0,0 0 0,1 0 16</inkml:trace>
  <inkml:trace contextRef="#ctx0" brushRef="#br0" timeOffset="18123.75">21082 5525 0,'0'-43'0,"0"86"0,0-128 15,0 64-15,0 0 0,0-1 0,0 65 31,0-22-31,0 21 0,-21 1 16,21-1-16,-21 0 16,-1 22-16,22-1 0,0-20 0,0 20 15,-21 1-15,21-22 0,0 21 0,0-20 16,0-1-16,0 0 0,21 1 0,-21-1 16,22-21-16,-1 0 0,0 22 15,0-22-15,21 0 0,-20-21 0,20 21 16,-21-21-16,0 0 0,22 0 0,-22 0 15,0-21-15,0 0 0,0 0 0,0 0 16,1-1-16,-22 1 0,0 0 16,0-21-16,0 21 0,0-22 15,0 22-15,0 0 0,-22 21 0,1 0 16,0 0-16,0 0 0,0 0 16,0 0-16,-1 21 0,1 0 15,0 0-15,0 1 0,21-1 0,0 0 16,0 0-16,0 0 0,0 0 0,0 1 15,0-1-15,0 0 0,0 0 0,21-21 16,0 21-16,0 0 0,1-21 16,-1 0-16,21 0 0,-21 0 0,0 0 15,22 0-15,-22 0 0,21 0 0,-21-21 16,1 0-16,-1 21 0,0-21 0,0 0 16,0 0-16,0-1 15,-21 44 16,0-1-15,0 0-16,-21 0 0,21 0 16,0 0-16,-21 1 15,21-1-15,0-42 47,21-1-31,0 22-16,-21-21 0,22 0 0,-22 0 15,21 0-15,0 0 0,-21-1 16,21 22-16,0-21 0,-21 0 0,21 21 16,1 0-1,-22 21 1,0 0-16,0 1 16,0-1-16,0 0 0,0 0 15,0 0-15,0 0 16,21 1-16,-21-1 15,21-21-15,0 0 0,0 0 16,0 0-16,1 0 0,-1 0 16,-21-21-16,21-1 15,0 22-15,-21-21 0,21 0 0,-21 0 16,0 0-16,21 0 0,-21-1 16,22 1-16,-22 0 0,0 0 15,0 42 16,0 0-31,0 0 16,0 1-16,0-1 0,0 0 16,0 0-16,0 0 0,0 0 15,0 1-15,0-1 16,21-21-16,0 21 0,0-21 16,0 0-16,0 0 0,1 0 15,-1 0-15,0 0 0,0-21 16,0 21-16,-21-21 0,0-1 15,21 1-15,-21 0 0,22 0 16,-22 0-16,0 0 0,0-1 16,-22 22-1,1 22 1,21-1 0,0 0-16,0 0 15,0 0-15,0 0 16,21 1-1,1-22 1,-1 21-16,0-21 16,0 0-16,0 0 15,0 0-15,1 0 0,-1 0 16,0 0-16,-21-21 16,21-1-16,-21 1 0,21 0 0,0 0 15,-21 0-15,22-22 0,-1 1 0,-21 0 16,21-1-16,0 1 0,0-21 0,-21 20 15,21-20-15,1-22 0,-1 22 16,0-1-16,0 1 0,-21-1 16,21 22-16,-21-1 0,21 1 0,-21 21 0,0 0 15,0 0-15,0 42 16,0 0 0,0 0-16,-21 21 0,0 1 0,21-1 15,-21 0-15,0 22 0,-22-22 16,22 1-16,0 20 0,0-21 0,21 22 15,-21-22-15,0 1 0,21-1 0,-22 0 16,22 1-16,0-1 0,0-21 0,0 0 16,0 22-16,0-22 0,0 0 15,22 0-15,-1-21 0,0 21 0,0-21 16,0 0-16,0 0 0,1 0 0,-1 0 16,21 0-16,-21-21 0,0 21 0,1-21 15,20 0-15,-21 0 16,0-1-16,-21 1 0,21 0 0,-21 0 15,22 21-15,-22-21 0,0 0 0,0-1 16,0 1-16,-22 21 16,1 0-1,0 0-15,0 21 0,0 1 0,0-1 16,-1 0-16,1 0 0,21 0 16,-21 0-16,21 1 0,0-1 15,0 0-15,0 0 0,0 0 16,21-21-1,0 0-15,1-21 16,-1 21-16,-21-21 16,21 0-16,0 0 0,0-1 15,0 1-15,-21 0 0,22 0 16,-1 0-16,-21 0 0,0-1 0,21 22 16,0 0-1,-21 22 1,0-1-16,0 0 0,0 0 15,0 0-15,0 0 0,0 1 16,0-1 0,0 0-16,21-21 15,0 0-15,1 0 16,-1 0-16,0 0 16,0 0-16,0-21 0,0 21 15,-21-21-15,22-1 0,-1 1 0,-21 0 16,21 0-16,0-21 0,-21 20 0,21-20 15,0-21-15,1 20 0,-1-20 0,0-1 16,-21 22-16,21-22 0,-21 22 16,21 0-16,-21-1 0,0 22 0,0 0 15,-21 21 1,0 0-16,0 21 0,0 22 16,21-22-16,-22 21 0,1 0 15,0 1-15,0-1 0,0 0 0,21 1 16,0-1-16,0 0 0,-21 1 0,21-1 15,0-21-15,0 22 0,0-1 16,0-21-16,0 0 0,0 22 0,0-22 16,0 0-16,0 0 0,21 0 0,0-21 15,0 0 1,0 0-16,0 0 0,1 0 16,-1-21-16,0 0 0,0 0 0,-21 0 15,42-22-15,-20 43 16,-1-21-16,-21 0 0,21 21 15,-21 21 1,0 0 0,0 0-16,0 1 0,0-1 15,0 0-15,0 0 0,0 0 16,0 0-16,0 1 16,0-1-16,21-21 0,0 21 15,0-21-15,1 0 0,20 0 16,-21 0-16,0 0 15,0 0-15,1-21 0,-1 0 0,0-1 16,0 1-16,0 0 16,-21 0-16,0 0 0,21 21 0,1 0 31,-22 21-15,0 0-16,0 0 0,0 0 15,0 1-15,0-1 16,0 0-16,0 0 15,21-21 1,0 0-16,0 0 0,0 0 0,0 0 16,1 0-16,-1-21 15,-21 0 1,0 0-16,0-1 0,0 1 16,0 0-16,-21 0 0,21 0 15,-22 0-15,1 21 0,21-22 16,-21 22-1,21-21-15,21 21 16,0-21 0,1 21-16,-1 0 0,0 0 15,0-21-15,0 0 0,0 21 0,22 0 16,-22 0-16,0 0 0,0 0 0,0 0 16,1 0-16,-22 21 15,0 0-15,0 0 16,0 0-16,0 22 0,0-22 0,0 0 15,0 0-15,0 22 0,0-22 0,0 0 16,0 0-16,0 0 0,0 0 16,0 1-16,0-1 0,0-42 47,0-1-47,0 1 0,0 0 15,0 0-15,21 0 0,0 0 16,0-22-16,0 22 0,0 0 15,1-21-15,41-1 0,-42 22 16,0 0-16,22 0 0,-22 21 0,0 0 16,0 0-16,0 0 0,1 0 15,-1 0-15,-21 42 16,0-21-16,0 0 0,0 1 16,0-1-16,-21 0 0,-1 0 15,22 0-15,-21 0 0,0 1 0,21-1 16,-21-21-16,0 21 0,21 0 0,-21-21 15,-1 21-15,1-21 16,0 0-16,0 0 0,0-21 16,21 0-1,0 0-15</inkml:trace>
  <inkml:trace contextRef="#ctx0" brushRef="#br0" timeOffset="18308.91">24447 5863 0,'-21'-21'16,"42"42"-16,-63-42 0,21 21 0,21-21 15,-21 21-15,0 0 0,42 0 47,-21 21-47</inkml:trace>
  <inkml:trace contextRef="#ctx0" brushRef="#br0" timeOffset="18547.98">23431 6011 0,'0'0'15,"22"0"1,-1 0-16,0 0 15,21 0-15,-21 0 0,22 0 0,-1 0 16,0 0-16,1 0 0,20 0 16,-20 0-16,-1 0 0,0-21 0,1 21 15,-1 0-15,-21 0 0,0 0 0,0-21 16,1 21-16,-22-21 16,0 0-1,-22 21-15,1 0 0,-21 0 0</inkml:trace>
  <inkml:trace contextRef="#ctx0" brushRef="#br0" timeOffset="18763.58">22542 5884 0,'0'0'0,"-42"22"0,0-22 16,21 0-16,-1 0 0,44 0 15,-1 0 1,0 0-16,21 0 0,1 0 15,-1 0-15,0 0 0,1 0 16,-1 0-16,0 0 0,1 0 0,-1 0 16,-21 0-16,0 0 0,0 0 0,-21-22 15,0 1-15,0 0 16,-21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12:10.5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2392 1143 0,'0'0'0,"21"0"78,0 0-46,0 0-17,0 0-15,1-21 16,-1 21-16,0-21 0,0 21 15,0-21-15,22-1 0,-22 22 16,0-21-16,0 0 0,0 21 0,0-21 16,1 0-16,-1 0 0,0-1 15,0-20-15,-21 21 0,0 0 0,0 0 16,0-1-16,0 1 0,0-21 0,0 21 16,-21 0-1,0-1-15,0 22 0,-1 0 16,1 0-16,0 0 0,0 0 15,0 0-15,0 22 0,-22-22 0,22 21 16,-21 0-16,-1 0 0,22 21 16,-21-20-16,0-1 0,20 21 0,-20-21 15,21 0-15,0 22 0,0-22 16,-1 21-16,22-21 0,0 1 0,0 20 16,0-21-16,0 0 0,0 43 15,0-43-15,0 0 0,22 21 16,-1-20-16,0-1 0,0 0 15,0 0-15,22 0 0,-22 0 0,0 1 16,0-1-16,21 0 0,-20 0 16,-1 21-16,0-20 0,0-1 0,0 0 15,22 0-15,-22 21 0,0-20 16,-21-1-16,21 21 0,-21-21 0,0 22 16,0-22-16,0 0 0,0 0 0,-21 21 15,0-20-15,-22-1 0,1 0 16,21-21-16,-43 21 0,22 0 0,0-21 15,-1 21-15,-20-21 0,21 0 16,-1 0-16,1 0 0,0 0 16,20 0-16,1-21 0,-21 0 0,21 0 0,0 0 15,-1 0-15,1-1 16,21-20-16,0 21 0,-21-21 0,21-1 16,0 22-16,0 0 0,0 0 15,0 0-15,0-1 0,0 1 16,21 42 15,0 1-31,-21-1 0,0 21 0,22-21 16,-1 0-16,0 22 0,-21-22 15,21 0-15,0 21 0,-21-20 0,21-1 16,1 0-16,-1 0 0,0 0 16,0 0-16,0-21 0,0 22 0,1-1 15,20-21-15,-21 0 0,21 0 16,-20 0-16,20 0 0,0 0 15,-21 0-15,22-21 0,-1 21 0,0-22 16,-20 1-16,20 0 0,0 0 16,-21-21-16,22 20 0,-22 1 0,0-21 15,0 21-15,0-22 0,22 1 16,-22 21-16,-21-21 0,21 20 16,-21 1-16,0 0 0,0 42 46,0 0-30,0 1-16,-21-1 0,21 21 16,0-21-16,0 0 0,0 1 0,0 20 15,0-21-15,0 0 0,0 0 0,0 1 16,0-1-16,0 0 0,0 0 16,21-21-16,0 21 0,0-21 0,1 0 15,-1 0-15,0 0 0,21 0 16,-21 0-16,1-21 0,-1 0 15,0 0-15,0 21 0,0-21 0,0-1 16,-21-20-16,22 21 0,-1 0 0,-21 0 16,0-22-16,21 22 15,0 0-15,-21-21 0,21 20 0,-21 1 16,21 0-16,-21 0 0,22 21 16,-22 21 15,0 0-31,0 0 0,0 1 15,0-1-15,0 21 0,0-21 0,0 22 16,0-1-16,-22 0 0,22 1 0,-21 41 16,21-20-16,0-22 15,0 22-15,0-1 0,0 1 0,0-1 16,0 1-16,0 20 0,0-20 16,0-1-16,0 1 0,0-1 0,0 1 15,0-1-15,0-20 0,0 20 16,0-21-16,0 1 0,0 20 0,0-20 15,0-22-15,0 21 0,0 0 0,0-20 16,-21 20-16,21-21 0,-21 0 16,0 0-16,0-21 0,-1 22 0,-20-22 15,21 0-15,-21 0 0,20 0 16,-20 0-16,21 0 0,-21-22 0,20 1 16,1 0-16,-21-21 0,21-1 0,0 1 15,21 0-15,0-1 0,0 1 0,0-21 16,0 20-16,0-20 15,0-1-15,0 1 0,0-1 0,21 1 16,0-1-16,0 1 0,0-1 0,22 1 16,-22-1-16,0 22 0,21-22 15,-21 22-15,22 0 0,-22-1 0,21 1 16,-21 0-16,22-1 0,-22 1 16,21 0-16,1 21 0,-22-22 0</inkml:trace>
  <inkml:trace contextRef="#ctx0" brushRef="#br0" timeOffset="527.22">3789 1566 0,'-21'0'0,"42"0"0,-64 0 31,43 22-31,0-1 0,0 0 0,-21 0 16,21 0-16,0 0 0,0 1 0,0 20 16,0-21-16,-21 0 0,21 22 15,-21-22-15,21 0 0,0 0 0,0 0 16,0 0-16,-21 1 0,21-1 0,-21 0 16,21-42 30,0 0-30,0-22-16,21 22 0,0 0 16,-21-21-16,21-1 0,0 22 0,0-21 15,1-1-15,20 1 0,-21 21 16,0 0-16,0 0 0,22-1 16,-22 1-16,0 0 0,0 21 0,0 0 15,1 0-15,-1 21 16,-21 0-16,0 1 0,21-1 0,-21 0 15,0 0-15,0 21 0,0-20 16,0 20-16,0-21 0,0 21 16,-21-20-16,21-1 0,0 0 15,-21 0-15,21 0 0,0 0 16,0-42 31,0 0-47</inkml:trace>
  <inkml:trace contextRef="#ctx0" brushRef="#br0" timeOffset="864.09">4572 995 0,'-21'-21'0,"42"42"0,-63-42 16,42 0-16,-22 21 16,1 21-16,21 0 0,-21 0 15,21 21-15,0-20 0,0 20 16,-21 0-16,21 1 0,-21-1 0,21 0 16,0 1-16,-21-1 0,-1 0 15,1 1-15,21-1 0,0 0 16,-21 1-16,21-22 0,-21 21 0,21 0 15,0-20-15,0-1 0,0 0 16,0 0-16,0 0 0,0 0 0,0 1 16,21-22 15,-21-22-31,21 22 0,-21-21 16</inkml:trace>
  <inkml:trace contextRef="#ctx0" brushRef="#br0" timeOffset="1099.15">4212 1524 0,'-21'0'0,"42"0"0,-63 0 15,63 0 17,0 0-17,21 0-15,-20-21 0,-1 21 0,21 0 16,-21-21-16,22 21 0,-22 0 15,21 0-15,-21 0 0,0 0 0,1-21 16,-1 21-16,-21-22 31,21 22-15</inkml:trace>
  <inkml:trace contextRef="#ctx0" brushRef="#br0" timeOffset="2191.13">5038 1482 0,'0'0'16,"0"-21"-16,0-1 0,0 1 15,0 0-15,-22 21 16,1 0 0,0 0-16,0 0 0,0 21 0,0 0 15,-1 1-15,-20-1 0,21 0 16,0 21-16,0-21 0,-22 22 0,22-1 15,0 0-15,21 1 0,-21-22 16,21 42-16,0-41 16,0 20-16,0-21 0,0 0 15,21 0-15,0-21 0,0 0 0,0 0 16,1 0-16,-1 0 0,0 0 16,21 0-16,-21-21 0,1 0 0,-1 0 15,0 0-15,0 0 0,0-1 0,0-20 16,1 21-16,-1-21 0,0-1 15,-21 22-15,0-21 0,21 21 0,0-1 16,-21 1-16,0-21 16,21 42-16,1 0 0,-22 21 31,0 0-31,0 0 0,0 22 0,0-22 16,0 21-16,0-21 0,0 22 0,0-22 15,-22 21-15,22-21 0,0 22 16,-21-22-16,21 0 0,0 0 0,0 0 15,0 1-15,0-1 0,21-21 32,1 0-32,-1 0 0,0 0 15,-21-21-15,21-1 0,0 1 0,0 0 16,1 0-16,-22 0 0,21 0 16,21-1-16,-21-20 0,0 21 15,1-21-15,41-1 0,-42 22 16,22 0-16,-22 0 0,21 21 15,-21 0-15,22 0 0,-22 0 0,0 0 16,0 0-16,-21 21 0,0 0 0,21 0 16,-21 0-16,0 22 0,0-22 15,0 0-15,0 0 0,-42 43 16,21-43-16,21 0 0,-21 0 16,-1 0-16,1 1 0,21-1 0,0 0 15,-21-21-15,42-21 47,0 21-47,1-21 0,-1-1 16,0 1-16,0-21 0,0 21 0,0 0 15,1-22-15,-1 22 0,0-21 0,-21-1 16,21 22-16,0 0 0,-21 0 16,21 0-16,-21 0 0,0 42 31,-21 0-31,0 0 15,21 21-15,-21-20 0,0 20 16,21-21-16,0 0 0,-21 22 0,21-22 0,0 0 16,0 0-16,0 21 0,0-20 15,0-1-15,21 0 0,0-21 16,0 21-16,0-21 0,0 0 16,1 0-16,-1 0 0,0 0 0,0 0 15,0 0-15,0 0 16,1 0-16,-22-21 15,0 0 1,-22 21 0</inkml:trace>
  <inkml:trace contextRef="#ctx0" brushRef="#br0" timeOffset="2675.8">3069 2265 0,'0'0'16,"-21"0"-16,0 0 0,0 0 15,42 0 32,0 0-47,0 0 0,21 0 16,-20 0-16,20 0 0,0 0 0,1 0 15,20 0-15,1 0 0,20 0 0,1 0 16,0 0-16,20 0 0,1 0 16,0 0-16,21 0 0,0 0 0,21 0 15,149 0-15,-149 0 0,0 0 16,0 0-16,0 0 0,-21 0 15,21 0-15,-21 0 0,-21 0 0,0 0 16,-21 0-16,-1 0 0,-20 0 16,-1 0-16,-20 0 0,-1 0 0,-21 0 15,0 0-15,1 0 0,-1 0 16,0 0 0,-21-21-1,0 0 16,0-1-31</inkml:trace>
  <inkml:trace contextRef="#ctx0" brushRef="#br0" timeOffset="3422.77">7324 1672 0,'0'-21'0,"0"0"172,21 21-156,-21-21-1,0 0-15,0 42 110,0 0-110,0 0 15</inkml:trace>
  <inkml:trace contextRef="#ctx0" brushRef="#br0" timeOffset="3938.06">7239 2011 0,'0'0'0,"0"21"16,21-21 31,-21-21-47,0 0 15,21 21-15,-21-21 16,0 42 15,0 0-15,-21-21-16,21 21 0,0 0 15,0 0 1,21-21 31,0-21-32,-21 0 17,-21 21 30,0 0-46,0 21-1,0-21 1,0 0-16</inkml:trace>
  <inkml:trace contextRef="#ctx0" brushRef="#br0" timeOffset="7055.18">6435 3641 0,'0'0'0,"0"-21"0,0-1 16,0 1-1,0 0 1,0 0-16,0 0 16,0 0-1,0 42 17,0 0-32,0 0 15,0 21-15,0-20 0,0 20 16,0 0-16,0 1 0,0-1 0,-22 0 15,22 22-15,-21-1 0,21-20 16,-21 20-16,21 1 0,-21-1 0,0-21 16,21 22-16,-21-22 0,-1 1 0,22-1 15,-21 0-15,21 1 0,0-22 16,-21 21-16,21-21 0,0 0 0,-21 1 16,21-1-16,0-42 46</inkml:trace>
  <inkml:trace contextRef="#ctx0" brushRef="#br0" timeOffset="7332.62">5905 4636 0,'-21'0'16,"42"0"-16,-63 21 0,21 0 15,21 0-15,0 0 16,21 0 0,21-21-16,-20 0 0,20 0 15,0 0-15,1 0 0,-1 0 0,0 0 16,1 0-16,20 0 0,-21 0 0,1 0 16,20-21-16,-20 21 0,-1 0 15,0 0-15,-21-21 0,22 21 16,-22-21-16,0 21 0,0-21 0,0 0 15,1-1-15,-22 1 0,0 0 16,0 0-16,0 0 0,0 0 0,0-1 16,0-20-16,0 21 15,0-21-15</inkml:trace>
  <inkml:trace contextRef="#ctx0" brushRef="#br0" timeOffset="7595.63">6223 3620 0,'0'0'0,"-21"0"0,21-22 0,-21 1 16,-1 0-16,22 0 0,0 0 15,22 21-15,-1-21 16,0-1-16,0 22 0,21 0 0,-20-21 16,20 21-16,21 0 0,-20 0 0,-1 0 15,0 0-15,1 0 0,-22 0 16,21 0-16,-21 0 0,1 0 0,-1 0 15,-21 21 1,0 1-16,0-1 16,0 0-16,-21-21 0,21 21 15,-22 0-15,1 0 16</inkml:trace>
  <inkml:trace contextRef="#ctx0" brushRef="#br0" timeOffset="8169.57">6921 4255 0,'0'21'0,"0"0"16,0 0-16,0 0 15,0 0-15,-21 1 16,21-1-16,0 0 0,0 0 0,-21 0 16,21 0-16,0 1 0,0-1 0,0 0 15,-21 0-15,21 0 0,0 0 16,-21-21-16,21 22 0,0-1 0,-21-21 16,21 21-16,0-42 46,0 0-46,0-1 0,0 1 16,21 0-16,0 0 0,0 0 0,0 0 16,0-22-16,1 22 0,-1-21 0,0-1 15,0 22-15,21-21 0,-20 21 16,-1-22-16,21 22 0,-21 0 0,0 0 16,22 21-16,-22 0 0,0 0 0,0 0 15,0 0-15,-21 21 16,22 0-16,-22 0 0,0 22 0,0-22 15,0 21-15,0-21 0,0 22 0,0-1 16,0-21-16,-22 22 0,22-22 0,0 21 16,-21-21-16,0 0 15,21 1-15,-21-1 0,21 0 0,0 0 16,0 0-16,0-42 31,0 0-15,21 21-16,0-21 0,-21 0 0,21-1 15,1-20-15,-22 21 0</inkml:trace>
  <inkml:trace contextRef="#ctx0" brushRef="#br0" timeOffset="8471.01">7747 3620 0,'-21'0'0,"42"0"0,-63 0 0,20 21 16,22 0-16,0 0 0,-21 0 16,0 0-16,21 22 0,0-1 0,-21 0 15,0 1-15,21-1 0,-21 22 0,-1-22 16,1 21-16,21 1 0,-21-22 16,0 22-16,0-22 0,-22 43 15,43-43-15,0-21 0,-21 22 16,21-22-16,-21 0 0,21 0 0,0 0 15,0 0-15,0 1 0,0-1 16,21-21 0,0 0-16,1-21 15,-22-1-15,21 22 0,-21-21 0,21 0 16</inkml:trace>
  <inkml:trace contextRef="#ctx0" brushRef="#br0" timeOffset="8671.14">7408 4297 0,'0'0'16,"0"-21"15,21 21-31,1 0 16,-1 0-16,0 0 0,21 0 16,-21 0-16,1 0 0,-1-21 15,0 21-15,0 0 0,0 0 16,0 0-16,-21-22 0,22 22 15</inkml:trace>
  <inkml:trace contextRef="#ctx0" brushRef="#br0" timeOffset="9031.46">7747 4318 0,'21'0'15,"0"0"-15,0 0 16,1 0-16,-1 0 0,0 0 16,0-21-16,0 0 15,-21 0-15,21 21 0,-21-22 16,22 22-16,-22-21 0,-22 21 31,1 0-31,0 0 16,0 21-16,0-21 0,0 22 0,-1-1 15,1 0-15,21 21 0,-42 1 16,42-22-16,0 0 16,0 0-16,-21 21 0,21-20 15,0-1-15,0 0 0,0 0 16,21-21-16,0 0 16,0 21-16,0-21 15,1 0-15,-1 0 0,0 0 16,0-21-16,0 21 0,0-21 0</inkml:trace>
  <inkml:trace contextRef="#ctx0" brushRef="#br0" timeOffset="9387.87">8170 4191 0,'21'0'15,"-21"21"1,0 0-1,22 1-15,-22-1 0,0 21 16,21-21-16,-21 0 0,0 1 16,0 20-16,0-21 0,0 0 0,0 0 15,0 1-15,0-1 0,0 0 0,0 0 16,0 0-16,0 0 0,0 1 16,0-44 30,0 1-46,0 0 16,0 0-16,21 0 16,0 0-16,-21-1 0,21 1 0,0 0 15,-21 0-15,22 0 0,-1 0 0,0-1 16,-21 1-16,21 0 0,0 0 16,0 0-16,1 0 15,-1-1-15,0 1 0</inkml:trace>
  <inkml:trace contextRef="#ctx0" brushRef="#br0" timeOffset="10100.04">8996 3958 0,'21'0'0,"-42"0"0,63-21 0,-21 0 0,0 21 16,1-21-16,-1 0 15,0-1-15,0 1 0,0 0 0,0 0 16,1 0-16,-22 0 0,21-1 0,-21 1 16,0-21-16,0 21 0,0 0 15,0-1-15,0 1 0,0 0 16,-21 0-16,-1 0 0,1 21 0,-21 0 0,21 0 15,0 0-15,-1 0 0,1 0 0,0 21 16,0 0-16,-21 21 0,-1 43 16,22-21-16,0-1 15,0 1-15,0-1 0,-1 22 0,-20-1 0,21 1 16,0 0-16,-22-22 0,22 22 16,-21 0-16,21-1 0,-22-20 15,22 20-15,-21 1 0,21 0 0,0-22 16,-22 22-16,22-22 0,-21 22 0,21-21 15,-1-1-15,1 22 0,0-22 0,-21 22 16,42-22-16,-21 1 0,21-1 16,0-20-16,0-1 0,0 0 0,0-20 15,0-1-15,0 0 0,0 0 0,21-21 16,0 0-16,0 0 16,0 0-16,0-21 0,1 0 0,-1 0 15,21-1-15,-21-20 0,22 0 16,-22 21-16,21-22 0,0-20 15,-20 20-15,20-20 0,-21 21 0,21-22 0,-20 1 16,-1-1-16,0 1 0,-21-1 16,0 1-16,0-1 0,0 22 0,0-22 15,-21 22-15,0 0 0,-1-1 16,-20 1-16,0 21 0,21 0 0,-22-1 16,1 1-16,0 0 0,20 21 15,1 0-15,0-21 0,0 21 0,0 0 16,42 0 15,0-21-31,0 21 0,0 0 16,22 0-16,-22-21 0,21 21 15,-21-22-15,22 22 0,-22-21 16,21 0-16</inkml:trace>
  <inkml:trace contextRef="#ctx0" brushRef="#br0" timeOffset="10547.23">9207 4212 0,'0'-21'0,"0"42"0,0-63 16,-21 42-16,0 0 15,0 0-15,0 21 0,0-21 16,-1 21-16,1 0 0,0 1 0,0-1 16,0 21-16,0-21 0,-1 0 15,1 1-15,0 20 0,0-21 0,21 0 16,-21 0-16,21 1 0,0-1 15,0 0-15,0 0 0,21-21 16,0 0 0,0 0-16,0 0 15,1 0-15,20 0 0,-21 0 0,0-21 16,0 0-16,1 21 0,-1-21 16,0-1-16,0 1 0,0 0 0,-21 0 15,21 0-15,-21-22 0,22 22 0,-22 0 16,0 0-16,0 0 0,0 42 31,-22 0-15,1 21-16,21-20 0,0-1 15,0 0-15,-21 0 0,21 0 0,0 0 16,0 1-16,0-1 0,0 0 0,0 0 16,0 0-16,21-21 31,0 0-31,1 0 15,-1 0-15,0 0 0,-21-21 0</inkml:trace>
  <inkml:trace contextRef="#ctx0" brushRef="#br0" timeOffset="10827.7">9715 4255 0,'0'-22'16,"-21"22"-16,0 0 15,0 0-15,0 0 16,0 0-16,-1 22 0,1-22 0,0 21 16,0 0-16,0 0 0,21 0 0,-21 0 15,21 1-15,-22 20 0,22-21 16,0 0-16,0 0 0,0 1 0,0-1 16,0 0-16,0 0 15,0 0-15,0 0 16,22-21-1,-1 0-15,0 0 0,0 0 16,0 0-16,0 0 0,1-21 0,-1 0 16,0 21-16,0-21 0,0 21 0</inkml:trace>
  <inkml:trace contextRef="#ctx0" brushRef="#br0" timeOffset="11269.38">9906 4403 0,'0'21'16,"21"-21"0,0 0-16,0 0 0,1 0 15,-1 0-15,0 0 0,0 0 16,0 0-16,0 0 0,1 0 0,20 0 16,-21 0-16,0-21 0,0 21 15,1-21-15,-22-1 0,21 1 16,0 0-16,-21 0 0,0 0 15,0 0-15,0-1 0,0 1 16,0 0-16,-21 0 16,0 21-16,-1 0 0,1 0 15,0 0-15,0 0 0,0 21 0,0 0 16,-22 0-16,22 1 0,-21-1 16,21 21-16,-1-21 0,1 22 0,0-22 15,0 0-15,0 21 0,21-21 0,0 1 16,0-1-16,0 0 0,0 0 0,0 0 15,21-21-15,0 21 0,0 1 16,0-22-16,1 0 0,-1 0 0,0 0 16,0 0-16,0 0 0,0 0 15,1 0-15,-1 0 16,-21-22-16,0 1 16,0 0 15</inkml:trace>
  <inkml:trace contextRef="#ctx0" brushRef="#br0" timeOffset="11469.57">10139 4614 0,'0'22'16,"-21"-22"-16,21 21 16,-22-21 62,22-21-63</inkml:trace>
  <inkml:trace contextRef="#ctx0" brushRef="#br0" timeOffset="12340.7">12679 4128 0,'0'0'0,"0"-22"0,0 1 16,0 42 15,0 1-31,0-1 0,0 0 0,-21 21 16,-1-21-16,22 22 0,-21-22 16,21 21-16,0-21 0,-21 22 0,0-22 15,21 0-15,-21 21 0,21-20 16,-21-1-16,21 0 0,0 0 15,0 0-15,0-42 47</inkml:trace>
  <inkml:trace contextRef="#ctx0" brushRef="#br0" timeOffset="12713.5">12806 3831 0,'0'0'15,"-21"0"-15,-1 0 0,1 0 16,0 0-16,0 0 0,0 0 16,21 21-16,0 1 15,21-22 1,0 0-16,0 0 0,22 0 15,-22 0-15,0 0 0,21 0 0,-21 0 16,1 0-16,20 0 0,-21 0 16,-21-22-16,0 1 15,0 0-15,-21 0 16,0 21-16,0 0 0,-22 0 0,22 0 16,0 0-16,-21 0 0,20 0 0,1 0 15,0 0-15,0 0 0,21 21 16,0 0-16,-21 0 0,21 1 15,0-1-15,0 0 0,0 0 0,0 0 16,0 0-16,0 1 0,21-1 16,0 0-16,0 0 0,0-21 0,1 21 15,20-21-15</inkml:trace>
  <inkml:trace contextRef="#ctx0" brushRef="#br0" timeOffset="13172.2">13229 4191 0,'0'21'16,"0"0"-16,-42 43 16,42-43-1,-21 0-15,-1 0 0,22 1 0,0-1 16,-21-21-16,0 21 0,21 0 16,-21-21-16,21 21 0,0 0 0,0 1 15,-21-22 1,0 0-1,21-22 1,0 1-16,0 0 16,0 0-16,21 0 0,0 0 15,0-1-15,0-20 0,0 21 16,43-64-16,-43 64 0,21-21 16,-20 21-16,20-1 0,-21 1 0,43 21 15,-43 0-15,0 0 16,0 0-16,0 21 0,-21 1 0,0-1 15,0 0-15,0 21 0,0-21 0,0 22 16,0-22-16,0 42 16,-21-20-16,0-22 0,0 0 0,21 0 15,0 0-15,-21 1 0,-1-1 16,22 0-16,0 0 0,22-42 47,-1 0-32,0 0-15,0-1 0</inkml:trace>
  <inkml:trace contextRef="#ctx0" brushRef="#br0" timeOffset="13487.11">14266 3217 0,'0'-21'0,"0"42"0,-21-42 0,0 21 16,0 0-16,0 21 0,-1 1 0,1 20 16,0 0-16,0 1 0,0-1 15,0 21-15,-22 1 0,22-1 16,0 1-16,0-1 0,0 1 0,-1 21 16,1-22-16,0 22 0,-21-22 0,21 22 15,21-22-15,-22 1 0,1-22 16,0 1-16,0-1 0,21 0 0,0 1 0,0-22 15,0 0-15,0 0 0,0 0 16,0 0-16,21-21 16,0 0-1,0 0-15,1-21 0,-22 0 16,21 0-16,-21 0 0,21 0 16</inkml:trace>
  <inkml:trace contextRef="#ctx0" brushRef="#br0" timeOffset="13659.8">13652 4191 0,'22'0'31,"-1"0"-15,21 0-16,-21 0 0,0 0 16,22 0-16,-1 0 0,0-21 0,-20 21 15,20 0-15,0 0 0,-21 0 0,43-21 16,-43 21-16,0-21 0,0 21 15</inkml:trace>
  <inkml:trace contextRef="#ctx0" brushRef="#br0" timeOffset="14227.24">14160 4233 0,'-21'22'16,"42"-44"-16,-42 65 0,0-43 0,21 21 16,-21 0-16,0 0 15,42-21 1,21 0-1,-21 0-15,1 0 0,-1 0 16,21 0-16,-21-21 0,0 21 0,22-21 16,-22 0-16,0 0 0,0-1 15,0 22-15,1-21 0,-22-21 0,0 21 16,0 0-16,0-1 16,-22 22-1,1 22-15,0-22 16,0 21-16,0 21 0,0-21 0,-1 0 15,1 1-15,0 20 16,0-21-16,0 0 0,21 22 0,0-22 16,-21 0-16,21 0 0,0 0 0,0 0 15,0 1-15,21-1 16,0-21-16,0 0 16,0 0-16,22 0 0,-22 0 0,0 0 15,21-21-15,1 21 0,-22-22 0,21 1 16,-21 0-16,22 0 0,-22 0 0,0 0 15,0-1-15,0 1 0,0 0 16,-21 0-16,0 0 16,-21 21-1,0 0 1,0 21-16,21 0 16,0 0-16,0 0 0,-21 1 0,21-1 15,0 0-15,0 0 0,0 0 16,0 0-16,0 1 15,21-22 1,0 0-16,0 0 16,0 0-16,1 0 0,-1 0 15,0-22-15,0 1 0,-21 0 0,21 0 16,22 0-16</inkml:trace>
  <inkml:trace contextRef="#ctx0" brushRef="#br0" timeOffset="14776.72">15388 3281 0,'0'-21'0,"0"42"0,0-85 15,0 43-15,0 0 0,-21 21 16,0 21 0,0 0-16,-1 22 0,1-1 0,-21 0 15,21 22-15,0-1 0,-22 1 0,1 21 16,21-22-16,-22 22 0,1-1 15,0 22-15,21-21 0,-22 21 16,1-22-16,0 22 0,-1-21 0,22 21 16,-21-22-16,-1 22 0,1-21 0,21 0 15,-21-1-15,20 1 0,-20 0 0,0-1 16,21-20-16,-1-1 0,-20 1 16,21-1-16,-21 1 0,20-1 0,1-20 15,0-1-15,0 0 0,0 1 0,21-22 16,0 0-16,0 0 0,0 0 15,21-21-15,0 0 16,21 0-16,-20 0 0,20-21 0,-21 0 16,21 21-16,1-42 0,-1 20 15,0 1-15,-20-21 0,20 21 16,0-22-16,-21 1 0,22 0 0,-22-1 16,0 1-16,0-21 0,-21 20 0,0-20 15,0 20-15,0-20 0,0-1 0,0 22 16,-21-21-16,0-1 0,-21 22 15,20-1-15,1 1 0,-21 0 0,21 21 16,-22-1-16,22 1 0,0 0 16,0 21-16,0-21 0,0 21 0,-1 0 15,22-21-15,22 21 32,-1 0-32,0-21 0,0-1 15,0 22-15,22-21 0,-22 21 0,0-21 16,21 21-16,-21-21 0</inkml:trace>
  <inkml:trace contextRef="#ctx0" brushRef="#br0" timeOffset="15219.4">15240 4170 0,'0'-21'0,"0"42"16,0-63-16,-21 20 0,0 22 0,-1 0 15,1 0-15,0 0 0,0 0 16,0 0-16,-22 22 0,22-1 15,0 0-15,0 0 0,0 0 0,-22 0 16,22 1-16,21-1 0,-21 21 0,0-21 16,21 0-16,-21 1 0,21-1 15,0 0-15,0 0 0,0 0 16,0 0-16,21-21 16,0 0-16,0 0 0,0 0 15,1 0-15,20 0 16,-21 0-16,0-21 0,0 0 0,1 0 15,20 21-15,-21-21 0,0-22 16,0 22-16,1 0 0,-22 0 0,0 0 16,21 0-16,-21-1 0,-21 22 31,-1 22-31,1-1 16,0 0-16,0 21 0,21 1 15,0-22-15,-21 0 0,21 0 16,-21-21-16,21 21 0,0 0 0,0 1 15,21-22 1,0 0-16,0 0 16,0 0-16,0 0 0,1 0 0,-1-22 15,0 22-15,0-21 0</inkml:trace>
  <inkml:trace contextRef="#ctx0" brushRef="#br0" timeOffset="15451.47">15557 4212 0,'0'0'0,"0"-21"0,0 0 0,0 0 15,-21 21 1,0 0-16,0 0 16,0 21-16,0-21 0,-1 42 15,1-21-15,0 1 0,0-1 0,0 21 16,0-21-16,21 0 0,-22 43 16,1-43-16,21 0 0,0 0 15,0 1-15,0-1 0,0 0 16,21-21-16,1 0 15,-1 0-15,21 0 0,-21 0 16,0 0-16,22 0 0,-22 0 0,0-21 16,21 21-16,1-21 0,-22-1 0</inkml:trace>
  <inkml:trace contextRef="#ctx0" brushRef="#br0" timeOffset="15853.72">15833 4276 0,'-22'0'0,"1"0"0,0 0 15,0 21-15,21 0 16,-21-21-16,0 21 0,21 0 31,21-21-15,0 0-16,0 0 16,0 0-16,0 0 0,1 0 15,-1-21-15,0 21 0,0-21 0,0 21 16,0-21-16,-21 0 0,0 0 0,22 21 15,-22-22-15,0 1 0,0 0 16,0 0-16,-22 21 16,1 0-16,0 0 0,0 0 0,-21 21 15,20 0-15,-20 0 0,21 1 16,-21-1-16,20 0 0,-20 0 0,21 21 16,0-20-16,0-1 0,21 0 15,0 0-15,0 0 0,0 0 0,0 1 16,0-1-16,0 0 0,21-21 0,-21 21 15,21-21-15,0 0 0,21 21 16,-20-21-16,-1 0 0,0 0 0,21 0 16,-21 0-16,1 0 0,20 0 0,-21 0 15,0-21-15,22 21 0,-22-21 0,0 0 16,21 0-16</inkml:trace>
  <inkml:trace contextRef="#ctx0" brushRef="#br0" timeOffset="16303.39">16319 4170 0,'0'0'0,"-21"0"32,0 21-32,21 0 15,0 0-15,-21 1 0,0-1 0,21 0 16,-21 0-16,21 0 0,0 22 0,0-22 16,-22 0-16,22 0 0,-21 0 15,21 0-15,0 1 0,0-1 0,-21-21 16,21 21-16,-21-21 0,21 21 15,0-42 17,0 0-17,0 0-15,0-1 0,21 1 0,0 0 16,0 0-16,1 0 0,-1 0 0,0-22 16,0 22-16,21 0 0,-20 0 15,-1 0-15,21-1 0,-21 22 0,0 0 16,1 0-16,-1 0 0,0 0 0,0 0 15,-21 22-15,0-1 16,0 0-16,0 21 0,0-21 16,0 1-16,0-1 0,-21 0 0,0 0 15,21 21-15,-21-20 0,21-1 16,-22 0-16,22 0 0,-21-21 0,21 21 16,-21-21-16,42-21 46,22 21-30,-22-21-16</inkml:trace>
  <inkml:trace contextRef="#ctx0" brushRef="#br0" timeOffset="17464.23">17060 4255 0,'0'0'0,"0"-22"0,0 1 16,-21 0-16,0 21 16,0 0-16,0 0 0,-1 0 15,1 21-15,-21 0 16,21-21-16,0 22 0,-1-1 0,1 0 16,-21 0-16,21 0 0,0 22 0,-1-22 15,1 0-15,0 0 0,21 0 16,0 0-16,-21 1 0,21-1 0,0 0 15,0 21-15,0-21 16,21-21-16,0 0 0,0 0 16,1 0-16,-1 0 0,0 0 15,0 0-15,0 0 0,0 0 16,1-21-16,-1 0 0,0 21 0,-21-21 16,21 0-16,0-22 0,0 22 0,1 0 15,-22 0-15,21-21 0,0-22 16,-21 43-1,0 42 1,0 0-16,0 0 16,0 1-16,-21-1 0,0 0 0,21 0 15,-22 0-15,22 22 16,0-22-16,0 0 0,0 0 16,0 0-16,22-21 0,-1 21 0,0-21 15,0 0-15,0 0 0,0 0 16,22 0-16,20 0 0,-42 0 15,22 0-15,-22 0 0,21 0 16,-21-21-16,22 21 0,-22-21 0,0 0 16,0 0-16,0 0 0,1-1 0,-1 1 15,0 0-15,-21 0 16,0 0-16,0 42 31,-21-21-31,0 21 0,-1 0 16,1 0-16,21 1 0,-21-1 15,0 0-15,21 0 0,0 0 16,-21 0-16,21 1 0,-21-22 0,21 21 16,-22 0-16,22 0 15,0-42 17,0 0-17,0 0-15,0-1 16,0 1-16,22 0 0,-1 0 0,0 0 15,0 0-15,0-1 16,0 1-16,1 0 0,-1-21 0,21 21 16,-21-1-16,0 22 0,1-21 0,-1 21 15,0-21-15,21 21 0,-42 21 16,0 0 0,0 1-16,0-1 0,0 0 15,0 0-15,0 0 0,0 0 0,0 1 16,0-1-16,0 0 0,0 0 0,-21-21 15,21 21-15,-21-21 16,21 21-16,0-42 47,0 0-31,21 0-16,0 0 0,0 0 15,1-1-15,-1 1 0,0 0 0,0 21 16,0-21-16,22 0 0,-22 0 0,0 21 15,0 0-15,0-22 0,0 22 16,1 0-16,-22 22 16,0-1-16,0 0 0,0 0 15,0 0-15,-22 22 0,1-22 0,21 0 16,0 0-16,-21-21 0,0 21 16,21 0-16,-21 1 0,21-1 15,-21-21-15,21 21 0,21-21 63,0-21-63,0 0 0,0 21 15,0-22-15,1 1 0</inkml:trace>
  <inkml:trace contextRef="#ctx0" brushRef="#br0" timeOffset="17902.91">18161 4466 0,'0'0'0,"21"0"31,0 0-15,-21-21-1,21 21-15,1 0 0,-1 0 16,0 0-16,0 0 0,0-21 16,0 21-16,1-21 0,-1 21 0,0 0 15,0-21-15,0 21 0,0-22 0,1 1 16,-1 0-16,0 21 0,-21-21 15,0 0-15,21 21 0,-21-21 16,0-1-16,-21 22 16,0 0-1,0 0-15,-1 22 0,-20-22 16,21 21-16,0 0 0,-22 0 0,22 0 16,0 22-16,0-22 0,0 0 15,0 0-15,-1 21 0,22-20 0,-21-1 16,21 0-16,0 0 0,0 0 0,0 0 15,0 1-15,0-1 16,0 0-16,21-21 16,1 0-16,-1 21 0,0-21 15,0 0-15,0 0 16,0 0 0,1 0-1,-22-21-15</inkml:trace>
  <inkml:trace contextRef="#ctx0" brushRef="#br0" timeOffset="18106.04">18373 4699 0,'-22'0'16,"1"0"0,0 0 93</inkml:trace>
  <inkml:trace contextRef="#ctx0" brushRef="#br0" timeOffset="20027.03">6562 5461 0,'0'0'16,"21"-21"-1,0 0-15,-21 0 16,0-1 0,-21 22 15,0 0-31,-22 0 0,22 0 16,-21 22-16,-1-1 0,1-21 0,0 21 15,-1 0-15,1-21 0,-21 21 16,41 0-16,1 1 0,0-22 15,0 21-15,21 0 16,0 0 0,21-21-16,-21 21 15,21-21-15,0 21 0,1-21 0,-1 22 16,0-22-16,0 21 0,0 0 0,0-21 16,1 21-16,-1 0 0,0 0 15,-21 1-15,0-1 0,21 0 16,-21 0-16,0 0 0,0 0 15,0 1-15,0-1 0,-21 0 16,0 0-16,0-21 0,-22 21 0,22 0 16,-21 1-16,-1-22 0,22 21 0,-21-21 15,0 0-15,20 21 0,1-21 16,0 0-16,0 0 0,0 0 16,42 0-1,0 0 1,0-21-16,22 21 0,-22 0 15,0-21-15,0 21 0,21 0 0,-20 0 16,-1 0-16,0 0 0,0 0 16,-21 21-16,21-21 0,-21 21 15,0 0-15,0 0 0,0 0 16,0 1-16,-21 20 0,0-21 0,0 0 16,21 22-16,-21-22 0,-1 21 0,1-21 15,0 22-15,0-1 0,0-21 16,21 43-16,0-22 0,0-21 15,0 0-15,0 0 0,0 1 0,0-1 16,21-21-16,0 21 0,0-21 16,0 0-16,1 0 15,-1 0-15,0 0 0,0 0 0,0 0 16,0 0-16,-21-21 16,22 21-1,-22-21-15,21 21 16,-21-22 171,21 22-171,-21-21 0,21 21-16,-21-21 62,0 0-15,-21 0 0</inkml:trace>
  <inkml:trace contextRef="#ctx0" brushRef="#br0" timeOffset="21645.28">7556 7218 0,'22'0'0,"-22"-21"0,0 42 31,0 0-15,0 0-16,-22-21 0,1 43 0,0-22 15,0 0-15,0 0 0,-22 21 16,22-20-16,-21 20 0,21 0 0,-22 1 16,1-22-16,0 21 0,-1 0 0,-20 1 15,21-1-15,-1 0 0,1 1 0,0-1 16,-1 0-16,1 1 0,21-22 15,-22 21-15,22-21 0,0 1 0,21-1 16,0 0-16,21-42 47,0 21-47,1-21 0,-22-1 16,42 1-16,-21 0 0,0 0 0,0-21 15,1 20-15,20-20 0,0 21 16,-21-21-16</inkml:trace>
  <inkml:trace contextRef="#ctx0" brushRef="#br0" timeOffset="21979.16">7895 7176 0,'0'0'15,"21"0"-15,-21 21 16,0 0-1,-21 0-15,0 0 0,0 22 16,0-22-16,-1 21 0,-20-21 0,21 22 16,-21-1-16,-1 0 0,1 1 15,0-1-15,-1 0 0,1 1 0,0-1 16,-1 0-16,1 1 0,0-1 16,-1 0-16,1 1 0,21-22 0,-22 21 15,22-21-15,0 22 0,-21-1 16,21-21-16,-1 0 0,22 0 15,-21-21-15,21 22 16,-21-22-16,21-22 47</inkml:trace>
  <inkml:trace contextRef="#ctx0" brushRef="#br0" timeOffset="25729.27">8953 7281 0,'0'-21'16,"0"42"-16,22-42 0,-22 0 0,0 42 31,0 0-15,0 1-16,0 20 0,0 0 0,-22-21 16,1 22-16,0-1 0,0 22 15,0-22-15,0 0 0,-1 1 16,1-1-16,0 0 0,0 1 0,0-1 15,0 0-15,-1 1 0,22-1 16,-21-21-16,21 21 0,-21-20 0,21-1 16,-21 0-16,21-42 31,0 0-15,0-1-16,0 1 0,0-21 0,0 21 15,0 0-15,0-22 0,21 1 0,0 21 16,0-22-16,-21 1 0,22 0 15,-1-1-15,0-20 0,0 21 16,21-22-16,-20 22 0,-1-22 0,42-42 16,-42 64-16,22 0 15,-22 21-15,0-22 0,0 43 0,0 0 16,1 21-16,-22 1 16,0 20-16,0-21 0,0 43 0,0-22 15,0 0-15,0 1 0,0 20 16,0-21-16,0 1 0,0-1 0,0 0 15,0-20-15,0 20 0,0-21 0,0 0 16,0 0-16,0 1 0,0-1 16,21-21-1,0 0-15,0 0 16,-21-21-16,21-1 0,22-20 16,-22 21-16,0 0 0,0-22 15,0 1-15,0 0 0,1-1 0,20 1 16,-21 0-16,21-22 0,-20 22 0,20-22 15,-21 22-15,21 0 0,-20-1 0,-1 22 16,0 0-16,0 0 16,-21 0-16,0 42 15,0 0-15,0 21 16,0 1-16,0-1 0,0 0 16,-21 1-16,0 20 0,0-20 0,-1-1 15,1 64-15,21-43 16,-21-20-16,21-1 0,0 0 0,0 1 15,0-1-15,0-21 0,0 21 16,0-20-16,0 20 0,0-21 0,21 0 16,0-21-16,1 21 0,20-21 0,-21 0 15,21 0-15,22 0 16,-22 0-16,1 0 0,-22-21 0,21 21 16,0-21-16,-20 0 0,20 0 0,-21 0 15,0-1-15,0 1 0,1-21 16,-1 21-16,-21 0 0,21-22 0,-21 22 15,0-21-15,0 21 0,0-22 16,0 22-16,-21 21 16,0 0-16,-1 0 0,1 0 0,0 0 15,0 21-15,0-21 0,0 43 0,-1-22 16,1 0-16,0 0 0,21 21 16,0-20-16,0 20 0,0-21 0,0 0 15,0 43-15,0-43 0,0 0 16,21 0-16,-21 0 0,21-21 0,1 22 15,-1-22-15,0 0 0,0 0 16,0 0-16,22 0 0,-22 0 0,0 0 16,21-22-16,-21 1 0,1 0 15,20 0-15,-21 0 0,0 0 16,0-1-16,22-20 0,-22 21 16,-21 0-16,0 0 0,21-1 0,-21 1 15,21 0-15,-21 0 0,0 42 31,-21 0-31,21 0 16,-21 1-16,21-1 16,0 0-16,-21 21 0,21-21 0,-21 1 0,-1 20 15,22-21-15,0 0 0,0 0 16,0 1-16,0-1 0,-21-21 16,21 21-16,0-42 46,0 0-46,0-1 0,21 1 0,1 0 16,-1-21-16,-21 21 0,21-1 0,0 1 16,0-21-16,0 21 0,1 0 15,-1-1-15,21-20 16,-21 21-16,-21 0 0,21 21 0,1 0 0,-1 0 16,0 0-1,-21 21-15,0 0 0,0 0 16,0 0-16,0 1 0,0 20 0,0-21 15,0 0-15,0 22 0,-21-22 16,21 0-16,-21 21 0,21-21 0,-22 1 16,22-1-16,0 0 0,-21-21 15,21-21 17,0 0-32,0-1 0,0 1 15,21 21-15,1-42 0,-1 21 0,0 0 16,0-1-16,0 1 0,22-21 0,-22 21 15,21 0-15,0-1 16,-20 1-16,20 0 0,-21 0 0,43 21 16,-43 0-16,-21 21 15,0 0-15,0 0 16,0 1-16,0-1 0,0 0 0,-21 21 16,-1-21-16,22 1 0,-21 20 15,21-21-15,-21 0 0,21 22 16,-21-22-16,21 0 0,-21-21 15,21 21-15,0 0 0,0-42 32,21 0-17,0 0-15,0 0 0,0-1 16,1 1-16</inkml:trace>
  <inkml:trace contextRef="#ctx0" brushRef="#br0" timeOffset="26243.32">11515 7387 0,'21'-42'16,"-42"84"-16,42-126 0,-21 41 0,0 1 0,0 21 16,0 0-16,0-1 0,0 44 31,-21-1-31,21 21 0,-22 0 16,1 1-16,21-1 0,-21 0 0,0 22 15,21-22-15,-21 1 0,0-1 0,-1 21 16,1-20-16,0-1 15,0 0-15,0 1 0,0-1 0,-1 0 16,1 1-16,21-22 0,-21 21 0,21-21 16,-21 1-16,21-1 0,0 0 15,0-42 17,21 0-17,0-1-15,-21 1 0,21 0 0,1 0 16,-1 0-16,0 0 0,0-1 15,21-20-15,-20 21 0,20 0 0,-21 0 16,21-1-16,-20 22 0,20-21 16,-21 21-16,0 0 0,0 0 0,1 0 15,-1 0-15,-21 21 0,21 1 0,-21-1 16,0 0-16,0 0 0,0 0 0,0 0 16,0 1-16,-21-1 0,0 0 15,-1 0-15,1 0 0,0 0 0,0 1 16,0-1-16,-22-21 0,22 21 0,0-21 15,0 0-15,-21 21 0,20-21 0,1 0 16,0 0-16,0 0 0,21-21 47,0 0-47,21 21 0,0-21 0,0-1 16,22 1-16</inkml:trace>
  <inkml:trace contextRef="#ctx0" brushRef="#br0" timeOffset="27219.46">11874 7895 0,'22'0'31,"-1"0"-31,0 0 16,0 0-16,0 0 0,-21-21 15,21 21-15,1-21 0,-1 21 0,0-21 16,0 0-16,0 21 0,-21-22 0,21 1 16,-21 0-16,22 0 0,-22 0 0,21 0 15,-21-1-15,0 1 16,0 0-16,-21 21 16,-1 21-1,1-21-15,0 21 0,0 1 0,0-1 16,0 0-16,-1 0 0,1 0 15,21 0-15,-21 22 0,0-22 16,21 0-16,0 21 0,0 1 0,0-22 16,0 0-16,0 0 0,0 0 15,0 1-15,0-1 0,21-21 16,0 21-16,0-21 16,1 0-16,-1 0 0,0 0 0,0 0 15,0 0-15,0-21 0,1 21 0,-1-21 16,21-1-16,-21 1 0,0 0 0,1 0 15,-1 0-15,21-22 0,-21 22 0,0 0 16,1-21-16,-22 21 0,21-1 16,-21-20-16,0 21 0,0 0 0,0 0 15,-21 21 17,21 21-1,21-21-31,-21 21 0,21-21 0,0 21 15,-21 0-15,0 0 16,0 1-16,0-1 0,0 0 16,0 0-16,0 0 0,0 0 0,-21 1 15,21-1-15,0 0 0,0 0 16,-21-21-16,21 21 0,0 0 0,0 1 16,0-1-16,0 0 15,21-21-15,0 0 0,0 0 16,0 0-16,1 0 0,-1 0 15,0 0-15,0 0 16,21-21-16,-20 0 0,-1 21 0,21-22 16,-21 1-16,0-21 0,22 21 0,-22 0 15,42-43-15,-41 22 0,-1 21 16,21-22-16,-21 22 0,-21 0 16,0-21-16,21 20 0,-21 1 15,-21 21-15,0 0 16,0 0-16,0 0 0,0 0 0,-1 21 15,22 1-15,-21-1 0,21 0 16,0 0-16,0 0 0,0 0 16,0 1-16,0-1 0,21 0 15,-21 0-15,0 0 0,22 0 16,-22 1-16,21-1 0,-21 0 0,0 0 16,0 0-16,0 0 0,0 1 15,0-1-15,0 0 0,-21-21 16,-1 0-16,1 0 15,21 21-15,-21-21 0,0 0 16,0 0-16,0 0 0,-1 0 16,1 0-16,21-21 0,-21 21 0,0-21 15,0 0-15</inkml:trace>
  <inkml:trace contextRef="#ctx0" brushRef="#br0" timeOffset="28339.4">14605 7472 0,'0'-21'0,"0"0"16,-21 21 31,0 0-47,-1 21 0,22 0 0,-21 0 15,0 21-15,0-20 0,0-1 0,0 21 16,-1-21-16,1 0 0,0 22 15,0-22-15,21 0 0,-21 0 0,21 0 16,0 1-16,0-1 0,21-21 16,0 0-16,0 0 0,0 0 15,22 0-15,-22 0 0,0 0 0,0 0 16,0 0-16,22-21 0,-22-1 16,0 1-16,0 0 0,0 0 15,-21 0-15,0 0 0,22-1 0,-22-20 16,0 21-16,0-21 0,0 20 0,0 1 15,-22-21-15,1 21 0,0 0 0,0-1 16,0 1-16,0 0 0,-1 21 0,1 0 16,42 0 15,1 0-31,-1 0 0,21 0 16,-21 0-16,22 0 0,-22 0 0,21 0 15,0 0-15,22 0 0,-22 0 16,1-21-16,20 21 0,-21-21 15,1 0-15,20 21 0,-42-22 0,64 1 16,-64 0-16,-21 0 16,21 0-16,-21 0 15,0-1-15,-21 22 16,0 0 0,21 22-16,-21-1 0,21 0 0,0 0 15,-21 21-15,0 1 0,21 20 0,-22-20 16,1-1-16,21 21 0,0 1 15,0-1-15,-21 1 0,21-1 0,0 1 16,-21 21-16,21-1 0,0 1 16,0 0-16,-21-1 0,0-20 0,21 20 15,-22 1-15,1 0 0,0-1 0,0 1 16,0-21-16,21 20 0,-21-20 0,-1-1 16,1 1-16,21-1 0,-42 22 15,42-43-15,-21 1 0,0-22 0,-1 0 16,22 0-16,-21 0 0,0-21 15,0-21-15,21 0 16,-21 0-16,21 0 0,0-22 16,0 1-16,0-22 0,0 22 0,0-21 15,0-22-15,21 0 0,0 1 0,0 20 16,0-21-16,1 1 0,-1-22 16,21 21-16,-21 22 0,0-22 0,1 0 15,-1 22-15,21-64 0,-21 85 16,0-1-16,1 1 0,-22 0 0,21-1 15,21-20-15,-21 42 16,-21-22-16,21 22 0,1 0 0,-1 0 16,0 0-16,0-1 0,-21 1 0,21 0 15,0 0-15</inkml:trace>
  <inkml:trace contextRef="#ctx0" brushRef="#br0" timeOffset="31996.7">16870 7197 0,'21'0'31,"0"0"-31,0-21 0,0 21 16,1-22-16,-1 1 0,21 21 0,0-21 16,1 0-16,-1 0 0,0 0 15,1-1-15,-1 1 0,0 0 0,1 0 16,-1-21-16,-21 20 0,0-20 0,1 21 16,-22-21-16,0 20 0,0-20 15,0 21-15,0 0 0,0 0 0,-22-1 16,-20 22-16,21 0 0,0 0 15,0 0-15,-22 22 0,22 20 0,0-21 16,0 21-16,0 1 0,-1 20 0,22-20 16,0 20-16,-21 1 0,0-1 0,21 22 15,-21-22-15,21 1 0,0-1 0,0 1 16,0-1-16,0-20 0,0 20 16,0-21-16,0 1 0,0 41 15,0-41-15,0-22 0,0 0 0,-21 21 16,0-20-16,21-1 0,-22-21 15,1 21-15,0-21 0,0 0 0,0 0 16,0 0-16,-22 0 0,22-21 16,-21 21-16,21-21 0,-1-1 0,-20-20 15,21 21-15,0 0 0,0-22 0,-1 22 16,1 0-16,0-21 0,21 21 0,-21-22 16,21 22-16,0 42 31,21 0-16,-21 1-15,21-1 0,-21 0 0,21 0 16,1 0-16,-1 0 0,-21 1 0,21-1 16,0 0-16,0 0 0,0-21 15,22 21-15,-1 0 0,0-21 16,-20 0-16,20 0 0,0 0 16,1 0-16,-22 0 0,21 0 0,0-21 15,-20 21-15,20-21 0,-21 0 16,0 21-16,22-21 0,-43 0 0,21-1 0,0-20 15,0 21-15,0 0 0,-21 0 0,0-22 16,0 22-16,21 0 0,-21 0 16,0 42 15,0 0-31,-21 0 0,21 0 0,-21 1 16,21-1-16,-21 21 0,0-21 15,21 0-15,-21 1 0,21-1 16,0 0-16,0 0 0,-22 0 0,22 0 15,22-21 17,-1-21-32,0 21 0,0-21 15,0 0-15,0 0 0,1 0 0,-1-1 16,0 1-16,0 0 0,0 0 16,0-21-16,1 20 0,-1 1 15,0 0-15,0 0 0,0 0 0,0 21 16,1 0-16,-22 21 15,0 42 1,0-41 0,0-1-16,0 21 0,0-21 0,0 0 15,0 1-15,0 20 0,0-21 0,0 0 16,21 0-16,-21 1 0,21-22 0,-21 21 16,0 0-16,21-21 0,0 0 0,0 0 15,1 0-15,-1 0 16,0-21-16,-21 0 0,21-1 15,0 1-15,-21 0 0,21 0 16,1 0-16,-22-22 0,21 22 0,0-21 16,0 0-16,0-1 0,0-20 0,1-1 15,20 1-15,-21-1 0,43-63 16,-22 64-16,-21-1 0,21 1 16,-20 20-16,-1 1 0,0 0 15,0-22-15,0 43 0,-21-21 16,-21 42-16,0 0 15,0 21-15,0 0 0,-1 21 16,1-20-16,21 20 0,-21-21 16,0 21-16,0 1 0,0-1 0,-1 22 15,1-22-15,-21 64 0,21-43 16,0 43-16,-1-64 16,1 1-16,21-1 0,0 0 0,-21 1 15,21-1-15,0 0 0,-21-20 0,21 20 16,0-21-16,0 0 0,0 0 0,0 1 15,0-1-15,21 21 0,0-42 16,0 21-16,1-21 0,-1 0 16,21 0-16,-21 0 0,0 0 15,1 0-15,20 0 0,-21 0 16,21 0-16,-20-21 0,20 0 0,-21 0 0,43-22 16,-43 22-16,0 0 15,0 0-15,0-21 0,0 20 0,-21 1 16,0 0-16,0-21 0,22 21 0,-22-1 15,0 1-15,0 0 16,-22 21-16,1 0 0,0 0 16,0 0-16,0 21 0,0 0 15,-1-21-15,22 22 0,0-1 0,-21 0 16,21 0-16,0 0 0,0 0 16,0 1-16,0-1 0,0 0 15,0 0-15,21-21 16,1 0-16,-1 0 0,0 0 0,0 0 15,0 0-15,0 0 0,1 0 0,-1 0 16,0 0-16,0-21 0,0 21 16,0-21-16,22 0 0,-22-1 15,0 1-15,0 0 0,0 21 16,-21-21-16,22 0 0,-1 21 16,-21-21-16,21 21 0,-21 21 15,0 0 1,0 0-16,0 0 15,0 0-15,0 1 0,0-1 16,0 0-16,0 0 16,21-21-16,0 21 15,0-21-15,1 0 0,-1 0 16,21 0-16,-21 0 0,0 0 0,22 0 16,-22-21-16,21 0 0,-21 21 15,1-21-15,20 0 0,-21-1 16,21 1-16,-20 0 0,20-21 0,-21-1 15,21 1-15,1 0 0,-1-22 0,64-169 16,-85 170 0,0-1-16,0 22 0,-21-21 15,0 20-15,0 22 0,0-21 0,0 21 16,0-1-16,0 1 0,-21 21 16,0 0-16,0 21 15,21 1-15,-21-1 0,0 0 16,-1 21-16,1 1 0,0-1 15,0 0-15,0 22 0,0-1 0,-22 64 16,43-42-16,-21-22 16,0 1-16,0-1 0,0 22 0,21-21 15,-43 84-15,22-85 0,21 1 0,-21-1 16,0 1-16,21-1 0,0 1 16,-21-1-16,21 1 0,-22-22 0,22 22 15,0-22-15,0 21 0,0 1 0,0-22 16,0 43-16,0-43 0,0 1 15,0-1-15,0-21 0,0 21 0,0-20 16,0-1-16,22 0 0,-1-21 16,0 0-16,0 0 15,0 0-15,22 0 0,-22-21 0,0 0 16,21-1-16,-21 1 0,1 0 0,-1 0 16,0-21-16,0 20 15,0-20-15,0 0 0,-21-1 0,0-20 16,22 21-16,-22-22 0,0 22 0,0-85 15,0 84-15,-22-20 0,-20-43 16,21 64-16,-21 21 0,20-22 16,1 22-16,0 0 0,0 0 0,0 0 15,0 21-15,21-22 16,0 1-16,0 0 16,21 21-1,0-21-15,0 21 0,0-21 0,22 0 16,-22-1-16,21 22 0,0-21 0,43-21 15,-43 21-15,1 0 16,41-43-16,-41 43 0,-1 0 16,0 0-16,-20-1 0,20 1 0,-21 21 15,0-21-15,0 0 0,1 21 16,-1 0-16,-21-21 0,-21 21 62,-1 0-46,22 21-16,-21-21 0,0 0 16,0 21-16,0 0 0,0-21 15,-1 21-15,1-21 0,0 22 0,0-1 16,0-21-16,0 21 0,-22 21 16,43-21-16,-21 1 0,21-1 15,0 0-15,0 0 0,0 0 16,0 0-1,0 1-15,21-22 0,0 0 16,1 0-16,-1 0 0,0 0 16,0 0-16,0 0 15,0 0-15,-21-22 0,22 1 0,-1 21 16,-21-21-16,0 0 16,21 0-16,0 0 0,-21-22 0,21 22 0,-21 0 15,0-21-15,21 20 0,-21-20 16,22 0-16,-22-1 0,0 22 15,0 42 17,0 1-32,0-1 0,0 0 15,0 0-15,0 0 0,0 0 16,0 1-16,0-1 0,21 0 0,-21 0 0,21 0 16,0 0-16,-21 1 15,21-22-15,0 0 0,1 0 16,-1 0-16,0 0 15,0 0-15,0 0 0,0-22 16,1 1-16,-22 0 16,21 0-16,0 0 0,-21 0 0,21-1 15,0 1-15,0-21 0,1 21 16,-22 0-16,42-43 0,-21 43 16,0 0-16,0 0 0,-21-1 15,22 22-15,-22 22 31,0-1-15,0 0 0,21-21 15,-21-21 0,0 0-15,0-1-16,-21 22 31,-1 0-31,1 0 16,0 22-16,0-22 15,21 21-15,-21 0 0,0 0 16,-1-21-16,22 42 0,-21-20 0,0-1 16,21 0-16,0 0 0,0 21 15,0-20-15,0-1 0,0 0 16,0 0-16,0 0 0,0 0 0,21 1 15,0-22-15,1 0 0,-1 21 16,0-21-16,0 0 0,0 0 0,0 0 16,22 0-16,-22 0 0,21 0 0,-21 0 15,22-21-15,-22 21 0,21-22 0,-21 22 16,22-21-16,-22 0 0,0 0 16,0 0-16,22-22 0,-22 22 15,0 0-15,21-127 16,-21 63-16,-21 22 15,0 42-15,-21 21 16,0 0-16,0 0 16,0 0-16,0 21 0,-22 21 0,22-21 15,0 22-15,0-1 0,21 0 16,0-21-16,-21 22 0,21-1 0,0 0 16,0-20-16,0 20 0,0-21 0,0 21 15,21-20-15,-21-1 0,21 0 16,21 21-16,1-21 0,-1 1 15,-21-22-15,0 0 0,0 0 16,1 0-16,20 0 0,-21 0 0,21 0 16,-20-22-16,-1 1 0,0 0 15,-21 0-15,21-21 16,-21 20-16,0 1 0,0-21 0,0 0 16,0 20-16,-21-20 0</inkml:trace>
  <inkml:trace contextRef="#ctx0" brushRef="#br0" timeOffset="32333.18">17420 7049 0,'21'0'31,"0"0"-31,1 0 0,-1 0 16,21 0-16,0-22 0,1 22 0,-1 0 16,0 0-16,1-21 0,-1 21 15,0 0-15,1 0 0,-1 0 0,-21 0 16,0 0-16,1-21 0,-1 21 0</inkml:trace>
  <inkml:trace contextRef="#ctx0" brushRef="#br0" timeOffset="33635">6138 9589 0,'0'-43'15,"0"86"-15,0-107 0,0 43 16,21 21-16,1-21 0,-1 0 0,0 21 15,0-22-15,21 22 0,-20 0 0,-1 0 16,0 0-16,0-21 0,0 21 16,-21 21-1,0 1-15,0 20 0,-21-21 16,0 21-16,0 1 0,0-1 16,-22 0-16,22 1 0,-21 20 15,21-20-15,-1 20 0,-20-21 0,42 1 16,0-1-16,-21 0 0,21-20 15,0 20-15,0-21 0,0 0 0,21 0 16,0 1-16,0-1 0,1 0 0,-1-21 16,0 0-16,0 0 0,0 0 15,0 0-15,1 0 0,-1 0 0,21 0 16,-21-21-16,0 0 16,1-1-16,-22 1 0,0 0 0,0 0 15,0 0-15,0 0 0,-22 21 16,1 0-16,0 0 15,0 0-15,0 21 0,-22 0 0,22 0 0,0 0 16,0 22-16,0-1 16,0 0-16,-1 1 0,22-1 0,0 21 15,-21-20-15,21-1 0,0 0 0,0 1 16,0-1-16,0 0 0,0-20 0,0 20 16,0-21-16,0 0 0,0 0 15,0 1-15,0-1 0,-21 0 0,0 0 16,0-21-16,0 0 15,-1 21-15,1-21 16,0 0 0,0 0-16,0 0 31,21-21-31,0 0 16,0 0-1</inkml:trace>
  <inkml:trace contextRef="#ctx0" brushRef="#br1" timeOffset="58076.6">1122 12573 0,'-21'0'16,"42"0"-16,-85 0 0,43 0 0,0 0 0,0 0 15,0 0-15,-1 0 0,1 0 16,0 0-16,0 0 0,0 0 16,21 21 31,21-21-47,-21 21 0,21-21 15,0 0-15,0 0 0,22 22 16,-22-22-16,21 0 0,1 0 0,-1 0 15,21 0-15,-20 0 0,20 0 16,1 0-16,-1 21 0,1-21 0,20 0 16,43 0-16,-63 0 0,-1 0 15,-20 0-15,20 0 0,-20 0 16,20 0-16,-21 0 0,1 0 0,-22 0 16,21 0-16,-21 0 0,1 0 15,-1 0-15,0 0 0,-21-21 47,-21 21-31,0-22-16,-1 1 0,1 21 15,21-21-15,-21 0 0,-21 21 0,21-21 16,-1 0-16,1 21 0,0-22 0,0 22 16,-21-21-16,20 21 0,1-21 15,0 21-15,0 0 0,0-21 0,0 21 16,-1-21-16,22 42 47,0 0-32,22 0-15,-1-21 0,0 21 16,0-21-16,0 22 0,0-22 16,1 0-16,-1 21 0,21-21 0,-21 0 15,22 21-15,-1-21 0,0 0 16,-21 0-16,22 0 0,-22 0 0,21 0 15,-21 0-15,1 0 0,-1 0 16,-21 21 0,0 0-1,-21-21-15,-1 21 16,1 1-16,0-22 0,-21 21 0,21 0 16,-22 0-16,22 0 0,-21 22 15,21-22-15,-1 0 0,-20 21 16,21-21-16,0 1 0,0-1 0,-1 0 15,1 0-15,0 0 0,21 0 16,-21 1-16,0-1 16,42-21 31,0-21-32,0 21-15,-21-22 0,21 22 0,-21-21 16,22 0-16,-1 21 15,0-21-15,-21 0 16,21 21-16,0-21 16,0-1-1,-42 22 79</inkml:trace>
  <inkml:trace contextRef="#ctx0" brushRef="#br1" timeOffset="61863.28">4297 11621 0,'0'-22'15,"0"1"1,0 0-16,0 0 0,0 0 16,0 0-16,0-1 15,0 1-15,0 0 16,0 0-16,0 42 47,0 0-47,0 0 0,0 1 15,0 20-15,0-21 0,0 21 16,0 1-16,0-1 0,0 0 16,0 22-16,-21-22 0,21 1 0,0 20 15,-22 1-15,22-22 0,-21 64 16,21-64-16,0 0 0,-21 1 0,21-1 16,-21 0-16,21-20 0,0-1 15,-21 21-15,21-21 16,0 0-16,0 1 0,0-44 47,0 1-32,0 0-15,0 0 0,0 0 0,0 0 16,0-1-16,0-20 0,0 0 16</inkml:trace>
  <inkml:trace contextRef="#ctx0" brushRef="#br1" timeOffset="62223.11">4043 11621 0,'0'0'0,"-21"-22"15,-43-41 1,64 42-16,0 0 0,0-1 16,0 1-16,0-21 15,21 21-15,22 0 0,-22 21 0,0-22 16,21 22-16,1 0 0,-1 0 15,0 0-15,22 0 0,-22 0 0,0 22 16,1-1-16,-1 21 0,0-21 0,1 22 16,-22-1-16,0 0 15,-21-21-15,0 22 0,0-1 0,0 0 16,-21-20-16,0 20 0,-22-21 0,22 21 16,-21-20-16,0 20 0,-1-21 15,1 0-15,21 0 0,-22 1 0,22-1 16,0 0-16,0-21 0,0 21 0,21 0 31,21-21-15,0 0-1,0 0-15,0 0 0,1 0 16</inkml:trace>
  <inkml:trace contextRef="#ctx0" brushRef="#br1" timeOffset="62714.2">4699 12023 0,'0'0'0,"0"-21"15,0 42 32,-21 0-47,21 0 16,0 0-16,-21 0 0,21 1 0,0-1 15,0 21-15,0-21 0,-22 0 16,22 22-16,-21-22 0,21 21 16,0-21-16,0 1 0,0-1 0,0 0 15,0 0-15,0 0 0,0 0 16,0 1-16,21-22 0,1 0 16,-1 0-16,0 0 0,0 0 15,0 0-15,0-22 0,1 1 0,-1 0 16,0 21-16,0-42 0,0 21 15,0-1-15,1-20 0,-1 21 0,0-21 16,-21-1-16,21 22 0,0-21 16,-21 21-16,21-22 0,-21 22 15,0 0-15,0 0 0,0 42 47,-21 0-47,21 0 16,-21 0-16,21 1 0,-21-22 0,21 21 15,0 0-15,0 0 16,21-21 0,0 0-16,0-21 15,1 0-15</inkml:trace>
  <inkml:trace contextRef="#ctx0" brushRef="#br1" timeOffset="64319.65">5503 11621 0,'0'0'16,"0"-22"-16,-42-20 16,21 42-16,0 0 0,-1 0 15,1 0 1,0 0-16,21 21 0,-21 22 0,21-22 16,-21 0-16,21 21 0,0 1 0,0-1 15,0 21-15,-21-20 16,21 20-16,-22-20 0,22 20 0,0-21 15,0 22-15,-21-22 0,0 1 0,21-1 16,0 0-16,0 1 0,-21-22 16,21 0-16,0 0 0,-21 0 0,21 0 15,0 1-15,0-44 32,0 1-32,0 0 15,0-21-15,21 21 0,-21-1 16,21 1-16,0 0 0,-21 0 0,21 0 15,1 0-15,-1-1 0,0 1 16,0 21-16,0-21 0,0 21 0,1 0 16,-1 0-16,21 0 0,-21 0 15,0 0-15,1 0 0,-1 21 16,0-21-16,0 21 0,-21 1 0,0-1 16,0 0-16,0 0 0,0 0 0,0 0 15,0 1-15,-21-1 0,21 0 16,-21-21-16,0 21 0,-1 0 15,1-21-15,0 0 0,0 21 0,0-21 0,0 0 16,-1 0-16,1 0 16,21-21-1,-21 0-15,21 0 16,0 0-16,-21 21 16,21 21 15,0 0-16,21 0-15,0-21 16,0 0-16,-21 21 0,22-21 0,-1 0 16,0 22-16,21-22 0,-21 0 0,1 0 15,20 0-15,0 0 0,-21 0 0,22 0 16,-22 0-16,21-22 0,-21 22 16,22-21-16,-22 0 0,0 0 0,0 0 15,22 0-15,-22-1 0,0-20 16,0 0-16,0-1 0,0 1 0,1 0 15,-1-1-15,0-20 0,0 21 16,0-22-16,0 22 0,-21-1 0,22-20 16,-1 21-16,-21 20 0,0-20 0,0 21 15,0-21-15,0 20 0,0 1 16,0 42 15,0 1-31,0-1 0,-21 0 16,-1 21-16,22 1 0,-21-22 0,21 21 15,0 22-15,0-22 0,-21 0 0,21 22 16,-21-22-16,21 0 16,0 64-16,0-63 0,0-1 15,0-21-15,0 21 0,0-20 0,21-1 16,0 21-16,0-42 0,-21 21 16,22 0-16,-1-21 0,0 0 0,0 0 15,0 0-15,0 0 0,1 0 16,-1 0-16,0-21 0,0 0 0,0 0 0,0 0 15,1 0-15,-1-1 0,0 1 16,0 0-16,0-21 0,-21 21 0,0-1 16,21 1-16,-21 0 0,22 0 0,-22 42 47,0 0-47,0 0 0,0 1 15,0-1-15,0 0 0,0 0 0,0 0 16,0 0-16,0 1 0,0-1 15,0 0-15,0 0 0,21 0 16,0 0-16,0-21 0,-21 22 16,21-22-16,0 0 0,1 0 0,-1 0 15,0 0-15,0 0 16,0-22-16,0 1 0,1 0 0,-1 0 16,0 0-16,0 0 0,0-1 0,0 1 15,1 0-15,20-42 16,-21 20-16,0 22 0,0-21 15,1 21-15,20-22 0,-42 22 16,21 21-16,0 0 0,0 0 16,1 0-1,-22 21 1,0 0-16,0 1 16,0-44 30,0 1-30,0 0 0,0 0-16,-22 21 15,1 0 1,0 0 0,0 0-16,0 0 0,0 21 15,21 0-15,-22 0 0,1 1 0,0-1 16,0 0-16,21 0 0,-21 21 0,21-20 15,-21-1-15,21 21 0,0-21 16,0 0-16,0 1 0,0-1 16,0 0-16,0 0 0,21 0 0,0 0 0,0-21 15,0 22-15,0-22 0,1 0 16,-1 0-16,0 0 0,21 0 16,-21 0-16,1 0 0,-1 0 15,-21-22-15,21 22 0,0-21 0,0 0 16,0 0-16,-21 0 0,22 0 15,-1-1-15,-21 1 0,0 0 0,0-21 16,0 21-16,0-1 0,0 1 16,0 0-16</inkml:trace>
  <inkml:trace contextRef="#ctx0" brushRef="#br1" timeOffset="64540.74">6964 11705 0,'-64'0'15,"85"0"48,1 0-48,-1 0-15</inkml:trace>
  <inkml:trace contextRef="#ctx0" brushRef="#br1" timeOffset="65663.16">8699 12488 0,'0'0'0,"0"22"15,0-1 63,0 0-62,0 0 0,0 0 15,0-42 0,0 0-15,0 0-16,0 0 0,85-64 31,-64 43-31,22-1 0,-22 22 0,21-21 16,-21-22-16,22 22 0,-1 0 0,0-1 15,1 1-15,-22 0 0,21-1 16,0 1-16,-20 21 0,-1-22 0,0 22 16,0 0-16,-21 0 0,0 0 15,-21 21-15,0 0 16,0 0-16,-1 0 0,-20 0 15,21 21-15,0 0 0,-22 0 0,22 0 16,21 1-16,0-1 0,-21 0 0,21 0 16,0 21-16,0-20 15,0-1-15,0 21 0,0-21 0,21 0 16,-21 22-16,21-22 0,1 0 0,-1 21 16,0-20-16,-21-1 0,21 0 0,0 0 15,-21 0-15,0 0 0,21 1 16,-21-1-16,0 0 15,-21-21 1,21-21 0,-21 0-16,0-1 15,0 22-15,21-21 0,-21 21 0,-1 0 16,22-21-16,-21 21 16,0 0-16,21 21 15,0 0 1,0 1-16,0-1 0,21 0 15,0 0-15,1-21 0,-1 21 16,0-21-16,0 21 0,0-21 0,22 0 16,-22 0-16,0 0 0,0 0 15,21 0-15,-20 0 0,-1 0 0,0 0 16,42 0-16,-41-21 0,-1 0 16,0 21-16,0-42 0,0 21 15,0-1-15,1-20 0,-1 0 0,0-1 16,0 1-16,0 0 0,0-22 15,1 1-15,-22 20 0,21-62 16,-21 62-16,0 1 0,0 0 0,0 20 16,0-20-16,0 21 0,0 0 15,-21 21 1,-1 21-16,1 0 16,0 21-16,0-20 0,21 20 0,-21 0 15,0 1-15,21-1 0,-22 0 16,22 1-16,-21 20 0,0-21 15,21 1-15,0-1 0,0 0 0,0-20 0,-21 20 16,21-21-16,0 21 0,0-20 0,0-1 16,0 0-1,0 0-15,21-21 0,-21 21 16,21-21-16,0 0 16,1 0-16,-1 0 0,-21-21 15,21 0-15,-21 0 0,21 0 16,-21-1-16,0-20 0,0 21 15,0 0-15</inkml:trace>
  <inkml:trace contextRef="#ctx0" brushRef="#br1" timeOffset="65851.8">9546 12044 0,'0'0'0,"-21"0"0,0 0 16,42 0 15,0 0-31,0 0 0,0 0 0,1 0 15,20 0-15,-21 0 0,0 0 16,0-21-16,1 21 0,-1-21 0,0 21 16,0 0-16,0-22 0,0 22 0,1 0 15,-1-21-15,0 21 0,-21-21 16,21 21-16</inkml:trace>
  <inkml:trace contextRef="#ctx0" brushRef="#br1" timeOffset="67379.97">10012 12298 0,'21'21'0,"0"-21"16,0 0-16,0 0 16,1 0-16,-1 0 0,0 0 15,0 0-15,-21-21 0,21 0 16,0 0-16,-21-1 0,22 1 15,-22-21-15,0 21 0,0-22 16,0 22-16,0 0 0,0-21 0,0 21 16,0-1-16,0 1 0,0 0 15,-22 21-15,1 0 0,0 0 16,0 0-16,0 0 0,0 21 16,-22-21-16,22 21 0,0 22 0,0-22 15,-22 0-15,22 21 0,-21 22 16,21-22-16,0-21 0,-1 22 15,1-22-15,21 21 0,0-21 0,0 1 16,0-1-16,0 0 0,0 0 16,21 0-16,1-21 0,-1 0 0,0 0 15,0 0-15,0 0 16,22 0-16,-22-21 0,0 21 0,0-21 16,0 0-16,0 0 0,1-22 15,-1 22-15,0-21 0,0 21 0,0-64 16,0 64-16,1-22 0,-22 22 15,21 0-15,-21 0 0,0 0 16,0 0-16,0 42 16,-21-21-16,-1 21 15,22 0-15,-21 21 0,21-20 16,0-1-16,0 21 0,-21-21 0,21 22 16,0-22-16,0 21 0,0-21 0,0 0 15,0 1-15,21 20 0,-21-21 0,21-21 16,1 21-16,-1 0 15,0-21-15,0 0 0,0 0 16,0 0-16,1 0 0,-1 0 0,0 0 16,0 0-16,0 0 0,0-21 0,1 0 15,-1 0-15,0-21 0,0 20 16,0-20-16,0 0 0,1-1 0,-1 1 16,0-21-16,21-1 0,-21 1 15,1-1-15,-1 1 0,21-1 0,-21 22 0,0-22 16,1 1-16,-22 20 0,0-20 15,0 21-15,0-1 0,0 22 0,0-21 16,0 21-16,-22 21 16,22 21-16,-21-21 15,0 42-15,0-21 0,0 22 16,0-1-16,21 0 0,-22 1 0,1-1 16,21 0-16,-21 1 0,21 20 0,0-21 15,0 22-15,-21 42 0,21-64 16,0 0-16,0 1 0,0-1 15,0 0-15,0-20 0,0-1 0,0 21 16,0-21-16,0 0 0,0 1 16,21-1-16,0-21 0,0 0 15,1 0-15,-1 0 16,0 0-16,0-21 0,0-1 16,22 22-16,-22-21 0,0 0 0,0 0 15,21-21-15,-20 20 0,-1-20 0,0 21 16,0-21-16,0 20 0,0 1 0,-21 0 15,0 0-15,-21 42 32,0 0-32,21 0 15,-21 1-15,21-1 0,-21 0 0,21 21 16,0-21-16,0 1 0,0-1 16,0 0-16,0 0 0,0 0 0,0 0 15,0 1-15,0-1 0,0 0 0,21-21 16,0 21-16,0-21 0,0 0 15,1 0-15,-1 0 16,0 0-16,0 0 0,0 0 0,0 0 16,1 0-16,-1 0 0,42-42 15,-42 21-15,22-1 0,-22 1 0,0 0 16,21-42-16,-20 41 16,-1 1-16,-21-21 0,0 21 15,21 21-15,-21-21 0,21 21 0,-21 21 63,21-42-16,-21-1-47,0 1 15,0 0-15,0 0 16,-21 21 15,0 0-31,21 21 0,-21-21 16,21 21-16,-21 0 0,-1 1 0,22-1 15,-21 0-15,21 21 0,-21-21 16,21 1-16,-21-1 0,21 21 16,0-21-16,0 0 0,0 1 15,0-1-15,0 0 0,0 0 16,21-21-16,0 0 0,-21 21 15,21-21-15,1 0 0,-1 0 16,0 0-16,0-21 0,0 21 16,0-21-16,1 0 15,-1 0-15,0-1 0,0 1 0,-21 0 16,21 0-16,0-21 0,1 20 16,-1 1-16,-21-21 0,0 21 0,0 0 15,21-1-15</inkml:trace>
  <inkml:trace contextRef="#ctx0" brushRef="#br1" timeOffset="67607.05">11811 11705 0,'-21'0'16,"42"0"-16,-63-21 0,42 0 31,-22 21-31,1 0 47,0 0-32,0-21 1,0 21-16,0 0 0</inkml:trace>
  <inkml:trace contextRef="#ctx0" brushRef="#br1" timeOffset="67835.62">10626 11726 0,'-22'22'15,"44"-44"-15,-44 65 0,44-43 32,-1 0-32,0 0 0,0 21 0,0-21 15,0 0-15,22 0 0,-22 0 0,0 0 16,21 0-16,-20 0 0,20 0 0,-21 0 15,0 0-15,0 0 0,1 0 0,-1 0 16,0 0-16,-21-21 16,0 0-1,-21 21-15</inkml:trace>
  <inkml:trace contextRef="#ctx0" brushRef="#br1" timeOffset="68932.39">12954 12298 0,'0'0'0,"42"0"16,1 0-16,-22 0 0,0-21 15,21 21-15,-21-21 16,22-1-16,-1 1 0,0 0 0,22-21 16,-22 21-16,1-22 0,-1 1 0,43-22 15,-64 22-15,21 0 0,-21-1 16,0-20-16,1 21 0,-22-1 15,21-20-15,-21 20 0,0 1 0,0-21 16,0 20-16,-21 1 0,-1 21 0,-20-43 16,21 43-16,-21 21 0,-1 0 15,22 0-15,-21 21 0,-1 0 16,1 1-16,0 20 0,-1 0 0,1 22 16,0-1-16,21 1 0,-22 20 15,22 1-15,-21 0 0,21-1 0,-1 22 16,1-21-16,-21 0 0,21-1 0,0 1 15,-22 0-15,22 20 0,-21-20 16,21 21-16,-22-21 0,1-1 0,21 22 16,-22-21-16,1-1 0,21 22 0,-21-21 15,20 0-15,-20-22 0,21 22 0,0-22 16,0 1-16,-1-1 0,1 43 16,21-64-16,0 1 0,0-22 15,0 21-15,21-21 0,1 1 16,-1-22-16,0 0 0,0 0 0,21 0 0,1-22 15,-1-20-15,0 21 0,1-21 0,-1-1 16,22 1-16,-22-22 0,21 1 16,-20-1-16,-1 1 0,0-1 0,-20 1 15,-1-1-15,0 1 0,-21-1 16,0 1-16,0-1 0,-21 1 0,0-1 16,-1 22-16,1 0 0,-21-22 0,0 43 15,20-21-15,-20 21 0,-21-22 16,-22-20-1,64 42-15,21-1 16,21 1 0,0 21-16,0-21 0,0 0 15,22 21-15,-22-21 0,21 0 16,1-1-16,20 1 0,-21 0 0,22 0 16,-1 0-16,-20 0 0,20-1 0,43-41 15,-64 42-15,1 0 0,-1-1 16,22-20-16,-43 21 15,0 0-15,-21 0 0,0-1 16,-21 44 0,21-1-16,-21 0 15,-1 0-15,22 0 16,0 0-16,-21 1 0,21-1 0,0 0 16,-21 0-16,21 0 0,0 0 15</inkml:trace>
  <inkml:trace contextRef="#ctx0" brushRef="#br1" timeOffset="69103.58">13716 12065 0,'0'0'16,"0"-21"-16,-21 21 31,21 21 16,21-21-47</inkml:trace>
  <inkml:trace contextRef="#ctx0" brushRef="#br1" timeOffset="69563.23">13991 12171 0,'0'0'0,"-21"0"15,21 21-15,-21 0 0,21 0 16,-21 1-16,21-1 0,-22 0 16,22 0-16,0 0 0,0 0 15,0 1-15,0-1 0,0 0 16,0 0-16,0 0 0,0-42 47,0 0-32,0 0-15,0 0 0,0-1 16,0 1-16,0-21 0,22 21 0,-1 0 16,0-1-16,-21-20 0,21 21 0,0 0 15,0 0-15,1 21 0,-1-22 16,0 22-16,21 0 0,-21 0 15,1 0-15,-1 22 0,0-22 0,0 21 16,-21 0-16,21 0 0,0 21 0,-21-20 16,0-1-16,0 21 0,0-21 15,0 0-15,0 1 0,0-1 0,0 0 16,0 0-16,0 0 0,0 0 0,0 1 16,0-1-1,0-42 32,22-1-47,-1 1 0</inkml:trace>
  <inkml:trace contextRef="#ctx0" brushRef="#br1" timeOffset="70355.25">14944 12213 0,'0'-21'15,"0"42"-15,0-63 0,0 21 0,0 0 0,0-1 16,0 1-16,-22 21 0,1 0 16,0 0-16,0 0 0,0 0 15,0 0-15,-1 0 0,1 21 0,0-21 16,0 22-16,0 20 0,-22-21 0,22 0 16,0 22-16,0-22 0,0 21 15,0-21-15,-1 0 0,22 22 0,0-22 16,0 0-16,-21 0 0,21 0 0,0 22 15,0-22-15,21-21 16,1 0-16,-1 0 0,0 0 16,0 0-16,0 0 0,0 0 15,1-21-15,-1 21 0,0-21 0,0-1 16,0 1-16,0 0 0,1 0 0,20-43 16,-21 43-16,0-21 15,-21 21-15,21-22 0,-21 22 0,22 0 16,-22 0-16,0 0 15,-22 21 1,1 21-16,21 0 16,-21 0-16,21 0 0,-21 1 0,21-1 15,0 21-15,0-21 0,0 22 16,0-22-16,0 0 0,0 0 0,0 21 16,0-20-16,0-1 0,0 0 15,21-21-15,0 21 0,0-21 0,1 0 0,-1 21 16,0-21-16,0 0 0,0 0 15,22 0-15,-22 0 0,21-21 0,-21 21 16,22-21-16,-1 0 0,0 0 0,22-22 16,-43 1-16,21 0 15,-21-1-15,1 1 0,-1-22 0,21 1 16,-21 21-16,0-22 0,1 1 16,20-1-16,-21 1 0,0-1 0,0 1 15,1-1-15,-1 22 0,0-1 0,0 1 16,-21 0-16,0-22 0,0 43 15,-21 42 1,0 0 0,0 22-16,-1-22 0,1 21 0,-21 1 15,21-1-15,-22 0 0,22 22 16,-21-22-16,21 22 0,0-1 16,-22 1-16,22-1 0,0 1 0,21-1 15,0 43-15,0-64 0,0 1 16,0-1-16,0 0 0,0-21 0,21 1 15,0 20-15,0-21 0,1 0 16,-1 0-16,0-21 0,0 0 16,0 0-16,0 0 0,1 0 0,-1 0 15,-21-21-15,21 0 0,0 0 0,0 0 16,0 0-16,1-1 0</inkml:trace>
  <inkml:trace contextRef="#ctx0" brushRef="#br1" timeOffset="71016.07">17103 11388 0,'0'0'0,"0"21"32,0 0-17,0 0-15,0 22 0,21-22 0,-21 21 16,0 22-16,21-22 0,-21 0 16,0 22-16,0-1 0,0 1 15,0-22-15,0 22 0,0-1 0,0 43 16,0-64-16,0 1 0,0-1 15,0 0-15,0-21 0,0 1 0,0-1 16,0 0-16,0-42 31,0 0-31,0-1 16,0 1-16,21-21 0,0 0 0,0-1 16,1-20-16,-1 20 0,0-20 0,0-1 15,64-63 1,-43 64-16,0-22 0,-20 22 0,62-85 15,-41 63-15,-22 21 0,0 1 16,0 21-16,0-1 0,-21-20 16,0 42-16,-21 42 15,0 0-15,21 0 16,-21 21-16,21-20 0,0 20 0,0 0 16,0 1-16,0 20 0,0-21 15,0-20-15,0 20 0,0 0 0,21 1 0</inkml:trace>
  <inkml:trace contextRef="#ctx0" brushRef="#br1" timeOffset="72514.28">18013 12213 0,'21'0'0,"-42"0"0,42-21 0,0 0 0,0 21 16,-21-21-16,21 0 0,-21-22 0,0 22 15,0 0-15,0-64 16,0 64-16,0-21 0,-21 21 0,21-22 16,-21 22-16,0 0 0,0 0 0,0 0 15,-1 21-15,1 0 0,0 0 16,0 0-16,-21 21 0,20 0 0,1 0 0,0 0 16,-21 22-16,21-22 0,-22 63 15,22-41-15,21-1 16,-21 0-16,21-20 0,0 20 0,-21 0 15,21-21-15,0 1 0,0-1 0,0 0 16,21 0-16,0-21 0,0 0 0,0 21 16,1-21-16,-1 0 0,0 0 0,0 0 15,0-21-15,0 21 0,22-21 16,-22 0-16,0 0 0,0-1 0,0 1 16,1-21-16,20 21 0,-21-22 15,0 1-15,-21 21 0,21-21 0,-21-1 16,22 22-16,-22-21 0,0 21 15,0-1-15,0 1 0,0 0 16,0 42 0,-22 0-16,22 1 0,-21-1 15,0 0-15,21 21 0,0-21 0,0 22 16,-21-22-16,21 21 0,0-21 16,0 22-16,0-22 0,0 21 0,0 1 15,21-22-15,0 0 0,0-21 16,1 21-16,20-21 0,-21 0 15,21 0-15,1 0 16,-22 0-16,21-21 0,1 0 0,-22 0 16,21-1-16,0 1 0,1-21 15,-1 21-15,0-22 0,1 1 0,-1-21 16,-21 20-16,22 1 0,-22 0 0,0 20 16,0-41-16,-21 21 15,0 20-15,-21 22 0,0-21 0,0 21 16,-1 0-16,-20 0 0,0 0 0,21 0 15,-1 0-15,1 21 0,0-21 0,0 22 16,21-1-16,0 0 0,0 0 16,0 0-16,0 0 0,0 1 15,21 20-15,0-21 0,0 0 0,1 22 0,-1-22 16,0 21-16,-21-21 0,21 0 16,0 22-16,-21-22 0,0 0 0,0 0 15,0 0-15,0 1 0,0-1 16,0 0-16,0 0 0,0 0 0,0 0 15,21 1 1,1-22-16,-1 0 0,0 0 16,0 0-16,0 0 0,0 0 0,22 0 15,-22 0-15,21-22 0,1 22 16,20-21-16,-21 21 0,22-21 0,-1 0 16,-20 0-16,20 0 0,-20-1 0,20-20 15,-21 21-15,-20-21 0,20 20 16,-21-20-16,0 21 0,-21-21 0,0 20 15,0-41-15,-21 42 16,0 21-16,-21-21 0,20 21 0,1 0 16,-21 0-16,0 0 0,-1 0 0,22 0 15,-21 0-15,-1 21 0,1 0 0,21 0 16,-21 0-16,20 0 0,1 22 16,0-22-16,0 21 0,0-21 0,21 22 15,0-22-15,0 0 0,0 0 0,0 0 16,0 1-16,0-1 0,21 0 0,0-21 15,0 21-15,0-21 0,1 0 16,-1 0-16,0 0 0,0 0 0,0 0 16,22 0-16,-22-21 0,0 21 0,0-21 15,21 0-15,-20-1 0,-1 1 16,0 0-16,0-21 0,21-22 16,-20 43-16,-22-21 0,21 21 0,-21-1 15,21 1-15,-21 0 16,0 42-1,0 0-15,0 1 16,-21 20-16,21-21 0,0 0 0,-21 22 16,21-22-16,-22 21 0,22-21 15,0 0-15,0 22 0,0-22 16,0 0-16,0 0 0,0 0 0,22 1 16,-1-22-16,0 21 0,0-21 0,0 0 15,22 0-15,-22 0 0,21 0 0,-21 0 16,0 0-16,22 0 0,-1-43 15,-21 22-15,0 0 0,1 0 16,-1-21-16,0 20 0,21-41 16,22-43-16,-64 85 15,0 0-15,21 0 0,-21-1 16,0 44 0,0-1-16,0 0 15,0 0-15,0 21 0,0-20 16,0-1-16,-21 21 0,21-21 0,0 0 15,0 1-15,0-1 0,0 21 16,0-21-16,0 0 0,0 1 16,0-1-16,0-42 47,0-1-47,0 1 0,0 0 15,21 0-15,0 0 0</inkml:trace>
  <inkml:trace contextRef="#ctx0" brushRef="#br1" timeOffset="72829.89">20256 11748 0,'-21'0'0,"0"0"16,0 0-16,0 0 0,0 0 16,-1 0-16,22 21 15,0 0-15,0 0 16,22-21-16,-1 0 0,0 0 15,0 0-15,0 0 0,0 0 16,1 0-16,-1 0 0,0-21 0,0 21 16,-21-21-16,0 0 0,0-1 15,0 1-15,0 0 0,0 0 16,-21 0-16,0 21 0,0 0 16,-1-21-16,1 21 0,0 0 15,0 0-15,0 21 0,0-21 16,21 21-16,0 0 0,-22-21 0,22 21 15,0 0-15,0 1 0,0-1 16,0 0-16,22-21 0,-1 0 16,0 0-16,0 0 0,0 0 0</inkml:trace>
  <inkml:trace contextRef="#ctx0" brushRef="#br1" timeOffset="73432.28">20955 11388 0,'0'0'0,"21"-21"0,-21-1 16,0 1-16,0 0 0,0 0 0,0 42 31,0 0-31,0 0 0,0 1 0,-21-1 16,21 21-16,-21-21 0,0 22 15,21-1-15,-22 0 0,1 1 0,0-1 16,0 0-16,0 22 0,21-22 0,-43 64 15,22-43-15,0-20 16,21-1-16,-21 22 0,21-43 0,-21 21 16,0 0-16,21-20 0,0-1 15,0 0-15,0 0 0,-22 0 0,22 0 16,0-42 15,0 0-15,22 0-16,-22 0 0,21 21 0,0-21 15,-21-1-15,21 1 0,0-21 16,0 21-16,1 0 0,20 21 0,-21-22 0,0 1 16,22 0-16,-22 21 15,42 0-15,-42 0 0,1 0 16,-1 0-16,0 21 0,0 0 0,0 1 0,-21-1 16,21 0-16,-21 0 0,0 21 15,0-20-15,0-1 0,0 0 16,0 0-16,-21 0 0,0 0 0,-21 22 15,21-43-15,-1 21 0,-20 0 16,21-21-16,-21 0 0,20 0 0,-20 21 16,21-21-16,-21 0 0,20 0 0,-20 0 15,21 0-15,0 0 0,0 0 16,-1 0-16,44-21 31,-1 21-15,0-21-16,0 0 0,0 21 0,0-21 15,1-1-15,-1 22 16,21-21-16</inkml:trace>
  <inkml:trace contextRef="#ctx0" brushRef="#br1" timeOffset="73820.57">21844 11451 0,'21'-21'0,"-42"42"0,42-63 0,-21 21 16,21 21-16,-21-21 0,21 21 15,-21 21 17,0 0-32,-21 0 0,0 21 0,21 1 15,-21-1-15,0 0 0,0 1 0,-1 20 16,1-20-16,0 20 0,0 1 15,0-1-15,0 22 0,-1-22 16,1-20-16,0 20 0,21 1 0,-21-22 0,21 0 16,-21 1-16,21-1 0,-21-21 0,21 0 15,0 0-15,0 1 0,-22-1 16,22 0-16,0-42 62,22 0-62,-1 21 0,0-22 16,0 1-16,0 0 0,0 0 0,22 0 16,-22 0-16</inkml:trace>
  <inkml:trace contextRef="#ctx0" brushRef="#br1" timeOffset="75639.2">21971 12298 0,'0'21'47,"21"-21"-31,0 0-16,0 0 15,1 0-15,-1-21 0,0 21 16,0-21-16,0 0 0,0 21 16,-21-22-16,22 1 0,-1 0 0,-21 0 15,0 0-15,21 0 0,-21-1 16,0 1-16,0 0 0,0 0 0,0 0 15,-21 21 1,0 0-16,-1 21 0,1 0 0,-21 0 16,21 0-16,0 1 0,-22 20 0,22-21 15,-21 21-15,21-20 16,-1 20-16,1-21 0,21 21 0,0-20 16,-21-1-16,21 0 0,0 0 0,0 0 15,0 0-15,0 1 0,0-1 0,21-21 16,0 21-16,22-21 0,-43 21 15,21-21-15,0 0 0,0 0 16,0 0-16,1 0 0,-1 0 0,0 0 16,0 0-16,0 0 0,0 0 15,1-21-15,-1 0 16,-21 42 843,0 0-468,-21-21-329,-1 0-30,1 0-17,21 21-15,-21-21 32,0 0-32,0 0 15,0 21-15</inkml:trace>
  <inkml:trace contextRef="#ctx0" brushRef="#br1" timeOffset="77529.59">1312 14393 0,'0'22'0,"0"-1"62,21-21-62,1 0 0,-1 0 0,21 21 16,-21-21-16,43 0 0,-22 0 0,22 21 16,-1-21-16,1 0 0,-1 0 15,22 0-15,-22 21 0,22-21 16,0 0-16,-1 0 0,1 0 16,-22 0-16,22 0 0,-21 0 0,-1 0 15,1 0-15,-22 0 0,0 0 0,-21 0 16,22 0-16,-22 0 0,0 0 15,0 0-15,-21-21 0,0 0 16,0 0-16,0 0 16,0-1-16,-21 1 15,0 21-15,0-21 0,0 0 0,-1 21 16,-20-21-16,21 21 16,0 0-16,0-21 0,-1 21 0,1 0 15,0 0-15,0 0 0,21-22 16,21 22-1,0 0-15,0 0 16,1 0-16,20 0 0,-21 0 0,21 0 16,-20 0-16,-1 0 0,0 0 15,21 22-15,-21-22 0,1 21 16,-22 0-16,21-21 0,-21 21 16,0 0-16,0 0 0,0 1 15,-21-22-15,-1 21 0,1 0 0,0 0 16,0-21-16,0 21 0,-22 0 15,22 1-15,0-22 0,0 21 16,0-21-16,0 21 0,-1-21 16,1 0-16,0 21 0,0-21 0,0 0 15,0 0-15,-1 0 16,1 0-16,21-21 31,0 0-15,21 21-16,1-21 0</inkml:trace>
  <inkml:trace contextRef="#ctx0" brushRef="#br1" timeOffset="78256.05">5186 13970 0,'0'0'0,"0"-21"16,0-21 0,0 20-16,0 44 47,0-1-47,0 21 0,-21-21 15,21 22-15,-22-1 0,22 0 16,-21 22-16,21-22 0,0 22 0,0-1 15,-21 1-15,21-1 0,-21 1 0,21-1 16,0-21-16,-21 22 0,0-1 16,-1-20-16,22 20 0,-21-20 15,0 20-15,21-21 0,-21 1 0,21-1 16,-21 0-16,21 1 0,-21-22 16,-1 0-16,22 21 0,0-20 0,0-1 15,-21 0-15,21 0 16,0-42 15,0 0-31,0 0 16,0-1-16,0 1 0,0 0 0,0 0 15,0 0-15,0-22 0,0 22 16,0 0-16,0-21 0,0 21 16,0-22-16,0 1 0,0 21 0,0-22 15,21 1-15</inkml:trace>
  <inkml:trace contextRef="#ctx0" brushRef="#br1" timeOffset="78908.78">4995 14076 0,'0'-21'16,"0"42"-16,21-63 0,-21 20 0,22 22 0,-1-21 15,0 0-15,0 0 0,0 0 16,0 21-16,22-21 0,-22 21 0,21-22 15,1 22-15,-1 0 0,21 0 16,-20 22-16,-1-1 0,22 0 0,-43 0 16,21 0-16,-21 0 0,0 22 0,-21-22 15,0 0-15,0 0 0,0 0 16,-21 1-16,0 20 0,0-21 0,-21 0 16,20-21-16,-20 21 0,-21 22 15,20-43-15,22 21 16,0-21-16,0 0 0,0 0 0,-1 0 0,22 21 15,-21-21-15,0 0 16,21-21 93,0 0-62,0 0 0</inkml:trace>
  <inkml:trace contextRef="#ctx0" brushRef="#br1" timeOffset="84145.86">6011 13991 0,'21'0'31,"-21"21"16,0-42 94,22 21-141,-22-21 15,21 21-15,-21-21 16,0 0 0,21 0-16,-21-1 15,0 1 1,0 0 0,-21 21 15,21 21-16,0 0-15,-21 1 0,21-1 16,-22 0-16,1 21 0,21-21 0,0 1 16,0-1-16,-21 0 0,21 21 15,-21-21-15,21 1 0,0-1 0,-21 0 16,21 0-16,0 0 0,0 0 0,0 1 16,0-1-16,0 0 15,21-21-15,0 0 16,0 0-16,0 0 15,1 0-15,-1 0 0,0-21 16,0 21-16,0-21 0,0-1 16,1 1-16,-1 0 0,0 0 15,0 0-15,0 0 0,0-1 16,1 1-16,-1 0 0,0 0 0,-21 0 16,21 0-16,-21-1 0,21 1 0,-21 0 15,0 0-15,0 42 31,-21 0-15,21 0-16,0 1 0,-21-1 16,21 21-16,0-21 15,0 0-15,0 1 0,0 62 16,0-63-16,0 1 0,21-1 16,-21 0-16,21-21 15,0 0-15,1 21 0,-1-21 0,0 0 16,21 0-16,-21 0 0,1-21 15,-1 21-15,21-21 0,-21 0 0,0-1 16,22 1-16,-22 0 0,0 0 16,0 0-16,0-22 0,22 22 15,-22-21-15,0 21 0,0-22 0,-21 1 16,21 0-16,1-1 0,-1 22 16,-21-21-16,0 21 0,0-22 0,0 22 15,0 0-15,0 42 31,-21 0-31,21 1 0,0-1 0,0 21 16,-22 0-16,22-20 0,-21 20 0,21 0 16,0 1-16,0-1 0,0-21 15,0 21-15,-21-20 0,21 20 0,0-21 16,-21 0-16,21 0 0,0 1 0,0-1 16,0 0-16,-21-21 31,21-21-16,0 0-15,0-1 16,0 1-16,0 0 0,0 0 16,0 0-16,21 0 0,0-1 0,-21 1 15,21 0-15,0 0 0,1 0 0,-1 0 16,21 21-16,-21-22 0,0 22 16,22 0-16,-22 0 0,0 0 0,21 0 15,-20 0-15,-1 22 0,21-1 0,-42 0 16,21-21-16,0 21 0,-21 0 15,0 0-15,0 1 0,0-1 0,0 0 16,0 0-16,-21 0 0,0 0 16,0 1-16,0-1 0,-22 0 0,22-21 15,0 21-15,-21-21 0,21 0 0,-1 0 16,1 0-16,0 0 0,0 0 16,0 0-16,0 0 0,-1-21 0,1 21 15,21-21-15,-21 21 16,42 21 15,0-21-31,-21 21 16,22-21-16,-1 0 0,0 21 15,0-21-15,0 0 0,0 0 0,1 0 16,-1 0-16,0 0 0,42 0 16,-20 0-16,-22-21 0,21 0 15,-21 21-15,22-21 0,-22 0 16,21-1-16,-21 1 0,1 0 15,-1 0-15,0-21 0,0 20 0,0-20 0,0 0 16,1-1-16,-1 1 0,0 0 16,0-1-16,0-41 0,-21 41 15,21 1-15,-21 21 0,0-21 16,0 20-16,0 1 0,0 42 31,0 1-31,-21-1 0,0 21 0,21 0 16,-21-20-16,21 20 0,0 0 15,-21 1-15,0 41 16,21-20-16,0-43 0,0 21 0,0 1 16,0-1-16,0 0 0,0-21 0,0 22 15,0-22-15,0 0 0,0 0 16,21 0-16,0 1 0,0-22 16,0 0-16,22 0 0,-1 0 15,-21 0-15,0 0 0,22-22 16,-22 1-16,0 0 0,21 0 0,-21 0 15,1 0-15,-1-22 0,0 22 16,0 0-16,0 0 0,-21-22 0,0 22 16,0 0-16,21 0 15,-21 42 1,0 0-16,0 0 16,0 22-16,0-22 0,0 0 15,0 0-15,0 0 0,0 1 16,0-1-16,22 0 0,-22 0 0,0 0 15,0 0-15,21-21 0,0 22 16,0-22-16,0 0 16,0 0-16,1 0 0,-1-22 15,-21 1-15,21 0 0,0 0 0,-21 0 16,21 0-16,0-1 0,1 1 16,-1 0-16,-21 0 0,21 0 15,0-22-15,0 22 0,0 0 0,22-21 16,-22 21-16,0-1 15,21 22-15,-42-21 0,22 21 16,-1 0-16,-21 21 16,0 1-16,0-1 15,0 0 1,0-42 31,0 0-32,0-1-15,0 1 16,-21 21-16,-1 0 0,22-21 16,-21 21-16,0 0 0,0 0 15,0 0-15,0 21 16,-1 0-16,22 1 0,-21 20 16,0-21-16,21 0 0,0 0 0,0 1 15,0-1-15,0 21 0,0-21 16,0 0-16,0 1 0,0-1 0,0 0 15,0 0-15,0 0 0,21 0 0,22-21 16,-22 22-16,0-22 0,0 0 16,0 0-16,0 0 15,1-22-15,-1 22 0,0-21 16,0 0-16,0 21 0,-21-21 0,0 0 16,21 0-16,-21-1 0,0 1 0,0 0 15,0 0-15,0 0 0,0 0 16</inkml:trace>
  <inkml:trace contextRef="#ctx0" brushRef="#br1" timeOffset="84343.49">8170 13589 0,'-21'-21'15,"42"42"-15,-63-42 16,63 21 31,0 0-47,0 0 15</inkml:trace>
  <inkml:trace contextRef="#ctx0" brushRef="#br1" timeOffset="85403.39">9991 14288 0,'0'-22'31,"0"1"-31,0 0 0,0-21 0,21 21 16,0-22-16,0 22 0,21-21 16,-20-1-16,-1 1 0,21-21 0,-21 20 15,22 1-15,-22 0 0,0-22 16,0 43-16,0-43 0,-21 22 15,0 21-15,-21 21 16,0 0-16,0 0 16,0 21-16,-22 0 0,22 22 0,21-22 15,-21 21-15,21 0 0,0 1 0,0-22 16,0 21-16,0 1 0,0-1 16,21-21-16,-21 21 0,21 1 0,0-22 15,1 0-15,-1 0 0,-21 22 16,21-22-16,-21 0 0,21-21 0,-21 21 0,0 0 15,0 0-15,0 1 16,-21-22 0,0 0-16,0 0 0,-1 0 0,1-22 15,0 1-15,0 21 0,0-21 0,0 0 16,-1 21-16,1-21 0,21 0 16,-21 21-16,21 21 31,21 0-16,-21 0-15,21-21 0,-21 21 16,22 0-16,-1-21 0,0 22 0,0-22 16,0 0-16,0 21 0,1-21 15,-1 0-15,21 0 0,-21 0 0,22-21 16,-1 21-16,-21-22 0,21 1 16,1 0-16,-1 0 0,0 0 0,1-22 15,20-20-15,-42 21 0,1-1 16,-1 1-16,0 0 0,0-22 15,0 22-15,0-22 0,-21 1 16,22 20-16,-22-20 0,21 21 0,-21 20 16,0-20-16,0 21 0,0 0 15,21 21-15,-21 21 16,0 21-16,-21-21 16,21 22-16,-21-1 0,-1 22 0,22-22 15,-21 0-15,0 22 0,21-22 16,-21 22-16,21-22 0,-21 0 0,0 43 15,21-43-15,-22-21 0,22 22 16,0-22-16,0 0 0,0 0 0,0 0 16,0 1-16,0-1 0,0 0 15,22-21 1,-1 0-16,0 0 0,-21-21 16,21 21-16,-21-21 15,21-1-15,-21 1 0,0 0 16,0 0-16</inkml:trace>
  <inkml:trace contextRef="#ctx0" brushRef="#br1" timeOffset="85587.05">10668 13991 0,'21'0'0,"-42"0"0,0 0 16,21-21-16,21 21 31,0 0-31,0 0 16,0 0-16,1 0 0,20-21 15,-21 21-15,0 0 0,22 0 0,-22-21 16,0 21-16,21 0 0,-21-21 16,1 21-16,-1 0 0,-21-22 15</inkml:trace>
  <inkml:trace contextRef="#ctx0" brushRef="#br1" timeOffset="87077.79">11409 14266 0,'0'22'16,"21"-22"-16,0 0 16,-21-22-16,21 22 0,22-42 15,-43 21-15,0 0 0,21 0 16,-21-1-16,0 1 0,0 0 15,0 0-15,0-21 0,0 20 0,-21 1 16,-1 0-16,1 0 0,0 21 16,0-21-16,0 21 0,0 0 0,-1 0 0,1 0 15,0 0-15,-21 21 0,21 0 16,-1 0-16,-20 0 0,21 1 16,0-1-16,-22 0 0,22 21 0,21-21 15,-21 1-15,21 20 0,0-21 0,0 0 16,0 22-16,0-22 0,0 0 15,21 0-15,0 0 0,1-21 16,-1 0-16,0 0 0,0 0 0,0 0 16,0 0-16,22-21 0,-22 0 15,0 21-15,0-21 0,0 0 0,1-1 16,-1 1-16,-21 0 0,21-21 0,-21 21 16,21-1-16,-21-20 0,0 21 15,21 0-15,-21 0 0,0-1 0,0 1 16,21 0-16,-21 42 31,0 0-31,0 1 0,0-1 0,-21 0 16,21 0-16,-21 0 0,21 0 15,0 1-15,0-1 0,0 0 16,0 21-16,0-21 0,0 1 16,21-1-16,0-21 0,1 0 15,-1 0-15,0 0 16,0 0-16,21-21 0,-20-1 15,-1 1-15,0 0 0,21 0 0,-21 0 16,22-22-16,-22 1 0,21 21 16,1-21-16,-22-1 0,21-20 15,-21 20-15,22 1 0,-22-21 0,0 20 16,-21-20-16,0 20 0,21-41 0,-21 41 16,0 22-16,0 0 15,0 0-15,0 0 0,-21 21 0,0 0 16,0 0-1,-1 21-15,22 0 0,-21 0 0,21 22 16,0-22-16,0 21 0,-21 0 16,21 1-16,-21-1 0,21 22 0,-21-22 15,21 0-15,0 1 0,0-1 0,0 0 16,0 1-16,0-1 0,0 0 16,0 1-16,0-22 0,0 21 0,0-21 15,0 0-15,0 1 0,0-1 16,0 0-16,21-21 0,0 0 0,0 0 15,0 0-15,1 0 0,-1 0 16,0 0-16,0 0 0,21-21 0,-20 0 16,-1-1-16,0 1 0,0 0 0,0 0 15,0 0-15,1 0 0,-22-1 0,0 1 16,21 0-16,-21 0 16,0 42 15,0 0-31,0 0 0,0 1 15,0-1-15,0 0 0,0 0 16,0 0-16,0 0 0,0 1 0,0-1 16,0 0-16,0 0 0,21 0 0,21 0 15,-21-21-15,1 0 16,-1 0-16,0 0 0,0 0 16,0 0-16,0 0 0,1 0 0,20-21 15,-21 0-15,0 0 0,0 0 0,1 0 16,-1-1-16,0 1 0,0 0 0,0-21 15,0 21-15,1-1 0,-1 1 16,0-21-16,21 21 0,-21 0 16,1-1-16,-1 22 0,0 0 15,-21 22 17,0-1-17,0 0 1,21-21-16,0 0 15,0 0 1,-21-21 0,0 0-1,0-1-15,-21 22 32,0 0-17,0 22-15,0-22 0,21 21 16,-21 0-16,-1 0 0,1 0 15,0 22-15,0-22 0,0 0 16,0 0-16,21 0 0,0 22 0,0-22 16,0 0-16,0 0 0,0 0 0,0 0 15,0 1-15,21-22 0,0 21 0,0-21 16,0 0-16,0 0 0,1 0 0,-1 0 16,0 0-16,0 0 0,21 0 15,-20-21-15,-1-1 0,21 1 16,-21 0-16,0 0 0,1 0 15,-22 0-15,0-1 0,21 1 0,-21 0 16,21 0-16,-21 0 0,0 0 16,21-1-16,-21 1 0</inkml:trace>
  <inkml:trace contextRef="#ctx0" brushRef="#br1" timeOffset="87393.21">12806 13653 0,'-21'0'0,"42"0"0,-64 0 16,43 21-16,0 0 16,22-21 15,-22-21 0,0 0-15,-22 21 15,1 0-15,0 21-1</inkml:trace>
  <inkml:trace contextRef="#ctx0" brushRef="#br1" timeOffset="87649.23">11599 13780 0,'-21'0'16,"42"0"-16,-42 21 0,63-21 15,-20 0 1,-1 0-16,21 0 0,-21 0 16,22 0-16,-1 0 0,21 0 15,-20 0-15,-1 0 0,0 0 0,1 0 16,-22 0-16,21 0 0,-21 0 0,1 0 31</inkml:trace>
  <inkml:trace contextRef="#ctx0" brushRef="#br1" timeOffset="90817.38">14732 13695 0,'0'0'0,"0"-21"15,-21 21-15,21-21 16,-21 21 0,-1 0-16,22 21 15,-21 0-15,21 21 0,0-21 16,0 22-16,0-22 0,-21 21 0,21-21 16,0 22-16,-21-22 0,21 21 0,0-21 15,0 22-15,-21-22 0,21 0 0,0 0 16,-21 0-16,21 1 15,-22-22-15,22 21 0,0-42 32,0-1-32,0 1 15,22 0-15,-1 0 16,0 0-16,-21-22 0,21 22 0,0-21 0,-21 21 16,21-22-16,1 1 0,-22 21 15,21-21-15,0 20 0,-21 1 0,21 0 16,0 21-16,0 21 15,1 0 1,-22 22-16,0-22 0,0 0 0,0 21 16,0-20-16,0 20 0,0-21 15,0 21-15,21-20 0,-21-1 0,0 0 16,0 0-16,0 0 0,0 0 0,0 1 16,0-1-16,21-21 15,-21-21 16,0-1-31,21 1 0,0 0 16,-21 0-16,21 0 0,1-22 0,-1 22 16,0 0-16,0-21 0,0-1 15,0 22-15,22-21 0,-22 21 0,0 0 16,21-1-16,-20 1 0,-1 0 0,0 21 16,0 0-16,0 0 0,0 21 15,1 0 1,-22 1-16,0-1 0,0 0 15,0 21-15,0-21 0,0 1 0,0-1 0,0 21 16,0-21-16,0 0 0,0 1 16,0-1-16,21 0 0,-21 0 0,21 0 15,0 0-15,0-21 0,-21 22 16,21-1-16,22-21 0,-22 0 0,0 0 16,0 0-16,22 0 0,-22 0 0,21 0 15,-21 0-15,22 0 0,-1-21 16,-21 21-16,21-22 0,-20 1 15,20 0-15,-21 0 0,21 0 0,-20 0 0,-1-1 16,0-20-16,0 21 0,0-21 16,-21 20-16,0 1 0,0-21 0,0 21 15,0 0-15,0-1 0,0 1 16,-21 21 0,0 21-16,0 1 15,0-1-15,-1 0 16,1 0-16,0 21 0,0-20 0,0-1 15,21 21-15,0-21 0,0 0 0,0 1 16,0 20-16,0-21 0,0 0 0,0 0 16,0 1-16,21-22 0,0 21 15,0 0-15,0-21 0,22 0 0,-22 21 16,21-21-16,1 0 0,-1 0 0,-21 0 16,21 0-16,1-21 0,-1 21 0,0-21 15,-20 0-15,20-1 16,-21 1-16,21 0 0,1-42 15,-22 20-15,0 1 0,0 0 0,0-1 16,1 1-16,-1-22 0,21-20 16,-42 20-16,21 43 0,-21-21 15,21 21-15,-21-22 0,0 22 16,0 0-16,-21 42 31,0 0-15,21 0-16,-21 22 0,0-22 0,21 21 15,-21 1-15,-1-22 0,1 21 0,21 0 16,-21 1-16,0-1 0,21 0 16,0 1-16,0-1 0,0-21 15,0 22-15,0-22 0,0 21 0,0-21 16,0 0-16,0 1 0,21-1 0,0 0 16,0-21-16,1 0 0,-1 21 0,0-21 15,0 0-15,21 0 0,-20 0 16,41-21-16,-21 0 15,-20 21-15,-1-21 0,21-1 0,-21 1 16,0-21-16,1 21 0,20-43 16,-21 22-16,0-22 0,0 22 15,1 0-15,20-64 0,-21 64 0,-21-1 16,0 1-16,21 0 16,-21 20-16,-21 44 31,0-1-31,0 0 0,0 21 0,-1 1 15,1-1-15,21 0 0,-21 1 0,-21 41 16,21-41-16,-1-1 0,22-21 16,0 21-16,-21 1 0,21-22 15,-21 0-15,21 0 0,0 0 0,0 1 16,0-1-16,0 0 0,21-42 47,0 21-47,1-21 0,-22-1 15,21 1-15,0 0 0,0 0 0,0 0 16,-21 0-16,43-1 0,-22 1 0,0 0 16,0 21-16,0-42 15,0 42-15,-21 21 16,0 0 0,0 0-16,0 0 0,0 1 0,0-1 15,0 21 1,0-21-16,0 0 0,0 1 0,0-1 15,0 0-15,22 0 16,-1-21-16,0 0 16,0 0-16,0 0 0,0 0 15,1 0-15,20 0 0,-21-21 16,0 21-16,0-21 0,22 0 0,-22-1 16,0 1-16,0 0 0,0 0 0,1 0 15,20-22-15,-42 22 16,21 0-16,-21 0 0,0 42 31,0 0-15,-21 0-16,21 1 0,-21-1 15,21 0-15,0 0 0,0 0 16,0 0-16,0 1 0,0-1 16,0 0-16,0 0 0,0 0 15,21-21-15,-21 21 0,21-21 0,21 0 16,-20 0-16,-1 0 15,0 0-15,0 0 16,-21-21-16,21 21 0,-21-21 16,21 0-16,-21 0 0,0 0 15,0-1-15,0 1 0,0 0 0,0 0 16,-21 0-16,21 0 0,-21 21 0,0-22 16,21 1-16,-21 0 15,42 21 16,0 0-15,0 0-16,0 0 16,1 0-16,20 0 0,-21 0 0,21 0 15,1 0-15,-22 0 0,21 0 0,1 0 16,-1 0-16,0 0 0,43 0 16,-64 0-16,0 0 0,22 0 15,-22 0-15,-21-21 16,-21 21-1,-1 0-15,1 0 16,0 0-16,0 21 0,-21 0 16,20-21-16,1 21 0,0 1 15,0-1-15,0 0 0,0 0 0,-22 21 16,43-20-16,-21-1 16,21 0-16,0 21 0,0-21 0,0 1 15,0-1-15,0 0 0,21 0 16,0-21-16,1 0 0,-1 0 15,0 0-15,0 0 0,0 0 16,0 0-16,1 0 0,-1-21 0,0 0 16,0 0-16,-21-1 0,21 1 15,0 0-15,1-21 0,-1 21 16,0-22-16,0 1 0,0 21 0,22-64 16,-22 22-16,-21 20 0,21 1 15,21-43-15,-21 43 16,-21 21-16,0-22 0,22 22 15,-22-21-15,0 21 16,0 42 0,-22 0-16,22 0 15,0 0-15,-21 1 0,0 20 0,0-21 16,21 21-16,-21-20 0,21 62 16,-21-41-16,-1-22 0,22 21 15,0 0-15,0-20 0,-21 20 16,21-21-16,-21 0 0,21 43 15,0-43-15,0 0 0,0 0 0,0 0 16,0 1-16,0-1 0,21-21 16,0 0-16,-21 21 15,22-21-15,-1 0 0,0 0 0,0 0 16,0 0-16,0-21 0,1 0 0,20 21 16,-21-22-16,0 1 0,43 0 15,-22 0-15,-21 0 16,22 0-16,-22-22 0,21 1 15,0 21-15,-20-22 0,-22 22 16,0 0-16,0 0 0,-22 21 31,1 0-31,0 0 0,0 0 16,0 21-16,0 0 0,-1 0 16,22 1-16,0-1 15,0 0-15,0 0 16,0 43-1,22-43-15,-22 0 0,21-21 16,0 21-16,-21 0 0,0 0 0,21 1 0,-21-1 16,21-21-16,-21 21 15,0 0-15,0 0 16,-21-21 0,0 0-16,0 0 15,0 0-15,-1-21 16,1 0-16,0 21 15,0-21-15,0 21 0,21-21 0,-43-1 16,22 22-16,0-21 0,0 0 16</inkml:trace>
  <inkml:trace contextRef="#ctx0" brushRef="#br1" timeOffset="91164.08">16616 13737 0,'0'0'0,"-21"21"0,42-21 31,0 0-31,0 0 0,0 0 0,22 0 15,-1 0-15,-21 0 0,21 0 0,1 0 16,-1 0-16,0 0 0,22-21 16,-22 21-16,-21 0 15,1 0-15,-1 0 0,-21-21 32,-21 21-1,-1 0-31,1 0 0,0 0 15,0 0-15</inkml:trace>
  <inkml:trace contextRef="#ctx0" brushRef="#br1" timeOffset="92599.44">2180 16298 0,'-21'0'0,"0"0"31,0 0-31,-1 0 16,1 0-16,0 0 0,0 0 15,0 0-15,-22 0 16,22 0-16,0 0 0,-21 0 0,21 0 15,-22 0-15,1 0 0,0 0 16,-1 0-16,1-21 0,0 21 0,-1 0 16,1 0-16,0 0 15,-1 0-15,1 0 0,21 0 0,0 0 16,-1 0-16,44 0 31,-1 0-31,0 0 16,21 0-16,1 0 0,20 0 0,-21 0 15,22 21-15,-22-21 0,22 22 16,-1-22-16,-20 0 0,41 0 0,-20 0 16,20 0-16,1 0 0,0 0 15,21 0-15,-22 0 0,22-22 0,-21 1 16,-1 21-16,1-21 0,-21 21 16,-1-21-16,-21 21 0,1 0 15,-22-21-15,0 21 0,-21-21 0,0-1 16,-21 1-1,0 21-15,-22-21 0,22 21 0,-21 0 16,0-21-16,-1 21 0,1-21 16,0 21-16,-1 0 0,22 0 0,-21-21 15,21 21-15,-1 0 0,1 0 16,21-22-16,21 22 16,22-21-1,-22 21-15,21 0 0,-21 0 16,22 0-16,-22 0 0,21 0 0,-21 0 15,22 0-15,-22 21 16,0 1-16,0-22 0,0 21 0,-21 21 16,22-21-16,-22 0 0,0 1 15,0 20-15,-22-21 0,1 0 0,0 22 16,0-22-16,-21 0 0,20 21 0,1-21 16,-21 1-16,21-1 0,0 0 15,-1 0-15,1-21 0,0 21 0,21 0 16,-21 1-1,42-22 17,0 0-17,0 0-15,1-22 0,-1 1 16,0 21-16</inkml:trace>
  <inkml:trace contextRef="#ctx0" brushRef="#br1" timeOffset="95380.27">3768 16362 0,'21'0'15,"0"0"1,0 0-16,0 0 15,0-21-15,1 0 0,-1 21 16,0-22-16,0 1 0,0 0 16,0 0-16,1-21 0,-1 20 0,0 1 15,0-21-15,-21 21 0,0 0 16,0-1-16,0 1 0,0 0 0,0-21 16,-21 63 15,21 0-31,-21 21 15,21-20-15,-21 20 0,21 0 0,0 1 16,0-1-16,-22 0 0,22 22 16,-21-22-16,21 22 0,0-1 0,0-21 15,-21 43-15,21-21 0,-21-1 0,21 1 16,-21-1-16,21 1 0,0-1 16,0 1-16,0-22 0,0 21 0,0-20 15,-21-1-15,21-21 0,0 22 16,0-22-16,0 0 0,0 0 15,-22-21-15,22-21 32,0 0-32,0 0 0,0-1 0,-21-20 15,21 0-15,0-1 0,-21-20 0,21-1 16,0 1-16,0-1 0,0-20 16,0-1-16,0 22 0,0-22 0,21 21 15,0-20-15,1 20 0,-22 1 0,21-1 16,0 1-16,0 20 0,0 1 15,0 0-15,22-1 0,-22 22 0,-21 0 16,21 0-16,0 21 0,0 0 16,1 0-16,-1 0 0,0 21 0,0 0 15,0 0-15,0 1 0,-21 20 0,0-21 16,22 85 0,-22-85-16,0 0 0,0 0 15,0 1-15,0-1 0,-22 0 0,1 0 16,0-21-16,0 0 0,0 0 15,0 0-15,-1 0 0,1 0 0,0 0 16,0 0-16,0-21 16,0 0-16,-1 0 0,22 42 47,0 0-32,22 0-15,-1-21 16,-21 21-16,21-21 0,0 21 15,0-21-15,22 22 0,-22-22 16,21 0-16,-21 0 0,0 0 16,22 0-16,-22 0 0,21 0 0,1-22 15,-22 1-15,21 21 0,0-21 0,-20 0 16,-1 0-16,21 0 0,-21-1 16,0-20-16,1 21 0,-22 0 15,0-22-15,21 22 0,-21 0 0,0 0 0,21 0 16,-21 0-1,0 42 1,0 0-16,0 0 0,0 0 16,-21 0-16,21 1 0,0 20 15,0 0-15,0-21 16,0 1-16,0-1 0,0 0 16,0 0-16,21-21 0,0 21 15,0-21-15,0 0 16,1 0-16,-1 0 0,0 0 15,0-21-15,0 0 0,0 21 0,1-21 16,-1 0-16,0-22 0,0 22 16,-21 0-16,0 0 0,0 0 15,21-22-15,-21 22 0,0 0 16,0 0-16,0 0 0,0 42 47,0 0-47,0 0 0,0 0 0,0 0 15,0 22-15,0-22 0,0 0 16,0 21-16,0-20 0,0-1 0,0 0 16,21 0-16,1 0 0,-22 0 0,21-21 15,0 22-15,0-22 0,0 0 16,0 0-16,1 0 0,-1 0 16,0 0-16,0 0 0,0 0 0,0-22 15,1 1-15,-1 21 0,0-42 16,0 21-16,0 0 0,22-22 15,-22 1-15,0 0 0,0-1 0,0-20 16,0 20-16,1-20 0,-1 21 16,-21-1-16,0 1 0,0 0 0,0 20 15,0 1-15,0 0 0,-21 21 16,-1 21 0,1 22-16,21-22 0,0 21 15,-21 0-15,0 1 0,0 41 16,21-41-16,0-1 0,0-21 15,0 22-15,0-1 0,-21-21 0,21 21 16,0-20-16,0-1 0,0 0 16,0 0-16,0-42 47,0 0-47,0 0 15,0-1-15,0 1 0,21 0 0,-21 0 16,21 0-16,0 0 0,0-1 15,0 1-15,1 0 0,-1 0 0,42 21 16,-42 0-16,43 0 16,-43 0-16,0 0 0,0 21 15,1 0-15,-22 0 0,0 1 0,0-1 16,0 0-16,0 0 0,0 0 16,-22 0-16,1 1 0,0-22 15,0 21-15,0 0 0,0-21 0,-1 0 16,-20 0-16,21 21 0,0-21 15,0 0-15,-1 0 0,1 0 0,0 0 16,0 0-16,0-21 0,21 0 0,-21 21 16,-1-21-1,22 42 17,22-21-17,-1 21-15,0-21 16,0 0-16,0 0 0,43 21 15,-43-21-15,21 0 0,-21 0 16,22 0-16,-1 0 0,-21 0 0,22-21 16,-1 0-16,0 21 0,-21-21 0,22-1 15,-22 1-15,0 0 0,21 0 16,-42 0-16,22-22 0,-1-20 16,0 21-16,-21-1 0,0-20 0,0 20 15,21 1-15,-21 0 0,21-1 16,-21 1-16,21 0 0,-21-1 0,0 22 15,0 0-15,0 0 0,0 0 16,0 42 15,0 0-31,0 21 0,-21-20 0,21 20 16,-21 0-16,0 1 0,21-1 16,0 21-16,-21-20 0,21-1 0,-21 0 15,21 1-15,0-1 0,-22 0 0,22 1 16,0-22-16,0 21 0,0-21 15,0 1-15,22-1 0,-1-21 0,0 21 16,0-21-16,0 0 0,0 0 0,1 0 16,-1 0-16,0 0 0,0 0 15,0-21-15,0 0 0,1-1 0,-1 1 16,0 0-16,0 0 0,0 0 16,22-43-16,-22 43 0,0 0 15,-21 0-15,0 0 0,0-1 16,0 1-16,0 42 15,0 1-15,0-1 16,0 0-16,0 0 0,-21 21 16,21-20-16,0-1 0,0 21 0,0-21 15,0 0-15,0 1 0,0-1 16,0 0-16,0 0 0,21 0 16,0 0-16,0-21 0,0 0 15,1 0-15,-1 0 0,0 0 0,0 0 16,0-21-1,0 0-15,1 21 0,-1-21 0,0 0 16,21-22-16,-21 22 0,1-21 0,41-22 16,-42 43-16,22-21 15,-22 21-15,21-43 0,-21 43 16,0 21-16,-21-21 0,22 21 0,-22 21 31,0 0-15,0 0-1,21-21 17,0 0-17,-21-21 1,21 0-16,-21 0 16,0 0-16,0 0 15,0-1-15,0 1 0,0 0 16,0 0-1,-21 21 1,0 21-16,21 0 0,-21 0 16,-1 1-16,1-1 0,21 21 15,-21-21-15,21 0 0,-21 22 16,0-22-16,21 42 0,0-20 16,0-22-16,0 0 0,0 0 15,0 0-15,0 1 0,0-1 0,0 0 16,21-21-16,0 21 0,0-21 0,22 0 15,-22 0-15,0 0 16,0 0-16,0 0 0,0 0 16,1 0-16,-22-42 15,21 21-15,-21-1 0,0 1 0,0 0 16,0 0-16,0-21 0,0 20 16,0 1-16,0-21 0,0 21 0,0 0 15</inkml:trace>
  <inkml:trace contextRef="#ctx0" brushRef="#br1" timeOffset="95619.33">6604 15621 0,'0'0'0,"-42"-21"16,42 0 31</inkml:trace>
  <inkml:trace contextRef="#ctx0" brushRef="#br1" timeOffset="99136.74">8742 16235 0,'21'0'0,"-42"0"0,63-21 16,-21 21-16,0-21 0,1 21 16,-1-22-16,0 1 0,0 0 0,0 0 15,-21 0-15,21 0 0,-21-1 0,0 1 16,0 0-16,0-21 0,0 21 15,0-1-15,-21 1 0,-21-42 16,0 42-16,-1-1 0,22 1 16,-21 0-16,-1 21 0,22 0 0,-21 0 15,21 0-15,-22 0 0,1 0 16,21 0-16,0 21 0,-22 22 0,22-22 16,0 21-16,21 0 0,-21 1 0,21 20 15,-21-20-15,21-1 0,0 0 16,0 1-16,0-1 0,0-21 0,0 0 15,0 22-15,21-22 0,0 0 16,0-21-16,0 0 0,22 0 16,-22 0-16,21 0 0,-21 0 0,22 0 15,-1-21-15,-21 0 0,22-1 16,-1 1-16,-21 0 0,21 0 0,-20 0 16,-1 0-16,0-22 0,0 22 15,0-21-15,-21-1 0,0 22 0,0-21 16,0 21-16,0 0 0,0-1 15,0 1-15,-21 21 16,0 0-16,0 21 0,21 1 0,-21-1 16,-1 0-16,22 21 0,0 1 15,0-22-15,0 21 0,0-21 0,0 22 16,0-22-16,0 0 0,0 0 0,22 0 16,-1 0-16,0 1 0,21-1 15,-21-21-15,22 0 0,-1 0 0,-21 0 16,22 0-16,-1 0 0,-21 0 0,21-21 15,-20-1-15,20 22 0,-21-21 16,21-42-16,-20 42 16,-1-22-16,-21 1 0,21 0 0,0-22 15,0 22-15,0-1 0,1-20 0,-1 21 16,0-1-16,0-20 0,0 20 16,0 1-16,22 0 0,-22-1 15,0 22-15,-21 0 0,21 0 0,-21 0 16,0 42-1,0 0-15,-21 0 0,21 22 0,-21-22 16,0 21-16,0 0 0,-1 1 16,1-1-16,0 0 0,0 1 15,0-1-15,21 0 0,-21 1 0,21-1 16,-22-21-16,22 22 0,-21-22 0,21 21 16,0 0-16,0-20 15,0-1-15,0-42 31,0-1-15,0 1-16,0 0 0,0-21 16,0 21-16,21-1 0,1-20 0,-1 21 15,-21 0-15,42-22 0,-21 22 0,0 0 16,1 21-16,20-21 16,-21 21-16,21 0 0,1 0 15,-22 0-15,0 21 0,0 0 0,0 0 16,1 1-16,-22-1 0,0 21 15,0-21-15,0 22 0,0-22 0,0 0 16,0 0-16,-22 0 0,1 0 0,0 1 16,0-1-16,0 0 0,0-21 15,-1 0-15,1 21 0,0-21 16,0 0-16,0 0 0,0 0 0,-1 0 0,1-21 16,0 21-16,0-21 0,0 0 15,21-1-15,0 1 0,-21 0 0,21 0 16,-22 0-16,22 0 15,0-1-15,0 44 32,0-1-17,0 0-15,0 0 0,0 0 0,0 0 16,0 1-16,43 20 16,-43-21-16,21-21 0,0 21 0,-21 0 15,21-21-15,0 22 0,1-22 16,-1 0-16,0 0 0,0 0 15,0 0-15,22 0 0,-22 0 0,0 0 16,21-22-16,-21 22 0,22-21 0,-1 0 16,-21-21-16,22 21 0,-1-1 15,0-20-15,-21 0 0,22-1 16,-22 22-16,0-21 0,0 0 0,0-1 16,-21 22-16,0 0 15,-21 21 1,0 0-16,0 21 15,21 0-15,-21 0 0,21 1 16,0 20-16,0-21 0,0 0 16,0 0-16,0 22 0,0-22 0,0 0 15,21 0-15,-21 0 0,0 1 16,21-1-16,-21 0 0,21 0 16,-21 0-16,-21-42 46,21 0-30,-21 0-16,0 21 0,0-21 0,21-1 16,-22 22-16,1 0 15,0 0 1,21 22 0,0-1-16,21 0 15,0 0-15,1-21 16,-1 21-16,0-21 15,0 0-15,0 21 0,0-21 0,1 0 16,20 0-16,-21 0 16,0 0-16,0-21 0,22 0 0,-22 21 15,0-21-15,0 0 0,0-22 0,1 22 16,-1-21-16,0 0 0,-21-1 16,21 1-16,0-22 0,-21 22 15,21-21-15,-21 20 0,22-63 0,-22 43 16,21 21-16,-21-64 15,0 42-15,0 22 0,0 21 0,0-22 16,0 22-16,0 0 0,0 0 16,0 42-1,0 0-15,0 0 16,0 22-16,0-22 0,0 21 0,-21 1 16,21-1-16,0 0 0,-22 1 15,22-1-15,0 0 0,-21 1 0,21-1 16,0 0-16,0 1 0,0 20 0,0-21 15,0 1-15,0-22 0,0 21 16,0 1-16,0-22 0,0 21 0,0-21 16,0 0-16,0 1 0,21-1 15,1-21-15,-1 0 16,0 0-16,0 0 0,0 0 0,0 0 0,1-21 16,20-1-16,-21 1 0,21 21 15,-20-42-15,20 21 0,-21 0 16,0-22-16,0 22 0,1-21 0,-22-22 15,0 43-15,0 0 16,0 0-16,0 0 0,0-1 0,0 1 16,-22 21-16,1 0 15,21 21-15,0 1 16,0-1-16,0 0 16,0 0-16,0 0 0,0 0 0,21 22 15,1-22-15,-1 0 0,-21 0 16,21 0-16,0 43 0,-21-43 15,0 0-15,0 0 0,0 1 16,0-1-16,0 0 0,21-21 16,-21 21-16,21-21 0,1 0 15,-1 0-15,0 0 16,0 0-16,21 0 0,-20 0 16,-1 0-16,21-21 0,22 0 15,-43 0-15,21 21 16,0-22-16,-20 1 0,-1 0 0,21 0 15,0-43-15,-20 43 0,-22-21 16,0 0-16,0 20 0,0 1 16,0 0-16,0 0 0,0 0 0,0 0 0,-22 21 15,1 0 1,0 0-16,0 0 0,0 0 0,0 0 16,-1 0-16,-20 21 0,21 0 15,0 0-15,0 21 0,-1-20 0,1-1 16,0 21-16,21-21 0,0 0 0,0 22 15,0-22-15,0 0 16,0 0-16,0 22 0,21-22 0,0-21 16,1 21-16,-1-21 15,0 0-15,0 0 0,0 0 16,-21-21-16,21 21 0,1-21 0,-1-1 16,-21 1-16,21 0 0,-21 0 15,21 0-15,-21 0 0,0-22 16,0 22-16,21 0 0,-21 0 15,0 42 17,0 0-32,0 0 0,0 0 0,0 1 15,0-1-15,0 0 0,0 0 0,0 0 16,0 0-16,0 1 0,21-22 16,1 21-16,-1-21 0,0 0 0,0 0 15,0 0-15,0 0 0,22 0 16,-22 0-16,0 0 0,0 0 0,22 0 15,-22-21-15,0 21 0,-21-22 16,21 1-16,0 0 0,-21 0 0,21 0 16,-21 0-16,0-1 0,22-20 0,-22 21 15,21-21-15,-21 20 0,0 1 16,0 0-16,21 21 0,-21-21 0,21 21 16,-21 21 15,0 0-31,0 0 0,0 1 15,0-1-15,0 0 16,21-21 15,0 0-31,-21-21 16,0 0-16,0-1 16,0 1-16,0 0 15,0 0-15,-21 21 16,0 0-1,0 0-15,0 21 16,0 0-16,-1 0 0,22 1 16,0-1-16,-21 0 0,21 21 0,-21-21 15,21 1-15,0-1 0,0 21 16,0-21-16,0 0 0,0 1 16,0-1-16,0 0 0,0 0 0,21-21 15,0 21-15,1 0 0,-1-21 16,0 0-16,0 0 0,0 0 15,0 0-15,1 0 0,-1 0 0,0-21 16,0 0-16,0 21 0,0-21 16,1-21-16,-1 20 0,0 1 0,0-21 15,0 0-15,0-1 0,22-63 16,-22 64-16,0-64 0,0 64 16,0-85-1,1 85-15,-22 20 0,21-20 16,-21 21-16,0 0 0,0 42 31,0 0-31,-21 0 16,-1 22-16,22-22 0,0 21 0,-21-21 15,0 22-15,21-1 0,-21 0 16,21-21-16,-21 22 0,21-1 16,0 43-16,0-43 0,-21 0 0,21-20 15,0 20-15,0-21 0,0 0 16,0 22-16,0-22 0,0 0 15,0 0-15,0 0 16,21-21-16,0 0 16,0 0-16,0 0 15,-21-21-15,21 21 0,1-21 0,-1 21 16,-21-21-16,21 0 0,0-1 16,0 22-16,-21-21 0,0 0 0,0-21 15,0 21-15,21-1 0</inkml:trace>
  <inkml:trace contextRef="#ctx0" brushRef="#br1" timeOffset="99395.76">12234 15706 0,'-21'0'0,"42"0"15,0 0 1,1 0-16,-1 0 0,21 0 15,-21 0-15,22 0 0,-1 0 0,-21 0 16,21 0-16,1 0 0,-22 0 0,0 0 16,0 0-16,0 0 0,1 0 15,-22-21 1,-22 21 0,1-22-16,0 22 15,0 0-15,0-21 0,0 21 16</inkml:trace>
  <inkml:trace contextRef="#ctx0" brushRef="#br1" timeOffset="99686.22">10329 15600 0,'-42'0'0,"84"0"0,-105 0 0,42 0 15,-1 0-15,44 0 32,-1 0-32,0 0 0,21 0 15,-21 0-15,22 0 0,-22 0 0,21 0 16,-21 0-16,22 0 0,-1 0 16,-21 0-16,22 0 0,-22 0 0,0 0 15,0 0-15,0 0 0,0 0 0,1 0 31,-1 0-15</inkml:trace>
  <inkml:trace contextRef="#ctx0" brushRef="#br1" timeOffset="101316.19">14351 15727 0,'21'0'0,"-42"0"0,42-21 0,-21 0 15,0-1 1,0 44 0,0-1-1,0 0-15,-21 0 0,0 0 16,0 22-16,21-22 0,-22 21 0,1-21 15,21 22-15,-21-22 0,0 0 0,0 21 16,21-21-16,-21 1 0,21-1 16,-22 0-16,22 0 0,-21-21 15,0 0 1,21-21 0,0 0-1,21-22-15,0 22 0,-21 0 16,22 0-16,-1-21 0,0-1 15,0 22-15,21-21 0,-20-1 0,20 22 16,0-21-16,-21 21 0,22 0 16,-1-1-16,0 1 0,-20 21 0,20 0 15,-21 0-15,0 0 0,0 21 16,-21 1-16,0-1 0,0 0 16,0 21-16,0-21 0,0 22 0,0-22 15,0 21-15,0-21 0,-21 22 16,21-22-16,0 0 0,0 0 15,0 22-15,0-22 0,0 0 16,0 0-16,21-21 16,1 0-16,-1 0 15,21 0-15,-21 0 0,0-21 0,1 0 16,20 0-16,-21-1 0,21 1 16,-20 0-16,20 0 0,-21 0 0,0-22 15,0 22-15,43-21 0,-43 21 16,-21 0-16,21-1 15,-21 1-15,21 21 0,-21-21 0,0 42 32,-21 0-17,21 1-15,-21-1 0,21 0 16,-21 0-16,21 21 0,0-20 0,0-1 16,-21 21-16,21-21 0,0 0 15,0 1-15,0-1 0,0 0 16,0 0-16,21-21 15,0 0-15,0 0 0,0 0 16,1 0-16,-1 0 16,-21-21-16,21 0 0,-21 0 15,0-1-15,0 1 0,0 0 0,0 0 16,0 0-16,0 0 0,-21-1 16,21 1-16,-21 0 0,-1 0 15,1 21-15,0-21 0,0 21 0,21-21 16,-21 21-16,42 0 31,0-22-15,0 22-16,0 0 0,22 0 0,-22 0 15,21 0-15,-21-21 0,1 21 16,20 0-16,-21 0 0,21 0 0,-20 0 16,-1 0-16,0 0 0,0 0 15,0 0-15,0 21 0,-21 1 0,0-1 16,0 0-16,0 0 15,0 0-15,0 0 0,0 1 0,0-1 16,0 0-16,0 0 0,0 0 16,0 0-16,0 1 0,0-1 0,0 0 15,0 0-15,-21 0 0,0 0 16,21-42 31,0 0-32,0 0-15,0 0 0,0 0 0,0-1 16,21 1-16,0-21 0,-21 21 16,22-22-16,-1 22 0,0-21 0,0 21 0,0-22 15,22 22-15,-22 0 16,0 0-16,0 0 0,21 21 16,1 0-16,-22 0 0,0 0 15,0 21-15,0-21 0,-21 21 16,0 21-16,0-20 0,0-1 0,0 21 15,0-21-15,0 22 0,0-22 0,0 21 16,0-21-16,0 0 0,0 22 16,0-22-16,-21 0 0,21 0 15,0 0-15,-21 1 0,21-1 0,-21-21 16,21 21-16,-21-21 47,21-21-47,-21 0 15,21-1-15,0 1 16,0 0-16,0 0 0,0 0 0,21 21 16</inkml:trace>
  <inkml:trace contextRef="#ctx0" brushRef="#br1" timeOffset="103509.64">17357 16256 0,'0'0'0,"0"-21"31,21 21-31,0-21 0,0 0 0,0-22 16,22 22-16,-22-21 0,0-1 0,0 1 16,21 0-16,-20-1 0,-1-20 15,21-22-15,-21 43 0,0 0 16,-21-1-16,0 22 0,0-21 0,0 21 15,0-1-15,-21 22 16,0 0-16,0 0 0,0 22 16,21-1-16,-21 0 0,21 21 0,-22-21 15,22 22-15,0-1 0,0 0 16,0 1-16,0-1 0,0 0 0,22 1 16,-1-1-16,-21 0 0,21 1 15,0-1-15,-21-21 0,0 0 16,21 1-16,-21-1 0,21 0 0,-42-21 31,0 0-31,0 0 16,0-21-16,0 21 0,-1-21 15,1-1-15,0 1 0,0 0 0,0-21 16,0 21-16,-1-1 0,22 1 0,-21 0 16,21 42-1,0 0 1,0 1-16,0-1 0,21 21 15,1-21-15,-22 0 0,21 1 16,0-1-16,0 0 0,0 0 0,0 0 16,1 0-16,-1-21 0,0 22 0,21-22 15,-21 0-15,1 0 0,20 0 16,0 0-16,1 0 0,-22-22 0,21 1 16,0 0-16,43-21 0,-43 21 15,-20-22-15,20 1 0,0 21 16,-21-43-16,1 22 0,20 0 15,-21-22-15,0 22 0,0-22 0,1 22 16,20-22-16,-21 1 0,0 21 0,0-22 16,-21 1-16,22 20 0,-22 1 15,0 0-15,21 20 0,-21 1 0,-21 42 16,-1 1 0,1 20-16,0 0 0,-21 1 15,21 20-15,-1-21 0,1 22 0,-21-22 16,0 64-16,42-42 0,-22-22 15,22 21-15,0-20 0,0 20 16,0-20-16,0-22 0,0 21 0,22 0 16,-1-20-16,0-1 0,21 0 15,-21 0-15,22 0 0,-22-21 0,21 0 0,1 0 16,41 0 0,-41 0-16,-1 0 0,0-21 0,-21 0 15,22 0-15,-22 0 0,21-1 0,-21 1 16,1-21-16,-1 0 0,-21 20 15,0-20-15,0 0 0,0 21 0,0-22 16,0 22-16,0 0 0,0 0 0,-21 0 16,-1 21-16,1 0 15,0 0-15,0 0 0,0 0 0,0 21 16,-1 0-16,1 21 0,0-21 0,21 22 16,-21-22-16,21 0 0,-21 21 15,21-20-15,0-1 0,0 21 0,0-21 16,0 0-16,21 1 0,0-22 15,0 0-15,0 0 16,1 0-16,-1 0 0,0 0 16,0-22-16,0 1 0,0 21 15,1-21-15,-22 0 0,21 0 0,-21 0 16,21-1-16,-21-20 0,0 21 16,0 0-16,21 0 0,-21-1 0,0 1 15,21 21-15,-21 21 16,0 1-1,0-1-15,0 0 0,0 21 16,0-21-16,0 1 0,0-1 0,0 21 16,0-21-16,0 0 0,0 1 15,21-22-15,-21 21 0,0 0 16,22-21-16,-1 0 0,0 0 0,0 0 16,0 0-16,0 0 0,1 0 0,20 0 15,-21-21-15,21 0 0,1-1 16,-22 1-16,21 0 0,-21 0 0,43-64 15,-43 43-15,21 0 16,-20-1-16,-1 1 0,0 0 0,0-22 16,0 22-16,0-1 0,-21-20 15,0 21-15,22-22 0,-22-21 0,0 43 16,0 21-16,0 0 0,0 0 16,-22 42-1,22 0-15,-21 21 0,0-21 16,0 43-16,0-22 0,0 1 0,21 20 15,-22-21-15,1 22 0,21-22 16,0 22-16,0-1 0,0-20 16,0 20-16,0-21 0,0 1 0,0-1 0,0 0 15,21-20-15,1 20 0,-1-21 16,0 0-16,0 0 0,0-21 16,0 0-16,1 22 0,-1-22 0,0 0 0,0 0 15,0 0-15,0-22 16,22 1-16,-22 0 0,0-21 15,0-1-15,0 1 0,-21 0 16,22 21-16,-22-1 16,21 1-16,-21 0 0,0 42 15,0 0 1,0 1-16,0-1 0,0 0 16,0 0-16,0 0 0,0 22 0,0-22 15,0 0-15,0 0 0,21 0 16,-21 0-16,21 1 0,-21-1 0,21-21 15,0 21-15,1-21 0,-1 0 0,0 0 16,0 0-16,0 0 0,0 0 16,1 0-16,-1 0 0,0-21 0,0 0 15,0 21-15,0-22 0,1-20 16,-1 21-16,0 0 0,0-22 0,21 22 16,-20-21-16,-1 0 0,0-1 0,21 22 15,-21-21-15,1 21 0,20-22 16,-21 43-16,0 0 0,-21 21 31,0 1-31,0-1 16,21 0-16,-21 0 0,22 0 15,-22-42 32,0 0-31,0 0-16,0 0 0,0-1 15,0 1-15,-22 21 0,22-21 16,-21 21-16,0 0 0,0 0 16,0 0-16,0 21 0,21 0 15,-22 1-15,1 20 0,0-21 16,0 21-16,0-20 0,21 20 0,-21-21 16,21 21-16,-22-20 0,22 20 15,0-21-15,0 0 0,0 0 0,0 1 16,0-1-16,22 0 0,-1-21 0,0 21 15,0-21-15,0 0 16,0 0-16,1 0 0,-1 0 0,0 0 16,0 0-16,0 0 0,0-21 15,1 0-15,-1-22 0,0 22 16,-21 0-16,21 0 0,-21-43 16,21 43-16,-21-21 0,0 21 15,21-22-15</inkml:trace>
  <inkml:trace contextRef="#ctx0" brushRef="#br1" timeOffset="103727.74">20743 15515 0,'0'0'16,"-21"0"-16,0 0 0,0 0 15,0 0 1,-1 0-1,22 21 17,-21-21-17,0 0 1</inkml:trace>
  <inkml:trace contextRef="#ctx0" brushRef="#br1" timeOffset="103977.28">19346 15663 0,'0'22'16,"0"-44"-16,21 44 15,1-22-15,-1 0 16,0 0-16,21 0 0,-21 0 15,22 0-15,-1 0 0,0 0 0,-20 0 16,-1 0-16,21 0 0,-21 0 16,0 0-16,-21-22 15,0 1-15,-21 21 16,0 0-16</inkml:trace>
  <inkml:trace contextRef="#ctx0" brushRef="#br1" timeOffset="104199.36">17992 15600 0,'-43'0'0,"86"0"0,-107 0 0,43 0 16,0 0-16,21-21 15,21 21-15,0 0 16,0 0-16,22-21 0,-1 21 15,-21 0-15,21 0 0,1 0 0,-1 0 16,-21 0-16,22 0 0,-1 0 0,0 0 16,-21 0-16,22 0 0</inkml:trace>
  <inkml:trace contextRef="#ctx0" brushRef="#br1" timeOffset="107135.89">22140 16002 0,'0'-21'16,"0"42"-16,0-63 0,-21 42 15,0 0 1,0 21-16,21 0 15,0 0-15,-21 0 0,21 22 16,-22-1-16,22-21 0,-21 22 16,21-1-16,-21-21 0,0 21 0,0 1 15,21-22-15,-21 0 0,21 0 16,-22 0-16,22 1 0,0-1 0,-21-21 16,21 21-16,0-42 31,0 0-31,21 21 15,-21-22-15,22-20 0,-1 21 0,-21 0 16,21-22-16,21-20 0,-21 21 16,1-1-16,-1-20 0,0 20 15,0 1-15,0 0 0,0 21 16,1-22-16,-1 22 0,0 0 0,0 21 16,0 0-16,0 0 0,1 21 15,-22 0-15,0 0 0,21 22 0,-21-22 16,21 21-16,-21 1 0,0-1 0,0-21 15,0 21-15,0 1 0,0-22 16,0 0-16,0 21 0,0-20 0,0-1 16,0 0-16,0 0 0,21-21 15,0 0 1,0 0 0,1 0-16,-22-21 0,21 0 0,0 0 15,0-1-15,0 1 0,0 0 16,1-21-16,20 21 0,-21-22 15,21 1-15,1 0 0,-1-1 0,-21 1 16,22 0-16,-1 20 0,-21 1 0,0 0 16,0 0-16,1 0 0,-1 21 15,-21 21-15,0 0 16,0 0-16,0 0 0,0 22 16,0 20-16,0-42 0,0 22 15,0-22-15,0 21 0,0-21 0,0 22 16,0-22-16,0 0 0,0 0 0,0 0 15,21 1-15,0-1 16,21-21-16,-20 0 16,-1 0-16,21 0 0,0 0 0,-20 0 15,20 0-15,-21 0 0,21-21 16,-20-1-16,20 1 0,-21 0 0,0 0 16,0 0-16,1 0 0,-1-22 0,-21 22 15,0-21-15,0 21 0,0-22 16,0 22-16,0 0 0,0 0 0,0 0 15,0-1-15,-21 22 0,-1 0 16,1 0-16,-21 0 0,21 22 16,0-1-16,-1 0 0,22 21 0,-21-21 15,0 1-15,21 20 0,-21 0 0,21-21 16,0 22-16,0-22 0,0 0 16,0 21-16,0-20 0,0-1 15,0 0-15,21-21 0,0 21 0,0 0 16,1-21-16,41 0 15,-42 0-15,0 0 0,22 0 16,-22 0-16,21-21 0,-21 0 0,22 0 16,-22 0-16,21-1 0,-21 1 0,1-21 15,20 0-15,-21-1 0,21 1 16,-20-22-16,20 1 0,-21 21 16,0-22-16,22 22 0,-22-22 0,21-42 15,-21 64-15,0 0 0,-21-1 16,0 22-16,22-21 0,-22 21 0,-22 21 31,1 21-31,0 0 16,0 0-16,-21 43 15,20-22-15,1 0 0,0 1 0,0 20 0,0-20 16,0 20-16,-1 1 0,22-22 16,0 21-16,0 22 0,0-21 15,0-43-15,0 21 0,22 0 0,-1-20 16,0-1-16,0 0 0,0 0 15,0-21-15,1 0 0,20 0 16,-21 0-16,21 0 0,-20 0 0,-1-21 16,21 21-16,-21-21 0,22-22 15,-22 22-15,21-21 0,-21 0 0,0-1 16,22 1-16,-22-22 0,21 1 0,-21 21 16,1-22-16,-1 22 0,-21-1 15,0 1-15,0 0 0,0 21 0,0-1 16,0 1-16,-21 21 15,-1 21-15,1 1 16,21-1-16,-21 21 0,0 0 0,21 1 16,0-1-16,-42 43 0,42-43 15,-22 0-15,22 22 0,-21-43 16,21 21-16,0 1 0,0-22 16,-21 21-16,21-21 0,0 1 0,-21-1 15,21 0-15,21-42 31,0 0-15,0-1-16,-21 1 0,22 0 16,-1 0-16,0 0 0,0 0 0,21-22 15,-20 22-15,-1 0 0,0 21 16,-21 21 0,0 0-1,0 0-15,0 1 0,0-1 16,0 0-16,0 0 0,0 0 0,0 0 15,21 1 1,0-22-16,0 21 0,1-21 0,-1 0 16,0 0-16,21 0 0,-21 21 0,22-21 15,-1 0-15,0 0 0,-20 0 16,20 0-16,-21-21 0,21 21 0,-20-21 16,-1-1-16,0 1 0,0 0 0,0 0 15,0 0-15,1-22 0,-22 22 16,21-21-16,-21 21 0,0 0 0,0-1 15,0 1-15,21 21 0,-21 21 32,0 1-32,-21-1 15,21 0-15,0 0 0,0 0 0,-21 22 16,21-22-16,0 0 0,0 0 16,0 0-16,0 0 0,0 1 0,0-1 15,0 0-15,0 0 16,21-21-16,0 0 15,0 0-15,0 0 0,0-21 16,1 0-16,-1 21 0,0-21 0,-21-1 16,0 1-16,21 0 0,-21 0 15,0-21-15,21 20 0,-21 1 0,0-21 16,0 21-16,0-43 16,0 43-16,-21 0 0,0 21 15,0-21-15,0 21 16,-1 0-16,22 21 15,0 0 1,0 0-16,22-21 0,-1 21 0,0-21 16,0 0-16,0 0 0,0 22 0,1-22 15,-1 0-15,0 0 0,21 0 16,-21 0-16,1 0 0,20 0 0,0 0 16,-21 0-16,22-22 0,-22 22 0,42-21 15,-41 0-15,-1 21 16,-21-21-16,-21 21 31,-1 0-31,1 0 0,0 0 16,0 21-16,0 0 0,0 0 15,-1 1-15,1-1 0,0 0 0,-21 21 16,21 1-16,-1-22 0,22 0 16,0 0-16,0 0 0,0 0 15,0 1-15,0-1 0,0 0 16,0 0-16,22-21 15,-1 0-15,0 0 16,0 0-16,0 0 0,0-21 0,1 0 16,-1 0-16,0-1 0,0 1 15,0 0-15,0-21 0,1 21 16,-1-22-16,0-20 0,0 20 0,21-62 16,-20 41-16,-1 22 0,0-22 15,0 22-15,0 0 0,0-22 16,-21 22-16,0-1 0,22 22 0,-22 0 15,21 0-15,-21 0 0,0 42 16,0 0-16,0 0 16,-21 0-16,-1 1 0,1 20 0,21 0 15,-21 1-15,0-1 0,0 0 0,0 1 16,21-1-16,-22 0 16,1 22-16,0-22 0,21 0 0,0 1 15,-21 20-15,21-20 0,-21-22 0,21 21 16,0 0-16,0-20 0,0 20 15,0-21-15,0 0 0,0 0 0,21 1 16,0-22-16,0 0 0,0 0 16,1 0-16,20 0 0,-21 0 0,21 0 15,1 0-15,-1 0 0,0-22 16,-20 1-16,20 0 0,0 0 16,1-21-16,-22 20 0,21-20 15,-42 21-15,21-21 0,0 20 0,-21-20 16,0 21-16,22 21 0,-22-21 0,-22 21 31,1 0-31,0 21 0,21 0 16,-21 0-16,21 0 0,-21 1 0,21-1 15,-21 0-15,21 21 0,0-21 16,0 1-16,0-1 16,0 0-16,0 0 0,0 0 0,0 0 15,0 1-15,0-1 0,0 0 16,0 0-1,-22-21-15,1 0 16,0 0 0,0 0-1,0 0-15,0-21 16,-1 0-16,1 0 0,0 21 0,0-22 16,-21 1-16,20 0 0,-20 0 15,21 0-15,-21 0 0</inkml:trace>
  <inkml:trace contextRef="#ctx0" brushRef="#br1" timeOffset="107511.19">23135 15790 0,'0'-21'16,"21"21"-16,0 0 15,22 0-15,-22 0 0,21 0 16,1 0-16,-1 0 0,0 0 15,1 0-15,-1 0 0,0 0 0,1 0 16,-1 0-16,-21 0 0,21 0 0,-20 0 16,-1 0-16,-21-21 47,-21 21-47,21-21 15</inkml:trace>
  <inkml:trace contextRef="#ctx0" brushRef="#br0" timeOffset="139884.14">1609 10287 0,'-22'0'0,"44"0"0,-44-21 0,1 0 16,21 0-16,0-1 15,0 1-15,0 0 16,0 0-16,0 0 31,0 42 16,0 0-47,21-21 0,1 21 16,-1-21-16,-21 21 0,21 1 0,0-1 15,0 0-15,-21 0 0,21 0 16,1 0-16,-1 1 0,0-1 0,-21 21 15,21-21-15,0 22 0,0-22 16,1 21-16,-1-21 0,-21 22 0,21-22 16,0 0-16,0 21 0,0-21 0,-21 22 15,22-22-15,-1 0 0,-21 0 0,21 0 16,-21 1-16,21-1 0,-21 0 16,21-21-16,-21 21 0,0 0 15,21-21-15,1 21 0,-1-21 16,-21-21 62,0 0-78,0 0 16,0 0-16,0 0 0,21-1 15</inkml:trace>
  <inkml:trace contextRef="#ctx0" brushRef="#br0" timeOffset="140454.1">2349 10372 0,'0'-21'0,"0"42"0,22-64 0,-22 22 15,0 0-15,0 0 16,21 0-16,-21 0 15,-21 21 32,-1 21-31,1-21-16,0 21 0,-21 0 0,21 0 16,-22 0-16,1 22 0,0-22 15,-1 21-15,1-21 0,-22 22 0,22-1 16,-21-21-16,20 22 0,-20-1 0,20-21 15,-20 21-15,-1 1 0,-20-1 16,41-21-16,1 0 0,0 1 16,-1-1-16,22 0 0,0 0 15,0-21-15,0 21 0,0-21 16,-1 0-16,22 21 0,-21-21 0,21 22 16,0-44 140,21 22-141,-21-21-15,22 21 16,-22-21-16,21 21 0,0-21 16,0 21-16,-21-21 0</inkml:trace>
  <inkml:trace contextRef="#ctx0" brushRef="#br0" timeOffset="143807.63">3471 10689 0,'0'0'0,"0"-21"0,0 0 16,0 0 0,0 0-16,0-1 15,0 1-15,0 0 0,0 0 32,0 42-1,0 0-31,0 0 0,-21 1 15,21-1-15,-21 21 0,21-21 0,-21 22 16,21-22-16,0 21 0,-21-21 0,21 22 16,-22-22-16,22 0 0,-21 0 0,21 0 15,0 0-15,0 1 0,0-1 16,-21 0-16,21 0 0,0-42 62,21 0-62,-21 0 0,0-1 0,21 1 16,1 0-16,-22 0 0</inkml:trace>
  <inkml:trace contextRef="#ctx0" brushRef="#br0" timeOffset="144075.5">3492 10456 0,'-21'106'15,"42"-233"-15,-21 148 0,0-21 31,22 22-15,-22-1-16,0 0 0,0 0 16,0 21-16,0-20 0,0 20 0,0 0 15,21-21-15,-21 1 0,0 20 0,0-21 16,21 0-16,-21 0 0,0 1 16,0-1-16,0 0 0,0 0 0,0 0 15,0 0-15,0 1 31,21-44-15,-21 1-16,21 21 16,-21-21-16,21 0 0</inkml:trace>
  <inkml:trace contextRef="#ctx0" brushRef="#br0" timeOffset="144354.99">4000 10329 0,'-21'0'16,"0"22"-16,0-1 0,21 0 15,-21 21-15,0-21 0,-1 22 16,1-22-16,0 21 0,-21 1 0,21-1 16,-1-21-16,1 21 0,0 1 15,0-22-15,0 0 0,0 21 0,-1-20 16,22-1-16,-21 0 0,21 0 15,-21 0-15,21 0 0,21-21 47,0-21-47,1 21 16,-1-21-16</inkml:trace>
  <inkml:trace contextRef="#ctx0" brushRef="#br0" timeOffset="145031.73">4043 10753 0,'0'21'0,"-21"-21"16,-1 21-16,22 0 0,-21 0 0,0-21 16,0 22-16,21-1 0,0 0 0,-21 0 15,21 0-15,0 0 0,0 1 16,0-1-1,21-21 1,0 0 0,0 0-16,-21-21 15,0-1 1,0 1-16,0 0 0,0 0 16,0 0-16,0 0 0,0-1 0,0 1 15,0 0-15,21 21 16,-21-21-16,22 0 15,-1 21-15,0 0 0,0 0 16,0 0-16,0 0 0,1 0 16,-1 21-16,0-21 0,-21 21 15,0 0-15,21 0 0,-21 1 0,21-1 16,-21 0-16,0 0 0,0 0 16,0 0-16,0 1 15,0-1-15,0 0 16,-21-21-16,21 21 0,-21-21 15,21-21 32,0 0-47,21 21 0,0-21 0,0-1 16,-21 1-16,22 0 0,-1 0 0,0 0 16,0 0-16,0-1 15,0 1-15,1 21 0,-1 0 0,-21-21 16,21 21-16,0 0 0,-21 21 15,0 0-15,0 1 0,0-1 16,0 0-16,0 0 16,0 0-16,0 0 0,0 1 0,0-1 15,-21 0-15,21 0 0,-21-21 16,21 21-16,-21-21 0,42-21 47,0 21-47</inkml:trace>
  <inkml:trace contextRef="#ctx0" brushRef="#br0" timeOffset="145507">5186 10837 0,'0'-21'0,"0"42"0,21-63 15,0 21-15,-21 0 0,21 21 16,-21-21-16,-21 21 31,0 0-31,-21 0 0,20 0 0,-20 0 16,21 21-16,-21-21 0,20 21 16,-20 0-16,21 0 0,0-21 0,0 21 15,-1 1-15,1-22 0,21 21 16,-21 0-16,21 0 0,0 0 15,0 0-15,21-21 0,0 22 16,1-22-16,-1 21 0,0-21 16,0 21-16,0-21 0,0 21 0,1-21 15,-22 21-15,21-21 0,0 21 16,-21 1-16,0-1 16,0 0-1,-21-21-15,0 0 0,-1 0 16,-20 21-16,21-21 0,0 0 15,0 0-15,-1 0 0,1 0 0,0 0 16,0 0-16,0 0 0,0 0 16,-1 0-16,22-21 31,22 0-15,-1 21-16,0-21 15</inkml:trace>
  <inkml:trace contextRef="#ctx0" brushRef="#br0" timeOffset="145809.43">5461 10732 0,'0'-22'0,"0"44"0,21-65 15,-21 64 16,0 1-15,-21-1-16,0 0 0,21 21 0,-21-21 16,-1 1-16,1 20 0,21-21 0,-21 0 15,21 22-15,-21-22 0,21 0 0,0 0 16,-21 0-16,21 0 16,0 1-16,-21-1 0,21 0 0,0 0 15,0 0-15,0-42 47,21 21-47</inkml:trace>
  <inkml:trace contextRef="#ctx0" brushRef="#br0" timeOffset="146011.56">5270 10964 0,'22'0'32,"-1"0"-32,0 0 15,0 0-15,0 0 16,0 0-16,1-21 0,-1 21 16,-21-21-16,21 21 15,0 0-15</inkml:trace>
  <inkml:trace contextRef="#ctx0" brushRef="#br0" timeOffset="147513.76">5842 11091 0,'0'0'0,"21"-21"16,-21 0-16,0 0 15,0 0-15,0 0 16,0-1-16,0 1 16,-21 21-1,0 0-15,0 0 0,-1 0 16,1 0-16,0 21 0,0-21 15,21 22-15,-21-1 0,0 0 16,-1 0-16,1 0 0,0 0 0,0 1 16,21-1-16,-21 0 0,21 0 0,-21 0 15,21 0-15,-22 1 0,22-1 0,0 0 16,22-21 15,-1 0-31,0 0 0,0 0 0,21-21 16,-20 0-16,-1 21 15,0-22-15,21 1 0,-21 0 16,1 0-16,-1 0 0,0 0 0,0-1 16,0 1-16,0 0 0,1 0 0,-1 21 15,-21-21-15,0 0 0,0 42 32,-21 0-32,-1 0 15,1 0-15,21 0 0,-21 1 16,21-1-16,0 0 0,-21 0 15,21 21-15,-21-20 0,21-1 0,0 0 16,0 0-16,0 0 0,0 0 16,21-21-1,0 0-15,0 0 0,0 0 16,1 0-16,-1 0 0,21 0 0,-21 0 16,0-21-16,22 0 0,-22 0 15,0 21-15,21-42 0,-20 20 0,20 1 16,-21-21-16,0 21 0,22-22 15,-22 1-15,0 21 0,0-21 0,0-1 0,0 1 16,1 21-16,-1-22 16,0 22-16,0 0 0,-21-21 0,21 21 15,-21-1-15,0 44 16,-21-1 0,0 0-16,0 0 15,0 0-15,-1 0 0,1 22 0,0-22 16,-127 169-1,127-147-15,0-22 16,21 21-16,-22 1 0,22-22 0,-21 0 16,21 21-16,0-21 0,0 1 0,0-1 15,0 0-15,21-21 16,1 0-16,-1 0 0,21 0 16,-21 0-16,0 0 0,1 0 15,-1 0-15,0-21 0,0 0 16,0 21-16,0-22 0,1 1 0,-1 0 15,0 0-15,0 0 0,0 0 0,0-1 16,-21 1-16,0 0 0,0 42 31,-21 0-31,21 1 16,-21-1-16,21 0 0,-21 0 16,21 0-16,0 0 0,0 1 0,0-1 15,0 0-15,0 0 16,21-21-1,0 0 1,0 0-16,1 0 0,-1 0 16,0 0-16,0-21 0,0 0 15,0 0-15,22-1 16,-22 1-16,0 0 0,0 0 0,22-21 16,-22 20-16,21 1 0,-21 0 0,22 21 15,-22-21-15,0 0 0,0 21 16,0 0-16,-21 21 31,0 0-31,0-42 78,0 0-62,0 0-16,0-1 0,-21 22 15,0-21 1,0 21-16,0 0 16,-1 0-16,1 21 0,0-21 15,0 22-15,0-1 0,0 0 0,-1 0 16,-20 21 0,21 1-16,0-22 0,21 0 0,0 0 15,0 0-15,0 1 0,0-1 0,0 0 0,0 0 16,0 0-16,21-21 15,0 0-15,0 21 0,0-21 16,1 0-16,-1 0 0,0 0 0,0 0 16,21 0-16,-20 0 0,20 0 15,-21 0-15,0-21 0,0 21 0,1-21 16,-1 0-16,0 0 0,0 21 16,0-21-16,0-1 0,-21 1 0,22 0 15,-22 0-15</inkml:trace>
  <inkml:trace contextRef="#ctx0" brushRef="#br0" timeOffset="147832.46">7112 10774 0,'-21'-21'0,"42"42"0,-63-42 16,20 21-1,44-21 17,-1 21-17,-21-22 1,0 1 15,-21 21-31,-1 0 16,1 0-16,0 0 15,0 0-15,0 0 0,0 21 16,-1-21-16,22 22 0,-21-22 16,0 0-16,21 21 15</inkml:trace>
  <inkml:trace contextRef="#ctx0" brushRef="#br0" timeOffset="148091.48">6308 10880 0,'-22'0'0,"44"0"0,-65 0 0,22 0 0,21 21 15,21-21 17,0 0-32,1 0 0,-1 0 0,0 0 15,0 21-15,21-21 0,-20 0 0,20 0 16,-21 0-16,0 0 0,22 0 15,-22 0-15,0 0 0,0 0 0,0 0 16,0 0-16,-42 0 31,0 0-31</inkml:trace>
  <inkml:trace contextRef="#ctx0" brushRef="#br0" timeOffset="148733.32">3916 11282 0,'-21'0'15,"42"0"-15,-64 0 0,22 0 0,0 0 0,0 0 0,0 0 16,0 0 0,-1 0-16,22 21 31,22-21-31,-1 21 0,21-21 16,-21 0-16,22 0 0,-1 21 15,0-21-15,1 0 0,20 0 0,-21 22 16,22-22-16,21 0 0,-22 0 0,22 21 15,-1-21-15,22 0 0,-21 21 16,21-21-16,0 21 0,-1-21 16,-20 21-16,21-21 0,0 0 0,-22 21 15,22-21-15,-21 0 0,0 22 0,-1-22 16,1 0-16,0 0 0,-22 0 16,1 0-16,-1 0 0,-21 0 0,22 0 15,-22 0-15,-21 0 0,22 0 0,-1 0 16,-21 0-16,0 0 0,1 0 0,-1 0 15,0 0-15,-42 0 47,0 0-47,-22 0 16,22 0-16,0 0 0</inkml:trace>
  <inkml:trace contextRef="#ctx0" brushRef="#br0" timeOffset="149217.21">3873 11409 0,'0'0'15,"-21"0"-15,0 0 16,42 0 15,0 0-31,1 0 16,20 21-16,0-21 0,22 21 0,-22-21 15,43 21-15,-22-21 0,22 0 16,21 22-16,0-22 0,-1 21 16,1-21-16,21 0 0,-21 21 0,0 0 15,0-21-15,-22 0 0,1 0 0,0 21 16,-22-21-16,1 0 0,42 0 16,-64 0-16,0 0 0,1 0 15,-22 0-15,0 0 0,0 0 0,0 0 16,0 0-1,1 0 1,-22-21 15</inkml:trace>
  <inkml:trace contextRef="#ctx0" brushRef="#br0" timeOffset="192408.12">21569 10054 0,'0'-21'16,"21"21"-16,-21-21 0,0 0 15,0 42 48,0 0-47,0 0-1,0 0-15,0 1 0,-21-1 16,21 0-16,-21 0 0,21 0 0,0 22 15,0-22-15,0 0 0,-22 0 0,22 0 16,-21 0-16,21 1 16,0-1-16,0 0 0,0 0 15,0-42 32,0 0-31,0 0-16,0-1 0,0 1 15</inkml:trace>
  <inkml:trace contextRef="#ctx0" brushRef="#br0" timeOffset="192690.6">21590 9716 0,'-42'0'109,"63"359"-109,0-718 0,-42 380 0</inkml:trace>
  <inkml:trace contextRef="#ctx0" brushRef="#br0" timeOffset="193219.6">22034 10054 0,'0'0'0,"0"21"16,0 1-16,0 41 15,-21-63-15,21 21 0,0 0 16,0 1-16,0-1 0,0 0 15,-21-21-15,21 21 16,-21 0 0,21-42 31,0 0-47,0 0 0,0 0 15,0-1-15,21 1 0,0 0 16,-21 0-16,21 0 0,1 21 15,-22-21-15,21-1 0,0 22 0,0 0 16,-21-21-16,21 21 0,0 0 0,1 0 16,-1 0-16,-21 21 15,21-21-15,-21 22 0,0-1 16,0 0-16,21 0 0,-21 0 16,0 0-16,0 1 0,0-1 0,0 0 15,0 0-15,0 0 0,0 0 16,0 1-16,0-1 15,0-42 32,21 21-47,-21-22 0</inkml:trace>
  <inkml:trace contextRef="#ctx0" brushRef="#br0" timeOffset="193551.99">22775 9610 0,'-21'0'16,"21"21"-16,-21-21 0,0 21 15,21 0-15,0 22 0,-21-22 16,21 21-16,-22-21 0,22 22 0,0-1 15,-21 0-15,0-21 0,21 22 0,-21-1 16,21-21-16,0 0 0,0 22 0,0-22 16,0 0-16,-21 0 0,21 0 15,0 1-15,0-1 0,0 0 0,0 0 16,0 0-16,21-21 16,-21 21-16,21-21 0,0 0 15,0 0-15,1 0 16,-1 0-16,-21-21 0,0 0 15,21 21-15,0-21 0,0 0 16,-21 0-16</inkml:trace>
  <inkml:trace contextRef="#ctx0" brushRef="#br0" timeOffset="193743.63">22521 10012 0,'0'0'0,"21"0"31,1 0-31,-1 0 16,0 0-16,0 0 0,0 0 0,0 0 15,1 0-15,-1-21 0,0 21 0,0 0 16,21-21 0,-20 21-16,-1 0 0</inkml:trace>
  <inkml:trace contextRef="#ctx0" brushRef="#br0" timeOffset="194355.54">23664 10097 0,'0'0'0,"21"21"0,1-21 16,20 0-1,-21 0-15,0 0 0,0 0 16,1 0-16,-1-21 0,0 21 0,0-22 16,-21 1-16,0 0 0,0 0 15,0 0-15,0 0 0,0-1 16,0 1-16,0 0 0,-21 0 16,0 0-16,0 21 0,-1 0 0,1 0 15,0 0-15,0 0 0,0 0 0,0 21 16,-1 0-16,1-21 0,0 21 15,0 0-15,0 1 0,0-1 0,-1 21 16,1-21-16,21 0 0,0 1 16,-21-1-16,21 0 0,0 0 0,0 0 15,0 0-15,0 1 16,0-1-16,0 0 0,21-21 16,0 0-16,1 0 15,-1 0-15,0 0 0,0 0 0,0 0 16,0 0-16,1 0 0,-1-21 0,0 0 15,0-1-15,0 1 0,0 21 16,1-21-16,-22 0 0,21 0 0,0 0 16,-21-1-16,21 1 0,-21 0 15,0 42 17,0 0-32,0 1 15,0-1-15,0 0 0,0 0 16,0 0-16,0 0 0,0 1 15,0-1-15,21-21 16,0 0 0,1 0-16,-1 0 15,0 0-15,0 0 0,0 0 16,0-21-16,22 21 0</inkml:trace>
  <inkml:trace contextRef="#ctx0" brushRef="#br0" timeOffset="194620.55">24574 10033 0,'22'0'46,"-1"0"-46,0 0 16,0 0-16,0 0 16,0 0-16,1 0 15</inkml:trace>
  <inkml:trace contextRef="#ctx0" brushRef="#br0" timeOffset="194839.64">24511 10160 0,'0'21'15,"0"-42"-15,0 63 32,21-42-17,0 0-15,-21 22 16,21-22-16,1 0 0,-1 0 15,0 0 1,0 0 0,0 0-16,0 0 15,-21-22-15,22 22 0</inkml:trace>
  <inkml:trace contextRef="#ctx0" brushRef="#br0" timeOffset="195219.93">25252 9906 0,'0'0'16,"0"-21"-1,0 42 16,0 0-31,0 0 16,0 1 0,0-1-16,-21 0 0,21 0 0,-22 0 0,22 0 15,0 1-15,0-1 0,-21 0 16,0 0-16,21 0 0,0 0 16,0 1-16,0-1 15,0 0-15,0 0 0,0 0 16,0 0-16,0 1 15,21-22 17,0 0-32,1 0 15,-1 0-15,-21-22 0,21 22 16</inkml:trace>
  <inkml:trace contextRef="#ctx0" brushRef="#br0" timeOffset="195697.55">25675 9991 0,'0'0'15,"0"-21"-15,-21 21 32,0 0-32,21 21 15,-21-21-15,21 21 0,-22 0 0,1 0 16,0 0-16,21 1 15,0-1-15,-21 0 0,0 0 0,21 0 16,0 0-16,0 1 0,0-1 16,-21 0-16,21 0 0,0 0 15,0 0-15,0 1 0,0-1 16,21-21-16,0 21 0,0-21 16,0 0-16,0 0 15,1 0-15,-1 0 0,0 0 16,0-21-16,0 0 0,0-1 0,1 1 15,-1 0-15,-21 0 0,21-21 16,0 20-16,-21 1 0,0-21 0,0 21 16,0-22-16,0 22 0,0 0 15,0 0-15,0 0 0,0 0 16,-42 21-16,21 0 0,-1 0 16,1 0-16,0 0 15,0 0-15,0 0 0,0 0 16,21 21-16,0 0 15,21-21 1,0 0 0</inkml:trace>
  <inkml:trace contextRef="#ctx0" brushRef="#br0" timeOffset="195952.1">26352 10139 0,'-21'0'0,"0"0"0,21 21 78,-21-21-62,21 21-16,0 0 16,0 1-16</inkml:trace>
  <inkml:trace contextRef="#ctx0" brushRef="#br0" timeOffset="196208.62">26204 10583 0,'0'22'0,"0"-44"0,-21 65 15,21-22 1,0 0-16,0 0 16,-21-21-16,21 21 0,-21-21 0,21 22 15,0-1-15,-21 0 0,-1-21 0,1 21 16,0 0-16,0 0 15,0 1-15,0-22 0,-1 21 16,1-21-16,0 0 0,0 21 0,0-21 0,-22 0 16,22 0-16,0 0 0,0 21 0,-21-21 15</inkml:trace>
  <inkml:trace contextRef="#ctx0" brushRef="#br0" timeOffset="205636.37">16468 10033 0,'0'0'0,"0"-21"0,0 0 15,0 0-15,0-1 16,21 22-16,-21-21 16,21 21-16,-21-21 0,21 0 15</inkml:trace>
  <inkml:trace contextRef="#ctx0" brushRef="#br0" timeOffset="206480.89">16277 10054 0,'0'0'0,"21"0"63,0 0-63,1-21 0,20 0 15,-21 0-15,0 21 0,0-21 0,22-1 16,-22 1-16,21 0 0,1 0 0,-1 0 15,-21 0-15,21-1 0,1-20 16,-22 21-16,0 0 0,21-22 0,-20 22 16,-1 0-16,-21 0 0,0 0 0,0 0 15,0-1-15,0 1 16,-21 21-16,-1 0 0,1 0 16,0 0-16,0 21 0,0-21 15,-22 22-15,22-1 0,0 0 0,21 0 16,-21 0-16,21 0 0,0 1 0,0 20 15,0-21-15,0 0 0,0 0 0,0 1 16,0 20-16,21-21 0,0 0 0,0 0 16,-21 1-16,22-1 0,-1 0 15,-21 0-15,0 0 0,0 0 16,-21-21 0,-1 0-1,1 0-15,0 0 0,0 0 0,0 0 16,0 0-16,-22 0 15,22 0 1,21-21-16,-21 21 0,21-21 16,21 0-1,0 21-15,0-21 0,1 21 16,20-21-16,-21-1 0</inkml:trace>
  <inkml:trace contextRef="#ctx0" brushRef="#br0" timeOffset="206745.89">17399 9483 0,'-42'84'15,"84"-189"-15,-42 126 0,-21-42 0,0 21 16,-1 0-16,1 0 0,0 21 16,0-21-16,0 21 0,0 21 0,-1-21 15,22 1-15,-21 20 0,0 0 0,0 1 16,0-22-16,0 21 0,-1 0 15,1-20-15,0 20 0,0-21 0,0 0 16,21 22-16,-21-22 0,21 0 16,-22 0-16,22 0 15,22-21 1,-1 0-16,-21-21 16,21 0-16</inkml:trace>
  <inkml:trace contextRef="#ctx0" brushRef="#br0" timeOffset="206920.57">16954 9821 0,'0'0'15,"0"-21"-15,22 21 16,-1 0 0,0 0-16,0 0 0,0 0 0,0-21 15,1 21-15,-1 0 0,21 0 16,-21 0-16,0 0 0,22 0 15,-22 0-15,0 0 0,0 0 0</inkml:trace>
  <inkml:trace contextRef="#ctx0" brushRef="#br0" timeOffset="207468.05">17780 9970 0,'0'-22'0,"0"44"0,0-65 16,0 22-16,0 0 16,-21 0-1,0 21-15,-1 0 0,1 0 16,0 0-16,-21 0 0,21 0 15,-1 21-15,1-21 0,-21 21 0,21 0 16,0 0-16,-1 1 0,1-1 16,0 0-16,0 0 0,0 0 0,21 0 0,-21-21 15,21 22-15,0-1 0,0 0 16,21-21 0,0 0-16,0 0 0,0 0 15,0 0-15,1 0 0,-1 0 0,0 0 16,0-21-16,21 21 0,-20-21 0,-1-1 15,0 22-15,0-21 0,-21 0 0,21 0 16,0 0-16,-21 0 0,22-1 0,-22 1 16,0 0-16,21 0 0,-21 0 15,0 42 17,-21 0-32,21 0 15,-22 0-15,22 1 0,0-1 16,0 0-16,0 0 15,0 0-15,0 0 0,0 1 16,0-1 0,22-21-16,-1 0 0,0 0 15,0 0-15</inkml:trace>
  <inkml:trace contextRef="#ctx0" brushRef="#br0" timeOffset="208320.03">18119 9567 0,'0'-63'15,"-43"317"-15,86-445 0,-43 149 16,-22 63 0,22 22-16,-21-22 0,21 0 15,0 21-15,-21 1 0,0-22 0,21 21 16,-21 0-16,0-20 0,21 20 0,-22 0 15,22-21-15,-21 22 0,21-22 0,-21 0 16,21 0-16,0 22 0,0-22 16,0 0-16,0 0 0,21-21 31,0 0-31,1 0 16,-1 0-16,0 0 15,-21-21-15,21 21 0,0-21 0,-21 0 16,21 21-16,-21-22 0,22 22 0,-22-21 15,0 42 17,0 1-32,0-1 15,0 0-15,0 0 0,0 0 16,0 0-16,21 1 0,0-1 16,0-21-16,0 21 15,0-21-15,1 0 0,-1 0 16,0 0-16,0 0 15,0 0-15,22 0 0,-22-21 16,0 0-16,0 21 0,0-22 0,0 1 16,1 0-16,-1 21 0,21-21 0,-21 0 15,0 0-15,1-1 0,-22 1 0,21 21 16,0-21-16,-21 0 0,0 42 62,21-21-15,-21-21-31,0 0 0,-21 21-1,0 0 1,0 21-16,-1-21 15,22 21-15,0 0 0,-21 0 16,0-21-16,21 22 0,0-1 0,-21 0 16,21 0-16,0 0 0,0 0 15,0 1-15,0-1 16,21-21 0,0 0-16,0 0 0,1 0 15,-1 0-15,0 0 16,0 0-16,0-21 0,-21-1 15,21 22-15,1-21 0,-1 0 0,0 0 16,0 0-16,-21 0 0,21-1 16,0-20-16</inkml:trace>
  <inkml:trace contextRef="#ctx0" brushRef="#br0" timeOffset="208493.21">18775 9716 0,'0'0'0,"-21"-22"16,-1 22 0,1 0-16</inkml:trace>
  <inkml:trace contextRef="#ctx0" brushRef="#br0" timeOffset="208707.31">17865 9716 0,'0'0'16,"-22"21"-16,22 0 31,22-21-31,-1 0 15,0 0-15,0 0 0,21 0 0,-20 0 16,-1 0-16,21 0 0,0 0 0,1 0 16,-1 0-16,0 0 0,1 0 0,-1 0 15</inkml:trace>
  <inkml:trace contextRef="#ctx0" brushRef="#br0" timeOffset="209545.76">19706 9948 0,'21'0'0,"0"-21"15,1 21-15,-1-21 0,21 0 16,-21 0-16,0 0 15,1 21-15,-1-22 0,21 1 0,-21 0 16,0 0-16,1 0 0,-1-22 0,0 22 16,-21 0-16,0-21 0,21 21 15,-21-1-15,0 1 0,0-21 16,0 21-16,0 0 0,-21 21 16,0 0-16,0 21 15,-1-21-15,1 21 0,0 21 16,0 1-16,0-1 0,0 0 15,-1 1-15,-20 20 0,21-21 0,0 22 16,-43 42-16,22-43 0,21 1 16,-22-1-16,22 1 0,0-1 0,0 1 15,0-1-15,0 1 0,-1-22 0,1 22 16,0-22-16,21 21 0,0-20 16,0-1-16,0-21 0,0 22 0,0-22 15,0 0-15,0 0 0,0 0 0,0 0 16,21-21-16,0 0 0,1 0 15,-1 0-15,0 0 0,0 0 0,0 0 16,0-21-16,22 0 0,-22 0 0,0 0 16,0 0-16,0-22 0,1 22 15,-1-21-15,0-1 0,0 1 16,0 0-16,-21-1 0,21 1 0,-21-43 16,0 43-16,0 0 0,-21 21 15,0-22-15,0 22 0,0 0 0,0 0 16,-1 21-16,-20-21 0,21 21 0,0 0 15,0-22 1,42 22 0,0 0-16,0-21 15,0 21-15,0 0 0,1-21 0,20 21 16,-21-21-16,21 21 0,-20-21 0,-1 21 16,21-21-16,-21 21 0,0 0 15,1-22-15,-1 22 0,0 0 0,0 0 16,0 0-16,-42 0 31,21 22-15,-21-22-16,0 21 0,21 0 0,-21-21 15,21 21-15,0 0 16,-22-21-16,22 21 16,0-42 15,22 21-31,-1-42 15</inkml:trace>
  <inkml:trace contextRef="#ctx0" brushRef="#br0" timeOffset="209715.44">20256 9906 0,'-21'-21'15,"0"21"-15,63 42 0,-42-63 0,-63 0 16,84 21 46,-21 21-62,21-21 0</inkml:trace>
  <inkml:trace contextRef="#ctx0" brushRef="#br0" timeOffset="210123.18">20405 10012 0,'0'21'16,"0"-42"0,-22 42-16,1 0 0,0 0 15,0 1-15,0-1 16,21 0-16,-21-21 0,21 21 0,0 0 16,0 0-16,-22-21 0,22 22 15,-21-22-15,21-22 47,0 1-31,21 0-16,1 0 15,-1 21-15,-21-21 0,0 0 0,21 21 16,-21-22-16,21 22 0,0 0 0,-21-21 16,21 21-1,-21 21 1,0 1-16,0-1 15,0 0-15,0 0 16,0 0-16,0 0 0,0 1 16,0-1-16,22 0 31,-1-21-31,0 0 16,0 0-16,0 0 0,0 0 0</inkml:trace>
  <inkml:trace contextRef="#ctx0" brushRef="#br0" timeOffset="210855.32">20807 10033 0,'0'-21'15,"0"0"-15,0 105 0,0-126 0,-21 0 16,-1 42-16,1 0 16,0 0-16,0 0 0,0 0 15,0 21-15,-1 0 0,1-21 16,21 21-16,-21 0 0,0 1 0,21-1 15,0 0-15,-21 0 0,21 0 16,0 0-16,0 1 0,0-1 16,21-21-1,0 0-15,0 0 0,0 0 16,1 0-16,-22-21 16,21-1-16,0 22 0,-21-21 0,21 21 15,-21-21-15,21 0 0,-21 0 0,21 0 16,1-1-16,-1 22 15,-21-21-15,0 42 32,-21-21-17,21 22-15,-22-22 0,1 21 0,21 0 16,0 0-16,0 0 16,0 0-16,0 1 15,21-22 1,-21 21-16,22-21 0,-1 0 15,0 0-15,0 0 0,0 0 16,0-21-16,1-1 0,-1 1 16,0 0-16,0 0 15,-21 0-15,21-22 0,0 22 16,1 0-16,-1-21 0,-21-1 0,21 1 16,0 21-16,0-21 0,0-1 0,1 22 15,-22 0-15,0 0 0,21 0 0,-21-1 16,0 1-16,-21 21 31,-1 0-31,22 21 16,-21 1-16,0-1 0,0 21 0,0-21 15,21 0-15,-21 22 16,-1-22-16,22 0 0,0 21 0,-21 1 16,21-22-16,0 0 0,-21 0 15,21 0-15,0 1 0,0-1 0,0 0 16,0 0-16,0 0 0,21-21 15,-21 21-15,21-21 16,-21 22-16,22-22 0,-1 0 31,0-22-15</inkml:trace>
  <inkml:trace contextRef="#ctx0" brushRef="#br0" timeOffset="-207356.84">17484 10435 0,'-22'0'16,"1"0"-16,0 0 15,21 21-15,-21-21 0,0 0 16,0 0-16,-1 0 0,1 0 0,0 0 16,0 0-16,0 0 0,0 0 0,-1 0 15,1 0-15,0 0 16,0 0-16,-21 0 0,-1 0 16,22 0-16,0 0 0,0 0 0,0 0 15,-1 0-15,1 0 16,0 0-16,0 0 15,42 0 64,0 0-64,0 0-15,1 0 0,-1 0 16,21 0-16,-21 0 0,22 0 15,-22 0-15,21 0 0,0 0 16,22 0-16,-22 0 0,22 0 0,-22 0 16,22 0-16,-1 0 0,1 0 0,-1 0 15,1 22-15,-1-22 0,-21 0 0,22 0 16,-22 0-16,1 21 0,-1-21 16,0 0-16,1 0 0,-1 0 15,0 0-15,-21 21 0,1-21 0,-1 0 0,0 0 16,0 0-1,0 0 64,0 0-79,1 0 15,-1 0-15,0 0 0</inkml:trace>
  <inkml:trace contextRef="#ctx0" brushRef="#br0" timeOffset="-205560.68">19579 10626 0,'0'0'16,"-21"0"-16,0 0 0,0 0 16,-1 0-16,1 0 15,0 0-15,0 0 16,42 0 62,0 21-78,0-21 16,22 0-16,-22 0 0,21 0 0,1 0 15,62 0-15,-62 0 0,20 0 16,1 0-16,-1 0 0,-20 21 0,20-21 15,-21 0-15,22 0 0,-22 21 16,1-21-16,20 0 0,-21 0 0,1 21 16,-1-21-16,43 0 15,-64 0-15,0 0 0,21 0 0,-20 0 16,-1 22-16,0-22 16,-21-22 1140,-21 22-1141,0-21-15,-1 21 0,1-21 16,0 21-16,0-21 0</inkml:trace>
  <inkml:trace contextRef="#ctx0" brushRef="#br0" timeOffset="-202496.6">17674 9779 0,'21'0'0,"-21"-21"15,21 21-15,-21-21 0,22 21 0,-22-21 16,21 21 0,0 0-1,-21 21-15,21 0 0,0 0 0,-21 0 16,21 22-16,1-1 0,-1-21 0,0 21 16,0 1-16,0-1 0,0 22 15,1-22-15,20 0 0,-21 1 0,0-1 16,0 0-16,1 1 0,-22-1 15,21-21-15,0 21 0,-21-20 0,0 20 16,0-21-16,21 0 0,-21 0 0,0 1 16,-21-22 15,21-22-15,0 1-16,0 0 0,0 0 0</inkml:trace>
  <inkml:trace contextRef="#ctx0" brushRef="#br0" timeOffset="-202213.13">18373 9694 0,'-22'0'15,"44"0"-15,-65 22 0,22-1 0,-21 0 0,21 21 16,-22-21-16,1 22 0,0-1 0,20-21 16,-20 22-16,0-1 0,-1 0 15,-20-21-15,21 22 0,-1-1 0,-20 0 16,20-20-16,-20 20 0,21 0 16,-22-21-16,22 1 0,-1 20 0,1-21 15,21 0-15,-21 0 0,42 1 16,21-22-1</inkml:trace>
  <inkml:trace contextRef="#ctx0" brushRef="#br0" timeOffset="-201696.59">20299 10075 0,'0'22'16,"0"-1"-16,21 0 15,-21 0-15,21 0 0,0 0 0,0 1 16,1-1-16,-1 21 0,21-21 15,-21 22-15,0-22 0,1 21 0,20-21 0,-21 22 16,21-1-16,-20 0 16,-1-21-16,0 1 0,0-22 15,-21 21-15,0 0 0,0-42 63,0 0-63,0-1 0,0 1 15,0 0-15,0-21 16</inkml:trace>
  <inkml:trace contextRef="#ctx0" brushRef="#br0" timeOffset="-201463.02">20913 10075 0,'0'43'16,"0"-86"-16,-22 43 0,1 0 0,0 0 0,0 0 15,0 0-15,0 22 0,-1-1 16,-20 0-16,0 0 0,21 0 0,-22 22 16,1-22-16,-22 21 0,22 0 0,0 1 15,-22-22-15,22 21 0,-22 1 16,1-22-16,21 21 0,-22-21 0,1 22 0,-1-22 16,1 0-16,20-21 0,1 21 15,0 0-15,20-21 0,1 0 16</inkml:trace>
  <inkml:trace contextRef="#ctx0" brushRef="#br0" timeOffset="-127052.86">11663 9462 0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16:28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2180 0,'0'-21'93,"-22"21"-46,22-21-47,-21 21 0,0 0 0,0 0 16,0 0-1,0 0-15,-1 0 0,1 0 0,0 0 16,0 0-16,0 0 0,0 0 16,-1 0-16,1 0 0,0 0 15,0 0-15,0 0 0,0 0 16,-1 0-16,1 0 0,0 0 16,0 0-1,0 0 1,42 0 46,0 0-62,0 0 0,0 0 0,1 0 16,-1 0-16,0 0 16,0 0-16,0 0 0,0 0 0,22 0 15,-22 0-15,0 0 0,0 0 0,22 0 16,-22 0-16,21 21 0,0-21 15,1 0-15,-1 0 0,0 0 0,1 0 16,-1 0-16,0 0 0,22 0 16,-22 0-16,22 21 0,-22-21 0,0 0 15,1 0-15,84 0 16,-85 0-16,-21 0 16,0 0-16,1 0 0,-1 0 0,0 0 15,0 0-15,0 0 0,0 0 16,1 0-1,-1-21 1,-21 0 0,0 0-1,0 0 1,0-1-16,-21 22 0,21-21 16,-22 21-16,1-21 0,0 21 15,21-21-15,-21 21 0,0-21 0,0 21 16,-1 0-16,1-21 15,0 21-15,0 0 0,0-22 0,0 22 16,-1-21-16,1 21 0,0 0 16,0 0-16,21-21 15,21 42 48,0-21-48,0 0-15,1 0 0,-1 21 16,0-21-16,21 22 0,-21-22 0,1 0 16,20 0-16,-21 0 0,0 21 15,22-21-15,-22 0 0,0 0 0,0 0 16,0 0-16,0 0 0,1 0 16,-1 0-16,0 0 15,0 0 1,-21 21-1,-21 0 1,0-21-16,21 21 0,-21 0 0,-1 1 16,1-22-16,0 21 0,0 0 15,-21 0-15,20 0 0,1 0 16,0 1-16,-21-1 0,21 0 0,-1 0 16,1 0-16,0 0 0,0 1 15,0-22-15,0 21 0,-1 0 16,1-21-16,21 21 15,0-42 110,0 0-93</inkml:trace>
  <inkml:trace contextRef="#ctx0" brushRef="#br0" timeOffset="2942.63">5038 1397 0,'-22'0'16,"22"-21"-1,0 42 110,0 0-93,22 0-32,-1-21 15,0 0-15,0 0 0,0 0 16,0 0-16,1 0 16,-1 0-16,0 0 0,0 0 0,-21-21 15,21 21-15,0 0 0,1 0 16,-22-21-16,21 0 15,-21 0-15,0 0 32,0 42-1,-21-21-31,21 21 16,0 0-16,0 0 0,-22 22 0,22-1 15,-21-21-15,21 43 0,0-22 16,0 0-16,-21 22 0,21-22 0,-21 0 15,0 22-15,21-22 0,0 1 0,-21 84 32,-1-106-32,1 42 0,21-42 0,0 22 15,0-22-15,-21 0 0,0 0 16,0-21-16,21 21 0,-21 1 16,-1-22-16,1 0 0,0 0 15,0 0-15,0 0 0,0 0 0,-1-22 16,1 22-16,0-21 0,-21 0 15,21 0-15,-1 21 0,1-21 0,0 0 16,0-22-16,0 22 0,0 0 0,-1 21 16,1-21-16,21 0 0,0-1 15,-21 1-15,21 0 16,21 0 0,0 21-16,1 0 15,20 0-15,0 0 0,1-21 0,-1 21 16,0 0-16,1-21 15</inkml:trace>
  <inkml:trace contextRef="#ctx0" brushRef="#br0" timeOffset="3851.44">5630 1461 0,'0'0'0,"0"-22"0,0 1 15,0 0 1,-21 21 0,21 21-1,0 22-15,-21-22 0,21 0 16,0 21-16,-21 1 0,21 20 16,0-21-16,0 22 0,0-22 0,-21 22 15,-1-22-15,22 0 0,-21 1 0,21-1 16,-21 0-16,0 1 0,21-1 15,-21-21-15,21 0 0,0 1 0,-21-1 16,21 0-16,-22 0 0,22-42 47,0 0-31,0 0-16,0-1 15,0-20-15,0 21 0,0 0 0,22-22 16,-1 22-16,0 0 0,0-21 15,0 21-15,0-1 0,22 1 0,-22 0 16,0 0-16,0 21 0,0-21 0,1 21 16,-1 0-16,0 0 0,0 0 15,0 0-15,-21 21 0,21-21 0,-21 21 16,22 0-16,-22 0 0,0 22 0,0-22 16,0 0-16,0 0 0,0 22 15,0-22-15,0 0 0,0 21 0,0-21 16,0 1-16,0-1 0,0 0 15,0 0-15,0 0 0,0 0 16,0 1-16,21-1 0,0-21 16,0 0-16,0 0 0,0 0 0,22 0 15,-22 0-15,21 0 0,-21 0 16,22 0-16,-1-21 0,0 21 0,-20-22 16,20 1-16,-21 0 0,21 21 0,1-21 15,-22 0-15,0 0 0,21-1 16,-20 1-16,-1 0 0,0 0 15,0-21-15,-21 20 0,21-20 0,-21 21 0,21 0 16,-21-22-16,0 22 16,0 0-16,0 0 0,0 0 0,0 0 15,0-1-15,-21 22 16,0 0-16,0 0 16,0 0-16,0 22 0,-1-1 0,1 0 15,21 0-15,-21 0 0,0 22 0,0-22 16,21 0-16,0 21 0,0-21 15,0 1-15,0-1 0,0 21 0,0-21 16,0 0-16,21 1 0,-21-1 16,21-21-16,0 0 0,0 21 15,1-21-15,-1 0 0,0 0 16,0 0-16,0 0 0,0 0 16,1 0-16,-1 0 0,0 0 15,-21-21-15,21 21 0,0 0 16,-21-21-16,0-1 0,21 1 15,1 21-15,-22-21 0,21 0 0,0 0 16,0 0-16,0-1 16,22 1-16</inkml:trace>
  <inkml:trace contextRef="#ctx0" brushRef="#br0" timeOffset="4682.72">8509 1609 0,'0'-21'15,"0"42"-15,0-64 0,0 22 0,21 0 16,-21 0-16,0 0 0,0 0 15,21-1 1,-42 44 31,0 20-47,21-21 0,-21 21 0,0 1 16,-1-1-16,22 22 0,-21-22 15,0 21-15,0-20 0,0-1 16,0 0-16,-1 1 0,1-1 0,0 0 15,0-20-15,0 20 0,21-21 16,0 0-16,-21 0 0,21 1 16,0-44 15,21 22-15,-21-42-16,21 21 0,0-21 0,0 20 15,0-41-15,1 21 0,-1-1 0,0-20 16,0-1-16,0 1 15,0-1-15,1 1 0,-1 20 0,0-20 16,-21 21-16,21-1 0,-21 22 0,21-21 16,-21 21-16,21-1 0,-21 1 15,0 42 1,0 1-16,0 20 0,0-21 16,0 43-16,0-22 0,0 21 15,0 1-15,0-22 0,0 22 0,-21-1 16,21 1-16,-21-22 15,21 0-15,0 1 0,0-1 0,0 0 0,0-20 16,0-1-16,0 0 0,0 0 16,0 0-16,0 0 0,0 1 15,0-44 17,-21 1-17,0 0-15,0 0 16,21 0-16</inkml:trace>
  <inkml:trace contextRef="#ctx0" brushRef="#br0" timeOffset="4878.87">8234 1926 0,'0'0'0,"-21"0"16,42-21 0,0 21-1,0 0-15,0 0 0,0-21 16,1 21-16,-1 0 0,21 0 0,-21-21 15,0 21-15,22 0 0,-22-21 0,0 21 16,0 0-16,22 0 0,-22 0 16,0-22-16,0 22 0,21 0 0,-20 0 15,-1-21-15,0 21 0,0 0 0</inkml:trace>
  <inkml:trace contextRef="#ctx0" brushRef="#br0" timeOffset="5246.68">9207 1799 0,'22'0'0,"-44"0"0,65 0 0,-22-21 0,0 0 16,0 0-16,-21 0 16,0-1-16,21 22 0,-21-21 15,0 0-15,0 0 0,-21 21 16,0 0-1,0 0-15,0 0 0,-22 0 16,22 21-16,-21 0 0,-22 43 16,22-43-16,0 21 0,21 1 0,-22-22 15,22 21-15,0 0 0,0-20 16,0 20-16,21-21 0,0 21 0,0-20 16,0-1-16,0 0 0,0 0 0,21-21 15,0 21-15,0 0 0,0-21 16,0 0-16,22 0 0,-22 0 0,0 0 15,21 0-15,-20 0 0,20 0 0,-21 0 16,21 0-16,-20-21 0,-1 21 16,21-21-16,-21 0 0,0 0 0,1 21 15,20-21-15</inkml:trace>
  <inkml:trace contextRef="#ctx0" brushRef="#br0" timeOffset="5541.14">9779 1778 0,'0'-21'0,"0"42"0,0-63 15,0 21-15,0-1 16,-21 22 0,0 0-16,-1 0 0,1 0 15,0 22-15,0-1 0,0 0 16,0 21-16,-1-21 0,1 1 0,-21 62 16,21-63-16,21 22 15,-21-22-15,-1 21 0,22-21 0,-21 1 16,21-1-16,0 0 0,0 0 15,0 0-15,0 0 0,0 1 16,0-1 0,21-21-16,1 0 0,-1 0 15,0 0-15,0 0 0,0 0 0,0 0 16,1-21-16,-1 21 0,0-22 0,0 1 16,21 0-16,-20 21 0,20-21 15</inkml:trace>
  <inkml:trace contextRef="#ctx0" brushRef="#br0" timeOffset="6624.13">10139 1990 0,'0'0'0,"-21"0"16,42 0 15,0 0-16,0 0-15,0 0 0,0-21 0,1 21 16,-1-22-16,0 22 0,0-21 16,0 0-16,-21 0 0,0 0 0,21 21 15,-21-21-15,0-1 0,0 1 16,0 0-16,0 0 0,0 0 16,-21 21-16,0 0 15,0 0-15,0 0 0,0 0 0,-1 21 16,1 0-16,0 0 0,-21 0 15,21 1-15,-1 20 0,1-21 0,0 21 16,0-20-16,0-1 0,0 21 0,21-21 16,-22 0-16,22 1 0,0 20 15,0-21-15,0 0 0,0 0 16,22-21-16,-1 0 0,0 22 0,0-22 16,0 0-16,0 0 0,1 0 15,20 0-15,-21 0 0,21 0 0,1 0 16,-1-22-16,-21 22 0,22-21 15,-1 0-15,0 0 0,1 0 0,-22 0 16,21-1-16,0 1 0,1 0 16,-22-21-16,21 21 0,-21-22 0,1 22 15,-1-21-15,0 21 0,-21-1 0,0 1 16,0 0-16,-21 21 31,0 21-31,-1 0 0,1 1 0,0 20 16,0-21-16,21 21 0,0-20 15,-21-1-15,21 21 0,0-21 16,0 0-16,0 22 0,0-22 0,0 0 16,21 0-16,-21 0 0,21 1 15,0-22-15,-21 21 0,21-21 16,1 0-16,-22 21 16,0-42 15,-22 21-16,22-21-15,-21 21 0,0 0 0,21-22 16,-21 22-16,0 0 16,0 0-1,21 22-15,0-1 16,0 0 0,21-21-1,0 0-15,0 0 0,0 0 16,0 0-16,1 0 0,41 0 15,-21 0-15,-20 0 0,20 0 0,-21-21 16,0 0-16,22 21 0,-22-22 0,0 1 16,0 0-16,21 0 0,-20-21 15,-1 20-15,-21 1 0,42-42 16,-42 42-16,-21 21 31,0 0-15,21 21-16,-21 0 0,-1 0 0,22 0 15,0 0-15,0 1 0,0-1 16,0 0-16,0 0 0,0 0 16,0 0-16,0 1 0,0-1 0,22 0 15,-22 0-15,21-21 0,0 21 16,-42-21 31,0 0-47,-1 0 0,1 0 0,0 0 15,21-21 1,-21 21-16,21-21 0,0 0 16,0 0-16,0-1 15,0 1-15,21 0 0</inkml:trace>
  <inkml:trace contextRef="#ctx0" brushRef="#br0" timeOffset="7508.82">12827 1588 0,'0'-22'32,"0"1"-17,21 0-15,0 0 16,0 0-16,22 0 0,-22 21 0,21-43 16,1 22-16,-1 0 0,21 0 15,-20 0-15,-1-22 0,0 22 0,1-21 16,-1 21-16,-21-22 0,0 1 15,-21 21-15,0 0 0,0-22 0,-21 22 16,-21 0-16,-43-21 16,22 20-16,-1 22 0,1 0 15,-1 0-15,22 0 0,-22 0 16,22 0-16,0 0 0,-1 22 0,22-1 0,0 21 16,0-21-16,21 22 0,0-1 15,0-21-15,0 21 0,21 1 0,21 63 16,1-64-16,-1 0 15,-21 22-15,22-22 0,-1 22 0,0-1 16,1-21-16,-22 22 0,0-22 0,0 22 16,0-22-16,-21 0 0,0 1 15,0-1-15,-21 0 0,-21-20 0,21 20 16,-85 0-16,42-21 16,1 1-16,20-22 0,-20 0 0,-1 0 15,1 0-15,-1 0 0,1 0 16,21 0-16,-22 0 0,22-22 0,-1 1 15,1 0-15,21-21 0,-43-22 16,43 22-16,21 0 0,0-22 16,0 22-16,0-22 0,0 1 15,0 20-15,0-20 0,21 21 0,1 20 0,-1 1 16,0 0-16,0 0 0,0 21 16,0 0-16,1 0 0,-1 21 0,21 43 15,-21-22-15,0-21 16,-21 21-16,0 1 0,22-1 15,-22 0-15,21 1 0,-21-1 0,0 0 16,21 22-16,-21-43 0,21 0 16,0 0-16,0 1 15,1-22-15,-1 0 0,0 0 0,21 0 16</inkml:trace>
  <inkml:trace contextRef="#ctx0" brushRef="#br0" timeOffset="7889.12">13568 1461 0,'21'-22'16,"-42"44"-16,42-86 0,-21 43 0,0 0 0,0 0 15,0-1-15,0 1 16,-21 21-16,0 21 16,-1 1-16,1 20 0,0 0 15,21 1-15,-21 20 0,0 1 16,0-1-16,21 1 0,-22 20 0,1 1 15,0 0-15,0-1 0,-21 1 0,20 0 16,1-1-16,-21 22 0,21-21 16,-64 126-16,64-126 0,-21 21 15,-1 0-15,22 0 0,-21-1 16,21-20-16,-1 0 0,1-1 0,0 1 16,0-21-16,21-1 0,-21 1 0,21-22 15,0-21-15,0 0 0,0 0 16,0-42-1,21 0-15,-21 0 0,21-21 16,0-1-16,-21-20 0,21-1 0,1 1 16,-1-1-16,0-20 0,0-1 15,0 0-15,0 1 0,1-1 16,-1 0-16,0 1 0</inkml:trace>
  <inkml:trace contextRef="#ctx0" brushRef="#br0" timeOffset="8168.6">13335 2053 0,'21'-21'15,"-42"42"-15,63-84 0,-42 20 0,21 1 0,-21 21 16,22-21-16,-1 20 0,0 1 0,-21-21 16,21 21-16,0 0 0,22 21 15,-22-22-15,0 22 0,21 0 0,-21 0 16,22 0-16,-22 22 0,21-1 16,-21 0-16,1 21 0,-22-21 0,0 22 15,0-22-15,0 21 0,0 1 0,0-22 16,-22 21-16,-20-21 0,21 22 15,0-22-15,-22 0 0,22 0 16,-21 0-16,21-21 0,-22 21 0,1-21 16,21 22-16,0-22 0,21-22 47,0 1-47,0 0 0,21 0 15,0 0-15</inkml:trace>
  <inkml:trace contextRef="#ctx0" brushRef="#br0" timeOffset="8502.39">13822 1990 0,'21'0'0,"-42"0"0,63 0 0,-21-21 16,0 21-16,1-22 16,-1 22-16,0-21 0,0 21 15,0-21-15,22 21 0,-22-21 0,0 0 16,0 0-16,0-1 0,0 22 0,1-21 15,-1 0-15,-21 0 0,0 0 16,0 0-16,-21 21 16,-1 0-16,1 0 0,-21 0 0,21 21 15,-22 0-15,22-21 0,-21 21 16,21 0-16,-22 22 0,22-22 16,0 0-16,0 21 0,21-21 0,0 1 15,0-1-15,0 21 0,0-21 0,0 0 16,0 1-16,0-1 15,0 0-15,21-21 0,0 21 16,0-21-16,1 0 0,-1 0 16,0 0-16,0 0 0,0 0 0,22 0 15,-22-21-15,0 21 0,21-21 0</inkml:trace>
  <inkml:trace contextRef="#ctx0" brushRef="#br0" timeOffset="10874.74">14584 1799 0,'0'0'0,"0"-21"0,0 0 15,0 0-15,0 0 16,-21 21-16,-1 0 0,1 0 16,0 0-16,0 21 0,0 0 15,0-21-15,-1 21 0,1 0 16,0 22-16,0-22 0,0 0 0,21 21 16,0-21-16,-21 1 0,21 20 0,-22-21 15,22 0-15,0 0 0,0 1 16,0-1-16,0 0 0,22-21 15,-1 21-15,0-21 0,0 0 16,0 0-16,22 0 0,-22 0 16,0 0-16,21-21 0,-21 0 0,22 21 15,-22-21-15,0-1 0,0 1 0,0 21 16,1-21-16,-1-21 16,0 21-16,-21-1 0,0 1 0,21 21 15,-21-21-15,0 0 0,0 42 31,-21 0-15,21 0-16,0 1 0,0-1 0,-21-21 16,21 21-16,0 0 0,0 0 15,0 0-15,0 1 0,0-1 16,21-21-16,0 0 16,0 0-16,0 0 0,1 0 15,20 0-15,-21-21 0,21 21 16,-20-22-16,-1 1 0,21 21 0,-21-21 15,0 0-15,22-21 0,-22 20 16,21 1-16,-21-21 0,1 0 16,20-1-16,-21 22 0,0-21 0,0-1 15,-21 22-15,22-21 0,-22 21 0,21 0 16,-21-1-16,0 1 0,0 0 16,0 0-16,0 0 0,0 0 15,0-1-15,0 1 31,-21 21 1,-1 21-32,1-21 15,21 22-15,-21-1 0,0 0 0,0 21 16,0-21-16,-22 22 0,22-1 0,0 0 16,0 22-16,0-22 0,-1 22 15,-20-1-15,21 1 0,0-1 0,0 1 16,-1-1-16,-20 1 0,21 20 15,0 1-15,0-21 0,-1 20 0,1 1 16,0 0-16,-21 63 0,-1-64 16,43-20-16,-21 21 0,0-22 0,21 1 15,-21-22-15,21 21 0,0-20 16,0-1-16,0-21 0,0 22 0,0-22 16,0 0-16,0 0 0,21-21 15,0 0-15,0 0 16,1-21-16,20 0 0,-21 0 0,0-1 15,22 1-15,-22 0 0,42-64 16,-20 43-16,-22 0 0,0-22 16,21 22-16,-21-22 0,22-63 15,-22 64-15,0-1 0,-21 1 16,0-1-16,0 1 0,0 21 0,0-22 16,0 22-16,-21-1 0,0 1 15,21 0-15,-21 21 0,-1-1 0,1-20 16,21 21-16,0 0 0,-21 0 15,21-1-15,0 1 16,21 0 0,-21 0-16,21 21 0,1 0 0,-1-21 15,21 21-15,-21 0 0,22-21 16,-22 21-16,21-22 0,0 22 0,-20-21 16,20 0-16,0 21 0,-21-21 0,1 0 15,20 0-15,-21-1 0,0 1 16,0 0-16,1 0 0,-1 21 15,-21-21-15,0 0 0,0-1 16,0 1-16,-21 42 47,-1 1-47,1-22 0,21 21 0,-21 0 16,0 0-16,21 0 0,-21 0 15,21 1-15,0-1 0,-21 0 0,21 0 16,-22-21-16,22 21 0,0 0 0,0 1 15,0-1-15,22-21 16,-1 0 0,0 21-16,0-21 0,0 0 0,0 0 15,1 0-15,20 0 0,-21 0 16,0 0-16,0-21 0,1 21 16,-1-21-16,0 21 0,0-22 0,21 1 15,-20 0-15,-22 0 16,21 21-16,-21-21 0,21 0 0,-21-1 15,0 1-15,0 0 0,0 0 16,21 21-16,-21-21 0,0 0 16,0-1-16,0 1 15,-21 21 48,21 21-48,0 1 79,0-1-78,-21-21-16,21 21 15,0 0 1,-21-21-16,21 21 0,0 0 16,0 1-16,0-1 15,0 0-15,-22 0 16,22 0 0,0 0-1,0 1 1,22-1-1,-1-21 1,0 0 0,0 0 31,0 0-32,0-21 1,1 21-16,-1-22 15,-21 1-15,21 0 0,0 0 16,0 0-16,-21 0 0,43-1 16,-43 1-16,21 0 0,-21 0 15,21 0-15,0 0 0,-21-1 16,0 1-16,0 0 16,0 42 15,-21 0-16,21 1 1,0-1-16,-21-21 0,21 21 0,-21 0 16,21 0-16,0 0 0,0 1 15,-22-1-15,22 0 16,0 0-16,0 0 16,0 0-1,22-21 1,-1 0-1,0 0-15,0 0 0,0 0 0,0 0 16,1 0-16,-1-21 0,0 21 16,0 0-16,0-21 0,0 0 15,1 21-15,-1-21 0,0 0 0,-21-1 16,21 1-16,-21 0 0,0 0 16,0 0-1,-21 42 16,21 0-31,-21 0 0,21 0 16,-21 1-16,21-1 0,-22 0 16,22 0-16,0 0 0,0 0 15,0 1-15,0-1 16,0 0-16,0 0 16,-21-21 15,0 0-16,21-21 17,0 0-32,-21 0 15,21-1-15</inkml:trace>
  <inkml:trace contextRef="#ctx0" brushRef="#br0" timeOffset="11126.77">16002 1630 0,'-21'0'15,"21"-21"1,-21 21 0,21-21 30,-22 21-14,1 0-17,21-22-15,-21 22 0,0 0 0</inkml:trace>
  <inkml:trace contextRef="#ctx0" brushRef="#br0" timeOffset="11366.83">14584 1376 0,'-21'0'0,"42"0"0,-64 0 16,43-21-16,-21 21 15,0 0-15,0-21 16</inkml:trace>
  <inkml:trace contextRef="#ctx0" brushRef="#br0" timeOffset="16794.7">18394 1545 0,'0'0'0,"0"-21"16,-21 21-16,-1-21 15,1 0 1,0 21-16,0 0 15,0 0-15,0 21 16,-22 0-16,22 0 0,0 0 0,-21 1 16,20 20-16,-20-21 0,21 21 15,0 1-15,-22-1 0,22-21 0,0 22 16,0-1-16,21-21 0,0 21 0,-21-20 16,21-1-16,0 0 0,0 21 15,0-21-15,21 1 0,0-1 16,0-21-16,0 0 0,1 21 0,20-21 15,-21 0-15,21 0 0,1 0 16,-1 0-16,0-21 0,1 0 16,-1 21-16,0-22 0,1 1 0,-1 0 15,-21 0-15,0 0 0,1 0 16,-1-22-16,-21 22 0,21-21 0,-21 21 16,0-22-16,0 1 0,-21 21 0,0-22 15,-1 1-15,1 21 0,-21 0 16,21 0-16,-22-1 0,1 1 0,21 21 15,-21 0-15,-1 0 0,22 0 0,-21 0 16,21 0-16,-1 21 0,1 1 16,0-22-16,21 21 0,-21 0 0,21 0 15,0 0 1,21 0-16,0-21 0,0 0 0,22 22 16,-1-22-16,0 0 0,1 0 0,20 0 15,1 0-15,-22-22 0,22 22 16,-1-21-16,-21 0 0,22 0 0,-22 0 15,22 0-15,-22-1 0,-21 1 16,22 0-16,-22 0 0,21 0 16,-21 0-16,-21-1 0,0 1 0,21 0 15,-21 0-15,0 0 0,0 0 16,-21 42 0,0 0-1,21 21-15,0-21 16,-21 22-16,0 20 0,0-20 15,21 20-15,0 1 0,-22-1 0,1 22 16,0-22-16,21 1 0,0 20 16,-21-20-16,0 21 0,21 20 0,-21-20 15,21 0-15,-22 21 0,1-1 0,0-20 16,21 21-16,-21-21 0,0 20 0,0-20 16,-1 0-16,-20 21 0,21-43 15,0 22-15,-43 63 16,43-85-16,-21 1 0,21-1 0,-22-20 15,22 20-15,0-20 0,0-1 0,0 0 16,21-21-16,-43 1 0,22-22 16,21-22-16,0 1 15,0-21-15,0 0 0,0 20 16,0-41-16,0 21 0,0-22 0,0 1 16,0-1-16,21-21 0,0 1 0,22-1 15,-22 0-15,0-20 0,21 20 0,1-21 16,-1 21-16,-21-20 0,22-1 15,-1 21-15,0 0 0,1 22 0,-1-1 16,0 1-16,1 21 0,-1-1 16,0 1-16,-21 0 0,22 20 0,-22 1 15,0 0-15,21 0 0,-20 0 16,-1 0-16,0 21 0,0-22 0,0 22 16,0-21-16,1 21 0,20-21 15,0 0-15,-21 21 0</inkml:trace>
  <inkml:trace contextRef="#ctx0" brushRef="#br0" timeOffset="17932.59">20574 2011 0,'21'-21'15,"-21"0"-15,21 21 0,0-22 16,1 1-16,-1 0 0,0 0 16,0 0-16,0 0 0,0-1 15,-21-20-15,0 21 0,22 0 0,-22-22 16,0 22-16,0 0 0,0 0 16,0 0-16,-22 0 0,1 21 0,0 0 15,0 0-15,-43 0 0,43 0 16,-21 21-16,0 0 0,-1 21 15,1 1-15,0-1 0,-1 0 0,1 1 16,0-1-16,20 0 0,1-21 16,0 22-16,0-1 0,21-21 15,0 0-15,0 1 0,0-1 0,21 0 16,0-21-16,0 0 0,1 0 16,-1 0-16,0 0 0,21 0 15,1 0-15,-22-21 0,21 21 0,-21-21 16,22-1-16,-1 1 0,0 0 0,-21 0 15,22-21-15,-22 20 0,21-20 16,-21 0-16,1-1 0,-1 22 0,21-63 16,-42 62-16,0 1 0,0 0 15,-21 63 17,21-20-32,-21-1 0,0 21 15,21 0-15,0-20 0,-22 20 16,22 0-16,0-21 0,0 1 0,0 20 15,0-21-15,0 0 0,0 0 0,22 1 16,-1-22-16,0 0 16,0 0-16,0 0 0,0 0 0,22 0 15,-22 0-15,21-22 0,-21 22 16,22-21-16,-22 0 0,0 0 16,21-21-16,-20 20 0,-1-20 0,21 0 15,-21-22-15,0 22 0,22-22 16,-22 22-16,0-21 0,21-1 0,-20 22 15,-1-22-15,-21 1 0,21 20 0,-21 1 16,0 0-16,0-1 0,0 22 16,0 0-16,-21 42 15,0 0-15,-1 22 16,1-1-16,0 0 0,0 1 16,21 20-16,-21-20 0,0 20 0,-1 1 15,1-1-15,0 1 0,21-22 16,0 21-16,-21 1 0,21-22 0,0 1 15,0-1-15,0-21 0,0 21 16,0-20-16,21-1 0,-21 0 0,21-21 16,22 0-16,-22 21 0,0-21 15,21 0-15,-21 0 0,22 0 0,-1-21 16,0 0-16,1 0 0,-22-1 0,21 1 16,1-21-16,-22 21 0,21-22 15,0-20-15,-20 21 0,20-22 0,-21 1 16,21-1-16,-20 1 0,20-1 15,-21 1-15,0-1 0,0 1 0,1-1 16,-1 22-16,-21-1 0,0 1 0,21 21 16,-21 0-16,0 0 0,-21 42 15,0 21-15,-1-21 16,1 22-16,0 20 16,-21-21-16,21 22 0,-22-1 0,22 1 15,0-1-15,0 22 0,0-21 0,21-1 16,0 1-16,0-22 0,0 21 15,21-20-15,0-22 0,0 21 0,21-21 16,-20 1-16,20-1 0,0 0 16,1-21-16,-1 0 0,-21 0 0,21 0 15,1 0-15,-1 0 0,-21-21 16,22 0-16,-22-1 0,0 1 0,21 0 0,-42 0 16,21 0-16,-21-22 0,0 22 15,0-21-15,0 21 0,0 0 0,-21-1 16</inkml:trace>
  <inkml:trace contextRef="#ctx0" brushRef="#br0" timeOffset="20482.68">2180 3662 0,'-21'0'0,"42"0"0,-63-21 0,21 0 15,21-1-15,0 1 16,-22 0-16,22 0 0,-21 21 31,0 21-15,21 21-16,-21-20 16,0-1-16,21 21 0,-21 0 0,21 1 15,-22-22-15,22 21 0,-21 1 16,0-1-16,21 0 0,0 1 0,0-1 15,0 0-15,0-21 16,0 22-16,0-22 0,0 0 0,0 0 16,0 0-16,0-42 31,0 0-15,0 0-16,0-21 0,0 20 15,0-20-15,0 0 0,21 21 0,-21-22 16,21 1-16,1 0 0,-22 20 15,0-20-15,21 21 0,0-21 0,-21 20 16,21 1-16,0 0 16,0 21-16,1 0 15,-1 0-15,-21 21 0,0 0 16,21 1-16,0-1 0,-21 0 16,21 21-16,-21-21 0,0 22 15,0-22-15,21 64 0,1-64 16,-22 0-16,0 0 0,0 0 15,21 0-15,-21 1 0,21-22 0,0 0 32,0 0-32,-21-22 15,0 1-15,21 0 0,1 0 0,-1 0 16,0-22-16,0 22 16,0 0-16,0-21 0,1-1 0,-1 22 15,21-21-15,-21 21 0,0-22 0,1 22 16,-1 0-16,0 0 0,0 21 15,-21-21-15,21 21 0,0 0 16,-21 21 0,0 0-16,0 0 0,0 0 0,0 1 15,22-1-15,-22 21 0,0-21 16,0 0-16,0 22 0,21-1 0,-21-21 16,21 22-16,-21-22 0,21 0 15,0 0-15,-21 0 0,21 0 0,1 1 16,-1-22-16,21 0 0,0 0 15,-20 0-15,-1 0 0,0 0 16,21-22-16,-21 1 0,22 0 16,-22 0-16,0 0 0,21 0 15,-20-1-15,-1-20 0,0 21 0,0-21 16,-21 20-16,21-20 0,-21 21 0,21-21 16,-21 20-16,0-20 0,0 21 15,0 0-15,0 0 0,0-1 0,-21 22 31,0 0-31,0 0 0,0 22 0,0-1 16,-1 0-16,1 0 0,0 0 16,0 22-16,21-22 0,0 0 0,-21 21 15,21-21-15,0 22 0,0-22 0,0 0 16,0 0-16,0 22 16,21-22-16,0 0 0,0-21 15,0 0-15,1 0 0,20 0 16,-21 0-16,21 0 0,1-21 0,-22 0 15,21-1-15,1 1 0,-22 0 16,21 0-16,-21 0 0,22 0 0,-22-1 16,0-20-16,0 21 0,0-21 15,-21-1-15,0 22 0,0 0 16,0 0-16,0 42 47,-21 0-47,21 0 0,0 0 0,0 1 15,-21 20-15,21-21 0,-21 0 0,21 0 16,0 22-16,0-22 0,0 0 16,0 0-16,-21 0 0,21 1 0,0-1 15,0-42 17,0-1-32,0 1 15,21 0-15,-21 0 0,0 0 16,21 0-16,0-43 0,0 43 15,0 0-15,-21 0 0,22-22 16,-1 22-16,0 0 0,0 0 16,0 21-16,0-21 0,1 21 15,-1 0-15,0 0 0,-21 21 16,21-21-16,-21 21 0,0 0 16,0 0-16,0 0 0,21 1 0,-21-1 15,0 0-15,0 0 0,0 21 16,0-20-16,0-1 0,0 0 15,0 0-15,0 0 0,21-42 47,-21 0-31,0 0-16,22 0 16,-1-1-16,0 1 0,-21-21 0,21 21 15,0 0-15,0-22 0,1 22 0,-22-21 16,21 21-16,0-1 0,0 1 15,0 21-15,0 0 0,1 0 0,-1 0 16,-21 21-16,21 1 16,-21-1-16,0 0 0,0 0 15,0 21-15,0 64 16,0-85-16,0 1 16,-21-1-16,21 0 0,0 0 0,0 0 15,0 0-15,0-42 47,0 0-47,0 0 16,21 0-16,0 0 0</inkml:trace>
  <inkml:trace contextRef="#ctx0" brushRef="#br0" timeOffset="21066.09">4805 3112 0,'0'0'16,"0"-22"-16,-21 1 16,-1 21-16,1 0 15,0 21-15,0 1 16,21-1-16,0 21 0,0-21 0,-21 22 16,21-1-16,0 21 0,-21-20 15,21-1-15,0 22 0,-22-22 0,22 21 16,0-20-16,0-1 0,0 0 15,0 1-15,-21-1 0,21-21 0,0 22 16,0-22-16,0 0 0,-21 0 0,21 0 16,0 0-1,0-42 1,0 0-16,0 0 16,0 0-16,0 0 15,0-1-15,0 1 0,0 0 0,0 0 16,0 0-16,21 0 0,0-1 0,1 1 15,-1 0-15,0 0 0,21 0 16,-21 21-16,1 0 0,20 0 0,-21 0 16,0 0-16,22 0 0,-22 0 15,0 0-15,0 21 0,0 0 16,-21 0-16,0 0 0,21 1 0,-21-1 0,0 0 16,0 0-16,0 0 0,0 0 15,-21 1-15,0-1 0,0 0 0,0 0 16,-22 0-16,22-21 0,-21 21 15,21-21-15,0 22 0,-1-22 16,1 0-16,0 0 0,0 0 16,0 0-1,0-22-15,21 1 16,0 0 0,0 0-1,0 0-15,0 0 16,21 21-16,0-22 0</inkml:trace>
  <inkml:trace contextRef="#ctx0" brushRef="#br0" timeOffset="22146.43">5101 3937 0,'0'21'16,"0"-42"-16,0 63 0,21-42 15,0 0 1,1 0 0,-22-21-16,21 0 0,0 0 15,0 0-15,0 0 16,-21-1-16,43-20 0,-43 21 16,0 0-16,0 0 0,21-22 15,-21 1-15,0 21 0,0 0 16,0-1-16,0 1 0,0 0 0,-21 21 31,21 21-15,0 0-16,-22 1 0,22-1 15,-21 0-15,21 0 0,0 0 16,0 0-16,0 1 0,0 20 0,0-21 16,0 0-16,0 0 0,0 1 0,0-1 15,0 0-15,0 0 16,0 0-16,0 0 15,21-21-15,1 0 16,-1 0-16,0 0 0,0 0 16,0 0-16,0 0 0,1-21 0,-1 0 15,0 21-15,85-85 16,-85 64-16,0-21 16,-21 21-16,0 0 0,21-22 0,-21 22 15,0 0-15,0 0 0,0 0 16,0-1-16,21 44 47,-21-1-47,22 0 0,-1 0 15,0 0-15,-21 0 16,21 1-16,0-1 0,-21 0 0,0 0 16,0 0-16,0 0 0,0 1 15,0-1-15,0 0 0,0 0 16,0 0-16,0 0 15,21-21 17,1 0-32,-1 0 15,0 0-15,0-21 0,0 0 16,0 21-16,1-21 16,-1 0-16,0 0 0,0-1 0,21 1 15,-20-21-15,-1 21 0,0 0 0,21-22 16,-21 22-16,1 0 0,-1-21 15,0 20-15,-21 1 0,0 0 0,0 0 16,-21 21 15,0 0-31,-1 21 0,1 0 16,0-21-16,0 21 0,21 1 16,0-1-16,0 0 0,0 0 0,0 0 15,0 0-15,0 1 0,21-1 16,0 0-16,0 0 0,1 0 15,-1 0-15,-21 1 0,21-1 16,-21 0-16,21-21 0,-21 21 16,0 0-16,0 0 0,0 1 15,-21-22-15,0 0 16,0 21-16,-1-21 16,1 0-16,0 0 0,0 0 0,0 0 15,0 0-15,-1 0 16,1 0-16,0 0 62,21-21-46,-21-1-16</inkml:trace>
  <inkml:trace contextRef="#ctx0" brushRef="#br0" timeOffset="28522.27">9038 3598 0,'0'-21'0,"0"0"94,0 42 109,0 0-203,0 1 16,-21-1-16,21 0 0,0 0 15,-21 0-15,21 0 0,-21 1 0,21-1 16,0 0-16,-22 0 0,22 0 15,-21 0-15,0 1 0,21-1 0,0 0 16,-21 0-16,0 0 16,21-42 31</inkml:trace>
  <inkml:trace contextRef="#ctx0" brushRef="#br0" timeOffset="28866.64">9059 3323 0,'-21'0'16,"42"0"-16,-63 0 0,0 0 16,20 0-16,1 0 0,0 0 15,21 21-15,-21-21 0,42 0 31,0 0-15,0 0-16,1 0 0,-1 0 0,0-21 16,0 21-16,0-21 0,0 21 15,-21-21-15,0 0 16,0 0-16,-21 21 16,0 0-16,0 0 15,0 0-15,-22 0 0,22 0 0,0 0 16,0 21-16,0-21 0,0 21 0,-1 0 15,22 0-15,0 0 16,0 1-16,0-1 0,0 0 0,22-21 16,-1 21-16,0-21 0,21 21 15</inkml:trace>
  <inkml:trace contextRef="#ctx0" brushRef="#br0" timeOffset="29322.79">9377 3514 0,'0'21'0,"0"-42"0,0 63 16,0-21-16,0 0 15,-21 1-15,21 20 0,0-21 0,-22 0 16,22 0-16,0 1 0,0-1 0,0 0 16,0 0-16,-21 0 0,21 0 0,0 1 15,-21-1-15,21 0 16,0-42 31,0 0-47,0-1 15,0 1-15,0 0 0,21 0 0,0 0 16,-21-22-16,22 22 0,-1-21 0,0 21 16,0-22-16,0 22 0,0 0 15,22-42-15,-22 63 0,21-22 16,-21 22-16,1 0 0,-1 0 0,0 0 15,0 22-15,0-1 0,-21 21 16,0 0-16,0-20 0,0 20 16,0-21-16,-21 21 0,0-20 0,0-1 15,0 0-15,-1 0 0,1 0 16,21 0-16,0 1 0,-21-1 16,21 0-16,21-42 46</inkml:trace>
  <inkml:trace contextRef="#ctx0" brushRef="#br0" timeOffset="29727.54">10858 3895 0,'0'-21'16,"0"-1"-1,22 1-15,-1 0 16,0 0-16,0 0 0,21 0 0,-20-1 16,20 1-16,-21 0 0,0 0 0,22-21 15,-22 20-15,0 1 0,0-21 16,0 0-16,-21 20 0,0 1 15,0 42 1,-21 1-16,0-1 16,21 21-16,-21-21 15,21 22-15,-21-22 0,21 21 0,-22-21 16,22 0-16,0 22 0,0-22 0,0 0 16,0 0-16,0 0 15,0 1-15,0-44 31,0 1-15,0 0-16,0 0 16</inkml:trace>
  <inkml:trace contextRef="#ctx0" brushRef="#br0" timeOffset="29889.24">11239 3281 0,'0'0'0,"-21"0"15,0 0 1,42 21 15,0-21-31,1 0 16,-1 21-16</inkml:trace>
  <inkml:trace contextRef="#ctx0" brushRef="#br0" timeOffset="31765.51">11684 3493 0,'0'0'0,"0"21"15,-21 0-15,0 0 16,-1 21-16,22-20 16,0-1-16,-21 0 0,0 0 0,21 0 15,-21 0-15,21 1 0,0-1 16,0 0-16,-21-21 0,21 21 0,-21 0 15,21 0-15,0-42 47,0 0-31,0 0-16,0 0 0,21-22 16,0 22-16,0 0 15,-21 0-15,21-21 0,0 20 0,1 1 16,-1 0-16,0 0 0,0 0 15,-21 0-15,21 21 0,0 0 0,-21 21 16,0 0-16,0 0 16,0 0-16,0 0 0,0 1 0,0-1 15,0 21-15,0-21 0,0 0 16,0 1-16,0-1 0,0 0 16,0 0-16,0 0 0,0 0 0,22 1 15,-1-22-15,0 0 16,0 0-16,0 0 0,0 0 15,1 0-15,-1 0 16,0 0-16,0 0 0,-21-22 16,21 22-16,0-21 0,-21 0 15,22 21-15,-22-21 0,21 21 16,-21-21-16,21 0 16,-21-1-1,21 22-15,-21-21 63,21 21-63,0-21 15,-21 0 1,0 0-16,22 0 16,-1-1-16,-21 1 0,21-21 15,-21 21-15,0-22 0,21 22 16,-21-21-16,21 0 0,0-1 15,-21 1-15,0 0 0,22-1 0,-22 1 0,21 21 16,-21-22-16,0 22 16,0-21-16,0 21 0,0 0 0,0-1 15,0 1-15,-21 21 16,-1 0 0,22 21-16,-21 1 0,0-1 0,0 21 15,0 0-15,21 1 0,-21-1 0,-1 22 16,1-22-16,21 21 0,-21 1 15,21-22-15,-21 22 0,0-22 0,21 22 16,0-22-16,0 0 0,0 1 0,0-22 16,0 21-16,0-21 0,0 22 15,21-22-15,-21 0 0,21-21 0,0 21 16,0 0-16,1-21 0,-1 0 16,0 0-16,0 0 0,21 0 0,-20 0 15,41-21-15,-42 0 16,0 0-16,22 21 0,-22-21 0,0-1 15,21 1-15,-42 0 0,22 0 0,-1 0 16,0 0-16,-21-1 0,21 1 16,-21 0-16,0 0 0,-21 42 31,0 0-15,21 0-16,-21 1 0,21-1 15,0 0-15,-22 0 0,22 0 0,-21 0 16,21 1-16,0-1 0,0 0 15,0 0 1,21-21-16,1 0 16,-1 0-16,0 0 0,0 0 15,0-21-15,0 21 0,-21-21 0,22 0 16,-1-1-16,0 22 0,0-21 16,0 0-16,0 0 0,1-21 15,-22 20-15,21 22 0,-21-21 0,21 0 0,-21 42 47,0 0-47,0 1 0,0-1 16,0 0-16,0 0 0,0 0 15,0 0-15,0 1 16,0-1-16,21-21 0,0 0 16,0 0-16,22 0 0,-22 0 0,0 0 15,21 0-15,-20 0 0,20 0 0,21-21 16,-41 21-16,20-22 15,-21 1-15,21 0 0,-20 0 0,-1 0 16,0 0-16,0-22 0,21 1 0,-20 0 16,-1-1-16,0 1 0,0 0 15,0-22-15,-21 22 0,21-1 0,1-20 16,-22 21-16,0 20 0,0-20 16,0 21-16,21-21 0,-21 20 15,-21 44 16,21 20-31,-22-21 0,22 21 16,0 1-16,0 20 0,-21-20 16,21 20-16,-21 1 0,0-1 15,21-21-15,-21 22 0,0-1 0,-1 1 16,1-1-16,0 1 0,0-1 0,-21 1 16,20-1-16,-20 1 0,21-1 15,-21-20-15,20 20 0,1 1 0,-21-1 16,21 1-16,-64 126 15,64-126-15,0-22 0,0 22 16,-1 41-16,22-62 0,0-1 16,0 0-16,0 1 0,0-22 0,0 0 15,64 21-15,-43-20 0,0-1 16,0-21-16,22 0 0,-22 0 0,21 0 16,-21 0-16,1 0 0,20-21 0,-21-1 15,0 1-15,0 0 0,22 0 16,-22 0-16,0-22 0,-21 1 0,21 0 15,0-22-15,-21 1 0,0-1 16,0 1-16,0-1 0,0 1 0,0-1 16,0 1-16,0-22 0,-21 43 0,0-22 15,0 1-15,-43-22 16,43 64-16,0-21 0,-21 20 0,-1-41 31,22 63-31,42 0 31,1 0-31,-1-21 16,0 21-16,0 0 16,0 0-16,0-21 0,1 21 15,-1 0-15,21-22 0,-21 1 0,0 21 0,1-21 16,20 0-16</inkml:trace>
  <inkml:trace contextRef="#ctx0" brushRef="#br0" timeOffset="32888.93">13906 3598 0,'0'0'0,"0"-21"16,0 0-16,0-42 15,-21 63-15,0 0 16,0 0-16,0 0 0,0 0 16,-1 0-16,1 21 0,0 0 15,0-21-15,0 21 0,21 21 16,-21-20-16,-1-1 0,22 0 0,-21 21 15,21-21-15,0 1 0,0-1 16,0 0-16,0 0 0,0 0 16,0 0-16,21-21 15,1 0-15,-1 0 16,0 0-16,0-21 16,0 21-16,-21-21 0,21 0 0,1 21 15,-1-21-15,-21 0 0,21-1 0,0 1 16,-21 0-16,21 0 0,-21 0 15,21 0-15,-21-1 0,0 44 32,0-1-17,0 0-15,0 0 0,0 0 16,0 0-16,0 1 0,0-1 0,0 0 16,0 0-16,0 0 0,0 0 0,0 1 15,0-1-15,22-21 16,-1 0-16,-21 21 0,21-21 0,0 0 15,0 0-15,0 0 0,1 0 16,-22-21-16,21 21 0,0-21 0,0-1 16,0 1-16,0 0 15,1 0-15,-1 0 0,0 0 16,0-22-16,0 22 0,-21 0 0,21 21 16,1-21-16,-1 0 0,-21-1 15,21 22-15,-21 22 31,0-1-15,21-21 31,-21-21-31,0-1-1,21 22-15,-21-21 16,-21 21 15,0 0-31,0 21 0,21 1 16,-21-1-16,-1-21 0,1 21 0,0 0 15,21 0-15,0 0 0,-21 1 16,21-1-16,0 0 0,0 0 0,0 0 16,0 0-16,0 1 0,21-1 15,0 0-15,0 0 0,1-21 16,-1 21-16,0-21 0,0 0 0,21 21 15,-20-21-15,20 0 0,-21 0 16,0 0-16,43 0 0,-22 0 16,-21-21-16,0 0 0,1 21 15,-1-21-15,0 0 0,0 0 0,0-1 16,0 1-16,-21-21 0,22 21 0,-1-22 16,-21 22-16,0 0 0,0 0 15,0 0-15,0 0 0,0-1 0,-21 22 31,-1 22-31,22-1 0,-21-21 0,0 21 16,0 0-16,21 0 0,0 0 16,-21 1-16,21-1 0,0 0 0,0 0 15,0 0-15,0 0 0,0 1 0,0-1 16,21-21-16,-21 21 16,21-21-16,0 0 15,0 0-15,1 0 0,-1 0 16,0 0-16,0-21 15,0 0-15,-21-1 16,21 22-16,-21-21 0,22 0 16,-22 0-16,0 0 15,0 0-15,0-1 0,-22 1 16,1 0-16</inkml:trace>
  <inkml:trace contextRef="#ctx0" brushRef="#br0" timeOffset="33272.22">12192 3366 0,'-21'0'0,"21"-22"15,21 22 1,0 0-16,21 0 0,1 0 16,-1 0-16,0-21 0,1 21 0,20 0 15,-20 0-15,20 0 0,-21 0 0,22 0 16,-22 0-16,1 0 0,-1 0 15,-21 0-15,21 0 0,-20 0 0,-22-21 63,-22 21-63</inkml:trace>
  <inkml:trace contextRef="#ctx0" brushRef="#br0" timeOffset="33882.71">16341 3662 0,'0'-21'16,"0"42"-16,21-42 0,0 0 15,0 21-15,0 0 32,-21 21-32,0 0 15,0 0-15,0 0 16,-21 0-16,0 22 0,21-22 16,-42 0-16,20 0 0,1 0 0,0 1 15,0-1-15,0-21 0,0 21 0,-1 0 16,1 0-16,21 0 15,-21-21-15,21 22 0,0-1 16,21-21 15,0 0-31,1 0 0,-1-21 16</inkml:trace>
  <inkml:trace contextRef="#ctx0" brushRef="#br0" timeOffset="34348.28">16849 3747 0,'21'0'0,"-42"0"0,63-22 0,-21 1 0,-21 0 16,0 0-16,0 0 15,-21 21 1,0 0-16,0 0 0,-1 0 16,1 0-16,0 0 0,0 21 15,0-21-15,-22 21 0,22-21 0,0 21 16,21 0-16,-21-21 0,0 22 0,21-1 15,-21-21-15,21 21 0,0 0 16,21-21 0,0 0-1,0 0-15,0 21 0,0-21 0,1 0 16,-1 0-16,0 0 0,0 0 16,0 21-16,0-21 15,1 0-15,-22 22 0,21-22 0,-21 21 16,0 0-1,0 0-15,-21-21 16,-1 21-16,1-21 0,0 0 16,0 0-16,0 0 0,0 0 0,-1 21 15,1-21-15,0 0 0,0 0 16,0 0-16,0 0 16,-1 0-16,1 0 15,0 0 1,21-21-16,0 0 31,0 0-31</inkml:trace>
  <inkml:trace contextRef="#ctx0" brushRef="#br0" timeOffset="34590.33">16573 3366 0,'0'-22'0,"0"44"0,0-65 0,0 22 16,0 0-16,0 0 15,22 21 48,-1 0-63,0 0 0,0 0 15,21 0-15,-20 0 16,-1 0-16</inkml:trace>
  <inkml:trace contextRef="#ctx0" brushRef="#br0" timeOffset="35138.53">18563 3704 0,'21'-21'0,"-42"42"0,42-63 0,0 21 16,-21 0-16,22 21 0,-22-22 15,0 44 16,0-1-31,0 0 0,0 21 16,0-21-16,0 22 0,0-22 0,-22 42 16,1-20-16,0 20 0,21 22 0,-21-22 15,0 22-15,0 0 0,-1-1 0,-20 22 16,21-21-16,-21 21 0,20-22 16,-20 1-16,21 0 0,0-1 0,-22 1 15,22-21-15,0-1 0,0-21 0,21 1 16,-21-1-16,0 0 0,21 1 0,-22-22 15,22 0-15,0 0 0,0 0 16,0-42 0,0 0-1,0 0-15,0 0 0,0 0 0,0-22 16,0 1-16,22 0 0</inkml:trace>
  <inkml:trace contextRef="#ctx0" brushRef="#br0" timeOffset="35470.41">18436 3979 0,'0'-42'16,"0"84"-16,0-126 0,0 41 0,0 1 0,0 0 15,0 21-15,0-22 0,0 22 0,0 0 16,0 0-16,21 0 0,0-1 16,43-20-16,-43 21 15,21 21-15,1 0 0,-1 0 0,0 0 16,1 0-16,-1 21 0,0 0 0,1 0 15,-22 1-15,0 20 0,0-21 16,-21 21-16,0-20 0,0 20 0,-21-21 16,-21 21-16,21-20 0,-22-1 0,1 0 15,0 0-15,-1 0 0,1 0 16,0 1-16,-1-22 0,1 21 0,21-21 16,-22 0-16,22 0 0,0 0 15,0 0-15,42 0 31,0-21-31,0 21 0,1-22 16,20 1-16,-21 21 0,0-21 0</inkml:trace>
  <inkml:trace contextRef="#ctx0" brushRef="#br0" timeOffset="37506.73">19431 3535 0,'0'-21'15,"0"0"-15,-42 21 16,-1 0-16,22 21 0,0 0 16,0 0-16,0 0 15,-1 0-15,1 22 0,21-22 0,-21 0 16,0 21-16,21-20 0,-21-1 0,21 0 16,0 21-16,0-21 0,0 1 15,0-1-15,0 0 0,21-21 16,0 0-16,0 21 0,0-21 0,22 0 15,-22 0-15,21 0 16,-21-21-16,22 0 0,-22 21 0,21-21 16,-21-1-16,1 1 0,20 0 0,-21 0 15,0 0-15,0 0 0,1-22 16,-1 22-16,-21 0 16,0 0-16,21 21 0,-42 0 15,21 21 1,-21 0-16,-1 0 0,22 0 15,-21 1-15,21-1 0,-21 0 0,21 21 16,0-21-16,0 22 16,0-22-16,0 21 0,0-21 0,0 1 15,21-1-15,0 0 0,1-21 16,-1 0-16,21 0 0,-21 0 0,0 0 16,22-21-16,-22 0 0,21 21 15,-21-22-15,1 1 0,-1-21 16,0 21-16,0 0 0,0-22 0,0 22 15,1-21-15,-1-1 0,0 1 16,0-21-16,21 20 0,-20 1 16,-1-22-16,0 22 0,0 0 0,-21-43 15,21 64-15,-21 0 0,0 0 16,0-1-16,0 44 16,-21-1-1,0 0-15,21 21 0,-21 1 0,0-1 16,21 0-16,-22 1 0,1-1 0,0 0 15,21 1-15,-21-1 0,0 0 16,0 1-16,-1-22 0,1 21 16,21-21-16,-21 22 0,21-22 0,-21 0 15,21 0-15,0 0 0,0 0 0,21-42 47,0 21-47,0-21 0,1 0 16,-1 0-16,0 0 0,0-1 15,0 1-15,0 0 0,1 0 16,20 0-16,-21 0 0,0 21 0,22-22 0,-22 22 16,21 0-16,-21 0 0,0 0 15,22 0-15,-22 0 0,0 22 0,0-22 16,0 21-16,1 0 0,-1 0 16,-21 0-16,0 0 0,0 1 0,0-1 15,0 0-15,0 0 0,0 0 16,-21 0-16,21 1 0,-22-1 0,1-21 15,-21 21-15,21-21 0,0 0 16,-1 21-16,-20-21 0,21 0 0,0 0 16,0 0-16,-22 0 0,22 0 0,0-21 15,0 0-15,21 0 16,-21-1-16,21 1 0,0 0 16,0 0-16,0 0 15,0 42 32,21-21-47,-21 21 0,21 0 0,0-21 16,0 21-16,22 1 0,-22-22 15,0 0-15,0 0 0,21 0 16,1 0-16,-22 0 0,21 0 0,43 0 16,-43 0-16,-21-22 0,22 1 15,-1 0-15,-21 0 0,22 0 0,-22 0 16,0-22-16,21 22 15,-21-21-15,1 21 0,-1-22 0,0 1 16,0 0-16,0-22 0,0 22 0,1-22 16,-1 22-16,0 0 0,-21-22 15,0 22-15,0-1 0,21 1 0,-21 21 16,0 0-16,0 0 0,0-1 16,0 1-16,0 42 15,-21 1 1,21-1-16,-21 21 0,0 0 0,21-20 15,-22 41-15,1-21 0,0 43 16,0-43-16,21 1 16,-21-1-16,21 0 0,-21 1 0,21-1 15,-22 0-15,22 1 0,0-22 16,0 0-16,0 21 0,0-20 0,0-1 16,0 0-16,22 0 0,-1-21 0,0 21 15,0 0-15,0-21 16,0 0-16,1 0 0,-1 0 15,0-21-15,0 0 0,0 21 0,0-21 0,1 0 16,-1 0-16,0-1 0,0 1 16,0 0-16,0 0 0,1 0 0,-1-22 15,0 22-15,0 0 0,0-21 16,-42 63 15,21 0-31,-21-21 0,21 21 16,0 0-16,-21 1 0,21-1 15,0 0-15,-21 0 0,21 0 16,0 0-16,0 1 0,0-1 0,0 0 16,21 0-16,0-21 0,0 21 15,0-21-15,0 0 16,1 0-16,-1 0 0,0 0 16,0-21-16,0 0 0,0 21 0,1-21 15,-1 0-15,0-1 0,21 1 16,-21 0-16,1 0 0,-1 0 0,21 0 15,0-43-15,-20 43 16,-1-21-16,0 20 0,0 1 0,-21 0 16,21 0-16,0 21 15,-21 21 17,0 0-32,0 0 15,22-21 16,-1 0-15,-21-21 0,0 0-1,0 0-15,0 0 16,0 0-16,0-1 16,-21 22-1,-1 0 1,22 22-16,-42-1 0,21 0 15,0 0-15,0 0 0,-1 22 16,1-22-16,0 0 0,21 0 0,-21 21 16,0 1-16,0-1 15,21-21-15,0 0 0,0 1 0,0-1 16,0 0-16,0 0 0,0 0 16,21-21-16,0 21 0,0-21 0,0 0 15,0 0-15,1 0 0,-1 0 0,21 0 16,-21 0-16,0 0 0,1-21 15,-1 0-15,0 21 0,0-21 0,-21 0 16,21 0-16,0-1 0,1-20 16,-22 21-16,0 0 0,0 0 15,0-1-15,0 1 0,0-21 0,0 21 16</inkml:trace>
  <inkml:trace contextRef="#ctx0" brushRef="#br0" timeOffset="37870.62">21759 3090 0,'-21'22'0,"42"-44"0,-63 44 0,42-1 0,0 0 16,0 0-1,21-21 1,0 0-16,0 0 0,1 0 16,-1 0-16,0 0 0,-21-21 15,21 21-15,-21-21 16,0 0-16,0-1 0,0 1 16,-21 21-1,0 0-15,0 0 16,-1 0-16,1 0 0,0 21 15,0 1-15,0-1 16,21 0-16,-21 0 0,21 0 0,-22-21 16,22 21-16,0 1 0,0-1 0,0 0 15</inkml:trace>
  <inkml:trace contextRef="#ctx0" brushRef="#br0" timeOffset="40012.08">22712 3874 0,'21'0'0,"0"-22"15,0 22-15,0 0 0,1-21 16,-1 21-16,0 0 0,0-21 16,0 0-16,0 21 0,-21-21 0,22 0 15,-22-1-15,0 1 16,-22 0-16,1 0 0,0 21 15,-21-21-15,21 21 0,-22 0 0,1 0 16,0 0-16,-1 0 0,1 0 16,0 21-16,-1 0 0,1 0 0,21 0 15,-22 1-15,22-1 0,0 0 16,0 0-16,21 0 0,0 0 0,0 1 16,0-1-16,0 0 0,0 0 15,21 0-15,0 0 0,0-21 0,1 22 16,20-22-16,-21 0 0,0 0 15,22 0-15,-22 0 0,21 0 0,-21 0 16,22-22-16,-22 1 0,21 21 0,-21-21 16,0 0-16,1 0 0,20 0 15,-21-22-15,0 22 0,0-21 0,22 21 16,-22-22-16,0 1 0,0 0 16,22-43-16,-22 21 0,-21 22 15,21-21-15,0 20 0,-21-20 0,0 20 16,0 22-16,0-21 0,21 21 15,-21 0-15,0-1 0,0 1 0,-21 42 32,0 1-32,0-1 15,21 0-15,-21 21 0,-1 1 0,1-1 16,0 0-16,21 22 0,0-22 16,-21 0-16,21 1 0,-21-1 0,21 0 15,0 1-15,0-1 0,0 43 16,0-64-16,0 0 15,21 0-15,0 0 0,0 1 16,0-22-16,1 0 0,-1 0 0,0 0 16,0 0-16,0 0 0,0 0 15,22 0-15,-22 0 0,0-22 16,21 1-16,-42 0 0,22 21 16,-22-21-16,21 0 0,-21 0 15,0-1-15,0 1 0,0 0 0,0 0 16,-21 21-1,-1 21 1,1 0-16,21 0 16,0 1-16,0-1 0,0 0 15,-21 0-15,21 0 16,0 0-16,0 1 0,21-22 16,0 21-16,1-21 0,20 0 15,-21 0-15,0 0 16,0 0-16,1 0 0,-1 0 15,0 0-15,0 0 0,21-21 0,-20 21 16,-1-22-16,0 1 0,0 0 16,0 0-16,0 0 0,22 0 0,-1-64 15,0 64-15,-20-22 0,-1 1 16,0 0-16,0-1 0,21 1 16,-42 0-16,22-1 0,-22 22 0,21 0 15,-21 0-15,0 0 0,0 0 16,-21 42-1,-1 0-15,22 0 16,-21 21-16,0 1 0,0-1 16,0 0-16,0 22 0,-1-22 0,1 22 15,0-22-15,0 22 0,0-1 16,-22 22-16,22-22 0,-21 22 0,21-22 16,0 22-16,-22-21 0,-20 84 15,42-85-15,-1 1 0,-20-1 0,21 1 16,0-1-16,0 1 0,-1-1 15,22 1-15,0-22 0,-21 0 0,21 1 16,0-1-16,0-21 0,0 22 0,0-22 16,0 0-16,0 0 0,21 0 15,1-21-15,-1 0 16,0 0-16,0 0 0,0 0 16,22 0-16,-22 0 0,21-21 0,-21 0 15,22 0-15,-22 0 0,21-1 16,-21-20-16,43-43 0,-43 43 15,0-21-15,0-1 0,0 1 0,-21-1 16,22 22-16,-22-22 0,0 1 16,0-1-16,-22 1 0,1 20 0,0-20 15,0 21-15,-21 20 0,20-20 0,1 21 16,21 0-16,-21 0 16,42 21 15,0 0-31,1 0 0,-1 0 0,0 0 15,0 0-15,0-22 0,0 22 16,1 0-16,-1 0 0,0-21 0,0 0 16,0 21-16,0-21 0,1 0 15,-1 0-15,-21-1 0,21 1 16,0 0-16</inkml:trace>
  <inkml:trace contextRef="#ctx0" brushRef="#br0" timeOffset="41526.43">24172 3747 0,'0'0'0,"21"-22"16,-21 1 0,-21 21-16,0 0 15,0 0-15,0 0 0,-22 0 16,22 0-16,0 0 0,0 21 0,0 1 15,-22-22-15,22 21 0,0 0 16,0 0-16,-21 0 0,20 0 0,1 22 16,0-22-16,21 0 0,-21-21 15,21 21-15,0 0 0,0 1 16,0-1-16,21 0 16,0-21-16,0 0 0,1 0 0,-1 0 15,0 0-15,0 0 0,0 0 16,0 0-16,43-42 0,-43 42 15,0-22-15,0 1 0,1 0 16,-1 0-16,-21-21 0,21 20 0,0 1 16,-21 0-16,0 0 0,0 0 0,0 0 15,21 21-15,-21-22 16,-21 44 0,0-1-16,21 0 0,-21 0 15,21 0-15,0 0 16,-21-21-16,21 22 0,0-1 0,0 0 15,-22 0-15,22 0 0,0 0 0,0 1 16,22-22 0,-1 21-16,0-21 0,0 0 15,0 0-15,0 0 0,1 0 16,-1 0-16,0 0 0,0 0 16,0-21-16,-21-1 0,21 1 15,1 0-15,-22 0 0,21 0 16,-21 0-16,21-1 0,-21 1 0,0 0 15,0 0-15,0 0 0,0 0 16,0 42 15,-21-21-31,21 21 0,-21 0 16,21 0-16,0 0 0,0 1 16,-22-1-16,22 0 0,0 0 15,0 0-15,0 0 16,0 1-1,22-22-15,-1 0 16,0 0-16,0 0 0,0 0 16,-21-22-16,21 22 0,1-21 15,-22 0-15,21 21 0,-21-21 0,21 0 16,-21 0-16,0-1 0,21 22 16,-21-21-16,21 0 0,-21 0 15,0 42 16,-21 0-31,21 0 0,-21 1 16,21-1-16,0 0 16,0 0-16,0 0 0,0 0 15,0 1 1,0-1-16,21-21 0,0 0 16,0 0-16,1 0 15,-1 0-15,0 0 0,0 0 16,0 0-16,0-21 0,1-1 15,-1 1-15,0 0 0,-21 0 16,21 0-16,0 0 0,-21-22 16,21 22-16,1-21 0,-22 21 0,21-22 15,0 1-15,-21 21 0,21-22 0,-21 1 16,0 21-16,21 0 0,-21-22 16,0 22-16,0 0 0,0 0 15,0 42 16,-21 0-31,21 0 0,-21 1 0,0-1 16,0 21-16,-1-21 16,22 22-16,-21-22 0,0 21 0,0-21 15,0 22-15,21-22 0,0 21 0,0-21 16,-21 22-16,21-22 0,0 21 16,0-21-16,0 0 0,0 1 0,0-1 15,21 0-15,0 0 0,-21 0 0,21-21 16,0 0-16,0 21 0,1-21 15,-1 0-15,0 0 16,0 0-16,0 0 0,0-21 0,1 0 0,-1 0 16,0 0-16,0 0 0,0-1 15,0 1-15,22-21 0,-22 21 16,0-22-16,0 1 0,0 0 0,1 21 16,-1-22-16,0 1 0,-21 0 15,0 20-15,21-20 0,-21 21 0,0 0 16,21 21-16,-21-21 15,0 42 1,0 0-16,0 0 0,-21 21 16,0-20-16,0-1 0,21 21 0,-21-21 15,21 0-15,-22 22 0,1-22 16,21 0-16,0 21 0,0-20 0,-21-1 16,21 0-16,0 21 0,0 1 15,0-22-15,0 0 0,0 0 16,0 0-16,0 0 15,21-21 1,0 0 0,1 0-1,-22-21-15,21 21 16,-21-21-16,0 0 0,0 0 16,0 0-16</inkml:trace>
  <inkml:trace contextRef="#ctx0" brushRef="#br0" timeOffset="41768.48">25146 3768 0,'21'0'32,"0"0"-32,0 0 15,1 0-15,-1 0 0,0 0 0,0 0 16,0 0-16,0 0 0,1 0 15,-1 0-15,0 0 0,0 0 0,0 0 16</inkml:trace>
  <inkml:trace contextRef="#ctx0" brushRef="#br0" timeOffset="70410.75">1291 10012 0,'-85'0'0,"170"0"0,-233 0 0,84 0 16,1 0-16,21 0 0,-1 0 0,22 0 15,0-21-15,0 21 0,0-21 16,21-1-16,0 1 0,0 0 16,0 0-16,0 0 0,0 0 0</inkml:trace>
  <inkml:trace contextRef="#ctx0" brushRef="#br0" timeOffset="71734.48">1206 6795 0,'-21'0'0,"0"0"0,0 0 16,0 0-16,0 0 0,-1 0 15,-20 0-15,0 0 0,21 0 0,-22 0 16,1 0-16,0 0 0,-1 0 15,1 0-15,0 0 0,20 21 16,-20-21-16,21 0 0,0 0 16,0 0-1,42 0 1,0 0-16,0 21 16,0-21-16,0 0 0,1 0 15,-1 0-15,0 21 0,0-21 0,0 0 16,0 0-16,22 21 0,-22-21 15,21 0-15,1 0 0,-1 21 0,21-21 16,1 0-16,21 0 0,-22 22 16,22-22-16,-1 0 0,22 0 0,-21 0 15,0 0-15,-1 21 16,1-21-16,0 0 0,-1 0 0,1 0 16,-22 0-16,22 0 0,-21 0 0,-1 0 15,1 0-15,-22 0 0,0 0 16,-21 0-16,1 0 0,-1 0 0,0 0 15,0 0-15,-21-21 16,0-1 0,0 1-16,-21 21 15,0-21-15,0 21 0,-1-21 0,-20 21 16,21-21-16,0 21 0,0-21 0,-22 21 16,22 0-16,0-22 0,0 22 15,0 0-15,-1 0 0,1-21 0,0 21 16,0 0-1,42 0 32,0 0-47,22 0 0,-22 0 16,21 0-16,0 0 0,1 0 16,-22 0-16,21 0 0,1 0 0,-1 0 15,-21 0-15,21 0 16,-20 0-16,-1 21 0,0-21 0,-21 22 0,0-1 15,0 0-15,0 0 16,-21 0-16,0-21 0,-22 43 16,22-22-16,-21 0 0,-1 0 0,1 0 15,0 0-15,-1 1 0,1-1 16,21 0-16,-21 0 0,20 0 16,-20 0-16,21 1 0,0-1 0,0 0 15,-1-21-15,22 21 16,0-42 15,0 0-31,0 0 0,22-1 16,-1 1-16</inkml:trace>
  <inkml:trace contextRef="#ctx0" brushRef="#br0" timeOffset="72534.38">4043 6456 0,'0'-21'0,"0"42"0,0-63 0,0 20 16,0 1-16,0 0 15,0 0-15,0 0 16,0 42-1,0 0 1,-21 0-16,-1 0 0,1 22 0,21-1 16,-21 0-16,0 1 15,-21-1-15,20 22 0,-20-22 0,0 0 16,21 22-16,-22-22 0,1 0 0,0 1 16,-1-1-16,1 0 15,21 1-15,0-1 0,-1-21 0,1 22 16,0-22-16,21 0 0,0 0 0,0 0 15,0-42 1,21 0 0,0-21-16,1 20 15,-1 1-15,0-21 0,0 0 16,0-1-16,22 1 0,-22 0 0,21-22 16,-21 1-16,22-1 0,-22 1 15,21-1-15,-21 1 0,0-1 0,22 1 16,-22 20-16,0-20 0,-21 42 15,21-22-15,0 22 0,-21 0 0,22 0 16,-1 21 0,-21 21-16,0 0 0,0 0 15,0 22-15,0-1 0,0 0 0,0 22 16,0-22-16,0 22 0,-21-1 16,21-21-16,-22 22 0,22-22 0,0 1 15,0-1-15,0 0 0,0 1 16,0-1-16,0-21 0,0 0 0,0 0 15,0 1-15,0-1 0,0 0 16,0 0-16,0 0 16,0-42 15,0 0-31,0 0 0,0 0 0,-21-1 16,0 1-16,0-21 0</inkml:trace>
  <inkml:trace contextRef="#ctx0" brushRef="#br0" timeOffset="73266.52">3598 6773 0,'-21'0'16,"42"0"-16,-42 22 0,0-22 0,0 0 15,21 21-15,0 0 16,0 0-16,21-21 16,0 0-16,21 0 0,-20 0 0,20 0 15,0 0-15,1 0 0,-1 0 0,21 0 16,-20-21-16,-1 0 0,22 21 15,-22-21-15,21-1 0,-20-20 0,-1 21 16,0 0-16,1-22 0,-1 1 16,0 0-16,-20-1 0,-1 1 15,0 0-15,0-1 0,0 1 0,-21 0 16,0-1-16,0 22 0,0-21 0,0 21 16,0 0-16,0-1 0,0 1 15,-21 21 1,21 21-1,-21 1-15,21-1 0,-21 0 0,21 21 16,0 1-16,-21-1 0,-1 0 16,1 1-16,0 20 0,21-21 0,-21 1 15,0 63-15,0-43 0,21-21 16,-22 1-16,22-1 0,0 0 16,-21 1-16,21-22 0,0 21 0,0-21 15,0 1-15,0-1 0,21 0 16,1 0-16,-1 0 0,0-21 15,0 0-15,21 0 0,-20 0 0,-1 0 16,21 0-16,0 0 0,-20-21 0,20 0 16,-21 0-16,21 0 0,-20-1 15,20 1-15,-21 0 0,21-21 0,-20-1 16,-1 1-16,21 0 0,-21-1 0,0-20 16,1-1-16,-1 1 0,0-1 15,0 22-15,0-21 0,0 20 0,1-41 16,-22 41-16,21 22 0,-21-21 15,0 21-15,-21 42 32,-1 0-32,1 0 0,0 0 15,0 0-15,0 22 0,0-1 16,-1 0-16,-41 64 0,63-42 16,-21-22-16,0 22 0,21-22 0,0 0 15,0 1-15,0-1 0,0 0 16,0-21-16,0 22 0,21-22 0,0 0 15,0 0-15,0 0 0,0 1 0,22-22 16,-22 0-16,0 0 0,21 0 16,-20 0-16,-1 0 0,42 0 15,-42 0-15,1-22 0,-1 1 0,0 0 16,0 0-16,0 0 0</inkml:trace>
  <inkml:trace contextRef="#ctx0" brushRef="#br0" timeOffset="74778.56">6477 6689 0,'0'0'0,"0"-21"0,0-1 16,0 1-16,0 0 0,0 0 15,-21 42 17,21 0-32,-21 0 15,21 1-15,0 20 0,0-21 0,0 21 16,-22-20-16,22 20 0,-21-21 0,21 21 15,-21-20-15,0-1 0,21 21 16,0-21-16,-21 0 0,21 1 0,-21-1 16,21 0-16,-22-21 0,22 21 15,0-42 17,0 0-32,0 0 0,0-1 0,22 1 15,-1 0-15,0 0 0,0-21 0,-21 20 16,21-20-16,0 0 0,1 21 15,-1-22-15,0 22 0,0-21 16,0 21-16,0-1 0,1 1 0,-1 21 0,0 0 16,0 0-16,-21 21 15,21 1-15,-21-1 0,21 0 16,-21 0-16,0 21 0,0-20 0,0 20 16,22-21-16,-22 0 0,0 22 15,21-22-15,-21 0 0,0 0 16,21 0-16,-21 0 0,21 1 0,0-1 15,0 0-15,1-21 0,-1 0 16,0 0-16,0 0 16,21 0-16,-20 0 0,-1-21 0,0 21 0,21-21 15,-21-1-15,1 1 0,20 0 0,-21-21 16,0 21-16,0-22 0,1 22 16,-1-21-16,-21 21 0,21-22 0,0 22 15,-21 0-15,21 0 0,-21 0 16,0 42-1,0 0 1,0 0-16,0 0 0,0 0 16,0 22-16,-21-22 0,21 0 0,-21 21 15,21-20-15,0-1 0,0 21 16,0-21-16,0 0 0,0 1 0,0-1 16,0 0-16,21-21 15,0 0-15,0 0 0,1 0 16,-1 0-16,0 0 0,0 0 15,0-21-15,0 0 0,1-1 0,-22 1 16,0 0-16,21 0 0,-21 0 0,0-22 16,0 22-16,0 0 0,0-21 15,0 21-15,-21-22 0,-1 22 16,1 0-16,21 0 0,-21 21 0,0-21 16,0 21-16,0 0 0,21-22 15,21 1 16,0 21-31,0 0 16,0 0-16,22 0 0,-1 0 0,-21 0 16,21 0-16,1 0 0,20 0 0,-42 0 15,22 0-15,-1 21 0,-21-21 16,22 22-16,-22-1 0,0-21 0,-21 21 16,0 0-16,0 0 0,0 0 0,0 1 15,0-1-15,0 0 16,0 0-16,0 0 0,0 0 0,0 1 15,0-1-15,0 0 0,0 0 0,0 0 16,0 0-16,0 1 16,-21-22-1,21-22 17,0 1-32,0 0 0,0 0 0,0 0 15,0 0-15,21-1 0,-21-20 16,21 0-16,0 21 0,0-22 15,1 1-15,-1 21 0,0-22 0,0 22 16,21 0-16,-20 0 0,-1 0 16,21 0-16,-21 21 0,0 0 15,1 0-15,-1 21 0,-21 0 0,21 0 16,0 0-16,0 43 0,-21-22 16,21-21-16,-21 22 0,0-22 15,0 21-15,0-21 0,0 0 0,0 22 16,0-22-16,0 0 0,0 0 15,0 0-15,0 1 0,-21-1 16,0-21 0,21-21 31,0-1-47</inkml:trace>
  <inkml:trace contextRef="#ctx0" brushRef="#br0" timeOffset="75800.82">9313 7091 0,'0'0'0,"21"21"15,1-21 1,-22-21-1,21 0-15,-21 0 16,21 21-16,-21-22 0,21-20 16,0 21-16,0 0 0,1-22 0,-1 1 15,0 0-15,21-1 0,1 1 0,-1 0 16,0-1-16,1 1 0,-1 0 16,0-1-16,1 22 0,-22 0 0,0 0 15,0 0-15,-42 42 16,0-21-16,0 21 15,-1 21-15,-20-20 0,21-1 16,-21 21-16,20-21 0,-20 43 16,21-43-16,21 21 0,-21-21 0,21 1 15,0 20-15,0-21 0,0 0 16,0 0-16,21 1 0,0-1 0,0 0 16,0 0-16,1-21 0,-22 21 0,42 0 15,-21 1-15,0-22 0,-42 0 47,0 0-47,0 0 0,0 0 16,-1-22-16,1 22 0,-21-21 0,21 21 15,0 0-15,-1-21 0,1 21 0,0 0 16,0 0 0,21 21-1,0 0 1,21 1-16,0-1 0,0-21 15,22 21-15,-22-21 0,21 21 0,-21-21 16,22 21-16,-1-21 0,0 0 16,1 0-16,-1 0 0,0 0 0,1 0 15,-1 0-15,0 0 0,1 0 0,-1-21 16,0 21-16,1-21 0,-1 0 0,-21 0 16,0-22-16,22 22 0,-22-21 15,21-1-15,-21 1 0,1 0 0,-1-1 16,21 1-16,-21-21 0,0-1 0,1 22 15,-1-22-15,0 1 16,0 20-16,-21 1 0,0 0 0,21-1 16,-21-20-16,0 42 0,0 42 31,0 0-31,-21 0 0,0 22 16,21-1-16,-21 0 0,0 22 0,-1-22 15,1 22-15,0-1 0,0-21 0,0 1 16,0 20-16,-1 22 0,22-64 15,-21 21-15,21 1 0,0-22 16,0 0-16,0 0 0,0 0 16,0 1-16,0-1 0,21-21 15,1 0-15,-1 0 0,0 0 16,0 0-16,0 0 0,-21-21 16,21-1-16,1 22 0,-1-21 15,-21 0-15,0 0 0,0-21 0</inkml:trace>
  <inkml:trace contextRef="#ctx0" brushRef="#br0" timeOffset="75989.48">10456 6689 0,'0'21'16,"0"0"0,21-21-1,1 0-15,-1 0 0,0 0 16,21 0-16,1 0 0,-1 0 15,-21 0-15,21 0 0,-20 0 16,20 0-16,-21-21 0,21 21 16,1 0-16,-22 0 0,0 0 0</inkml:trace>
  <inkml:trace contextRef="#ctx0" brushRef="#br0" timeOffset="77476.24">11239 7027 0,'22'0'0,"-1"0"16,0 0-1,0 0-15,0 0 16,0-21-16,1 0 0,-1 0 16,-21 0-16,0 0 0,21-1 15,-21 1-15,0 0 0,0 0 0,0 0 16,0 0-16,0-1 0,0 1 0,0 0 15,0 0-15,-21 21 0,0-21 16,-1 21-16,1 0 0,0 0 0,0 0 16,-21 0-16,20 21 0,1-21 15,-21 21-15,21 0 0,0 22 0,-22-22 16,22 0-16,0 21 0,0-21 16,0 1-16,-1 62 15,22-63-15,0 1 0,0-1 0,0 0 16,22 0-16,-1-21 0,0 0 15,0 0-15,21 0 0,-20 0 16,-1 0-16,21 0 0,-21-21 0,0 21 16,22-21-16,-22 0 0,0-1 0,21 1 15,-20 0-15,-1 0 0,0-21 16,0 20-16,0-20 0,-21 21 0,21-21 0,1-1 16,-22-20-16,0 42 15,0-22-15,21 22 0,-21 0 16,-21 21-1,21 21 1,-22-21-16,1 21 0,21 22 0,0-22 16,-21 0-16,0 21 0,21 1 15,0-22-15,0 21 0,0-21 0,0 22 16,0-22-16,0 21 0,21-21 0,-21 0 0,21 1 16,0-1-16,1-21 0,-1 21 15,0-21-15,0 0 0,0 0 0,22 0 16,-22 0-16,0 0 0,0-21 15,21 0-15,-20 21 0,-1-22 0,0-20 16,0 21-16,0 0 0,22-22 16,-22 22-16,0-21 0,0 0 15,0-22-15,0 22 0,1-22 0,-1 1 16,0 20-16,0-20 0,-21-1 16,21 22-16,-21-21 0,0 20 0,0 1 15,0 21-15,0-22 0,0 22 0,0 0 16,0 0-16,-21 21 15,0 0-15,21 21 0,-21 0 16,21 22-16,-21-22 0,-1 21 16,1 0-16,21 22 0,-42 63 15,21-64-15,0 1 0,21-1 16,0 1-16,-22-1 0,22-20 0,0 20 16,0-20-16,0-1 0,0 0 15,0 1-15,0-22 0,0 21 0,22-21 16,-1 0-16,0-21 0,0 22 0,0-22 15,0 0-15,22 0 0,-22 0 0,0 0 16,21-22-16,-20 22 0,-1-21 16,42-21-16,-42 21 0,1 0 15,-1-22-15,0 22 0,0-21 0,0 21 16,0-1-16,1-41 0,-22 42 16,21 21-16,-21-21 0,0 42 31,0 0-31,-21 0 15,21 0-15,-22 0 0,22 1 0,0 20 16,0-21-16,0 0 0,0 22 0,0-22 16,0 0-16,0 0 0,22 0 15,-1 0-15,0 1 0,0-1 0,0 0 16,22-21-16,-22 0 0,21 0 16,0 0-16,-20 0 15,-1-21-15,0 0 0,0-1 16,0 1-16,-21 0 0,21-21 0,-21 21 15,22-1-15,-22-20 0,21 21 16,-21-21-16,21-1 0,-21 22 0,21 0 16,-21-21-16,0 20 0,21 22 0,-21-21 15,0 0-15,21 21 0,1 0 32,-22 21-32,21 0 0,-21 1 15,21-22 16,0 0-15,-21-22 0,0 1-16,0 0 15,0 0-15,-21 21 16,0 0 0,0 0-16,-1 0 15,1 0-15,0 0 0,0 21 0,0 0 16,21 0-16,-21 22 0,-1-22 0,1 0 15,21 21-15,-21-20 0,21 41 16,0-42-16,0 0 0,0 1 16,21 20-16,0-21 0,1 0 0,-1-21 15,0 21-15,21 1 0,-21-22 0,1 0 16,-1 0-16,21 0 0,-21 0 16,0 0-16,1 0 0,-1 0 0,0 0 15,0-22-15,0 1 0,0 0 16,1 0-16,-22 0 0,0 0 0,21-1 15,0 1-15,-21-21 0,21 21 0,-21-22 16,0 22-16,0-21 0,0 21 0,21-22 16</inkml:trace>
  <inkml:trace contextRef="#ctx0" brushRef="#br0" timeOffset="77682.36">12933 6265 0,'-21'0'0,"42"0"0,-64 0 16,22 0-16,0 0 0,0 0 0,0 0 15,0 0-15,21 22 32</inkml:trace>
  <inkml:trace contextRef="#ctx0" brushRef="#br0" timeOffset="77883.49">11684 6562 0,'-21'21'0,"42"-42"0,-63 63 0,20-42 15,22 21-15,22 0 16,-1-21-1,42 0-15,-42 0 0,22 0 16,20 0-16,-20 0 0,-1 0 0,0 0 16,1 0-16,-1 0 0,-21 0 15,64-21 1,-64 0-16</inkml:trace>
  <inkml:trace contextRef="#ctx0" brushRef="#br0" timeOffset="78874.81">14457 6900 0,'0'-21'0,"0"0"15,0 0-15,0 0 16,0 42 15,0 0-31,0 0 16,0 0-16,0 22 0,-21-22 15,21 0-15,0 21 0,0-20 0,-22-1 16,1 21-16,21-21 0,-21 22 0,21-22 16,0 0-16,-21 0 0,21 0 15,-21 0-15,21 1 0,-21-1 16,21-42 0,0-1-1,0 1-15,0 0 16,21 0-16,-21-21 0,21 20 0,0 1 15,-21-21-15,21 0 0,0 20 0,1-20 16,-1 0-16,0-1 0,0 1 0,0 21 16,0-21-16,1 20 0,-1 1 0,0 0 15,0 21-15,0 0 16,0 0-16,-21 21 0,22 0 16,-22 1-16,21-1 0,-21 21 0,0-21 15,0 22-15,0-22 0,0 21 0,0 0 16,0-20-16,0 20 0,0-21 15,0 0-15,0 22 0,0-22 16,0 0-16,0-42 31,0 0-15,0-1-16,0 1 16,0 0-16,0-21 0,0 21 0,21-1 15,0 1-15,0-21 0,0 21 0,-21-22 16,43 1-16,-22 21 0,0-21 0,21-1 15,-20 22-15,20 0 0,0 0 16,-21 21-16,22 0 0,-22 0 16,0 0-16,0 21 0,22 0 0,-43 0 0,21 22 15,-21-22-15,0 0 0,0 21 16,0-21-16,0 22 0,0-22 0,0 0 16,0 21-16,0-20 0,-21-1 15,-1 0-15,1 0 0,21 0 0,-21 0 16,0 1-16,21-1 0,-21-21 15,42 0 17,-21-21-32,21-1 15,0 1-15,0 0 0</inkml:trace>
  <inkml:trace contextRef="#ctx0" brushRef="#br0" timeOffset="79248.12">15430 7049 0,'22'0'15,"-1"0"1,0 0-16,0 0 0,0-22 16,0 22-16,1 0 0,-1 0 0,0-21 15,21 21-15,-21 0 0,43-42 16,-22 42-16,-21-21 0,22 0 16,-22-1-16,0 1 0,-21 0 0,0 0 15,0 0-15,0 0 0,0-1 16,0 1-16,-21 0 0,0 21 15,0 0-15,-1 0 0,1 0 0,0 0 16,-21 0-16,21 21 0,-1 0 16,-20 1-16,21-1 0,0 0 15,-22 0-15,22 21 0,0-20 0,0-1 16,21 21-16,0-21 0,0 0 0,0 22 16,0-22-16,0 0 0,0 21 0,0-20 15,21-1-15,0 0 0,-21 0 0,21-21 16,1 21-16,-1-21 0,0 0 15,0 0-15,0 0 0,0 0 0,1 0 16,-1 0-16,0 0 0,21 0 16,-21-21-16,1 0 0,-1 0 15,0 0-15,21-1 0</inkml:trace>
  <inkml:trace contextRef="#ctx0" brushRef="#br0" timeOffset="79550.95">16637 6371 0,'0'-21'0,"0"42"0,0-63 16,0 21-16,0 0 0,-21 21 16,0 0-16,-1 0 15,1 21-15,0 0 16,21 0-16,0 21 0,-21-20 0,0 20 16,0 21-16,21-20 0,-22-1 0,1 22 15,21-22-15,-21 0 0,0 22 16,0-22-16,21 0 0,-21 1 0,-1-22 15,1 21-15,21-21 0,-21 22 16,0-22-16,21 0 0,0 0 0,0 0 16,-21 1-16,21-1 0,-21-21 15,42-21 1,0-1 0,0 1-16,0 0 0,0 0 15,1-21-15</inkml:trace>
  <inkml:trace contextRef="#ctx0" brushRef="#br0" timeOffset="80342.98">16806 6392 0,'0'-21'0,"0"42"0,0-84 15,0 42-15,0 0 0,-21 42 32,21 0-32,0 0 15,-21 21-15,21 1 0,-21 20 0,21-20 16,-21 20-16,21-21 0,-22 22 15,1 42-15,0-64 0,0 0 16,0 1-16,21-1 0,-43 22 16,22-43-16,21 21 0,0-21 0,-21-21 15,21 21-15,-21 1 0,21-44 47,0 1-47,21 0 0,-21 0 16,21 0-16,0 0 0,1-1 0,-1 1 15,0-21-15,0 21 0,0 0 0,0-1 16,22 1-16,-22 0 0,0 0 0,0 21 16,0 0-1,-21 21-15,0 0 16,0 0-16,0 1 0,0-1 0,0 0 16,0 21-16,0-21 0,0 1 0,-21-1 15,21 0-15,0 0 0,0 0 16,0 0-16,-21 1 0,21-1 15,0 0-15,0 0 16,21-21-16,0 0 16,1 0-16,-1-21 0,0 0 15,0 21-15,0-21 0,0-1 0,1 1 16,-1 0-16,0 0 0,21 0 16,-21 0-16,1-1 0,20 1 0,-21 0 15,0 0-15,0 0 0,1 0 0,-22-1 16,0 44 15,-22-1-31,1 0 0,21 0 16,-21 0-16,0 0 0,0 1 15,21-1-15,0 0 0,-21 0 0,21 0 16,0 0-16,0 1 0,0-1 0,0 0 16,0 0-16,0 0 0,21-21 0,0 21 15,0-21-15,0 0 0,0 0 16,1 0-16,-1 0 0,0-21 15,0 0-15,0 21 0,0-21 0,1 0 16,-1 0-16,0-1 0,0-20 16,-21 21-16,0 0 0,21-43 15,-21 43-15,0 0 0,0 0 0,0 0 16,-21-1-16,21 1 0,-21 21 0,0 0 16,-22 0-16,22 0 0,0 0 15,0 0-15,-21 0 0,20 0 0,1 21 16,0 1-16,0-22 0,21 21 0,0 0 15,0 0-15,0 0 16,21-21-16</inkml:trace>
  <inkml:trace contextRef="#ctx0" brushRef="#br0" timeOffset="81160.47">17992 6964 0,'0'-64'16,"0"128"-16,0-149 0,0 64 0,0-21 0,-22 21 0,1-1 16,0 1-16,0 21 0,0 0 0,0 0 15,-1 0-15,1 0 0,0 0 0,0 0 16,0 21-16,0 1 0,-1-1 16,-20 0-16,21 21 0,0-21 15,0 22-15,-1-22 0,22 21 0,-21-21 16,21 22-16,0-22 0,0 21 0,0-21 0,0 22 15,0-22-15,0 0 0,0 0 16,21 0-16,1-21 0,-1 22 16,21-22-16,-21 0 0,0 0 15,1 0-15,-1-22 0,21 22 0,-21-21 16,0 0-16,1 0 0,-1-21 0,0 20 16,0-20-16,0 21 0,0-21 15,1-1-15,-1-20 0,0 20 0,0-20 16,0-1-16,22 1 0,-22-22 15,0 22-15,0-1 0,-21 1 0,0 20 0,21-20 16,-21 42-16,0-22 0,0 22 16,0 0-16,-21 21 15,21 21-15,-21 0 16,0 1-16,0 20 0,21 0 0,-22 1 16,1 20-16,0 1 0,0-22 15,0 21-15,21 1 0,-21-1 0,21-20 16,-22 20-16,22-20 0,-21-1 0,21 0 15,0 1-15,0-22 0,0 21 0,0-21 16,0 43-16,0-43 0,21-21 16,1 21-16,-1-21 0,0 0 15,0 0-15,0 0 0,22 0 0,-22 0 16,21 0-16,0-21 0,1 0 0,-22 0 16,21-1-16,1 1 0,-1 0 0,0 0 15,1-21-15,-1 20 0,-21-20 16,0 21-16,0-21 0,1 20 15,-1 1-15,-21-21 0,-21 42 16,-1 0-16,1 0 16,0 0-16,0 0 0,-21 0 0,20 21 15,1 0-15,0 0 0,21 1 16,0-1-16,0 0 0,0 0 0,0 0 16,0 22-16,0-22 0,21 0 0,-21 0 15,21 0-15,1 22 0,-22-22 0,0 0 16,21 0-16,-21 0 0,21-21 15,-21 21-15,0 1 16,-21-22 0,0 0-16,-1 0 0,1 0 15,0 0-15,0-22 0,0 22 0,21-21 16,-21 0-16,-1 21 0,1-21 0,0 0 16,0 0-16,0-1 0</inkml:trace>
  <inkml:trace contextRef="#ctx0" brushRef="#br0" timeOffset="81366.58">16298 6710 0,'-42'0'0,"84"0"0,-105 0 16,42 0-16,63 0 31,-21 0-31,21 0 0,1 0 15,-1 0-15,0 0 0,1 0 0,-1 0 16,0 0-16,1 0 0,-1 0 16,-21-21-16,22 0 0,-22 21 0,21-22 15</inkml:trace>
  <inkml:trace contextRef="#ctx0" brushRef="#br0" timeOffset="81790.5">20299 6922 0,'0'0'15,"42"-22"-15,-21 22 16,-21 22 0,-21-1-1,21 0-15,-21 0 0,0 0 16,21 0-16,0 22 0,-21-22 0,-1 0 15,22 0-15,-21 0 16,21 1-16,0-1 0,-21 0 0,21 0 0,0 0 16,0 0-16,-21-21 15,21-21 17,0 0-32,0 0 0,0 0 15,0 0-15</inkml:trace>
  <inkml:trace contextRef="#ctx0" brushRef="#br0" timeOffset="81958.69">20278 6773 0,'0'-42'16,"0"84"-16,0-105 0,0 42 0,0 0 15,0-1-15,-22 22 16,1 22 0,21-1-1,0 0-15,0 0 16,0 0-16,21 0 15,1-21-15,-22 22 0,21-1 0,0-21 16</inkml:trace>
  <inkml:trace contextRef="#ctx0" brushRef="#br0" timeOffset="82381.55">20616 6943 0,'0'0'15,"0"21"1,0 0-16,0 0 0,0 0 15,0 1-15,-21-22 0,21 21 16,0 0-16,0 0 0,0 0 16,0 0-16,0 1 0,-21-1 0,21 0 15,0 0-15,-21 0 0,21 0 16,-21-42 15,21 0-15,0 0-16,0 0 0,0 0 15,21-22-15,-21 22 0,21 0 16,0 0-16,0-22 0,0 22 16,22-21-16,-22 21 0,0 0 0,21-1 15,1 1-15,-22 21 0,0 0 0,21 0 16,-20 0-16,-1 21 16,-21 1-16,21-1 0,-21 0 0,0 0 15,0 21-15,0-20 0,0 20 0,0-21 16,0 21-16,-21-20 0,21-1 0,-21 21 15,21-21-15,-22 0 0,22 1 16,-21-22-16,0 0 16,21-22-1,0 1-15</inkml:trace>
  <inkml:trace contextRef="#ctx0" brushRef="#br0" timeOffset="84528.61">22034 6519 0,'0'22'0,"-21"-1"0,0-21 0,21 21 31,21-21-15,0 0-16,1 0 0,-1 0 0,0 0 16,42 0-16,-20-21 15,-1 0-15,0 21 0,1-22 16,-22-20-16,21 21 0,-21 0 0,1-22 16,-1 22-16,0-21 0,-21 0 0,0-1 15,0 22-15,0-21 0,0 21 16,0-1-16,-21 22 0,0 0 0,-1 0 15,1 0-15,0 0 0,0 22 0,0-1 16,0 21-16,-1 0 0,1 1 16,0 20-16,21 1 0,-42 42 15,21-43-15,21 1 0,0-1 16,-22 1-16,1-22 0,21 21 0,-21-20 16,21 20-16,0-20 0,0-1 15,0 0-15,-21 1 0,21-1 0,0 0 16,0-21-16,-21 1 0,21-1 0,0 0 15,0 0-15,-21-21 0,-1 0 0,1 0 16,0 0-16,0 0 0,0-21 0,0 21 16,-1-21-16,-20 0 15,21-22-15,0 22 0,-22-21 0,22 21 16,0-22-16,-42 1 0,63 21 16,-22 0-16,1 21 0,21 21 31,21-21-16,1 21-15,-1 0 0,0 0 0,0 0 16,0 1-16,22-1 0,-22-21 0,21 21 16,0-21-16,1 0 0,-22 21 15,21-21-15,1 0 0,-1 0 0,0 0 16,1 0-16,-1 0 0,-21-21 0,21 0 16,-20 0-16,-1 21 0,21-22 0,-21 1 15,-21-21-15,21 21 0,1 0 16,-22-1-16,0 1 0,0 0 0,0 0 15,21 0-15,-21 42 32,-21 0-32,21 0 15,0 0-15,-22 1 0,1-1 16,0 0-16,21 0 0,0 0 0,-21 0 16,21 1-16,-21-1 0,21 0 0,21-21 46,0-21-46,0 0 0,0-1 16,1 22-16,-22-21 0,21 0 0,0 0 16,21 0-16,-21 0 0,1-1 15,-1 1-15,0 0 0,0 21 16,0 0-16,-21 21 16,0 0-1,0 1-15,0-1 0,0 0 0,0 21 16,21-21-16,-21 1 0,0-1 15,22 0-15,-1 0 0,-21 0 0,21 0 16,0-21-16,0 22 0,0-22 0,1 0 16,20 0-16,-21 0 0,0 0 0,22 0 15,-22-22-15,0 1 0,0 0 16,0 0-16,0-21 0,1 20 16,-1 1-16,21-63 0,-21 62 15,0-20-15,-21-21 0,22 20 0,-1 1 16,0-22-16,0 1 0,0-1 15,22 1-15,-22-1 0,0 1 0,-21-1 16,21 22-16,-21 0 0,21-22 16,-21 43-16,0 0 0,-21 42 15,0 0 1,0 22-16,0-1 0,-1 0 0,1 22 16,0-22-16,0 22 0,-21-1 15,20 1-15,1-22 0,0 21 16,0-20-16,0 20 0,0-20 0,21-1 15,0 21-15,0-20 0,-22-1 0,22 0 0,0 1 16,0-1-16,0-21 0,0 0 0,0 22 16,22-22-16,-1 0 15,0-21-15,0 21 0,0-21 16,0 0-16,22 0 0,-22-21 16,0 0-16,21 0 0,-20 0 0,-1-1 15,0-20-15,21 0 16,-42-1-16,21 22 0,-21 0 0,22 0 15,-22 0-15,0 0 0,-22 21 32,1 21-32,21 0 15,0 0-15,-21 0 0,21 0 16,-21 1-16,21-1 0,0 0 16,0 0-16,0 0 0,0 0 15,21-21 1,0 22-16,0-22 15,1 0-15,-1 0 0,0 0 0,0 0 16,0-22-16,0 1 0,1 21 0,-1-21 16,0 0-16,0 0 0,0-22 15,0 22-15,-21 0 0,0 0 16,22 21-16,-22 21 47,-22-21-32,22 21-15,0 0 0,0 1 0,0-1 16,0 0-16,0 0 0,0 0 16,22 0-16,-1-21 0,0 0 15,0 22-15,0-22 0,0 0 16,1 0-16,-1 0 0,0 0 0,21 0 16,-21 0-16,1-22 0,-1 22 0,21-63 15,-21 42-15,0 0 16,1-22-16,20-41 0,-21 41 15,0 1-15,0 0 0,1-22 16,-22 22-16,21-22 0,0 1 16,0 20-16,0-20 0,-21 21 0,21 20 0,-21-20 15,0 21-15,0 0 0,-21 63 32,0-21-32,0 22 0,0-22 0,0 42 15,-1-20-15,1-1 16,0 21-16,-21 1 0,21-22 0,-1 22 15,-41 84-15,42-85 0,-22 22 16,-20 63-16,-1 0 0,22-84 16,0 21-16,-43 63 15,0 0-15,64-85 16,-21 1-16,21-1 0,0 1 0,-1-1 16,22 22-16,0-21 15,0-43-15,0 0 0,22 0 0,-1-21 16,0 0-16,21 0 0,-21 0 0,1 0 15,20 0-15,0-21 0,-21 0 0,22 0 16,-1-1-16,0-20 0,-20 0 0,20 21 16,0-43-16,-21 22 15,22-1-15,-22-20 0,0-1 0,0-63 16,-21 64-16,0-1 0,0 22 0,-21-21 16,0 20-16,0 1 0,-22 0 15,1 20-15,0-20 0,21 21 0,-22 0 16,22 21-16,-21-21 15,63 21 17,0 0-32,21 0 0,-20 0 0,-1 0 15,21 0-15,0 0 0,-20 0 16,20 0-16,0-22 0,1 22 0,-1-21 16,0 0-16</inkml:trace>
  <inkml:trace contextRef="#ctx0" brushRef="#br0" timeOffset="85519.81">24596 7112 0,'21'-21'16,"-148"148"-16,233-233 0,-85 64 0,-21-1 0,0 22 0,0 0 16,0 0-16,0 0 0,-21 0 15,-1 21 1,1 0-16,0 0 0,0 21 16,0-21-16,0 21 0,-1 0 0,1 0 15,0 0-15,0 1 0,0 20 0,0-21 16,-1 21-16,1-20 0,21-1 15,0 21-15,0-21 0,0 22 16,0-22-16,0 0 0,21-21 16,1 0-16,-1 0 0,0 0 15,0 0-15,0 0 16,0-21-16,1 0 0,-1 21 0,0-22 16,-21-20-16,21 21 0,0 0 0,-21-22 15,21 22-15,1 0 0,-22 0 0,0 0 16,0 0-16,21 21 15,-42 21 17,21 0-32,0 0 0,0 0 0,0 0 15,0 1-15,0-1 0,0 0 16,0 0-16,0 0 0,0 0 0,0 1 16,0-1-16,21-21 0,0 21 15,0-21-15,0 0 0,0 0 0,1 0 16,-1 0-16,0-21 15,0 21-15,0-21 0,0-1 0,22 1 16,-22 0-16,0 0 0,0 0 0,0-22 16,1 22-16,-1 0 0,0 0 15,-21 0 1,21 21-16,0 0 62,-21-21-30,0-1-1,-21 22 0,0 22-31,0-22 0,0 21 16,-1 0-16,22 0 0,-21 0 15,0 0-15,0 1 0,0-1 0,21 0 16,0 21-16,0-21 0,0 1 16,0-1-16,0 0 0,0 0 0,0 0 15,0 0-15,21 1 0,0-22 16,0 0-16,0 0 0,22 0 16,-1 0-16,-21 0 0,0 0 15,1 0-15,-1 0 0,0-22 16,0 1-16,0 21 0,0-42 0,1 21 15,-1 0-15,-21-1 0,21 1 0,-21-21 16,21 21-16,-21 0 0,0-1 16,-21 22-1,0 22-15,0-1 16,21 0-16,-22 0 0,22 0 0,0 0 16,-21 1-16,21-1 0,0 0 15,0 0-15,0 0 16,0 0-16,0 1 15,21-22-15,1 0 16,-1 0 0,-21-22-1,0 1-15,0 0 0,0 0 16,0 0-16,0 0 0,-21-1 0</inkml:trace>
  <inkml:trace contextRef="#ctx0" brushRef="#br0" timeOffset="85910.69">22437 6519 0,'0'0'0,"21"0"15,0 0 1,0 0-16,21 0 0,1 0 16,-1 0-16,22 0 0,-1 0 15,1 0-15,-1 0 0,1 22 0,-1-22 16,1 0-16,-22 0 0,0 0 0,1 0 15,-22 0-15,0 0 0,0 0 16,-42 0 47,0 0-63,0 0 0,-1 0 0</inkml:trace>
  <inkml:trace contextRef="#ctx0" brushRef="#br0" timeOffset="88616.58">4127 8615 0,'0'0'16,"22"0"-16,-1-21 0,21-43 15,-42 43-15,0 0 16,0 0-16,0 0 0,0-1 16,0-20-16,0 21 0,0-21 0,-21 20 15,21-20-15,-21 21 0,0 0 16,-1 0-16,1-1 0,0 22 16,0 0-16,0 0 0,0 0 0,-1 0 15,1 22-15,0-1 0,-21 0 0,21 0 16,-22 21-16,22-20 0,-21 20 15,21-21-15,-1 21 0,1 1 0,0-1 16,0-21-16,0 22 0,0-22 0,21 21 16,0-21-16,-22 0 0,22 1 0,0-1 15,0 0-15,0 0 0,22-21 16,-1 0-16,0 0 0,0 0 0,0 0 16,0 0-16,1 0 0,-1-21 15,0 0-15,21 0 0,-21-1 16,1 1-16,-1 0 0,0-21 0,0 21 15,0-1-15,0-20 0,1 0 0,-1-1 16,0 22-16,-21-21 0,21 21 16,0-22-16,-21 22 0,0 0 0,0 0 15,21 21-15,-21 21 16,0 0 0,-21 0-16,21 1 15,-21 20-15,21-21 0,0 0 0,0 22 16,0-22-16,0 21 0,0-21 0,0 0 15,0 1-15,0-1 0,0 0 16,0 0-16,0 0 0,0 0 16,21-21-16,0 0 0,-21 22 0,22-22 15,-1 0-15,0 0 0,0 0 0,0-22 16,22 22-16,-22-21 0,21 0 16,-21 0-16,22 0 0,-22 0 0,21-1 15,-21-20-15,43 0 0,-64-1 16,21 22-16,-21 0 0,21 0 0,-21 0 15,0 0-15,-21 21 32,0 0-32,21 21 0,0 0 15,0 0-15,0 0 16,0 0-16,0 1 0,0-1 16,0 0-16,0 0 0,0 0 0,0 0 15,21 1-15,0-1 0,-21 21 16,0-21-16,21 0 15,-21 1-15,21-22 0,1 21 16,-1-21-16,0 0 0,0 0 16,0 0-16,0 0 0,1 0 0,-1 0 15,21 0-15,-21 0 0,22-21 16,-22 21-16,21-22 0,0 1 16,-20 21-16,-1-21 0,21 0 0,-21 0 15,0 0-15,1-22 0,-22 22 0,21-42 16,0 20-16,-21 22 15,0-21-15,0 21 0,0-1 0,0 1 16,-21 42 0,0-21-16,-1 22 0,22 20 15,-21-21-15,0 64 16,0-64-16,21 0 0,0 0 16,0 22-16,0-22 0,0 0 0,0 0 15,21 0-15,0-21 16,0 0-16,-21 21 0,22-21 15,-1 0-15,0 0 0,0 0 0,-21-21 16,21 21-16,0-21 0,-21 0 16,22 21-16,-1-21 0,0 0 0,-21-1 15</inkml:trace>
  <inkml:trace contextRef="#ctx0" brushRef="#br0" timeOffset="90582.93">7281 8721 0,'0'-21'16,"0"-1"-16,0 1 16,0 0-16,0 0 0,21 0 15,1 0-15,-1-1 16,0 1-16,0 0 0,0 0 0,0-21 15,-21 20-15,22 1 0,-22-21 0,0 21 16,0 0-16,0-22 0,0 22 16,-22 0-16,1 21 0,0 0 15,0 0-15,-21 0 0,20 0 0,-20 0 16,0 21-16,-1 0 0,1 0 16,0 22-16,-1-1 0,1-21 0,21 22 15,-21-1-15,20 0 0,-20 1 0,21-22 16,0 21-16,21-21 0,0 22 15,0-22-15,0 0 16,42-21-16,-21 0 0,0 21 0,1-21 0,20 0 16,0 0-16,-21 0 0,22-21 15,-1 0-15,0 0 0,1 21 0,-22-22 16,21 1-16,1-21 0,-22 21 16,0 0-16,21-1 0,-21-20 0,1 21 15,-22-21-15,0-1 0,0 22 0,0 0 16,0 0-16,0 0 0,0-1 15,0 44 1,0-1-16,0 0 0,0 21 16,0-21-16,0 22 0,0-22 15,-22 21-15,22-21 0,0 1 16,0 20-16,0-21 0,0 0 0,22 22 16,-1-22-16,-21 0 0,21-21 15,0 0-15,21 0 0,-20 0 16,-1 0-16,21 0 0,-21 0 0,22 0 15,-1-21-15,-21 0 0,21-1 0,1-20 16,-1 0-16,-21 21 0,0-22 16,1 1-16,-1 0 0,0-1 15,0 1-15,0 0 0,-21-22 16,21 22-16,1-1 0,-1 1 0,-21 21 16,0 0-16,21 0 0,-21-1 0,0 44 31,0-1-31,0 21 0,0-21 0,0 22 15,0-1-15,-21 0 0,21 1 0,-21-1 16,-1-21-16,1 21 0,0 1 16,21-1-16,-21-21 0,0 22 0,0-22 15,21 0-15,0 0 0,-22 0 0,1 0 16,0-21 0,21-21-1,0 0-15,0 0 16,0 0-16,21 21 0,0-21 0,1-22 15,-1 22-15,0 0 16,0 0-16,0 0 0,0-1 0,1 1 16,-1 21-16,0 0 0,0-21 0,0 21 15,0 0-15,22 0 0,-43 21 0,21 0 16,0 1-16,0-1 0,0 0 16,1 0-16,-22 0 0,0 0 0,0 1 15,0 20-15,0 0 0,0-21 16,0 1-16,0-1 0,-22 0 0,1 0 15,0-21-15,0 21 0,0-21 16,0 0-16,-1 0 0,1 0 0,0 0 16,0 0-16,0 0 0,0 0 15,-1-21-15,1 0 0,0 0 0,21 0 16,0-1 0,-21 22-16,21-21 0,0 0 15,-21 21-15,42 21 31,-21 0-15,21-21-16,-21 22 0,21-1 0,0-21 16,22 21-16,-22 0 15,0-21-15,21 0 0,-20 0 0,-1 0 16,0 0-16,21 0 0,-21 0 16,22 0-16,-22 0 0,21 0 0,1-21 15,-22 0-15,21 21 0,0-21 16,1-1-16,-1 1 0,0 0 0,1-21 15,-22 21-15,21-22 0,1 22 16,-22 0-16,0-21 0,0-1 16,0 22-16,-21 0 15,-42 21-15,21 0 16,0 21-16,-1 0 0,1 0 16,0 1-16,0 20 0,21-21 15,0 21-15,0-20 0,0-1 0,0 21 16,0-21-16,0 0 0,21-21 15,0 22-15,0 20 16,1-21-16,-22 0 16,21-21-16,-21-21 47,-21 21-47,-1-21 0,1 21 15,0 0-15,0 0 16,0 0-1,21 21 1,0 0-16,0 0 16,0 1-16,21-22 0,-21 21 0,21-21 15,0 0-15,0 0 0,22 0 16,-22 0-16,0 0 16,0 0-16,22 0 0,-22 0 0,21 0 15,-21-21-15,0-1 0,22 22 0,-22-21 16,0 0-16,21 0 0,-20-21 0,-1 20 15,0 1-15,0-21 0,0 21 0,0-22 16,1 1-16,-1 0 16,21-43-16,-21 22 0,0 20 0,1 1 15,-1 0-15,-21-1 0,0 1 16,0 21-16,0 0 0,0-1 0,0 1 16,0 42-1,-21 22-15,-1-22 16,22 21-16,-21-21 0,0 22 0,21-1 15,-21 0-15,21 1 0,-21-1 16,0 0-16,21 1 0,0 41 16,-22-62-16,22 20 0,0-21 0,0 0 15,0 0-15,0 1 0,0-1 0,0 0 16,0 0-16,22-21 16,-1 0-1,-21-21 1,21 0-16,0 0 0,-21-1 15,0 1-15,0 0 0,0 0 16</inkml:trace>
  <inkml:trace contextRef="#ctx0" brushRef="#br0" timeOffset="90797.03">9419 8361 0,'-21'-42'0,"42"147"0,-21-168 0,-42 21 0,21 20 16,-1 22-16,1 0 0,0-21 15,42 21 16,0 0-31,1 0 0,-1 0 0,0 0 16,21 0-16,-21 0 0,1 0 16,-1 0-16,0 0 0,0 0 0,0-21 15,0 21 1,1 0-16,-22 21 31,0 0-31</inkml:trace>
  <inkml:trace contextRef="#ctx0" brushRef="#br0" timeOffset="91256.18">9525 8763 0,'0'0'0,"0"21"0,0 0 0,0 1 32,21-22-17,0 0-15,0-22 0,22 1 16,-22 0-16,21 21 15,-21-21-15,22 0 0,-1 0 0,0-22 16,-20 22-16,20 0 0,0-21 0,-21 20 16,1-20-16,-1 21 0,0-21 0,0 20 15,-21 1-15,0 0 0,0 0 16,0 0-16,-21 21 0,0 0 16,0 0-16,-1 0 0,1 0 15,-21 21-15,42 0 0,-21 0 0,21 0 0,-21-21 16,21 22-16,0-1 0,0 0 15,0 0-15,0 0 0,21 0 0,0 1 16,0-1-16,-21 0 0,21 0 16,-21 0-16,21 0 0,-21 22 0,0-22 15,0 0-15,0 0 0,0 0 16,0 1-16,0-1 0,0 0 16,0 0-16,0 0 15,22-21 16,-1 0-31,0 0 0,21 0 0,-21 0 16,1 0-16,20 0 0,-21 0 16,21-21-16,1 21 0,-22-21 15,64 0-15,-43 0 0,-21-1 16</inkml:trace>
  <inkml:trace contextRef="#ctx0" brushRef="#br0" timeOffset="92326.9">10689 8636 0,'21'-21'15,"0"0"-15,-21-64 16,-42 212-16,84-275 0,-42 127 0,0 0 15,0-1-15,-21 1 0,21 0 16,-21 21-16,0 0 0,0 0 0,0 0 16,-1 0-16,-20 21 0,21 0 0,0-21 15,0 22-15,-1-1 0,1 0 16,-21 42-16,42-41 0,-21-1 16,21 21-16,-21-21 0,21 0 15,0 1-15,0 20 0,0-21 0,0 0 16,21 0-16,0 1 0,0-22 15,0 0-15,0 0 16,1 0-16,-1 0 0,0-22 16,0 22-16,0-21 0,0 0 0,-21 0 15,22 0-15,-22 0 0,21-1 0,-21-20 16,21 21-16,-21 0 0,0-22 0,0 22 16,21 0-16,-21 0 15,0 42 1,-21 0-1,21 0-15,0 1 0,0-1 0,-21 0 16,21 0-16,0 0 0,0 22 0,0-22 16,0 0-16,0 0 15,0 0-15,0 0 0,0 1 0,21-22 16,0 21-16,0-21 0,0 0 0,1 0 16,-1 0-16,0 0 0,0 0 0,0 0 15,22 0-15,-22 0 0,0-21 0,21-1 16,-21 1-16,1 0 0,20 0 15,-21 0-15,0 0 0,0-1 16,1 1-16,-1-21 0,0 21 0,-21 0 16,21-1-16,0 1 0,0 0 15,-21 42 17,0 0-17,-21-21 1,21-21 46,0 0-46,-21 21 0,0 0-16,0 0 15,0 0-15,-1 21 16,1 0-16,21 1 15,-21-1-15,21 0 0,-21 0 0,0 0 16,21 0-16,0 1 0,0 20 0,0-21 16,0 0-16,0 0 0,0 1 0,21-1 15,0 0-15,0 0 0,0-21 0,1 21 16,-1-21-16,0 0 0,0 0 16,0 0-16,0 0 0,22 0 0,-22 0 15,0 0-15,0-21 0,0 0 0,1 0 16,-1 0-16,0-1 0,-21 1 0,21-21 15,0 21-15,-21-22 0,21 1 16,1 0-16,-1-43 0,0 22 16,0 20-16,0-20 0,0-1 15,1 1-15,-1 20 0,0 1 16,0 0-16,-21-1 0,0 22 0,21 0 0,-21 0 16,0 42-1,0 0-15,-21 22 0,0-22 16,0 21-16,21 0 0,-21 1 0,-1 20 15,1-20-15,0 20 0,0-21 16,0 1-16,0-1 0,21 64 16,0-64-16,-22-21 0,22 22 0,0-1 15,0-21-15,0 0 0,0 1 0,0-1 16,0 0-16,22-21 16,-1 0-16,0 0 15,0 0-15,-21-21 16,21 0-16,0 21 0,-21-22 0,0 1 15,0 0-15,0-21 0</inkml:trace>
  <inkml:trace contextRef="#ctx0" brushRef="#br0" timeOffset="92519.05">11536 8488 0,'-43'0'16,"107"42"0,-85-84-16,0 63 31,42-21-16,0 0-15,0 0 0,0 0 16,0 0-16,1 0 0,-1 0 16,0 0-16,0 0 0,0-21 0,0 0 15,-21 0 1,0-1-16</inkml:trace>
  <inkml:trace contextRef="#ctx0" brushRef="#br0" timeOffset="93953.89">13039 8065 0,'0'-43'0,"0"86"0,0-107 0,-22 43 15,22 0-15,-21 0 0,21-1 0,-21 22 16,0 0-16,0 22 16,0-22-16,21 42 15,-22-21-15,22 21 0,-21 1 0,21 20 16,0-20-16,0-1 0,-21 21 0,0-20 16,21 20-16,-21-20 0,21-1 0,-21 0 15,-1 1-15,22-1 0,0 0 16,-21 1-16,0-1 0,0-21 15,21 0-15,0 0 0,-21 1 0,21-1 16,-21-21-16,-1 0 0,22-21 31,0-1-31,0 1 0,0 0 16,0 0-16,0 0 0,0 0 0,22-22 16,-1 22-16,0 0 0,0 0 0,0 0 15,22-1-15,-22 1 0,21 21 0,-21 0 16,22-21-16,-1 21 0,-21 0 15,21 0-15,-20 21 0,20-21 16,-21 21-16,0 1 0,0-1 0,1 0 16,-1 0-16,-21 0 0,0 0 0,0 1 15,0 20-15,-21-21 0,-1-21 16,-20 21-16,21 0 0,-21 1 0,-1-22 16,1 0-16,0 21 0,-1-21 15,1 0-15,21 0 0,-22 0 0,1 0 16,21 0-16,0 0 0,0 0 0,-1 0 15,22 21 17,22 0-32,-1-21 15,0 0-15,0 21 0,0-21 16,0 0-16,22 0 0,-22 21 0,21-21 16,1 0-16,-1 0 0,43 0 15,-43 0-15,0-21 0,22 0 0,-22 21 16,0-21-16,1 0 0,-22 0 15,21-1-15,-21 1 0,22 0 0,-22-21 16,0 21-16,-21-1 0,21 1 0,-21 0 16,21-21-16,-21 21 0,0-1 15,0 44 17,0-1-32,0 0 15,-21-21-15,21 21 0,0 0 16,0 0-16,0 1 0,0-1 0,0 0 15,0 0-15,0 0 0,21-21 16,1 0-16,-1 0 0,-21 21 16,42-21-16,-21 0 0,0 0 0,1 0 15,-1 0-15,21-21 0,-21 21 0,22-21 16,-22 21-16,21-21 0,-21 0 0,22 21 16,-22-21-16,0-1 0,0 1 0,-21 0 15,21 0-15,-21 0 0,21 0 16,-21-1-16,0 1 0,0 0 15,-21 42 32,21 0-47,-21 1 0,0-1 0,21 21 16,-21-21-16,0 22 0,21-1 0,-22 21 16,1-20-16,21-1 0,-21 22 0,0-1 15,21-21-15,-21 22 0,0-1 0,21 1 16,-22-1-16,1-20 0,0 41 15,21-20-15,-42 63 0,21-64 16,21 1-16,-22-1 0,1 22 0,0-43 16,0 22-16,21-1 0,-21-20 15,21 20-15,-21-20 0,-1-1 0,22 0 16,0 1-16,-21-1 0,-21 21 16,21-20-16,21-22 0,-21-21 0,-1 21 15,1-21-15,0 0 16,21-21-16,-21 0 0,21-22 0,0 22 15,0-21-15,0 0 0,0-22 0,0 22 16,0-22-16,0 1 0,0-22 0,0 22 16,21-22-16,0 0 0,0-21 15,22 22-15,-22-1 0,0 0 0,0 1 16,0 20-16,22-20 0,-22 20 16,0 1-16,0-1 0,0-42 15,1 64-15,-22 0 0,42-43 16,-21 64-16,21-64 0,1 22 15,-1 41-15</inkml:trace>
  <inkml:trace contextRef="#ctx0" brushRef="#br0" timeOffset="95419.68">15092 8890 0,'0'-21'31,"21"0"-31,0 21 0,0-21 16,-21-1-16,21 1 0,1-21 16,-1 21-16,-21 0 0,0-1 0,0 1 15,0 0-15,0 0 0,-21 0 16,-1 0-16,1-1 0,-21 1 0,21 21 15,0 0-15,-22 0 0,22 0 0,0 0 16,-21 21-16,20 1 0,-20-1 0,21 0 16,0 21-16,0-21 0,-1 22 0,1-1 15,0-21-15,21 22 0,0-1 16,-21-21-16,21 21 0,0-20 0,0-1 16,0 0-16,0 0 0,21-21 15,21 0-15,-20 0 16,-1 0-16,21 0 0,-21 0 0,22-21 15,-1 0-15,0 0 0,1-1 0,-1 1 16,0 0-16,1-21 0,-1 21 0,21-22 16,-20 1-16,-22 0 0,21-1 15,-21 1-15,22 0 0,-22-1 16,-21 1-16,21-22 0,-21 22 0,0-21 0,0 20 16,0 1-16,0 0 0,0-1 15,0 1-15,0 21 0,0 0 0,-21 21 16,0 0-16,0 21 15,-1 0-15,22 21 0,0 1 16,-21-22-16,0 21 0,0 0 0,21 1 16,0-1-16,-21 0 0,0 1 15,21-1-15,0 0 0,0 1 0,0-1 16,0 0-16,0 1 0,0-22 16,0 21-16,0-21 0,21 22 0,0-22 15,0 0-15,21 0 0,-20 0 0,-1-21 16,21 22-16,-21-22 0,22 0 0,-1 0 15,-21 0-15,21 0 0,-20 0 0,20-22 16,-21 22-16,0-21 0,0 0 0,1 0 16,-1 0-16,-21 0 0,21-1 15,-21-20-15,0 21 0,0 0 16,0 0-16,0-1 0,0 1 16,0 0-16,-21 21 0,0 0 15,-1 0-15,1 0 0,21 21 16,-21 0-16,21 1 15,-21-1-15,21 0 0,0 0 16,0 0-16,0 0 0,0 1 0,0-1 16,21 0-16,0 0 0,0 0 15,1-21-15,-1 0 0,21 0 0,-21 0 16,0 0-16,22 0 0,-22 0 0,21 0 16,1-21-16,-22 0 0,21 0 15,0 0-15,-20-1 0,20-20 16,-21 21-16,0-21 0,0-1 0,1 22 15,-1-21-15,0-1 0,0 1 0,-21 0 16,0-1-16,21 1 0,0 21 16,-21-21-16,0-1 0,0-41 15,0 62-15,0 44 32,-21-1-32,21 21 0,-21-21 15,0 22-15,0 20 0,-22 22 16,1-22-16,21 1 0,0-1 15,-43 85-15,43-63 0,0-21 16,0 20-16,-22 1 0,22 0 16,0-22-16,0 22 0,-21-1 0,20 1 15,1 0-15,0-1 0,-21-20 0,21 21 16,-1-22-16,-20 64 0,42-63 16,0-1-16,-21-21 0,21 1 15,0-1-15,0 0 0,0-20 0,0 20 0,21-21 16,0-21-16,0 0 0,1 0 15,41-21-15,-42 0 0,22-22 16,-1 22-16,0 0 0,-21-21 16,22-1-16,-1 1 0,-21 0 0,22-22 15,-22 22-15,0-22 0,-21-147 16,0 147-16,0 1 0,0-22 16,0 22-16,-21-1 0,0 1 15,-1 20-15,-20-20 0,21 20 0,-21 1 16,20 21-16,1 0 0,0-22 0,-21 22 15,42 0-15,21 21 32,0 0-32,0 0 0,0 0 15,22 0-15,-22 0 0,21 0 0,1 0 16,-22 0-16,21-21 16,0 21-16,-20-21 0,20 0 0,0 21 15,1-22-15,-1 1 0</inkml:trace>
  <inkml:trace contextRef="#ctx0" brushRef="#br0" timeOffset="96804.59">17039 8530 0,'0'-21'0,"0"42"0,0-63 0,0 21 15,0 0-15,0-1 0,0 1 0,0 0 16,-21 21-16,0 0 0,0 0 16,-1 0-16,1 0 15,0 0-15,0 0 0,0 21 0,0 0 16,-1 1-16,1 20 0,0-21 0,-21 0 15,42 22-15,-21-22 0,-1 21 0,1-21 16,21 0-16,-21 22 0,21-22 0,0 0 16,0 0-16,0 0 0,0 1 15,21-22-15,0 21 0,1-21 16,-1 0-16,0 0 0,0 0 0,0-21 16,0-1-16,1 22 0,20-21 0,-21 0 15,0 0-15,0 0 0,1 0 0,-1-1 16,-21-20-16,42 0 0,-42-1 15,0 22-15,0 0 0,0 0 16,21 0-16,-21 42 31,-21 0-31,21 0 0,0 0 16,-21 1-16,21-1 0,0 0 16,0 0-16,0 21 0,0-20 0,0-1 15,0 0-15,0 0 0,0 0 16,0 0-16,21 1 0,0-22 0,0 0 15,1 0-15,-1 21 0,0-21 0,21 0 16,-21 0-16,22 0 0,-22-21 0,21 21 16,-21-22-16,1 1 0,20 0 0,-21 0 15,0 0-15,0 0 0,-21-1 0,22 1 16,-22-21-16,21 21 16,-21 0-16,0-22 0,0 22 0,0 0 15,0 42 1,-21 0-1,21 0-15,-22 1 0,1 105 32,21-106-32,0 21 0,0-21 15,0 0-15,0 1 0,0-1 0,21-21 16,1 21-16,-1-21 0,0 0 16,0 0-16,0 0 0,0 0 15,1 0-15,-1-21 0,0 0 0,0-1 16,0 1-16,-21 0 0,21-21 15,-21 21-15,22-1 0,-22 1 16,0 0-16,21 0 0,-21 0 16,0 0-16,0 42 31,-21 0-15,21 0-16,0 0 0,0 0 0,0 1 15,-22 20-15,22-21 0,0 0 16,0 0-16,0 1 0,0-1 0,0 0 15,22 0-15,-1-21 0,-21 21 0,21-21 16,0 0-16,0 0 0,0 0 0,1 0 16,-1 0-16,0-21 0,0 0 15,0 0-15,-21 0 0,21-1 16,1 1-16,-22-21 0,21 21 0,-21-22 16,21 1-16,0 0 0,0-1 15,-21 1-15,21 0 0,1-22 0,-1 22 16,0-22-16,0 22 0,0 0 0,-21-43 15,21 64-15,-21 0 16,0 0-16,-21 21 16,0 21-1,0 21-15,0-21 0,21 22 0,-21-1 16,-1 0-16,1 22 0,21-22 0,0 0 16,0 22-16,0-22 0,-21 1 15,21 20-15,0-21 0,0 1 0,0-1 16,0-21-16,0 22 0,0-22 15,0 21-15,0-21 0,21-21 0,0 21 16,1 1-16,-1-22 0,0 0 0,0 0 16,0 0-16,0 0 0,1-22 0,-1 1 15,0 21-15,21-21 0,-21 0 0,1-21 16,-1 20-16,21-41 0,-21 21 16,22-1-16,-22-20 0,0 20 15,0 1-15,21-21 0,-20-1 16,-1 1-16,21-1 0,-21 22 0,0-1 0,1 1 15,-22 0-15,0 21 0,0-1 16,0 1-16,-22 21 16,1 21-16,0 1 15,0-1-15,0 21 0,0 0 0,-22 1 16,22-1-16,-21 64 0,21-64 16,-1 22-16,1-22 0,21 0 0,0 1 15,0-1-15,0 0 0,0 1 0,0-1 16,0-21-16,0 0 0,0 22 15,21-22-15,1-21 0,-1 21 0,-21 0 16,21-21-16,0 0 0,0 0 16,0 0-16,1 0 0,-1 0 0,0 0 15,0 0-15,0-21 0,-21 0 16,21 0-16,-21 0 16,22 21-16,-22-22 0,0 1 15,0 0-15,0 0 0,0 0 0,0 0 16</inkml:trace>
  <inkml:trace contextRef="#ctx0" brushRef="#br0" timeOffset="97043.14">18500 8530 0,'-22'0'0,"44"0"0,-44-21 16,44 0 0,-1 21-1,21 0-15,-21 0 0,22-21 16,-22 21-16,21-21 0,0 21 15,-20 0-15,20-22 0,-21 22 0,21 0 16,-20 0-16,-1-21 0,21 21 16,-21 0-16,0 0 0,1-21 15,-1 21 1,-21-21 15</inkml:trace>
  <inkml:trace contextRef="#ctx0" brushRef="#br0" timeOffset="136434.51">1376 9991 0,'-21'0'31,"-1"0"-31,1 0 16,0 0 0,0 0-16,0 0 15,0 0-15,-1 0 0,1 0 16,0 21-16,0-21 0,-21 0 0,20 0 16,-20 0-16,21 0 0,-21 0 15,20 0-15,-20 0 0,21 0 16,-21 0-16,20 0 0,1 0 15,0 0-15,0 0 0,0 0 16,42 0 15,0 0-15,0 0-16,0 0 0,1 0 0,-1 0 16,21 0-16,0 0 0,-20 0 15,20 0-15,21 0 0,-20 0 0,20 0 16,1 0-16,-1 0 0,1 0 15,20 0-15,-20 0 0,-1 0 0,1 0 16,-1 0-16,-20 0 0,-1 0 16,0 0-16,1 0 0,-1 0 15,-21 0-15,22 0 0,-22 0 0,0 0 16,0 0 0,0 0-16,-21-21 15,21 21 16,-21-21 1,0-1-1,0 1-15,-21 21-1,0-21-15,0 0 16,0 21-16,0-21 0,-1 21 15,1-21-15,0-1 0,-21 22 0,21-21 16,-1 21-16,1 0 0,0-21 16,0 21-16,0 0 0,0 0 0,-1 0 15,1 0 1,42 21 31,1-21-47,-1 21 0,0-21 15,0 22-15,0-22 0,0 21 16,1-21-16,-1 21 0,0-21 16,21 0-16,-21 21 0,1-21 0,-1 0 15,21 21-15,-21-21 0,0 0 0,1 0 16,-1 21-16,0-21 0,0 0 16,0 0-16,-21 22 0,21-22 15,-21 21-15,0 0 16,0 0-16,-21-21 0,0 21 15,0 0-15,0 1 0,0-1 16,-1 0-16,1 0 0,-21 0 16,21 0-16,0 1 0,-22 20 0,22-21 15,-21 0-15,21 22 0,-22-22 16,22 0-16,0 21 0,0-21 0,0 1 16,-1-22-16,22 21 0,0 0 15,0-42 16,22 0-15,-22-1-16,21-20 16,21 21-16,-21 0 0,0-22 15,1 22-15,20-21 0,-21 21 0,21-22 16,-20 22-16,-1-21 0,0 21 16,21 0-16,-21-1 0,1 1 0,-1 0 15,0 21-15,0-21 0,0 21 16,-21 21 46,0 0-46,-21-21-16,42-21 47,0 0-47,22 0 0</inkml:trace>
  <inkml:trace contextRef="#ctx0" brushRef="#br0" timeOffset="146084.51">3937 10139 0,'-21'0'16,"0"0"-1,21 21 1,0 0 0,0 0-1,0 1-15,21-22 16,0 0 0,0 0-16,0 0 0,0 0 0,1 0 15,20 0-15,-21 0 0,21-22 0,-20 1 16,20 21-16,0-21 0,1 0 15,-1 21-15,-21-21 0,21 0 0,1-1 16,-1 1-16,-21 21 0,0-21 0,1 0 16,-1 0-16,-21 0 0,21 21 15,-21-22-15,0 1 0,0 0 16,0 0-16,-21 21 47,0 21-47,-1 0 15,22 0-15,-21 1 0,0-1 0,0 21 16,21 0-16,-21 1 0,0-1 16,21 0-16,0 22 0,-22-22 0,1 22 15,21-1-15,-21 1 0,21-1 0,0 1 16,0-22-16,0 22 0,0-22 16,0 0-16,0 1 0,0-1 15,0 0-15,0 1 0,0-22 0,0 21 0,0 0 16,0-20-16,0-1 0,0 0 15,0 0-15,0 0 0,-21 0 16,0-21-16,0 0 0,-1 0 16,1 0-16,-21 0 0,21 0 15,-22 0-15,22-21 0,-21 0 0,21-21 16,-22 21-16,1-1 0,21-20 16,-21 21-16,20 0 0,1-22 0,0 22 15,0 0-15,0 0 0,0 0 0,21 0 16,-22-1-16,22 1 0,0 42 31,22-21-31,-1 22 16,-21-1-16,21 0 0,0 0 15,0 0-15,0 0 0,1 22 16,-1-22-16,0 0 0,0 0 0,0 0 16,0-21-16,1 22 0,20-1 15,-21-21-15,0 0 0,22 0 0,-1 0 16,0 0-16,1 0 0,-1 0 15,0 0-15,1-21 0,-1-1 0,0 1 16,22 0-16,-22 0 0,0-21 0,-20 20 16,20-20-16,0 21 0,-21-21 15,1-1-15,-1 1 0,0 21 0,0-22 16,-21 22-16,21-21 0,-21 21 0,0 0 16,0-1-16,0 44 31,0-1-31,0 0 15,0 0-15,0 21 0,0-20 16,0 20-16,0-21 0,0 21 0,0-20 16,0 20-16,0-21 0,-21 21 0,21-20 15,0-1-15,0 0 0,-21 0 16,21 0-16,0 0 0,0 1 0,0-44 47,0 1-47,0 0 0,0 0 15,0 0-15,0 0 0,21-22 0,0 22 16,0-21-16,-21-1 16,22 22-16,-1-21 0,0 0 0,0 20 15,0-20-15,22 21 0,-22 0 0,0 21 16,0-21-16,0 21 0,0 0 16,1 0-16,-22 21 0,21 0 15,-21 0-15,0 0 0,0 0 0,21 43 16,-21-22-16,0-21 15,0 22-15,0-22 0,0 21 0,0-21 16,0 22-16,21-22 0,-21 0 0,0 0 16,0 0-16,21 1 0,-21-1 0,21-21 15,1 21 1,-1-21-16,0 0 0,0 0 16,0-21-16,0 0 0,1 21 0,20-22 15,-21-20-15,0 21 0,0 0 16,22-22-16,-22 1 0,21 0 0,-21-1 15,1 1-15,20-21 0,-21-1 16,21-42-16,1-21 16,-22 85-16,0-22 0,-21 22 15,0 0-15,21 21 0,-21-22 0,0 22 0,0 0 16,0 0-16,-21 21 31,0 21-31,21 0 0,0 0 16,-21 22-16,21-22 0,-21 21 15,21 22-15,-22-22 0,22 21 0,0-20 16,0 20-16,0-20 0,-21-1 0,21 21 16,0-20-16,0-1 0,0-21 15,0 22-15,0-22 0,0 21 16,0-21-16,0 0 0,0 1 0,0-1 0,0 0 16,0 0-16,21-21 0,1 0 15,-1 0 1,0 0-16,-21-21 0,0 0 0,21 0 15,0-1-15,0 1 0</inkml:trace>
  <inkml:trace contextRef="#ctx0" brushRef="#br0" timeOffset="146306.59">5715 10562 0,'0'0'0,"0"-21"0,0 0 15,0 0-15,21 21 0,21-43 16,-20 43-16,-1-21 0,21 21 16,-21-21-16,0 0 0,1 21 15,20-21-15,-21 21 16,0 0-16,0 0 0,1 0 16,-22-21-1</inkml:trace>
  <inkml:trace contextRef="#ctx0" brushRef="#br0" timeOffset="148683.68">6308 10964 0,'0'0'0,"-22"22"16,1-22-16,21 21 16,21-42 15,1 21-15,-1-22-16,0 1 0,0 21 15,0-21-15,0 0 0,1 0 0,-1 0 16,0-1-16,-21 1 0,21 0 15,-21 0-15,0-21 0,0 20 0,0 1 0,0 0 16,0 0-16,0 0 16,0 0-16,-21 21 15,0 0-15,0 0 0,-1 0 16,1 21-16,0-21 0,21 21 16,-21 0-16,0 0 0,21 0 0,-21 22 15,21-22-15,0 0 0,-22 21 0,22-20 16,0-1-16,0 21 0,0-21 15,0 0-15,0 1 0,0-1 0,0 0 16,0 0-16,22 0 0,-1 0 16,0-21-16,0 0 0,0 22 15,0-22-15,1 0 0,20 0 16,-21 0-16,0 0 0,22-22 0,-1 1 16,-21 21-16,21-21 0,-20 0 0,20 0 15,-21 0-15,21-1 0,-20 1 0,-1-21 16,0 21-16,0 0 0,-21-22 15,0 22-15,0 0 0,0 0 0,0 0 16,0-1-16,-21 22 31,21 22-15,0-1-16,0 0 16,21 0-16,-21 0 15,0 0-15,21 1 0,0-1 16,-21 0-16,0 0 0,0 0 0,0 0 15,0 1-15,0-1 0,0 0 0,0 0 16,0 0-16,22 0 16,-1-21-16,0 22 0,0-22 0,0 0 15,0 0-15,1 0 0,20 0 0,-21 0 16,21 0-16,22-22 0,-43 1 16,0 21-16,22-21 0,-22 0 15,21 0-15,-21-22 0,0 22 0,22-21 16,-22 21-16,42-64 15,-41 43-15,-1-1 0,0 1 16,0 0-16,-21-1 0,21-41 16,-21 63-16,0-22 0,0-20 15,0 42-15,0-1 0,0 1 16,-21 21 0,0 0-16,0 0 0,21 21 15,-21 1-15,-1-1 0,1 21 0,21-21 16,-21 22-16,0-1 0,0 21 15,0-20-15,-1-1 0,22 22 0,-42 41 16,21-62-16,0 20 0,0 1 16,-1 20-16,1-20 0,0 21 0,0-1 15,0 1-15,-22 0 16,22-1-16,0 1 0,0 0 0,21-1 16,-21 1-16,0 0 0,21-1 0,-22 1 15,22-22-15,0 22 0,0-21 0,0-1 16,0 1-16,0-22 0,0 21 0,0-20 15,0-1-15,22-21 16,-22 22-16,21-22 0,0 0 16,0-21-16,0 0 0,0 0 0,1-21 15,-1 0-15,0-1 0,0-20 16,21 21-16,-20-21 0,-1-22 0,0 22 16,0-22-16,21 1 0,-20-1 0,20-84 15,-42 63-15,0 1 16,0-1-16,0 22 0,0-22 0,0 21 15,0 1-15,-21-1 0,-22 22 0,22-21 16,0 20-16,-21 1 0,-22-43 16,43 64-16,0-21 0,0 21 15,0-1-15,21 1 0,0 0 0,0 0 16,0 0-16,0 0 0,0-1 16,21 1-16,0 21 0,0-21 0,0 0 15,0 21-15,22-21 0,-1 0 16,-21 21-16,22-22 0,-1 1 15,21 0-15,-20 0 0,-1 0 0,22 0 16,-1-22-16,-21 22 0,22 0 0,-22-21 16,1 20-16,-1 1 0,0 0 15,-21 0-15,22 21 0,-43-21 16,21 0-16,-21-1 0,-21 22 16,0 0-1,-1 0-15,1 0 16,0 22-16,-85 83 15,85-83-15,0 20 0,0-21 16,0 0-16,-1 22 0,1-22 16,0 0-16,21 21 0,0-21 15,0 1-15,0-1 0,0 0 16,21-21-16,0 0 0,1 0 16,-1 0-16,0 0 0,0 0 15,0 0-15,0 0 0,1-21 0,20 0 16,-21 21-16,-21-22 0,21 1 0,0 0 15,-21 0-15,22-21 0,-22 20 16,0 1-16,0 0 0,0 0 0,21 0 16,-21 0-16,0-1 0,0 1 15,0 42 1,0 1 0,0-1-16,0 0 15,0 0-15,0 0 0,0 22 0,0-22 16,0 0-16,21 0 0,0 0 0,-21 0 15,21 1-15,0-1 0,-21 0 0,22-21 16,-1 21-16,0-21 0,0 0 16,0 0-16,0 0 0,1 0 0,-1 0 15,0 0-15,0 0 0,0 0 0,0-21 16,1 21-16,-1-21 0,0 0 16,0-1-16,0 1 0,0 0 0,1-21 15,20-1-15,-42 22 16,21-21-16,0 0 0,0 20 15,1 22-15,-1 0 32,0 22-1,0-22-15,0 0-1,0 0 1,-21-22-1,22 22-15,-22-21 16,0 0-16,0 0 16,-22 21-1,22-21-15,-21 21 0,0 0 32,0 0-32,0 0 0,0 21 15,-1-21-15,1 21 0,21 0 16,-21-21-16,0 21 0,0 1 0,21-1 0,0 0 15,-21 0-15,21 0 16,-22 0-16,22 1 0,0-1 16,0 0-16,0 0 0,0 0 0,0 0 0,0 1 15,0-1-15,22 0 0,-1-21 16,-21 21-16,21-21 0,0 0 16,0 21-16,0-21 0,1 0 0,41 0 15,-42 0-15,0 0 16,22 0-16,-22 0 0,21 0 0,-21-21 15,1 21-15,20-21 0,-21 0 16,0 0-16,0-1 0,22-20 16,-22 0-16,21-1 0,-42 1 15,0 21-15,0 0 0,0-22 0,0 22 16,0 0-16,0 0 16,-21 21-1,0 0-15,21 21 0,-21 0 0,0 0 16,-1 1-16,1-1 0,21 0 15,0 0-15,-21 21 0,21-20 0,0-1 16,0 0-16,0 0 0,0 0 16,0 0-16,0 1 0,21-1 0,0-21 15,-21 21-15,22 0 0,-1-21 0,0 0 16,0 0 0,0 0-1,0-21-15,1 21 16,-22-21-16</inkml:trace>
  <inkml:trace contextRef="#ctx0" brushRef="#br0" timeOffset="150380.16">10880 10732 0,'0'-64'16,"0"128"-16,0-149 0,0 64 0,-22 0 15,22-1-15,-21 22 0,0 0 31,0 22-31,21-1 0,0 0 16,0 0-16,-21 21 0,0 1 16,21-22-16,0 21 0,-22 1 15,22-22-15,-21 21 0,0-21 0,21 22 16,0-22-16,0 0 0,0 0 0,0 0 16,0 0-16,0 1 0,21-22 31,0 0-31,1-22 15,-1 1-15,0 21 0,0-21 0,0 0 16,0 0-16,1-22 0,-1 22 0,0 0 16,-21 0-16,21 0 0,0 0 15,-21-1-15,21 22 16,-21 22 0,0-1-16,0 0 0,0 0 0,0 0 15,0 0-15,0 1 0,0-1 0,0 0 16,0 21-16,22-21 0,-1 1 15,0-1-15,0 0 0,0-21 16,0 21-16,1-21 0,-1 0 16,0 0-16,0 0 0,0 0 0,22-21 15,-22 0-15,0 0 0,0 21 16,0-22-16,0-20 0,1 21 16,-1 0-16,0-22 0,0 22 0,0-21 15,0 21-15,1-22 0,-1 22 0,0-21 16,-21 21-16,0 0 0,21-1 0,-21 1 15,0 42 1,0 1 0,0-1-16,0 0 0,-21 0 15,21 21-15,0-20 0,0-1 0,0 0 16,0 0-16,0 21 0,0-20 0,0-1 16,0 0-16,0 0 15,0 0-15,21 0 0,0-21 0,0 0 16,-21 22-16,43-22 0,-22 0 15,0 0-15,0 0 0,22 0 0,-22-22 0,21 1 16,-21 21-16,22-21 16,-22 0-16,0 0 0,21 0 0,-21-1 15,1-20-15,-1 21 0,0 0 0,0-22 16,-21 22-16,0 0 0,21-21 0,-21 21 16,0-1-16,0 1 0,0 0 15,0 42 1,0 0-1,0 1-15,-21-1 0,21 0 0,0 0 16,0 0-16,0 0 0,0 22 0,0-22 16,0 0-16,0 0 0,0 0 0,0 1 15,21-1-15,0 0 16,1 0-16,-1 0 0,0 0 0,0-21 16,0 22-16,22-22 0,-1 0 15,-21 0-15,0 0 0,0 0 0,22 0 16,-22-22-16,0 1 0,21 21 0,-20-21 15,-1-21-15,0 21 0,0-1 16,0-20-16,0 21 0,1-21 0,-1-1 16,0 1-16,0 0 0,0-64 15,0 42-15,-21 22 0,0 0 16,22-1-16,-22 1 0,21 21 0,-21-22 16,0 22-16,0 0 0,0 0 0,0 0 15,0 42 1,0 0-1,-21 0-15,21 0 0,-22 22 0,22-22 16,0 21-16,-21 22 0,21-22 0,-21 0 16,21 1-16,-21 20 0,21-20 15,0-1-15,0 0 0,0-21 0,0 22 16,0-1-16,0-21 0,0 22 0,0-22 16,21 0-16,0 0 0,0 0 0,-21 0 15,22-21-15,-1 0 0,0 22 0,21-22 16,-21 0-16,1 0 0,-1 0 15,21-22-15,-21 1 0,22 0 16,-22 0-16,0 0 0,21 0 0,-21-1 16,1-20-16,-1 0 0,0 21 15,0-43-15,0 22 0,0-1 0,1-20 0,-1-43 16,-21 43-16,21 20 0,-21-20 16,0 42-16,0-22 0,0 22 15,0 0-15,0 0 0,0 0 0,-21 21 16,21 21-1,-21 0-15,-1 0 0,1 21 0,0-20 16,0 20-16,0 0 0,0 22 16,-1-22-16,1 0 0,0 1 15,21 20-15,0-20 0,0-1 0,-21 0 16,21-21-16,0 43 0,0-43 16,0 21-16,21-20 0,0-1 0,0-21 15,1 21-15,-1 0 0,0-21 0,0 0 16,0 0-16,22 0 0,-22 0 0,0 0 15,0 0-15,21 0 0,-20 0 0,-22-21 16,21 21-16,0-21 16,-21 0-16,21-1 0,-21 1 0,0 0 15,0 0-15,0 0 0,0 0 0,0-1 0</inkml:trace>
  <inkml:trace contextRef="#ctx0" brushRef="#br0" timeOffset="150574.79">12192 10372 0,'-42'0'0,"84"0"0,-106 0 0,43 0 16,-21 0-16,21 0 16,21 21-1,0 0 1,21-21-16,0 0 15</inkml:trace>
  <inkml:trace contextRef="#ctx0" brushRef="#br0" timeOffset="151952.21">15071 10541 0,'0'0'0,"0"-21"16,-22 21 0,1 0-1,0 21-15,21 0 0,-21 22 0,21-22 16,-21 21-16,0-21 0,21 22 0,0-1 15,-22 0-15,1 1 0,0-22 0,21 21 16,-21 0-16,0-20 0,0 20 0,-1-21 16,22 0-16,-21 0 0,21 1 15,-21-1-15,21 0 16,0-42 0,0 0-16,0-1 15,21 1-15,0 0 0,1-21 16,-1 21-16,-21-22 0,21 22 15,0-21-15,0-1 0,22-20 16,-1 42-16,-42 0 0,21-1 0,0 1 16,-21 0-16,21 21 0,-21 21 15,0 0 1,22 1-16,-22-1 0,0 0 0,0 0 16,0 0-16,0 22 0,21-22 0,-21 0 15,0 0-15,21 21 0,-21-20 0,21-1 16,-21 0-16,21 0 0,0 0 0,1 0 15,-1 1-15,0-22 0,0 21 16,0-21-16,22 0 0,-22 0 0,42 0 16,-42 0-16,1-21 15,20 21-15,-21-22 0,0 1 0,0 0 0,22-21 16,-22 21-16,0-1 0,0-20 16,0 21-16,1 0 0,-22-22 15,21 22-15,-21 0 0,21 0 0,-21 0 16,0 0-16,0 42 31,0 0-31,0 0 0,0 0 16,0 0-16,0 22 0,0-22 15,-21 0-15,21 21 0,0-20 0,0-1 16,0 0-16,0 0 0,0 0 0,0 0 16,0 1-16,0-1 0,21-21 15,0 21-15,0-21 0,0 0 16,22 0-16,-22 0 0,0 0 0,0 0 15,22-21-15,-22 21 0,0-21 16,21-1-16,-21 1 0,1 0 0,-1 0 16,0 0-16,0 0 0,0-22 0,-21 22 15,0-21-15,0 21 0,0-22 0,0 22 16,-21 0-16,0-21 0,0 20 16,0 22-16,-1-21 0,-20 0 0,21 21 15,-21 0-15,20 0 0,1 0 0,-21 21 16,21-21-16,0 21 0,-1 1 0,22-1 15,-21 0-15,21 0 0,0 0 16,0 0-16,0 1 0,0-1 0,0 0 16,0 0-16,21-21 0,-21 21 15,43-21-15,-22 0 0,21 21 0,-21-21 16,22 0-16,20 0 0,-20 0 0,62 0 16,-41-21-16,-22 0 0,22 21 15,-22-21-15,0 0 0,1-22 0,-1 22 16,0 0-16,1-21 0,-22-1 15,21 1-15,-21 0 0,1-1 0,-1 1 16,0 0-16,21-43 16,-42 43-16,0 21 0,0-22 0,0 22 15,21 0-15,-21 42 32,-21 0-32,21 0 0,0 22 15,-21-1-15,0 0 0,21 1 0,-21 20 16,21-20-16,0 20 0,0-21 0,-21 1 15,21-1-15,-22 64 0,22-85 16,-21 21-16,21 1 0,0-1 16,0-21-16,0 22 0,0-22 0,0 0 15,0 0-15,21 0 0,1 0 16,-1-21-16,0 0 0,0 0 16,0 0-16,0 0 0,1-21 15,-1 0-15,0 0 16,-21 0-16,21-22 0,-21 22 15,0 0-15,0-21 0</inkml:trace>
  <inkml:trace contextRef="#ctx0" brushRef="#br0" timeOffset="152132.88">16658 10647 0,'0'0'16,"0"-21"-16,21 21 31,0 0-31,1 0 0,-1 0 0,0 0 15,0 0-15,0 0 16,22 0-16,-22 0 0,0 0 0,21 0 16,-21 0-16,1 0 0,20 0 0,-21 0 15,21 0-15,-20 0 0,20 0 0,-21 0 16</inkml:trace>
  <inkml:trace contextRef="#ctx0" brushRef="#br0" timeOffset="153784.31">18119 11218 0,'0'0'0,"21"0"0,0 0 16,0-21-1,0 0-15,0 0 0,1-21 16,-1 20-16,0 1 0,21 0 0,-21-21 15,22-1-15,-22 1 0,21 0 0,1-1 16,-1 1-16,0-21 0,-21-1 16,22 1-16,-1-1 0,-21 1 15,0-1-15,1 1 0,-1-1 0,-21 22 16,0-1-16,0 1 0,0 21 0,0 0 16,0 0-16,-21 21 0,-1 0 0,1 0 0,0 0 15,-21 21-15,21 0 16,-1 0-16,1 21 0,-21 1 0,21-1 15,0 22-15,-22-1 0,22 1 0,0-1 16,0 1-16,0-1 0,-1-21 0,1 22 16,0-1-16,0-20 0,0-1 0,0 0 15,21 1-15,0-1 0,-22-21 16,22 22-16,-21-22 0,21 0 0,0 0 16,0 0-16,0 0 0,21-21 15,1 0 1,-1 0-16,0 0 0,0-21 0,0 0 15,0 0-15,22 0 0,-22 0 16,0-1-16,0 1 0,0-21 16,1 21-16,-1 21 0,0-21 0,0-1 15,0 22-15,0 22 16,-21-1 0,0 0-16,22 0 0,-22 0 15,0 0-15,0 1 0,0-1 16,21 0-16,0 0 0,0-21 0,0 42 15,0-20-15,1-22 0,-1 21 16,21-21-16,-21 0 0,22 0 16,-22 0-16,21 0 0,0 0 0,1 0 15,-1-21-15,0 21 0,1-22 16,-1 1-16,-21 0 0,22-21 16,-1 21-16,-21-1 0,0-20 0,0 21 15,1-21-15,-1-22 0,-21 22 16,0 21-16,0-22 0,0 22 0,-21 0 15,-1 0-15,1 0 0,0 21 0,0 0 16,0 0-16,-22 0 0,22 0 0,-21 21 16,21 0-16,-22 0 15,22 0-15,-21 22 0,0 20 0,20-21 16,1-20-16,0 20 0,0 21 16,21-20-16,0-22 0,0 21 15,0-21-15,0 1 0,21-1 0,0 0 16,-21 0-16,21-21 0,1 0 15,-1 0-15,0 0 0,0 0 0,0 0 16,0 0-16,1 0 0,20-21 0,-21 0 16,21-22-16,1 22 0,-22 0 15,0-21-15,0 21 0,0-22 16,1 22-16,-1-21 0,-21 21 16,0-1-16,0 1 0,0 42 31,0 1-31,0-1 15,0 0-15,0 0 0,0 0 16,0 0-16,0 1 0,0-1 0,0 21 16,0-21-16,0 0 0,0 1 0,0-1 15,21 0-15,0 0 0,0 0 16,0-21-16,1 0 16,-1 0-16,0 0 0,0 0 15,0 0-15,0 0 0,1-21 0,-22 0 16,21 0-16,0 0 0,0-1 0,0 1 15,-21 0-15,21 0 0,1-21 16,-22 20-16,0 1 0,21 0 0,0 0 16,-21 0-16,0 42 31,0 0-31,0 0 16,0 0-16,0 1 0,0-1 0,0 21 15,-21-21-15,21 0 0,0 1 0,0-1 16,0 0-16,0 0 0,0 0 0,0 0 15,0 1-15,0-1 16,21-21-16,0 0 0,0 0 16,0 0-16,1 0 0,20 0 15,-21 0-15,-21-21 0,21 21 16,0-22-16,1 1 0,-1 0 0,0 0 0,-21 0 16,42-22-16,-21 22 15,-21 0-15,22 0 0,-22 0 16,0 0-16,0-1 15,21 22-15,-21 22 16,-21-1 0,21 0-16,0 0 0,0 0 0,-22 0 15,22 22-15,-21-22 0,21 0 0,0 0 16,0 0-16,0 1 0,0-1 16,0 0-16,0 0 0,21-21 15,1 0-15,-1 21 0,0-21 0,0 0 16,0 0-16,22 0 0,-22 0 15,0 0-15,21 0 0,-21 0 0,1-21 0,-1 21 16,21-21-16,-21 0 0,0 0 16,1-1-16,-1 1 0,0 0 0,-21-42 15,0 41-15,0-20 16,0 21-16,0 0 0,0 0 0,-21 21 16,0 0-16,-1 0 15,1 0-15,0 21 0,0 0 0,-21 21 16,42 22-16,0-22 15,0-21-15,0 0 0,0 22 0,0-1 16,0-21-16,0 0 16,0 1-16,0-1 0,21 0 15,0-21-15,0 21 0,0-21 16,0 0-16,1 0 0,-1 0 16,0-21-16,21 21 0</inkml:trace>
  <inkml:trace contextRef="#ctx0" brushRef="#br0" timeOffset="156491.17">22056 10520 0,'0'0'16,"0"-21"-16,21-22 0,-21 22 0,21-21 16,-21 0-16,0 20 0,0-20 0,0 0 15,0 21-15,0-22 0,0 22 0,-21 0 16,0 0-16,-1 0 0,1 21 0,0 0 16,0 0-16,0 0 15,-22 0-15,22 21 0,-21 21 0,0 0 0,-1 1 16,1 20-16,0 1 0,-1 20 0,1-20 15,0 21-15,-1-22 0,1 22 16,0-22-16,-1 1 0,22-1 0,0 1 16,0-1-16,0 1 0,21-1 15,0-20-15,0-1 0,0 0 0,21 1 0,21-22 16,-21 0-16,22 0 0,-1 0 16,0 0-16,1-21 0,-1 0 0,21 0 15,-20 0-15,20 0 0,-20 0 16,20-21-16,-21 0 0,1 0 0,20 0 15,-42-22-15,22 22 0,-1-21 16,-21 0-16,22-1 0,-22 1 0,0 0 16,0 20-16,0-20 0,-21 21 0,0-21 0,0 20 15,0 1-15,-21 42 32,21 1-32,-21-1 0,0 0 0,21 21 15,0-21-15,-21 22 0,21-1 16,-22-21-16,22 22 0,0-1 0,0-21 15,0 21-15,0-20 0,0-1 16,43 21-16,-22-21 0,0 0 16,0 1-16,0-22 0,1 0 0,-1 0 15,0 0-15,0 0 0,0 0 0,22 0 16,-22-22-16,0 1 0,0 0 0,-21 0 16,21 0-16,-21 0 0,21-22 0,-21 1 15,0 21-15,0-22 0,0 1 16,0 0-16,0 21 0,-21-22 15,0 22-15,0 0 0,0 0 0,0 0 16,-1 21-16,1 0 0,0 0 0,0 0 16,0 0-16,0 0 0,-1 0 0,22 21 15,0 0 1,22-21 0,-1 0-16,0 21 0,0-21 15,21 0-15,-20 0 0,20 0 0,-21 0 16,21 0-16,-20-21 0,20 21 0,-21 0 15,21-21-15,1 21 0,-22 0 16,0 0-16,0 0 0,0 0 0,1 0 16,-1 0-16,-21 21 15,0 0-15,0 0 0,0 0 16,0 1-16,0 20 0,0 0 16,0-21-16,0 1 0,0 20 15,0-21-15,0 0 0,0 0 0,0 1 16,0-1-16,0 0 0,0 0 15,0 0-15,0-42 47,0 0-47,0 0 0,0 0 16,0-1-16,0 1 0,0-21 0,21 21 16,0-22-16,0 22 0,0-21 15,1 21-15,-1-22 0,0 22 16,0 0-16,21 0 0,-20 0 0,-1 0 15,21-1-15,-21 22 0,0 0 0,1 0 16,20 0-16,-21 0 0,0 43 16,-21-22-16,0 21 0,0-21 15,0 1-15,0 20 0,0-21 16,0 21-16,0-20 0,0 20 0,0-21 16,-21 0-16,21 22 0,-21-22 0,21 0 15,0 0-15,0 0 0,0 0 16,0 1-16,21-22 15,0 0-15,0 0 0,1 0 16,-1 0-16,21 0 0,-21-22 16,0 22-16,43-42 0,-22 21 15,-21 0-15,22-22 0,-1 1 0,-21 21 16,22-21-16,-22-1 0,0 1 16,21-22-16,-42 43 0,0 0 15,0 0-15,0 0 0,0 0 0,-21 21 16,0 0-16,0 0 0,0 0 15,-1 0-15,1 0 0,0 21 0,0 0 16,0 0-16,21 0 0,0 0 0,0 22 16,0-22-16,0 0 0,0 21 15,0-20-15,0-1 0,0 21 16,0-21-16,21 22 0,0-43 16,-21 21-16,0 0 0,21 0 15,-21-42 16,-21 21-15,21-21-16,0 0 0,-21 21 16,0 0-16,0 0 15,-1 0 1,22 21 0,0 0-16,0 0 15,0 0-15,22 0 0,-1 1 16,0-22-16,0 21 0,0-21 0,0 21 15,22-21-15,-22 21 0,21-21 0,-21 0 16,22 0-16,-22 0 0,21 0 16,-21 0-16,22 0 0,-22-21 0,21 0 15,-21 0-15,1-1 0,-1 1 0,0-21 16,0 0-16,43-64 0,-43 42 16,0 1-16,0-1 0,21 1 15,22-64-15,-1-21 16,-20 21-16,-1 63 15,-21 22-15,-21-22 0,0 22 0,21 0 16,-21-1-16,0 22 0,0-21 0,0 21 16,0-1-16,0 1 15,-21 21-15,0 0 16,0 21-16,0 1 0,0 20 0,21-21 16,-22 21-16,1 1 0,0-1 15,0 22-15,0-22 0,0 0 0,-1 22 16,1-1-16,0-20 0,0-1 15,0 21-15,0-20 0,-1-1 0,1 22 16,0 20-16,0-41 0,21 20 16,-21-21-16,21 22 15,0-22-15,0-21 0,0 22 0,0-22 16,0 0-16,0 0 0,0 0 0,21 1 16,0-22-16,0 0 15,0 0-15,1 0 0,-1 0 0,0 0 16,21 0-16,-21 0 0,1-22 15,20 1-15,-21 0 0,0 0 16,43-43-16,-43 22 0,0 21 16,0-21-16,0 20 0,-21-20 0,0 21 0,0 0 15,0 0-15,0-1 0,0 1 0,0 0 16,-21 21-16,0 0 16,0 0-16,0 0 0,0 0 0,-1 0 15,1 21-15,0 0 0,21 1 16,0-1-16,0 0 0,0 0 0,0 21 15,0-20-15,0-1 0,0 0 16,21 0-16,-21 21 0,21-20 16,-21-1-16,22-21 0,-1 21 0,-21 0 15,0 0-15,21-21 0,0 21 0,0-21 16,0 0-16,1 0 16,-1 0-16,0 0 15,0 0-15,0 0 0,0-21 16,1 0-16,-1 21 0,-21-21 15,21 0-15,0 0 0,0-22 0,0 22 16,1 0-16,-1 0 0,-21-22 16,21 22-16,-21 0 0,0 0 15,-21 42 17,21 0-32,-21 0 0,-1 1 0,1-1 15,21 0-15,0 0 0,0 0 16,0 0-16,0 1 0,0-1 0,0 0 15,0 0-15,0 0 0,0 0 16,21-21-16,1 0 16,-1 0-16,0 0 0,0 0 15,0 0 1,0 0-16,1 0 0,-22-21 0,21 0 16,0 0-16,0 0 0,-21 0 0,21-1 15,0-41-15,1 42 0,-22 0 16,21-22-16,-21 22 0,0 0 0,0 0 15,0 42 17,-21 0-32,21 0 15,0 0-15,-22 1 0,1-1 0,21 0 16,0 0-16,0 0 0,0 0 16,0 1-16,0-1 0,0 0 0,0 0 15,0 0-15,0 0 16,21 1-1,1-22 1,-1-22 0</inkml:trace>
  <inkml:trace contextRef="#ctx0" brushRef="#br0" timeOffset="156782.63">25506 11155 0,'0'-21'0,"0"42"0,0-63 0,0 20 0,-21 1 16,-1 0-16,1 21 0,0-21 15,0 21-15,0 0 16,0 0-16,-1 21 0,22 0 16,-21 0-16,0 1 0,0-1 0,0 21 15,21-21-15,-21 22 0,-1-22 0,22 0 16,0 21-16,0-21 0,-21 1 15,21 20-15,0-21 0,0 0 0,0 0 16,0 1-16,0-1 0,0 0 16,21-21-16,-21 21 0,22-21 15,-1 0-15,0 0 0,0 0 16,0 0-16,0-21 16,1 21-16,-1-21 0</inkml:trace>
  <inkml:trace contextRef="#ctx0" brushRef="#br0" timeOffset="157763.62">26225 10520 0,'0'-64'16,"0"128"-16,0-170 0,0 21 15,0 64-15,0 0 0,-21 0 16,21 0-16,-21 21 0,0 0 15,0 0-15,21 21 0,-21 0 16,-1 21-16,1-20 0,0 41 0,-21-21 16,21 22-16,-1-1 0,1 1 15,0-1-15,-21 1 0,21-1 0,-22 1 16,22-1-16,0 22 0,0-21 0,-22-1 16,1 43-16,21-43 15,0-20-15,0-1 0,21 0 0,0 1 16,-22-1-16,22-21 0,0 0 0,0 1 15,0 20-15,0-21 16,22-21-16,-22 21 0,21-21 16,0 0-16,0 0 0,0 0 0,0 0 15,1 0-15,-1-21 0,42 0 16,-42 0-16,1 0 0,-1-1 16,0 1-16,0 0 0,0 0 0,0-21 15,1 20-15,-22 1 0,21-21 0,-21 21 16,21 0-16,-21-1 0,0 1 15,0 0-15,-21 21 16,0 0 0,-1 0-16,1 21 0,0 0 15,0 1-15,21-1 0,-21 0 0,0 0 16,-1 0-16,22 22 0,0-22 16,0 0-16,0 0 0,0 0 0,0 0 15,0 1-15,0-1 0,22-21 16,-1 21-16,0-21 15,0 0-15,0 0 0,22 0 16,-22 0-16,0 0 0,0-21 16,-21 0-16,21 21 0,-21-22 0,21 1 15,-21 0-15,0 0 0,22 0 16,-22-22-16,21 22 0,-21-21 0,0 21 16,0-22-16,0 22 0,0 0 0,0 0 15,0 0-15,-21 42 31,-1 0-31,1 0 0,0 0 0,0 1 16,21-1-16,0 0 0,-21 0 0,21 0 16,0 0-16,0 1 0,0-1 15,0 0-15,0 0 0,21-21 16,0 0-16,-21 21 0,21-21 0,0 0 16,1 0-16,-1 0 0,0 0 0,0 0 15,21 0-15,-20 0 0,-1 0 16,0 0-16,0-21 0,21 21 0,-20-21 15,-1 21-15,0-21 0,0 0 16,0 21-16,-21-22 0,21 22 16,-21 22-1,0-1 1,-21 0-16,21 0 0,-21 0 0,21 0 16,0 1-16,0-1 0,0 0 15,0 0-15,0 0 0,0 0 16,0 1-16,21-22 47,0 0-47,-21-22 15,0 1-15,0 0 0,0 0 16,0 0-16,0 0 0</inkml:trace>
  <inkml:trace contextRef="#ctx0" brushRef="#br0" timeOffset="158075.04">25971 10922 0,'-21'0'0,"42"0"0,-63-21 16,42 0-1,21 21 1,0 0-16,22 0 0,-22 0 15,21 0-15,1 0 0,-1 0 16,0 0-16,1 0 0,-22 0 0,21 0 16,-21 0-16,22-21 0,-22 21 0,0 0 15,0-22-15,0 22 0,0 0 0,1 0 16,-22-21 0,0 0-1,-22 21-15,1 0 0,0 0 16,0-21-16,-21 21 0,20-21 0,-20 21 0,21-21 15,-21 21-15</inkml:trace>
  <inkml:trace contextRef="#ctx0" brushRef="#br0" timeOffset="158459.32">23939 10562 0,'0'21'16,"22"-21"-1,-1 0-15,21 0 0,-21 0 0,22 0 16,-1 0-16,0 0 0,1 0 0,20 0 15,-21 0-15,22 0 0,-1 0 0,1 0 16,-1 0-16,-20 0 0,20 0 16,-20 0-16,-1 0 0,-21 0 0,21 0 15,-20 0-15,-22 22 0,21-22 0,0 0 16</inkml:trace>
  <inkml:trace contextRef="#ctx0" brushRef="#br0" timeOffset="194943.99">17039 12510 0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19:47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1376 0 0,'0'0'0,"21"0"31,-42 0 47,0 0-62,-1 0-16,1 0 0,0 0 0,0 0 15,0 0-15,0 0 16,-1 0-16,44 0 16,-1 0-1,0 0-15</inkml:trace>
  <inkml:trace contextRef="#ctx0" brushRef="#br0" timeOffset="2340.28">2180 699 0,'21'0'0,"-21"21"46,21-21-46,1 0 16,-1 0 0,0 0-1,0 0 1,0-21-16,0 21 0,-21-22 16,22 1-16,-22 0 15,0 0-15,21 0 16,-21 0-16,0-1 0,0 1 15,0 0-15,0 0 0,0 0 16,-21 0-16,-1-1 0,1 1 16,21 0-16,-21 21 0,0-21 15,0 21-15,0-21 0,-1 0 16,1 21-16,0 0 0,0 0 16,0 0-16,0 0 0,-1-22 0,1 22 15,0 0-15,0 0 0,0 0 16,0 0-16,-1 0 0,-20 22 0,21-1 15,0-21-15,0 21 0,-64 64 32,64-64-32,0 0 0,-22 21 15,22-21-15,0 22 0,0-22 0,0 21 16,-1 1-16,22-1 0,-21 0 16,0 1-16,0-1 0,0 0 0,21 1 15,0-1-15,0 0 0,-21 1 16,21-1-16,0 0 0,0 1 0,0-1 15,0 0-15,0 1 0,21-22 0,-21 21 16,21-21-16,0 22 0,0-22 16,-21 0-16,21 21 0,1-21 15,20 1-15,-21-1 0,0 0 0,0 0 16,1-21-16,41 42 16,-42-42-16,0 0 0,22 22 0,-22-22 15,0 0-15,0 0 0,0 0 16,22 0-16,-22-22 0,0 22 0,21-21 15,-20 0-15,-1 0 0,0 0 16,0 0-16,21-1 0,-20 1 16,-1 0-16,0 0 0,0 0 0,0 0 15,0-22-15,22 1 0,-22 21 16,0 0-16,0-1 0,0 1 0,1 0 16,-22 0-16,0 0 0,21 0 15,-21-1-15,21 1 0,-21 0 16,0 0-16,0 0 15,-21 21 17,0 21-32,-1 0 0,22 0 15,-21 0-15,0 1 0,21-1 0,-21 0 16,0 21-16,21-21 0,-21 22 16,21-22-16,-22 0 0,22 21 0,0-20 15,-21-1-15,21 21 0,0-21 16,0 0-16,0 1 0,0 20 15,0-21-15,21-21 0,1 21 16,-1-21-16,0 0 0,0 0 16,21 0-16,-20 0 0,-1 0 0,21 0 15,-21 0-15,22-21 0,-22 21 0,21-21 16,-21 0-16,0 0 0,1-1 16,-1 1-16,0 0 0,0 0 0,0 0 15,-21-22-15,0 22 0,0 0 16,0-21-16,0 21 0,0-1 0,0 1 15,0-21-15,0 21 0,-21 0 16,0-1-16,0 22 0,0 0 16,-1 0-16,1 0 0,0 0 0,0 0 15,-21 0-15,20 0 0,-20 0 16,21 0-16,0 0 0,-22 0 16,22 22-16,0-22 0,0 0 0,21 21 15,-21-21-15,0 0 16,21 21-16,21-21 15,0 0-15,0 0 16</inkml:trace>
  <inkml:trace contextRef="#ctx0" brushRef="#br0" timeOffset="3176.1">3323 1164 0,'0'0'16,"0"-21"15,0 42 16,0 0-47,0 1 0,0-1 15,0 0-15,0 21 0,0-21 16,0 1-16,0-1 0,0 0 0,0 0 16,0 21-16,0-20 0,0-1 0,-21 0 15,21 0-15,0 0 0,0 0 16,-21 1-16,21-1 0,0 0 16,0 0-1,0-42 16,-21 0-15,21 0-16,-22-1 0,22 1 16,0 0-16,0 0 0,0 0 15,0 0-15,0-64 16,22 64-16,-1 0 16,-21-1-16,21 1 0,0-21 15,0 21-15,0 21 0,22-21 0,-22-1 16,0 1-16,21 21 0,1-21 0,-22 21 15,21 0-15,-21 0 16,22 0-16,-22 0 0,0 0 0,0 0 16,0 21-16,1 0 0,-1 1 15,-21-1-15,0 0 0,0 0 0,0 0 16,0 22-16,0-22 0,0 0 0,0 0 16,0 0-16,0 0 0,0 1 15,0-1-15,0 0 0,0 0 0,0 0 16,0 0-16,0 1 15,0-1 1,-21-21 31,21-21-47,0-1 16,0 1-16,0 0 15</inkml:trace>
  <inkml:trace contextRef="#ctx0" brushRef="#br0" timeOffset="5219.99">3937 1566 0,'21'22'0,"0"-22"31,0 0-15,1 0 0,-22-22-16,21 1 15,-21 0-15,0 0 16,21 0-16,0 0 0,-21-1 0,21 1 16,-21 0-16,21-21 0,1 21 15,-22-22-15,21 22 0,0 0 0,0 0 16,0-22-16,-21 22 0,21 21 15,1-21-15,-1 0 0,0 21 0,0 0 16,0 0-16,0 0 16,1 0-16,-22 21 15,0 0-15,0 0 0,0 1 16,0-1-16,0 0 16,0 0-1,0-42 32,0 0-47,0 0 0,0-1 16,0 1-16,0 0 15,0 0-15,0 0 16,-22 0-16,1 21 31,0 0-31,0 0 0,21 21 16,-21-21-16,21 21 0,-21 0 15,-1 0-15,22 0 0,0 1 16,-21-1-16,0 21 0,0-21 0,21 0 16,0 1-16,0-1 0,-21 0 0,21 21 15,0-21-15,0 1 0,0-1 16,0 0-16,0 0 0,0 0 0,0 0 16,0 1-16,21-1 0,-21 0 15,21 0-15,0-21 0,0 21 16,1-21-16,-1 0 0,21 0 0,-21 0 15,0 0-15,22 0 0,20-21 16,-42 21-16,22-21 0,-22 0 16,21 0-16,-21-1 0,1 1 0,20 0 15,-21 0-15,0 0 0,0-22 0,1 22 16,-1 0-16,-21 0 0,0-21 16,21 20-16,-21 1 0,0 0 15,-21 21 1,0 0-1,-1 0-15,22 21 16,-21-21-16,21 21 0,-21-21 16,21 22-16,21-22 31,0 0-31,1 0 16,-1 0-16,0 0 15,0 0-15,0 0 0,0 0 0,1 0 16,-22-22-16,21 22 0,0-21 0,0 21 15,-21-21-15,21 0 16,0 21-16,-21-21 16,0 42 15,0 0-31,0 0 16,0 0-16,-21 1 0,21-1 0,0 0 15,0 0-15,-21 0 0,21 0 16,0 1-16,0-1 0,0 0 0,0 0 15,0 0-15,0 0 0,0 1 16,0-1-16,21 0 16,0-21-16,1 21 0,-1 0 0,0-21 15,0 0-15,0 0 0,0 0 0,1 0 16,-1 0-16,21 0 0,-21 0 16,0 0-16,1 0 0,-1-21 0,0 21 15,0-21-15,0 0 0,0 0 16,1-1-16,-1 1 0,0 0 0,0 0 15,0-21-15,0 20 0,-21 1 16,0 0-16,22-21 0,-22 21 0,0-1 16,0 1-16,0 0 0,0-21 15,0 21-15,-22 21 16,1 0-16,0 0 16,0 0-16,0 21 0,21 0 15,-21 0-15,-1 0 0,22 0 16,-21 1-16,21 20 0,0-21 0,0 0 15,0 0-15,0 22 0,0-22 16,0 0-16,0 0 0,0 0 0,0 1 16,0-1-16,21 0 0,1 0 15,-1-21-15,0 21 0,0-21 0,0 0 16,0 21-16,1-21 0,-1 0 0,0 0 16,21 0-16,-21 0 0,1 0 15,-1-21-15,0 21 0,21-21 0,-21 0 16,1 0-16,-1 0 0,21-43 15,-21 22-15,0 21 0,1-22 16,-1 1-16,21-22 0,-21 22 16,0-21-16,1-1 0,-22 1 0,21-1 15,0 22-15,0-22 0,-21 22 16,0-22-16,0 22 0,0 21 0,0-21 16,0 20-16,0-20 0,0 21 0,0 0 15,0 0-15,0 42 31,-21 0-31,21 0 16,-21 21-16,21 1 0,-21-1 16,21 0-16,0 1 0,-22-1 0,22 22 15,-21-22-15,21 21 0,-21-20 0,21-1 16,0 0-16,-21 22 0,21-22 16,-21 1-16,21-1 0,-21 0 15,21 1-15,0-22 0,0 21 0,0 0 16,0 1-16,0-22 0,0 21 15,0-21-15,0 1 0,0-1 0,21 0 16,0 0-16,0 0 16,0-21-16,0 0 0,1 0 0,20 0 0,-21 0 15,0 0-15,0 0 0,22-21 16,-22 0-16,0 0 0,0 0 0,0-1 16,1 1-16,20 0 0,-21 0 0,0 0 15,0-22-15,-21 22 0,22 0 16,-1-21-16,0 21 0,-21-22 0,0 22 15,0 0-15,0 0 0,0 0 16,0-1-16,0 1 0,-21 21 31,21 21-31,-21-21 16,-1 22-16,22-1 0,-21 0 0,0 0 16,21 21-16,0-20 0,0-1 15,0 0-15,0 0 0,0 0 0,0 0 16,0 1-16,0-1 0,0 0 0,0 0 15,0 0-15,0 0 0,21 1 16,0-22-16,1 0 0,-1 21 16,0-21-16,0 0 15,0 0-15,0 0 0,1 0 0,-1 0 16,0 0-16,0 0 16,0-21-16,-21-1 0,21 1 15,1 0-15,-1 0 16,-21 0-16,0 0 0,0-1 15,0 1-15,0 0 16,0 0-16</inkml:trace>
  <inkml:trace contextRef="#ctx0" brushRef="#br0" timeOffset="5489">5757 1228 0,'-21'0'0,"42"0"0,-63 0 0,63 0 16,0 0-1,22 0-15,-1 0 0,0 0 16,1 0-16,-1 0 0,0 0 0,1 0 16,-1 21-16,-21-21 0,21 0 0,-20 0 15,-1 0-15,0 0 0,0 0 16,0 0-16</inkml:trace>
  <inkml:trace contextRef="#ctx0" brushRef="#br0" timeOffset="6601.93">7324 1312 0,'0'0'0,"21"-21"0,0 21 0,-21-21 16,21 21-16,0 0 0,0 0 15,-21-21-15,22 21 0,-1 0 16,-21 21 15,0 0-15,0 0-16,0 1 0,0-1 0,0 0 15,0 0-15,0 21 0,0-20 16,0-1-16,0 21 0,0-21 0,0 0 16,0 1-16,0 20 0,0-21 0,0 0 15,0 0-15,0 1 0,0-1 16,0-42 15,0-1-15,0 1-16,0 0 0,0-21 15,0 21-15,0-1 0,0-20 16,0 21-16,0-21 0,0 20 0,21-20 16,0 21-16,-21-21 0,21 20 15,0 1-15,1-21 0,20 21 0,-21 21 16,0-21-16,0-1 0,1 22 0,20 0 15,-21 0-15,0 0 0,0 22 16,1-1-16,20 0 0,-42 0 0,21 0 16,0 0-16,-21 1 0,21 20 0,-21-21 15,0 0-15,0 22 0,0-22 16,0 0-16,0 0 0,0 0 0,0 0 16,0 1-16,0-1 0,0 0 15,0-42 16,0 0-15,0-1-16,0 1 0,0-21 16,0 21-16,0 0 0,22-1 15,-1-20-15,0 21 0,0-21 0,21-1 16,-20 1-16,-1 21 16,0 0-16,21 21 0,-21-22 0,1 22 15,-1 0-15,0 0 0,0 0 0,0 22 16,0-1-16,1-21 0,-22 42 0,0-21 15,21 0-15,-21 1 0,0 20 16,0-21-16,0 0 0,0 0 16,0 22-16,0-22 0,0 0 0,0 0 15,0 0-15,0 1 0,0-1 16,-21 0-16,21 0 0,0 0 16,-22-21-1,22-21 16,0 0-31,0 0 16,22 0-16,-1-1 0</inkml:trace>
  <inkml:trace contextRef="#ctx0" brushRef="#br0" timeOffset="7037.34">8678 1439 0,'0'0'0,"0"22"15,21-22-15,1 0 16,-1 0-16,0 0 0,0 0 16,0 0-16,0 0 0,1-22 0,-1 1 15,21 21-15,-21-21 0,0 21 16,22-21-16,-22 21 0,0-21 0,0 0 16,-21-1-16,21 1 0,1 0 15,-22 0-15,0 0 0,0 0 16,0-1-16,0 1 0,0 0 15,-22 21-15,1 0 0,0 0 16,0 0-16,0 0 0,0 0 16,-22 0-16,22 21 0,-21 0 0,21 1 15,-22-1-15,22 0 0,0 21 0,0-21 16,0 1-16,-1 20 0,22-21 0,-21 0 16,21 22-16,0-22 0,0 21 15,0-21-15,0 0 0,0 1 0,21 41 16,1-42-16,-1 0 0,0 1 15,0-22-15,0 21 16,0-21-16,1 21 0,-1-21 16,0 0-16,0 0 0,0 0 0,0 0 15,1 0-15,-1-21 0,21 0 0,-21 21 16,0-22-16,1 1 0,-1 0 16,0-21-16,0 21 0</inkml:trace>
  <inkml:trace contextRef="#ctx0" brushRef="#br0" timeOffset="7364.73">9673 762 0,'0'-42'0,"0"84"0,0-105 0,0 20 0,0 1 16,0 21-16,0 0 16,0-1-16,-21 44 31,21-1-31,-21 21 0,21-21 15,0 22-15,-21-1 0,-1 21 0,1-20 16,21 20-16,-21 1 0,0-1 0,21-20 16,-21 20-16,0 1 0,-1-22 15,22 21-15,-21-20 0,0-1 0,21 0 16,0 1-16,-21-1 0,21-21 16,-21 22-16,21-22 0,0 21 0,0-21 0,0 0 15,0 1 1,0-1-16,21-42 31,0-1-31,-21 1 16,21 0-16,0-21 0</inkml:trace>
  <inkml:trace contextRef="#ctx0" brushRef="#br0" timeOffset="7897.74">10033 741 0,'0'-42'0,"0"84"15,0-106-15,0 22 0,0 21 0,0 0 16,0 0-16,0-1 16,0 44-1,0-1 1,0 21-16,0 0 0,0 1 16,0 20-16,-21-20 0,21 20 0,-21 1 15,-1-1-15,1 1 0,0-1 0,0 1 16,0-22-16,0 21 0,21-20 15,-22-1-15,1 0 0,0 1 0,0-1 16,21 0-16,0-20 0,-21 20 16,21-21-16,-21 0 0,21 0 15,0-42 17,21 0-32,-21 0 15,21 0-15,0-22 0,0 22 16,0 0-16,1-21 0,-1 21 0,0-22 15,0 22-15,0 0 0,0-21 16,1 20-16,-1 1 0,0 21 0,0-21 0,0 21 16,0 0-16,1 0 15,-1 0-15,-21 21 0,21 0 16,-21 1-16,0-1 0,0 0 0,0 0 16,0 21-16,0-20 0,0-1 15,0 0-15,0 21 0,0-21 16,-21 1-16,21-1 0,0 0 0,0 0 15,-21 0-15,-1 0 0,1-21 16,21 22-16,0-44 31,0 1-15,0 0-16,21 0 0</inkml:trace>
  <inkml:trace contextRef="#ctx0" brushRef="#br0" timeOffset="8323.96">10562 1355 0,'0'-21'0,"0"42"0,0-64 15,-21 43 17,0 0-32,0 22 15,-1-1-15,1-21 0,0 21 0,0 0 16,0 21-16,0-20 0,21-1 0,-22 0 15,1 0-15,21 21 0,-21-20 16,21-1-16,0 0 0,0 21 16,0-21-16,0 1 0,21-1 15,0-21-15,1 0 0,-1 0 16,0 0-16,0 0 16,0 0-16,0 0 0,1 0 0,-1-21 15,0-1-15,0 22 0,0-21 0,0 0 16,1-21-16,-22 21 0,21-1 0,-21 1 15,21-21-15,-21 21 0,0 0 16,0-1-16,0 1 0,0 0 0,0 0 16,0 0-16,0 0 15,-21 21-15,0 0 16,-1 0-16,1 0 0,0 0 16,0 0-16,0 21 15,21 0-15,0 0 31</inkml:trace>
  <inkml:trace contextRef="#ctx0" brushRef="#br0" timeOffset="9031.16">11155 1355 0,'0'0'16,"0"-21"-16,-21 21 31,-1 0-31,1 0 16,0 0-16,0 0 0,0 0 0,0 0 15,-1 21-15,1 0 0,0 0 16,0 0-16,0 0 0,0 1 0,-1-1 16,22 0-16,-21 0 0,21 0 0,-21 0 15,21 1-15,0-1 0,0 0 0,0 0 16,0 0-16,0 0 0,0 1 15,21-22-15,0 21 0,1-21 0,-1 0 16,0 0-16,0 0 0,0 0 0,0 0 16,1 0-16,-1 0 0,0 0 15,0-21-15,0-1 16,0 22-16,1-21 0,-1 0 0,-21-21 16,42-1-16,-21 1 0,0 0 15,-21-1-15,22 1 0,20-64 16,-21 64-16,-21-22 0,21 1 15,0-1-15,1 1 0,-1 21 0,-21-22 16,0 22-16,0-1 0,0 1 16,0 21-16,0 0 0,0 0 0,0-1 15,0 1-15,-21 21 16,-1 21-16,1 1 16,0-1-16,21 0 0,-21 21 15,0 1-15,21-1 0,0 21 16,-21-20-16,21-1 0,-22 22 0,22-22 15,0 0-15,-21 1 0,21-1 16,0 0-16,0 1 0,0-1 0,0 0 16,0 1-16,0-22 0,0 21 0,0-21 15,0 0-15,0 22 0,0-22 16,0 0-16,0 0 0,0 0 0,21 1 16,-21-1-16,22-21 0,-1 0 15,-21 21-15,21-21 0,0 0 0,0 0 16,0 0-16,1 0 0,20 0 15,-21 0 1,0 0-16,0-21 0,-21 0 0,22 21 16,-22-22-16,21 22 0,0-21 0,-21 0 15,0 0-15,0 0 16,0 0-16,0-1 0</inkml:trace>
  <inkml:trace contextRef="#ctx0" brushRef="#br0" timeOffset="9367.67">9419 974 0,'21'0'16,"0"0"0,22 0-16,-22 0 0,21 0 0,1 0 15,-1 0-15,0 0 0,-21 0 16,22 0-16,-1 0 0,-21 0 0,22 0 15,-22 0-15,-42 21 32</inkml:trace>
  <inkml:trace contextRef="#ctx0" brushRef="#br0" timeOffset="10152.16">2773 1863 0,'-43'0'0,"86"0"0,-149 0 0,64 0 0,-22 0 16,22 21-16,-22-21 0,22 0 16,0 0-16,-1 0 0,22 0 15,0 0-15,0 0 0,21 21 32,42-21-32,-21 0 0,43 0 15,-22 21-15,22-21 0,20 0 16,-20 0-16,20 0 0,1 0 0,0 0 15,21 0-15,211 0 16,-190 0-16,0 0 16,-21 0-16,21 0 0,0 0 0,-21 0 15,21 0-15,-21 0 0,21 0 0,-22 0 16,1 0-16,0 0 0,-21 0 16,-1 0-16,1 0 0,-21 0 0,-1 0 15,-21 0-15,1 0 0,-22 0 0,0 0 16,0 0-16,0 0 15,1 0 48,20-21-47</inkml:trace>
  <inkml:trace contextRef="#ctx0" brushRef="#br0" timeOffset="10909.46">7578 2011 0,'0'0'0,"-22"0"0,1 0 16,0 0-16,0 0 0,0 0 16,21 21-1,21-21 1,0 0-1,0 0-15,0 21 0,22-21 16,-1 0-16,0 0 0,1 21 0,-1-21 0,22 0 16,-1 0-16,1 22 0,-1-22 15,22 0-15,-22 0 0,22 21 16,0-21-16,-1 21 0,1-21 0,21 0 16,0 0-16,-1 21 0,1-21 15,0 0-15,0 0 0,0 0 0,0 0 16,-1 0-16,22 0 0,0 0 0,-21 0 15,21 0-15,-21 0 0,21 0 0,-42 0 16,21 0-16,-22 0 0,1 0 16,-22 0-16,22 0 0,-21 0 0,-22 0 15,21 0-15,-20 0 0,-1 0 0,-21 0 16,22 0-16,-22 0 0,0 0 16,0 0-16,0 0 15,0 0 1,-42 0 46,0 0-62,0 0 0,0 0 16,-22 0-16,22 0 0,-21 0 16,0 0-16</inkml:trace>
  <inkml:trace contextRef="#ctx0" brushRef="#br0" timeOffset="16680.05">1079 3027 0,'-21'-21'0,"42"42"0,-42-63 0,21 20 16,0 1-16,0 0 15,0 0-15,0 0 16,-21 21-1,21 21 1,-21 0-16,0 0 16,21 0-16,-21 22 0,-1-22 0,22 21 15,-21 1-15,0 20 0,0-21 16,0 22-16,21-22 0,-21 1 0,-1-1 16,1 0-16,0 1 0,0-1 15,21 0-15,-21-21 0,21 1 16,0-1-16,0 0 0,0 0 15,0 0-15,0-42 32,0 0-17,21 21-15,-21-42 0,21 20 0,0-41 16,0 21-16,1-1 16,-1-20-16,0-1 0,0 22 0,0-22 15,0 1-15,1 21 0,-1-22 16,0 22-16,21-22 0,-21 22 0,22-43 15,-43 43-15,21 21 16,0-22-16,-21 22 0,0 0 16,21 42-1,-21 0-15,0 1 16,21 20-16,-21 0 0,0 22 0,0-22 16,0 22-16,0-22 0,0 21 15,0 1-15,0-1 0,0-20 0,0 20 16,0-20-16,0 20 0,0-21 15,0 1-15,0-22 0,-21 21 0,21-21 16,0 1-16,0 20 0,-21-21 16,21 0-16,0 0 15,-21-21 17,0-21-32,21 0 0,-21 21 15,-1-21-15,1 0 0</inkml:trace>
  <inkml:trace contextRef="#ctx0" brushRef="#br0" timeOffset="17874.84">762 3514 0,'0'0'15,"-21"0"-15,21-21 16,21-1 0,0 1-16,0 21 0,22-21 15,-1 0-15,0 0 0,1 0 16,-1-1-16,21 1 0,1 0 15,-1 21-15,-20-21 0,20 0 0,1 0 16,-22 21-16,0 0 0,1 0 16,-1 0-16,-21 0 0,0 0 0,1 0 15,-1 21-15,-21 0 16,0 0-16,0 0 0,0 22 16,0-22-16,0 0 0,0 0 0,0 21 15,0-20-15,0-1 0,0 0 16,-21 0-16,21 0 0,0 0 15,0 1 1,21-22 0,0 0-1,0 0-15,0-22 0,0 1 16,1 0-16,-1 21 0,0-21 0,0 0 16,-21 0-16,21-22 0,0 22 15,1 0-15,-1 0 0,0 0 0,-21-1 16,21 1-16,0 21 15,-21 21 17,0 1-32,0-1 15,0 0-15,0 21 0,0-21 16,0 1-16,0-1 0,0 0 0,0 0 16,0 0-16,21 0 15,1 1-15,-1-22 0,0 21 16,0-21-16,0 0 0,0 0 15,1 0-15,-1 0 0,21 0 0,-21 0 16,22-21-16,-22 21 0,21-22 0,-21 1 16,22 21-16,-22-21 0,0 0 15,0 0-15,0 0 0,0-1 16,-21-20-16,22 21 0,-22 0 0,21 0 16,-21-1-16,0 1 0,0 0 0,0 42 46,0 0-46,0 22 16,0-22-16,0 0 0,0 0 0,0 22 16,0-22-16,0 0 0,21 0 15,0 0-15,-21 0 0,21-21 0,0 22 16,1-22-16,-1 0 0,0 21 0,0-21 16,21 0-16,-20 0 0,-1 0 15,0 0-15,21 0 0,-21 0 0,22-43 16,-22 43-16,0-21 0,0 0 15,0 0-15,1 0 16,-22 0-16,21-1 0,0 1 0,-21 0 16,21 0-16,-21 0 0,21-22 0,0 22 15,-21 0-15,0 0 16,0 42 15,0 21-31,0-20 16,0-1-16,-21 21 0,21 0 15,-21-20-15,0 20 0,21 0 0,-21 1 16,21-1-16,0 21 0,0-20 0,-21-1 16,21 22-16,0-1 0,0 1 15,0 20-15,0-20 0,0 20 0,0 1 16,-22-21-16,22 20 0,0 1 16,0 0-16,0-1 0,0 1 0,0 0 15,0-22-15,0 1 0,0-1 0,0-21 16,0 22-16,0-43 0,0 21 0,0-20 15,0-1-15,0 0 0,-21-21 16,0 0-16,0 0 0,-21 0 16,20-21-16,1 0 0,-21-22 0,21 22 15,-22-21-15,22-22 0,-21 22 16,21-22-16,-22 1 0,22-22 16,0 22-16,21-1 0,0-20 0,0-1 15,0 21-15,0-20 0,0 20 16,21-20-16,0 20 0,1 1 15,-1-1-15,0 1 0,0 20 0,0-20 0,0 20 16,1 1-16,20-21 0,-21 20 16,0 1-16,0 0 0,1-1 15,-1 22-15</inkml:trace>
  <inkml:trace contextRef="#ctx0" brushRef="#br0" timeOffset="18830.56">4360 3154 0,'0'-21'0,"0"42"0,0-63 0,-21 42 15,21-22-15,-21 22 32,21 22-17,0-1-15,0 0 0,0 0 0,-21 21 16,21-20-16,0 20 15,0 0-15,0-21 0,-21 22 0,21-22 0,0 21 16,0-21-16,0 1 0,0-1 16,0 0-16,0 0 0,0-42 47,0 0-47,0 0 15,0-1-15,21 1 0,0-21 0,0 21 16,0-22-16,-21 22 0,21-21 15,1 21-15,-1-22 0,0 1 0,21 21 16,-21 0-16,1 0 0,-1-1 16,0 1-16,0 21 0,0 0 15,0 0-15,1 0 0,20 21 0,-21 1 16,-21-1-16,21 21 0,-21-21 0,21 22 16,-21-1-16,0 21 0,0-20 15,0-22-15,0 21 0,-21-21 16,21 1-16,-21-1 0,21 0 15,0-42 1,0 0 0,0-1-16,21 1 15,0 0-15,1 0 0,-1 0 0,0 0 16,0-1-16,0-20 0,22 21 16,-22-21-16,0 20 0,21-20 0,22 0 15,-22 21-15,-21 21 0,0 0 16,1 0-16,-1 0 0,0 0 15,-21 21-15,0 0 0,0 0 0,0 0 16,0 22-16,0-22 0,0 21 0,0-21 16,0 22-16,0-22 0,0 21 15,-42 0-15,42-20 0,0-1 16,0 0-16,0 0 16,0 0-16,0-42 31,0 0-16</inkml:trace>
  <inkml:trace contextRef="#ctx0" brushRef="#br0" timeOffset="19199.88">5461 3344 0,'0'0'0,"21"0"16,0 0-16,0 0 0,1 0 0,-1-21 15,0 0-15,0 21 0,0-21 0,22 0 16,-22 0-16,0-1 16,21 1-16,-21 0 0,22 0 0,-22 0 15,0 0-15,0-1 0,-21 1 16,0 0-16,0 0 0,0 0 16,-21 21-16,21-21 0,-42 21 0,21 0 15,-22 0-15,22 0 0,-21 0 0,-1 0 16,1 21-16,21 0 0,-21 0 15,20 21-15,-20 1 0,21-22 0,0 21 16,0 22-16,21-22 0,0 0 16,0-20-16,0 20 0,0 0 0,0-21 0,21 1 15,-21-1-15,21 0 16,0 0-16,21-21 0,-20 21 0,-1-21 16,21 0-16,0 0 0,-20 0 0,20 0 15,0 0-15,1-21 0,-1 21 16,-21-21-16,21 0 0,1 0 0,-22-1 15</inkml:trace>
  <inkml:trace contextRef="#ctx0" brushRef="#br0" timeOffset="19484.84">6456 2540 0,'0'0'0,"-21"0"16,-1 0-16,22 21 0,-21 0 15,0 1-15,21 20 0,-21 0 0,21 1 16,0 20-16,-21-21 0,0 1 0,21 20 16,-22 1-16,22-22 0,0 22 15,-21-1-15,0-21 0,21 22 0,-21-22 16,21 1-16,-21-1 0,21-21 0,0 21 16,0-20-16,0-1 0,0 0 15,0 0-15,0 0 0,0-42 31,21 0-15,-21-21-16,21 20 16,0-20-16</inkml:trace>
  <inkml:trace contextRef="#ctx0" brushRef="#br0" timeOffset="19975.43">6858 2540 0,'-21'0'0,"0"0"0,-22 64 16,22-22-16,0 0 16,0 1-16,0-1 0,-1 0 15,22 22-15,-21-22 0,0 22 0,0-22 16,0 21-16,0 1 0,21-22 0,-22 1 16,22-1-16,-21 0 0,21 1 15,0-1-15,0-21 0,0 0 0,0 0 16,0 1-16,0-1 15,0-42 1,21-1-16,1 1 16,-1-21-16,0 21 0,0 0 15,0-22-15,-21 22 0,43-21 16,-22-1-16,0 22 0,0-21 0,0 21 16,0 0-16,1-1 0,-1 1 15,0 21-15,0 0 0,0 0 0,-21 21 16,0 1-1,0 20-15,0-21 0,0 21 0,0 1 16,0-22-16,0 21 0,0 1 0,0-22 16,0 0-16,0 0 0,0 0 0,0 0 15,0 1-15,0-1 0,0 0 16,21-21 0,1 0-1,-1 0-15,0-21 16,-21 0-16,21-1 0,-21 1 15,21 0-15,0 0 0,-21 0 16,22-22-16,-1 22 0</inkml:trace>
  <inkml:trace contextRef="#ctx0" brushRef="#br0" timeOffset="20330.28">7218 3154 0,'0'21'31,"0"0"-15,0 0-16,-21 1 0,21-1 15,0 0-15,-22 0 0,22 0 0,-21 22 0,21-22 16,0 0-16,0 0 0,0 0 16,0 0-16,0 1 0,0-1 15,0 0-15,21-21 16,1 0-16,-1 0 0,0 0 16,0 0-16,21-21 15,-20 21-15,-1-21 0,0-22 16,-21 22-16,21 0 0,-21 0 15,0 0-15,0-22 0,0 22 0,0 0 16,0-21-16,0 20 0,0 1 16,-21 0-16,0 21 0,21-21 0,-21 21 15,-1 0-15,1 0 0,0 0 16,0 0 0,0 21-16,21 0 15,21-21 1,0 0-16,0 0 15,0 0-15</inkml:trace>
  <inkml:trace contextRef="#ctx0" brushRef="#br0" timeOffset="20900.22">7916 3090 0,'0'0'15,"21"-21"-15,-21 0 16,-21 21 15,0 0-31,0 0 0,0 21 0,0 0 16,-1 1-16,1-1 0,0 21 0,0-21 15,0 22-15,0-22 0,-1 21 0,22-21 16,-21 22-16,0 62 16,21-83-16,0-1 15,21 0-15,0-21 16,1 0-16,-1 0 15,0 0-15,0 0 0,0 0 0,22 0 16,-22-21-16,0 0 0,0-1 0,0 1 16,0 0-16,1 0 0,-1-21 15,0 20-15,0-20 0,-21 0 16,21-22-16,0 22 0,1 0 0,-22-22 16,21 22-16,0-1 0,-21-20 0,0 21 15,21-1-15,-21 1 0,21 0 0,-21-1 16,0 22-16,0 0 0,0 0 15,0 42 1,-21 0-16,0 21 0,0-20 16,21 20-16,-21 0 0,-1 1 15,1 20-15,0-21 0,0 1 0,21 20 16,0-20-16,0-1 0,0 21 16,0-20-16,0-1 0,0-21 0,0 22 15,0-1-15,21-21 0,-21 0 16,21 0-16,0 1 0,1-1 0,-1-21 15,0 0-15,0 0 0,0 0 16,0 0-16,1 0 16,-22-21-16,21-1 15,-21 1-15,0 0 0,0 0 0,0 0 16,0-22-16,-21 22 0,-1-21 0</inkml:trace>
  <inkml:trace contextRef="#ctx0" brushRef="#br0" timeOffset="21111.87">6435 2942 0,'0'0'0,"21"0"15,0 0-15,21 0 0,1 0 16,-1 0-16,0 0 0,22 0 0,-22 0 15,22 0-15,-22 0 0,0 0 16,1 0-16,-1 0 0,0-21 0,-21 21 16,22 0-16</inkml:trace>
  <inkml:trace contextRef="#ctx0" brushRef="#br0" timeOffset="22680.57">9483 3196 0,'21'-21'0,"-21"0"0,21 21 0,0-21 15,0 0-15,0-1 0,1 1 16,-1 0-16,-21 0 15,21 21-15,-21 42 32,0-21-32,-21 1 0,21 20 15,-21 0-15,21 1 0,-22-1 16,1 0-16,0 1 0,21-1 0,0 0 16,0-21-16,-21 22 0,21-22 0,0 0 15,0 0-15,0 22 0,0-22 16,21-21-1,0 0-15,0-21 0,1-1 16,-1 22-16,21-21 0,-21 0 16,22 0-16,-22 0 0,21-22 0,-21 22 15,0-21-15,1 21 0,-1-22 16,0 22-16,0 0 0,0 0 0,-21 0 16,0 0-16,0 42 15,0 0-15,0 0 16,0 0-16,0 0 0,0 1 15,-21-1-15,21 0 0,0 0 0,0 0 16,0 0-16,0 1 0,0-1 0,0 0 16,21 0-1,0-21-15,1 0 0,-1 0 16,21 0-16,-21 0 0,0 0 0,1-21 16,-1 0-16,21 0 0,-21 21 15,0-22-15,1 1 0,-1-21 16,0 21-16,0 0 0,0-22 0,0 22 15,1-21-15,-22-1 0,0 22 0,21-21 16,-21 21-16,0-22 0,0 22 16,0 0-16,0 0 0,0 42 31,0 0-31,0 0 0,0 1 0,-21 20 16,21-21-16,-22 21 0,22 1 0,0-1 15,0 0-15,0 1 0,0-22 16,0 21-16,0-21 0,0 1 0,0 20 15,0-21-15,0 0 0,22-21 16,-1 0-16,0 0 0,0 0 16,0 0-16,22 0 0,-22 0 15,21 0-15,-21-21 0,22 0 0,-22 21 16,21-42-16,-21 20 0,22 1 0,-22-21 16,0 0-16,0-1 0,21 1 0,-20 0 15,-1-22-15,0 22 0,0-22 16,0 22-16,0 0 0,1-22 15,-1 22-15,-21-43 0,0 43 0,0-1 16,0 22-16,0-21 16,0 21-16,-21 42 15,21 0-15,-22 0 16,1 22-16,0-1 0,21 0 0,-21 1 16,0-1-16,0 21 0,21-20 15,-22-1-15,1 22 0,21-22 0,-21 21 16,21-20-16,0-1 0,0 0 0,-21 1 15,21-1-15,0-21 0,0 0 16,0 1-16,0-1 0,0 0 0,21-21 31,0-21-15,0 21-16,-21-21 0,22-1 16,-1 1-16,0 0 0,-21-21 15,21 21-15,0-1 0,0-20 0,1 21 16,-22 0-16,0 0 0,21-1 15,-21 44 1,0-1 0,0 0-16,0 0 0,0 21 0,0-20 15,21-1-15,-21 0 0,21 0 0,-21 0 16,21 0-16,0 1 0,-21-1 16,22-21-16,-1 21 0,0-21 15,0 0-15,0 0 0,0 0 0,1 0 16,-1 0-16,0 0 0,0 0 0,0-21 15,0 0-15,1-1 16,-1 1-16,-21 0 0,0-21 16,21 21-16,-21-1 0,21-20 0,-21 0 15,0 21-15,21-1 0,-21 1 0,0 0 16,0 0-16,21 0 0,-21 42 16,0 0-1,0 0-15,0 0 0,0 1 0,-21-1 16,21 21-16,-21-21 0,21 22 15,0-22-15,0 0 0,0 0 16,0 0-16,0 0 0,0 1 16,0-44 31,0 1-47,0 0 0,0 0 15,0 0-15,0 0 0,0-1 0</inkml:trace>
  <inkml:trace contextRef="#ctx0" brushRef="#br0" timeOffset="22846.76">11536 2921 0,'0'0'0,"0"-21"16,-21 21-16,-1 0 16,22 21 15,0 0-16,22-21 1,-1 21-16</inkml:trace>
  <inkml:trace contextRef="#ctx0" brushRef="#br0" timeOffset="23132.23">11980 3006 0,'0'-21'16,"0"-1"-16,-21 22 0,0 0 15,0 0-15,0 0 0,-1 0 16,1 0-16,0 22 0,0-1 0,0 0 16,0 0-16,-1 21 0,1-20 15,21 20-15,0-21 0,-21 21 16,21-20-16,-21 20 0,21-21 0,0 21 16,0-20-16,0-1 0,0 0 0,0 0 15,21 0-15,0-21 0,0 21 0,1-21 16,-1 0-16,0 0 15,0 0-15,21 0 0,-20 0 0,20 0 0,-21-21 16,0 21-16,22-21 0,-22 0 16,0 0-16,0 0 0,0-22 0,0 22 15,1-21-15,-1-1 0</inkml:trace>
  <inkml:trace contextRef="#ctx0" brushRef="#br0" timeOffset="23568.44">12298 2985 0,'21'-64'0,"0"1"0,-106 295 0,128-337 0,20-65 0,-42 107 15,1 20-15,-1 1 0,-21 0 16,21-1-16,-21 22 0,0 0 0,0 0 15,0 0-15,-21 21 16,0 21-16,-1 0 16,1 21-16,21 1 0,-21-22 0,0 21 15,0 1-15,0 20 0,21-21 0,-22 1 16,1-1-16,21 22 0,-21-22 16,0 0-16,21 22 0,0-22 0,-21 0 15,0 1-15,21-22 0,-22 21 16,22-21-16,0 1 0,0-1 0,0 0 15,0 0-15,0-42 32,0 0-17,0 0-15,22-1 0,-1 1 0,0 0 16,0-21-16,0 21 0,0-22 0,1 22 16,-1-21-16,0 21 0,21-1 15,-21 1-15,1 0 0,-1 0 16,0 21-16,0 0 0,0 0 0,0 0 15,-21 21-15,0 0 16,0 0-16,0 1 0,0 20 16,0 21-16,0-41 0,0 20 15,-21-21-15,21 0 0,-21 0 0,21 1 16,0-1-16,0 0 0,-21-21 0,21 21 16,-21-21-16,21 21 0,0-42 31</inkml:trace>
  <inkml:trace contextRef="#ctx0" brushRef="#br0" timeOffset="23871.88">13758 2985 0,'0'21'32,"0"0"-32,0 0 15,0 21-15,0-20 16,-21-1-16,21 0 0,0 21 0,0-21 16,0 1-16,0 20 0,-21-21 15,21 0-15,0 0 0,0 1 0,0-1 16,-21 0-16,0-21 15,42 0 17,0-21-32,0 21 15</inkml:trace>
  <inkml:trace contextRef="#ctx0" brushRef="#br0" timeOffset="24252.67">14245 3069 0,'21'-21'0,"-42"42"0,63-63 0,-42 21 15,-21 21 17,-21 0-32,21 0 0,0 21 0,-22-21 15,22 21-15,0 0 0,-21 0 16,20-21-16,1 22 0,0-1 0,0 0 16,21 0-16,0 0 15,0 0-15,21-21 16,21 0-1,-20 0-15,-1 0 0,0 22 16,21-22-16,-21 0 0,1 0 0,20 0 0,-21 0 16,0 21-16,0 0 15,-21 0 1,0 0-16,0 0 0,0 1 16,-21-1-16,0-21 0,0 21 0,0-21 15,0 21-15,-1-21 0,1 0 0,0 21 16,0-21-16,0 0 0,0 0 15,-1 0-15,1 0 0,0 0 16,0 0-16,0 0 16,0-21-16,21 0 0,0 0 15,0 0-15</inkml:trace>
  <inkml:trace contextRef="#ctx0" brushRef="#br0" timeOffset="24423.85">13779 2752 0,'0'0'0,"-21"0"0,0 0 16,21-21-16,-21 21 0,0-22 15,0 22-15,21-21 0,-22 21 16,1-21-16,0 0 16,0 0-16,21 0 15,0-1-15</inkml:trace>
  <inkml:trace contextRef="#ctx0" brushRef="#br0" timeOffset="25395.86">15240 3281 0,'-21'0'0,"21"-21"31,21 0-31,0-1 0,21 1 16,-20 0-16,20-21 0,-21 21 0,21-22 16,1 22-16,-1-21 0,0-1 0,-20 1 15,20 0-15,-21-1 0,21-20 16,-20 21-16,-1-22 0,21 1 15,-21-1-15,0 1 0,1-1 0,-1 1 16,0-1-16,0 1 0,0 20 16,-21-20-16,0-1 0,0 22 0,0 0 15,0-22-15,0 43 0,-21 0 16,0 21-16,0 0 16,0 0-16,-1 21 0,1 0 0,-21 0 15,21 22-15,-22-1 0,22 0 0,0 1 16,-21 20-16,21 1 0,-1-1 15,1 22-15,0-1 0,-42 213 16,41-213-16,1-20 16,21-1-16,0-20 0,-21 20 0,0-20 15,21-1-15,-21 0 16,21 1-16,0-22 0,0 0 0,0 0 16,0 0-16,0-42 15,0 0 1,21 0-16,0 0 15,0-1-15,0-20 0,1 21 0,-1 0 16,0-22-16,0 22 0,21 0 0,-20 0 16,-1 0-16,0 0 0,21 21 15,-21 0-15,1 0 0,-1 0 16,0 0-16,-21 21 0,0 0 16,0 0-16,0 0 15,21 0-15,-21 1 0,0 20 16,0-21-16,0 0 0,21 0 0,-21 1 15,0-1-15,0 0 0,0 0 16,21-21-16,-21 21 0,22-21 0,-1 0 16,0 0-1,0 0-15,0 0 0,0 0 0,22 0 16,-22-21-16,21 21 0</inkml:trace>
  <inkml:trace contextRef="#ctx0" brushRef="#br0" timeOffset="27356.22">16700 3027 0,'22'0'0,"-44"0"0,44-21 0,-22 0 16,0-1-16,0 1 0,0 0 0,-22 0 15,1 0-15,0 0 0,-21 21 16,21 0-16,-22 0 0,22 0 16,-21 0-16,-1 0 0,1 0 0,0 21 15,-1 0-15,1 0 0,0 0 0,-1 22 16,22-22-16,-21 21 0,21-21 15,-22 22-15,22-1 0,0-21 16,21 21-16,0-20 0,0-1 0,0 21 0,0-21 16,0 0-16,21-21 0,0 22 0,1-1 15,-1-21-15,0 0 16,21 0-16,-21 0 0,22 0 0,-1 0 16,-21-21-16,22-1 0,-22 22 0,42-42 15,-42 21-15,1 0 0,-1 0 16,0-1-16,0 1 0,-21-21 15,21 21-15,-21 0 0,21-22 0,-21 22 16,22 0-16,-22 0 0,0 0 0,0-1 16,0 1-1,0 42 1,0 1-16,0-1 0,0 21 16,0-21-16,0 0 15,0 1-15,-22-1 0,22 21 0,0-21 16,0 0-16,0 1 0,0-1 15,0 0-15,0 0 0,0 0 0,0 0 16,22-21-16,-1 22 0,0-22 16,0 0-16,0 0 0,0 0 15,22 0-15,-22 0 0,0-22 0,21 1 16,-20 21-16,-1-21 0,21 0 0,-21 0 16,0 0-16,1-1 0,-1 1 15,0 0-15,-21 0 0,0 0 0,21-22 16,-21 22-16,0 0 0,21 0 0,-21 0 15,0 42 32,-21 0-47,21 0 0,0 0 0,-21 1 16,21 20-16,0 0 0,0-21 16,0 1-16,0-1 0,0 0 0,0 0 15,0 0-15,0 0 0,0 1 16,21-22-16,0 0 15,0 0-15,1 0 0,-1 0 16,0 0-16,-21-22 0,21 22 16,0-21-16,0 0 0,1 21 0,20-21 15,-21 0-15,0 0 0,0-22 16,1 22-16,-1 0 0,0 0 0,-21 0 16,21-1-16,0 1 0,0 0 0,-21 0 15,0 0 1,22 21-16,-22 21 15,0 0 1,-22 0-16,22 0 0,0 1 16,0-1-16,-21 0 0,21 21 15,0-21-15,-21 1 0,21-1 0,0 0 16,0 0-16,0 0 0,0 0 0,21 1 16,0-22-16,-21 21 0,22-21 15,-1 0-15,0 0 0,0 0 16,0 0-16,0 0 0,1 0 0,-1 0 15,0 0-15,0-21 0,0 21 0,0-22 16,1 1-16,-1 21 0,-21-21 16,0 0-16,21 0 0,-21 0 0,21-1 15,-21 1-15,0 0 0,0 0 0,0 0 16,0 0-16,0 42 31,0 0-31,0 0 16,0 0-16,0 0 0,0 1 15,0-1-15,0 0 0,0 0 16,0 0-16,0 0 0,0 1 16,21-1-16,0-21 0,1 0 15,20 0-15,-21 0 16,21 0-16,-20 0 0,-1 0 16,0-21-16,21-1 0,-21 1 15,1 0-15,-1 0 0,0 0 16,-21 0-16,0-1 0,0 1 0,21-21 15,-21 21-15,21-22 16,-21 22-16,0 42 31,-21-21-31,21 22 16,-21 20-16,21-21 0,-21 0 0,21 0 16,-21 1-16,21-1 0,0 0 15,0 0-15,-22 21 16,22-20-16,22-44 47,-1 1-47,-21 0 0,21 21 15,0-21-15,0 0 0,0 0 0,1-1 16,-1 1-16,0 0 0,0 0 16,0 0-16,0 0 0,1 21 15,-22 21 1,0 0-1,0 0-15,0 0 0,0 0 16,0 1-16,0-1 0,0 0 0,0 0 16,0 0-16,0 0 0,0 1 0,0-1 15,0 0-15,21 0 0,0-21 16,0 0-16,21 21 16,-20-21-16,-1 0 0,21 0 0,-21 0 0,22 0 15,-22 0-15,21 0 0,-21-21 0,22 21 16,-22-21-16,21 0 0,-21 0 0,0-1 15,1 1-15,-1 0 16,-21 0-16,0-21 0,0 20 0,21-20 16,-21 21-16,0 0 0,0 0 0,0-1 15,0 1-15,-21 21 0,0 0 16,-1 0-16,1 0 0,0 0 16,0 0-16,-43 21 15,43 1-15,0-22 0,0 21 0,21 0 16,0 0-16,0 0 15,0 0-15,0 1 16,21-22-16,64 0 31,-64 0-31,0 0 16,0 21-16,-21 0 16,21 0-16,-21 0 0,0 0 15,0 1-15,0-1 0,0 21 0,-21-21 16,0 22-16,21-22 0,-21 21 15,21 0-15,-21 1 0,0-1 16,21 22-16,0-22 0,-22 0 0,1 22 0,0 42 16,0-43-16,0 1 0,0-1 15,-1-21-15,22 1 0,-21 20 16,0 1-16,0-22 16,0-21-16,21 0 0,-21 1 0,-1-1 15,1 0-15,21 0 0,-21-21 16,0 0-1,21-21-15,0 0 0,0 0 16,0-1-16,0 1 0,0-42 16</inkml:trace>
  <inkml:trace contextRef="#ctx0" brushRef="#br0" timeOffset="27557.35">18182 2879 0,'-21'-21'16,"42"42"-16,-63-64 0,42 22 0,-21 21 15,21-21-15,-22 21 0,22-21 16,0 0 15</inkml:trace>
  <inkml:trace contextRef="#ctx0" brushRef="#br0" timeOffset="28800.04">20129 2731 0,'0'-22'0,"0"44"0,0-65 15,0 22-15,0-21 0,0 21 16,0-22-16,0 22 0,0-21 0,0 21 15,0-22-15,0 22 0,0-21 0,22 21 16,-22-1-16,0 1 16,0 0-16,-22 21 31,1 21-31,21 22 0,-21-22 16,0 21-16,21 22 0,0-22 0,-21 21 15,21 1-15,-21-1 0,-1 1 0,22-1 16,-21 1-16,21-1 0,0 1 15,-21-22-15,0 22 0,21-22 0,-21 0 16,21 1-16,0-1 0,0-21 16,0 22-16,-21-22 0,21 0 0,0 0 15,0-42 17,0 0-32,0 0 0,21-1 15,0 1-15,-21 0 0,0 0 16,21-21-16,0 20 0,-21-20 0,21 21 15,1 0-15,-22-22 0,21 22 0,0 0 16,0 21-16,0-21 0,0 21 16,1 0-16,20 0 0,-21 0 15,0 0-15,0 21 0,22 0 16,-22 0-16,0 1 0,0-1 0,-21 42 16,0-42-1,0 22-15,0-22 0,0 0 0,0 0 0,-21 0 16,-21 1-16,21-1 0,-22 0 0,22-21 15,-21 21-15,21-21 0,-22 0 0,22 0 16,0 0-16,-21 0 0,20 0 16,1 0-16,0 0 15,21-21 1,0 0-16,0 0 16,21 21-16,0-22 15,1 22-15,-1-21 0</inkml:trace>
  <inkml:trace contextRef="#ctx0" brushRef="#br0" timeOffset="29216.77">20891 3048 0,'0'0'0,"-21"0"16,0 0-16,0 0 15,0 0-15,0 0 0,-1 21 16,1 0-16,0 1 0,0-1 0,-21 21 15,20-21-15,1 22 16,0-22-16,21 0 0,0 21 16,0-21-16,0 1 0,0-1 0,0 0 15,21 0-15,0 0 0,1-21 16,20 0-16,-21 0 0,21 0 16,-20 0-16,20 0 0,-21-21 15,21 0-15,-20 0 0,-1 21 0,0-21 16,0-1-16,0-20 0,-21 21 0,0 0 15,21-22-15,-21 22 0,0-21 16,0 21-16,0 0 0,0-22 16,0 22-16,-21 0 0,21 0 0,-21 0 15,0-1-15,0 22 0,0 0 16,-1 0-16,1 0 16,0 0-1,21 22-15,21-22 31,0 0-31,1 0 0,-1 0 0,0 0 16</inkml:trace>
  <inkml:trace contextRef="#ctx0" brushRef="#br0" timeOffset="29503.73">21611 2604 0,'21'-22'0,"-42"44"0,42-86 0,-21 43 16,0 0-16,0 0 0,0-1 15,0 1-15,-21 21 0,0 0 16,0 0-16,0 21 0,-1 1 0,1 20 16,-21 0-16,21 1 0,0 20 15,-1-21-15,1 22 0,0-1 16,0-20-16,0 20 0,0 1 0,21-22 16,-22 22-16,22-22 0,-21 0 0,21 22 15,-21-43-15,21 21 0,0 1 16,0-22-16,0 0 0,0 0 0,0 0 0,0 0 15,0 1 1,21-22 0,0 0-16,-21-22 0,22 1 0,-1 21 15,0-21-15,-21 0 0</inkml:trace>
  <inkml:trace contextRef="#ctx0" brushRef="#br0" timeOffset="29994.82">22056 2477 0,'0'0'16,"21"-106"0,-42 106-1,21 21 1,-22 21-16,1-21 0,0 43 16,21-22-16,-21 22 0,0-22 0,0 22 15,-1-1-15,22-21 0,-21 22 0,0-1 16,0-20-16,0 20 0,-22-20 15,22-1-15,0 0 0,0 1 0,0-1 16,21-21-16,-21 21 0,-1-20 0,22-1 16,0 0-16,0 0 15,0-42 1,0 0 0,22 0-16,-1-1 0,0-20 15,0 21-15,0 0 16,22-22-16,-22 22 0,0-21 0,0 21 15,21 0-15,-20-1 0,-1 1 0,0 0 16,0 21-16,0 0 0,0 0 0,-21 21 16,22 0-16,-22 1 15,21 20-15,-21-21 0,0 21 0,0 1 16,0-22-16,0 21 0,0-21 0,0 22 16,0-22-16,0 0 0,0 0 15,-21 0-15,21 1 0,-22-22 0,22 21 16,-21 0-16,0-21 15,21-21 17,-21 0-32,0-1 0</inkml:trace>
  <inkml:trace contextRef="#ctx0" brushRef="#br0" timeOffset="30211.92">21421 3069 0,'0'0'0,"0"-21"32,0 0-32,21 21 0,21 0 15,-21 0-15,22-21 0,41 21 16,-41 0-16,-1-21 16,0 21-16,1 0 0,-22 0 0,21 0 15,-21 0-15,-63 0 31,21 0-31,-22 0 0</inkml:trace>
  <inkml:trace contextRef="#ctx0" brushRef="#br0" timeOffset="31663.89">1503 5249 0,'21'0'16,"21"-42"-1,-42 21-15,21-21 0,1 20 0,-1 1 0,-21 0 16,0-21-16,21 21 16,-21-43-16,0 43 0,0-21 15,-21 20-15,21 1 0,-43 0 16,22-21-16,0 21 0,-21 21 0,-1-22 16,22 22-16,-21 0 0,0 0 15,-1 0-15,-20 22 0,42-1 16,-22 0-16,22 21 0,0 1 15,0-1-15,0 0 0,-1 1 0,22 20 16,-21-21-16,21 1 0,0-1 16,0 0-16,0 1 0,0-22 15,21 0-15,1 0 0,-1 0 0,0 1 16,0-22-16,0 0 16,0 0-16,22 0 0,-1 0 0,-21 0 0,22-22 15,-1 1-15,0 0 0,1 0 16,-1 0-16,21-22 0,-20 22 0,-1-21 15,0 0-15,1-1 0,-22-20 16,21 20-16,-21 1 0,22-21 0,-22 20 16,0-20-16,0 20 0,-21-20 0,0 21 15,21-1-15,-21 1 0,0 0 16,0-22-16,0 22 0,0 21 16,-21-1-16,0 22 15,0 0-15,0 0 16,0 43-16,-1-22 0,1 21 15,0 43-15,21-43 16,-21 1-16,0 20 0,21 1 16,0-1-16,0-21 0,0 22 0,0-22 15,0 22-15,0-22 0,0 0 0,21-20 16,-21 20-16,21-21 0,0 0 16,0 0-16,1-21 0,20 22 0,-21-22 15,0 0-15,22 0 0,-1 0 16,-21 0-16,21-22 0,1 1 15,-1 0-15,22-21 0,-22 21 0,0-1 16,-21 1-16,22-42 16,-22 42-16,-21-1 0,21-20 15,-21 21-15,0 0 0,0 0 0,0-1 16,0 1-16,-21 21 16,0 0-16,0 0 0,-1 0 0,22 21 15,-21 1-15,0 20 0,21-21 16,0 0-16,-21 22 0,21-1 0,-21-21 15,21 21-15,0-20 0,0-1 16,0 21-16,0-21 0,0 0 16,21 1-16,0-22 0,0 0 15,0 21-15,1-21 0,-1 0 16,0 0-16,0 0 0,21 0 0,-20 0 16,20-21-16,-21 21 0,0-22 0</inkml:trace>
  <inkml:trace contextRef="#ctx0" brushRef="#br0" timeOffset="32227.84">3027 4890 0,'0'-22'0,"0"44"0,21-44 0,-21 1 0,0 0 16,0 0-16,-21 21 31,0 0-31,-1 21 0,1 0 0,21 0 16,-21 1-16,0-1 0,0 21 0,21-21 15,-21 22-15,-1 20 16,1-21-16,21 1 0,0-22 0,0 21 16,0-21-16,0 22 0,0-22 15,0 0-15,0 0 0,21 0 0,1-21 16,-1 22-16,0-22 0,0 0 16,0 0-16,22 0 0,-22 0 0,0 0 15,21-22-15,-21 1 0,22 0 0,-1 0 16,-21 0-16,22 0 0,-1-22 15,-21 22-15,21-21 0,1-1 16,-22-20-16,21 21 0,-21-22 0,1 1 16,-1-1-16,21 1 0,-21-1 0,-21 1 15,21-1-15,1 1 0,-1-1 16,-21 22-16,0-1 0,0 1 0,0 0 16,0-1-16,0 22 0,0 0 0,-21 42 31,-1 0-31,1 1 0,21 20 15,-21 0-15,0 1 0,21-1 0,-21 21 16,0-20-16,-1 20 16,22 1-16,0-1 0,-21 1 0,21-1 0,0 1 15,0-1-15,0-20 0,0 20 16,0-21-16,0 1 0,0-1 16,0-21-16,21 0 0,1 22 0,-22-22 15,21-21-15,0 21 0,0-21 16,0 0-16,0 0 15,1 0-15,-1 0 0,0 0 0,0 0 16,0-21-16,0 0 0,1 0 0</inkml:trace>
  <inkml:trace contextRef="#ctx0" brushRef="#br0" timeOffset="33029.94">4254 4911 0,'0'0'0,"0"-21"0,0-1 0,0 1 15,0 0-15,0 0 0,-21 21 16,0 0-16,0 0 0,0 0 16,0 0-16,-22 21 15,1 0-15,21 0 0,-22 22 0,22-22 16,0 21-16,-21 1 0,21-22 16,-1 21-16,1 0 0,0 1 0,21-22 15,0 21-15,0-21 0,0 1 0,0-1 16,0 0-16,0 0 0,0 0 15,21-21-15,0 0 0,1 0 16,-1 0-16,0 0 0,0 0 0,0 0 16,0 0-16,1-21 0,-1 0 0,0 21 15,0-21-15,0 0 0,0-22 0,1 22 16,-1 0-16,-21-21 0,21 20 16,-21-20-16,21 21 0,-21-21 0,21-1 15,-21 22-15,0-21 0,0 21 0,0-1 16,0 1-16,0 0 15,0 42 1,0 0-16,0 1 0,0-1 16,0 21-16,0-21 15,0 22-15,0-22 0,-21 21 0,21-21 16,0 22-16,0-22 0,0 0 0,0 0 16,0 0-16,0 0 0,0 1 15,21-1-15,0-21 0,1 0 0,-22 21 16,21-21-16,0 0 0,21 0 0,-21 0 15,1 0-15,20-21 0,-21 0 0,0 21 16,22-22-16,-22 1 0,21 0 16,0 0-16,-20-21 0,-1 20 15,21 1-15,-21-21 0,0 0 0,1 20 0,-1-20 16,0 0-16,-21 21 16,0-22-16,0 1 0,0 21 15,-21 21-15,0 0 0,-1 0 16,1 0-16,0 0 0,21 21 15,0 0-15,0 0 0,0 0 16,0 1-16,0-1 0,0 0 0,21 0 16,-21 21-16,21-20 0,1-1 0,-1 0 15,0 0-15,-21 0 0,21 0 16,-21 1-16,21-1 0,-21 0 16,0 0-16,0 0 0,0 0 0,0 1 15,0-1-15,0 0 16,0 0-16,0 0 15,21-21 1,1 0-16,-1 0 16,0 0-16,0 0 15,0-21-15,0 21 0,1-21 16,20 0-16,-21 21 0,21-21 0,-20-1 16</inkml:trace>
  <inkml:trace contextRef="#ctx0" brushRef="#br0" timeOffset="34740.26">5588 4995 0,'21'-21'0,"-42"42"0,63-63 0,-42 21 0,0 0 16,0 0-16,0-1 0,0 1 16,0 0-16,0 0 0,-21 0 0,0 21 15,0-21-15,0 21 0,-1 0 16,-20 0-16,21 0 0,0 21 16,0 0-16,-1 0 0,1 0 15,0 22-15,0-22 0,0 21 0,0 0 16,-1-20-16,1 20 0,0-21 0,21 21 15,0-20-15,0 20 0,0-21 0,0 0 16,0 0-16,0 1 0,0-1 16,21-21-16,0 21 0,1-21 0,-1 0 15,0 0-15,0 0 0,0 0 0,0 0 16,1 0-16,-1-21 0,0 0 16,0 21-16,0-22 0,0 1 0,1 0 15,-1 0-15,-21-21 0,21 20 16,-21-20-16,21 21 0,-21-21 0,0 20 15,0 1-15,0 0 0,21 0 16,-21 0-16,0 42 31,0 0-31,0 0 0,0 0 0,-21 1 16,21 20-16,0-21 0,0 0 16,0 22-16,0-22 0,0 0 0,0 0 15,0 0-15,0 0 0,21 1 0,0-1 16,-21 0-16,22-21 0,-1 21 0,0-21 15,0 0-15,0 0 0,0 0 16,22 0-16,-22 0 0,0 0 16,0-21-16,22 0 0,-1-22 15,-21 22-15,0 0 0,0-21 16,1 21-16,-22-22 0,21 1 16,0 0-16,0-22 0,-21 1 0,21 20 15,0-20-15,-21-1 0,22 1 0,-1-1 16,-21 22-16,21-22 0,-21 22 0,0 0 15,0 21-15,0-22 0,0 22 16,-21 42 0,0 0-1,21 1-15,-22-1 0,1 21 0,21 0 16,0-20-16,-21 20 0,21 0 16,-21 22-16,21-22 0,0 22 0,0-22 15,0 21-15,0 1 0,0-22 0,0 22 16,0-22-16,0 0 0,0 1 0,21-1 15,-21 0-15,21-20 0,0-1 16,-21 0-16,22 0 0,-1 0 16,0-21-16,0 0 0,0 0 15,0 0-15,1 0 0,-1 0 16,0-21-16,0 0 0,0 0 16,0 0-16,-21-1 0,22 1 15,-1-21-15,0 21 0,-21-22 0,0 22 16,21-21-16,0 0 0,-21 20 15,0 1-15,0 42 32,0 1-32,0-1 0,0 0 15,0 21-15,0-21 0,0 1 0,0-1 16,0 0-16,0 0 0,0 0 16,0 0-16,0 1 0,0-1 0,0 0 15,21-21-15,1 0 16,-1 0-16,0 0 0,0 0 15,0 0-15,0 0 0,1 0 0,-1-21 16,0 21-16,0-21 16,0-1-16,0 1 0,1 0 0,-1 21 15,0-42-15,0 21 0,-21-1 0,21 1 16,0 21-16,-21-21 0,0 0 0,0 42 31,0 0-15,0 0-16,0 1 0,0-1 0,0 0 15,-21 0-15,21 0 0,-21 0 0,21 1 16,0-1-16,0 0 0,0 0 16,21-21-1,0 0-15,1 0 16,-1 0-16,0 0 0,0 0 16,0 0-16,-21-21 0,21 0 15,1 0-15,-22-1 16,0 1-16,0 0 0,0 0 15,0 0-15,-22 0 0,1-1 16,21 1-16,-21 0 0,21 0 16,0 0-16,-21 21 0,21-21 0,-21-1 15,21 1 1,0 0-16,21 0 16,0 21-16,0 0 15,0-21-15,1 21 0,-1 0 0,0 0 16,0 0-16,0 0 0,0 0 15,1 0-15,-1 21 0,0-21 0,0 21 16,-21 0-16,21-21 0,0 21 16,-21 1-16,0-1 0,0 0 0,0 0 0,0 0 15,0 0-15,0 1 0,0-1 0,0 0 16,0 0-16,0 0 16,0 0-16,0 1 0,0-1 15,-21 0-15,0-21 31,21-21 1,0 0-32,0-1 15,0 1-15,0 0 0,0 0 0,21 0 16,0 0-16,1-22 0,20-20 16,-21 42-16,0-22 0,0 22 15,22 0-15,-22-21 0,0 20 16,21 22-16,-20-21 0,-1 21 0,0 0 15,0 0-15,0 21 0,-21 22 16,21-22-16,-21 0 0,0 21 0,0-20 16,0-1-16,0 21 0,0-21 0,0 0 15,0 22-15,0-22 0,0 0 16,-21 0-16,21 0 0,0 1 16,0-1-16,-21 0 0,0 0 31,21-42 0,0 0-31,0 0 16,0-1-16,0 1 0</inkml:trace>
  <inkml:trace contextRef="#ctx0" brushRef="#br0" timeOffset="34952.37">7345 4551 0,'-21'0'16,"42"0"-16,-64 0 0,22 0 15,0 0-15,0 0 63,21-21-63,-21 21 0,0 0 0,-1 0 15</inkml:trace>
  <inkml:trace contextRef="#ctx0" brushRef="#br0" timeOffset="35152.01">6011 4699 0,'-42'0'15,"84"0"-15,-126 0 0,62 0 0,1 0 0,0 0 16,42 0-1,22 0-15,-22 0 0,0 0 16,21 0-16,1-21 16,-22 21-16,21 0 0,-21 0 0,22-21 0,-22 21 15,0 0-15,0 0 0,0 0 16,-21-21-16,21 21 16</inkml:trace>
  <inkml:trace contextRef="#ctx0" brushRef="#br0" timeOffset="36870.08">9758 5144 0,'21'0'16,"-42"0"-16,63 0 0,-21 0 0,0-22 0,1 1 16,-1 0-16,-21 0 0,21 0 15,-21 0-15,0-1 0,0-20 0,0 21 16,0 0-16,-21-22 0,0 22 15,-1-21-15,1 21 0,-21 0 0,0-1 16,20 1-16,-20 0 0,0 21 0,21 0 16,-22 0-16,1 0 0,21 0 15,-22 21-15,22 0 0,-21 1 0,21-1 16,0 21-16,-22 0 0,22 1 16,0-1-16,0 22 0,0-22 0,21 0 15,0 1-15,0-22 0,0 21 0,0-21 16,0 0-16,0 1 0,21-1 0,0 0 15,0-21-15,21 0 0,-20 0 16,20 0-16,-21 0 0,21 0 0,1 0 16,-22-21-16,21 0 0,1-1 0,-1 1 15,0 0-15,1 0 0,-1 0 0,0 0 16,-21-1-16,1-20 0,20 21 16,-21 0-16,0-22 0,-21 22 15,0-21-15,21 21 0,-21 0 0,0-22 16,0 22-16,0 0 0,0 42 31,-21 0-31,21 0 0,0 22 16,-21-22-16,21 21 0,-21-21 0,21 85 15,0-63-15,0-22 16,0 0-16,0 0 0,0 0 16,21 0-16,0-21 0,0 22 0,1-22 15,-1 0-15,21 0 0,-21 0 0,22 0 16,-22 0-16,0 0 0,21-22 15,-21 1-15,22 21 0,-22-21 0,0 0 0,0 0 16,0 21-16,1-21 16,-1-1-16,-21-20 0,0 21 0,21 0 15,-21-22-15,0 22 0,0 0 0,0 0 16,0 0-16,0 0 0,0 42 31,0 21-31,0-21 16,0 0-16,0 1 0,-21 20 0,21-21 15,-21 0-15,21 22 0,0-22 0,0 0 16,0 0-16,-22 0 0,22 0 16,0 1-16,0-1 15,0-42 1,22 21 0,-1-22-16,-21 1 0,21 21 0,0-21 15,-21 0-15,21 0 0,-21 0 0,21-1 16,1 1-16,-22 0 0,21-21 15,-21 21-15,21-1 0,-21 1 16,21 21-16,-21 21 16,21 1-16,-21-1 15,0 0-15,21 0 0,-21 21 16,0 1-16,0-22 0,22 0 16,-1 0-16,-21 0 0,21 1 15,0-1-15,-21 0 0,21-21 0,0 21 16,1-21-16,-1 0 0,21 21 0,-21-21 15,22 0-15,-22 0 0,21 0 16,0 0-16,1 0 0,-1 0 0,-21-21 16,22 21-16,-1-21 0,-21 21 15,21-21-15,-20 0 0,-1-1 0,21 1 0,-42 0 16,21 0-16,0-21 0,-21-22 16,0 22-16,0-1 15,0 22-15,0-21 0,0 21 0,0 0 0,0-1 16,0 1-16,-21 21 15,0 21-15,0-21 0,0 22 0,-22-1 16,22 21-16,0-21 16,-21 22-16,21-22 0,-1 21 0,-20 22 15,21-43-15,21 0 0,-21 21 16,21 1-16,0-22 16,0 0-16,21 0 0,0-21 0,0 0 15,0 0-15,1 0 0,-1 0 16,0 0-16,0 0 0,21 0 0,-20-21 15,-1 21-15,0-21 0,0 0 0,21-1 16,-20 1-16,-1 0 0,0 0 16,0 0-16,0-22 0,-21 22 0,21-21 15,1 0-15,-1-1 0,-21-20 16,21 20-16,0-20 0,-21 21 0,21-22 16,0 22-16,-21-1 0,22-20 0,-22-22 15,0 43-15,0 0 0,0-1 16,0 22-16,0 0 0,0 0 15,-22 21-15,1 21 16,0 0-16,21 21 0,-21-20 0,0 20 16,0 21-16,-1-20 0,22-1 15,0 22-15,-21-1 0,21 1 16,0-1-16,0 1 0,0-1 0,0-21 16,0 1-16,0 20 0,21-20 0,1-22 15,-1 21-15,0-21 0,0 0 0,0 1 16,22-1-16,-22-21 0,0 21 15,0-21-15,0 0 0,0 0 0,1 0 16,-1 0-16,0 0 0,0-21 0,21 21 16,-20-21-16,-1-1 0,0 1 0</inkml:trace>
  <inkml:trace contextRef="#ctx0" brushRef="#br0" timeOffset="40544.32">13695 4890 0,'21'0'15,"-42"0"-15,63 0 0,-21 0 16,0 0-16,1 0 0,-22-22 15,21 22-15,0-21 0,-21 0 16,0 0-16,0 0 16,0 0-16,-21 21 15,0-22-15,-1 1 0,1 21 0,0 0 16,0-21-16,-21 21 0,20 0 0,1 0 16,-21 0-16,21 0 0,0 21 0,-22 0 15,22 1-15,-21 20 0,21-21 16,-1 21-16,1-20 0,0 20 15,0-21-15,0 21 0,21-20 0,-21-1 16,21 0-16,0 0 0,0 0 0,0 0 16,21-21-16,0 0 0,0 22 15,21-22-15,-20 0 0,-1 0 16,21 0-16,0-22 0,-20 22 0,20-21 16,0 0-16,1 0 0,-1 0 15,0 0-15,1-1 0,-1-20 0,0 0 16,1 21-16,-1-22 0,0 1 0,1 0 15,-22-1-15,0 1 0,21-22 16,-21 22-16,1 0 0,-1-22 0,0 22 16,0-22-16,-21 1 0,0 21 0,21-1 15,-21-20-15,0 20 0,0-20 16,0 42-16,-21 21 16,0 0-16,0 0 0,0 21 15,-1 0-15,1 21 0,0 1 16,0-1-16,0 22 0,0-22 15,-1 21-15,1-20 0,0 20 0,0 1 16,0-22-16,21 85 0,-21-85 0,21 22 16,0-22-16,0 1 15,0-1-15,21 0 0,0-21 0,0 22 16,0-22-16,22 0 0,-22 0 0,21 0 16,0-21-16,1 0 0,-1 0 15,-21 0-15,22 0 0,-1 0 0,0 0 0,-21 0 16,22 0-16,-22-21 0,21 0 15,-21 0-15,1 0 0,-1 0 0,0-22 16,0 22-16,-21-21 0,0 21 0,21-64 16,-21 64-16,0 0 0,0-22 15,0 22-15,0 0 0,0 0 16,-21 42 0,21 0-1,0 0-15,0 0 0,-21 1 0,21 20 16,0-21-16,0 21 0,0 1 15,0-22-15,0 21 0,0-21 0,21 1 16,0 20-16,0-42 0,1 21 0,-1 0 16,0-21-16,0 0 0,0 0 0,22 0 15,-22 0-15,21 0 0,-21 0 0,0 0 16,22 0-16,-1-21 0,-21 21 16,22-21-16,-22 0 0,21 0 0,-21-1 15,0-20-15,22 21 0,-1-64 16,-21 43-16,0 21 0,22-64 15,-22 0 1,0 43-16,0 0 0,0-1 0,-21 1 16,0 21-16,0-21 0,0 20 0,0 1 15,0 0-15,-21 21 16,0 21-16,0 0 16,0 1-16,21-1 0,-21 21 0,-1 0 15,1 1-15,0-1 0,21 22 0,-21-1 16,21 1-16,-21-1 0,0 22 15,21-22-15,-22 85 16,22-63-16,-21-21 0,0-1 0,0 22 16,0-22-16,0 1 0,-1-1 0,1 22 15,0-22-15,-21 43 0,21-42 16,-1-22-16,1 0 0,-21 43 16,21-64-16,21 0 0,0 1 0,0-1 15,0 0-15,0 0 0,21-21 31,21 0-31,-21 0 0,1-21 16,20 0-16,0 0 0,1-1 0,-1 1 16,-21 0-16,21-21 0,1 21 0,-1-22 15,-21 1-15,0 0 0,22-1 0,-43-20 16,21 20-16,-21-20 0,0-1 16,0 1-16,0-1 0,-21 22 0,21-21 15,-43 20-15,22 1 0,0 0 16,0 20-16,-21 1 0,20 0 0,-20 21 15,21 0-15,0 0 0,0 0 0,-1 0 16,1 0-16,21 21 16,21-21-16,1 0 15,-1 0-15,0 0 0,21 0 16,1 0-16,-1 0 0,0 0 0,1-21 16,-1 21-16,0-21 0,128-43 15,-86 1 1,-63 42-16,22 0 0,-22-22 15,0 22-15,0-21 0,0 21 16,1-43-16,-22 43 0,0 0 16,0 0-16,0 42 31,0 0-31,0 0 16,-22 21-16,22-20 0,0-1 0,0 21 15,-21-21-15,21 22 0,0-22 0,0 0 16,0 0-16,0 0 0,0 0 0,0 1 15,21-22-15,1 21 16,-1-21-16,0 0 0,0 0 0,0 0 16,22 0-16,-22 0 0,0 0 15,21 0-15,-21 0 0,22-21 0,-22-1 16,21 1-16,-21 0 0,1 0 16,20 0-16,-21-22 0,0 22 0,0-21 15,1 0-15,-1-22 16,-21 22-16,0 63 31,-21 0-31,-1 0 0,1 0 0,21 22 16,0-22-16,-21 0 0,21 21 0,-21-20 15,21 20-15,-21-21 0,21 0 0,0 0 16,0 1-16,0-1 0,0 0 16,-21-21-16,21 21 15,0-42 1,0 0-1,21 0-15,-21-1 16,21 1-16,0 0 0,-21 0 16,21-21-16,0 20 0,1 1 0,-22 0 15,21 0-15,0 0 0,0 21 0,0 0 16,0 0 0,-21 21-1,0 0-15,0 0 0,0 0 16,0 1-16,0-1 0,0 0 0,22 0 15,-22 0-15,21 0 0,-21 1 16,21-1-16,0-21 16,0 21-16,0-21 0,1 0 15,-1 0-15,0 0 0,0 0 0,0 0 16,0 0-16,1 0 0,-1 0 0,0-21 16,0 0-16,0 21 0,0-22 0,1 1 15,-1 0-15,-21 0 0,21-21 16,0 20-16,-21 1 0,21-21 15,-21 21-15,0 0 0,0-1 0,0 1 16,0 0-16,0 42 31,0 0-31,0 1 0,0-1 16,-21 0-16,21 0 0,0 0 0,0 0 16,-21 22-16,21-22 0,0 0 0,0 0 15,0 0-15,0 1 0,0-1 0,0 0 16,21-21-16,0 0 15,-21 21-15,21-21 0,1 0 0,-1 0 16,0 0-16,0 0 0,0 0 16,0-21-16,1 21 0,-1-21 0,0 0 15,0-1-15,0 1 0,0 0 16,1 0-16,-22-21 0,42-43 16,-21 21-16,0 22 0,0-21 15,1 20-15,20-84 0,-21 85 16,43-85-16,-43 85 15,0-1-15,0 1 0,-21 0 16,0-1-16,0 22 0,0 42 16,-21 0-16,21 22 15,-21-22-15,0 21 0,-1 1 16,1-1-16,-21 0 0,42 22 0,-21-22 16,0 0-16,-1 64 0,1-42 15,21-22-15,0 43 16,0-43-16,0 0 0,0 1 15,0-1-15,0-21 0,21 0 0,1 22 16,-22-22-16,21 0 0,0-21 16,0 0-16,0 0 0,0 0 15,1 0-15,20 0 0,-21 0 16,0-21-16,0 21 0,22-21 16,-22 0-16,0-1 0,0 1 0,43-21 15,-43 0-15,0 20 0,-21 1 16,42-21-16,-42 21 15,22 0-15,-22 42 32,0 0-32,0 0 0,-22 0 15,22 22-15,-21-22 0,21 0 16,0 21-16,0-21 0,0 1 0,0-1 16,0 21-16,0-21 0,0 0 15,0 1-15,0-1 16,21-21-16,1 0 0,-1 0 15,0 0-15,0 0 0,0 0 16,0-21-16,1 21 0,-1-22 16,-21 1-16,21 0 15,0-42-15,0 41 0,0-41 16,1 21-16,-22 20 0,21 1 16,-21 0-16,0-21 0,0 63 31,0 0-16,0 0-15,-21 0 0,21 1 0,-22 105 32,22-106-32,0 0 0,0 0 15,0 0 1,22-21 0,-1 0-16,0 0 0,0-21 15,0 0-15,-21 0 16,0 0-16,0-1 0,0-20 15,0 21-15,0 0 16,0 0-16,0-1 0,0 1 0,0 0 16,-21 0-16,0 0 0,0 21 15,0 0 1,21-21 15,21 21-15,0 0-16,0-22 0,0 22 0,22 0 15,-22 0-15,21-21 0,0 21 0,-20 0 16,20 0-16,0 0 16,-21 0-16,1 0 0,20 0 0,-21 0 15,0 0-15,0 0 0,-21 21 16,22 1-16,-22-1 0,0 0 16,0 0-16,0 21 0,0-20 15,-22-1-15,22 0 0,-21 21 0,0-21 16,21 1-16,-21-1 0,21 0 15,-21 0-15,0 0 0,21 0 0,0 1 16,-22-22-16,1 0 16,21 21-16,0-42 31,0-1-31,0 1 16,0 0-16,21 0 0,1 0 15,-1 0-15,0-43 0,0 43 16,0-21-16,43-22 15,-1-21-15,1 1 16,-22 63-16,0-1 0,-20 1 16,20 21-16,-21 0 15,0 0-15,-21 21 0,0 1 0,0 20 16,0-21-16,0 21 0,0 1 0,-21-1 16,21-21-16,-21 22 0,0 20 15,21-21-15,-21-20 0,21-1 0,-22 0 16,22 0-16,0 0 0,0 0 15,0 1-15,0-44 63,0 1-63,0 0 0,0-21 16,0 21-16,0-1 0,0-20 15</inkml:trace>
  <inkml:trace contextRef="#ctx0" brushRef="#br0" timeOffset="40778.37">18415 4466 0,'-21'0'0,"42"0"0,-63 0 0,42-21 15,-22 21-15,1 0 16,0 0-16,0 0 15,0 0 1,0 0 0,-1 0-1,1 0 1,0 0-16,0 0 0</inkml:trace>
  <inkml:trace contextRef="#ctx0" brushRef="#br0" timeOffset="41035.9">17060 4466 0,'-21'0'15,"42"0"-15,-42 21 0,42-21 16,22 0 0,-22 0-16,0 0 0,21 0 15,1 0-15,-1 0 0,0 0 16,1 0-16,20 0 0,-21 0 0,1 0 15,-1 0-15,0 0 0,-20 0 0,-1 0 16,21 0-16,-21 0 16,-21-21-16,-21 21 31,0-21-31,0 21 0,0 0 16,-1 0-16,-20-21 0</inkml:trace>
  <inkml:trace contextRef="#ctx0" brushRef="#br0" timeOffset="41267.97">16171 4276 0,'-21'0'0,"42"0"0,-63 0 16,21 0 46,0 0-62,21-21 16,-22 21-16</inkml:trace>
  <inkml:trace contextRef="#ctx0" brushRef="#br0" timeOffset="42495.94">1249 6710 0,'0'0'0,"-21"21"16,-1-21-1,44 0 1,-1 0-1,21-21-15,-21 0 0,0 21 16,22-21-16,-22-1 0,21 1 16,1 21-16,-22-21 0,0 0 0,21 0 15,-21 0-15,-21-1 16,0 1-16,0 0 0,0 0 16,-42 21-16,21 0 0,-21 0 15,-1 0-15,1 0 0,0 21 0,-22 0 16,1 22-16,20-22 0,-20 21 15,20 0-15,1-20 0,0 20 0,21 0 16,-1-21-16,1 22 0,21-22 16,0 0-16,0 0 0,0 0 0,21 1 15,1-22-15,20 0 0,0 21 16,1-21-16,-1 0 0,0 0 0,1 0 16,-1 0-16,0 0 0,-21 0 0,22 0 15,-22 0-15,0-21 16,-42 21 15,0 0-31,-22 0 0,22 0 0,-21 21 16,21 0-16,-22-21 0,1 21 15,21 0-15,-21 0 0,20 1 0,1-1 16,0 0-16,0 0 0,0 0 16,21 0-16,0 1 0,0-1 15,-21 0-15,21 0 0,0 0 0,0 0 16,21-21-16,0 0 15,0 0-15,0 0 16,22 0-16,-22 0 0,21 0 16,0-21-16,1 0 0,-1 0 0</inkml:trace>
  <inkml:trace contextRef="#ctx0" brushRef="#br0" timeOffset="43122.11">1947 6964 0,'21'-21'16,"-42"42"-16,42-63 0,-21 20 0,0 1 15,0 0-15,0 0 0,0 0 0,0 0 16,-21 21-16,0 0 0,0 0 0,0 0 16,0 0-1,-1 0-15,1 21 0,0 0 0,0 0 16,0 0-16,0 0 0,-1 1 16,1-1-16,21 0 0,0 0 0,0 0 15,0 0-15,0 1 0,0-1 16,21-21-1,1 0-15,-1 0 0,21 0 0,-21 0 16,0 0-16,22-21 0,-22 21 16,0-22-16,0 1 0,0 21 0,1-21 15,-1 0-15,0 0 0,0 21 0,-21-21 16,0-1-16,0 1 16,21 42 15,-21 1-31,0-1 0,0 0 15,0 0-15,0 64 0,0-43 16,0 0-16,0 22 0,0-22 16,0 22-16,0-1 0,0 22 0,0-22 15,0 1-15,0-1 0,0 1 0,0-1 16,0 22-16,0-21 0,0-1 16,-21 1-16,0-1 0,21 1 0,-21-1 15,0-21-15,-1 22 0,1-22 0,0 1 16,0-1-16,0 0 0,0 1 15,-1-22-15,1 0 0,0-21 16,0 0-16,0 0 0,0-21 16,21 0-16,-22-1 0,22-20 15,0 0-15,0-22 0,0 1 16,0-1-16,0 1 0,22-22 0,-1 0 16,-21 1-16,21-1 0,0-21 0,0 22 15,0-1-15,1 0 0,-1 1 16,0-1-16,0 0 0,21 22 0,-20-1 15,-1 22-15,0 0 0,0-1 16,-21 1-16,21 0 0,0 20 16,1 1-16,-1-21 0,-21 21 0,21 0 15</inkml:trace>
  <inkml:trace contextRef="#ctx0" brushRef="#br0" timeOffset="43356.17">2921 6710 0,'0'0'16,"0"21"77,0 0-93,0 0 0,-21 1 16,21-1-16,-21-21 16</inkml:trace>
  <inkml:trace contextRef="#ctx0" brushRef="#br0" timeOffset="43543.87">2836 7049 0,'0'0'15,"21"21"-15,1-21 78,-22 21-62,0 0-16,-22-21 16,1 21-16,0 0 0,0 1 15</inkml:trace>
  <inkml:trace contextRef="#ctx0" brushRef="#br1" timeOffset="48948.29">6032 6773 0,'22'-21'16,"-22"0"-16,0 0 0,0 0 16,0 0-16,0-1 15,0 1-15,-22 21 16,22 21 0,-21 1-16,21-1 0,-21 0 15,21 0-15,0 21 0,-21 1 0,21-1 16,0 0-16,-21 1 0,0-1 15,21 0-15,-22 22 0,1-1 0,0-20 16,0 20-16,0 1 0,21-22 16,-21 0-16,-1 1 0,1-1 0,0 0 15,21 1-15,0-22 0,-21 0 0,0 0 16,21 0-16,0-42 31,0 0-31,0 0 16,0 0-16,0 0 0,0-22 15</inkml:trace>
  <inkml:trace contextRef="#ctx0" brushRef="#br1" timeOffset="49261.21">5673 6858 0,'-22'-21'0,"44"42"0,-65-63 0,43 21 16,0-1-16,-21 1 0,21-21 15,0 21-15,0 0 0,21-1 0,0 1 16,1 0-16,-1 0 0,21 0 0,0 21 15,22-21-15,-22 21 0,1 0 16,20 0-16,-21 0 0,1 21 0,-1 0 16,0 0-16,-20 21 0,-1-20 15,0 20-15,0 0 0,-21-21 16,0 22-16,0-1 0,-21-21 0,0 22 16,0-22-16,-1 0 0,-20 21 0,0-21 15,21 1-15,-22-1 0,1-21 0,21 21 16,0 0-16,-22-21 0,22 0 15,0 0-15,42-21 32,0 21-32,0-21 0,1 0 15,-1 21-15</inkml:trace>
  <inkml:trace contextRef="#ctx0" brushRef="#br1" timeOffset="49660.46">6498 6710 0,'0'0'16,"21"-21"-16,0 21 0,-21-21 0,-21 42 31,21 0-15,-21 0-16,21 0 0,-21 0 0,0 1 16,21-1-16,0 0 0,0 0 0,0 21 15,0-20-15,0-1 0,0 0 16,0 0-16,0 0 0,0 0 15,0 1-15,0-1 0,21-21 0,-21 21 16,21-21-16,0 0 0,22 0 16,-22 0-16,0 0 0,21-21 0,-21 0 15,1-1-15,20 22 0,-21-21 16,21 0-16,-20 0 0,-1 0 0,0 0 16,21-43-16,-21 43 15,-21 0-15,0 0 0,0-1 0,0 1 16,0 0-16,0 0 0,0 0 15,-21 21 1,0 0-16,21 21 0,0 0 16,-21-21-1,42 0 1,0 0 0,0-21-16</inkml:trace>
  <inkml:trace contextRef="#ctx0" brushRef="#br1" timeOffset="50180.5">7324 6202 0,'0'0'0,"-22"0"32,22 21-32,-21 0 15,21 0-15,0 22 0,0-1 16,-21 43-16,0-43 0,21 0 15,-21 1-15,21-1 0,0 0 0,0 1 16,-21-1-16,21 0 0,-22 1 16,22-22-16,0 21 0,0-21 0,-21 1 15,21-1-15,0 0 0,0 0 16,0 0-16,0-42 31,0 0-15,0 0-16,0 0 0,21 21 15,-21-22-15,22 1 0,-22 0 0,21 0 16,-21 0-16,21 0 0,0-1 16,0 1-16,0 0 0,1 0 0,-1 21 15,0 0-15,0 0 0,0 0 0,0 0 16,1 0-16,-1 0 0,0 21 16,-21 0-16,21 0 0,-21 1 15,0-1-15,0 0 0,0 0 16,-21 0-16,0 0 0,0 1 0,-1-22 15,1 21-15,0 0 0,-21-21 16,21 21-16,-1-21 0,1 0 0,0 0 16,0 0-1,21-21 17,21 0-32,-21 0 15,21-1-15,0 1 0,1 0 0</inkml:trace>
  <inkml:trace contextRef="#ctx0" brushRef="#br1" timeOffset="51058.58">7895 6244 0,'0'-42'16,"0"84"-16,0-105 0,-21 63 15,0 0 1,21 21-1,0 0-15,0 21 16,-21-20-16,21 20 0,-22 0 0,1 22 16,21-22-16,0 0 0,-21 22 15,0-22-15,21 1 0,-21 41 16,21-41-16,-21-22 0,21 21 0,0-21 16,0 0-16,0 1 0,0-1 15,0 0-15,21-21 16,0 0-16,0 0 15,0 0-15,0-21 0,1 0 0,-1 21 16,0-22-16,0 1 0,0 0 16,0 21-16,1-21 0,-1 0 15,0 0-15,0-1 0,-21 1 0,0 0 16,21 0-16,0 21 16,-21 21-1,0 0 1,0 0-16,0 1 0,0-1 0,0 0 15,0 0-15,0 0 0,0 0 16,0 1-16,22-22 16,-22 21-16,21-21 0,0 0 15,0 0-15,0 0 16,0 0-16,1-21 0,-22-1 16,21 22-16,0-21 0,0 0 15,0 0-15,22-21 16,-22 20-16,0 1 0,0 0 15,0 0-15,0 0 0,1 0 0,-22-1 16,21 22-16,0-21 16,0 21 15,-21-21 16,0 0-32,0 0 1,-21 21 0,0 0-1,21 21-15,-21-21 0,21 21 16,0 0-16,-22 0 0,1 1 16,21-1-16,-21 21 0,21-21 15,0 0-15,-21 1 0,21 20 0,0-21 0,0 0 16,0 0-16,0 1 15,0-1-15,21-21 16,0 0-16,0 0 0,1 0 16,-1 0-16,0 0 0,0 0 15,0 0-15,0 0 0,1 0 0,-1-21 16,0-1 0,-21 1-16,0 0 0,0 0 15,0 0-15,0 0 0,0-1 0</inkml:trace>
  <inkml:trace contextRef="#ctx0" brushRef="#br1" timeOffset="51242.74">8467 6392 0,'-22'0'0,"44"0"0,-65-21 16,22 21-1,42 0 48,0 0-63</inkml:trace>
  <inkml:trace contextRef="#ctx0" brushRef="#br1" timeOffset="51592.09">10308 6287 0,'0'0'0,"0"21"31,0 0-15,0 21-16,0-21 0,0 22 0,0-1 16,0 0-16,0 1 0,0-1 0,0 0 15,0 1-15,0-1 0,0-21 16,0 22-16,0-22 0,0 0 0,0 0 16,0 0-16,0 0 0,0 1 0,0-44 46,0 1-46,21 21 16</inkml:trace>
  <inkml:trace contextRef="#ctx0" brushRef="#br1" timeOffset="51820.17">10668 6371 0,'0'-21'15,"0"42"-15,0-63 0,-21 42 16,0 0-16,-1 21 15,1 0-15,0 0 0,0 22 0,0-22 16,0 21-16,-1-21 0,1 22 16,0-1-16,0-21 0,0 22 15,21-22-15,-21 21 0,21-21 0,-22 0 0,22 1 16,-21-22-16,21 21 0,0 0 0,21-21 31,1 0-31,-1 0 16,0 0-16,0-21 0</inkml:trace>
  <inkml:trace contextRef="#ctx0" brushRef="#br1" timeOffset="52219.93">10858 6477 0,'0'-21'16,"0"42"-16,22-63 0,-22 21 0,0 42 31,-22-21-31,1 21 0,0 21 15,0-21-15,21 22 0,-21-22 16,0 21-16,-1 1 0,22-22 0,0 21 16,-21-21-16,21 22 0,0-22 0,0 0 15,0 0-15,0 0 0,0 0 0,21 1 16,1-22-16,-1 21 16,0-21-16,21 0 0,-21 0 0,1 0 15,20 0-15,-21 0 0,0-21 0,22-1 16,-22 22-16,0-21 0,0 0 0,0 0 15,22-43-15,-43 43 16,0-21-16,0 21 0,0-22 0,0 1 16,0 0-16,0 21 0,-22-22 15,1 22-15,0 0 0,0 0 0,0 21 16,0 0-16,-1 0 0,1 0 16,0 0-16,0 0 0,0 0 0,0 0 15,-1 21-15,22 0 0,0 0 0,0 0 16,0 1-16,0-1 15,22 0-15,-1-21 16,0 0-16</inkml:trace>
  <inkml:trace contextRef="#ctx0" brushRef="#br1" timeOffset="52443.04">11472 6477 0,'0'21'15,"0"0"-15,0 22 16,0-22-16,-21 0 0,21 0 0,0 0 16,0 22-16,-21-22 0,21 0 15,-21 0-15,21 0 0,-21 1 0,21-1 16,0 0-16,0 0 16,0-42-1,0 0 1</inkml:trace>
  <inkml:trace contextRef="#ctx0" brushRef="#br1" timeOffset="52609.23">11388 6392 0,'0'-21'0,"0"42"0,0-63 0,0 21 0,0 0 16,0 0-16,0-1 0,0 1 15,0 42 16,21-21-15,-21 22-16,21-22 0,0 21 16</inkml:trace>
  <inkml:trace contextRef="#ctx0" brushRef="#br1" timeOffset="53176.04">12107 6668 0,'0'0'0,"0"-22"0,0 1 15,0 0-15,0 0 16,0 0-16,-21 0 16,0 21-16,0 0 15,0 0-15,-1 21 16,1 0-16,0-21 0,0 21 0,0 0 15,0 22-15,-1-22 0,1 0 0,0 21 16,21-21-16,-21 1 0,21-1 0,-21 0 16,21 0-16,0 0 0,0 0 15,0 1-15,0-1 0,0 0 16,21-21-16,0 0 0,0 0 16,0 0-16,22 0 0,-22-21 15,0 0-15,0 21 0,22-22 16,-22 1-16,0 0 0,0 0 15,21 0-15,-20 0 0,-1-22 0,0 22 16,0-21-16,0-1 0,0 1 0,1-21 16,-1 20-16,-21 1 0,21-22 15,-21 22-15,21 0 0,-21-1 0,0 22 16,0-21-16,0 21 0,0 0 16,-21 21-1,0 21-15,0 0 0,21 21 0,-22-21 16,1 22-16,21 20 0,-21-20 15,21-1-15,-21 21 0,21-20 0,0-1 16,0 0-16,0 1 0,0-1 0,0 0 16,0-20-16,0 20 0,0-21 15,0 0-15,21 0 0,0 1 16,0-22-16,1 0 16,-1 0-16,0 0 0,0 0 0,21 0 15,-20 0-15,-1 0 0</inkml:trace>
  <inkml:trace contextRef="#ctx0" brushRef="#br1" timeOffset="53788.4">13568 6837 0,'0'0'0,"0"-21"0,0 0 16,0-1-16,0 1 15,0 0-15,0 0 0,0 0 16,0 0-16,-21-1 0,-1 1 16,1 21-16,0 0 0,0 0 0,0 0 15,0 0-15,-22 0 0,22 21 16,-21 1-16,21-1 0,-22 0 15,1 0-15,21 21 0,0-20 0,-22-1 16,43 0-16,-21 21 0,21-21 0,-21 1 16,21-1-16,0 0 0,21-21 15,0 21-15,0-21 16,22 0-16,-22 0 0,0 0 16,21 0-16,-20 0 0,20 0 0,-21-21 15,21 21-15,-20-21 0,20 0 0,-21-1 16,21 1-16,-20-21 0,-1 21 15,0-22-15,0 1 0,0 0 16,0-1-16,1 1 0,-1-21 0,-21-1 0,21 22 16,0-22-16,-21 22 0,21 0 15,-21-1-15,0 22 0,0 0 0,0 0 16,0 0-16,0 42 16,-21-21-16,0 42 15,0-21-15,0 22 0,-1-1 0,22 21 16,-21-20-16,0 20 0,0-20 0,21-1 15,0 0-15,0 1 0,0-1 16,0 0-16,0-21 0,0 22 0,0-22 16,0 0-16,0 0 0,0 0 0,0 1 15,21-22-15,-21 21 0,21-21 0,0 0 16,1 0-16,-1 0 0,0 0 16</inkml:trace>
  <inkml:trace contextRef="#ctx0" brushRef="#br1" timeOffset="54784.38">13864 6858 0,'21'0'32,"0"-21"-32,1 21 15,-1 0-15,0 0 0,0-21 0,21 21 16,-20 0-16,-1-21 0,0-1 0,0 22 15,0-21-15,0 0 16,1 0-16,-1 21 0,-21-21 0,0 0 16,-21 21-1,-1 0-15,1 0 0,0 0 16,-21 0-16,21 21 0,-1 0 0,1 0 16,0 0-16,0 0 0,21 22 15,0-22-15,-21 0 0,21 0 0,0 0 16,0 1-16,0-1 0,21 0 15,0 0-15,0-21 0,0 0 16,1 0-16,-1 0 0,0 0 0,21 0 16,-21 0-16,1 0 0,20 0 15,-21 0-15,0 0 0,22 0 0,-22-21 16,0 0-16,0 21 0,21-21 16,-20-1-16,-1 1 0,0 0 0,-21 0 15,21-21-15,0 20 0,-21 1 0,21-21 16,-21 21-16,0 0 0,0-1 15,0 44 1,-21-1 0,21 0-16,0 0 0,-21 0 0,0 0 15,21 1-15,-21 20 0,21-21 16,0 0-16,-21 0 0,21 1 0,-22-22 16,22 21-16,0 0 0,0 0 15,-21-21-15,21-21 63,0 0-63,0 0 0,21-1 15,-21 1-15,22 0 0,-1 0 0,0 0 16,0 0-16,-21-1 0,21 1 16,0 0-16,22 0 0,-22 0 0,0 0 15,0 21-15,0-22 0,1 22 16,-1 0-16,0 22 15,-21-1-15,21 0 16,-21 0-16,0 0 0,0 0 0,0 22 16,0-22-16,0 0 0,0 0 15,0 0-15,0 1 0,0-1 0,0 0 16,0 0-16,-21 0 16,21-42 15,0 0-16,0 0-15,0 0 0,21-1 16,-21 1-16,21 0 0,0 0 16,1-21-16,-1 20 0,21 1 15,-21 0-15,22 0 0,-22 0 0,21 0 16,0-1-16,-20 22 0,-1 0 16,0 0-16,0 0 0,-21 22 0,0-1 15,0 0-15,0 0 0,0 21 16,0-20-16,0-1 0,0 0 0,0 0 15,0 0-15,-21 0 0,21 1 16,-21-22-16,21 21 0,-21-21 0,21 21 16,0 0-1,0-42 17</inkml:trace>
  <inkml:trace contextRef="#ctx0" brushRef="#br1" timeOffset="55218.07">15494 6689 0,'-21'0'16,"0"0"-16,-1 0 16,1 21-16,0 0 15,0 0-15,0 0 0,21 1 16,0-1-16,-21 0 0,-1 0 0,22 0 15,0 0-15,0 1 0,0-1 16,0 0-16,0 0 0,0 0 0,0 0 16,22 1-16,-1-22 15,0 21-15,0-21 0,21 0 16,-20 0-16,-1 0 0,21 0 0,-21 0 16,0 0-16,22 0 0,-22-21 0,0-1 15,0 1-15,0 21 0,1-21 0,-1 0 16,0-21-16,0 20 0,0 1 15,-21-21-15,21 21 0,-21-22 0,0 22 16,0 0-16,0 0 0,0 0 0,-21 21 16,0-21-16,0 21 0,0 0 15,-22 0-15,22 0 0,-21 0 16,21 0-16,0 21 0,-1-21 0,1 0 16,21 21-16,-21-21 15,21 21-15,0 0 0,0 0 16,21-21-1,0 0-15,1 0 16</inkml:trace>
  <inkml:trace contextRef="#ctx0" brushRef="#br1" timeOffset="55667.93">16595 6329 0,'0'-21'0,"0"42"0,0-63 15,-22 42 17,1 21-32,0-21 0,-21 21 15,21 21-15,-1-21 0,-20 22 0,21-22 16,0 21-16,0-21 0,-22 22 16,22-1-16,0-21 0,0 22 0,0-1 15,21-21-15,0 21 0,0-20 0,0-1 16,0 21-16,0-21 0,0 0 0,0 1 15,0-1-15,0 0 0,0 0 16,0 0-16,21 0 16,0-21-16,0 0 0,-21 22 15,21-22-15,0 0 16,1 0 0,-1-22-16,0 22 0,-21-21 0,21 21 15</inkml:trace>
  <inkml:trace contextRef="#ctx0" brushRef="#br1" timeOffset="56031.76">16976 6265 0,'0'0'15,"0"-21"-15,21 21 16,0 0-16,0 0 15,0 0 1,0 21-16,-21 1 0,0-1 16,0 21-16,22-21 0,-22 22 15,0-22-15,0 21 0,0 0 0,0 1 16,0-1-16,0 0 0,0 1 16,-22-1-16,1-21 0,0 22 0,0-1 15,0 0-15,0-21 0,-1 1 0,-20 20 16,21-21-16,0 0 0,-22 22 15,22-43-15,0 21 0,0-21 16,0 0-16,21 21 0,0 0 16,-21-21-16,-1 0 15,1 0 1,0 0 0,0 0-16</inkml:trace>
  <inkml:trace contextRef="#ctx0" brushRef="#br1" timeOffset="57727.64">18076 6244 0,'21'0'0,"-42"0"0,42-21 16,-21 0-1,0 0 1,-21 21-1,0 0-15,0 0 16,0 0-16,0 0 0,-1 21 16,-20 0-16,21-21 0,0 21 0,0 0 15,-1 1-15,1-1 0,21 21 0,0-21 16,0 0-16,0 1 0,0-1 0,0 0 16,0 0-16,0 0 0,21 0 15,1 1-15,-1-1 16,0-21-16,0 0 0,0 21 15,0-21-15,1 0 0,-1 21 0,0 0 16,-21 0 0,0 1-16,0-1 15,-21-21-15,0 0 0,-1 21 16,1-21-16,0 0 0,0 0 16,0 21-16,0-21 0,-22 0 15,22 21-15,42-21 47,0 0-47,1 0 0,-1 0 16,0 21-16,-21 1 15,0-1 1,0 0-16,0 0 0,0 0 16,-21 0-16,0 22 0,-1-22 0,1 0 15,0 0-15,0 22 0,0-22 0,0 0 16,-1 0-16,22 0 0,-21 22 15,21-22-15,0 0 0,0 21 16,0-21-16,0 1 0,21-1 16,1-21-16,-1 21 0,0-21 15,0 0-15,0 21 0,0-21 16,1 0-16,-1 0 0,0 0 16,0 0-16,0 0 15,0 0-15,-21-21 16,-21 21 15,0 0-31,0 0 0,0 0 0</inkml:trace>
  <inkml:trace contextRef="#ctx0" brushRef="#br1" timeOffset="58441.94">11239 7789 0,'-42'0'16,"84"0"-16,-105 0 0,21 0 0,20 0 0,1 0 15,0 0-15,0 0 0,42 0 16,0 0 0,22 22-16,-1-22 0,0 0 0,22 0 15,-1 0-15,22 0 0,-22 0 16,22 0-16,21 0 0,-21 0 0,20 0 16,22 0-16,-21 0 0,0 0 0,21 0 15,-21 0-15,21 0 0,0-22 16,0 22-16,-21 0 0,21 0 0,-21-21 15,-1 21-15,-20 0 0,0 0 16,-22 0-16,1 0 0,-1 0 0,-42 0 16,22 0-16,-22 0 0,-42 0 31,0 0-31,-22 0 16,22 0-16,-21 0 0,21 0 0,-22 0 15,-20 0-15,20 0 0,-20 0 16,-1 0-16</inkml:trace>
  <inkml:trace contextRef="#ctx0" brushRef="#br1" timeOffset="58852.68">11239 8170 0,'0'0'16,"22"0"-1,20 0 1,-21 0-16,0 0 0,22 0 0,-1 0 16,0 0-16,1 0 0,20 0 0,1 0 15,-1 0-15,22 0 0,-1 0 0,1 0 16,0 0-16,21-21 0,63 21 15,-63 0-15,-22 0 0,22 0 16,-21 0-16,0 0 0,20 0 0,-41 0 16,21 0-16,-1 0 0,-20 0 0,-22 0 15,22 0-15,-22 0 0,-21 0 0,21 0 16,-20 0-16,-1 0 16,-42 0 15,-1 0-31,1 0 0,0 0 0,-21 0 15,-1 0-15,1 0 0,-21 0 0,20-21 16,-20 21-16,-1 0 0</inkml:trace>
  <inkml:trace contextRef="#ctx0" brushRef="#br1" timeOffset="59264.41">11261 8382 0,'0'21'31,"21"-21"-31,0 0 0,0 0 0,21 0 16,-20 0-16,20 0 0,0 0 0,22 0 15,-1 0-15,1 0 0,-1 0 16,22 0-16,0 0 0,20 0 0,-20 0 15,21 0-15,0 0 0,0 0 16,-1 0-16,1 0 0,0 0 0,0 21 16,0-21-16,0 0 0,-1 0 0,-20 0 0,0 0 15,-1 0-15,1 0 0,-21 0 0,-22 22 16,21-22-16,-20 0 0,-1 0 16,0 0-16,-20 0 0,-1 0 0,0 0 15,0 0-15,0 0 0,0 0 16,-42 0 15,-21 0-15,21 0-16,0 0 0,-22 0 15,1 0-15,0 0 0,-1 21 16,-20-21-16</inkml:trace>
  <inkml:trace contextRef="#ctx0" brushRef="#br1" timeOffset="59952.55">12234 9059 0,'21'0'47,"1"-21"-47,-1 21 0,0 0 16,0 0-16,0 0 0,0 0 0,22 0 16,-1 0-16,0 0 0,-20 0 15,-1 0-15,0 0 0,0 21 0,0-21 16,-21 22-16,0-1 0,0 0 15,-21-21-15,0 21 16,0-21-16,0 21 0,-1 0 0,-20-21 16,21 22-16,-21-1 0,20 0 15,-20-21-15,21 21 0,0 0 0,0 0 16,-1-21-16,1 22 0,21-1 16,-21-21-16,21 21 0,0 0 0,0 0 15,0 0-15,21-21 0,0 22 16,1-22-16,-1 0 0,0 21 0,0-21 15,0 0-15,0 0 0,1 0 16,-1 0-16,0 0 0,0 0 16,-21 21-1,0 0 1,0 0-16,0 0 0,-21 43 31,21-43-31,0 0 0,0 0 0,0 1 16,0-1-16,0 0 0,0 0 15,0 0-15,21-21 0,-21 21 0,0 1 16,0-1 0,0 0-1,0 0-15,-21-21 0,0 21 16,0-21-16,21 21 16,-22-21-16,22-21 31,22 21-31,-22-21 0,21 21 15,-21-21-15</inkml:trace>
  <inkml:trace contextRef="#ctx0" brushRef="#br2" timeOffset="71081.37">19029 6604 0,'-21'0'0,"-1"0"16,1 0-16,0 0 15,21 21-15,-21-21 16,0 0-16,0 0 15,-1 0 1,1 0 0,0 0-16,42 0 93,0 0-93,1 0 0,-1 0 16,0 0-16,0 0 0,21 0 0,-20 0 16,20 0-16,21 0 0,-20 0 15,20 0-15,1 0 0,-1 0 0,22 0 16,-22 0-16,22 0 0,-21 0 0,-1 0 16,1 0-16,-1 0 0,1 0 0,-1 0 15,-21 21-15,1-21 0,-1 0 0,0 0 16,1 0-16,-22 0 15,21 0-15,-21 0 0,1 0 0,-1 0 16,0 0-16,0 0 31,-42 0 1,0 0-17,0 0-15,-1 0 16,1 0-16,0 0 0,0 0 0,0 0 15,0 0-15</inkml:trace>
  <inkml:trace contextRef="#ctx0" brushRef="#br2" timeOffset="71677.42">18732 6731 0,'-21'0'0,"42"0"0,-42 21 0,0-21 16,0 0-1,42 0 32,0 0-31,0 0-16,1 0 0,-1 0 15,0 0-15,21 21 0,-21-21 16,22 0-16,-1 0 0,0 0 0,1 0 16,-1 0-16,22 0 0,-22 0 0,21 22 15,1-22-15,-1 0 0,1 0 0,-1 0 16,1 21-16,-1-21 0,1 0 15,-1 0-15,-20 0 0,20 0 0,-20 0 16,-1 0-16,0 0 0,1 0 16,-1 0-16,0 0 0,-21 0 0,1 21 15,-1-21-15,0 0 0,0 0 0,0 0 16,0 0 0,-21-21 109,0 0-110</inkml:trace>
  <inkml:trace contextRef="#ctx0" brushRef="#br2" timeOffset="72276.03">20235 6329 0,'-21'0'0,"21"21"47,0 0-31,21 0-16,0 1 16,1-1-16,-1-21 0,0 21 0,21 0 15,-21-21-15,1 21 0,20 0 0,-21-21 16,21 22-16,-20-1 0,20-21 0,-21 21 15,21-21-15,-20 21 16,20-21-16,-21 0 0,21 0 0,-20 21 16,-1-21-16,0 0 0,0 21 15,-21 1 17,-21-22-17,0 21-15,0-21 0,-1 0 0,1 21 16,0-21-16,0 21 0,0 0 0,0-21 15,-22 21-15,22 1 0,-21-22 0,21 21 16,-22 0-16,22 0 0,-21-21 0,21 21 16,-106 43-1,105-43-15,1 0 16,0 0-16,0-21 0,0 21 0,0 1 16,-1-22-16,22 21 0,-21-21 0,21 21 15,-21-21-15,21 21 0,-21-21 0,21 21 16,0 0-1,-21-21-15,21-21 63,0 0-63,21 21 0,0-21 0</inkml:trace>
  <inkml:trace contextRef="#ctx0" brushRef="#br2" timeOffset="73560.36">21696 6668 0,'0'0'0,"21"0"31,0 0-15,0 0-16,0 0 15,-21-22-15,22 22 0,-1-21 0,0 0 16,0 0-16,-21 0 15,0 0-15,0-1 0,0 1 16,0 0-16,-21 21 16,0 0-16,0-21 0,-1 21 15,1 0-15,-21 0 0,21 0 0,-22 0 16,22 21-16,-21 0 0,21-21 0,-22 21 16,22 22-16,-42-1 15,42-21-15,-1 22 0,1-22 0,0 0 16,21 21-16,-21-21 0,21 1 0,0-1 15,0 0-15,0 0 0,0 0 16,0 0-16,21-21 0,0 0 0,0 22 16,1-22-16,-1 0 0,0 0 15,0 0-15,21 0 0,-20 0 0,20 0 16,-21-22-16,21 1 0,-20 21 0,-1-21 16,21 0-16,-21 0 0,0 21 15,22-43-15,-22 22 0,0 0 16,0-21-16,0 21 0,1-22 0,-1 1 15,0 0-15,0-1 0,0 1 0,0 0 16,-21-43-16,22 43 0,-22-1 16,21 22-16,-21-21 0,0 21 15,0-1-15,0 1 0,-21 21 16,-1 21 0,1 1-16,21-1 0,-21 0 0,21 21 15,-21 1-15,21-1 0,0 0 16,-21 22-16,21-22 0,0 0 0,0 1 15,0-1-15,0 0 0,0 1 16,0-22-16,0 21 0,0-21 0,0 1 16,0-1-16,0 0 0,0 0 15,21-21 1,-21 21-16,21-21 16,0-21-1,0 21-15,-21-21 0,22 0 16</inkml:trace>
  <inkml:trace contextRef="#ctx0" brushRef="#br2" timeOffset="73928.17">22140 6646 0,'0'22'16,"21"-22"-1,1 0-15,-1 0 16,0 0-16,0 0 0,0 0 0,0 0 15,1 0-15,-1 0 0,0 0 0,0 0 16,0-22-16,0 22 0,-21-21 16,22 0-16,-22 0 15,0 0-15,0 0 0,-22 21 16,1 0-16,0 0 0,0 0 0,0 0 16,0 0-16,-22 0 0,22 21 15,0-21-15,0 21 0,0 0 16,-1 21-16,1-20 0,21-1 0,-21 0 15,21 0-15,0 0 0,0 0 0,0 1 16,0-1-16,0 0 0,0 0 16,0 0-16,21-21 15,0 0-15,1 0 0,-22 21 0,21-21 16,0 0-16,0 0 0,0 0 0,22 0 16,-22 0-16,0-21 0,21 0 0,1 21 15,-22-21-15</inkml:trace>
  <inkml:trace contextRef="#ctx0" brushRef="#br2" timeOffset="74197.17">22902 6604 0,'0'-21'0,"0"0"16,-21 21-16,-21 0 16,21 0-16,-1 0 0,1 0 15,0 21-15,-21-21 0,21 21 16,-1 0-16,1 0 0,0 1 0,0 20 15,0 0-15,21-21 0,0 1 16,0-1-16,0 0 0,0 0 0,0 0 16,0 0-16,21 1 15,21-22-15,-21 21 16,1-21-16,-1 0 0,0 0 0,21 0 16,-21 0-16,1 0 0,20 0 0,-21 0 15,0 0-15,22-21 0,-22-1 0,0 1 16,0 0-16,21 0 0</inkml:trace>
  <inkml:trace contextRef="#ctx0" brushRef="#br2" timeOffset="74480.14">23453 6054 0,'0'-21'0,"0"42"0,0-64 15,0 22-15,-22 21 0,1 0 16,0 0-16,0 21 15,0 1-15,21-1 0,-21 0 0,21 21 16,0-21-16,-22 22 0,1-1 16,0 0-16,21 22 0,0-22 0,-21 22 15,21-22-15,-21 22 0,0-22 0,21 0 16,0 1-16,0-1 0,-22-21 0,22 21 16,0-20-16,-21-1 0,21 0 15,0 0-15,0 0 0,0 0 16,0 1-16,21-22 15,1 0 1,-1 0-16,-21-22 0,21 1 16</inkml:trace>
  <inkml:trace contextRef="#ctx0" brushRef="#br2" timeOffset="75224.77">23685 6795 0,'0'-22'15,"0"44"-15,22-65 0,-1 43 0,-21-21 16,21 21-16,-21-21 0,0 0 0,0 0 16,0-22-16,0 22 15,0 0-15,0 0 0,-21 21 16,0 0 0,-1 0-16,1 0 0,-21 0 0,21 21 15,0 0-15,-1 0 0,-41 22 16,42-22-16,0 0 0,-1 0 0,1 0 15,0 0-15,21 1 0,-21-1 16,21 0-16,0 0 0,0 0 16,21-21-16,0 0 15,0 0-15,1 0 0,-1 0 0,42 0 16,-42 0-16,1 0 16,-1 0-16,0-21 0,42 0 15,-41 0-15,-1 0 0,0-1 16,0 1-16,0 0 0,0 0 0,-21-21 15,22 20-15,-22 1 0,0 0 16,0 0-16,0 42 31,-22 0-31,1 0 0,0 1 0,21-1 16,-21 0-16,0 21 0,21-21 16,-21 1-16,21-1 0,0 0 0,0 0 15,0 0-15,0 0 0,0 1 16,21-1-1,0-21-15,0 0 0,0 0 16,0 0-16,22 0 0,-22 0 16,0 0-16,21 0 0,-20-21 0,-1 21 15,0-22-15,0 1 0,0 0 0,0 0 16,1 0-16,-22 0 0,21-1 0,-21-20 16,0 21-16,0 0 0,0 0 15,0-1-15,0 1 0,0 0 0,-21 21 16,-1 0-1,1 21-15,21 0 0,0 1 16,0-1-16,0 0 0,0 0 16,0 0-16,0 0 0,0 1 0,0-1 15,0 0-15,0 0 16,0 0-16,21-21 0,-21 21 0,22-21 16,-22 22-16,21-22 15,0 21 1,0-21-16,0 0 15,0 0-15,1 0 0,-1 0 0,0 0 16,0 0-16,0 0 0</inkml:trace>
  <inkml:trace contextRef="#ctx0" brushRef="#br2" timeOffset="75673.92">24596 6795 0,'0'-22'0,"-43"107"0,86-148 0,-22 20 15,-21 22-15,0 0 0,0 0 0,0-22 16,0 22-16,0 0 15,-21 0-15,-1 21 0,1 0 16,0 0-16,0 0 0,0 0 0,0 21 16,-1 0-16,1 0 0,0 1 0,0-1 15,0 0-15,0 0 0,21 0 16,0 0-16,-22 1 0,22-1 0,0 0 16,0 0-16,0 0 0,0 0 15,22 1-15,-1-22 16,0 0-16,0 0 15,0 0-15,0 0 0,1 0 16,-1 0-16,0-22 0,21 1 16,-21 0-16,1 0 0,-1 0 0,0 0 15,0-1-15,0 1 0,-21 0 0,21 0 16,-21 0-16,22 0 0,-22-1 16,0 44-1,-22-1-15,1 0 0,0 0 16,21 0-16,-21 0 0,0 1 0,21-1 15,0 0-15,-21 0 0,-1 0 16,22 0-16,-21 1 0,21-1 16,0 0-1,21-21 1,1 0-16,-1 0 0,0 0 16,0 0-16,-21-21 0,21 21 15,0-21-15</inkml:trace>
  <inkml:trace contextRef="#ctx0" brushRef="#br2" timeOffset="75969.88">25061 6160 0,'0'-22'0,"0"44"0,-21-44 0,21 1 15,-21 21-15,0 0 16,0 0-16,21 21 0,-22-21 15,22 22-15,0-1 0,-21 21 16,0-21-16,21 22 0,-21-1 0,0 0 16,0 1-16,21 20 0,-22-21 0,1 1 15,21-1-15,0 0 0,-21 1 16,0-22-16,21 42 0,0-41 16,0-1-16,0 0 0,0 0 0,0 0 15,0 0-15,0 1 16,21-22-1,0 0 1</inkml:trace>
  <inkml:trace contextRef="#ctx0" brushRef="#br2" timeOffset="76864.03">25104 6668 0,'0'21'31,"-22"0"-15,22 0-16,-21 0 0,0-21 16,21 21-16,0 1 0,-21-1 0,21 0 15,-21-21-15,21 21 0,0 0 16,0 0-16,0 1 16,21-22 15,0 0-31,0 0 0,0 0 15,1 0-15,-1 0 0,0-22 16,0 22-16,-21-21 0,21 21 16,-21-21-16,21 21 0,-21-21 15,0 42 17,-21 0-17,0-21 1,21 21-16,0 1 15,21-22 17,0-22-17,1 1 1,-22 0-16,0 0 16,0 0-16,0 0 15,0-1 1,21 1-16,0 21 15,0 0 1,0 0 0,-21 21-1,21-21-15,-21 22 0,0-1 16,0 0-16,0 0 16,0 0-1,0 0-15,0 1 16,0-1 15,0-42 0,22-1-15,-22 1-16,0 0 0,21 21 16,0-21-16,0 0 0,0 0 15,0-1-15,1 22 16,-1 0-16,0 0 15,-21 22 1,0-1 0,0 0-16,0 0 15,0 0-15,-21 0 0,0 1 16,21-1-16,0 0 16,-22-21-16,22 21 15,-21-21 16,21-21-15,0 0-16,0 0 16,0-1-16</inkml:trace>
  <inkml:trace contextRef="#ctx0" brushRef="#br2" timeOffset="77076.14">25463 6477 0,'0'0'0,"-21"0"16</inkml:trace>
  <inkml:trace contextRef="#ctx0" brushRef="#br2" timeOffset="77322.92">24828 6498 0,'-21'0'0,"42"0"16,-63 0-16,63 0 15,0 21-15,1-21 16,-1 0-16,0 0 0,0 0 16,0 0-16,0 0 0,1 22 0,-1-22 15,21 0-15,-21 0 0,0 0 0,1 0 16,-1 0-16,-42 0 47,-1 0-47</inkml:trace>
  <inkml:trace contextRef="#ctx0" brushRef="#br2" timeOffset="79440.17">16171 7641 0,'0'-21'297,"0"0"-266,0 0 0,0 42 1,0 0-17,0 0-15,0 0 0,0 1 16,0-1-16,0 0 0,-21 0 0,21 0 15,0 22-15,0-22 0,-21 21 16,21 0-16,-21-20 0,21 20 0,0 0 16,0-21-16,-21 22 0,21-1 0,-22-21 15,22 22-15,0-1 0,0-21 0,0 21 16,0-20-16,0-1 0,0 0 16,0 21-16,0-21 0,0 1 0,0-1 15,0 0-15,0 0 0,0 0 16,0 0-16,0 1 15,0-1-15,0 0 32,0-42 15,0 0-47,0-1 15,0 1-15,0 0 16,0 0-16,0 0 0,0 0 15,0-22-15,0 22 0,0-21 16,22-1-16,-1 22 0,21-85 16,-21 64-16,-21-21 0,21 20 0,1-20 15,-1 20-15,0 1 0,0 0 0,-21-1 16,0 1-16,0 0 0,0 21 16,21-22-16,-21 22 0,0 0 0,0 0 15,0 0-15,0-1 0,0 1 16,0 0-16,0 42 47,0 0-47,0 1 0,0-1 0,-21 0 15,21 21-15,0 1 0,0-1 16,-21 0-16,21 1 0,-21-1 0,0 0 16,21 22-16,-22-22 0,1 0 0,21 22 15,0-22-15,-21 1 0,0-22 16,21 21-16,-21 0 0,21-20 0,0 20 15,0-21-15,0 0 0,0 0 0,0 1 16,-21-1-16,21 0 0,0 0 16,-22 0-16,22 0 0,0 1 15,0-44 63,0 1-78,0 0 16,0 0-16,0 0 16,0 0-16,0-1 0,0 1 15,0 0-15,0 0 16,0 0-16,0 0 16,22-1-1,-22 1-15,21 21 0,-21-21 0,0 0 16</inkml:trace>
  <inkml:trace contextRef="#ctx0" brushRef="#br2" timeOffset="80632.96">15684 7684 0,'0'0'0,"-21"0"0,0-22 0,0 22 16,0 0-16,21-21 31,21 21-16,0 0-15,21 0 0,-20 0 0,-1 0 16,21 0-16,0 0 0,1 0 0,-1 0 16,0 0-16,22 0 0,-22 21 15,1-21-15,20 0 0,-21 0 0,1 0 16,-1 0-16,-21 0 0,22 0 0,-22 0 16,0 0-1,-42 0 16,0 0-15,-1 22 0,1-1-1,0 0-15,0 0 0,21 21 16,-21-20-16,0-1 0,-1 21 16,22 0-16,-21 1 0,0-1 0,0 0 15,21 1-15,0 20 0,-21-20 0,21-1 16,-21 0-16,21-21 0,0 22 0,0-22 15,0 21-15,0-21 0,0 1 16,0 20-16,0-21 0,0 0 0,0 0 16,0 1-16,0-1 0,0 0 15,-22-21-15,22 21 16,-21-21-16,0 0 16,21 21-16,-21-21 15,0 0-15,0 0 16,-1 0-16,1 0 15,0 0-15,0 0 16,0 0-16,0 0 0,-1 0 0,1 0 16,-21-21-16,21 21 0,-22 0 15,1 0-15,-21-21 0,20 0 16,1 21-16,-22 0 0,22 0 0,0-21 16,-22 21-16,22 0 0,0 0 0,-1-22 15,22 22-15,-21 0 0,21 0 0,-1 0 16,1 0-16,0 0 0,21-21 15,21 21 17,0 0-32,1 0 15,-1 0 1,0 0-16,-21-21 0,21 0 31,0 0-31,-21 0 16,21-1-16,1 1 0,-1 21 15,-21-21-15,21 21 0,0 0 16,-21-21-16,21 21 0,0 0 16,-21 21 15,0 0-31,-21 0 16,0-21-16,0 22 15,0-22-15,0 21 0,-1-21 16,1 21-16,0-21 0,0 21 0,0-21 15,0 0-15,-1 21 0,1-21 0,21 21 32,21 1-1,1-22-31,-1 0 0,0 21 16,0-21-16,0 0 0,0 21 0,1-21 15,-1 21-15,0-21 0,0 0 0,0 21 16,0-21-16,1 0 0,-22 21 0,21-21 15,0 0-15,0 0 16,0 0-16,0-21 16,-21 0-1,22 0-15</inkml:trace>
  <inkml:trace contextRef="#ctx0" brushRef="#br2" timeOffset="81199.89">15642 7557 0,'21'-22'63,"0"22"-48,1-21-15,-1 21 16,0-21-16,0 21 0,0-21 16,0 0-16,1 21 0,-1 0 0,0-21 15,0 21-15,-42 0 63,0 0-63,0 21 0,-1-21 15,1 0-15,0 21 0,0-21 0,0 21 16,0-21-16,-1 21 0,1-21 16,0 21-16,0-21 0,0 22 0,0-22 15,-1 21-15,22 0 0,0 0 16,0 0-16,0 0 15,22-21-15,-1 0 0,-21 22 16,21-22-16,0 0 0,0 21 16,0 0-16,1-21 0,-1 21 15,0-21-15,-21 21 16,21-21-16,0 21 0,-21 1 16,21-22-16,-21 21 15,22-21-15,-1 0 16,0 0-16,0 0 15</inkml:trace>
  <inkml:trace contextRef="#ctx0" brushRef="#br2" timeOffset="81576.7">16785 8170 0,'0'0'16,"0"-21"-16,21 21 16,0 0-16,1 0 15,20 0-15,-21 0 0,21 0 16,-20 0-16,20 0 0,0 0 0,1 0 15,20 0-15,43 0 16,-43 0-16,-20 0 0,20 0 0,-20 0 16,-1 0-16,0 21 0,1-21 0,-22 0 15,0 0-15,0 0 0,0 0 16,-42 0 0,0 0-16,0 0 0,-22 0 15,1 0-15,0 0 0,-1 0 0,1 0 16,0 0-16,-1 0 0,1 0 0,-21 0 15</inkml:trace>
  <inkml:trace contextRef="#ctx0" brushRef="#br2" timeOffset="82012.89">16976 8170 0,'0'0'16,"21"0"0,63 22-1,-41-22-15,-22 0 0,21 0 16,1 0-16,-1 0 0,0 0 15,1 0-15,-1 0 0,0 0 0,1 0 16,-22 0-16,21 0 0,0 0 0,-20 0 16,-1-22-16,0 22 0,0-21 0,0 21 15,-21-21-15,0 0 16,0 0-16,0 0 16,-21-1-16,0 22 15,0-21-15,21 0 0,-21 21 0,-1 0 16,1-21-16,0 21 15,42 0 17,0 0-32,1 0 15,-1 0-15,0 0 0,0 21 0,0 0 16,0-21-16,1 21 0,-1-21 0,0 22 16,-21-1-16,21 0 0,0 0 15,-21 0-15,0 0 0,0 1 16,0-1-16,0 0 0,-21-21 0,0 21 15,21 0-15,-21 0 0,0-21 16,-1 22-16,1-1 0,0-21 0,0 21 16,-21 0-16,20-21 0,1 0 0,0 21 15,0-21-15,0 0 0,0 0 0,-1 0 16</inkml:trace>
  <inkml:trace contextRef="#ctx0" brushRef="#br2" timeOffset="85577.57">19135 8446 0,'0'0'0,"21"0"15,0 0-15,0 0 0,0 0 16,0 0-16,1 0 0,-1-22 15,0 22-15,-21-21 0,21 21 16,-21-21-16,0 0 0,0 0 16,0 0-16,0-1 15,0 1-15,-21 21 0,21-21 0,-21 0 16,-22 21-16,22 0 0,0 0 0,0 0 16,-21 0-16,20 0 0,-20 21 0,21 0 15,0-21-15,0 21 0,-1 22 16,1-22-16,0 0 0,0 0 0,21 0 15,0 1-15,0-1 0,0 0 0,0 0 16,0 0-16,21-21 16,-21 21-16,42-21 15,-20 0-15,-1 0 0,0 0 0,0 0 16,21-21-16,-20 0 0,20 21 0,-21-21 16,21 0-16,-20 0 0,20-1 15,-21 1-15,0 0 0,0 0 16,1-21-16,-1 20 0,0-20 0,0 0 15,-21-1-15,0 1 0,21 0 0,0-1 0,-21-41 16,0 41-16,22 1 0,-22 21 16,21-21-16,-21 20 15,0 1-15,0 42 16,0 1 0,0-1-16,-21 0 0,21 21 0,-22 1 15,1-1-15,0 0 0,21 22 16,-21-22-16,21 0 0,-21 1 0,21-1 15,-21 0-15,21 1 0,0-1 0,0-21 16,0 22-16,0-1 16,21-21-16,0 0 0,0 0 0,0-21 15,0 0-15,1 22 0,20-22 0,-21 0 16,21 0-16,-20 0 0,20 0 0,-21 0 16,21-22-16,-20 22 0,-1-21 15,21 21-15,-21-21 0,0 0 0,1 0 16,-22 0-16,0-1 0,21 1 0,-21-21 15,0 21-15,0 0 0,0-1 0,0 1 16,0 0-16,-21 21 16,-1 0-16,1 0 15,21 21-15,-21 0 0,21 1 16,-21-1-16,21 63 16,0-62-16,0-1 15,0 0-15,0 0 0,21-21 0,0 21 16,0-21-16,1 0 0,-1 0 15,0 0-15,0 0 0,0 0 0,22 0 16,-22 0-16,21 0 0,-21-21 16,22 21-16,-22-21 0,21 0 0,0-22 15,1 22-15,-22 0 0,0 0 16,0 0-16,0-22 0,1 22 16,-1-42-16,-21 20 0,21 22 15,-21 0-15,0-21 0,0 21 0,0-1 16,0 1-16,0 42 31,0 1-31,0-1 0,0 0 0,-21 21 16,0 1-16,21-1 0,-22 0 0,1 1 15,21-1-15,-21 0 16,0 22-16,0-22 0,0 0 0,-1 1 16,22-1-16,-21 0 0,0 22 0,21-22 15,-21 22-15,21-22 0,-21 0 0,0 22 16,21-22-16,-22 22 0,22-22 0,-21 0 15,0 22-15,0-22 0,0 1 0,21-1 16,-21 0-16,-1 1 0,22-1 16,0-21-16,0 21 0,0-20 0,0-1 0,0 0 15,22-21 1,-1 0-16,0 0 0,0 0 0,0-21 16,0 21-16,22-21 0,-22-1 15,21-20-15,-21 21 0,1 0 0,20 0 16,-21-22-16,0 22 0,0-21 0,1-1 15,-1-41-15,-21 41 0,0-41 16,0 20-16,0 22 0,0 0 16,0-1-16,-21 1 0,-1 0 0,1-1 15,0 22-15,0 0 16,0 0-16,0 0 0,-1-1 0,1 22 16,21-21-16,0 0 0,0 0 15,0 0 1,21 21-16,1 0 0,20-21 0,-21 21 15,21 0-15,1-22 0,-1 22 16,0-21-16,22 21 0,-22-21 16,1 21-16,-1-21 0,0 21 0,1-21 15,-22 0-15,21-1 0,-21 22 0,22-42 16,-22 0-16,0 21 0,-21-1 16,21 1-16,-21 0 0,0 0 0,0 0 15,0 0 1,0 42-1,-21-21-15,0 21 0,21 0 16,0 0-16,-21 0 0,-1 1 0,22-1 16,-21 0-16,21 0 0,0 0 0,0 0 15,0 1-15,0-1 16,0 0-16,21 0 16,1-21-16,-1 0 15,0 0-15,21 0 0,-21 0 0,1 0 16,-1 0-16,0 0 0,21 0 0,-21-21 15,1 0-15,-1 21 0,0-21 0,0-1 16,0 1-16,0 0 16,-21 0-16,0 0 0,0 0 0,0-1 15,0 44 17,-21-22-32,21 21 0,0 0 0,-21 0 15,0 0-15,21 0 16,0 1-16,-21-1 0,21 0 15,-21 0-15,21 0 0,-22-21 16,22 21-16,22-42 47,-1 21-47,-21-21 16,21 21-16,0-21 0,-21 0 0,21 0 15,0 21-15,1-43 0,-1 22 16,0 0-16,0 0 0,-21 0 15,21 21-15,-21 21 32,0 0-17,0 0-15,0 0 0,-21 0 0,21 1 16,-21-1-16,21 0 0,0 0 0,0 0 16,0 0-16,0 1 0,0-1 15,21-21 1,0 0-16,0 0 0,1 0 15,-1 0-15,0 0 0,0 0 16,0-21-16,0 21 0,1-22 0,-1 1 16,0 0-16,0 0 15,0 0-15,0 0 0,-21-22 16,22 22-16,-1-21 16,-21 21-16,0 42 31,0 0-31,-21 0 15,21 0-15,-22 0 0,22 1 16,0-1-16,0 0 0,0 0 16,0 0-16,0 0 15,22-21-15,-1 22 16,0-22-16,0 0 0,0 0 16,0 0-16,1 0 0,-1 0 0,0 0 0,0-22 15,0 22-15,0-21 16,1 0-16,-22 0 0,21 0 0,0 0 15,0-1-15,-21-20 0,21 21 0,0-64 16,1 43-16,-1 0 0,0-43 16,-21 43-16,21-1 0,-21 1 15,21 0-15,-21 20 0,0 1 16,0 0-16,0 0 0,0 0 0,0 0 16,0 42-1,0 0 1,-21 0-16,0 21 0,21 1 15,-21-1-15,0 0 0,-1 1 16,22-1-16,0 0 0,0 1 0,0-1 16,0 0-16,0-20 0,0 20 15,0-21-15,0 21 0,0-20 0,0 20 16,0-21-16,0 0 0,0 0 16,22-21-1,-1 0-15,0 0 16,0 0-16,-21-21 15,21 0-15,0 21 0,-21-21 0,22 0 16,-1 0-16,-21-1 0,21 1 0,0 0 16,0 0-16,-21-21 15,21 20-15,1 1 16,-22 42 0,0 1-1,0-1-15,-22 0 0,22 0 16,-21 0-16,21 0 0,0 1 0,0-1 15,0 0-15,0 0 0,0 0 16,0 0-16,21-21 0,1 22 0,-1-22 16,0 0-16,0 0 15,0 0-15,0 0 0,22 0 0,-22 0 0,0 0 16,0 0-16,0 0 16,1-22-16,-22 1 0,21 0 0,0 21 15,0-21-15,-21 0 0,21 0 0,0-22 16,-21 22-16,0 0 0,0 42 47,0 0-47,-21-21 0,0 21 15,0 1-15,21-1 0,-21 0 16,21 0-16,-21 0 0,21 0 16,21-21 15,0 0-31,0 0 0,0 0 15,0 0-15,1 0 0,-1-21 16,0 0-16,0 0 16,-21 0-16,0 0 0,0-1 15,0 1-15,0 0 0,0 0 16,0 0-16,0 0 0,-21 21 16,0 0-16,0-22 0,-1 22 15,44 0 32,-1 0-47,0-21 16,0 21-16,21-21 0,-20 21 15,-1 0-15,0 0 16,0 0-16,0 0 0,0 0 0,1 0 16,-1 0-16,0 0 0,0 0 15,-21 21-15,21 0 0,-21 1 16,21-1-16,-21 0 0,0 0 15,0 0-15,0 0 0,0 1 16,0 41 0,-21-42-16,0-21 15,21 21-15,-21-21 16,0 0 15,21-21-15,0 0-1,0 0-15,0 0 16,21 0-16,0-1 0,-21 1 16,21 0-16,0 0 0,22-21 0,-22 20 15,0 1-15,43-21 0,-43 21 16,21-22-16,22 43 16,-22 0-16,-21 0 15,0 0-15,0 0 0,-21 22 0,22-1 16,-1 0-16,-21 0 0,0 0 15,0 0-15,0 1 0,0 20 0,0-21 16,0 0-16,0 0 0,-21 1 0,-1-1 16,1 0-16,21 0 0,-42 0 15,21 0-15,0-21 0,-1 22 16,1-22-16,0 0 31,21-22-15,0 1-16,0 0 0,0 0 0,0 0 15</inkml:trace>
  <inkml:trace contextRef="#ctx0" brushRef="#br2" timeOffset="85788.18">23199 7853 0,'-22'0'15,"44"0"-15,-44-21 0,1 21 0,0 0 16,0 0-16,0 0 16,21 21 15,-21-21-15,-1 0-16</inkml:trace>
  <inkml:trace contextRef="#ctx0" brushRef="#br2" timeOffset="86025.41">22056 7959 0,'0'21'0,"21"-21"15,21 0-15,-21 0 16,0 0-16,1 0 0,20 0 15,0 0-15,-21 0 0,22 0 0,-1 0 16,-21 0-16,22 0 0,-22 0 0,0 0 16,0 0-16,0 0 0,-21-21 31,-21 21-31,0 0 0,0-21 0</inkml:trace>
  <inkml:trace contextRef="#ctx0" brushRef="#br2" timeOffset="86222.05">21611 7811 0,'0'0'0,"-21"0"78,0-22-62,0 22-16</inkml:trace>
  <inkml:trace contextRef="#ctx0" brushRef="#br2" timeOffset="86400.22">20891 7895 0,'0'21'16,"-21"-21"15,0 0-31,0 0 0,0 0 16,0 0-16,-1 0 0,1 0 0</inkml:trace>
  <inkml:trace contextRef="#ctx0" brushRef="#br0" timeOffset="123103.93">2053 10626 0,'0'0'0,"21"0"16,-21-21 0,21 21-1,-21-22-15,22 22 16,-1 0-16,-21-21 15,0 0-15,21 21 0,-21-21 16,0 0-16,0 0 16,0-1-16,0 1 0,0 0 15,0 0-15,-21 0 16,21 0-16,-21-1 0,-1 22 0,1-21 16,0 0-16,0 21 0,0 0 15,0 0-15,-1 0 0,1 0 16,0 0-16,-21 0 0,21 0 15,-1 0-15,1 21 0,0-21 16,-21 21-16,21 1 0,-1-1 0,-20 0 16,21 0-16,-21 21 0,-1-20 15,1 20-15,21 0 0,-22 1 0,1-1 16,0 0-16,-1 1 0,22-1 16,-21 0-16,21 1 0,0 20 0,-22-21 15,22 1-15,21 20 0,-21-20 16,0 20-16,21-21 0,-21 1 0,21 20 15,0-20-15,0-1 0,0 0 16,0 1-16,0-1 0,0 0 0,21-21 16,0 1-16,0 20 0,0-21 15,0 0-15,22-21 0,-22 21 16,21 1-16,1-22 0,-22 0 0,21 0 16,0 0-16,1 0 0,-1 0 15,0 0-15,1-22 0,-1 1 0,0 21 16,1-21-16,-22 0 0,21 0 15,-21 0-15,22-22 0,-22 22 0,21-21 16,-21 21-16,1-22 0,-1 1 0,0 21 16,0-22-16,0 22 15,0 0-15,1-21 0,-22 21 0,0-1 16,0 1-16,21 0 0,-42 42 47,21 0-47,-22-21 15,22 22-15,0-1 0,-21 0 0,21 0 16,-21 0-16,21 22 0,0-22 16,0 0-16,0 0 0,0 21 0,0-20 15,0-1-15,0 0 0,0 0 0,0 0 16,0 0-16,0 1 0,21-1 16,0 0-16,1-21 0,-22 21 0,21-21 15,21 0-15,-21 21 0,0-21 0,1 0 16,20 0-16,-21 0 15,21 0-15,1 0 0,-22 0 0,21-21 16,1 0-16,-22 21 0,21-21 0,-21 0 16,22-22-16,-22 22 0,0 0 15,0-21-15,-21-1 0,0-20 16,0 20-16,0 1 0,0 0 0,0-1 16,-21 22-16,0 0 0,0-21 15,-1 21-15,1 21 0,-21-22 0,21 22 16,-22 0-16,22 0 0,-21 0 15,21 22-15,-22-22 0,22 21 0,0 0 16,0 21-16,0-21 0,0 1 16,-1 20-16,22-21 0,0 0 15,0 22-15,0-22 0,0 0 0,0 0 16,0 0-16,22 0 0,-1-21 0,0 22 16,21-1-16,1-21 0,-22 0 15,21 0-15,0 0 0,1 0 0,-1 0 16,0 0-16,1-21 0,-1 21 15,0-22-15,-20 1 0,20 0 0,-21 21 16,0-42-16,22 21 0,-22-1 0,0 1 16,-21 0-16,21 0 0,0 0 15,-21 0-15,0-1 0,21 22 16,-21-21-16,0 42 31,0 1-15,0-1-16,0 0 0,0 0 15,0 0-15,0 0 16,0 1-16,0 20 0,0-21 0,0 0 16,0 0-16,0 1 0,0-1 0,0 0 15,0 0-15,0 0 16,0 0-16,0-42 47,0 0-47,0 0 15,0-21-15,22 20 0,-22 1 16,0-21-16,21 21 0,0-22 0,-21 1 16,21 21-16,0-21 0,0 20 15,1 1-15,-1 0 0,0 0 0,0 0 16,21 0-16,-20 21 0,-1 0 16,0 0-16,0 0 0,0 21 0,22 0 15,-22 0-15,0 0 0,0 0 0,0 1 16,0 20-16,1-21 0,-1 21 15,0-20-15,-21 20 0,0-21 16,0 0-16,21 22 0,-21-22 0,21 0 0,-21 0 16,21-21-16,-21 21 0,0 0 15,22 1 1,-1-22-16,0 0 16,0 0-16,-21-22 0,21 22 0,0-42 15,1 21 1,-1 0-16,-21-22 0,21 22 0,21-42 15,-42 20-15,21 1 0,1 21 0,-1-21 16,0 20-16,0-20 0,-21 21 16,21 0-16,0 0 0,1-1 0,-1 22 15,0 0 1,-21 22 0,0-1-1,0 0-15,0 0 16,0-42 46,0 0-62,0 0 16,0-1 0,-21 22 15,0 0-31,-1 0 15,22 22 1,-21-1-16,21 0 0,-21 0 16,21 0-16,-21 0 0,21 1 15,0-1-15,0 0 0,-21 0 0,21 21 16,0-20-16,-21-1 0,21 0 16,0 0-16,0 0 0,0 0 0,0 1 15,0-1-15,0 0 0,0 0 0,21-21 16,0 21-16,0 0 0,0-21 15,-21 22-15,21-22 0,1 0 16,-1 0-16,0 0 0,0 0 16,0 0-16,0 0 0,1 0 15,-1-22-15,0 1 0,0 21 0,0-21 16,0 0-16,1 0 0,-22 0 16,21-1-16,0-20 0,0 21 0,-21 0 15,21-22-15,-21 22 16,0 0-16,0 0 0,21 21 0,-21-21 0,-21 21 47,0 0-47,21 21 15,0 0 17,21-21-1,0 0-31,1 0 0,-1-21 15,0 21-15,0-21 0,0 21 16,0-21-16,1 21 31,-22 21 1,0 0-32,0 0 15,0 0-15,0 0 0,0 1 16,0-1-16,-22 0 0,22 0 15,0 0-15,0 0 0,0 1 16,0-1-16,0 0 0,0 0 16,0 0-16,0 0 0,0 1 15,0-1-15,22 0 0,20 0 16,-21 0-16,0-21 16,0 0-16,1 0 0,-1 0 0,0 21 15,0-21-15,0 0 0,22 0 0,-22 0 16,0 0-16,0 0 0,0-21 15,0 0-15,1 21 0,-1-21 0,0 0 16,0 21-16,-21-21 0,21-1 0,0 1 16,1 0-16,-22 0 0,21 0 15,-21 0-15,21-1 0,-21 1 0,0 0 16,0 0-16,0 0 16,0 0-1,-21 21 1,0 0-16,-1 21 0,22 0 15,-21 0 1,21 0-16,-21 0 0,0 1 16,21-1-16,0 0 0,0 0 0,0 0 15,0 0-15,0 1 0,0-1 16,0 0 0,0 0-16,21-21 0,0 21 0,0-21 15,-21 21-15,22-21 0,-1 22 0,0-22 16,0 21-16,21-21 0,-20 0 0,-1 0 15,0 0-15,0 21 0,0-21 16,0 0-16,1 0 0,-1 0 0,0 0 16,0-21-16,0 21 0,0-21 0,-21-1 15,22 1-15,-1 0 0,-21 0 16,21 0-16,-21 0 0,0-1 0,21-20 16,-21 0-16,21-1 0,-21 22 15,21-85-15,-21 64 0,22 0 16,-22-1-16,21 1 0,-21 0 0,21 21 15,-21-22-15,21 22 0,0-21 0,-21 21 16,0-22-16,21 22 0,1 0 16,-22-43-16,0 22 15,0 21 1,0 42 15,-22-21-31,22 21 0,-21 0 16,0 1-16,21-1 0,0 0 15,-21 0-15,0 21 0,21-20 0,-21-1 16,-1 21-16,22 0 0,0 1 16,0-1-16,-21 0 0,21 1 0,-21-1 0,21 0 15,0 1-15,-21-22 16,21 21-16,0 1 0,0-22 0,0 0 16,0 21-16,0-21 0,0 1 0,0-1 15,0 0-15,0 0 0,0 0 0,0 0 16,0 1-16,0-1 15,21-21-15,0 0 0,-21 21 0,21-21 16,1 0-16,-1 0 0,0 0 16,0 0-16,0 0 0,0 0 0,1 0 15,-1 0-15,0 0 0,0 0 16,0-21-16,22 0 0,-22 21 16,0-22-16,0 1 0,0 21 0,0-21 15,1 0-15,-1 0 0,-21 0 0,21-1 16,0-20-16,-21 21 0,0 0 15,0 0-15,0-1 16,0 1-16,-21 21 31,0 0-31,0 21 16,-1-21-16,1 22 0,21-1 16,0 0-16,-21-21 0,21 21 15,0 0-15,-21 0 0,21 1 0,0-1 16,0 0-16,0 0 0,0 0 0,21 0 15,0-21-15,-21 22 16,21-1-16,1-21 16,-1 0-16,0 0 15,0 21-15,0-21 0,0 0 16,1 0-16,-1 0 16,0 0-16,-21-21 15,21 21-15,-21-21 16,21 21-16,-21-22 0,0 1 15,0 0-15,0 0 16,0 0-16</inkml:trace>
  <inkml:trace contextRef="#ctx0" brushRef="#br0" timeOffset="123493.21">5355 11176 0,'21'0'31,"0"21"-31,1-21 0,20 0 16,-21 0-16,21 0 0,-20 0 16,20 0-16,0 0 0,-21 0 0,22 0 15,-1 0-15,0 0 0,1 0 0,-22 0 16,21 0-16,-21 0 0,1 0 16,-1 0-16,0 0 0,-21 21 46,-21-21-14</inkml:trace>
  <inkml:trace contextRef="#ctx0" brushRef="#br0" timeOffset="126136.6">6985 11599 0,'21'0'16,"-21"22"-16,0-1 16,21-21-16,-21 21 15,0-42 48,21 21-63,-21-21 0,22-1 15,-22 1-15,0 0 0,0 0 16,21 0-16,0 0 0,-21-22 0,21 22 16,0-21-16,0-1 0,1 1 15,-1 21-15,0-21 0,0 20 0,0-20 16,0 21-16,-21 0 0,22 21 0,-1 0 16,0-21-16,0 21 15,-21 21-15,0 0 16,21 0-16,-21 0 0,0 0 15,0 1-15,0-1 16,0 0-16,21-21 16,1 0-1,-1 0 17,-21-21-32,0 0 0,0-1 15,0 1-15,0 0 16,-21 0-16,-1 0 15,22 0-15,-21 21 0,0 0 16,0 0-16,21 21 16,0 0-16,-21 0 0,0 0 0,21 0 15,-22 1-15,22 20 0,0-21 16,-21 21-16,21 1 0,-21-22 0,21 21 16,0-21-16,-21 22 0,21-22 0,0 21 15,0-21-15,0 1 0,0-1 16,0 0-16,0 0 0,21 0 15,0 0-15,0-21 0,1 22 0,-1-22 16,0 0-16,0 21 0,0-21 16,22 0-16,-22 0 0,0 0 0,21 0 15,-21-21-15,22 21 0,-1-22 16,0 1-16,-20 0 0,20 0 0,0-21 16,1-1-16,-1 22 0,0-42 15,1 20-15,-1 1 0,-21-22 0,21 1 16,1-1-16,-22 22 0,21-21 0,-21-1 15,1 22-15,-1-22 0,0-20 16,-21 41-16,0 1 0,0 21 16,0-22-16,0 22 0,0 0 0,-21 21 15,0 0 1,-1 21-16,1 0 0,-21 22 16,21-1-16,0 0 0,-1 1 0,-20 63 15,21-43-15,0 1 16,21 63-16,0-85 0,0 21 15,0-20-15,0-1 0,21 0 0,-21 1 16,21-1-16,0-21 0,0 22 16,22-22-16,-22 0 0,0 0 15,0 0-15,0-21 0,22 21 0,-22-21 16,0 0-16,0 0 0,22 0 0,-22 0 16,0 0-16,0 0 0,0 0 0,0-21 15,1 0-15,-1 0 0,0 0 16,0 0-16,0-1 0,0-20 0,1 0 15,-1 21-15,0-22 0,42-41 16,-41 41-16,20 22 0,-21-21 16,21 21-16,-20-1 0,41-20 15,-42 42-15,0 0 0,1 0 0,-1 0 16,0 0-16,0 21 0,0 0 16,-21 1-16,21-1 0,-21 0 0,22 21 15,-22 1-15,0-22 0,0 0 16,0 0-16,0 0 0,0 0 0,0 1 15,0-1 1,-22-21 0,22-21-1,0-1-15,0 1 16,0 0-16,-21 0 0,21 0 16,0 0-16,0-1 0,-21 1 15,0 0-15,0 0 0,21 0 16,-21 0-16,-1-1 0,1 1 0,0 21 0,0 0 15,0 0-15,0 0 0,-22 0 16,22 0-16,0 0 0,0 21 0,-22 22 16,22-22-16,0 0 0,0 0 0,-21 43 15,20-22 1,22-21-16,0 22 0,0-22 0,0 0 16,0 21-16,0-21 0,0 1 0,0-1 15,22 0-15,-1-21 0,0 21 0,0 0 16,21-21-16,-20 0 0,-1 0 15,0 0-15,21 0 0,-21 0 0,1 0 16,-1-21-16,0 21 0,0-21 16,0 0-16,0 0 0,22-43 15,-22 43-15,0-21 0,0-1 0,0 22 16,1-21-16,-22-1 16,21 1-16,-21 21 0,21-64 15,-21 64-15,0 42 31,0 0-31,0 1 0,0-1 16,0 21-16,-21-21 0,21 22 0,0-1 16,-21-21-16,21 21 0,0-20 0,0 20 15,0-21-15,0 0 0,0 0 0,0 1 16,21-1-16,0 0 0,-21 0 16,21-21-16,0 21 0,0-21 0,1 0 15,-1 0-15,0 0 0,0 0 16,0 0-16,0 0 0,1 0 0,-1-21 15,42-21-15,-20 21 16,-22-1-16,21-20 0,0 21 16,-20-21-16,20-1 0,0 22 0,-21-21 15,1-1-15,-1 22 0,0 0 16,-21-21-16,0 21 0,0-1 16,-21 22-1,0 0-15,-1 22 0,1-1 16,0 0-16,0 0 0,21 43 15,0-43-15,0 0 0,0 0 16,0 21-16,0-20 0,0-1 0,0 0 16,0 0-16,0 0 0,0 0 15,0 1-15,0-1 16,0-42 31,0-1-32,0 1-15,-21 21 16,21-21-16,-21 21 0,-1 0 16,1 0-1,21 21-15,0 0 16,0 1-16,0-1 16,21-21-16,1 21 15,-1 0-15,0-21 16,0 0-16,0 0 0,0 21 0,22-21 15,-22 0-15,21 0 0,-21 0 0,22 0 16,-22 0-16,21 0 0,-21 0 0,43-21 16,-22 0-16,1 0 0,-22 0 15,21-1-15,-21 1 0,0 0 16,22-21-16,-22 21 0,0-22 0,0 22 16,0-21-16,1 21 0,-22-43 15,0 43-15,0 0 16,0 42-1,0 0 1,0 0-16,-22 0 0,22 1 0,-21-1 16,21 0-16,0 21 0,0-21 0,0 1 15,0-1-15,0 21 16,0-21-16,0 0 0,0 1 0,0-1 0,0 0 16,0 0-16,-21-21 0,21 21 0,0 0 15,-21 1-15,0-22 0,0 0 16,-1 0-16,1 21 15,0-21-15,0 0 0,0 0 16,0 0 0,-1 0-16,1 0 15,0 0-15,-21 0 0,21 0 16</inkml:trace>
  <inkml:trace contextRef="#ctx0" brushRef="#br0" timeOffset="126860.34">2392 12086 0,'-43'0'0,"86"0"0,-128 0 16,64 0-16,-21 0 15,20 0-15,1 0 0,0 0 0,0 0 16,21 21 0,21 1-1,0-22-15,22 21 16,20-21-16,-21 21 0,43-21 16,0 0-16,-1 0 0,1 0 0,21 0 15,21 0-15,-21 0 0,42 0 16,-21 0-16,21 0 0,-21-21 0,21 21 15,-21 0-15,0-21 0,-21 21 0,21 0 16,-21 0-16,-21 0 0,-1 0 0,1-22 16,-22 22-16,-20 0 0,-1 0 15,0 0-15,-20 0 0,-1 0 0,0 0 16,0 0-16,-21-21 47,21 21-32,0 0 1,1 0-16,20-21 0,-21 21 16,21 0-16</inkml:trace>
  <inkml:trace contextRef="#ctx0" brushRef="#br0" timeOffset="127473.5">7895 11896 0,'-21'0'0,"42"0"0,-63 0 16,21 0-16,-1 0 0,1 0 0,0 0 15,0 0-15,0 0 0,0 0 0,-1 0 16,1 0-16,42 0 31,1 0-15,-1 0-16,21 0 0,0 0 0,1 0 15,20 21-15,1-21 0,20 21 16,-20-21-16,21 21 0,-1-21 16,1 0-16,21 21 0,-22-21 0,22 0 15,0 22-15,0-22 0,0 0 0,0 0 16,-1 0-16,-20 0 0,0 0 15,-1 0-15,1 0 0,0 0 0,-1 0 16,-20 0-16,-22 0 0,22 0 0,-22 0 16,0 0-16,-20 0 0,20 0 15,-21 0-15,0 0 16,0 0-16,-42 0 47,0 0-47,0 0 15,0 0-15,-22 0 0,1 21 0,0-21 16,-22 0-16,22 0 0</inkml:trace>
  <inkml:trace contextRef="#ctx0" brushRef="#br0" timeOffset="129943.02">1439 12785 0,'0'-21'0,"0"-1"15,0 1 1,-21 21 15,0 0-31,0 43 16,0-22-16,-1 21 16,1-21-16,0 22 0,21-1 0,-21 0 15,0 22-15,0-22 0,-1 0 16,22 1-16,-21-22 0,21 21 15,-21-21-15,21 22 0,0-22 16,-21 0-16,21 0 0,0 0 16,-21-21-16,21-21 31,0 0-31,21 0 0,-21 0 16,21 0-16,0-22 0,-21 1 15,21 0-15,1-22 0,20 1 0,-21-1 16,0 1-16,22-1 0,-22 1 15,21-1-15,22-42 16,-43 64-16,0 0 0,0 20 0,-21 1 16,0 0-16,21 21 15,-21 21-15,0 0 16,0 22-16,0-22 0,0 42 16,0-20-16,21 20 0,-21-20 0,0 20 15,0 1-15,0-22 0,0 0 16,0 22-16,22-22 0,-22-21 0,21 22 15,-21-22-15,0 0 0,0 0 16,0 0-16,21 0 0,-21-42 47,0 0-47,-21 0 0,0-21 16,-22 20-16,22 1 15,-21 0-15,21-21 0,-22 21 0,1-1 16,21 22-16,-22 0 0,22 0 15,0 0-15,-21 0 0,21 0 0,-1 22 16,22-1-16,0 0 0,-21 0 16,21 0-16,0 0 0,0 1 0,0-1 15,0 0-15,21 0 0,1-21 16,-1 0-16,21 0 0,-21 0 0,22 0 16,-1 0-16,21 0 0,-20 0 15,20-21-15,-20 0 0,20 0 0,-21-1 16,1 1-16,20 0 0,-20 0 15,-22 0-15,21 0 0,-21-1 16,0 1-16,1 0 0,-1 21 0,0 0 16,-21 21-1,0 0-15,0 1 16,0-1-16,0 0 0,0 0 16,0 0-16,0 22 0,0-22 0,0 0 15,0 0-15,0 0 0,0 0 16,0 1-16,21-22 31,0-22-15,0 22-16,1-21 15,-22 0-15,21 0 0,0 0 0,0 0 16,0-22-16,-21 22 0,21 0 16,1 0-16,-22 0 0,21-1 0,-21 1 15,0 0-15,21 21 16,-21 21-1,0 0-15,0 1 0,0-1 16,0 0-16,0 0 0,0 0 16,21 0-16,-21 1 0,21-1 0,-21 0 15,21 0-15,1 0 16,-1-21-16,0 0 0,0 0 16,0 0-16,0 0 0,1 0 0,-1 0 15,21 0-15,-21 0 0,22 0 16,-1-21-16,-21 0 0,21 0 0,1-22 15,-1 22-15,-21 0 16,-21-21-16,21 21 0,1-1 16,-22 1-16,0 0 0,0 42 31,0 0-15,0 1-16,0-1 0,0 0 0,0 0 15,0 0-15,0 0 0,0 1 16,0-1-16,21-21 0,-21 21 15,21-21-15,0 0 0,-21 21 0,21-21 16,0 0-16,1 0 0,-1 0 16,0 0-16,0 0 0,0 0 0,0-21 15,1 21-15,-1-21 0,0 0 16,0-1-16,0 1 0,0 0 16,1 0-16,-1 0 0,-21 0 0,0-22 0,21 22 15,-21 0-15,0-21 0,21 20 16,-21 1-16,0 0 0,0 0 15,0 42 17,0 0-32,0 0 0,0 1 15,0 20-15,0-21 0,0 0 0,0 22 16,0-22-16,-21 21 0,21-21 16,-21 22-16,21-1 0,-21-21 0,21 21 15,0 1-15,0-1 0,0 0 0,-22 22 16,22-22-16,-21 22 0,21-1 15,0 1-15,0-1 0,-21 1 0,21 20 16,-21-20-16,21-22 0,0 22 0,0-1 16,0-20-16,0-1 0,0 0 15,0 1-15,-21-22 0,21 0 16,0 0-16,-21-21 0,-1 0 0,1 0 16,0 0-1,21-21-15,-21 0 0,0-22 0,0 22 16,-1-21-16,1 0 0,21 20 0,-21-41 15,21 21-15,-21-1 0,21 1 16,-21-22-16,21 22 0,0-21 0,0 20 16,0 1-16,0-22 0,0 22 0,0 0 15,0-1-15,21 1 0,0 0 16,0 21-16,-21-22 0,21 1 0,1 21 16,-1-22-16,0 22 0,0-21 0,0 21 15,0 0-15,22-22 16,-22 22-16,0 0 0</inkml:trace>
  <inkml:trace contextRef="#ctx0" brushRef="#br0" timeOffset="132108.4">4530 13229 0,'0'21'16,"0"-42"-16,0 21 47,0-21-47,0 0 0,0 0 16,0 0-16,21-22 0,0 22 15,0-21-15,-21-1 0,21 1 0,0 0 16,1-1-16,-1 22 0,0-21 15,0 21-15,0 0 0,0-1 16,1 1-16,-1 21 0,0 0 0,21 0 16,-42 21-16,21 1 15,-21-1-15,0 0 0,0 0 0,0 0 16,0 0-16,0 1 0,0-1 0,0 0 16,0-42 30,0 0-46,0-1 16,0 1-16,0 0 0,0 0 16,-21 0-16,21 0 0,0-22 0,-21 43 15,0-21-15,21 0 0,-21 0 16,0 21-16,-1 0 0,1 0 16,0 0-16,0 21 0,21 0 15,-21 0-15,0 0 0,21 22 16,-22-1-16,1-21 0,21 22 0,0-1 15,0 0-15,-21 1 0,21-22 0,0 21 16,0-21-16,0 22 0,0-22 16,0 0-16,21 0 0,0 0 15,1 0-15,-1-21 0,21 22 0,-21-22 16,0 0-16,22 0 0,-22 0 0,21 0 16,1 0-16,-22 0 0,21 0 15,0-43-15,1 22 0,-22 0 16,0 0-16,0-22 0,0 1 0,1 0 15,-1-1-15,0 1 0,0-21 16,21-43-16,-20 63 0,-22 1 16,0-21-16,21 41 0,-21-20 15,0 21-15,0-21 0,21 42 0,-21-22 16,0 1-16,0 42 16,0 1-16,0-1 15,-21 0-15,21 0 16,-21 21-16,21 1 0,-22-1 0,22 22 15,0-22-15,0 0 0,-21 22 0,21-22 16,-21 0-16,21 1 0,0-1 0,-21 0 16,21-20-16,0 20 0,0-21 15,0 0-15,21 0 0,0 1 0,22-1 16,-22 0-16,21 0 0,0-21 16,1 0-16,-1 0 0,0 0 0,1 0 15,-1 0-15,0 0 0,1 0 0,-22-21 16,21 21-16,1-21 0,-22 0 15,21-1-15,-21 1 0,0-21 0,1 21 16,-1 0-16,-21-22 0,0 1 16,0 21-16,21-22 0,-21 1 0,0 21 15,0 0-15,0-22 0,-21 22 16,0 0-16,-1 21 0,1 0 0,0 0 16,0 0-16,0 0 0,0 0 15,-1 21-15,1 0 0,-21 1 0,21-1 16,0 0-16,-1 21 0,1-21 15,0 22-15,21-22 0,-21 42 16,0-41-16,21-1 0,0 0 16,0 0-16,0 0 0,0 0 0,21 1 15,0-22-15,0 0 0,0 21 0,1-21 16,20 0-16,-21 0 16,0 0-16,0 0 0,1-21 0,-1 21 15,0-22-15,0 1 0,0 21 0,0-21 16,-21-21-16,22 21 0,-22-1 15,21 1-15,-21-21 0,0 21 0,0-22 16,0 22-16,21 0 0,-21 0 16,0 0-16,0 42 31,0 0-31,0 0 0,0 0 16,0 1-16,0-1 0,0 21 15,-21-21-15,21 0 0,0 1 16,0 20-16,0-21 0,0 0 0,0 0 15,0 1-15,21-1 0,0-21 16,0 21-16,0-21 0,1 0 16,-1 0-16,0 0 15,0 0-15,0 0 0,0-21 0,22 0 16,-22-1-16,0 1 0,0 0 16,0 0-16,1-21 0,-1 20 15,0 1-15,0-21 0,21-22 16,-20 43-16,-1-21 0,-21 21 15,21 0-15,-21 42 32,0 0-17,0 0-15,0 0 0,0 0 0,0 1 16,0 20-16,0-21 0,0 0 0,0 0 16,0 1-16,0-1 0,0 0 15,0 0-15,21 0 0,-21 0 16,0 1-16,0-1 0,0 0 15,-21-21 17,0 0-32,0 0 15,-1-21-15,1 0 16,21-1-16,0 1 0,-21 21 16,21-21-16,-21 21 15,21-21-15,0 42 31,0 0-31,0 0 0,0 1 16,0-1 0,21 0-16,0-21 15,0 21-15,1-21 0,-1 0 16,0 0-16,0 0 0,0 0 16,22 0-16,-22 0 0,21 0 15,0-21-15,-20 0 0,20 0 0,0-1 16,1 1-16,-1 0 0,0 0 0,1 0 15,-22-22-15,21 22 0,-21-21 16,0 21-16,1-22 0,-1 22 0,-21 0 16,21 0-16,-21 0 0,0 0 15,-21 21 1,0 0-16,21 21 0,-22 0 16,22 0-16,0 0 0,0 0 15,0 1-15,0-1 0,0 0 0,0 0 16,0 0-16,0 0 0,0 1 0,22-1 15,-22 0 1,21 0-16,0 0 0,-42-21 47,0 0-47,-1 0 16,1 0-16,0 0 0,0 0 0,0 0 15,0 0-15,-1 0 0,22-21 31,0 0-15,0 0 0</inkml:trace>
  <inkml:trace contextRef="#ctx0" brushRef="#br0" timeOffset="133648.54">8636 12827 0,'0'-21'15,"0"42"-15,21-42 0,-21 0 0,0 0 0,0-1 16,0 1-16,0 0 0,0 0 15,0 0-15,-21 21 0,0-21 16,0 21-16,21 21 16,0 0-1,0 0-15,0 0 0,0 22 0,0-1 16,0-21-16,0 21 0,0 1 0,0-1 16,0 0-16,0 1 0,0-1 15,0-21-15,0 22 0,0-22 0,0 0 16,0 0-16,0 0 0,0 0 15,21-21 1,0 0-16,0 0 16,-21-21-16,21 0 0,0 21 15,-21-21-15,0 0 0,22 0 0,-1-1 16,-21-20-16,0 21 0,21 0 0,-21-22 16,21 22-16,-21 0 0,21 0 15,-21 0-15,21 21 16,-21 21-1,0 0-15,0 0 0,0 0 16,0 1-16,0-1 0,0 0 0,22-21 16,-22 21-16,21 0 0,-21 0 0,21-21 15,0 22-15,0-22 16,0 0-16,1 0 0,-1 0 0,0 0 16,0 0-16,0 0 0,0 0 15,1-22-15,-1 1 0,0 21 0,0-21 16,0 0-16,-21 0 0,0 0 15,21-1-15,1-20 0,-22 21 0,21 0 16,-21-22-16,0 22 0,0 0 0,0-21 16,21 21-16,-21-1 0,0 44 31,0-1-31,0 0 16,-21 21-16,21-21 0,0 22 0,0-22 15,0 21-15,0-21 0,0 85 31,0-85-31,0 1 0,0-1 0,21 0 16,0-21-16,0 0 0,0 0 16,1 0-16,-1 0 0,0 0 15,0 0-15,0-21 0,0 21 0,1-21 16,-1-1-16,0 1 0,0 0 0,0-21 16,-21 21-16,21-22 0,1 1 15,-22 0-15,0-1 0,21 1 0,-21-22 16,21 22-16,-21 0 0,0-64 15,0 64-15,0-1 0,21 1 16,-21 21-16,0 0 0,0-1 0,0 1 16,0 42-16,0 1 15,0-1-15,0 0 0,0 21 16,-21 1-16,21-1 0,0 0 0,-21 1 16,21-1-16,-21 0 0,-1 1 15,22 20-15,0-21 0,0 1 0,0-22 16,-21 21-16,21-21 0,0 1 0,0-1 15,0 0-15,0 0 0,0 0 16,21-21 15,-21-21-31,0 0 0,0 0 0,22 21 16,-22-21-16,21-22 0,0 22 16,-21 0-16,0 0 0,21 0 15,0-1-15,-21 1 0,21 21 16,1 21-1,-22 1 1,0-1-16,0 0 0,0 0 0,0 0 16,0 0-16,21 1 0,0-1 0,0 0 15,-21 0-15,21 0 0,0-21 0,1 21 16,-1-21-16,0 0 0,21 0 16,-21 0-16,1 0 0,-1 0 15,0 0-15,0 0 0,0 0 0,0-21 16,1 0-16,-22 0 15,0 0-15,21 0 0,0-1 16,-21 1-16,21-21 0,-21 21 0,21-22 16,-21 22-16,21 0 0,-21 0 0,22 21 15,-22 21 1,0 0-16,0 0 0,0 22 16,0-22-16,0 0 0,0 0 0,-22 22 15,22-22-15,-21 0 0,21 0 16,-21-21-16,21 21 0,0 0 0,0-42 47,0 0-32,0 0 1,21 0-16,-21 0 0,21-1 0</inkml:trace>
  <inkml:trace contextRef="#ctx0" brushRef="#br0" timeOffset="133815.73">10266 12615 0,'0'-21'16,"0"64"-16,0-65 0,21 22 62,0 0-62,-21 22 16,21-22-16</inkml:trace>
  <inkml:trace contextRef="#ctx0" brushRef="#br0" timeOffset="134552.76">10795 12679 0,'0'0'0,"-64"-42"15,43 42 1,0 0-16,0 0 0,0 0 15,0 21-15,21 0 0,-22 0 16,1 0-16,0 22 0,21-22 0,0 21 16,-21-21-16,21 22 0,-21-1 0,21-21 15,0 21-15,0-20 0,0 20 16,0-21-16,0 0 0,21 0 16,0 1-16,0-22 0,0 21 0,1-21 0,-1 0 15,21 0-15,-21 0 0,0 0 0,22 0 16,-22 0-16,21 0 0,-21 0 15,22-21-15,-1-1 0,-21 1 16,22 0-16,-22 0 0,0-21 0,21-1 0,-21 22 16,1-42-16,-1 20 0,0 1 15,0-22-15,0 22 0,0 0 16,-21-22-16,22 22 0,-22 0 0,21-1 16,-21 1-16,0 21 0,0 0 0,0-1 15,0 1-15,-21 42 16,-1 1-1,22-1-15,-21 21 0,0-21 0,21 22 16,-21-1-16,0 0 0,21 1 0,-21 20 16,21-21-16,0 1 0,-22-1 0,22 0 15,0 1-15,-21-22 0,21 21 16,0-21-16,0 22 0,0-22 16,0 0-16,0 0 0,-21-21 0,21 21 15,0-42 16,21 0-15,0 0-16,1 0 0,-1 0 0,0-1 16,0-20-16,0 21 0,22 0 0,-22-22 15,0 22-15,0 0 0,0 21 16,0-21-16,1 21 0,-1 0 16,-21 21-16,0 0 0,0 0 15,21 1-15,-21-1 0,0 21 0,0-21 16,0 0-16,0 1 0,0-1 15,0 21-15,0-21 0,0 0 16,0 1-16,0-1 0,0 0 16,-21-21-16,21-21 47,0 0-32,21 21-15,0-22 0</inkml:trace>
  <inkml:trace contextRef="#ctx0" brushRef="#br0" timeOffset="134848.21">12573 12637 0,'21'0'0,"-42"0"0,42-22 0,-42 22 47,0 22-47,21-1 0,-21 0 0,-1 0 16,22 21-16,0-20 0,-21 20 0,0 0 15,0 43-15,21-43 16,-21-21-16,21 1 0,-21-1 16,21 0-16,0 0 0,0 0 15,21-21 16,0 0-31,0-21 0,0 0 16,0 21-16</inkml:trace>
  <inkml:trace contextRef="#ctx0" brushRef="#br0" timeOffset="135256.29">13039 12742 0,'0'-21'0,"-43"85"0,86-107 16,-43 1-16,-22 42 15,1 0-15,0 0 16,0 0-16,0 0 0,0 0 0,-1 0 16,1 0-16,21 21 0,-21-21 0,0 21 15,0 1-15,0-22 0,21 21 16,0 0-16,-22-21 0,22 21 0,0 0 16,0 0-16,0 1 15,22-1-15,-1 0 16,0-21-16,0 0 15,0 21-15,0-21 0,1 0 16,-1 21-16,0-21 0,-21 21 16,21-21-16,-21 22 0,0-1 15,0 0 1,-21 0-16,0-21 16,0 21-16,-1-21 0,1 0 0,0 0 15,0 21-15,0-21 0,0 22 0,-1-22 16,1 0-16,0 0 0,0 0 15,0 0-15,0 0 16,-1 0-16,22-22 16,-21 1-16,21 0 0,0 0 15,-21 0-15,21 0 0</inkml:trace>
  <inkml:trace contextRef="#ctx0" brushRef="#br0" timeOffset="135440.45">12531 12340 0,'0'0'0,"0"-21"15,-22 21 17</inkml:trace>
  <inkml:trace contextRef="#ctx0" brushRef="#br0" timeOffset="138489.09">14055 12975 0,'0'21'16,"0"-42"-16,-22 42 0,44-21 31,-1 0-15,0-21-16,0 0 0,0 0 15,0 0-15,1 0 0,-1-1 16,0-20-16,-21 21 0,42-21 15,-42-1-15,21 1 0,1-22 0,-1 22 0,0 0 16,-21-22-16,0 1 0,0-1 16,0 1-16,0-1 0,0 1 15,0 20-15,0 1 0,0 0 0,-21-1 16,0 22-16,-1 0 0,22 0 16,-21 21-16,0 0 0,0 0 0,0 21 15,0 21-15,-1 1 0,1-1 16,0 0-16,21 22 0,-21-1 0,21 1 15,-21-1-15,21-20 0,-21 20 16,21 1-16,0-1 0,0 1 0,-22-22 16,22 22-16,-21-22 0,21 0 15,-21 1-15,0-1 0,21 0 0,-21-21 16,21 1-16,-21-1 0,21 0 0,0 0 16,0-42 15,21 0-31,0 21 0,0-21 15,0-22-15,0 22 0,1 0 0,-1 0 16,0-22-16,0 22 0,0 0 16,0 0-16,1-21 15,-1 42-15,0 0 16,-21 21-16,0 0 0,0 21 16,21-21-16,-21 1 15,21-1-15,-21 0 0,21 0 16,-21 0-16,22 0 0,-1 1 0,0-1 15,0-21-15,0 21 0,0 0 0,1-21 16,-1 0-16,0 0 0,21 0 16,-21 0-16,22 0 0,-22 0 0,21 0 15,1-21-15,-1 21 0,0-21 0,1 0 16,-1-1-16,0 1 0,-21 0 16,22 0-16,-22 0 0,0-22 15,0 22-15,0-21 0,-21 21 0,0-22 16,0 22-16,0 0 0,0 0 0,-21 0 15,-21-22-15,21 43 0,0 0 16,-22 0-16,1 0 0,21 22 16,0-22-16,-22 42 0,22-21 15,0 0-15,-21 22 0,20-22 0,1 21 16,0 0-16,0-20 0,21 20 0,0-21 16,0 0-16,0 0 0,0 1 0,0-1 15,0 0-15,21 0 16,0-21-16,0 0 0,1 0 15,-1 0-15,21 0 0,-21-21 0,0 0 16,1 21-16,-1-21 0,0-1 16,0 1-16,0 21 0,0-21 15,-21 0-15,0-21 0,22 20 0,-22 1 16,0 0-16,21 0 0,-21 0 0,0 0 16,0-1-16,0 44 31,0-1-31,0 0 0,0 0 15,0 0-15,0 0 0,0 1 0,0 20 16,0-21-16,0 0 0,0 0 0,0 1 16,0-1-16,0 0 0,0 0 15,21 0-15,0-21 16,0 0-16,0 0 0,22 0 16,-22 0-16,0 0 0,0 0 0,22 0 15,-22 0-15,0-21 0,0 21 0,0-42 16,0 21-16,-21-1 15,22 1-15,-22 0 0,0 0 0,0 0 16,21-22-16,-21 22 0,21 0 0,-21 0 16,21 0-16,-21 0 0,0-1 15,0 44 1,0-1 0,0 0-16,0 0 0,0 0 0,0 0 15,0 1-15,0-1 0,0 0 0,-21 0 16,21 0-16,0 0 0,0 1 15,0-1-15,0 0 16,21-21-16,0 0 0,0 0 16,1 0-16,-1 0 0,0 0 0,0 0 15,0 0-15,0-21 0,22 0 16,-22-1-16,0 1 16,0 0-16,0 0 0,1 0 0,-1 0 15,0-43-15,-21 22 0,0 21 16,21-1-16,-21 1 0,0 0 15,21 21-15,-21 21 32,0 0-32,0 1 15,0-1-15,-21 0 0,21 21 0,0-21 16,0 1-16,-21-1 0,21 0 16,0 0-16,0 21 0,0-20 0,0-1 15,0 0-15,21 0 0,0-21 16,0 0-16,1 21 0,-1-21 0,0 0 15,0 0-15,21 0 0,-20 0 16,20 0-16,-21-21 0,21 0 0,-20 21 16,20-21-16,-21 0 0,0 21 0,0-22 15,1 1-15,-1-21 0,0 21 0,-21 0 16,0-22-16,0 22 0,21-21 16,-21 21-16,0-1 0,0 1 15,0 0-15,0 0 0,-21 21 16,0 0-1,0 0-15,21 21 0,-22-21 0,1 21 16,0 22-16,21-22 0,-21 0 16,0 0-16,21 21 0,-21-20 0,21-1 15,0 0-15,0 21 0,0-21 0,0 1 16,0-1-16,0 0 0,21 0 16,0-21-16,0 0 0,0 21 15,0-21-15,1 0 0,20 0 16,21 0-16,-41 0 0,20 0 15,-21 0-15,21-21 0,-20 21 0,-1-21 16,0 0-16,0 21 0,0-21 0,0-1 16,1 1-16,-22 0 0,21-21 15,-21 21-15,21-22 0,-21 1 16,0 21-16,21 0 0,-21 42 31,0 0-15,0 0-16,0 0 0,0 0 15,0 1-15,0 20 0,0-21 0,0 0 16,0 0-16,0 1 0,0-1 0,0 0 16,21 0-16,-21 0 0,0 0 0,21 1 15,1-22-15,-22 21 16,21-21-16,0 0 0,0 0 16,0 0-16,0 0 0,1 0 15,-1 0-15,0 0 0,0 0 0,-21-21 16,21-1-16,0 1 0,1 0 15,-22-21-15,0 21 0,0-1 16,21 1-16,-21 0 0,0 0 0,21 0 16,-21 0-16,0-1 0,0 44 31,0-1-15,-21 0-16,0 0 0,21 0 0,-22 0 15,22 1-15,0-1 16,0 0-16,-21 0 0,21 0 15,-21-21-15,42 0 47,0-21-47,1 0 16,-1 0-16,0 0 0,0-1 16,0 1-1,0 0-15,22 0 0,-22 21 16,0 0-16,0 0 0,0 0 0,1 0 15,-22 21 1,0 0-16,0 0 16,0 1-16,0-1 0,0 0 0,0 0 15,0 0-15,0 0 0,21 1 16,-21-1-16,21-21 0,0 21 0,0-21 0,0 21 16,1-21-16,20 0 15,-21 0-15,0 0 0,0 0 0,22 0 16,-22 0-16,21 0 0,-21 0 0,1-21 15,20 21-15,-21-21 0,0 0 16,0-1-16,-21 1 0,0 0 0,22 0 16,-22 0-16,0-22 0,21 22 0,-21-21 15,0 21-15,0 0 0,0-1 16,0 1-16,0 0 0,-21 21 0,-1 0 16,1 0-16,0 0 0,0 21 0,0 0 15,0 1-15,-1-22 0,1 21 0,0 0 16,0 0-16,0 0 0,21 0 15,0 1-15,0-1 0,0 0 16,0 0 0,21-21-16,0 0 0,0 0 15,0 0-15,1 0 16,-1 0-16,21-42 16,-21 42-16,-21 21 31,0 0-31,0 0 0,0 0 15,0 1-15,0-1 0,0 21 16,0 0-16,-21-20 0,0 20 0,0 0 16,21 1-16,-21-1 0,-1 43 15,22-43-15,-21 0 0,0 1 0,21-1 16,-21-21-16,21 21 0,0-20 16,0-1-16,-21 0 0,21 0 15,0 0-15,-21 0 0,21 1 0,0-1 16,-22-21-16,1 0 15,21-21 1,0-1-16,0 1 0,0 0 16,-21 0-16,21 0 0</inkml:trace>
  <inkml:trace contextRef="#ctx0" brushRef="#br0" timeOffset="138676.24">16997 12679 0,'0'-21'0,"0"42"0,0-63 0</inkml:trace>
  <inkml:trace contextRef="#ctx0" brushRef="#br0" timeOffset="140689.81">19494 12340 0,'0'0'0,"22"-21"0,-1 21 0,-21-21 16,0 0-16,0 0 0,0-1 0,0 1 15,0 0-15,0 0 16,-21 21-16,-1 0 0,1 0 0,0 0 15,-21 21-15,21 0 0,-22 0 16,1 22-16,21-22 0,-22 21 16,22 22-16,0-22 0,0 22 0,-21 41 15,20-41-15,1-1 0,0 1 16,21-1-16,-21-20 0,21 20 0,0-20 16,0-1-16,0 0 0,0-21 15,21 22-15,0-22 0,0 0 0,1 0 16,41 22-16,-21-43 0,1 0 15,-1 0-15,0 0 0,1 0 0,20 0 16,-20-22-16,20 1 0,1 0 16,-22 0-16,0-21 0,22 20 0,-22-20 15,-21 0-15,22-1 0,-22-20 0,0 21 16,0-22-16,0 1 0,0-1 16,-21 1-16,0-1 0,0 1 0,0-1 15,0 1-15,0-1 0,-21 1 16,0 20-16,0-20 0,-21 20 0,-1 22 15,22-21-15,-21 21 0,-22 21 0,22 0 16,-22 0-16,22 0 0,-64 63 16,64-20-16,-22-1 0,22 0 15,21 22-15,-21-1 0,20-20 0,1 20 16,0 1-16,21-1 0,0-21 0,0 22 16,0-1-16,21-20 0,0-1 0,1 0 15,20 1-15,-21-22 0,21 21 16,22-21-16,-22 1 0,1-1 0,20-21 15,1 0-15,-1 0 0,1 0 16,-22 0-16,21 0 0,1 0 0,-1 0 16,1-21-16,-22-1 0,22 1 0,-22 21 15,22-21-15,-43 0 0,21 0 16,-21 0-16,0-1 0,-21 1 16,0 42-1,-21 1-15,0-1 16,0 0-16,21 0 0,-21 0 15,0 0-15,21 1 0,0-1 0,-22 21 16,1-21-16,0 0 0,21 1 16,0-1-16,0 0 15,0-42 17,21 0-17,0-1-15,1 1 0,-1 0 0,-21 0 16,42-43-16,-21 43 0,0-21 15,-21 21-15,22 0 0,-1-1 0,0 1 16,-21 0-16,21 21 16,0 0-16,-21 21 15,0 0-15,0 1 0,0 20 0,0-21 16,21 0-16,-21 0 0,22 1 0,-22-1 16,21 0-16,-21 0 15,21 0-15,0 0 0,0 1 0,0-1 16,1-21-16,-1 21 0,21-21 15,-21 0-15,0 0 0,1 0 0,20 0 16,-21 0-16,0 0 0,22-21 16,-22 0-16,0-1 0,0 1 0,0 0 15,0 0-15,1-21 0,-22-1 16,21 1-16,0 0 0,0-22 0,0 22 16,22-64-16,-1 42 0,-21 1 0,0 21 15,-21-22-15,21 22 16,1-1-16,-1 1 0,-21-21 0,0 41 15,0 1-15,-21 42 32,-1 1-32,1-1 15,0 21-15,0 0 0,0 1 0,0-1 16,-1 0-16,1 1 0,21 20 16,-42 43-16,21-42 0,21-22 0,0 21 15,-21-20-15,21-1 0,0 0 16,0 1-16,0-22 0,0 0 0,0 21 15,0-20-15,21-22 0,-21 21 16,21 0-16,0-21 0,0 0 0,0 0 0,1 0 16,-1 0-16,0 0 0,0 0 15,0 0-15,22-21 0,-22 0 16,0-1-16,0 1 0,0 0 0,-21 0 16,21 0-16,1 0 0,-22-1 0,0 1 15,21 0-15,-21 0 16,0 42-1,0 0-15,0 0 0,0 1 16,0-1-16,0 0 0,0 0 0,-21-21 16,21 21-16,0 0 0,0 1 0,0-1 15,0 0-15,21-21 16,0 0-16,21 21 16,1-21-16,-22 0 0,0 0 0,0 0 15,0 0-15,22-21 0,-22 21 0,0-21 16,21 0-16,-21-1 0,1 1 0,-1 21 15,0-21-15,0-21 0,-21 21 16,21-1-16,-21 1 0,21 0 0,-21 0 16,0 0-16,0 0 0,0 42 31,0 0-15,0 0-16,0 0 0,0 0 0,0 22 15,0-22-15,0 21 0,0 1 16,-21-1-16,21 0 0,0 1 0,0-1 15,0 0-15,-21 1 0,21 20 0,0-21 16,0 22-16,0-1 0,-21 1 16,0-22-16,0 22 0,-1-1 0,1-20 15,0 20-15,0-21 0,0 22 0,0-22 16,-22 1-16,1 41 0,0-63 16,-1 43-16,22-43 0,0-21 15,0 21-15,0-21 16,21-21-16,0 0 15,0-21-15,0 20 0,0-20 16,21 0-16,0-1 0,0 1 0,0 0 0,22-22 16,-22 1-16,0-1 0,21-20 15,-21 20-15,43-63 0,-43 64 16,-21 20-16,21 1 16,0-22-16,1 1 0,-22 21 0,0-1 15,0 22-15,0-21 0,0 21 0,0-22 16,21 1-16</inkml:trace>
  <inkml:trace contextRef="#ctx0" brushRef="#br0" timeOffset="143584.44">22606 12848 0,'-21'21'0,"42"-42"0,-42 64 0,0-22 15,21 0-15,0 0 0,21-21 47,0 0-47,0 0 0,0-21 16,-21 0-16,21 0 0,1-1 0,-1-20 15,0 21-15,0-21 0,0-1 0,0 1 16,1 0-16,-1-1 0,21 1 0,-21-22 16,22 22-16,-22-21 15,21-1-15,0 22 0,22-64 16,-43 85-16,0-22 0,22 22 0,-22 0 0,0 21 15,0 0 1,-21 21-16,0 0 0,0 1 16,0 20-16,0-21 0,0 0 0,0 0 15,0 22-15,0-22 0,0 0 16,0 0-16,21-21 31,0-21-15,1 0-16,-22 0 0,0 0 15,0-1-15,0 1 0,0 0 16,0 0-16,0 0 0,0-22 0,0 22 16,0-21-16,-22 21 0,1 0 0,0-1 15,21 1-15,-21 21 0,0 0 0,0 0 16,-1 0-16,1 21 16,0 1-16,0 20 0,0 0 0,-22 1 15,22-1-15,0 21 0,0-20 16,0 20-16,0 1 0,-1-22 0,1 22 0,21-22 15,-21 21-15,21-20 0,0-1 16,0 0-16,0 1 0,42 20 16,-20-20-16,-1-22 0,42 0 15,-20 0-15,-22-21 0,21 0 0,-21 0 16,22 0-16,-1 0 0,-21 0 0,21-21 16,1 21-16,-22-21 0,0-22 15,21 22-15,-20 0 0,-1-21 16,0 21-16,0-22 0,-21 22 0,0 0 15,21-21-15,-21 20 0,0 1 0,21 21 16,-21-21-16,0 42 31,-21-21-31,0 21 0,21 22 0,-21-22 16,21 0-16,0 21 0,0-20 0,0 20 16,0-21-16,0 0 0,0 0 0,0 1 15,0-1-15,0 0 0,21 0 16,0 0-16,0-21 0,1 0 15,-1 0-15,0 0 0,0 0 0,0 0 0,22 0 16,-22 0-16,21 0 0,0-42 16,1 21-16,-22 0 15,0-1-15,0 1 0,0 0 16,-21-21-16,0-1 0,22 22 0,-22-21 0,0 0 16,0 20-16,0-20 0,0 21 0,-22 0 15,1 0-15,0-1 0,0 1 16,-21 0-16,20 21 0,-20 0 0,0 0 15,-1 0-15,1 21 0,0 0 0,21-21 16,-22 22-16,22-1 0,0 21 16,0-21-16,0 0 0,21 1 0,0 20 15,0-21-15,0 0 0,21 0 0,0 1 16,0-1-16,21-21 0,-20 21 0,20 0 16,0-21-16,22 0 0,-22 0 15,22 0-15,41 0 0,-62 0 16,-1 0-16,22-21 0,-22 0 15,0 0-15,-21 21 0,22-22 0,-22-20 16,0 21-16,0 0 0,-21 0 0,0-1 16,0 1-16,0 0 0,-21 42 47,21 0-47,-21 1 0,21 20 15,-21-21-15,21 21 0,-21-20 0,21-1 16,0 21-16,0-21 0,0 0 15,-22 1-15,22-1 0,0 0 16,0-42 15,0 0-31,0-1 16,0 1-16,22 0 0,-22 0 16,0 0-16,0-22 0,21 22 0,0-21 15,0 21-15,-21 0 0,21-1 16,0-41-16,1 63 0,-22-21 0,21 21 15,0 0-15,0 0 16,-21 21-16,21 0 16,-21 0-16,21 0 0,-21 1 15,0-1-15,22 0 0,-1 21 0,0-21 16,-21 1-16,0-1 0,21 0 16,0-21-16,-21 21 15,21-21-15,1 0 16,-1 0-16,0 0 0,-21-21 0,0 0 15,21 21-15,0-21 0,-21-1 0,21 1 16,1 0-16,-22-21 0,21 21 16,21-22-16,-42 1 0,21 21 15,0 0-15,1-1 0,-1 1 0,-21 0 16,21 0-16,0 21 16,0 0-16,-21 21 15,0 0-15,0 0 16,0 1-16,0-1 15,0 0 1,0-42 15,0 0-15,0-1-16,0 1 0,0 0 16,0 0-1,-21 21-15,0 0 16,0 0-16,0 0 15,-1 21-15,1 0 0,0 0 16,21 1-16,-21-1 0,0 0 0,0 0 16,21 0-16,-22 22 0,22-22 15,-21 21-15,21-21 0,0 0 0,0 22 16,0-22-16,0 0 0,0 0 0,0 0 16,21 1-16,1-1 0,-1 0 0,0-21 15,21 0-15,-21 21 0,22-21 16,-22 0-16,21 0 0,-21 0 15,22 0-15,-22 0 0,0-21 0,21 0 0,-20 0 16,20-1-16,-21 1 0,0-21 0,0 21 16,1-22-16,-1 22 15,0-21-15,-21 21 0,0 0 0,0-1 16,0 1-16,0 0 0,0 0 0,-21 21 31,21 21-15,0 0-16,0 0 15,0 1-15,0-1 0,21 21 0,-21-21 16,42 43-16,-42-43 16,21 0-16,1 0 0,-22 0 0,0 1 15,0-1-15,21 0 0,-21 0 16,21-21-16,0 0 16,0 0-1,0 0 1,1 0-16,20 0 0,-21-21 15,0 21-15,0-21 0,22 0 0,-22 21 16,0-22-16,0 1 0,0-21 0,1 21 16,-1 0-16,-21-22 15,0 22-15,0 0 0,0 0 0,0 0 0,0-1 16,0 1-16,-21 21 31,-1 0-31,1 21 16,21 1-16,-21-1 15,21 0-15,-21 0 0,21 43 16,0-43-16,0 0 0,0 0 0,0 0 16,0 0-16,0 1 15,21-1-15,0 0 0,0-21 16,1 0-16,-1 0 0,0 0 0,21 0 16,-21 0-16,1 0 0,-1 0 0,21 0 15,-21 0-15,0-21 0,1 0 16,20-1-16,-21 1 0,0 0 0,0-21 15,1 21-15,-1-22 0,0 1 16,0 0-16,21-43 0,-20 21 16,-1 22-16,42-106 15,-42 106-15,1-22 16,-22 22-16,0 21 0,0-1 0,0 1 16,-22 21-1,1 21 1,0 1-16,21-1 0,-21 21 0,0 0 15,-22 22-15,22-22 0,0 1 16,21-1-16,0 0 0,-21-21 0,21 22 16,0-1-16,0 0 0,0 1 15,0-1-15,0-21 0,0 22 0,0-22 16,0 21-16,21-21 0,-21 0 16,21-21-16,0 22 0,1-1 0,-1-21 15,0 0-15,0 0 0,0 0 16,0 0-16,22 0 0,-22 0 0,21 0 15,-21 0-15,1-21 0,-1-1 0,0 1 16,21-21-16,-42 21 0,21 0 0,1-22 16,-22 22-16,21 0 15,-21 0-15,0 0 0,0-1 0,0 1 16,-21 21-16,-1 0 16,1 0-16,0 0 0,0 21 15,0 1-15,21-1 0,0 0 0,0 0 16,0 21-16,0-20 0,0-1 15,0 0-15,0 0 0,0 0 16,21 0-16,-21 1 0,21-1 0,0-21 16,0 21-16,22-21 0,-22 0 0,64 0 15,-64 0 1,0 0-16,0 0 0,21 0 0,-20-21 16,-1 0-16,0-1 0,0 1 15,-21 0-15,21 0 0,-21-21 16,0-1-16,0 22 0,0 0 15,0 0-15,0 0 0</inkml:trace>
  <inkml:trace contextRef="#ctx0" brushRef="#br0" timeOffset="143843.95">26098 12446 0,'0'-21'16,"22"0"0,-1 21-16,0 0 15,21 0-15,1 0 0,-1 0 0,0 0 16,1 0-16,-1 0 0,0 0 16,1 0-16,-1 0 0,0 0 15,1 0-15,-22 0 0,0 0 0,0 0 16,0 0-16,-42 0 15,0 0-15,0-21 0,-22 21 16,1 0-16</inkml:trace>
  <inkml:trace contextRef="#ctx0" brushRef="#br0" timeOffset="147408.87">1249 14182 0,'0'0'0,"-21"0"16,-1 0 31,22 21-32,-21-21-15,21 21 0,-21 0 0,21 0 16,0 22-16,-21-22 0,0 21 16,21-21-16,-21 22 0,21-22 15,0 21-15,-22-21 0,22 1 16,-21-1-16,21 0 0,0 0 0,0 0 15,0-42 17,21 0-17,-21 0-15,22 0 0,-22-22 0,21 22 16,0 0-16,0-21 0,0 20 16,0-20-16,1 0 0,-1 21 15,0-1-15,21-20 0,-21 21 16,1 21-16,-1-21 0,0 0 0,0 21 15,0 0-15,0 0 0,1 0 16,-1 21-16,-21 0 0,21 0 0,0 0 16,-21 0-16,0 1 0,0-1 15,21 21-15,-21-21 0,0 0 0,0 1 16,0-1-16,0 0 0,0 0 16,0 0-16,21-21 31,-21-21-16,0 0-15,22 0 0,-1 0 16,0-22-16,0 22 0,-21 0 16,21-21-16,0 20 0,1 1 0,-1-21 15,21 21-15,-21 0 0,0-1 16,1 1-16,-22 0 0,21 21 0,0 0 16,0 0-16,-21 21 15,0 22-15,21-22 16,-21 0-16,0 21 0,0-21 15,0 22-15,0-1 0,0-21 0,0 22 16,0-22-16,0 21 0,0-21 0,0 0 16,0 1-16,0-1 0,21 0 15,1-21-15,-1 0 0,0 0 16,21 0-16,-21 0 0,22 0 16,-1-21-16,0 0 0,1 21 15,-1-22-15,0-20 0,1 21 0,-1 0 16,0-22-16,43-20 15,-64 42-15,0-22 0,1 22 0,-22-21 16,0 21-16,0 0 0,0-1 16,-22 1-16,1 21 0,0 0 15,0 0-15,0 0 0,-22 0 0,22 0 0,0 0 16,0 21-16,0 1 16,0 20-16,-1-21 0,22 0 0,0 22 0,0-1 15,0-21-15,0 21 0,0-20 16,0-1-16,0 21 0,22-21 15,-1 0-15,0 1 0,21-1 0,-21-21 16,1 21-16,20-21 0,-21 0 16,21 0-16,1 0 0,-22 0 0,21 0 15,1-21-15,-1 21 0,0-21 0,1-1 16,-1 1-16,0 0 0,1 0 16,-22 0-16,42-43 15,-42 22-15,43-43 0,-43 43 16,0 21-16,22-64 15,-43 43-15,0-1 0,0 22 0,0 0 0,0-21 16,0 21-16,0-1 16,-22 22-1,22 22 1,-21-1-16,0 0 0,21 0 16,0 21-16,-21-20 0,0 20 0,21-21 15,0 21-15,0-20 0,0 20 16,0 0-16,0 1 0,0-22 0,0 21 15,0-21-15,0 22 0,0-22 0,21 0 16,0 0-16,0 0 0,0-21 16,-21 21-16,43-21 0,-22 0 0,0 0 15,0 0-15,22 0 0,-22 0 16,0-21-16,21 21 0,-21-21 16,1 0-16,-1 0 0,21-22 0,-21 22 15,-21-21-15,21 21 0,1-22 0,-22 1 16,0 0-16,0-22 15,21 22-15,-21 0 0,0 20 0,0-20 16,0 21-16,0 0 0,0 42 31,-21 0-31,21 21 16,0-20-16,0 20 0,-22-21 16,22 21-16,-21 1 0,0-1 15,21-21-15,0 22 0,-21-1 0,21-21 0,-21 21 16,21-20-16,-21-1 0,21 21 15,0-21-15,0 0 16,0-42 15,21 0-15,-21 0-16,21 0 0,0 0 16,0-1-16,-21 1 0,21 0 0,1 0 15,-1 0-15,0 0 0,0 21 16,0-22-16,0 22 0,-21 22 15,0-1 1,0 0-16,0 0 16,0 0-16,0 0 0,22 1 0,-22-1 15,0 0-15,0 0 0,0 0 16,0 0-16,0 1 0,21-1 0,-21 0 16,21-21-16,-21 21 0,21-21 0,0 0 15,0 0-15,1 0 16,-1 0-16,0 0 0,0 0 15,0 0-15,-21-21 0,21 21 0,1-21 16,-22 0-16,0-1 0,21 1 16,-21 0-16,21 0 0,-21 0 0,21 0 15,-21-22-15,0 22 0,0 0 0,0 0 16,0 0-16,21 21 16,-21 21-1,0 0-15,0 0 16,0 0-16,0 0 0,0 1 0,0-1 15,0 0-15,0 0 0,0 0 16,0 0-16,0 1 0,0-1 0,0 0 16,21 0-16,1 0 0,-1-21 15,0 0-15,0 0 16,0 0-16,0 0 0,1 0 16,-1-21-16,0 21 0,0-21 0,0 0 15,0 21-15,-21-21 0,0-1 16,0 1-16,0 0 0,0 0 0,0-21 15,0 20-15,0 1 0,-21 0 16,0 0-16,0 21 0,0-21 16,0 21-16,-1-21 0,1 21 0,0 0 15,0 0-15,0 0 16,42 0 15,0 0-31,0 0 0,22 0 0,-22 0 16,21 0-16,0 0 0,1 0 15,-1 0-15,0 0 0,22 0 0,-22 0 16,1 0-16,-1-22 0,-21 22 0,21 0 16,-20 0-16,-1 0 15,-42 0 17,-1 0-32,1 0 0,0 0 15,0 22-15,0-22 0,0 21 16,-85 85-1,106-85-15,-21 0 0,21 0 16,-22 0-16,22 0 0,0 1 16,0-1-16,0 0 0,0 0 15,22-21-15,-1 0 0,0 0 16,0 0-16,0 0 16,0 0-16,1 0 0,-1 0 15,0 0-15,0-21 0,0 0 0,0 21 16,1-21-16,-1-1 0,0 1 0,-21 0 15,21-21-15,-21 21 0,21-22 16,-21 1-16,0 0 0,21-1 0,1 1 16,-22 0-16,0-1 0,0 1 0,21 0 15,-21-1-15,21 22 0,-21-21 16,21 21-16,-21-22 0,0 22 0,0 0 16,0 0-16,0 42 31,0 0-31,0 0 0,0 0 15,0 1-15,-21 20 0,21-21 16,0 21-16,0 1 0,0-22 0,0 21 16,0 1-16,0-22 0,0 21 15,0 0-15,0 1 0,0-1 0,21-21 16,-21 22-16,0 20 0,21-42 16,0 0-16,-21 1 0,0-1 15,22 0-15,-1 0 0,0-21 16,0 21-16,0-21 0,0 0 15,1 0-15,-1 0 0,0-21 16,0 0-16,0 0 16,0 21-16,1-21 0,-1-22 0,21 22 15,-21 0-15,0-21 0,1 20 0,-1-20 16,-21 21-16,21 0 0,-21-22 16,21 22-16,-21 0 0,0-21 15,0 21-15,-21 21 16,0 0-1,21 21-15,0 0 16,-21 0-16,21 0 0,0 0 16,0 1-16,0-1 0,0 0 0,0 21 0,0-21 15,0 1-15,21-1 0,0 0 16,-21 0-16,21 0 0,21 0 16,-42 1-16,22-22 0,-22 21 15,21 0-15,-21 0 16,-21-21-1,-1 0 1,1 0-16,0 0 16,0 0-16,0 0 0,0 0 15,-1-21-15,1 21 0,0-21 16,0 0-16,-21 21 0,20-22 0,-62-20 16</inkml:trace>
  <inkml:trace contextRef="#ctx0" brushRef="#br0" timeOffset="147720.29">3619 14182 0,'-21'0'15,"42"0"-15,-63 0 0,84 0 16,-20 0-1,20 0-15,0-21 0,1 21 0,-1-22 16,21 22-16,-20-21 16,20 21-16,-20 0 0,-1-21 0,0 21 15,1 0-15,-1 0 0,0-21 16,-21 21-16,-42 0 47,0 0-47,0 21 15,0-21 1,0 21-16</inkml:trace>
  <inkml:trace contextRef="#ctx0" brushRef="#br1" timeOffset="162647.57">2328 15346 0,'-21'21'31,"21"0"-31,-21 0 16,21 1-16,0-1 15,0 0 1,21-21-16,0 0 15,0 0-15,22 0 0,-22 0 0,21 0 16,1-21-16,-1 21 0,0-21 16,1-1-16,-1 22 0,0-21 0,-21 0 15,22 0-15,-22 0 0,0 0 0,-21-1 16,0 1-16,0 0 0,0 0 16,0 0-16,-21 21 0,0-21 15,-22 21-15,22-22 0,-21 22 16,0 0-16,-22 0 0,22 22 15,-1-1-15,1 0 0,0 0 0,-1 0 16,1 0-16,21 22 0,-21 20 16,42-42-16,0 1 0,0 20 15,0-21-15,21 0 0,0-21 0,0 21 16,0 1-16,22-22 0,-1 0 16,0 21-16,1-21 0,-1 0 0,0 0 15,1 0-15,-22 0 0,21 0 16,-21 0-16,0 0 0,1-21 15,-1 21-15,-21-22 16,-21 22-16,-1 0 16,1 0-16,-21 0 0,0 0 0,-1 0 15,-20 22-15,20-1 0,-20 0 16,-1 0-16,22 0 0,0 0 0,-1 1 16,22-1-16,-21 0 0,21 0 15,0 0-15,21 22 0,0-22 0,0 21 16,0-21-1,21-21-15,0 21 0,0 1 0,21-1 0,-20-21 16,20 0-16,0 0 0,22 0 16,-22 0-16,0 0 0,22 0 15,-22 0-15,22 0 0,-22-21 0,22-1 16,-22 1-16</inkml:trace>
  <inkml:trace contextRef="#ctx0" brushRef="#br1" timeOffset="163305.85">3450 15621 0,'21'-42'16,"-84"126"-16,105-126 0,-21-21 0,-21 41 0,0 1 15,-21 21-15,0-21 16,0 21-16,0 0 0,-1 0 16,1 0-16,0 0 0,-21 21 15,21-21-15,-1 21 0,1 1 16,0-1-16,0 0 0,0-21 0,0 21 15,21 0-15,-22 0 0,22 1 16,0-1-16,22-21 16,-1 0-16,0 0 0,0 0 0,21 0 15,-20 0-15,20 0 0,0 0 16,-21-21-16,22 21 0,-22-22 0,0 1 16,0 21-16,0-21 0,-21 0 15,22 0-15,-22 0 16,21 21-16,-21-22 15,0 44 1,0-1 0,0 0-16,0 0 0,0 21 15,0-20-15,0 20 0,-21-21 16,21 21-16,-22 1 0,22 20 0,0-20 16,-21 20-16,21-21 0,0 22 0,0-22 15,0 22-15,0-22 0,0 22 16,-21-22-16,21 0 0,-21 22 0,21-22 15,0 0-15,-21 1 0,0-1 16,-1 0-16,22-20 0,-21 20 16,0-21-16,0 0 0,0 0 0,0 1 15,-1-1-15,1-21 16,0 0-16,0 0 0,0 0 0,21-21 16,-21 21-16,21-22 0,-22-20 15,22 21-15,0-21 0,0-1 0,0 1 16,0 0-16,0-1 0,0 1 0,0 0 15,22-1-15,-1 1 0,0 0 16,0 20-16,0-20 0,0 0 0,1-1 16,-1 22-16,21-21 0,-21 0 15,0 20-15,1-20 0,-1 21 0,0-21 16,21-1-16,-21 1 16,1 21-16,-1 0 0,0-1 15,0 1-15,-21 0 0,21 21 0</inkml:trace>
  <inkml:trace contextRef="#ctx0" brushRef="#br1" timeOffset="163528.45">4064 15685 0,'0'21'78,"0"0"-63,0 0-15,-21-21 16,0 21-16,-1-21 0,22 21 16</inkml:trace>
  <inkml:trace contextRef="#ctx0" brushRef="#br1" timeOffset="163704.62">4043 15960 0,'0'21'16,"-21"-42"-1,42 21-15,0 21 78,0-21-78</inkml:trace>
  <inkml:trace contextRef="#ctx0" brushRef="#br1" timeOffset="164384.37">8467 14330 0,'21'-21'0,"-42"42"0,63-63 0,-42 20 16,21 1-16,-21-21 0,21 21 0,-21 0 15,0-1-15,0 1 16,0 0-16,0 0 0,-21 21 0,0 0 15,0-21-15,0 21 0,-1 0 0,1 0 16,-21 0-16,21 21 0,0 0 16,-22 0-16,22 0 0,-21 22 15,21-1-15,-1 0 0,1 1 0,0-1 16,0 22-16,0-22 0,21 21 16,0-20-16,0-1 0,0 0 0,0 1 15,0-22-15,0 0 0,0 21 0,0-20 16,21-1-16,-21 0 15,21-21-15,0 0 0,0 21 0,1-21 16,-1 0-16,0 0 0,0 0 16,0 0-16,0 0 0,1-21 15,-1 0-15,21 21 0,-21-21 0</inkml:trace>
  <inkml:trace contextRef="#ctx0" brushRef="#br1" timeOffset="164668.84">9123 14139 0,'42'-105'16,"-169"337"-16,212-359 0,-43 0 15,-42 106-15,0 0 16,0 42 0,0 0-16,-21 1 0,0 20 15,0-21-15,-1 21 0,1 1 0,0-1 16,0 0-16,-21 64 15,-1-42-15,43-22 0,-21 0 0,0 1 16,0-1-16,21 0 0,-21 1 0,21-22 16,0 0-16,0 21 0,0-20 15,0-1-15,0 0 0,21-21 32,0 0-32,0 0 0,0 0 15</inkml:trace>
  <inkml:trace contextRef="#ctx0" brushRef="#br1" timeOffset="165872.1">9821 14605 0,'0'-42'16,"0"21"-16,-127 148 0,275-276 0,-169 234 0,42-191 15,-21 85-15,0 0 0,0 0 0,0-22 16,0 22-16,0 0 0,-21 0 15,21 0-15,-21 0 0,0-1 0,21 1 16,-21 21-16,0 0 0,-22 0 16,22 0-16,-21 0 0,21 21 15,-1 1-15,1 20 0,-21-21 0,21 21 16,0 1-16,-1-22 0,1 21 0,0 1 16,0-1-16,21-21 0,0 21 15,0-20-15,0-1 0,0 0 0,0 0 16,0 0-16,0 0 15,21-21-15,0 0 0,0 0 0,1 0 16,-1 0-16,21 0 0,-21-21 16,22 21-16,-22-21 0,21 0 0,-21 0 15,43-22-15,-43 1 0,0 21 16,0-21-16,22-1 0,-43 1 16,21 21-16,0-22 0,0 1 0,0 0 15,-21 21-15,0-1 0,0 1 0,21 21 16,-42 21 15,0 22-31,21-22 0,-21 0 0,21 21 16,0 1-16,-21-22 0,0 21 15,21-21-15,-22 22 0,22-22 16,0 0-16,0 0 0,0 0 0,0 1 16,0-1-16,0 0 0,22-21 0,-1 0 15,-21 21-15,21-21 0,0 0 16,21 0-16,-20 0 0,-1 0 0,21 0 15,-21-21-15,22 0 0,-22 0 0,21-1 16,0 1-16,-20 0 0,20 0 16,-21-21-16,21 20 0,-20-20 0,-1 0 15,0 21-15,0-22 0,0 1 16,-21 21-16,0 0 0,-21 21 31,0 21-31,0 0 16,21 0-16,0 0 0,0 0 15,0 1-15,0 20 0,0-21 0,0 0 16,0 0-16,0 1 0,0-1 0,0 0 16,21-21-16,-21 21 0,21 0 0,0-21 15,-21 21-15,0-42 47,-21 0-47,21 0 16,-21 21-16,21-21 0,-21 0 15,0 21-15,-1 0 16,1 0-16,0 0 16,21 21-1,0 0-15,0 0 0,0 0 16,0 0-16,0 1 16,21-22-16,0 21 15,1-21-15,-1 21 0,0-21 0,0 0 16,21 0-16,-20 0 0,20 0 0,0 0 15,-21 0-15,22-21 0,-1 0 0,0 21 16,22-43 0,-22 22-16,1 0 0,-22 0 0,0-22 15,0 22-15,0 0 0,-21-21 0,0 21 16,0-22-16,0 22 0,0 0 16,0 0-16,0 0 0,0-1 0,-21 22 31,0 0-31,0 0 15,21 22-15,0-1 0,0 0 0,0 0 16,-21 21-16,21-20 0,0-1 0,0 0 16,0 0-16,0 0 0,0 22 0,0-22 15,21 0-15,-21 0 16,21 0-16,-21 0 0,0 1 16,0-1-1,-21-21 1,0 0-16,-1 0 0,1 0 0,0 0 15,0 0-15,0 0 0,0 0 0,-1 0 16,1 0-16,0 0 0,21-21 0,-21-1 16,21 1-1</inkml:trace>
  <inkml:trace contextRef="#ctx0" brushRef="#br1" timeOffset="167723.94">12658 14097 0,'21'0'16,"-42"0"-16,63 0 0,-21 0 16,0 0-16,22 0 0,-22 0 0,0 0 15,21 0-15,-21 0 0,22 0 0,-22-21 16,21 21-16,-21-21 0,1 21 0,-1-21 15,0-1-15,0 22 0,-21-21 16,0 0-16,0 0 0,0 0 16,-21 0-16,-21-1 0,20 22 0,-20 0 15,21-21-15,-21 21 0,-1 0 16,1 0-16,0 0 0,-1 0 16,22 0-16,-21 21 0,21 1 0,-1-22 15,1 21-15,0 0 0,21 0 16,0 0-16,0 0 0,0 1 0,0-1 15,0 21-15,0-21 0,0 0 0,21 22 16,-21-22-16,21 21 0,1 1 0,-22-22 16,0 21-16,21 0 0,-21-20 15,21 20-15,-21-21 0,0 21 16,0-20-16,0 20 0,0-21 0,0 0 0,-21 0 16,0 1-16,-1-22 0,-20 21 15,21-21-15,0 0 0,-64 0 16,64 0-16,-21 0 0,20 0 15,-20 0-15,21-21 0,-21-1 0,20 22 16,1-21-16,0-21 0,21 21 16,0 0-16,0-22 0,0 1 0,0 21 15,0-22-15,21 1 0,0 0 0,1-1 16,-1 22-16,0-21 0,-21 21 16,21 0-16,0-1 0,0 22 15,-21 22 1,0-1-16,0 21 15,0-21-15,0 22 0,0-22 16,0 21-16,0 0 0,0-20 16,0 20-16,0-21 0,0 21 0,22-20 15,-22 20-15,21-21 0,0 0 16,-21 0-16,21 1 0,0-22 0,0 21 16,1 0-16,-1-21 0,0 0 0,0 0 15,0 0-15,22 0 0,-22 0 0,21 0 16,0 0-16,-20 0 0,62-21 15,-41 0-15,-1-1 0,21 1 16,-20-21-16,-22 21 16,0 0-16,0-1 0,0-20 0,-21 21 15,0-21-15,0 20 0,0 1 0,0 0 16,0 0-16,-21 0 0,0 21 0,0 0 16,-43 0-16,43 0 15,-21 0-15,21 0 0,-22 21 16,22 0-16,0 0 0,0 0 0,0 1 15,0 20-15,-1-21 0,22 0 0,-21 0 16,21 1-16,0-1 0,0 0 16,0 0-16,0 0 0,21 0 15,1-21-15,-1 0 0,0 0 0,0 0 0,21 0 16,-20 0-16,20 0 0,-21 0 16,21 0-16,-20 0 0,20-21 15,-21 0-15,0 21 0,0-21 0,1 0 16,-1 0-16,0-1 0,-21 1 0,0-21 0,0 21 15,0 0-15,0-1 16,0 1-16,-21 21 16,0 21-16,-1-21 15,22 22-15,-21-1 0,0 0 16,21 0-16,0 0 0,0 0 0,-21 1 16,21-1-16,0 0 0,0 0 0,0 0 15,0 0-15,21-21 16,0 0-16,0 0 15,1 0-15,-1 0 0,0 0 16,0 0-16,21 0 0,1-21 16,-1 21-16,-21-21 0,0 0 15,1 0-15,-1 0 0,0-1 0,-21 1 16,21 21-16,-21-21 0,21 0 0,-21 0 16,0 42 15,0 0-31,-21 0 15,21 0-15,0 1 0,-21-1 0,21 0 16,-21 0-16,21 0 0,0 0 16,0 1-16,0-1 0,0 0 15,0-42 32,21 0-31,-21-1-16,0 1 0,21 0 15,0 0-15,-21 0 0,21 0 16,1-1-16,-1 1 0,0 0 16,0 0-16,0 21 15,0 0 1,-21 21 0,0 0-16,0 0 0,0 1 15,0-1-15,0 0 0,0 0 0,0 0 16,0 0-16,0 1 15,0-1-15,0 0 16,22-21 15,-1 0-15,-21-21-16,21 0 0,0-1 16,-21 1-16,21 0 0,0 0 0,1 0 15,-1 0-15,0-1 0,0 1 16,0 0-16,0 0 0,1 21 15,20-21-15,-21 21 16,-21 21-16,0 0 16,0 0-16,0 0 15,0 1-15,0-1 0,0 0 0,0 0 16,0 0-16,-21 0 0,0 1 16,21-1-16,0 0 15,-21-21 1,21-21 15</inkml:trace>
  <inkml:trace contextRef="#ctx0" brushRef="#br1" timeOffset="168056.41">14309 14457 0,'21'-42'16,"-21"20"-16,-43 107 0,65-106 0,-1-64 15,-42 85 1,21 21 0,0 1-16,-22-1 0,1 0 0,0 21 15,21-21-15,-21 22 0,0-22 0,0 21 16,21 1-16,-22-22 0,1 21 0,0 0 16,21 1-16,0-1 0,-21 0 15,21-20-15,-21 20 0,21 0 16,-21 1-16,21-1 0,0-21 0,0 21 0,-22-20 15,22 20-15,-21-21 0,21 0 16,0 0-16,0 1 0,0-1 16,0 0-16,-21 0 0,21 0 15,0-42 17,21 0-32,-21 0 15,0 0-15,0-1 0,0 1 0</inkml:trace>
  <inkml:trace contextRef="#ctx0" brushRef="#br1" timeOffset="168378.81">14266 14626 0,'43'-106'16,"-86"255"-16,43-192 0,43-84 0,-22 106 16,-21 0-16,21 21 0,-21-21 0,0 0 15,21 21-15,0 0 0,0-22 16,1 22-16,-1 0 0,0 0 0,0 0 15,0 0-15,0 0 0,1 22 0,-1-1 16,0 0-16,-21 0 0,0 0 16,0 0-16,0 22 0,0-22 0,-21 0 15,0 0-15,-1 0 0,1 1 16,-21-1-16,21 0 0,-22 0 0,1-21 16,0 21-16,21-21 0,-22 0 15,1 21-15,21-21 0,0 0 0,-22 0 16,22 0-16,0 0 15,42 0 17,0 0-32,0-21 0,1 0 0,-1 0 15,0 0-15</inkml:trace>
  <inkml:trace contextRef="#ctx0" brushRef="#br1" timeOffset="168669.28">14859 13949 0,'21'-42'16,"-127"296"-16,191-466 0,-64 191 31,-42 42-31,0 0 0,0 0 16,21 22-16,-22-1 0,1 0 0,21 1 15,-21-1-15,21 21 0,0-20 16,0 20-16,-21-20 0,21-1 0,-21 0 15,0 1-15,21-1 0,-22 0 0,22-21 16,0 1-16,-21-1 0,21 0 0,0 0 16,-21 0-16,21 0 15,21-21 1,0-21 0,1 0-16,-1 0 0,0 0 15</inkml:trace>
  <inkml:trace contextRef="#ctx0" brushRef="#br1" timeOffset="169024.62">14838 14457 0,'21'0'16,"-42"0"-16,63 0 0,-42 21 0,21-21 16,0 0-16,1 0 15,-1 0-15,0 0 0,21 0 16,-21 0-16,1-21 0,-1 21 0,0-21 15,0 21-15,0-21 0,0-1 0,1 1 16,-22 0-16,0 0 16,0 0-16,-22 21 0,1 0 15,0 0-15,0 0 0,0 0 0,0 0 16,-22 21-16,22 0 0,-21 0 16,21 0-16,-1 22 0,1-22 0,0 21 15,0-21-15,21 22 0,0-22 16,-21 0-16,21 21 0,0-20 0,0-1 15,0 0-15,0 0 0,0 0 16,21-21-16,0 21 0,0-21 0,0 0 16,1 22-16,20-22 0,0 0 0,-21 0 15,22 0-15,-1 0 0,0 0 0,-20-22 16,20 22-16,0-21 0</inkml:trace>
  <inkml:trace contextRef="#ctx0" brushRef="#br1" timeOffset="169817.38">16573 13949 0,'43'-42'16,"-22"42"-16,-21-22 0,21 1 15,0 0-15,-21 0 16,21 21-16,-21-21 0,-21 21 31,0 0-31,0 0 0,0 0 0,0 0 16,-22 21-16,1 0 0,21-21 0,-22 21 15,1 0-15,0 1 0,21-1 0,-22 0 16,22 0-16,0 0 0,0 0 16,21 1-16,0-1 0,0 0 15,21-21 1,0 21-16,21-21 0,-20 0 15,-1 0-15,21 0 0,-21 21 16,0-21-16,1 0 0,-1 0 0,0 0 16,0 0-16,-21 21 0,21-21 0,-21 22 15,0-1-15,0 0 16,-21-21-16,-21 21 0,21 0 0,-1-21 16,-20 21-16,0 1 0,-1-1 0,22-21 15,-21 21-15,0-21 0,20 21 0,1-21 16,0 0-16,0 0 0,21 21 15,21-21 1,0 0 0,22 0-16,-22 0 0,0 0 15,21 0-15,-21 0 0,1 0 16,-1 0-16,0 0 0,0 0 0,-21 21 16,0 1-16,0-1 0,0 0 0,0 0 15,0 0-15,0 22 0,0-22 16,0 21-16,0-21 0,-21 0 0,0 22 15,0-22-15,21 21 0,-22-21 0,1 1 16,0-1-16,21 0 0,-21 0 16,21 0-16,0 0 0,0 1 0,0-1 15,0 0-15,0 0 16,21-21-16,0 0 0,0 0 16,1 0-16,-22-21 31</inkml:trace>
  <inkml:trace contextRef="#ctx0" brushRef="#br1" timeOffset="170911.78">16362 17230 0,'0'-21'16,"0"-1"0,0 1-1,21 21-15,0 0 0,0 0 16,0 0-16,1 0 0,-1 0 0,0 0 15,0 0-15,0 0 0,0 0 16,1 0-16,-22 21 16,-22 1-16,1-1 0,0 0 15,-21-21-15,21 21 0,-22 0 16,1 0-16,21-21 0,-22 22 0,22-1 16,-21 0-16,21 0 0,0 0 15,-1-21-15,22 21 0,0 1 0,0-1 16,0 0-16,0 0 0,0 0 15,22 0 1,-1-21-16,0 0 16,0 0-16,0 0 0,0 0 15,1 0-15,-1 0 16,0 0-16,-21-21 0,21 21 16,-21 21 15,0 1-31,-21-1 0,21 0 0,-21 0 15,21 0-15,-21 0 0,-1 22 0,22-22 16,0 21-16,0-21 0,0 22 16,0-1-16,0-21 0,0 0 0,0 22 15,0-22-15,0 0 0,0 0 16,0 0-16,0 1 0,0-1 0,0 0 16,0 0-1,-21-21-15,0 0 0,0 0 16,-21 0-16,20 0 0,-20 0 0,21 0 15,-21 0-15,-1 0 0,22 0 0,-21 0 16,-1 0-16,22 0 0,-21 0 16,21 0-16,0 0 0,-1 0 0,1-21 15,0 21-15,0 0 0,0-21 16,0 21-16,21-21 0,-22 21 0,1-22 16,0 1-16</inkml:trace>
  <inkml:trace contextRef="#ctx0" brushRef="#br1" timeOffset="172856.45">11049 15706 0,'0'-21'0,"21"21"15,-21-22-15,0 1 0,0 0 16,0 0 0,-21 21 15,0 21-31,21 0 15,0 0-15,-21 22 0,-1-1 0,1-21 16,21 43-16,0-22 0,-21 0 0,21 22 16,-21-22-16,21 1 0,0 20 0,0-21 15,-21 1-15,21-1 0,-21 0 16,-1 22-16,1-43 16,21 21-16,0-20 0,0-1 0,0 0 15,-21-21-15,21-21 47,0 0-47,0-1 0,0-20 0,0 21 16</inkml:trace>
  <inkml:trace contextRef="#ctx0" brushRef="#br1" timeOffset="173172.37">10858 15748 0,'22'-85'31,"-22"64"-31,-22 191 0,22-234 0,43-63 0,-22 127 0,-21-21 16,21 0-16,0 0 0,22 21 0,-22-22 16,0 1-16,21 21 0,1 0 0,-22 0 15,21 0-15,0 0 0,1 0 16,-22 21-16,21 1 0,-21-1 0,22 0 16,-43 0-16,21 0 0,-21 0 0,0 22 15,0-22-15,0 0 0,0 0 0,0 0 16,-21 1-16,0-22 0,-1 21 15,1 0-15,-21 0 16,21-21-16,-22 0 0,22 0 0,0 21 16,0-21-16,0 0 0,0 0 15,-1 21-15,44-21 32,-1 0-32,0 0 0,0 0 0,0 0 15</inkml:trace>
  <inkml:trace contextRef="#ctx0" brushRef="#br1" timeOffset="173617.04">11620 15642 0,'0'-21'32,"0"42"-17,0-21-15,0 21 0,0 1 16,0-1-16,0 21 0,0-21 0,-21 0 15,21 1-15,0-1 0,0 21 0,-21-21 16,21 0-16,0 22 16,0-22-16,0 0 0,21-21 15,0 0 1,1 0-16,-1 0 0,0 0 16,0-21-16,0 21 0,22-21 0,-22 0 15,0-1-15,0 1 0,0 0 16,0 0-16,1 0 0,-1-22 0,-21 22 15,21 0-15,-21 0 0,0 0 16,0 0-16,0 42 31,0 0-31,-21 0 0,21 0 16,-21 0-16,21 1 0,-22-1 16,22 0-16,0 0 0,0 0 0,0 0 15,-21 1-15,21-1 0,0 0 16,21-21-1,1 0-15,-1 0 16,0-21-16,0 21 0,0-21 16</inkml:trace>
  <inkml:trace contextRef="#ctx0" brushRef="#br1" timeOffset="174097.87">12213 15452 0,'0'-43'0,"0"86"31,0-64-31,-21 42 16,21 0-16,-21 0 0,21 21 15,-21-20-15,21-1 0,-22 0 0,22 21 16,0-21-16,0 1 0,-21-1 16,21 0-16,-21 0 0,21 0 0,0 0 15,0 1-15,-21-1 0,0 0 16,42-42 31,0 21-32,0-21-15,0-1 0,1 22 0,-1 0 16,0-21-16,0 21 0,0 0 16,0 0-16,1 0 0,-1 0 0,0 0 15,0 0-15,0 0 0,0 0 16,-21 21-16,0 1 0,0-1 15,0 0-15,0 0 0,0 0 0,0 0 16,-21 1-16,0-1 0,0 0 0,0-21 16,0 21-16,-22 0 0,22 0 15,0 1-15,0-22 0,0 0 0,-1 21 16,1-21-16,0 0 0,0 0 16,21-21-1,0-1 1,0 1-16,0 0 0,21 0 15,0 0-15,0 0 0,1-1 0,20 1 16</inkml:trace>
  <inkml:trace contextRef="#ctx0" brushRef="#br1" timeOffset="174948.89">12594 15536 0,'21'-105'31,"-42"210"-31,42-232 0,-21 106 0,0 0 15,0 42 17,0 0-32,0 1 0,0-1 0,0 0 15,0 21-15,0-21 0,-21 22 0,0-1 16,21 0-16,-21-20 0,21 20 16,0 0-16,-21 1 0,21-1 15,-22-21-15,22 21 0,0-20 0,0-1 16,0 21-16,0-21 0,0 0 15,0 1-15,22-22 0,-1 0 16,0 0-16,0 0 16,0-22-16,0 1 0,1 21 15,-1-21-15,0 0 0,0 0 0,0 0 16,0-1-16,1 1 0,-1 0 16,0-21-16,0 42 0,0-43 15,0 43-15,-21 22 31,0-1-31,0 0 16,0 0-16,0 0 0,0 0 16,0 1-16,0-1 0,0 0 15,22 0-15,-1-21 0,0 0 16,0 0-16,0 0 16,0 0-16,1 0 0,-1 0 15,0-21-15,0 21 0,0-21 0,-21 0 16,21-1-16,1 1 0,-1 0 0,0 0 15,21-21 1,-21 20-16,1 22 0,-1-21 0,0 0 16,0 0-16,0 0 15,0 21-15,-21-21 78,-21 21-31,0 0-31,0 0-16,21 21 0,-21 0 16,0 0-16,-1-21 0,22 21 15,-21 0-15,21 22 0,-21-22 0,21 0 16,0 0-16,0 0 0,0 1 15,0-1-15,0 0 0,0 0 16,0 0-16,0 0 16,21-21-16,0 0 0,1 0 15,-1 0-15,0 0 16,0 0-16,0-21 0,0 21 0,1-21 16,-1 0-16,-21 0 0,21 0 15,-21-1-15,0 1 0,0 0 16,0 0-1</inkml:trace>
  <inkml:trace contextRef="#ctx0" brushRef="#br1" timeOffset="175160.5">12975 15600 0,'0'-21'31,"-21"21"-31,42 0 63</inkml:trace>
  <inkml:trace contextRef="#ctx0" brushRef="#br1" timeOffset="175672.05">14351 15663 0,'0'-21'0,"0"42"0,21-42 16,-21 0-16,21 0 0,0 0 15,-21 42 17,0 0-32,0 0 0,0 22 15,0-22-15,0 21 0,0-21 16,0 22-16,0-22 0,0 21 0,0 0 15,-21-20-15,21 20 0,-21-21 0,21 21 16,0-20-16,0-1 0,0 0 16,0 0-16,21-21 31,0-21-15,-21 0-16,22 0 0,-1-1 0,0 1 15</inkml:trace>
  <inkml:trace contextRef="#ctx0" brushRef="#br1" timeOffset="175912.11">14859 15663 0,'-42'0'32,"84"0"-32,-106 22 0,43-22 15,0 21-15,-21 0 0,21-21 0,-1 21 16,1 0-16,-21 43 0,42-43 15,-21 0-15,0 0 0,-1 22 0,22-22 16,0 0-16,-21 0 16,21 0-16,0 0 0,21-21 47,1-21-47</inkml:trace>
  <inkml:trace contextRef="#ctx0" brushRef="#br1" timeOffset="176319.85">15113 15727 0,'0'0'0,"21"0"16,-42 21 15,0-21-31,0 21 0,21 0 0,-22 1 16,1-1-16,0 0 0,21 0 15,-21 0-15,21 0 0,-21 1 0,21-1 0,-21 0 16,21 0-16,0 0 0,0 0 16,0 1-16,0-1 15,21-21-15,0 0 0,0 0 0,0 0 16,0 0-16,1 0 0,-1 0 0,21-21 16,-21 21-16,0-22 0,22 1 15,-22 21-15,0-21 0,-21 0 0,21-43 16,-21 43-16,0 0 0,0-21 15,0 21-15,0-1 0,0 1 16,0 0-16,-21 0 0,0 21 0,21-21 16,-21 21-16,0 0 0,-1 0 0,-20 0 15,21 0-15,0 21 32,21 0-32,0 0 15,21-21-15,-21 21 0,21 1 0,0-22 16,0 0-16,1 21 0,20-21 0</inkml:trace>
  <inkml:trace contextRef="#ctx0" brushRef="#br1" timeOffset="176572.38">15663 15727 0,'-21'63'0,"42"-126"0,-21 84 31,0 0-31,-21 0 0,21 1 16,-21-1-16,21 0 0,-21 0 16,21 0-16,-21 0 0,-1 1 0,22-1 15,0 0-15,-21 0 0,0-21 47,21-21-31,0 0-16,0 0 0,0-1 0</inkml:trace>
  <inkml:trace contextRef="#ctx0" brushRef="#br1" timeOffset="176748.19">15557 15558 0,'-21'21'31,"42"-42"-31,-21 42 31,22-21-31,-1 0 0,-21 21 16,21-21-16</inkml:trace>
  <inkml:trace contextRef="#ctx0" brushRef="#br1" timeOffset="177328.11">16256 15833 0,'0'-21'0,"0"42"0,-21-64 0,0 43 15,-1 0-15,1 0 16,0 0-16,0 0 0,0 0 15,0 0-15,-1 0 0,1 0 0,0 0 16,-21 22-16,21-1 0,-1 0 0,1 0 16,0 0-16,0 0 0,0 1 0,21-1 15,0 0-15,-21 0 0,21 0 16,0 0-16,0 1 0,21-22 16,0 21-16,0-21 15,0 0-15,0 0 0,22 0 16,-22 0-16,0-21 0,0-1 0,22 22 15,-22-21-15,0 0 0,21 0 0,-21-21 16,1 20-16,-1-20 0,0 21 16,0-21-16,0-1 0,0 22 15,1-21-15,-22-1 0,0 1 0,21 21 16,-21-21-16,0-1 0,0 22 0,0 0 16,0 0-16,0 0 0,-21-1 0,-1 22 15,1 0-15,0 0 16,0 0-16,0 22 0,0-1 0,21 0 15,-22 0-15,1 21 0,21-20 0,-21 41 16,21-21-16,0-20 16,0 20-16,0-21 0,0 0 0,0 0 15,0 22-15,21-22 0,0 0 16,1 0-16,-1-21 0,0 21 0,-21 1 0,21-22 16,0 0-16,0 21 0,1-21 15,-1 0-15,21 0 0,-21 0 16,22 0-16,-22 0 0,21-21 0,0-1 15,1 22-15</inkml:trace>
  <inkml:trace contextRef="#ctx0" brushRef="#br1" timeOffset="178049.08">17653 15960 0,'0'-21'15,"21"21"-15,0-22 16,-21 1-16,21 21 0,-21-21 0,0 0 16,0 0-16,22 0 0,-22-1 15,0 1-15,0 0 0,0 0 16,0 0-16,0 0 0,0-1 16,-22 22-16,1 0 0,0 0 15,0 0-15,-21 0 0,20 0 16,-20 0-16,21 22 0,0-1 0,-22 0 15,22 0-15,-21 0 0,21 0 0,0 22 16,-1-22-16,1 0 0,21 21 0,0 1 16,0-22-16,0 21 15,0-21-15,21-21 0,1 22 16,-1-22-16,0 0 0,0 0 16,21 0-16,-20 0 0,20 0 0,0 0 15,-21-22-15,22 22 0,-1-21 16,-21 0-16,0 0 0,22 0 0,-22-22 15,0 22-15,0 0 0,0-21 0,1-1 16,-1 22-16,0-21 0,-21 0 0,0-1 16,21 1-16,-21 21 0,21-22 15,-21 1-15,0 21 0,0-21 16,0 20-16,0 1 0,0 0 16,-21 21-16,21 21 15,-21 0-15,0 1 0,21-1 16,-21 21-16,-1-21 0,22 22 0,-21-1 15,21-21-15,-21 21 0,21-20 0,0 20 16,0-21-16,0 21 0,0-20 16,0-1-16,0 0 0,0 0 0,0 0 15,21 0-15,0 1 0,1-22 0,-1 21 16,0-21-16,0 0 16,0 0-16,0 0 0,1 0 15,-22-21-15</inkml:trace>
  <inkml:trace contextRef="#ctx0" brushRef="#br1" timeOffset="179046.32">18097 15854 0,'22'0'0,"20"-21"32,-21 21-17,-106 21-15,191-42 0,-106 0 0,21 21 0,1-22 16,-1 22-16,0-21 0,-21 0 0,21 0 15,-21 0 1,0 0-16,0-1 16,-21 22-16,0 0 0,0 0 0,-1 0 15,1 0-15,0 0 0,0 22 0,-43 20 16,43-42-16,21 21 16,-21 0-16,0 0 0,21 1 15,0-1-15,0 0 0,0 0 0,0 0 16,0 0-16,0 1 0,21-1 15,0 0-15,0-21 0,22 0 16,-22 0-16,21 0 0,-21 0 0,22 0 16,-1 0-16,0 0 0,1 0 0,-22 0 15,21-21-15,1 0 0,-22-1 0,21 22 16,-21-21-16,0 0 0,1 0 16,-1 0-16,-21 0 0,0-1 15,21 1-15,-21 0 0,0 42 31,-21-21-15,21 21-16,-21 1 0,-1-1 0,22 0 16,0 0-16,-21 0 0,0 0 15,21 1-15,0-1 0,0 0 16,-21-21-16,21 21 16,-21-21-1,21-21 1,0 0-1,0 0-15,0-1 0,0 1 16,0 0-16,21 0 0,0 0 16,0 0-16,0-1 0,1 1 15,-1 21-15,0-21 0,0 21 16,0 0-16,0 0 0,1 0 16,-1 0-16,-21 21 15,0 0-15,0 1 16,0-1-16,0 0 15,0 0-15,0 0 0,0 0 16,0 1-16,0-1 16,0-42 46,0-1-62,0 1 16,0 0-16,21 21 0,0-21 0,-21 0 15,21 0-15,0-1 0,1 22 0,-1-21 16,21 21-16,-21-21 0,0 21 0,1 0 16,-1 0-16,0 0 15,0 0-15,-21 21 16,0 0-16,0 1 16,0-1-16,0 0 0,0 0 0,0 0 15,-21-21-15,21 21 0,0 1 16,0-1-16,-21-21 15,21 21-15,0 0 0,21-21 32,0 0-17,0 0-15,0 0 0,1 0 16,-1-21-16,0 21 0,0-21 0,0 0 16,0 21-16,1-22 0,-1 1 15</inkml:trace>
  <inkml:trace contextRef="#ctx0" brushRef="#br1" timeOffset="179396.16">19431 15748 0,'-21'0'47,"-106"106"-15,127-85-32,148-148 0,-296 275 0,127-127 15,21 1-15,-22-1 0,22 0 16,0 0-16,0 0 15,22-21-15,-1 0 0,0 0 0,21 0 16,-21 0-16,1 0 16,20 0-16,-21 0 0,21 0 0,-20-21 15,-1 0-15,0 21 0,0-21 0,0 0 16,-21-1-16,0 1 0,0-21 16,0 21-16,0 0 0,0-1 0,0 1 15,0 0-15,-21 21 0,0-21 16,0 21-16,0 0 0,-1 0 15,1 0-15,0 0 0,0 0 16,0 21-16,0-21 0,21 21 16,-22-21-16,22 21 0,0 1 15,22-22 1,-1 0-16</inkml:trace>
  <inkml:trace contextRef="#ctx0" brushRef="#br1" timeOffset="179711.11">20235 15642 0,'0'0'16,"0"-21"-16,-21 21 16,0 0-1,0 0-15,0 21 0,-1 0 16,1 1-16,0-1 0,21 0 15,-21 0-15,0 0 0,21 0 16,0 22-16,0-22 0,-21 0 0,21 0 16,0 0-16,0 1 15,0-1-15,0 0 0,0 0 0,0 0 16,0 0-16,21 1 16,-21-1-16,21-21 15,-21 21-15,21-21 0,0 0 16,0 0-16,1 0 0,-1-21 15</inkml:trace>
  <inkml:trace contextRef="#ctx0" brushRef="#br1" timeOffset="179973.9">20722 15536 0,'21'-21'0,"-127"169"0,191-275 0,-64 85 0,0 42 31,-21 21-31,0 0 16,0 1-16,0-1 0,0 0 0,22 21 15,-22-21-15,0 22 0,0-22 0,0 21 16,0 1-16,0-22 0,-22 21 16,1 0-16,0-20 0,0-1 15,0 21-15,0-21 0,-22 0 0,22 1 16,0-1-16,-21-21 0,20 21 0,1 0 15,-21-21-15,21 0 0,0 0 16,-22 21-16,22-21 0</inkml:trace>
  <inkml:trace contextRef="#ctx0" brushRef="#br1" timeOffset="180636.17">19029 16552 0,'21'-21'0,"-42"42"0,42-63 0,-21 21 15,0 0-15,0 0 16,-21 21 0,0 0-1,-1 0-15,1 0 0,0 0 16,0 0-16,0 21 15,0-21-15,-1 0 16,22 21-16,0 0 16,22-21 15,-1 21-31,0-21 0,0 0 16,0 0-16,0 21 0,1 1 15,-1-1-15,0 0 0,-21 0 16,0 0-16,0 0 15,0 1-15,-21-1 0,0 0 16,-1-21-16,1 21 0,0-21 16,0 21-16,0-21 0,0 0 15,42 21 32,-21 1-47,0-1 16,21-21-16,-21 21 0,0 0 15,21-21-15,-21 21 0,0 0 32</inkml:trace>
  <inkml:trace contextRef="#ctx0" brushRef="#br1" timeOffset="181075.85">19008 17103 0,'0'0'0,"0"21"16,0 0-1,-22-21 48,1 21-48,0-21-15,0 21 16,0-21-16,0 22 0,-1-1 16,1 0-16,21 0 0,0 0 15,0 0-15,0 1 16,0-1-16,0 0 0,0 0 15,0 0-15,21 0 0,1 1 0,-1-1 16,0 0-16,-21 0 16,21 0-16,-21 0 0,0 1 0,0-1 15,0 0-15,0 0 0,-21 0 16,0 0-16,0-21 16,-22 22-16,22-22 0,-21 21 0,-1-21 15,1 0-15,21 0 0,-21 0 0,20 0 16,1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23:13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741 0,'0'0'0,"0"-21"16,0 0-16,0-1 16,22 22-16,-22-21 15,0 0-15,21 21 16,-21-21-16,-21 21 62,21 21-62,-22 0 0,22 0 16,-21 22-16,0-22 0,0 21 16,21 1-16,-21-1 0,0 21 15,-1-20-15,1-1 0,21 22 16,-21-22-16,0 0 0,0 1 0,0-1 16,21 0-16,-22 1 15,1-22-15,21 21 0,0-21 0,-21 22 0,0-22 16,21 21-16,-21-21 0,21 0 15,0 1-15,0-1 0,0 0 16,0 0-16,0 0 0,-21-21 16,21 21-16,0-42 15,0 0-15,0 0 16,0 0-16,0 0 0,21-22 0,0 22 16,-21-21-16,21-1 15,21-62-15,-20 62 0,-1-20 16,0 20-16,21-20 0,-21-1 15,1 22-15,-1-21 0,0 20 0,0 1 16,0 0-16,0-1 0,1 22 16,-22 0-16,0 0 0,21 0 0,-21-1 15,21 22-15,-21 22 32,0-1-32,0 0 0,0 21 15,0 1-15,0-1 0,0 21 0,0-20 16,0 20-16,0-20 0,0 20 15,0-21-15,0 1 0,0-1 16,0 0-16,0 1 0,0-1 0,0 0 16,0-20-16,0-1 0,0 21 15,0-21-15,0 0 0,0 1 0,0-1 16,0 0-16,0 0 0,0 0 16,-21-21-1,21-21 1,-21 0-16,-1 0 15,22 0-15,-21-1 0,0 1 0</inkml:trace>
  <inkml:trace contextRef="#ctx0" brushRef="#br0" timeOffset="202.12">1291 1355 0,'42'0'31,"-20"0"-31,-1 0 0,0 0 16,21 0-16,1-21 0,-22 21 16,21-22-16,0 22 0,1 0 0,-1-21 15,-21 21-15,22-21 0,-1 21 0,-21-21 16,0 0-16,22 21 16,-22-21-16,0-1 0,0 1 0,0 21 15</inkml:trace>
  <inkml:trace contextRef="#ctx0" brushRef="#br0" timeOffset="801.51">2286 677 0,'0'0'0,"0"-21"0,-21 21 0,0 0 15,-1 21 16,22 1-31,0-1 0,0 0 16,0 21-16,-21 1 0,21-1 16,0 0-16,0 22 0,0-22 0,0 0 15,0 22-15,0-22 0,0 1 0,-21-1 16,21 0-16,-21 1 0,21-1 16,-21-21-16,21 0 0,0 22 0,0-22 15,0 0-15,0 0 16,-21-21-16,21 21 0,0-42 47,0 0-47,0 0 15,0 0-15,0-1 0,0 1 16,0 0-16,0 0 0,21-21 16,-21 20-16,21 1 0,0 0 15,0 0-15,0 0 0,1 21 16,-1 0-16,0-21 0,0 21 15,0 0-15,0 0 0,1 0 0,-1 21 16,0-21-16,21 21 0,-21 0 16,1 0-16,-22 0 0,21 1 0,-21-1 15,0 0-15,0 0 0,0 0 0,0 22 16,-21-22-16,-1 0 16,1-21-16,-21 21 0,21 0 15,0 0-15,-1 1 0,-20-22 0,21 21 16,0-21-16,0 0 0,-1 21 15,1-21-15,0 0 16,0 0-16,21-21 31,21 0-31,0 21 16,0-22-16</inkml:trace>
  <inkml:trace contextRef="#ctx0" brushRef="#br0" timeOffset="2177.44">2752 1651 0,'0'21'16,"0"-42"62,0 0-78,21 0 0,0 0 16,0-1-16,-21 1 0,21 0 0,0 0 15,1-21-15,20 20 0,0-41 16,1 21-16,-22 20 0,0-20 16,21 0-16,-21-1 0,22 22 15,-22-21-15,0 21 0,0 0 0,-21-1 16,-21 22 15,0 22-31,0-22 0,0 21 16,-1 0-16,1 21 0,0-21 15,21 1-15,0-1 0,0 0 0,0 0 16,0 0-16,0 0 0,0 1 16,0-1-16,0 0 0,21 0 15,0-21-15,1 21 0,-22 0 16,21 1-16,0-22 0,-21 21 0,0 0 15,21 0-15,-21 0 16,0 0 0,-21-21-1,0 0-15,0 0 16,-1 0-16,1 0 0,0-21 16,0 0-16,0 0 15,0 21-15,21-21 0,-22 21 16,22-21-16,-21 21 0,21-22 0,-21 22 15,21 22 17,0-1-32,0 0 15,0 0-15,0 0 16,0 0-16,0 1 0,21-22 0,0 21 16,1 0-16,-1-21 15,0 21-15,0-21 0,0 0 0,22 0 16,-22 0-16,0 0 0,21 0 15,-21 0-15,22-21 0,20 0 16,-20 0-16,-22-1 0,21 1 16,-21-21-16,22 21 0,-22 0 0,21-22 15,-21 1-15,0 21 0,1-22 16,20-41-16,-21 20 0,0 22 16,-21 0-16,0-1 0,21-20 15,-21 20-15,22 1 0,-22 21 0,0-21 16,0 20-16,0 1 0,0 0 0,0 0 15,0 0-15,-22 42 32,1 0-32,21 0 0,0 22 15,-21-1-15,0 0 0,0 1 0,21 20 16,0-21-16,-21 22 0,-1-22 0,22 1 16,-21-1-16,21 0 0,0 1 15,0-1-15,0-21 0,0 21 0,0-20 16,0-1-16,0 0 0,0 0 15,0 0-15,0 0 0,0 1 16,0-1-16,21-21 16,-21-21-1,0-1-15,0 1 16</inkml:trace>
  <inkml:trace contextRef="#ctx0" brushRef="#br0" timeOffset="2378.08">3556 1249 0,'0'0'0,"-21"0"0,42-21 47,0 21-47,0 0 0,0 0 0,1 0 15,-1 0-15,0 0 0,0-21 0,0 21 16,0 0-16,1 0 15,-1 0-15,0 0 0,0 0 0,0 0 16</inkml:trace>
  <inkml:trace contextRef="#ctx0" brushRef="#br0" timeOffset="2819.76">4022 1249 0,'0'0'0,"0"-42"16,0 20 0,21 22-1,0 0 1,0 0-16,0 22 16,-21-1-16,21 0 0,-21 0 15,0 0-15,22 22 0,-22-22 16,21 0-16,-21 21 0,21-21 0,-21 1 15,0-1-15,0 0 0,0 21 0,0-21 16,0 1-16,0-1 16,0 0-16,-21-21 31,21-21-15,0 0-16,0-1 15,0 1-15,0 0 0,0 0 0,0 0 16,0 0-16,21-1 0,-21-20 15,21 21-15,0 0 0,-21-22 0,21 22 16,1 0-16,-22 0 0,21 0 16,0 0-16,0-1 0,0 1 15,0 21-15,1 0 0,-1 0 16,0 0-16,0 0 0,0 0 16,0 21-16</inkml:trace>
  <inkml:trace contextRef="#ctx0" brushRef="#br0" timeOffset="3394.88">4911 1461 0,'0'-22'0,"0"44"0,21-44 0,0 1 15,-21 0-15,0 0 0,0 0 0,21 0 16,-21-1-16,0 1 0,0 0 15,0 0-15,-21 0 16,0 21-16,0 0 0,-1 0 16,1 0-16,-21 0 0,21 0 15,0 0-15,-22 0 0,22 21 16,-21 0-16,21 0 0,-22 0 0,1 22 16,21-22-16,0 0 0,-1 21 0,1-20 15,0 20-15,21-21 0,-21 0 16,21 0-16,0 1 0,0-1 0,0 0 15,21 0-15,0-21 0,0 21 16,1-21-16,-1 0 0,0 0 16,0 0-16,0 0 0,22 0 0,-22 0 15,0-21-15,0 21 0,0-21 0,22 0 16,-22 0-16,0-1 0,0 1 16,0-21-16,0 21 0,1 0 0,-22-22 15,21 22-15,0 0 0,-21-21 0,21 20 16,-21 1-16,0 0 0,0 0 15,0 42 17,-21 0-32,21 0 0,0 1 15,0-1-15,-21 0 0,21 0 0,-21 21 16,21-20-16,0-1 0,0 0 16,0 0-16,0 0 0,0 0 0,0 1 15,0-1-15,0 0 0,0 0 16,21 0-1,0-21-15,0 0 0,0 0 16,0 0-16,1 0 0,-1 0 16,0 0-16</inkml:trace>
  <inkml:trace contextRef="#ctx0" brushRef="#br0" timeOffset="3710.29">5546 1376 0,'0'-21'15,"0"42"-15,0-63 0,0 20 0,0 1 16,-22 0-16,1 21 0,21-21 16,-21 21-16,0 0 15,0 0-15,0 0 0,-1 21 16,1 0-16,0 0 16,0 22-16,21-22 0,-21 0 15,21 0-15,0 22 0,-21-22 0,21 0 16,0 21-16,-22-21 0,22 1 0,0-1 15,0 21-15,0-21 16,0 0-16,22 1 0,-1-22 0,0 21 16,0-21-16,0 0 0,43 0 15,-43 0-15,0 0 16,21-21-16,-20 21 0,20-22 0,21-20 16,-41 21-16,20 0 15,-21-22-15,21 22 0</inkml:trace>
  <inkml:trace contextRef="#ctx0" brushRef="#br0" timeOffset="4049.66">6096 953 0,'0'-64'0,"0"128"0,0-170 0,0 63 15,0 1-15,0 21 0,0 0 0,0-22 16,0 22-16,0 0 16,-21 21-16,0 0 15,-1 21 1,22 0-16,-21 22 0,0-22 15,21 21-15,0 1 0,0 20 0,-21 1 16,21-22-16,-21 21 0,21 1 16,0-1-16,0-20 0,0 20 0,-21-20 15,21-1-15,0 21 0,0-41 0,0 20 16,0 0-16,0 1 0,0 20 16,0-42-16,0 0 0,0 1 15,0-1-15,21 0 0,0-21 16,0 0-16,0 0 15,0 0-15,1 0 0,-1-21 16,0 0-16,0 21 0,-21-22 0,21 1 16,0 0-16,-21 0 15,22 0-15,-22-22 0,0 22 0,0 0 16,0-21-16</inkml:trace>
  <inkml:trace contextRef="#ctx0" brushRef="#br0" timeOffset="4257.28">5969 1270 0,'0'0'16,"21"0"15,0 0-31,22 0 16,-22 0-16,0 0 0,0 0 0,21 0 16,-20 0-16,-1 0 0,0 0 15,0 0-15,0 0 0,0 0 0,1 0 16,-1 0-16,-21-21 0,21 0 31</inkml:trace>
  <inkml:trace contextRef="#ctx0" brushRef="#br0" timeOffset="4909.24">8001 1207 0,'-21'-22'15,"42"44"-15,-42-65 0,21 22 0,-21 0 16,-1 21 15,22 21-31,0 0 16,0 0-16,0 1 0,0-1 15,0 0-15,0 21 0,0 1 0,-21-22 16,21 21-16,0 0 0,0 1 0,-21-1 16,0 22-16,0-22 0,21 0 15,-21 1-15,-1-1 0,22 0 0,-21 1 16,0-22-16,21 0 0,0 0 0,-21 0 16,21 0-16,-21 1 0,0-22 15,21-22 16,0 1-15,21 0-16,-21 0 0,21-21 0,-21 20 16,0-20-16,21 0 0,0-1 0,-21-20 15,21 21-15</inkml:trace>
  <inkml:trace contextRef="#ctx0" brushRef="#br0" timeOffset="5401.82">7853 1228 0,'0'-43'15,"0"86"-15,0-107 0,0 43 0,0 0 0,0 0 16,0 0-16,0-1 0,21 22 31,-21 22-31,21-1 0,0 21 0,0-21 16,1 22-16,-1-1 0,0 0 15,0 1-15,0-1 0,0 0 16,1 1-16,-22-1 0,21 0 0,-21 1 16,21-22-16,0 21 0,-21-21 0,0 0 15,0 22-15,21-22 16,-21 0-16,21-21 15,-21-21 1,0 0-16,0-22 16,0 22-16,22-21 0,-22 21 0,21-22 15,-21 1-15,21 0 0,0-22 16,-21 22-16,21-22 0,0 22 16,1-21-16,-1-1 0,0 1 0,0 20 15,0 1-15,0 0 0,-21-1 16,22 22-16,-22 0 0,21 21 0,0 0 15,0 21-15,-21 0 16,0 22-16,21-1 0,-21 0 0,0 22 16,0-22-16,0 22 0,0-22 0,0 0 15,-21 22-15,21-22 0,-21 0 16,21 1-16,-21 41 0,0-41 16,21-1-16,0-21 0,-22 22 0,22-22 15,0 0-15,0 0 16,0 0-16,22-21 31,-22-21-15,21 0-16,0 0 0,-21 0 0</inkml:trace>
  <inkml:trace contextRef="#ctx0" brushRef="#br0" timeOffset="5778.62">8763 1461 0,'0'21'15,"21"-21"1,0 0 0,0 0-16,1 0 15,-1 0-15,0 0 0,0-21 0,21-1 16,-20 22-16,-1-21 0,21 21 16,-21-21-16,0 0 15,1 0-15,-22 0 0,21-1 0,-21 1 0,0 0 16,0 0-16,0 0 15,-21 21-15,-1 0 0,1 0 0,0 0 16,-21 21-16,21 0 0,-1 0 16,1 0-16,0 22 15,0-22-15,0 21 0,0 1 0,21-22 16,0 21-16,-22 0 0,22-20 0,0 20 16,0-21-16,0 0 0,0 0 15,0 1-15,22-1 0,-1 0 0,0 0 16,21-21-16,-21 0 0,22 0 15,-22 0-15,21 0 0,22 0 16,-22-21-16,-21 0 0,22 0 16,-22-1-16,21 1 0,-21-21 0</inkml:trace>
  <inkml:trace contextRef="#ctx0" brushRef="#br0" timeOffset="6089.55">9800 762 0,'0'-42'0,"0"84"0,0-105 0,0 41 16,0 1-16,0 0 0,0 0 0,-21 21 31,21 21-31,-21 0 0,0 22 16,-1-1-16,22 21 0,-21-20 16,0 20-16,0 1 0,21 20 0,-21-20 15,0-1-15,21 1 0,-22-1 0,1-20 16,0 20-16,21 1 0,-21-22 15,21 0-15,-21 1 0,21-1 0,0 0 16,0-20-16,-21-1 0,21 0 16,0 0-16,0 0 0,0 0 15,0-42 17,0 0-32,21 0 0,-21 0 0,21-22 15,0 22-15,0-21 0</inkml:trace>
  <inkml:trace contextRef="#ctx0" brushRef="#br0" timeOffset="6593.81">9969 868 0,'22'-42'15,"-44"84"-15,44-127 0,-1 43 0,-21 0 0,21 20 16,-21-20-16,0 21 0,0 0 16,21 21-16,-21 21 15,0 0-15,0 21 0,0 1 16,0-1-16,0 22 0,-21-1 15,0 1-15,0-1 0,21 22 0,-22-22 16,1 1-16,0-1 0,0-20 16,0 20-16,0-21 0,-1 22 0,1-22 15,0 1-15,0-22 0,21 21 16,-21-21-16,0 22 0,21-22 16,-22-21-16,22-21 31,0-1-31,0 1 15,0 0-15,22-21 0,-1 21 16,0-1-16,-21-20 0,21 21 0,0-21 16,0 20-16,1-20 0,-1 21 0,0 0 15,0 0-15,21-1 0,-20 1 16,-1 0-16,0 21 0,0 0 0,0 0 16,0 0-16,1 0 0,-1 21 0,0 0 15,0 1-15,-21-1 0,0 0 16,21 0-16,-21 21 0,0-20 0,0-1 15,0 0-15,0 21 0,0-21 0,0 1 16,0-1-16,0 0 0,-21 0 16,21 0-16,0 0 0,0 1 15,-21-1-15,42-42 32,-21-1-17,21 1-15,0 0 0,1 0 0,-1 0 16</inkml:trace>
  <inkml:trace contextRef="#ctx0" brushRef="#br0" timeOffset="6977.6">10583 1334 0,'0'-22'15,"-21"22"17,21 22-17,-21-1-15,21 0 16,-21 0-16,0 0 0,21 0 0,0 1 15,-22-1-15,1 21 0,21-21 0,-21 22 16,21-22-16,0 0 0,0 0 16,0 0-16,0 0 0,0 1 15,0-1-15,0 0 0,21 0 16,0-21-16,1 0 0,-1 0 16,0 0-16,0 0 0,0 0 0,0-21 15,1 0-15,-1 21 0,0-21 16,0-1-16,-21-20 0,0 21 15,21 0-15,-21 0 0,0-22 0,0 22 16,0 0-16,0-21 0,0-1 16,-21 22-16,21 0 0,-21 21 0,21-21 15,-21 21-15,0 0 16,-1 0-16,1 0 0,21 21 16,0 0-1,0 0-15,0 0 16</inkml:trace>
  <inkml:trace contextRef="#ctx0" brushRef="#br0" timeOffset="7600.94">11345 1397 0,'0'0'0,"0"-21"16,-21 21-16,21-21 0,-21 21 15,0 0-15,0 0 0,-1 0 16,1 0-16,0 0 0,0 21 16,0 0-16,0 0 0,-1 0 0,1 1 15,21-1-15,-21 0 0,0 21 16,0-21-16,0 1 0,21 20 0,0-21 16,-22 0-16,22 0 0,0 1 15,0-1-15,0 0 0,0 0 16,22-21-1,-1 0-15,0 0 16,0 0-16,0-21 0,0 21 0,22-21 16,-22 0-16,42-43 15,-41 22-15,-1 21 0,0-22 16,0 1-16,0 0 0,0-1 0,1 1 16,-1 0-16,21-64 0,-21 42 15,0 1-15,-21 20 16,0-20-16,22 21 0,-22-22 0,21 22 15,-21 21-15,0-22 0,0 22 0,0 0 16,0 0-16,-21 42 16,-1 0-1,1 21-15,0 1 0,0 20 16,0-20-16,21 20 0,-21 1 0,-1-1 16,1 1-16,21-22 0,0 21 0,0-20 15,0-1-15,0 22 0,0-22 16,0-21-16,0 21 0,0-20 0,0 20 15,0-21-15,21 0 0,-21 0 0,22-21 16,-1 22-16,0-22 0,0 0 16,0 0-16,0 0 0,1 0 15,-1 0-15,0 0 0,0 0 16,0 0-16,0-22 0,-21 1 16,22 0-16,-22 0 0,0 0 15,0 0-15,0-1 0,0 1 0,-22 0 16,22 0-16</inkml:trace>
  <inkml:trace contextRef="#ctx0" brushRef="#br0" timeOffset="7853.44">9652 995 0,'-21'0'0,"42"0"0,-63 0 16,63 0 0,0 0-16,21 0 0,-21 0 15,22 0-15,-22 0 0,21 0 0,1 0 16,-22 0-16,21 0 0,0 0 16,-20 0-16,-1 0 0,0 0 15,0 0-15,-42 0 16</inkml:trace>
  <inkml:trace contextRef="#ctx0" brushRef="#br0" timeOffset="8586.01">2180 1863 0,'-42'0'0,"84"0"0,-148 0 0,43 0 0,20 0 16,-20 0-16,-43 0 0,43 0 16,20 0-16,1 0 0,0 0 15,-1 0-15,22 0 0,0 0 16,21 21-1,0 0-15,21-21 0,21 0 16,1 21-16,-1-21 0,22 0 16,20 0-16,1 0 0,21 0 0,21 0 15,0 0-15,0 0 0,21 0 16,0 0-16,0 0 0,0 0 0,1 0 16,-1 0-16,21 0 0,-21 0 0,0 0 15,1 0-15,-22 0 0,21 0 16,-21 21-16,0-21 0,-21 0 0,-1 0 15,1 0-15,-21 0 0,-22 22 0,1-22 16,-22 0-16,1 0 16,-1 0-16,-21 0 0,0 0 0,0 0 15,1-22 1,-1 1 0,-21 0-16,21 21 15,0-21-15,0 21 0</inkml:trace>
  <inkml:trace contextRef="#ctx0" brushRef="#br0" timeOffset="9227.15">8128 1947 0,'-42'0'0,"84"0"15,-127 0-15,43 0 0,0 0 0,-1 0 0,1 0 16,21 0-16,-22 0 0,22 0 0,-21 0 16,21 0-16,0 0 15,21 22-15,21-22 16,21 0-16,0 0 0,22 21 15,-1-21-15,22 0 0,0 21 16,-1 0-16,22-21 0,21 21 16,0-21-16,21 21 0,-21-21 0,22 0 15,-1 22-15,-21-22 0,21 0 16,21 0-16,-21 0 0,1 0 0,-22 0 16,21 0-16,106 0 0,-148 0 15,21 0-15,-22 0 0,1 0 16,-21 0-16,0 0 0,-1 0 0,-20 0 15,-1 0-15,1 0 0,-22 0 0,0 0 16,1 0-16,-22 0 0,0 21 16,0-21-16,-42 0 47,0 0-47,0 0 15,0 0-15,-1 0 0,1 0 0,-21 21 16,21-21-16,-22 0 0</inkml:trace>
  <inkml:trace contextRef="#ctx0" brushRef="#br0" timeOffset="10501.76">1545 2477 0,'0'0'0,"0"-64"15,-21 43 1,21 0-16,-21 21 0,0 0 31,-1 42-31,22-21 16,0 22-16,-21-1 0,0 0 15,0 1-15,21 20 0,-21-21 16,0 22-16,-1-22 0,1 1 0,-21 20 16,21-21-16,-22 1 0,22-1 15,0 0-15,-21 1 0,21-1 0,21-21 16,-22 22-16,22-22 0,0 0 16,-21-21-16,21-21 31,21 21-31,1-43 0,-22 22 0,21 0 15,0-21-15,-21 21 0,21-22 16</inkml:trace>
  <inkml:trace contextRef="#ctx0" brushRef="#br0" timeOffset="10750.3">1587 2434 0,'43'-42'0,"-86"84"0,107-105 16,-43 20-16,0 22 0,0 21 15,-21 21 1,0 22-1,0-22-15,0 42 0,0-20 0,-21-1 16,21 22-16,-21-1 0,0 1 16,21-22-16,-21 21 0,0-20 0,-1 20 15,22-20-15,-21-1 0,0 0 16,0-21-16,21 22 0,0-1 0,0-21 16,-21 0-16,21 1 0,0-1 15,0 0-15,-21-21 31,21-21-31,-22 0 0,22-1 16</inkml:trace>
  <inkml:trace contextRef="#ctx0" brushRef="#br0" timeOffset="11857.24">1101 3006 0,'-22'0'16,"44"0"-16,-65 0 0,22 0 0,21-21 15,21 21 1,0-22-1,22 1-15,-1 21 0,0-21 0,22 0 16,-1 0-16,1 0 0,-1-1 16,1 22-16,-1-21 0,1 0 0,-1 21 15,-20 0-15,20 0 0,-42 0 16,22 0-16,-22 21 0,0-21 0,0 21 16,-21 1-16,0-1 0,0 21 0,0-21 15,0 0-15,0 1 0,0 20 16,0-21-16,0 0 0,0 0 0,0 22 15,-21-22-15,21 0 16,0 0-16,-21-21 0,42-21 47,0 21-47,0-21 0,-21 0 0,22 0 16,-1-1-16,0 1 0,0 0 15,0-21-15,0 21 0,1-1 0,-1 1 16,-21 0-16,21 0 0,0 21 15,-21-21-15,0 42 16,0 0 0,0 0-16,0 0 15,0 1-15,0-1 0,0 0 0,0 0 16,0 0-16,0 0 0,0 1 16,0-1-16,0 0 15,21-21 1,0 0-16,1 0 0,20 0 0,-21 0 15,43-21-15,-43 21 0,21-21 16,-21-1-16,0 1 0,22 21 16,-22-21-16,21 0 0,-21 0 15,1 0-15,-1-22 0,0 22 0,0 0 0,-21 0 16,21 0-16,-21-1 16,0 44 15,0-1-16,0 0-15,0 0 16,0 0-16,0 0 16,0 1-16,21-1 15,1-21-15,-22 21 0,21-21 0,0 0 16,0 21-16,0-21 16,0 0-16,1 0 0,-1 0 0,0 0 15,0 0-15,0 0 0,0-21 16,1 0-16,-1 21 0,0-21 15,-21-1-15,21 22 0,-21-21 0,21 0 16,0 0-16,-21 0 0,0 0 16,22 21-16,-22-22 15,0 44 1,0-1 0,0 0-16,0 0 15,0 0-15,0 0 0,0 22 0,-22-22 16,22 21-16,0-21 0,0 43 0,-21-22 15,21 1-15,-21 20 16,0 43-16,21-43 0,-21 1 16,0-1-16,21 1 0,-22-1 0,1 1 0,0-1 15,21 1-15,-21-1 16,0 1-16,0-1 0,-1-20 0,1 41 16,0-41-16,0-22 0,21 0 15,-21 0-15,0-21 0,-1 0 16,1-21-1,0 0-15,21-21 0,0 20 0,0-20 16,0-21-16,0 20 0,0-20 16,0-1-16,0 1 0,0-1 0,0 1 15,0-1-15,0-20 0,21 20 0,0 1 16,-21-1-16,22 1 0,-1-1 16,0 1-16,0 20 0,0 1 0,22-22 15,-22 22-15,42-21 16,-42 20-16,22 1 0</inkml:trace>
  <inkml:trace contextRef="#ctx0" brushRef="#br0" timeOffset="12717.59">4487 2794 0,'-21'0'0,"42"0"0,-42-21 0,0 21 16,0 0-16,0 0 0,-1 21 15,1 0-15,0 0 0,21 1 16,-21-1-16,21 21 0,-21 0 0,0-20 15,21 20-15,-22 0 0,22-21 16,-21 22-16,0-1 0,21-21 0,0 0 16,0 22-16,0-22 0,-21 0 0,21 0 15,0-42 17,0 0-32,21 0 0,-21-22 15,21 22-15,-21 0 0,21-21 16,1-1-16,-22 22 0,21-21 15,0 0-15,0-1 0,-21 22 0,21-21 16,0 21-16,1-1 0,-1 22 16,0 0-16,0 0 0,0 0 0,0 0 15,1 22-15,-22-1 0,21 0 0,0 0 16,0 0-16,0 22 0,-21 20 16,21-42-16,-21 22 0,22-22 15,-22 0-15,0 0 0,0 0 0,0 0 16,0 1-1,21-44 1,-21 1-16,21 0 16,-21 0-16,21 0 15,-21-22-15,21 22 0,0 0 0,-21 0 16,22-21-16,-1 20 0,0-20 0,0 21 16,0-21-16,0 20 0,-21 1 15,22 0-15,20 21 16,-21 0-16,0 0 0,-21 21 0,0 0 15,21 1-15,-21-1 0,0 21 16,0-21-16,0 0 0,0 22 16,0-22-16,0 0 0,0 21 0,0-20 15,0-1-15,0 21 0,-21-21 0,21 0 16,0 1-16,0-1 0,0 0 16,21-42-1,1 0 1</inkml:trace>
  <inkml:trace contextRef="#ctx0" brushRef="#br0" timeOffset="13100.38">5313 2985 0,'0'21'0,"21"-21"15,0 0 1,0 0-1,0-21-15,1 21 0,-1-22 16,0 22-16,0-21 0,0 21 0,0-21 16,1 0-16,-22 0 0,21 21 15,-21-21-15,0-1 0,0 1 16,0 0-16,-21 21 0,-1 0 16,1 0-16,0 0 0,0 0 0,0 0 15,0 21-15,-1 0 0,-20 1 16,21-1-16,21 0 0,-21 21 0,0 1 15,-1-22-15,22 21 0,0 0 16,0 1-16,0-22 0,0 21 0,0-21 16,0 1-16,0-1 0,0 0 15,0 0-15,22 0 0,-1-21 0,0 0 16,0 0-16,21 0 0,-20 0 16,20 0-16,0 0 0,1-21 0,-1 0 15,-21 0-15,21 0 0,1-1 0,-1 1 16,0 0-16</inkml:trace>
  <inkml:trace contextRef="#ctx0" brushRef="#br0" timeOffset="13388.34">6117 2413 0,'0'-42'0,"0"84"0,0-105 16,0 41-16,0 1 0,0 0 0,0 42 15,0 0 1,0 1-16,-21 20 0,0 0 15,21 1-15,-21 20 0,-1 1 0,1-1 16,21-21-16,-21 22 0,0-1 0,0-20 16,0 20-16,21-20 0,-22 20 15,1-21-15,0 1 0,0-1 0,21 0 16,0-20-16,-21 20 0,21-21 0,-21 0 16,21 0-16,21-21 31,0-21-31,0 0 15,0 0-15,22-43 16,-22 22-16,0 0 0,0-1 0</inkml:trace>
  <inkml:trace contextRef="#ctx0" brushRef="#br0" timeOffset="13849.99">6308 2307 0,'0'-21'15,"0"42"-15,0-63 0,0 63 16,0 21-1,0 1-15,0-1 0,0 0 16,0 22-16,-22-1 0,1-20 0,0 20 16,21 1-16,-21-1 15,0-20-15,21-1 0,-21 0 0,-1 1 16,22-1-16,0 0 0,-21-21 0,21 1 16,-21-1-16,21 0 0,0 0 15,0 0-15,0-42 31,0 0-31,0 0 16,0 0-16,0-1 0,21 1 0,0 0 16,-21 0-16,22-21 0,-1 20 0,0 1 15,0-21-15,0 21 0,0 0 16,1-1-16,-1 1 0,0 21 16,0 0-16,0 0 0,0 0 0,1 21 15,-22 1-15,21-1 0,-21 0 16,21 0-16,-21 0 0,0 22 15,0-22-15,0 21 0,0-21 0,0 0 16,0 22-16,0-22 0,0 0 0,0 0 16,0 0-16,0 1 0,-21-22 15,21 21-15,0-42 32,0-1-17,21 22-15,-21-21 0,21 0 0,0-21 16,-21 21-16</inkml:trace>
  <inkml:trace contextRef="#ctx0" brushRef="#br0" timeOffset="14226.79">6900 2815 0,'0'0'0,"0"21"16,0 1-1,-21-1-15,0-21 0,0 21 0,0 0 16,-1 0-16,1 22 0,21-22 15,-21 0-15,0 0 0,0 0 16,21 22-16,0-22 0,0 0 0,0 0 16,0 0-16,0 0 0,0 1 0,21-1 15,0-21-15,0 0 16,0 0-16,1 0 0,20 0 0,-21 0 16,0 0-16,22 0 0,-22-21 0,0-1 15,0 22-15,0-21 0,-21 0 16,0 0-16,21 0 0,-21 0 0,0-22 15,0 22-15,0 0 0,0-21 0,0 20 16,0 1-16,-21 0 0,21 0 0,-21 0 16,0 0-16,0 21 15,0 0-15,-1 0 0,1 0 16,0 0-16,0 21 0,21 0 16,0 0-16,-21 0 0,21 0 15,0 1-15,21-1 16</inkml:trace>
  <inkml:trace contextRef="#ctx0" brushRef="#br0" timeOffset="14801.72">7556 2963 0,'0'0'0,"0"-42"16,-21 42-1,0 0 1,0 0-16,0 0 0,0 0 16,-1 21-16,22 0 0,-21 1 15,0-1-15,21 0 0,-21 0 0,21 0 0,-21 0 16,0 1-16,21-1 0,0 0 16,0 0-16,0 0 0,0 0 0,0 1 15,0-1-15,0 0 0,0 0 16,21-21-1,0 0-15,0 0 0,0 0 16,0-21-16,1 0 0,-22 0 0,21 21 16,0-43-16,0 22 0,0 0 15,-21 0-15,21-22 0,1 22 16,-22-21-16,21 0 0,0 20 0,0-20 16,-21 0-16,21-1 0,0 1 0,1 0 15,-22-1-15,21 1 0,-21 0 16,21 21-16,-21-1 0,0 1 0,0 0 15,0 0-15,0 42 16,0 0 0,0 0-16,-21 22 0,0-22 0,21 21 15,-22 1-15,1-1 0,21 0 0,0 1 16,-21-1-16,21 0 0,-21 1 16,21-22-16,-21 21 0,21 0 15,0-20-15,0 20 0,0-21 0,0 0 16,0 0-16,0 1 0,0-1 15,21 0-15,0-21 16,0 0-16,0 0 0,1 0 16,-1-21-16,-21 0 15,21-1-15,-21 1 16,0 0-16</inkml:trace>
  <inkml:trace contextRef="#ctx0" brushRef="#br0" timeOffset="15062.74">6265 2773 0,'-42'0'0,"84"0"0,-105 21 0,42-21 0,-1 0 16,44 0-1,-1 0-15,0 0 0,21 0 16,1 0-16,-1 0 0,0 0 0,22 0 15,-22 0-15,22 0 0,-22 0 0,0 0 16,-21 0-16,1 0 0,-1 0 16,0 0-16</inkml:trace>
  <inkml:trace contextRef="#ctx0" brushRef="#br0" timeOffset="16757.86">9144 2879 0,'0'-21'0,"0"42"0,21-42 0,-21-1 15,21 1-15,0 0 0,-21 0 16,0 0-16,0 0 0,22 21 16,-22-22-16,0 44 15,0-1 1,0 0-16,0 21 0,0-21 16,-22 22-16,22-22 0,0 21 0,0 1 15,-21-1-15,0-21 0,21 21 16,-21-20-16,21 20 0,-21-21 0,21 0 15,0 0-15,0 1 0,0-1 0,21-21 32,0-21-17,0-1-15,0 1 0,1 0 0,-1 0 16,0 0-16,0 0 0,43-85 31,-43 63-31,-21 22 0,0 0 0,0 0 16,21 0-16,-21 42 31,0 21-31,0-21 16,0 1-16,0-1 0,0 0 0,0 0 15,0 21-15,0-20 0,0-1 16,0 0-16,0 0 0,0 0 0,21 0 16,0-21-16,0 0 15,1 0-15,-1 0 0,0 0 16,0 0-16,0 0 0,22 0 0,-22-21 15,21 0-15,-21 0 0,0 21 16,22-21-16,-22 0 0,21-43 16,-21 43-16,1 0 0,-1 0 0,-21-22 15,0 22-15,21-21 0,-21 21 16,0-1-16,21 1 0,-21 0 16,0 42-1,-21 0 1,21 1-16,-21-1 0,21 21 0,0-21 15,-21 22-15,-1-22 0,22 21 0,-21-21 16,21 22-16,0-22 0,0 0 16,0 0-16,0 0 0,0 0 0,0 1 15,21-1-15,1 0 0,-1-21 16,0 0-16,21 0 0,1 0 0,-22 0 16,21 0-16,0-21 0,1 0 15,-1 21-15,0-22 0,1 1 0,-1-21 16,-21 21-16,22 0 0,-22-1 0,21-20 15,-21 0-15,0 21 0,1-22 16,-1 1-16,0 0 0,-21-43 16,21 43-16,-21-1 0,0 1 0,0 21 15,0 0-15,0-1 0,0 1 16,0 0-16,-21 21 16,0 0-16,21 21 0,-21 0 15,-1 1-15,22 20 0,-21 0 0,0 1 0,0-1 16,0 0-16,21 1 0,-21-1 15,-1 0-15,1 1 0,21-1 0,-21-21 16,21 21-16,-21-20 0,21 20 16,0-21-16,0 0 0,0 0 0,0 1 15,0-44 17,21 1-17,0 21-15,-21-21 0,21 0 0,1 0 16,-1 0-16,-21-1 0,21 1 15,0 0-15,0 0 0,-21 0 0,21 0 16,1 21-16,-1-22 0,0 22 16,0 0-1,-21 22-15,0-1 0,0 0 16,0 0-16,0 0 0,0 0 0,0 1 16,0-1-16,0 0 0,0 0 15,0 0-15,0 0 0,0 1 0,0-1 16,21 0-16,0-21 15,1 0-15,-1 0 0,0 0 16,0 0-16,0 0 0,0 0 16,1-21-16,-1 0 0,0-1 15,0 1-15,0 0 0,-21 0 0,21 0 16,-21 0-16,22-1 16,-22 1-16,0 0 0,0 0 0,0 0 15,0 0-15,0 42 31,-22 0-31,22 0 16,-21 0-16,21 0 0,0 1 0,-21-1 16,21 0-16,-21 0 0,21 0 15,0 0-15,0 1 0,0-1 16,0-42 31,0-1-32,0 1-15,0 0 0,0 0 16,0 0-16,0 0 0</inkml:trace>
  <inkml:trace contextRef="#ctx0" brushRef="#br0" timeOffset="16969.87">10880 2858 0,'0'21'125</inkml:trace>
  <inkml:trace contextRef="#ctx0" brushRef="#br0" timeOffset="17737.98">11239 2921 0,'22'0'0,"-22"-42"15,0 21-15,-22 21 31,1 0-31,0 21 16,0-21-16,0 21 0,21 0 16,-21 0-16,-1 0 0,1 22 15,21-22-15,0 0 0,0 0 0,-21 22 16,21-22-16,0 0 0,0 0 0,0 0 16,0 0-16,0 1 0,21-1 15,0 0-15,1-21 0,-1 0 16,0 0-16,0 0 0,0 0 15,22 0-15,-22 0 0,0 0 0,21 0 16,-21 0-16,1-21 0,-1 0 0,21-1 16,-21 1-16,0 0 0,1 0 15,-22 0-15,21-22 0,0 22 0,0-21 16,-21 21-16,21-22 0,-21 1 0,21 0 16,1-1-16,-22 1 0,0 0 0,0 21 15,0-22-15,0 22 0,0 0 16,0 0-16,-22 42 31,22 0-31,0 0 0,-21 0 16,21 1-16,-21 20 0,21-21 0,-21 21 15,21-20-15,0 20 0,0 0 0,-21-21 16,21 22-16,-21-22 0,21 21 16,-22-21-16,22 1 0,0-1 0,0 0 15,-21 0-15,21 0 0,0 0 0,-21 1 16,21-1-16,0-42 31,0-1-15,0 1-16,0 0 15,0 0-15,21 0 0,0 0 0,1-1 16,-1 1-16,0 0 0,0 0 16,0 21-16,0-21 0,1 21 15,-1 0-15,21 0 0,-21 0 16,0 0-16,-21 21 0,22 0 15,-22 0-15,0 0 0,0 22 16,0-22-16,0 0 0,0 0 0,0 22 0,0-22 16,-22 0-16,22 0 0,-21 0 0,0 0 15,21 1-15,-21-22 16,21 21-16,-21-21 16,21-21 15,21 21-31,0-22 15,0 1-15</inkml:trace>
  <inkml:trace contextRef="#ctx0" brushRef="#br0" timeOffset="18101.83">12806 3006 0,'0'-21'16,"0"-1"-1,-21 44 17,-1-1-17,22 0-15,-21-21 0,21 21 0,-21 21 16,21-20-16,-21-1 0,0 21 15,21-21-15,0 0 0,-21 1 16,-1 20-16,22-21 0,0 0 0,0 0 0,-21-21 16,21 22-16,0-1 15,-21-21-15,42 0 47,0-21-47,1-1 0,-1 22 16,0-21-16</inkml:trace>
  <inkml:trace contextRef="#ctx0" brushRef="#br0" timeOffset="18553.49">13102 3048 0,'21'-21'16,"-42"42"-16,63-63 0,-20 42 16,-22-21-16,-22 21 15,1 0-15,0 0 16,0 0-16,0 21 0,0-21 15,-22 21-15,22 0 0,0-21 0,0 21 16,0 0-16,-1-21 0,1 22 0,21-1 16,0 0-16,0 0 15,0 0-15,0 0 16,21-21-16,1 22 16,-1-22-16,0 0 15,0 21-15,0-21 0,0 0 0,1 0 16,-1 21-16,0 0 15,0 0-15,-21 0 16,0 1 0,-21-1-16,0-21 15,0 21-15,-1-21 0,1 0 0,0 0 16,0 0-16,0 0 0,0 21 0,-1-21 16,1 0-16,0 0 0,0 0 15,0 0-15,0 0 0,-1 0 16,1 0-16,21-21 15,-21 21-15,21-21 16,-21 21-16,21-21 16,0-1-1,0 1-15,0 0 0,0 0 16,0 0-16</inkml:trace>
  <inkml:trace contextRef="#ctx0" brushRef="#br0" timeOffset="18857.23">12679 2815 0,'0'-21'0,"0"42"0,-21-42 15,-1 0-15,22 0 16,0 0-1,0 42 79</inkml:trace>
  <inkml:trace contextRef="#ctx0" brushRef="#br0" timeOffset="20397.32">14732 3429 0,'0'21'0,"0"0"16,21-21 30,-21-21-30,21 21-16,0-21 0,1 0 0,-1 0 16,0 0-16,21-1 0,-21 1 15,1 0-15,20-21 0,-21 21 0,0-22 16,22 1-16,-22 0 0,0-1 0,0 1 16,0 0-16,0-22 0,1 22 15,-22-1-15,21-20 0,-21 21 0,21-22 16,-21 22-16,0-1 0,0 22 0,0-21 15,0 21-15,0 0 0,-21 21 32,0 21-32,-1 21 15,1-21-15,21 22 0,-21-1 0,0 21 16,0-20-16,21-1 0,-21 22 0,-1-1 16,1-21-16,21 22 0,-21-22 0,0 22 15,21-1-15,-21-20 0,21-1 16,0 0-16,-21-21 0,21 22 0,-22-22 15,22 0-15,0 0 0,0 0 0,0-42 47,0 0-47,0 0 0,22 0 16,-22 0-16,21-1 16,0-20-16,0 0 0,0 21 0,0-22 15,1 1-15,20 21 0,-21-22 0,0 22 16,0 0-16,1 0 0,20 21 0,-21 0 15,0 0-15,0 0 0,1 0 16,-1 21-16,-21 0 0,21 0 0,-21 1 16,21 20-16,-21-21 0,0 21 0,0 1 15,0-22-15,0 21 0,0-21 16,0 22-16,0-22 0,0 0 0,0 0 16,0 0-16,0 1 0,0-1 0,-21-21 15,21 21-15,-21-21 0,0 0 16,-1 0 15,22-21-31,0 0 16,0-1-16</inkml:trace>
  <inkml:trace contextRef="#ctx0" brushRef="#br0" timeOffset="22698.12">16044 3196 0,'0'0'0,"21"-42"16,-21 21-1,0 0-15,0-1 16,0 1-16,0 0 0,-21 21 16,0-21-16,0 21 0,21-21 15,-21 0-15,0 21 0,-1 0 0,1 0 16,0 0-16,-21 0 0,21 0 0,-1 0 15,1 21-15,0 0 0,-21 0 16,21 21-16,-1-20 0,-20 62 16,0-41-16,21-1 0,21-21 0,-22 21 15,22-20-15,0 20 0,0-21 16,0 0-16,0 0 0,22 1 16,-1-22-16,0 0 0,21 0 15,1 0-15,-22 0 0,21 0 16,-21-22-16,0 1 0,22 21 15,-22-21-15,0 0 0,21 0 0,-20 0 16,-1-1-16,0 1 0,0-21 0,0 21 16,-21-22-16,0 22 0,21-21 15,-21 21-15,22 0 0,-22-1 0,0 1 16,0 0-16,0 42 31,-22 0-31,22 1 0,-21-1 16,21 0-16,0 21 0,0-21 0,0 22 15,0-22-15,0 0 16,0 21-16,0-20 0,0-1 0,0 0 16,0 0-16,0 0 0,21-21 15,1 0-15,-1 0 0,0 0 16,0 0-16,0 0 0,0 0 16,1 0-16,-1-21 0,0 0 0,0 0 15,0 0-15,0-1 0,1 1 0,-1 0 16,0 0-16,-21-21 0,21 20 15,0 1-15,-21-21 0,0 21 0,21 0 16,-21-1-16,0 1 0,22 21 0,-22 21 31,0 1-15,-22 20-16,22-21 0,-21 0 16,0 22-16,21-22 0,0 0 15,0 21-15,-21-21 0,21 1 0,0-1 16,0 0-16,0 0 0,0 0 0,0 0 15,21-21-15,0 0 0,0 0 16,1 0-16,-1 0 0,0 0 16,0 0-16,0 0 0,0-21 0,1 21 15,-1-21-15,0 0 0,0 0 0,0 0 16,-21-1-16,21 1 0,1-21 16,-1 21-16,-21-22 0,0 22 15,0 0-15,21 0 0,-21-21 0,0 20 16,0 1-16,0 42 31,-21 22-15,21-22-16,0 0 0,-21 0 15,21 22-15,-22-22 0,22 0 16,0 0-16,-21 21 0,21-20 0,0-1 16,0 0-16,0 0 0,0 0 15,21-21 1,1 21-16,-1-21 15,0 0-15,0 0 0,21 0 0,-20-21 16,-1 0-16,0 21 0,0-21 0,0 0 16,0 21-16,-21-21 0,22-1 15,-1 1-15,0-21 0,-21 21 0,0 0 16,21-1-16,-21 1 0,21 0 0,-21 0 16,0 0-1,0 42 1,0 0-16,0 0 0,0 0 15,-21 1-15,21 20 0,-21-21 16,21 0-16,0 22 0,0-22 16,0 0-16,0 0 0,0 0 15,0 0-15,21 1 16,0-22-16,0 0 0,1 0 16,-1 0-16,42 0 0,-42 0 15,22-22-15,-22 22 0,21-21 0,-21 0 16,1 0-16,-1 0 0,0 0 15,0-1-15,0-20 0,0 21 0,1 0 16,-1-22-16,-21 22 0,0-21 16,21 21-16,-21 0 0,0-1 15,0 44 1,0-1 0,-21 21-16,0-21 0,21 0 15,-22 22-15,1-22 0,21 21 0,-21-21 16,21 1-16,-21-1 0,21 0 0,-21 0 15,21 0-15,0 0 16,21-42 15,0 21-31,-21-21 0,21 0 16,0 21-16,-21-21 0,22 0 16,-1-1-16,0-20 0,0 21 15,0 0-15,0-22 0,22 1 0,-22 21 16,0 21-16,-21-21 15,21 21-15,0 0 0,-21 21 16,0 0-16,0 0 16,0 0-16,0 1 0,0-1 15,0 21-15,0-21 0,0 0 0,0 1 16,0-1-16,0 0 0,22 0 0,-1 0 16,0 0-16,0-21 0,0 22 15,0-22-15,1 0 0,-1 21 0,42-21 16,-42 0-16,22 0 0,-22 0 15,21 0-15,-21 0 0,1-21 0,20-1 16,-21 22-16,0-21 16,0 0-16,1 0 0,-1-21 0,0 20 15,0-20-15,0 21 0,-21-21 0,21 20 16,-21-20-16,22 21 0,-22-21 16,0 20-16,0 1 0,0 0 0,-22 21 15,1 0-15,0 0 16,0 0-16,-21 0 0,20 21 15,1 0-15,0 1 0,0-1 0,-21 0 16,20 21-16,22-21 0,-21 1 0,21-1 16,-21 0-16,21 0 0,0 0 15,0 0-15,0 1 16,21-22-16,0 0 0,1 0 0,-1 0 16,0 0-16,21 0 0,-21 0 15,1 0-15,-1 0 0,0-22 16,0 22-16,0-21 0,0 0 0,1 21 15,-1-21-15,0 0 0,-21 0 0,21-1 16,0 22-16,-21-21 0,0 0 16,21 0-16,-21 42 47,0 0-47,0 22 0,0-22 15,0 21-15,-21-21 0,21 22 16,0-1-16,0 0 0,0 1 15,-21-1-15,21 0 0,0 1 0,-21-1 16,21 0-16,0 22 0,0-22 0,0 0 16,-21 22-16,0-1 0,-1 1 0,22-1 15,-21 1-15,0-1 16,0 1-16,21-1 0,-21 1 0,-22 63 16,22-64-16,0 22 0,0 42 15,-21-21-15,42-43 16,0-20-16,-22-22 0,22 21 0,-21-21 15,21 1-15,-21-1 0,21 0 0,-21-21 16,0-21 0,21 0-16,0-1 0,0 1 15,0 0-15,0-21 0,0-1 0,0 1 16,0-21-16,0-1 0,0 1 0,0-1 16,0 1-16,0-22 0,0 21 15,21-20-15,0-1 0,0 0 0,0 1 16,1 20-16,-1-20 0,0 20 0,0 1 15,0-1-15,0 22 0,1-22 0,20 22 16,0-43 0,-21 43-16,43-22 0,-43 43 15,0 0-15,0 0 0,1-21 0,-1 20 16,-21 1-16,0 0 0,21 0 16,-21 0-16,0 0 0</inkml:trace>
  <inkml:trace contextRef="#ctx0" brushRef="#br0" timeOffset="23049.48">17081 2773 0,'22'0'0,"-22"-21"63,-22 21-16,1 21-32,21 0-15,0 0 16</inkml:trace>
  <inkml:trace contextRef="#ctx0" brushRef="#br0" timeOffset="35498.21">20341 2963 0,'0'-21'62,"21"21"-62,0-21 16,-21 0-1,0 0-15,0 0 16,0-1 0,0 1-16,0 0 0,0 0 15,0 0-15,-21 0 0,0 21 16,0 0-16,0 0 15,0 0-15,-1 0 0,1 0 16,0 0-16,0 21 0,-21 0 0,20 0 16,1 0-16,0 22 15,0-22-15,0 0 0,0 21 0,-1-21 16,1 22-16,0-22 0,21 21 0,0-21 16,-21 22-16,21-22 0,0 21 15,0-21-15,0 22 0,0-22 16,21 0-16,-21 0 0,21-21 0,0 21 15,1-21-15,-1 0 0,0 0 16,0 0-16,0 0 0,22 0 0,-22 0 16,0 0-16,21-21 0,-21 0 0,22 21 15,-22-21-15,0 0 0,0 0 16,22-22-16,-22 22 0,0-21 16,0 21-16,0-22 0,0 1 0,1 0 15,-1-1-15,0-20 0,21-43 16,-21 64-16,1-22 0,-1 1 15,-21 20-15,21-20 0,-21 20 0,21 1 16,-21 0-16,0-1 0,0 22 16,0 0-16,0 0 0,0 0 0,-21 21 31,0 21-31,0 0 16,-1 21-16,22 1 0,-21-1 0,0 22 15,0-22-15,0 21 0,0 64 16,21-63-16,0-22 15,0 22-15,0-22 0,0 0 0,0 1 16,0-1-16,0-21 0,0 22 16,0-22-16,0 21 0,0-21 0,21 0 15,-21 1-15,21-1 0,-21 0 16,21-21-16,0 0 0,0 0 16,1 0-16,-1 0 15,0 0-15,0-21 16,0 0-16,0-1 0,-21 1 15,22 0-15,-1-21 0,-21 21 16</inkml:trace>
  <inkml:trace contextRef="#ctx0" brushRef="#br0" timeOffset="35946.87">21082 2942 0,'21'0'47,"0"-21"-31,0 21-16,1-21 0,-1 21 15,0-21-15,0 21 0,-21-21 0,21-1 16,0 1-16,-21 0 15,0 0 1,-21 21-16,0 0 0,0 0 16,0 0-16,0 21 15,-1-21-15,1 21 0,0 0 0,0 1 16,-21 41-16,20-42 16,1 0-16,0 1 0,21 20 0,0-21 15,0 0-15,0 0 0,0 1 0,0-1 16,0 0-16,0 0 15,21 0-15,0-21 16,1 0-16,-1 0 0,0 0 16,0 0-16,0 0 0,0 0 15,1 0-15,-1 0 0,0-21 16,0 21-16,0-21 0,0 0 16,22-22-16,-22 22 0</inkml:trace>
  <inkml:trace contextRef="#ctx0" brushRef="#br0" timeOffset="36923.64">21886 2815 0,'21'-21'15,"-21"0"-15,0 0 32,-21 21-1,0 0-16,21 21-15,-42-21 0,21 21 0,-1 0 16,1 0-16,0 1 0,0-1 0,0 0 16,0 0-16,-1 0 0,22 0 15,-21 1-15,0-1 0,0 0 0,21 0 16,0 0-16,0 0 0,0 1 16,0-1-16,0 0 15,0 0-15,21 0 16,0-21-1,0 0-15,1 0 0,-1 0 16,0 0-16,21 0 0,1 0 16,-22 0-16,21-21 0,-21 0 0,0 0 15,1 0-15,-1-1 0,21 1 16</inkml:trace>
  <inkml:trace contextRef="#ctx0" brushRef="#br0" timeOffset="37239.55">22500 2307 0,'0'-21'16,"0"42"-16,0-63 0,0 0 0,0 20 0,0 1 15,-21 0-15,0 0 16,0 21-16,-1 0 16,1 0-16,21 21 0,-21 0 15,0 0-15,0 1 0,0 20 0,21 0 16,-22 22-16,1-1 0,21 1 0,0-1 15,-21 1-15,21-1 0,-21-20 16,21 20-16,0-21 0,0 1 0,-21 20 16,21-42-16,0 22 0,-21-22 15,21 21-15,0-21 0,0 1 0,0-1 16,0 0-16,0 0 16,0 0-1,21-42 1,0 21-16,0-21 0,0 0 15,0 21-15</inkml:trace>
  <inkml:trace contextRef="#ctx0" brushRef="#br0" timeOffset="38681.87">22754 2942 0,'0'-21'0,"0"42"0,21-63 15,0 42-15,-21-21 0,22 0 0,-22-1 16,21 1-16,-21 0 0,21 21 0,-21-21 15,0 0-15,0 0 16,0-1-16,-21 22 16,-22 0-16,22 0 0,0 0 0,0 22 15,-21-1-15,-1 0 0,22 0 16,-21 0-16,21 0 0,-22 22 0,1-22 16,21 21-16,0-21 0,-1 1 15,1-1-15,0 0 0,21 0 0,0 0 16,0 0-16,0 1 0,0-1 15,0 0-15,21-21 0,0 0 0,1 0 16,-1 0-16,0 0 0,0 0 16,21 0-16,-20 0 0,-1 0 15,21-21-15,-21 21 0,22-21 0,-22-1 16,0 1-16,0 0 0,0 0 16,0 0-16,22 0 0,-43-1 0,21-20 15,0 21-15,0 0 0,-21 0 0,0-1 16,0 1-16,0 0 0,0 42 31,0 0-31,-21 1 16,21-1-16,-21 0 0,21 0 15,-21 0-15,21 0 0,0 1 0,-21-1 16,21 0-16,0 0 0,0 0 16,0 0-16,0 1 0,0-1 15,0 0-15,0 0 0,21-21 16,0 0-16,0 0 0,0 0 15,0 0-15,1 0 0,-1 0 16,0 0-16,0 0 0,0-21 0,0 0 16,1 21-16,-1-21 0,0-1 0,0 1 15,-21 0-15,21 0 0,0 0 16,1 0-16,-22-1 0,21 1 0,-21 0 16,0 0-16,21 0 0,0 0 15,-21-1-15,21 22 16,-21-21-1,-21 21 126,0 0-141,0 0 16,0 21-1,-1-21-15,1 22 16,21-1 0,21-21 15,1 0-31,-1 0 0,0 0 15,0 0-15,0 0 16,-21 21 0,0 0-1,0 0-15,0 0 16,0 1 0,0-1-16,0 0 0,0 0 15,0 0-15,0 0 16,21-21-16,-21 22 0,0-1 15,22-21 1,-1 0-16,0 0 0,0 0 16,0 0-16,0 0 15,1 0-15,-1 0 0,0 0 0,0 0 16,0 0-16,0 0 0,1 0 0,-1-21 16,0 21-16,0-22 0,0 1 15,0 21-15,1-21 0,-1 0 0,0 0 16,0 0-16,0 21 0,-21-22 15,0 1-15,21 21 0,-21-21 16,22 21-16,-22-21 0,-22 21 31,1 0-15,0 0-16,0 0 16,0 21-16,0-21 15,21 21-15,0 0 0,-22-21 16,22 22-16,-21-1 0,21 0 15,0 0-15,0 0 16,0 0-16,0 1 0,0-1 16,0 0-16,21-21 15,1 42 1,-1-42-16,0 0 0,-21 21 0,21-21 16,0 0-16,0 0 0,1 0 0,-1 0 15,0 0-15,0 0 16,0 0-16,0 0 0,1 0 15,-1 0-15,-21-21 0,21 21 16,0-21-16,0 21 16,-21-21-16,21 21 0,1-21 15,-1 21-15,-21-21 0,21 21 0,0-22 16,0 22-16</inkml:trace>
  <inkml:trace contextRef="#ctx0" brushRef="#br0" timeOffset="39593.68">24490 2900 0,'0'0'16,"0"-21"-16,0 0 16,-21 21 15,-1 0-31,1 0 15,0 0-15,0 21 16,0 0-16,0-21 0,-1 21 0,1 0 16,0 0-16,21 1 0,-21-1 0,0 0 15,0-21-15,21 21 0,-22 0 16,22 0-16,0 1 0,0-1 16,0 0-16,0 0 0,0 0 15,22-21 1,-1 0-16,0 0 15,0 0-15,0 0 16,0 0-16,1 0 0,-1-21 0,0 21 16,-21-21-16,21 0 0,0 0 0,0-1 15,1 1-15,-1 0 0,0 0 16,0-21-16,0 20 0,0 1 16,1-21-16,-1 0 0,0 20 0,-21-20 15,21 0-15,0 21 0,0-22 16,1 1-16,-22 21 0,0-22 0,21 22 15,-21 0-15,21-21 16,-21 21-16,0-1 16,0 44-1,0-1 1,-21 0-16,0 0 0,-1 21 0,1-20 0,0 20 16,0 0-16,0 1 0,21-1 15,0-21-15,-21 21 0,21 1 16,0-1-16,0-21 0,0 22 0,0-22 15,0 0-15,0 0 0,0 0 0,0 0 16,0 1-16,0-1 0,0 0 16,21 0-16,-21 0 15,21-21-15,0 0 16,0 0 0,0 0 30,1 0 95,-22 21-141,0-42 94</inkml:trace>
  <inkml:trace contextRef="#ctx0" brushRef="#br0" timeOffset="39821.75">24850 3408 0,'0'0'0,"-22"42"16</inkml:trace>
  <inkml:trace contextRef="#ctx0" brushRef="#br0" timeOffset="44279.19">1418 4360 0,'0'-21'0,"0"0"16,0 0-1,0 0-15,0 0 0,0-1 16,0 1-16,0 0 0,21 0 16,-21 0-16,21 0 0,-21-1 15,0 44 17,0-1-32,0 0 0,0 0 15,0 21-15,0 1 0,-21-1 16,21-21-16,-21 22 0,0-1 15,21 0-15,-21 1 0,21-22 0,-21 21 16,21-21-16,-22 22 0,22-22 16,0 0-16,0 0 0,0 0 15,22-21 1,-1 0-16,0 0 0,0-21 0,0 0 16,22 0-16,-22 0 0,21-1 15,-21 1-15,22 0 0,-22 0 16,0-21-16,21 20 0,1-20 15,-22 42-15,0-21 0,0 21 16,0 0 0,-21 21-1,21 0-15,-21 0 0,0 1 0,22-1 16,-22 0-16,21 0 0,-21 0 16,0 0-16,0 1 0,21-1 0,0 0 15,0 0-15,0-21 16,1 0-16,-1 0 15,0 0-15,0 0 0,0 0 0,0 0 16,1-21-16,-1 0 0,0 0 16,0-1-16,0 1 0,0 0 15,1 0-15,-1 0 0,0 0 0,0-22 16,-21 22-16,21 0 0,-21 0 16,0-22-16,0 22 0,0 0 15,0 0-15,0 42 31,0 0-31,0 0 16,0 1-16,-21-1 0,21 21 0,0-21 16,0 0-16,-21 22 0,21-22 15,-21 0-15,21 0 0,0 22 0,0-22 16,0 0-16,0 0 16,0 0-16,21-21 0,0 0 0,0 0 15,0 0-15,1 0 0,-1 0 0,0-21 16,21 0-16,1 0 0,-22 0 15,21-1-15,0 1 0,1 0 16,-22 0-16,21-21 0,-21 20 0,22-20 16,-22 21-16,21-43 15,-42 22-15,0 21 0,21 0 0,-21 0 16,22-22 0,-22 64-1,0 1-15,0-1 0,0 0 16,0 0-16,-22 21 0,22-20 15,-21-1-15,0 21 0,21-21 0,0 22 16,0-22-16,0 21 0,0-21 16,0 0-16,0 22 0,0-22 15,0 0-15,0 0 0,21 0 16,0-21-16,1 0 0,-1 0 16,0 0-16,21 0 0,-21 0 0,22 0 15,-22 0-15,21-21 0,-21 0 0,22 0 16,-1 0-16,-21 0 0,22-22 15,-22 22-15,21-21 0,-21 21 16,0-22-16,1 1 0,-1 0 0,-21-1 16,21-20-16,-21 20 0,21 1 15,-21 0-15,21-1 0,-21-41 0,0 63 16,0-1-16,0 1 16,0 42-1,0 1-15,0 20 0,0 0 16,0 1-16,-21-1 0,21 0 15,0 1-15,-21-1 0,21 0 0,-21 1 16,21-1-16,0-21 0,0 21 16,0-20-16,0-1 0,0 0 0,0 0 15,21 0-15,0-21 0,0 0 0,0 0 16,1 0-16,-1 0 0,21 0 16,-21 0-16,22 0 0,-22-21 0,21 0 15,43-43 1,-64 22-16,0 21 0,0-21 15,0-1-15,1 1 0,-22 0 0,0-1 16,21-20-16,0-22 0,-21 43 16,0 21-16,21-22 0,-21 22 15,0 0-15,0 42 32,0 0-32,0 22 0,-21-22 15,21 21-15,-21 0 0,21 22 16,0-22-16,-21 1 0,-1-1 0,22 0 0,-21 1 15,21-1-15,0-21 0,-21 21 16,21-20-16,-21-1 0,21 0 16,0 0-16,0-42 47,21 0-47,0 0 0,-21-1 0,21 1 15,1 0-15,-22-21 0,21 21 16,-21-1-16,21 1 0,0 0 0,-21 0 15,21 0-15,-21 0 0,21 21 0,1 0 16,-22 21-16,0 0 16,0 0-16,21 0 0,-21 22 15,0-22-15,0 0 0,0 0 0,0 0 16,0 0-16,0 1 0,0-1 16,0 0-16,0 0 15,0 0-15,-21-21 31,-1 0-15,1-21-16,21 0 16,-21 0-16,0 0 0,0-1 0</inkml:trace>
  <inkml:trace contextRef="#ctx0" brushRef="#br0" timeOffset="44505.76">3492 4149 0,'-21'0'0,"42"0"47,1 0-47,-1 0 0,0 0 16,0 0-16,0 0 0,0 0 16,1 0-16,-1 0 0,0 0 0,0 0 15,0 0-15,0 0 0,1 0 0,-22-21 16,0-1-1,-22 1 1,1 21-16</inkml:trace>
  <inkml:trace contextRef="#ctx0" brushRef="#br0" timeOffset="44677.45">2984 4043 0,'-42'0'0,"84"0"0,-105 0 0,42 0 16,0 0-16,21 21 15,0 0 17,21-21-32,0 0 15,0 0-15,0 0 0,0 0 16,1 0-16</inkml:trace>
  <inkml:trace contextRef="#ctx0" brushRef="#br0" timeOffset="45904.08">5630 4572 0,'0'0'16,"21"0"-1,1 0-15,-1 0 16,0 0-16,-21-21 15,21 21-15,0-21 0,-21 0 16,21-1-16,1 1 0,-1 0 0,0-42 16,0 20-16,0 22 15,0-21-15,-21-1 0,22 1 16,-22 0-16,21-1 0,-21 1 0,0 0 16,0-1-16,0 22 0,0 0 0,0 0 15,0 0-15,-21 0 0,-1 21 16,1 0-16,0 0 0,0 0 15,0 0-15,0 21 0,-1 0 0,22 21 16,-21 1-16,21-1 0,-21 21 16,21-20-16,-21 20 0,21 1 15,0-22-15,0 22 0,0-22 0,0 0 16,0 1-16,0-22 0,21 21 16,0-21-16,0 0 0,22 1 15,-22-22-15,0 21 0,21-21 0,-20 0 16,-1 0-16,21 0 0,-21-21 15,22-1-15,-22 1 0,21 21 0,0-21 16,-20-21-16,20 21 0,-21-1 0,0-20 16,0 0-16,22-1 0,-22 1 15,-21 0-15,21-1 0,0-20 0,-21 21 16,21-1-16,-21-20 0,0 42 0,0-22 16,0 1-16,0 21 0,0 0 0,-21 42 31,21 0-16,-21 21-15,21 1 0,0-1 0,-21 0 16,0 22-16,0-22 0,-1 0 16,22 22-16,-21-22 0,21 1 15,-21-22-15,21 21 0,0 43 16,0-64-16,0 0 16,0 0-16,0-42 31,21 0-31,0 21 15,-21-21-15,22 0 0,-1-1 0,-21 1 16,0 0-16,21 0 0,0 0 0,-21 0 16,21-1-16,0 22 15,1 0 1,-22 22-16,0-1 0,0 0 16,0 21-16,0-21 0,0 1 15,0-1-15,0 0 0,0 0 16,0 0-16,21-21 0,0 21 0,0 1 15,0-22-15,0 0 0,1 0 0,-1 0 16,21 0-16,-21 0 0,22 0 16,-1 0-16,-21 0 0,21-22 0,1 22 15,-22-21-15,21 0 0,-21 21 16,22-21-16,-22 0 0,0 0 0,0-22 0,0 22 16,-21 0-16,0-21 15,22 20-15,-22-20 0,0-21 16,0 41-16,0 1 0,0 0 15,-22 42 1,22 0-16,0 1 0,-21-1 16,0 21-16,21-21 0,0 22 0,0-22 15,0 21-15,0-21 0,0 0 16,0 1-16,0-1 0,0 0 0,0 0 16,21-21-16,0 21 0,1-21 15,-1 0-15,0 0 0,0 0 0,0 0 16,0 0-16,1 0 15,-1 0-15,0-21 0,0 21 0,0-21 16,0 0-16,1 0 0,-22-1 16,21 1-16,-21-21 0,0 21 0</inkml:trace>
  <inkml:trace contextRef="#ctx0" brushRef="#br0" timeOffset="46129.16">5651 4255 0,'0'0'0,"-42"21"15,21-21-15,-21 21 16,63-21 0,0 0-16,21 0 15,-21 0-15,22 0 0,-1-21 0,0 21 16,1 0-16,-1-21 0,0 21 15,-20-22-15,20 22 0,0-21 0,-21 21 16,22-21-16</inkml:trace>
  <inkml:trace contextRef="#ctx0" brushRef="#br0" timeOffset="47801.55">9186 4001 0,'0'0'0,"0"-22"15,0 1-15,0 0 0,0-42 16,0 41-16,-21 1 0,21 0 15,-21 21-15,21-21 16,-21 21-16,0 0 16,-1 21-16,1 0 0,21 0 15,0 22-15,-21-1 0,21 22 16,0-22-16,0 21 0,0 1 0,0-1 16,-21 22-16,21-21 0,0-1 0,0 1 15,-21-1-15,0-21 0,-1 22 16,22-22-16,0 22 0,-21-22 0,0-21 15,21 22-15,0-1 0,0-21 16,-21-21 0,21-21-1,0 0-15,0 0 0,0-1 16,0-20-16,0 21 0,21-21 16,-21-1-16,21 22 0,0-21 15,1-1-15,-1 1 0,0 0 0,0-1 16,21 22-16,-20-21 0,20 21 0,-21 0 15,21-1-15,-20 1 0,41 21 16,-42 0-16,0 0 0,22 21 16,-22-21-16,-21 22 0,0-1 15,0 0-15,0 0 0,0 0 16,-21-21-16,0 21 0,-1 1 0,-20-22 16,21 21-16,0-21 0,-22 0 0,22 0 15,-42 0-15,42 0 16,-1 0-16,-20 0 0,21 0 15,21-21 1,-21 21-16,21 21 31,0 0-31,0 0 16,0 0-16,0 0 0,21 1 0,-21-1 16,0 0-16,21 21 0,-21-21 15,21 1-15,0-1 0,1-21 0,-22 21 16,21 0-16,0-21 0,21 0 15,-21 0-15,22 0 0,-22 0 16,21 0-16,-21 0 0,22-21 0,-1 0 16,0 0-16,1 21 0,-1-22 15,22 1-15,-22 0 0,-21 0 0,21 0 16,1-22-16,-22 22 0,0 0 16,0 0-16,-21 0 0,0 0 0,0-1 15,0-20-15,0 21 0,-21 21 31,0 0-31,0 0 0,0 21 0,-1 0 16,22 0-16,-21 1 0,0-1 16,0 0-16,0 0 0,21 0 0,0 0 0,-21 22 15,21-22-15,0 0 0,0 0 16,0 0-16,0 1 0,0-1 16,0 0-16,21-21 0,0 0 15,0 0-15,0 0 0,0 0 16,22 0-16,-22 0 0,21 0 0,-21-21 15,22 21-15,-1-21 0,-21-1 0,22 1 16,-22 0-16,21 21 0,-21-21 0,22 0 16,-22 0-16,0-1 0,0 1 15,0 0-15,-21 0 0,0 0 16,0 42 0,-21 0-1,21 0-15,-21 0 0,21 1 16,-21-1-16,21 0 0,0 0 15,0 0-15,0 0 0,0 1 16,21-22-16,0 0 16,21 0-16,-20 0 0,20 0 15,-21 0-15,0 0 0,22 0 0,-22-22 16,21 22-16,-21-21 0,0 21 0,1-21 16,-1 0-16,21 0 15,-21 0-15,-21-1 0,0 1 0,21 0 16,-21 0-16,22 0 0,-22 0 15,0 42 17,0 0-32,-22 0 0,1 0 15,21 22-15,-21-22 0,21 21 0,-21 0 16,0 1-16,21-1 0,-21 0 16,-1 1-16,1 20 0,21-20 15,-21-1-15,21 21 0,-21-20 0,0 20 0,21-20 16,0 20-16,-21 43 0,-1-43 15,1-20-15,0 20 0,21-20 16,-21-1-16,0 0 0,0 1 16,21-1-16,-22-21 0,1 21 0,-21-20 0,21-1 15,0-21-15,-1 21 0,1-21 16,-21 0-16,21 0 0,-43-21 16,43 0-16,0 21 15,0-22-15,0-20 0,-1 21 0,1 0 16,0 0-16,21-22 0,-21 22 0,21-21 15,-21 21-15,21-22 0,0 22 0,0-21 16,0 21-16,0-22 0,21 22 16,42-42-16,-41 41 0,20-20 15,0 21-15,1-21 0,-1-1 16,0 1-16</inkml:trace>
  <inkml:trace contextRef="#ctx0" brushRef="#br0" timeOffset="48370.19">11007 4509 0,'0'0'0,"0"-22"0,21 1 15,-21 42 17,-21-21-32,21 22 0,0 20 15,-22-21-15,1 0 0,0 22 0,0-22 16,0 21-16,0-21 0,21 22 15,-22-22-15,22 21 0,-21-21 16,21 0-16,0 1 0,0-1 16,21-21-1,1 0-15,-1-21 16,0-1-16,0 1 0,0 0 16,0 0-16,1 0 0,-22 0 0,21-1 15,0 1-15,-21 0 0,0 0 0,21 0 16,0 21-1,-21 21 1,0 0-16,0 0 16,0 0-16,0 22 0,21-22 0,-21 0 15,22 0-15,-22 0 16,21 1-16,0-22 0,0 0 16,0 0-16,0 0 0,1 0 0,20 0 15,-21 0-15,0 0 0,0-22 16,-21 1-16,22 21 0,-1-21 15,-21 0-15,21 0 0,-21 0 0,0-1 16,0 1-16,0 0 0,0 0 0,0 0 16,0-22-16,0 22 0,0 0 0,0 0 15,0 0-15,0 0 0,-21 21 16,0-22-16,21 44 31,0-1-15,0 0-16,0 0 15</inkml:trace>
  <inkml:trace contextRef="#ctx0" brushRef="#br0" timeOffset="48785.92">11874 4403 0,'0'-21'0,"0"42"0,0-64 15,-21 43-15,0 0 16,0 0-16,0 0 0,0 22 0,-1-1 16,1 0-16,0 0 0,0 21 15,0-20-15,0-1 0,-1 21 0,1-21 16,0 22-16,21-22 0,0 21 16,0-21-16,0 0 0,0 1 0,0-1 15,0 0-15,0 0 0,0 0 0,21-21 16,0 0-16,1 0 0,-1 0 0,0 0 15,0 0-15,0 0 0,0 0 16,1 0-16,-1-21 0,0 21 0,0-21 16,0 0-16,0 0 0,-21-1 15,0 1-15,22 0 0,-22-21 0,0 21 16,0-1-16,0-20 0,0 21 16,0-21-16,0 20 0,0 1 0,-22 0 15,1 0-15,0 0 0,0 21 16,0 0-16,0 0 0,-1 0 15,1 0-15,21 21 0,-21-21 16,21 21-16,-21 0 0,21 0 16,0 1-16,0-1 0,21 0 15</inkml:trace>
  <inkml:trace contextRef="#ctx0" brushRef="#br0" timeOffset="49187.47">12150 4424 0,'0'0'0,"21"0"16,0 0 0,-21 21-1,21 0-15,-21 0 0,21 1 0,-21-1 16,0 0-16,21 0 0,1 21 0,-22-20 15,0-1-15,0 0 0,0 0 0,0 0 16,0 0-16,0 1 0,0-1 16,0 0-16,0 0 15,0-42 17,0 0-32,0 0 15,0-1-15,0 1 0,21 0 16,-21 0-16,21 21 0,-21-21 0,0 0 15,0-1-15,21 1 0,-21 0 16,21 0-16,-21 0 0,0 0 0,21-1 16,1 22-16,-1 0 0,0-21 15,0 21-15,0 0 16,0 0-16</inkml:trace>
  <inkml:trace contextRef="#ctx0" brushRef="#br0" timeOffset="49789.85">13102 4509 0,'0'0'0,"0"-22"16,0 1-1,-21 21-15,0 0 0,0 0 16,-1 0-16,1 0 0,0 0 0,0 0 16,0 0-16,0 0 0,-43 21 15,43 1-15,0-1 0,0 0 16,-1 0-16,1 0 0,0 0 16,0 1-16,0-1 0,21 0 0,0 0 0,0 0 15,0 0-15,0 1 0,0 20 16,0-21-16,21-21 15,0 0-15,0 0 0,0 0 0,1 0 16,-1 0-16,0 0 0,0 0 16,0 0-16,0 0 0,1-21 0,-1 0 15,-21 0-15,21-1 0,0 1 16,0 0-16,0 0 0,1 0 0,-22-22 16,21 1-16,0 0 0,0-1 0,0 1 15,0 0-15,1-22 0,-1 22 16,0-22-16,0 22 0,0-21 15,-21 20-15,0 1 0,21 21 0,-21 0 0,0-1 16,0 1-16,-21 42 16,0 1-16,0 20 15,0 0-15,0 1 0,-1-1 0,1 0 16,0 22-16,0-22 0,21 0 16,-21 22-16,21-22 0,0 1 15,0-1-15,0-21 0,0 21 0,0 1 16,0-22-16,21 0 0,-21 0 0,42 43 15,-21-43-15,1-21 0,20 21 16,-21 0-16,0-21 0,0 0 16,1 21-16,-1-21 0,21 0 0,-21 0 15,0 0-15,22 0 0</inkml:trace>
  <inkml:trace contextRef="#ctx0" brushRef="#br0" timeOffset="50605.5">15684 4657 0,'0'0'0,"22"0"0,-1 0 15,-21-21 1,21 21-16,-21-22 16,21 22-16,-21-21 0,0 0 15,0 0-15,0 0 0,0 0 16,0-1-16,0 1 0,0 0 15,0 0-15,-21 0 0,0 0 0,0-1 16,-1 1-16,1 21 0,0 0 0,-21 0 16,-1 0-16,22 0 0,-21 21 15,0 1-15,20-1 0,-20 21 0,21-21 16,-21 22-16,20-22 0,1 21 0,0 0 16,0-20-16,21 20 0,0 0 0,0-21 15,0 22-15,0-22 0,0 0 16,21 0-16,0 0 0,22-21 15,-22 0-15,21 22 0,-21-22 0,22 0 16,-22 0-16,21 0 0,0-22 16,-20 22-16,20-21 0,-21 0 0,21 0 15,-20 0-15,-1 0 0,0-1 16,0 1-16,-21-21 0,0 21 0,21 0 0,-21-22 16,0 22-16,0 0 0,0-21 15,0 20-15,0 1 0,0 0 16,0 42-1,0 0-15,0 1 16,0-1-16,0 21 0,0-21 16,0 22-16,0-22 0,0 21 0,0-21 15,0 22-15,0-22 0,0 21 0,21-21 16,-21 0-16,22 1 0,-1-1 16,0-21-16,0 21 0,0-21 0,0 0 15,43 0-15,-43 0 0,0-21 16,0 21-16,1-21 0,-1-1 0</inkml:trace>
  <inkml:trace contextRef="#ctx0" brushRef="#br0" timeOffset="53260.86">16531 3937 0,'0'-21'0,"0"42"0,0-63 16,-21 42-16,0 0 15,0 21-15,-1 21 0,22-21 16,-21 22-16,21-1 0,-21 22 16,0-22-16,21 21 0,0 1 0,-21-22 15,21 22-15,-21-1 0,-1-20 16,22-1-16,-21 0 0,21 1 0,0-1 16,-21 0-16,21 1 0,-21-22 0,21 0 15,0 21-15,0-21 0,0-42 47,0 0-47,0 0 0,0 0 16,21 0-16,0-1 0,0 1 0,-21 0 15,22 0-15,-1 0 0,0-22 16,0 22-16,0 21 0,0-21 16,1 0-16,-1 21 0,0 0 0,0 0 0,0 0 15,0 0-15,1 0 0,-1 21 16,0 0-16,0 0 0,-21 22 15,21-22-15,-21 0 0,0 0 0,0 0 16,0 1-16,0-1 0,0 0 16,0 0-16,-21 0 0,0 0 0,-21 1 15,20-1-15,1-21 0,-21 0 16,21 21-16,0-21 0,-22 0 0,22 0 16,-21 0-16,21-21 0,-1 21 15,1-21-15,-21-22 0,42 22 16,0 0-16,0 0 15,-21 0-15,21 42 32,0 0-32,0 0 15,21 0-15,-21 0 0,0 1 0,21-22 16,0 21-16,0 0 0,1-21 16,-1 21-16,0-21 0,0 0 0,21 0 15,-20 0-15,20 0 0,-21 0 16,21 0-16,1 0 0,-22-21 0,21 0 15,1 21-15,-1-21 0,-21-1 0,21-20 16,1 21-16,-1 0 0,-21-22 0,22 22 16,-22-21-16,0 21 0,0-22 15,0 22-15,0 0 0,-21-21 16,0 21-16,0-1 0,-21 22 16,0 22-1,0-1-15,21 0 0,-21 0 0,21 0 16,-21 22-16,21-22 0,-22 0 0,22 21 15,0 1-15,0-1 16,0-21-16,0 0 0,0 0 16,22 1-16,-1-1 0,0 0 0,-21 0 15,0 0-15,21-21 0,-21 21 16,21-21-16,-42 0 31,0-21-31,21 0 0,-21 21 16,0-21-16,21 0 0,-22 21 15,1 0-15,21 21 47,0 0-47,21-21 16,1 21-16,-1-21 0,0 0 0,0 0 16,0 21-16,0-21 0,1 0 0,20 0 15,-21 0-15,21 0 0,-20 0 0,20-21 16,0 0-16,-21 0 0,22 0 15,-22 0-15,21-1 0,-21 1 0,1-21 16,-1 21-16,0-22 0,0 1 16,0 0-16,0-1 0,1 1 0,-1-21 15,21-43-15,-21 42 16,0 1-16,1-1 0,-1 1 0,0-1 16,-21 22-16,21-43 0,0 43 15,-21 21-15,0 0 0,-21 21 31,0 21-31,0 0 0,0 0 0,-1 21 16,1 1-16,-21-1 0,21 22 16,0-22-16,-1 21 0,1 1 15,21 42-15,-21-64 0,21 0 16,0 1-16,0-1 0,0 0 16,0 43-16,0-64 0,0 22 0,21-22 15,-21 21-15,0-21 0,21 0 16,1-21-16,-1 22 0,0-1 0,0-21 15,0 0-15,0 0 0,1 0 16,-1 0-16,0 0 0,0 0 0,21-21 16,-20-1-16,-1 1 0,0 0 15,0 0-15,-21 0 0,0 0 0,0-1 16,0-20-16,0 21 0,0 0 0,0 0 16,0-1-16,0 1 0,-21 21 15,0 0-15,0 0 16,-1 0-16,22 21 0,-21 1 15,21-1-15,0 0 0,0 21 16,0-21-16,0 1 0,0-1 16,0 0-16,0 0 0,21 0 15,-21 0-15,22 1 0,-22-1 16,21 0-16,0 0 16,0-21-16,0 0 15,0 0-15,1 0 0,-1 0 16,0-21-16,0 21 0,0-21 0,22 0 15,-22 21-15,21-22 0,-21 1 0,22 0 16,-1 0-16,-21 0 0,21 0 16,-20-1-16,20 1 0,-21 0 15,0 0-15,22-21 0,-43 20 16,0 1-16,0 0 0,0 0 16,0 0-1,-22 21-15,1 0 0,-21 0 0,0 0 16,20 21-16,-20 0 0,21 0 15,0 0-15,0 1 0,-22-1 16,22 0-16,-21 106 16,42-106-16,0 0 15,0 0-15,0 1 0,21-1 16,0-21-16,0 0 16,43 0-16,-43 0 0,0 0 15,0 0-15,0 0 0,1 0 0,-1-21 16,0-1-16,0 1 0,0 0 15,0 0-15,1-21 0,-22 20 16,0 1-16,0 0 0,21 0 0,-21 0 16,0 0-16,21 21 0,-21 21 31,0 0-31,0 0 16,0 0-16,0 0 0,0 1 0,0-1 15,0 0-15,0 0 16,0 0-16,0 0 0,21 1 15,0-22-15,0 0 0,1 0 0,20 0 16,-21 0-16,0 0 0,0 0 16,1 0-16,-1 0 0,0 0 0,0 0 15,0-22-15,0 1 0,1 0 16,-1 0-16,0 0 0,21-22 16,-21 22-16,-21 0 0,22 0 0,-22 0 15,21 21-15,-21-21 0,21 21 16,-21-22-16,21 22 31,-21-21 16,0 0-16,-21 21-15,0 0-16,21 21 15,0 0-15,-21 1 0,-1-1 16,22 0-16,-21 0 0,21 0 16,0 0-16,-21 1 0,21-1 0,0 0 15,-21 0-15,21 0 0,0 0 16,0 1-16,0-1 0,0 0 0,0 0 0,0 0 16,21-21-16,0 21 15,0-21-15,1 0 0,-1 22 16,21-22-16,-21 0 0,0 0 0,1 0 15,-1 0-15,21 0 0,-21-22 0,0 1 16,1 0-16,-1 0 0,21 0 16,-21 0-16,0-22 0,22-20 15,-22 20-15,21-41 16,1-1-16,-1-21 16,-42 43-16,21 20 0,21-62 15,-42 62-15,0 22 0,0-21 0,0 21 16,0-1-16,0 1 0,0 42 31,-21 1-31,0 20 16,0-21-16,0 21 0,21 1 15,-21-1-15,-1 0 0,1 1 0,0-1 16,21 0-16,-42 43 0,21 0 16,21-43-16,0 0 0,0 1 15,0-22-15,-22 21 0,22 1 16,0-22-16,0 0 0,0 0 0,0 0 15,0 0-15,0 1 0,0-1 0,0 0 16,22-21-16,-1 0 16,0 21-16,0-21 15,0 0-15,0 0 0,1 0 16,-1 0-16,-21-21 0,21 21 0,-21-21 16,21 0-16,-21-1 15,21 1-15,0-21 16,1 21-16,-22 0 0,0-1 15,0 1-15,0 0 0,21 0 0,-21 0 16,0 0-16</inkml:trace>
  <inkml:trace contextRef="#ctx0" brushRef="#br0" timeOffset="53535.35">19431 4572 0,'0'0'0,"-21"0"15,42 0 17,0 0-32,21 0 0,-20 0 15,20 0-15,-21 0 0,21 0 0,1 0 16,-1 0-16,-21 0 0,0 0 0,22 0 16,-22 0-16,0 0 0,0 0 15,0 0-15,-21-21 16,22 21-16,-22-21 15,-22 0 1,1 21-16,0 0 16,-21 0-16,21-22 0,-22 22 15,1 0-15</inkml:trace>
  <inkml:trace contextRef="#ctx0" brushRef="#br0" timeOffset="53827.8">17272 4445 0,'0'21'0,"21"-21"16,0 0-16,22 0 15,-22 0-15,21 0 0,-21 0 16,22 0-16,-1 0 0,0 0 0,1 0 16,-22 0-16,21 0 0,-21 0 0,22 0 15,-22 0-15,0 0 0,0 0 16,0 0-16,0 0 0,1 0 0,-1 0 16,0-21-16,0 0 0,0 21 0</inkml:trace>
  <inkml:trace contextRef="#ctx0" brushRef="#br0" timeOffset="54417.7">20616 4106 0,'0'-21'0,"0"42"0,0-63 16,0 21 0,-21 21-1,0 0 1,21 21-16,0 0 16,-21 0-16,21 1 0,-21-1 15,21 0-15,0 0 0,0 0 16,0 0-16,0 1 15,21-22 32,0 0-47</inkml:trace>
  <inkml:trace contextRef="#ctx0" brushRef="#br0" timeOffset="54609.84">20786 4043 0,'21'-42'15,"-42"42"17,-1 0-32,22 21 0,-21 0 0,0 0 15,0 0-15,0 0 16,21 1-16,-21-1 16,21 0-16,-22-21 0,22 21 0,-21-21 15,21 21-15,-21-21 16,0 0-16,0 21 0</inkml:trace>
  <inkml:trace contextRef="#ctx0" brushRef="#br0" timeOffset="55865.35">847 2328 0,'0'-21'0,"0"0"0,-22 21 62,22 21-62,0 0 0,0 1 16,0-1-16,0 0 16,0 0-16,0 0 0,-21 0 15,21 1-15,0-1 16,0 0-16,0 0 0,-21-21 16,42 0 30,-21-21-46</inkml:trace>
  <inkml:trace contextRef="#ctx0" brushRef="#br0" timeOffset="56050.01">931 2328 0,'21'0'16,"-21"22"30,0-1-46,0 0 16,0 0 0,0 0-16,22 0 15,-22 1-15,0-1 16</inkml:trace>
  <inkml:trace contextRef="#ctx0" brushRef="#br0" timeOffset="60370.3">1482 5652 0,'-22'486'156,"2520"-867"1157</inkml:trace>
  <inkml:trace contextRef="#ctx0" brushRef="#br0" timeOffset="61865.53">1947 5673 0,'0'0'0,"0"-43"16,0 22-1,-21 21-15,0 0 16,0 0 15,21 21-31,0 1 0,-21 20 16,21-21-16,0 21 0,-22-20 15,22 20-15,0 0 0,0 1 0,-21-1 16,0 0-16,21-21 0,-21 22 16,21-1-16,0-21 0,-21 22 0,21-22 15,-21 0-15,21 0 0,0 0 16,-22 0-16,22 1 0,22-22 47,-1-22-32,-21 1-15,21 0 0,0 21 0,-21-21 16,21 0-16,0-22 0,1 22 16,-22 0-16,21-21 0,0 21 15,0-1-15,0 1 0,0-21 0,1 21 16,-1 0-16,0-1 0,0 22 15,0-21-15,0 21 16,1 0-16,-22 21 16,0 1-16,21-22 0,-21 21 15,0 21-15,0-21 0,0 0 16,0 1-16,0-1 0,0 0 0,0 0 16,0 21-16,21-20 15,-21-1-15,0 0 0,21 0 16,0-21-16,0 0 15,1 0-15,-1 0 16,0 0-16,0 0 0,0 0 16,22-21-16,-22 0 0,0 0 15,0-1-15,0 1 0,0 0 0,22 0 16,-22 0-16,-21-22 0,21 22 0,0-21 16,-21 21-16,21-22 0,-21 22 15,0 0-15,0 0 0,0-21 16,0 20-16,0 1 15,0 42 17,0 1-17,0-1-15,0 21 0,0-21 0,0 22 16,0-1-16,0-21 0,0 21 16,0 1-16,0-22 0,0 0 0,0 21 15,0-20-15,0-1 16,0 0-16,22-21 0,-1 0 0,0 0 15,0 0-15,0 0 0,0 0 0,22 0 16,-22 0-16,0 0 0,21-21 16,-20 0-16,-1-1 0,21 22 15,-21-21-15,0 0 0,1-21 0,-1 21 16,0-1-16,0-20 0,-21 21 16,0-21-16,21 20 0,-21 1 0,0 0 15,21 0-15,-21 0 0,0 0 16,0 42-1,0 0-15,0 0 0,0 0 16,0 0-16,0 1 0,-21-1 16,21 0-16,-21 21 0,21-21 0,-21 1 15,21-1-15,0 0 0,0 0 16,-21 0-16,21-42 62,0 0-62,0 0 0</inkml:trace>
  <inkml:trace contextRef="#ctx0" brushRef="#br0" timeOffset="62178.95">3069 5567 0,'0'-42'31,"0"63"-15,0 0-16,0-21 0,0 21 15,0 0-15,0 0 16,21-21-16,0 0 16,1 0-16,-1-21 0,0 0 15,-21 0-15,21 0 16,-21 0-16,0-1 0,0 1 16,0 0-16,0 0 0,-21 21 15,0-21-15,0 21 16,-1 0-16,1 0 0,21 21 15,-21 0 1,21 0-16,0 0 0,0 1 16,0-1-16,0 0 0,0 0 15,21 21 1,-21-20-16</inkml:trace>
  <inkml:trace contextRef="#ctx0" brushRef="#br0" timeOffset="62867.17">3302 6075 0,'0'0'0,"0"21"15,0 0 1,21-21 15,-21-21-31,21 21 0,0-21 16,1 0-16,-1 0 0,0-1 15,0 1-15,0-21 0,0 21 0,1-22 16,-1 1-16,0 0 0,0-1 16,-21 1-16,21 0 0,-21-1 0,21 1 15,-21 0-15,0-1 0,0 1 0,0 21 16,0-21-16,0 20 0,0 1 16,0 42 15,-21 1-31,21-1 0,-21 21 0,21-21 15,-21 22-15,0-1 0,21 21 0,0-20 16,-21-1-16,21 0 0,0 1 16,-22-1-16,22 0 0,0-20 15,0-1-15,0 21 0,0-21 0,0 0 16,22 1-16,-1-22 0,-21 21 16,21-21-16,0 0 0,0 0 0,0 0 15,1 0-15,-1 0 0,0 0 0,0 0 16,0-21-16,0 21 0,1-22 15,-1 1-15,21 0 0,-21 0 0,0 0 16,1-22-16,-1 22 0,-21-21 0,21 0 16,0-1-16,-21 1 0,21 0 15,-21-1-15,0-41 16,0 41-16,0 22 0,0-21 0,0 21 16,0-1-16,0 44 31,0-1-31,-21 0 0,21 21 15,-21 1-15,21-1 0,0 0 0,0 22 16,-21-22-16,21 0 0,0 1 16,0-1-16,-21 0 0,21-20 0,0-1 15,0 21-15,0-21 0,0 0 0,0 1 16,21-22 0,0 0-16,0 0 15,0 0-15,0 0 16,1 0-16,-22-22 15,21 22-15,-21-21 0</inkml:trace>
  <inkml:trace contextRef="#ctx0" brushRef="#br0" timeOffset="64293.65">6265 5800 0,'-21'-21'0,"42"42"0,-42-64 0,21 22 15,0 0-15,0-21 16,0 21-16,0 42 31,-21 0-31,21 0 0,0 21 16,-21 85-1,21-84-15,0-1 0,-21-21 0,-1 22 16,22-22-16,-21 0 0,21 0 16,0 0-16,-21 0 0,0 1 15,21-44 16,0 1-15,0 0-16,0 0 0,21 0 0,0 0 16,0-22-16,-21 22 0,22-21 0,-1 21 15,0-22-15,0 1 16,0 21-16,0-22 0,22 1 0,-22 21 16,0 21-16,0 0 15,-21 21-15,21 0 0,-21 0 16,0 22-16,0-22 0,0 21 0,0-21 15,0 22-15,0-22 0,0 0 16,0 21-16,0-20 0,0-1 16,0 0-16,22 0 0,-22 0 15,21-21-15,0 0 0,0 0 16,0 0-16,0 0 0,1 0 16,20 0-16,-21 0 0,0-21 0,22 0 15,-22 21-15,0-21 0,42-22 16,-41 22-16,-1 0 0,0-21 15,0 21-15,0-1 0,0-20 0,-21 21 16,0-21-16,0 20 0,0 1 0,0 0 16,0 42-1,0 0 1,-21 1-16,21 20 0,-21-21 16,21 21-16,0 1 0,0-22 15,0 21-15,0-21 0,0 43 16,0-43-16,0 0 0,0 0 0,0 1 15,21-1-15,0-21 16,1 0-16,-1 0 0,0 0 0,21 0 16,-21 0-16,1 0 0,20 0 0,-21-21 15,0-1-15,0 1 0,1 21 0,-1-21 16,0-21-16,0 21 0,-21-1 16,21 1-16,-21-21 0,0 0 15,0 20-15,0-20 0,0 0 0,-21-1 16,0 22-16,0-21 0,-22-22 15,1 43-15,21 21 0,0 0 16,-22 0-16,22 0 0,0 0 0,0 0 16,-21 21-16,42 1 0,-22-1 0,22 21 15,-21-21-15,21 0 0,0 22 16,0-22-16,0 0 0,21 0 0,1 0 16,-1 1-16,0-22 0,0 21 0,21-21 15,-20 0-15,20 0 16,0 0-16,-21 0 0,22 0 0,-1-21 0,0-1 15,-20 1-15,20 0 0,0 0 16,1 0-16,-1 0 0,21-22 16,-20 22-16,-1-21 0,0-1 0,-20 22 15,-1-21-15,21-43 0,-21 64 16,-21-21-16,0 21 0,0-22 0,0 22 16,0 0-16,0 0 0,-21 21 31,0 21-31,21 0 0,-21 0 0,0 0 15,21 22-15,-22-1 0,1 0 16,21 22-16,-21-22 0,21 1 16,0 20-16,0 22 0,0-43 0,0 0 15,0 1-15,0-1 0,0-21 16,0 22-16,21-1 16,0-21-16,-21 0 0,22-21 0,-22 21 15,21-21-15,0 0 16,0 0-1,0 0-15,-21-21 16,0 0-16,0 0 0,0 0 16,0 0-16,0-1 0,0 1 15,0-21-15,0 21 0,0-22 0</inkml:trace>
  <inkml:trace contextRef="#ctx0" brushRef="#br0" timeOffset="64490.79">7620 5588 0,'0'21'16,"21"-21"0,0 0-16,0 0 0,1 0 0,-1 21 15,0-21-15,21 0 0,-21 0 16,1 0-16,20 0 0,-21 0 0,85-21 16,-85 0-1,0 21-15,0 0 0,-21-21 31</inkml:trace>
  <inkml:trace contextRef="#ctx0" brushRef="#br0" timeOffset="66438.12">9567 6138 0,'-21'0'16,"42"0"-16,-84 0 0,42 22 0,-1-22 16,44 0 15,-1-22-31,0 22 16,0-21-16,21 0 0,-20 0 0,20 0 15,0 0-15,1-1 0,-1-20 16,0 21-16,1-21 0,-1-1 15,0 1-15,1 0 0,-1-22 0,21-42 16,-41 64-16,-1-22 16,0 22-16,0 0 0,-21-1 0,0 1 15,0 21-15,0-21 0,0 20 0,-21 22 16,0-21-16,0 21 0,-1 0 16,1 0-16,0 0 0,0 21 0,0 1 15,-22 20-15,22 0 0,0 1 16,0-1-16,0 0 0,0 22 0,-1-1 0,1 1 15,0-1-15,0 1 0,0-22 16,0 22-16,21-22 0,-22 21 16,1-20-16,21-1 0,-21-21 0,21 22 15,-21-22-15,21 0 0,0 0 0,0 0 16,0 0 0,0-42-1,0 0 1,21 21-16,0-21 0,0 0 0,1 0 15,-1-1-15,0 1 0,-21 0 16,21 0-16,0-21 0,0 20 0,1 22 16,-22-21-16,21 21 0,0 0 15,0 0-15,0 21 16,-21 1-16,0-1 0,21 0 16,1 0-16,-22 0 0,21 0 15,0-21-15,0 22 0,0-1 0,0 0 16,1-21-16,-1 21 0,0-21 0,21 0 15,-21 0-15,22 0 0,-22 0 16,21 0-16,1 0 0,-22 0 0,21-21 16,0 21-16,1-21 0,-1 21 0,0-21 15,1-1-15,-22 1 0,85-63 32,-85 41-32,-21 22 0,21 0 0,-21-21 15,0 20-15,0-20 0,0 21 0,0 0 0,-21 21 16,0-21-16,0 21 0,-1 0 15,1 0-15,0 0 0,0 21 16,-21-21-16,-1 63 0,22-42 16,-21 1-16,21 20 0,-1-21 0,1 21 15,0-20-15,0-1 0,21 21 16,0-21-16,0 0 0,0 1 0,0-1 16,0 0-16,21-21 0,0 0 15,0 0-15,1 0 0,20 0 16,-21 0-16,0 0 0,0 0 0,1 0 15,20-21-15,-21 21 16,0-21-16,0-1 0,1 1 0,-1 0 16,0 0-16,-21 0 0,21 0 0,0-22 15,-21 1-15,0 21 0,0 0 16,0-1-16,21 1 0,-21 0 16,0 42-1,0 0 1,0 1-16,0-1 0,0 0 15,0 21-15,0-21 0,0 1 0,0-1 16,0 0-16,0 0 0,0 0 0,0 0 16,43 1-16,-43-1 15,21-21-15,0 0 0,0 0 0,0 0 16,1 0-16,-1 0 0,0 0 16,0 0-16,0 0 0,0 0 15,1-21-15,-1-1 0,0 1 16,0 0-16,-21-21 0,21 21 15,-21-1-15,21 1 0,-21 0 16,22 0-16,-22 0 0,0 0 0,21 21 16,-21 21 15,0 0-31,0 0 0,0 0 16,0 0-16,0 1 0,0-1 0,0 0 15,0 0-15,21 0 0,-21 0 0,21 1 16,-21-1-1,0 0-15,21-21 16,0 0-16,1 0 16,-1 0-16,0 0 0,0 0 15,0-21-15,0 0 0,1 21 0,-1-22 16,0 1-16,0 21 0,-21-21 16,21 0-16,0 0 0,1 0 15,-22-1-15,0 1 0,21 0 0,0 0 16,-21 0-16,21 21 0,-21-21 15,0 42 17,0 0-32,0 0 0,0 0 15,0 0-15,21 1 16,-21-1-16,0 0 0,0 0 0,0 0 16,0 0-16,0 1 0,21-1 0,-21 0 15,22-21-15,-22 21 0,21 0 0,0-21 16,-21 21-16,21-21 0,0 0 15,0 0-15,1 22 0,-1-22 0,0 0 16,0 0-16,0 0 0,0 0 0,22 0 16,-22 0-16,0-22 0,21 22 15,-20-21-15,-1 21 0,0-21 0,21 0 16,-21 21-16,1-21 0,-1 0 16,0-1-16,-21 1 0,21-21 0,-21 21 15,21 0-15,-21-22 0,0 22 0,0-21 16,0 21-16,0-1 0,0 1 15,-21 21 1,0 0-16,0 21 16,21 1-16,-21 20 0,21-21 15,-22 0-15,22 0 0,0 1 0,0-1 0,0 21 16,0-21-16,0 0 16,22 1-16,-1-1 0,0-21 15,0 0-15,0 21 0,0-21 16,1 0-16,-1 0 0,0 0 0,0 0 15,0 0-15,0 0 0,1 0 16,-1 0-16,0 0 16,0 0-1,-21-21-15,0 0 16,0-1-16,21 22 0,-21-21 0,0 0 16</inkml:trace>
  <inkml:trace contextRef="#ctx0" brushRef="#br0" timeOffset="70549.64">14563 6117 0,'21'0'0,"0"0"0,0 0 16,0 0-16,0-21 15,1 21-15,-22-21 0,21 21 16,-21-21-16,21 21 0,-21-21 0,0-1 15,0 1-15,0 0 16,0 0-16,-21 0 16,0 0-16,-1 21 0,1 0 0,0-22 15,-21 22-15,21 0 16,-1 0-16,1 0 0,-21 22 16,21-1-16,0-21 0,-22 21 0,22 0 15,-21 0-15,21 22 0,-1-22 0,1 0 16,-21 0-16,42 0 0,-21 22 0,21-22 15,0 0-15,0 0 0,0 0 16,0 0-16,0 1 0,0-1 0,21-21 16,0 21-16,21-21 0,-20 0 0,-1 0 15,21 0-15,0 0 0,-20 0 0,62 0 16,-41-21-16,-22 21 0,21-21 16,0-1-16,-20 1 0,20 0 15,-21 0-15,21 0 0,-20 0 16,20-1-16,-21-20 0,0 21 0,0-21 15,1-1-15,-1 1 0,0 0 0,0-1 16,21-41-16,-20 20 16,-22 22-16,0-1 0,21 1 0,-21 0 15,0-1-15,0 1 0,0 21 0,0-21 16,0 20-16,0 1 0,-21 21 16,-1-21-16,1 21 0,0 0 0,0 0 15,0 21-15,0-21 0,-1 43 16,1-22-16,0 21 0,-21 22 15,21-22-15,21 0 16,-22 22-16,22-22 0,-21 0 0,21 1 16,0-1-16,0 0 0,0 1 0,0-22 15,0 21-15,0 1 0,0-22 0,0 21 16,21-21-16,-21 0 0,22 22 16,-1-22-16,0 0 0,0 0 0,0 0 15,0 1-15,22 20 0,-22-21 0,21 0 16,-21 0-16,22-21 0,20 22 15,-20-22-15,-22 0 0,21 0 16,0 0-16,1-22 0,-22 1 16,21 0-16,1 0 0,-22 0 0,21 0 15,-21-1-15,0-20 0,22 21 0,-43-21 16,21 20-16,0-20 0,-21 21 0,21-21 16,-21-1-16,0 22 0,0 0 15,0 0-15,0 0 0,0-1 16,-21 22-16,0 22 15,0-1-15,0 0 0,21 0 0,0 0 16,-22 0-16,22 22 0,-21-22 16,21 0-16,0 0 0,0 22 0,0-22 15,0 0-15,21 0 0,1-21 0,-1 42 16,0-42-16,21 0 16,-21 0-16,1 0 0,20 0 0,21 0 15,-20 0-15,-1 0 0,0-21 16,-20 21-16,20-21 0,0 0 15,1 21-15,20-42 0,-42-1 16,22 22-16,-22 0 0,0-21 0,0 20 16,0-20-16,22 0 0,-22-1 15,0 22-15,0-21 0,-21 0 0,21-1 16,-21 1-16,21 21 0,-21-22 0,0 22 16,0 0-16,0 0 15,0 0-15,-21 21 0,0 0 0,0 0 16,0 0-16,0 0 0,-1 21 15,-20 0-15,21 21 0,0 1 0,0-1 16,-22 22-16,22-1 0,0 1 16,-64 253-1,85-232-15,-21-22 0,0 85 16,21-84-16,-21 21 0,21-22 16,0 1-16,0-1 0,0-21 0,-21 22 15,21-1-15,-22-20 0,22 20 0,0-20 16,-21-1-16,21 0 0,0 1 15,0-1-15,0 0 0,0-21 0,0 22 16,0-22-16,0 0 0,21-21 16,1 0-1,-1-21-15,0 0 0,0 0 0,21-22 16,-20 22-16,20-64 16,0 43-16,-21-21 0,1 20 0,-1 1 15,0-22-15,-21 22 0,0-21 16,0-1-16,0 1 0,0-43 15,0 42-15,-21 22 0,0 0 0,-1-22 16,1 43-16,-21-21 0,21 20 0,0 1 16,-22 0-16,22 21 0,-21 0 15,42-21-15,-21 21 16,42 0 0,0 0-16,0 0 15,21 0-15,-20 0 0,20-21 0,0 21 16,1-21-16,-22-1 0,42 22 15,-20-21-15,-1 0 0,0 21 16,1-21-16,41-21 0,-41 20 16,-22 1-16,0 0 0,0 0 0,0 0 15,0 0-15,1-22 0,-22 22 16,0 0-16,0 0 16,0 42-1,-22 0-15,1 0 16,0 0-16,21 1 0,-21-1 15,21 0-15,-21 21 0,21-21 16,0 1-16,0-1 0,0 0 0,0 0 16,0 0-16,21 0 0,0-21 15,0 22-15,0-22 0,1 0 0,-1 0 16,0 0-16,0 0 0,21 0 0,-20 0 16,-1 0-16,21 0 0,0-22 15,-20 22-15,20-21 0,-21 0 0,21 21 16,-20-21-16,20 0 0,-21 0 0,21-22 15,-20 22-15,-1 0 0,0 0 16,0-22-16,0 22 0,-21 0 0,0 0 16,-21 42-1,0-21 1,0 21-16,0 0 0,-1 1 16,22-1-16,-21 21 0,21-21 15,-21 0-15,0 1 0,21 20 16,0-21-16,0 0 0,0 0 15,21-21 1,0 0 0,0 0-16,1-21 15,-1 21-15,0-21 0,0 21 0,-21-21 16,21 0-16,0 0 0,1 21 0,-1-22 16,0 1-16,-21 0 0,21 0 0,0 0 15,-21 0-15,21 21 16,1 0-16,-22 21 31,0 0-31,0 0 0,0 0 0,0 0 16,0 1-16,21-1 0,-21 0 15,21 0-15,-21 0 0,21 0 0,0 1 16,0-1-16,1 0 16,-1-21-16,0 0 0,0 0 15,0 0-15,0 0 0,1 0 0,-1 0 16,0 0-16,0 0 0,0-21 15,0 0-15,1 21 0,-1-22 16,-21 1-16,0 0 0,21-21 16,0 21-16,-21-1 0,0 1 15,0 0-15,0 0 0,0 0 16,0 42 15,0 0-31,0 0 0,0 0 16,0 1-16,0-1 0,0 0 0,0 0 15,0 0-15,0 0 16,21-21-16,-21 22 0,21-1 0,1-21 16,-1 0-16,0 0 15,0 0-15,0 0 16,0 0-16,1 0 0,-1 0 16,0 0-16,0-21 0,0-1 15,-21 1-15,21 21 0,1-42 0,-1 21 16,-21 0-16,21-22 0,0 1 0,0 21 15,-21-22-15,21-20 0,1 21 16,-1-1-16,0-20 0,-21 20 0,21-20 16,0 21-16,-21-1 0,21-20 15,-21-1-15,0 43 0,0 0 16,-21 21 0,21 21-16,-21 0 15,0 0-15,0 1 0,0 20 16,-1 43-16,1 20 15,21 65 1,0-128-16,0 0 0,0 1 16,0-1-16,0-21 0,0 22 0,21-22 15,-21 0-15,22 0 0,-1 0 16,-21 0-16,21 1 0,0-1 0,0 0 16,0-21-16,1 0 0,-1 0 15,0 0-15,0 0 0,0 0 16,0 0-16,1-21 0,20 0 15,-21 21-15,0-22 0,0 1 16,1 0-16,-1 0 0,-21 0 0,21 0 16,0-1-16,-21-20 15,0 21-15,0 0 0,0 0 0,0-1 16,0 44 15,0-1-31,0 0 0,0 0 0,0 0 16,0 0-16,0 1 0,0-1 0,0 0 15,0 0-15,0 0 0,0 0 16,0 1-16,21-22 16,0 0-16,1 21 0,-1-21 15,0 0-15,0 0 0,0 0 16,0 0-16,1 0 0,20 0 16,-21-21-16,0-1 0,0 22 0,1-21 15,-1 0-15,0 21 0,0-21 16,-21 0-16,0 0 0,21-1 0,-21 1 15,21 0-15,-21 0 0,0 0 0,0 0 16,-21 21 0,0 21-16,0 0 15,21 0-15,0 0 0,0 0 16,0 1-16,0-1 0,0 0 16,0 0-16,0 0 0,0 0 15,21 1-15,0-1 0,0-21 0,-21 21 0,22-21 16,-1 0-16,0 0 15,0 0-15,0 0 0,0 0 0,1 0 16,-1 0-16,0 0 0,0-21 16,-21 0-16,0-1 0,0 1 15,0 0-15,0 0 0,0 0 16,-21 0-16,0-1 0,0 1 16,-1 0-16,1 0 0,0 0 0,0 21 15,-43-21-15,43 21 16,0 0-16,0 0 0,0 0 15,42 0 17,0 0-32,0 0 0,22 0 15,-22 0-15,21 0 0,0 0 0,1 0 16,-22 0-16,21 0 0,1 0 16,-1 0-16,-21-22 0,21 22 0,-20 0 15,-1 0-15,0 0 0,0 0 0,0 0 16,-21 22-1,0-1-15,0 0 16,0 0-16,0 0 0,0 0 16,0 1-16,0-1 0,0 0 15,0 0-15,0 0 0,0 0 0,-21 1 16,21-1-16,0 0 16,-21-21-16,21 21 15,0-42 16,21 0-15,0 21-16,0-21 0,1-1 16,-1 22-16,0-21 0,21-21 15,-21 21-15,43-43 0,-43 43 16,21-21-16,-20 21 16,-1-22-16,-21 22 0,21 21 15,0 0-15,-21 21 31,0 0-31,0 22 0,0-22 0,0 0 16,0 0-16,0 0 0,0 22 16,0-22-16,0 0 0,21 0 0,-21 0 15,21 1-15,1-1 0,-1 0 16,0-21-16,0 0 16,0 0-16,0 0 0,1 0 15,-1-21-15,0 0 0,0 21 16,0-22-16,0 22 0,-21-21 15,22 0-15,-1 0 0,0 0 0,-21 0 16,21-22-16,-21 1 16,0 21-16,0 0 0,0-1 15,0 1-15,0 0 0,-21 0 16,21 0-16</inkml:trace>
  <inkml:trace contextRef="#ctx0" brushRef="#br0" timeOffset="70817.64">19494 5461 0,'-21'0'0,"42"0"0,-63-21 16,21 21-16,0-21 15,21 0 17,-21 21 15</inkml:trace>
  <inkml:trace contextRef="#ctx0" brushRef="#br0" timeOffset="71093">18203 5779 0,'43'0'16,"-22"0"-16,21 0 0,0 0 15,1-22-15,-1 22 0,22 0 0,-22-21 16,21 21-16,-20 0 0,-1-21 16,0 21-16,1 0 0,-22 0 15,0 0-15,21-21 0,-20 21 16,-1 0-16,-42-21 16,-1 21-1,1-21-15,0 21 0</inkml:trace>
  <inkml:trace contextRef="#ctx0" brushRef="#br0" timeOffset="71341.78">17843 5609 0,'-21'0'0,"-21"21"16,21-21 47,0 0-48,-1 0 1</inkml:trace>
  <inkml:trace contextRef="#ctx0" brushRef="#br0" timeOffset="71530.98">17124 5652 0,'-21'0'0,"42"0"0,-64 21 0,22-21 15,21 21-15,0 0 31</inkml:trace>
  <inkml:trace contextRef="#ctx0" brushRef="#br1" timeOffset="88540.79">1397 7747 0,'-21'0'47,"21"21"-47,0 0 15,0 1 1,21-22-1,0 0-15,0 0 16,0 0-16,22 0 0,-22 0 16,0-22-16,21 22 0,-20 0 15,20-21-15,-21 0 0,0 21 0,22-21 16,-22 0-16,0 21 0,0-21 0,0-1 16,-21 1-16,21 0 15,-21 0-15,0 0 0,0 0 16,0-1-16,-21 22 15,0 0 1,0 0-16,0 0 0,-22 0 16,22 0-16,-21 22 0,0-1 0,-1 0 15,-20 0-15,20 0 16,22 0-16,-21 1 0,0 20 0,20-21 16,1 0-16,21 0 0,0 1 15,0-1-15,0 0 0,0 0 0,0 0 16,21 0-16,1 1 0,20-1 15,-21 0-15,0-21 0,22 21 0,-22 0 16,21-21-16,0 0 0,-20 21 0,-1-21 16,21 0-16,-21 0 15,0 0-15,1 0 0,-1 0 16,-21-21 0,-21 21-1,-1 0-15,1 0 16,0 0-16,0 0 0,-21 0 15,20 21-15,-20 1 0,21-22 16,-21 21-16,20 0 0,1 0 0,-21 0 16,21 0-16,21 1 0,-21-1 15,21 0-15,0 0 0,0 0 0,0 0 16,0 1-16,0-1 0,21 0 16,-21 0-16,21-21 15,0 0-15,0 21 0,0-21 0,1 0 16,-22 21-16,21-21 0,0 0 15,0 0-15,0 0 0,0 0 16,1 0-16,-1 0 16,0 0-16,0 0 0,0-21 0,0 0 15,1 0-15</inkml:trace>
  <inkml:trace contextRef="#ctx0" brushRef="#br1" timeOffset="89312.36">2413 8001 0,'0'-21'0,"0"42"0,0-63 0,0 21 16,0-1-16,-21 22 31,0 0-31,-1 0 0,-20 0 0,21 0 16,0 0-16,0 22 0,-22-1 15,22-21-15,0 42 0,0-21 0,0 0 16,-1 1-16,1-1 0,0 0 0,21 0 16,0 21-16,0-20 0,0-1 15,0 0-15,0 0 16,21-21-16,0 0 16,1 0-16,-1 0 0,21 0 0,-21 0 15,0 0-15,1-21 0,-1 21 0,0-21 16,0 21-16,0-21 15,0-1-15,1 22 0,-22-21 0,0 0 16,21 0-16,0 0 0,-21 0 16,21 21-16,-21-22 0,0 1 0,0 0 15,0 42 17,0 0-17,0 1-15,0-1 16,0 0-16,-21 0 0,21 0 15,0 0-15,-21 22 0,21-22 0,-21 0 0,21 21 16,0-20-16,0 20 16,-22 0-16,22 1 0,-21-1 0,0 0 15,21 1-15,-21 20 0,21 1 0,-21-1 16,0 1-16,-1-1 0,1 1 16,21-1-16,-21 1 0,0-1 0,0-21 15,21 22-15,0-22 0,-21 1 16,-1-1-16,22-21 0,-21 21 0,21-20 15,-21-1-15,0 0 0,21 0 0,-21 0 16,21 0-16,-21-21 0,-1 0 16,1 0-16,0 0 0,0 0 0,0 0 15,0 0-15,-1-21 0,-20 21 16,21-21-16,0 0 0,-22 0 16,22 0-16,0-1 0,0 1 0,0 0 15,0 0-15,-1 0 0,1 0 16,21-1-16,0 1 0,0 0 0,0 0 15,0-21-15,0 20 0,0 1 16,0 0-16,0 0 0,21 0 0,-21-22 16,22 22-16,-1 0 0,-21 0 15,21-21-15,0 20 0,0-20 16,-21 21-16,21-21 0,1-1 0,-1 22 0</inkml:trace>
  <inkml:trace contextRef="#ctx0" brushRef="#br1" timeOffset="89703.44">2879 8065 0,'-22'0'31,"22"-22"32,22 22-63,-22-21 16,0 0 15,0 42 16,0 0-47,0 1 15,0-1 1,0 0 0</inkml:trace>
  <inkml:trace contextRef="#ctx0" brushRef="#br1" timeOffset="90154.11">2900 8403 0,'-21'21'0,"42"-42"0,-64 42 15,43 1-15,22-22 47,-1 0-47,0 0 16,-21-22-1,0 1 1,-21 21 15,0 0-31,-1 21 0,22 1 16,-21-22-16,0 21 0,0-21 15,21 21-15,0 0 16,21-21 47,0 0-63,-21-21 15,0 0 48</inkml:trace>
  <inkml:trace contextRef="#ctx0" brushRef="#br1" timeOffset="92367.4">5249 7768 0,'0'-21'16,"21"21"0,-21-21 15,-21 21 31,0 21-46,0-21 15,21 21-31,0 0 0,0 1 16,-21-22-16,21 21 0,0 0 0,-21 0 15,21 21-15,0-20 0,0 20 16,0 0-16,0 1 0,0-1 0,0 0 16,0 1-16,0 20 0,0-21 0,0 1 15,0-1-15,-22 0 0,22 1 16,0-22-16,0 21 0,-21 1 0,21-22 16,-21 42-16,0-42 0,21 1 15,0-1-15,0 0 0,0 0 16,0 0-16,-21-21 31,21-21 0,-21 21-15,21-21-16,0 0 31,0 0-15,0-1-1,0 1 17,0 0-17,0 0 1,0 0 0,0 0-1,0-1-15,0 1 16,0 0-16,0 0 15,21 0-15,-21 0 0,0-1 16,0 1-16,21-21 0,-21 21 0,0-22 16,0 1-16,21 21 0,-21-21 0,21-1 15,-21 1-15,21 0 0,-21-1 16,0 22-16,0-21 0,0-1 0,22 22 16,-22 0-16,0-21 0,0 21 0,0-1 15,0 1-15,0 0 0,0 0 16,0 0-16,0 0 0,-22-1 15,22 1-15,-21 21 0,0-21 16,0 21-16,0 0 0,0 0 16,-1 0-16,1 0 0,0 21 0,0-21 15,-21 21-15,20 1 0,-20-1 0,21 21 16,0-21-16,0 22 0,-22-1 16,22 0-16,21 1 0,-21-1 0,0 21 15,21-20-15,0-1 0,0 0 0,0 1 16,0-1-16,0 0 0,0 1 15,0-22-15,0 0 0,0 21 16,21-20-16,0-22 0,0 21 0,0 0 0,1-21 16,-1 0-1,21 0-15,-21 0 0,0 0 0,1 0 16,-1 0-16,0 0 0,21-21 0,-21 0 16,1-1-16,-1 1 0,21-42 15,-21 42-15,0-22 16,1 22-16,-22-21 0,21-22 0,0 22 0,-21 0 15,21-1-15,-21 1 0,0 0 16,0 20-16,21-20 0,-21 21 0,0 0 16,0 0-16,0-1 0,0 1 0,0 42 47,0 1-47,-21 20 0,21-21 15,-21 21-15,0 149 16,0-149-16,21 1 15,-22-1-15,22 0 0,0-21 0,0 22 16,0-22-16,0 0 0,0 0 0,0 0 16,22 1-16,-1-1 15,0 0-15,0-21 0,0 0 0,0 0 16,1 0-16,-1 0 0,0 0 16,0 0-16,0 0 0,0 0 15,1-21-15,-1 0 0,0-1 16,0 1-16,21-21 0,-20 0 15,-1-1-15,0 1 0</inkml:trace>
  <inkml:trace contextRef="#ctx0" brushRef="#br1" timeOffset="92965.79">5969 7430 0,'0'-22'0,"0"44"0,0-65 15,0 22-15,0 0 0,0 0 0,-21 0 16,0 21-16,21-22 0,-22 22 15,1 0-15,0 0 0,0 0 16,0 22-16,21-1 0,-21 21 0,21 0 16,-22 1-16,22-1 15,0 0-15,0 22 0,0-22 0,-21 22 16,21-22-16,-21 22 0,21-1 0,-21 1 16,21-22-16,0 21 0,0-20 15,-21-1-15,21 0 0,0 1 0,0-22 16,-21 21-16,21-21 0,0 1 0,0-1 15,0 0-15,0 0 16,0-42 15,-22 0-31,22 0 16,0-1-16,0 1 16,0 0-16,0 0 0,0-21 0,0 20 15,22 1-15,-1 0 0,-21 0 0,21 0 16,21 0-16,-21 21 0,1-22 15,-1 1-15,21 21 0,-21 0 0,22 0 16,-1 0-16,-21 0 0,21 0 0,-20 0 16,-1 21-16,0 1 0,0-1 15,0 0-15,-21 0 0,0 0 0,0 0 16,0 1-16,0 20 0,0-21 0,-21 0 16,0-21-16,0 21 0,0 1 0,-22-1 15,22 0-15,0-21 16,-21 21-16,20-21 0,1 0 0,0 0 15,0 0-15,0 0 0,0 0 0,-1 0 16,1 0-16,0 0 16,0 0-16,42 0 47,0 0-47,0 0 0,1 0 0,-1 0 15,0 0-15,0 0 0,0 0 0</inkml:trace>
  <inkml:trace contextRef="#ctx0" brushRef="#br1" timeOffset="93856.13">6117 8403 0,'0'0'15,"21"0"-15,0 0 32,1 0-32,-1 0 15,-21-21-15,21 21 0,0-21 0,0 0 16,0 0-16,1-1 0,-1 1 15,21-21-15,-21 21 0,22-22 16,-1 1-16,0 0 0,1 21 0,-22-22 16,21-20-16,-21 20 0,-21 22 15,0 0-15,0 0 0,-21 21 16,-21 0 0,21 0-16,-1 0 0,1 21 0,0-21 15,-21 21-15,21 0 0,21 1 16,-22-1-16,22 0 0,0 0 15,0 21-15,0-20 0,0-1 0,0 0 0,0 0 16,22 0-16,-1 0 0,0 1 16,-21-1-16,21 0 0,0-21 0,0 21 15,1 0-15,-22 0 0,21 1 16,-21-1-16,0 0 16,-21-21-1,-1 0-15,1 0 16,0 0-16,0 0 15,0 0-15,21-21 16,-21-22 0,-1 43-16,1-21 0,21 42 31,0 1-31,0-1 16,0 0-16,0 0 0,0 0 15,21 0 1,1 1-16,-1-22 0,0 0 15,0 0-15,0 0 0,0 0 0,1 0 0,20 0 16,-21 0-16,21 0 0,-20 0 16,20 0-16,-21-22 0,21 1 15,-20 21-15,20-21 0,-21 0 0,0 0 16,0 0-16,22-22 0,-22 22 0,0-64 16,0 43-16,0 0 15,1-1-15,-22 1 0,21 0 0,0-1 16,-21-20-16,21 21 0,-21-1 0,21 1 15,-21 21-15,0-22 0,0 22 0,0-21 16,0 21-16,0 0 0,0-1 16,0 44-1,0 20-15,0-21 16,0 0-16,-21 22 0,0-22 16,0 21-16,21 0 0,-21 1 15,-1-1-15,1 0 0,21 22 0,-21-22 16,0 1-16,21-1 0,0 0 0,-21 1 15,21-1-15,-21-21 0,21 21 16,0-20-16,0-1 0,0 0 0,0 0 16,0 0-16,0 0 15,21-21-15,0 0 0,0 0 16,0 0-16,0 0 0,1 0 16,-1-21-16,0 21 0,-21-21 15,0 0-15,21 21 0,-21-21 0,21 0 16,-21-1-16</inkml:trace>
  <inkml:trace contextRef="#ctx0" brushRef="#br1" timeOffset="94059.75">7027 8022 0,'0'0'0,"-21"0"0,21-21 16,21 21-1,0 0 1,1 0-16,-1 0 0,0 0 15,0-21-15,21 21 0,-20 0 0,-1 0 16,0 0-16,21 0 16,-42-21-16,21 21 0,1 0 15</inkml:trace>
  <inkml:trace contextRef="#ctx0" brushRef="#br1" timeOffset="94513.41">7408 8065 0,'0'-22'16,"0"1"0,0 0-16,21 21 15,1 0 1,-1 0-16,0 0 0,0 0 15,0 21-15,0-21 0,1 21 16,-1 1-16,0-1 0,0 21 16,0-21-16,0 0 0,-21 1 15,22 20-15,-22-21 0,21 0 0,-21 0 0,21 1 16,-21-1-16,0 0 0,0 0 16,0 0-16,0 0 0,-21-21 31,21-21 0,0 0-31,0 0 16,0 0-16,0 0 0,21-22 15,-21 22-15,21 0 0,0 0 0,0 0 16,-21-22-16,22 22 0,-22 0 16,21 0-16,0 0 0,-21-1 15,21 22-15,0 0 16,0 0-1,1 0 1</inkml:trace>
  <inkml:trace contextRef="#ctx0" brushRef="#br1" timeOffset="95104.81">8403 8255 0,'0'0'16,"0"-21"-16,0 0 0,0 0 0,0-1 15,0 1-15,0 0 16,0 0-16,-21 0 0,0 0 16,21-1-16,0 1 0,-21 0 0,-1 0 15,-20 21-15,21 0 16,0 0-16,-22 0 0,22 0 15,0 21-15,-21 0 0,21 0 0,-22 1 16,22 20-16,0-21 0,-21 0 0,20 22 16,1-22-16,0 0 0,0 21 15,21-21-15,0 1 0,0-1 16,0 0-16,0 0 0,21-21 0,0 0 16,0 21-16,1-21 0,-1 0 0,0 0 15,0 0-15,0 0 16,0 0-16,1 0 0,-1 0 0,0 0 15,0-21-15,0 21 0,0-21 0,-21 0 16,22 21-16,-1-21 0,0-1 0,-21 1 16,0 0-16,21-21 0,0 21 15,-21-43-15,21 43 0,-21 0 16,22-22-16,-22 22 0,0 0 16,0 42-1,0 0 1,0 1-16,0 20 0,-22-21 0,22 0 15,0 22-15,-21-22 0,21 0 16,0 21-16,0-21 0,0 1 0,0-1 16,0 0-16,0 0 0,0 0 15,0 0-15,0 1 16,21-22-16,1 0 16,-1 0-16,0 0 15,0 0-15,0 0 0,0 0 16,1-22-16,-1 22 0</inkml:trace>
  <inkml:trace contextRef="#ctx0" brushRef="#br1" timeOffset="95839.45">8826 8043 0,'22'-21'16,"-44"42"-16,44-63 0,-22 21 0,0 0 15,0 0-15,-22 21 16,1 0-1,0 21-15,0-21 0,0 21 16,0 0-16,-1 0 0,1 22 0,0-22 16,0 0-16,0 21 0,21-21 0,0 1 15,0 20-15,-21 0 16,21 1-16,0-22 0,0 0 0,0 0 16,0 0-16,0 0 0,21-21 0,-21 22 15,21-1-15,0-21 0,0 0 16,-21 21-16,21-21 0,1 0 15,-1 0-15,0 0 0,0 0 0,0 0 16,0 0-16,1 0 0,-1 0 0,0-21 16,21 0-16,-21-1 0,1 22 15,-1-21-15,0 0 0,0 0 16,0 0-16,0-22 0,1 22 0,-1-21 16,0 0-16,21-43 0,-21 43 15,1-22-15,-1 1 0,21 20 0,-21-20 16,0-1-16,1 22 0,-1-22 15,0 1-15,0 21 0,-21-1 16,21-20-16,-21 20 0,0 1 0,0 21 16,0-21-16,0 20 0,0 1 0,0 0 15,0 0-15,-21 21 32,0 21-32,21 0 0,0 0 15,0 22-15,-21-22 0,21 0 16,-21 21-16,21 1 0,0-1 0,-22 0 15,1-20-15,0 20 0,21 0 16,0 1-16,-21-1 0,0 21 0,21-20 0,-21-1 16,21 0-16,0 1 0,0-1 15,-22 43-15,1-43 0,21 0 16,0 1-16,0-22 0,0 21 16,0-21-16,0 1 0,0-1 0,0 0 15,0 0-15,0 0 0,0 0 16,21 1-16,1-22 15,-22 21-15,21-21 16,0 0-16,0 0 16,21 0-16,-20 0 15,-22-21-15,21 21 0,-21-22 16,21 1-16,0 0 0,0 21 0,-21-21 16,21 0-16,-21-22 0,0 22 0,22 0 15,-1-21-15,0 21 0</inkml:trace>
  <inkml:trace contextRef="#ctx0" brushRef="#br1" timeOffset="96145.88">9207 7726 0,'-21'0'0,"42"0"0,-63 0 0,21 0 0,0 0 16,42 0-1,0 0 1,21 0-16,-20 0 0,-1 0 0,21 0 15,0 0-15,-20 0 0,20 0 0,0 0 16,-21 0-16,22 0 0,-1-21 16,-21 21-16,0 0 0,1 0 15,-1 0-15,0 0 0,-21-21 0,21 21 32,-42 0 30,0 0-62,0 0 0,-1 0 16</inkml:trace>
  <inkml:trace contextRef="#ctx0" brushRef="#br1" timeOffset="98466.43">11430 8001 0,'0'-21'47,"0"0"-1,0 0-14,0-1 61,0 1-30,0 0 62,21 21-109,-21-21 15,0 42 156,0 0-171,0 0-16,0 1 16,0-1-1,0 0-15,0 0 0,0 0 0,0 0 16,0 1-16,0 20 0,0-21 0,0 0 15,0 22-15,0-22 0,0 0 0,0 21 16,0-21-16,0 22 0,0-22 0,0 21 16,0 1-16,0-22 0,-21 21 15,0 0-15,21 1 0,-21 20 0,-1-20 16,1 20-16,0 1 0,0-22 0,0 21 16,0 1-16,-1-22 0,22 1 0,-21-1 15,21 0-15,-21-21 0,21 22 16,0-22-16,0 0 0,0 0 15,0 0-15,-21-21 47,21-21-31,0 0-16,0 0 16,0 0-16,0 0 0,0-1 15,0-20-15,21 21 0,-21-21 0</inkml:trace>
  <inkml:trace contextRef="#ctx0" brushRef="#br1" timeOffset="98789.83">11261 8255 0,'0'-21'0,"0"42"0,-22-63 16,22 21-16,0-22 0,0 22 15,0 0-15,0 0 0,0 0 0,0-1 16,22 1-16,-1 0 0,0 0 0,0 0 15,21 0-15,-20 21 0,20 0 0,-21-22 16,21 22-16,1 0 0,-22 0 16,21 22-16,1-1 0,-22 0 15,0 0-15,0 0 0,-21 22 0,0-1 0,0-21 16,0 21-16,0-20 0,0 20 16,-21-21-16,0 0 0,0 0 15,-22 1-15,22-1 0,0 0 0,0 0 16,0 0-16,-1-21 0,-20 21 15,21-21-15,0 0 0,0 0 16,42 0 15,0 0-31,21-21 0</inkml:trace>
  <inkml:trace contextRef="#ctx0" brushRef="#br1" timeOffset="100727.23">12044 7938 0,'0'-22'16,"0"44"-16,-21-44 15,-1 44 1,1-1-16,21 0 0,0 0 16,-21 0-16,0 22 0,21-22 0,-21 0 15,0 21-15,21-21 0,0 22 0,0-22 16,-22 0-16,22 0 0,0 0 0,0 1 15,0-1-15,0 0 16,0 0-16,22 0 16,-1-21-16,0 0 0,0 0 0,0 0 15,0 0-15,22 0 0,-22-21 0,0 0 16,21 0-16,-20 0 0,20-1 0,-21 1 16,0 0-16,22-21 0,-1-22 15,-21 22-15,-21 0 0,21 20 16,-21-20-16,21 21 0,-21 0 0,0 0 15,0 42 1,-21-21 0,0 42-16,0-21 0,21 0 0,-21 22 15,0-1-15,-1-21 0,1 22 0,21-1 16,-21-21-16,21 21 0,-21-20 16,21-1-16,0 0 0,0 0 15,0 0-15,21-21 0,0 21 0,0-21 16,1 0-16,20 0 0,-21 0 15,21 0-15,1 0 0,-1 0 0,-21-21 0,22 21 16,-1-21-16,-21 0 0,21 0 0,1 0 16,-22-1-16,21 1 0,-21-21 15,1 21-15,-1-22 0,0 1 16,0 0-16,0-1 0,-21-20 0,0 21 0,0-1 16,21 22-16,-21-21 0,0 21 0,0-1 15,0 1-15,0 0 16,0 0-16,-21 21 15,21 21-15,-21 0 16,21 0-16,0 1 0,-21 20 0,0-21 16,0 21-16,21 1 0,-22-1 15,1 0-15,21 1 0,-21-1 0,21 0 16,0-20-16,-21 20 0,21-21 0,-21 21 16,21-20-16,0-1 0,0 0 0,0 0 15,0 0-15,0-42 47,0 0-47,21 21 16,0-21-16,0 0 0,0-1 0,-21 1 15,22 0-15,-1 0 0,0 0 16,0 0-16,0 21 0,22-22 0,-22 22 16,0-21-16,0 21 0,0 0 0,0 0 15,1 0-15,-1 21 0,0 1 16,-21-1-16,21 0 0,-21 0 15,0 0-15,0 0 16,0 1-16,0-1 0,-21 0 16,0 0-16,0-21 0,-1 21 0,1-21 15,-42 0-15,42 21 0,-22-21 16,22 0-16,0 0 0,0 0 16,0 0-16,-1 0 0,1 0 15,0-21-15,0 21 16,21-21-16,0 42 31,0 0-15,21-21-16,0 22 15,0-22-15,1 0 0,-1 0 0,0 0 16,0 0-16,0 0 0,22 0 16,-1 0-16,0 0 0,1 0 0,-1 0 0,0 0 15,1 0-15,-1-22 16,0 1-16,1 21 0,-22-21 0,21 0 15,0 0-15,-20-22 0,-1 22 0,21-21 16,-21 0-16,0-1 0,1 1 0,-1 0 16,21-43-16,-21 21 0,0 22 15,-21 0-15,0 21 0,22-22 16,-22 1-16,0 21 0,0 0 0,0-1 16,-22 44-1,22 20 1,-21-21-16,0 0 15,0 22-15,0-1 0,21 0 16,-21 1-16,-1-1 0,1 21 0,21-20 16,0-1-16,-21 0 0,21 1 0,0-1 15,0-21-15,0 22 0,0-22 0,0 0 16,0 0-16,0 0 0,0 0 16,21-21-16,0 0 0,-21 22 15,22-22-15,-1 0 0,0 0 0,0 0 0,0 0 16,0 0-16,1 0 0,-1-22 0,21 1 15,-21 0-15,0 0 0,1 0 16,-1 0-16,-21-1 16,21 1-16,-21 0 0,21 21 0,-21-21 15,0 0-15,0 42 16,0 0 0,0 0-16,0 0 0,0 1 15,0-1-15,0 0 0,0 0 16,0 0-16,0 0 0,21 1 15,0-22-15,1 0 16,-1 0-16,0 0 0,0 0 16,0 0-16,0 0 0,1 0 0,-1 0 15,21-22-15,-21 22 0,0-21 0,1 0 16,20 0-16,-21 0 16,0 0-16,22-1 0,-22 1 0,0 0 15,0-21-15,0 21 0,0-1 0,22-20 16,-22 21-16,0 21 15,0 0 1,-21 21 0,21 0-1,1-21 1,-1 0 0,-21-21 15,0 0-31,0 0 15,0 0-15,0-1 0,0 1 16,-21 21 0,-1 0-16,1 0 15,0 0-15,21 21 16,-21 1-16,0-1 0,0 0 0,-1 0 16,1 0-16,0 22 0,0-22 0,21 21 15,-21-21-15,21 0 0,0 22 0,0-22 16,0 21-16,0-21 15,0 1-15,21-1 0,0 0 16,0-21-16,0 0 0,1 0 16,-1 0-16,0 0 0,21 0 15,-21 0-15,1 0 0,-1 0 0,0-21 0,0 21 16,0-21-16,0 21 0,-21-22 16,0 1-16,22 0 0,-22 0 15,21 0-15,-21 0 0,0-1 0,0 1 16,0-21-16,0 21 0</inkml:trace>
  <inkml:trace contextRef="#ctx0" brushRef="#br1" timeOffset="100933.85">14266 7747 0,'-21'0'0,"42"0"0,-63 0 16,21 0-16,21-21 31,21 21 0,0 0-31,0 0 16,0 0-16,1 0 0</inkml:trace>
  <inkml:trace contextRef="#ctx0" brushRef="#br1" timeOffset="101461.51">16425 7811 0,'0'0'0,"0"-22"0,0 1 16,21 21-1,-21 21-15,0 1 16,0 20-16,0-21 0,0 21 16,0 1-16,0-1 0,0 0 0,0 22 15,0-22-15,0-21 0,0 22 0,0-1 16,0-21-16,0 22 0,0-22 15,0 0-15,0 0 0,0 0 16,0 0-16,-21 1 0,21-44 47,21 22-47,1-21 16,-1 0-16,0 0 0,0-21 15,0 20-15,0 1 0</inkml:trace>
  <inkml:trace contextRef="#ctx0" brushRef="#br1" timeOffset="101726.02">16849 7895 0,'42'-63'16,"43"-1"-1,-85 43-15,-127 169 0,254-317 0,-127 190 32,0 0-32,0 0 0,-22 1 0,1-1 15,0 21-15,0-21 0,0 22 16,0-1-16,-1 0 0,1 1 0,-21-1 15,21 0-15,0 1 0,-22-1 16,22-21-16,0 21 0,0-20 0,0 20 16,-22 0-16,22-42 0,21 21 0,0 1 15,0-1 1,21-21 15,0-21-31,1-1 0,-1 1 16,0 21-16,21-21 0</inkml:trace>
  <inkml:trace contextRef="#ctx0" brushRef="#br1" timeOffset="102168.2">17251 7980 0,'21'0'0,"-42"0"0,42-21 15,-42 21 1,0 21-16,-1-21 15,1 21-15,0 0 0,0 0 0,21 22 16,-21-22-16,0 0 0,-1 21 0,22-20 16,-21-1-16,21 0 0,0 0 0,0 0 15,0 0-15,0 1 0,0-1 16,0 0-16,0 0 0,21-21 16,1 0-16,-1 0 0,0 0 15,21 0-15,-21 0 0,1 0 0,-1 0 16,0 0-16,0-21 0,21 0 0,-20 21 15,-1-21-15,0-1 0,-21 1 16,21-21-16,0 21 0,-21-22 16,0 22-16,0-21 0,0 0 0,0 20 15,0-20-15,0 21 0,0-21 0,0 20 16,-21 1-16,0 0 0,0 21 16,0 0-16,-1 0 15,1 0-15,0 0 0,0 21 0,0 0 16,21 1-16,-21-22 0,-1 21 0,22 0 15,0 0-15,-21 0 0,21 0 16,0 1-16,21-22 16,1 0-16,20 0 15,0 0-15</inkml:trace>
  <inkml:trace contextRef="#ctx0" brushRef="#br1" timeOffset="102447.68">17970 7874 0,'0'21'31,"0"0"-31,0 1 16,0-1-16,-21 0 0,0 0 0,21 0 16,0 22-16,0-22 0,-21 0 15,21 0-15,-21 0 0,21 0 16,0 1-16,0-1 0,0 0 0,-21 0 15,21 0-15,-22 0 0,22 1 16,-21-22-16,21-22 47,0 1-47,21 0 0,-21 0 16,22 0-16,-22 0 0</inkml:trace>
  <inkml:trace contextRef="#ctx0" brushRef="#br1" timeOffset="102606.45">17992 7768 0,'0'21'0,"0"-42"0,0 0 0,0 0 15</inkml:trace>
  <inkml:trace contextRef="#ctx0" brushRef="#br1" timeOffset="103237.28">18690 8022 0,'0'0'0,"21"0"0,0-21 15,-21 0 1,22 0-16,-22 0 16,0-1-16,0 1 0,0 0 15,-22 21 1,1 0-16,0 0 0,0 0 0,0 0 16,-22 0-16,22 21 0,-21 0 0,21 1 15,-22-1-15,22 0 16,-21 21-16,21-21 0,0 22 0,-22-22 15,22 0-15,21 21 0,0-20 0,-21-1 16,21 0-16,0 0 0,0 0 0,0 0 16,0 22-16,21-43 0,0 0 15,0 21-15,1-21 0,-1 0 16,0 0-16,0 0 0,0 0 0,0 0 16,22-21-16,-22 0 0,0-1 0,0 1 15,0 0-15,22 0 0,-22 0 0,0-22 16,0 1-16,0 0 0,22-1 0,-22-20 15,21-22-15,-21 22 16,1-1-16,-1 22 0,0-22 16,0 22-16,0 0 0,-21-1 0,0 1 15,0 0-15,0-1 0,0 22 0,0 0 16,-21 21 0,0 0-16,0 21 0,0 0 15,-1 22-15,1-22 0,0 21 0,0 1 16,0-1-16,21-21 0,0 21 0,-21 22 15,21-22-15,0 1 0,0-1 16,0 0-16,0 1 0,0-1 0,0 0 16,0 1-16,21-22 0,0 21 0,-21-21 15,21 0-15,0 22 0,-21-22 0,21 0 16,1 0-16,-1 0 0,0-21 16,0 0-1,0-21 1,-21 0-16,21 0 0,-21 0 15</inkml:trace>
  <inkml:trace contextRef="#ctx0" brushRef="#br1" timeOffset="104241.76">20934 7853 0,'0'0'0,"21"0"0,-21-21 0,21 21 0,-21-21 15,0-1-15,21 22 0,-21-21 0,0 0 16,0 0-16,0 0 0,0 0 15,-21-1-15,0 22 0,0 0 0,0 0 16,-1 0-16,1 0 0,-21 0 16,21 0-16,-22 22 0,22-1 0,-21 0 15,0 21-15,20-21 0,1 22 0,-21-22 16,21 21-16,0 1 0,-1-22 0,22 21 16,0-21-16,0 0 0,0 22 15,0-22-15,0 0 0,0 0 0,22 0 16,-1 1-16,0-22 0,0 0 15,21 0-15,-20 0 0,-1 0 0,21 0 16,-21 0-16,22-22 0,-22 22 16,21-21-16,-21 0 0,0 0 15,22 0-15,-22-22 0,0 22 0,21-21 16,-20 0-16,-1-1 0,0 1 0,0 21 16,0-22-16,0 1 0,-21 21 0,0 0 15,0 0-15,22-1 0,-22 1 16,0 42-1,0 1-15,-22-1 0,22 0 0,0 21 16,-21-21-16,21 22 0,-21-1 0,21-21 16,0 22-16,-21-22 0,21 85 15,0-85-15,0 0 16,0 0-16,21 0 0,0-21 16,0 0-16,1 0 15,-1 0-15,0 0 16,0 0-16,0-21 0,-21 0 15,21 21-15,1-21 0</inkml:trace>
  <inkml:trace contextRef="#ctx0" brushRef="#br1" timeOffset="105370.19">21653 7176 0,'0'-22'0,"0"44"0,0-65 0,0 64 31,0 1-31,0 20 16,0 0-16,0 1 0,-21-1 0,21 0 15,-21 1-15,0-1 0,21 0 0,-21 22 16,21-22-16,-21 0 0,21 1 16,0-1-16,-22 0 0,22-20 0,-21 20 15,21-21-15,0 21 0,0-20 0,0-1 16,0 0-16,0 0 0,0 0 0,0 0 15,21-21 1,1 0 0,-22-21-16,21 0 0,0 21 15,-21-21-15,21 0 0,0 0 0,-21-1 16,21 1-16,1 0 0,-1 0 0,0 0 16,0 0-16,0-1 0,0 22 15,1-21-15,-1 0 0,0 21 0,0 0 16,0 0-16,0 0 0,1 0 15,-1 21-15,-21 0 0,0 1 16,0-1-16,0 0 16,0 0-16,0 0 0,0 0 15,-21 1-15,-1-1 0,1 0 0,0-21 16,0 21-16,0 0 0,0-21 16,-1 21-16,1-21 0,0 0 15,0 22-15,0-22 0,0 0 0,-1 0 16,1 0-16,0 0 0,0 0 0,0 0 15,0 0-15,-1 0 16,22 21 15,0 0-31,22 0 0,-22 0 16,21-21-16,0 21 0,0-21 0,0 22 16,0-22-16,1 0 0,-1 0 15,21 21-15,-21-21 0,22 0 16,-22 0-16,21 0 0,-21 0 0,22 0 15,-22 0-15,21-21 0,-21-1 0,0 1 16,1 0-16,-1 0 0,0 0 0,21-22 16,-21 22-16,1-21 0,20 0 15,-21-1-15,21 22 0,-20-21 0,20-1 16,0 22-16,-21-21 0,22 21 0,-22 0 16,21 21-16,-21-22 0,1 22 0,-1 0 15,0 0 1,-21 22-16,0-1 15,0 0-15,0 0 0,0 0 16,-21-21-16,21 21 16,0 1-1,0-44 32,0 1-47,0 0 16,0 0-16,0 0 15,0 0-15,-21 21 16,-1 0-16,1 0 0,0 0 16,0 0-16,0 21 0,0 0 15,-1 0-15,1 0 0,0 0 16,0 1-16,0-1 0,0 0 0,-1 0 16,22 21-16,-21-20 0,21-1 0,0 42 15,0-20-15,0-22 16,0 0-16,0 0 0,0 0 15,0 0-15,21-21 0,-21 22 0,22-1 16,-1-21-16,0 21 0,0-21 16,0 0-16,0 0 0,22 0 15,-22 0-15,0 0 0,21 0 16,-20 0-16,-1 0 0,0 0 0,0 0 16,0-21-16,-21 0 0,21 21 15,1-22-15,-1 1 0,-21 0 16,0 0-16,21 0 15,0 0-15,0-1 0</inkml:trace>
  <inkml:trace contextRef="#ctx0" brushRef="#br1" timeOffset="105810.23">23685 7557 0,'-21'0'0,"0"0"16,21 21-1,0 0 16,21-21-15,0 0-16,1 0 16,-22-21-16,21 21 0,-21-21 15,0-1-15,0 1 16,-21 21 15,-1 0-31,1 0 0,0 0 16,0 0-16,0 21 0,0-21 15,21 22-15,-22-22 0,1 21 16,21 0-16,0 0 16,0 0-1,0 0-15,0 1 16,21-1-16</inkml:trace>
  <inkml:trace contextRef="#ctx0" brushRef="#br1" timeOffset="106388.04">23558 8149 0,'0'0'16,"-21"0"-16,21 21 16,21-21 30,1-21-46,-1 21 16,0 0-16,0 0 16,-21 21-1,0 1-15,0-1 0,0 0 16,0 0 0,0 0-1,-21-21 1,0 0-1,21-21 1,0 0 0,0 0-1,0 0-15,0-1 0,0 1 16,21 21-16,0 0 16,-21-21-16,21 21 15,0 0 1,-21 21-16,0 0 15,0 1-15,0-1 0,0 0 16,0 0-16,0 0 0,0 0 16,0 1-16,-21-1 0,0 0 15,21 0-15,-21 0 0,-21 43 16,20-43-16,1 21 0,-21-21 16,21 1-16,-22 20 0,22-21 0,-21 0 15,21 0-15,-22 1 0,22-1 0,-21-21 16,21 21-16,0 0 0,-22-21 0,22 0 15,0 0-15,0 0 0,0 0 16,-1 0-16</inkml:trace>
  <inkml:trace contextRef="#ctx0" brushRef="#br1" timeOffset="107342.61">23601 7684 0,'-21'0'63,"-1"0"-63,1 0 15,21 21-15,0 0 16,0 0 0,21-21-1,1 0-15,-1 0 16,0 0-16,0 0 15,0-21 1,-21 0-16,21 0 16,-21-1-1,0 1-15,-21 21 32,0 0-32,0 0 15,0 0-15,21 21 16,0 1 15,21-22-15,0 0-16,0 0 0,0 0 15,1 0 1,-1 0-16,0 0 0,-21-22 0,0 1 16,21 21-16,-21-21 0,0 0 15,0 0 1,-21 21-16,0 0 15,0 0-15,-1 0 0,1 0 16,0 0-16,0 21 16,21 0-1,0 0 1</inkml:trace>
  <inkml:trace contextRef="#ctx0" brushRef="#br1" timeOffset="120074.16">9948 9779 0,'0'-21'0,"0"42"0,0-63 16,0 21-16,0-1 15,0 44 17,0-1-32,0 0 0,0 21 15,0 1-15,-21-1 0,21-21 16,0 21-16,0 1 0,-21-1 0,21 0 16,0 1-16,0 20 0,0-20 0,-21-1 15,21 0-15,-21 1 0,21-1 16,-22 0-16,22 1 0,0-1 0,0-21 15,0 0-15,0 22 0,0-22 0,0 0 16,0 0-16,0-42 47,0 0-47,0 0 16,0-22-16,0 22 0,0 0 0</inkml:trace>
  <inkml:trace contextRef="#ctx0" brushRef="#br1" timeOffset="120392.07">9779 9948 0,'0'-42'0,"0"84"15,0-105-15,0 42 0,0 0 16,0-1-16,0 1 0,0 0 0,21 0 0,0 0 16,0 0-16,1-1 0,20 1 15,-21 0-15,21 21 0,1 0 0,-1 0 16,0 0-16,1 0 0,-1 0 15,-21 21-15,22 0 0,-22 1 0,0 20 16,0-21-16,-21 21 0,0-20 0,0 20 16,0-21-16,-21 0 0,0 22 15,0-22-15,-22 0 0,22 0 16,-21 0-16,-1 0 0,1 1 0,21-1 0,-21 0 16,20-21-16,-20 21 0,21-21 15,0 0-15,21 21 0,-21-21 16,42 0-1,0-21-15,0 21 16,0-21-16,0 21 0,22-21 0,-22 0 16</inkml:trace>
  <inkml:trace contextRef="#ctx0" brushRef="#br1" timeOffset="120862.22">10541 9800 0,'0'0'0,"0"-21"15,0 42 1,0 0 0,0 1-16,0-1 0,0 0 15,0 0-15,0 0 0,0 0 0,0 1 16,0-1-16,0 21 0,0-21 0,0 0 16,0 1-16,0-1 15,0 0-15,0 0 0,0 0 16,21-21-1,0 0-15,0 0 0,1 0 0,-1 0 16,0 0-16,0-21 0,0 0 16,0 0-16,1 21 0,-1-21 0,-21-1 15,21 1-15,0 0 0,-21-21 16,21 21-16,-21-22 0,0 22 0,21 0 16,-21-21-16,0 20 0,22 1 15,-22 0-15,0 42 16,0 0-1,0 1-15,0-1 0,-22 21 0,22-21 16,-21 22-16,0-22 0,21 0 16,0 21-16,0-21 0,-21 1 0,21-1 15,0 0-15,0 0 0,0 0 16,21-21 15,0 0-31,0 0 0,1 0 0,-1-21 16,0 21-16,0-21 0,0 0 15,22 0-15</inkml:trace>
  <inkml:trace contextRef="#ctx0" brushRef="#br1" timeOffset="122431.8">11282 9589 0,'0'-85'16,"0"64"-16,0 148 0,0-148 0,0-106 15,0 148 16,0 0-31,0 0 0,0 0 16,0 0-16,0 22 0,0-1 16,0-21-16,-21 22 0,21-1 15,0 0-15,0-21 0,-22 64 16,1-64-16,21 0 0,0 1 0,0-1 16,0 0-16,0 0 0,-21 0 15,21 0-15,-21-21 31,21-21-15,0 0-16,0 0 16,21 21-16,0-21 0,-21 0 0,0-1 15,21 1-15,1 0 0,-1 0 0,0 0 16,0 0-16,0 21 16,0-22-16,1 22 0,-1 0 15,0 0-15,64 22 16,-64-1-16,0 0 0,0 0 15,-21 0-15,0 0 0,0 1 0,0-1 16,0 0-16,0 0 0,0 0 0,0 0 16,0 1-16,0-1 15,-21-21-15,0 21 0,0-21 0,-1 0 16,-20 21-16,21-21 0,0 0 0,0 0 16,-1 0-16,1 0 0,0 0 15,0 0-15,0 0 16,0-21-16,-1 21 15,22-21-15,0 42 47,22-21-31,-1 21-16,0-21 0,0 0 0,0 21 16,0-21-16,1 0 0,-1 0 15,21 0-15,-21 0 0,22 0 0,-22 0 0,21 0 16,-21 0-16,22 0 0,-22 0 15,21-21-15,-21 0 0,22 21 16,-22-21-16,0 0 0,0-1 0,0 1 0,0 0 16,1-21-16,-1 21 0,0-22 15,-21 1-15,21 0 0,0-1 0,-21 1 16,0 0-16,21-22 0,1 22 16,-22-1-16,21 1 0,-21 21 0,0-21 15,0 20-15,0 1 0,21 0 0,-21 0 16,0 42 15,0 0-31,0 22 0,-21-22 16,0 21-16,21 0 0,0 1 0,-22-1 15,1 0-15,21 22 0,-21-22 16,21-21-16,-21 22 0,21-1 16,0 0-16,0-20 0,0-1 0,0 0 15,0 0-15,0 0 0,0 0 0,0 1 16,21-1-16,0-21 0,0 0 15,1 0-15,-1 0 16,0 0-16,0 0 0,0 0 0,22 0 16,-22 0-16,0 0 0,0-21 0,0-1 15,0 1-15,1 0 0,-1 0 16,0 0-16,0 0 0,-21-1 0,21-20 16,0 21-16,-21 0 0,22 0 0,-22-1 15,0 44 1,0-1-16,0 0 15,0 0-15,0 21 16,0-20-16,0 20 16,0-21-16,0 0 0,0 0 15,0 1-15,21-22 0,0 0 16,0 0-16,0 0 0,0 0 16,1 0-16,-1 0 0,0 0 15,0 0-15,-21-22 0,21 22 16,0-21-16,1 0 0,-1 21 0,0-21 15,0 0-15,0-22 0,0 22 16,22-21-16,-22 21 0,0-22 16,0 22-16,0 0 0,1 0 0,-22 0 15,21 21-15,0 0 16,-21 21 0,0 0-1,0 0 1,0-42 46,0 0-62,0 0 16,0 0 0,0-1-16,0 1 15,-21 21-15,0 0 16,-1 0-16,1 0 0,0 21 0,0 1 15,0-1-15,21 0 0,-21 0 16,-1 0-16,1 22 0,0-22 0,21 0 16,0 21-16,-21-21 0,21 1 0,0-1 15,0 0-15,0 0 0,0 0 0,0 0 16,21 1-16,0-22 0,-21 21 0,21-21 16,1 0-16,-1 21 15,0-21-15,0 0 0,0 0 0,22 0 16,-22 0-16,0 0 0,21 0 0,-21 0 15,1 0-15,-1-21 0,0 0 0,0 21 16,0-22-16,0 1 0,1 21 0,-22-21 16,0 0-16,0 0 0,21 21 0,-21-21 15,0-1-15,0 1 0,21 0 16,-21 0-16,0 0 0</inkml:trace>
  <inkml:trace contextRef="#ctx0" brushRef="#br1" timeOffset="122800.12">12658 9377 0,'-22'0'16,"44"0"-16,-44 21 0,22 0 0,-21-21 0,21 21 15,21-21 1,1 0-16,-1 0 16,0 0-16,0 0 0,0 0 15,-21-21-15,21 0 16,-21 0-16,0 0 16,-21 0-1,0 21 1,0 0-16,21 21 15,-21-21-15,21 21 0,-21-21 16,21 21-16,0 0 16,0 0-16,0 1 15</inkml:trace>
  <inkml:trace contextRef="#ctx0" brushRef="#br1" timeOffset="127137.72">14986 9440 0,'21'-21'15,"0"21"1,-21 21-1,0 1-15,0-1 0,0 0 0,0 0 16,0 21-16,0-20 0,0 20 16,0 0-16,0-21 0,0 22 0,0-1 15,0 0-15,0-20 0,0 20 16,0-21-16,0 21 0,0-20 0,0-1 16,0 0-16,0 0 0,0 0 0,0 0 15,0-42 16,0 0-15,21 0-16,1 0 0</inkml:trace>
  <inkml:trace contextRef="#ctx0" brushRef="#br1" timeOffset="127401.73">15494 9440 0,'0'0'0,"-21"0"16,0 0-16,-1 0 0,1 22 16,0-1-16,0 0 0,0 0 0,0 0 15,-1 22-15,1-22 0,-21 21 0,21-21 16,0 22-16,-22-22 0,22 21 16,0-21-16,0 0 0,0 22 15,-1-22-15,1 0 0,21 0 16,0 0-16,0 1 0,21-22 31,1 0-31,-1 0 0,0 0 16,21-22-16,-21 22 0</inkml:trace>
  <inkml:trace contextRef="#ctx0" brushRef="#br1" timeOffset="127801.49">15706 9673 0,'0'-21'0,"-22"63"15,44-63-15,-44 21 16,22 21-16,0 1 16,-21-1-16,0 0 0,21 0 15,-21 0-15,21 0 0,-21 22 16,0-22-16,21 0 0,-22 0 0,22 0 16,0 1-16,0-1 0,0 0 0,0 0 15,0 0-15,22-21 16,-1 0-16,0 0 0,0 0 0,0 0 0,22 0 15,-22 0-15,0 0 0,0 0 16,21-21-16,-20 0 0,-1 21 0,0-21 16,0 0-16,-21-22 0,21 22 0,-21-21 15,0 21-15,0-22 0,0 1 0,0 21 16,0-22-16,0 22 0,0-21 16,0 21-16,0 0 0,-21 21 0,0 0 15,0 0-15,0 0 16,-1 0-16,1 0 0,0 0 0,0 21 15,0 0-15,-22 0 0,22 21 16,21-20-16,0-1 16,21-21-1,1 0-15,-1 0 0,0 0 16</inkml:trace>
  <inkml:trace contextRef="#ctx0" brushRef="#br1" timeOffset="128050.03">16341 9589 0,'0'0'16,"0"21"-16,0 0 15,0 0-15,0 0 0,0 0 16,0 1-16,0-1 0,-22 0 0,22 0 16,-21 0-16,21 0 0,0 1 15,0-1-15,-21 0 0,21 0 0,-21 0 16,0 0-16,0-21 15,21 22-15,0-44 47,0 1-47,0 0 16</inkml:trace>
  <inkml:trace contextRef="#ctx0" brushRef="#br1" timeOffset="128235.19">16362 9419 0,'-21'85'0,"42"-170"0,-21 64 16,0 0-16,0 0 31,21 21-15,0 0-16,0 0 15,0 21 1,1-21-16,-22 21 0,21-21 0,-21 21 15</inkml:trace>
  <inkml:trace contextRef="#ctx0" brushRef="#br1" timeOffset="128813.65">16933 9758 0,'21'-21'0,"1"0"15,-22-1-15,0 1 16,21 21-16,-21-21 0,0 0 0,0 0 16,0 0-16,0-1 0,-21 22 15,-1 0-15,1 0 16,0 0-16,0 0 0,0 22 16,-22-1-16,22 0 0,-21 0 0,21 0 15,-43 22-15,22-22 0,21 21 16,0-21-16,-1 0 0,1 22 15,21-22-15,0 0 0,0 0 0,0 0 16,0 1-16,0-1 0,21 0 16,1-21-16,-1 21 0,0-21 0,0 0 15,21 0-15,-20 0 0,-1 0 0,21 0 16,-21 0-16,0 0 0,43-42 16,-43 21-16,21-1 0,-20 1 0,-1 0 15,0-21-15,0-1 0,0 1 16,0 0-16,22-1 0,-22-20 15,0 21-15,0-22 0,0 22 0,1-22 16,-1 22-16,0 0 0,0-1 0,-21 1 16,21 21-16,-21-22 0,0 22 0,-21 42 31,0 1-31,0-1 0,0 0 16,21 21-16,-22 1 0,1-1 15,21 0-15,0 22 0,-21-22 0,21 0 16,0 22-16,0-22 0,0 1 15,0-1-15,0 0 0,0-21 0,0 22 16,21-22-16,-21 0 0,21 0 0,-21 0 16,0 1-16,22-1 0,-1 0 15,0-21-15,0 0 16,0 0-16,0 0 0,1 0 0,-1 0 16</inkml:trace>
  <inkml:trace contextRef="#ctx0" brushRef="#br1" timeOffset="129156.01">18986 9483 0,'0'-21'16,"0"-1"-1,0 44 1,0-1-16,0 0 16,0 21-16,0-21 0,0 22 0,0-22 15,0 21-15,0 1 0,22-22 16,-22 21-16,21-21 0,-21 22 0,21-22 16,-21 0-16,21 0 0,-21 0 0,0 0 15,0 1-15,0-1 0,21-42 47,-21-1-31,0 1-16,21 0 0,1 0 0</inkml:trace>
  <inkml:trace contextRef="#ctx0" brushRef="#br1" timeOffset="129413.53">19389 9504 0,'0'-21'15,"0"63"-15,0-63 0,-22 0 16,1 21-16,0 21 0,0 0 16,0 21-16,0-20 0,-22 20 15,22-21-15,0 21 0,-21 1 0,20-22 16,-20 21-16,21-21 0,-21 22 16,20-22-16,-20 0 0,0 21 0,21-20 15,-1-1-15,1 0 0,0-21 16,0 21-16,0-21 15,21 21-15,21-21 32,0 0-32,0 0 0,0-21 0,1 21 15,20-21-15,-21 0 0</inkml:trace>
  <inkml:trace contextRef="#ctx0" brushRef="#br1" timeOffset="129927.58">19812 9462 0,'21'-43'16,"-42"43"31,21 21-47,0 1 15,0-1-15,-21 0 0,21 0 16,0 0-16,0 0 0,0 1 15,0-1-15,21 0 0,0 0 0,0-21 16,0 21-16,1-21 0,-1 0 16,0 21-16,0-21 0,0 0 0,0 0 15,1 0-15,-1 0 0,21 0 0,-21-21 16,0 21-16,1-21 0,-22 0 16,42-21-16,-21 20 0,0 1 15,0-21-15,1 21 0,-22 0 16,0-1-16,21 1 0,-42 42 31,21 1-31,-22-1 16,1 0-16,0 21 0,0-21 15,-21 64-15,20-43 0,1 1 16,0-1-16,0 0 0,21-20 16,-21 20-16,0-21 0,21 21 0,-22-20 15,22-1-15,0 0 0,-21 0 0,21 0 16,-21 0-16,42-21 47,0 0-47,1 0 0,-22-21 15,21 0-15,0 0 0,0 0 0,21 0 16,-20-1-16</inkml:trace>
  <inkml:trace contextRef="#ctx0" brushRef="#br1" timeOffset="130552.42">20553 9462 0,'0'42'16,"0"-84"-16,0 20 0,-21 22 15,42 0 1,0 0 0,0 22-16,21-22 0,1 0 0,-1 21 15,0-21-15,1 0 0,-1 21 16,0-21-16,1 0 0,-1 0 0,0 0 15,1 0-15,-22 0 0,0 0 0,0-21 16,0 21-16,1-21 0,-22-1 16,0 1-16,0 0 0,0 0 31,-22 21-31,1 0 0,0 0 0,0 0 16,0 0-16,-22 21 0,22-21 0,0 21 15,-21 22-15,21-1 0,-22 0 0,1 1 16,21-1-16,-22 0 0,1 1 15,0-1-15,21 0 0,-1 1 0,1-1 16,-21-21-16,42 21 0,-21-20 0,21-1 16,-21 0-16,-1 0 0,44-21 47,-1 0-47,0-21 0,0 21 15,0-21-15,0 0 0,1-1 16,41 1-16,-42 0 15,0 0-15,1 21 0,-22-21 16,21 21-16,0 0 0,-21 21 16,0 0-16,0 0 15,21 0-15,-21 1 0,21-1 0,-21 0 16,21-21-16,1 21 16,-1-21-16,0 21 0,0-21 15,0 0-15,0 0 16,1 0-16,-1 0 0,0 0 15,0 0-15,0-21 16,0 21-16,-21-21 16,22 21-16,-22-21 0,21 21 15,0-21-15,-21-1 0,21 1 16,0 0-16</inkml:trace>
  <inkml:trace contextRef="#ctx0" brushRef="#br1" timeOffset="130865.63">21929 9462 0,'-22'0'0,"1"0"16,42 0 30,1-22-30,-1 22 0,-21-21-16,0 0 15,-21 21 32,-1 21-47,22 0 16,0 1-16,-21-22 0,21 21 15,-21 0-15</inkml:trace>
  <inkml:trace contextRef="#ctx0" brushRef="#br1" timeOffset="131222.47">21759 9927 0,'0'21'0,"-21"-21"0,0 22 16,0-1-1,21 0-15,0 0 16,-21-21-16,21 21 16,-22-21-1,44 0 17,-22-21-32,21 21 0,0 0 15,-21-21-15,21 21 0,-21 21 31,-21 0-15,0 0-16,21 1 0,-21-1 0,-1 0 16,1 0-16,0 21 0,0-20 15,-21-1-15,20-21 0,1 21 0,-21 21 16,21-42-16,0 21 16,-1-21-16,1 0 0,0 0 0,0 0 15,0 0-15,0 0 0,-1 0 0,22-21 16</inkml:trace>
  <inkml:trace contextRef="#ctx0" brushRef="#br1" timeOffset="131700.57">21971 9440 0,'-21'0'15,"0"0"-15,-1 0 16,22 22-16,0-1 15,0 0-15,0 0 16,22-21 15,-1 0-15,0 0-16,-21-21 16,0 0-16,0 0 15,-21 21 16,0 0-15,21 21-16,-22 0 0,1 0 16,21 0-16,-21 0 15,21 1-15,-21-22 32</inkml:trace>
  <inkml:trace contextRef="#ctx0" brushRef="#br0" timeOffset="-209522.17">2519 10859 0,'0'-22'0,"0"44"0,21-44 0,-21 1 16,0 0-16,0 0 0,0 0 0,0 0 15,0-1-15,0 1 0,0 0 16,0 0-16,0 0 0,0 0 15,0 42 17,-21 21-17,21-21-15,-21 22 0,-1-22 16,1 21-16,21 0 0,-21 1 0,0 20 16,-21-20-16,20 20 0,1 1 0,-21-1 15,21-21-15,0 22 0,-22-1 16,22-20-16,0 20 0,0-20 0,0-1 15,-1 0-15,1-21 0,21 1 16,-21-1-16,21 0 0,0 0 0,0-42 47,21-21-47,0 20 16,-21-20-16,22 0 0,-1-22 0,0 22 15,0-22-15,0 1 0,22-22 16,-22 22-16,21-1 0,-21 1 0,0-1 15,22 1-15,-22 20 0,0-20 16,0 21-16,0-1 0,1 22 0,-22-21 16,0 21-16,0-1 0,21 22 15,0 22 1,-21-1-16,0 0 0,0 21 16,0 1-16,0-1 0,0 0 15,0 22-15,0-22 0,0 22 16,0-1-16,0 1 0,0-1 0,0 1 15,-21 41-15,0-62 16,21-1-16,-22 0 0,22 1 0,0-22 16,0 21-16,0-21 0,0 1 0,0-1 15,0 0 1,0-42 0,-21 0-16,0-1 15,0 1-15,0 0 16,0 0-16</inkml:trace>
  <inkml:trace contextRef="#ctx0" brushRef="#br0" timeOffset="-209226.22">2011 11324 0,'-43'0'16,"1102"-444"125</inkml:trace>
  <inkml:trace contextRef="#ctx0" brushRef="#br0" timeOffset="-208792.63">3048 10859 0,'-148'465'140,"127"-338"-124,-847-254-16,1736 275 0,-890-105 15,22-22-15,-21 0 0,21 0 0,212-740 0,-424 1459 16,191-740 15,21-21-31,0 0 0,0 0 16,0 0-16,0 0 0,0-1 16,0 1-16,0 0 0,21-21 15,-21 21-15,21-1 0,1-20 0,-1 21 0,0 0 16,0 0-16,0-1 0,0 1 15,1 0-15,-1 21 0,21 0 16,-21 0-16,0 0 0,22 0 0,-22 0 0,0 21 16,21 0-16,-20 1 0,-1-1 15,0 0-15,0 0 0,0 43 16,-21-43-16,0 0 0,0 0 16,0 21-16,-21-20 0,0-1 0,-21 0 15,20 0-15,-20-21 0,21 21 16,0 0-16,-22-21 0,22 22 0,0-22 15,-21 0-15,21 0 0,-1 0 0,1 0 16,0 0-16,0 0 16,21-22-1,0 1 1,0 0-16,21 0 16,0 21-16,0-21 0,1 0 15</inkml:trace>
  <inkml:trace contextRef="#ctx0" brushRef="#br0" timeOffset="-208090.7">3831 11345 0,'0'22'0,"0"-44"0,-21 44 0,21-44 63,21 22-63,-21-21 15,21 0-15,0 21 0,1-21 16,-1 0-16,-21 0 0,21-1 0,21-20 16,-42 21-16,0 0 0,0 0 15,0-1-15,0 1 16,0 0-16,-21 21 15,0 0-15,0 0 0,0 0 0,-1 0 16,-41 21-16,42 0 0,-22 1 16,22-22-16,0 21 0,21 0 15,0 0-15,-21 0 0,21 0 16,0 1-16,0-1 0,0 0 0,21 0 16,-21 0-16,21 0 0,0 1 15,1-1-15,-1-21 0,0 21 0,0 0 16,0 0-16,0 0 0,1 1 0,-22-1 15,0 21-15,0-21 16,-22 0 0,-20-21-16,21 22 0,0-22 15,-22 0-15,1 0 0,0 0 16,-1 0-16,22 0 0,-21 0 0,0 0 16,20 0-16,1 0 0,0 0 15,0 0-15,0-22 0,0 22 0,21-21 16,0 0-16,0 0 15,21 21 1,0-21-16,0 21 0,0-21 16,0-1-16,22 22 0,-22-21 0,21 0 15</inkml:trace>
  <inkml:trace contextRef="#ctx0" brushRef="#br0" timeOffset="-207757.32">4530 10689 0,'0'-42'0,"0"84"0,0-105 0,0 42 16,0-1-16,0 1 0,0 0 0,0 0 15,-22 21 1,1 0-16,0 0 16,21 21-16,-21 0 0,0 22 0,0-1 15,-1 0-15,1 1 0,0-1 16,0 0-16,0 22 0,0-1 15,-1-20-15,1 20 0,0 1 0,21-22 0,-21 0 16,0 22-16,0-22 0,21 0 16,-22 1-16,22-22 0,0 21 0,0-21 15,-21 22-15,21-22 16,0 0-16,0 0 16,21-21-1,1 0-15,-22-21 0,21 0 16,0 21-16,-21-21 0,0-22 0,21 22 15,0 0-15</inkml:trace>
  <inkml:trace contextRef="#ctx0" brushRef="#br0" timeOffset="-207594.62">4085 11176 0,'0'-21'31,"21"0"-15,0 21-1,1 0-15,-1 0 0,21 0 0,-21 0 16,22 0-16,-22-21 0,21 21 0,-21-22 16,22 22-16,-22 0 0</inkml:trace>
  <inkml:trace contextRef="#ctx0" brushRef="#br0" timeOffset="-207204.84">4614 11134 0,'0'21'16,"21"0"0,-21 0-16,0 0 0,0 1 0,22 20 15,-22-21-15,0 0 0,0 0 0,21 22 16,-21-22-16,21 0 0,-21 0 0,0 0 15,0 22-15,0-22 16,0 0-16,0 0 0,0 0 16,0-42 15,0 0-31,0 0 16,0 0-16,0 0 0,0-1 0,0 1 15,0-21-15,21 21 0,-21-22 0,21 22 16,0 0-16,-21-21 0,0 21 15,22-1-15,-1 22 0,0-21 0,-21 0 16,21 21-16,0 0 0,0 0 16,1 0-16,-1 0 15,0 0-15,0 0 0</inkml:trace>
  <inkml:trace contextRef="#ctx0" brushRef="#br0" timeOffset="-206668.84">5440 11430 0,'21'0'0,"0"-21"15,-21 0-15,0 0 0,0-1 0,0 1 16,0-42-16,0 42 0,0-1 16,0 1-16,-21 0 0,21 0 15,-42 0-15,20 0 0,1 21 0,0 0 16,0 0-16,0 0 0,-22 0 0,22 0 15,0 21-15,0 0 0,-21 21 16,20-21-16,1 22 0,0-22 16,0 21-16,0-21 0,0 22 0,-1-1 15,1-21-15,21 22 0,-21-22 0,21 0 16,0 0-16,0 0 0,0 0 0,21 1 16,0-1-16,1-21 0,20 0 15,-21 0-15,0 0 0,22 0 16,-22 0-16,0 0 0,21 0 0,-21-21 15,22-1-15,-22 22 0,0-21 0,21 0 16,-20 0-16,-22-21 0,21 20 16,0 1-16,-21-21 0,0 21 0,0 0 15,0-43-15,0 43 16,0 0-16,-21 21 31,0 21-31,21 0 0,0 0 16,0 0-16,0 22 0,-22-1 15,22-21-15,0 0 0,0 1 0,0-1 16,0 0-16,0 0 0,0 0 0,0 0 16,22 1-1,-1-22-15,0 0 16,0 0-16,21 0 0,-20 0 0,20-22 16,-21 22-16,21-21 0</inkml:trace>
  <inkml:trace contextRef="#ctx0" brushRef="#br0" timeOffset="-206146.81">5990 11282 0,'0'-85'16,"0"64"-1,0 127-15,-21-212 16,0 106-16,-22 21 0,22 0 16,0 1-16,0 20 15,0-21-15,0 21 0,-1-20 0,22 20 16,0-21-16,-21 0 0,21 22 0,-21-22 15,21 0-15,0 0 0,0 0 16,0 0-16,0 1 0,21-1 16,0 0-16,1-21 0,20 0 15,-21 0-15,21 0 0,-20 0 0,20 0 16,-21 0-16,43 0 16,-43-21-16,0 0 0,21 21 0,-21-22 15,1-20-15,-1 21 0,0-21 0,0 20 16,0-20-16,0 0 0,1-22 15,-1 22-15,0-22 0,0 1 0,0 21 0,-21-64 16,21 63-16,-21 22 16,22-21-16,-22 21 0,0 0 0,0-1 15,-22 22 1,1 0 0,21 43-16,-21-22 0,0 0 15,0 21-15,0 1 0,21-1 0,-22 0 16,22 1-16,-21 20 0,21-20 0,0-1 15,0 0-15,0 1 0,0-1 0,-21 0 16,21-21-16,0 22 0,0-22 16,0 0-16,0 0 0,0 0 15,0 1-15,21-22 0,0 0 0,1 0 16,-1 0-16,0 0 0,0 0 16,0 0-16,0 0 0,1-22 15,-22 1-15,21 21 0,-21-21 16,21 0-16,-21-21 0</inkml:trace>
  <inkml:trace contextRef="#ctx0" brushRef="#br0" timeOffset="-205962.65">6244 11282 0,'-42'-21'31,"21"21"-15,42 0-1,21 21-15,-63-42 0,42 21 0,0 0 0,0 0 16,22 0-16,-22-21 0,21 21 0,-21 0 0,22 0 15,-22 0-15,21 0 16,-21-22-16,22 22 0,-22 0 0,0-21 16,0 21-16,0-21 0,22 21 15</inkml:trace>
  <inkml:trace contextRef="#ctx0" brushRef="#br0" timeOffset="-205430.64">8043 11367 0,'21'0'0,"-42"0"0,64-22 15,-22 1-15,0 0 0,0 0 16,-21-21-16,0 20 0,0 1 15,0 0-15,0 0 0,-21 0 16,0 21-16,0 0 0,-1 0 0,1 0 16,0 0-16,-21 0 0,21 0 15,-1 21-15,-20 21 0,21-21 0,0 22 16,0-1-16,-43 43 0,43-43 16,0 0-16,0 1 0,21-1 15,0-21-15,0 22 0,0-1 16,0 0-16,0-21 0,0 1 15,0-1-15,21 0 0,0-21 0,0 0 16,0 21-16,22-21 0,-22 0 0,0 0 16,21 0-16,-21 0 0,22 0 15,-22-21-15,21 21 0,-21-21 0,22 0 16,-1-1-16,-21-20 0,22 21 0,-1-21 16,-21 20-16</inkml:trace>
  <inkml:trace contextRef="#ctx0" brushRef="#br0" timeOffset="-205154.65">8678 11007 0,'0'-21'0,"0"-85"31,0 85-31,0 169 0,-21-275 32,21 148-32,-21 0 0,0 0 15,21 22-15,-21-1 0,21 21 0,-22-20 16,1 20-16,0 1 0,21-1 0,-21-20 15,0 20-15,0 1 0,-22-22 16,22 21-16,0-20 0,0-1 0,21-21 16,-21 22-16,-1-22 0,22 0 0,-21 21 15,21-21-15,0 1 16,21-22-16,22 0 16,-22 0-16,0 0 0,21 0 15,1-22-15,-1 22 0</inkml:trace>
  <inkml:trace contextRef="#ctx0" brushRef="#br0" timeOffset="-204062.65">9165 11642 0,'0'-21'16,"0"-43"0,0 149-16,0-191 0,0 85 0,0 0 15,0-1-15,-21 1 0,0 0 0,0 21 16,-1 0-16,22-21 0,-21 21 0,0 0 15,-21 0-15,21 0 0,-1 21 16,1 0-16,0 0 0,0 1 16,-21-1-16,20 0 0,1 21 0,0-21 15,0 22-15,0-22 0,21 21 16,-21-21-16,21 1 0,0-1 0,0 0 16,0 0-16,21-21 15,0 0-15,0 0 0,0 0 0,0 0 16,1 0-16,20 0 0,-21 0 0,0 0 15,22-21-15,-1 0 16,0 0-16,-21-1 0,1 1 0,-1 0 16,0 0-16,0-21 0,0 20 0,0 1 15,-21-21-15,22 21 0,-22 0 16,21-1-16,-21 1 16,0 42-1,0 1-15,0 20 16,-21-21-16,-1 0 0,1 0 0,21 1 15,0 20-15,-21-21 0,21 0 0,-21 0 16,21 1-16,0-1 0,0 0 0,0 0 16,0 0-16,0 0 15,21-21-15,0 0 0,0 0 16,1 0-16,-1 0 0,0 0 0,0 0 16,21 0-16,-20-21 0,-1 21 15,21-21-15,-21 0 0,0 0 0,22 0 16,-22-1-16,21-20 0,-21 21 15,43-43-15,-43 43 0,0 0 16,-21 0-16,0 0 0,0 42 31,-21 0-15,0-21-16,21 21 0,0 0 16,0 1-16,0-1 0,0 0 0,0 0 15,0 0-15,0 0 16,0 1-16,21-22 0,-21 21 0,0 0 15,0 0 1,-21-21 31,0 0-47,0-21 0,-1 0 16,1 21-16,21-21 0,-21 21 15,21 21 16,21-21-15,-21 21-16,21-21 0,1 0 0,-1 21 16,0-21-16,0 0 0,0 0 0,22 21 15,-22-21-15,21 0 0,-21 0 16,22 0-16,-22 0 0,21 0 16,0 0-16,-20-21 0,20 0 0,-21 21 15,21-21-15,-20 0 0,20-22 16,-21 22-16,0 0 0,0 0 0,-21-22 15,0 22-15,22 0 0,-22-21 16,0 21-16,0-1 0,0 1 16,0 42-1,0 1-15,0-1 0,0 0 16,0 0-16,0 0 0,0 0 0,0 1 16,0-1-16,0 0 0,0 0 15,0 0-15,0 0 0,0 1 16,0-1-16,0 0 0,0 0 15,-22 0-15,1-21 0,0 21 16,0-21-16,0 0 0,0 0 16,-1 0-16,1 0 0,0 0 15,-21 0-15,21 0 16,-1 0-16,1 0 0</inkml:trace>
  <inkml:trace contextRef="#ctx0" brushRef="#br0" timeOffset="-203178.79">2942 11811 0,'-21'0'15,"0"0"-15,0 0 0,-1 0 16,1 0-16,0 0 16,0 0-16,0 21 0,0 0 15,21 1 1,0-1 0,21 0-1,0 0-15,0-21 0,21 0 0,-20 21 16,20-21-16,0 0 0,1 21 15,20-21-15,1 0 0,-1 0 16,1 22-16,20-22 0,64 0 16,-42 0-16,-21 0 0,0 21 0,20-21 15,-20 0-15,127 0 16,-106 0-16,-1 0 0,1 0 0,21 0 16,0 0-16,0 0 0,0 0 0,0 0 15,21 21-15,1-21 0,-1 0 0,21 0 16,-21 0-16,22 0 0,-1 21 15,0-21-15,22 0 0,-22 21 0,170-21 16,-170 0-16,-21 0 0,22 0 16,-22 0-16,21 0 0,-42 0 0,21 21 15,106-21-15,-127 0 16,0 0-16,-21 0 0,21 0 16,-21 0-16,-21 0 0,-1 0 0,1 0 15,0 0-15,-22 0 0,1 0 0,-22 0 16,0 0-16,1 0 0,-22 0 0,0 0 15,0 0-15,0 0 0,-63 0 47,21 0-47,0 0 16,-22 0-16,1 0 0,0 0 0,-1 22 16,-20-22-16</inkml:trace>
  <inkml:trace contextRef="#ctx0" brushRef="#br0" timeOffset="-202378.81">1143 12785 0,'0'-21'0,"0"-1"31,0 44 16,0-1-47,0 0 15,0 0-15,0 0 0,0 0 16,0 1-16,0-1 16,0 0-16,0 0 15,-21 0-15,21 0 16,0 1-16,0-1 16,21-21-1,0 0 1,-21-21-16,21 21 0,-21-22 15,21 1-15</inkml:trace>
  <inkml:trace contextRef="#ctx0" brushRef="#br0" timeOffset="-202186.66">1355 12806 0,'21'-21'16,"-42"42"-1,42-21 1,-21 21-16,0 0 15,-21 0-15,21 1 0,0-1 16,0 0-16,0 0 16,0 0-1,21-21 1</inkml:trace>
  <inkml:trace contextRef="#ctx0" brushRef="#br0" timeOffset="-201462.91">2540 12869 0,'0'-21'15,"0"42"-15,21-84 0,-21 42 0,21 0 0,-21-1 16,0 1-16,0 0 0,0 0 15,0 0-15,-21 21 16,0 0-16,-21 0 16,20 21-16,1 0 0,-21 21 15,21-20-15,0 20 0,-22 21 16,22-20-16,0-1 0,-21 22 0,20-22 16,1 0-16,-21 22 0,21-22 15,0 0-15,-22 22 0,22-22 16,21-21-16,0 1 0,0-1 15,0 0-15,0 0 0,21-42 32,0 0-17,1 0-15,-1-1 0,0-20 0,0 21 16,0-21-16,0-1 0,22 1 16,-22-22-16,21 22 0,-21-21 15,128-191 1,-128 211-16,0 22 15,0 0-15,0 21 0,-21 21 16,0 21-16,0-20 16,0 20-16,0 21 0,0-20 15,0-1-15,0 22 0,-21-22 0,21 0 16,0 1-16,-21-1 0,21 0 16,0 1-16,0-1 0,0-21 0,0 0 15,0 22-15,0-22 0,0 0 16,0 0-16,0 0 15,-21-21 1,0 0-16,-1-21 16,22 0-16,-21 21 0,-21-21 15,21 21-15</inkml:trace>
  <inkml:trace contextRef="#ctx0" brushRef="#br0" timeOffset="-200421.79">2138 13314 0,'-43'0'46,"86"0"-30,-22 0-16,-42 0 0,84-21 0,-42 21 0,22-21 16,-1-1-16,0 22 0,1-21 15,20 21-15,-20-21 0,20 0 16,-21 0-16,43 0 0,-43 21 16,-20 0-16,-1 0 0,0 0 15,0 0-15,0 0 0,0 0 0,-21 21 16,0 0-16,0 0 0,0 0 15,0 0-15,0 22 0,0-22 16,0 0-16,0 0 0,0 0 0,-21 1 16,0-1-16,21 0 0,0 0 0,-21 0 15,21 0-15,0-42 47,21 0-47,0 0 0,0-21 16,1 20-16,-1 1 0,0-21 15,21 21-15,-21 0 0,1-22 0,-22 22 16,21 0-16,0 0 0,-21 0 16,21 21-16,0 21 15,-21 0 1,0 0-16,0 21 16,0-20-16,0-1 0,0 0 0,0 0 15,0 0-15,0 0 0,0 1 0,0-1 16,0 0-16,0 0 0,0 0 15,21-21-15,1 0 16,-1 0-16,0 0 0,21 0 16,-21 0-16,1-21 0,-1 21 0,21-21 15,-21 0-15,22 0 0,-22-1 16,0 1-16,0 0 0,0 0 0,0 0 16,1 0-16,-1 21 0,-21-22 15,21 22-15,-21 22 31,0-1-31,0 0 16,0 0-16,0 0 0,0 0 16,0 1-16,0-1 15,21-21 1,0 0-16,0 0 0,1 0 16,-1 0-16,0-21 0,21 21 15,-21-22-15,22 1 0,-22 21 0,21-21 16,-21 0-16,43-21 15,-43 20-15,-21 1 0,21 0 0,-21 0 0,21 21 16,-21-21-16,0 0 0,0 42 31,0 0-15,0 0-16,0 0 0,-21 22 16,21-22-16,-21 21 0,21 0 15,0 1-15,0-1 0,0 22 0,-21-22 16,21 21-16,0 1 0,0-1 0,0 1 15,0 21-15,0-22 0,0 1 16,0-1-16,0 1 0,0-1 0,-21 1 16,21-1-16,-21 1 0,-1-22 0,1 21 15,0 1-15,0-43 0,0 21 16,0-42-16,-1 22 0,1-22 16,0 0-16,0 0 0,21-22 15,-21 1-15,0 0 0,21-21 16,-22 21-16,22-22 0,0-20 0,0 20 15,0-20-15,0 21 0,0-22 16,22 1-16,-1-1 0,0 1 0,0-1 16,21 1-16,-20-1 0,-1 1 0,21 20 15,-21 1-15,0 0 0,22-1 16,-22 1-16,21 0 0,-21-1 0,22 22 16,-22-21-16,21 21 0,1-22 0</inkml:trace>
  <inkml:trace contextRef="#ctx0" brushRef="#br0" timeOffset="-199961.64">5440 13039 0,'0'0'0,"-21"-64"16,21 43-1,0 0-15,-22 0 0,1 0 0,21-1 16,0 1-16,-21 0 0,0 0 0,0 21 15,0-21-15,-1 21 16,1 0-16,0 0 0,0 21 16,0 0-16,0 0 0,-1 22 0,1-1 15,0-21-15,21 43 0,-21-22 16,21 0-16,-21 1 0,21-1 0,0 0 16,0-21-16,0 22 0,0-1 0,0-21 15,0 0-15,0 1 0,0-1 0,21 0 16,0-21-16,0 21 0,0-21 15,1 21-15,20-21 0,-21 0 0,0 0 16,22 0-16,-1 0 0,-21-21 16,21 0-16,1 0 0,-1 21 0,-21-21 15,22-1-15</inkml:trace>
  <inkml:trace contextRef="#ctx0" brushRef="#br0" timeOffset="-199686.87">5905 12764 0,'22'-127'16,"-22"105"-16,-22 213 0,22-233 0,0-107 31,-21 149-31,21 22 0,-21 20 16,0-21-16,0 21 0,21 1 16,-21-1-16,-1 0 0,1 1 15,0 20-15,0-20 0,0-1 0,0 0 16,-1 1-16,1-1 0,0 0 0,21 1 15,-21-22-15,0 42 16,0-42-16,21 1 0,0-1 0,0 0 16,0 0-16,21-21 15,0 0-15,0 0 0,21 0 0,-20 0 16,20 0-16,0-21 0,1 0 0</inkml:trace>
  <inkml:trace contextRef="#ctx0" brushRef="#br0" timeOffset="-198640.26">6392 13208 0,'21'-21'0,"-21"-64"16,-21 191-1,42-233-15,-21 106 0,-21 21 16,0 0-16,0 0 0,0 0 0,0 0 16,-1 0-16,1 0 0,0 21 15,0 0-15,0 22 0,0-22 0,-1 0 16,1 21-16,0-21 0,0 1 15,21 20-15,-21-21 0,21 0 16,-21 22-16,21-22 0,0 0 16,0 0-16,0 0 0,21-21 0,0 0 15,0 0-15,0 0 0,0 0 16,1 0-16,-1-21 0,0 21 0,0-21 16,0 21-16,22-21 0,-22 0 0,0-1 15,-21 1-15,21 0 0,0 0 0,-21 0 16,21 0-16,-21-1 0,0 1 15,0 0-15,0 0 0,0 0 16,0 42 0,0 0-16,0 0 15,0 0-15,-21 1 0,21-1 16,-21 0-16,21 0 0,0 0 16,0 0-16,0 1 0,0-1 0,0 0 15,0 0-15,21-21 0,0 0 16,-21 21-16,22-21 0,-1 0 0,0 0 15,0 0-15,21 0 0,-20 0 16,20-21-16,-21 21 0,21-21 0,64-21 16,-85 20-1,22-20-15,-22 21 0,0 0 0,0 0 16,0-1-16,-21 1 0,0 0 0,0 42 31,-21 0-15,21 1-16,-21-1 0,21 0 15,0 0-15,0 0 0,0 0 0,0 1 16,0-1-16,0 0 0,0 0 16,21 0-16,-21 0 0,21 1 15,-21-1-15,22-21 0,-44 0 47,1-21-47,0-1 0,0 22 16,21-21-16,-21 21 0,0 0 0,-1-21 15,1 21-15,0 0 0,0 0 16,0 0-16,0 0 0,21 21 16,0 0-1,0 1-15,0-1 16,0 0-16,21 0 16,0-21-16,0 0 0,21 0 0,-20 0 15,20 0-15,-21 0 0,21 0 0,-20 0 16,20 0-16,0 0 0,1 0 15,-22-21-15,21 0 0,0 21 16,1-21-16,20-22 0,-42 22 0,22 0 16,-22 0-16,0 0 0,0-1 15,-21-20-15,0 21 0,0 0 16,0 0-16,-21 21 31,0 0-31,21 21 16,0 0-16,0 0 0,0 0 0,0 0 15,0 1-15,0-1 0,0 0 16,0 0-16,0 0 0,0 0 16,0 1-16,-21-1 0,21 0 0,-21 0 15,-1-21-15,1 21 16,0-21-16,0 0 0,0 0 16,21 21-16,-21-21 0,-1 0 0,1 0 15,0-21 1,21 0-16,0 0 0</inkml:trace>
  <inkml:trace contextRef="#ctx0" brushRef="#br0" timeOffset="-197128.51">8572 12954 0,'22'-21'15,"-44"42"-15,65-63 0,-43 21 0,0 42 47,0 0-47,-21 0 0,-1 0 16,22 22-16,-21-22 0,0 21 0,0 0 15,0-20-15,21 20 0,-21-21 16,-1 21-16,1-20 0,21 20 0,0-21 16,0 0-16,21-21 31,1 0-31,-1-21 0,0 21 16,0-21-16,0 0 0,0 0 15,1-1-15,-1 1 0,0 0 16,-21-21-16,21 21 0,0-1 0,-21 1 15,0 0-15,0 0 0,21 21 0,-21-21 16,22 21-16,-22 21 16,21 0-1,-21 0-15,0 0 0,0 1 0,0-1 16,0 0-16,21 0 0,-21 0 0,0 0 16,0 1-16,0-1 0,21-21 0,0 21 15,0 0-15,1-21 0,-1 21 16,0-21-16,0 0 0,0 0 15,22 0-15,-22 0 0,0 0 16,0-21-16,21 0 0,-20 21 0,-1-21 16,0 0-16,0-1 0,0 1 0,0 0 15,1 0-15,-1-21 0,-21 20 16,0-20-16,0 21 0,21-21 0,-21 20 16,0-20-16,0 21 0,0 0 0,0 0 15,0 42 1,0 0-1,-21 0-15,21 0 0,0 0 0,0 22 16,0-22-16,0 21 0,0-21 0,-21 22 16,21-22-16,0 0 0,0 0 15,0 22-15,0-22 0,21 0 16,0 0-16,0-21 0,0 21 16,0-21-16,1 0 0,-1 0 15,0 0-15,0 0 0,21-21 0,-20 0 16,-1 21-16,21-21 0,-21 0 15,0-1-15,22-20 0,-22 21 0,0-21 16,0-1-16,0 1 0,1 0 0,-1-1 16,-21-20-16,0 20 0,21-20 15,-21 21-15,21-22 0,-21 22 0,0-1 0,0 1 16,0 0-16,0 21 0,0-22 16,0 22-16,-21 42 15,0 0 1,0 22-16,21-1 0,-22 0 0,1 1 15,21 20-15,-21-20 0,0 20 16,0 1-16,21-22 0,0 21 0,-21-20 16,-1 41-16,22-41 0,0-22 15,0 21-15,0-21 0,0 1 16,0-1-16,22-21 31,-1-21-31,-21-1 0,21 22 16,0-21-16,-21 0 0,21 0 0,-21 0 15,21 0-15,-21-1 0,22 22 16,-22-21-16,21 0 0,0 21 16,0 0-1,-21 21-15,0 0 16,0 1-16,0-1 0,0 0 0,0 0 16,0 0-16,0 0 0,0 1 15,21-1-15,0 0 16,1-21-16,-1 21 0,0-21 15,21 0-15,-21 0 0,1 0 0,20 0 16,0 0-16,-21 0 0,22 0 0,-1-21 16,-21 21-16,22-21 0,-22 0 0,21-1 15,-21 22-15,0-21 16,-21 0-16,22-21 0,-22 21 0,21-1 16,-21-20-16,0 21 0,0 0 15,0 42 1,0 0-1,0 0-15,0 0 0,0 1 16,-21-1-16,21 0 0,0 0 0,-22-21 16,22 21-16,0 0 0,0 1 0,0-1 15,0 0 1,0-42 15,0 0-15,0-1-16,0 1 15,22 0-15,-22 0 0</inkml:trace>
  <inkml:trace contextRef="#ctx0" brushRef="#br0" timeOffset="-196974.77">10414 12975 0,'0'-84'32,"-21"84"-1,42 84-31,-63-168 0</inkml:trace>
  <inkml:trace contextRef="#ctx0" brushRef="#br0" timeOffset="-196123.29">10795 12954 0,'21'0'16,"-127"21"-16,191-42 0,-64 0 0,-21 0 16,-21 0-16,0 21 15,0 0-15,-1 0 16,1 21-16,0 0 0,0 0 16,21 0-16,-21 0 0,21 1 15,-21-1-15,21 0 0,0 21 0,0-21 16,0 1-16,0-1 0,0 0 0,0 0 15,0 0-15,0 0 0,0 1 0,21-1 16,0-21 0,0 21-16,21-21 0,-20 0 0,20 0 15,-21 0-15,21 0 0,1 0 0,-22 0 16,21-21-16,1 21 0,-22-21 0,0-1 16,21 1-16,-21 0 0,1-21 15,-1 21-15,0-22 0,0 1 16,0 0-16,-21-1 0,21 1 0,-21 0 15,22-1-15,-1-20 0,-21 20 0,0 1 16,0 21-16,0-21 0,21 20 0,-21 1 16,0-21-16,0 63 31,0 0-31,0 0 0,0 1 16,-21 20-16,21-21 0,-21 21 0,21 1 15,0-1-15,-43 43 16,22-43-16,21 0 0,-21-20 0,21 20 0,-21-21 15,0 21-15,21-20 16,0-1-16,-22 0 0,22 0 0,-21 0 16,21 0-16,0 1 15,0-44 17,0 1-17,0 0-15,0 0 0,21 0 16,-21 0-16,22-1 0,-1 1 0,0 0 15,21-21-15,-21 21 0,1-1 16,20 22-16,-21-21 0,0 0 0,22 21 16,-22 0-16,0 0 0,0 0 15,0 0-15,0 21 0,-21 0 16,0 1-16,0-1 0,0 0 16,0 0-16,0 0 0,0 0 0,0 1 15,0-1-15,-21 0 0,0 0 0,21 0 16,-21 0-16,21 1 15,-21-22-15,21 21 0,-21-21 0,21 21 16,-22-21 31,22-21-16,0 0 0,-21 21-31</inkml:trace>
  <inkml:trace contextRef="#ctx0" brushRef="#br0" timeOffset="-192792.75">12700 12891 0,'0'0'0,"21"-22"16,0 22-16,0 0 0,-21-21 15,0 0-15,22 21 0,-1-21 16,-21 0-16,0 0 16,0-1-1,0 1-15,0 0 16,0 0-16,0 0 15,0 0-15,21-1 16,-21 1 0,0 0-1</inkml:trace>
  <inkml:trace contextRef="#ctx0" brushRef="#br0" timeOffset="-190381.23">12912 12721 0,'0'-21'31,"0"0"-31,0 0 16,0 0-16,0-1 0,0 1 16,0 0-16,0 0 15,0 0-15,-22 0 16,1 21-16,0 0 16,0 0-16,0 0 0,0 21 0,-1 0 15,1 0-15,0 0 0,-21 0 16,21 22-16,-22-1 0,22 22 15,0-22-15,-21 21 0,20-20 0,1-1 16,21 22-16,0-22 0,0 21 16,0-20-16,0-22 0,0 0 0,21 0 15,-21 0-15,43 1 0,-22-22 0,0 0 16,0 0-16,22 0 0,-22 0 16,21 0-16,0 0 0,-20 0 0,20-22 15,0 22-15,-21-21 0,22 0 0,-1 0 16,0 0-16,-20 0 0,20-1 0,-21 1 15,0-21-15,22 21 0,-22 0 16,0-22-16,0 22 0,-21 0 16,21 0-16,-42 42 31,0 0-31,21 0 0,-21 0 16,0 1-16,-1 20 0,1-21 0,21 0 15,0 22-15,-21-22 0,21 0 0,0 0 16,0 21-16,0-20 0,0-1 15,21 0-15,0-21 0,1 0 0,-1 0 16,0 0-16,0 0 0,21 0 16,-20 0-16,-1 0 0,21 0 0,-21 0 15,22-21-15,-22 0 0,21 21 0,-21-22 16,0 1-16,-21 0 0,0 0 0,0 0 16,0-22-16,0 22 0,0 0 15,-21-21-15,0 21 0,0-1 16,0 1-16,0 0 0,-22 0 0,22 21 15,0 0-15,-21 0 0,20-21 0,1 21 16,42 0 15,22 0-31,-22 0 16,21 0-16,1 0 0,-22 0 0,21 0 16,0 0-16,1 0 0,-1 0 15,-21 0-15,22 0 0,-22 0 0,21 21 16,-21-21-16,0 21 0,1 0 0,-1 0 15,-21 22-15,21-22 0,-21 0 16,0 0-16,0 0 0,0 22 16,0-22-16,0 0 0,0 0 0,0 0 15,0 1-15,0-1 0,-21 0 16,0-21-16,21 21 0,-22-21 16,22-21 15,0 0-16,0 0-15,0-1 0,0 1 0,22 0 16,-1-21-16,0 21 0,0-22 16,0-20-16,22 42 0,-22-22 15,0 22-15,0 0 0,0 0 16,0 0-16,1 21 0,-1 0 0,0 0 16,0 0-16,-21 21 0,21 0 15,-21 0-15,21 0 0,-21 0 0,0 22 16,0-22-16,0 21 0,0-21 15,0 22-15,0-1 16,0-21-16,0 0 0,-21 1 0,21-1 0,0 0 16,21-21-1,1 0 1,20 0-16,0 0 0,-21 0 0,22 0 16,-1-21-16,0 0 0,1-1 15,20 1-15,-20 0 0,41-21 16,-63 21-16,22-22 0,-1 22 0,-21-21 15,0 21-15,1-1 0,-22 1 16,0 0-16,0 0 0,-22 21 16,1 0-1,0 0-15,0 21 0,0 0 0,21 0 16,0 1-16,-21-1 0,21 0 0,0 0 16,0 21-16,0-20 0,0-1 15,0 0-15,0 0 0,0 0 0,21 0 16,-21 1-16,0-1 0,21-21 0,-21 21 15,21 0-15,0-21 16,-42 0 15,0-21-15,0 21-16,21-21 0,-21 21 16,21-21-16,-22 21 0,22 21 31,0 0-16,0 0-15,22-21 16,-22 21-16,21-21 0,0 0 16,0 0-16,0 0 0,0 0 15,1 0-15,-1 0 0,0 0 16,0 0-16,21 0 0,-20-21 16,20 21-16,-21-21 0,21 0 0,-20 0 15,20-1-15,-21 1 0,0 0 0,0 0 16,1 0-16,-22 0 0,21-22 0,0 22 15,-21 0-15,0 0 0,0 0 16,21-1-16,-21 1 0,0 42 31,0 1-31,0-1 0,0 0 0,-21 0 16,21 0-16,-21 0 0,21 22 16,-21-22-16,21 0 0,-22 0 0,22 0 15,0 1-15,0-1 0,0 0 16,0 0-16,0 0 0,22-21 15,-1 21-15,0-21 0,0 0 16,0 0-16,0 0 0,22 0 0,-22 0 16,21 0-16,-21-21 0,22 21 0,-22-21 15,21 0-15,-21 21 0,22-21 16,-22 0-16,0-1 0,21-20 16,-42 21-16,22 0 0,-1 0 0,-21-1 15,21 1-15,-21 0 0,0 0 0,0 0 0,0 42 47,0 0-47,0 0 0,0 0 0,0 1 16,0-1-16,0 0 0,0 0 15,0 0-15,0 0 0,0 1 0,0-1 16,0 0-16,0 0 16,0 0-16,0 0 15,-21-21 1,0 0-1,-1-21-15,1 21 16,0-21-16,21 0 16,-21 21-16,21-21 0,-21 21 15,21 21 1,0 0 0,0 0-16,21 0 15,0-21-15,0 22 16,0-22-16,1 0 0,-1 0 15,0 0-15,0 0 0,0 0 0,0 0 16,1 0-16,20 0 0,-21-22 0,21 1 16,-20 21-16,20-21 0,-21 0 0,21 0 15,-20 0-15,-1-1 0,21 1 16,-21-21-16,0 21 0,1-22 16,-1 1-16,0 0 0,21-43 15,-21 22-15,1-22 0,-1 43 16,0-22-16,-21 22 15,0 21-15,0 42 16,0 0-16,-21 0 16,0 0-16,-1 22 0,1-1 0,0-21 15,0 21-15,0 1 0,-22 41 16,22-41-16,0-22 0,0 21 0,0 1 16,0-1-1,21 21-15,0-41 0,0-1 16,0 0-16,0 0 0,0 0 0,0 0 15,0 1-15,0-1 16,21-21-16,0 0 0,0 0 16,0 0-16,0 0 15,1 0-15,-1 0 0,-21-21 16,21 21-16,0-22 0,0 22 0,-21-21 16,21 0-16,-21 0 0,0 0 15,22 21-15,-22-21 0,0-1 16,0 1-16,0 0 0,0 0 0,-22 0 0,1 0 15</inkml:trace>
  <inkml:trace contextRef="#ctx0" brushRef="#br0" timeOffset="-190202.56">16192 13060 0,'0'-21'63,"149"21"-32,-128 0-31,-191 21 0,361-42 0,-170 21 0,0 0 15,0-21-15,1 21 16,-22-22-16,0 1 16,0 0-1,-22 21-15,1 0 0</inkml:trace>
  <inkml:trace contextRef="#ctx0" brushRef="#br0" timeOffset="-190018.9">15452 12764 0,'63'0'16,"-126"0"-16,41 0 0,22 21 31,22 0-15,-1-21-1,0 0-15,0 0 16</inkml:trace>
  <inkml:trace contextRef="#ctx0" brushRef="#br0" timeOffset="-188204.76">17208 13272 0,'0'0'0,"0"21"0,22-21 62,-1-21-46,0-1-16,0 22 16,0-21-16,-21 0 0,21 21 0,1-21 15,-1 0-15,0 0 0,0-22 16,0 22-16,-21 0 0,21-21 0,-21 20 16,22-20-16,-22 21 0,0 0 15,0 0-15,0-1 0,-22 44 31,1-1-15,21 0-16,-21 21 0,21-21 16,-21 22-16,0-22 0,21 21 0,-21 1 15,21-22-15,0 21 0,0-21 0,0 0 16,0 22-16,0-22 0,0 0 16,0 0-16,21-21 0,21 21 15,-21-21-15,0 22 0,22-22 0,-1 0 16,-21 0-16,22 0 0,-22 0 0,21 0 15,0 0-15,-20-22 0,-1 22 0,0-21 16,0 0-16,0 21 0,-21-21 16,0 0-16,0 0 0,0-1 0,0-20 15,0 21-15,-21 0 0,0-22 16,-21 22-16,20 0 0,1 0 0,-21 0 16,21 0-16,-22 21 0,1-22 15,21 22-15,0 0 0,0 0 16,42 0-1,0 22 1,0-22-16,21 0 0,-20 0 0,20 0 16,-21 0-16,21 0 0,1 0 15,-1 0-15,0-22 0,1 1 0,-1 21 16,0-21-16,1 0 0,-1 21 16,0-21-16,1 0 0,-22 21 0,0-22 15,0 1-15,0 21 0,1-21 0,-1 0 16,-21 0-16,0 0 15,0-1 1,0 44 15,0-1-31,-21 0 16,21 0-16,-22 21 0,1-20 16,0 20-16,21 0 0,-21 1 15,-21 41-15,20-41 0,1 20 0,0-21 16,0 1-16,0-1 0,0 22 15,-1-22-15,22 21 0,0 1 0,-21-22 16,21 22-16,-21-1 0,21 1 16,0-1-16,0 1 0,0 42 15,0-43-15,0 1 0,0-1 0,0 1 16,0-1-16,0 1 0,0-22 16,0 21-16,-21 1 0,21-22 0,-21 1 0,21-1 15,0 0-15,0-21 0,-21 1 0,21-1 16,-22 0-16,22 0 0,-21-21 15,0 0 1,0 0-16,21-21 0,-21 21 16,0-21-16,21 0 0,-22-1 0,22 1 15,-21 0-15,21-21 0,-21 21 0,21-22 16,0 1-16,0 0 0,0-1 16,21-20-16,0 20 0,1-20 0,-1 21 15,0-22-15,0 22 0,0-22 16,0 1-16,22 20 0,-22 1 0,0-21 15,0 20-15,0 1 0,1 0 16,41-22-16,-42 43 0,22-43 16,-43 43-16,21 0 0,0 0 15,0 0-15,0 0 0,-21-1 0,21 22 16,1-21-16,-22 0 16,21 0-16,0 21 0,-21-21 15,21 21-15,0 0 110,0 0-1</inkml:trace>
  <inkml:trace contextRef="#ctx0" brushRef="#br0" timeOffset="-186229.43">19664 13018 0,'21'-22'16,"-42"44"-16,63-44 0,-21 1 0,0 21 0,1-21 15,-1 21-15,0-21 0,0 0 0,0 0 16,0-1-16,1 1 0,-1 0 16,-21 0-16,0 0 0,21 0 15,-21-1-15,21 1 0,-21 0 16,0 0-16,0 0 0,0 0 16,-21 21-1,0 0-15,0 21 0,-1 0 0,1 0 16,0 0-16,0 22 0,0-22 15,-22 21-15,22 0 0,0 22 16,21-22-16,-21 1 0,0-1 0,0 21 0,-1-20 16,1-1-16,0 0 0,0 1 0,21-22 15,0 21-15,0-21 0,0 1 16,21 41 0,0-42-16,0-21 0,1 0 0,20 0 15,-21 0-15,21 0 0,1 0 0,-1 0 16,0-21-16,1 0 0,-1 21 0,0-21 15,1 0-15,-1-1 0,0-20 0,22 21 16,-43-21-16,21-1 0,22-41 16,-22 41-16,-21-20 0,-21-1 15,0 22-15,22-22 0,-22 1 0,0-1 16,0 1-16,-22 21 0,1-1 0,0-20 16,0 20-16,-21 22 0,20-21 0,-20 21 15,0 0-15,-1-1 0,1 22 16,-21 0-16,20 0 0,1 0 15,-22 22-15,22-1 0,0 21 0,-1 0 16,1 1-16,0-1 0,21 22 0,-22-22 16,43 21-16,0 1 0,0-1 15,0-20-15,0-1 0,0 22 0,21-43 16,1 21-16,-1 0 0,21-20 0,-21-1 16,22 0-16,-1 0 0,0 0 15,1-21-15,-1 0 0,0 0 0,1 0 0,-1 0 16,21 0-16,-20-21 0,-1 21 15,22-21-15,-22 0 0,0 0 0,1-1 16,-1 1-16,-21 0 0,21 0 16,-20 0-16,-22 0 0,21-1 0,-42 44 31,-1-1-15,22 0-16,-21 0 0,0 0 0,0 22 15,0-22-15,21 0 0,0 0 0,-21 0 16,-1 0-16,22 1 0,0-1 0,0 0 15,0 0-15,0 0 16,0-42 15,22 21-31,-1-21 16,-21 0-16,21 0 0,0-1 16,0 1-16,-21 0 0,21-21 0,1 21 15,-1-1-15,0 1 0,0 0 16,-21 0-16,21 0 0,-21 0 0,21 21 15,-21 21 1,0 0-16,0 0 0,22 0 16,-22 0-16,0 1 0,0-1 15,0 0-15,21 0 0,-21 0 0,0 0 16,21 1-16,0-22 0,-21 21 16,21-21-16,0 21 0,1-21 15,-1 0-15,0 0 0,21 0 0,-21 0 16,1 0-16,-1 0 0,21-21 15,-21 0-15,0-1 0,1 1 0,-1 0 16,0 0-16,21-64 16,-21 43-16,1 0 0,-1-1 0,0-20 15,0 20-15,21-84 0,-20 85 16,-1-21-16,0 20 0,0 1 16,0-22-16,-21 43 0,21 0 15,-21 0-15,0 0 0,0 42 31,-21 0-31,0 21 0,0-20 16,0 20-16,0 21 0,-1-20 0,1 20 16,-21 1-16,21-1 0,0 1 15,-1-22-15,1 22 0,0-22 16,0 0-16,21 1 0,0-1 0,0-21 16,0 21-16,0-20 0,0-1 0,0 0 15,21 0-15,0-21 0,0 0 0,1 21 16,20-21-16,0 0 0,1 0 15,-22 0-15,21-21 0,-21 21 0,22-21 16,-22 0-16,0 0 0,0-1 16,21 1-16,-20 0 0,-22 0 0,21 0 15,0 0-15,-21-1 0,0 1 16,0 42 0,0 1-16,0-1 15,0 0 1,-21-21-16,21 21 0,0 0 0,0 0 15,0 1-15,21-22 16,0 21 0,0-21-16,0 0 0,1 0 0,-1 0 15,0 0-15,21 0 0,-21-21 16,22 21-16,-22-22 0,21 1 16,-21 0-16,1 21 0,-1-21 0,0 0 15,0 0-15,-21-22 0,21 22 0,-21 0 16,0 0-16,21 0 0,-21-1 15,0 1-15,0 0 16,-21 21 0,0 0-16,21 21 15,-21 0-15,0 1 0,0 20 16,-1-21-16,-20 64 0,0-1 16,21-41-16,-22 63 15,22-43-15,21-21 0,0 22 0,-21 63 16,21-64-16,0 1 0,0-1 15,0-20-15,0 20 0,-21-20 16,21 20-16,0-21 0,-21 1 0,-1 20 16,1-20-16,0-22 0,0 21 0,0 0 15,-22-20-15,22-1 0,-21 0 16,-22 21-16,43-42 0,-21 0 16,0 0-16,20 0 0,-20 0 0,21-21 15,-21 0-15,20 0 0,-20 21 16,21-21-16,-21-43 0,20 43 15,22 0-15,0 0 0,0-1 0,0 1 16,0 0-16,0-21 0,0 21 16,43-1-16</inkml:trace>
  <inkml:trace contextRef="#ctx0" brushRef="#br0" timeOffset="-185572.65">23262 13102 0,'21'0'32,"0"-21"-32,-21 0 0,22 21 15,-1-21-15,-21 0 0,21-1 0,0 1 16,-21 0-16,0-21 0,0 21 0,0-22 16,0 22-16,0-21 0,0 21 0,0-1 15,0 1-15,0 0 0,0 0 16,-21 21-16,0 0 0,0 0 0,-1 21 15,1 0-15,0 0 0,0 1 0,0 20 16,0 0-16,-1 1 0,1-22 0,0 21 16,0 0-16,21-20 0,-21 20 15,21-21-15,0 0 0,0 0 16,0 1-16,0-1 0,21-21 16,0 0-16,0 0 0,0 0 15,1 0-15,-1 0 0,0-21 0,0 21 16,0-22-16,0 1 0,1 0 15,20 0-15,-42 0 0,21 0 0,0-1 16,0-20-16,-21 21 0,0-21 0,0 20 16,0 1-16,22 0 0,-22 42 31,0 0-31,0 22 0,0-22 16,0 21-16,-22-21 0,22 22 15,0-22-15,0 0 0,0 0 0,0 22 16,0-22-16,0 0 0,0 0 15,22 0 1,-1-21-16,0 0 16,0 0-16,-21-21 0,21 0 15,-21 0-15,0 0 0,21-1 0,-21 1 16</inkml:trace>
  <inkml:trace contextRef="#ctx0" brushRef="#br0" timeOffset="-183105.73">23982 12319 0,'21'-85'16,"-21"43"0,-21 169-16,21-233 15,-21 127-15,21 1 16,-22 20-16,1 0 0,0 1 0,0-1 16,21 21-16,-21-20 0,0 20 15,-1-20-15,1 20 0,21-21 0,-21 1 16,0 20-16,0-20 0,0-22 15,21 21-15,0-21 0,-22 0 0,22 1 0,-21 20 16,21-63 31,0 0-47,0-1 0,21 1 16,1-21-16,-1 21 0,0 0 0,21-1 15,-21 1-15,1 0 0,20 0 16,-21 0-16,21 21 0,-20 0 0,20 0 15,-21 0-15,0 0 0,0 21 0,1 0 16,-1 0-16,0 0 0,-21 22 0,0-22 16,0 0-16,0 21 15,0-20-15,0-1 0,0 0 0,0 0 0,0 0 16,0 0-16,0 1 0,-21-22 0,0 21 16,-1-21-16,1 0 0,0 0 15,0 0-15,0 0 16,0 0-16,-1 0 0,1 0 15,0-21-15,21-1 16,0 1-16,-21 21 16,21 21 15,0 1-15,21-22-16,0 0 0,-21 21 15,21-21-15,1 0 0,-1 0 0,0 0 16,21 0-16,-21 0 0,22 0 15,-1 0-15,-21 0 0,22 0 0,-1 0 16,21-21-16,-20-1 0,-1 22 16,0-21-16,1 0 0,-1 0 0,0-21 15,1 20-15,-1-20 0,-21 0 16,0 21-16,1-22 0,-1 22 0,-21-21 16,0 21-16,0-1 0,0 1 0,-21 21 15,-1 0-15,-20 0 16,21 0-16,0 21 0,0 1 15,-1-1-15,1 0 0,21 0 0,0 21 16,0-20-16,0-1 0,0 21 0,0-21 16,0 0-16,0 1 0,0 20 0,21-21 15,1 0-15,-1 0 0,0 1 16,-21-1-16,21-21 16,-21 21-16,-21-21 31,21-21-31,-21 21 15,0-21-15,-1 21 0,1-22 16,0 22-16,21 22 47,21-22-47,0 0 16,1 0-16,-1 0 0,0 0 15,0 0-15,0 0 0,22 0 16,-22 0-16,21 0 0,-21 0 0,22-22 15,-22 1-15,21 0 0,-21 0 0,22 0 16,-22-22-16,0 22 0,21-42 16,-21 20-16,1-20 0,-1 21 0,0-22 15,0 1-15,0 20 0,0-20 16,22-64-16,-22 63 0,21-105 16,-42 127-16,0-1 15,0 1-15,0 21 0,0 0 16,0-1-16,0 44 15,-21-1-15,0 21 16,0 0-16,0 1 0,-1 20 16,1-20-16,0 20 0,0 1 0,0-22 15,21 21-15,-21 1 0,-1-1 0,1 1 16,0-1-16,21-20 0,0 63 16,-21-43-16,21-21 0,0-20 15,0 20-15,0-21 0,0 21 0,0-20 16,0-1-16,0 0 0,21-21 15,0 0-15,0 0 0,1 0 16,-1 0-16,0 0 0,0 0 16,21 0-16,-20-21 0,-1 0 0,21-1 15,-21 1-15,22 0 0,-22-21 16,0-1-16,0 22 0,0-21 0,0 0 16,-21-1-16,0 22 0,0 0 15,0 0-15,0 0 0,0-1 0,0 44 16,0-1-1,0 0-15,0 0 0,-21 0 16,21 22-16,0-22 0,-21 0 0,21 21 16,0-21-16,0 1 0,0-1 0,0 0 15,0 0-15,0 0 0,21 0 16,0-21 0,-21 22-16,22-22 0,-1 0 0,0 0 15,0 0-15,0 0 16,0 0-16,1 0 0,-1 0 0,0 0 15,21-22-15,-21 1 0,1 21 0,-1-21 16,21 0-16,-21 0 0,0 0 16,1-1-16,-1 1 0,0 0 0,0 0 15,-21-21-15,0 20 0,0 1 0,0 0 16,0-21-16,-21 42 16,0 0-16,0 0 0,-1 0 15,1 0-15,0 21 0,0 0 0,0 0 16,-22 0-16,1 22 0,21-1 15,21-21-15,-21 0 16,21 1-16,-21-1 0,21 21 16,0-21-16,21 0 15,0-21-15,0 0 16,0 0-16,0 0 16,-21-21-16,22 21 0,-1-21 0,0 0 15,0 21-15,-21-21 0,42-43 16,-20 43-16,-22 0 0,0 0 0,0 0 15,21 21-15,-21 21 32,0 0-32,0 0 0,0 0 0,-21 0 15,21 1-15,0-1 0,0 0 16,0 0-16,0 0 16,21-21-1,0 21-15,0-21 0,21 0 0,-20 0 16,-1 0-16,0 0 0,0 0 0,0 0 15,0-21-15,1 21 0,-1-21 0,-21 0 16,21 0-16,0 0 0,-21-1 16,21 1-16,22-21 15,-22 21-15,-21 0 0,21-1 0,0 1 0,0 21 16,-21 21 31,0-42 15,0 0-46,0 0 0,-21 21-1,0 0-15,21 21 0,0 0 16,-21-21-16,0 21 0,-1 1 15,22-1-15,-21 21 0,0-21 0,21 0 16,0 1-16,0-1 0,-21 0 16,21 0-16,0 0 0,0 0 0,0 1 15,0-1-15,21 0 16,0-21-16,0 0 16,1 0-16,-1 0 0,0 0 0,0 0 15,0 0-15,0-21 0,1 21 0,-1-21 16,0-1-16,0 1 0,21-42 15,-20 42-15,20-85 0,-21 63 16,21 1-16,-20-21 0,-1 20 16,0-20-16,21 20 0,-21-20 15,1 21-15,-1-1 0,21-20 16,-21 42-16,-21-1 0,0 1 0,0 42 31,-21 1-31,0-1 0,0 21 16,0 0-16,-43 43 0,43-43 15,-21 43-15,42-43 16,-22 22-16,22-22 0,-21 1 0,21-22 16,0 21-16,0 0 0,0-20 0,0-1 15,0 0-15,0 0 0,0 0 16,0 0-16,0 1 16,21-22-16,1 0 15,-1 0-15,0 0 16,0 0-16,0 0 0,0 0 15,1 0-15,-1-22 16,-21 1-16,0 0 0,21 21 16</inkml:trace>
  <inkml:trace contextRef="#ctx0" brushRef="#br0" timeOffset="-182882.14">26564 12827 0,'21'0'31,"-42"0"-31,42 0 16,22 0-16,-1 0 0,-21 0 0,0 0 15,22-21-15,-1 21 0,-21 0 16,21 0-16,1 0 0,-22 0 16,21 0-16,-21-21 0,1 21 0,-22-21 15,0-1-15,-22 1 16,1 21-16,0-21 15,0 21-15</inkml:trace>
  <inkml:trace contextRef="#ctx0" brushRef="#br0" timeOffset="-182627.12">25082 12425 0,'0'0'0,"22"0"16,-1 0-16,21 0 0,-21 0 16,22 0-16,-22 0 0,21 0 15,-21 0-15,22 0 0,20 0 16,-21 0-16,-20 0 0,-1 0 16,21 0-16,-21 0 0,0 0 15,-42 0 1,0 0-1,0 0-15,0 0 0,-22 0 0</inkml:trace>
  <inkml:trace contextRef="#ctx0" brushRef="#br0" timeOffset="-181065.02">2011 14669 0,'0'0'0,"0"-22"0,0 1 15,0 0 1,-21 21 15,21 21-31,0 0 16,0 1-16,0 20 0,0-21 0,0 0 15,0 22-15,0-22 0,0 21 16,-22-21-16,22 0 0,0 22 0,-21-22 16,21 0-16,-21 0 0,21 0 15,0 1-15,0-44 47,0 1-47,0 0 16,0 0-16,21 0 0,-21-22 15,0 22-15,21 0 0,1-21 0,-22 21 16,21-1-16,0 1 0,0 0 16,-21 0-16,21 0 0,0 21 0,1 0 15,-1 0-15,0 0 0,0 0 0,0 21 16,0 0-16,1 0 0,-1 0 15,-21 22-15,21-22 0,0 42 16,-21-20-16,0-22 0,0 21 16,0-21-16,0 1 0,0 20 0,0-21 15,0 0-15,21-21 32,0 0-17,-21-21-15,22 0 0,-1-21 16,0 20-16,-21 1 0,21-21 0,0 21 15,22-22-15,-22 1 0,0 0 0,21 21 16,-21-22-16,22 1 0,-22 21 16,21 0-16,1-1 0,-22 22 0,0 0 15,21 0-15,-21 0 0,1 22 16,-22-1-16,0 0 0,21 0 16,-21 21-16,0-20 0,0-1 0,0 21 15,0-21-15,0 0 0,0 1 0,-21-1 16,21 0-16,0 0 0,0 0 15,-22 0-15,22 1 0,0-44 47,0 1-31,0 0-16,0 0 0</inkml:trace>
  <inkml:trace contextRef="#ctx0" brushRef="#br0" timeOffset="-180682.23">3133 14859 0,'21'0'16,"21"21"-1,-105-42-15,147 42 16,-63-21-16,1 0 0,-1 0 16,0 0-16,21 0 0,-21-21 0,22 0 15,-22 21-15,21-21 0,-21 0 16,22-1-16,-22 1 0,0 0 0,0 0 15,0 0-15,-21 0 0,0-1 16,0 1-16,0 0 0,0 0 0,0 0 0,-21 21 16,0 0-16,0 0 15,0 0-15,-22 21 0,22 0 0,-21 0 0,0 0 16,20 1-16,1 20 0,-21-21 16,21 21-16,0 1 0,21-22 15,0 21-15,0-21 0,0 22 0,0-22 16,0 0-16,21 21 0,0-20 15,0-22-15,21 21 0,-20-21 16,20 0-16,0 0 0,-21 0 0,22 0 16,-1 0-16,0 0 0,-20-21 0,20-1 15,0 1-15,1 0 0,-22 0 16,21 0-16,-21 0 0,0-1 16</inkml:trace>
  <inkml:trace contextRef="#ctx0" brushRef="#br0" timeOffset="-180424.71">4254 14351 0,'22'-127'47,"-107"254"-15,85-63-32,63-128 0,-147 170 0,63-64 0,-1 1 15,22 20-15,-21-21 0,0 1 16,0-1-16,0 0 0,0 1 15,-1-22-15,-20 42 0,42-41 16,0-1-16,0 0 0,0 0 16,21-21-1,0 0-15,1-21 0,-1 21 16,0-21-16,0 0 0,21-22 16,-20 22-16,20 0 0</inkml:trace>
  <inkml:trace contextRef="#ctx0" brushRef="#br0" timeOffset="-179682.58">4508 14436 0,'64'-64'47,"-106"255"-15,20-149-32,22-211 0,0 380 0,-21-168 0,0-1 15,21 0-15,-42 22 0,42-43 16,0 21-16,-21-20 0,21-1 15,-22 0-15,44-21 32,-1-21-32,0 0 15,0-1-15,0 1 0,0 0 16,1 0-16,-1 0 0,0 0 0,21-1 16,-21 1-16,1 0 0,-1 21 15,-21 21 1,0 0-16,0 1 15,0-1-15,0 0 0,0 0 0,0 0 16,0 0-16,0 1 0,0-1 0,0 0 16,0 0-16,0 0 0,0 0 15,21 1-15,0-22 0,0 0 16,0 0-16,1 0 0,-1 0 0,0 0 16,0 0-16,21 0 0,-20-22 15,20 22-15,-21-21 0,21 0 16,-20 0-16,-1 0 0,21 0 0,-21-1 15,0 1-15,-21 0 0,22 0 0,-22 0 16,21 0-16,-42 21 31,21 21-15,-22-21-16,1 21 0,21 0 0,-21 0 16,21 0-16,0 1 0,0-1 15,0 0-15,0 0 0,0 0 0,0 0 16,0 1-16,21-22 15,0 0-15,1 0 16,-1 0-16,0 0 0,0 0 16,0-22-16,0 22 0,1-21 0,-1 0 15,0 0-15,0 0 0,0 0 16,0-1-16,-21 1 0,0 0 0,0 0 16,0-21-16,0 20 0,0 1 0,0 0 15,-21 0-15,0 0 0,0 0 16,0 21-16,0 0 0,-1 0 0,1 0 15,0 0-15,-21 0 0,21 0 16,-1 21-16,1-21 0,0 21 16,21 0-16,-21 0 0,21 0 15,0 1-15,21-1 16,0-21-16,0 0 0,1 21 16</inkml:trace>
  <inkml:trace contextRef="#ctx0" brushRef="#br0" timeOffset="-178777.76">5969 14753 0,'21'-42'16,"-21"21"-16,-63 105 0,105-105 0,-21-63 0,-21 62 16,-21 22-16,0 0 15,0 0-15,-1 0 0,1 0 0,-21 0 16,21 22-16,0-1 0,-1 0 15,1-21-15,-21 21 0,21 21 16,21-20-16,-21-1 0,21 0 0,-22 0 16,22 0-16,0 0 0,0 1 15,0-1-15,0 0 0,22-21 0,-1 21 16,0-21-16,0 0 16,0 0-16,0 0 0,1 0 0,-1 0 15,0 0-15,0 0 0,0-21 16,0 0-16,1 21 0,-1-21 0,0-1 0,0 1 15,0 0-15,0 0 0,-21 0 16,22-22-16,-1 1 0,0 0 0,-21 21 16,21-43-16,0 22 0,-21-1 15,21 1-15,1 0 0,-22-1 0,0 1 16,21-21-16,-21 20 0,0 22 16,21 0-16,-21 0 15,21 21-15,-21 21 31,0 0-31,0 21 0,0-20 16,-21 20-16,21 0 0,-21 1 16,21-1-16,0 0 0,0 1 0,-21-1 15,21 0-15,-22 1 0,22-1 16,0-21-16,0 21 0,0-20 0,0-1 0,0 21 16,0-21-16,0 0 15,0 1-15,0-1 0,0 0 16,22-21-16,-1 21 0,0-21 15,0 0-15,0 0 0,0 0 16,43 0-16,-43-21 16,0 0-16,22 0 0,-22 21 0,21-22 15,-21 1-15,22 0 0,-22 0 0,21 0 16,-21 0-16,22-1 0,-22 1 0,0 0 16,21-42-16,-42 41 0,0 1 15,0 0-15,-21 21 31,0 0-15,21 21-16,-21 0 0,21 1 16,-21-1-16,21 0 0,0 0 0,0 0 15,0 0-15,0 1 16,0-1-16,21 0 0,-21 0 16,21 0-16,-21 0 0,21-21 15,-21 22-15,0-1 0,0 0 16,0 0-1,0 0-15,-21-21 0,0 0 16,21 21-16,-21-21 0,-1 0 16,1 0-16,0 0 15,0 0 1,0 0-16,21-21 16,-21 21-16,21-21 0,-22 0 15,1 21-15,0-21 0</inkml:trace>
  <inkml:trace contextRef="#ctx0" brushRef="#br0" timeOffset="-178278.69">4572 14436 0,'21'0'31,"0"-21"-31,0 21 15,22 0-15,-22-22 0,21 22 0,-21 0 16,22 0-16,-1 0 0,0 0 0,1 0 16,-1 0-16,0-21 0,-20 21 15,20 0-15,-21 0 0,0 0 0,0 0 16,-21 21 156</inkml:trace>
  <inkml:trace contextRef="#ctx0" brushRef="#br0" timeOffset="-175302.54">8424 14436 0,'0'-21'16,"0"-1"15,-21 44 16,0-1-47,0 0 15,21 0-15,0 0 16,0 0-16,-21 22 0,21-22 16,-22 0-16,22 0 0,0 22 0,0-22 15,0 0-15,0 0 0,-21 0 0,21 0 16,0 1-16,0-1 0,0 21 16,0-21-16,0 0 0,0 1 15,0-1-15,21-21 16,1 0-16,-1 0 15,0 0-15,0 0 0,0 0 16,0 0-16,1 0 0,-1 0 16,0-21-16,0 21 0,0-22 0,0 1 15,1 21-15,-1-21 0,0 0 16,21 0-16,-42 0 0,21-1 0,1 1 16,-1 0-16,-21-21 0,0 21 0,0-1 15,0-20-15,0 21 0,0 0 16,0-22-16,0 22 0,-21 0 0,-1-21 15,22 21-15,-21-1 0,-21 1 0,21 21 16,0-21-16,-1 21 0,1 0 16,-21 0-16,21 0 0,0 0 0,-1 0 15,1 0-15,0 21 0,0-21 0,0 21 16,0 1-16,21-1 0,-22 21 0,22-21 16,-21 22-16,21-22 0,0 0 15,0 21-15,0-21 0,0 1 16,0-1-16,0 0 0,0 21 15,21-21-15,1-21 0,-22 22 0,21-22 16,0 0-16,0 0 0,0 21 0,0-21 16,1 0-16,20 0 0,-21 0 15,0 0-15,22-21 0,-22 21 0,21-22 16,0 1-16,-20 21 0,20-21 0,0 0 16,-21 0-16,22 0 0,-22-22 15,0 22-15,0 0 0,0-21 0,1 20 16,-1 1-16,-21 0 0,0 0 0,0 0 15,0 0-15,0 42 32,0 0-32,0 0 15,0 0-15,0 0 0,0 22 16,0-22-16,0 0 0,-21 21 0,21-20 16,0-1-16,-22 0 0,22 0 0,0 0 15,0 0-15,0 1 0,0-1 16,0 0-16,0 0 31,0-42 0,0 0-15,-21 0-16,21-1 16,0 1-16,0 0 0</inkml:trace>
  <inkml:trace contextRef="#ctx0" brushRef="#br0" timeOffset="-174598.35">9102 14161 0,'0'-22'16,"0"44"-16,0-65 0,0 22 0,-22 21 0,1-21 15,0 0-15,0 0 0,0-1 0,0 22 16,-22-21-16,22 21 0,-21-21 15,-1 21-15,1 0 0,0 0 0,-1 0 16,-20 0-16,21 0 0,-1 0 0,-20 0 16,20 0-16,1 0 0,0 0 0,-1 0 15,1 21-15,0 0 0,-1 1 16,1-1-16,0 0 0,-1 0 0,22 21 16,-21 1-16,0-1 0,20 0 15,-20 1-15,21 20 0,0 1 0,0-22 0,-1 22 16,1-1-16,21-21 0,-21 22 15,21-22-15,0 1 0,0-1 16,0 0-16,0 1 0,42 41 16,-20-63-16,-1 22 0,0-22 0,21 21 15,-21-21-15,22 1 0,-22 20 16,21-21-16,43 21 0,-64-42 16,21 22-16,1-1 0,20-21 15,-20 0-15,-1 0 0,0 0 0,1 0 16,20 0-16,-21 0 0,22-21 15,-22-1-15,22 1 0,-1 0 0,-20 0 16,20 0-16,-21 0 0,1-22 16,-1 22-16,0 0 0,-20-21 0,-1 20 15,0 1-15,0-21 0,0 0 0,0 20 16,-21-20-16,0 0 0,0 21 16,0-85-16,0 63 0,0 1 15,0-21-15,0 20 0,0-20 0,0-1 16,0 22-16,-21 0 0,0-1 0,0 1 15,0 0-15,-22-1 0,1 22 16,0 0-16,-1 0 0,1 0 16,-21-1-16,20 1 0,-20 21 0,20 0 15,-20 0-15,21 0 0,-1 0 0,1 0 16,0 0-16,-1 0 0,1 0 16,21 0-16,-22 21 0,1-21 0,21 22 15,0-22-15,0 21 0,-22-21 0,1 21 16,21 0-16,0-21 0,-1 21 15,1-21-15,0 21 0,21 1 16,-21-1-16,0-21 16,21 21-16</inkml:trace>
  <inkml:trace contextRef="#ctx0" brushRef="#br0" timeOffset="-171153.86">10118 14245 0,'21'0'0,"-42"0"0,63 0 0,-42-21 0,0 0 16,21 21-16,-21-21 0,21 21 0,-21-21 15,0-1-15,0 1 16,-21 21-1,0 0-15,0 21 16,0 1-16,-1-1 0,-20 0 0,21 21 16,0-21-16,0 22 0,-1 20 15,1-20-15,0-1 0,21 21 0,0-20 16,0-1-16,0 0 0,0 22 16,0-22-16,21-21 0,0 1 0,1-1 15,-1-21-15,21 0 16,-21 21-16,43-21 0,-43 0 15,21 0-15,-21-21 0,1 0 0,20 21 16,-21-22-16,0 1 0,0 0 0,22 0 16,-43 0-16,21-22 0,0 22 15,0 0-15,-21-21 0,21 21 0,-21-22 16,0 1-16,0 21 0,0 0 16,0 42 15,0 0-31,-21 0 15,21 0-15,0 22 0,0-22 0,0 0 16,0 0-16,0 21 16,0-20-16,0-1 0,0 0 0,0 0 15,0 0-15,0 0 0,0 1 16,21-22-16,1 0 0,-1 0 16,0 0-16,0 0 15,0 0-15,0 0 0,1-22 0,-1 22 16,21-21-16,-42 0 0,21 21 0,0-21 15,-21 0-15,0-22 0,0 22 16,0 0-16,0 0 0,0 0 0,0-22 16,-21 22-16,0 0 0,0 0 0,21 0 15,-21 21-15,0-21 0,-1 21 16,1 0 0,21-22-16,21 1 31,1 21-31,-1-21 0,0 21 0,21-21 15,-21 21-15,22-21 0,-1 21 16,0 0-16,-20-21 0,20 21 0,0 0 16,1 0-16,-1 0 0,-21 0 0,0 0 15,22 21-15,-22 0 0,-21 0 16,0 0-16,21 0 0,-21 22 0,0-22 16,0 21-16,0-21 0,0 1 15,0 20-15,0-21 0,0 0 0,-21 0 16,21 1-16,0-1 0,-21 0 15,21 0-15,-22 0 0,22 0 0,-21-21 16,21 22-16,-21-22 16,21-22-1,0 1-15,0 0 16,0 0-16,0 0 0,0 0 0,0-22 16,0 22-16,21-21 0,0-1 0,-21 22 15,22-21-15,-1 0 0,0-1 0,0 22 16,0 0-16,0 0 15,1 0-15,20-1 0,-21 1 0,0 21 16,0 0-16,1 0 0,-1 0 0,0 21 16,-21 1-16,21-1 0,-21 0 15,0 0-15,0 21 0,0 1 16,0-22-16,0 21 0,0 22 16,0-43-16,0 21 0,-21-21 0,21 1 15,0-1-15,0 0 0,0 0 16,21-21-16,0 0 15,0 0-15,1 0 0,-1 0 16,0 0-16,0-21 0,21 0 0,-20 0 16,20-1-16,0 1 0,-21 0 15,22-21-15,-1 21 0,-21-22 16,22 1-16,-22 21 0,0-22 0,0 22 16,0-21-16,-21 21 0,0 0 0,0-1 15,-21 22 1,0 22-16,0-1 15,0-21-15,21 21 0,0 21 0,-22-21 16,22 1-16,0-1 0,0 0 0,0 21 16,0-21-16,0 1 15,0-1-15,0 0 0,0 0 0,0 0 0,0 0 16,22-21-16,-22 22 0,21-22 0,-21 21 16,-21-21 15,-1 0-31,1 0 0,0-21 15,0 21-15,0-22 0,0 22 16,21-21-16,-22 21 0,22-21 0,-21 21 16,21 21-1,0 0 1,0 1-16,0-1 0,21 0 16,1-21-16,-22 21 0,21-21 0,0 0 15,0 21-15,0-21 16,22 0-16,-22 0 0,0 0 0,21 0 15,-21 0-15,22-21 0,-1 0 0,0 21 16,1-21-16,-1 0 0,0-1 16,-20 1-16,20 0 0,0-21 15,-21 21-15,1-1 0,-1 1 0,0-21 16,-21 21-16,0 0 0,0-1 16,21 1-16,-21 0 0,-21 42 31,0 0-31,21 1 15,-21-1-15,21 21 0,-22-21 0,22 22 16,-21 62 0,21-62-16,0-22 15,0 0-15,21 0 0,1-21 0,-1 21 16,0-21-16,0 0 0,0 22 0,22-22 16,-22 0-16,0 0 0,21 0 0,1 0 15,-22-22-15,21 22 0,-21-21 16,0 0-16,22 0 0,-22 0 15,0 0-15,0-22 0,22-20 0,-43 42 16,21-22-16,-21 22 0,21 0 0,-21 0 16,0 0-16,0-1 0,0 44 31,0-1-15,0 0-16,0 21 0,0-21 0,0 1 15,0 20-15,0-21 0,0 0 16,0 0-16,0 1 0,0 20 0,0-21 15,0 0-15,21 0 0,-21 1 16,-21-22 0,0 0-1,0 0-15,-1 0 0,1 0 16,21-22-16,-21 22 0,21-21 0,-21 21 16,21-21-16,0 42 31,0 0-16,0 1-15,21-22 0,0 0 16,-21 21-16,21-21 0,1 21 16,-1-21-16,0 0 0,0 0 0,21 0 15,-20 0-15,20 0 0,0 0 16,1 0-16,-1-21 0,0 0 0,1 21 16,-22-22-16,21 1 0,0-21 15,-20 21-15,-1-22 0,0 22 16,0-21-16,-21 0 0,42-43 15,-42 43-15,0-1 0,0 1 16,22 21-16,-22-22 0,0 22 0,21-42 16,-21 42-16,0-1 15,0 44 1,0-1-16,0 0 16,0 0-16,-21 0 0,-1 22 0,22-1 15,-21 0-15,0 1 0,0-22 0,21 21 16,0 0-16,-21 1 0,21-1 15,-21-21-15,21 22 0,0-22 0,0 0 16,0 0-16,0 0 0,0 0 0,0 1 16,0-1-16,21-21 15,0 0-15,0 0 16,0 0-16,0 0 0,1 0 0,-1 0 0,0-21 16,21 21-16,-21-22 0,1 1 0,-1 0 15,0 0-15,21-21 16</inkml:trace>
  <inkml:trace contextRef="#ctx0" brushRef="#br0" timeOffset="-170967.21">13589 14372 0,'-21'0'16,"42"0"15,-21 0-15,21 0-16,0 0 0,0 0 15,1 0-15,-1-21 0,0 21 16,0 0-16,-21-21 0,0 0 16,0 0-16</inkml:trace>
  <inkml:trace contextRef="#ctx0" brushRef="#br0" timeOffset="-170753.6">12912 14118 0,'-43'0'16,"149"0"-16,-233 0 0,191 0 0,-128 21 62</inkml:trace>
  <inkml:trace contextRef="#ctx0" brushRef="#br0" timeOffset="-169871.11">14774 14584 0,'0'-21'0,"0"42"0,0-63 0,0 20 31,-21 22-31,0 0 16,0 0-16,0 22 0,-1-1 15,22 0-15,-21-21 0,0 42 0,0-21 16,0 1-16,0-1 0,21 0 16,0 0-16,0 0 0,0 0 0,0 1 15,0-1-15,0 0 16,21-21-16,0 0 15,0 0-15,0 0 0,0 0 16,1 0-16,-1 0 0,0 0 0,0-21 16,0 21-16,0-21 0,1-1 15,-1 1-15,-21 0 0,21 0 0,-21 0 0,0 0 16,0-1-16,0 1 16,0 0-16,0 0 0,0 0 15,0 0 1,21 21-1,0 0-15,0 0 16,1 0-16,-1 0 0,0 0 0,0 0 16,0 0-16,22-22 0,-22 22 0,0 0 15,0 0-15,21 0 16,-20 0-16,-1 0 0,-21 22 31,0-1-31,0 0 0,0 0 16,0 0-16,-21 22 0,21-22 15,-22 0-15,22 21 0,0 1 16,0-22-16,-21 21 0,21 0 0,-21 1 16,21-1-16,0 0 0,0 22 0,-21-22 15,0 22-15,21-1 0,-21 1 0,-1 42 16,22-64-16,-21 21 0,21-20 16,-21 20-16,21-20 0,0-1 15,0-21-15,0 21 0,0-20 0,0 20 16,0-21-16,0 0 0,-21 0 15,0-21 1,21-21-16,-21 0 0,21 0 16,0 0-16,0 0 0,0-22 15,0 22-15,0-21 0,0-1 0,0 1 16,0 0-16,0-22 0,0 22 0,0-22 16,0 1-16,0-1 0,21 1 0,0 21 15,0-22-15,0 22 0,22-43 16,-22 43-16,21 21 0,-21-22 15,0 22-15,22-21 0,-22 21 16</inkml:trace>
  <inkml:trace contextRef="#ctx0" brushRef="#br0" timeOffset="-169212.35">16785 14288 0,'0'-22'0,"0"44"0,0-65 0,0 22 15,0 0-15,0 0 0,0 0 0,0-22 16,0 22 0,0 42-1,0 0-15,0 1 16,-21 20-16,21 0 0,0 1 16,0-1-16,-21 0 0,21 1 0,0 20 15,0-21-15,-21 1 0,21-1 0,-22 0 16,22 1-16,0-22 0,-21 21 15,21-21-15,-21 1 0,21-1 16,-21-21-16,21 21 0,-21-21 16,21-21 15,0 0-31,0-1 16,0 1-16,0 0 0,0 0 0,21-21 15,0 20-15,0 1 0,0-21 0,1 21 16,-1 0-16,0-1 0,21 1 15,1 21-15,-22-21 0,0 21 16,0 0-16,0 0 0,0 21 16,1 0-16,-1 1 0,0-1 0,0 21 15,-21-21-15,0 0 0,0 1 16,0-1-16,-21 0 0,0 0 16,0 0-16,-1-21 0,1 21 0,0-21 15,0 0-15,0 22 0,-22-22 0,22 0 16,0 0-16,0 0 0,0 0 0,0 0 15,21-22 17,21 22-32</inkml:trace>
  <inkml:trace contextRef="#ctx0" brushRef="#br0" timeOffset="-168810.1">17441 14499 0,'21'-42'16,"-42"84"0,21-84-1,-21 42-15,-21 0 0,21 21 0,-1 0 16,1 0-16,-21 1 0,21-1 0,0 21 16,-22 0-16,22 1 0,0-22 15,21 0-15,0 0 0,0 0 16,0 1-16,0-1 0,0 0 0,21-21 15,0 21-15,0-21 0,1 0 0,20 0 16,0 0-16,1 0 16,-22 0-16,21 0 0,-21-21 0,22 0 15,-22 21-15,0-21 0,0-22 16,0 22-16,-21 0 0,0-21 0,0 20 16,0-20-16,0 0 0,0-1 15,0 22-15,-21-21 0,21 21 0,-21 0 0,0-1 16,-22 22-16,22 0 0,0 0 15,0 0-15,-21 0 0,20 0 0,1 22 16,0-1-16,0-21 0,0 21 16,21 21-16,0-21 0,0 1 0,21-1 15,0-21-15,0 0 16,22 0-16,-22 0 0,21 0 16</inkml:trace>
  <inkml:trace contextRef="#ctx0" brushRef="#br0" timeOffset="-168528.12">18119 14224 0,'63'-106'31,"-84"64"1,0 63-32,0 106 0,21-233 0,-22 127 0,1 22 15,0-1-15,0 0 0,0 1 16,0-1-16,-1 0 0,1 64 15,0-63-15,0-1 0,0 0 0,21 1 16,0-22-16,-21 21 0,21-21 0,-22 0 16,22 1-16,0-1 0,0 0 15,0 0-15,0 0 16,0-42 0,22 0-16,-1 21 15,0-21-15,0 0 0,0-22 0</inkml:trace>
  <inkml:trace contextRef="#ctx0" brushRef="#br0" timeOffset="-168078.95">18457 14139 0,'43'-63'32,"-43"105"-17,-43-21-15,64-21 0,-42 43 0,21-1 16,-21 0-16,0 1 0,0-1 15,0 22-15,-22-22 0,22 0 0,0 1 16,0-1-16,0 0 0,21 1 0,-22-22 16,1 21-16,0-21 0,21 0 15,0 1-15,0-1 0,-21-21 0,21 21 0,-21-21 16,21-21 15,0 0-31,21 21 16,-21-22-16,21 1 0,0-21 0,0 21 15,1 0-15,-1-1 0,21 1 16,-21-21-16,0 21 0,22 21 0,-22-21 16,21-1-16,1 22 15,-22 0-15,0 0 0,0 0 0,0 22 0,-21-1 16,21-21-16,-21 21 0,0 21 0,0-21 16,0 1-16,0-1 15,0 0-15,0 0 0,0 0 0,-21 0 16,0 1-16,21-1 0,0 0 15,-21-21-15,21 21 0,-21-21 16,0 0-16,-1-21 31,1 0-31,0 0 0</inkml:trace>
  <inkml:trace contextRef="#ctx0" brushRef="#br0" timeOffset="-167867.35">17886 14457 0,'21'-21'31,"-42"42"-31,63-42 0,-21 21 16,0 0-16,1 0 0,-1 0 16,0 0-16,21 0 0,-21 0 0,1 0 15,20 0-15,-21 0 0,0 0 16,0 0-16,1 0 0,-1-21 0,0 21 0,0 0 15,-21-22-15,21 22 0</inkml:trace>
  <inkml:trace contextRef="#ctx0" brushRef="#br0" timeOffset="-167222.71">20002 14732 0,'22'0'0,"20"-21"16,-42 0-16,21 0 0,-21-1 15,0 1-15,0 0 0,0 0 16,0-21-16,0 20 0,-21 1 16,0 0-16,0 21 0,-1-21 0,1 21 15,-42 0-15,20 0 0,1 0 16,0 0-16,21 21 0,-22 0 0,1 22 15,0-22-15,20 21 16,-20-21-16,0 22 0,21-22 0,-1 21 16,1-21-16,21 0 0,0 1 0,0-1 15,0 0-15,0 0 0,43 0 16,-22-21-16,0 0 0,21 0 0,-21 0 16,22 0-16,-1 0 0,0 0 0,1 0 15,-1-21-15,0 21 0,-20-21 16,20 0-16,-21 0 0,0-1 0,0 1 0,1-21 15,-1 21-15,-21-22 0,21 22 16,-21 0-16,0 0 0,0 0 0,0 0 16,-21 42-1,21 0-15,-21 0 0,21 0 16,0 22-16,-22-22 16,22 0-16,-21 21 0,21-21 0,0 1 15,0-1-15,0 0 0,0 0 0,0 0 16,0 0-16,0 1 0,0-1 15,21-21-15,1 0 16,-1 0-16,0 0 0,0 0 0,0-21 16,0-1-16</inkml:trace>
  <inkml:trace contextRef="#ctx0" brushRef="#br0" timeOffset="-166028.93">20680 14161 0,'0'-43'0,"-43"86"47,22-22-47,85-42 0,-128 84 0,43-21 0,0 22 16,0-22-16,0 22 0,-1-22 16,1 0-16,0 1 0,0-1 15,21 0-15,-21 1 0,0-22 0,21 0 16,-22 0-16,22 22 0,0-65 47,22 1-47,-1 0 15,0 0-15,0-21 0,0 20 16,22 1-16,-22 0 0,0 0 16,0 0-16,21 21 0,-20-21 0,-1 21 15,21 0-15,-21 0 0,0 0 0,1 0 16,-1 21-16,0 0 0,-21 0 15,0 0-15,21 0 0,-21 1 0,0-1 16,0 21-16,0-21 0,0 0 0,0 1 16,0-1-16,-21 0 0,0 0 15,0-21-15,-1 0 0,1 21 16,0-21-16,-21 0 0,21 0 16,-1 0-16,-20 0 0,21 0 0,0 0 15,0-21-15,-1 21 0,22-21 0,-21 0 16,0 21-16,21 21 47,0 0-47,21 0 15,0-21-15,-21 21 16,22-21-16,-1 0 0,0 0 16,0 22-16,21-22 0,-20 0 0,20 0 0,-21 0 15,21 0-15,1 0 0,41 0 16,-41-22-16,-1 1 0,0 21 15,1-21-15,-1 0 0,0 0 16,1 0-16,-22-1 0,21-20 0,-21 21 16,1 0-16,-1-22 0,-21 22 0,21-21 15,-21 21-15,0 0 0,-21 21 16,0 0-16,-1 0 16,1 0-16,21 21 0,-21 0 15,21 0-15,0 0 0,0 0 0,0 1 16,0 20-16,0-21 0,0 0 0,0 0 15,0 1-15,0 20 16,0-21-16,21 0 0,0 0 0,-21 1 16,0-1-16,0 0 15,-21-21 17,0-21-17,0 21-15,0 0 0,21-21 16,-21 21-16,-1 0 15,22 21-15,0 0 16,0 0 0,0 0-16,22-21 15,-1 0-15,0 0 0,0 0 16,0 0-16,0 0 0,1 0 16,-1 0-16,21 0 0,-21-21 0,22 21 15,-22-21-15,21 0 0,-21 0 16,22-1-16,-1-20 0,0 0 15,-21-1-15,22 1 0,-22 0 0,21-1 16,-21-20-16,22 21 0,-22-22 16,0 22-16,0-1 0,0 1 15,1 0-15,-22-1 0,0 22 16,-22 42 0,1 1-16,0 20 15,0 0-15,0 1 0,-22-22 16,22 42-16,0-20 0,21-1 0,-21-21 15,0 21-15,0 1 0,21-1 0,0-21 16,0 0-16,0 22 0,0-22 16,0 0-16,0 0 0,0 0 15,0 1-15,0-44 47,0 1-47,0 0 0</inkml:trace>
  <inkml:trace contextRef="#ctx0" brushRef="#br0" timeOffset="-165854.75">21548 14605 0,'21'-21'32,"106"21"-1,-275 21-31,317-42 15,-148 21-15,0 0 0,0 0 16,1 0-16,-1 0 0,0 0 16</inkml:trace>
  <inkml:trace contextRef="#ctx0" brushRef="#br0" timeOffset="-165492.14">21929 14584 0,'0'0'31,"0"21"-15,21 0-16,-21 0 15,0 1-15,0-1 0,0 0 16,0 0-16,0 21 0,0-20 0,0-1 0,0 0 16,0 0-16,0 0 0,0 0 15,0 1-15,0-1 16,0-42 15,0-1-15,0 1-16,21 0 15,0 0-15,-21 0 0,21 0 0,0-1 16,-21 1-16,22-21 0,-1 21 0,0 0 16,-21-1-16,21 1 0,0 0 15,-21 0-15,0 0 0,21 21 16,1 0-16,-1 0 15,0 0 1,-21 21-16</inkml:trace>
  <inkml:trace contextRef="#ctx0" brushRef="#br0" timeOffset="-165021.52">22712 14732 0,'-43'-85'31,"22"64"-31,0 0 0,0 21 16,0 0-16,0 0 0,-1 0 0,-20 0 15,21 21-15,0 0 16,0 1-16,-22-1 0,22 0 0,0 0 16,0 0-16,0 0 0,-1 1 0,1-1 15,21 0-15,0 0 0,0 0 0,0 0 16,0 1-16,0-1 15,21-21-15,1 0 16,-1 0-16,0 0 0,0 0 0,0 0 16,0 0-16,1 0 0,-1-21 0,0-1 15,0 22-15,0-21 0,0 0 16,1 0-16,-22 0 0,21 0 0,0-22 16,-21 22-16,0 0 0,0 0 0,21 21 15,-21-21-15,0 42 31,-21-21-31,21 21 0,0 0 16,-21 0-16,0 0 0,-1 1 0,22-1 16,0 0-16,-21 0 0,21 0 0,-21-21 15,21 21-15,0 1 0,0-1 16,21-21 0,0 0-1,1 0-15,-1 0 0,0 0 0,21 0 16,-21 0-16</inkml:trace>
  <inkml:trace contextRef="#ctx0" brushRef="#br0" timeOffset="-164466.62">23008 14753 0,'42'-106'47,"-147"170"-16,168-22-31,-148-63 0,64 42 0,0 0 15,0 1-15,0-1 0,21 0 16,0 0-16,-21-21 0,21 21 0,0 0 16,0 1-16,0-1 0,0 0 0,21-21 15,0 21-15,0-21 16,0 0-16,0 0 0,1 0 16,-1 0-16,0 0 0,0 0 0,0 0 15,0 0-15,22-21 0,-22 0 0,0 21 16,0-21-16,-21-1 0,21-20 15,1 21-15,20-43 0,-21 22 16,21 0-16,-20-1 0,-1 1 0,0 0 16,0-1-16,0 1 0,-21 0 15,21 21-15,-21-1 0,22 1 16,-22 0-16,0 0 0,-43 42 31,43 0-31,-21 0 16,0 1-16,0 20 0,0-21 0,-1 21 15,1 1-15,0-22 0,0 21 0,0 1 16,21-22-16,0 21 0,-21-21 0,-1 22 16,22-22-16,0 0 0,0 21 15,0-21-15,0 1 0,0-1 16,0 0-16,0 0 0,0 0 16,22-21-1,-1 0 1,0 0-1,0 0-15,-21-21 0,21 21 16,-21-21-16,0 0 0,0 0 0,21-1 16,-21 1-16,0 0 15</inkml:trace>
  <inkml:trace contextRef="#ctx0" brushRef="#br0" timeOffset="-164206.85">23093 14584 0,'0'0'16,"21"0"-1,0 0-15,0 21 0,0-21 16,1 0-16,-1 0 0,0 0 16,0 0-16,0 0 0,0 0 15,1 0-15,-44 0 47,1 0-47,0 0 0,0 0 16,0 0-16,0 0 0,-1 0 15,1 0-15</inkml:trace>
  <inkml:trace contextRef="#ctx0" brushRef="#br0" timeOffset="-161174.53">24469 14584 0,'21'0'0,"-42"0"0,63 0 16,-21 0-16,0 0 15,0 0-15,1 0 0,-1-21 16,0 0-16,0 21 0,-21-22 0,21 1 15,-21 0-15,0 0 16,0 0-16,0 0 0,0-1 0,0 1 16,0 0-16,-21 0 0,0 0 0,0 0 15,0-1-15,-1 22 0,1-21 0,-42 21 16,20 0 0,22 0-16,-21 0 0,0 21 0,-1 1 15,1 20-15,21 0 0,-22-21 0,1 22 16,0-1-16,21 0 0,-1-20 15,1 20-15,21 0 0,0-21 0,0 1 16,0-1-16,21 21 0,1-21 16,-1 0-16,0-21 0,21 0 0,-21 22 15,22-22-15,-22 0 0,21 0 0,1 0 16,-1 0-16,0-22 0,-21 22 16,22-21-16,-22 0 0,21 0 0,-21 0 15,1 0-15,-1-22 0,0 22 16,0 0-16,-21-21 0,0 20 0,21 1 15,-21 0-15,0 0 0,0 0 16,0 42 0,-21-21-16,0 21 0,21 0 15,0 0-15,-21 1 0,21-1 0,0 21 16,0-21-16,0 0 0,0 1 16,0-1-16,21 0 15,0-21-15,0 0 0,0 0 0,22 0 16,-22 0-16,21 0 0,-21 0 0,22 0 15,-1-21-15,-21 21 0,22-21 16,-22-1-16,21 1 0,-21 0 16,0 0-16,1 0 0,-1 0 0,-21-1 15,0 1-15,0 0 0,0 0 16,0 0-16,0 0 0,0 42 16,-21 0-1,-1 0-15,1 0 0,0 0 0,0 22 16,0-22-16,0 0 0,-1 21 15,1-20-15,0-1 0,21 0 0,0 0 16,-21-21-16,21 21 0,-21-21 16,21 21-16,21-21 31,0-21-31,-21 0 0,21 21 16,0-21-16,1 0 0,-1 0 0,0-1 15,0 1-15,21 0 0,-20 0 16,-1-21-16,0 20 0,0 1 0,0 0 15,0 0-15,1 0 0,-1 21 0,-21 21 32,0 0-32,0 0 0,0 0 15,0 1-15,0 20 0,0-21 0,0 0 16,21 0-16,-21 1 0,21-1 16,0 0-16,0 0 0,-21 0 0,43-21 15,-22 21-15,0-21 0,21 0 16,-20 0-16,20 0 0,0 0 0,1 0 15,-1 0-15,0 0 0,1-21 0,-1 0 16,-21 0-16,21 0 0,-20 0 0,20-1 16,-21-20-16,0 21 0,0-21 15,-21 20-15,0-20 0,0 21 0,0-21 16,0 20-16,0 1 0,0 0 0,-21 21 16,0 0-16,0 0 15,-21 0-15,20 0 0,-20 21 16,21 0-16,-21 22 0,20-22 0,-20 21 0,21-21 15,-21 43-15,20-43 16,22 0-16,-21 22 0,21-22 16,0 0-16,0 0 0,0 0 15,21-21-15,1 0 0,-1 0 0,0 0 16,0 0-16,0 0 0,22 0 0,-22 0 16,0-21-16,21 21 15,-21-21-15,1 0 0,-1 0 0,21-1 0,-21-20 16,0 0-16,22-43 0,-43 43 15,21-1-15,21-62 16,-42 41-16,0 22 0,21-1 0,1 1 16,-22 0-16,0-1 0,0 1 15,0 21-15,-22 42 16,1 0 0,0 0-16,0 22 0,0-1 0,0 22 15,-1 41-15,1-62 0,21 20 16,-21 1-16,21-22 0,0 0 15,0 22-15,0-22 0,0-21 0,21 22 16,0-22-16,1 21 0,-1-21 16,0 1-16,21-22 0,-21 21 0,22-21 0,-1 21 15,43-21-15,-43 0 16,0 0-16,1 0 0,-22-21 0,0 0 16,21-1-16,-20 1 0</inkml:trace>
  <inkml:trace contextRef="#ctx0" brushRef="#br0" timeOffset="-158078.9">2921 15790 0,'0'-21'15,"0"42"-15,0-63 0,0 21 16,0 0-16,0 0 0,0-1 16,0 1-16,-21 0 0,21 0 0,-21 0 15,-1 0-15,1 21 16,0 0-16,0 0 0,-21 0 0,20 0 15,-20 21-15,0-21 0,-22 21 0,22 21 16,0-21-16,-1 22 0,1-1 16,0 0-16,-1 22 0,22-1 0,-21-20 15,21 20-15,-1 1 0,22-22 16,0 0-16,0 43 16,22-43-16,-1-20 0,21 20 0,0-21 15,1-21-15,-1 21 0,22-21 0,-1 0 16,1 0-16,-1 0 0,1 0 15,-1 0-15,1-21 0,-1 0 0,-21 21 16,22-21-16,-43 0 0,21-1 16,-20 22-16,-1-21 0,-21 0 0,0 0 15,0 0-15,0 0 16,0-1-16,-21 22 16,-1 0-16,1 22 0,0-1 15,21 0-15,-21 0 0,0 0 16,21 0-16,0 1 0,0 20 0,-21-21 15,21 0-15,0 0 0,0 1 0,0-1 16,0 0 0,21-21-16,0 0 0,0 0 15,0 0-15,0 0 0,1 0 16,20 0-16,0-21 0,-21 0 0,22-1 16,-22 22-16,21-21 0,-21 0 0,1 0 15,-1 0-15,-21-22 0,0 22 16,0 0-16,0 0 0,-21 0 0,-1 0 15,1-1-15,0 1 0,0 21 0,-21-21 16,20 21-16,-20 0 0,21 0 16,-21 0-16,20 0 0,1 0 15,42 0 17,22 0-32,-22 0 0,21 0 0,-21-21 15,22 21-15,-1-21 0,0 21 0,1 0 16,-1 0-16,0 0 0,1 0 15,-1 0-15,-21 21 0,22 0 0,-22 0 16,0 0-16,-21 1 0,21-1 0,-21 0 16,0 0-16,0 21 0,0-20 15,0-1-15,0 0 0,0 21 0,0-21 16,-21 1-16,21-1 0,-21 0 16,0 0-16,-1 0 15,1-21-15,21 21 16,-21-21-16,21-21 15,0 0-15,0 0 16,0 0-16,0 0 0,21-22 16,0 22-16,1-21 0,-1 21 0,0-22 15,0 22-15,0-21 0,22 21 16,-22-22-16,0 43 0,21-21 0,-21 0 16,1 21-16,-1 0 0,0 0 15,0 21-15,-21 0 0,21 0 16,-21 1-16,0-1 0,0 21 15,0-21-15,0 0 0,0 22 0,0-22 16,0 21-16,0-21 16,0 1-16,21-22 0,-21 21 0,22-21 15,-1 0-15,0 0 0,0 0 16,0 0-16,0 0 16,1-21-16,-1-1 0,21 1 0,-21 0 15,0 0-15,1 0 0,20 0 16,-21-1-16,0-20 0,0 21 0,22 0 15,-22-22-15,-21 22 0,21 0 16,0 0-16,-21 0 0,21 21 0,-21 21 47,0 0-47,0 0 16,22-21 15,-1-21-16,-21 0 1,0 0-16,0 0 16,0-1-16,0 1 15,-21 21 1,-1 0-16,1 0 16,0 21-16,0 1 15,0-1-15,21 21 0,0-21 16,-21 0-16,-1 22 0,22-22 15,-21 21-15,21-21 0,0 1 0,0-1 16,0 21-16,0-21 0,0 0 16,0 1-16,21-22 0,1 21 15,-1-21-15,0 0 0,0 0 16,21 0-16,-20 0 0,20 0 16,0-21-16,1 21 0,-1-22 0,0 1 0,-21 0 15,22 0-15,-1 0 0,-21 0 16,0-1-16,1-20 0,-1 21 15,-21 0-15,0-43 0,0 43 16,0 0-16,0 0 16,-21 21-16,-1 0 15,1 0-15,21 21 16,0 0-16,21 0 16,1 0-16,-22 1 0,21-1 15,0 0-15,0 0 0,0-21 16,-21 21-16,21 0 0,1 1 0,-22-1 15,21 0-15,-21 0 0,0 0 0,0 0 16,0 1-16,0-1 16,0 0-16,21-21 15,0 0-15,0 0 16,0 0-16,1 0 16,-1 0-16,0 0 0,0 0 0,21-21 15,-20 21-15,-1-21 0,21-1 0,-21 22 16,22-21-16,-1 0 0,-21 0 15,0 0-15,22 0 0,-22-1 16,-21 1-16,21 0 0,-21 0 0,21 0 0,-21 0 16,0-1-16,0 1 0,0 0 15,-21 21-15,0 0 16,0 0-16,-1 0 0,1 21 0,0 0 16,0 1-16,0-1 0,21 0 15,-21 0-15,21 0 0,0 0 16,-22 22-16,22-22 0,0 0 0,0 0 15,0 0-15,22-21 0,-1 22 0,21-22 16,-21 21-16,0-21 0,22 0 16,-22 0-16,0 0 0,21 0 15,1 0-15,-22 0 0,21-21 0,1 21 16,-1-22-16,0 1 0,-21 21 0,22-42 16,-22 21-16,21 0 0,-21-22 15,1 22-15,-1-21 0,0-1 16,0 1-16,0 0 0,0-1 0,1 1 15,-1-43-15,-21 64 0,21 0 16,-21 0-16,21 0 0,-21 63 31,-21-21-15,0 0-16,0 1 0,-1 20 0,1 21 16,0-20-16,0-1 15,21 0-15,0-20 0,-21 20 16,21-21-16,0 21 0,0-20 0,0 20 15,0-21-15,0 0 0,21 0 0,0 1 16,0-22-16,0 21 16,1-21-16,-1 0 0,0 0 15,21 0-15,-21 0 0,1 0 0,20 0 16,-21-21-16,21-1 0,-20 1 0,-1 21 16,0-21-16,0 0 0,0 0 15,0 0-15,-21-1 0,0 1 16,0 0-16,0 0 0,0 0 0,-21 21 31,0 0-31,0 21 0,21 0 16,-21 0-16,21 0 0,0 1 15,-21-1-15,21 0 0,0 0 0,0 0 16,0 0-16,0 1 16,0-1-16,21 0 0,0-21 15,0 0-15,0 0 16,-21 21-16,21-21 0,1 0 0,-1 0 15,0 0-15,0 0 0,0 0 16,0-21-16,1 0 0,-22 0 16,21 21-16,-21-22 0,0 1 15,0 0-15,0 0 0</inkml:trace>
  <inkml:trace contextRef="#ctx0" brushRef="#br0" timeOffset="-157841.34">6117 16023 0,'85'0'16,"-170"0"-16,212 0 0,-106 0 16,22 0-16,-22 0 0,0 0 15,0 0-15,21 0 0,-20 0 0,-1 0 16,21 0-16,-21 0 0,22 0 0,-22 0 15,0 0-15,0 0 0,0 0 0,-21-21 32,0 0-17</inkml:trace>
  <inkml:trace contextRef="#ctx0" brushRef="#br0" timeOffset="-154877.78">8488 16129 0,'0'-21'0,"0"42"0,0-84 15,0 41-15,0 1 0,0 0 0,0-21 16,0 21-16,0-1 0,0 1 0,0 0 16,0 42 15,0 0-31,-21 1 0,21 20 0,-22 0 16,22-21-16,-21 22 0,21-1 0,0 0 15,0 1-15,-21-1 0,21-21 16,-21 22-16,21-22 0,0 0 0,0 0 15,-21 21-15,21-20 16,0-44 15,0 1-15,21 0-16,-21 0 0,21 0 16,0-22-16,0 1 0,1 21 15,-1-21-15,0-1 0,0 22 16,0-21-16,0 21 0,1-1 0,-1 1 0,0 0 15,0 21-15,0 0 16,0 0-16,-21 21 16,0 0-16,0 1 0,22 20 0,-22-21 15,0 21-15,0-20 0,0 20 0,0-21 16,0 21-16,0-20 0,0-1 16,0 0-16,0 0 0,0 0 0,0 0 15,21 1-15,0-22 16,0 0-16,0 0 15,0-22-15,1 1 16,-1 0-16,0 0 0,0 0 16,0 0-16,22-22 0,-22 22 15,0 0-15,0-21 0,0-1 0,0 22 16,22-21-16,-22 21 0,0-1 16,0 1-16,-21 0 0,21 21 0,1 0 15,-22 21-15,0 0 16,0 22-16,0-22 0,0 21 15,0-21-15,0 22 0,0-22 16,0 21-16,0-21 0,0 22 0,21-22 16,-21 0-16,21 0 0,0 0 0,0 1 15,0-1-15,1-21 0,-1 21 0,0-21 16,0 0-16,21 0 0,-20 0 16,-1 0-16,21 0 0,-21 0 0,22 0 15,-1-21-15,-21 21 0,21-21 16,-20-1-16,20 1 0,-21 0 0,0-21 15,0 21-15,1-22 0,-1 22 16,-21-21-16,0 21 0,0-22 0,0 1 16,0 21-16,0 0 0,-21-1 0,-1 1 15,1 21-15,0 0 0,0 0 16,0 0-16,0 21 0,-1 1 0,1-1 16,0 0-16,21 0 0,0 21 0,0-20 15,0 20-15,0-21 0,0 21 0,0-20 16,0 20-16,0-21 0,21 0 15,0 0-15,1 1 0,-1-1 16,21-21-16,-21 21 0,22-21 0,-1 0 16,-21 0-16,21 0 0,1 0 0,20 0 15,-20-21-15,-1 21 0,0-21 16,-21-1-16,22 1 0,-1-21 0,-21 21 16,22-22-16,-22 1 0,0 0 0,0-1 15,21-62-15,-20 62 0,-1 1 16,-21 0-16,0-1 0,0-20 15,0 42-15,0-1 0,-21 44 32,-1-1-32,22 0 15,-21 21-15,0 1 0,0-22 0,21 42 16,-21-20-16,0 41 16,21-41-16,0-1 0,0-21 0,0 21 0,0 1 15,21-22-15,0 0 16,0 0-16,0 0 0,22 1 0,-22-22 15,21 0-15,0 0 0,1 0 0,-1 0 16,0 0-16,1 0 0,20-43 16,-20 22-16,-22 0 0,0 0 15,21-22-15,-21 22 0,1-21 16,-1 0-16,0-1 0,0-20 0,-21 20 16,21 1-16,-21 0 0,21-1 15,-21 1-15,0 21 0,0 0 0,0 42 31,-21 0-31,0 0 16,0 22-16,0-1 0,0 0 0,-1 1 16,1 20-16,0-21 0,0 1 0,0-1 15,0-21-15,-1 22 0,22-22 0,0 21 16,-21-21-16,21 0 0,0 1 16,21-22-1,1 0 1,-1 0-16,0 0 0,0-22 15,0 1-15,0 0 0,1 0 16,-1 0-16,0 0 0,0-1 0,0 1 16,22-21-16,-43 21 0,21 21 15,0 0-15,-21 21 16,0 0 0,0 0-16,0 0 0,0 22 0,-21-22 15,21 0-15,-21 0 0,21 0 0,0 1 16,0-1-16,0 0 0,0 0 15,21-21-15,0 0 16,0 0-16,0 0 0,0 0 0,22 0 16,-22 0-16,21 0 15,1 0-15,-22 0 0,21-21 0,0 21 16,1-21-16,-22 0 0,21-1 0,-21 1 16,22 0-16,-22 0 0,0 0 0,21 0 15,-20-1-15,-22 1 0,21 0 16,-21 42-1,-21 0 1,21 1-16,-22-1 0,22 0 0,-21 0 16,21 0-16,-21 0 0,21 1 15,0-1-15,0 0 0,0 0 16,0 0-16,21-21 16,0 0-16,1 0 0,-1 0 15,0 0-15,0 0 16,0-21-16,-21 0 0,21 0 15,-21 0-15,0-1 16,0 1-16,0 0 0,0-21 0,0 21 16,0-1-16,0 1 0,-21-21 15,0 21-15,21 0 0,0-1 0,-21 22 16,21-21-16,-21 21 0,42 0 31,0 0-31,0 21 16,0-21-16,1 0 0,-1 0 0,21 0 15,0 22-15,22-22 0,-22 0 16,22 0-16,-22 0 0,22 0 16,-22 0-16,0 0 0,1 0 0,-1 0 0,-21 0 15,0 0-15,0-22 0,-42 22 32,0 0-17,0 0-15,-21 22 0,20-22 0,-20 21 16,21 0-16,0 0 0,-22 0 0,1 43 15,0-22 1,42-21-16,0 0 0,0 1 0,0-1 16,0 0-16,0 0 0,0 0 15,21-21-15,0 0 0,0 21 0,0-21 16,1 0-16,-1 0 0,0 0 16,0 0-16,0 0 0,0-21 0,1 0 15,-1 0-15,0 0 0,0 0 16,0-1-16,0-20 0,-21 21 15,22-21-15,-1-1 0,0-20 0,0 20 16,-21-20-16,21 21 0,22-64 16,-43 63-16,21 1 0,-21 0 15,42-22-15,-42 43 16,0 0-16,0 42 16,0 21-16,-21-20 15,0 20-15,21 0 0,-21 1 0,-1 20 16,1-21-16,0 1 0,21 20 15,-21 22-15,21-43 16,-21 1-16,21-1 0,0-21 0,0 0 16,0 22-16,0-22 0,0 0 15,0 0-15,21-21 0,0 0 16,0 21-16,0-21 0,1 0 16,-1 0-16,0 0 0,21 0 0,-21 0 0,1 0 15,-1-21-15,21 21 0,-42-21 16,21 0-16,0 21 0,1-43 15,-22 22-15,0 0 0</inkml:trace>
  <inkml:trace contextRef="#ctx0" brushRef="#br0" timeOffset="-154627.25">10456 16087 0,'-21'0'0,"42"0"0,-63 0 0,42 21 31,21-21-31,0 0 0,0 0 16,22 0-16,-22 0 0,21 0 0,1 0 15,-1 0-15,21 0 0,1-21 16,-22 21-16,22-21 0,-1-1 15,-20 22-15,20-21 0</inkml:trace>
  <inkml:trace contextRef="#ctx0" brushRef="#br0" timeOffset="-154130.45">13843 15748 0,'21'0'16,"-42"0"-16,42-21 0,-21 42 31,-21-21-15,21 21-16,-21-21 0,21 21 0,0 1 15,-21-22-15,21 21 0,0 0 16,0 0-16,0 0 16,-22-21-1,1 21-15,0-21 16,0 0-1</inkml:trace>
  <inkml:trace contextRef="#ctx0" brushRef="#br0" timeOffset="-153916.35">14224 15833 0,'85'0'47,"-170"127"-32,85-254-15,-21 275 16,21-127-16,-21 0 0,-1 0 0,1 1 16,21-1-16,-21 0 15,0-21-15,21 21 0,-21-21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27:5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1693 0,'0'-21'0,"0"0"15,21 0 1,1 0-16,-1 0 0,0 21 15,0-22-15,0 1 0,0 0 0,1 21 16,-22-21-16,0 0 0,21 21 16,-21-21-16,0-1 0,-21 22 15,-1 0-15,1 0 16,0 0-16,-21 0 0,-1 22 16,1-1-16,21 21 0,-64 22 15,43-1-15,0-21 0,-1 22 16,22-22-16,-21 22 0,21-22 0,-22 22 15,22-22-15,0 0 0,21 1 16,0-1-16,0-21 0,0 21 16,0-20-16,0 20 0,21-21 15,0 0-15,0 0 0,1-21 0,-1 0 16,0 22-16,21-22 0,-21 0 16,22 0-16,20-43 0,-20 22 15,-1 0-15</inkml:trace>
  <inkml:trace contextRef="#ctx0" brushRef="#br0" timeOffset="283.97">5461 1249 0,'-21'-21'0,"42"42"0,-63-42 15,20 21 1,1 0-16,21 21 0,0 0 0,-21 21 15,21 1-15,-21-1 0,21 0 16,-21 22-16,21-1 0,0 22 0,-21-21 16,-1-1-16,22 1 0,-21-1 0,0 1 15,0-22-15,21 0 0,-21 1 16,0-1-16,-1-21 0,22 21 0,0-20 16,-21-1-16,21 0 0,0 0 15,0 0-15,21-21 31,1-21-31,20 21 0</inkml:trace>
  <inkml:trace contextRef="#ctx0" brushRef="#br0" timeOffset="1399.92">5800 2053 0,'21'-21'15,"-42"42"-15,63-42 0,-21 21 0,0-21 16,-21 0-16,21 21 0,1-21 15,-1-1-15,0 1 0,-21 0 0,21 0 16,-21 0-16,0 0 16,0-1-16,0 1 0,0 0 0,-21 0 15,0 0-15,0 21 0,-1 0 0,-20 0 16,21 0-16,-21 0 0,20 21 16,-20 21-16,0-21 0,21 22 0,-22-1 15,22 0-15,-21 1 0,21-1 0,-1 0 16,-20-20-16,42 20 0,-21-21 15,21 21-15,0-20 0,0-1 16,0 0-16,0 0 0,21-21 16,0 0-16,0 0 0,22 0 15,-22 0-15,21 0 0,22-42 16,-43 21-16,21-1 0,-21 1 16,22 0-16,-22 0 0,0 0 15,0-22-15,0 22 0,1-21 0,-22 0 16,0-1-16,21 22 0,-21-21 0,0 21 15,0-1-15,0 1 0,0 0 16,0 42 0,0 0-16,0 1 15,-21 20-15,21 0 0,-22 1 0,22-1 16,0-21-16,0 21 0,0 1 0,0-22 16,0 0-16,0 0 0,0 0 15,0 1-15,22-1 0,-1 0 16,0-21-16,0 0 0,0 0 0,0 0 15,1 0-15,20 0 0,-21 0 0,21 0 16,-20-21-16,20 0 0,0-1 16,1 22-16,-1-21 0,0 0 0,-21-21 15,22 21-15,-1-22 0,-21 22 16,0-21-16,1 21 0,-1-22 0,-21 1 16,0 21-16,0 0 0,0-1 0,-21 44 31,21-1-31,-22 0 0,22 0 15,0 21-15,0-20 0,0-1 0,0 21 16,0-21-16,0 0 0,0 1 16,22-1-16,-22 0 0,21 0 15,0 0-15,0 0 0,0 1 16,0-22-16,-21 21 0,-21-21 47,0-21-47,0 21 15,0-22-15,0 22 0,-1 0 16,1-21-16,0 21 0,0 0 0,0 0 16,0 0-16,-1 0 0,22 21 15,0 1-15,0-1 16,0 0-16,0 0 16,22 0-16,-1-21 0,21 0 0,-21 21 15,22-21-15,-1 0 0,21 0 16,-20 0-16,-1 0 0,22 0 0,-22 0 15,0-21-15,22 0 0,-22 21 0,0-21 16,1 0-16,-1 0 0,0-1 0,-20 1 16,20 0-16,-21 0 15,0-21-15,0 20 0,1-20 0,-1 0 16,0 21-16,-21-22 0,0 22 0,0-21 16,0 63-1,-21 0 1,0 0-16,21 22 0,0-22 15,-22 0-15,22 21 0,0-21 0,-21 22 16,21-22-16,0 0 0,0 21 0,0-20 16,0-1-16,0 0 0,0 0 15,0 0-15,-21-21 0,21 21 16,-21-21-16,0 22 0,0-22 16,-1 0-16,1 0 0,0 0 15,0 0-15,21-22 16,0 1-16,0 0 0,21 0 0</inkml:trace>
  <inkml:trace contextRef="#ctx0" brushRef="#br0" timeOffset="1924.95">9186 1503 0,'0'-21'0,"0"42"0,0-63 16,0 20-16,-21 22 15,0 0-15,0 0 0,0 0 16,-1 22-16,1 20 0,0-21 16,-42 64-16,20-22 0,22-20 15,-21 20-15,-1-21 0,22 22 0,-21-1 16,21-20-16,-22-1 0,22 0 15,0 1-15,0-1 0,0-21 0,0 22 16,21-22-16,-22 0 0,22 0 0,0 0 16,0 0-1,0-42 126,0 0-110,22 0-15,-1 0-16,-21 0 15,0-1 1,0 1-16,21 0 0</inkml:trace>
  <inkml:trace contextRef="#ctx0" brushRef="#br0" timeOffset="3239.82">4678 2053 0,'0'0'0,"-43"0"16,22 0-16,0 0 16,0 0-16,0 0 15,0 0-15,-1 0 32,44 0-1,-1 0-31,0 0 15,0 0-15,21 0 0,1 0 16,20 0-16,-20 0 0,20 0 0,1 0 16,20 0-16,-20 0 0,20 0 15,1 0-15,0 0 0,-1 0 16,1 0-16,21 0 0,-21 0 0,-22 0 16,22 0-16,-22 0 0,1 0 0,-22 0 15,22 0-15,-22 0 0,-21 0 16,21 0-16,-20 0 0,20 0 0,-21 0 15,0 0-15,0 0 0,1 0 16,-44 0 47,1 0-63</inkml:trace>
  <inkml:trace contextRef="#ctx0" brushRef="#br0" timeOffset="3536.15">5546 2138 0,'-22'21'0,"44"-42"0,-65 42 16,43 0-16,21-21 16,1 0-1,-1 0-15,21 0 0,0 0 0,1 0 16,20 0-16,-20 0 0,20 0 0,1 0 15,-1 0-15,1 0 16,-1 0-16,1 0 0,-1 0 0,1 0 16,41 0-16,-41 0 0,-22 0 15,64 0-15,-85-21 16,22 21-16,-22 0 0,0 0 0,0 0 16,-21-21 15,0 0-16,21 21-15</inkml:trace>
  <inkml:trace contextRef="#ctx0" brushRef="#br0" timeOffset="5075.97">8445 1439 0,'22'0'0,"-44"0"0,86 0 0,-43 0 0,0 0 15,22-21-15,-1 21 0,0-21 16,1 21-16,-1-21 0,0 0 0,1 21 16,20-21-16,-21-1 0,1 1 0,-22 0 15,21 0-15,-21 21 0,1-21 16,-1-22-16,0 22 0,-21 0 0,0 0 15,0 0-15,0 0 0,0-1 16,-21 22 0,0 22-1,21-1-15,-22 21 16,22-21-16,-21 22 0,0 20 0,0-21 16,21 22-16,-21-1 0,0 1 0,21-1 15,-22 22-15,1-21 0,21 20 16,-21-20-16,0 63 0,21-64 15,-21-20-15,0-1 0,-1 0 0,22 1 16,-21-1-16,21 0 0,-21-21 16,0 1-16,0 20 15,0-21-15,-1 0 0,1-21 0,0 0 16,0 0-16,-21 0 0,-1 0 16,22 0-16,0 0 0,0-21 15,0 0-15,-1 0 0,1 0 0,0-1 16,0 1-16,-21-42 0,20 42 15,1-1-15,0 22 0,21-21 16,-21 21-16,21 21 16,0 1-1,0-1-15,0 0 16,21 0-16,0 0 0,0 0 0,1-21 16,-1 22-16,0-22 0,21 0 0,1 0 15,-1 0-15,0 0 0,22 0 16,-22 0-16,22 0 0,-22 0 0,21-22 15,-20 1-15,20 0 0,-20 21 16,-1-21-16,0 0 0,1 0 16,-1-1-16,-21-20 0,21 21 0,-20 0 15,-1-22-15,-21 22 0,21 0 0,-21 0 16,0 0-16,21 21 0,-21 21 31,0 0-31,0 0 0,0 22 16,-21-22-16,0 0 0,21 21 15,-21-21-15,21 1 0,-22-1 0,22 0 16,-21 0-16,21 21 0,0-20 16,0-44 15,0 1-15,21 0-16,1 21 0,-1-21 0,-21 0 15,21 0-15,21-43 16,-21 43-16,-21-21 0,22 20 0,-1 1 15,0-21-15,-21 21 0,21 21 16,0 0 0,-21 21-16,0 0 0,0 0 0,0 0 15,0 1-15,0 20 0,0-21 0,0 0 16,0 22-16,0-22 0,0 0 0,0 0 16,0 0-16,21-21 15,1 21-15,-1-21 0,0 0 0,0 0 16,0 0-16,0 0 0,22 0 0,-1 0 15,0 0-15,-20 0 0,20-21 16,0 0-16,1 21 0,-1-21 0,-21-21 16,21 20-16,-20 1 0,-1-21 0,21 0 15,-21-1-15,0 1 0,1-22 16,-1 1-16,0-1 0,0 1 16,0-1-16,0 1 0,1-1 0,-1 1 0,0-22 15,-21 43-15,21 21 16,-21 0-16,0 42 15,0 0-15,0 0 16,-21 21-16,0 22 16,0-22-16,-1 22 0,1-1 0,0 1 15,-21-1-15,21 1 0,-1-1 0,1-20 16,21 20-16,0-21 0,0-20 16,0 20-16,0 0 0,0-21 0,0 1 15,0-1-15,0 21 0,0-21 16,21-21-1,1 0-15,-1 0 16,0-21 0,-21 0-16,0 0 0,0 0 15</inkml:trace>
  <inkml:trace contextRef="#ctx0" brushRef="#br0" timeOffset="5232.2">9991 2053 0,'0'0'0,"-22"0"15,22 21-15,22-21 32,-1 0-32,0 0 0,0 0 15,0 0-15,0 0 0,1-21 0,20 21 16,-21-21-16,0 21 16,22 0-16</inkml:trace>
  <inkml:trace contextRef="#ctx0" brushRef="#br0" timeOffset="7294.02">10414 2265 0,'0'0'15,"-21"21"-15,0-21 16,21 21-16,21-21 31,0-21-31,0 21 0,21-21 16,-20 0-16,20 0 0,-21 21 15,21-22-15,1-20 0,-22 21 0,21 0 16,-21-22-16,1 22 0,-1 0 16,-21-21-16,0 21 0,0-1 0,-21 22 15,-1 0 1,1 0-16,0 22 0,0-1 16,0 0-16,0 0 0,-1 0 0,1 0 15,21 22-15,0-22 0,-21 0 0,21 21 16,0-20-16,0-1 0,0 0 15,0 0-15,21 0 0,0-21 16,1 0-16,-1 0 16,0 0-16,0 0 0,0 0 0,0 0 0,1 0 15,-1 0-15,42-42 16,-42 42-16,1-21 0,20-22 16,-21 22-16,0 0 0,-21 0 15,0 0-15,21 0 0,-21-1 16,0 1-16,0 42 31,0 1-31,0-1 0,0 0 16,0 0-16,0 0 0,0 0 15,0 1-15,0-1 0,0 0 16,22-21-16,-1 0 0,0 0 16,21 0-16,-21 0 0,1 0 15,20 0-15,21 0 16,-20-21-16,-22 0 0,21-1 0,-21 1 15,22 0-15,-22 0 0,0-21 0,0 20 16,0-20-16,1 0 16,-1-22-16,0 1 0,0 20 0,0-20 0,0-1 15,-21 1-15,0-1 0,0 22 0,0-21 16,0 20-16,0 22 0,0 0 16,0 0-16,0 0 0,0 42 15,-21 0 1,0 0-16,0 0 0,21 22 15,-21-1-15,0 21 0,-1 1 16,1-1-16,0 1 0,-21 21 0,21-22 16,-1 22-16,1-22 0,0 1 15,0 20-15,0-20 0,21-1 0,0 22 16,-21-21-16,21-1 0,-22 1 0,22-1 16,0 22-16,0-22 0,-21 1 15,0-1-15,0 1 0,21-1 0,-21 1 16,0 20-16,-1-20 0,-41 63 15,42-85-15,0 22 0,-1-22 16,22 0-16,0-20 0,0-1 0,0 0 0,0 0 16,22-21-16,-1 0 15,0 0-15,0 0 0,21 0 0,-20-21 16,20 21-16,0-21 0,1-22 0,-1 22 16,0-21-16,1 0 0,-1-1 0,0 1 15,1-22-15,-22 22 0,21-21 0,-21-1 16,0 1-16,1-1 15,-22 1-15,0-1 0,0 1 0,0-1 0,-22 1 16,1 20-16,-21-20 0,0 20 0,20 1 16,-41 0-16,21 21 0,-1-22 15,1 22-15,0 0 0,-1 0 0,22 21 16,0 0-16,0-21 0,42-1 31,21 22-31,1 0 16,-1-21-16,0 0 0,1 21 0,20-21 15,-21 21-15,22-21 0,-1 0 0,-20-1 16,20 22-16,1-21 0,-22 0 16,0 0-16,22 0 0,-22 0 15,-21 21-15,22-22 0,-22 1 0,0 21 0,0 0 16,-21-21-16,21 21 0,-42 0 31,0 0-15,0 21-16,0-21 0,0 0 15,21 21-15,-22-21 16,1 22-16,0-22 0,0 21 0,0-21 16,0 21-16,-1 0 0,1 0 0,0-21 15,0 21-15,0 1 0,21-1 16,-21 0-16,21 0 0,21-21 31,0 0-15,0 0-16,0 0 0,0 0 15,1 0-15,-1 0 0,0-21 0,21 21 16,-21-21-16,1 0 0,-1-1 16,0 22-16,-21-21 0,21 0 0,0 0 15,0 0-15,-21 0 16,0 42 0,0 0-1,0 0-15,0 0 0,0 0 16,0 1-16,0-1 0,0 0 15,0 0-15,0 0 0,0 0 0,0 1 0,22-1 16,-1-21-16,-21 21 0,21-21 16,0 0-16,0 0 0,0 0 15,1 0-15,20 0 0,-21-21 16,0 0-16,22-1 0,-1 1 0,-21 0 16,21 0-16,-20-21 15,-1 20-15,0-20 0,0 21 0,0 0 16,0-22-16,1 22 0,-22 0 15,21 21-15,-21-21 0,21 21 16,-21 21 0,0 0-16,0 0 15,21-21 32,0 0-47,0-21 16,-21 0-1,0 0-15,22 0 16,-22 0-16,0-1 0,0 1 16,-22 21-1,22 21 1,-21-21-16,0 22 0,0-1 0,0 0 16,0 21-16,-1-21 0,22 1 15,-21 20-15,0-21 0,0 21 0,21-20 16,0-1-16,0 0 0,0 0 0,0 0 15,0 0-15,0 1 0,0-1 16,0 0-16,21-21 0,0 21 0,0-21 16,1 0-16,20 0 0,0 0 0,1 0 15,-1 0-15,0-21 0,22 21 16,-22-21-16,0 0 0,1-1 16,-1 1-16,0 0 0,1 0 0,-22-21 15,0 20-15,0-20 0,0 21 0,1-43 16,-22 43-1,0 0-15,-22 21 0,1 0 16,0 21-16,0-21 0,0 21 0,0 1 16,21-1-16,-22 21 0,1-21 15,21 0-15,-21 1 0,21-1 0,0 0 16,0 0-16,0 0 0,0 0 0,0 1 16,21-1-16,0-21 15,1 0-15,-1 0 16,0 0-16,0 0 0,0 0 0,22 0 15,-22-21-15,21-1 0,-21 1 0,22 0 16</inkml:trace>
  <inkml:trace contextRef="#ctx0" brushRef="#br0" timeOffset="7955.91">14922 1418 0,'-21'-21'0,"42"42"0,-63-63 15,21 21 1,0 21-1,21 21-15,-21 0 0,21 0 16,-22 0-16,22 22 0,0-1 16,-21 0-16,0 22 0,0-22 0,21 22 15,-21-22-15,0 22 0,21-22 0,0 0 16,-22 1-16,1-1 16,21 0-16,0-21 0,0 22 0,0-22 15,-21 0-15,21 0 0,0 0 16,0-42 15,0 0-31,0-21 16,0 21-16,21-1 0,0-20 0,1 0 15,-1-1-15,0-20 0,0-1 16,0 1-16,0 21 0,1-22 0,20 1 16,-21-1-16,0 22 0,0-22 0,1 22 15,-1 0-15,0 20 16,0 1-16,0 0 0,-21 0 0,21 21 15,1 21-15,-22 0 16,21 0-16,-21 22 0,0-22 16,21 21-16,-21 1 0,0 20 0,21-21 15,-21 22-15,0-22 0,0 1 0,0 20 16,0-21-16,0 1 0,0-1 16,21 0-16,-21 1 0,0-22 0,0 0 15,0 0-15,0 22 0,0-22 16,0 0-16,0 0 15,0-42 17,0 0-32,-21 0 15,21-1-15,-21 1 0</inkml:trace>
  <inkml:trace contextRef="#ctx0" brushRef="#br0" timeOffset="8120.61">14774 1884 0,'-21'0'15,"42"0"-15,0 0 32,1 0-32,-1 0 0,21 0 15,-21 0-15,22 0 0,-1 0 0,0 0 16,22 0-16,-22 0 0,0 0 16,22-21-16,-22 21 0,1-21 15</inkml:trace>
  <inkml:trace contextRef="#ctx0" brushRef="#br0" timeOffset="8724.99">16531 1418 0,'0'0'15,"0"-42"1,0 21-16,-21 21 15,0 0 1,0 0-16,-1 21 0,-20-21 16,21 21-16,0 0 0,-22 0 0,22 1 15,-21-1-15,0 21 16,-1-21-16,22-21 0,21 21 0,0 1 16,-21-22-16,21 21 0,0 0 15,0 0 1,21-21-16,0 0 15,0 21-15,22-21 0,-22 0 0,0 21 16,0-21-16,22 0 16,-22 22-16,0-1 0,0 0 15,-21 0-15,0 0 0,0 22 0,0-22 16,0 0-16,-21 21 0,0-21 16,-22 1-16,22 20 0,-21-21 15,0 0-15,-1 0 0,1 1 0,0-1 0,-1 0 16,22-21-16,0 21 0,0-21 15,0 0-15,-1 21 0,44-21 32,-1 0-17,21 0-15,-21 0 0,0 0 16,22 0-16,-22 0 0,21 0 0,-21 0 16,1 0-16,-1 21 0,0 1 0,-21-1 15,0 0-15,0 21 16,0-21-16,0 22 0,0-22 0,-21 21 15,21-21-15,-21 22 0,21-22 0,-22 0 16,22 21-16,0-20 0,0-1 16,0 0-16,0 0 0,0 0 15,22-21-15,-1 0 16</inkml:trace>
  <inkml:trace contextRef="#ctx0" brushRef="#br0" timeOffset="10452.37">16552 14880 0,'0'-21'16,"0"0"0,0 0-16,0 0 15,0-1-15,21 1 16,1 21-16,-22-21 0,21 0 16,0 21-16,0-21 0,0 21 15,0-21-15,1 21 0,-1 0 16,0 0-16,0 0 0,0 0 15,0 0-15,1 0 0,-1 0 0,0 0 16,-21 21-16,0 0 0,0 0 0,0 0 16,0 0-16,0 1 0,0-1 0,0 0 15,-42 0-15,20 0 16,-83 64-16,62-64 16,1 21-16,-22-20 0,43-1 0,-21 21 15,0-21-15,20 0 0,1 22 0,21-22 16,0 0-16,0 0 0,0 22 15,0-22-15,0 0 0,21 0 0,22 0 16,-22-21-16,21 21 0,1 1 0,-22-22 16,21 0-16,0 21 0,1-21 0,-22 0 15,21 0-15,-21 0 0,1 0 16,-1 0-16,0 0 0,0-21 0,-21-1 16,0 1-1,-21 21 1,0 0-16,0 0 0,21 21 0,-22-21 15,1 22-15,0-1 0,21 21 16,-21-21-16,0 0 0,21 22 0,-21-1 16,21-21-16,-22 22 0,22-1 0,0 0 15,0 1-15,0-1 0,0 0 0,0 1 16,0-1-16,0 0 0,0 1 16,0-1-16,0-21 0,0 21 0,-21-20 15,0-1-15,21 0 0,-21-21 0,0 21 16,0-21-16,-1 0 0,1 0 0,0 0 15,-21 0-15,21 0 0,-1-21 16,-20 21-16,21-21 0,0 0 0,0-1 16,-1 1-16,1 0 0,0 0 15,21-21-15</inkml:trace>
  <inkml:trace contextRef="#ctx0" brushRef="#br0" timeOffset="15368.02">9461 5863 0,'0'0'0,"0"-21"0,0-21 16,0 21-16,0-1 15,0 1-15,0 0 0,-21 21 0,21-21 16,0 0-16,-21 21 31,21 21-31,0 0 0,0 0 0,-21 22 16,21-1-16,-21 0 0,21 1 0,-21-1 16,-1 0-16,22 1 0,0-1 0,-21 21 15,0-20-15,0-1 16,21 0-16,-21 1 0,0-1 0,21 0 15,-22 1-15,22-1 0,-21-21 0,21 22 16,0-22-16,0 0 0,0 0 16,0 0-16,0-42 31,0 0-31,0 0 16,0 0-16,0-1 0,0 1 0</inkml:trace>
  <inkml:trace contextRef="#ctx0" brushRef="#br0" timeOffset="15687.93">9144 5821 0,'0'-21'0,"0"42"0,0-63 16,0 20-16,0 1 0,0 0 0,0 0 16,0 0-16,0 0 0,21-1 0,0 1 15,0 0-15,1 0 0,20 0 16,-21 0-16,21 21 0,1 0 0,-1 0 15,0 0-15,22 0 0,-22 0 0,1 21 16,-1 21-16,0-21 0,-21 22 16,1-1-16,-22 0 0,0 1 0,0-1 15,-22 0-15,-41 43 16,21-64-16,-1 0 0,-20 22 0,20-22 16,1 0-16,0 0 0,-1 0 15,22-21-15,-21 21 0,21-21 0,0 0 16,42 0 15,0 0-31,0-21 0,21 0 0,-20 21 16</inkml:trace>
  <inkml:trace contextRef="#ctx0" brushRef="#br0" timeOffset="17297.93">10118 5736 0,'0'21'15,"0"1"1,0-1-16,-22 0 0,1 21 0,0-21 16,21 22-16,-21-22 0,0 0 15,0 0-15,21 22 0,0-22 0,-22 0 0,22 0 16,0 0-16,0 0 16,0 1-16,22-22 15,-1 0-15,0 0 0,0 0 0,0 0 16,22 0-16,-22-22 0,0 1 0,21 21 15,-21-21-15,1 0 16,20 0-16,-21 0 0,0-22 0,0 22 16,22-42-16,-22 20 0,0 22 15,-21 0-15,0 0 0,21 0 0,-21-1 16,0 44 0,0-1-16,0 0 15,0 21-15,-21-21 0,21 22 0,-21-22 16,21 21-16,-21-21 0,21 1 0,-21 20 15,21-21-15,0 43 16,0-43-16,21-21 16,0 0-16,0 0 15,0 0-15,22 0 0,-22 0 0,21-21 16,0 21-16,-20-22 0,20 1 16,0 0-16,1 0 0,-1-21 0,0 20 15,-21-20-15,22 21 0,-22-21 16,0-22-16,21 22 0,-20-1 0,-1-20 0,0 21 15,0-22-15,0 22 0,-21-1 16,0 1-16,21 0 0,-21-1 0,0 22 16,0 0-16,0 42 15,-21 0-15,0 1 0,0-1 16,21 21-16,-21 22 16,0-22-16,-1 21 0,1-20 0,0 20 0,0-20 15,0-1-15,21 21 0,-21-41 16,-1 20-16,1 0 0,21-21 0,0 1 15,-21 20-15,21-21 16,0-42 0,0 0-1,21 0-15,0-1 0,1 1 16,-1 0-16,0 0 16,0-21-16,0 20 0,0 22 0,1-21 15,-1 0-15,0 21 0,0 0 0,0 0 16,0 0-16,1 0 0,-1 21 0,0-21 15,0 21-15,-21 1 0,21-1 16,-21 21-16,0-21 0,0 0 16,0 1-16,-21-22 0,0 21 15,0-21-15,0 0 0,-1 21 16,1-21-16,0 0 0,0 0 0,0 0 16,0 0-16,-1 0 0,1 0 0,0 0 15,0 0-15,0 0 0,0-21 16,21 0-1,0 42 1,0 0 0,21 0-1,0-21-15,0 21 0,0-21 16,22 0-16,-22 0 0,0 0 16,21 0-16,-21 0 0,22 0 0,-1 0 15,0 0-15,1-21 0,-1 21 0,0-21 16,1 0-16,-1 0 0,0-1 0,-20 1 15,20 0-15,-21-21 0,21-1 16,-20 1-16,-1 0 0,0-1 0,21-20 16,-21 21-16,1-22 0,-22 22 0,21-22 15,-21 22-15,21 21 0,-21-22 16,0 22-16,0 0 0,-21 21 16,0 21-16,-1 0 15,22 22-15,-21-1 0,0 0 16,0 1-16,-21 63 15,20-43-15,-20 43 0,42-64 16,-21 1-16,21-1 0,0 21 16,0-20-16,21-22 0,0 0 0,0-21 15,1 21-15,-1 0 0,0-21 16,0 0-16,0 0 0,22 0 0,-22 0 16,21 0-16,-21-21 0,22 0 0,-22 21 15,0-21-15,21 0 0,-21 0 0,1-22 16,-1 22-16,0 0 15,0-21-15,-21 20 0,21 1 0,-21 0 16,21-21-16,1 42 16,-22 21-1,0 0-15,0 0 16,0 0-16,0 1 0,21-1 16,-21 0-16,21-21 15,0 0-15,0 0 16,0 0-16,1 0 0,-22-21 15,21 21-15,0-21 0,0-1 0,0 22 16,0-21-16,-21 0 0,0 0 16,22 0-16,-22 0 0,0-1 0,0 1 15,0 0-15,0 0 0,0 0 16,-22 21 0,1 21-16,0 0 15,0 0-15,0 0 0,0 1 0,-1 20 16,1-21-16,0 0 0,0 22 15,0-22-15,21 0 0,0 0 0,-21 0 16,21 0-16,0 1 0,0-1 16,0 0-16,21 0 15,0-21-15,0 0 16,0 0-16,0 0 0,1 0 0,-1 0 16,0 0-16,0 0 15,0 0-15,0-21 0,1 21 16,-1-21-16,0 0 0,0-1 15,-21 1-15,0 0 0,21 0 16,-21 0-16</inkml:trace>
  <inkml:trace contextRef="#ctx0" brushRef="#br0" timeOffset="17465.63">12404 5461 0,'-22'0'16,"1"0"-16,0 0 15,0 0-15,0 0 0,0 0 16,-1 0 0,1 0-16</inkml:trace>
  <inkml:trace contextRef="#ctx0" brushRef="#br0" timeOffset="17824.03">14160 5609 0,'0'0'0,"0"-21"0,-21-21 0,0 21 0,21-22 16,0 22-16,0 0 0,0 0 16,-21 0-16,21 42 15,0 0-15,0 0 16,0 21-16,0 1 0,0-1 16,21 22-16,0-22 0,-21 0 15,0 22-15,0-22 0,0 0 0,21 1 16,-21-22-16,0 21 0,0-21 0,0 1 15,0-1-15,0 0 0,0 0 0,0 0 16,22-21 0,-1 0-16,0-21 15</inkml:trace>
  <inkml:trace contextRef="#ctx0" brushRef="#br0" timeOffset="18048.11">14795 5546 0,'0'-21'0,"0"42"0,0-64 16,-21 43-16,0 0 0,0 0 16,0 22-16,-22-1 0,22 21 0,-21-21 15,21 22-15,-22-22 0,22 21 16,-21-21-16,21 22 0,-22-1 0,1-21 16,21 0-16,0 22 0,0-22 0,-22 0 15,43 0-15,-21-21 0,21 21 0,0 0 16,21-21-1,0 0-15,1 0 0,20 0 16,0-21-16</inkml:trace>
  <inkml:trace contextRef="#ctx0" brushRef="#br0" timeOffset="18409.43">14965 5694 0,'21'0'0,"-42"0"0,42-21 15,-42 42 1,0-21-16,-1 21 0,1 21 15,0-20-15,0 20 0,0-21 0,0 21 16,-1-20-16,1 20 0,0-21 16,0 0-16,21 0 0,-21 22 0,21-22 15,0 0-15,21 0 16,0-21-16,0 0 0,22 0 16,-22 0-16,21 0 0,0 0 15,1-21-15,-1 21 0,-21-21 16,22 0-16,-1 0 0,-21-1 0,0 1 15,0 0-15,1-21 0,-22 21 0,0-22 16,0 1-16,0 21 0,0-22 0,-22 22 16,1 0-16,-21 0 0,21 21 15,-22 0-15,22 0 0,-21 0 0,0 0 16,-1 0-16,22 21 0,0 0 0,-21 0 16,20 1-16,22-1 0,0 0 15,0 0-15,0 0 0,0 0 0,0 1 16,22-22-16,-1 0 0,0 0 15,21 0-15</inkml:trace>
  <inkml:trace contextRef="#ctx0" brushRef="#br0" timeOffset="18634.03">15600 5694 0,'21'0'0,"-42"0"0,63 0 15,-42 21 1,0 0-16,-21 0 0,0 22 0,0-22 15,-1 0-15,1 0 0,0 22 0,0-22 16,0 0-16,0 0 16,-1 0-16,22 0 0,-21-21 0,0 22 15,21-1-15,0 0 0,0-42 47,0 0-47</inkml:trace>
  <inkml:trace contextRef="#ctx0" brushRef="#br0" timeOffset="18808.2">15600 5461 0,'0'-42'0,"0"84"0,0-105 0,0 41 16,0 1 0,-21 21-16,-1 0 15,1 0 1,21 21-16,0 1 15,0-1 1,21 0-16,1 0 0,-1 0 16</inkml:trace>
  <inkml:trace contextRef="#ctx0" brushRef="#br0" timeOffset="19304.28">16256 5821 0,'0'-21'0,"0"42"0,0-63 16,0 20-16,0 1 16,0 0-16,0 0 0,-21 21 0,0-21 15,-1 0-15,1 21 0,0 0 0,0 0 16,-21 0-16,20 0 16,1 21-16,0 0 0,0 0 0,0 0 15,0 22-15,-22-22 0,22 0 0,0 21 16,0-21-16,0 1 0,21 20 15,0-21-15,-22 0 0,22 0 16,0 1-16,22-22 0,-1 0 16,0 0-16,0 0 0,0 0 15,22 0-15,-22 0 0,21 0 0,0-22 16,1 1-16,-1 0 0,0 0 16,1 0-16,-1-22 0,0 1 0,1 0 15,-1-1-15,0-20 0,1 21 0,-22-22 16,21 1-16,1-1 0,-22 1 0,0-1 15,0 22-15,0-22 16,-21-20-16,0 62 0,0 1 0,-21 0 16,0 42-16,-21 0 0,-22 43 15,22-22-15,-1 1 16,1 20-16,0-21 0,-1 22 16,22-1-16,-21 1 0,21-22 0,0 22 15,-1-22-15,1 0 0,21 1 0,-21-1 16,21 0-16,0-20 0,0-1 15,0 0-15,0 0 0,21 0 0,0 0 16,22-21-16</inkml:trace>
  <inkml:trace contextRef="#ctx0" brushRef="#br0" timeOffset="19852.79">18457 5821 0,'0'-21'0,"0"42"0,0-85 0,0 43 0,0-21 15,0 21-15,0 0 0,-21-1 16,0 1-16,-21 21 0,20 0 0,-20 0 16,0 0-16,-1 21 0,1 1 0,0-1 15,-1 21-15,1 0 0,0 1 16,21-1-16,-22 0 0,22-20 16,0 20-16,0 0 0,21-21 0,-21 22 15,21-22-15,0 0 0,0 0 0,21 0 16,0-21-16,0 0 0,0 0 15,22 0-15,-1 0 0,0 0 0,1-21 16,-1 21-16,0-21 0,1 0 16,-1 0-16,0 0 0,1-22 0,-1 22 15,0-21-15,-21-1 0,22 22 0,-22-21 16,0 0-16,-21-1 0,0 22 16,21 0-16,-21 0 0,-21 42 15,0 0 1,0 0-16,0 22 0,-1-22 0,1 21 15,-21-21-15,21 22 0,21-22 0,-21 21 16,21-21-16,0 0 0,0 1 16,0-1-16,0 0 0,21-21 15,21 21-15,-21-21 0,43 0 16,-22 0-16,0-21 0,1 0 0</inkml:trace>
  <inkml:trace contextRef="#ctx0" brushRef="#br0" timeOffset="20823.95">19177 4974 0,'0'-21'16,"0"42"-16,0-63 0,-21 42 0,0 0 0,-1 0 16,1 0-16,0 21 0,0 21 0,0 1 15,0-1-15,-1 0 0,22 22 16,0-22-16,0 22 0,0-1 0,0 1 15,0-22-15,0 22 0,0-1 0,0-21 16,0 22-16,0-22 0,0 1 16,0-22-16,0 21 0,0-21 0,0 22 15,0-22-15,0 0 16,-21-21-16,0 0 0,0 0 16,0-21-1,21 0-15,0-1 16,0 1-16,0 0 15,21 21-15,0 0 16,0 0-16,0 0 0,1 0 16,-1 0-16,0 0 0,0 21 0,0-21 15,0 21-15,1-21 0,-22 22 0,21-1 16,0-21-16,0 21 0,0 0 0,0 0 16,-21 0-16,22 1 15,-22-1-15,0 0 16,-22 0-1,1-21-15,0 21 0,0-21 0,-21 0 16,20 0-16,1 0 0,0 0 0,0 0 16,0 0-16,42 0 31,0 0-15,0 0-16,0 0 0,1 0 0,-1 0 15,0 0-15,21 0 0,-21 0 0,22 0 16,-22-21-16,21 0 0,1 21 15,-22-21-15,21 0 0,0-1 16,1-20-16,-1 21 0,-21-21 0,22-1 16,-1 1-16,-21 0 0,21-1 0,-20 22 15,20-21-15,-21 21 0,0-1 16,0 1-16,22 0 0,-43 0 0,21 21 16,0 0-16,0 0 0,-21 21 15,0 0-15,0 0 0,0 1 16,0-1-16,0 0 0,0 0 15,0 0-15,0 0 0,-21-21 16,21 22-16,0-1 0,0-42 47,0-1-31,0 1-16,0 0 0,0 0 0,0 0 15,0 0-15,0-1 0,0 1 0,0 0 16,0 0-16,0 0 0,-21 21 15,0 0-15,0 0 16,-1 21-16,1 0 0,0 21 0,-21-20 16,21-1-16,-1 21 0,-20 0 15,21-20-15,0 20 0,0-21 0,-1 21 16,1-20-16,21-1 0,0 21 0,0-21 16,0 0-16,0 1 0,21-1 15,1 0-15,-1-21 0,0 0 16,0 21-16,0-21 0,22 0 15,-22 0-15,21 0 0,0 0 0,1 0 16,-22 0-16,21 0 0,1-21 0,-22 0 16,21 0-16,0-1 0,1 1 0,-1 0 15</inkml:trace>
  <inkml:trace contextRef="#ctx0" brushRef="#br0" timeOffset="21088.41">21145 5525 0,'0'0'0,"0"-22"31,22 22-15,-22-21-16,21 21 0,-21-21 0,0 0 15,0 0 1,-21 21-1,-1 0-15,1 21 16,21 0-16,0 0 16,0 0-16,0 1 0,0-1 15,0 0-15,-21 0 0,21 0 16</inkml:trace>
  <inkml:trace contextRef="#ctx0" brushRef="#br0" timeOffset="21305.01">21103 6033 0,'0'0'0,"0"21"0,-21-21 16,21 21-16,-21 0 0,21 0 15,0 0-15,0 1 16,0 20-16,0-21 0,0 21 0,0 1 16,0-1-16,0 0 0,0 1 15,0-1-15,0 0 0,-43-20 0,22 20 16,-42 0-16,-1 1 0,1-22 0,-22 21 15,-21-21-15,22 22 0,-22-22 16,-21 0-16,21 0 0,-127 21 0</inkml:trace>
  <inkml:trace contextRef="#ctx0" brushRef="#br0" timeOffset="22035.77">9461 8382 0,'-21'-21'0,"42"42"0,-63-84 0,42 41 0,0 1 16,-21 0-16,21 0 0,-21 0 0,21 0 15,-21-1-15,-1 44 16,22-1-16,0 21 0,-21 0 15,0 22-15,0-1 0,0 1 16,0 21-16,-1-1 0,1-20 0,-21 20 16,21 1-16,-22 0 0,1-22 0,0 22 15,21-22-15,-22 1 0,1 21 0,21-22 16,-22-21-16,22 22 0,0-22 16,0 22-16,21-22 0,0-21 0,0 22 15,0-22-15,0 0 0,21-63 31,0 20-31</inkml:trace>
  <inkml:trace contextRef="#ctx0" brushRef="#br0" timeOffset="22376.13">8826 8594 0,'-21'-21'0,"42"42"0,-42-85 16,21 22-16,0 0 0,0-1 0,21 22 15,1-21-15,20-1 0,0 22 0,1 0 16,-1 0-16,21 0 0,1 0 16,-1-1-16,1 22 0,-1 0 0,1 0 15,-1 22-15,1-1 0,-1 21 16,-20-21-16,-1 22 0,-21-1 0,0-21 16,-21 21-16,0 1 0,-21-1 0,0-21 15,0 22-15,-21-22 0,-1 21 16,1-21-16,0 22 0,-1-22 0,1 0 15,0 0-15,-1 0 0,1-21 0,0 21 16,20-21-16,1 0 0,-21 0 16,21 0-16,42-21 31,0 21-31,0-21 0,22 0 0,-22 21 16,21-21-16,0 0 0,1-1 15,-1-20-15</inkml:trace>
  <inkml:trace contextRef="#ctx0" brushRef="#br0" timeOffset="22791.86">10054 8297 0,'42'-42'0,"-84"84"0,127-105 0,-64 63 16,0-21-16,0 21 0,0 0 15,-21 21-15,0 21 16,0-21-16,0 22 0,-21-22 16,21 21-16,-21 1 0,0-1 0,21 0 15,0 1-15,0 41 0,0-63 16,0 22-16,0-1 0,0-21 15,0 0-15,0 1 0,0-1 0,21 0 16,0-21-16,0 0 0,1 0 0,20 0 16,-21 0-16,0-21 0,22 0 0,-22-1 15,21 1-15,-21 0 16,22-21-16,-22 21 0,21-22 0,-21 1 16,0 0-16,1-1 0,-1 1 0,21-43 15,-42 64-15,21 0 0,-21 0 16,0 0-16,0 42 15,0 0 1,-21 21-16,0-21 0,0 22 0,0-1 16,21-21-16,-22 22 0,1-1 0,21 0 15,-21-21-15,21 22 0,0-1 0,0-21 16,0 22-16,0-22 0,0 0 16,21-21-16,22 0 0,-22 0 15,0 0-15,21 0 0,1 0 16,-22-21-16,63-22 0,-41 22 15,-22 0-15,21-21 0,1-1 0</inkml:trace>
  <inkml:trace contextRef="#ctx0" brushRef="#br0" timeOffset="23992.13">11388 8022 0,'42'-63'16,"-84"126"-16,105-169 0,-63 64 0,0 0 0,0-1 16,0 22-16,-21 21 15,0 21-15,0 1 0,-1 20 16,-20 0-16,21 1 0,-21 84 15,-1-64-15,22 1 16,0-1-16,0 1 0,0-1 0,-1 1 16,1-22-16,21 21 0,0-20 0,-21 20 15,0-20-15,21-22 16,0 0-16,0 0 0,0 0 0,0-42 31,0 0-31,21 0 0,0 0 16,-21-1-16,43-41 0,-22 21 15,0 20-15,0-20 16,0 21-16,0-21 0,1 20 0,-1 1 0,21 0 16,-21 21-16,0 0 0,1 0 15,20 0-15,-21 0 0,0 21 0,22 22 16,-22-22-16,0 0 0,0 21 0,-21-21 16,0 1-16,0 20 0,0-21 0,0 0 15,0 22-15,0-22 0,-21 0 16,-21 0-16,20 0 0,-20 0 0,0 1 15,21-22-15,-22 0 0,1 21 0,0-21 16,-1 0-16,1 0 0,21 0 0,-22-21 16,22-1-16,0 1 0,0 21 0,21-21 15,0 0-15,0 0 0,0 0 16,0-1-16,21 22 16,-21 22-16,21-22 15,0 21-15,-21 0 0,22 0 16,-1 0-16,0 0 0,0 1 15,0-1-15,0-21 0,22 0 16,-22 0-16,21 0 0,22 0 16,-22 0-16,0 0 0,1-21 0,-1-1 15,0 22-15,22-21 0,-22 0 0,1 0 16,-1-21-16,0 20 0,1 1 16,20-21-16,-21 0 0,1-1 0,-1 1 15,-21-22-15,22 1 0,-1-1 0,-21 1 16,21-1-16,-20 1 0,-1-1 15,0-20-15,-21 41 0,0 1 16,0 21-16,-21 21 16,0 0-16,-1 21 0,1 0 15,-21 22-15,21-1 0,-106 254 16,106-232 0,-1-1-16,22 1 0,0-22 0,-21 22 15,21-22-15,0 0 0,0 1 0,0-1 16,21-21-16,-21 0 0,22 0 0,-1 1 15,0-1-15,0-21 16,0 0-16,0 0 0,1 0 0,20 0 0,-21-21 16,0-1-16,0 1 0,1 0 0,20 0 15,-21-21-15,0 20 0,0-20 16,22 21-16,-22-21 0,0 20 0,0-20 16,0 21-16,1 0 15,-22 0-15,21-1 0,0 22 0,0 0 16,-21 22-16,0-1 15,21-21-15,-21 21 0,0 0 0,0 0 16,0 0-16,21-21 16,1 0-1,-1 0-15,0 0 16,0-21-16,0 21 0,22-21 16,-22 0-16,0 21 0,0-21 0,0 0 15,0-1-15,1 1 0,-1 0 0,-21 0 16,21 0-16,-21 0 0,0-1 15,-42 22 1,20 22 0,1-22-16,0 21 0,-21 0 0,21 0 15,-1-21-15,1 21 0,0 0 16,0 1-16,0-1 0,0 21 16,-1-21-16,1 0 0,0 1 0,21 20 15,0-21-15,0 0 0,0 0 0,0 43 16,0-43-16,0 0 15,0 0-15,21 1 0,0-22 16,1 0-16,-1 0 0,21 0 0,-21 0 16,22 0-16,-22 0 0,21 0 0,-21-22 15,22 1-15,-22 21 0,0-21 16,0 0-16,0 0 0,-21 0 16,0-22-16,21-20 0,-21 42 0</inkml:trace>
  <inkml:trace contextRef="#ctx0" brushRef="#br0" timeOffset="24170.31">12721 8065 0,'-42'0'0,"84"0"0,-105 0 15,41-22-15,1 22 0,0 0 16,0 0-16,21-21 16,21 21 15,0 0-16</inkml:trace>
  <inkml:trace contextRef="#ctx0" brushRef="#br0" timeOffset="24524.18">14605 8065 0,'-21'-22'0,"42"44"0,-63-65 16,20 22-16,1 0 0,0 21 16,21-21-16,-21 0 0,0 21 15,21-22-15,0 44 16,0-1-16,0 0 0,0 21 15,0 1-15,0-1 0,0 21 16,0-20-16,0 20 0,0-20 0,0 20 16,0-21-16,0 1 0,0-1 15,0-21-15,0 22 0,0-22 0,0 0 16,0 0-16,0 0 0,21-42 31,0 21-31,21-42 16,-20 21-16,-1-1 0,21 1 0</inkml:trace>
  <inkml:trace contextRef="#ctx0" brushRef="#br0" timeOffset="24731.79">15113 7938 0,'21'-43'16,"-42"86"-16,63-107 0,-42 43 0,-21 21 16,0 21-16,-21 0 15,20 22-15,-20-22 0,0 21 0,21 22 16,-22-22-16,1 0 0,0 1 0,20-1 15,-20 0-15,0 1 0,21-1 16,-1 0-16,-20-21 0,21 22 0,0-22 16,21 0-16,0 0 0,0 0 15,21-21-15,0 0 16,21 0-16,-20 0 0,20 0 0,0-21 16</inkml:trace>
  <inkml:trace contextRef="#ctx0" brushRef="#br0" timeOffset="25076.15">15430 8128 0,'0'0'0,"0"21"16,-21 0-1,0 1-15,0-1 0,0 0 0,0 21 16,-1 1-16,1-22 0,0 21 0,0 0 16,-21-20-16,42 20 0,-22-21 15,22 21-15,-21-20 0,21-1 0,0 0 16,0 0-16,21-21 0,1 21 0,-1-21 15,0 21-15,0-21 0,21 0 16,1 0-16,-22 0 0,21-21 0,1 0 16,-1 21-16,-21-21 0,21 0 0,-20 0 15,20-1-15,-21 1 0,0-21 0,-21 0 16,0 20-16,0-20 0,0 0 0,0-1 16,0 1-16,0 0 0,0 21 0,-21-22 15,0 22-15,0 21 0,0 0 16,-22 0-16,22 0 0,-21 0 0,21 21 15,-22-21-15,22 43 0,0-22 0,-21 0 16,42 0-16,-22 0 0,22 0 0,0 1 16,0-1-16,22 0 15,-1 0-15</inkml:trace>
  <inkml:trace contextRef="#ctx0" brushRef="#br0" timeOffset="25291.81">16087 8255 0,'0'0'0,"0"21"16,0 0-16,0 1 16,-22-1-16,1 0 0,0 21 0,0-21 15,0 1-15,0 20 0,-1-21 0,1 0 16,0 0-16,0 1 0,0-1 16,21 0-16,0 0 0,-21 0 0,-1-21 15,22-21 16,22 0-31,-1 21 0,-21-21 0,21 0 16</inkml:trace>
  <inkml:trace contextRef="#ctx0" brushRef="#br0" timeOffset="25447.02">16087 8086 0,'0'-85'0,"0"170"16,0-212-16,0 106 0,0-1 0,0 1 0,0 0 15,-22 21-15,22 21 16,-21 0-16,21 1 15,0-1-15,0 21 0,0-21 16,0 22-16,0-22 0,21 0 0,1 21 16,-1-21-16,0 22 0,0-22 0</inkml:trace>
  <inkml:trace contextRef="#ctx0" brushRef="#br0" timeOffset="25908.67">16764 8403 0,'21'0'0,"-42"0"0,84-21 15,-63 0-15,22 0 0,-22 0 0,0-1 16,0-20-16,0 21 0,0 0 0,-22 0 16,1 21-16,0 0 0,0 0 15,-21 0-15,-1 0 0,22 21 16,-21 0-16,-1 21 0,1-21 16,0 1-16,21 20 0,-22 0 0,1-21 15,21 22-15,0-22 0,-1 0 0,1 21 16,21-20-16,0-1 0,0 0 0,0 0 15,0 0-15,21-21 0,1 0 16,-1 0-16,21 0 0,-21 0 0,22 0 16,-22 0-16,21 0 0,-21-21 15,22 21-15,-1-21 0,-21 0 0,21 0 16,-20-1-16,-1-20 0,21 21 0,-21-21 16,0-1-16,22 1 0,-22 0 15,21-22-15,-21 22 0,22-22 0,-22 1 16,21-1-16,-21 22 0,1-22 0,20 22 15,-21 0-15,-21 21 0,0-1 0,21 1 16,-21 0-16,-21 42 16,0 0-16,0 1 15,0 20-15,-1 0 0,-20 1 0,21-1 16,0 21-16,0 1 0,-22-22 0,22 22 16,21-1-16,0-20 0,0-1 15,0 21-15,0-20 0,0-22 0,21 21 0,0-21 16,1 22-16,20-22 0,43 0 15</inkml:trace>
  <inkml:trace contextRef="#ctx0" brushRef="#br0" timeOffset="26214.1">18859 8022 0,'0'-21'0,"0"42"0,0-63 15,-21 42 1,21 21-16,-21 21 0,21-20 16,-21 20-16,21 0 0,0 1 15,0 20-15,0-21 0,0 1 0,0-1 16,0 0-16,0 1 0,0-1 0,21-21 15,0 22-15,-21-22 0,0 0 0,0 0 16,21 0-16,1-21 0,-22-21 31,0 0-31,21 0 0</inkml:trace>
  <inkml:trace contextRef="#ctx0" brushRef="#br0" timeOffset="26420.22">19135 8107 0,'0'-42'15,"0"84"-15,21-106 0,-21 43 0,-21 21 16,-1 0-16,1 43 16,0-22-16,-21 21 0,-1 0 15,1 1-15,0-1 0,-43 43 16,43-43-16,-1-21 0,1 22 16,21-1-16,-21-21 0,20 0 0,1 0 0,0 1 15,21-1-15,0 0 16,21-21-1,0 0-15,22 0 0,-22 0 16,21 0-16</inkml:trace>
  <inkml:trace contextRef="#ctx0" brushRef="#br0" timeOffset="26816.29">19410 8128 0,'-21'21'16,"21"0"-16,-22 1 15,1-1-15,21 0 0,-21 0 0,21 0 16,0 0-16,0 1 0,0-1 16,0 0-16,0 0 0,0 0 0,0 0 15,21-21 1,0 22-16,1-22 0,20 0 0,-21 0 16,21 0-16,1 0 0,-1 0 0,0-22 15,-20 22-15,20-21 0,0 0 0,-21 0 16,22 0-16,-22 0 0,0-1 15,0-20-15,0 21 0,1 0 0,-22 0 16,21-1-16,-21 1 0,0 0 0,-21 42 16,-1 0-1,1 22-15,0-22 0,-21 21 0,21-21 16,-1 22-16,-20-1 16,21-21-16,-21 22 0,20-22 0,1 21 15,0-21-15,0 0 0,0 1 0,21-1 16,0 0-16,0 0 0,0 0 15,21-21 1,0 0-16,0 0 0,22 0 0,-22 0 16,0-21-16,0 21 0</inkml:trace>
  <inkml:trace contextRef="#ctx0" brushRef="#br0" timeOffset="27293.4">20214 8149 0,'0'0'0,"21"0"31,0 0-15,1 21-16,-1-21 15,0 0-15,0 0 0,21 0 16,-20 0-16,20 0 0,-21 0 0,21-21 16,1 21-16,-22-21 0,21 21 0,-21-21 15,22 0-15,-43 0 16,-21 21-1,-22 21-15,22 0 16,-21 0-16,-1 0 0,1 22 0,0-22 16,-1 21-16,1 0 0,0 1 15,-1-1-15,1-21 0,21 22 0,-21-22 16,20 0-16,1 0 0,0 0 0,0 0 16,21 1-16,0-1 15,21-21 1,0 0-16,0 0 15,1-21-15,-1 21 0,0 0 16,0-22-16,0 22 0,0 0 0,1 0 16,-1 0-16,0 0 15,0 22-15,-21-1 0,0 0 16,0 0-16,0 0 16,21-21-1,-21 21-15,21-21 0,1 0 16,-1 0-16,0 0 0,0 0 15,0 0-15,0 0 0,1 0 0,20-21 16</inkml:trace>
  <inkml:trace contextRef="#ctx0" brushRef="#br0" timeOffset="27545.93">21357 7959 0,'0'-21'16,"0"42"-16,-21-42 0,0 42 15,-22 0-15,22 0 0,0 0 0,-21 22 16,21-1-16,-22 0 0,22 1 16,0-22-16,-21 21 0,20 0 15,1 1-15,0-22 0,21 21 0,0 1 16,0-22-16,0 0 0,0 21 0,0-21 16,0 1-16,0 20 0,0-21 0,0 0 15,21 0-15,0 1 0,1-1 0,-22 0 16,21 0-16,0-21 0,0 0 15,0 0-15,0 0 16</inkml:trace>
  <inkml:trace contextRef="#ctx0" brushRef="#br0" timeOffset="27789.48">21907 7916 0,'22'-21'0,"-44"42"0,65-84 0,20 21 15,-42 42-15,1 0 16,-1 21-16,-21 21 0,0-21 16,0 22-16,0-1 0,0 0 0,0 43 15,-21-22-15,-1-20 0,1-1 16,0 0-16,0 1 0,0-1 16,-22 0-16,1 1 0,0-22 15,-1 21-15,1-21 0,0 1 0,-1-1 16,1 21-16,-21-21 0,20-21 0,-20 21 15,20 1-15,-20-1 0,21 0 0</inkml:trace>
  <inkml:trace contextRef="#ctx0" brushRef="#br0" timeOffset="28422.3">16637 9462 0,'21'0'0,"-42"0"0,42-22 16,-42 22-1,0 0-15,0 0 16,-1 0-16,1 0 0,0 0 0,0 0 16,0 0-16,-22 0 0,22 0 0,0 0 15,0 0-15,0 0 0,42 0 47,0 0-47,0 0 0,0 0 16,1 22-16,-1-1 0,-21 0 15,0 0-15,0 0 0,0 22 16,0-22-16,-43 0 0,22 0 0,0 0 16,-21 0-16,21 1 0,-22-1 0,1 0 15,21 0-15,-22 0 0,22 0 16,0-21-16,0 22 0,21-1 15,42-21 1,-21 0 0,1 0-16,20 0 0,-21 0 0,0 21 15,22-21-15,-22 21 0,0 0 0,21 0 16,-42 43 0,0-43-16,0 0 0,0 0 0,-21 22 0,-21-22 15,21 21-15,-22-21 0,22 1 0,-21-1 16,21 21-16,-22-21 0,22 0 15,0 1-15,0-1 0,0 0 16,21 0-16</inkml:trace>
  <inkml:trace contextRef="#ctx0" brushRef="#br0" timeOffset="28939.91">16023 12044 0,'0'-21'16,"21"21"-16,-21-21 0,21 21 15,1 0-15,-1 0 0,0 0 0,0 0 16,-21 21 0,0 0-16,0 0 0,-21 21 15,0-20-15,-22-1 0,1 21 0,0-21 16,-1 0-16,1 22 0,-43 20 16,22-42-16,21 1 15,-1-1-15,22 0 0,0 0 0,0 0 16,0 0-16,21 1 0,21-22 15,0 21-15,21 0 0,1-21 16,-1 21-16,0-21 0,22 21 0,-22 0 16,0 1-16,22-1 0,-22 0 0,1 21 15,-22-21-15,21 1 0,-42 20 0,0-21 16,0 0-16,-21 43 16,0-43-16,0 21 0,-22-21 0,1 1 15,0-1-15,-1 0 0,-63 42 16,64-63-16,0 22 0,-1-1 15,1-21-15,0 0 0,21 0 0,-1 0 16,1 0-16,21-21 0,0-1 16,0-20-16,0 21 0</inkml:trace>
  <inkml:trace contextRef="#ctx0" brushRef="#br0" timeOffset="29324.52">16743 11028 0,'0'0'0,"-21"0"0,-1 0 16,1-21-16,0 21 0,-21 0 0,21-21 15,-1 21-15,44 0 32,20 0-32,21-22 0,1 22 0,21 0 15,-1 0-15,22 0 0,254 0 16,-254 0-16,21 0 16,-21 0-16,-1 0 0,-20 0 0,0 0 15,-1 0-15,-20 0 0,-1 0 16,-20 22-16,-22-22 0,-21 21 0,0 0 15,-42-21-15,20 0 16,-20 0-16,0 0 0,-1 0 0,-20 0 16,21 0-16,-22 0 0,-63 0 15</inkml:trace>
  <inkml:trace contextRef="#ctx0" brushRef="#br0" timeOffset="29556.09">16489 11282 0,'-43'21'0,"86"-42"0,-86 63 15,43-21-15,22 1 16,20-22-16,0 0 16,1 0-16,20 21 0,1-21 0,20 0 15,1 0-15,0 0 0,-1 0 0,22 0 16,0 21-16,-21-21 0,20 0 0,-20 0 16,21 21-16,-21-21 0,-22 0 0,1 0 15,-22 21-15,0-21 0,1 0 16,-22 0-16,-64 0 15,22 0-15,-42 0 0,20 0 16,-20 0-16,-22 0 0,1 0 0</inkml:trace>
  <inkml:trace contextRef="#ctx0" brushRef="#br0" timeOffset="29796.65">16277 11578 0,'-63'21'15,"126"-42"-15,-148 64 0,64-22 0,0 0 0,21 0 16,21 0-16,22-21 0,-1 21 0,0-21 15,22 0-15,-1 0 0,22 22 16,-22-22-16,43 0 0,-21 0 0,21 0 16,0 0-16,-1 0 0,1 0 0,21 0 15,-21 0-15,0 0 0,0 0 0,-22 0 16,1 0-16,-21 0 0,-1 0 0,-21 0 16,1 0-16,-22 0 0,-42 0 15,0 0-15,-22 0 16,1 0-16,-22 0 0,1 0 0,-22 0 15,1 0-15,-1 0 0,-21 0 16,0 0-16</inkml:trace>
  <inkml:trace contextRef="#ctx0" brushRef="#br0" timeOffset="29957.35">16658 11790 0,'-148'21'16,"127"0"-16,275-84 0,-529 126 0,465-105 0,-359 105 16,211-63-16,0 0 0,1 0 0,-1 0 15,0 22-15,22-22 0,-1 0 0,1 0 16,21 0-16,-22 21 0,22-21 15,-1 0-15,-20 0 0,21 0 16,-22 0-16,1 0 0,-22 0 0,0 0 16,1 0-16,-22 0 0,21 0 0,-21-21 15,0-1-15</inkml:trace>
  <inkml:trace contextRef="#ctx0" brushRef="#br0" timeOffset="31703.74">6921 6202 0,'-63'0'0,"126"0"0,-168 0 0,62 0 16,-20 0-16,20 0 0,1 0 0,-21 0 16,20 0-16,22 0 0,-21 0 0,-1 0 15,22 0-15,0 0 0,42 0 32,0 0-32,22 0 15,20 0-15,1 0 0,-1 0 16,22 0-16,0 0 0,20 0 15,1 0-15,0 0 0,0 0 0,21 0 16,0 0-16,0 0 0,0 0 16,0 0-16,0 0 0,-21 0 0,-22 0 15,22 0-15,-42 0 0,20 0 0,-41 0 16,-1 0-16,0 0 0,-20 0 0,-1 0 16,-42-21-1,-22 21-15,22 0 0,0-21 16,-21 21-16,20 0 0,-20-22 15,0 1-15,-1 21 0,22-21 16,-21 21-16,0 0 0,-1-21 0,1 21 16,0 0-16,-1 0 0,1-21 0,21 21 15,-22 0-15,22 0 0,0 0 16,0 0-16,0 0 0,42 0 31,0 0-31,21 0 0,-20 0 16,20 0-16,-21 0 0,21 0 0,1 0 15,-1 0-15,0 0 0,1 0 0,-22 0 16,21 0-16,-21 0 0,1 0 0,-1 0 16,0 0-16,-21 21 15,0 0-15,0 0 16,0 0-16,-21 1 16,0-1-16,-1 0 0,1-21 0,0 21 15,0 0-15,0 0 0,0 1 16,-1-22-16,1 21 0,0 0 0,0 0 15,0 0-15,0 0 0,-22 1 0,22-1 16,0-21-16,0 21 0,-22 0 0,22 0 16,0-21-16,0 0 15</inkml:trace>
  <inkml:trace contextRef="#ctx0" brushRef="#br0" timeOffset="37929.6">7154 8615 0,'0'0'0,"-21"0"0,0 0 15,0 0-15,0 0 0,-1 0 0,1 0 16,-21 0-16,21 0 0,-22 0 15,-20 0-15,21 0 0,-22 0 0,1-21 16,-1 21-16,-21 0 0,22 0 0,-22 0 16,22 0-16,-22-21 0,22 21 15,-22 0-15,21 0 0,1 0 16,-1 0-16,1 0 0,-1 0 0,1-22 16,21 22-16,-1 0 0,-20 0 0,42 0 15,-22 0-15,1 0 0,21 0 0,-22 0 16,22 0-1,42 0 17,1 0-32,20 0 0,-21 0 0,43 0 15,-22 0-15,43 0 0,-22 0 16,22 0-16,-1 22 0,22-22 0,0 0 16,0 0-16,0 0 0,21 0 15,0 0-15,0 0 0,0 0 0,-21 0 16,21 0-16,-22 0 0,1 0 15,0 0-15,0 0 0,-21 0 0,-1 0 16,1 0-16,-22 0 0,1 0 0,-22 0 16,1 0-16,-1 0 0,-21 0 0,0 0 15,0 0-15,-42 0 32,0 0-32,0 0 0,0 0 0,0-22 15,-1 22-15,1 0 0,0 0 0,0-21 16,0 21-16,0 0 0,-1 0 0,1-21 15,0 21-15,0-21 16,0 21-16,0-21 0,-1 21 0</inkml:trace>
  <inkml:trace contextRef="#ctx0" brushRef="#br0" timeOffset="38327.86">7451 8276 0,'0'0'0,"-22"-21"15,1 21-15,42 0 47,1 0-47,-1 21 16,21-21-16,-21 21 0,22-21 0,-22 0 16,21 22-16,0-22 0,-20 21 0,20-21 15,0 0-15,1 0 0,-22 0 16,21 21-16,0 0 0,-20-21 0,20 21 15,-21-21-15,0 21 0,-21 1 16,0-1-16,0 21 16,-21-21-16,-21 0 0,21 1 0,-22-1 15,-20 21-15,20 0 0,-20-20 16,-1 20-16,1 0 0,-1-21 0,-20 22 16,-43 20-16,63-20 0,1-22 15,20 0-15,-20 0 0,21 0 16,-1 0-16,22 1 0,-21-1 0,21 0 15,-1-21-15,22 21 0,-21-21 16,42-21 15</inkml:trace>
  <inkml:trace contextRef="#ctx0" brushRef="#br0" timeOffset="44073.56">19050 5948 0,'-21'0'0,"0"0"16,21-21-1,-22 21-15,22-21 0,0-1 16,-21 1 0,0 0-1,21 0-15,0 42 47,0 0-31,0 0-16,-21-21 0,21 22 15,-21-1-15,21 0 0,0 0 0,-21 21 16,-1-20-16,1-1 0,0 0 16,0 0-16,0 0 0,0 0 15,-1 1-15,1-1 16,21 0-16,-21-21 16,21-21 15,0 0-31,0-1 15,21 1-15,-21 0 0,21 0 16,-21 0-16,22 0 0,-1-22 0,-21 22 16,0 0-16,21 0 0,0 0 15,-21-1-15,0 1 0,0 0 16,0 42 0,0 0-1,0 1-15,-21-1 0,0 21 16,21-21-16,0 0 0,-21 1 15,-1-1-15,22 0 0,0 0 0,-21-21 0,21 21 16,0 0-16,0 1 16,21-22-1,1 0-15,-1 0 16,0 0-16,0-22 16,0 1-16,0 21 0,-21-21 15,0 0-15,22 21 0,-22-21 16,21 0-16,-21-1 0,0 1 15,21 0-15,-21 0 16,0 42 15,-21-21-15,21 21-16,-21 0 0,-1-21 16,22 22-16,0-1 15,-21-21 1,21-21 31,21 21-47,-21-22 0,0 1 15,22 21-15,-22-21 0,21 21 16,-21-21-16,21 21 0,-21-21 0,21 0 31,-21 42-15,0 0-1,-21 0-15,21 0 16,-21-21-16,0 21 0,-1-21 16,1 22-16,0-22 0</inkml:trace>
  <inkml:trace contextRef="#ctx0" brushRef="#br0" timeOffset="45383.86">2540 5609 0,'0'-42'15,"0"84"-15,0-105 0,0 42 0,0-22 16,0 22-16,21 0 0,0 0 16,-21 0-16,21-1 0,-21 1 0,0-21 15,22 21-15,-1 0 0,-21-22 16,0 22-16,0 0 0,0 0 0,0 0 16,0-1-16,-21 44 15,-1-1-15,1 21 16,0 0-16,-21 1 0,21-1 15,-64 85-15,43-63 0,-1-1 16,-41 85-16,41-84 16,1-22-16,21 22 0,-22-22 15,22 0-15,-42 43 0,42-64 16,21 21-16,-22 1 16,22-22-16,0-42 31,22 0-31,-22-1 15,21-20-15,0 21 0,0-21 16,21-22-16,-20 22 0,-1-22 0,21 1 16,-21-1-16,22-20 0,-1 20 0,0 1 15,-21-1-15,22 1 0,-1-22 16,-21 43-16,0 20 0,-21 1 16,0 0-16,0 42 15,0 0-15,0 1 0,-21 20 16,0 0-16,0 22 0,0-1 15,0 1-15,-1-1 0,1 1 0,0-1 16,21 1-16,-21-1 0,21-20 0,0 20 16,0-21-16,0 1 0,0-22 15,0 21-15,0-21 0,0 1 16,0-1-16,0 0 0,0 0 16,-21-21-1,0-21-15</inkml:trace>
  <inkml:trace contextRef="#ctx0" brushRef="#br0" timeOffset="45993.73">1799 5863 0,'0'0'0,"21"0"16,0-21-16,22 21 16,-22 0-16,21 0 0,22 0 15,-22 0-15,22-21 0,-1 0 0,22 0 16,-22 21-16,22-43 0,0 22 15,20 0-15,-20 0 0,0-22 16,-22 22-16,64-63 0,-84 41 16,-1 1-16,0 0 0,-21-1 15,1 1-15,-22 0 0,0-1 0,0 1 16,0 0-16,-22 20 0,1 1 16,0 0-16,0 21 0,-43 21 15,43 22-15,0-22 0,0 21 0,0 0 16,0 22-16,-1-1 0,1-20 15,0 20-15,0 1 0,0-1 16,0 1-16,-1-1 0,22 1 0,-21-22 16,0 22-16,21-22 0,0 0 0,-21 22 15,0-43-15,21 0 16,-21 0-16,21 0 0,-22-21 16,1 0-1,21-21 1,0 0-16,0 0 0,0 0 15,0 0-15,21-22 0,1 22 0,-1 0 16,0 0-16,0 0 0,21-1 16,-20 1-16,20 0 0,0 21 0,1 0 15,-22 0-15,21 0 0,0 0 16,-20 21-16,20-21 0,-21 21 16,0 1-16,0-1 0,-21 0 0,0 0 0,0 21 15,0-20-15,0-1 0,0 0 16,-21 0-16,-21-21 0,21 21 15,-22 0-15,1 1 0,0-1 16,-1-21-16,1 21 0,0-21 0,-1 0 16,1 0-16,21 0 0,0 0 0,0 0 15,42-21 1,0 0 0,21-1-16,-21 22 0,22-21 0</inkml:trace>
  <inkml:trace contextRef="#ctx0" brushRef="#br0" timeOffset="46370.53">3556 5800 0,'42'-21'0,"-84"42"0,105-64 0,-41 22 15,-1 0-15,-21 0 0,0 0 0,0 0 16,-21 21 0,-22 0-16,1 0 0,21 0 0,-22 0 15,1 21-15,0 0 0,21-21 0,-22 21 16,22 0-16,0 0 0,0 1 15,21-1-15,0 0 0,0 0 0,0 0 16,21 0-16,0 1 0,21-1 16,-20-21-16,20 21 0,-21 0 0,43 0 15,-22 0-15,-21 1 16,0-1-16,0-21 0,1 21 0,-22 0 16,0 0-16,0 0 0,-22 1 15,1-1-15,-21-21 0,21 21 16,-22-21-16,-20 21 0,21-21 15,-1 0-15,-20 0 0,20 21 0,1-21 16,0 0-16,21 0 0,-1 0 0,-20 0 16,21 0-16,21-21 15,0 0-15,21 0 16,0 0-16,0-1 0,1 1 0,20 0 16,0-21-16,1-1 0</inkml:trace>
  <inkml:trace contextRef="#ctx0" brushRef="#br0" timeOffset="46632.54">4191 5334 0,'21'-42'0,"-42"84"0,63-105 15,-42 41-15,0 1 0,0 0 0,0 0 16,-21 21 0,0 0-16,0 21 0,0 0 0,21 22 15,-22-22-15,1 21 0,0 22 16,0-22-16,0 21 0,0 1 0,-22-1 15,22 1-15,0-1 0,0-20 0,-22 20 16,22 22 0,0-43-16,0 1 0,21-22 0,-21 21 15,21-21-15,0 0 0,0 1 0,21-22 32,0 0-17,-21-22-15,0 1 0</inkml:trace>
  <inkml:trace contextRef="#ctx0" brushRef="#br0" timeOffset="46799.73">3662 5842 0,'0'0'0,"0"-21"16,21 21 0,0 0-16,0 0 0,0 0 0,1 0 0,-1-21 15,21 21-15,-21 0 0,22 0 16,-1 0-16,0 0 0,-21-21 15,22 21-15,20 0 0,-42 0 16,1 0-16,-1 0 0</inkml:trace>
  <inkml:trace contextRef="#ctx0" brushRef="#br0" timeOffset="47180.03">4191 5757 0,'0'-21'0,"0"0"15,0 0 1,21 21-16,0 0 15,0 0-15,1 21 16,-1-21-16,-21 21 16,21 22-16,0-22 0,-21 0 0,21 21 15,0-21-15,-21 22 0,0-22 0,0 21 16,0-21-16,0 1 0,0-1 0,0 21 16,0-21-16,0 0 15,0 1-15,-21-22 0,21 21 16,-21-21-16,0 0 15,21-21 1,0-1-16,0 1 16,0 0-16,0-21 0,0 21 0,0-1 15,21-20-15,0 0 16,0 21-16,1-22 0,20 1 0,-21 21 16,0 0-16,0-1 0,1 1 0,20 0 15,-21 21-15,0 0 16,0 0-16,1 21 15,-22 0-15,0 1 0,0-1 16,0 0-16</inkml:trace>
  <inkml:trace contextRef="#ctx0" brushRef="#br0" timeOffset="47678.12">5186 5948 0,'21'0'0,"-42"0"0,42-21 16,-21 0-16,21-1 0,-21 1 16,0 0-16,0 0 0,0 0 15,-21 21-15,0 0 16,0 0-16,-1 0 0,-20 0 0,21 0 16,-21 21-16,20 0 0,-20 0 0,0 0 15,21 1-15,-22 20 16,1-21-16,21 21 0,0-20 0,-1 20 15,1-21-15,21 0 0,0 22 0,0-22 16,0 0-16,0 0 16,21-21-16,1 0 0,-1 0 15,21 0-15,-21 0 0,0 0 0,22 0 16,-22 0-16,21-21 0,-21 0 16,1 0-16,-1-1 0,0 1 0,0 0 15,0 0-15,0-21 0,1 20 0,-1-20 16,-21 0-16,21 21 0,-21-22 15,21 22-15,-21 0 0,0 42 32,0 21-32,-21-20 0,0-1 0,0 21 15,21 0-15,-22-20 16,22 20-16,0-21 0,0 0 0,0 0 16,0 22-16,0-22 0,0 0 15,0 0-15,22-21 16,-1 21-16,0-21 0,21 0 15,-21 0-15,1 0 0,20 0 0,-21 0 16,21-21-16,1 21 0</inkml:trace>
  <inkml:trace contextRef="#ctx0" brushRef="#br0" timeOffset="48213.62">5905 5927 0,'0'-21'0,"0"42"0,0-85 0,0 43 0,0 0 16,0 0-16,-21 21 15,0 0-15,0 0 0,0 0 0,0 0 16,-1 0-16,1 21 0,-21 0 0,21 0 16,0 0-16,-1 1 0,1 20 15,0-21-15,21 0 0,0 22 0,-21-22 16,21 0-16,0 0 0,0 0 0,0 0 16,0 1-16,0-1 0,0 0 15,21 0-15,0-21 0,0 21 16,22-21-16,-22 0 0,21 0 0,-21 0 15,22 0-15,-1 0 0,-21 0 16,22-21-16,-1 21 0,0-21 16,-21 0-16,22 0 0,-1-1 0,-21 1 15,22-21-15,-22 21 0,21-22 0,-21 1 16,43-85-16,-22 64 16,-21-1-16,0 22 0,1-22 0,-1 1 15,0-1-15,-21 22 0,0 0 0,0 20 16,0-20-16,0 21 0,0 0 15,-21 21 1,0 0-16,-1 0 0,22 21 0,-21 0 16,0 0-16,0 22 0,0-22 15,21 21-15,-21 22 0,-1-22 16,22 21-16,-21-20 0,21 20 0,0-20 16,0-1-16,0 21 0,0-20 0,0-22 15,0 21-15,0 1 0,0-22 16,0 0-16,0 0 0,0 0 0,0 22 15,21-43-15,-21 21 16,22-21-16,-1 0 0,0 0 16,0 0-16,-21-21 0,21-1 15,0 22-15,-21-21 0,22 0 0</inkml:trace>
  <inkml:trace contextRef="#ctx0" brushRef="#br0" timeOffset="48432.22">6181 5630 0,'0'-21'16,"0"0"-16,21 21 15,0 0-15,0 0 0,0 0 0,22 0 16,-1 0-16,0 0 0,1 0 16,20 0-16,-21 0 0,22 0 15,42 0-15,-64 0 0,0 0 0,-20 0 16,20 0-16,-21 0 0,-21 21 15,-21 0 1,-21-21-16,20 22 0,-20-1 16</inkml:trace>
  <inkml:trace contextRef="#ctx0" brushRef="#br0" timeOffset="51215.39">2244 7747 0,'0'0'0,"42"-85"16,-42 64-16,0 0 0,0 0 15,0 0-15,-21 21 16,-22 0-16,22 0 0,-21 0 15,0 21-15,-1 0 0,1 0 0,-22 0 16,22 22-16,0-1 0,-1 0 16,1 22-16,0-1 0,21 1 15,-1-1-15,1 1 0,21 21 16,0-43-16,0 21 0,0 1 0,0-22 16,0 1-16,21-1 0,1-21 15,20 0-15,-21 22 0,21-43 0,1 21 16,-1 0-16,0-21 0,22 0 15,-1 0-15,1 0 0,21 0 0,-22-21 16,1 0-16,20 21 0,-20-22 0,-22 1 16,22 0-16,-22 21 0,-21-21 15,0 0-15,0 0 0,1-1 0,-22 1 16,0 0-16,0 0 0,0 0 16,-22 21-1,1 0-15,0 0 0,0 0 0,0 21 16,21 0-16,0 21 15,-21-20-15,21-1 0,-22 0 0,22 0 16,0 21-16,0-20 0,0-1 0,0 0 16,0 0-16,0 0 15,22-21-15,-1 0 0,0 0 0,0 0 16,0 0-16,0 0 16,1 0-16,-1 0 0,21 0 0,-21-21 0,0 0 15,1 21-15,-22-21 0,0 0 16,21 21-16,-21-22 0,0 1 15,0 0-15,0 0 0,0-21 0,-43-1 16,22 22-16,0 0 0,-21 0 16,21 21-16,-22-21 0,22 21 15,0 0-15,0 0 0,0 0 0,21-22 16,21 1 0,0 21-1,21 0-15,-21 0 0,22 0 0,-22 0 16,21 0-16,1 0 0,-22 0 15,21 0-15,-21 0 0,22 0 0,-22 0 16,21 0-16,-21 21 0,0 1 16,-21-1-16,22 0 0,-22 0 0,0 0 15,0 0-15,0 1 0,0-1 16,0 0-16,0 21 0,0-21 16,0 1-16,0-1 0,0 0 0,0 0 15,0 0-15,-22 0 0,22 1 16,0-44 15,0 1-15,0 0-16,0 0 15,22-21-15,-1 20 0,-21 1 0,21-21 16,0 21-16,0-22 0,0 22 16,1 0-16,-1-21 0,21 21 15,-21 21-15,22-22 0,-22 22 0,0 0 16,0 0-16,0 22 0,22-22 15,-22 21-15,0 42 0,0-42 16,0 1-16,-21 20 0,21-21 0,-21 0 16,0 0-16,0 1 0,0-1 15,0 0-15,0 0 0,0 0 0,0 0 16,22 1-16,-1-22 0,0 0 16,0 0-16,0 0 15,0 0-15,1 0 0,20 0 0,-21-22 16,0 22-16,0-21 0,1 0 15,-1 0-15,0 0 0,21-22 16,-21 22-16,1 0 0,-1-21 16,21 21-16,0-43 15,-20 43-15,20-21 0,-21 42 0,-21-22 16,21 22-16,0 0 16,1 0-16,-22 22 15,0-1-15,0 0 16,0 0-16,0 0 15,21-21 17,0-21-17,-21 0-15,0 0 16,0 0-16,0-1 16,0 1-16,0 0 0,0 0 15,0 0-15,-21 21 31,0 0-31,-1 21 0,1 0 0,21 0 16,-21 0-16,0 22 0,0-22 16,0 0-16,21 21 0,-22-20 15,1 20-15,21-21 0,-21 0 0,21 43 16,0-43-16,0 0 0,0 0 16,0 0-16,21 1 15,0-22 1,1 0-16,20 0 0,-21 0 15,0 0-15,22 0 0,-1 0 0,0-22 16,-21 22-16,22-21 0,147-85 31,-169 85-31,1 0 0,-22-21 16,0 21-16,0-1 0,0 1 0,0 0 0,-22 0 16,1 0-16,0 21 0,0 0 0,0 0 15,0 0-15,-1 0 0,1 0 16,21 21-16,0 0 15,0 0-15,0 0 0,21 1 0,1-1 16,-1 0-16,0 0 16,0 0-16,0 0 0,0 22 15,-21-22-15,0 0 0,0 0 16,0 0-16,22-21 31,-1 0-15,0 0-16,0 0 0,0 0 15,0 0-15,1 0 0,20-21 16,-21 0-16,21 21 0,-20-21 0,20 0 16,-21 0-16,21-1 0,-20 1 15,-1 0-15,21 0 0,-21 0 0,-21 0 16,21-1-16,1 1 16,-22 0-16,0 0 0,-22 21 15,1 21 1,0 0-16,0-21 0,0 21 15,0 1-15,-1 20 0,1-21 0,0 0 16,21 0-16,0 1 0,0-1 0,0 0 16,0 0-16,0 0 0,0 0 15,21 1-15,0-22 0,1 0 16,-1 0-16,0 0 0,0 0 0,0 0 16,0 0-16,22 0 0,-22 0 0,0-22 15,21 1-15,1 0 0,-22 0 16,21 0-16,1 0 0,-1-22 15,0 1-15,1 0 0,-1-1 0,0 1 16,-21-22-16,22 22 0,41-85 16,-62 64-16,-1 20 0,21 1 15,-21-43-15,-21 64 0,21 0 16,-42 21 0,0 21-16,-21 0 15,21 22-15,-22-22 16,22 21-16,0 22 0,-21-22 0,-1 64 15,22-64-15,0 0 0,0 43 16,21-64-16,0 22 16,0-22-16,0 0 0,0 0 0,0 0 15,21 0-15,0 1 0,0-22 0,22 0 16,-22 21-16,0-21 0,21 0 0,-21 0 16,22 0-16,-1 0 0,-21 0 15,22-21-15,-22 21 0,21-22 0,-21 1 16,22 0-16,-22 0 0,0 0 15,21-22-15,-21 22 0,-21-21 16,0 21-16,0 0 0,0-1 16,-21 22-16,0 0 15,0 0-15,-21 0 0,20 22 0,1-1 16,0 0-16,-21 21 0,42-21 16,0 22-16,0-22 0,0 0 15,0 0-15,0 0 0,21 1 16,0-22-16,0 21 0,0-21 0,1 0 15,-1 0-15,21 0 0,-21 0 16,0 0-16,22 0 0,-22 0 0,0 0 16,0-21-16,0 21 0,22-22 0,-22 1 15,-21 0-15,21 0 0,0 0 0</inkml:trace>
  <inkml:trace contextRef="#ctx0" brushRef="#br0" timeOffset="51488.43">5609 8065 0,'0'-22'16,"21"22"0,0 0-16,22 0 0,-1 0 0,0 0 15,1 0-15,-1 0 0,22 0 16,-22 0-16,21-21 0,-20 21 0,20 0 15,-20 0-15,20 0 0,-21-21 0,1 21 16,-1-21-16,-21 21 0,0 0 16,1 0-16,-22-21 0,0 0 15,-22 21 1,1 0-16,0-22 0,21 1 0,-21 21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32:32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1990 0,'0'21'0,"0"0"0,0 0 16,0 0-16,0 1 0,-22-1 15,1 21-15,21 0 0,-21-20 16,0 20-16,0 0 0,0 1 0,-1-1 15,1 0-15,21-21 0,-21 22 16,0-1-16,21-21 0,0 22 0,-21-22 16,21 0-16,0 0 0,0 0 0,0 0 15,0 1 1,21-22 0,0-22-16</inkml:trace>
  <inkml:trace contextRef="#ctx0" brushRef="#br0" timeOffset="941.75">3217 1630 0,'0'0'0,"21"0"15,-21-21 1,22 21-16,-22-21 0,0-1 16,21 22-16,0-21 15,-21 0 1,0 0-16,0 0 16,21 21-1,-21-21-15,0-1 16,0 44 46,0-1-62,0 21 16,0-21-16,0 0 0,0 1 16,0 20-16,0 0 0,0 1 15,0-1-15,0-21 0,-21 21 0,21 1 16,0-1-16,0 0 0,0 1 15,0-1-15,0 0 0,-21 1 0,21-1 16,0 0-16,-21 1 0,21-1 0,0 0 16,0 1-16,0-1 0,-22 0 15,22 1-15,0-1 0,-21 0 0,21-20 16,0 20-16,0 0 0,0-21 16,0 22-16,0-22 0,0 0 15,0 21-15,0-20 0,0-1 0,0 0 16,0 0-16,0 0 0,0 0 15,0 1-15,0-1 0,0 0 16,0 0-16,0 0 16,0-42 62,0 0-78,0 0 15,0 0-15,0-1 16,0 1-16,0 0 0,0-21 16,0 21-16</inkml:trace>
  <inkml:trace contextRef="#ctx0" brushRef="#br0" timeOffset="2289.48">3408 1672 0,'-21'0'0,"42"0"0,-64-21 15,43 0-15,-21 21 16,21-21-16,-21 21 16,21-21-16,-21 21 0,42 0 78,0 0-63,0 0-15,1 0 0,-1 0 16,0 0-16,0 21 0,0-21 0,22 0 16,-1 0-16,0 0 0,1 0 15,-1 0-15,0 0 0,1 0 0,20 0 16,-21 21-16,1-21 0,20 0 16,-20 0-16,20 0 0,-21 0 0,22 0 15,-1 0-15,22 0 0,-21 0 16,20 0-16,-20 0 0,20 21 0,1-21 15,0 0-15,-1 0 0,-20 0 16,21 21-16,-22-21 0,22 0 16,-22 0-16,1 21 0,-1-21 0,-20 0 15,20 0-15,1 22 0,-22-22 16,21 0-16,-20 0 0,-1 0 0,22 0 16,-22 0-16,0 21 0,1-21 15,-22 0-15,21 0 0,-21 0 0,22 0 16,-22 0-16,0 0 0,0 0 0,0 0 15,0 0-15,-21 21 63,0 0-47,0 0-16,0 0 15,0 1-15,0-1 16,0 0-16,0 0 0,0 0 15,0 0-15,0 1 0,0-1 0,0 0 16,0 0-16,0 0 0,-21 22 16,21-22-16,0 0 0,-21 21 0,21-21 15,0 1-15,0 20 0,0 0 0,0 1 16,0-22-16,0 21 0,0 0 16,0 1-16,0-22 0,0 21 15,0 1-15,0-22 0,0 0 0,0 21 16,0-21-16,0 1 0,-21-1 0,21 0 15,0 0-15,0 0 0,0 0 16,-21 1-16,21-1 0,0 0 16,0 0-16,-21 0 0,-1-21 15,22 21 1,0 1-16,-21-22 0,0 0 16,21 21-16,-21-21 0,0 0 15,0 0-15,-1 21 16,1-21-16,0 0 15,0 0-15,0 0 0,0 0 0,-1 0 16,-20 0-16,21 0 0,-21 0 0,20 0 16,-62 0-16,63 0 15,-22 0-15,1 0 0,0 0 0,-1 0 16,1 0-16,-22 0 0,22 0 0,0 0 16,-22 0-16,1 0 0,20 0 15,-20 0-15,-1 0 0,1 0 0,-1 0 16,1 0-16,-1 0 0,-63 0 15,85 0-15,-21 0 16,-1 0-16,22 0 0,-22 0 0,22 0 16,0 0-16,-22 0 0,22 0 0,-1 0 15,-20 0-15,21 0 0,-1 0 16,1-21-16,-22 21 0,43 0 0,-21 0 16,0 0-16,-1 0 0,22 0 0,0 0 15,0 0-15,0 0 0,-1 0 16,1 0-16,0 0 0,0 0 15,0 0-15,0 0 16,-1 0 0,1 0-16,0 0 15,0 0-15,21-21 16,-21 21 0,21-22-1,0 1-15,0 0 16,0 0-16,0 0 0,21 0 15,-21-1-15</inkml:trace>
  <inkml:trace contextRef="#ctx0" brushRef="#br0" timeOffset="2933.86">3238 1588 0,'0'21'47,"0"0"-31,0 0 0,0 0-16,0 0 15,0 1-15,-21-1 0,21 0 16,-21 21-16,21-21 0,0 22 15,0-22-15,0 21 0,0-21 16,-21 22-16,21-1 0,0-21 0,0 22 16,0-1-16,0 0 0,0 1 0,0-1 15,0 0-15,0 1 0,0-1 16,0 0-16,0 1 0,0-1 0,0 0 16,0 1-16,0-22 15,-21 21-15,21 0 0,0-20 0,0-1 16,-21 21-16,21-21 0,0 0 0,-22 1 15,22-1-15,0 0 0,0 0 16,0 0-16,0 0 0,0 1 0,-21-22 16,21 21-16,0 0 15,0-42 32,0 0-31,0-1-16,0 1 15,0 0-15,0 0 0,0 0 0,0 0 16,21-1-16,-21-20 0</inkml:trace>
  <inkml:trace contextRef="#ctx0" brushRef="#br0" timeOffset="4527.08">3344 1757 0,'0'-21'16,"-21"0"-1,0-1-15,21 1 16,-21 21-1,42 0 32,0 0-31,0 0 0,0 0-16,22 0 0,-22 0 0,21 0 15,1 0-15,-1 0 0,0 0 0,1 0 16,-1 21-16,21-21 0,-20 0 15,20 0-15,-20 0 0,20 0 0,-21 0 16,22 0-16,-1 0 0,1 0 16,-1 0-16,1 0 0,21 0 0,-22 0 15,1 0-15,20 0 0,-20 0 16,-1 0-16,1 0 0,-1 0 0,-20 22 16,20-22-16,-21 0 0,1 0 0,-1 21 15,-21-21-15,22 0 0,-22 0 16,21 21-16,0-21 0,-20 0 0,20 0 15,0 0-15,22 0 16,-22 0-16,0 0 0,-20 0 16,20 0-16,-21 0 0,21 0 0,-20 0 15,-1 0-15,0 0 0,0 0 0,0 0 16,0 0 0,1 0-16,-1 0 0,0 0 15,0 0 16,0 0 48,0 0-79,1 0 0,-1 0 15,0 0 1,0 0-1,0 0 1,0 0 0,1 0-1,-1 21 48,-21 0-32,0 0-15,0 1-16,0-1 15,0 0-15,0 0 0,0 0 16,0 0-16,0 1 0,0 20 0,0-21 16,0 0-16,-21 22 0,21-22 0,0 21 15,0-21-15,0 22 0,-22 20 16,22-42-16,-21 22 15,21-1-15,-21-21 0,21 21 0,0-20 16,0 20-16,0-21 0,-21 21 16,21-20-16,0-1 0,-21 21 0,21-21 15,0 0-15,0 1 0,0-1 0,0 0 16,0 0-16,0 0 16,-21-21-16,21 21 0,0 1 15,0-1-15,0 0 16,-22 0-1,22 0 1,0 0 0,-21-21 62,0 0-78,0 0 15,0 0-15,0 0 16,-1 0-16,1 0 0,-21 0 0,21 0 16,-22 0-16,1 0 0,0 0 15,-1 0-15,-20 0 0,21 0 0,-22 0 16,1 0-16,-1 0 0,1 0 0,-1 0 16,1 0-16,-1 0 0,-21 0 15,22 0-15,-1 0 0,-20 0 16,20 0-16,-20 0 0,20 0 0,-21 0 15,22 0-15,-1 0 0,-84 0 16,85 0-16,-1 0 0,-20 0 16,20 0-16,1 0 0,-1 0 15,1 0-15,20 0 0,-20 0 0,20 0 16,-20 0-16,21 0 0,20 0 16,1 0-16,0 0 0,0 0 15,0 0-15,0 22 0,-1-22 16,1 0-16,0 0 15,0 0-15,0 0 16,0 0 0,-1 0-1,1 0 1,0 0 0,0 0-16,21-22 31</inkml:trace>
  <inkml:trace contextRef="#ctx0" brushRef="#br0" timeOffset="5878.16">4847 826 0,'0'0'15,"21"-22"-15,-21 1 0,21 0 0,-21 0 16,0 0-16,0 0 31,0 42 16,0 0-47,-21 0 16,21 0-16,-21 22 0,21-22 0,0 0 15,0 21-15,-21-21 0,0 22 16,21-1-16,-21 0 0,21-20 0,-22 20 16,1 0-16,21 1 0,-21-22 0,21 21 15,-21-21-15,21 22 16,-21-22-16,0 0 0,21 0 0,0 0 16,0 0-16,-22 1 0,22-1 15,0 0 1,0-42 15,0 0-31,0-1 16,0 1-16,22 21 0,-22-21 15,21 0-15,0 0 0,0-22 0,-21 22 16,21 0-16,0-21 0,1 21 16,-1-1-16,-21-20 0,21 21 0</inkml:trace>
  <inkml:trace contextRef="#ctx0" brushRef="#br0" timeOffset="6233.76">4889 804 0,'0'0'0,"22"-21"16,-22 0-16,21 0 15,-21 0 1,21 21 0,0 0-1,-21 21-15,21-21 0,-21 21 16,0 0-16,0 0 0,21 1 0,-21-1 15,22 21-15,-22 0 0,21-20 16,-21 20-16,0 0 0,0-21 0,0 22 16,21-1-16,-21 0 0,0-20 15,0-1-15,0 21 0,0-21 0,0 0 16,0 1-16,0-1 0,0 0 0,0 0 16,0 0-16,0 0 0,0 1 15,0-1 1,-21-21-16,21-21 62,0-1-62,0 1 16,0 0-16,-21 0 0</inkml:trace>
  <inkml:trace contextRef="#ctx0" brushRef="#br0" timeOffset="6505.8">4678 1185 0,'21'0'32,"0"0"-32,0 0 0,22 0 15,-22 0-15,21 0 0,0 0 16,1 0-16,-22 0 0,21-21 15,-21 21-15,1 0 0,-1 0 0,0 0 16,0 0-16,0 0 16,-21-21-16,-21 21 47,0 0-47,0 0 0,0 0 0,-1 21 15,1-21-15</inkml:trace>
  <inkml:trace contextRef="#ctx0" brushRef="#br0" timeOffset="7605.63">3323 4720 0,'0'0'0,"21"-21"31,0 0 0,-21 42 1,0 0-17,0 0-15,0 1 16,0-1-16,0 21 0,0-21 0,0 22 16,0-22-16,0 21 0,0 0 0,0 1 15,0-1-15,0 0 0,0 1 16,0-1-16,0 22 0,0-22 0,0 21 15,0-20-15,-21-1 0,21 22 16,0-22-16,-21 21 0,21-20 16,0 20-16,0-20 0,0-1 0,0 0 15,0 1-15,-21 20 0,21-21 0,0 1 16,0-1-16,-21 22 0,21-22 16,-21 0-16,21 22 0,0-43 0,0 21 15,0 1-15,0-22 0,0 0 0,-22 0 16,22 0-16,0-42 47,0 0-47,22 0 0,-1 0 15,0-1-15,-21 1 0,21 0 0,0-21 16,0 21-16,1-1 0</inkml:trace>
  <inkml:trace contextRef="#ctx0" brushRef="#br0" timeOffset="8562.42">3535 4911 0,'0'-21'0,"0"42"0,-21-42 16,-1 21-16,22-22 16,-21 22-16,0 0 15,0 0 1,42 0 31,0 0-47,0 0 0,1 0 0,20 0 15,-21 0-15,21 0 0,-20 0 0,41 0 16,-21 0-16,1 0 0,20 0 16,-20 0-16,20 0 0,1 0 0,-1 0 15,1 0-15,20 0 0,1 0 0,0 0 16,-1 0-16,1 0 0,0-21 15,-1 21-15,1 0 0,0 0 16,-1 0-16,-20 0 0,20 0 0,-20-21 16,21 21-16,-22 0 0,1 0 15,-1 0-15,-21 0 0,22 0 0,-22 0 16,22 0-16,-22 0 0,0-21 0,1 21 16,-22 0-16,21 0 0,-21 0 15,1 0-15,-1 0 0,0 0 0,-21-21 47,0 42 16,0 0-48,0 0-15,0 0 16,0 1-16,0 20 0,0-21 15,-21 21-15,21-20 0,0 20 0,0 0 16,0-21-16,0 22 0,0-1 0,0 0 16,0 1-16,0-1 0,0 0 0,0 1 15,0-1-15,0 0 0,0 1 16,0 20-16,0-20 0,21-1 0,-21 0 16,0 1-16,0-1 0,0 0 0,21 43 15,-21-43-15,0 1 0,0-22 16,0 21-16,0-21 15,0 0-15,0 22 0,0-22 0,0 0 16,0 0-16,0 0 0,0 1 0,0-1 16,0 0-16,0 0 15,0 0-15,0 0 16,-21-21 31,21-21-32,-21 21 1,0-21-16,-1 21 0,1 0 16</inkml:trace>
  <inkml:trace contextRef="#ctx0" brushRef="#br0" timeOffset="9266.62">3281 6541 0,'-21'0'16,"42"0"-16,-42-22 0,-1 22 0,1 0 0,0 0 16,42 0 30,0 0-30,1 0-16,-1 0 0,0 0 16,21 0-16,-21 0 0,22 0 0,20 0 15,-20 0-15,105 0 0,-85 0 16,22 0-16,21 0 0,-22 0 16,1 0-16,21 0 0,-21 0 0,20 0 15,-20 0-15,0 0 0,-1 0 0,1 0 16,0 0-16,-22 0 0,22 0 0,-22 0 15,1 0-15,-1 0 0,1 0 16,-1-21-16,1 21 0,-1 0 16,1 0-16,-22 0 0,22-21 0,-22 21 15,22 0-15,-22 0 0,0 0 0,1 0 16,-1 0-16,0-21 0,-21 21 0,22 0 16,-22 0-16,0 0 0,0 0 0,0 0 15,1 0 1,-1 0-16,-42 0 94,-1 0-79,22-21-15,0 0 0</inkml:trace>
  <inkml:trace contextRef="#ctx0" brushRef="#br0" timeOffset="9988.77">5397 4106 0,'0'-21'16,"0"42"46,0 1-62,0-1 16,0 0-16,0 0 0,0 21 0,0-20 15,0 20-15,-21-21 0,21 21 16,0-20-16,0-1 0,-21 21 0,21 0 16,0-20-16,0-1 0,0 0 15,0 0-15,0 0 16,0 0-1,-21-21 1,21-21 15,0 0-15,0 0-16,0 0 0</inkml:trace>
  <inkml:trace contextRef="#ctx0" brushRef="#br0" timeOffset="10749.99">5397 4043 0,'0'0'0,"0"-21"16,0 0-1,22 21-15,-1 0 0,0 0 16,0 0-16,0 0 0,0-22 16,1 22-16,20 0 15,-21 0-15,0 0 0,0 0 0,1 0 16,-1 22-16,0-22 0,0 21 16,0 0-16,0-21 0,-21 21 0,0 0 15,0 0-15,0 1 0,0-1 16,-21 0-16,0 0 0,-42 0 15,41 0-15,1 1 0,-21-1 0,21-21 16,0 21-16,-1 0 0,1-21 0,0 21 16,0-21-16,42 0 62,-21-21-62,21 21 16,0 0-16,1 0 0,-1-21 15,0 21-15,0 0 0,0 0 16,0 0-16,1 0 0,-1 0 16,0 0-16,0 0 0,0 0 15,0 0-15,1 21 0,-1 0 16,0-21-16,-21 21 0,21 1 16,0-1-1,-21 0-15,0 0 16,21-21-16,-21 21 0,0 0 15,0 1-15,-21-22 16,0 21-16,-21 0 0,21-21 16,-1 21-16,1-21 0,0 0 15,-21 21-15,21-21 0,-1 0 0,-20 21 16,21-21-16,-21 0 0,20 0 0,1 0 16,0 22-16,-21-22 0,21 0 15,-1 0-15,1 0 0,0 0 0,0 0 16,0 0-16,0 0 0,-1 0 15,1 0-15,0 0 16,21-22 31,0 1-31,0 0-1</inkml:trace>
  <inkml:trace contextRef="#ctx0" brushRef="#br0" timeOffset="12506.14">4339 3048 0,'0'0'0,"0"-21"31,0 0 0,0 42 63,0 0-94,0 0 16,-21-21-16,21 21 0,0 1 15,0-1-15,0 0 16,0 0-16,0 0 0,0 0 16,0 1-16,0-1 0,0 0 15,-21 0-15,21 0 0,0 0 16,-21 1-16,21-1 0,0 0 0,0 0 15,0 0-15,0 0 0,0 1 16,0-1-16,0 0 0,0 0 16,0 0-16,0 0 0,0 1 15,0-1-15,0 0 0,-22 0 0,22 0 16,0 0-16,0 1 0,0-1 16,0 0-16,0 0 15,0 0-15,0 0 0,0 1 0,0-1 16,0 0-16,0 0 0,0 0 15,0 0-15,-21 1 0,21 83 32,0-83-32,0 20 0,0-21 0,0 0 15,0 0-15,0 1 0,0-1 16,0 0-16,0 0 0,0 0 16,0 0-16,0 1 0,0-1 0,0 0 15,0 0-15,0 0 0,0 0 16,0 1-16,0-1 0,0 0 15,0 0-15,0 0 0,0 0 16,-21-21-16,21 22 0,0-1 0,0 0 16,0 0-1,0 0-15,0 0 0,0 1 16,0-1-16,-21-21 16,21 21-16,0 0 15,0 0 16,0-42 16,0 0-47,0 0 0,0 0 16,0-1-16,0 1 0,21 0 16,0-21-16,0 21 0,-21-22 15,22 1-15</inkml:trace>
  <inkml:trace contextRef="#ctx0" brushRef="#br0" timeOffset="14438.37">4360 3175 0,'0'0'0,"0"-21"15,21 21-15,-42 0 63,21 21-47,-21-21-16,0 21 0,0 0 15,0 1-15,-1-1 0,1 0 16,0 21-16,0-21 0,0 1 0,0-1 15,21 0-15,-22 0 0,1-21 16,21 21-16,0 0 0,-21 1 0,0-1 16,21 0-16,-21 0 0,0 0 15,21 0-15,0 1 16,-22-22-16,22 21 16,0-42 46,22 21-62,-22-22 0,0 1 0,21 21 16,-21-21-16,21 0 0,0 21 15,0-21-15,-21 0 0,21-1 0,1 1 16,-1 21-16,0-21 0,-21 0 0,21 0 16,0 0-16,0 21 15,1-22-15,-22 1 0,21 0 0,0 0 16,-21 0-16,21 0 0,0-1 0,-21 1 15,21 0-15,-21 0 16,22 0-16,-1 21 0,0-21 16,-21-1-16,21 22 15,-21-21 1,21 21-16,-21 21 31,0 1-15,21-22-16,-21 21 15,22 0-15,-22 0 0,0 0 16,21 0-16,0 1 0,-21 20 0,21-21 16,-21 0-16,0 0 0,21 1 15,0 20-15,-21-21 0,0 0 0,22 0 16,-22 1-16,21-1 0,-21 0 0,0 0 16,21 0-16,0 0 15,-21 1-15,0-1 16,0-42 46,0-1-62,0 1 0,0-21 16,0 21-16,0 0 0,0-1 16,0 1-16,-21-21 0,0 21 0,0 0 15,21-22-15,-22 22 0,1 0 16,21 0-16,-21 0 0,21-1 0,0 1 15,-21 0-15,21 0 0,-21 21 0,21-21 16,-21 0-16,21-1 16,0 1-16,0 0 0,-22 21 15,22-21 1,-21 21-16,0 0 78,0 0-78,0 0 16,0 21-16,-1 0 0,1 0 15,0-21-15,-21 22 0,21-1 16,-1 0-16,1 0 0,0 0 16,0 0-16,0 1 0,0-1 0,-22 21 15,22-42-15,0 21 0,0 0 16,0 1-16,-1-1 0,1 0 15,0 0-15,0 0 16,0-21-16,21 21 16,-21 1-16,42-22 62,0 0-62,0-22 0,0 1 16,0 21-16,1-21 15,-1 21-15,0-21 0,21 0 16,-21 0-16,43-22 0,-43 22 16,21 0-16,1 0 0,-22 0 15,0-1-15,21 1 0,-20 0 0,-1 0 16,21 0-16,-21 0 0,0-1 16,1 22-16,-22-21 0,21 21 15,0 0 1,-21 21 31,21 1-47,-21-1 15,0 0-15,21 0 0,-21 0 16,0 0-16,0 1 16,21 20-16,-21-21 0,22 0 15,-22 0-15,0 1 0,0-1 0,0 0 16,21 0-16,-21 0 0,0 0 15,21 1-15,-21-1 0,0 0 0,0 0 16,0 0 0,0 0-16,21-21 31,-21-21 16,-21 21-47,0-21 0,0 0 15,-1 21-15,22-21 0,-21 21 16,0-21-16,0-1 0,0 22 16</inkml:trace>
  <inkml:trace contextRef="#ctx0" brushRef="#br0" timeOffset="14853.6">4233 3260 0,'-21'0'16,"21"21"-16,-21-21 0,21 21 0,0 0 16,-21 0-16,0 1 15,21-1-15,-22 0 0,22 0 16,0 0-16,-21 0 0,21 1 16,-21-1-16,21 0 0,0 0 15,0 0-15,0 0 0,0 1 16,-21-22-1,0 0 32,0-22-31</inkml:trace>
  <inkml:trace contextRef="#ctx0" brushRef="#br0" timeOffset="15821.53">6583 3683 0,'0'0'0,"-21"0"0,-1 0 16,1 0-16,0 0 15,0 0 1,42 0 46,0 0-62,0 0 0,1 0 0,-1 0 16,21 0-16,0 0 0,1 0 16,-1 0-16,22 0 0,-22 0 0,21 21 15,1-21-15,-1 0 0,1 0 0,-1 0 16,-20 0-16,20 0 0,-20 0 0,20 21 15,-21-21-15,1 0 0,-1 0 16,0 0-16,1 0 0,-1 0 0,0 0 16,1 0-16,-22 0 0,21 0 0,-21 0 15,1 0-15,-1 0 0,-42 0 63,-1 0-63,1 0 15,0 0-15,0 0 0,0 0 0,0 0 16,-1 0-16,1 0 0,-21 0 0,21 0 16,-22 0-16</inkml:trace>
  <inkml:trace contextRef="#ctx0" brushRef="#br0" timeOffset="16298.15">6540 3768 0,'-21'21'16,"42"-42"-16,-63 42 15,63-21 16,0 0-31,1 0 16,-1 0-16,21 0 0,0 0 16,1 0-16,-1 0 0,0 0 15,22 0-15,-22 0 0,22 0 0,-1 0 16,1 0-16,-1 0 0,1 0 0,-1 0 16,1 0-16,-22 0 0,22 0 15,-22 0-15,0 0 0,1 0 0,-1 0 16,-21 0-16,21 0 0,-20 0 0,-1 0 15,0 0-15,0 0 16,0 0-16,0 0 16,-42 0 46,0 0-46,0 0-16,0 0 15,0 0-15,-1-21 16</inkml:trace>
  <inkml:trace contextRef="#ctx0" brushRef="#br0" timeOffset="16861.43">7599 3493 0,'21'0'63,"0"0"-63,-21 21 0,21-21 0,0 21 15,1-21-15,-1 21 0,0-21 16,21 0-16,-21 21 0,22 0 0,-22-21 15,21 0-15,1 0 0,-22 22 16,21-1-16,-21-21 0,0 0 16,22 0-16,-22 21 0,0-21 0,0 0 15,0 0-15,1 0 0,-1 0 16,-21 21-16,21-21 0,-21 21 31,-21 0-31,0-21 16,21 22-16,-22-22 0,1 21 0,0-21 15,0 21-15,0-21 0,0 21 16,-22 0-16,22-21 0,0 21 0,0 1 16,-22-22-16,22 21 0,-21 0 15,21 0-15,0 0 0,-22 0 0,22-21 16,0 22-16,0-1 0,0-21 0,-1 21 16,1 0-16,21 0 15,-21-21-15,0 21 0,21 1 31,0-44 32,0 1-63</inkml:trace>
  <inkml:trace contextRef="#ctx0" brushRef="#br0" timeOffset="25035.85">2286 910 0,'21'0'16,"0"0"-16,-21-21 15,21 21 1,-21-21-16,0 0 15,0 0-15,0-1 16,-21 22 0,0 0-16,0 0 0,0 0 15,-22 0-15,22 0 0,0 22 16,0-1-16,-21 0 0,20-21 0,1 21 16,0 21-16,0-20 0,0-1 15,0 0-15,21 21 0,0-21 16,-22 1-16,22-1 0,0 21 0,0-21 15,0 0-15,0 1 0,0-1 16,0 0-16,0 0 0,22-21 0,-22 21 16,21 0-16,0-21 0,0 22 15,0-22-15,0 0 0,1 21 16,-1-21-16,0 0 0,0 0 16,0 0-16,22 0 0,-22 0 0,0 0 15,0-21-15,0 21 0,0-22 0,1 1 16,-1 21-16,0-21 0,0 0 15</inkml:trace>
  <inkml:trace contextRef="#ctx0" brushRef="#br0" timeOffset="25352.76">2857 614 0,'0'-21'0,"0"42"0,-21-42 31,21 42-31,-21-21 16,0 21-16,21 0 0,-21 22 15,21-22-15,0 21 0,-21 0 0,-1 43 16,22-43 0,0 1-16,-21-1 0,0 0 0,21 1 15,-21-1-15,21-21 0,0 0 0,0 1 16,0-1-16,-21 0 0,21 0 15,0 0-15,-21-21 0,21 21 16,0-42 15,0 0-15</inkml:trace>
  <inkml:trace contextRef="#ctx0" brushRef="#br0" timeOffset="25906.24">3154 1101 0,'0'0'0,"0"-21"15,21-1-15,0 22 0,-21-21 16,21 0-16,-21 0 0,0 0 0,0 0 16,0-1-16,0 1 15,-21 21 1,0 0-16,0 0 0,0 0 15,-1 0-15,1 0 0,-21 21 0,21 1 16,0-1-16,-22 0 16,22 21-16,-21 1 0,-1-1 15,22-21-15,21 0 0,-21 0 0,21 1 16,-21-1-16,21 0 16,0 0-16,0 0 0,0 0 0,21-21 15,0 0 1,0 0-16,1 0 0,-1 0 0,0 0 15,0 0-15,0 0 0,0-21 0,1 0 16,-1 21-16,0-21 0,0 0 16,0 0-16,0-22 0,1 22 15,-22-21-15,21 21 0,0-1 0,0-20 16,-21 21-16,21 0 0,-21 0 0,0-1 31,0 44-15,0-1-16,0 0 0,0 0 15,0 0-15,-21 0 0,21 1 16,0-1-16,-21 0 0,21 21 0,-21-21 16,21 1-16,0-1 0,0 0 15,0 0-15,0 0 16,21-21 31,0-21-47,0 0 15</inkml:trace>
  <inkml:trace contextRef="#ctx0" brushRef="#br0" timeOffset="26426.46">3641 1016 0,'21'-21'0,"-42"42"0,42-63 15,-21 21 1,0-1-16,0 1 31,-21 21-15,-1 0-16,1 0 0,0 21 15,0 1-15,0-22 0,0 21 16,-1 0-16,1 0 0,0-21 16,0 21-16,0 0 0,21 1 15,0-1-15,-21-21 0,21 21 0,0 0 16,21 0-1,0-21 1,0 0-16,-21 21 0,21-21 16,0 0-16,1 22 15,-1-1-15,0 0 16,0 0 0,-21 0-1,-21 0 1,0-21-16,0 0 15,-1 0-15,22 22 0,-21-22 0,-21 0 16,21 0-16,0 0 0,-1 0 0,1 0 16,0 0-16,0 0 15,0 0-15,0 0 0,-1 0 16,22-22 31,22 22-32,-1 0-15,0-21 0,0 21 16,0-21-16</inkml:trace>
  <inkml:trace contextRef="#ctx0" brushRef="#br0" timeOffset="26938.01">4106 1058 0,'21'-21'0,"-42"42"0,42-63 16,-21 21-1,-21 21 1,0 0-16,0 0 16,0 0-16,0 21 0,-1-21 15,1 21-15,0-21 0,0 21 16,0 1-16,0-1 0,-1-21 0,1 21 15,0 0-15,0-21 0,21 21 16,0 0-16,0 1 16,0-1-16,21-21 15,0 0-15,0 0 16,1 0-16,-1 0 0,0 0 16,0 21-16,0-21 0,0 0 0,-21 21 15,22-21-15,-1 0 16,-21 21-16,0 0 15,-21 1 1,-1-22-16,1 0 16,0 0-16,0 21 0,0-21 0,21 21 15,-21-21-15,-1 0 16,1 0-16,0 0 0,0 0 0,0 0 0,0 0 16,-1 0-16,1 0 15,0 0 16</inkml:trace>
  <inkml:trace contextRef="#ctx0" brushRef="#br0" timeOffset="27826.03">1249 4382 0,'0'-22'16,"-21"22"0,-1 0-16,1 0 15,0 0-15,0 0 0,0 0 16,0 22-16,-1-1 0,1 0 0,0 0 15,-21 21-15,21-20 0,-1-1 16,1 21-16,21-21 0,-21 22 0,21-22 16,-21 21-16,21 0 0,-21-20 15,21 20-15,0-21 0,0 0 16,0 0-16,0 1 0,0-1 16,21 21-16,0-42 0,0 0 15,0 0-15,1 0 16,-1 0-16,0 0 0,0 0 0,0 0 15,0 0-15,1 0 16,-1-21-16,0 0 0,0 0 0,0-1 16,0 1-16,1 0 0</inkml:trace>
  <inkml:trace contextRef="#ctx0" brushRef="#br0" timeOffset="28153.73">1714 4212 0,'0'0'0,"0"-21"15,0 42 1,0 0 0,0 1-16,0-1 0,-21 0 0,0 21 15,21-21-15,-21 22 0,0-1 16,21-21-16,-43 64 0,43-64 15,-21 21-15,21-20 0,-21 20 16,0-21-16,21 0 0,0 0 0,0 1 16,0-1-16,0 0 0,0 0 15,0 0 1,0-42 15,0 0-31,0 0 16,21 0-16</inkml:trace>
  <inkml:trace contextRef="#ctx0" brushRef="#br0" timeOffset="29473.77">2138 4572 0,'0'-21'0,"21"21"0,-21-42 16,0 20-16,0 1 16,-21 21-16,0 0 15,-1 0-15,1 0 0,0 0 16,21 21-16,-21-21 0,0 22 16,0-1-16,-1 0 0,1 0 0,0 0 15,0 0-15,0 22 16,21-22-16,0 0 0,-21 0 0,21 22 15,0-22-15,0 0 0,0 0 0,0 0 16,0 0-16,21-21 16,0 0-16,0 0 15,0 0-15,0 0 16,1-21-16,-1 21 0,0-21 0,-21 0 16,63-21-1,-63 20-15,22 1 0,-22 0 0,21 0 16,-21 0-16,0 0 0,21-1 15,-21 1-15,21 0 0,-21 0 16,21 21-16,-21-21 0,0 42 63,0 0-63,0 0 15,0 0-15,0 1 0,0-1 0,0 0 16,0 0-16,0 0 0,0 0 15,0 1-15,0-1 0,0 0 16,21-21 0,1 0-16,-1 0 0,0 0 15,0 0-15,0 0 16,0 0-16,1-21 0,20 21 0,-21-21 16,0-1-16,22 1 0,-22 0 15,21 0-15,0 0 0,-20 0 16,41-22-16,-42 1 0,0 21 15,1 0-15,-1 21 0,-21-22 16,0 1-16,0 0 16,-21 21-1,-1 0 1,1 21-16,21 0 0,0 1 16,0-1-1,0 0-15,0 0 0,21-21 0,1 21 16,-22 0-16,21 1 0,0-1 15,0 0-15,0 0 16,0 0-16,-21 0 0,0 1 16,0-1-1,0 0 1,-21-21-16,0 0 0,0 0 16,0 0-16,0-21 0,-1 21 15,1-21-15,0 21 0,21-22 0,-21 1 16,0 21-16,0 0 0,21-21 15,-22 21-15,1 21 32,21 0-32,0 1 0,0-1 15,0 0-15,21-21 16,1 21-16,-1-21 0,0 0 16,0 0-16,21 0 0,-20 0 15,-1 0-15,21 0 0,-21 0 0,0 0 16,22-21-16,-1 21 0,0-21 15,-20 0-15,20 21 0,0-22 0,-21 1 16,22 0-16,-22 0 0,21 0 16,-21 0-16,1-1 0,-1 1 0,-21 0 15,0-21-15,0 21 0,0-1 16,0 1-16,0 0 16,-21 21-1,-1 0-15,1 0 0,21 21 16,0 0-1,0 1-15,0-1 0,0 0 16,0 0-16,0 0 0,21 0 0,1 1 16,-1-1-16,-21 0 15,21 0-15,0 0 16,-21 0 0,0 1-16,-21-22 15,0 0-15,0 0 0,-1 21 0,1-21 16,0 0-1,0 21-15,0-21 0,21 21 16,0-42 31,21 0-47</inkml:trace>
  <inkml:trace contextRef="#ctx0" brushRef="#br0" timeOffset="47185.96">4466 2223 0,'-21'0'16,"42"0"-16,-63 0 0,21 0 16,-1 0-16,1 0 0,0 0 0,0 0 15,0 0 1,42 0 0,21 0-1,-21 0-15,22 0 0,-1 0 16,22 0-16,-22 0 0,21 0 0,1 0 15,-1 0-15,1 0 0,-1 0 0,1 0 16,-1 0-16,1 0 0,-1 0 16,-20 0-16,-1 0 0,-21 0 15,22 0-15,-22 0 0,0 0 0,0 0 16,-42 0 31,0 0-32,0 0-15,-1 0 0,1 0 0,0 0 16,-21 0-16,21 0 0,-22 0 0</inkml:trace>
  <inkml:trace contextRef="#ctx0" brushRef="#br0" timeOffset="47532.82">4360 2392 0,'-21'0'16,"42"0"-16,-42 21 0,0-21 0,42 0 31,0 0-15,0 0-16,1 0 0,20 0 16,0 0-16,1 0 0,62 0 15,-41 0-15,-1 0 0,1 0 16,-1 0-16,-20 0 0,20 0 15,-20 0-15,-1 0 0,0 0 0,1 0 16,-1 0-16,-21 0 0,0 0 16,0 0-16,1 0 15,-22 21 17,0 0-1,-22-21-31,22 22 0</inkml:trace>
  <inkml:trace contextRef="#ctx0" brushRef="#br0" timeOffset="48346.73">4233 5376 0,'-21'0'0,"42"0"0,-63 0 0,21 0 0,-22 0 16,22 0-16,0 0 0,0 0 15,0 0-15,0 0 16,-1 0-16,44 0 31,-1 0-31,21 0 16,-21 0-16,0 0 0,22 0 0,-1 0 15,0 0-15,22 0 0,-22 0 16,22 0-16,-1 0 0,1 0 0,-1 0 16,1 0-16,-1 0 0,1 0 0,-1 0 15,-20 0-15,20 0 0,-21 0 16,1 0-16,-22 0 0,0 0 16,0 0-16,0 0 0,1 0 0,-1 0 15,-42 0 32,-1 22-47,1-22 0,0 0 16,0 0-16,0 0 15,0 0-15,-1 0 0,1 0 0,0 21 16</inkml:trace>
  <inkml:trace contextRef="#ctx0" brushRef="#br0" timeOffset="48745.53">3979 5652 0,'21'0'31,"1"0"-31,-1 0 0,0 0 16,21 0-16,1 0 16,-1 0-16,0 0 0,1 0 15,-1 0-15,21 0 0,1 0 0,-1 0 16,22 0-16,-21 0 0,-1 0 0,1 0 16,-1 0-16,1 0 0,-22 0 15,21 0-15,-20 0 0,-1 0 0,-21 0 16,0 0-16,1 0 0,-1 0 0,0 0 15,-42 0 17,0 21-32,-1-21 15,1 0-15,0 21 16,0-21-16,0 0 0,0 0 16,-1 21-16</inkml:trace>
  <inkml:trace contextRef="#ctx0" brushRef="#br0" timeOffset="49161.55">4085 6054 0,'21'0'31,"0"0"-31,1 0 0,-1 0 16,21 0-16,-21 0 0,22 0 0,-1 0 15,0 0-15,1 0 0,20 0 16,-21 0-16,22 0 0,-22 0 0,22 0 15,-1-21-15,-20 21 0,20 0 0,-21 0 16,1 0-16,-1 0 0,0 0 16,1-22-16,-22 22 0,0 0 15,0 0-15,0 0 0,1 0 0,-1 0 16,-21-21 31</inkml:trace>
  <inkml:trace contextRef="#ctx0" brushRef="#br0" timeOffset="57407.66">9144 3768 0,'0'0'0,"-21"21"0,0 0 15,-1-21 1,44 0 15,-1 0-31,0 0 16,0 0-16,21-21 0,-20 21 16,-1-21-16,21 0 0,-21 21 15,0-22-15,1 1 0,41-21 16,-42 21-16,0 0 0,-21-1 0,22 1 15,-1 0-15,-21 0 0,0 0 0,0 0 16,0-1-16,0 1 0,0 0 16,-21 21-16,-1 0 15,1 0-15,0 0 0,0 21 16,0-21-16,0 21 0,-1 22 16,-20-22-16,21 0 0,0 21 0,0 1 15,-1-22-15,1 21 0,0 1 0,0-1 16,0-21-16,21 21 0,0 1 0,0-22 15,0 0-15,0 21 0,0-20 0,0-1 16,42 0-16,-21 0 16,22-21-16,-22 0 15,0 0-15,0 0 0,0 0 0,0 0 16,22 0-16,-22 0 0,0-21 16,0 21-16,0-21 0,1 0 0,-1-1 0,0 1 15,0-21-15,0 21 0,0 0 16,1-1-16,-1-20 0,21 21 15,-21 0-15,0 0 0,22-1 0,-22 1 16,42 0-16,-41 21 0,20 0 16,-21 0-16,21 0 0,-20 0 0,-1 0 0,21 0 15,-21 21-15,-21 0 0,21 22 16,-21-22-16,0 0 16,0 0-16,0 0 0,-21 22 0,21-22 15,-21 0-15,-42 21 0,41-20 16,1-1-16,0 0 0,0 0 0,0-21 15,0 21-15,-1 0 0,44-42 47,-1 21-47,0-21 16,0 0-16,0 0 0,0 0 0,1-1 16,20 1-16,-21-21 0,0 21 15,0 0-15,1-1 0,-1-20 16,0 21-16,0 0 0,0 0 0,-21-1 15,0 1 1,-21 21 0,0 0-16,0 21 0,0 1 0,-1-1 15,1 0-15,0 0 0,0 0 16,0 0-16,0 22 0,-1-22 0,1 0 16,0 21-16,0-20 0,21-1 0,0 21 15,0-21-15,0 0 0,0 1 16,0-1-16,21-21 0,0 21 0,0-21 15,1 0-15,20 0 0,-21 0 16,21 0-16,1 0 0,-22 0 16,21 0-16,1-21 0,-22 0 0,21-1 15,-21 1-15,22 0 0,-22 0 0,21-21 16,-21-1-16,22 22 0,20-64 16,-42 22-16,22 21 0,-22-1 15,0-20-15,0 20 0,0 1 0,0 0 16,-21-1-16,0 1 0,22 0 15,-22 21-15,0-22 0,0 22 0,0 0 16,0 0-16,-22 42 31,1 0-31,0 21 0,0 1 16,21-1-16,-21 0 0,0 1 0,-1-1 16,22 22-16,-21-22 0,0 0 0,0 1 15,21-1-15,0 0 0,-21 1 16,21-1-16,-21 0 0,21-21 0,0 22 15,0-22-15,0 0 0,0 21 0,0-20 16,0-1-16,0 0 0,21-21 16,0 21-16,0-21 0,0 0 15,0 0-15,1 0 16,-1 0-16,0 0 0,-21-21 16,21 21-16,0-21 0,-21 0 15,0-1-15,0 1 0,21 0 0,-21-21 16,0 21-16,0-1 0,0 1 0,0 0 15</inkml:trace>
  <inkml:trace contextRef="#ctx0" brushRef="#br0" timeOffset="57600.3">10393 3789 0,'21'0'31,"0"0"-31,0 0 16,0 0-16,1 0 0,-1 0 0,21 0 15,-21 0-15,0 0 0,1 0 0,-1 0 16,21 0-16,-21 0 16,0 0-16,-21-21 0,22 21 15,-1 0-15</inkml:trace>
  <inkml:trace contextRef="#ctx0" brushRef="#br0" timeOffset="58437.75">10816 4001 0,'42'0'16,"-20"0"-16,-1 0 0,0 0 0,0 0 16,0 0-16,0-22 15,1 22-15,20-21 0,-21 21 0,0-21 16,0 21-16,1-21 0,-1 0 0,0 21 15,0-21-15,0-1 0,-21 1 16,0 0-16,0 0 16,-21 21-16,0 0 0,0 0 15,0 0-15,-22 0 0,22 0 16,0 21-16,-21-21 0,20 21 16,1 0-16,0 1 0,0-1 0,0 21 15,0-21-15,21 0 0,0 22 0,0-22 16,0 0-16,0 0 0,0 0 0,0 1 15,0-1-15,0 0 0,21 0 16,0-21-16,21 21 0,-21-21 0,1 0 16,20 0-16,0 0 0,-21 0 0,22 0 15,-1 0-15,-21 0 0,22 0 0,20-42 16,-42 42-16,0-21 0,1 0 16,-1-1-16,0 1 0,0-21 0,0 21 15,-21 0-15,0-22 0,0 22 16,0 0-16,0 0 0,0 0 0,0-1 15,0 44 17,0-1-32,0 0 0,0 0 15,-21 0-15,21 0 0,-21 1 16,21-1-16,0 21 0,0-21 0,-21 64 16,0-64-1,21 0-15,0 0 0,0 1 16,0-1-16,0-42 47,0-1-47,0 1 15,0 0-15,0 0 0,21 0 0,-21 0 16,21-1-16,0-20 0,-21 21 0,21 0 16,0 0-16,1-1 0,-1 1 15,0 0-15,0 0 0,0 0 0,0 21 16,1 0-16,20 0 0,-21 0 15,0 0-15,0 0 0,1 0 0,20 0 16,-42 21-16,21 0 0,0 0 0,-21 0 16,21 1-16,-21 20 0,0-21 15,0 21-15,0-20 0,0-1 0,-21 21 0,21-21 16,-21 0-16,0 1 0,21-1 16,-21 0-16,0-21 15,21 21-15,0-42 31,0 0-15,21 0-16,0-1 0,0 22 16</inkml:trace>
  <inkml:trace contextRef="#ctx0" brushRef="#br0" timeOffset="59054.1">12361 4128 0,'0'-22'0,"0"44"0,21-44 0,1 1 16,-22 0-16,0 0 0,21 0 0,-21 0 16,21-1-16,-21 1 0,0 0 0,0 0 15,0 0-15,0 0 0,-21-1 16,0 1-16,-1 21 0,1 0 16,0 0-16,0 0 0,0 0 0,0 0 15,-1 21-15,-20 1 0,21-1 0,-21 0 16,20 0-16,-20 21 0,21-20 0,0 20 15,0-21-15,-1 0 0,1 22 0,21-22 16,0 0-16,0 0 0,0 0 16,0 0-16,0 1 0,0-1 15,21-21-15,1 0 0,-1 21 0,0-21 16,0 0-16,0 0 0,0 0 0,22 0 16,-22 0-16,0 0 0,0-21 15,43 0-15,-43-1 0,0-20 16,0 21-16,0 0 0,22-22 15,-22 1-15,0 0 0,0-1 0,-21-20 16,21 21-16,1-1 0,-22-20 0,0 20 16,0 1-16,0 0 0,0-1 0,0 1 15,0 21-15,0-21 0,0 20 16,0 1-16,0 0 16,0 42-1,0 0-15,0 1 0,0 20 16,-22-21-16,22 21 0,-21 1 15,21-1-15,0 0 0,0 1 16,0-1-16,-21 0 0,21 1 0,0-1 16,-21 0-16,21-20 0,0 20 0,0 0 15,0-21-15,0 22 0,0-22 0,0 0 16,0 0-16,0 0 0,0 1 0,0-1 16,0 0-16,0 0 15,21-21 1,0 0-1,0 0-15,1-21 16,-22 0-16</inkml:trace>
  <inkml:trace contextRef="#ctx0" brushRef="#br0" timeOffset="59520.26">13017 3958 0,'22'0'0,"-44"0"0,44-21 0,-1 21 16,0-21-16,0 0 0,-21 0 16,21 21-16,-21-22 0,0 1 15,-21 21 1,0 0-16,0 0 0,0 0 16,-22 0-16,22 0 0,-21 0 0,21 0 15,-22 21-15,1 1 0,21-1 0,-22 0 16,22 0-16,0 0 0,0 0 15,0 1-15,21-1 0,0 0 0,0 0 16,0 0-16,0 0 0,21-21 16,0 22-16,0-22 0,22 21 0,-22-21 15,0 21-15,21-21 0,-21 0 0,1 21 16,20-21-16,-21 0 0,0 21 0,0-21 16,1 21-16,-22 1 15,0-1-15,0 0 16,-22 0-16,1-21 15,0 21-15,0-21 0,-21 0 0,20 21 16,-20-21-16,21 0 0,-21 0 0,20 22 16,1-22-16,-21 21 0,21-21 15,0 0-15,-1 0 0,1 0 16,0 0 0,21-21-1,0-1-15</inkml:trace>
  <inkml:trace contextRef="#ctx0" brushRef="#br0" timeOffset="62358.15">3429 10774 0,'21'0'0,"-42"0"0,42-21 0,-21 0 0,21 21 16,0-22-16,-21 1 0,22-21 15,-22 21-15,0 0 0,21-1 16,-21 1-16,21 0 0,-21 0 15,0 0-15,0 0 0,0-22 0,21 22 16,-21 0-16,0 0 0,0 0 16,0-1-16,0 1 15,-21 21 32,0 0-31,21 21-16,0 1 15,0-1-15,0 0 0,0 0 16,0 0-16,0 22 0,0-22 0,0 21 16,0 0-16,0 1 0,0-1 15,0 0-15,0-20 0,0 20 16,0 0-16,0 1 0,0-1 0,0 0 16,0-21-16,-21 22 0,21-1 0,-22 22 15,22-22-15,0 0 0,-21 1 16,21 20-16,0-21 0,-21 1 0,21 20 15,0-20-15,0-1 0,0 21 0,0-20 16,0 20-16,0-20 0,0-1 16,21 21-16,-21-20 0,21 20 0,-21-20 15,0 20-15,0-21 0,0 1 0,22 63 16,-22-64-16,0 0 16,0 1-16,0-1 0,0 0 15,0 1-15,0-1 0,0-21 0,0 21 16,0 1-16,0-22 0,0 0 0,0 0 15,0 0-15,0 1 0,21-22 32,-21-22-32,0 1 0,0 0 0,21 0 15,-21-21-15,21 20 0,0-20 0,-21 0 16,21-1-16,1-20 0</inkml:trace>
  <inkml:trace contextRef="#ctx0" brushRef="#br0" timeOffset="63192.11">3662 10668 0,'0'-21'16,"0"0"15,21 21-15,0 0-16,0-21 0,0 21 15,1-22-15,-1 22 0,21 0 16,-21-21-16,22 21 0,-1 0 0,0 0 16,1-21-16,-1 21 0,21 0 15,1-21-15,-1 21 0,22 0 16,0-21-16,21 21 0,-1-21 0,-20 21 16,21 0-16,0 0 0,0-22 15,126 22-15,-126-21 0,0 21 16,21 0-16,-42 0 0,21 0 0,-22-21 15,-20 21-15,20 0 0,-41 0 16,20 0-16,-20 0 0,-22 0 0,21 0 16,-21 0-16,0 21 0,1-21 15,-1 0-15,-21 21 0,21-21 16,-21 22-16,21-22 0,0 21 16,-21 0-16,21 0 0,-21 0 15,22 0-15,-1 1 16,-21-1-16,21 0 0,-21 21 0,21-21 15,-21 22-15,0-22 0,0 21 0,0 1 16,0-1-16,0 0 0,0 1 0,0 20 16,0 1-16,0-1 0,0 1 15,0-1-15,0 1 0,0-1 0,21-21 16,0 22-16,1-1 0,-1 1 0,0-1 16,0-20-16,0 20 0,0 1 15,1-1-15,-1-20 0,0 20 0,0 1 16,-21-22-16,21 0 0,0 1 15,-21-1-15,0 0 0,22 1 0,-22-1 0,0 0 16,0-21-16,0 1 0,0 20 16,0-21-16,0 0 0,0 0 0,0 1 15,0-1-15,0 0 0,0 0 16,-22 0-16,22 0 0,-21-21 16,21 22-16,-21-22 0,0 0 15,0 0 1,0 0-16,-1 0 15,1 0-15,-21 0 0,21-22 0,0 22 16,-22-21-16,22 21 0,-21 0 0,-1-21 16</inkml:trace>
  <inkml:trace contextRef="#ctx0" brushRef="#br0" timeOffset="63965.67">3895 12637 0,'-22'21'15,"44"-42"-15,-65 42 0,22-21 0,-21 0 0,21 21 16,-1-21-16,1 0 0,0 0 0,0 0 15,21 21-15,-21-21 0,0 0 16,21 21 0,21-21 15,0 0-31,0 0 0,21 0 16,-20 0-16,20 0 0,0 0 0,1 0 15,-1 0-15,0 0 0,22 0 16,-22 0-16,43 0 0,-22 0 0,22 0 15,0 0-15,-1 0 0,22 0 16,0 0-16,-21 0 0,20 0 0,22 21 16,-21-21-16,0 0 0,0 0 15,21 0-15,-21 0 0,0 0 0,-1 0 16,1 0-16,-21 0 0,0 0 0,-1 0 16,-20 0-16,-1 0 0,-20 0 0,20 0 15,-21 0-15,-20 0 0,20 0 0,-21 0 16,0 22-16,0-22 0,1 0 15,-1 0-15,0 0 16,0 0 218,-21-22-202,-21 1-17,0 21-15</inkml:trace>
  <inkml:trace contextRef="#ctx0" brushRef="#br0" timeOffset="65006.03">4360 9356 0,'0'-21'0,"0"42"0,0-64 16,0 22-16,0 0 0,0 0 15,0 0-15,0 0 0,0-1 0,0 1 16,0 0-16,-21 21 16,0 0-1,0 21-15,21 0 16,0 22-16,0-22 0,-21 21 0,21 1 16,-22-1-16,22 0 0,0 1 15,-21-1-15,21 21 0,0-20 16,0-1-16,0 0 0,0 1 0,0-22 15,0 21-15,0-21 0,0 1 0,0-1 16,0 0-16,0 0 0,0 0 16,-21-21 31,0 0-32,0 0-15</inkml:trace>
  <inkml:trace contextRef="#ctx0" brushRef="#br0" timeOffset="65281.96">3937 9991 0,'0'21'16,"0"-42"-16,0 63 0,0-21 16,21-21-1,-21 21-15,21-21 0,0 0 16,1 0-16,-1 0 0,0 0 0,21 0 15,-21 0-15,22 0 0,-22 0 16,21 0-16,1 0 0,-1-21 0,-21 21 16,21 0-16,1 0 0,-22-21 15,0 21-15,21 0 0,-20 0 0,-1-21 16,0 21-16,0-21 16,0 21-16,-21-21 0,21-1 15,-21 1-15,0 0 0,22 21 0,-22-21 16,0-21-16,0 20 0</inkml:trace>
  <inkml:trace contextRef="#ctx0" brushRef="#br0" timeOffset="65565.92">4233 9250 0,'0'-21'15,"0"0"-15,0-1 16,21 22-16,1 0 0,-1 0 16,0-21-16,0 21 0,21 0 15,-20-21-15,20 21 0,0-21 0,-21 21 16,22 0-16,-1-21 0,0 21 0,-20 0 16,20 0-16,0-21 0,-21 21 15,1 0-15,-1 0 16,-21 21 15,-21-21-15,21 21-16</inkml:trace>
  <inkml:trace contextRef="#ctx0" brushRef="#br0" timeOffset="65899.21">5101 9504 0,'21'0'15,"-21"21"1,0 0 0,21-21-16,-21 21 0,0 1 15,0-1-15,0 0 0,0 0 16,0 0-16,0 22 0,0-22 0,0 0 15,0 21-15,0-21 0,0 1 0,0 20 16,-21 0-16,0-21 0,21 1 16,0-1-16,0 0 15,-21-21-15,21 21 0,-21-21 32,21-21-17,-21 21 1</inkml:trace>
  <inkml:trace contextRef="#ctx0" brushRef="#br0" timeOffset="66830.09">3281 15494 0,'0'-21'0,"0"42"0,0-63 0,0 21 16,0-1-16,0 1 16,-21 42 15,-1-21-16,22 22-15,-21 20 0,21-21 0,-21 21 16,21 1-16,-21-1 0,21 0 16,0 22-16,-21-1 0,21 22 15,-21-21-15,21-1 0,-22 22 16,22-22-16,0 1 0,0-1 0,-21-20 0,21 20 16,-21-21-16,21 1 0,0-1 15,-21 0-15,21 1 0,0-22 16,0 21-16,0-21 0,0 1 0,0-1 15,0 0-15,0 0 0,0 0 16,21-21-16,0 0 16,-21-21-16,0 0 0,0 0 0,21-22 15</inkml:trace>
  <inkml:trace contextRef="#ctx0" brushRef="#br0" timeOffset="67690.17">3260 15431 0,'-22'-22'16,"44"44"-16,-44-65 0,22 22 0,-21 21 0,21-21 15,21 0 16,22 21-31,-22 0 0,21 0 16,22 0-16,-22-21 0,22 21 0,20 0 16,-20 0-16,20 0 0,1 0 15,0 0-15,-1 0 0,22 0 16,0 0-16,0 0 0,0 0 0,21 0 16,-21 0-16,21 0 0,-22 0 0,22 0 15,-21 0-15,148 0 16,-148 0-16,0 0 0,0 0 0,0 0 15,-22 0-15,1 0 0,-22 0 0,1 0 16,-1 0-16,-20 0 0,-22 21 16,21-21-16,-21 0 0,1 0 15,-1 0-15,-21 21 16,0 0 0,0 0-16,0 0 15,21 1-15,-21-1 0,0 0 16,0 0-16,0 0 0,0 0 15,21 1-15,-21-1 0,0 21 0,0-21 16,0 0-16,0 22 0,0-22 16,0 21-16,0 1 0,0-1 0,0 21 15,0-20-15,0 20 0,0-20 16,0-1-16,21 21 0,0-20 0,-21-1 0,22 22 16,-1-22-16,-21 0 15,21 1-15,-21-1 0,21-21 0,-21 21 16,0 1-16,0-1 0,0-21 0,0 22 15,0-1-15,0-21 0,0 21 0,0-20 16,0-1-16,-21 0 0,0 21 16,0-21-16,21 1 0,-22-1 0,-20 21 15,21-42-15,-21 21 0,20 0 16,-20-21-16,0 22 0,-1-1 16,1-21-16,-21 21 0,-1-21 0,1 0 15,-22 0-15,0 21 0,1-21 0,-22 0 16,21 0-16,-21 0 0,0 0 15,-21 0-15,0 0 0,0 0 0,0 0 16,-21 0-16,0-21 0,21 21 16,-21 0-16,21-21 0,21 21 15,0-21-15,22 21 0,-1 0 0,0-22 16,22 22-16,20 0 0,-20 0 0,21 0 16,-1-21-16,22 21 0,-21 0 15,21 0-15,-1 0 0,1 0 16,21-21-16,-21 21 0,21-21 15,0 0 1,0 0-16,0-1 0,21 1 0,0 0 16</inkml:trace>
  <inkml:trace contextRef="#ctx0" brushRef="#br0" timeOffset="68586.84">2815 14182 0,'0'0'0,"-21"-21"15,0 21 1,0 0-16,-1 0 16,22 21-16,-21 0 15,21 0-15,0 0 0,0 22 0,-21-1 16,21-21-16,-21 21 0,21 1 16,0-1-16,0 0 0,0 1 0,0-1 15,-21-21-15,21 22 0,0-22 16,0 0-16,0 0 0,0 0 0,0 0 15,0 1-15,-21-22 16,-1 0 15,1 0-31,0 0 0</inkml:trace>
  <inkml:trace contextRef="#ctx0" brushRef="#br0" timeOffset="68848.3">2180 14796 0,'0'0'0,"0"21"0,21 0 16,0-21-1,1 0-15,-1 0 16,21 0-16,-21 0 0,0 0 16,22 0-16,-1 0 0,0 0 15,-20 0-15,20 0 0,0 0 0,1 0 16,-22 0-16,21 0 0,-21 0 0,0-21 15,1 21-15,-1 0 16,-21-21-16,0-1 16,0 1-1,0 0-15,-21 0 16</inkml:trace>
  <inkml:trace contextRef="#ctx0" brushRef="#br0" timeOffset="69150.74">2519 14118 0,'0'-21'16,"-21"21"-16,21-21 15,0 0-15,0 0 16,21 21-16,0 0 0,21-22 15,-21 22-15,1 0 0,20-21 16,0 0-16,1 21 0,-22 0 0,21 0 16,0 0-16,-20-21 0,20 21 15,-21 0-15,0 0 0,-21 21 63</inkml:trace>
  <inkml:trace contextRef="#ctx0" brushRef="#br0" timeOffset="69718.19">3196 14203 0,'21'0'32,"0"0"-32,1-21 15,-1 0-15,0 21 0,0 0 16,0 0-16,0-22 0,1 22 16,20 0-16,-21 0 0,0 0 15,0 0-15,1 0 0,-1 22 0,0-1 16,-21 0-16,0 0 15,21 0-15,-21 22 0,0-22 0,0 21 16,-21 0-16,0 1 0,0-1 0,-1-21 16,-20 22-16,21-22 0,-21 21 15,20-21-15,-20 0 0,21 1 0,0-1 16,0-21-16,-1 21 0,1-21 0,0 0 16,0 0-1,21-21-15,0 0 16,0-1-16,0 1 0,0 0 15,0 0-15,0 0 0,0 0 0,0-1 16,0 1-16,0 0 16,21 21-1,0 0-15,0 0 0,1 0 16,-1 21-16,0 0 0,0 1 0,0-1 16,0 0-16,1 0 0,-1 0 15,21 22-15,-21-22 0,0 0 0,1 0 16,-1 0-16,0-21 0,0 21 15,0 1-15,0-1 0,1-21 0,-1 21 16,0-21-16,0 0 31,-21-21-31,0 0 16</inkml:trace>
  <inkml:trace contextRef="#ctx0" brushRef="#br0" timeOffset="70325.63">4974 13483 0,'0'-42'15,"0"21"-15,0 0 0,0-1 16,0 1-1,0 42 17,0 1-32,0-1 0,0 21 0,0 0 15,0 1-15,0-1 0,0 22 16,0-22-16,0 21 0,0-20 0,0 20 16,-21 1-16,21-22 0,0 22 0,0-1 15,-21 1-15,21-1 0,0 1 16,0-1-16,0 1 0,0-1 0,0 1 15,0-1-15,0-21 0,0 22 0,0-22 16,0 1-16,0-1 0,0 0 0,0 1 16,0-22-16,0 21 0,0-21 15,0 22-15,0-1 0,0-21 16,0 0-16,0 22 0,-21-22 0,21 0 16,0 0-16,-22 0 0,22 0 15,0 1-15,0-1 16,-21-21-16,0 0 15,21-21-15,-21-1 0,21-20 16,0 21-16,-21 0 16,21-22-16,0 1 0,0 0 0</inkml:trace>
  <inkml:trace contextRef="#ctx0" brushRef="#br0" timeOffset="71126.44">5143 12912 0,'-21'21'16,"0"0"-1,0 0-15,0 0 16,21 1-16,-43-1 0,22 0 0,0 21 16,-21-21-16,21 22 0,-22-22 15,1 21-15,0-21 0,-1 22 0,1-22 16,0 21-16,20-21 0,-20 1 16,21-1-16,0 0 0,0 0 0,-1 0 15,1-21-15,21 21 0,0 1 16,-21-22-16,42-22 47,0 1-47,1 0 0,-1 21 15,0-21-15,0 0 0,0 0 16,0-1-16,1-20 0,20 21 16,-21 0-16,0 0 0,43-43 0,-43 43 15,0 0-15,-21 0 16,21-1-16,0 1 0,-21 0 15,22 21 1,-1 0 0,-21 21-16,0 0 15,21 1-15,0-1 0,-21 0 0,0 0 16,21 21-16,0-20 0,1 20 16,-22-21-16,0 21 0,0 1 0,21-1 15,-21 0-15,21 1 0,-21-1 0,0 0 16,0 1-16,21-22 0,-21 21 15,0-21-15,21 22 0,-21-22 0,0 0 16,0 0-16,0 0 0,0 1 16,0-44 31,21 1-32</inkml:trace>
  <inkml:trace contextRef="#ctx0" brushRef="#br0" timeOffset="71721.53">8805 13102 0,'0'0'0,"-63"0"32,42 0-32,-1 0 0,1 0 0,0 0 15,21 21-15,21-21 31,0 22-31,1-22 0,20 0 16,0 0-16,1 0 0,20 0 0,1 0 16,-1 0-16,1 0 0,-1 21 0,1-21 15,-22 0-15,21 0 0,1 0 16,-1 0-16,-20 21 0,-1-21 0,0 0 16,1 0-16,-1 0 0,-21 0 0,22 0 15,-22 0-15,0 21 16,-42-21-1,0 0 1,-1 0-16,-20 0 0,21 0 0,-21 0 16,20 0-16,-20 0 0,0 0 15,-1 0-15,1 0 0,0 21 0</inkml:trace>
  <inkml:trace contextRef="#ctx0" brushRef="#br0" timeOffset="72061.86">8467 13420 0,'0'21'15,"0"-42"-15,21 42 32,0-21-32,21 0 0,1 0 15,-1 0-15,0 0 0,1 0 16,20 0-16,-21 0 0,22 0 0,-1 0 15,1 0-15,-1 0 0,1 0 0,-1 0 16,1 0-16,-1 0 0,1 0 16,-22 0-16,1 0 0,20 0 0,22 0 15,-43 0-15,-21 0 0,22 0 16,-22 0-16,-42 0 47,-1-21-47,1 21 15,21-21-15,-21 21 16,21-22-16</inkml:trace>
  <inkml:trace contextRef="#ctx0" brushRef="#br0" timeOffset="72542.48">9631 13018 0,'0'-22'16,"-21"22"-16,42 22 31,0-22-15,-21 21-16,21-21 16,0 21-16,0-21 0,1 21 0,-1-21 15,0 21-15,21-21 0,-21 21 0,22-21 16,-1 22-16,-21-22 0,22 0 0,-1 21 15,0-21-15,1 21 0,-1-21 16,-21 0-16,21 0 0,-20 0 0,-1 0 16,0 0-16,-21 21 15,0 0 1,-21-21-16,21 21 16,-43-21-16,22 22 0,0-22 15,-21 21-15,21 0 0,-22 0 0,1 0 16,0 22-16,-1-22 0,1 21 15,21 0-15,-22-20 0,1 20 0,0 0 16,-1 1-16,22-22 0,-42 42 16,20-20-16,22-22 0,0 0 15,0 0-15,21 0 0,-21 0 0,21 1 16,-21-22-16,21 21 0,-22-21 16,22 21-16,0-42 31,22 21-16,-1-21-15,0-1 0</inkml:trace>
  <inkml:trace contextRef="#ctx0" brushRef="#br0" timeOffset="74053.28">10922 13547 0,'0'0'0,"0"21"16,21-21 31,0 0-47,0 0 0,1-21 15,-1 21-15,0-21 0,0-1 0,0 22 16,0-21-16,1 0 0,-1 0 0,0-21 16,0 20-16,0 1 0,0-21 15,-21 21-15,22-22 0,-22 22 0,21-63 16,-21 41-16,0 22 15,0-21-15,0 21 0,0-1 0,0 1 16,0 0-16,0 0 0,-21 21 31,-1 21-31,1-21 0,0 21 0,21 22 16,-21-22-16,21 21 0,-21-21 0,21 22 16,0-1-16,-21 0 0,21 1 15,0-22-15,0 21 0,0 0 0,0 1 16,0-22-16,0 21 0,0-21 0,21 1 15,0 20-15,0-21 0,-21 0 16,21 0-16,0-21 0,-21 22 16,22-1-16,-1-21 0,0 0 0,0 0 15,0 0-15,0 0 16,-21-21-16,22 21 0,-1-22 0,0 1 16,-21 0-16,21 0 0,0 0 15,22-43-15,-22 43 0,0-21 16,0 21-16,0-1 0,22 1 0,-1-21 15,0 42-15,-21-21 0,1 21 16,-1 0-16,0 0 0,0 0 16,0 0-16,0 0 0,1 0 15,-22 21-15,0 0 0,0 0 16,0 0-16,0 1 0,0-1 16,0 0-16,-22 0 0,22 0 15,-21 0-15,0 1 0,21-1 16,-21 0-16,0 0 0,0-21 15,21 21-15,-22-21 0,22 21 16,0-42 15,0 0-31,0 0 0,22 0 16,-22 0-16,21-1 0,0 1 16,0 0-16,0 0 0,0-21 0,1 20 15,20 1-15,-21 0 0,0-21 0,0 21 16,1-1-16,-1 22 0,0-21 15,-21 0-15,0 0 16,0 42 0,-21 0-1,0-21-15,-1 21 0,1 1 0,21 20 16,-21-21-16,0 0 0,21 0 0,-21 22 16,21-22-16,0 21 0,0-21 0,0 1 15,0-1-15,0 21 0,0-21 16,21 0-16,-21 1 0,21-22 15,0 0-15,22 21 0,-22-21 0,0 0 16,21 0-16,-21 0 0,22 0 0,-22-21 16,21 21-16,-21-22 0,1 1 15,20 0-15,-21-21 0,21 21 16,-20-22-16,-1 22 0,0-21 0,0-1 16,21 1-16,-20 0 0,-1-1 15,0 1-15,0 0 0,0-22 0,0 22 16,1-64-16,-1 64 0,-21-1 15,0 1-15,0 21 0,0-21 0,0 20 16,21 1-16,-21 0 0,0 42 31,0 22-31,-21-22 16,21 21-16,0 0 0,-21 1 0,21-1 16,-22 0-16,1 22 0,21-22 15,0 1-15,0-1 0,-21 0 16,0 1-16,21-1 0,-21 0 0,21-21 15,0 22-15,0-1 0,0-21 0,0 0 16,0 43-16,0-43 0,0 0 16,0 0-16,21 1 15,0-22-15,0 0 0,0 21 16,1-21-16,-1 0 16,0 0-16,0-21 0,-21-1 15,0 1-15,21 21 16,-21-21-16,0 0 0,21 21 0,-21-21 15,0 0-15,0-1 0,0 1 16,0 0-16</inkml:trace>
  <inkml:trace contextRef="#ctx0" brushRef="#br0" timeOffset="74311.81">12467 13187 0,'21'0'31,"0"0"-15,1 0-16,-1 0 0,0 0 0,0 0 15,0 0-15,0 0 0,1 0 16,-1 0-16,0 0 0,0 0 16,0 0-16,0 0 0,1 0 15</inkml:trace>
  <inkml:trace contextRef="#ctx0" brushRef="#br0" timeOffset="75269.72">12869 13420 0,'0'21'16,"21"-21"0,1 0-16,-1 0 0,0 0 15,0 0-15,21 0 0,-20 0 16,20 0-16,-21-21 0,0 21 0,22 0 16,-22-21-16,21 21 0,-21-22 15,0 22-15,1-21 0,-22 0 16,21 0-16,-21 0 0,0 0 15,0-1 1,-21 22-16,-1 0 16,1 0-16,0 0 0,0 0 0,0 0 15,0 0-15,-1 0 0,1 22 16,0-22-16,0 21 0,0 0 0,0-21 16,21 21-16,0 0 0,-22 0 15,22 22-15,-21-22 0,21 0 0,0 0 16,0 0-16,0 1 0,0 20 15,0-21-15,21 0 0,1 0 0,-1 1 16,0-1-16,0-21 0,21 21 16,-20-21-16,20 0 0,-21 0 0,21 0 15,-20 0-15,20 0 0,-21 0 0,0 0 16,22 0-16,-22-21 0,0 21 16,0-21-16,0-1 0,0 1 15,1 0-15,-1 0 0,0 0 0,0-22 16,-21 22-16,0 0 0,0 0 0,21 0 15,-21 0-15,0-1 0,0 1 16,0 42 15,-21 1-15,21-1-16,-21 0 0,21 0 0,0 0 16,-21 0-16,0 1 0,-1-1 15,22 0-15,0 0 0,-21 0 0,21 0 16,-21 1-16,21-1 0,0 0 15,0 0-15,0 0 16,0-42 31,0 0-47,0 0 0,0 0 16,0-1-16,0 1 0,0 0 15,0 0-15,0 0 0,0-22 16,0 22-16,21 0 0,0 0 0,1 0 15,-1 0-15,0-1 16,0 1-16,21 21 0,-20-21 0,-1 21 16,63 0-1,-62 0-15,20 0 0,-21 0 0,0 0 16,0 0-16,1 21 0,-22 0 16,0 1-16,0-1 0,0 0 0,0 21 15,0-21-15,0 1 0,0-1 16,0 0-16,0 0 0,0 0 15,-22 0-15,22 1 0,-21-1 0,21 0 16,0 0-16,-21-21 0,0 0 16,21 21-16,-21-21 15,0 0 1,21-21 15,0 0-31,0 0 16,21 21-16</inkml:trace>
  <inkml:trace contextRef="#ctx0" brushRef="#br0" timeOffset="76301.8">14478 13526 0,'0'0'0,"0"-22"0,0 1 15,0 0-15,0 0 0,0 0 16,0 0-16,-21-1 0,0 22 16,-1 0-16,1 0 0,0 0 15,0 0-15,0 0 16,0 0-16,-22 0 0,22 22 0,0-1 16,0-21-16,0 21 0,-1 21 0,1-21 15,0 1-15,0 20 0,21-21 0,0 0 16,-21 22-16,21-22 0,0 0 15,0 0-15,0 0 0,0 0 0,0 1 16,21-1-16,0-21 16,0 21-16,0-21 0,1 0 15,20 0-15,-21 0 16,0 0-16,0-21 0,1 21 0,-1-21 16,0-1-16,0 1 0,0 0 0,0-21 15,1 21-15,-1-22 0,0 1 0,0 0 16,0-1-16,-21 1 0,21 0 15,1-1-15,-1 1 0,0-22 0,-21 22 16,21 0-16,-21-1 0,0 1 0,21 0 16,0-1-16,-21 22 0,22-21 0,-22 21 15,0 0-15,0-1 16,0 44 15,0-1-31,0 0 0,0 0 0,0 21 16,-22-20-16,1-1 0,21 21 15,-21 0-15,0-20 0,21 20 0,0-21 16,-21 21-16,0 1 0,21-22 0,-22 21 16,22-21-16,0 22 0,0-22 0,-21 21 15,21 1-15,-21-22 0,21 21 16,0-21-16,-21 43 0,21-43 16,0 0-16,0 0 0,0 0 0,0 1 15,0-1-15,0 0 0,0 0 16,21-21-1,0 0-15,0 0 0,1 0 0,-1 0 16,0 0-16,0 0 0,21 0 0,-20 0 16,20 0-16,-21-21 0,21 0 0,1 21 15,-22-43-15,21 22 0,-21 0 16,22 0-16,-22-21 0,21-1 0,-21 22 16,1-21-16,-1-1 0,0 22 0,0 0 15,-21 0-15,0 0 0,0 0 0,0-1 16,0 1-16,-21 21 15,0 0-15,0 0 16,-1 0-16,1 21 0,0 1 0,0-1 16,0 0-16,21 0 0,0 0 15,0 0-15,0 22 0,0-22 16,0 0-16,0 0 16,21 0-16,0 1 0,0-22 15,0 21-15,1 0 0,-1-21 0,0 21 16,0 0-16,0-21 0,-21 21 0,21 1 15,-21-1 1,0 0 0,-21-21-16,0 0 0,0 0 15,0 0-15,0 0 0,-1 0 16,22 21 0,-21-21-16,0 0 0,0 0 15,0 0 1,0 0-1,21-21 1</inkml:trace>
  <inkml:trace contextRef="#ctx0" brushRef="#br0" timeOffset="94371.45">17018 8001 0,'0'0'0,"0"-21"0,-21 0 15,21 0 1,-21 21-16,-1 0 16,1 0-16,42 0 47,1 0-32,-1 0-15,0-22 0,21 22 0,-21 0 16,22-21-16,-1 0 0,-21 21 0,22-21 15,-1 0-15,-21 21 0,0-21 16,22-1-16,-22 1 0,0 0 16,-21-21-16,0 21 0,21-1 0,-21 1 0,0 0 15,0 0-15,0 0 0,-21 21 16,0 0 0,0 0-16,-1 0 0,1 21 15,0 0-15,0 21 0,21-20 16,-21 20-16,0-21 15,21 21-15,0 1 0,0-1 0,-22 0 16,22 22-16,0-22 0,-21 1 0,21 20 16,0-21-16,0 1 0,0-1 15,0 0-15,0 1 0,0-1 0,0 0 0,0-20 16,21 20-16,-21-21 0,0 0 16,0 0-16,0 1 0,0-1 0,0 0 15,-21-21-15,0 0 16,0 0-16,0 0 0,0 0 0,-22 0 15,22-21-15,0 0 0,-21 21 0,20-22 16,1 1-16,-21 0 16,21 0-16,0 21 0,-1-21 0,1 21 15,21-21-15,-21 21 0,21 21 32,0 0-17,21-21-15,0 0 0,1 0 0,-1 21 16,0 0-16,21-21 0,1 0 0,-22 0 15,21 0-15,0 0 0,22 0 0,-22 0 16,1 0-16,-1 0 0,0-21 0,1 21 16,-1-21-16,0 21 0,-21-21 15,1 0-15,-1-1 0,21-41 16,-21 42-16,0 0 0,-21-1 16,0 1-16,0 0 0,0 0 15,0 42 16,0 0-31,0 0 0,-21 1 0,0-1 16,21 0-16,-21 0 0,21 0 0,0 0 16,-21 1-16,21-1 0,-21 0 15,21 0-15,-22 0 0,22 0 32,0-42-17,0 0 1,22 0-16,-1 21 15,0-21-15,0-22 0,0 1 16,0 21-16,1 0 0,-1 0 0,0-1 16,0 1-16,-21 0 0,21 21 0,0 0 15,-21 21 1,0 0-16,22 1 0,-22-1 0,0 0 16,0 0-16,0 0 0,0 0 0,0 1 15,0-1-15,0 0 0,0 0 0,0 0 16,0 0-16,0 1 0,0-1 15,21-21-15,0 0 16,0 0-16,0 0 16,0 0-16,1 0 0,-1 0 0,0-21 15,0 21-15,0-22 0,0 1 0,22-21 16,63-106 0,-85 84-16,0 22 0,21-22 15,-21 1-15,1-1 0,-1 1 0,0 21 16,0-22-16,0 22 0,-21-1 15,0 22-15,0-21 0,0 21 16,0 0-16,-21 21 0,0 0 16,0 21-16,0 0 0,-1 0 0,1 21 15,0 1-15,0-1 0,0 0 16,-22 1-16,22-1 0,21 22 0,-21-22 16,21 0-16,0 1 0,0 20 15,0-42-15,0 22 0,0-1 0,0-21 16,0 21-16,0-20 0,21-1 0,-21 0 15,21 0-15,1-21 0,-1 21 0,0-21 16,0 0-16,0 0 16,0 0-16,1 0 0,-1 0 15,0 0-15,0 0 0,0-21 0,-21 0 16,21 0-16,1 0 0,-22-1 16,0 1-16,21 0 0,-21-21 0</inkml:trace>
  <inkml:trace contextRef="#ctx0" brushRef="#br0" timeOffset="94546.13">18203 8170 0,'0'0'0,"-42"0"16,21 0-16,0 0 0,-1 0 0,1 0 15,42 0 1,1 0 0,-1 0-16,0 0 0,21 0 15,1 0-15,-22 0 0,21 0 0,0 0 16,-20 0-16,20 0 0,-21 0 0,21 0 15,-20-21-15,-1 21 0,21 0 0</inkml:trace>
  <inkml:trace contextRef="#ctx0" brushRef="#br0" timeOffset="97040.54">18648 8467 0,'0'0'0,"-21"42"16,-1-42-16,22 21 0,22-21 31,-1 0-31,0 0 0,0-21 16,21 21-16,-20-21 0,-1 0 0,0 21 15,0-21-15,0-1 16,0 1-16,1 0 0,-1-21 0,-21 21 16,21-1-16,-21 1 0,21 0 0,-21 0 15,0 0-15,0 0 0,-21 21 31,0 0-31,21 21 16,0 0-16,-21-21 0,-1 21 0,22 0 16,-21 0-16,21 1 0,0-1 0,0 0 15,0 0-15,0 0 0,0 0 16,0 1-16,0-1 0,21 0 16,1-21-16,-1 21 15,0-21-15,0 0 0,0 0 16,0 0-16,1 0 15,-1 0-15,0-21 16,0 0-16,0 0 0,0-1 16,1 22-16,-1-21 0,21-21 15,-42 21-15,21 0 0,0-1 0,1 1 16,-22 0-16,0 0 16,21 0-1,-21 0-15,0-1 16,21 22-16,-21-21 15,0 0-15,0 0 219,-21 21-172,0 0-31,-1 0-16,22 21 15,0 0-15,0 0 16,0 1 0,22-1 15,-1-21-31,-21 21 0,21 0 15,0 0-15,-21 0 16,0 1-16,0-1 0,0 0 16,0 0-16,0 0 15,0 0-15,0 1 0,0-1 0,0 0 16,0 0-16,21-21 0,-21 21 16,21-21-16,1 0 0,-22 21 15,21-21-15,0 0 0,0 0 16,0 0-16,0 0 0,22 0 0,-22 0 15,0-21-15,21 0 0,-20 21 0,41-42 16,-42-1-16,0 22 16,22 0-16,-22-21 0,0-1 0,0 1 15,0 0-15,1-1 0,-1 1 16,-21 0-16,21-1 0,-21 1 0,21 0 16,-21-1-16,21 22 0,-21-21 0,0 21 15,0 0-15,0-1 0,0 1 16,0 42-1,0 1 1,0-1-16,0 21 0,-21 0 0,21 1 16,-21 20-16,21-20 0,-21 20 0,21 1 15,0-22-15,-21 85 16,-1-64-16,1-20 0,21 20 16,-21 1-16,0-22 0,0 22 0,0-1 15,-1 1-15,1-1 0,0 1 0,0-1 16,0 1-16,0-22 0,-1 21 0,1-20 15,0 20-15,0-20 0,21-1 16,0 0-16,0-21 0,0 22 0,0-22 16,0 0-16,0 0 0,0 0 0,21 1 15,0-22-15,0 0 0,22 0 0,-22 0 16,0-22-16,21 22 0,-20-21 0,20 0 16,-21 0-16,21-21 0,-20 20 0,-1-20 15,0 0-15,0 21 0,0-43 16,-21 22-16,0-1 0,0-20 0,0 21 15,0-22-15,-21 22 0,21-22 16,-42 22-16,21 0 0,-22-1 0,22 22 16,-21-21-16,-1 21 0,1-1 0,21 1 15,0 0-15,0 0 0,-1 21 16,22-21-16,0 0 0,0-1 16,22 1-16,-1 21 0,0-21 15,21 0-15,-21 21 0,22-21 0,-1 0 16,0-1-16,1 22 0,-1-21 15,22 0-15,-22 0 0,0 0 16,22 0-16,-22 21 0,-21-22 0,0 22 16,1 0-16,-1-21 0,-21 0 15,0 0 1,-21 21 0,-1 0-1,1 0-15,0 0 0,0 0 16,0 21-16,0-21 0,21 21 0,-22 0 15,1-21-15,0 22 0,0-1 16,0 0-16,0 0 0,-1-21 16,22 21-16,-21 0 0,21 1 0,0-1 15,0 0-15,21-21 16,1 0 0,-1 0-16,0 0 0,0 0 15,0 0-15,0 0 0,1 0 0,-1 0 16,-21-21-16,21 0 0,0 21 0,0-22 15,-21 1-15,21 21 0,-21-21 0,22 0 16,-1 0-16,-21 0 16,0-1-16,0 44 31,0-1-31,-21-21 0,21 21 16,0 0-16,0 0 0,0 0 15,0 1-15,0-1 0,0 0 16,0 0-16,21 0 15,0-21 1,0 0-16,0 0 0,22 0 0,-22 0 16,0 0-16,0 0 0,0-21 15,0 21-15,1-21 0,-1 0 0,0 0 16,0-1-16,0 22 0,0-42 0,1 21 16,-1 0-16,0 21 0,0-21 15,-21-1-15,0 1 0,21 21 0,0-21 16,-21 42 15,0 0 0,22-21-15,-1 0 0,0-21 15,0 0-31,-21 0 15,0 0-15,-21 21 32,0 0-17,0 0-15,-1 21 0,1 0 16,0 0-16,0-21 0,0 21 0,0 1 16,-1-1-16,1 21 0,21-21 0,0 0 15,-21-21-15,21 22 0,0-1 16,0 0-16,0 0 0,21 0 15,0-21-15,1 0 0,-1 0 16,21 0-16,-21 0 0,22 0 0,-22 0 16,21 0-16,-21 0 0,22 0 15,-22-21-15,21 0 0,-21 0 0,0 0 16,1-1-16,-1 1 0,-21 0 16,21 0-16,0-21 0,-21 20 15,0 1-15,-21 21 31,0 0-31,0 21 0,21 1 0,-22-22 16,22 21-16,-21 0 0,21 21 16,0-21-16,0 1 0,0-1 15,0 0-15,0 0 0,0 0 16,0 0-16,21-21 31,1 0-31,-1 0 0,0 0 16,0 0-16,0-21 0,22 21 0,-22-21 15,21 21-15</inkml:trace>
  <inkml:trace contextRef="#ctx0" brushRef="#br0" timeOffset="97361.02">22331 7959 0,'0'0'16,"0"-21"-16,0-1 0,0 1 16,-21 21-1,21 21-15,-22 1 16,22-1-16,0 0 0,0 0 16,-21 21-16,21-20 0,-21 20 0,0 0 15,21-21-15,0 22 0,0-22 16,-21 21-16,21-21 0,-21 1 0,21-1 15,0 21-15,0-21 0,0 0 16,0 1-16,-22-1 0,22 0 31,-21-21-15</inkml:trace>
  <inkml:trace contextRef="#ctx0" brushRef="#br0" timeOffset="97600.08">21929 8573 0,'0'0'0,"-22"0"0,22 21 16,0 0-1,22-21 1,-1 0-16,0 21 0,0-21 0,21 0 16,-20 0-16,-1 0 15,0 0-15,0 0 0,21 0 0,-20 0 16,20 0-16,-21 0 0,0 0 0,0 0 15,1 0-15,-1 0 0,0 0 0,0-21 16,0 21-16,0-21 0,1 0 16,-1-1-16,0 1 15,0 0-15,-21 0 0,21-21 16,-21 20-16</inkml:trace>
  <inkml:trace contextRef="#ctx0" brushRef="#br0" timeOffset="97836.64">22204 7853 0,'0'0'0,"-21"-21"0,21 0 15,0-1-15,21 22 16,-21-21 0,21 21-16,0 0 0,0 0 0,0 0 15,1 0-15,20 0 0,-21 0 0,0 0 16,0 0-16,1 0 0,-1 0 0,0 0 15,0 0-15,0 21 16,-21 1-16,21-22 16,-21 21-16,22-21 0,-1 21 0,-21 0 15</inkml:trace>
  <inkml:trace contextRef="#ctx0" brushRef="#br0" timeOffset="98087.18">22860 8255 0,'0'21'15,"0"0"-15,0 1 0,0-1 16,0 0-16,0 0 0,0 0 16,0 0-16,0 1 0,0-1 0,-21 21 15,21-21-15,-21 0 0,21 1 16,0-1-16,-22 21 0,22-21 0,-21 0 15,21 1-15,-21-1 0,21 0 16,0 0-16,-21 0 0,0-21 16,0 0-1</inkml:trace>
  <inkml:trace contextRef="#ctx0" brushRef="#br0" timeOffset="98922.35">17589 9313 0,'0'-21'16,"22"21"-16,-22-21 0,0-21 16,0 21-1,-22 21 1,1 0-16,0 0 16,0 0-16,0 0 0,0 0 0,-1 0 15,1 0-15,-21 0 0,21 21 0,0-21 16,-1 21-16,1-21 0,-21 21 15,21 0-15,0-21 0,21 21 16,21 1 0,0-22-1,0 0-15,0 0 0,22 0 16,-22 21-16,0-21 0,21 21 0,-21-21 16,1 21-16,-1-21 0,0 21 0,-21 0 15,0 1-15,0-1 16,0 0-16,-21-21 0,-22 21 0,22 0 15,-21-21-15,21 21 0,-22-21 16,1 22-16,21-22 0,-21 0 0,20 0 16,1 21-16,-21-21 15,63 0 17,0 0-32,0 0 15,1 0-15,-22 21 0,0 0 16,21 0-16,-21 22 0,0-22 15,0 0-15,0 0 0,0 21 0,-21-20 16,-1 20-16,1-21 0,0 0 16,0 22-16,0-22 0,0 0 0,21 0 15,-22 0-15,22 0 0,0 1 16,0-1 0,22-21-1,-1 0-15,0 0 16,0 0-16,0 0 15,0 0-15,1 0 0,20 0 0</inkml:trace>
  <inkml:trace contextRef="#ctx0" brushRef="#br0" timeOffset="99255.73">17314 10329 0,'-42'0'15,"84"0"-15,-126 0 0,41 0 0,1 0 0,21 0 16,-22 0-16,22 0 0,0 0 16,42 0-1,0 0 1,22 0-16,20 0 0,-20 0 0,20 0 16,22 0-16,63 0 0,-85 22 15,22-22-15,0 0 0,-22 0 0,1 21 16,84 0-16,-106-21 15,1 0-15,-1 0 0,0 0 0,-21 0 16,1 0-16,-44 0 31,1 0-31,0 0 0,-21 0 0,21 0 16,-22 0-16,1 0 0,0 0 0,-1 0 16,-20 0-16,20 0 15,-41 0-15</inkml:trace>
  <inkml:trace contextRef="#ctx0" brushRef="#br0" timeOffset="99497.78">17124 10456 0,'-170'22'16,"340"-44"-16,-361 44 0,170-22 16,21 21-16,21-21 15,0 0-15,22 0 16,-1 21-16,22-21 0,-1 0 0,1 0 16,20 0-16,1 21 0,0-21 15,-1 0-15,1 21 0,0-21 0,-1 0 0,-20 21 16,20-21-16,-20 0 0,-1 0 15,1 22-15,-22-22 0,1 0 16,-22 0-16,0 0 0,0 0 16,-42 0-1,-21 0-15,20 0 0,1 0 16,-21 0-16,0 0 0,-1 0 0,1 0 16,-22 0-16,22 0 0,-21 0 0</inkml:trace>
  <inkml:trace contextRef="#ctx0" brushRef="#br0" timeOffset="99691.42">17272 10668 0,'-169'21'16,"126"-21"-16,255-21 0,-445 42 16,212-21-16,63 0 15,-21 21 1,22-21-16,-1 0 0,22 0 0,-1 22 16,1-22-16,-1 0 0,1 0 15,-1 21-15,1-21 0,-1 0 0,-21 0 16,1 0-16,-1 0 0,-21 0 0,0 21 15,1-21-15,-1 0 0,0 0 0,0 0 16</inkml:trace>
  <inkml:trace contextRef="#ctx0" brushRef="#br0" timeOffset="100223.74">17547 11197 0,'-21'0'15,"42"0"-15,-63 0 0,21 0 16,21 21-16,-22-21 0,22 22 47,22-22-32,-1 0-15,-21 21 0,0 0 16,0 0-16,0 0 16,-21-21-16,-1 21 0,1 1 15,0-22-15,-21 21 0,21 0 0,-1 0 16,-20-21-16,21 21 0,0 0 0,0 1 16,-1-22-16,22 21 0,0 0 15,0 0-15,0 0 0,22 0 16,-1 1-16,0-22 0,0 21 15,0 0-15,0-21 16,1 21-16,-1-21 0,-21 21 16,0 0-16,0 1 15,0-1-15,0 0 16,0 0 0,0 0-16,-21-21 15,21 21-15,-22-21 0,1 22 16,21-1-16,-21 0 0,0-21 15,21 21-15,-21-21 0,0 21 0,21 0 16,-22-21 0,22-21-1,0 0 1</inkml:trace>
  <inkml:trace contextRef="#ctx0" brushRef="#br0" timeOffset="101640.84">17230 13039 0,'0'-21'15,"0"42"-15,21-42 0,-21-1 0,21-20 0,-21 21 16,21 0-16,-21 0 0,0-1 0,0 1 15,0-21-15,0 21 0,21 0 16,-21-1-16,0 1 0,0 0 16,0 0-16,0 0 15,0 42 17,-21 0-32,21 0 0,0 0 15,0 22-15,0-1 0,0 0 0,0 1 16,0-1-16,0 0 0,0 1 0,0 20 15,0-20-15,0-1 0,0 0 0,-21 1 16,21-22-16,0 21 0,-21 0 16,0-20-16,-1 20 0,22-21 0,-21 0 15,-21 22-15,21-22 0,0-21 16,-1 0-16,1 0 0,0 0 0,0 0 16,0-21-16,0-1 0,-1 1 15,-20 0-15,21 0 0,0 21 16,0-21-16,-1 0 0,1-1 15,21 44 1,21-22 0,-21 21-16,22 0 15,-1-21-15,0 21 0,0-21 0,0 0 16,0 0-16,22 21 0,-22-21 0,21 0 16,1 0-16,-1 0 0,0 0 0,1 0 15,-1-21-15,0 0 0,1 21 16,-1-21-16,-21 0 0,21 21 0,-20-22 15,20 1-15,-21 0 0,0 0 0,0-21 16,1 20-16,-22 1 16,21 0-16,-21 0 15,0 42 1,0 0 0,0 0-16,-21 1 0,21-1 0,-22 0 15,1 0-15,21 0 0,-21-21 0,21 21 16,0 1-16,-21-1 0,0 0 15,21 0-15,0-42 32,21 0-17,0 0-15,0-1 0,0 1 16,-21 0-16,22 0 16,-1 0-16,0 21 0,0-21 0,0-1 15,0 22-15,1 0 16,-22 22-1,0-1-15,0 0 0,0 0 16,0 0-16,0 0 0,0 1 16,21-22-16,-21 21 0,21-21 0,-21 21 15,21-21-15,0 0 0,0 0 16,1 0-16,-1 0 0,0 0 0,0 0 16,0 0-16,0 0 0,1-21 15,20 0-15,-21-1 0,0 1 16,0 0-16,1-21 0,-1 21 0,0-22 15,0 1-15,-21 0 0,21-1 0,0-20 16,1 20-16,-1-20 0,-21 21 16,21-64-16,0 21 15,-21 64-15,0 0 0,0 0 0,-21 42 32,0 21-32,0-21 0,21 22 15,-22-1-15,1 0 0,21 1 16,-21 20-16,21-21 0,0 1 15,0-1-15,0-21 0,0 22 0,0-22 16,0 42-16,0-42 0,0 1 16,0-1-16,21-21 0,0 0 15,1 0-15,-1 0 16,0-21 0,-21-1-16,21 1 15,-21 0-15,0 0 0,0 0 0</inkml:trace>
  <inkml:trace contextRef="#ctx0" brushRef="#br0" timeOffset="101771.6">18224 13081 0,'-21'0'16,"42"0"-1,-21 0 1,22 0-16,20 0 16,-21 0-16,21-21 0,-20 21 15,20-21-15,0 21 0,1-21 0,-22 21 16,21 0-16</inkml:trace>
  <inkml:trace contextRef="#ctx0" brushRef="#br0" timeOffset="103649.94">18711 13145 0,'0'0'0,"0"21"16,21-21-1,1 0-15,-1-21 0,21-1 16,-21 22-16,0-21 0,1 0 15,-1 21-15,0-21 0,-21 0 16,0 0-16,21 21 0,-21-22 0,-21 22 31,0 0-31,0 22 16,-1-1-16,1 0 0,21 0 0,-21 0 16,0 0-16,21 1 0,-21-1 15,21 0-15,0 0 0,0 0 0,0 0 16,0 1-16,0-1 0,0 0 15,21-21-15,0 0 0,21 0 16,-20 0-16,-1 0 16,0-21-16,21 0 0,1 21 15,-1-22-15,-21 1 0,21 0 0,1 0 16,-1 0-16,-21 0 0,0-1 0,1 1 16,-1 0-16,0 21 0,-21-21 0,0 42 31,-21 0-16,21 0-15,0 1 0,0-1 16,0 0-16,0 0 0,0 0 0,0 0 16,0 1-16,0-1 15,21-21-15,21 21 0,-21-21 16,22 0-16,-22 0 0,21 0 16,1 0-16,20 0 0,-21 0 0,1-21 15,20 0-15,-20 21 0,-1-22 0,0 1 16,-21-21-16,22 21 0,-1-22 0,-21 1 15,0 0-15,1-1 0,-1 1 16,0 0-16,0-1 0,-21 1 0,21 0 16,-21-1-16,0 22 0,0 0 15,0-21-15,0 63 16,-21 0 0,0 21-16,0 1 0,21-1 0,-21 0 15,21 1-15,-22 20 0,1-20 0,0 20 16,21 1-16,-21-1 0,0 1 15,21-1-15,0 22 0,-21-22 0,-1 22 16,22 0-16,-21-22 0,21 22 16,-21-22-16,0 22 0,0-22 0,21 1 15,-21-1-15,-1 1 0,1-1 0,21-20 16,-21 20-16,21-20 0,0 41 16,0-63-16,0 1 0,21-1 15,0 0-15,1-21 0,-1 0 0,21 0 0,-21-21 16,0 0-16,22-1 0,-22 1 15,0 0-15,21 0 0,-20-21 16,-22-1-16,21 1 0,0 0 0,-21-1 16,0 1-16,0-22 0,0 22 0,0-21 15,0-1-15,-21 22 0,-22-22 0,22 22 16,0 0-16,-21-1 0,-1 22 0,22 0 16,0-21-16,-21 20 0,21 22 15,-1-21-15,22 0 0,0 0 16,0 0-16,22 0 15,-1-1-15,21 1 0,0 21 0,-20-21 16,20 0-16,0 0 0,1 21 0,20-21 16,-21-1-16,1 1 0,-1 21 15,22-21-15,41-21 16,-62 21-16,-22-1 0,0 1 16,0 0-16,-21 0 0,0 0 15,0 0-15,-21 21 16,0 0-16,0-22 0,0 22 15,-1 0-15,1 0 0,-21 0 0,21 0 16,0 0-16,-1 0 0,-20 0 0,21 0 16,0 0-16,0 22 0,-1-1 0,1 0 15,0-21-15,0 21 0,0 0 16,0 0-16,21 1 0,0-1 16,0 0-16,0 0 0,0 0 0,21 0 15,0-21-15,21 0 16,-21 0-16,1 0 0,20 0 0,0 0 15,-21 0-15,22 0 0,-22 0 16,21-21-16,-21 0 0,1 21 0,-1-21 16,0 0-16,0 0 0,0-1 0,-21 1 15,0 0-15,0-21 0,0 21 16,0-1-16,0 44 31,-21-1-31,21 0 0,0 0 16,0 0-16,-21 0 0,21 1 15,0-1-15,0 0 0,0 0 16,21-21 0,0 21-16,0-21 0,64 0 15,-64 0-15,0 0 16,43-21-16,-43 0 0,21 0 16,-20 21-16,-1-21 0,0-1 15,0 1-15,0 0 0,-21 0 0,21 0 16,1 0-16,-22-1 0,21 22 15,-21 22 17,0-1-1,21-21-31,0 0 31,0-21-15,0-1-1,-21 1-15,0 0 16,0 0-16,-21 21 16,0 0-1,0 0-15,0 21 16,0 0-16,-1 0 0,1 1 16,0-1-16,21 0 0,0 0 15,0 0-15,0 0 0,0 1 0,0-1 16,0 0-16,0 0 0,0 0 15,21-21-15,0 0 0,-21 21 16,22-21-16,-1 0 0,21 0 0,-21 0 16,0 0-16,1 0 0,-1 0 0,0-21 15,0 21-15,0-21 0,22-21 16,-22 21-16,0-1 0,-21 1 16,0 0-16,0 0 0,0-21 0,0 20 15,0 1-15,-21 21 16,0 0-1,-1 21-15,22 1 0,-21-22 16,21 21-16,-21 0 0,21 0 16,0 0-16,0 0 0,0 1 0,0-1 15,0 0-15,0 0 0,0 0 16,0 0-16,21-21 16,0 0-16,1 0 15,-1 0-15,0 0 0,0 0 16,0 0-16,22-21 0</inkml:trace>
  <inkml:trace contextRef="#ctx0" brushRef="#br0" timeOffset="103985.81">22225 12742 0,'0'-21'0,"0"42"0,0-63 15,0 63 1,0 0 0,0 1-16,0-1 0,-21 21 0,21-21 15,-21 22-15,21-1 0,-22-21 0,22 21 16,0 1-16,-21-22 0,0 21 15,21-21-15,-21 22 0,21-22 16,0 0-16,-21 0 0,21 0 0,0 1 16,-21-22-16,21 21 0</inkml:trace>
  <inkml:trace contextRef="#ctx0" brushRef="#br0" timeOffset="104198.42">21929 13335 0,'-22'0'16,"107"-42"-16,-170 105 0,107-84 0,-44 63 15,44-42 1,-1 0-16,0 0 0,0 22 0,0-22 16,0 0-16,1 0 0,-1 0 0,0 0 15,21 0-15,-21 0 0,1 0 0,-1 0 16,0 0-16,0 0 0,0 0 15,0 0-15,1-22 16,-22 1-16,0 0 0,21 21 16,-21-21-16,21 0 0</inkml:trace>
  <inkml:trace contextRef="#ctx0" brushRef="#br0" timeOffset="104426">22119 12658 0,'0'0'16,"0"-21"-16,0-1 0,0 1 15,21 21-15,0-21 16,1 0-16,-1 21 16,0 0-16,0 0 0,0 0 15,0 0-15,1 0 0,-1 0 16,0 0-16,0 0 0,0 0 0,0 0 15,1 0-15,-1 0 16,0 0-16</inkml:trace>
  <inkml:trace contextRef="#ctx0" brushRef="#br0" timeOffset="104854.53">22691 13145 0,'0'0'0,"-22"0"16,44 21 31,-1 0-47,0-21 15,0 21-15,0 0 0,0 0 0,-21 1 16,0-1-16,0 0 0,0 0 0,0 0 15,0 0-15,0 1 0,-21-1 16,0-21-16,-21 21 0,21 0 0,-22 0 16,1-21-16,-43 43 15,43-43-15,21 21 0,0-21 0,-22 0 16,43 21-16,-21-21 0,21 21 16,21-21-1,0 0-15,1 0 0,-1 21 16,21-21-16,-21 0 0,22 0 0,-22 0 15,21 0-15,0 0 0,-20 0 0,20 0 16,-21 0-16,0 0 0,22 0 0,-22 0 16,0 0-16,0 0 15,-21-21-15,21 21 0,-21-21 0,0 0 16,0 0-16</inkml:trace>
  <inkml:trace contextRef="#ctx0" brushRef="#br0" timeOffset="107208.66">23707 13293 0,'0'21'0,"0"-42"0,0 63 15,21-42 16,0 0-31,0 0 0,21 0 16,-20 0-16,-1-21 0,0 21 16,0-21-16,0 0 0,0-1 0,1 1 0,-1 0 15,0 0-15,0 0 16,0-22-16,-21 22 0,21 0 0,-21 0 16,0 0-16,0 0 0,0-1 0,-21 22 15,0 0-15,0 0 16,0 22-16,0-22 15,-1 21-15,1 0 0,0 21 0,21-21 16,0 1-16,-21-1 0,21 0 0,0 21 16,0-21-16,0 1 0,0-1 0,0 0 15,0 0-15,21-21 16,-21 21-16,21-21 0,0 0 16,1 0-16,-1 0 0,0 0 15,0 0-15,0-21 0,0 21 16,1-21-16,-1 21 0,0-21 15,0 0-15,0-1 0,0 1 0,22 0 16,-22-21-16,0 21 0,0-1 0,22 1 16,-22 0-16,0 21 0,21-21 0,-21 21 15,1 0-15,-1 0 0,0 0 16,0 0-16,0 21 0,-21 0 16,0 0-16,0 1 0,0-1 15,-21 0-15,0 0 0,-21 21 16,42-20-16,-22-22 0,1 21 15,0 0-15,0-21 0,21 21 16,21-42 31,0 0-47,-21 0 0,21 21 0,1-22 16,-1 1-16,0 0 0,0 0 0,0 0 15,0 0-15,1-1 0,-1 1 0,0 0 16,-21 0-16,21 21 15,-21-21-15,0 42 16,-21-21 0,21 21-16,-21 0 0,0 0 0,-1 1 15,1-1-15,21 0 0,-21 0 16,21 0-16,0 0 0,0 1 16,0-1-16,0 0 0,21-21 15,-21 21-15,21-21 0,22 0 16,-22 0-16,0 0 0,21 0 15,-20 0-15,20 0 0,-21 0 0,21 0 16,1-21-16,-22 0 0,21 0 0,-21-1 16,22 1-16,-22 0 0,0-21 15,21 21-15,-20-22 0,-1-20 0,0 20 16,21 1-16,-21-21 0,1 20 16,-22-20-16,21 20 0,-21 1 0,0 21 15,0 0-15,0-22 0,0 22 16,-21 21-16,-1 0 15,1 0-15,0 21 0,0 1 16,0-1-16,0 0 0,-1 21 16,-41 43-16,42-64 0,0 21 15,21 1-15,-22-1 0,22 0 0,-21 1 16,21-22-16,0 21 0,0 1 0,0-22 16,0 0-16,0 21 0,0-21 0,21 1 15,1-1-15,-1-21 0,0 21 16,0 0-16,0-21 0,22 0 0,-22 0 15,0 0-15,21 0 0,-21 0 16,1 0-16,20 0 0,-21 0 0,0-21 0,0 0 16,1 21-16,-1-21 15,0-1-15,-21 1 0,0 0 0,21 0 16,-21 0-16,0 0 16,-21 21-1,0 21-15,0 0 16,-1 0-16,22 0 0,-21-21 0,21 21 15,-21 1-15,21-1 0,0 0 0,0 0 16,0 0 0,0 0-16,21-21 0,0 0 15,1 0-15,-1 0 0,0 0 0,0 0 16,0 0-16,0 0 16,1 0-16,-1-21 0,0 21 0,-21-21 15,21 0-15,0 21 0,0-21 0,-21 0 16,0-1-16,22 1 0,-44 21 47,22 21-47,-21-21 0,0 22 15,21-1-15,-21 0 0,0 0 16,0-21 0,42 0 15,0 0-16,0 0-15,0-21 0,0 0 16,1 21-16,-1-21 0,0-1 16,0 22-16,0-21 0,-21 42 31,0 1-31,0-1 16,0 0-1,21 0-15,1-21 0,-1 21 16,0-21-16,0 0 0,0 0 15,22 21-15,-22-21 0,21 0 0,-21 0 16,22 0-16,-1 0 0,-21 0 0,0 0 16,22 0-16,-22 0 0,0-21 15,0 21-15,-21-21 0,0 0 0,21 21 16,-21-21-16,0 0 0,21-1 0,-21 1 16,0-21-16,0 21 15,0 0-15,-21 21 0,0 0 16,0 0-16,0 0 0,0 0 15,-1 21-15,1 0 0,0 0 0,21 0 16,-21 0-16,0 1 0,0-1 16,21 0-16,0 0 0,0 0 15,0 0-15,21-21 16,0 0-16,0 0 16,0 0-16,0 0 15,1 0-15,-1 0 0,0-21 16,0 21-16,0-21 0,-21 0 0,21 0 15,1 0-15,-22-1 0,21 1 0,21-63 16,-21 62-16,0-20 16,1 0-16,-1-1 0,0-20 0,0 21 15,0-22-15,-21 22 16,0 21-16,21-1 0,-21 1 0,0 0 0,-21 21 31,0 0-31,0 21 0,21 0 0,-21 1 16,0 20-16,-1-21 0,22 21 15,0-20-15,-21 20 0,21-21 16,-21 21-16,21 1 0,0-22 0,0 21 16,0-21-16,0 22 0,0-22 0,0 0 15,0 0-15,0 0 0,0 1 16,0-1-16,0 0 0,21 0 16,0-21-1,1 0-15,-1 0 0,0-21 16,0 0-16,0 0 15,-21-1-15,21 1 0,1 0 16,-22 0-16,0 42 31,0 0-15,0 0-16,0 1 0,0-1 16,0 0-16,-22 0 0,22 0 15,-21 0-15,0-21 47,0-21-31,0 0-16</inkml:trace>
  <inkml:trace contextRef="#ctx0" brushRef="#br0" timeOffset="107402.3">25125 12996 0,'0'0'0,"-43"0"0,22 0 0,42 0 31,1 0-31,20 0 16,-21 0-16,21 0 0,1 0 0,-1 0 15,0 0-15,1 0 0,-1 0 0,-21-21 16,43 21-16,-22 0 0</inkml:trace>
  <inkml:trace contextRef="#ctx0" brushRef="#br0" timeOffset="107946.34">26903 12869 0,'0'22'47,"0"-1"-31,0 0-16,0 0 0,0 0 0,0 0 15,0 1-15,0-1 0,-21 0 16,21 0-16,0 0 0,0 0 0,0 1 16,0-1-16,0 0 0,0 0 0,-22 0 15,22 0-15,0 1 16,0-1-1,0 0 17</inkml:trace>
  <inkml:trace contextRef="#ctx0" brushRef="#br0" timeOffset="108165.93">26733 13377 0,'-21'0'31,"21"22"-31,21-22 31,1 0-31,-1 0 0,0 0 16,0 0-16,0 0 16,0 0-16,1 0 15,-1 0 1,0 0-16,-21-22 0,21 1 15</inkml:trace>
  <inkml:trace contextRef="#ctx0" brushRef="#br0" timeOffset="108426">26755 12975 0,'0'0'0,"0"-21"15,-22-21 1,1 21-16,21-1 0,0 1 16,21 21-16,1-21 15,-1 21-15,0 0 0,0 0 16,0 0-16,0 0 0,1 0 16,-1 0-16,0 0 31,0 0-31,-21 21 15,0 0-15,0 1 16</inkml:trace>
  <inkml:trace contextRef="#ctx0" brushRef="#br0" timeOffset="108743.41">26818 13568 0,'0'21'16,"-21"21"0,21-20-16,-21 20 0,21-21 0,0 0 15,0 0-15,0 1 0,0-1 16,0 0-16,0 0 0,-21 0 0,21 22 15,0-22-15,0 0 0,0 0 0,0 0 16,0 0-16,-22 1 0,1-1 16,0-21-1</inkml:trace>
  <inkml:trace contextRef="#ctx0" brushRef="#br0" timeOffset="109595.34">18436 14351 0,'-42'0'0,"84"0"0,-127-21 0,64 21 0,0-21 15,-21 0-15,21 21 16,21-22-16,0 1 0,0 0 16,21 21-1,0 0-15,0 0 0,0 0 0,0 0 16,1 0-16,-22 21 0,0 0 15,0 1-15,0-1 0,0 0 16,0 0-16,0 0 0,-43 0 0,22 1 16,0-1-16,-21 0 0,20 0 0,-20 0 15,21 0-15,0 1 0,0-22 16,-1 0-16,1 21 0,0-21 0,0 0 16,42-21 15,0 21-31,0 0 0,1 0 15,-1 0-15,0 21 16,-21 0-16,0 0 16,0 0-16,0 0 0,0 1 15,0-1-15,0 0 0,-21 0 0,0 21 0,-1-20 16,22-1-16,-21 0 0,0 0 16,21 0-16,0 0 0,-21-21 0,0 22 15,21-1-15,-21-21 0,21 21 0,0 0 16,-22-21-16,22 21 15,0 0 1,0 1 0,22-22-1,-22 21-15</inkml:trace>
  <inkml:trace contextRef="#ctx0" brushRef="#br0" timeOffset="109830.9">17780 15304 0,'0'0'16,"21"0"-1,21 0-15,1 0 16,-1 0-16,0 0 0,1 21 16,20-21-16,1 0 0,-1 0 15,22 21-15,-22-21 0,1 21 0,-1-21 16,1 0-16,-22 21 0,1 0 0,-1-21 15,-21 0-15,0 0 0,0 22 0,-42-22 32,-21 0-32,21 0 15</inkml:trace>
  <inkml:trace contextRef="#ctx0" brushRef="#br0" timeOffset="110050">17568 15536 0,'-63'22'0,"126"-44"0,-147 65 0,84-22 16,21-21 0,0 21-16,21 0 0,1-21 15,-1 0-15,0 0 0,22 21 0,-1-21 16,1 0-16,-1 0 0,1 0 0,-1 0 16,1 0-16,-1 0 0,1 22 0,-1-22 15,-20 0-15,-1 0 0,0 0 16,-21 0-16,1 0 0,-44 0 15,1 0 1</inkml:trace>
  <inkml:trace contextRef="#ctx0" brushRef="#br0" timeOffset="110226.17">17865 15812 0,'-22'0'0,"-20"0"0,233-43 0,-318 86 0,42-22 0,64-21 15,21 21 1,21-21-16,0 0 0,21 0 15,-20 0-15,20 0 0,21 0 16,-20 0-16,20 0 0,1 21 0,-22-21 16,22 0-16,-1 0 0,1 0 15,-22 0-15,0 0 0,1 0 0,-22 0 16,0 0-16,0 21 0</inkml:trace>
  <inkml:trace contextRef="#ctx0" brushRef="#br0" timeOffset="110692.3">18203 16510 0,'-21'0'0,"42"0"0,-63 21 0,63-21 47,0 0-32,0 0-15,-21 21 16,0 1 0,-21-1-16,0-21 0,0 21 15,0 0-15,0 0 0,-22 0 16,22 22-16,0-22 0,-21 21 16,42 1-16,0-22 0,-22 0 15,22 21-15,0-21 0,0 1 0,0-1 16,0 0-16,22 0 0,-1 0 0,0 0 15,0-21-15,0 22 0,0-1 0,22-21 16,-22 21-16,0-21 0,0 21 16,-21 0-16,21 0 0,-21 1 15,0-1-15,0 0 0,0 0 16,-21 0-16,21 0 0,-21 1 16,0-1-16,0 21 0,0-21 0,21 22 15,-22-22-15,1 21 0,0-21 0,0 0 16,0 22-16,0-22 0,-1 0 15,1-21-15,0 0 16,0 0-16,0 0 16</inkml:trace>
  <inkml:trace contextRef="#ctx0" brushRef="#br0" timeOffset="126318.31">16870 1122 0,'21'0'0,"0"0"16,0 0-1,0-21-15,-21 0 16,22 21-16,-22-22 0,21 22 16,0-21-16,-21 0 0,0 0 15,0 0-15,0 0 16,0-1-16,-21 22 16,0 0-16,-1 0 0,1 0 15,0 0-15,-21 0 0,21 22 16,-22-1-16,22 0 0,-21 0 0,21 21 15,-22 1-15,22-22 0,-21 21 0,21 1 16,-1-1-16,1-21 16,0 21-16,0 22 0,21-43 0,0 21 15,0-20-15,0 20 0,0-21 0,21 0 16,0 0-16,0 1 0,1-1 16,-1 0-16,0 0 0,0-21 15,0 21-15,0-21 0,1 0 0,-1 0 16,0 0-16,0 0 0,0 0 15,0 0-15,22 0 0,-22-21 0,0 0 0,21 21 16,-20-21-16,20 0 0,-21-1 16,21-20-16</inkml:trace>
  <inkml:trace contextRef="#ctx0" brushRef="#br0" timeOffset="126594.29">17526 953 0,'0'-64'0,"0"43"15,-64 275-15,128-423 0,-64 63 0,0 85 16,0 42 0,-21 0-1,21 0-15,-21 21 0,21 1 16,-22-1-16,1 0 0,0 1 16,21 20-16,-21-20 0,0-1 0,0 21 0,-1-20 15,1-1-15,0 0 0,21 1 16,0-22-16,-21 21 0,21-21 15,-21 1-15,21-1 0,0 0 0,0 0 16,0 0-16,21-21 31,0 0-31,0-21 0,0 21 16</inkml:trace>
  <inkml:trace contextRef="#ctx0" brushRef="#br0" timeOffset="127758.13">18097 1376 0,'0'-21'16,"0"42"-16,0-63 16,0 20-16,0 1 0,0 0 0,0 0 15,0 0-15,0 0 0,0-1 0,-21 22 16,0-21-16,0 21 0,0 0 0,0 0 15,-1 0-15,1 0 0,0 0 16,-21 21-16,21 22 0,-1-22 0,-20 0 16,21 21-16,-21-20 0,20 20 0,1 0 15,0-21-15,-21 22 0,42-22 16,0 21-16,-21-21 0,21 1 0,0-1 16,0 0-16,0 0 0,21 0 15,0-21-15,0 21 0,0-21 0,22 0 16,-22 0-16,0 0 15,21 0-15,-21-21 0,22 0 0,-22 0 16,0 0-16,21 0 0,-20-1 0,-1 1 16,21-21-16,-21 21 0,0 0 0,1-22 15,-1 1 1,-21 21-16,21 0 0,-21-1 0,21 22 16,-42 22-1,0-22 1,0 21-16,-1 0 0,22 0 0,-21 21 15,0-20-15,0-1 0,21 0 16,0 21-16,0-21 0,0 1 0,0-1 16,0 0-16,0 0 15,21 0-15,0-21 16,0 0-16,22 0 0,-22 0 0,21 0 16,1 0-16,-1-21 0,0 21 15,1-21-15,-1 0 0,0 0 0,22-1 16,-22 1-16,0-21 0,-20 21 0,20 0 15,-21-22-15,0 22 0,0 0 16,1 0-16,-22 0 0,0-1 0,-22 22 16,1 0-1,0 0-15,21 22 0,-21-1 0,0 0 16,0 0-16,-1 0 16,22 0-16,0 22 0,0-22 0,0 0 15,0 0-15,0 0 0,0 22 16,0-22-16,0 0 0,0 0 15,0 0-15,0 1 16,-21-44 15,0 1-31,0 0 16,0 21-16,0 0 16,21 21-1,0 0 1,0 1-16,21-1 15,0-21-15,0 0 0,-21 21 16,21-21-16,0 0 0,1 0 0,-1 0 16,0 0-16,21 0 0,-21 0 0,22 0 15,-1 0-15,-21 0 0,22-21 16,-1 0-16,0 21 0,-21-22 0,22 1 16,-1-21-16,0 21 0,1 0 0,-1-1 15,0-20-15,1 21 0,-22-21 16,0 20-16,0-20 0,0 21 0,-21 0 15,0 0-15,0-1 0,-21 22 16,0 0 0,0 0-16,0 22 0,0-1 0,21 0 15,0 0-15,0 0 0,0 0 16,0 1-16,0-1 0,0 21 0,0-21 16,0 0-16,0 1 0,21 20 0,0-21 15,-21 0-15,0 0 0,0 1 0,0-1 16,0 0-16,0 0 0,0 0 15,0 0-15,-21 1 0,0-22 16,-1 0-16,-62 0 16,63 0-16,-1 0 0,1 0 15,0 0-15,21-22 32,21 22-32,0-21 0,43 0 15,-22 0-15</inkml:trace>
  <inkml:trace contextRef="#ctx0" brushRef="#br0" timeOffset="128401.94">21251 1101 0,'0'-21'0,"0"42"0,0-64 0,-21 43 16,0 22-1,0-1-15,21 21 16,-21-21-16,-1 22 0,22-1 16,0 0-16,-21 1 0,0-1 0,0 0 0,21 22 15,0-22-15,-21 0 0,21 1 16,-21-1-16,21 0 0,-22 1 15,22-22-15,0 0 0,0 21 0,0-20 16,0-1-16,0 0 16,0-42 15,0 0-31,0-1 0,0 1 16,0 0-16,22-21 0,-1-1 15,0 1-15,0 0 0,0-1 0,0-20 16,43-43-16,-43 64 0,0-1 15,0 1-15,1 0 0,-1-1 16,0 22-16,-21 0 0,21 0 16,0 0-16,-21 0 0,21 21 0,1 0 15,-1 0-15,-21 21 16,21 0-16,0 0 0,-21 0 0,0 22 16,0-1-16,0-21 0,21 21 0,-21 1 15,0-1-15,0 0 0,0 1 16,0-1-16,0 0 0,0 1 0,-21-1 15,21 0-15,0-20 0,0 20 0,-21-21 16,21 0-16,-21 0 0,21 1 16,-21-1-16,21 0 0,0 0 0,0 0 15,0 0-15,-22-21 16,22-21 15,-21 0-31,21 0 0,0 0 16,0 0-16,-21-1 0</inkml:trace>
  <inkml:trace contextRef="#ctx0" brushRef="#br0" timeOffset="128610.55">21018 1588 0,'0'-22'16,"22"44"-16,-44-22 0,65-22 16,-22 22-1,0 0-15,0 0 0,22 0 16,-1 0-16,0 0 0,-21 0 0,22 0 15,-1 0-15,0 0 0,1 0 0,-22 0 16,21 0-16,-21 0 0,1 0 16,-1 0-16,-21 22 31,-21-22-31,-1 21 0,-20 0 16</inkml:trace>
  <inkml:trace contextRef="#ctx0" brushRef="#br0" timeOffset="129598.94">18923 2286 0,'0'-21'16,"0"0"-1,21 21-15,-21-21 16,-21 21 46,0 0-62,0 21 0,-1-21 0,1 21 16,0 0-16,-21-21 0,42 21 16,-21 0-16,-1 1 0,22-1 15,0 0-15,0 0 16,22-21-16,-1 0 0,0 0 16,0 21-16,21-21 0,-20 0 0,-1 0 15,0 0-15,0 0 0,0 0 0,0 21 16,1-21-16,-22 22 0,0-1 15,0 0-15,0 0 16,0 0-16,0 0 0,-22 1 0,1-1 16,0 0-16,0 0 0,0 0 0,0 0 15,-1 1-15,1-1 0,21 0 16,-21 0-16,21 0 16,-21 0-16,21 1 15,0-1-15,0 0 16,0 0-16,0 0 15,0 0-15,0 1 16,21-22 0</inkml:trace>
  <inkml:trace contextRef="#ctx0" brushRef="#br0" timeOffset="129842.48">18627 3196 0,'0'0'0,"21"0"15,-21 21-15,21-21 16,21 0-16,-21 0 0,1 0 0,20 0 16,0 0-16,-21 0 0,22 0 15,-1 0-15,-21 0 0,22 0 0,-1 0 16,-21 0-16,0 0 0,0 0 0,1 0 15,-44 0 1,1 0-16,-21 0 16,21 22-16,-22-22 0,22 0 0,-21 0 15,0 0-15,-1 21 0,1-21 0</inkml:trace>
  <inkml:trace contextRef="#ctx0" brushRef="#br0" timeOffset="130006.18">18627 3302 0,'-64'64'47,"149"-43"-32,-64-21-15,-63-85 0,126 170 0,-41-85 16,-1 0-16,0 0 0,22 0 16,-22 0-16,0 0 0,1 0 0,-1 0 15,0 0-15,1 0 0,-22 0 0,0 0 16,-42 0 0,0 0-16,-22 0 0,1 21 15,0-21-15</inkml:trace>
  <inkml:trace contextRef="#ctx0" brushRef="#br0" timeOffset="130146.93">18605 3493 0,'0'21'0,"0"-42"15,0 63-15,22-42 0,-1 0 16,21 0-16,-21 0 0,0 0 0,22 0 16,-22 0-16,21 0 0,-21 0 0,22 0 15,-22 0-15,0 0 0,0 0 16</inkml:trace>
  <inkml:trace contextRef="#ctx0" brushRef="#br0" timeOffset="130498.27">18859 3683 0,'0'0'0,"-21"0"0,21 21 62,0 0-46,-21-21-16,0 22 0,0-1 0,0 0 15,-1 0-15,22 0 16,-21 0-16,21 1 0,0-1 16,0 0-16,0 0 0,0 0 0,21 0 15,1-21-15,-1 22 0,21-1 0,-21 0 16,0-21-16,-21 21 0,22-21 15,-22 21-15,0 0 16,-22-21 0,1 0-16,0 22 0,0-22 0,-21 21 15,20-21-15,1 0 0,-21 21 0,21-21 16,0 0-16,-1 21 0,1-21 16,0 0-16,0 21 0,0-21 0</inkml:trace>
  <inkml:trace contextRef="#ctx0" brushRef="#br0" timeOffset="130972.91">16489 4911 0,'0'0'0,"21"-21"0,0-22 0,-21 1 15,0 0-15,0-1 0,0 22 0,0-21 0,0 21 16,-21-1-16,0 1 0,0 0 0,-1 21 16,-20 0-16,21 0 0,-21 0 0,20 0 15,-20 21-15,0 0 0,21 1 16,-1 20-16,-20 0 0,21 1 0,0-1 16,0 21-16,-1 1 0,1-22 15,0 22-15,21-1 0,0-20 0,0-1 16,0 0-16,0 1 0,0-1 0,0 0 15,21-21-15,0 1 0,1-1 0,20 0 16,43 0-16,-43-21 16,0 0-16,1 0 0,-1 0 0,0 0 15,1-21-15,-1 0 0,0 0 0,-21-1 16</inkml:trace>
  <inkml:trace contextRef="#ctx0" brushRef="#br0" timeOffset="131222.95">17208 4509 0,'0'-43'0,"-84"276"16,168-423-16,-62 126 0,-22 43 0,0 0 0,0 0 16,0-1-16,-22 22 15,1 0-15,0 22 0,0-1 0,0 21 16,0 0-16,-1-20 0,1 20 0,21 21 16,-42-20-16,21 20 0,0-20 0,-1 20 15,1 1-15,0-22 0,0 0 16,0 22-16,0-22 0,21-21 15,-22 127 1,22-126-16,22-1 0,-1 0 0,21-21 16,-21 0-16,0 0 0,22 0 15,-22 0-15,21 0 0,1-21 16</inkml:trace>
  <inkml:trace contextRef="#ctx0" brushRef="#br0" timeOffset="132110.79">17399 5101 0,'85'-127'31,"-85"106"-31,0-21 0,-85 232 0,170-401 16,-107 211-16,1 0 16,0 0-16,-21 0 0,21 21 0,-1 0 15,1 0-15,-21 0 0,21 22 0,-22-22 16,22 21-16,-21-21 0,21 22 16,0-22-16,21 21 0,0-21 0,-22 0 15,22 1-15,0-1 0,0 0 16,22 0-16,20-21 15,-21 0-15,0 0 0,0 0 0,22 0 16,-22 0-16,21-21 0,-21 0 0,22 0 16,-22-1-16,0 1 0,21 0 0,-20 0 15,-1-21-15,-21 20 0,0-20 16,21 21-16,-21 0 0,0 0 16,0 42-1,-21 0-15,21 21 16,-21-21-16,21 1 0,0-1 0,0 21 15,0-21-15,0 0 16,0 1-16,0-1 0,0 0 16,21-21-16,0 0 0,0 0 15,0 0-15,0 0 0,22 0 0,-22 0 16,42-21-16,-20 0 0,20-22 16,-42 22-16,22 0 0,-22 0 15,21 0-15,-21-1 0,1 22 16,-1-21-16,0 21 0,0 0 0,0 0 15,-21 21-15,0 1 16,0-1-16,0 0 0,0 21 16,0-21-16,0 1 0,-21-1 15,21 0-15,-21 0 0,0 0 16,0-21 0,-1 21-16,1-21 0,0 0 15,0 0-15,0 0 0,0 0 16,21-21-16,-22 21 0,22-21 15,0 0-15,22 21 47,-1 0-31,0 0-16,0 0 0,0 0 16,0 0-16,1 0 0,20 0 15,-21 0-15,0 0 0,22 0 16,-22 0-16,21 0 0,0-21 0,-20 0 15,20 21-15,0-22 0,-21 1 16,1 0-16,-1 0 0,0 0 16,0 0-16,0-1 0,-21 1 0,0 0 0,21 0 15,-21 0-15,0 42 16,0 0 0,0 0-16,0 22 15,0-22-15,0 0 0,22 21 0,-22-21 16,0 1-16,0-1 0,0 0 0,0 0 15,0 0-15,0 0 0,-22 1 16,1-22-16,0 21 0,0-21 16,0 0-16,0 0 0,21-21 31,42-1-15</inkml:trace>
  <inkml:trace contextRef="#ctx0" brushRef="#br0" timeOffset="132758.1">20256 4572 0,'-21'21'16,"0"0"-16,0 1 15,0-1-15,0 21 0,-1 0 0,1 1 16,0-1-16,0 0 0,0 1 16,0-1-16,-1 0 0,1 1 15,21-22-15,0 21 0,-21-21 0,21 43 16,0-43-16,-21-21 0,21 21 0,0-42 47,0 0-47,0 0 15,0 0-15,0-22 0,0 22 0,21-21 16,0 21-16,0-22 0,1 1 0,-1 0 16,0-1-16,0 22 0,0-21 15,0 21-15,1-1 0,20 1 0,-21 0 0,0 21 16,22 0-16,-22 0 0,0 0 16,21 0-16,-21 0 0,1 0 0,-22 21 15,21 0-15,-21 1 16,0-1-16,-21 0 0,-1 0 0,1 0 15,0-21-15,-21 21 0,-1 1 16,22-22-16,-21 21 0,0 0 16,20-21-16,1 21 0,0-21 0,0 0 15,0 0-15,42 0 16,0 0-16,0 0 16,22 0-16,-1 21 0,0-21 15,1 0-15,-1 21 0,0-21 0,1 22 16,-1-1-16,-21 0 0,21-21 15,-20 21-15,-22 0 0,0 0 0,0 1 0,0-1 16,-22 0-16,1 0 0,-21-21 0,0 21 16,-1 0-16,-20-21 0,20 0 15,-20 22-15,21-22 0,-1 0 16,-20 0-16,20 0 0,1 21 0,21-21 16,0 0-16,0 0 0,21-21 15</inkml:trace>
  <inkml:trace contextRef="#ctx0" brushRef="#br0" timeOffset="134890.64">21463 5207 0,'-21'0'16,"42"0"-1,0-21-15,21 0 16,-20 0-16,-1 21 0,21-22 15,0-20-15,-20 21 0,20 0 0,-21-22 16,21 1-16,-20 0 0,-1 21 0,-21-22 16,0 22-16,0 0 0,0 0 0,0 0 15,0-1-15,-21 22 0,-1 0 16,1 0-16,0 22 0,0-1 0,-43 42 16,43-20-16,0-1 0,21 0 15,-21 1-15,21-1 0,0 0 0,0 22 16,0-43-16,0 0 0,0 0 15,21 0-15,0 1 0,0-1 16,1-21-16,-1 0 0,21 0 0,-21 0 16,43 0-16,-43-21 15,0 21-15,21-22 0,-20 1 0,20 0 16,-21 0-16,0 0 0,22-22 0,-22 22 16,21-21-16,-21 21 0,22 0 15,-22-22-15,21 22 0,-21 0 16,0 21-16,22 0 0,-22 0 0,0 0 15,-21 21-15,0 0 0,0 0 16,0 22-16,-21-22 0,0 0 0,0 0 16,-1 0-16,1 1 0,0-1 15,21 0-15,-21 0 0,0-21 16,21 21-16,21-21 16,0 0-1,0 0-15,0-21 0,1 21 16,-1-21-16,0 0 0,0 0 15,0-1-15,0 1 0,1 0 0,-1 0 16,0-21-16,0 20 0,-21 1 0,0 0 16,21 0-16,-21 0 0,0 0 0,-21 42 31,0 0-31,0 0 0,0 0 16,-1 0-16,1 1 0,-21-1 0,42 21 15,-21-21-15,0 0 0,21 1 0,-22-1 16,22 0-16,0 0 0,0 0 0,0 0 15,22-21-15,-1 22 16,0-22-16,0 0 0,0 0 0,22 0 16,-22 0-16,21 0 0,0 0 0,1 0 15,-22-22-15,21 1 0,1 21 0,-1-21 16,0-21-16,1 21 0,-1-1 0,0-20 16,-21 0-16,22-1 0,-1-20 15,-21 21-15,22-22 0,-22 22 0,0-22 16,21-20-16,-42 41 15,0 1-15,0 21 0,0 0 0,0-1 0,-21 22 16,0 0-16,0 0 16,0 22-16,-22-1 0,22 0 0,-21 21 15,21-21-15,-1 22 0,-20-1 0,21 0 16,0 1-16,-22 63 16,43-64-16,0 0 0,0 1 15,0-1-15,0-21 0,0 21 0,0-20 16,22-1-16,-1 21 0,0-21 0,0-21 15,21 21-15,-20-21 0,20 0 0,-21 0 16,21 0-16,1 0 0,-22 0 0,21 0 16,1 0-16,-22 0 0,21-21 15,-21 0-15,0 0 0,1 0 16,-22 0-16,21 21 0,-21-22 0,0 1 0,-21 21 31,21 21-31,-22 1 0,1-1 16,0 0-16,0 0 15,21 0-15,0 0 0,0 1 0,-21-1 16,21 0-16,0 0 0,21-21 31,0 0-31,0 0 0,0 0 16,1-21-16,-1 0 16,0 0-16,0-1 0,0 1 15,-21 0-15,21 0 0,1 0 16,-22 0-16,21 21 0,-21-22 0,0 44 31,0-1-15,0 0-16,0 0 0,0 0 15,0 0-15,0 1 0,0-1 16,0 0-16,21-21 31,0 0-31,0 0 0,0 0 0,22 0 16,-22 0-16,0 0 0,21 0 15,-20-21-15,-1 0 0,0 21 0,0-22 16,0 22-16,-21 22 47,0-1-31,0 0-16,21-21 15,1 0 1,-1 0-16,0 0 0,0 0 0,0 0 15,0 0-15,1 0 0,-1-21 16,0 0-16,0-1 16,-21 1-16,0 0 0,21-21 15,-21 21-15,0-22 0,0 22 0,0-21 16,0 21-16,0-22 0,0 22 0,0 0 16,-21 21-16,-21 0 15,42 21 1,-43-21-16,43 21 0,-21 0 0,0 1 15,0 20-15,0-21 0,21 0 0,-21 0 16,21 22-16,0-22 16,0 0-16,0 0 15,21-21-15,0 0 0,0 0 16,0 0-16,0 0 0,1 0 16,-1 0-16,0-21 0,-21 0 0,21 21 15,0-21-15,0 0 0,1-22 16,-1-20-16,0 20 0,0 1 15,21-43-15,-20 22 16,-1 21-16,0-1 0,0-20 0,0 20 16,0 22-16,1-21 0,-22 21 0,0 0 15,0 42 1,0 0-16,-22 0 16,1 0-16,0 22 0,0-1 0,21-21 15,-21 21-15,0 1 0,21-1 0,-22 64 16,22-64-1,0-21-15,0 1 0,0 20 0,0-21 16,0 0-16,0 0 16,22-21-16,-1 0 0,0 0 15,0 0-15,0-21 0,0 21 16,-21-21-16,22 0 16,-1 0-16,0 21 0,-21-21 0,21-1 15,0 22-15,-21 22 16,0-1-1,0 0-15,-21 0 0,0 21 16,21-20-16,-21-1 0,-22 21 16,43-21-16,0 0 0,-21-21 15,21 22-15,-21-22 0,21 21 0,-21-21 16,0 0 0,21-21-16,-21-1 15,-1 22-15,22-21 0</inkml:trace>
  <inkml:trace contextRef="#ctx0" brushRef="#br0" timeOffset="135073.79">22923 4699 0,'0'0'0,"-42"0"0,63 21 31,0-21-31,22 0 15,-1 0-15,0 0 0,1 0 0,20 21 16,1-21-16,20 0 0,1 0 0,0 22 16,-1-22-16,1 0 0</inkml:trace>
  <inkml:trace contextRef="#ctx0" brushRef="#br0" timeOffset="135574.31">25336 4826 0,'-21'21'31,"0"-21"-31,21 21 0,-21 1 16,0 20-16,0-21 0,-1 21 0,1-20 15,-21 20-15,21-21 0,0 0 0,-1 22 16,22-22-16,-21 21 0,21-21 15,-21 0-15,21 1 0,0-1 16,0 0-16,0 0 0,0 0 16,0-42-1,0 0-15,0 0 16,0 0-16,0-1 0,0 1 16,0-21-16,0 21 0,21-22 0,22 1 15,-22 0-15,0-1 0,21-20 0,-21 21 16,22-1-16,-22 22 0,21-21 15,-21 21-15,1-1 0,-1 22 16,0 0-16,0 0 0,0 0 16,-21 22-16,0 20 0,0-21 0,0 43 15,0-22-15,0 0 0,-21-21 16,0 64-16,0-64 16,21 22-16,0-22 0,0 21 0,0-21 15,-21 0-15,21 1 0,0-1 16,0 0-16,0-42 47,0 0-47</inkml:trace>
  <inkml:trace contextRef="#ctx0" brushRef="#br0" timeOffset="135740.01">25082 5059 0,'-21'0'0,"106"0"0,-149 0 0,64 0 31,22 0-31,-1 0 16,0 0-16,0 0 0,0 0 0,22 0 15,-22 0-15,21 0 0,-21 0 16,0 0-16,1 0 0,20 0 16</inkml:trace>
  <inkml:trace contextRef="#ctx0" brushRef="#br0" timeOffset="136472.7">19050 5546 0,'0'0'0,"-21"-43"15,21 22-15,0 0 16,-21 0 0,-1 21-16,22-21 15,-21 21 1,0 0-16,21 21 31,-21-21-31,21 21 0,0 0 16,0 0-16,0 1 15,21-1-15,0 0 16,-21 0-16,0 0 0,0 0 16,0 1-16,0-1 15,0 0-15,0 0 0,0 0 16,-21 0-16,0 1 0,0-1 16,0 0-16,21 0 15,0 0 16,0 0-15,-22-21 0,1 0-16,0 0 15,0 0-15,0 0 0,0 0 0,-1 0 16</inkml:trace>
  <inkml:trace contextRef="#ctx0" brushRef="#br0" timeOffset="136662.35">18648 5927 0,'0'21'16,"21"-21"-16,0 0 0,0 0 16,22 0-16,-22 0 0,21 0 15,-21 0-15,22 0 0,-1 21 0,21-21 16,-20 0-16,-1 0 0,22 0 16,-22 0-16,0 0 0,1 0 0,-22 0 15,0 0-15,-42 0 16,-22 0-16,22 0 15,-21 0-15</inkml:trace>
  <inkml:trace contextRef="#ctx0" brushRef="#br0" timeOffset="136846.5">18775 6054 0,'-21'21'0,"21"0"16,21-63-16,-21 84 15,21-42-15,0 0 0,43 0 16,-43 0-16,21 0 0,0 0 0,1 0 15,-1 0-15,-21 0 0,22 0 0,-1 0 16,-21 0-16,0 0 0,0 0 0,-42 0 31,-21 0-31,21 0 16</inkml:trace>
  <inkml:trace contextRef="#ctx0" brushRef="#br0" timeOffset="137028.17">18775 6202 0,'21'-21'16,"-42"42"-16,42-21 16,0 0-16,0 0 0,22 0 15,-22 0-15,0 0 0,21 0 16,-21 0-16,22 0 0,-22 0 0,21 0 16,-21 0-16,1 0 0,-1 0 0,0 0 15,0 0-15,-21 21 16</inkml:trace>
  <inkml:trace contextRef="#ctx0" brushRef="#br0" timeOffset="137422.93">18838 6541 0,'0'0'16,"-21"0"-16,21 21 0,21-21 47,-21 21-16,-21 0-15,0 0-16,21 0 15,-21 1-15,21-1 0,0 0 16,0 0-16,0 0 0,0 0 15,0 1-15,0-1 0,21-21 0,-21 21 16,21 0-16,0-21 16,-21 21-16,0 0 0,0 1 15,-21-1 1,0-21-16,0 21 0,0-21 16,-1 0-16,1 21 0,0-21 15,0 0-15,21 21 0,-21-21 16,0 0-1,21-21 1</inkml:trace>
  <inkml:trace contextRef="#ctx0" brushRef="#br0" timeOffset="139474.07">17420 8911 0,'0'0'16,"-63"-21"-1,41 21-15,1-21 16,21 0 0,21 21-1,1 0 1,-1 0-16,0 0 0,0 0 16,21 0-16,1 0 0,-1 0 0,0 0 15,22 0-15,-1 0 0,22 0 0,0 0 16,-1 21-16,1-21 0,21 0 0,21 21 15,-21-21-15,0 0 0,21 0 0,-22 21 16,1-21-16,21 0 0,0 0 0,-21 0 16,21 0-16,-21 0 0,0 21 15,0-21-15,-1 0 0,-20 0 0,0 0 16,-22 0-16,22 0 0,-22 0 0,1 0 16,-22 0-16,1 0 0,-1 0 0,-21 0 15,0 0-15,0 0 0,-42 0 31,0 0-15,0-21-16,0 21 0,0 0 16,-1 0-16,1 0 0,-21 0 0,21 0 15,0 0-15,-22 0 0,1 0 0,0 0 16,-1 0-16</inkml:trace>
  <inkml:trace contextRef="#ctx0" brushRef="#br0" timeOffset="139911.26">17568 8975 0,'-63'0'0,"126"0"0,-190 0 0,64 0 15,-1 0-15,22 0 0,-22 0 0,22 0 16,21 0-16,-21 0 0,20 0 0,1 0 15,0 0-15,42 0 16,0 0-16,1 0 0,20 0 16,0 0-16,1 0 0,20 0 0,22 0 15,-1 0-15,1 0 0,21 0 16,0 21-16,0-21 0,21 0 16,0 21-16,0-21 0,0 0 0,0 21 15,0-21-15,0 0 0,-22 21 0,22-21 16,-21 0-16,0 0 0,0 22 0,-21-22 15,-1 0-15,1 21 0,-22-21 0,-20 0 16,-1 0-16,0 0 0,-20 0 0,-1 0 16,0 0-16,0 0 0,0 0 15,0 0 17,-21-21-1,0-1-31,22 22 0,-1-21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2T03:35:45.5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635 0,'0'-21'0,"0"0"32,0 0-32,0-1 15,0 1-15,0 0 16,0 0-16,0 0 0,0 0 16,0-1-16,0 1 15,0 0-15,0 0 0,21 21 16,-21-21-16,0 42 47,0 0-32,-21 0-15,21 22 0,0-1 0,-21-21 16,0 43-16,-1-22 0,1 21 16,0-20-16,0 20 0,-43 64 15,43-63-15,0-1 0,0-20 0,0-1 16,0 0-16,-1 1 15,22-1-15,0-21 0,0 21 0,0-20 0,0-1 16,0 0-16,-21-21 0,21 21 16,0 0-1,0-42 17,0 0-32,21 0 15,-21 0-15,22-1 0,-22-20 16,21 21-16,0-21 0,0-1 0,-21 22 15</inkml:trace>
  <inkml:trace contextRef="#ctx0" brushRef="#br0" timeOffset="334.37">3873 402 0,'22'0'15,"-44"0"-15,65 0 16,-22 21 0,-21 1-16,0-1 0,0 0 15,0 21-15,21-21 0,-21 22 16,21-1-16,-21 22 0,0-22 0,0 21 16,0 1-16,0-1 0,0-20 0,0 20 15,0 1-15,0-22 0,0 0 16,0 1-16,0-1 0,0 0 0,0-20 15,0 20-15,0-21 0,-21 0 16,21 0-16,-21 1 16,21-1-16,-21-21 31,21-21-31,-21 21 0,-1-22 16,22 1-16</inkml:trace>
  <inkml:trace contextRef="#ctx0" brushRef="#br0" timeOffset="927.77">3450 1270 0,'-42'0'16,"84"0"-16,-105 0 0,41 0 0,1 0 0,0 0 15,42-21 1,22 21 0,-22-21-16,42 0 0,-20 21 15,20-22-15,1 1 0,20 0 0,-20 0 16,-1-21-16,22 42 0,-22-22 15,-20 1-15,20 0 0,-20 21 0,-1 0 16,0-21-16,-21 21 0,1 0 16,-1 0-16,-21 21 0,0 0 15,0 0-15,0 1 0,0-1 16,0 0-16,0 21 0,0-21 16,0 1-16,0-1 0,0 21 15,0-21-15,0 0 0,0 1 0,0 20 16,-21-21-16,21 0 0,0 0 15,0 1-15,0-1 0,0 0 16,0-42 15,0 0-15,0-1-16,0 1 16,0 0-16,0-21 0,0 21 0,0-22 15,0 1-15,42 21 0,-21-22 16,0 1-16,22 21 0,-1-21 15,0 20-15,1 1 0,-1 0 0,0 0 16,1 21-16,-22 0 0,21 0 16,0 21-16,22 21 0,-43-20 15,0-1-15,0 0 0,-21 21 0,0 1 16,0-22-16,22 0 0,-22 21 16,0-21-16,0 22 0,0-22 0,0 0 15,0 0-15,0 0 0,0 1 16,0-1-16,0 0 0,0 0 15,-22 0-15,22 0 16,22-21 0,-1-21-16,0 21 15,0-21-15</inkml:trace>
  <inkml:trace contextRef="#ctx0" brushRef="#br0" timeOffset="4200.25">6477 1291 0,'0'-21'15,"0"0"-15,21 0 16,0 0-16,0-1 15,1 1-15,-1 0 0,0-21 16,0 21-16,0-22 0,0 1 16,1 0-16,-1 20 0,-21-20 0,0 0 15,0 21-15,0-22 0,0 22 0,0 0 16,0 0-16,-21 21 16,-1 0-16,1 0 15,21 21-15,0 21 0,-21 1 16,21-1-16,0 0 0,0 22 0,0-22 15,0 22-15,0-1 0,0 1 0,0-22 16,0 21-16,0-20 0,0 20 16,0-20-16,0-1 0,0 0 15,0-21-15,0 22 0,-21-1 0,21-21 16,-21 0-16,21 1 0,-21-1 16,-1-21-16,1 21 0,0-21 0,0 0 15,0 0-15,0 0 0,-1 0 0,-20 0 16,21-21-16,0 21 0,0-21 15,-22-43-15,1 22 16,21 21-16,21-1 0,0 1 16,-21 21-1,21 21-15,0 1 16,0-1-16,0 0 0,21 0 16,0 0-16,-21 0 0,21 1 15,0-1-15,0-21 0,22 21 16,-1-21-16,-21 0 15,22 0-15,-1 0 0,21 0 0,-20 0 16,-1-21-16,0 0 0,1-1 0,-1 1 16,0 0-16,1 0 0,-22 0 15,0-22-15,0 22 0,0 0 0,1 0 16,-22 0-16,0 0 0,21-1 0,-21 1 16,0 42 15,0 1-31,0-1 15,0 0-15,0 0 0,0 0 16,0 0-16,-21 1 0,21 20 16,0-21-16,0 0 0,-22 0 15,22 1-15,0-44 47,22 1-47,-1 0 0,0 0 16,0 0-16,-21 0 0,21-22 0,0 22 15,1 0-15,-1 0 0,0 0 16,0-1-16,0 1 0,0 0 16,1 21-16,-22 21 31,0 0-31,0 1 0,0-1 16,0 0-16,0 0 0,0 0 0,0 0 15,0 22-15,0-22 0,0 0 16,21 0-16,-21 0 0,21 1 0,0-1 15,0 0-15,0-21 0,1 0 16,-1 0-16,0 0 0,0 0 16,0 0-16,22-21 0,-22 0 0,0-1 15,21 1-15,-21 0 0,1-21 16,-1 21-16,21-22 0,-21 1 16,0 0-16,1-1 0,-1 1 0,0-22 15,0 22-15,0-21 0,0-1 0,1 22 16,-1-22-16,-21 22 0,21 0 15,-21-1-15,21 1 0,-21 21 0,0 0 16,0-1-16,0 1 0,0 42 31,0 1-31,-21-1 0,0 21 16,0 0-16,21 1 0,-22 20 0,1-20 16,0 20-16,21 1 0,-21-22 0,21 0 15,-21 22-15,21-22 0,0 0 16,0 1-16,0-22 0,0 21 15,0 1-15,0-22 0,0 0 0,21 0 0,0 0 16,0 0-16,0-21 16,1 0-16,20 0 0,-21 0 0,21 0 15,1 0-15,-22 0 0,21-21 0,1 0 16,-22 0-16,21 0 0,-21 0 16,0-1-16,22 1 0,-43-21 0,21 21 15,0 0-15,-21-1 0,0 1 0,0 0 16,0 0-16,-21 21 15,0 0 1,0 21-16,-1-21 0,22 21 16,-21 0-16,0 1 0,0-1 0,0 0 15,21 0-15,0 0 0,0 0 16,0 1-16,0-1 0,0 0 0,0 0 16,0 0-16,21-21 15,-21 21-15,21-21 0,0 0 0,0 0 16,1 0-16,-1 0 0,0-21 0,0 0 15,0 21-15,0-21 0,1 0 16,-1 0-16,0-1 0,0 1 0,0 0 16,0-21-16,1 42 0,-22-21 0,21-1 15,-21 1-15,21 21 0,-21-21 16,0 42 0,0 0-1,0 1 1,0-1-16,0 0 0,0 0 0,0 0 15,0 0-15,0 1 0,0-1 0,0 0 16,21 0-16,0-21 0,-21 21 16,21 0-16,1-21 0,-1 0 0,0 0 15,0 0-15,21 0 0,-20 0 16,20 0-16,-21-21 0,21 21 0,-20-21 16,20 0-16,0 0 0,-21 0 15,22-22-15,-22 22 0,0-21 0,0-1 0,22 1 16,-22 0-16,0-1 0,-21-20 15,21 21-15,-21-22 0,21 22 16,-21-1-16,0-20 0,0 42 0,0-22 16,0 22-16,0 0 0,0 0 15,-21 63 17,21-21-32,-21 22 0,21-1 15,0 0-15,0 22 0,-21-1 0,21 1 16,-21-22-16,21 43 0,0-22 15,-22 1-15,1 21 0,21-22 16,-21 22-16,0-1 0,0 1 0,21-21 16,-21 20-16,-1 1 0,1 0 0,21-22 15,-21 22-15,21-1 0,-21-20 16,21 21-16,0-43 0,0 21 0,0-20 16,0 41-16,0-62 0,0-1 15,21 0-15,0-21 0,0 0 16,22 0-16,-22 0 0,0-21 0,21 0 15,-20-1-15,20 1 0,0-21 0,-21 21 16,1-22-16,20-20 0,-21 21 16,0-1-16,-21-20 0,0 20 0,0-20 15,0 21-15,0-22 0,-21 22 16,21-1-16,-42 1 0,-1-21 0,1 20 16,0 22-16,-1 0 0,1 0 15,0 0-15,21-1 0,-22 1 16,22 0-16,0 21 0,0-21 0,21 0 15,0 0-15,0-1 0,21 1 0,0-21 16,0 21-16,22-22 0,-1 1 16,0 21-16,1-21 0,20 20 0,-21 1 15,1-21-15,-1 21 0,22 0 0,-22-1 16,0 22-16,1-21 0,-1 0 16,-21 0-16,21 21 0,-20-21 15,-1 21-15,-21-21 0,-21 21 31,-1 0-31,1 0 0,0 0 16,0 0-16,0 21 0,-22 0 16,22-21-16,0 21 0,0 0 15,0 0-15,0 1 0,-1-1 0,22 0 16,-21 0-16,21 0 0,-21 0 0,21 1 16,0-1-16,0 0 0,0 0 15,21-21 1,0 0-16,1 0 0,-1 0 0,21 0 15,-21-21-15,0 0 0,1 0 16,-1-1-16,21 1 0,-21 0 16,-21 0-16,21 0 0,1 0 0,-1-22 15,-21 22-15,0 0 16,0 0-16,0 42 31,0 0-31,0 0 16,0 0-16,0 1 0,0-1 15,0 0-15,0 21 0,0-21 16,0 1-16,21-1 0,0 0 16,0-21-16,0 21 0,1-21 15,-1 0-15,0 0 0,0 0 0,21 0 16,-20-21-16,-1 0 16,21 21-16,-21-21 0,0-1 0,1 1 15,20-21-15,-21 21 0,21-22 16,-20 22-16,-22 0 15,0 0-15,21 21 0,-21-21 16,21 21-16,-21 21 31,0 0-15,21-21 15,0 0-15,-21-21-1,0 0-15,21 21 0,-21-21 16,0-1 0,-21 22-1,0 0 1,0 22-16,0-22 16,0 21-16,-1 0 0,1 0 0,0 21 15,0-20-15,21-1 16,-21 0-16,21 0 0,0 0 0,0 0 15,0 1-15,0-1 0,0 0 0,21 0 16,0 0-16,0-21 0,0 21 16,1-21-16,-1 0 0,42 0 15,-42 0-15,22 0 0,-1 0 16,-21 0-16,22-21 0,-22 0 0,21 0 16,-21 0-16,0 0 0,1-1 15,-1 1-15,0 0 0,0-21 0,-21-1 16,0 22-16,0 0 0,0 0 15,0 0-15,-21 21 16,0 0 0,21 21-16,-21-21 0,21 21 0,0 0 15,-22 0-15,22 1 0,0-1 16,0 0-16,0 0 0,0 0 0,0 0 16,0 1-16,0-1 0,22 0 15,-1-21-15,0 21 16,0-21-16,0 0 15,0 0-15,1 0 0,-1 0 16,0-21-16,-21 0 16,0 0-16,0-1 15,0 1-15,0 0 16,-21 0-16,0 21 0</inkml:trace>
  <inkml:trace contextRef="#ctx0" brushRef="#br0" timeOffset="4439.71">8318 1101 0,'0'0'0,"-21"0"0,0 21 0,0-21 16,42 0-1,21 0-15,-20-21 16,20 21-16,0 0 0,22 0 0,-22 0 15,0-21-15,1 21 0,-22 0 16,21 0-16,-21 0 0,1 0 0,-1 0 31,0 0-31,-21 21 16</inkml:trace>
  <inkml:trace contextRef="#ctx0" brushRef="#br0" timeOffset="5884.03">12023 1672 0,'-22'0'0,"44"0"0,-44 21 0,22 1 31,0-44 0,0 1-31,0 0 0,0 0 16,0 0-16,22 0 0,-22-22 15,21 22-15,0-21 0,0-1 16,0 1-16,0 21 0,1-21 0,-1-1 16,21 22-16,-21 0 0,0 0 15,22 0-15,-22 21 0,0 0 0,21 0 16,-20 0-16,-1 0 0,0 21 0,0 0 16,-21 0-16,0 0 15,21 0-15,-21 1 0,0-1 0,0 0 16,0 0-16,0 0 0,0 0 15,21-42 17,-21 0-17,0 0-15,0 0 16,0 0-16,0-1 0,0 1 0,0 0 16,-21 0-16,0 0 0,21 0 15,-21 21-15,0 0 0,0 0 16,-1 0-16,1 0 0,0 21 0,0 0 15,0 0-15,-22 0 0,22 0 0,0 1 16,0 20-16,-21 0 0,20-21 16,1 22-16,-21 41 0,21-41 15,21-22-15,0 21 0,0 1 16,0-22-16,0 0 0,21 21 0,0-21 16,0 1-16,22-22 0,-1 21 15,0-21-15,1 0 0,-1 0 0,0 0 0,1 0 16,20 0-16,-21-21 15,22-1-15,-22 1 0,22 0 0,-22 0 16,22 0-16,-22-22 0,0 22 0,-21-21 16,22 0-16,-22 20 0,-21-20 15,0 21-15,0-64 16,0 64-16,-21 21 0,0 0 16,-1 0-16,-20 0 0,21 0 15,-21 21-15,20-21 0,-20 21 0,21 1 16,-21 20-16,20-21 0,1 21 15,0-20-15,0-1 0,21 21 16,0-21-16,0 0 0,0 22 0,0-22 16,0 0-16,0 0 0,21-21 15,0 0-15,0 0 16,22 0-16,-22 0 0,21 0 0,-21-21 16,22 0-16,-22 0 0,21 0 0,-21-1 15,1 1-15,-1 0 0,0-21 16,-21 21-16,0-1 0,0 1 15,21 0-15,-21 0 0,0 42 32,-21-21-32,21 21 15,0 0-15,0 1 0,0-1 0,0 0 16,0 0-16,0 0 0,0 0 0,0 1 16,0-1-16,21 0 0,0-21 15,0 0-15,22 0 0,-22 0 16,0 0-16,0 0 0,22 0 0,-1-21 15,-21 21-15,21-21 0,1-1 16,-22-20-16,21 21 0,-21 0 16,1 0-16,-1-22 0,0 22 0,0 0 0,0 0 15,-21 0-15,21 21 16,-21-22-16,0 44 16,0-1-16,-21 0 15,21 21-15,-21-21 0,0 1 16,21-1-16,-21 21 0,21-21 15,0 0-15,0 1 0,0-1 0,-21 21 16,21-21-16,0 0 0,0-42 47,0 0-47,0 0 16,21-21-16,0 20 0,-21 1 15,21-21-15,0 0 0,0 20 0,1-20 16,-1 21-16,0 0 0,0 0 15,21-1-15,-20 1 0,-1 21 0,0 0 16,21 0-16,-21 0 16,-21 21-16,22 1 0,-22-1 0,0 0 15,0 0-15,0 0 0,0 0 0,0 22 16,0-22-16,0 0 0,0 0 16,0 0-16,0 1 0,0 20 15,0-21-15,0 0 0,-22-21 16,22 21-16,-21-21 0</inkml:trace>
  <inkml:trace contextRef="#ctx0" brushRef="#br0" timeOffset="6312.74">15346 1651 0,'0'0'15,"0"-21"-15,0 0 16,0 42 15,0 0-31,0 0 0,-21 22 16,21-22-16,0 0 0,0 0 16,0 21-16,-22-20 0,22-1 0,0 0 15,-21 0-15,21 0 0,0 0 0,0 1 16,0-1-16,-21-21 0,21 21 0,-21-21 15,21 21-15,0-42 32,0 0-17,0 0-15,0-1 0,0 1 16</inkml:trace>
  <inkml:trace contextRef="#ctx0" brushRef="#br0" timeOffset="6484.92">15346 1482 0,'0'0'0,"0"-21"0,0-1 16,0 44 62,21-1-62</inkml:trace>
  <inkml:trace contextRef="#ctx0" brushRef="#br0" timeOffset="8419.57">15790 1588 0,'0'21'16,"-21"-21"-1,21 21-15,-21 0 16,0 0-16,21 0 0,-21 1 15,21-1-15,0 0 0,0 21 16,0 1-16,0-22 0,0 0 16,-22 0-16,22 0 0,0 0 0,0 1 15,0-1-15,0 0 0,0 0 16,0-42 31,0 0-47,0 0 0,0-22 0,22 22 15,-1-21-15,-21-1 16,21 22-16,0-21 0,0 0 0,0 20 16,1-20-16,-1 21 0,0 0 0,-21 0 15,21 21-15,0 0 0,0 0 16,-21 21-16,22 0 16,-22 21-16,0-21 0,0 1 0,0 20 15,0 0-15,0-21 0,0 22 16,0-22-16,21 0 0,-21 21 0,21-20 15,-21-1-15,0 0 0,21-21 0,0 21 16,0-21-16,1 0 0,20 21 16,-21-21-16,21 0 0,-20 0 0,20 0 15,0-21-15,1 21 0,-1-21 16,-21 0-16,21 0 0,-20-22 16,-1 22-16,0-21 0,0-22 0,0 22 15,0-22-15,1 1 0,-22 21 0,0-22 16,0 1-16,0 20 0,21 1 15,-21 0-15,0-1 0,0 22 0,0 0 16,0 0-16,0 42 16,0 0-16,0 0 15,0 22-15,-21-1 0,21-21 0,-22 43 16,22-22-16,-21 0 0,0 22 16,21-22-16,-21 22 0,21-22 15,0 0-15,-21 22 0,21-43 0,0 21 16,-21-21-16,21 22 0,0-22 0,0 0 15,0 0-15,0-42 47,21 0-47,0 0 0,-21 0 16,21-1-16,0-20 0,0 21 0,1 0 16,-1-22-16,0 22 0,0 0 0,0 0 15,0 0-15,1 0 0,-1-1 16,0 22-16,0 0 15,-21 22-15,0-1 0,0 0 16,0 0-16,0 0 16,0 0-16,0 22 0,0-22 0,0 0 15,0 0-15,0 0 0,21 1 0,-21-1 16,0 0-16,21-21 0,-21 21 16,22-21-16,-1 0 0,0 0 15,0 0-15,0 0 0,0 0 0,1 0 16,20 0-16,-21 0 0,0-21 15,22 0-15,-22 0 0,0-1 16,0 1-16,0 0 0,0-21 0,1 21 16,-1-22-16,-21 22 0,0 0 0,0 0 15,0 0-15,0-1 0,0 1 16,-21 21 0,-1 0-16,1 0 15,0 21-15,0 1 0,21-1 16,-21 0-16,0 0 0,21 0 0,0 0 15,-22 22-15,22-22 0,0 0 16,-21 0-16,21 0 0,0 1 0,0-1 16,0 0-16,0 0 0,0 0 15,21-21-15,22 0 0,-22 0 16,0 0-16,0 0 0,0 0 16,22 0-16,-22 0 0,21-21 0,-21 21 15,22-21-15,-1 0 0,-21 0 16,85-106-1,-85 105-15,0 1 0,-21-21 16,0 21-16,0 0 0,-21 21 31,0 0-31,21 21 16,0 0-16,0 0 0,0 0 16,0 0-16,0 1 0,0-1 15,0 0-15,0 21 0,21-21 16,-21 1-16,21-22 0,-21 21 15,0 0-15,0 0 0,0 0 16,22-21-16,-22 21 16,21-21-16,0 0 15,0 0-15,0 0 0,0 0 16,1 0-16,-1 0 0,21-21 16,-21 21-16,0-21 0,1 0 0,-1 0 15,-21 0-15,21-1 0,0 1 16,-21 0-16,21-21 0,-21 21 0,0-1 15,0 1-15,0 0 0,0 0 0,0 0 16,0 0-16,0 42 31,0 0-15,0 0-16,0 0 0,0 0 0,-21 22 16,21-22-16,0 0 15,0 0-15,0 22 0,0-22 0,0 0 16,0 0-16,0 0 0,0 0 15,21-21-15,-21 22 16,21-22-16,1 0 0,-1 0 0,0 0 16,0 0-16,21 0 0,-20 0 0,-1-22 15,0 1-15,0 21 0,0-21 16,0 0-16,1-21 0,20 20 0,-21-20 16,0 0-16,0-1 0,1-20 15,-1 21-15,0-22 0,0 22 16,0-22-16,0 22 0,1-22 0,-22 22 15,0 0-15,21 21 0,-21-22 0,0 22 16,0 0-16,0 0 0,0 42 31,-21 0-31,-1 0 16,22 0-16,0 1 0,-21 20 16,0-21-16,21 21 0,0 1 0,-21-1 15,21 0-15,-21 22 0,21-22 16,0 1-16,0-1 0,0 0 0,0 1 15,0-1-15,0 0 0,0-21 16,0 1-16,0 20 0,0-21 0,0 0 16,0 0-16,0 1 15,21-22-15,0 0 0,0 21 16,0-21-16,1 0 0,-1 0 16,0 0-16,0 0 0,0 0 15,0-21-15,1-1 16,-22 1-16,21 21 0,-21-21 15,0 0-15,0 0 16,21 0-16,-21-1 0,0 1 0,0 0 16,0 0-16,0 0 0,0 0 0</inkml:trace>
  <inkml:trace contextRef="#ctx0" brushRef="#br0" timeOffset="8652.14">18394 1630 0,'0'0'0,"-21"0"16,21-21-16,0 0 31,21 21-31,0 0 16,0 0-16,0 0 0,0 0 16,1 0-16,-1-22 0,0 22 0,0 0 15,0 0 1,0 0-16,-21-21 15,-21 21 1,-21-21-16,21 21 0</inkml:trace>
  <inkml:trace contextRef="#ctx0" brushRef="#br0" timeOffset="8815.46">17801 1439 0,'0'0'0,"-42"0"16,21 0 62</inkml:trace>
  <inkml:trace contextRef="#ctx0" brushRef="#br0" timeOffset="9675.56">19981 1715 0,'0'0'0,"21"-22"16,-21 44-1,0-1 1,-21 0-16,0 0 0,0 21 15,21-20-15,-21-1 0,21 21 0,-21-21 16,-1 22-16,22-22 0,0 0 16,0 21-16,-21-21 0,21 1 0,0-1 15,-21 0-15,21 0 0,0 0 16,0-42 15,0 0-31,0 0 16,0 0-16,0-1 0,0 1 0,0-21 15,21 21-15,0-22 0,1 1 16,-1 21-16,0-21 0,0-1 16,0 22-16,22-21 0,-22 21 0,0-1 15,42 1-15,-41 21 16,-1 0-16,21 0 0,-21 0 0,0 21 16,-21 1-16,22 20 0,-1-21 15,-21 21-15,21-20 0,-21 20 16,0 0-16,0-21 0,0 22 0,0-22 15,0 0-15,0 0 0,0 22 0,0-22 16,-21 0-16,21 0 16,0-42 15,0 0-15,0 0-16,0-1 0,21 1 15,0-21-15,0 21 0,0-22 0,1 22 16,-1-21-16,0 21 0,21-22 15,-21 1-15,22 21 0,-1 0 0,0 0 16,-20-1-16,20 22 0,-21 0 16,0 0-16,0 0 0,1 22 0,-1-1 15,0 42-15,-21-42 0,0 22 16,0-22-16,0 0 0,0 21 16,0-20-16,0-1 0,0 0 0,-21 0 15,0 0-15,-1 0 16,22 1-16,0-1 0,-21-21 0,21 21 15,-21-21-15,42 0 32,0-21-32,1 0 0,-1-1 15</inkml:trace>
  <inkml:trace contextRef="#ctx0" brushRef="#br0" timeOffset="10072.82">21145 1863 0,'0'-21'16,"0"42"-16,22-64 0,-22 22 0,0 0 0,0 0 15,0 0-15,0 0 16,0 42 0,0 0-16,-22 0 15,1 0-15,0 0 0,0 1 0,0 20 16,21-21-16,-21 21 0,-1-20 16,1 20-16,21-21 0,0 0 0,0 0 15,0 22-15,0-22 0,0 0 16,0 0-16,21-21 15,1 21-15,-1-21 0,21 0 16,-21 0-16,22 0 0,-22 0 0,42-21 16,-42 0-16,1 21 15,-1-21-15,0 0 0,0-22 0,-21 22 0,21 0 16,-21-21-16,0-1 0,0-20 16,0 42-16,0-22 15,-21 22-15,0 21 0,0-21 0,0 0 16,-1 21-16,1 0 0,0 0 0,0 0 15,0 0-15,0 0 0,21 21 16,0 0-16,-22-21 0,22 21 0,0 1 16,0-1-16,22 0 0,-1-21 15,0 0-15,0 0 0,21 21 16,-20-21-16,20 0 0</inkml:trace>
  <inkml:trace contextRef="#ctx0" brushRef="#br0" timeOffset="10459.6">21632 1863 0,'0'0'15,"0"-21"-15,21-22 16,1 22-16,-22 0 16,0 0-16,21 0 0,0 21 15,0-22-15,0 22 16,0 0-16,1 22 0,-1-1 16,-21 21-16,21-21 0,-21 0 15,0 22-15,0-22 0,0 21 16,0 1-16,21-22 0,-21 21 0,0-21 15,0 22-15,0-22 0,0 0 16,0 0-16,0 0 0,0 0 0,0 1 16,0-44 31,21 1-47,-21 0 0,0 0 15,21 0-15,1-22 0,-22 22 16,21-21-16,0 0 0,0 20 0,0-20 15,0 0-15,1-1 0,-1 22 0,-21-21 16,21 21-16,0 0 0,0-1 0,-21 1 16,21 21-16,1 0 15,-1 0-15,-21 21 16,0 1-16,0-1 16</inkml:trace>
  <inkml:trace contextRef="#ctx0" brushRef="#br0" timeOffset="10843.89">22310 2011 0,'21'21'0,"0"-21"15,0 0-15,0 0 16,0 0-16,1 0 0,-1 0 0,0-21 16,21 21-16,-21-21 0,1 0 15,20-1-15,-21 22 0,0-21 16,0-21-16,1 21 0,-1-22 15,-21 22-15,0 0 0,-21 21 16,-1 0-16,-20 0 16,21 0-16,-21 21 0,20 0 0,-20 1 15,0-1-15,-1 0 0,22 0 0,0 21 16,0-20-16,0-1 0,21 0 16,0 0-16,0 0 0,0 0 0,0 1 15,21-1-15,0 0 0,0 0 0,0-21 16,43 21-16,-22-21 15,1 0-15,-1 0 0,-21 0 16,21 0-16,1 0 0,-22 0 0,0 0 16,0 0-16,0 0 0,1-21 0,-44 21 31,1 0-15,-21 0-16,0 0 0,-1 21 0,-20-21 15</inkml:trace>
  <inkml:trace contextRef="#ctx0" brushRef="#br0" timeOffset="11707.88">2815 2646 0,'0'0'0,"0"-21"0,0 0 0,0-1 0,0 1 16,0 0-16,0 0 0,0 0 16,-21 21-16,0 0 15,0 0-15,21 21 0,0 0 0,0 0 16,0 22-16,-22-1 0,22 0 16,0 22-16,0-22 0,0 22 0,-21-22 15,21 21-15,-21-20 0,21 20 16,-21 1-16,0-22 0,21 0 15,-21 1-15,-1-1 0,1 0 0,21-20 16,0 20-16,-21-21 0,0 0 16,21 0-16,-21-21 0,0 0 31,-1-21-31,22 0 16,-21 0-16</inkml:trace>
  <inkml:trace contextRef="#ctx0" brushRef="#br0" timeOffset="13320.77">2159 3090 0,'0'0'0,"-21"-21"16,42 21-1,0 0 1,0-21-16,22 21 0,-1 0 16,21-21-16,1 21 0,-1-21 0,22 0 0,0 21 15,-22-22-15,22 1 0,0 0 16,-22 0-16,22 0 0,-22 0 0,1-22 15,-1 22-15,1 0 0,-22 0 16,0 0-16,-20-22 0,-1 22 16,0 0-16,-21 0 0,0 0 0,0-1 15,0 1-15,-21 21 16,0 0-16,-1 0 0,1 0 0,21 21 16,-21 1-16,0-1 0,0 21 15,21 0-15,-21 1 0,-1-1 0,22 0 16,0 1-16,-21-1 0,0 0 0,0 1 15,21-1-15,-21 0 0,21 1 16,0-22-16,-21 21 0,21-21 0,-22 1 16,22-1-16,0 0 0,0 0 15,0-42 17,0 0-32,0 0 15,0-1-15,22 1 0,-1 0 0,-21-21 16,21 21-16,0-1 0,-21-20 15,21 21-15,0 0 0,1 0 16,-1 21-16,0-22 0,0 22 0,0 0 16,0 0-16,1 0 15,-1 22-15,-21-1 0,21 0 0,0 0 16,0 0-16,-21 0 0,21 1 0,1 20 16,-1-21-16,-21 0 0,63 22 15,-42-22-15,1-21 16,20 21-16,0-21 0,-21 0 0,1 0 15,-1 0-15,0 0 16,0 0-16,0 0 0,-21-21 16,21 0-16,-21-1 0,22 1 15,-22 0-15,21-21 0,-21 21 16,0-1-16,21-20 0,0 21 0,0 0 16,-21-22-16,21 22 0,1 0 0,-1 0 15,0 0-15,0 21 0,0 0 16,0 0-16,1 0 0,-1 0 0,0 0 15,0 0-15,0 21 0,-21 0 0,21 0 16,-21 0-16,0 1 16,22-1-16,-22 0 0,0 0 0,0 0 15,0 0-15,21-21 47,-21-21-47,0 0 16,0 0-1,0 0-15,0 0 0,0-1 16,0 1-16,-21 0 0,21 0 0,-22 0 16,1 0-16,0 21 15,0 0-15,0 0 0,0 0 16,-1 21-16,1-21 0,0 21 0,0 0 16,0 0-16,0 0 0,-1 22 15,1-22-15,-21 21 16,21 1-16,21-22 0,-21 0 0,21 0 15,0 0-15,0 0 0,0 1 16,0-1-16,21-21 0,0 0 0,0 21 16,0-21-16,0 0 0,1 0 0,-1 0 15,0 0-15,21-21 0,-21 0 0,1 21 16,-1-22-16,0 1 0,0 0 16,0 0-16,0 0 0,-21 0 15,0-1-15,22-20 0,-22 21 0,0 0 16,0 0-16,0-1 0,0 1 15,0 42 17,0 1-32,0-1 15,0 0-15,-22 0 0,22 0 0,0 0 16,0 22-16,0-22 0,0 0 16,0 0-16,22 0 0,-1 1 15,0-22-15,0 0 0,0 21 16,0-21-16,22 0 0,-22 0 0,0 0 15,21 0-15,-20 0 0,20-21 0,-21-1 16,0 22-16,0-21 0,1 0 0,-1 0 16,0 0-16,-21 0 0,21-1 15,-21 1-15,0-21 0,0 21 16,0 0-16,0-1 0,0 1 0,0 0 16,0 42-1,0 0 1,0 1-16,0-1 0,0 0 15,-21 0-15,21 0 0,-21 22 0,21-22 16,-21 0-16,21 0 0,0 0 16,0 0-16,-22-21 0,22 22 0,0-1 15,-21-21-15,21-21 32,0-1-17,0 1-15,0 0 16,21 0-16,1-21 0,-1 20 15,0 1-15,0-21 0,0 21 0,0 0 16,22-22-16,41 1 16,-41 42-16,-22 0 0,0 0 15,0 0-15,0 0 0,22 42 16,-22-21-16,-21 1 0,21-1 0,-21 0 16,0 0-16,0 0 0,0 0 0,0 1 15,0-1-15,0 0 0,0 0 16,0 0-16,0 0 0,-21-21 15,21 22-15,0-44 47,21 1-47,0 0 0,0 0 16</inkml:trace>
  <inkml:trace contextRef="#ctx0" brushRef="#br0" timeOffset="14615.73">6350 2498 0,'0'0'15,"21"-85"1,-21 64-16,0 0 0,0 0 0,0-1 15,-21 22 1,0 0-16,0 0 0,21 22 16,-22-1-16,1 0 0,0 0 0,21 21 15,-21 1-15,0-1 0,-22 0 0,22 1 16,0-1-16,0 22 0,-21-22 16,20 0-16,-20 43 15,21-43-15,0 1 0,21-22 0,0 21 16,0-21-16,0 22 0,0-22 15,21 0-15,-21 0 0,42 0 0,-21 0 16,1-21-16,20 22 0,0-22 16,-21 0-16,22 0 0,-1 0 0,0 0 15,22 0-15,-22 0 0,1 0 0,-1-22 16,0 22-16,1-21 0,-1 0 0,0 0 16,-21 0-16,43-43 15,-43 22-15,0 21 0,-21-22 16,21 1-16,-21 0 0,0-22 0,0 22 15,0 0-15,0-22 0,0 22 0,0-1 16,-21 1-16,0 0 0,0-1 16,-21 22-16,-1 0 0,22 0 0,-21 21 15,-1 0-15,1 0 0,0 0 16,-1 21-16,-41 21 0,41 1 16,1-22-16,21 21 0,-21 1 15,20-1-15,-20 0 0,21-21 0,0 22 16,21-1-16,0 0 0,0 43 15,0-43-15,0-20 0,0 20 0,21-21 16,0 21-16,0-20 0,0-1 16,22 21-16,-1-21 0,0-21 15,1 21-15,-1 1 0,22-22 0,-22 0 16,21 0-16,-20 0 0,-1 0 0,22-22 16,-22 1-16,0 21 0,1-21 15,-22 0-15,21 0 0,-21 0 0,0-1 16,1 1-16,-1 0 0,0 0 0,-21-21 15,0 20-15,0 1 16,0 42 15,0 1-31,0-1 0,-21 0 0,0 0 16,21 0-16,-22 0 0,22 1 16,0-1-16,-21 0 0,21 0 15,-21 0-15,21 0 0,-21 1 0,21-1 16,21-42 31,0-1-47,0 1 15,1 0-15,-1 0 0,0 0 0,21-22 16,-21 22-16,22 0 16,-22 0-16,0 0 0,21 0 0,-20-1 15,-1 1-15,21 21 0,-21 0 16,-21 21-1,0 1-15,0-1 16,0 0-16,0 0 16,0 0-16,0 0 0,0 1 0,0-1 15,0 0-15,-21 0 0,21 0 0,0 0 16,0 1-16,0-1 0,21 0 16,0-21-16,1 0 0,-1 21 15,0-21-15,21 0 0,-21 0 16,22 0-16,-22 0 0,21 0 0,-21 0 0,22-21 15,-1 0-15,-21 0 0,22 21 16,-1-22-16,-21 1 0,0 0 16,0 0-16,1 0 0,-1 0 0,0-22 15,-21 22-15,0 0 0,0-21 0,0-1 16,0 22-16,0 0 16,0 0-16,-21 21 15,0 0-15,-1 0 0,1 21 16,0 0-16,0 0 0,21 0 0,0 22 15,-21-22-15,21 0 0,0 21 16,-21-20-16,21-1 0,0 21 0,0-21 16,0 0-16,0 1 0,21-1 0,0-21 15,-21 21-15,21-21 0,0 0 16,0 0-16,1 0 0,-1 0 16,0 0-16,0 0 15,0-21-15,0 0 16,-21-1-16,22 1 0</inkml:trace>
  <inkml:trace contextRef="#ctx0" brushRef="#br0" timeOffset="18075.86">9461 2477 0,'0'0'16,"43"-22"-1,-22 22-15,0 0 0,0-21 0,22 0 16,-22 21-16,0-21 0,0 0 0,21 0 16,-20 21-16,20-22 0,-21 1 15,0 0-15,0 0 0,1 0 0,-1-22 16,0 22-16,-21 0 0,0 0 0,0 0 15,0 0-15,-21 21 16,0 0-16,-22 0 0,22 0 16,0 21-16,0 0 0,-22 0 0,22 21 15,-21 43-15,21-21 16,0-1-16,21 1 0,-22-1 0,22 22 16,-21-22-16,21 1 0,0-22 15,0 22-15,0-22 0,0 64 16,0-64-16,0 0 0,0 1 15,0-22-15,-21 21 0,21-21 0,0 1 16,0-1-16,0 0 0,-21-21 0,0 0 16,0 0-1,-1 0-15,1 0 0,0-21 16,-21 0-16,21-1 0,-1-20 0,1 21 16,0 0-16,0 0 0,0-22 0,0 22 15,-1 0-15,22 0 0,0 0 16,-21 21-16,0 0 15,21 21 1,0 0-16,0 0 16,0 0-16,21 0 0,0 1 15,-21-1-15,22 0 0,-1 0 0,0 0 16,0-21-16,0 21 0,22-21 0,-22 0 16,21 0-16,0 0 0,1 0 15,20 0-15,-20 0 0,20 0 0,-21-21 16,22 0-16,-1 0 0,-20 0 0,-1 0 15,0-1-15,1 1 0,-1 0 0,-21 0 16,0-21-16,1 20 0,-22 1 16,21 0-16,-21 0 0,0 0 15,0 0-15,0-1 0,-21 22 32,-1 22-32,1-1 0,21 0 0,-21 0 15,0 0-15,21 0 0,-21 1 0,0 20 16,-1-21-16,1 0 0,21 0 0,-21 1 15,0 20-15,0-42 0,21 21 16,0 0-16,-21 0 0,42-21 47,0-21-47,0 0 0,0 0 16,0 0-16,1 0 0,-1-1 15,0-20-15,0 21 0,21-21 16,-20-1-16,-1 22 0,0 0 15,-21 0-15,21 0 0,0 21 16,-21 21 0,0 0-16,0 0 0,0 0 15,0 0-15,0 1 0,0-1 16,0 0-16,0 0 0,0 0 0,0 22 16,0-22-16,0 0 0,0 0 0,0 0 15,21 0-15,-21 1 0,22-22 16,-1 21-16,0 0 0,0-21 0,0 0 15,0 0-15,1 0 0,-1 0 16,21 0-16,-21 0 0,0-21 0,22 0 16,-22-1-16,0 1 0,21 0 0,-20 0 15,-1-21-15,0 20 0,0-20 16,0 0-16,22 21 0,-22-43 0,0 22 16,0-1-16,-21-20 0,21-1 0,0 22 15,1-21-15,-22-1 0,0 1 16,0 20-16,21 1 0,-21 0 0,0 20 15,0-20-15,0 21 0,0 0 16,0 0-16,0 42 16,-21 0-1,21 0-15,-22 0 0,1 22 0,21-1 16,-21 0-16,0 1 0,21-1 0,0 21 16,-21-20-16,0 20 0,-1-20 15,22-1-15,-21 0 0,21 43 16,0-43-16,0 1 0,0-1 0,0-21 15,0 0-15,0 22 0,21-22 16,1 0-16,-1 0 0,0-21 0,0 21 16,0-21-16,0 0 0,22 0 15,-22 0-15,0 0 0,21 0 0,-20 0 0,20 0 16,-21-21-16,0 21 0,22-21 16,-22 0-16,0 0 0,0-1 0,-21 1 15,21 0-15,-21 0 0,21-21 16,-21 20-16,0 1 0,0 0 0,0 0 15,0 0-15,-21 42 32,0 0-32,21 64 31,-21-64-31,21 0 0,0 0 0,0 0 16,0 1-16,0-1 0,0 0 15,21 0-15,0-21 0,0 0 16,1 0-16,-1 0 0,0 0 15,0 0-15,0-21 0,0 21 16,1-21-16,-1 0 0,-21-1 16,21 1-16,0 0 0,0 0 0,0 0 15,1 0-15,-1-1 0,0 1 16,0 0-16,-21 0 0,0 0 0,21 0 16,0 21-16,-21 21 31,0 0-31,0 0 15,0 0-15,0 0 0,0 1 16,0-1-16,0 0 0,0 0 0,0 0 16,0 0-16,0 1 0,0-1 0,22 0 15,-22 0-15,21-21 0,0 21 0,0-21 16,0 0-16,0 21 0,1-21 16,20 0-16,0 0 0,-21 0 0,22 0 15,-1-21-15,0 21 0,-20-21 0,20 0 16,0 0-16,-21 0 0,1-1 0,20-20 15,-21 21-15,0-21 0,0-1 16,22 1-16,-22 0 0,0-1 16,21-105-16,-42 106 15,22-1-15,-22 22 0,0-21 0,0 21 16,0 0-16,0-1 0,0 44 31,0-1-31,-22 21 16,22-21-16,-21 22 0,0-1 15,0 0-15,21 1 0,-21-1 0,0 21 16,-1-20-16,1 20 0,0 1 0,-42 42 16,41-22-16,1-20 15,0-1-15,0 1 0,-21-1 0,20 1 16,1-1-16,0 1 0,-21 63 16,21-64-16,-22 64 0,43-63 15,0 42-15,0-43 16,0 22-16,0-43 0,0 0 15,21 1-15,-21-22 0,22-21 0,-1 21 16,21-21-16,-21 0 0,0 0 16,22 0-16,-1-21 0,-21 0 0,22 0 15,-1-1-15,0 1 0,22-63 16,-43 62-16,42-62 0,-41 41 16,-1-20-16,-21 21 0,0-1 0,0-20 15,0 20-15,0 1 0,0-21 16,-21 20-16,-1 1 0,-20 0 0,21 20 15,0-20-15,-22 21 0,-20-43 16,42 43-16,-22-21 16,22 42-16,21-21 0,-21 0 15,21-1-15,0 1 0,0 0 16,21 0-16,0 0 0,22-22 0,-22 22 16,21 0-16,-21 0 0,64 0 15,-43 0-15,1-1 0,-1 22 16,43-42-16,-43 42 0,22-21 15,-43 0-15,21 0 16,-21 21-16,0-43 0,-21 22 16,-21 21 15,0 21-31,0-21 0,-21 21 16,20 22-16,1-22 0,0 0 0,0 0 15,0 0-15,0 1 16,-1-1-16,1 0 0,21 21 15,0 1-15,0-22 0,0 0 16,21-21 0,1 0-16,-1 0 15,0 0-15,0 0 0,21-21 16,-42 0-16,22 21 16,-1-22-16,-21 1 0,21 0 0,-21 0 0,21 0 15,-21 0-15,0-1 0,21 1 16,-21 0-16,21 21 0,-21-21 0,0 0 15,22 21 1,-22 21 0,0 0-1,0 0-15,0 0 0,0 1 16,0-1-16,0 0 0,0 0 0,21 0 16,-21 0-16,21 1 0,0-1 15,0 0-15,0-21 16,1 0-16,-1 0 0,0 0 0,0 0 15,0 0-15,0 0 0,43-42 16,-43 20-16,0 22 16,0-21-16,1-42 0,-1 42 15,0-1-15,-21 1 0,0 0 16,21 0-16,0 21 0,-21-21 0,21 0 16,-21-1-16,22 22 15,-22-21 126,-22 21-141,1 0 15,0 0-15,0 21 16,21 1-16,-21-22 0,0 21 0,21 0 16,0 0-16,-22 0 0,1 0 15,21 1-15,-21-1 0,21 21 16,0-21-16,0 0 0,0 1 0,0-1 16,0 0-16,0 0 0,42 0 15,-20 0-15,-1-21 16,0 22-16,0-22 15,0 0-15,0 0 0,22 0 0,-22 0 16,0 0-16,21 0 0,-20 0 0,-1 0 16,21-22-16,-21 1 0,0 0 0,1 0 15,-1 0-15,0 0 0,21-22 16,-21 1-16,-21 0 16,22-1-16,-22 22 0,0-21 15,0 21-15,0-1 0,0 1 16,-22 21-1,22 21 1,0 1-16,-21-1 0,0 0 16,21 0-16,0 0 0,0 0 0,0 1 15,0-1-15,0 0 0,0 0 0,0 0 16,0 0-16,0 1 0,0-1 16,21 0-16,0-21 0,-21 21 15,22-21-15,-1 0 0,0 0 0,0 0 16,0 0-16,0 0 0,1 0 15,-1 0-15,0 0 16,0 0-16,-21-21 0,0 0 16,21 0-16,-21-1 15,21 1-15,-21 0 0,0 0 16,0 0-16,0 0 0</inkml:trace>
  <inkml:trace contextRef="#ctx0" brushRef="#br0" timeOffset="18632.83">10922 2709 0,'0'0'0,"-21"0"15,0 0-15,-1 0 16,44 0-1,-1 0-15,0 0 16,21 0-16,1 0 0,-1-21 16,0 21-16,1 0 0,20 0 0,-21 0 15,1 0-15,-1-21 0,0 21 16,-20 0-16,-1 0 0,21 0 16,-21 0-16,0 0 15,-21-21-15,22 21 0,-1 0 63,-21-21-63,21 21 15</inkml:trace>
  <inkml:trace contextRef="#ctx0" brushRef="#br0" timeOffset="21329.78">16192 2942 0,'0'-21'15,"-21"0"1,21 0-16,0 0 0,-21-1 15,0 1-15,0 21 32,0 0-32,-1 21 0,22 1 15,-21 20-15,21-21 0,0 0 0,-21 22 16,0-1-16,21-21 0,-21 21 16,21 1-16,-21-1 0,21 0 0,-22 1 15,1-22-15,21 21 0,0-21 0,-21 1 16,0 20-16,21-21 0,0 0 15,0-42 1,21 21 0,0-21-16,0 0 0,1 0 0,-1-22 15,0 22-15,21-21 16,-21-1-16,1 22 0,-1-21 0,0 21 16,0 0-16,0-22 0,-21 22 0,21 21 15,-21-21-15,22 21 0,-22 21 31,0 0-31,0 0 0,0 1 16,0-1-16,0 21 0,0-21 16,0 0-16,0 22 0,0-22 0,21 0 15,-21 0-15,21 0 0,0 1 0,-21-1 16,21 0-16,0-21 0,1 0 16,-1 0-16,0 0 0,21 0 0,-21 0 15,22 0-15,-22 0 0,21-21 16,-21 21-16,22-21 0,-22-1 0,0 1 15,21 0-15,-20-21 0,-1 21 16,0-22-16,-21 22 0,21-21 0,-21 21 16,21-22-16,-21 22 0,0 0 0,0 0 15,0 0-15,0-1 0,0 1 0,0 42 32,0 1-32,-21-1 15,21 0-15,0 0 0,-21 21 0,0-20 16,21 20-16,-21-21 0,21 0 15,0 22-15,0-22 0,0 0 0,0 21 16,0-21-16,0 1 0,0-1 16,21-21-16,0 0 15,0 0-15,0 0 0,0 0 16,1 0-16,-1 0 0,0 0 0,0-21 16,0-1-16,0 1 0,1 0 0,-1 0 15,0 0-15,0 0 0,0-1 16,-21 1-16,0-21 0,21 21 15,-21 0-15,0-1 0,22 22 0,-22-21 0,0 0 16,-22 42 15,22 0-31,-21 1 16,21-1-16,-21 0 0,21 0 16,0 0-16,0 0 0,0 22 15,0-22-15,0 0 0,0 0 0,0 0 16,0 1-16,0-1 0,0 0 15,21-21-15,0 21 16,1-21-16,-1 0 0,0 0 0,0 0 16,0 0-16,22 0 0,-22-21 0,21 0 15,0 21-15,-20-21 0,20-1 0,0 1 16,-21 0-16,22-21 0,-22 21 16,21-22-16,22-41 0,-43 41 15,0 1-15,21 0 0,-20-1 16,-1-20-16,0 20 0,0 1 15,0 0-15,-21-1 0,0 1 0,0 0 16,21 21-16,-21-22 0,0 22 0,0 0 16,-21 21-1,0 0-15,21 21 0,-21 0 16,0 0-16,21 22 0,-43 41 16,22-41-16,21-1 0,0 0 15,-21 22-15,21-22 0,0 1 0,-21-1 16,21 0-16,0 1 0,0-1 0,0 0 15,0-21-15,0 22 0,21-22 16,0 0-16,0 0 0,1 0 16,-1 1-16,0-22 0,0 0 0,0 0 15,0 0-15,1 0 0,20 0 0,-21-22 16,0 22-16,0-21 0,1 0 16,-1 0-16,0 0 0,0-22 0,0 22 15,22-63-15,-22 41 0,0 1 16,0-22-16,-21 22 0,21-21 15,0 20-15,1-20 0,-22 20 0,0 1 16,21 0-16,-21 21 0,0-1 0,0 1 16,0 0-16,0 42 15,-21 0 1,21 22-16,-22-22 0,1 21 0,0 1 16,0-1-16,-21 106 15,20-106-15,1 1 0,0 20 16,0-20-16,0 41 0,21-63 15,-21 22-15,-1-22 16,22 0-16,0 0 0,0 0 0,0 1 0,0-1 16,0-42 15,22 21-31,-1-22 0,0 1 16,0 0-16,0-42 15,22 41-15,-22 1 0,0 0 0,0-21 16,0 21-16,0-1 0,1 22 15,-22-21-15,21 21 0,-21-21 0,21 21 16,-21 21-16,0 0 16,0 1-16,0-1 0,0 0 15,0 0-15,0 21 0,0-20 0,0-1 16,0 21-16,0-21 0,0 0 0,0 1 16,0-1-16,0 0 0,0 0 15,21-21-15,0 0 0,0 0 16,1 0-16,20 0 0,-21 0 15,0 0-15,0 0 0,22 0 16,-22 0-16,0-21 0,0 0 16,0 21-16,1-21 0,-1-1 0,-21 1 15,0 0-15,21 0 0,-21 0 0,0 0 16,0-22-16,0 22 0,0 0 0,0 0 16</inkml:trace>
  <inkml:trace contextRef="#ctx0" brushRef="#br0" timeOffset="21555.86">17759 2836 0,'-21'0'0,"42"0"0,-64 0 16,22 0-16,42 0 31,1 0-31,-1 0 0,21 0 0,0-21 16,-20 21-16,20-21 0,0 21 15,1 0-15,-1 0 0,-21-21 0,21 21 16,-20 0-16,-22-21 0,0 0 16,0-1-1,-22 22-15,1-21 0</inkml:trace>
  <inkml:trace contextRef="#ctx0" brushRef="#br0" timeOffset="21725.06">16954 2604 0,'-21'0'0,"42"0"0,-63 0 0,21 0 16,21-22-1,0 1 1</inkml:trace>
  <inkml:trace contextRef="#ctx0" brushRef="#br0" timeOffset="24363.75">20299 3217 0,'-21'0'15,"42"0"-15,-42 22 0,-1-1 16,44-21 15,-1-21-15,0-1-16,0 1 0,0 0 0,22 0 15,-22 0-15,0 0 0,21-22 16,-21 1-16,1 21 0,-1-22 16,-21 22-16,0-21 0,0 0 0,0 20 15,0 1-15,0 0 0,-21 0 16,-1 0-16,1 21 0,0 0 15,0 0-15,0 21 0,0 0 16,-1 21-16,1-20 0,0 20 16,21 0-16,0 1 0,0-1 0,0 0 15,0 1-15,0-22 0,0 21 0,0-21 16,0 22-16,0-22 0,0 0 16,21 0-16,0-21 0,1 21 15,-1-21-15,0 0 0,0 0 16,-21-21-16,21 0 0,22 21 15,-22-21-15,0 0 0,0-1 0,21 1 16,-20 0-16,20 0 0,-21 0 16,21-22-16,-20 22 0,20 0 0,-21-21 15,21 21-15,-20-1 0,-1 1 0,0 0 16,0 21-16,0 0 0,0 0 16,-21 21-1,0 0-15,0 1 0,0 20 16,0-21-16,0 0 0,0 22 0,-21 20 15,21-42-15,-21 0 0,0 22 16,21-22-16,0 0 0,0 0 16,0 0-16,-21-21 0,21-21 31,21 0-15,0 0-16,-21 0 0,21 0 15,0-22-15,-21 22 0,22 0 16,-1-21-16,0 20 0,-21-20 15,21 0-15,-21 21 0,0-1 0,21 1 16,-21 0-16,0 0 0,0 42 31,0 0-31,-21 0 16,21 1-16,0 20 0,-21-21 0,21 21 16,-21-20-16,21 20 0,0-21 15,0 21-15,0-20 0,0 20 0,0-21 16,0 0-16,0 0 0,0 1 0,21-22 15,0 0-15,0 0 0,0 0 16,1 0-16,-1 0 16,0-22-16,21 22 0,-21-21 0,22 0 15,-1-21-15,-21 21 0,22-1 16,-1-20-16,-21 0 0,0 21 0,22-22 16,-22 1-16,0 0 0,0-22 0,21 22 15,-20-1-15,-1-62 16,0 62-16,-21-20 0,0 20 15,0 22-15,0-21 0,0 0 0,-21 42 16,0 0-16,-1 21 16,1 21-16,0-21 0,0 43 15,0-22-15,0 0 0,-22 22 16,22-22-16,0 1 0,-21 20 0,20-21 16,1 1-16,0-1 0,21 64 15,0-85-15,0 21 0,0 1 16,0-22-16,21 0 0,0 0 0,22 0 15,-22-21-15,21 0 0,1 22 16,41-22-16,-41 0 0,20 0 16,-21-22-16,1 22 0,20-21 0,-20 0 15,-1 0-15,-21 0 0,21-22 16,1 22-16,-22 0 0,0 0 16,0-21-16,0 20 0,-21 1 0,0 0 15,0 0-15,0 0 0,-21 21 31,0 21-31,0 0 0,0 0 16,0 0-16,-1 22 0,1-22 0,21 0 16,0 21-16,-21-20 0,21 41 15,0-42-15,0 0 0,21 1 16,0-22-16,1 0 0,-1 0 16,0 0-16,21 0 0,-21 0 15,22 0-15,-1 0 0,-21-22 0,64-20 16,-43 21-16,1 0 15,-1 0-15,-21-1 0,21 1 16,-20-21-16,20 21 0,-21 0 0,0-1 16,0-20-16,1 21 0,-22 0 15,0 0-15,-22 42 16,1 0 0,0 0-16,0 0 0,0 0 15,0 22-15,-1-22 0,1 0 0,0 0 16,0 22-16,0-22 0,21 0 15,-21 0-15,21 0 16,-22-21-16,44 0 31,-1-21-31,0 0 16,-21 0-16,21 0 0,0-1 0,0 1 16,1 0-16,-1 0 0,21-21 15,64-43 1,-85 64-16,0 0 0,0 21 0,1 0 15,-22 21 1,0 0-16,0 0 16,0 0-16,0 0 0,0 1 0,0-1 15,0 0-15,21 0 0,0 0 0,-21 22 16,21-22-16,0 0 16,0 0-16,1-21 0,-1 21 0,21 0 15,-21-21-15,22 0 0,-22 0 0,21 0 16,0 0-16,-20 0 0,20 0 15,0 0-15,1-21 0,-22 21 0,21-21 16,-21 0-16,22 0 0,-22 0 0,0-43 16,0 1-1,-21-22-15,0 64 16,0 0-16,0-1 0,0 1 0,-21 0 16,0 21-16,0 0 15,-1 0-15,1 0 0,0 0 0,0 21 16,-21 0-16,20 1 0,1 20 15,0-21-15,0 0 0,0 22 0,21-22 16,0 0-16,0 21 0,0-21 16,0 22-16,0-22 0,0 0 15,0 0-15,21-21 0,0 0 16,0 0-16,0 0 0,22 0 16,-22 0-16,21-21 0,-21 0 15,1 21-15,20-21 0,-21-22 0,0 22 16,0 0-16,1-21 0,-1-1 15,0 22-15,0-21 0,0-22 0,0 22 16,1 0-16,20-64 0,-21 42 16,-21 1-16,21-43 15,-21 64-15,0 21 0,0-22 16,0 22-16,0 0 0,-21 42 31,0 0-31,0 0 0,21 22 0,-21-1 16,-1 0-16,22 1 0,-21-1 15,21 0-15,0 22 0,0-22 16,0 1-16,0-1 0,0 0 0,0-21 0,0 22 16,0-1-16,0-21 0,0 22 15,0-22-15,21 21 0,1-21 0,-1 0 16,0 1-16,0-1 16,0-21-16,0 0 0,22 0 0,-22 0 15,0 0-15,0 0 0,0-21 16,22-1-16,-22 1 0,0 21 0,0-42 15,0 21-15,1 0 0,-1-1 16,0 1-16,-21-21 0,21 21 0,0 0 16,-21-22-16,0 22 0,0 42 47,0 0-47,0 1 0,0-1 15,0 0-15,0 0 0,0 0 16,0 0-16,0 1 0,0-1 15,0 0-15,0 0 0,0 0 0,0 0 16,0 1-16,0-1 16,0 0-16,0 0 15,-21-21 17,0 0-32,0 0 15,21-21-15,-21 21 0,-1-21 16,1 0-16</inkml:trace>
  <inkml:trace contextRef="#ctx0" brushRef="#br0" timeOffset="24679.61">21590 2731 0,'21'0'16,"0"0"-16,0 0 0,22 0 0,-22 0 16,21-22-16,1 22 0,-22 0 15,21 0-15,-21 0 0,0 0 16,22-21-16,-22 21 0,0 0 15</inkml:trace>
  <inkml:trace contextRef="#ctx0" brushRef="#br0" timeOffset="26121.41">9588 10054 0,'0'0'16,"0"-21"-16,0 0 0,-21 21 0,21-21 16,0 0-16,0-1 0,-21 1 15,21 0-15,0 0 0,-21 0 16,21 0-16,0-1 0,0 1 16,-21 21-16,21 21 31,0 1-31,0-1 15,0 0-15,0 0 0,0 0 0,0 22 16,0-22-16,0 21 0,0-21 0,-21 22 16,21-1-16,0 0 15,-22 1-15,22 20 0,0-21 0,0 22 16,0-22-16,-21 22 0,21-1 0,-21-20 16,21 20-16,0 1 0,-21-1 0,21 1 15,-21-1-15,21 22 0,-21-22 16,21 22-16,-22-22 0,22 22 0,0 0 15,0-22-15,0 22 0,-21-22 0,21 22 16,-21-21-16,21-1 0,0 1 0,0-1 16,0-21-16,0 1 0,0-1 0,0 0 15,0-20-15,0-1 0,0 0 16,0 0-16,0 0 0,-21-21 16,21-21-1,0 0-15,0-21 0,0 20 16,0-20-16,0 0 0,0-1 0</inkml:trace>
  <inkml:trace contextRef="#ctx0" brushRef="#br0" timeOffset="27119.94">9525 9864 0,'-21'0'16,"42"0"-16,-63-21 0,42-1 16,-22 22-16,1 0 15,21-21-15,21 21 31,22 0-31,-22-21 0,21 21 16,1-21-16,20 21 0,1 0 16,-1-21-16,22 21 0,-1-21 0,1 21 15,0-22-15,21 22 0,-1 0 0,1-21 16,0 0-16,21 21 0,0 0 16,0-21-16,0 21 0,0 0 0,0 0 15,0-21-15,0 21 0,0 0 16,-21 0-16,21 0 0,0-21 0,0 21 15,-21 0-15,0 0 0,-22 0 0,22 0 16,-42 0-16,20 0 0,-20 0 16,-1 0-16,-20 0 0,-22 0 0,21 0 15,-21 0-15,0 0 16,-21 21 0,0 0-1,0 0-15,0 0 16,0 22-16,0-22 0,0 0 15,0 21-15,0-21 0,0 22 0,0-22 16,0 21-16,-21 1 0,21-1 16,0 0-16,0 1 0,0-1 0,-21 0 15,21 22-15,-21-1 0,21-20 0,0 20 16,-21 1-16,21 20 0,0-20 0,0-1 16,0 1-16,0-1 0,0 1 0,0 20 15,0-20-15,0-1 0,0 1 16,0-1-16,0 1 0,0-1 0,0 64 15,21-84-15,-21 20 16,0-20-16,21-1 0,-21 0 0,0 1 16,0-1-16,0-21 0,0 21 0,0-20 15,-21 20-15,0-21 0,0 0 0,-1 0 16,1 1-16,0-1 0,0 0 16,0 0-16,0-21 0,-1 21 0,-62 0 15,63-21-15,-22 22 16,22-22-16,0 0 0,-21 0 0,20 0 15,-20 0-15,0 0 0,-1 0 0,1 0 16,0 0-16,-22 0 0,1 0 0,-1 0 16,-20 0-16,20 0 0,-21 0 15,1 0-15,-1 0 0,0 21 16,1-21-16,-22 0 0,21 0 0,1 21 16,-1-21-16,0 0 0,1 0 0,-1 0 15,0 21-15,1-21 0,-1 0 0,0 0 16,1 0-16,-22 0 0,0 0 0,21 0 15,-21 0-15,22 0 0,-22 0 16,21 0-16,22 0 0,-22 0 0,43 0 16,-22 0-16,22 0 0,0 0 0,20 0 15,-41 0-15,42 0 0,0 0 16,42 0 15,21-21-15,-21 0-16,22 0 0</inkml:trace>
  <inkml:trace contextRef="#ctx0" brushRef="#br0" timeOffset="27600.43">14055 10308 0,'0'0'0,"21"-42"15,-21 21-15,21 21 16,-21-21-16,21 21 0,0 0 31,-21 21-31,0 0 16,0 0-16,0 21 0,0-20 16,0 20-16,-21 0 0,21-21 0,-21 22 15,21-1-15,-21 0 0,0 1 0,21-1 16,-22 0-16,22-20 0,0 20 0,0-21 15,0 0-15,0 22 0,-21-22 0,21 0 16,0 0-16,0 0 16,0 0-16,21-21 47,-21-21-32</inkml:trace>
  <inkml:trace contextRef="#ctx0" brushRef="#br0" timeOffset="27863.94">13843 10901 0,'0'0'0,"-21"21"16,0-21-16,42 0 31,0 0-31,21 21 0,-21-21 16,22 0-16,-22 0 0,21 0 15,1 0-15,-1 0 0,0 0 16,-21 0-16,22 0 0,-1 0 0,-21 0 16,22 0-16,-22 0 0,21 0 0,-21 0 15,0 0-15,1 0 0,-1 0 16,-21-21-16,0 0 16,0 0-16,0 0 15,0-1-15,0 1 16</inkml:trace>
  <inkml:trace contextRef="#ctx0" brushRef="#br0" timeOffset="28152.46">13949 10287 0,'0'-21'16,"0"42"-16,-21-42 0,21 0 0,0 0 15,21 21-15,21 0 16,-21-22-16,0 22 0,22 0 16,-22 0-16,21 0 0,1-21 0,-1 21 15,0 0-15,1 0 0,-1 0 16,-21 0-16,21 0 0,-20 0 0,-1 0 0,0 0 16,0 0-16,0 0 0,-21-21 46,-21 21-30,21-21-16,-21 21 0,0 0 0</inkml:trace>
  <inkml:trace contextRef="#ctx0" brushRef="#br0" timeOffset="29163.91">5355 4974 0,'0'-21'0,"0"42"0,0-63 0,0 21 16,0 0-16,0-1 0,0 1 16,-21 21-1,21-21-15,-21 21 16,0 0-16,21 21 16,0 0-16,-22 1 0,22 20 0,0 0 15,0 1-15,0 20 0,0-21 16,0 22-16,0-1 0,0 22 0,-21-21 15,21 20-15,0 1 0,-21-22 16,21 22-16,-21 0 0,0-1 0,21-20 16,-21-1-16,-1 1 0,1-1 0,21 1 15,-21-1-15,21-20 0,-21 20 16,21-20-16,-21-1 0,21 0 16,0-21-16,0 22 0,0-22 0,0 0 15,0 0-15,0 0 0,0-42 31,0 0-15,0 0-16,0-21 0,21 20 16,-21-20-16,21 0 0</inkml:trace>
  <inkml:trace contextRef="#ctx0" brushRef="#br0" timeOffset="30015.83">5376 4868 0,'-21'-21'0,"42"42"0,-63-63 15,21 21-15,21 0 16,21 21 15,21 0-31,-21 0 0,22 0 16,20 0-16,-20 0 0,20 0 15,22-21-15,-22 21 0,22 0 0,0 0 16,20 0-16,-20 0 0,21-22 16,0 22-16,0 0 0,21 0 15,0 0-15,0-21 0,-22 21 0,22 0 16,22 0-16,-22 0 0,21 0 16,-21 0-16,21 0 0,0 0 0,-21 0 15,0 0-15,0 0 0,0 0 0,-21 0 16,0 0-16,-22 0 0,1 21 15,127 1 1,-191-22-16,0 0 0,0 21 16,-21 0-16,0 0 15,0 0-15,0 0 0,0 1 0,0-1 16,0 0-16,0 21 0,-21 1 16,0-22-16,21 21 0,-21 0 0,0 1 15,-1-1-15,1 0 0,0 1 16,0-1-16,0 0 0,21 1 15,-21-1-15,-1 0 0,1 22 0,0-22 16,21 22-16,0-22 0,-21 22 0,0-22 16,21 0-16,0 22 0,0-22 15,0 0-15,0 1 0,0-1 16,0 0-16,0-20 0,0 20 0,0 0 0,0-21 16,0 22-16,0-22 0,0 21 15,0-21-15,0 1 0,0 20 0,-21-21 16,21 0-16,-22 0 0,22 1 0,-21-22 15,21 21-15,0 0 0,-21-21 0,0 21 16,0 0-16,0-21 16,-1 0-16,1 21 0,0-21 0,0 0 15,0 0-15,-22 22 0,1-22 0,0 0 16,-1 0-16,-20 0 0,-1 0 16,-20 0-16,-22 0 0,0 0 0,0 0 15,-21 0-15,-127 0 16,127-22-16,-21 22 0,21 0 0,-21 0 15,21-21-15,0 21 0,21 0 0,0 0 16,-21 0-16,-190 0 16,211 0-16,21 0 0,1 0 15,-1 0-15,21 0 0,1 0 16,-1 0-16,43 0 0,-21 0 0,21 0 16,0 21-16,21 1 15,21-22 1,0 0-16,21 0 0,-21 0 15,64-43-15,-43 22 0</inkml:trace>
  <inkml:trace contextRef="#ctx0" brushRef="#br0" timeOffset="30672.11">11155 4995 0,'-21'-21'0,"42"42"0,-42-63 15,-1 42-15,1 0 16,0 0-16,0 21 16,0 0-16,0 1 0,-1-1 0,1 21 15,0 0-15,0 1 0,0 20 16,0-20-16,21 20 0,-22 1 0,1 20 15,21 1-15,-21-22 0,0 22 0,21 0 16,0-1-16,-21 1 0,21-21 16,-21 20-16,21-20 0,-22 20 0,22-20 15,0-1-15,0 1 0,0-1 0,0-20 16,0-1-16,-21 0 0,21-20 0,-21 20 16,21-21-16,0 0 15,-21-21 1,21-21-1,0 0-15,-21 0 0,21 0 16,0-1-16,0-20 0,0 21 16,0-21-16,0-1 0,21 1 0,0-22 15</inkml:trace>
  <inkml:trace contextRef="#ctx0" brushRef="#br0" timeOffset="31373.81">11049 5334 0,'0'-21'16,"0"42"-16,0-84 0,0 41 0,0 1 0,21-21 16,0 21-16,0 0 0,-21-1 15,43 1-15,-22 21 0,0-21 0,21 0 16,1 0-16,-1 0 0,22 21 16,-22-22-16,21 1 0,22 21 0,0-21 15,-1 0-15,22 21 0,0 0 0,0-21 16,0 21-16,0 0 0,-1 0 15,22 0-15,0 0 0,-21 0 16,42 0-16,-21 0 0,0 0 16,0 0-16,-21 0 0,0 0 0,21 0 15,-42 0-15,21 0 0,-22 0 0,1 21 16,-22-21-16,1 0 0,-1 0 16,-20 0-16,-22 21 0,21-21 0,-21 0 15,1 0-15,-22 21 0,0 0 16,0 1-16,0-1 15,0 0-15,0 0 0,0 0 0,0 22 16,0-22-16,0 21 0,0-21 16,-22 22-16,22-1 0,0 0 0,-21 1 15,21-1-15,-21 21 0,21-20 0,0 20 16,0-20-16,-21 20 0,21-21 16,-21 22-16,21-22 0,0 22 0,0-22 15,-21 0-15,21 1 0,0 20 16,-22 22-16,22-43 0,0 1 15,0-1-15,-21 0 0,21 1 16,-21-22-16,0 21 0,21-21 0,-21 22 16,0-22-16,-1 0 0,-20 21 15,0-21-15,-1 1 0,1-1 16,0-21-16,-22 21 0,1 0 0,-22-21 16,0 0-16,1 21 0,-43-21 0,0 0 15,-21 0-15,-1 0 0,1 0 0,-21 0 16,0 0-16,-22 0 0,22 0 0,-1 0 15,22 0-15,-21 0 0,42 0 16,0 0-16,21 0 0,0 0 16,22 0-16,-1 0 0,21 0 0,22 0 15,0 0-15,-1 0 0,22 0 0,0 0 16,21 21 15,21-21-31,0 0 16,1 0-16,20 0 0,0-21 0</inkml:trace>
  <inkml:trace contextRef="#ctx0" brushRef="#br0" timeOffset="31988.06">17145 5292 0,'0'-21'0,"0"-1"0,-42 1 15,20 21 1,1 0-16,0 0 16,0 21-16,0 1 0,21-1 0,-21 21 15,-1 0-15,22 1 0,-21 20 0,21 22 16,-21-22-16,0 22 0,21-21 16,-21 20-16,0 1 0,-1-22 0,1 22 15,0-21-15,0-1 0,0 22 0,0-22 16,-1 1-16,1-1 0,0-20 0,21-1 15,0 0-15,0 1 0,0-1 16,0-21-16,0 0 0,0 0 16,0 1-16,0-44 31,0 1-31,0 0 16,0 0-16,21 0 0,-21 0 15,21-22-15,-21 1 0,0 0 0,22-1 16,-1-20-16</inkml:trace>
  <inkml:trace contextRef="#ctx0" brushRef="#br0" timeOffset="32711.72">17208 5249 0,'0'-21'0,"0"42"0,0-63 0,0 21 16,0 0-16,22 0 0,-1 21 15,0 0-15,0-22 0,21 22 16,1-21-16,20 21 0,1 0 0,20 0 16,1 0-16,0 0 0,-1 0 0,43 0 15,-21 0-15,21 0 0,0 0 16,0 0-16,-21 0 0,21 0 0,0 0 16,0 21-16,-21-21 0,21 0 15,-21 0-15,0 0 0,-1 0 0,-20 0 16,-21 0-16,-1 0 0,1 22 0,-22-22 15,-21 0-15,21 0 0,-20 0 16,-1 0-16,0 0 16,-21 21-1,0 0 1,0 0-16,0 0 0,0 0 0,0 1 16,0 20-16,0 0 0,0-21 0,0 22 15,-21 20-15,21-20 0,0 20 16,0 1-16,0-1 0,0 1 0,0-1 15,0-21-15,0 22 0,0-1 0,0-20 16,21 20-16,-21 1 0,21-1 16,0 1-16,22 63 15,-43-85-15,0 22 0,21-1 0,-21-21 16,0 1-16,0-1 0,0 0 0,0-20 16,0 20-16,-21-21 0,-1 0 15,1 0-15,0 1 0,-42 20 16,41-21-16,-20-21 0,0 21 0,-1-21 15,1 21-15,-21-21 0,-1 0 0,-21 22 16,1-22-16,-1 21 0,-21-21 0,0 0 16,1 0-16,-22 0 0,-22 0 15,1 0-15,0 0 0,0 0 0,-21 0 16,-1 0-16,1 0 0,0 0 0,-1 0 16,22 0-16,0 0 0,0 0 0,0 0 15,21 0-15,21 0 0,-21 0 16,21 0-16,0 0 0,21 0 15,-20 0-15,41 0 0,-21 21 0,43-21 16,-21 0-16,20 21 0,1-21 0,21 21 16,0-21-16,-1 21 0,22 1 15,22-22 1,-1 0-16,0 0 0,0 0 16</inkml:trace>
  <inkml:trace contextRef="#ctx0" brushRef="#br0" timeOffset="33500.3">7874 7027 0,'0'0'0,"0"-21"0,-64-63 16,64 62 0,-21 1-16,21 0 0,-21 0 15,0 21-15,21-21 16,0 63 15,0-21-31,0 0 16,0 22-16,21 20 0,0-20 0,0 20 15,1 22-15,20-22 0,0 22 16,-21 0-16,22-22 0,-1 22 16,43 63-16,-43-63 0,0-1 15,1 1-15,-1 0 0,0-22 0,1 22 16,-1-1-16,0-20 0,1 21 16,-1-1-16,0-20 0,1 20 0,-1 1 15,0-21-15,1 20 0,-22 1 16,42 42-16,-20-42 0,-22-43 0,0 21 15,0 1-15,0-22 0,1 22 16,-22-22-16,0 0 0,21 1 0,-21-1 16,21 0-16,-21 1 0,0-22 15,0 0-15,0 0 0,0 0 0,0-42 32,0 0-17,0 0-15,0-21 0,0-1 0,0 1 16,0 0-16,0-1 0,-21-20 0,0-1 15</inkml:trace>
  <inkml:trace contextRef="#ctx0" brushRef="#br0" timeOffset="34180.03">7832 6879 0,'0'-21'0,"0"42"0,-22-63 16,1 42-16,0-21 0,0 21 16,0 0-16,0 0 0,-1 0 0,-20 0 15,21 0-15,0 0 0,-22 0 16,22 21-16,0 0 0,0 0 0,0 22 16,0-1-16,-1-21 0,1 21 0,0 1 15,0 20-15,0-20 0,0-1 16,21 0-16,0 1 0,0-1 0,-22 0 15,22-21-15,0 1 0,0-1 16,0 0-16,0 0 0,0-42 31,0 0-31,0 0 16,0-22-16,0 22 0,22-42 16,-22 20-16,0 1 0,21 0 15,-21-1-15,0 1 0,21-22 16,0 22-16,0 0 0,-21-1 0,21 22 15,1-21-15,-22 0 0,21 20 0,0 1 16,-21 0-16,21 21 0,0 0 16,0 0-16,1 0 0,-1 0 0,0 0 15,21 42-15,1-20 0,-22 20 16,21-21-16,0 21 0,22 22 0,-22-22 16,1 1-16,-1 20 0,0-21 15,22 22-15,-22-22 0,0 1 16,1-1-16,-1 0 0,-21 1 0,22-22 15,-22 21-15,21-21 0,-21 0 0,0 1 16,-21-1-16,22 0 16,-1-21-16,0 0 15,0 0-15</inkml:trace>
  <inkml:trace contextRef="#ctx0" brushRef="#br0" timeOffset="34870.79">12298 7049 0,'0'-22'0,"0"44"0,21-65 15,-21 22-15,0 0 0,21 21 0,-21-21 16,21 0-16,-21-1 0,21 22 0,-21-21 16,0 0-16,0 0 15,0 42 17,0 0-32,0 0 0,0 1 0,-21 20 15,0-21-15,21 43 16,-21-22-16,21 21 0,-21 1 0,21-1 15,0 22-15,-21-21 0,-1 20 0,22 1 16,-21-22-16,0 22 0,0 0 16,0 84-16,0-84 0,-1-1 15,1 1-15,0-21 0,0 20 0,0-20 16,0 20-16,-1-20 0,1-1 0,0 22 16,0-21-16,0-1 0,0 22 15,-1 21-15,22-43 0,-21 1 16,21-22-16,-21 0 0,21 1 0,-21-1 15,21 0-15,0-21 0,0 1 16,0-1-16,0 0 0,0 0 0,0-42 31,0 0-31,0 0 0,0-1 0,0 1 16,0 0-16,0 0 0,21 0 0,-21 0 16,21-1-16,0 1 0,1-21 0,-22 0 15,21 20-15,0-20 0,-21-21 16,0 20-16,21-20 0</inkml:trace>
  <inkml:trace contextRef="#ctx0" brushRef="#br0" timeOffset="35487.65">12277 7006 0,'0'-21'0,"0"42"0,0-63 16,-22 42-1,1 0-15,0 0 0,0 0 16,0 0-16,0 21 0,-1 0 0,1 0 16,-21 43-16,21-22 0,0-21 15,-1 22-15,1-1 0,0 0 16,0 1-16,-21-1 0,20 0 15,1-20-15,-21 20 0,21-21 0,0 21 16,-1-20-16,1-1 0,0 0 16,0-21-16,21 21 0,-21-21 15,21-21 1,0 0-16,0 0 16,21-1-16,0-20 0,0 21 15,0 0-15,1-22 0,-1 1 0,0 0 16,21-1-16,1 1 0,-22 0 15,21-1-15,0 22 0,1-21 0,-1 0 16,0 20-16,1 1 0,-1 0 16,-21 0-16,43 0 0,-43 21 15,0 0-15,0 0 0,0 0 16,1 0-16,-1 21 16,-21 0-16,0 0 0,21 0 0,0 22 15,-21-1-15,21 0 0,-21 22 16,0-22-16,0 22 0,21-22 0,-21 22 0,22-22 15,-22 21-15,0-20 0,0-1 16,21-21-16,-21 22 0,21-22 16,-21 0-16,21 0 0,-21 0 0,0 0 15,21 1-15,0-22 0,-21 21 16,22-21-16,-1 0 16,0 0-16,-21-21 15,0-1 1</inkml:trace>
  <inkml:trace contextRef="#ctx0" brushRef="#br0" timeOffset="36235.76">16891 7112 0,'21'0'0,"-42"0"0,63-21 0,-21 21 16,1-21-16,-1 21 0,0 0 16,0 0-16,0-21 0,0 21 0,1 0 15,-1-22-15,-21 1 0,21 21 16,-21-21-16,-21 21 31,0 0-15,-1 0-16,1 21 0,-21 0 15,0 1-15,-1 20 0,1 0 0,-22 1 16,1-1-16,-1 0 0,-20 22 16,-1-22-16,0 22 0,-20-22 0,20 21 15,0 1-15,-21-22 0,22 1 0,-107 62 16,107-41-16,-1-1 0,-21-20 15,21 20-15,-20-20 0,-1 20 0,0-21 16,21 22-16,-21-22 0,22 22 16,-22-22-16,0 0 0,21 1 0,-20-1 15,-107 43-15,106-43 16,21 0-16,-20 22 0,20-43 0,21 21 16,1 1-16,-1-1 0,1-21 15,21 22-15,-22-22 0,22 0 0,21 0 0,-22 0 16,1 0-16,21 1 0,0-1 15,-1 0-15,1 0 0,-21 0 16,21 0-16,0 1 0,21-1 16,-22-21-16,22 21 0,-21-21 15,21 21-15,21-21 32,1-21-32,-1 0 0,0 0 15,21-1-15,-21 1 0,22-21 0</inkml:trace>
  <inkml:trace contextRef="#ctx0" brushRef="#br0" timeOffset="37025.29">16933 7091 0,'-21'0'31,"0"0"-31,0 0 0,0 0 0,-1 0 16,-20 0-16,0 0 0,21 0 15,-22 0-15,-20 0 0,20 0 0,1 21 16,-21-21-16,20 21 0,-20-21 0,-1 21 16,22-21-16,-22 22 0,22-22 15,-21 0-15,20 21 0,22-21 0,0 0 16,-21 0-16,63 0 31,0 0-31,21 0 16,-21 0-16,22-21 0,20 21 0,-20-22 15,20 22-15,-21-21 0,22 21 0,-1-21 16,-20 21-16,20-21 0,1 0 16,-1 21-16,-20-21 0,20-1 15,-21 22-15,1-21 0,-22 21 0,21 0 16,-21 0-16,1 0 0,-22-21 0,0 42 31,0 0-31,0 1 16,0-1-16,0 21 0,0 0 0,0 1 15,0-1-15,0 0 0,0 22 0,0-22 16,0 22-16,0-22 0,0 0 16,0 1-16,0-1 0,0 0 0,-22-20 15,22 20-15,-21-21 0,0 21 16,21-20-16,0-1 0,0 0 16,-21 0-16,21 0 15,-21-21 1,21-21 15</inkml:trace>
  <inkml:trace contextRef="#ctx0" brushRef="#br0" timeOffset="37885.19">6583 5144 0,'0'-22'15,"0"44"-15,0-65 0,0 22 0,0 0 16,0 0-16,0 0 0,-21 42 47,-1 0-47,22 0 0,0 21 0,0 1 15,-21-22-15,21 21 0,-21 1 16,0-1-16,21 0 0,0 1 16,-21-22-16,0 21 0,-1 0 0,22 1 15,0-1-15,0-21 0,-21 22 0,21-22 16,0 0-16,0 0 0,0 0 16,0 0-16,0-42 46,0 0-46</inkml:trace>
  <inkml:trace contextRef="#ctx0" brushRef="#br0" timeOffset="38124.25">6138 5652 0,'0'21'0,"0"-42"0,-21 42 16,21 0-16,0 0 15,0 0 1,21-21-16,0 0 0,1 0 15,-1 0-15,21 21 0,-21-21 0,22 0 16,-1 0-16,0 0 0,1 0 16,-1 0-16,0 0 0,1 0 0,-1 0 15,0 0-15,1 0 0,-1-21 0,-21 21 16,0 0-16,0-21 0,1 21 16,-1-21-16,-21 0 0,21 21 0,-21-21 15,0-1-15,0 1 0,0 0 16,0 0-16,0 0 0,0-22 15</inkml:trace>
  <inkml:trace contextRef="#ctx0" brushRef="#br0" timeOffset="38378.28">6350 5059 0,'-21'0'16,"42"0"-16,-42-21 15,21 0-15,0-1 16,21 22-16,21-21 0,-21 21 15,22 0-15,-1-21 16,0 21-16,1 0 0,-1 0 0,0 0 16,22-21-16,-22 21 0,1 0 0,-22 0 15,21 0-15,-21 0 0,0 0 16,1 0-16,-1 0 0,-21 21 31,0 0-15,0 0-16,0 1 15</inkml:trace>
  <inkml:trace contextRef="#ctx0" brushRef="#br0" timeOffset="38656.26">7091 5482 0,'0'0'0,"0"21"0,0 1 15,0-1-15,0 0 0,0 0 16,0 0-16,0 22 0,0-22 16,0 21-16,0-21 0,0 22 0,0-22 15,0 21-15,0 0 0,0-20 0,-21 62 16,21-63-16,0 1 16,0 20-16,0-21 0,0 0 0,0 0 15,-22 1-15,22-1 16,22-21 15,-1-21-15</inkml:trace>
  <inkml:trace contextRef="#ctx0" brushRef="#br0" timeOffset="39378.42">12509 5546 0,'-63'-21'0,"126"42"0,-168-42 16,41-1-16,22 1 0,-1 21 0,-20-21 16,42 21-16,21-21 15,0 0 1,42 21-16,-21 0 0,22 0 0,-1 0 15,0 0-15,1 0 0,-1 0 0,64 0 16,-64 0-16,0 0 16,22 0-16,-22 0 0,22 0 15,-22 0-15,-21 0 0,22 0 0,-22 21 16,0-21-16,-63 0 16,20 0-1,1 0-15,0 0 0,-21 0 0,21 0 16,-22 0-16,22 0 0,-21 0 0,21 0 15</inkml:trace>
  <inkml:trace contextRef="#ctx0" brushRef="#br0" timeOffset="39623.97">12531 5461 0,'-22'0'0,"1"0"16,0 0 0,21 21-1,-21-21-15,21 21 0,-21 22 0,21-22 16,0 21-16,0 1 0,0-1 0,-21-21 15,21 21-15,0 1 0,-22-1 16,22 0-16,0 1 0,0-22 0,0 21 16,0-21-16,0 1 0,0-1 0,0 0 15,0 0-15,0 0 0,0 0 16,-21-21 46</inkml:trace>
  <inkml:trace contextRef="#ctx0" brushRef="#br0" timeOffset="39849.05">12107 6160 0,'-21'0'16,"42"0"-16,-63 0 0,42 21 0,21 0 31,0-21-16,0 0-15,1 0 0,20 0 0,-21 0 16,21 0-16,1 0 0,-1 0 16,0 0-16,-20 0 0,20 0 0,-21 0 15,0 0-15,0 0 0,1 0 16,-1-21 0,-21 0-1</inkml:trace>
  <inkml:trace contextRef="#ctx0" brushRef="#br0" timeOffset="40316.18">13039 5969 0,'-22'-42'15,"1"42"-15,21-21 0,0-1 16,0 1-16,0 0 15,21 0-15,1 21 0,-1-21 16,0 21-16,21 0 0,-21 0 0,22 0 16,-22 0-16,21 0 0,-21 0 15,22 21-15,-22 0 0,0 0 0,0 0 16,-21 1-16,0-1 0,0 0 16,0 21-16,0-21 0,-21 1 0,-21-1 15,21 0-15,-22 0 0,1 0 0,-22 0 16,22 1-16,-21-1 0,20-21 15,1 21-15,-22 0 0,43-21 0,-21 0 16,21 21-16,0-21 0,-22 0 16,64 0 15,1 0-31,20 0 0,-21 0 0,21 0 16,-20 0-16,20 0 0,0 0 0,1 0 15,-22 0-15,21 0 0,0 0 16,1 0-16,-22 0 0,21 0 0,-21 0 15,1 0-15,-1 0 0,0 0 0,0 0 16,0 0-16,-21-21 47</inkml:trace>
  <inkml:trace contextRef="#ctx0" brushRef="#br0" timeOffset="41046.33">18817 5800 0,'0'0'0,"0"-21"16,0-1-16,0 1 0,0 0 15,-21 21-15,0 0 16,0 21-1,-1 22-15,22-22 0,0 21 16,-21 0-16,21 1 0,-21-1 0,0 0 16,21 1-16,0-1 0,-21 0 0,21 22 15,-21-22-15,21 1 16,-22-1-16,22 0 0,0-21 0,0 22 16,0-22-16,0 21 0,0-21 0,-21 1 15,21-1-15,0 0 16,-21-21-1,0-21 1,0 21 0,21-21-16,-21 21 0</inkml:trace>
  <inkml:trace contextRef="#ctx0" brushRef="#br0" timeOffset="41284.37">18288 6498 0,'0'21'0,"0"-42"0,-21 42 16,21 1-16,-21-22 15,21 21-15,21-21 32,0 21-32,21-21 0,-21 0 0,22 0 15,-1 0-15,0 0 0,1 0 16,-1 0-16,22 21 0,-22-21 0,0 0 16,1 0-16,-1 0 0,-21 0 0,0 0 15,0 0-15,1 0 0,-1 0 0,-21-21 16,0 0-1,0 0-15,0-1 16,0 1-16,-21 0 0,-1 0 0,1-21 16,0 20-16</inkml:trace>
  <inkml:trace contextRef="#ctx0" brushRef="#br0" timeOffset="41562.37">18436 5842 0,'-21'-21'16,"42"42"-16,-42-84 16,21 41-16,21 1 15,0 0-15,0 21 0,1-21 0,20 21 16,-21-21-16,21 21 0,1-21 0,-1 21 16,0 0-16,1 0 0,-22 0 15,21 0-15,-21 0 0,22 0 0,-22 0 16,0 0-16,0 0 15,-21 21 1,0 0-16,0 0 16,0 0-1,0 0-15</inkml:trace>
  <inkml:trace contextRef="#ctx0" brushRef="#br0" timeOffset="42217.15">19219 6223 0,'0'0'0,"-21"0"0,42-21 47,0 21-47,1 0 16,-1 0-16,0 0 0,21 0 0,-21 0 15,1 0-15,-1 0 16,0 0-16,0 21 0,0-21 0,-21 21 16,21 0-16,-21 1 0,0-1 15,0 0-15,-21 0 0,0-21 0,0 21 16,0 0-16,-22 1 0,1-1 16,21-21-16,-21 21 0,-1 0 0,22-21 15,0 0-15,-21 21 0,20-21 16,1 0-16,21-21 31,21 21-31,1 0 16,-1-21-16,0 21 0,0 0 15,0 0-15,0 0 0,1 0 0,-1 0 16,0 0-16,0 0 0,0 0 16,22 21-16,-22-21 0,0 21 0,0-21 15,0 21-15,0 1 0,1-1 16,-22 0-16,0 0 0,0 0 0,0 0 15,0 1-15,0-1 0,-22 0 16,1 0-16,-21-21 0,21 21 0,-22-21 16,22 21-16,-21-21 0,21 0 15,-43 22-15,43-22 0,0 0 16,0 0-16,0 0 0,-1 0 16,1 0-16,0 0 15,0 0 1,0 0-1,0 0 1</inkml:trace>
  <inkml:trace contextRef="#ctx0" brushRef="#br1" timeOffset="57619.82">1164 8170 0,'0'-21'0,"0"42"0,0-63 0,0 21 0,0 0 16,0 0-16,21-1 0,-21 1 15,0 0-15,0 0 0,21 0 16,-21 0-16,0-1 16,0 1-1,0 0 1,0 0-16,0 0 15,0 0 1,0-1 0,-21 22-16,0 0 31,21 22-31,0-1 0,0 0 16,0 21-16,0-21 0,0 22 15,0 20-15,0-20 0,0-1 16,0 21-16,0-20 0,0 20 0,0-20 15,0-1-15,0 0 0,0 1 16,0-1-16,0-21 0,0 0 0,0 22 16,0-22-16,-21 0 0,21 0 15,0 0-15,0 0 16,-21-21 0,0-21 15</inkml:trace>
  <inkml:trace contextRef="#ctx0" brushRef="#br1" timeOffset="57843.41">889 8700 0,'-21'21'0,"0"0"16,42-21 15,0 0-31,0 0 0,0 0 15,22 0-15,-22 0 0,21 0 16,-21 0-16,22 0 0,-1 0 16,-21 0-16,21 0 0,-20-21 15,-1 21-15,0-21 0,0 21 0,0 0 16,-21-22-16,21 1 16,-21 0-16,0 0 0</inkml:trace>
  <inkml:trace contextRef="#ctx0" brushRef="#br1" timeOffset="58079.93">952 7874 0,'0'0'0,"0"-21"16,22 0-16,-1 21 15,0-21-15,21-1 0,-21 22 16,1 0-16,-1 0 0,0 0 16,0 0-16,0 0 0,0 0 15,1 22 1,-22-1 0</inkml:trace>
  <inkml:trace contextRef="#ctx0" brushRef="#br1" timeOffset="58629.25">1545 8403 0,'-21'0'15,"21"21"1,-21 1-16,0-1 16,21 0-16,0 0 15,-22 0-15,22 0 0,0 1 16,-21-1-16,21 0 0,-21 0 16,21 0-16,0 0 0,-21-21 0,0 22 15,21-1-15,-21-21 0,21 21 16,0-42 15,0 0-15,0-1-16,0 1 0,0 0 0,21 0 15,0 0-15,0 0 0,0-1 16,0 1-16,22 0 0,-22 0 16,0 0-16,21 0 0,-20 21 15,-1 0-15,21-22 0,-21 22 0,0 0 16,1 0-16,-1 0 0,0 22 0,0-1 15,0 0-15,-21 0 0,0 0 16,0 0-16,0 1 0,0-1 16,0 0-16,0 0 0,0 0 15,0 0-15,-21 1 0,0-1 16,21 0 0,0-42 15,0 0-16,0-1-15</inkml:trace>
  <inkml:trace contextRef="#ctx0" brushRef="#br1" timeOffset="58936.18">2201 7832 0,'-21'0'16,"0"63"0,21-42-16,-21 22 0,21-1 0,-21 0 15,-1 1-15,22-1 0,0 0 0,-21 22 16,21-22-16,-21 1 0,21-1 16,-21 0-16,21 1 0,0-22 0,0 21 15,0-21-15,0 0 0,0 1 16,0-1-16,0 0 0,21-21 47,0-21-47,-21 0 15,21-1-15,-21 1 16</inkml:trace>
  <inkml:trace contextRef="#ctx0" brushRef="#br1" timeOffset="59135.81">2032 8361 0,'0'0'0,"-21"0"16,42 0 15,0 0-15,0 0-16,0 0 0,1 0 0,-1 0 16,0 0-16,0 0 0,0 0 15,0-21-15,1 21 16,-1 0-1,-21-21-15,21 21 0</inkml:trace>
  <inkml:trace contextRef="#ctx0" brushRef="#br1" timeOffset="59903.89">2392 8467 0,'0'21'16,"0"0"-1,21-21-15,0 0 16,0 0-16,0 0 16,1 0-16,-1-21 0,0 21 0,0-21 15,0 0-15,0-1 16,1 22-16,-22-21 0,21 0 0,-21 0 16,0 0-16,0 0 15,0-1-15,0 1 16,-21 21-1,-1 0-15,1 0 16,0 21-16,21 1 0,-21-1 16,21 0-16,-21 0 0,21 0 15,0 0-15,-21 1 0,21-1 16,-22 0-16,22 0 0,0 0 16,0 0-16,0 1 0,0-1 15,0 0-15,22 0 0,-1-21 16,0 0-16,0 0 0,0 21 15,0-21-15,1 0 0,20 0 0,-21 0 16,0 0-16,22 0 0,-22-21 16,0 21-16,21-21 0,-21 0 0,1 21 15,-1-21-15,0-1 0,0 1 0,0 0 16,-21 0-16,0 0 0,0 0 16,0-1-16,0 1 0,-21 21 46,21 21-46,-21-21 16,21 22 0,21-22-1,0 0-15,0 0 0,1-22 16,-1 22 0,-21-21-16,21 21 0,0 0 15,-21-21-15,0 42 31,0 0-31,0 1 16,0-1-16,0 0 16,0 0-16,-21 0 0,21 0 0,0 1 15,0-1-15,-21 0 0,21 0 16,0 0-16,0 0 16,21-42 30,0 0-30,0 0-16,-21 0 0</inkml:trace>
  <inkml:trace contextRef="#ctx0" brushRef="#br1" timeOffset="60603.09">3450 8319 0,'0'0'0,"0"-22"0,0 1 15,21 0 1,0 0-16,1 0 16,-1 21-16,0-21 0,0-1 15,0 1-15,0 0 0,1 0 16,-22 0-16,21 0 0,0-22 0,-21 22 15,21-21-15,-21 21 0,0-22 16,0 22-16,0-21 0,0 21 0,0-1 16,0 1-16,-21 21 0,0-21 0,0 21 15,-1 0-15,1 0 16,0 21-16,0-21 0,21 21 0,0 22 16,-21-22-16,21 21 0,-21 22 15,21-22-15,-22 22 0,22-22 0,0 21 16,0 1-16,-21-1 0,0-20 0,0 20 15,21 1-15,0-1 16,-21-20-16,0 20 0,-1 1 0,22-1 16,-21 1-16,0-22 0,0 21 0,0 1 15,21-22-15,-21 22 0,-1-22 16,1 0-16,21 1 0,0-1 0,0-21 16,0 22-16,0-22 0,0 0 0,0 0 15,0 0-15,0 0 16,21-21-16,1 0 15,-1 0-15,0 0 0,0 0 0,21-21 16,-20 0-16,-1 0 0,0 0 16,21 0-16,-21-1 0,1 1 15,-1-21-15,0-22 0,-21 22 16,0 0-16,0-1 0,0 1 16,0 0-16,0 21 0,-21-22 0,0 1 15,-1 21-15,1 0 0,-21-22 16,21 43-16,0-21 0,-1 0 0,1 21 15,21-21-15,-21 21 0,21-21 32,21 21-17,0-22-15,1 1 0,-1 21 0,0 0 16,21-21-16,-21 21 0,22-21 16,-1 21-16,-21-21 0,22 21 15,-1-21-15,-21 21 0</inkml:trace>
  <inkml:trace contextRef="#ctx0" brushRef="#br1" timeOffset="61599.74">4000 8340 0,'0'-21'0,"-21"-1"16,0 22-16,0 0 0,0 0 16,0 0-16,-1 0 0,1 0 15,0 22-15,0-1 16,21 0-16,-21 0 0,0 0 0,21 0 15,-22 1-15,22-1 0,0 0 16,0 0-16,0 0 0,0 0 16,0 1-16,0-1 15,22-21 1,-1 0-16,0 0 0,0 0 16,0 0-16,0-21 0,1 21 15,-1-22-15,0 1 0,0 0 16,-21 0-16,21 0 0,-21 0 15,0-1-15,21 1 0,-21 42 32,0 1-17,0-1-15,0 0 16,0 0-16,0 0 0,0 0 16,0 1-16,22-1 0,-22 0 0,21-21 15,-21 21-15,21-21 16,0 0-16,0 0 15,0 0-15,1 0 0,-1 0 0,0 0 16,0-21-16,0 0 0,0 21 0,1-21 16,-1-1-16,0 1 0,0 0 15,0 0-15,0 0 0,1 0 16,-1 21-16,-21-22 0,21 22 16,0 0 46,0 0-31,-21-21-31,0 0 16,21 21-16,-21-21 16,0 0-16,0 0 15,-21 21 1,0 0-16,0 0 15,0 21-15,0 0 16,21 0-16,-22 0 0,1 0 0,21 1 16,0-1-16,-21 0 0,21 0 15,-21 0-15,21 0 0,0 22 0,0-22 16,0 0-16,0 0 0,0 0 0,0 1 16,21-1-16,0-21 0,-21 21 15,21 0-15,1-21 0,20 0 0,-21 21 16,0-21-16,22 0 0,-1 0 0,-21 0 15,21 0-15,-20-21 0,20 0 16,-21 21-16,0-21 0,0 0 16,1-1-16,-1-20 0,0 21 0,0 0 15,-21 0-15,0-22 16,0 22-16,0 0 0,0 0 0,-21 21 16,0 0-1,0 0-15,21 21 0,0 0 16,-22 0-16,1 0 0,21 1 0,0-1 15,0 0-15,0 0 0,0 0 16,0 0-16,0 1 0,0-1 16,21-21-16,1 0 0,-1 21 15,0-21-15,0 0 0,0 0 16,0 0-16,1 0 16,-22-21-16,21 0 0,0 21 15,0-22-15</inkml:trace>
  <inkml:trace contextRef="#ctx0" brushRef="#br1" timeOffset="62243.78">6456 8107 0,'21'-21'0,"-42"42"0,63-63 15,-42 20-15,0 1 0,0 0 16,0 0-16,21 0 0,-21 0 15,0 42 17,0 0-32,0 0 0,-21 0 15,21 22-15,0-22 0,-21 21 0,21 0 16,-21-20-16,21 20 0,-21 0 0,21-21 16,0 22-16,0-22 0,0 21 15,-22-21-15,1 43 16,21-43-16,0 0 0,0 0 15,0 1-15,0-1 0,-21-21 0,21 21 16,0 0 0,0-42 62</inkml:trace>
  <inkml:trace contextRef="#ctx0" brushRef="#br1" timeOffset="62551.98">6244 8615 0,'-21'0'0,"42"0"0,-63 0 15,21 21-15,21 0 16,0 0 15,21-21-15,0 0-16,0 0 0,0 0 0,0 0 15,1 0-15,-1 0 0,0 0 16,21 0-16,-21 0 0,1 0 0,20 0 16,-21 0-16,0 0 0,22 0 15,-22 0-15,0 0 0,0 0 16,0 0-16,-21-21 0,21 21 0,-21-21 15,0 0-15,0 0 16,22 21-16,-22-21 16,0-1-16,0 1 0,0 0 15</inkml:trace>
  <inkml:trace contextRef="#ctx0" brushRef="#br1" timeOffset="63199.55">6244 7959 0,'0'0'0,"-42"0"16,21 0-16,42 0 47,0 0-47,21-21 0,-21 21 0,1 0 15,20 0-15,0-22 0,-21 22 0,22 0 16,-1 0-16,0 0 0,1 0 15,-22 0-15,21-21 0,1 21 0,-22 0 16,0 0-16,0 0 0,0 0 16,0 0-16,-21 21 265,-21-21-249,0 0-16,21 22 0</inkml:trace>
  <inkml:trace contextRef="#ctx0" brushRef="#br1" timeOffset="69720.53">7006 8340 0,'21'-21'0,"-21"-1"31,0 44 1,0-1-32,0 0 15,0 0-15,0 0 0,0 0 16,0 1-16,0 20 0,0-21 0,0 0 16,0 0-16,0 1 0,0 20 15,-21-21-15,21 0 16,0 0-16,0 1 0,-21-1 15,21 0 1,0-42 47,-21 0-48</inkml:trace>
  <inkml:trace contextRef="#ctx0" brushRef="#br1" timeOffset="70753.1">2476 9144 0,'0'0'16,"22"-21"-16,-1 21 0,-21-21 15,21 21-15,-21-21 0,21 21 0,0-22 16,-21 1 0,0 0 15,-21 21-16,0 0-15,-21 21 0,20-21 16,1 21-16,-21 1 0,21-22 0,-22 21 16,22-21-16,0 21 0,0-21 15,21 21 1,21-21 0,-21 21-1,21-21-15,0 0 0,22 0 0,-22 21 16,0-21-16,0 22 0,0-1 15,1-21-15,-22 21 0,0 0 0,0 0 16,0 0-16,0 1 0,0-1 16,0 0-16,-22 0 0,1 0 0,0-21 15,0 21-15,-21 1 0,20-1 16,1-21-16,0 21 0,0-21 16,42 0 30,0 0-46,0 0 16,1 0-16,-22 21 16,0 0-1,0 0-15,0 1 16,-22-1 0,22 0-1,-21-21-15</inkml:trace>
  <inkml:trace contextRef="#ctx0" brushRef="#br1" timeOffset="71759.71">2519 10753 0,'-21'0'16,"42"0"-16,-64 0 0,22 0 0,0 0 15,21-21 1,0-1 0,0 1-1,21 21-15,0 0 16,1 0-16,-22 21 31,0 1-31,0-1 0,-22-21 16,1 21-16,0 0 0,0 0 15,0 0-15,0 1 0,-1-1 0,-20 0 16,21 0-16,21 0 0,-21 0 16,21 1-1,0-1-15,21-21 0,0 0 16,0 21-1,0-21-15,1 21 0,-1-21 0,0 21 16,-21 0-16,21 1 0,-21-1 16,0 0-16,0 0 0,0 0 15,0 0-15,-42 1 0,21-1 16,-1 0-16,1 0 0,0-21 0,0 21 16,0 0-16,0-21 15,-1 0-15,22-21 16,0 0-16,-21 0 15,21 0-15,0 0 0,0-22 0</inkml:trace>
  <inkml:trace contextRef="#ctx0" brushRef="#br1" timeOffset="72058.64">2455 10118 0,'-21'0'0,"42"0"0,-42-21 16,42-1-1,0 22-15,22 0 16,-1 0-16,0-21 0,22 21 0,-22 0 16,22 0-16,-1 0 0,-20 0 15,-1 0-15,0 0 0,1 0 0,-1 0 16,-21 0-16,0 0 0,0 0 0,-42 21 31,0-21-31,0 0 16,0 0-16,-22 0 0,22 22 15,-21-22-15,0 0 0</inkml:trace>
  <inkml:trace contextRef="#ctx0" brushRef="#br1" timeOffset="72235.82">2413 10266 0,'0'0'0,"0"21"15,21-21-15,0 0 0,0 0 16,1 0-16,20 0 0,0 0 16,1 0-16,-1 0 0,0 0 0,1 0 15,20 0-15,-21 0 0,1 0 16,-1-21-16,-21 21 0,22 0 0,-22 0 16,-42 0 15</inkml:trace>
  <inkml:trace contextRef="#ctx0" brushRef="#br1" timeOffset="72382.05">2709 10372 0,'0'21'0,"21"-21"0,-21 21 16,22-21-16,-1 0 0,0 0 0,21 0 16,-21 0-16,1 0 0,20 0 15,-21 0-15,21 0 0,-20 0 0,20 0 16,-21-21-16,0 21 0,0 0 15</inkml:trace>
  <inkml:trace contextRef="#ctx0" brushRef="#br1" timeOffset="75596.28">1058 11769 0,'21'-21'0,"-42"42"0,64-42 0,-43-1 15,21 22-15,0-21 0,-21 0 0,21 0 16,0 0-16,0 0 0,1-43 16,-1 22-16,0-1 0,0 1 15,-21 0-15,0 21 0,0-22 16,21-20-16,-21 42 15,0-1-15,0 1 0,-21 21 16,21 21 0,-21 1-16,21 20 0,-21 0 0,21 22 15,0-22-15,0 22 16,0-1-16,0-21 0,0 22 0,-21-1 16,21 1-16,0-22 0,0 22 15,0-22-15,-22 22 0,1-22 0,21-21 16,-21 21-16,21 1 0,-21-22 15,21 0-15,-21-21 0,0 21 0,21 0 16,-22-21-16,1 0 16,0 0-16,0-21 0,0 0 15,0 0-15,21 0 16,-22 0-16,1 21 0,21-22 0,-21-20 16,0 42-1,21 21 1,0 0-16,0 1 15,0-1-15,0 0 0,0 0 16,21 0-16,0 0 16,0-21-16,1 0 0,-1 0 15,0 0-15,21 0 0,-21 0 0,22 0 16,-1 0-16,-21 0 0,22-21 16,-1 0-16,-21 0 0,21 0 15,1 0-15,-22-1 0,0-20 0,0 21 16,0 0-16,-21 0 0,0-1 0,0 1 15,22 21-15,-22 21 32,0 1-17,0-1-15,0 0 0,-22-21 0,22 21 16,-21 0-16,21 0 0,0 1 16,-21-1-1,21-42 16,21-1-31,0 22 16,-21-21-16,22 0 0,-22 0 0,21 0 16,0 0-16,0 21 15,0 0 1,-21 21 0,21 0-16,-21 0 15,0 0-15,0 0 0,0 1 0,0-1 16,22 0-16,-1-21 15,-21 21-15,21-21 0,0 0 16,0 0-16,0 0 0,1 0 16,20 0-16,-21-21 0,0 0 0,0 21 15,1-21-15,-1-1 0,0-20 16,21 21-16,-21-21 0,1 20 0,-1-20 16,0 0-16,0 21 0,0-22 15,-21 1-15,21 0 0,1-1 16,-1 1-16,-21 0 0,0 20 0,0-20 15,0 21-15,0 0 0,0 0 16,-21 21 0,-1 21-16,22 0 15,-21 0-15,0 21 0,0-20 0,0 20 16,21 0-16,-21-21 0,-1 22 16,1-1-16,21 43 0,-21-43 15,21 0-15,0 1 0,0-1 0,0-21 16,0 22-16,0-22 0,0 0 15,21 0-15,0-21 0,1 21 0,-1-21 16,0 0-16,0 0 0,0 0 16,22 0-16,-22 0 0,21-21 15,-21 21-15,22-21 0,-22 0 0,0 0 16,21-1-16,-21-20 0,1 21 16,-1 0-16,-21-22 0,0 22 0,21 0 15,-21 0-15,0 0 0,-21 21 31,0 0-31,21 21 0,0 0 16,-22 0-16,1 0 0,21 1 16,0-1-16,0 0 0,0 0 0,0 0 15,0 0-15,0 1 16,0-1-16,21-21 16,1 21-16,-1-21 0,21 0 15,-21 0-15,0 0 0,1-21 16,20 0-16,-21 21 0,21-22 0,-20 1 15,20 0-15,-21 0 0,0 0 16,0 0-16,1-1 0,20 1 16,-42 0-16,0 42 31,0 0-15,0 1-16,0-1 0,0 0 0,0 0 15,0 0-15,0 0 16,0 1-16,0-1 0,21-21 0,0 21 15,0-21-15,1 0 0,-1 21 0,0-21 16,21 0-16,-21 0 0,1 0 16,20 0-16,0 0 0,-21-21 0,22 21 15,-1-21-15,-21 0 0,22-1 16,-22 1-16,0-21 0,0 21 0,21-22 16,-20 22-16,20-63 0,-42 41 15,21 1-15,0 21 16,0-22-16,-21 1 0,0 21 0,0 0 15,0 0-15,0-1 0,-21 44 32,0-1-17,21 0-15,-21 0 0,0 21 0,21-20 16,-21 20-16,-1 0 0,22 1 16,-21 62-16,21-62 0,-21 20 15,21 1-15,-21-22 0,21 22 0,-21-22 16,21 21-16,0-20 15,0-1-15,0 22 0,0-22 0,0 0 16,0 1-16,0-1 0,0 0 0,0 1 0,0-1 16,0-21-16,0 21 15,0-20-15,21-1 0,0-21 0,0 21 16,0-21-16,1 0 0,-1 0 0,0 0 16,0-21-16,21 0 0,-20-1 15,-1 1-15,0 0 0,21-21 0,-21-1 16,-21 22-16,22-21 0,-22 0 0,0-1 15,0-20-15,0 20 0,0 1 16,-22 0-16,1-1 0,0 1 0,0 0 16,-21 21-16,20-1 0,-20 1 15,21 0-15,0 21 0,0 0 16,-1-21-16,1 0 0,64 0 16,-22 21-1,21-22-15,0 1 16,1 21-16,20-21 0,-20 0 0,20 21 15,-21-21-15,22 0 0,-22-1 0,1 1 16,-1 21-16,0-21 0,1 0 16,-22 21-16,0-21 0,0 21 0,0 0 15,-21-21-15,0-1 16,-21 22 0,0 0-16,0 0 0,0 0 15,-1 22-15,1-22 0,0 21 0,-21 0 16,21 0-16,-1 21 0,-20-20 15,21-1-15,0 0 0,21 42 16,0-41-16,0-1 0,0 0 16,0 0-16,21-21 15,0 0-15,0 0 16,0 0-16,1 0 0,-1-21 0,0 0 16,0 0-16,0-1 0,0 1 15,64-106 1,-64 106-16,-21 0 15,0 0-15,0 42 32,0 0-32,0 0 0,0 0 15,0 1-15,-21-1 16,21 0-16,0 0 0,0 0 0,0 0 16,0 1-16,0-1 0,0 0 15,21 0-15,0-21 0,1 0 16,-1 0-16,0 0 0,0 0 15,0 0-15,0 0 0,1-21 0,-1 0 16,0 0-16,0-1 0,0 22 0,0-21 16,1-21-16,-22 21 0,21 0 15,-21-1-15,21 1 0,-21 0 16,21 21-16,-21-21 0,0 42 47,21-21-32,-21 21-15,21-21 32,1 0-32,-1 0 15,0-21 1,0 0-16,-21 0 16,0 0-16,0-1 15,-21 22 1,0 0-16,0 0 15,-1 0-15,1 22 0,0-1 16,0 0-16,0 0 16,21 0-16,0 0 0,0 22 15,0-22-15,0 0 0,0 0 0,0 0 0,0 1 16,0-1-16,0 0 0,21-21 16,0 21-16,0-21 0,0 0 0,1 0 15,-1 0-15,0 0 0,0 0 0,21 0 16,-20 0-16,20 0 0,-21-21 15,0 21-15,22-21 0,-22 0 16,0-1-16,0 1 0,0 0 0,22-21 16,-22-1-16,-21 1 15,0 21-15,0 0 16,-21 42 0,-1 0-16,1 21 15,21-20-15,-21-1 0,21 0 16,0 21-16,0-21 0,0 1 0,0-1 15,0 0-15,0 0 0,0 0 0,21-21 16,0 21-16,1-21 0,-1 0 16,0 0-16,0 0 0,0 0 15,0 0-15,1 0 0,-1 0 0,0-21 0,0 21 16,-21-21-16,21 0 0,0 0 0,-21 0 16,0-1-16,0 1 0,0 0 15</inkml:trace>
  <inkml:trace contextRef="#ctx0" brushRef="#br1" timeOffset="75841.83">2180 11726 0,'-63'0'16,"126"0"-16,-148 0 0,43 0 0,21 0 15,63 0 1,-21 0-16,22 0 0,-1 0 16,22 0-16,-1 0 0,1 0 0,-1 0 15,1 0-15,-1 0 0,1 0 16,-1-21-16,-21 21 0,1 0 0,-22 0 16,21-21-16,-21 0 0,1 21 0</inkml:trace>
  <inkml:trace contextRef="#ctx0" brushRef="#br1" timeOffset="76497.69">6816 11409 0,'0'-21'16,"0"42"-16,0-63 0,0 20 0,0 1 15,0 0-15,-22 21 16,1 0-16,21 21 16,0 0-16,-21 1 0,21 20 0,-21-21 15,21 21-15,0-20 0,0 20 16,-21 0-16,21 1 0,0-1 0,0-21 15,-21 21-15,21 1 0,-22-1 0,22-21 16,-21 22-16,21-22 0,0 0 0,0 0 16,-21 0-16,21 0 15,0 1-15,-21-22 0,21 21 16,0-42 15,0-1-15</inkml:trace>
  <inkml:trace contextRef="#ctx0" brushRef="#br1" timeOffset="76744.23">6286 12002 0,'-42'0'16,"84"0"-16,-84 21 0,42 0 31,21-21-31,0 0 16,1 0-16,20 0 0,-21 0 0,21 0 15,-20 0-15,20 0 0,-21 0 0,21 0 16,1 0-16,-22 0 0,0 0 16,21 0-16,-20 0 0,-1 0 0,0 0 15,0 0-15,-21-21 16,21 21-16,-21-21 0,0-1 16,0 1-16,0 0 15,0 0-15,-21 0 0,21 0 16,-21-1-16,21-20 0</inkml:trace>
  <inkml:trace contextRef="#ctx0" brushRef="#br1" timeOffset="76991.27">6477 11324 0,'-21'0'16,"42"0"-16,-63-21 0,20 21 0,1-21 15,42 21 16,1 0-31,-1 0 0,21 0 0,-21-21 16,22 21-16,-22 0 0,21 0 16,0 0-16,-20 0 0,20 0 0,0 0 15,-21-21-15,1 21 0,-1 0 16,21 0-16,-21 0 16,0 0-1,-21 21-15,22-21 16,-1 21-16</inkml:trace>
  <inkml:trace contextRef="#ctx0" brushRef="#br1" timeOffset="77559.72">7451 11726 0,'0'-21'31,"0"0"-15,21 0-16,0 0 15,0 21 1,0-21-16,0 21 16,1 0-16,-1 21 15,-21 0-15,0 0 16,0 0-16,0 0 0,0 1 15,0 20-15,0-21 0,-21 0 16,-1 22-16,1-22 0,0 0 0,0 0 16,0 0-16,0 0 0,-1 1 0,1-1 15,0 0-15,0-21 0,0 0 16,0 21-16,-1-21 0,1 0 16,0 0-16,21-21 15,0 0-15,0 0 16,0-1-16,0 1 0,0 0 15,0 0-15,0 0 16,21 21-16,0 0 0,1 0 16,-22 21-16,21 0 15,0-21-15,0 21 0,-21 0 16,21 1-16,0-1 0,1 0 0,-1 0 16,21-21-16,-21 21 0,0 0 15,1-21-15,-1 22 0,42-22 16,-42 0-16,1 0 0,-1 0 0,0 0 15,0 0-15,0 0 0,0 0 16,1 0-16,-1 0 16,-21-22-16,21 22 0,-21-21 15</inkml:trace>
  <inkml:trace contextRef="#ctx0" brushRef="#br1" timeOffset="78493.17">2879 12637 0,'0'-22'15,"0"1"17,0 0-17,-22 21 1,1 0-1,0 0-15,0 0 0,0 21 0,0-21 16,-1 21-16,1-21 0,0 0 16,21 22-16,0-1 15,21-21 1,0 0-16,1 0 0,20 0 16,-21 0-16,0 0 0,0 21 0,1-21 15,-1 21-15,0-21 0,-21 21 16,0 0-16,0 1 0,0-1 15,0 0-15,0 0 0,-21 0 16,21 0-16,-21-21 0,-1 22 16,1-1-16,0-21 0,0 21 0,0-21 15,21 21-15,-21-21 0,-1 0 32,22 21 14,0 0-30,0 1-16,0-1 16,0 0-16,0 0 15,0 0 1,0 0 0,0 1-16</inkml:trace>
  <inkml:trace contextRef="#ctx0" brushRef="#br1" timeOffset="78759.67">2434 13229 0,'21'0'15,"0"0"1,22 0-16,-22 0 0,21 0 16,1 0-16,-1 0 0,21 0 0,-20 0 15,-1 0-15,22 0 0,-22 0 16,0 0-16,1 0 0,-1 0 0,-21 0 16,0 0-16,0 21 0,-42-21 31,0 0-31,-21 0 0,21 0 15,-22 22-15,-20-22 0</inkml:trace>
  <inkml:trace contextRef="#ctx0" brushRef="#br1" timeOffset="78957.82">2413 13335 0,'-106'21'16,"254"-42"-16,-190 21 0,-64 42 0,106-20 16,21-22-16,0 0 15,1 21-15,20-21 0,0 0 16,1 0-16,-1 0 0,21 0 0,-20 0 15,-1 0-15,22 0 0,-22 0 16,0 0-16,1 0 0,-1 0 0,-21 0 16,21 0-16,-20 0 0,-44 0 31,1 0-15,0 21-16</inkml:trace>
  <inkml:trace contextRef="#ctx0" brushRef="#br1" timeOffset="79121.56">2519 13483 0,'-64'21'16,"170"-42"-16,-148 21 0,-43 21 0,106-21 31,22 0-31,-22 0 16,21 0-16,0 0 0,1 0 0,-1 0 16,0 0-16,1 0 0,-1 0 15,-21 0-15,0 0 0,22 0 16,-22 0-16</inkml:trace>
  <inkml:trace contextRef="#ctx0" brushRef="#br1" timeOffset="79575.75">2815 13822 0,'0'0'16,"-21"0"-16,0 0 15,42 0 17,0 0-17,-21-21 1,0 42 0,-21-21-1,0 21-15,0 0 0,-1-21 0,-20 21 16,0 22-16,-1-22 0,22 0 15,21 0-15,0 0 16,0 1-16,21-1 16,1-21-16,-1 0 15,0 21-15,0-21 0,21 21 0,-20-21 16,-1 21-16,0-21 0,0 21 16,0-21-16,-21 22 0,0-1 15,0 0-15,0 0 16,-21 0-16,0-21 0,0 21 15,0-21-15,-1 22 0,1-22 16,0 21-16,0-21 0,0 21 16,0-21-16,-1 0 15,1 0-15,0 0 16,0 0-16,0 0 0</inkml:trace>
  <inkml:trace contextRef="#ctx0" brushRef="#br1" timeOffset="80876.57">1503 15028 0,'0'0'0,"0"-21"16,0 0-16,0 0 0,0 0 0,0-64 15,0 43 1,0 21-16,-21-43 0,21 43 16,0 0-16,0 0 0,-22-1 15,22 1-15,-21 21 0,0 0 16,0 21-16,21 1 0,-21-1 15,21 21-15,-21 0 0,21 22 16,0-22-16,0 22 0,0-1 16,0 1-16,0-22 0,0 22 0,0-1 15,0 1-15,21-22 0,-21 0 0,0 1 16,21-1-16,-21-21 0,0 21 16,0-20-16,0-1 0,0 0 0,-21 0 15,0-21-15,-1 0 16,1 0-16,0 0 0,-21 0 0,21 0 15,-1-21-15,-20 21 0,21-21 16,0 0-16,-22-22 0,22 22 0,0 0 16,0 0-16,21 0 0,-21 21 15,21 21 1,21 0 0,-21 0-16,21 0 0,0 0 15,-21 1-15,21-1 0,1 0 16,-1 0-16,0-21 0,0 21 0,21-21 15,-20 0-15,20 0 16,-21 0-16,21 0 0,1 0 0,-1 0 16,0-21-16,22 21 0,-22-21 15,1 0-15,-1 0 0,-21-1 0,21 1 16,-20 0-16,-1 0 0,0 0 16,0 0-16,-21-1 0,0 1 0,0 42 31,0 1-16,0-1-15,0 0 0,-21-21 16,0 21-16,21 0 0,-21 0 0,-1-21 16,22 22-16,22-44 47,-1 1-47,0 21 15,-21-21-15,21 0 0,0 0 0,-21 0 16,21 21-16,1-22 0,-22 1 15,21 21-15,0 0 16,-21 21 0,0 1-16,21-1 0,-21 0 0,0 0 15,0 0-15,21 0 0,-21 1 16,0-1-16,21 0 0,1 0 16,-1 0-16,0-21 15,0 0-15,0 0 0,0 0 16,1 0-16,-1 0 0,21 0 15,-21-21-15,22 21 0,-22-21 16,21 0-16,-21-22 0,0 22 0,22-21 16,-22 21-16,0-22 0,0-20 15,0 21-15,-21-1 0,22-20 0,-22 20 16,21 1-16,-21-21 0,0 41 16,0-20-16,0 21 0,0 0 0,0 42 31,0 0-31,-21 0 0,21 0 15,-22 22-15,22-1 0,-42 43 16,42-43-16,-21 0 16,0 1-16,21-1 0,-21 22 15,21-43-15,0 0 0,0 0 16,0 0-16,0 0 0,0 1 16,21-22-1,-21-22 1,0 1-16,0 0 0,21 0 15</inkml:trace>
  <inkml:trace contextRef="#ctx0" brushRef="#br1" timeOffset="81044.75">2349 15325 0,'43'0'16,"-86"0"-16,22 0 0,42 0 31,1 0-31,-1 0 0,0 0 15,21-21-15,-21 21 0,22-22 16,-22 22-16,0-21 0,0 21 0,22 0 16,-22-21-16,0 21 0</inkml:trace>
  <inkml:trace contextRef="#ctx0" brushRef="#br1" timeOffset="83125.89">2730 15367 0,'0'42'0,"0"-126"0,0 126 0,0 22 15,0-43 1,22-21-16,-1 0 16,0 0-16,0 0 0,-21-21 15,21 21-15,0-22 0,1 1 16,-1 21-16,0-21 0,0 0 0,0 0 16,-21 0-16,0-1 15,0 1-15,0 0 0,-21 21 31,0 21-31,0 0 16,0 1-16,-1-1 16,22 0-16,-21 0 0,21 0 15,-21 0-15,21 1 0,0-1 0,0 0 16,0 0-16,21-21 16,0 0-16,1 0 15,-1 0-15,0 0 0,0 0 0,0 0 16,0-21-16,1 21 0,-1-21 15,0 0-15,0-1 0,0 22 0,0-21 16,1 0-16,-1 0 0,0 21 16,-21-21-16,21 21 15,0 0-15,-21 21 32,0 0-17,0 0-15,0 0 16,0 1-16,0-1 0,0 0 15,21-21-15,1 0 16,-1 21-16,0-21 16,0 0-16,0 0 0,0 0 0,22 0 15,-22 0-15,21-21 0,-21 0 0,22 21 16,-22-21-16,21-1 16,1 1-16,-22 0 0,21 0 0,0-21 15,-20 20-15,-1-20 0,21 0 16,-21 21-16,0-22 0,1 1 0,-1 21 15,0-22-15,0 22 0,-21-21 0,0 21 16,21 0-16,-21-1 0,0 1 16,0 0-16,0 0 15,-21 21 1,0 0 0,21 21-16,-21 0 0,0 0 15,-1 1-15,22-1 0,-21 21 16,0 0-16,21 1 0,-21-1 15,0 0-15,21 1 0,-43 63 16,43-64-16,-21 0 0,0 22 16,0-22-16,21 0 0,-21 22 0,21-22 15,-21 1-15,21-1 0,0 0 0,-22 1 16,22-1-16,0 0 0,0-21 16,0 22-16,0-22 0,0 21 0,0-21 15,0 1-15,0-1 0,22-21 16,-1 0-16,0 0 0,0 0 15,0 0-15,0-21 0,1-1 0,20 1 16,-21 0-16,0 0 0,0-21 0,1 20 16,-1-20-16,0 21 15,0-21-15,-21-1 0,0 1 0,0 0 16,0-1-16,0 1 0,0 0 0,0 20 16,0-20-16,0 21 0,-21 0 15,21 0-15,-21-1 0,21 1 16,-21 21-16,21-21 15,21 0 1,0 21 0,0 0-16,21-21 0,-20 0 15,-1 21-15,21-22 0,-21 22 0,22-21 16,-1 21-16,-21-21 0,21 21 0,1 0 16,-22-21-16,21 21 0,-21-21 15,1 21-15,-1 0 0,-21-21 16,-21 21 15,-1 0-31,1 0 16,0 21-16,0 0 0,0-21 15,21 21-15,-21 0 0,-1 0 16,22 22-16,0-22 0,0 0 0,-21 0 16,21 0-16,0 1 15,0-1-15,0 0 16,21-21-16,1 0 0,-1 0 15,0 0-15,0 0 16,0 0-16,0-21 0,1 0 16,-1-1-16,0 1 0,0 0 0,-21 0 15,21 0-15,-21 0 0,21-22 16,-21 22-16,0 0 0,0 0 16,0 42 15,0 0-31,0 0 15,0 0-15,0 1 0,0-1 0,0 0 16,0 0-16,22 0 16,-22 0-16,21-21 0,0 22 15,0-22-15,0 0 0,0 0 16,1 0-16,-1 0 16,0 0-16,0 0 0,0 0 0,0-22 15,-21 1-15,22 21 0,-1-21 0,0 0 16,0 0-16,-21 0 0,21-1 15,0 1-15,-21 0 0,22 21 0,-22-21 16,0 0-16,21 21 0,0-21 16,0 21-1,0 0 32,0 0 0,-21-22-47,0 1 0,0 0 16,0 0-1,-21 21 32,0 21-31,21 0-16,-21 0 0,21 1 15,-21-1-15,21 0 0,-21 0 16,21 0-16,0 0 0,0 1 16,0-1-16,0 21 0,0-21 15,0 0-15,0 1 0,0-1 16,21 0-16,0-21 0,0 21 0,0-21 16,0 21-16,1-21 0,-1 0 15,0 0-15,0 0 0,0 0 16,0 0-16,1 0 0,-1-21 0,0 21 15,0-21-15,0 21 0,0-21 0,-21 0 16,22-1-16,-1 1 0,0 0 16,-21 0-16,0 0 0,0 0 15,0-1-15,21 1 0,-21 0 16,0 0-16,-21 21 31,21 21-31,0 0 0,-21 0 16,0 1-16,21-1 0,0 0 15,0 0-15,0 0 16,0 0-16,0 1 0,0-1 16,21 0-16,0-21 15,0 0 1,0 0 0</inkml:trace>
  <inkml:trace contextRef="#ctx0" brushRef="#br1" timeOffset="83340.99">5397 15494 0,'0'0'0,"0"21"31,22-21 0,-1 0-15,0 0 15,-21-21-15</inkml:trace>
  <inkml:trace contextRef="#ctx0" brushRef="#br1" timeOffset="85784.3">7048 14647 0,'0'-21'0,"22"21"0,-22-42 16,0 21-16,0 0 16,21 21-16,-21 21 31,0 21-16,-21-21-15,-1 22 0,22-1 16,-21 0-16,0 1 0,0-1 0,0 0 16,0 1-16,-22-1 0,22 0 0,0 1 15,0-1-15,0-21 0,21 21 16,0-20-16,-22 20 16,22-21-16,0 0 0,22-21 46,-22-21-46,0 0 16,0 0-16,0 0 16</inkml:trace>
  <inkml:trace contextRef="#ctx0" brushRef="#br1" timeOffset="86016.05">6625 15177 0,'-21'21'0,"0"-21"0,127-43 0,-170 65 16,22 20-16,21-21 0,21 0 15,0 0-15,21-21 16,0 0-16,0 0 0,0 0 16,0 0-16,22 0 0,-22 0 0,21 0 15,-21 0-15,22 0 0,-1 0 16,-21 0-16,22 0 0,-22 0 16,0 0-16,21-21 0,1 21 15,-43-21-15,21 21 0,-21-21 0,21 21 16,-21-21-16,0 0 15,0-1-15,21 1 0,-21 0 0,0 0 16</inkml:trace>
  <inkml:trace contextRef="#ctx0" brushRef="#br1" timeOffset="86247.88">6985 14605 0,'0'0'16,"-21"-21"-16,21-21 15,0 20-15,0 1 16,21 21-16,0 0 0,0-21 16,0 21-16,22 0 0,-22-21 0,21 21 15,-21 0-15,22 0 0,-1-21 0,-21 21 16,0 0-16,1 0 0,-1 0 16,0 0-16,0 0 0,0 0 0,0 0 15,-21 21-15,22 0 0,-1 0 16,-21 0-16,0 1 0</inkml:trace>
  <inkml:trace contextRef="#ctx0" brushRef="#br1" timeOffset="86640.15">7641 14901 0,'21'0'15,"0"0"1,1 0-1,-1 22-15,0-1 16,-21 0-16,0 0 16,0 0-1,-21-21-15,0 21 0,-1 1 16,1-22-16,0 21 0,0-21 0,0 21 16,0-21-16,-1 0 0,1 0 15,0 21-15,42-21 31,0 0-31,1 0 16,-1 0-16,0 21 0,0 0 16,-21 1-16,0-1 15,21 0-15,-21 0 0,0 0 16,0 0-16,0 1 0,0-1 16,-21 0-16,0-21 0,21 21 15,-21-21-15,0 21 0,-1-21 16,1 21-16,0-21 0,0 0 15,0 0-15,0 0 0,-22 22 0,1-22 16</inkml:trace>
  <inkml:trace contextRef="#ctx0" brushRef="#br1" timeOffset="87307.46">3471 15790 0,'-21'-21'0,"0"21"16,0 0-16,0 0 15,-1 0-15,1 0 16,0 0-16,0 0 0,0 0 16,0 0-16,-1 0 15,1 0-15,0 0 0,0 21 0,0-21 16,21 22 15,0-1-15,21-21-16,-21 21 0,21 0 15,0-21-15,0 21 0,1 0 0,-1 22 16,0-22-16,-21 0 16,21-21-16,-21 21 0,0 0 0,0 1 15,0-1-15,0 0 16,-21 0-16,0-21 0,0 21 0,-1-21 16,1 21-16,0-21 0,0 0 15,0 22-15,21-1 63,0 0-48</inkml:trace>
  <inkml:trace contextRef="#ctx0" brushRef="#br1" timeOffset="87747.78">3006 16510 0,'0'0'16,"0"21"-16,21-21 31,0 0-31,0 0 16,0 0-16,0 0 15,1 0-15,-1 21 0,0-21 0,-21 22 16,0-1-1,0 0-15,-21 0 16,0 0-16,-1-21 0,1 21 16,0-21-16,21 22 0,-21-22 0,21 21 15,-21-21-15,0 0 16,21 21-16,21-21 47,0 21-47,0 0 0,-21 0 15,21 1-15,-21-1 16,21 21-16,-21-21 0,22 0 0,-22 1 16,0-1-16,0 0 0,0 0 15,0 0-15,0 0 0,0 1 0,0-1 16,0 0-16,0 0 0,0 0 16,-22-21-1,1 0 1,0 0-16</inkml:trace>
  <inkml:trace contextRef="#ctx0" brushRef="#br1" timeOffset="89932.12">14393 13589 0,'21'0'15,"1"0"1,-1 0-16,0 0 0,0 0 0,21-21 16,-20 0-16,-1 21 0,21-21 15,0-1-15,-20 1 0,20 0 16,0 0-16,-21 0 0,22 21 0,-22-21 16,0-1-16,0-20 0,0 21 0,-21 0 15,0 0-15,0-1 0,0 1 16,0 0-16,0 0 0,-21 21 0,0-21 15,0 21-15,0 0 0,0 0 0,-1 0 16,1 21-16,0 0 0,21 0 16,-21 22-16,21-1 0,-21 0 0,21 1 15,0 20-15,0 1 0,-21-22 0,21 21 16,-22 1-16,22-1 0,-21-20 0,21-1 16,0 22-16,-21-22 0,0 0 15,0-21-15,21 22 0,-21-22 16,21 0-16,-22 0 0,1 0 0,0-21 15,0 0-15,0 0 16,0 0-16,-1-21 16,1 21-16,0-21 0,0 0 0,0 0 15,0-22-15,-1 22 0,1 0 0,0 0 16,21 0-16,-21 0 16,21 42-1,0 0-15,0 0 16,21 0-16,0-21 0,0 21 15,1 1-15,-1-1 0,0 0 16,0-21-16,0 21 0,0-21 0,22 0 16,-22 0-16,21 0 0,-21 0 0,22 0 15,-1 0-15,0-21 0,1 21 16,-1-21-16,0 0 0,-20 21 0,20-22 16,-21 1-16,21 0 0,-20 0 15,-22 0-15,0 0 0,0-22 0,0 22 16,0 0-16,-22 21 15,1 21 1,21 0-16,-21 0 0,21 1 16,0-1-16,-21 0 0,-21 64 15,42-64 1,0 0-16,0 0 0,0 0 16,0-42 15,21 0-31,0 21 0,0-21 0,0 0 15,0-1-15,1 1 0,-1 0 0,0 0 16,0 0-16,0 0 0,0-1 16,-21 1-16,0 0 0,22 21 0,-1 0 15,-21 21 1,0 0-16,0 1 16,0-1-16,0 0 0,0 0 0,0 0 15,0 0-15,21 1 0,-21-1 16,21 0-16,0-21 0,0 0 15,1 0-15,-1 0 16,0 0-16,0 0 0,21 0 0,-20 0 16,20-21-16,0 0 0,-21-1 0,22 1 15,-22 0-15,0 0 0,21-21 16,-20-1-16,-1 22 0,0-42 16,0 20-16,0-20 0,0 20 0,-21-20 15,22 21-15,-1-22 0,-21 22 0,0-1 16,0 1-16,0 0 0,0-1 15,21 22-15,-21 0 0,0 0 0,-21 42 32,0 0-32,21 22 0,-22-1 15,1 0-15,0 1 0,0 20 0,0 1 16,0-22-16,-1 21 0,1 1 16,21-22-16,0 1 0,0-1 0,0 21 15,0-20-15,0-22 0,0 0 16,0 0-16,21 0 0,1-21 15,-1 0 1,0 0-16,-21-21 16,21 0-16,-21 0 0,0 0 15,0 0-15,0-1 0,0-20 0</inkml:trace>
  <inkml:trace contextRef="#ctx0" brushRef="#br1" timeOffset="90076.85">15515 13695 0,'-21'21'31,"84"-42"-31,-105 21 0,21 42 0,42-42 16,0 0-16,0 0 0,1 0 0,-1 0 15,0 0-15,21 0 0,-21 0 0,1-21 16,-1 0-16,0 21 16</inkml:trace>
  <inkml:trace contextRef="#ctx0" brushRef="#br1" timeOffset="92027.73">15960 13864 0,'0'21'0,"0"-42"0,-22 42 15,22 1-15,22-22 32,-1 0-32,0-22 15,0 22-15,0-21 0,0 0 16,1 0-16,20 0 0,-21 0 15,0-1-15,0 1 0,-21 0 0,22 0 16,-22 0-16,0 0 0,0-1 0,-22 22 31,1 0-31,0 22 16,0-22-16,0 21 0,0 0 0,-1 21 16,1-21-16,21 1 0,0-1 15,-21 0-15,21 0 0,0 0 0,0 0 16,0 1-16,0-1 0,21-21 31,0 0-31,1 0 0,83-21 16,-83-1-1,20 1-15,-21 0 0,0 0 16,22 21-16,-22-21 0,0 0 16,0-1-16,-21 1 0,21 21 0,0 0 15,-21-21-15,0 42 16,0 0-16,0 1 15,0-1-15,0 0 0,0 0 16,0 0-16,0 0 0,0 1 0,22-1 16,-1 0-16,0 0 0,0 0 15,0-21-15,0 0 0,1 0 16,-1 0-16,21 0 0,-21 0 0,22 0 16,-22 0-16,21 0 0,-21-21 0,22 0 15,-1 0-15,-21 21 16,21-43-16,-20 22 0,20 0 0,-21-21 15,0-1-15,22 1 0,-22 0 0,0-1 16,21-41-16,-21 41 16,1-41-16,-22 41 0,0 22 15,0 0-15,0 0 0,0 0 0,0 0 16,-22 21 0,1 21-16,0 0 0,0 0 15,0 0-15,0 22 0,-1-1 16,1 21-16,0-20 0,0 20 0,21 1 15,0-1-15,-21 1 0,0-1 16,21 1-16,-22-1 0,22 1 0,-21-1 16,0 22-16,0-22 0,0 22 0,0-21 15,-1 20-15,22 1 0,-21-22 0,0 22 16,0-21-16,0-1 0,0 22 16,-1-43-16,1 22 0,21-1 0,0-21 15,0 1-15,0-22 0,0 0 0,0 0 16,0 0-16,21-21 0,1 0 0,20 0 15,-21-21-15,21 0 0,-20-21 16,20 21-16,0-22 0,1 1 0,-1 0 16,21-64-16,-20 42 15,-22 1-15,0-1 0,0 1 0,-21-22 16,0 22-16,0-1 0,-21 1 16,0 20-16,0 1 0,-22 0 0,1 20 15,21 1-15,-43-21 0,22 21 16,21 21-16,0 0 0,21-21 0,0-1 15,0 1 1,21 21-16,0-21 0,0 0 16,22 21-16,-1-21 0,0 0 0,22-1 15,-1 22-15,-20-21 0,20 0 0,1 0 16,-1 21-16,-21-21 0,85 0 16,-84-1-16,-1 22 0,0-21 0,-20 21 15,-1 0-15,0-21 0,0 0 16,-21 0-1,0 0-15,-21 21 16,0 0-16,0 0 0,-22 0 0,22 0 16,-21 21-16,-22 0 0,43 0 15,-21 0-15,-1 0 0,1 22 16,21-22-16,0 0 16,0 0-16,21 0 0,0 1 0,0-1 0,0 0 15,0 0 1,21-21-16,0 0 0,0 0 0,0 0 15,0 0-15,22 0 0,-22 0 0,0 0 16,21-21-16,-20 21 0,-1-21 16,21 0-16,-21 21 0,0-22 15,1 1-15,-1 0 0,-21 0 0,21-21 16,-21 20 0,0 44-1,0-1-15,0 0 16,0 0-16,0 0 0,0 0 15,0 1-15,0-1 0,0 0 16,0 0 0,21-21-16,0 0 0,0 0 15,1 0-15,-1 0 0,0 0 16,0-21-16,0 21 0,0-21 16,1 0-16,-1-1 0,0 1 15,0 0-15,0 0 0,0 0 0,1 0 16,-22-1-16,21 1 0,0 0 0,0 21 15,0 0-15,0 0 16,-21 21 0,0 0-1,22-21 17,-1 0-17,0-21 1,-21 0-16,0 0 15,0 0-15,0 0 16,0-1-16,0 1 16,-21 21-1,0 0-15,-1 0 16,1 0-16,0 21 0,0-21 0,21 22 16,-21-1-16,0 0 0,-1 0 0,1 0 15,21 22-15,0-22 0,-21 0 16,21 0-16,0 21 15,0-20-15,0-1 0,0 0 16,21-21-16,-21 21 0,21-21 0,1 21 16,-1-21-16,0 0 0,21 0 15,-21 0-15,1 0 0,20 0 0,-21 0 16,21-21-16,-20 0 0,-1 0 0,21 21 16,-21-43-16,0 22 0,-21 0 15,22 0-15,-1 0 0,-21-22 0,21 22 16,-21 0-16,0 0 0,-21 21 31,0 0-31,-1 21 0,1 0 16,21 0-16,0 1 0,-21-1 0,21 0 15,0 0-15,0 0 0,0 0 16,0 1-16,0 20 0,0-21 16,0 0-16,21 0 15,0-21-15,1 0 0,-1 0 16,0 0-16,0 0 15,0 0-15,0 0 0,1 0 0,-1-21 16,0 21-16,0-21 0</inkml:trace>
  <inkml:trace contextRef="#ctx0" brushRef="#br1" timeOffset="92493.02">20002 13377 0,'0'0'0,"0"-21"0,22 21 0,-22-21 16,-22 21 15,1 0-31,0 21 16,0 0-16,21 1 0,-21-1 0,0 21 16,-1-21-16,22 22 0,0-1 0,-21 0 15,21-21-15,-21 22 0,21-1 16,0-21-16,0 22 0,0-22 0,-21 21 15,21-21-15,0 0 0,0 1 0,0-1 16,0 0-16,-21 0 0,21 0 16,0 0-16,0 1 0,0-1 15,0-42 48</inkml:trace>
  <inkml:trace contextRef="#ctx0" brushRef="#br1" timeOffset="92751.74">19516 14055 0,'0'0'16,"-22"0"-16,22 21 15,22-21 1,-1 21-1,21-21-15,0 0 0,-20 0 16,20 0-16,0 0 0,1 0 0,-22 0 16,21 0-16,0 0 0,-20 0 0,-1 0 15,21 0-15,-21 0 0,0 0 16,1 0-16,-1 0 16,-21-21-16,21 21 0,-21-21 0,0 0 15,0-1-15,0 1 16,0 0-16,21 21 0,-21-21 15</inkml:trace>
  <inkml:trace contextRef="#ctx0" brushRef="#br1" timeOffset="93096.11">19791 13399 0,'0'0'16,"-21"-22"-16,21 1 16,21 0-1,21 21-15,-21 0 16,0 0-16,22 0 0,-22 0 0,21 0 16,-21 0-16,22 0 0,-22 0 0,21 0 15,-21 0-15,1 0 0,-1 0 16,0 0-16,0 0 0,0 0 0,-21 21 94,21-21-94,1 21 15</inkml:trace>
  <inkml:trace contextRef="#ctx0" brushRef="#br1" timeOffset="93838.76">20510 14012 0,'0'-21'0,"0"42"0,0-63 16,0 21-1,0 42 48,0 0-63,0 0 0,-21-21 16,21 22-16,0-1 0,-21 0 15,0 0-15,21 0 16,-21 0-16,21 1 15,0-44 64,0 1 92,0 0-108</inkml:trace>
  <inkml:trace contextRef="#ctx0" brushRef="#br1" timeOffset="98112.6">20489 14076 0,'0'0'0,"0"21"15,21-42 17,1 21-17,-1-21-15,-21 0 16,21 21-16,-21-22 0,21 22 0,-21-21 15,0 0-15,0 0 16,0 0-16,0 0 0,0-1 16,0 1-16,0 0 0,0 0 0,0 0 15,0 0-15,0-1 0,0 1 16,-21 21 0,0 0-16,0 0 15,21 21-15,0 1 0,-22-1 16,22 0-16,-21 0 0,21 0 0,0 22 15,0-22-15,0 0 0,0 0 0,0 0 16,0 0-16,0 1 0,21-1 16,1 0-16,-1 0 0,0-21 15,0 0-15,0 0 0,0 0 16,1 0-16,-1 0 0,0 0 16,0 0-16,0 0 15,-21-21-15,21 21 0,1-21 16,-1 0-16,0-1 0,0 1 0,0 0 15,0 0-15,1 0 0,-1 0 16,0-1-16,0 1 0,0 21 0,22-21 16,-22 21-16,0-21 0,0 21 0,0 0 15,22 0-15,-22 0 0,0 0 0,-21 21 16,21 0-16,0 0 16,-21 1-16,0-1 0,0 0 15,0 0-15,0 0 0,0 0 0,0 1 16,0-1-16,0 0 15,0 0-15,-21-21 16,21 21-16,0-42 47,0 0-47,0 0 0,21 0 16,0-1-16,1 1 0,-22 0 0,21 0 15,0 0-15,0-22 0,0 22 16,0 0-16,1 0 0,-1 0 0,0 21 15,-21-21-15,0-1 16,21 22-16,-21 22 16,0-1-1,-21 0-15,21 0 0,0 0 0,0 0 16,-21 1-16,21-1 0,-21 0 0,21 0 16,0 0-16,0 0 0,0 1 15,0-1-15,0 0 0,21 0 16,0-21-16,0 0 0,0 21 0,0-21 15,22 0-15,-22 0 0,21 0 16,-21 0-16,22 0 0,-1 0 0,-21-21 16,22 0-16,-1 21 0,-21-21 0,21 0 15,-20-1-15,-1 1 0,21 0 0,-21-21 16,0 21-16,1-22 16,-22 1-16,21 0 0,0-1 0,0-20 15,0 20-15,0-41 16,1 41-16,-1 1 0,-21 0 0,0 21 15,21-1-15,-21 1 0,0 0 0,0 0 16,0 0-16,-21 21 16,0 0-1,-1 0-15,1 0 0,21 21 16,0 0-16,0 0 0,-21 0 16,0 1-16,21 20 0,-21-21 0,21 21 15,0-20-15,0 20 0,-21 0 16,21 1-16,-22-1 0,22-21 0,-21 21 15,21 22-15,0-22 0,0-21 16,0 1-16,0-1 0,0 0 16,21 0-16,1 0 0,-1-21 0,0 21 15,0-21-15,0 0 0,0 0 0,1 0 16,-1 0-16,0 0 0,21 0 16,-21 0-16,22-21 0,-22 0 15,0 0-15,0 0 0,0 0 16,-21-1-16,22 1 0,-1 0 0,-21 0 15,0 0-15,0 42 32,-21 0-32,21 0 15,-22 0-15,1 1 0,21-1 16,0 0-16,0 0 0,0 0 0,0 0 16,0 1-16,0-1 15,21 0-15,1-21 0,-1 0 0,0 0 16,0 0-16,21 0 0,-20 0 15,20 0-15,-21 0 0,21 0 0,-20 0 16,20 0-16,-21-21 0,0 0 0,0 21 16,1-22-16,-1 1 0,0 0 15,0 0-15,-21 0 0,0 0 16,0-1-16,0 1 0,21 0 0,-42 42 47,0 0-47,21 1 0,0-1 15,-21 0-15,21 0 0,-21 0 0,-1 0 16,22 1-16,0-1 16,-21 0-16,21 0 15,0-42 17,21 21-17,-21-21-15,22 21 0,-1-21 0,0-1 16,-21 1-16,21 0 0,0 0 0,0 0 15,1 0-15,-1-1 0,21 1 16,-21 0-16,0 0 16,1 21-16,-22 21 15,0 0 1,0 0-16,0 1 0,0-1 16,0 0-16,21 0 0,0 0 15,-21 0-15,21-21 16,0 22-16,0-22 0,1 21 15,-1-21-15,0 21 0,0-21 16,21 0-16,1 0 0,-22 0 16,21 0-16,-21 0 0,1 0 15,-1 0-15,0-21 0,0 0 0,0-1 16,0 1-16,-21 0 0,22 0 16,-22 0-16,21 0 0,-21-22 15,0 22-15,0 0 0,0 0 0,0 0 16,0-1-16,0 1 15,-21 21-15,-1 0 16,1 0-16,0 21 0,0 1 0,21-1 16,-42 21-16,20-21 15,1 0-15,0 1 0,21-1 0,0 0 16,0 0-16,0 0 0,0 0 16,0 1-16,0-1 0,21 0 15,0-21 1,1 0-16,-1 0 0,0 0 15,0 0-15,0 0 0,-21-21 16,21 0-16,1-1 0,-1 1 0,-21 0 16,21 0-16,0 0 0,-21-22 0,21 22 15,0-21-15,1 0 16,-22-1-16,21-20 0,0 20 0,-21 1 16,0-21-16,21 20 0,-21 22 0,21-21 15,-21 21-15,0-22 0,0 22 16,0 0-16,0 0 0,0 42 47,0 0-47,0 0 0,0 0 0,0 1 15,0 20-15,0-21 0,0 21 0,0 1 16,-21-1-16,21 0 0,0-20 16,0 20-16,0 0 0,0 1 0,0-1 15,0-21-15,0 21 0,0-20 16,0-1-16,0 0 0,0 0 0,0 0 15,0 0-15,0 1 0,21-22 16,0 0-16,-21 21 0,22-21 0,-1 0 16,0 0-16,0 0 0,21 0 15,1-21-15,-22 21 0,0-22 16,21 1-16,-20 0 0,20 0 16,-21 0-16,0 0 0,22-1 0,-43-20 15,21 0-15,0 21 0,-21-1 16,0 1-16,-21 21 15,0 0-15,-1 0 16,1 0-16,21 21 16,0 1-16,0-1 15,0 0-15,0 0 16,0 0-16,0 0 0,0 1 0,21-22 16,-21 21-16,22 0 0,-22 0 15,0 0-15,0 0 0,0 1 16,0-1-16,0 0 15,-22-21 1,1 0 0,0 21-16,0-21 15,0 0 1,0 0 0,21-21-1,-22 21-15,1-21 0,0 0 0,21-1 16,-42 22-16</inkml:trace>
  <inkml:trace contextRef="#ctx0" brushRef="#br1" timeOffset="98454.57">22204 13653 0,'-21'0'16,"42"0"-16,-42-22 15,42 22-15,0 0 16,0 0-16,0 0 0,22 0 16,-1-21-16,0 21 0,1 0 0,-1 0 15,0 0-15,1 0 0,-1 0 0,0 0 16,-21 0-16,22 0 0,-22 0 15,0 0-15,0 0 16,-21-21 31</inkml:trace>
  <inkml:trace contextRef="#ctx0" brushRef="#br1" timeOffset="99228.02">25061 13377 0,'0'-42'15,"0"21"-15,0 0 0,0 0 16,-21 21 15,21 21-31,-21 0 16,21 0-16,-21 0 0,21 0 0,0 22 16,0-22-16,0 21 15,-21 1-15,21-1 0,0-21 0,0 21 16,0 1-16,0-22 0,0 21 0,0-21 15,0 1-15,0-1 0,-22 0 16,22 0-16,0 0 0,0 0 0,0 1 16,0-1-16,0 0 15,-21-21 32,21-21-47</inkml:trace>
  <inkml:trace contextRef="#ctx0" brushRef="#br1" timeOffset="99505.51">24723 13970 0,'0'0'0,"0"21"0,0 0 15,21-21 16,0 0-31,0 0 0,0 0 16,0 0-16,22 0 0,-22 0 0,21 0 16,1 0-16,-22 0 0,21 0 0,-21 0 15,22 0-15,-22 0 0,0 0 0,0 0 16,0 0-16,0 0 16,-21-21-16,22 21 15,-22-21-15,0 0 16,0 0-16,0 0 15</inkml:trace>
  <inkml:trace contextRef="#ctx0" brushRef="#br1" timeOffset="99791.98">24913 13356 0,'0'0'0,"0"-21"32,21 21-32,0 0 0,1 0 15,-1 0-15,21-21 0,-21 21 0,22 0 16,-1 0-16,-21 0 0,21 0 16,-20 0-16,-1 0 0,0 0 15,-21 21 32,0 0-31,0 0-16,0 1 0</inkml:trace>
  <inkml:trace contextRef="#ctx0" brushRef="#br1" timeOffset="100641.47">25463 13991 0,'0'21'109,"0"1"-93,-21-22-16,0 21 15,0 0-15,21 0 16,0-42 31,0 0-32,0 0-15,0-1 16,0 1-16,0 0 0,0 0 16,0 0-16,0 0 0,0-1 0,0 1 15,0 0-15,0 0 0,0 42 47,0 0-47,0 0 16,0 1-16,0-1 0,0 21 15,0-21-15,0 0 0,0 1 0,21-22 16,-21 21-16,0 0 0,0 0 0,21 0 16,-21 0-1,0-42 32,0 0-31,0 0-16,21 21 0,-21-21 0,0 0 15,0-1-15,0 1 0,0 0 16,0 0-16,22 0 0,-22 0 16,0-1-16,0 1 0,0 0 0,0 0 15,0 0-15,0 0 0,0 42 47,0 0-31,-22 0-16,22 0 0,0 0 15,0 1-15,0-1 16,0 0-16,0 0 16</inkml:trace>
  <inkml:trace contextRef="#ctx0" brushRef="#br1" timeOffset="101097.62">25802 14034 0,'21'0'31,"-21"21"-15,0 0 0,0 0-16,0 0 15,0 0-15,0 1 16,-21-22-16,21 21 15,-21-21-15,21-21 47,0-1-31,21 1-16,0 0 16,0 21-16,1 0 15,-1 0-15,-21 21 16,0 0-1,0 1-15,0-1 0,-21 0 16,-1 0-16,1 0 0,0 0 16,0 1-16,-21-1 0,20 0 0,1 0 15,-21 0-15,21 0 0,0-21 0,21 22 16,0-44 15</inkml:trace>
  <inkml:trace contextRef="#ctx0" brushRef="#br1" timeOffset="101492.39">26183 13377 0,'0'-21'16,"0"42"31,0 1-47,0-1 0,0 0 15,0 0-15,0 21 0,0-20 16,0-1-16,0 21 0,0-21 0,0 22 15,0-22-15,0 0 0,0 21 16,-21-21-16,21 1 0,0-1 0,0 21 16,0-21-16,0 0 0,0 1 15,0-1-15,0 0 16,-21-21 15,0 0-15</inkml:trace>
  <inkml:trace contextRef="#ctx0" brushRef="#br1" timeOffset="101723.96">25929 13907 0,'42'0'16,"-84"0"-16,42 21 0,21-21 31,0 0-31,1 0 0,-1 0 0,21 0 15,-21 0-15,0 0 0,22 0 0,-22 0 16,0 0-16,21 0 0,-20 0 0,-1 0 16,0 0-16,0 0 15,-21-21 1,0-1 0,0 1-16,0 0 15</inkml:trace>
  <inkml:trace contextRef="#ctx0" brushRef="#br1" timeOffset="101990.96">25993 13377 0,'0'0'16,"0"-21"-16,0 0 0,21 21 15,0 0-15,0 0 0,0 0 16,0 0-16,22 0 0,-22 0 16,0 0-16,0 0 0,0 0 0,1 0 15,-1 0-15,0 0 0,-21 21 63</inkml:trace>
  <inkml:trace contextRef="#ctx0" brushRef="#br1" timeOffset="102478.56">26416 13928 0,'0'0'0,"-21"0"16,42 0 31,0 0-32,0 0-15,-21 21 0,0 0 0,21-21 16,-21 21-16,22-21 0,-22 21 0,0 1 15,0-1 1,-22 0-16,1 0 0,0-21 16,-21 21-16,21-21 0,-22 21 0,22 1 15,0-22-15,-21 21 0,20-21 16,1 0-16,21 21 0,21-21 47,1 0-47,-1 0 15,0 0-15,0 0 0,0 0 16,0 0-16,1 0 0,-1 0 16,0 0-16,0 0 15,0 0 1,0 0 0,-21-21-16,22 21 0,-22-21 15</inkml:trace>
  <inkml:trace contextRef="#ctx0" brushRef="#br1" timeOffset="102745.11">26797 13991 0,'0'0'0,"-21"0"0,0 0 31,42 21 0,-21 1-15,0-1-16,0 0 15,0 0-15,-21-21 0,21 21 0,-22-21 16,1 0-16,21 21 0,-21-21 0,0 0 16,0 0-16,0 0 15</inkml:trace>
  <inkml:trace contextRef="#ctx0" brushRef="#br1" timeOffset="103818.11">26903 13335 0,'21'0'0,"-42"0"0,42 21 62,-21 0-62,0 1 16,-21-1-16,21 21 0,0-21 0,0 22 15,0-22-15,-21 21 0,21-21 0,0 22 16,0-22-16,0 21 0,0-21 16,0 0-16,0 1 0,0-1 0,0 0 15,0 0-15,0 0 0,0 0 16,0-42 46</inkml:trace>
  <inkml:trace contextRef="#ctx0" brushRef="#br1" timeOffset="104088.11">26797 13780 0,'0'0'0,"0"21"16,21-21 30,0 0-46,0 21 0,1-21 0,-1 0 16,0 0-16,0 0 16,0 0-16,0 0 0,1 0 15,-1-21 1,0 0-16,-21-1 16</inkml:trace>
  <inkml:trace contextRef="#ctx0" brushRef="#br1" timeOffset="104346.63">26733 13335 0,'-21'-21'0,"21"0"0,0 0 16,21 21-16,1 0 15,-1 0-15,0 0 0,0 0 16,0 0-16,22 0 0,-22 0 16,0 0-16,0 0 0,0 0 15,0 0-15,-21 21 32,0 0-32,0 0 0</inkml:trace>
  <inkml:trace contextRef="#ctx0" brushRef="#br1" timeOffset="105013.18">26776 14266 0,'0'22'16,"21"-22"15,0 0-31,0 0 16,0 0-16,1 0 0,-1 0 16,0 0-16,-21 21 15,0 0 1,0 0-16,-21-21 15,0 0-15,-1 21 0,1-21 16,0 0-16,-21 21 0,21-21 16,-1 0-16,1 0 0,0 22 0,0-22 15,21 21 1,21-21 0,0 0-1,0 0-15,1 21 0,-1-21 16,0 21-16,0-21 0,0 0 15,0 21-15,1 0 16,-1 1-16,-21-1 0,0 0 16,0 0-1,-21-21-15,-1 21 16,1-21-16,0 0 0,0 21 0,0-21 16,0 0-16,-1 0 0,1 0 0,0 0 15,0 0-15,-21 0 0,20 0 16,1 0-16,0 0 0,0 0 0,0 0 15,0 0-15,-1 0 0</inkml:trace>
  <inkml:trace contextRef="#ctx0" brushRef="#br1" timeOffset="106020.12">15409 14753 0,'21'-21'16,"-42"42"-16,42-63 0,1 21 0,-22 0 0,0-1 15,0 1-15,0 0 0,0 0 16,0 0-16,0 0 0,-22 21 16,1-22-16,0 22 0,-21 0 0,21 0 15,-22 0-15,1 22 0,0-1 16,-1 0-16,22-21 0,-21 21 15,21 0-15,-1 0 0,1 1 0,21-1 16,-21-21-16,21 21 0,0 0 0,21-21 31,0 0-31,1 0 0,-1 0 0,21 0 16,0 0-16,-20 0 0,20 0 0,0 0 16,1 0-16,-22 21 0,21-21 15,-21 21-15,-21 1 0,0-1 16,0 0-16,0 0 0,0 0 0,-21 0 15,0 1-15,-21-1 0,20 0 16,-20 0-16,0 0 0,21 0 16,-22 1-16,22-22 0,-21 21 15,21-21-15,-1 0 0,22-21 32,22-1-32,-1 1 0,0 21 15,0-21-15,0 21 0,0-21 0,1 21 16,-1 0-16,0 0 0,-21 21 31,0 0-31,0 0 0,0 1 16,0-1-16,-21 21 0,21-21 0,-21 22 15,-1-22-15,22 0 16,0 21-16,0-21 0,0 1 0,-21 20 16,21-21-16,0 0 0,0 0 0,0 1 15,21-1 1,1-21-16,-1 0 15,0 0-15,0 0 0,0 0 16,0 0-16</inkml:trace>
  <inkml:trace contextRef="#ctx0" brushRef="#br1" timeOffset="106370.97">14944 15642 0,'-43'0'0,"86"0"0,-128 0 0,43 0 15,-1 0-15,22 0 0,0 0 16,0 0-16,21 21 0,0 1 16,21-22-16,21 0 0,1 0 0,-1 0 15,21 21-15,107-21 16,-86 0-16,22 0 0,0 0 0,0 0 15,0 0-15,0 0 0,-22 0 16,22 21-16,-21-21 0,-1 0 0,1 0 16,-21 0-16,-22 0 0,0 21 15,1-21-15,-22 0 0,-21 21 0,-21-21 16,-1 21 0,-20-21-16,21 0 0,-21 0 0,-1 0 15,1 0-15,0 0 0,-1 0 16,1 0-16,-22 0 0</inkml:trace>
  <inkml:trace contextRef="#ctx0" brushRef="#br1" timeOffset="106640.47">14795 15981 0,'-84'0'16,"168"0"-16,-168 21 0,126-21 15,-21 0 1,22 21-16,20-21 0,1 0 0,-1 0 15,22 0-15,-1 0 0,22 0 16,-21 0-16,21 0 0,-22 0 16,22 0-16,-21 0 0,0 0 0,-22 0 0,1 0 15,-1 0-15,-21 0 0,22 0 16,-43 0-16,-42 0 31,0 0-31,0 0 0,-1 21 16,1-21-16,0 0 0,0 0 0,0 22 15,0-22-15,-1 0 0,1 21 16</inkml:trace>
  <inkml:trace contextRef="#ctx0" brushRef="#br1" timeOffset="107254.83">15303 16658 0,'-21'0'0,"42"0"0,-63 21 0,21-21 15,42 0 1,0 0 0,0 0-16,22 0 0,-22 0 0,0 0 15,21 0-15,-20 0 0,-1 0 16,0 0-16,0 0 0,0 0 16,-21 22-16,0-1 15,0 0-15,-21-21 0,0 21 16,0-21-16,0 21 0,-1-21 15,1 21-15,-21 1 0,21-22 0,0 21 16,-22 0-16,22 0 0,-21 21 16,21-20-16,-1-1 0,1 0 0,0 0 15,21 0-15,0 0 0,0 1 16,0-1-16,0 0 0,0 0 0,21 0 16,0 0-16,1-21 0,-1 22 15,0-1-15,0-21 0,0 21 16,22 0-16,-43 0 0,21-21 15,0 21-15,-21 1 0,0-1 0,0 0 16,0 0-16,0 0 0,0 0 0,0 22 16,-21-22-16,0 0 0,-1 0 15,1 0-15,0 22 0,0-22 0,0 0 16,0 0-16,-1 0 0,1 1 16,0-22-16,0-22 31,21 1-31,0 0 0,0-21 15</inkml:trace>
  <inkml:trace contextRef="#ctx0" brushRef="#br1" timeOffset="125052.29">19008 9208 0,'0'-22'0,"0"44"15,21-65-15,0 43 0,0-21 0,-21 0 16,21 0-16,0 21 0,-21-21 15,22 21-15,-22-22 0,0 1 16,21 21-16,-21 21 47,0 1-47,0 20 16,-21-21-16,21 0 0,-22 22 0,22-22 15,-21 21-15,0-21 0,0 22 0,21-22 16,-21 0-16,21 21 0,-21-21 0,21 1 15,-22-1-15,22 0 0,0 0 0,0 0 16,-21 0-16,21-42 31,0 0-15,21 0-16,-21 0 0,0 0 16,22-1-16,-22 1 0,21 0 0,0-21 15,-21 21-15,0-22 0,21 22 0,-21-21 16,21 21-16,-21-22 0,0 1 15,21 21-15,-21-22 0,22 22 0,-22 0 16,0 0-16,0 0 0,0 0 0,21 21 16,-21-22-16,0 44 15,0-1 1,0 0-16,0 0 0,0 0 16,0 0-16,0 22 0,0-22 0,0 0 15,0 0-15,0 0 0,-21 22 16,21-22-16,0 0 0,0 0 0,-64 85 15,64-85 1,0 0-16,0 22 0,-21-22 0,21 0 16,0 0-16,0 0 15,0 1-15,-21-22 0,21 21 16,21-21 0,0-21-16,0-1 15,22 1-15,-22 0 0,21 21 16,22-42-16,-22 21 0,21-1 0,22 1 0,-21 0 15,41-21-15,-20 21 16,0-1-16,21 1 0,-22 0 0,1 21 16,21-21-16,-22 21 0,1-21 0,-21 21 15,20 0-15,-41 0 0,20 0 0,-21 0 16,-20 0-16,20 0 0,-21 0 0,-21-21 16,21 21-16,-21-22 31,-21 22 31,0 0-62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3T03:13:17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3958 6604 0</inkml:trace>
  <inkml:trace contextRef="#ctx0" brushRef="#br0" timeOffset="22819.55">1312 1207 0,'0'0'0,"0"-22"31,0 1-31,0 0 16,0 0-16,0 0 16,0 0-16,0-1 15,0 1 1,21 0-1,-21 0-15,0 0 32,0 42 15,0 0-47,0 0 15,0 0-15,0 1 16,0-1-16,0 0 15,0 0-15,0 0 0,0 0 16,0 1-16,0-1 16,0 0-16,0 0 0,0 0 15,0 0-15,0 1 0,0 20 16,0-21-16,0 0 0,0 0 0,0 1 16,0-1-16,0 21 15,-21-21-15,21 22 0,0-22 0,0 21 16,0-21-16,-21 0 0,21 22 15,0-22-15,0 21 0,0-21 0,0 1 16,0-1-16,0 0 0,0 21 0,0-21 16,0 1-16,0-1 0,0 0 15,0 0-15,0 0 0,0 22 0,0-22 16,0 0-16,0 0 0,0 0 16,0 0-16,0 1 0,-21-1 0,21 0 15,0 0-15,0 0 0,0 0 16,0 1-16,0-1 0,0 0 15,0 21-15,0-21 0,0 1 16,0-1-16,0 0 0,0 0 0,0 0 16,0 22-16,0-22 0,0 0 15,0 0-15,0 0 0,0 0 0,-21 22 16,21-22-16,0 0 0,0 0 16,0 22-16,0-22 0,0 0 0,0 0 15,0 0-15,0 0 0,0 1 0,0 20 16,0-21-16,0 0 0,0 0 15,0 1-15,0-1 0,0 0 0,0 0 16,0 0-16,0 0 16,0 22-16,0-22 0,0 0 0,0 0 15,0 22-15,0-22 0,0 0 16,0 0-16,0 0 0,0 0 0,0 1 16,0-1-16,0 0 15,0 0-15,-21-21 31,21-21-15,0-21-16,0 20 0,0-20 16,0 21-16</inkml:trace>
  <inkml:trace contextRef="#ctx0" brushRef="#br0" timeOffset="24210.26">1397 1334 0,'0'-22'0,"0"1"16,0 0 15,0 0-15,0 0-1,-21 21 17,21-21-17,21 21 16,0 0 1,0 0-32,0 0 15,1 0 17,-1 0-17,0 0-15,0 0 0,0 0 16,0 0-16,1 0 0,-1 0 15,0 0-15,0 0 0,0 0 0,22 0 16,-22 0-16,21 0 0,-21 0 16,22 0-16,-22 0 0,21 0 0,0 0 15,1 0-15,-1 0 0,0 0 0,22 0 16,-1 0-16,1 0 0,-1 0 16,1 0-16,21-22 0,-22 22 0,22 0 15,-22 0-15,22 0 0,-22 0 16,1 0-16,21-21 0,-22 21 15,1 0-15,-1 0 0,1 0 0,20 0 16,-20 0-16,-1 0 0,1 0 16,20 0-16,-20 0 0,-1 0 0,1 0 15,-1 0-15,22 0 0,-21 0 16,-1 0-16,1 0 0,-1 0 0,1 0 16,-1 0-16,1 0 0,-1 0 0,1 0 15,-22 0-15,21 0 0,1 0 16,-22 0-16,1 0 0,-1 0 0,0 0 15,1 0-15,-1 0 0,-21 0 0,0 0 16,0 0-16,1 0 16,-1 0-16,0 0 0,-21 21 109,0 1-93,0-1-16,0 0 15,0 0-15,0 0 0,0 0 16,0 1-16,0-1 16,-21 0-16,21 0 0,0 0 15,0 22-15,0-22 0,0 0 0,0 21 16,0-21-16,0 22 0,0-22 0,0 21 15,0 1-15,0-1 0,0 0 16,0-21-16,0 22 0,0-1 0,0 0 16,0 1-16,0-1 0,0-21 0,0 22 15,0-1-15,0 0 0,0-21 16,21 22-16,-21-22 0,0 21 0,0 1 16,0-22-16,0 21 0,0 0 0,0 1 15,0-22-15,0 21 0,0 1 16,0-22-16,0 21 0,0-21 15,0 22-15,0-22 0,21 0 0,-21 21 16,0-21-16,0 1 0,0-1 0,0 0 16,0 0-16,0 21 0,0-20 15,0-1-15,0 0 0,0 0 0,0 0 16,0 0-16,0 1 0,0-1 16,0 0-16,0 0 0,-21-21 0,21 21 0,0 0 15,-21 1-15,21-1 16,-21-21-1,-1 0 1,22-21-16,-21 21 16,0-22-16,0 1 0,0 21 15,0-21-15,-22 0 0</inkml:trace>
  <inkml:trace contextRef="#ctx0" brushRef="#br0" timeOffset="25223.43">1185 3450 0,'0'0'0,"0"21"0,-21-21 16,0 22-16,21-1 15,0 0 1,21-21 0,0 0-16,0 0 0,1 0 15,20 0-15,-21 0 0,0 21 16,22-21-16,-1 0 0,0 0 0,1 0 15,-1 0-15,0 0 0,22 0 16,-22 0-16,85 0 16,-85-21-16,22 21 0,-1-21 0,1 21 15,-1 0-15,1 0 0,-1-21 16,1 21-16,-1 0 0,1 0 0,-1 0 16,-20 0-16,20 0 0,1 0 0,-22 0 15,0 0-15,22-22 0,-22 22 16,1 0-16,-1 0 0,0 0 0,1 0 15,-1 0-15,0 0 0,1 0 0,-1 0 16,0 0-16,1 0 0,-1 0 16,0-21-16,22 21 0,-22 0 0,0 0 15,1 0-15,20 0 0,-20 0 0,-1 0 16,0 0-16,1 0 16,-1 0-16,0 0 0,1 0 0,-1 0 15,-21 0-15,21 0 0,1 0 0,-22 0 16,0 0-16,21 0 0,-20 0 0,-1 0 15,0 0-15,0 0 0,0 0 16,0 0-16,22 0 0,-22 0 0,0 0 16,0-21-16,0 21 0,1 0 0,-1 0 15,0 0-15,0 0 0,0 0 16,0 0-16,1 0 0,20 0 0,-21 0 16,0-21-16,0 21 0,1 0 0,-1 0 15,0 0-15,0 0 0,0 0 16,0 0-16,1 0 0,-1 0 15,0 0-15,0 0 16,0 0-16,0 0 16,1 0-16,-22-21 15,21 21-15,0 0 16,0 0-16,0 0 16,0 0-16,-42 0 62,0 0-46,21-21-16,-21 21 0,0-22 15,0 1-15,-1 0 0,1 0 0,0-21 16,0 20-16</inkml:trace>
  <inkml:trace contextRef="#ctx0" brushRef="#br0" timeOffset="26195.17">3196 360 0,'0'-21'15,"0"0"1,0-1-1,-21 22 32,21 22-47,-21-22 0,21 21 0,-21 0 16,21 21-16,0-21 0,-22 1 16,1 20-16,21-21 0,-21 21 0,0 1 15,0-22-15,0 21 0,21 1 16,-22-1-16,1 0 0,0 1 15,21-1-15,-21-21 0,0 21 16,21 1-16,-21-22 0,21 0 0,0 0 16,0 0-16,0 1 0,-22-22 15,22 21-15,0-42 32,0-1-32,0 1 15,0 0-15,22 0 0,-22 0 16,21 0-16,0-22 0,0 1 0,0 21 15,0-22-15,1 1 0,-1 21 16,0-21-16,0-1 0,0 22 0,0-21 16,1 21-16,-22-1 0</inkml:trace>
  <inkml:trace contextRef="#ctx0" brushRef="#br0" timeOffset="26495.51">3154 466 0,'0'-21'16,"0"42"-16,0-64 0,21 43 0,-21-21 16,0 0-16,0 0 0,0 0 31,0 42 0,0 0-31,0 0 0,0 0 16,21 1-16,-21-1 0,21 21 15,-21-21-15,0 22 0,0-22 0,21 21 16,-21-21-16,22 22 0,-22-22 16,0 21-16,0-21 0,21 22 15,-21-22-15,0 0 0,21 21 0,-21-21 16,0 1-16,0-1 0,0 0 15,0 0-15,21 0 0,-21 0 16,0 1-16,0-1 16,-21-21 15,21-21-15,0-1-16,0 1 0,-21 21 0</inkml:trace>
  <inkml:trace contextRef="#ctx0" brushRef="#br0" timeOffset="26787.69">2984 783 0,'22'0'31,"-1"0"-31,0-21 16,0 21-16,0 0 0,0 0 15,1 0-15,-1 0 0,0 0 0,0 0 16,0-21-16,0 21 0,1 0 16,-1 0-16,0 0 15,0 0 1,-42 0 46</inkml:trace>
  <inkml:trace contextRef="#ctx0" brushRef="#br0" timeOffset="28179.47">1482 5546 0,'-22'0'15,"1"0"32,21-21-31,-21 21-16,0 21 62,21 0-46,0 0-16,-21 0 0,21 0 16,0 1-16,0-1 0,0 21 15,0-21-15,0 22 0,-21-22 0,21 21 16,0 0-16,0-20 0,-22 20 15,22-21-15,0 21 0,0 1 0,0-22 16,0 21-16,0 1 0,0-22 16,0 21-16,0 0 0,0 1 0,0 20 15,-21-20-15,21-1 0,0 21 16,-21-20-16,21-1 0,0 22 0,0-22 16,-21 0-16,21 1 0,-21-1 15,21 0-15,-21 1 0,21-22 0,0 21 16,0 0-16,0 1 15,0-1-15,0-21 0,0 22 0,0-1 16,0-21-16,0 21 0,0-20 16,0 20-16,0-21 0,0 0 0,0 0 15,0 1-15,0-1 0,0 0 16,0-42 31,0 0-47,0-1 0,0 1 0,0 0 15,0-21-15,21-1 0,-21 1 16,21 0-16,-21-22 0</inkml:trace>
  <inkml:trace contextRef="#ctx0" brushRef="#br0" timeOffset="29751.43">1566 5715 0,'0'-21'0,"0"42"0,-21-42 31,42 21 32,0 0-48,1 0-15,-1 21 0,0-21 16,21 0-16,-21 0 15,1 0-15,-1 0 0,21 0 16,-21 0-16,22 0 0,-1 0 16,0 0-16,1 0 0,20 0 0,1 0 15,20 0-15,-20 0 0,42 0 0,-22 0 16,1 0-16,21 0 0,-22 21 16,1-21-16,0 0 0,-1 0 0,22 0 15,-21 21-15,0-21 0,-1 0 16,1 0-16,0 0 0,-1 22 0,1-22 15,0 0-15,-22 0 0,22 0 16,-1 0-16,-20 0 0,21 0 16,-1 0-16,-20 21 0,20-21 0,1 0 15,0 0-15,-22 0 0,22 0 16,-22 0-16,1 0 0,-1 0 0,-20 0 16,20 0-16,-20 0 0,-1 0 15,-21 0-15,21 21 0,-20-21 0,-1 0 16,0 0-16,0 0 0,0 0 0,0 0 15,1 0 1,-1 21-16,0-21 0,0 0 16,0 0-1,-21 21-15,0 0 16,0 1 0,0-1-1,0 0-15,0 0 0,0 0 16,0 0-16,0 1 0,0-1 0,0 0 15,0 0-15,0 0 0,0 0 16,0 1-16,-21 20 0,21-21 0,0 0 16,0 22-16,0-1 0,0-21 0,0 21 15,0 1-15,0-1 0,0 0 16,0 1-16,0 20 0,0-20 0,0-1 16,0 0-16,0 1 0,0-1 0,0 0 15,0 1-15,0-1 0,0 0 16,0-21-16,0 22 0,0-1 15,0 0-15,0 1 0,0-1 0,0 0 16,0 1-16,0-1 0,0 0 0,0-20 16,0 20-16,-21-21 0,21 21 15,0-20-15,0 20 0,0-21 0,0 0 16,-21 0-16,21 1 0,-21-1 0,21 0 16,-22 0-16,22 0 0,-21 0 15,21 1-15,-21-1 0,0-21 16,21 21-16,-21-21 0,0 21 15,-1-21-15,1 0 16,0 0-16,0 0 0,21 21 16,-21-21-16,0 0 0,-1 0 15,1 0-15,0 0 0,-21 0 0,21 0 16,-22 0-16,22 0 0,-21 21 0,21-21 16,-22 0-16,22 0 0,-21 0 15,21 0-15,-22 22 0,1-22 0,21 0 16,-22 0-16,22 0 0,-21 0 0,0 0 15,20 0-15,-20 0 0,0 0 16,-1 0-16,1 0 0,0 0 0,21 0 16,-22 0-16,1 0 0,0 0 0,-1 0 15,1 0-15,21 0 0,-22 0 16,1 0-16,0 0 0,21 0 16,-22 0-16,1 0 0,0 0 0,-1 0 15,22 0-15,-21 0 0,-22 0 16,22 0-16,0 0 0,-1 0 0,22 0 15,-21 0-15,-1 0 0,1 0 0,0 0 16,21 0-16,-22 0 0,1 0 16,21 21-16,-22-21 0,1 0 0,0 0 15,-1 0-15,1 0 0,21 0 0,-21 0 16,-1 0-16,1 0 0,0 0 16,-1 0-16,1 0 0,0 0 0,-1 0 15,1-21-15,0 21 0,-1 0 16,-20 0-16,20 0 0,1 0 15,-21-22-15,20 22 0,1 0 0,-22 0 16,22 0-16,0 0 0,-1 0 16,-20-21-16,21 21 0,-1 0 0,1 0 15,21 0-15,-22 0 0,1 0 16,0 0-16,-1 0 0,1 0 0,0 0 16,-1 0-16,-20 0 0,21 0 15,20 0-15,-20 0 0,0 0 0,21 0 16,-22 0-16,22 0 0,0 0 15,0 0-15,0 0 0,-1 0 0,1 0 16,0 0 0,21-21 31,0 0-47,0 0 0,21 0 15,0-22-15</inkml:trace>
  <inkml:trace contextRef="#ctx0" brushRef="#br0" timeOffset="30526.67">4170 4805 0,'0'0'0,"21"-21"15,-21 0 1,0-1-16,0 1 15,0 42 32,0 1-47,0-1 16,0 0-16,-21 0 0,21 21 16,0 1-16,0-22 0,0 21 15,0 1-15,0-22 0,0 21 0,0 0 16,0 1-16,0-22 0,0 21 15,0-21-15,0 1 0,0 20 0,0-21 16,0 0-16,0 0 0,-21 1 0,21-1 16,0 0-16,0 0 15,-22-21 1,22-21 0,0 0-1,0 0-15,0-1 0,0 1 16,0 0-16,0-21 0</inkml:trace>
  <inkml:trace contextRef="#ctx0" brushRef="#br0" timeOffset="31326.29">4149 4763 0,'-22'0'0,"22"-22"16,0 1-1,0 0 1,22 21-16,-1 0 16,0-21-16,0 21 0,-21-21 15,21 21-15,0 0 0,1 0 0,-1 0 16,0 0-16,0-21 0,21 21 0,-20 0 15,-1 0-15,0 0 0,0 0 16,0 0-16,0 21 0,1-21 0,-22 21 16,0 0-16,0 0 0,0 0 0,0 1 15,0-1-15,0 0 0,-22 0 16,1 21-16,0-20 0,0-1 16,-21 0-16,20 21 0,-20-21 0,21 1 15,0-1-15,0 0 0,-1-21 16,1 21-16,21 0 0,-21-21 15,42 0 32,0-21-31,1 21-16,-1 0 0,0 0 16,0-21-16,0 21 0,0 0 0,1 0 15,20 0-15,-21 0 0,0 0 16,0 0-16,22 0 0,-22 0 15,0 0-15,0 0 0,0 0 0,1 21 16,-1 0-16,0-21 16,0 21-16,-21 1 0,21-1 15,0 0-15,-21 0 0,0 0 16,0 0-16,0 1 16,0-1-16,-21 0 0,0 0 15,0-21-15,0 21 0,0 0 0,-1-21 16,1 22-16,-21-22 0,21 0 15,0 21-15,-22-21 0,22 0 0,0 0 16,-21 0-16,20 21 0,1-21 16,-21 0-16,21 0 0,0 0 15,-22 0-15,22 0 0,0 0 0,0 0 16,0 0-16,-1 0 0,1 21 0,0-21 16,0 0-16,0 0 15,21-21 32,0 0-31,0 0-16,0-1 0</inkml:trace>
  <inkml:trace contextRef="#ctx0" brushRef="#br0" timeOffset="32579.37">2815 3683 0,'0'0'0,"0"-21"16,0 0-1,0 0 1,0 42 47,0 0-63,0 0 15,0 0-15,0 0 16,0 1-16,0-1 0,0 0 15,0 0-15,0 0 0,0 0 16,0 1-16,0-1 0,0 0 0,0 21 16,0-21-16,0 22 0,0-22 15,0 21-15,0 1 0,0-22 16,0 21-16,0 0 0,0-20 0,0 20 16,0 0-16,0 1 0,0-22 0,0 21 15,0 0-15,0-20 0,0 20 16,0-21-16,0 21 0,0 1 0,0-22 15,0 21-15,0 1 0,0-22 16,0 21-16,0-21 0,0 22 0,0-22 16,0 21-16,-21-21 0,21 22 0,0-22 15,-21 0-15,21 0 0,0 0 16,0 0-16,0 1 0,0-1 16,0 0-16,0 0 0,0 0 15,0 0-15,0 1 0,0-1 16,0 0-16,0 0 0,0 0 15,-21 0-15,21 1 16,0-1-16,0 0 16,0 0-16,0 0 15,0 0-15,0 1 16,0-1 0,0-42 46,0-1-62,0 1 0,0 0 16,0 0-16,0 0 0,-22-22 0,22 22 15,0-21-15</inkml:trace>
  <inkml:trace contextRef="#ctx0" brushRef="#br0" timeOffset="34327.29">2730 3429 0,'0'21'78,"0"0"-63,0 1-15,0-1 16,0 0-16,-21 0 16,21 0-16,-21 0 0,0-21 15,0 22-15,21-1 0,-21 0 0,-1 0 16,1 0-16,0 0 0,0 1 16,0-1-16,0 0 0,-1 21 0,1-21 15,0 1-15,0-1 0,0 0 0,0 0 16,21 0-16,-22 0 0,1-21 15,21 22-15,-21-1 0,0-21 16,21 21-16,0-42 63,0 0-63,0-1 15,0 1-15,21 21 0,-21-21 16,21 0-16,0 0 0,1 21 0,-1-21 15,0-1-15,0 1 0,0 21 16,0-21-16,1 0 0,-22 0 0,21 21 16,0-21-16,0-1 0,0 22 15,0-21-15,-21 0 0,22 0 16,-1 21-16,0-21 0,-21 0 0,21 21 16,0-22-16,0 1 15,1 21-15,-22-21 16,21 21-16,-21-21 0,21 21 15,0 0 32,0 21-31,-21 0-16,21 0 16,1 1-1,-1-1-15,0 0 16,0 0-16,-21 0 0,21 0 15,0-21-15,1 22 0,-22-1 16,21 0-16,0 0 0,0 0 16,0-21-16,-21 21 0,21 1 0,1-1 15,-1 0-15,-21 0 0,21 0 16,0 0-16,0 1 0,-21-1 0,0 0 16,21 0-16,-21 0 0,22-21 0,-22 21 15,0 1-15,21-22 0,-21 21 16,0 0-1,0-42 32,0 0-47,0-1 16,0 1-16,0 0 0,-21 0 16,21 0-16,-22 0 0,22-1 15,-21 1-15,0 0 0,21 0 16,-21 0-16,0 0 0,0 21 0,21-22 15,-22 1-15,1 0 0,0 21 16,0-21-16,0 0 0,0 21 0,21-21 16,-22 21-16,1-22 0,0 1 0,0 21 15,0-21-15,0 0 16,21 0-16,-22 21 0,22-21 16,-21 21-16,21-22 15,-21 22-15,21-21 63,-21 21-32,0 0 63,0 0-94,21 21 15,-22-21-15,22 22 0,-21-1 0,0-21 16,0 21-16,21 0 0,-21 0 16,0 0-16,-22 1 0,22-1 0,0 0 15,0 0-15,-22 21 0,22-20 16,-21-1-16,21 0 0,0 0 0,-1 0 15,-20 0-15,21-21 0,0 22 0,0-1 16,-1 0-16,1-21 16,0 21-16,0-21 0,0 21 15,21-42 95,21 0-95</inkml:trace>
  <inkml:trace contextRef="#ctx0" brushRef="#br0" timeOffset="41459.46">4381 529 0,'0'-21'15,"0"0"1,-21 21-16,21-21 16,-21 21-16,0 0 0,0 0 15,0 0-15,-1 0 0,1 0 16,0 0-16,21 21 0,-21 0 0,0-21 15,0 21-15,-1 0 0,22 1 16,-21-22-16,21 21 0,-21 0 0,21 0 16,-21 0-16,21 0 0,0 1 15,0-1-15,0 0 0,0 0 16,0 0-16,0 0 16,21-21-16,0 0 15,0 22-15,1-22 0,-1 0 16,0 0-16,0 0 0,0 0 15,0 0-15,1 0 0,-1 0 0,0-22 16,0 1-16,0 21 0,22-21 0,-22 0 16,0 21-16,0-21 0,0 0 15,0-1-15</inkml:trace>
  <inkml:trace contextRef="#ctx0" brushRef="#br0" timeOffset="42079.6">4593 254 0,'-21'0'0,"42"0"0,-63 0 0,21-21 0,-1 21 16,-20 0-16,21-21 0,0 21 16,-22-21-16,22 21 0,0 0 0,-21 0 15,21 0-15,-1 0 0,1 0 16,-21 0-16,21 0 0,0 21 0,-1 0 15,1-21-15,-21 21 0,21 0 0,0 0 16,-1 1-16,1-1 0,0 0 16,0 0-16,21 21 0,0-20 15,-21-1-15,21 21 0,-21-21 16,21 22-16,0-22 0,0 21 0,0-21 16,0 22-16,0-22 0,0 21 0,0-21 15,0 0-15,21 22 0,0-22 16,-21 0-16,21 21 0,0-20 0,0-1 15,1 0-15,-1 0 0,0-21 16,0 21-16,0 0 0,0-21 0,22 0 16,-22 0-16,21 0 0,1 0 0,-1 0 15,0 0-15,1 0 0,-1-21 16,0 0-16,1 21 0,-1-21 16,0 0-16,1 0 0,-22 21 0,21-43 15,-21 22-15,0 0 0,22 0 16,-43-22-16,21 22 0,0 0 0,-21-21 15,21 21-15,-21-22 0,0 1 16,0 21-16,0-22 0,0 1 0,0 21 16,0-21-16,0-1 0,0 22 0,-21 0 15,0-21-15,-21 20 0,20 1 16,1-21-16,-21 21 0,21 0 0,0-1 16,-22 22-16,22-21 0,-21 0 15,21 21-15,-22 0 0,22 0 16,0 0-16,-21 0 0,20 0 0,1 0 15,0 0-15,0 0 0,0 21 16,0-21-16,-1 21 0,1 1 0,21-1 16,-21 0-16,21 0 15,0 0-15</inkml:trace>
  <inkml:trace contextRef="#ctx0" brushRef="#br0" timeOffset="42999.53">5270 5165 0,'0'-21'0,"0"42"0,0-64 16,0 22-16,0 0 15,0 0-15,0 0 16,0 0-16,0-1 0,-21 1 31,0 21-31,0 0 0,0 0 0,0 0 16,-1 0-16,1 21 0,0 1 15,-21-1-15,21-21 16,21 21-16,-22 0 0,1 0 0,0 0 0,21 1 16,-21-1-16,21 0 0,0 0 15,0 0-15,0 0 0,0 1 16,0-1-16,0 0 15,21 0-15,0-21 0,0 21 0,1-21 16,-1 0-16,0 21 16,0-21-16,0 0 0,0 0 0,1 0 15,-1 0-15,0 0 0,0-21 0,0 21 16,0-21-16,1 21 0,-1-21 16,0 0-16,0 0 0,0-1 15</inkml:trace>
  <inkml:trace contextRef="#ctx0" brushRef="#br0" timeOffset="43559.81">5419 4763 0,'-22'-22'0,"44"44"0,-65-65 0,22 22 16,0 21-16,0-21 0,0 21 15,-1 0-15,1 0 0,0 0 0,-21 0 16,21 0-16,-1 0 0,1 0 0,0 0 15,-21 21-15,21-21 0,-1 21 0,1 0 16,-21 22-16,21-22 0,0 0 16,-22 21-16,22 1 0,0-22 15,0 21-15,0 1 0,-22 41 16,22-63-16,0 22 0,21-1 16,0-21-16,0 22 0,0-22 0,0 0 15,0 21-15,0-21 0,21 1 0,0-1 16,-21 0-16,21 0 0,1 0 15,-1 0-15,21-21 0,-21 22 0,0-1 16,22-21-16,-22 0 0,0 21 0,21-21 16,1 0-16,-22 0 0,21 0 15,-21 0-15,22 0 0,-22 0 0,21-21 16,1 21-16,-22-21 0,21-1 16,-21 22-16,0-21 0,22 0 0,-22 21 15,0-21-15,0 0 0,0 0 16,1-22-16,-1 22 0,0-21 0,-21 21 15,0-22-15,21 1 0,-21-22 0,0 22 16,0-21-16,0 20 0,0-20 16,0 20-16,-21 1 0,21 0 0,-21-1 15,0 22-15,-22-21 0,22 21 0,0 21 16,-21-21-16,20-1 0,-20 1 16,21 21-16,0 0 0,0 0 15,-1-21-15,1 21 0,0 0 0,0 0 16,0 0-16,0-21 15,-1 0 1,22 0-16,0-1 0</inkml:trace>
  <inkml:trace contextRef="#ctx0" brushRef="#br0" timeOffset="44332.09">4212 3852 0,'0'0'0,"-21"0"16,0 0-16,0 0 15,-1 0 1,1 0-16,21-21 31,21 21-31,1 0 0,-1 0 16,21 0-16,0-21 0,1 21 15,-1 0-15,22 0 0,-1 0 0,22 0 16,-22-21-16,22 21 0,0 0 0,-1 0 16,-20 0-16,20 0 15,-20 0-15,-1 0 0,1 0 0,-22 0 16,1 0-16,-1 0 0,-21 0 0,0 0 16,0 0-16,1 0 0,-44 0 62,1 0-62,0 0 0,0 0 16,0 0-16,0 0 0,-1 0 0,1 0 15,-21 0-15</inkml:trace>
  <inkml:trace contextRef="#ctx0" brushRef="#br0" timeOffset="44645.01">4403 3852 0,'-22'0'16,"44"0"-16,-65 22 0,22-22 0,0 0 16,0 0-16,42 0 15,0 0 1,21 0-16,-20 0 0,20 0 16,0 0-16,1 0 0,20 0 0,-21 0 15,22 0-15,-1 0 0,1 0 16,-1 0-16,1 0 0,-22 0 15,22 0-15,-22 0 0,0-22 0,1 22 16,-22 0-16,21 0 0,1 0 16,-22 0-16,-21-21 15,21 21 1,-21-21 0,0 0-1,0 0-15</inkml:trace>
  <inkml:trace contextRef="#ctx0" brushRef="#br0" timeOffset="45059.32">5397 3535 0,'0'0'0,"-21"0"0,21 21 47,0 0-32,21-21-15,-21 21 0,22-21 16,-1 0-16,0 22 0,0-22 16,0 0-16,0 0 0,1 0 0,-1 0 15,0 21-15,0-21 0,0 0 0,0 0 16,1 0-16,-1 0 16,-21 21 15,0 0-31,-21 0 15,21 0-15,-22 1 16,1-22-16,0 21 0,0 0 0,21 0 16,-21 0-16,0 0 0,-22 22 0,22-22 15,0 0-15,21 0 0,-21 0 16,0 1-16,-1-1 0,1-21 0,21 21 16,0 0-16,-21 0 0,0-21 15,21 21 1,0-42 15,0 0-31,0 0 0,0 0 16</inkml:trace>
  <inkml:trace contextRef="#ctx0" brushRef="#br0" timeOffset="45774.99">6329 3429 0,'21'0'47,"0"-21"-47,0 21 16,0 0-16,1 0 0,-1-21 0,21 21 15,-21 0-15,22-21 0,-22 21 16,21-22-16,-21 1 0,0 21 16,1-21-16,-22 0 0,0 0 15,0 0-15,-22-1 16,1 22-16,0 0 15,-21 0-15,21 0 0,-22 0 0,22 0 16,-21 22-16,21-1 0,-22 0 16,22-21-16,0 42 0,0-21 0,-22 1 15,43 20-15,-21-21 0,21 0 0,-21 22 16,21-22-16,0 0 0,0 0 16,0 0-16,0 0 0,0 1 15,21-1-15,0 0 0,1 0 0,-1-21 16,0 0-16,0 0 15,0 0-15,0 0 0,1 0 0,-1 0 16,0 0-16,0 0 0,0 0 0,0 0 16,-42 0 15,0 0-31,0 0 0,-21 0 16,20 0-16,1 0 0,0 21 0,-21 0 15,21-21-15,-1 22 0,1-1 16,0 0-16,0 0 0,0 0 0,21 0 15,0 1-15,0-1 0,0 0 16,0 0-16,0 0 16,0 0-16,21 1 15,0-22-15,0 0 0,0 21 16,1-21-16,-1 0 0,0 0 16,0 0-16,0 0 0,0 0 15,1 0-15,-1 0 0,0-21 0,21-1 16,-21 22-16,1-21 0</inkml:trace>
  <inkml:trace contextRef="#ctx0" brushRef="#br0" timeOffset="46049.51">6879 3620 0,'0'0'0,"0"-22"16,0 1-1,0 42 16,21 1-31,-21-1 16,21-21-16,-21 21 0,0 0 0,22 0 16,-1 0-16,0 1 0,-21-1 15,0 0-15,21-21 0,-21 21 0,21 0 16,-21 0 0,21-21 15,1-21-16,-22 0-15,0 0 16</inkml:trace>
  <inkml:trace contextRef="#ctx0" brushRef="#br0" timeOffset="46275.54">7154 3556 0,'0'0'0,"0"-21"16,-21 21-1,0 0 1,0 0-16,0 0 0,-1 21 0,1 0 15,0 0-15,0 1 0,-21-1 0,20 0 16,-20 0-16,21 21 0,-21-20 0,-1-1 16,22 21-16,0-21 15,-21 0-15,20 1 0,22-1 0,0 0 16,-21-21-16,21 21 0,21-21 16,1 0-1,20 0-15,-21 0 0,0 0 16,22-21-16,-22 0 0,21 21 0</inkml:trace>
  <inkml:trace contextRef="#ctx0" brushRef="#br0" timeOffset="46591.57">7514 3260 0,'0'-21'0,"0"42"0,0-64 0,0 22 0,0 0 16,0 0-16,0 42 31,0 0-15,0 0-16,-21 22 0,21-1 15,-21-21-15,21 22 0,-21-1 0,-1 0 16,22 1-16,-21-1 0,21 0 0,-21 1 16,21-1-16,0-21 0,-21 21 15,21-20-15,0-1 0,0 0 0,0 0 16,0 0-16,0 0 15,21-21 1,0 0 0,0 0-16,1-21 0,-1 0 15,0 0-15,0 0 0,-21 0 0,21-1 16</inkml:trace>
  <inkml:trace contextRef="#ctx0" brushRef="#br0" timeOffset="46793.18">7408 3535 0,'0'0'0,"-21"0"16,0 0-16,42 0 31,0 0-15,0 0-16,1 0 0,-1 0 0,21 0 16,-21 0-16,0 0 0,1 0 0,-1 0 15,0 0-15,0 0 0,0 0 16,-21-21-16,21 0 0,1 21 15,-22-22-15,21 22 0</inkml:trace>
  <inkml:trace contextRef="#ctx0" brushRef="#br0" timeOffset="47609.22">7768 3535 0,'21'0'31,"0"0"-31,1 0 16,-1 0-16,0 0 0,0 0 0,0 0 16,0 0-16,1-21 0,-1 21 15,0 0-15,0-21 0,0 21 0,-21-22 16,0 1-16,0 0 16,-21 21-1,0 0-15,0 0 16,0 0-16,-1 0 0,1 21 15,0-21-15,0 21 0,0 1 0,0-1 16,-1 0-16,1 0 0,0 21 16,21-20-16,0-1 0,0 0 0,-21 0 15,21 21-15,0-20 0,0-1 16,21 0-16,0-21 16,22 21-16,-22-21 0,0 0 15,0 0-15,21 0 0,-20 0 0,-1 0 16,21 0-16,-21 0 0,0 0 0,1-21 15,20 0-15,-21 21 0,0-21 16,0 21-16,-21-22 0,22 1 0,-1 0 16,-21 0-16,0 0 0,0 0 15,0-1-15,21 1 0,-21 0 0,0 0 16,0 0-16,0 0 16,0 42-1,-21 0 1,21 0-16,-21 0 15,21 22-15,-22-22 0,22 0 0,-21 0 16,21 0-16,0 0 0,0 1 0,-21-1 16,21 0-16,-21 0 0,21 0 15,0-42 48,0 0-63,0 0 15,21 0-15,0-1 0,-21 1 0,21 0 16,1 0-16,-1-21 0,0 20 0,0 1 16,21 0-16,-20 0 0,-1 0 15,21 21-15,-21 0 0,0-21 0,1 21 16,-1 0-16,0 0 0,0 0 0,0 21 16,-21 0-16,0 0 0,0 0 15,0 0-15,0 22 16,0-22-16,0 0 0,0 0 15,0 0-15,0 1 0,0-1 16,-21 0-16,0-21 0,0 21 16</inkml:trace>
  <inkml:trace contextRef="#ctx0" brushRef="#br0" timeOffset="48175.67">9038 3641 0,'0'-21'0,"0"42"0,0-64 16,0 22-16,0 0 0,0 0 0,0 0 16,0 0-16,0-1 15,-21 22-15,0 0 16,0 0-16,-1 0 0,1 0 0,0 22 15,0-22-15,0 21 0,0 0 16,-1 0-16,1 0 0,0 22 0,0-22 16,0 0-16,0 0 0,-1 0 0,22 0 15,-21 1-15,21-1 0,0 0 0,0 0 16,0 0 0,21-21-16,1 0 0,-1 0 15,0 0-15,0 0 0,0 0 16,0 0-16,1 0 0,-1 0 0,0 0 15,0-21-15,0 0 0,0 21 16,-21-21-16,22 0 0,-1-1 0,0-20 16,-21 21-16,21-21 0,0-1 0,-21 1 15,21 0-15,-21-1 0,22 1 0,-22 0 16,0-22-16,0 43 0,0-21 16,0-1-16,0 22 0,0 0 0,0 0 15,-22 21 1,22 21-1,-21 0-15,0 0 0,21 22 0,-21-1 16,21-21-16,0 21 0,-21 1 0,21-1 16,-21 0-16,21 1 0,0-1 0,0 0 15,0 1-15,0-1 0,0-21 16,0 22-16,0-22 0,0 0 0,0 0 16,0 0-16,0 0 0,0 1 0,0-1 15,21-21-15,0 0 31,0 0-31,0-21 0,0-1 0,1 22 16</inkml:trace>
  <inkml:trace contextRef="#ctx0" brushRef="#br0" timeOffset="48619.39">9546 3535 0,'0'0'0,"0"-21"16,0 0-16,0-1 15,-21 22 1,0 0-16,0 0 0,-1 22 16,1-1-16,0-21 0,0 21 0,0 0 15,0 0-15,-1 0 0,1 1 0,0-22 16,21 21-16,-21 0 0,21 0 16,-21 0-16,21 0 15,0 1-15,0-1 16,21-21-16,0 0 15,0 21-15,0-21 0,1 0 0,-1 0 16,0 0-16,0 0 0,0 21 16,0-21-16,1 0 0,-1 0 0,0 0 15,-21 21-15,0 0 16,-21 1 0,0-22-1,-1 0-15,-20 21 0,21-21 0,0 0 16,0 21-16,-1-21 0,1 0 15,0 0-15,-21 21 0,21-21 16,-1 0-16,1 0 0,0 0 16,0 0-1,0 0 1</inkml:trace>
  <inkml:trace contextRef="#ctx0" brushRef="#br0" timeOffset="49719.5">13229 1418 0,'0'-21'0,"0"42"0,-21-63 15,21 21 1,0 0-16,-21 21 16,21-22-16,0 1 0,0 0 15,0 42 48,0 0-63,-21 1 15,21-1-15,0 0 0,-22 0 0,22 0 16,0 0-16,0 1 16,0-1-16,0 21 0,-21-21 0,21 22 15,0-22-15,0 21 0,0-21 0,0 22 16,0-1-16,0 0 0,0 1 15,0-1-15,0-21 0,0 21 0,0 1 16,0-1-16,0 0 0,0-20 0,0 20 16,0 0-16,0 1 0,-21-22 15,21 21-15,0 0 0,0 1 0,0-1 16,0 0-16,-21 1 0,21-1 0,0 0 16,-21 1-16,21-1 0,0 0 0,0 1 15,0-1-15,0 0 0,0 1 16,0-1-16,-21 0 0,21-20 15,0 20-15,0 0 0,-22 1 0,22-1 16,-21 0-16,21-21 0,0 22 0,0-1 16,-21 0-16,21-20 0,-21 20 15,21-21-15,0 21 0,0-20 0,0 20 16,-21-21-16,21 0 0,0 22 0,0-22 16,-21 0-16,21 0 0,0 0 0,0 0 15,0 1-15,0-44 47,0 1-47,0 0 16,21 0-16,-21 0 0,21 0 15,-21-22-15,0 1 0,21 0 16,0-22-16</inkml:trace>
  <inkml:trace contextRef="#ctx0" brushRef="#br0" timeOffset="51100.24">13271 1334 0,'0'0'0,"0"-22"0,0 1 31,-21 21-15,21-21 0,0 0-1,21 21-15,1 0 16,-1 0-16,0 0 15,0-21-15,0 21 16,0 0-16,1 0 0,-1 0 0,21 0 16,0 0-16,1 0 0,-1 0 0,0 0 15,22 0-15,21 0 0,-1 0 16,1 0-16,0 0 0,-1-21 0,22 21 16,-21 0-16,21 0 0,-22 0 0,1 0 15,0-22-15,20 22 0,-20 0 16,0 0-16,-1-21 0,1 21 0,0 0 15,-1-21-15,-20 21 0,21 0 16,-22-21-16,22 0 0,-22 21 16,1 0-16,-1-21 0,1 21 0,-1 0 15,1-22-15,-1 22 0,1 0 16,-22 0-16,22-21 0,-22 21 0,0 0 16,1 0-16,-1 0 0,0 0 0,1 0 15,41 0 1,-63 0-16,1 0 0,-1 0 15,0 0-15,0 0 16,0 0-16,0 0 0,-21 21 0,22 1 16,-1-22-16,0 21 0,-21 0 15,0 0-15,0 0 0,0 0 16,0 1-16,0-1 0,0 0 16,0 0-16,0 21 0,0-20 0,0 20 15,0-21-15,0 21 0,0-20 16,0 20-16,0 0 0,0 1 0,0-1 15,-21 0-15,21 1 0,0-1 0,0 0 16,0 22-16,0-22 0,0 0 16,0 1-16,0-1 0,0 22 0,0-22 15,0 0-15,0 1 0,0-1 0,0 0 16,0 22-16,0-22 0,21 0 16,-21 22-16,0-22 0,0 1 0,21 20 15,-21-21-15,0 1 0,0-1 16,0 0-16,21 1 0,-21-1 0,0 0 15,0 1-15,21-1 0,-21 0 16,0 1-16,0-1 0,0 0 0,0 1 16,0-22-16,0 21 0,0 1 0,0-22 15,0 21-15,0-21 0,0 22 0,0-22 16,0 0-16,-21 0 0,21 21 16,-21-20-16,21-1 0,0 0 15,-21 0-15,21 0 0,-21-21 0,21 21 16,0 1-16,-21-22 0,-1 21 15,1-21-15,21 21 0,-21-21 16,0 21-16,0-21 0,0 21 16,-1-21-16,1 0 15,0 21-15,0-21 0,0 0 0,0 0 16,-1 22-16,1-22 0,0 0 0,-21 0 16,21 0-16,-1 21 0,-20-21 0,21 0 15,-21 0-15,20 0 0,1 0 16,-21 0-16,21 0 0,-22 21 0,22-21 15,-21 0-15,21 0 0,-22 0 0,1 0 16,21 0-16,-21 0 0,-1 21 0,1-21 16,21 0-16,-43 0 0,22 0 0,0 0 15,-1 0-15,-20 0 0,20 0 16,-20 0-16,21 0 0,-22 0 16,22 0-16,-1 0 0,-20 0 0,21 0 15,-1 0-15,1 0 0,0 0 0,-22 0 16,22 0-16,-22 0 0,1 0 0,-1 0 15,1 0-15,-1 0 0,1 0 0,-1 0 16,-20 0-16,20 0 0,1 0 16,-1 0-16,1 0 0,20 0 0,-20 0 15,20 0-15,1 0 0,-21 0 0,20 0 16,1 0-16,0 0 0,-22 0 0,22 0 16,-22 0-16,22 0 0,-22 0 0,1 0 15,-1 0-15,-20 0 0,20 0 16,22 0-16,-22 0 0,22 0 15,-21 0-15,41 21 0,-20-21 0,21 0 16,-21 0-16,20 0 0,1 0 16,0 0-16,21-21 15,0 0 1,0 0-16,0 0 0</inkml:trace>
  <inkml:trace contextRef="#ctx0" brushRef="#br0" timeOffset="51948.82">14139 529 0,'0'0'0,"0"-21"15,0 42 63,0 0-62,-21 1-16,21-1 0,0 0 16,0 0-16,0 21 0,0-20 0,0-1 15,-21 21-15,21-21 0,0 22 16,-21-22-16,21 21 0,0-21 0,0 22 15,0-22-15,0 0 0,-21 0 0,21 0 16,0 0-16,0 1 16,-22-22-16,22 21 0,0-42 125</inkml:trace>
  <inkml:trace contextRef="#ctx0" brushRef="#br0" timeOffset="52227.87">13801 1143 0,'0'21'0,"0"-42"0,-22 42 0,22 0 16,0 1-1,22-22 1,-1 0-16,0 0 0,0 0 0,0 0 16,0 0-16,1 0 0,20 0 15,-21 0-15,21 0 0,-20 0 0,-1 0 16,0 0-16,0 0 0,0 0 0,0 0 15,1 0-15,-1 0 0,-21-22 16,21 22-16,-21-21 16,21 21-16,-21-21 15,0 0-15,0 0 16,0 0-16</inkml:trace>
  <inkml:trace contextRef="#ctx0" brushRef="#br0" timeOffset="52603.7">13779 529 0,'-21'0'0,"42"0"0,-42-21 15,0 21-15,21-21 16,21 0 15,0 21-31,1 0 16,-1 0-16,21-21 0,-21 21 0,22 0 15,-1 0-15,-21-22 0,21 22 16,1 0-16,-1 0 0,-21-21 0,0 21 16,1 0-16,-1 0 0,0 0 0,0 0 31,0 0-16,0 0 1,1 0 0,-22 21-16,21-21 15,0 0-15,-21 22 16,0-1-16</inkml:trace>
  <inkml:trace contextRef="#ctx0" brushRef="#br0" timeOffset="53216.8">14605 804 0,'21'0'32,"-21"22"15,0-1-47,0 0 15,0 0-15,0 0 0,0 0 16,0 1-16,0-1 0,0 0 0,0 0 15,0 0-15,0 0 0,0 1 16,0-1-16,0 0 16,0 0-16,0-42 62,0 0-46,0 0-16,0-1 0,0 1 15,0 0-15,0 0 0,0 0 16,0-22-16,0 22 0,0 0 0,0 0 16,0 0-16,0 0 0,0-1 15,0 44 32,0-1-47,0 0 0,0 0 16,0 0-16,0 0 0,0 1 15,0-1-15,0 0 0,0 0 16,0 0-16,-21-21 16,0 0 15</inkml:trace>
  <inkml:trace contextRef="#ctx0" brushRef="#br0" timeOffset="54431.43">12531 5800 0,'0'0'0,"0"-43"16,0 22-1,0 0-15,0 0 16,0 0-16,0 0 16,0 42 31,0 0-32,0 0-15,0 0 0,0 0 0,0 1 16,0 20-16,0-21 0,0 21 15,0 1-15,0-22 0,0 21 0,0-21 16,0 22-16,0-1 0,0-21 0,0 22 16,-22-1-16,22 0 0,-21 1 15,21-1-15,-21 0 0,21 22 0,-21-22 16,0 22-16,21-22 0,0 0 16,-21 22-16,21-22 0,-22 0 0,22 1 15,0-1-15,0 22 0,0-22 0,0 0 16,0 1-16,0-1 0,0 0 0,0 1 15,0-1-15,0 0 0,0 1 0,0-1 16,0-21-16,0 21 0,0 1 0,-21-22 16,21 21-16,0-21 0,-21 1 0,21 20 15,0-21-15,-21 0 0,21 0 16,0 1-16,0-44 47,0 1-47,0 0 15,0 0-15,21-21 0,-21 20 16,0-20-16,21 0 0,0-1 0</inkml:trace>
  <inkml:trace contextRef="#ctx0" brushRef="#br0" timeOffset="55791.33">12509 5736 0,'0'0'0,"0"-21"0,0 0 16,0 0-16,0 0 15,0-1 1,22 22-1,-1 0-15,0 0 0,0 0 0,0 0 16,0-21-16,1 21 0,20 0 16,-21 0-16,21 0 0,-20 0 15,20 0-15,0 0 0,1 0 0,-1 0 16,0-21-16,22 21 0,-1 0 0,-20 0 16,20 0-16,1 0 0,-1 0 15,1 0-15,20 0 0,-20 0 0,-1-21 16,22 21-16,-22 0 0,107 0 15,-86-21-15,1 21 0,0 0 16,-1 0-16,1-21 0,0 21 0,-1 0 16,1 0-16,0 0 0,-1 0 0,1 0 15,0 0-15,-1 0 0,22 0 0,-21 0 16,21 0-16,-22 0 16,22 0-16,-21 0 0,21 0 0,-22 0 15,1 21-15,21-21 0,-21 0 0,20 21 16,-20-21-16,0 0 0,-1 21 15,-20-21-15,-1 0 0,1 0 0,-22 0 16,1 0-16,-1 0 0,-21 0 0,21 0 16,-20 0-16,-1 0 0,21 0 0,-21 0 15,0 0-15,1 0 0,20 0 16,-21 0-16,21 0 0,-20 0 0,20 0 16,-21 0-16,21 0 0,-20 0 0,20 0 15,-21 0-15,21 0 0,-20 0 16,-1 0-16,0 0 0,-21 21 47,0 0-47,0 1 0,0-1 15,-21 0-15,0 0 0,-1 0 16,22 22-16,-21-22 0,0 0 0,0 21 16,21-21-16,-21 22 0,0-1 15,-1-21-15,1 22 0,21-1 0,-21-21 16,0 21-16,0 1 0,21-1 0,-21 0 15,21 1-15,-22 20 0,22-20 0,-21-1 16,21 21-16,0-20 0,0-1 16,0 0-16,0 22 0,0-22 0,0 1 15,0-1-15,0 0 0,0-21 16,-21 22-16,21-1 0,0 0 0,0 1 16,0-1-16,0-21 0,-21 22 0,21-1 15,0 0-15,0 1 0,0-1 0,0 0 16,0-21-16,0 22 0,0-22 0,0 21 15,0-21-15,0 1 0,0-1 0,0 0 16,0 0-16,0 0 0,0 0 0,0 1 16,0-1-16,0 0 0,-21-21 15,21 21-15,-21-21 0,-1 21 32,1-21-32,0 0 0,0 0 15,0 21-15,0-21 0,-1 0 16,1 0-16,0 22 0,0-22 0,0 0 15,0 0-15,-1 0 0,1 21 0,-21-21 16,21 0-16,-22 0 0,1 0 0,0 0 16,-1 21-16,1-21 0,0 0 0,-1 0 15,-20 0-15,21 0 0,-1 0 0,-20 0 16,-1 0-16,22 0 0,-22 0 0,1 0 16,21 0-16,-22 0 0,1 0 0,-1 0 15,1 0-15,-1 0 0,1 21 0,-1-21 16,-21 0-16,22 0 0,-1 0 15,-20 0-15,-1 0 0,22 0 16,-22 0-16,0 0 0,1 0 0,-1 0 16,0 0-16,1 0 0,-1 0 0,0 0 15,1 0-15,-1 0 0,0 0 0,1 0 16,20 0-16,-21 0 0,1 0 0,20 0 16,-20 0-16,20 0 0,-21 0 0,22 0 15,-1 0-15,-20 0 0,20 0 0,1 0 16,-1 0-16,22 0 0,-22 0 0,22 0 15,0-21-15,-1 21 0,22 0 0,-21 0 16,21 0-16,0 0 0,-1 0 16,1-21-16,0 21 0,0 0 0,0 0 15,0 0-15,-1 0 0,22-21 0,-21 21 16,0 0-16,0 0 0,0 0 16,21-22-1,-21 22-15,21-21 16,0 0-16,0 0 0,21 0 15,0 0-15,0-1 0,0-20 0</inkml:trace>
  <inkml:trace contextRef="#ctx0" brushRef="#br0" timeOffset="57132.82">13864 5080 0,'0'-21'15,"0"0"1,0 0-16,0-1 16,-21 44 15,21-1-15,0 0-16,-21 21 0,21-21 0,0 1 15,0 20-15,0-21 0,0 0 16,0 22-16,0-22 0,0 0 15,0 0-15,0 0 0,0 0 0,0 1 16,0-1-16,0 0 0,0 0 0,0 0 16,0 0-1</inkml:trace>
  <inkml:trace contextRef="#ctx0" brushRef="#br0" timeOffset="57373.9">13674 5461 0,'0'21'16,"21"-21"-1,0 0-15,0 21 16,0-21-16,0 0 0,1 0 15,-1 0-15,0 0 0,21 0 0,-21 0 16,1 0-16,-1 0 0,0 0 16,0 0-16,0 0 0,0 0 15,1-21-15,-22 0 16,0 0 0,0 0-16</inkml:trace>
  <inkml:trace contextRef="#ctx0" brushRef="#br0" timeOffset="57615.69">13737 5059 0,'0'0'0,"0"-21"0,0 0 15,21-1 16,0 22-31,1 0 16,-1 0-16,0 0 16,0 0-16,0 0 0,0 0 15,1 0 1,-1 0 0,0 0-16</inkml:trace>
  <inkml:trace contextRef="#ctx0" brushRef="#br0" timeOffset="58195.73">14393 5249 0,'0'-21'31,"0"0"-31,21 21 16,-21-21-16,22 21 0,-1 0 15,0 0 1,0 0 0,0 0-16,-21 21 15,0 0-15,0 0 0,0 1 0,0-1 16,0 0-16,0 0 0,0 0 15,0 0-15,0 1 0,-21-1 0,0 0 16,0 0-16,0 0 0,-1 0 0,1 1 16,0-1-16,0-21 0,0 21 0,0-21 15,-1 0-15,1 21 16,0-21-16,0 0 0,0 0 16,21-21-16,-21 21 15,21-21-15,0 0 16,0-1-16,0 1 15,0 0-15,0 0 0,21 21 16,0 0-16,0 0 16,0 0-16,0 0 0,1 21 15,-1-21-15,0 21 16,-21 0-16,21-21 0,0 22 0,0-1 16,1 0-16,-1 0 0,0 0 15,0-21-15,-21 21 0,21-21 16,0 0-16,-21 22 15,22-22-15,-1 0 16,0 0 0,-21-22-16,21 22 0,0-21 0</inkml:trace>
  <inkml:trace contextRef="#ctx0" brushRef="#br0" timeOffset="58843.65">15473 4297 0,'0'-21'0,"-21"0"16,21-1-16,0 1 15,0 0-15,0 0 16,0 42 46,-22 0-62,22 0 0,0 1 16,0 20-16,0 0 0,0 1 16,0-1-16,0 21 0,0-20 0,0-1 15,0 22-15,0-22 0,0 21 0,0 1 16,0-1-16,0 1 0,0-22 0,-21 22 15,21-1-15,0-20 0,-21-1 16,21 0-16,-21 1 0,21-1 16,0 0-16,0-21 0,0 22 0,-21-22 15,21 0-15,0 0 0,0 0 0,0 1 16,0-1-16,0 0 0,0 0 16,0-42 46,0 0-62,0 0 16,0-1-16,-21 1 0,21 0 0,0 0 15,0-21-15,0 20 0,0-20 0,0 0 16</inkml:trace>
  <inkml:trace contextRef="#ctx0" brushRef="#br0" timeOffset="59692.14">15367 4191 0,'0'-21'15,"0"0"1,0 0 0,-21 21-16,0 0 15,-1 0-15,1 0 16,0 21-16,0-21 16,0 21-16,0 0 0,21 0 0,-22 0 15,1 1-15,0-1 0,0 0 0,0 0 16,0 0-16,-1 0 0,1 1 15,0-1-15,0 0 0,0 0 0,0 0 16,-1-21-16,22 21 0,-21 1 16,0-22-16,21 21 15,-21-21-15,21 21 16,0-42 15,21 21-15,0-21-16,0-1 0,1 1 15,-1 21-15,0-21 0,0 0 16,0 0-16,0 0 0,1-1 0,20 1 16,-21 0-16,0-21 0,0 21 0,1-1 15,-1-20-15,-21 21 0,21 0 16,0 0-16,0-22 0,0 22 16,-21 0-16,22 0 0,-1 0 0,0-1 15,-21 1-15,21 21 16,-21-21-16,21 0 0,-21 0 15,21 21-15,1-21 16,-1 42 0,0 0-1,0 0-15,0 21 0,-21-20 16,21 20-16,1-21 0,-1 21 16,0 1-16,0-22 0,0 21 0,0 1 15,1-1-15,-1 0 0,21-21 0,-21 22 16,-21-1-16,21-21 15,1 22-15,-1-22 0,-21 0 0,0 0 16,21 0-16,0 0 0,-21 1 0,0-1 16,21-21-16,-21 21 15,21-21-15,-21 21 0</inkml:trace>
  <inkml:trace contextRef="#ctx0" brushRef="#br0" timeOffset="66827.78">17124 4551 0,'-21'0'16,"-1"0"-16,1 0 15,0 0-15,0 0 0,0 0 16,0 0-16,-1 0 0,1 0 16,0 0-16,0 0 0,0 0 15,42 0 16,0 0-31,21 0 0,1 0 0,-1 0 16,0 0-16,22 0 0,-22 0 0,22 0 16,-1 0-16,1 0 15,-1 0-15,1 0 0,-1 0 0,-20 0 16,-1 0-16,0 0 0,1 0 0,-22 0 16,0 0-16,0 0 0,-42 0 46,0 0-46,0 0 0,-1 0 16,1 0-16,0 21 0,0-21 16,-21 0-16,20 0 0,-20 0 0,0 0 15</inkml:trace>
  <inkml:trace contextRef="#ctx0" brushRef="#br0" timeOffset="67067.72">17103 4593 0,'-43'0'0,"86"0"0,-128 21 15,43-21-15,-1 0 0,22 0 0,0 0 16,0 0-16,42 22 31,0-22-31,21 0 0,-20 0 0,20 0 16,0 0-16,22 0 0,-22 0 15,22 0-15,-1 0 0,1 0 0,-22 0 16,21 0-16,1 0 0,-22 0 0,1 0 16,-1 0-16,-21 0 0,21 0 15,-20 0-15,-1 0 0,0 0 16,0-22-1,-21 1-15,0 0 16,0 0-16,0 0 16,0 0-16</inkml:trace>
  <inkml:trace contextRef="#ctx0" brushRef="#br0" timeOffset="67447.98">17695 4297 0,'0'0'0,"-42"-21"16,21 21-1,0 0-15,21 21 16,0 0-16,0 0 16,21-21-1,-21 21-15,21 1 0,0-22 0,21 21 16,-20-21-16,-1 21 0,21-21 0,0 0 16,-20 21-16,-1-21 0,21 0 15,-21 0-15,0 0 0,1 21 0,-1-21 16,0 0-16,-21 21 15,0 1 1,-21-22-16,0 21 0,-1 0 0,1 0 16,0 0-16,-21 0 0,21 1 15,-22-1-15,22 0 0,-21 21 0,21-21 16,-22 22-16,22-22 0,0 21 16,0-21-16,-22 22 0,43-22 0,-21 0 15,21 0-15,-21-21 0,21 21 0,21-21 47,-21-21-47,21 0 0,1 0 16,-1 0-16,-21 0 0</inkml:trace>
  <inkml:trace contextRef="#ctx0" brushRef="#br0" timeOffset="68107.61">18584 4170 0,'21'0'31,"1"0"-31,-1-21 0,0 21 16,0-21-16,21 21 0,-20-22 0,-1 1 15,21 21-15,-21-21 0,22 0 16,-22 0-16,0 21 0,0-21 0,0-1 16,0 22-16,-21-21 0,-42 21 31,21 0-31,0 0 15,-22 0-15,1 0 0,0 21 0,-1 1 16,1-1-16,0 0 0,-1 0 16,22 0-16,-21 0 0,21 1 0,0-1 15,-1 0-15,22 0 0,0 0 16,0 0-16,0 1 0,0-1 16,22-21-16,-22 21 0,21-21 0,21 0 15,-21 0-15,0 21 0,22-21 0,-1 0 16,-21 0-16,22 0 0,-22 0 15,0 0-15,0 0 0,0 0 0,0 0 16,-21 21 0,-21-21-16,0 0 15,0 21-15,-21 1 0,-1-22 0,1 21 16,0 0-16,-1 0 0,22 0 16,-21 0-16,-1 1 0,22-1 0,0 0 15,21 0-15,0 0 16,0 0-16,0 1 0,0-1 0,21 0 15,0-21-15,1 0 16,-1 21-16,0-21 0,21 0 0,-21 0 16,1 0-16,-1 0 0,21 0 0,-21 0 15,0 0-15,1 0 0,-1 0 0,0 0 16,0-21-16,0 0 0,0 21 16</inkml:trace>
  <inkml:trace contextRef="#ctx0" brushRef="#br0" timeOffset="68364.63">19071 4382 0,'0'-22'15,"0"44"1,0-1 0,0 0-16,21 0 0,-21 0 15,21 0-15,-21 1 0,22-1 16,-22 0-16,0 0 0,21-21 0,-21 21 15,0 0-15,21 1 0,-21-1 16,0 0 0,21-21 15,-21-21-15,21 21-16,-21-21 0</inkml:trace>
  <inkml:trace contextRef="#ctx0" brushRef="#br0" timeOffset="68579.75">19325 4403 0,'0'-21'0,"0"42"0,0-64 16,0 22-16,0 0 0,0 0 16,-21 21-16,0 0 15,0 0-15,-1 21 0,-20 0 16,21 0-16,0 1 0,0-22 0,-1 21 16,1 0-16,0 0 0,0 0 0,0 0 15,0 1-15,-1-1 0,22 0 16,0 0-16,-21 0 0,21 0 15,0 1 1,21-22 0,1 0-16,-1-22 15,21 1-15</inkml:trace>
  <inkml:trace contextRef="#ctx0" brushRef="#br0" timeOffset="68871.71">19727 3895 0,'0'-21'0,"0"42"0,0-64 16,-21 43-1,0 22 1,0 20-16,21-21 0,-21 21 16,-1 1-16,22-1 0,-21 0 0,0 1 15,21 20-15,-21-20 0,0-1 16,21 0-16,0 1 0,-21-1 0,-1-21 15,22 21-15,-21-20 0,21-1 16,0 0-16,0 0 0,0 0 0,0 0 16,0 1-16,21-22 15,1 0-15,-1 0 0,0 0 16,0-22-16,0 22 16,0-21-16,-21 0 0,22 0 0,-22 0 15</inkml:trace>
  <inkml:trace contextRef="#ctx0" brushRef="#br0" timeOffset="69059.86">19516 4276 0,'0'0'0,"-22"0"0,-41 0 15,42 0 1,42 0 15,0 0-31,0 0 0,0 0 0,22 0 16,-1 0-16,-21 0 0,22 0 15,-22 0-15,21 0 0,-21 0 16,0-21-16,1 21 0,-1 0 0,21-22 16</inkml:trace>
  <inkml:trace contextRef="#ctx0" brushRef="#br0" timeOffset="69855.89">19770 4339 0,'0'21'0,"0"-42"0,0 64 0,0-22 15,21-21 17,0 0-32,0 0 0,0 0 0,0 0 15,1 0-15,20 0 0,-21 0 0,0 0 16,0 0-16,1 0 0,-22-21 16,21-1-16,0 1 0,-21 0 15,0 0-15,0 0 16,-21 21-16,0 0 15,-1 0-15,1 0 0,0 0 0,21 21 16,-42-21-16,21 21 0,-1 0 0,1 0 16,0 1-16,21-1 0,-21 0 15,0 0-15,21 0 0,0 43 16,0-43-16,0 0 16,21-21-16,0 21 0,0-21 15,0 0-15,1 0 0,-1 0 16,0 0-16,0 0 0,21 0 0,-20 0 15,-1 0-15,0-21 0,0 0 0,0 21 16,0-21-16,1 0 0,-22-1 0,21 1 16,0 0-16,-21 0 0,0 0 15,21 0-15,0 21 0,-21-22 0,0 1 16,0 42 15,0 1-31,0-1 16,-21 0-16,21 0 0,-21 0 15,21 0-15,0 1 0,0-1 16,-21 0-16,21 0 0,0 0 16,-21-21-16,21 21 15,0-42 32,0 0-47,0 0 16,0 0-16,21 0 0,0-1 15,0 1-15,0 0 0,0 0 16,1 0-16,-1 0 0,0-1 0,21 1 16,-21 21-16,22 0 0,-22-21 15,0 21-15,0 0 0,0 0 0,1 0 16,-1 21-16,-21 0 0,0 1 0,21-1 16,-21 0-16,0 0 15,0 0-15,0 0 0,0 1 0,0-1 16,0 0-16,0 0 0,-21 0 15,0 0-15,-1 1 16,1-22 0,21-22 15,21 22-15</inkml:trace>
  <inkml:trace contextRef="#ctx0" brushRef="#br0" timeOffset="70879.55">21061 4424 0,'0'0'0,"0"-42"16,0 20 0,-21 1-16,-1 21 0,22-21 15,-21 21-15,0 0 16,0 0-16,0 0 0,0 0 15,-1 21-15,1-21 0,0 21 0,0 1 16,0-1-16,0 0 16,-1 0-16,22 0 0,0 0 15,-21 1-15,21-1 0,0 0 16,0 0-16,0 0 16,0 0-16,21-21 15,1 0-15,-1 0 0,0 0 16,0 0-16,0 0 15,0 0-15,1 0 0,-1 0 16,-21-21-16,21 0 0,0 0 16,0 0-16,0 0 0,1-1 0,-22 1 15,21-21-15,0 0 0,-21-1 16,0 1-16,21 0 0,-21-1 0,21 1 16,-21-22-16,0 22 0,0 0 0,0 21 15,0-22-15,0 22 0,0 0 16,21-21-16,-21 20 0,0 1 15,0 42 17,0 1-17,-21-1-15,21 0 16,0 21-16,0-21 0,0 22 0,0-22 16,-21 21-16,21 1 0,-21-22 0,21 21 15,0 0-15,0-20 0,-21 20 16,21-21-16,0 21 0,-21-20 0,21-1 15,0 0-15,0 0 0,0 0 0,0 0 16,0 1-16,0-1 0,0 0 16,0 0-1,21-21-15,0 0 16,0 0-16,0 0 0,0 0 16,1 0-16,-1 0 0,0 0 15,0 0-15,0 0 0,0-21 0,1 21 16,-1-21-16,21 0 15,-21-1-15,0 1 0,1 0 16,-1 0-16,0 0 0,0 0 0,0-22 16,0 22-16,-21 0 0,0 0 0,22 21 15,-22-21-15,-22 21 16,1 0 0,-21 0-16,21 21 0,0-21 15,-1 21-15,1-21 0,21 21 16,-21 0-16,21 0 0,-21-21 15,21 22-15,0-1 16,21-21-16,0 0 16,-21 21-16,21 0 0,1-21 15,-1 21-15,0-21 0,0 21 16,0 1-16,-21-1 16,0 0-1,0 0-15,0 0 16,-21-21-16,0 0 15,0 21-15,0-21 16,-1 0-16,1 0 0,0 22 0,0-22 16,0 0-16,0 0 0,-1 0 15,1 0-15,0 0 0,0 0 16,0 0-16,0 0 16,-1 0-16,1 0 0,0 0 15,21-22-15</inkml:trace>
  <inkml:trace contextRef="#ctx0" brushRef="#br0" timeOffset="72523.42">2201 13060 0,'0'-21'15,"0"0"1,0-1-16,0 1 15,0 0 1,0 0-16,0 0 31,-21 21-31,0 0 16,21 21 0,0 0-1,-21 0-15,21 0 16,0 1-16,0 20 0,-21-21 0,21 0 15,0 22-15,0-22 0,0 21 16,0-21-16,0 22 0,0-22 16,0 21-16,0 0 0,0 1 0,0-1 15,0 0-15,0 1 0,0-1 16,0 0-16,0 1 0,0-1 0,0 0 16,0 1-16,0-1 0,0 0 15,0 1-15,0-1 0,0 0 0,0 1 16,0-1-16,-22-21 0,22 22 15,0-1-15,0 0 0,0-21 0,0 22 16,0-1-16,-21-21 0,21 22 0,0-22 16,0 21-16,0-21 0,0 22 15,-21-22-15,21 0 0,0 0 0,0 21 16,0-20-16,0-1 16,0 0-16,0 0 0,0 0 15,0-42 79,0 0-94,0 0 16,0 0-16,0-1 0,0 1 15,0-21-15,21 21 0,-21-22 16,21 1-16,-21 0 0</inkml:trace>
  <inkml:trace contextRef="#ctx0" brushRef="#br0" timeOffset="74167.67">2138 12975 0,'0'0'0,"0"-21"15,0 0 1,-21 21-1,21-21 1,-22 0 0,22-1-1,0 1 1,22 0 0,-1 21-1,0 0-15,0 0 0,21 0 16,-20 0-16,20 0 0,0 0 15,1 0-15,20 0 0,-21 0 0,22 0 16,-1 0-16,1 0 0,-1 0 16,1 0-16,-1 0 0,1 0 0,-1 0 15,1 21-15,-1-21 0,22 0 16,-21 0-16,-1 0 0,22 0 0,-22 0 16,1 0-16,20 21 0,-20-21 0,-1 0 15,1 0-15,-1 0 0,1 0 16,-1 22-16,1-22 0,-22 0 15,22 0-15,20 21 0,-20-21 0,-1 0 16,22 0-16,-21 21 0,20-21 16,-20 0-16,-1 0 0,1 0 0,20 21 15,-41-21-15,20 0 0,1 0 0,-22 0 16,0 0-16,1 0 0,-1 0 16,-21 0-16,22 0 0,-1 0 0,-21 0 15,21 0-15,-20 0 0,20 0 0,-21 21 16,21-21-16,-20 0 0,-1 0 15,0 0-15,0 0 0,0 0 0,0 0 16,-21 21 15,0 1-15,0-1-16,0 0 0,0 0 16,-21 0-16,21 0 15,-21 1-15,21-1 0,-21 0 0,21 0 16,0 0-16,0 0 0,0 22 0,0-22 15,0 0-15,0 21 0,0-20 16,0 20-16,0-21 0,0 21 0,0 1 16,0-1-16,0-21 0,0 22 0,0-1 15,0 0-15,0 1 0,0-22 16,0 21-16,0 0 0,0 1 16,0-22-16,0 21 0,0 1 0,0-22 15,0 21-15,0-21 0,0 22 0,0-1 16,0 0-16,21-21 0,-21 22 15,0-1-15,21 0 0,-21 1 0,0-1 16,0-21-16,0 22 0,0-1 0,0-21 16,0 21-16,0-20 0,0 20 0,0-21 15,0 0-15,0 0 0,0 22 16,0-22-16,0 0 0,0 0 0,0 0 16,-21-21-16,0 43 15,21-22-15,0 0 0,-21 0 0,0-21 16,21 21-16,-22-21 15,22 22-15,-21-22 0,0 21 16,0-21-16,0 0 0,0 0 16,-1 21-16,1-21 0,0 0 15,0 0-15,0 0 0,0 21 0,-1-21 16,1 0-16,0 0 0,0 0 0,0 21 16,0-21-16,-1 0 0,-20 0 0,21 21 15,0-21-15,-22 0 0,22 0 16,-21 0-16,0 0 0,-1 0 0,1 0 15,0 0-15,-1 22 0,1-22 0,0 0 16,20 0-16,-20 0 0,0 0 16,-1 0-16,1 0 0,0 0 15,-1 0-15,1 0 0,0 0 0,21 0 16,-22 0-16,1 0 0,0 0 0,-1 0 16,1 0-16,0 0 0,20 0 15,-20 0-15,0 0 0,-1 0 0,1 0 16,0 0-16,-1 0 0,1 0 0,0 0 15,-1 0-15,1-22 0,0 22 16,-1 0-16,1 0 0,0 0 0,-1 0 16,1 0-16,-21 0 0,20 0 0,1 0 15,-22 0-15,22-21 0,0 21 16,-1 0-16,1 0 0,0 0 16,-1 0-16,1 0 0,-64 0 15,64 0-15,21 0 16,-22 0-16,1 0 0,0 0 0,21-21 15,-22 21-15,1 0 0,0 0 16,-1 0-16,22 0 0,-21 0 0,21 0 16,-22-21-16,22 21 0,0 0 15,0 0-15,0-21 0,-1 21 0,1 0 16,0 0-16,0 0 0,0 0 0,21-21 16,-21 21-16,-1 0 0,1 0 15,0 0-15,0 0 0,0 0 16,0 0-16,-1 0 15,1 0-15,0 0 32,42 0 46,0-22-78,1 22 0,-1-21 0,0 0 15,0 21-15,0-21 0,22 0 0</inkml:trace>
  <inkml:trace contextRef="#ctx0" brushRef="#br0" timeOffset="75679.91">3958 13187 0,'0'0'0,"0"-21"31,0 0 1,-21 21-32,0 0 15,0 0-15,-1 0 16,1 0-16,0 0 0,0 21 0,0 0 16,0-21-16,-1 21 0,1 0 15,21 0-15,-21-21 0,0 22 0,0-1 16,21 0-16,0 0 0,0 0 15,0 0-15,0 1 0,0-1 16,0 0-16,0 0 0,0 0 0,0 0 16,21-21-16,0 22 0,-21-1 0,21-21 15,0 0-15,22 21 0,-22-21 16,0 0-16,0 0 0,0 0 0,1 0 16,-1 0-16,0 0 0,0 0 15,0 0-15,-21-21 0,21 21 16,1-21-16,-1-1 0,0 1 15,0 0-15,0 0 16</inkml:trace>
  <inkml:trace contextRef="#ctx0" brushRef="#br0" timeOffset="76404.64">4191 12933 0,'0'0'0,"-64"-42"15,43 20-15,0 1 0,0 21 0,0-21 16,0 21-16,-1 0 0,1 0 16,0 0-16,0 0 0,0 0 15,0 0-15,-1 0 0,1 0 0,0 0 16,0 0-16,-21 0 0,20 21 15,1 0-15,0 1 0,-21-1 0,21 0 16,-22 0-16,22 0 0,-21 0 0,21 1 16,-1-1-16,-20 21 0,21-21 15,0 22-15,0-22 0,-1 21 0,22-21 16,0 22-16,-21-22 0,21 21 16,-21-21-16,21 0 0,0 22 0,0-22 15,0 21-15,0 1 0,0-22 0,0 21 16,0-21-16,0 22 15,0-22-15,21 0 0,0 0 0,-21 21 16,22-20-16,-1-1 0,0 0 0,0 0 16,0-21-16,0 21 0,1 0 15,20-21-15,-21 22 0,64-22 16,-43 0-16,-21 0 0,22 0 16,-1 0-16,-21 0 0,21 0 15,1 0-15,-1 0 0,0-22 0,-20 22 16,20-21-16,0 21 0,-21-21 0,22 0 15,-22 0-15,0 21 0,21-21 16,-20-1-16,-22 1 0,21 0 0,0 0 16,0-21-16,-21 20 0,21 1 15,-21-21-15,21 21 0,-21-22 16,22 22-16,-22-21 0,0 21 0,0-22 16,0 22-16,0-21 0,0 21 0,0-22 15,0 1-15,0 21 0,0-21 16,-22 20-16,1-20 0,0 21 0,0-21 15,0 20-15,0-20 0,21 21 0,-22 0 16,1 0-16,0-1 0,0 1 16,0 0-16,0 21 0,-1-21 0,22 0 15,-21 21-15,0 0 0,0 0 16,0-21-16,0 21 0,-1 0 16,1 0-16,0 21 15,21 0-15</inkml:trace>
  <inkml:trace contextRef="#ctx0" brushRef="#br0" timeOffset="77947.84">3852 10816 0,'0'-21'31,"0"0"-15,0 0 0,0 0-1,0-1 32,0 1-16,0 42 32,0 1-47,0-1-16,0 0 15,0 0-15,0 0 0,0 0 16,0 1-16,0-1 15,0 0-15,0 0 0,0 0 0,0 0 16,0 1-16,0-1 16,0 21-16,0-21 0,0 0 0,0 1 15,0 20-15,0-21 0,0 21 0,0 1 16,0-22-16,21 21 0,-21 1 16,0-22-16,0 21 0,0 0 0,0-20 15,0 20-15,0-21 0,0 21 0,0 1 16,0-22-16,0 0 0,0 21 0,0-20 15,0 20-15,22-21 0,-22 21 16,0 1-16,0-22 0,0 21 16,0-21-16,0 22 0,0-22 0,0 21 15,0-21-15,0 22 0,0-22 16,0 21-16,0-21 0,0 1 0,0 20 16,0-21-16,0 0 0,0 0 0,0 1 15,0-1-15,0 0 16,0 0-16,0 0 0,0 0 15,0 1-15,0-1 0,0 0 16,0 0-16,-22 0 0,22 0 16,0 1-16,0-1 0,0 0 15,0 0-15,0 0 0,0 0 16,0 1-16,0-1 16,0-42 30,0-1-30,0 1-16,22 0 0,-22 0 16,21-21-16,-21 20 0,21-20 0</inkml:trace>
  <inkml:trace contextRef="#ctx0" brushRef="#br0" timeOffset="78903.64">3852 10710 0,'0'22'47,"0"-1"-47,0 0 15,-21-21-15,0 21 0,21 0 0,0 0 16,-21 1-16,21-1 0,-21 0 0,-1 0 15,22 0-15,-21 0 0,0 1 16,0 20-16,21-21 0,-21 0 0,0 0 16,21 1-16,0-1 0,-22-21 0,22 21 15,-21 0-15,21 0 16,0-42 46,0 0-62,21 0 16,1 0-16,-22-1 0,21 1 16,0 21-16,0-21 0,-21 0 0,21 0 15,0 0-15,-21-1 0,22 22 16,-22-21-16,21 0 0,-21 0 0,0 0 16,21 21-16,0-21 0,-21-1 0,21 1 15,-21 0-15,0 0 16,21 21-16,-21-21 0,22 21 0,-22-21 15,21 21-15,0 0 32,0 0-17,0 21-15,0-21 0,-21 21 16,22 0-16,-1 0 16,0 0-16,-21 1 0,21-1 0,-21 0 15,21 0-15,0 0 0,-21 0 0,22 1 16,-22-1-16,21 21 0,0-21 15,0 0-15,-21 1 0,21-1 0,-21 0 16,21 0-16,-21 0 0,0 0 0,0 1 16,22-22-16,-22 21 0,0 0 15,0 0 1,-22-21 0,22-21-1,0 0 1,-21 21-16,21-21 0,0-1 0,0-20 15</inkml:trace>
  <inkml:trace contextRef="#ctx0" brushRef="#br0" timeOffset="79859.25">2159 8784 0,'0'0'0,"0"-42"15,0 21-15,0 0 16,0-1-1,-21 22 17,0 0-17,21 22-15,0-1 0,0 0 16,0 21-16,0-21 0,0 22 0,-22-1 16,22 0-16,0 1 0,0 20 15,-21-20-15,21-1 0,0 21 0,0-20 16,0 20-16,0-20 0,-21-1 15,21 21-15,-21-20 0,21 20 0,-21-20 16,21-1-16,0 21 0,0-20 0,-21-1 16,21 0-16,0 1 15,-22-1-15,22-21 0,0 22 0,0-22 16,0 0-16,0 21 0,0-21 16,-21 1-16,21-1 0,0 0 0,0 0 15,0 0-15,0 0 0,0 1 16,0-44 46,0 1-62,0 0 0,0-21 16,0 21-16,0-1 16,0-20-16</inkml:trace>
  <inkml:trace contextRef="#ctx0" brushRef="#br0" timeOffset="81484.17">2117 8848 0,'0'-43'15,"0"22"-15,0 0 16,0 0 0,21 21 15,0 0-31,0 0 0,0 0 16,0 0-16,1 0 0,20 0 15,-21 0-15,21 0 0,1 0 0,-22 0 16,42 0-16,-20 0 0,-1 0 0,0 0 15,22 0-15,-1 0 0,-20 0 16,20 0-16,1 0 0,-1 0 16,1 0-16,-1 0 0,22 0 15,-22 0-15,22 0 0,0 0 0,-22 0 16,22 0-16,0 0 0,-1 0 16,1 0-16,-22 0 0,22 0 0,-21-21 15,20 21-15,1 0 0,0 0 0,-1 0 16,1 0-16,0 0 0,-1 0 15,1 0-15,0-21 0,-1 21 0,1 0 16,-22 0-16,22 0 0,-21 0 0,20 0 16,-20 0-16,20 0 0,1 0 15,-21 0-15,-1 0 0,1 0 0,20 0 16,-41 0-16,20 0 0,1 0 16,-22 0-16,21 0 0,-20 0 0,-1 0 15,0 21-15,1-21 0,-22 0 16,0 0-16,21 0 0,-20 0 0,-1 0 15,0 0 1,-21 21 0,0 0 15,0 0-31,0 0 16,0 1-16,0-1 0,0 0 15,0 0-15,0 0 0,0 0 16,0 1-16,0-1 0,0 0 15,0 0-15,0 0 0,0 0 0,0 22 16,0-22-16,0 0 0,0 21 0,0-20 16,0 20-16,0-21 0,0 21 15,0-20-15,0 20 0,0 0 0,0 1 16,0-22-16,0 21 0,0 0 0,0 1 16,0-1-16,0-21 0,0 22 15,0-22-15,0 21 0,0-21 0,0 22 16,0-22-16,0 0 0,0 21 0,0-21 15,0 1-15,0-1 0,0 0 0,-21 0 16,0 0-16,-1 0 16,22 1-16,0-1 0,-21-21 15,21 21-15,-21-21 0,21 21 0,-21-21 16,21 21-16,-21 0 16,0 1-16,-1-22 15,1 0-15,21 21 0,-21-21 16,0 0-16,0 0 0,0 0 15,-1 21-15,1-21 0,0 0 0,0 0 16,0 0-16,0 0 16,-1 0-16,-20 0 0,21 0 0,0 0 15,0 0-15,-22 0 0,22 0 0,0 0 16,-21 0-16,-1 0 0,1 0 16,0 0-16,-1 0 0,1 0 0,0 0 15,-1 0-15,1 0 0,0 0 16,-22 0-16,43 0 0,-21 0 0,-1 0 15,1 0-15,0 0 0,-1 0 0,1 0 16,21 0-16,-22 0 0,1 0 0,0 0 16,-1 0-16,1 0 0,0 0 15,-1 0-15,1 0 0,0 0 0,-1 0 16,22 0-16,-21 0 0,0 21 0,-1-21 16,22 0-16,-21 0 0,-1 0 15,22 0-15,-21 0 0,0 0 0,20 0 16,-20 0-16,0 21 0,-1-21 15,22 0-15,-42 0 0,20 0 0,1 21 16,0-21-16,-1 0 0,-20 22 16,21-22-16,-1 0 0,1 0 0,0 0 15,-1 0-15,22 0 0,-21 0 0,21 0 16,-22 0-16,22 0 0,0 0 16,0 0-16,0 0 0,-1 0 0,-20 0 15,21 21-15,0-21 0,0 0 0,-22 0 16,22 0-16,-21 0 0,21 0 15,-22 0-15,22 0 0,-21 0 0,-1 0 16,22 0-16,-21 0 0,21 0 16,-22 0-16,22 0 0,-21 0 15,21 0-15,-22 0 0,22 0 0,-21 0 16,0 0-16,20 0 0,-20 0 0,0 0 16,-1 0-16,1 0 0,21 0 15,-21 0-15,20 0 0,-20 0 0,21 0 16,0 0-16,-22 0 0,22 0 0,0 0 15,0 0-15,0 0 0,0 0 16,-1 0-16,1 0 0,0 0 0,0 0 16,0 0-16,0 0 15,-1 0-15,1 0 16,0 0 0,0 0 15,0 0-16,0 0-15,-1 0 16,22-21 15,0-1-31,22 1 16,-22 0-16,42 0 0,-21-21 16</inkml:trace>
  <inkml:trace contextRef="#ctx0" brushRef="#br0" timeOffset="82692.14">4085 9102 0,'0'-21'16,"0"-1"-1,0 44 17,0-1-17,0 0-15,0 0 0,0 0 0,0 0 16,0 1-16,0-1 15,0 21-15,-21-21 0,21 0 0,0 22 16,0-22-16,0 21 0,0-21 0,0 22 16,0-22-16,-21 0 0,21 21 15,0-20-15,0-1 0,0 0 0,0 0 16,0 0-16,0 0 0,0 1 16,0-44 46,-21 22-46,21-21-16</inkml:trace>
  <inkml:trace contextRef="#ctx0" brushRef="#br0" timeOffset="82995.7">3704 9673 0,'-21'21'16,"0"-21"-16,21 22 0,21-1 31,0-21-31,0 0 16,0 0-16,1 0 0,20 21 0,-21-21 16,0 0-16,22 0 0,-22 0 15,21 0-15,-21 0 0,22 0 0,-22 0 16,0 0-16,21 0 0,-21 0 0,1 0 15,-1 0-15,0 0 0,0 0 16,0 0-16,0 0 0,-21-21 16,22 21-16,-1-21 0,-21-1 15,0-20 1,0 21-16,0 0 0,0 0 16,0-1-16,0 1 0</inkml:trace>
  <inkml:trace contextRef="#ctx0" brushRef="#br0" timeOffset="83323.83">3810 9123 0,'0'-21'0,"0"42"0,-21-42 0,0 0 0,-1 21 15,22-22 1,0 1-16,22 21 15,20 0-15,-21 0 0,0-21 0,22 21 16,-22 0-16,21 0 16,0-21-16,1 21 0,-22 0 0,21 0 15,-21 0-15,22-21 0,-22 21 0,21 0 16,-21 0-16,1 0 0,-1 0 16,0 0-1,-21 21 32,0 0-47,0 0 16,0 0-16</inkml:trace>
  <inkml:trace contextRef="#ctx0" brushRef="#br0" timeOffset="84431.32">4784 9589 0,'0'-22'0,"0"1"16,0 0-1,-22 21 1,22 21 0,-21 0-1,21 1-15,-21 20 0,21-21 16,0 0-16,0 0 0,0 22 15,0-22-15,0 0 0,0 0 0,0 0 16,0 22-16,0-22 0,0 0 16,0 0-16,0 0 0,0 1 0,-21-1 15,21 0-15,0 0 0,0 0 16,-21-21-16,21 21 16,0-42 15,0 0-31,0 0 15,0 0-15,0 0 0,0-22 16,0 22-16,0 0 0,0-21 16,0-1-16,21 22 0,0-21 0,-21-1 15,0 22-15,0-21 0,21 21 16,-21 0-16,0-1 0,0 1 0,0 42 31,0 1-15,0-1-16,0 21 0,0-21 15,0 0-15,0 22 0,0-22 0,0 0 16,0 0-16,0 22 0,0-22 0,0 0 16,21 0-16,-21 0 15,0 0-15,0 1 16,0-44 62,0 1-78</inkml:trace>
  <inkml:trace contextRef="#ctx0" brushRef="#br0" timeOffset="95869.86">5673 11409 0,'-22'0'15,"1"0"1,0 0 0,0 0-16,0 0 0,0 0 15,-1 0-15,1 0 16,0 0-16,0 0 0,0 0 0,0 21 16,-1-21-16,1 0 0,0 0 0,0 0 15,42 0 16,0 0-31,22 0 16,-22 0-16,21 0 16,22 0-16,-22 0 0,21 0 0,1 0 15,21 0-15,-22 0 0,1 0 0,-1 0 16,1 0-16,-1 0 0,1 0 0,-1 0 16,-21 0-16,1 0 0,-1 0 15,0 0-15,-20 0 0,-1 0 0,0 0 16,-42 0 31,0 0-32,-1 0-15,1 0 16,0 0-16,0 0 16,-21 0-16,20 0 0,1 0 0</inkml:trace>
  <inkml:trace contextRef="#ctx0" brushRef="#br0" timeOffset="96155.35">5609 11515 0,'0'0'0,"-42"0"16,21 21-16,-1-21 0,1 0 15,42 0 17,1 0-32,20 0 15,-21 0-15,21 0 0,1 21 0,-1-21 16,0 0-16,1 0 0,20 0 15,-20 0-15,-1 0 0,21 0 0,-20 0 16,20 0-16,-20 0 0,-22 0 16,21 0-16,-21 0 0,22 0 0,-22 0 15,0 0-15,-21-21 32,21 0-17,-21 0-15,21-1 16,-21 1-16,0 0 0,21 0 15</inkml:trace>
  <inkml:trace contextRef="#ctx0" brushRef="#br0" timeOffset="96596.03">6329 11113 0,'-21'0'0,"42"0"0,-64 0 16,22 0-1,21 21 1,0 0-1,21 0-15,1 0 16,-22 0-16,21-21 0,0 22 0,0-22 16,0 21-16,0-21 0,1 0 0,20 21 15,-21-21-15,21 0 0,-20 0 16,20 0-16,0 0 0,-21 0 16,22 0-16,-22 0 0,0 0 0,0 21 15,-21 0 1,0 0-1,0 1-15,-21-22 0,0 21 0,0 0 16,0-21-16,-1 21 0,-20 0 0,21 0 16,0 22-16,-22-22 0,22 0 0,-21 21 15,21-20-15,-22-1 0,22 21 16,-21-21-16,21 0 0,0 1 0,-1-1 16,1 0-16,0 0 0,21 0 0,0 0 15,-21 1-15,0-1 0,21 0 16,-21 0-1,21 0 1,0-42 0,0 0-1,0 0-15,0 0 0,0-22 16,21 22-16</inkml:trace>
  <inkml:trace contextRef="#ctx0" brushRef="#br0" timeOffset="98380.16">7345 10880 0,'0'0'0,"-21"0"0,-1 0 0,1 0 0,0 0 16,0 0-16,0 0 0,21 21 15,0 0 1,21-21 0,0 0-16,0 0 0,0 0 15,22 0-15,-22 0 0,0 0 0,0 0 16,22-21-16,-22 21 16,21-21-16,-21 21 0,0-21 0,22-1 15,-22 1-15,0 0 0,0 0 0,0 0 16,1 0-16,-22-1 0,0 1 15,0 0-15,0 0 0,0 0 0,0 0 16,0-1-16,-22 22 31,1 0-31,21 22 0,-21-1 16,0 0-16,21 0 0,-21 21 0,21-20 16,-21 20-16,21 0 0,0-21 0,-22 22 15,1-1-15,21 0 0,0 1 16,-21-1-16,21 0 0,-21 22 15,0-22-15,21 1 0,-21-1 0,21 21 16,0-20-16,-22-1 0,1-21 16,21 22-16,0-1 0,-21 0 15,21-21-15,0 1 0,-21-1 16,21 0-16,0 0 0,-21-21 16,0 0-16,-1 0 15,1 0-15,0 0 0,0-21 16,0 21-16,0-21 0,-1 0 0,1-1 15,0 1-15,0 21 0,21-21 16,-21 21 0,21 21 15,0 0-15,0 1-16,21-22 15,0 21-15,0 0 0,0-21 16,1 0-16,-1 21 0,0-21 15,0 0-15,0 0 0,0 0 0,1 0 16,-1 0-16,0 0 0,21 0 16,-21 0-16,1-21 0,-1 0 0,0 21 15,-21-21-15,21 21 0,0-22 0,-21 1 16,0 0-16,21 0 0,1 0 16,-22 0-16,21-1 15,-21 1-15,0 0 0,0 0 16,0 42 15,0 0-31,0 0 16,0 1-16,0-1 0,0 0 15,0 0-15,0 0 0,-21 0 0,21 1 16,-22-1-16,22 0 0,0 0 16,0-42 46,0 0-62,0 0 16,0-1-16,0 1 0,0 0 0,22 0 15,-1 0-15,-21 0 0,21-1 0,0 1 16,0 21-16,0-21 0,-21 0 0,22 21 16,20-21-16,-21 21 0,0 0 15,0 0-15,1 0 0,-1 0 16,0 21-16,-21 0 0,0 0 15,0 0-15,0 1 0,0-1 16,0 0-16,0 0 16,0 0-16,0 0 0,0 1 15,0-1-15,0 0 0,0 0 16,0 0 0,0-42 15,0 0-31,0 0 15,21 0-15,0-1 0,-21 1 16,21 0-16,1 0 0,-1 0 16,0 0-16,21-22 15,-21 22-15,1 21 0,-1-21 0,0 21 16,0 0-16,0 0 16,-21 21-1,0 0 1,0 0-16,0 1 0,0-1 0,0 0 15,0 0-15,0 0 0,0 0 16,0 1-16,0-1 0,0 0 16,0 0-16,0 0 15,21-21 1,1 0-16,-1 0 0,0 0 16,0 0-16,0 0 15,0-21-15,1 21 16,-1-21-16,-21 0 0,21 21 0,-21-21 15,0-1-15,21 1 0,0 0 0,-21 0 16,21 21-16,-21-21 0,0 0 0,0-1 16,22 1-16,-22 0 0,21 21 15,-21-21-15,0 0 0,0 0 16,0 42 15,0 0-15,0 0-16,-21 0 0,21 0 15,0 22-15,-22-22 0,22 21 0,0-21 16,0 22-16,0-1 0,-21 0 16,21 1-16,-21-1 0,21 0 15,-21 22-15,21-1 0,0 1 0,-21-1 16,21 1-16,0-1 0,0 1 0,-21-22 16,21 22-16,0-1 0,0-20 0,0 20 15,0-21-15,0 22 0,0-22 0,0 22 16,0-22-16,0 0 0,0 1 15,0-22-15,0 0 0,0 0 0,0 0 16,0 1-16,0-44 31,0 1-31,0 0 0,0 0 16,0-21-16,0 20 16,0-20-16,0 0 0,21-1 0,-21 1 15,21 0-15,-21-1 0</inkml:trace>
  <inkml:trace contextRef="#ctx0" brushRef="#br0" timeOffset="98739.99">8445 11536 0,'0'-21'16,"0"42"-16,0-63 0,0 20 0,0 1 0,0 0 0,0 0 15,0 0-15,22 0 16,-1-1-16,0 22 0,0-21 0,0 21 15,0 0-15,22 0 0,-22 0 0,0 0 16,0 0-16,22 21 0,-22-21 16,0 22-16,-21-1 0,0 21 0,21-21 15,-21 0-15,0 1 0,0-1 0,0 21 16,0-21-16,-21 0 0,0 1 0,0-1 16,-1 0-16,1 0 0,0-21 15,-21 21-15,21 0 0,-1-21 0,1 22 16,-21-22-16,21 0 0,21 21 0,-21-21 15,-1 0-15,1 0 16,21-21 15,21-1-15,1 1-16,-1 0 16,0 0-16,0 0 0</inkml:trace>
  <inkml:trace contextRef="#ctx0" brushRef="#br0" timeOffset="99107.84">9123 10562 0,'0'0'0,"0"-21"0,-21-21 0,21 21 15,-22-22-15,22 22 0,0 42 31,0 0-31,0 22 0,0-1 16,0 0-16,0 1 0,0-1 0,0 0 16,0 22-16,-21-22 0,21 1 0,-21-1 15,21 0-15,0 1 0,-21 20 16,0-21-16,0 1 0,-1-1 0,1 0 16,0 22-16,-21-1 15,42-20-15,-21-22 0,-1 21 0,22-21 16,-21 1-16,21-1 0,0 0 15,0 0-15,21-21 32,1 0-32,-1 0 0,0 0 15,-21-21-15,21 0 0,0 21 16,0-21-16,-21-1 0,22 1 0,-1 0 0,-21 0 16</inkml:trace>
  <inkml:trace contextRef="#ctx0" brushRef="#br0" timeOffset="100220.13">9123 11282 0,'0'21'0,"-21"-21"0,21 21 15,0 0-15,0 1 16,21-22 0,0 0-16,0 0 15,0 0-15,0 0 0,1 0 0,-1 0 16,0-22-16,0 1 0,0 21 0,0-21 15,1 0-15,-22 0 16,21 21-16,-21-21 0,0-1 0,0 1 16,0 0-16,0 0 0,0 0 15,0 0-15,-21 21 0,-1 0 16,1 0-16,0 0 16,0 0-16,0 0 0,0 21 15,-1 0-15,22 0 0,-21 0 0,0 0 16,0 1-16,21-1 0,0 21 0,0-21 15,-21 0-15,21 1 0,0-1 16,0 0-16,0 0 0,0 0 0,0 0 16,0 1-16,0-1 0,21-21 0,0 21 15,0-21-15,64 0 16,-64 0-16,21 0 16,-20 0-16,-1 0 0,21 0 0,-21 0 0,0-21 15,22 21-15,-22-21 0,0-1 0,0 1 16,0 0-16,1 0 15,-22 0-15,0 0 0,0-1 16,0 1-16,0 42 47,-22 1-47,1-1 16,21 0-16,-21 0 0,21 0 15,0 0-15,0 1 0,0-1 16,0 0-16,-21 0 0,21 0 15,0 0-15,0-42 63,0 0-63,0 0 16,0 0-16,0 0 0,0-1 15,0 1-15,21 0 0,-21 0 0,21 0 16,0 0-16,-21-1 0,22 1 0,-1 0 15,0 0-15,0 0 0,0 21 0,0-21 16,1 21-16,-1 0 16,0 0-16,0 0 0,0 21 15,0 0-15,-21 0 16,22 0-16,-22 0 0,0 1 0,0-1 16,0 0-16,0 0 0,0 0 0,0 0 15,0 1-15,0-1 16,0 0-16,0 0 0,-22-21 15,22 21-15,-21-21 16,0 0 0,21-21-1,0 0 1,0 0-16,0 0 0,0-1 16,21 1-16,-21 0 0,21 0 0,1 0 15,-1 0-15,0-1 0,0 1 16,0 0-16,0 21 0,1-21 15,20 0-15,-21 0 0,0 21 0,0 0 16,1 0-16,-1 0 0,0 0 0,0 0 16,0 0-16,-21 21 0,0 0 15,0 0-15,0 0 0,0 0 16,0 1-16,0-1 0,0 21 0,0-21 16,-21 0-16,0 1 0,0-1 0,21 0 15,-21 0-15,-1-21 0,22 21 0,0 0 16,-21-21-16,21 22 15,-21-22-15,21-22 47,21 1-47,0 0 0,-21 0 16,22 0-16</inkml:trace>
  <inkml:trace contextRef="#ctx0" brushRef="#br0" timeOffset="100672.29">10414 11345 0,'-21'0'0,"21"22"0,-21-22 16,21 21-16,21-21 31,0 0-31,0 0 0,0 0 16,0 0-16,1 0 0,-1 0 0,0 0 15,0-21-15,0-1 0,0 1 16,-21 0-16,22 21 0,-22-21 0,0 0 16,0 0-16,0-1 0,0 1 15,-22 21 1,1 0-16,0 0 0,0 0 16,0 0-16,0 0 0,-1 21 0,1 1 15,21-1-15,-21 0 0,21 0 0,-21 0 16,21 0-16,0 1 15,0 20-15,0-21 0,0 0 0,0 0 16,0 1-16,0-1 0,0 0 0,0 0 16,21 0-16,0-21 0,-21 21 15,21-21-15,1 0 0,-1 0 0,0 0 16,0 0-16,0 0 16,0 0-16,1 0 0,-1 0 0,0 0 15,0 0-15,0-21 0,0 21 0,1-21 16,-1 0-16,0 0 0,0 0 0,21-1 15,-20-20-15,-1 21 0,0 0 0,0 0 16</inkml:trace>
  <inkml:trace contextRef="#ctx0" brushRef="#br0" timeOffset="101171.88">11007 11218 0,'0'-21'16,"0"42"-16,0-63 0,-22 42 0,1 0 16,0 0-1,0 0 1,21 21-16,0 0 0,0 1 15,0-1-15,0 0 0,-21 0 0,21 0 16,-21 22-16,21-22 0,0 0 0,0 0 16,0 0-16,-22 0 0,22 1 15,0-1-15,-21 0 0,21 0 16,-21 0-16,21 0 16,0-42 15,0 0-16,0 0-15,0 0 0,0 0 16,21-1-16,0-20 0,1 21 16,-22 0-16,21 0 0,0-1 0,0 1 15,0-21-15,0 21 0,1 0 16,20-1-16,-21 22 0,0-21 0,22 0 16,-22 21-16,0 0 0,0 0 0,0 0 15,0 0-15,1 0 0,-1 0 0,-21 21 16,0 0-16,0 1 0,0-1 15,0 0-15,0 0 0,0 0 16,0 22-16,0-22 0,0 0 0,-21 0 16,21 0-16,-22 22 0,22-22 0,-21 0 15,21 0-15,0 0 0,0 0 16,-21-21-16,21 22 0,0-44 47,0 1-32,0 0-15,0 0 0,21 0 16</inkml:trace>
  <inkml:trace contextRef="#ctx0" brushRef="#br0" timeOffset="101551.67">11620 10668 0,'0'-21'16,"0"42"-16,0-63 0,0 21 16,0-1-16,0 44 31,0-1-31,0 0 0,0 0 16,0 21-16,0-20 0,0 20 0,-21-21 15,21 21-15,0 1 0,0-1 0,0 0 16,-21 22-16,21-22 0,0 1 15,-21-1-15,21 0 0,0 1 0,0-1 16,-21 0-16,21-21 0,-21 22 0,21-22 16,-22 0-16,22 0 0,0 0 15,-21 1-15,21-1 16,-21-21 0,21-21 30,21-1-30,0 22-16</inkml:trace>
  <inkml:trace contextRef="#ctx0" brushRef="#br0" timeOffset="102164.53">12044 11282 0,'0'0'0,"21"-21"0,0 21 16,0-43-16,0 22 16,-21 0-16,0 0 0,0 0 15,0 0-15,0-1 0,0 1 16,-21 21 0,0 0-16,0 0 0,0 0 15,0 0-15,-1 0 0,1 21 16,0-21-16,0 22 0,0-1 0,0-21 15,-1 21-15,1 0 0,21 0 16,-21 0-16,0-21 0,21 22 16,0-1-16,0 0 0,0 0 15,0 0-15,0 0 0,21 1 16,0-22-16,0 21 16,1-21-16,-1 0 0,0 21 15,0-21-15,0 21 0,0-21 16,1 0-16,-22 21 0,21-21 15,0 0-15,-21 21 0,21-21 16,-21 22-16,0-1 16,0 0-16,-21-21 15,0 21-15,0-21 16,-1 0-16,1 0 0,0 21 0,0-21 16,0 0-16,0 0 0,-1 0 0,1 21 15,0-21-15,0 0 0,0 0 16,0 0-16,-1 0 15,1 0-15,0 0 16,0 0 0,0 0-1,21-21 1,0 0 0,0 0-16,21 0 15,0 0 1,-21-1-16,0 1 15</inkml:trace>
  <inkml:trace contextRef="#ctx0" brushRef="#br0" timeOffset="102611.84">11578 10774 0,'-21'0'0,"42"0"0,-63 0 16,42-21-1,21 21 16,0 0-31,0 0 0,22 0 16,-22 0-16,21 0 0,-21 0 0,22 0 16,-1 0-16,0 0 0,-21 0 0,22 0 15,-1 0-15,-21 0 0,0 0 16,1 0-16,-1 0 0,0 0 0,-21 21 78,-21-21-47,0 0-15,-1 0-16,1-21 0,0 21 0,0 0 16,21-21-16</inkml:trace>
  <inkml:trace contextRef="#ctx0" brushRef="#br0" timeOffset="123631.69">16912 9186 0,'0'0'16,"0"-21"-16,0 0 0,0 0 15,0 0-15,0 0 0,0-1 0,0 1 16,0 0-16,0 0 0,0 0 16,0 0-16,0-1 0,0 1 0,21 21 15,-21-21-15,0 0 0,0 0 0,21 0 16,-21-1-1,0 1 1,0 42 15,0 1-15,0 20-16,0-21 16,0 0-16,0 22 0,0-22 0,0 21 15,0 0-15,0 1 0,0-1 16,0-21-16,0 22 0,0-1 0,0 0 15,0 1-15,0-1 0,0 0 0,0 1 16,0-1-16,0 21 0,0-20 0,0 20 16,0-20-16,-21-1 0,21 21 15,-21-20-15,21-1 0,0 0 0,0 1 16,-21-1-16,21 0 0,-21 1 0,21-1 16,0-21-16,0 22 0,0-22 0,0 21 15,0-21-15,-21 22 0,21-22 0,0 0 16,0 21-16,0-21 15,0 1-15,0-1 0,0 0 16,0-42 31,0 0-47,0-1 0,0 1 16,0 0-16,0 0 0,21-21 0,-21-1 15,0 22-15,21-21 0</inkml:trace>
  <inkml:trace contextRef="#ctx0" brushRef="#br0" timeOffset="124767.59">16933 8805 0,'0'0'16,"0"-21"-16,0-21 16,0 21-16,0 0 0,0-1 15,21 22 1,1-21 0,-1 21-16,0 0 0,0 0 15,0 0-15,22-21 0,-1 21 0,0 0 16,1 0-16,-1 0 0,21 0 0,-20 0 15,20 0-15,1-21 0,20 21 16,-20 0-16,-1 0 0,1 0 0,-1 0 16,22 0-16,0 0 0,-1-21 0,1 21 15,0 0-15,-1 0 0,1 0 0,0 0 16,-1 0-16,1-21 0,0 21 16,-1 0-16,1 0 0,0 0 0,-1 0 15,1-22-15,21 22 0,-21 0 0,-1 0 16,1 0-16,0 0 0,-1 0 15,1 0-15,0 0 0,-22 0 16,22 0-16,-22 0 0,22 0 0,-22 0 16,1 0-16,-1 0 0,1 0 0,-1 0 15,-20 0-15,20 0 0,-20 0 16,-1 22-16,0-22 0,-21 0 0,22 0 16,-22 0-16,0 21 0,0-21 0,0 0 15,-21 21-15,0 0 16,0 0-1,0 0-15,0 1 16,0-1-16,0 0 0,0 21 16,0-21-16,0 1 0,0 20 0,0-21 15,0 21-15,-21 1 0,21-22 16,0 21-16,0 1 0,0-1 0,0-21 16,0 21-16,0 1 0,0-1 0,0 0 15,0 1-15,-21-1 0,21 22 16,0-22-16,0 0 0,0 22 0,0-22 15,0 0-15,0 22 0,0-22 0,0 1 16,0-1-16,0 0 0,0 1 0,0-1 16,0 0-16,0 1 0,0-1 15,0 0-15,0 1 0,0-22 16,0 21-16,-21 0 0,0 1 0,21-1 16,-21-21-16,-1 22 0,1-22 0,21 21 15,-21-21-15,0 0 0,0 22 0,-22-22 16,22 0-16,0 0 0,0-21 15,0 21-15,0 1 0,-22-22 0,22 21 16,0 0-16,0-21 0,0 21 0,-22-21 16,22 0-16,0 21 0,0-21 0,0 0 15,-22 0-15,22 21 0,0-21 0,-21 0 16,20 0-16,-20 0 0,0 0 16,-1 0-16,1 0 0,0 0 0,-22 0 15,1 0-15,-1 0 0,1 0 0,-1 0 16,1 0-16,-1 0 0,1 0 15,-1 0-15,1 0 0,-1 0 0,1 0 16,20 0-16,-20 0 0,-1 0 16,1 0-16,-1 0 0,-20-21 0,20 21 15,-20 0-15,-1 0 0,0-21 0,1 21 16,-1 0-16,0 0 0,1 0 0,-1-21 16,21 21-16,-20-21 0,20 21 15,-20 0-15,20 0 0,1-21 0,-1 21 16,1 0-16,-1 0 0,1-22 0,-1 22 15,1 0-15,20 0 0,-20 0 16,-1 0-16,22-21 0,0 21 0,-1 0 16,1 0-16,21 0 0,0 0 0,-22 0 15,22-21-15,0 21 16,21-21 0,0 0-16,0 0 15,21-1-15,0 1 0,0 21 16,1-21-16</inkml:trace>
  <inkml:trace contextRef="#ctx0" brushRef="#br0" timeOffset="125499.62">19156 9123 0,'0'0'0,"0"-21"31,0 0-15,-21 21 15,-1 0-31,1 0 0,0 0 16,21 21-16,-21 0 0,0 0 15,0-21-15,-22 42 0,22-20 0,0-1 16,0 0-16,-22 21 0,22-21 0,0 22 15,-21-22-15,42 21 0,-21-21 0,21 22 16,0-22-16,0 21 0,0-21 16,0 1-16,0-1 0,0 0 0,0 0 15,21 0-15,0 0 0,0-21 0,0 22 16,0-22-16,22 0 0,-22 0 0,0 0 16,21 0-16,-20 0 0,20 0 15,-21 0-15,0 0 0,22-22 16,-22 22-16,0-21 0,0 0 0,0 21 15,0-21-15,1 21 0,-1-21 0,0 21 16,0 0-16,-21-21 0,21 21 16,0 0-1,-21 21 32</inkml:trace>
  <inkml:trace contextRef="#ctx0" brushRef="#br0" timeOffset="126275.53">16827 13145 0,'0'0'0,"0"-22"15,0 44 17,0-1-32,0 0 15,0 0-15,0 21 0,0 1 0,0-22 16,0 42-16,0-20 0,0-1 0,0 22 16,0-22-16,0 21 0,0 1 15,0-1-15,0 1 0,0-22 0,-21 22 16,21-1-16,-21 1 0,21-1 0,-21 1 15,21-1-15,0 22 0,-21-22 0,21-20 16,0 20-16,-21 1 0,21-22 16,0 0-16,0 1 0,0-22 15,0 21-15,0-21 0,0 1 0,0-1 16,21-21-16,0 0 16,-21-21-1,0-1-15,0 1 0,0 0 16,0-21-16,0 21 0,0-22 0</inkml:trace>
  <inkml:trace contextRef="#ctx0" brushRef="#br0" timeOffset="127316.05">16870 13166 0,'0'-21'15,"0"42"-15,0-64 0,-21 22 0,21 0 0,-22 0 16,22 0-16,0 0 16,0-1-16,22 22 15,-1 0-15,0-21 0,21 21 0,-21-21 16,22 21-16,-1 0 0,0 0 16,1 0-16,20-21 0,1 21 15,-1 0-15,22 0 0,-22 0 0,22 0 16,0-21-16,-1 21 0,22 0 15,0 0-15,0 0 0,21 0 0,0 0 16,0 0-16,21 0 0,-21-21 0,0 21 16,21 0-16,0 0 0,1 0 15,-1 0-15,-21 0 0,0 0 0,0 0 16,0 0-16,0 0 0,0 0 0,-21 0 16,21 0-16,-22 0 0,1 0 15,0 21-15,-21-21 0,-1 0 0,1 0 16,-21 0-16,-1 0 0,1 0 15,-22 0-15,21 0 0,-20 0 0,-22 0 16,21 0-16,-21 0 0,1 0 16,-1 0-16,0 0 15,-21 21 1,0 0 0,0 0-16,0 0 15,0 1-15,0-1 0,0 0 16,0 0-16,0 0 0,0 22 0,0-22 15,0 21-15,-21 0 0,21 1 0,-21-1 16,21 22-16,0-22 0,0 21 0,0 1 16,-22-1-16,22 1 0,0-1 15,0 22-15,0-21 0,22-22 16,-22 21-16,21 1 0,0-1 0,0 1 16,0-1-16,-21 1 0,21-1 15,-21-20-15,22 20 0,-22-20 0,0 20 16,0-21-16,0 1 0,0-22 0,0 21 15,0-21-15,0 22 0,-22-22 0,1 0 16,21 0-16,-21 0 0,0-21 16,0 22-16,0-1 0,-1-21 0,1 21 15,0-21-15,0 0 0,0 21 0,-22-21 16,22 21-16,-21-21 0,21 0 0,-22 0 16,1 21-16,0-21 0,-1 0 15,-20 0-15,-1 0 0,1 0 16,-1 22-16,1-22 0,-22 0 0,22 0 15,-22 0-15,0 0 0,1 0 0,-1 0 16,-21 0-16,22 0 0,-22 0 16,0 0-16,21 0 0,-21 0 0,1 0 15,20 0-15,-21 0 0,0 21 0,22-21 16,-1 0-16,-21 0 0,0 0 0,0 0 16,22 0-16,-43 0 0,21 0 15,21 0-15,-21-21 0,1 21 0,-1-22 16,21 22-16,-21-21 0,22 0 15,-1 21-15,21-21 0,1 21 0,-1-21 16,1 21-16,21 0 0,-1-21 0,1 21 16,0-22-16,20 22 0,-20 0 15,21-21-15,-21 21 0,20 0 0,-20 0 16,21-21-16,-21 21 0,20 0 0,1 0 16,0 0-16,0 0 15,21-21-15,0 0 16,0 0-1,0-1 1,21 22-16,-21-21 0,21 0 0,0 0 16,1 0-16</inkml:trace>
  <inkml:trace contextRef="#ctx0" brushRef="#br0" timeOffset="127740.06">19029 13504 0,'-21'0'32,"21"22"-32,0-1 0,0 0 15,0 21-15,0-21 0,0 22 16,0-1-16,0 0 0,0 1 0,0-1 16,0-21-16,0 22 0,0-1 0,0 0 15,0-21-15,-22 22 0,22-22 16,0 0-16,0 0 0,0 0 0,-21 1 15,21-1-15,0 0 0,0 0 16,0 0-16,0 0 16</inkml:trace>
  <inkml:trace contextRef="#ctx0" brushRef="#br0" timeOffset="128049.57">18732 14288 0,'0'0'0,"-21"21"0,0 21 16,21-21-16,0 0 15,0 1-15,21-22 0,-21 21 16,21-21-16,1 0 0,-1 21 0,21-21 15,-21 0-15,0 0 0,22 0 16,-22 0-16,21 0 0,1 0 0,-1 0 16,-21 0-16,21 0 0,1 0 0,-22 0 15,21 0-15,-21 0 0,22 0 0,-22 0 16,0-21-16,0 21 16,-21-21-16,21 21 0,-21-22 15,0 1-15,0 0 0,0 0 16,0 0-16,22 21 0,-22-21 15,0-1-15,0 1 0,0 0 0</inkml:trace>
  <inkml:trace contextRef="#ctx0" brushRef="#br0" timeOffset="128455.81">18838 13504 0,'0'0'15,"-21"0"1,0-21-16,21 0 15,0 0 1,21 21-16,0 0 0,22 0 16,-22-21-16,21 21 0,0-21 0,1 21 15,20 0-15,-20 0 0,20-22 0,-21 22 16,22 0-16,-22 0 0,-21 0 16,22 0-16,-22-21 0,0 21 15,-21-21 16,21 21-15,0-21 0,-21 0-16,0 0 15,22 21-15</inkml:trace>
  <inkml:trace contextRef="#ctx0" brushRef="#br0" timeOffset="129197.94">18796 10964 0,'0'0'16,"0"-63"-16,0 42 15,0 0-15,0-1 16,0 1-16,0 0 15,0 42 32,0 0-47,0 22 0,0-22 0,0 21 16,0 1-16,0 20 0,0 1 0,0-1 16,0 1-16,0-1 0,-21 1 0,21-1 15,0 1-15,0-1 0,-21 1 16,-1-1-16,22 1 0,-21-1 15,0 1-15,21-1 0,0 1 0,-21-1 16,0-21-16,21 22 0,0-22 0,0 22 16,-21-22-16,21 0 0,-22-20 0,22 20 15,0 0-15,-21-21 0,21 1 16,0-1-16,0 0 0,0 0 0,0 0 16,0-42 30,0 0-46,0 0 0,0 0 16,0-1-16,0 1 16,0 0-16,0 0 0,0-21 0</inkml:trace>
  <inkml:trace contextRef="#ctx0" brushRef="#br0" timeOffset="129955.53">18754 10943 0,'0'-21'0,"0"42"0,0-63 0,0 21 15,-22 0-15,1 21 16,0 0-1,0 0-15,0 0 0,0 0 16,-1 21-16,1 0 0,0 0 0,0 0 16,-21 0-16,20 22 0,1-1 15,-21 0-15,21 1 0,0 20 16,-43 22-16,22-43 0,21 1 16,-22-1-16,22 0 0,0-21 0,0 22 15,0-22-15,21 0 0,0 0 16,-22 0-16,22 1 0,0-1 0,0 0 15,22-21 17,-22-21-32,21 21 0,0-21 0,0-1 15,0 1-15,0-21 0,1 21 16,-1-22-16,0 1 0,21 0 0,-21-1 16,22 1-16,-22-21 0,42-22 15,-20 43-15,-1-1 0,-21 1 16,22 0-16,-22 20 0,21-20 0,-21 21 15,0-21-15,22 20 0,-22 1 0,0-21 16,0 21-16,22-22 16,-22 43-16,0-21 0,0 21 15,0 0 1,-21 21-16,0 1 0,0-1 16,0 21-16,21-21 0,-21 22 0,22-22 15,-1 21-15,-21 0 0,21 1 0,-21-1 16,21 0-16,0 1 0,0 20 15,1-20-15,-22-1 0,21 0 0,0-21 16,0 22-16,0 41 0,0-62 16,1 20-16,-1-21 0,0 0 15,0 0-15,0 1 0,0-1 0,-21 0 0,22 0 16,-1-21-16,-21 21 16,21-21-1,-21-21 16,0 0-31,0 0 0,-21 0 16,21-1-16,-21 1 0,21 0 16,-22 0-16,1 0 0,0 0 0</inkml:trace>
  <inkml:trace contextRef="#ctx0" brushRef="#br0" timeOffset="130700.15">18775 10837 0,'0'-21'15,"0"42"-15,0-63 0,0 21 16,0 0-16,0 0 0,0-1 15,0 1-15,0 0 16,0 0 0,21 21-16,-21 21 31,0 0-31,0 22 0,0-22 16,0 0-16,0 0 0,0 21 15,0-20-15,0 20 0,0 0 0,0 1 16,0-1-16,0 0 0,0 1 0,0-1 15,0 21-15,0-20 0,0 20 0,-21-20 16,21-1-16,0 21 0,0-20 16,0-1-16,-21 0 0,21 1 15,0-1-15,0 0 0,0 1 0,-22-1 16,22 0-16,-21 1 0,0-1 0,21 0 16,-21 1-16,21-1 0,-21 43 15,0-43-15,21 0 0,0 1 16,-22-1-16,22-21 0,-21 22 0,21-1 15,-21-21-15,21 21 0,0-20 0,0 41 16,-21-42-16,21 0 0,0 1 16,0-1-16,0 0 0,0 0 0,-21 0 15,21 0-15,0 1 0,0-1 0,0 0 16,0 0-16,0 0 16,0 0-16,0 1 15,-21-22 1,21 21-1,0-42 110,0-1-109,0 1 0,0 0-16,0 0 15</inkml:trace>
  <inkml:trace contextRef="#ctx0" brushRef="#br0" timeOffset="135164.07">22839 10943 0,'0'-21'0,"-21"0"15,-1 0-15,22 0 16,-21 21-16,21-22 0,-21 22 0,21-21 16,-21 0-16,0 21 0,21-21 0,0 0 15,-21 21-15,21-21 0,-22 21 16,1 0-16,21-22 0,0 44 62,0-1-46,0 0-16,0 0 16,21 0-16,1-21 0,-1 21 15,0 1-15,0-1 0,-21 0 0,21 0 16,0 0-16,1 0 0,-1 1 0,0-1 15,0 0-15,0 21 0,0-21 16,1 22-16,20-22 0,-21 21 0,0 1 16,22-1-16,-1 0 0,-21 22 0,21-22 15,1 0-15,-1 1 0,0 20 16,1-20-16,-1-1 0,-21 0 0,22 1 16,-1-1-16,0 21 0,1-20 0,-22-1 15,21 0-15,-21-20 0,0 20 16,1 0-16,-1-21 0,0 1 15,0-1-15,-21 0 0,0 0 0,21 0 16,0-21-16,-21 21 16,0-42 46,0 0-46,0 0-1,0 0-15,0 0 0</inkml:trace>
  <inkml:trace contextRef="#ctx0" brushRef="#br0" timeOffset="135897.71">23728 10626 0,'21'0'0,"-42"0"0,42-21 0,0 21 16,-21-22-16,21 22 15,-21-21-15,21 21 0,1 0 16,-22-21-16,0 42 47,0 0-47,-22-21 16,1 22-16,0-1 0,0 0 15,-21 0-15,20 21 0,-20-20 0,0 20 16,-1 0-16,1-21 0,0 22 0,-22 20 15,22-20-15,-22 20 0,22 1 16,-21-22-16,-1 21 0,1 22 16,-22-21-16,21-1 0,1-21 0,21 22 15,-22-1-15,1 1 0,20-22 0,-41 85 16,41-84-16,1 20 16,0-21-16,20 1 0,-20-1 0,21 22 15,-21-43-15,20 21 0,1 0 0,0-20 16,0-1-16,0 21 0,0-21 0,-1 0 15,22 1-15,0-1 16,-21-21-16,21 21 0,-21-21 16,21 21-1,0-42 17,0 0-17,21 21-15,-21-21 0,0-1 16</inkml:trace>
  <inkml:trace contextRef="#ctx0" brushRef="#br0" timeOffset="148170.14">18965 9271 0,'0'-21'16,"21"0"0,1 0-16,-22-1 15,21 22-15,0 0 16,-21-21-16,21 21 16,0 0-16,0 0 0,1 0 15,-1-21-15,0 21 0,0 0 16,0 0-16,0 0 0,1 0 0,-1 0 15,21 0-15,-21 0 0,0 0 16,1 0-16,-1 0 16,0 0-1,-21 21 1,-21-21 62,21-21-78,-21 21 0,-1 0 0,1-21 16,0 21-16,0 0 0,0-21 15,0 21-15,-1 0 0,1 0 16,0-21-16,0 21 16,0 0-16,0 0 0,-1 0 15,1 0-15,0 0 0,0 21 0,-21-21 16,20 21-16,1 0 0,0-21 0,-21 21 15,21 22-15,-1-22 0,1 0 0,0 0 16,-21 0-16,42 0 0,-21 22 16,-1-22-16,22 0 0,-21 0 0,21 0 15,0 22-15,0-22 0,0 0 0,0 0 16,0 0-16,21 1 0,1-1 16,-1 0-16,0 0 0,0-21 0,0 21 15,0-21-15,22 0 0,-22 21 16,21-21-16,1 0 0,-22 0 0,21 0 15,0 0-15,1 0 0,-1 0 16,-21 0-16,22-21 0,-22 21 0,0 0 16,-21-21-16,0 0 0,21 21 0,-21-21 15,-21 21 17,0 0-32,0 0 15,-1 0-15,1 21 16,0-21-16,0 21 15,21 0-15</inkml:trace>
  <inkml:trace contextRef="#ctx0" brushRef="#br0" timeOffset="159256.12">7302 931 0,'0'0'16,"0"-21"-16,22 21 0,-22-21 0,21 0 15,-21 0-15,0 0 16,0-1-16,0 1 16,0 42 15,0 1-31,0-1 0,0 21 16,0 0-16,0 1 0,0-1 15,0 0-15,0 1 0,0-1 16,-21 0-16,21 1 0,-22-22 0,22 21 0,0 1 15,0-22-15,0 0 0,0 0 16,-21 0-16,21 0 0,0 1 16,0-1-16,-21-21 0,21 21 0,0-42 47,0 0-32,0-1-15,0 1 0</inkml:trace>
  <inkml:trace contextRef="#ctx0" brushRef="#br0" timeOffset="159894.94">7683 572 0,'0'0'0,"-21"-22"0,-21-41 15,21 42-15,0 21 16,-1-21-16,1-1 0,0 22 0,0-21 16,0 21-16,-22 0 0,22-21 15,0 21-15,0 0 0,0 0 0,0 0 16,-1 0-16,-20 0 0,0 21 16,21-21-16,-22 21 0,1 1 0,0-1 15,-1 21-15,1-21 0,0 22 0,-22-1 16,22 0-16,-1 1 15,1 20-15,0 1 0,-1-22 0,22 21 16,-21 1-16,21-1 0,0 1 0,-1-22 16,22 22-16,0-22 0,0 22 15,0-22-15,0 0 0,0 1 0,0-1 16,0 0-16,0-21 0,22 22 16,-1-22-16,0 21 0,0-21 0,21 22 15,-20-22-15,62 21 16,-63-42-16,22 21 0,-1-21 0,0 0 0,1 0 15,-1 0-15,22 0 16,-22 0-16,0 0 0,64-42 16,-42 21-16,-1 0 0,1-22 0,-1 22 15,1-21-15,-22 21 0,21-22 0,1 1 16,-22 0-16,1 21 0,41-85 16,-63 63-16,22 1 0,-22-21 15,-21 20-15,0-20 0,0-1 16,0 1-16,0-1 0,0 1 0,-21-1 15,0 1-15,-1 20 0,-20-20 0,0 21 16,21-22-16,-22 22 0,-20-1 16,20 22-16,1 0 0,-21 0 15,20 0-15,-20 21 0,20 0 0,1 0 16,-21 0-16,20 21 0,1 0 16,-22 0-16,22 0 0,0 22 0,-1-22 15,1 0-15,21 21 0,-21-20 16,20 20-16</inkml:trace>
  <inkml:trace contextRef="#ctx0" brushRef="#br0" timeOffset="161100.13">19791 1185 0,'0'-21'15,"0"0"17,0 0-32,0 0 15,0 0 1,0-1-16,21 22 0,0 0 16,0-21-16,-21 0 0,21 21 15,1 0-15,-1 0 0,0 0 16,0 0-16,0 0 0,0 0 0,1 0 15,-1 21-15,0-21 0,0 43 16,-21-22-16,0 0 0,0 21 0,0-21 16,0 22-16,0-1 0,0-21 0,0 22 15,-21-1-15,0-21 0,0 21 16,-1-20-16,1-1 0,0 0 16,-21 0-16,21 0 0,-22 0 0,22-21 15,-21 0-15,21 22 0,-1-22 16,1 0-16,0 0 0,0 0 0,0 0 15,21-22-15,0 1 16,0 0-16,0 0 16,21 0-16,0 0 15,0 21-15,0 0 0,1 0 16,-1 0-16,0 0 0,0 0 16,0 0-16,0 0 0,-21 21 0,22-21 15,-1 21-15,0 0 16,0 0-16,0-21 0,0 21 15,1-21-15,-1 0 0,0 0 16,0 22-16,0-22 0,0 0 16,1 0-16,-1-22 15,0 22-15,-21-21 0,21 21 16,-21-21-16,21 0 0</inkml:trace>
  <inkml:trace contextRef="#ctx0" brushRef="#br0" timeOffset="161648.12">20447 889 0,'-21'-42'16,"42"84"-16,-85-105 0,43 20 0,0 22 0,-21-21 16,21 21-16,-1-1 0,-20 1 0,21 0 15,0 0-15,-22 21 0,22 0 16,-63 0-16,41 0 0,-20 0 15,20 21-15,-20 0 0,21 0 16,-22 22-16,1-1 0,-1 22 0,22-22 16,-22 21-16,22 1 0,-22-1 15,22 1-15,0-1 0,21 1 0,-22-22 16,22 22-16,0-1 0,0 1 16,0-1-16,21-20 0,-22 20 0,22 1 15,0-22-15,0 0 0,0 1 0,22-1 16,-1 0-16,0-21 0,21 22 15,-21-22-15,22 0 0,-1 0 16,0 0-16,22 1 0,-22-22 0,22 0 0,-1 21 16,1-21-16,-1 0 0,-20 0 15,20 0-15,1-21 0,-1 21 0,1-22 16,-22 1-16,21 0 0,-20-21 0,20-1 16,-20 1-16,-1 0 0,0-1 15,-21-20-15,64-149 16,-64 149-16,-21-1 0,0-20 15,0 20-15,0 1 0,-21-22 16,0 21-16,0 1 0,-22-1 0,22 22 16,-21-21-16,0 41 0,20-20 0,-20 21 15,21 0-15,-21 0 0,-1 21 16,22 0-16,-21 0 0,-1 0 0,1 0 16,0 0-16,-1 21 0,1 0 0,0 0 15,-1 0-15,-20 0 0,21 1 16,-22-1-16,22 0 0</inkml:trace>
  <inkml:trace contextRef="#ctx0" brushRef="#br0" timeOffset="167195.1">8276 8297 0,'0'0'0,"-21"0"47,0 0 0,0 0-1,21-21 720,0 0-735,0 0-15,21 21 0,0 0-1,0 0-15,0-21 0,0 21 16,1 0-16,-1 0 0,0 0 15,0 0-15,-21 21 0,21-21 16,-21 21-16,0 0 16,0 0-16,0 1 0,0-1 15,0 0-15,-21 0 0,0 0 16,0 0-16,0-21 0,-1 22 16,1-22-16,0 21 0,0-21 0,0 0 15,0 21-15,-1-21 16,1 0-16,0 0 15,42 0 17,0 0-17,1 0-15,-1 0 0,0 0 16,0 0-16,0 0 0,0 0 16,1 0-16,-1 0 0,0 0 15,0 21-15,0-21 0,0 21 16,1 0-16,-22 1 15,21-1-15,-21 0 0,0 0 0,0 0 16,0 0-16,0 1 0,0-1 16,-21 0-16,-1-21 0,1 21 0,0 0 15,0-21-15,0 21 0,-22-21 16,22 0-16,0 0 0,0 0 0,-21 0 16,20 0-16,1 0 0,0 0 0,0 0 15,0 0-15,0 0 0,-1 0 0,22-21 16,-21 0-16,21 0 15,0 0-15,0 0 16,0-1-16,21 1 16,1 0-16,-1 0 0</inkml:trace>
  <inkml:trace contextRef="#ctx0" brushRef="#br0" timeOffset="167811.38">8509 7938 0,'-21'-22'0,"42"44"0,-63-86 0,20 43 16,-20 0-16,21 0 0,0-1 0,0 1 16,-1 0-16,-20 0 0,21 21 15,0 0-15,-22 0 0,22 0 0,-21 0 16,21 0-16,-22 0 0,1 21 0,21 0 15,-21 0-15,-1 1 0,22 20 0,-21 0 16,21 1-16,-22 20 0,1-21 16,21 22-16,-22-22 0,22 22 0,-21-1 15,21-20-15,0 20 0,-1-21 0,1 1 16,0 20-16,21-20 0,0-1 0,0 21 16,0-20-16,0-1 0,0 0 15,0 1-15,21 20 0,0-42 16,22 22-16,-22-1 0,0 0 0,21-20 15,1 20-15,-1-21 0,0 0 0,1 0 16,20 1-16,-20-1 0,20-21 16,-21 21-16,22-21 0,-1 0 0,-20 0 15,20 0-15,-20 0 0,-1 0 0,21-21 16,-20 21-16,-1-21 0,0-1 0,1 1 16,-22 0-16,21-21 0,1 21 15,-22-22-15,0 1 0,0 0 0,0-1 16,0-20-16,1 20 0,-1-20 15,0-1-15,-21 1 0,0 21 0,0-22 0,0 1 16,0-1-16,0-63 16,-21 64-16,0-1 0,-1 1 0,-20 20 15,21-20-15,-21 20 0,-1 1 16,1 21-16,0-21 0,-1 20 0,-20 1 16,20 0-16,1 0 0,-21 21 0,-1 0 15,22 0-15,-22 0 0,1 0 16,20 21-16,-20 0 0,21 0 0,-22 22 15,22-22-15,-22 21 0,22 1 0,0-1 16,-1 21-16,22-20 0,-21 20 0</inkml:trace>
  <inkml:trace contextRef="#ctx0" brushRef="#br0" timeOffset="170237.07">22648 7980 0,'0'-21'0,"0"42"0,0-63 0,0 20 15,0 1-15,0 0 16,0 0-16,0 0 16,0 0-16,0 63 47,0-21-47,0 21 0,0 1 15,0-1-15,-21 0 0,21 1 0,0-1 16,-21 0-16,0 1 0,0-1 0,21 0 15,-22-20-15,1 20 0,21-21 16,0 0-16,-21 0 0,21 1 0,-21-1 16,0 0-16,21-42 47,21 21-47,0-21 0,-21-1 15,21 1-15,0 0 0,-21 0 0,22 0 16,-1-22-16,-21 22 0,21-21 0,0 21 15,0-22-15,-21 1 0,21 0 16,1-1-16,-22 22 0,21-21 0,0 0 16,0-43-16,0 64 15,-21 0-15,0 42 32,0 0-17,-21-21-15,0 21 0,0 0 16,0 0-16,-1 22 0,-20-22 15,21 0-15,0 0 0,0 0 0,-22 1 16,22-1-16,0 0 0,0-21 0,0 21 16,21 0-16,-22-21 0,1 0 15,21 21 1,21-21 0,1 0-16,-1 0 15,0 0-15,0 0 0,0 0 0,22 0 16,-22 0-16,0 0 0,0 0 15,0 0-15,0 0 0,1 0 16,20 0-16,-21 0 0,0 0 0,0 0 16,1 0-16,-1 0 15,0 0-15,0 0 0,-21-21 16,21 21-16,0 0 0,-21-21 0</inkml:trace>
  <inkml:trace contextRef="#ctx0" brushRef="#br0" timeOffset="170876.38">23241 7430 0,'0'0'0,"-21"-43"16,0 22-16,-1 0 0,1 21 15,0 0-15,-21-21 0,-1 21 0,1 0 16,0 0-16,-1 0 0,-20 0 16,21 0-16,-22 0 0,22 0 0,-22 21 15,22-21-15,-22 21 0,1 0 0,21 0 16,-22 1-16,22-1 0,-1 0 16,-20 0-16,21 21 0,-1-20 0,1-1 15,0 21-15,-1-21 0,1 22 0,21-1 16,-22-21-16,22 21 0,-21 1 15,21 20-15,0-20 0,21 20 16,0-21-16,0 22 0,0-22 0,0 1 16,0 20-16,0-21 0,0 1 0,0-1 15,21 0-15,-21 1 0,21-1 16,0-21-16,0 22 0,0-1 0,1 0 16,-1-21-16,21 22 0,-21-22 0,0 0 15,22 0-15,-1 0 0,0 1 16,1-1-16,20-21 0,-20 0 0,20 0 15,22 0-15,-22 0 0,22 0 16,0 0-16,-1 0 0,1-21 0,-22-1 16,22 1-16,0 0 0,-22 0 0,1-21 15,-1-1-15,1 22 0,-22-21 16,22-22-16,-22 22 0,0 0 0,-21-22 16,22 1-16,-22-1 0,0 1 0,-21-1 15,0 1-15,0-22 0,0 21 16,0 1-16,-21-1 0,0 22 0,0-21 15,-22-1-15,1 1 0,21 20 0,-22-20 16,1 20-16,-21 1 0,20 0 16,-20-1-16,-1 22 0,-20 0 0,20 0 15,1 21-15,-22 0 0,21 42 16,1-21-16,-22 22 0,22-1 16,20 0-16,-20 22 0,21-22 0,-1 22 15,1-1-15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2E51-5E55-48C4-ACC5-D3C0DC976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6B9AA-79AC-415B-B0D6-4A9B5CE3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BF99-51C2-44B6-8894-ED5B5B61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B355-2CA4-4D77-92E0-2B81DDEB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A53-C4CD-4241-BD0A-3ECC0E7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3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2F9B-73D5-4A0E-A141-DDAB0AD3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337E3-2981-4B0D-9A1B-AE576B4A3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A786-CBF6-42EA-B521-B75A66BF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DE4B-A1C1-45B1-A908-AEE12401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BAD4-9726-4C0C-BD21-38C84FB4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3AB20-7CEB-445B-B947-B59BCF228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98D69-B19E-407E-873C-A66FB61A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5EF1-116C-443A-9F92-7EEB7690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3A3E-E8A1-47FA-A0AB-16530897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605C-8D2B-4CD4-BF0A-3FAD517F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985C-121C-40B4-AE99-5603B6DF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3256-243B-41A4-8678-B8798531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7781-EE34-4841-BC4F-4C5003B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99B8E-E387-4B34-A1B1-5095ADCF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4AF-17AB-4A7E-84D4-8D72D9B0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26D0-5C6B-4FDC-93FB-300C70CE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B4755-0584-4CD4-B4CC-EE4040D8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2BFA-7017-4082-AA6E-157617DC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4048-66F6-464F-B7D2-72877F50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DE7D-E5D9-4067-9282-B5A8CD5F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62C-F95C-42D0-972D-C9C72471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36BC-2EC5-4A0F-B002-EDDC27E58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98CC9-BB87-45EE-B1F0-F590FAF1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4745-C51A-4616-B214-1DFB5988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3571-B3F1-47C8-ABF6-93838F59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F1332-C041-47A1-9441-5077827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9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9AFB-8163-44D5-BBB2-CB65590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EE22-6923-44A2-AF7D-BE6F45E86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B0569-5627-4516-885D-03EAA0DF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FC69A-0DF6-40BD-93F5-C9343B60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5B002-E4EA-4183-8F4C-B0E832DB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B6F5D-D69A-49BC-89B9-BDB17AF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D40C2-DB46-4E68-84F9-A0402E6B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59809-3DD4-4503-9CC4-0A0A5F75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1C57-9B97-4CA2-9F93-554C6562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FAD73-AB11-4C4A-8337-E71A6173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8FB79-891A-44A1-BAE4-E0B2575E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8C91-D656-4A1C-BDA6-E7CCEAE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EFF6-0BDF-43EF-BCE6-09095C8B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9F9DF-FECA-4BBC-9922-6A0D794C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82EF7-7FEC-4760-9778-4721045C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1216-783D-4CE0-882C-5B7B888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7373-51CB-4FCC-9D58-2BD29A9F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38C9A-CDAC-4749-A889-70D778AC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BDB5A-5043-493C-A200-F850D3CF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6C87-6E24-41F3-A031-4822262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8CD1-140E-4A63-A582-D04FDF06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2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328C-ABC8-4A1D-ABFD-6831D950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EE088-7B95-4023-9FD7-1839F86FB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7A667-E11D-44A7-95D6-D25FE050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FD933-A20E-49CE-8BF6-2C29FAB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ED3C-E1B0-4674-872F-738AF8CA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E0799-BB92-439F-8EAE-DD0DEE23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3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4F5DD-0C85-45DA-8ED2-D9767461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26456-5869-4DAE-8772-7021ADF6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FF9E-1015-4415-AD39-C56DF913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C754-D800-4236-BF5C-00CD6D75E69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F366-601A-4233-86C9-5B0261E06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4690-EF78-40C9-8ADB-485037F0C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F770-B50A-43DE-8F63-BCBAF6B9A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8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E20AF-8E5F-471C-8568-DC32EA867B57}"/>
                  </a:ext>
                </a:extLst>
              </p14:cNvPr>
              <p14:cNvContentPartPr/>
              <p14:nvPr/>
            </p14:nvContentPartPr>
            <p14:xfrm>
              <a:off x="548640" y="327600"/>
              <a:ext cx="909864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E20AF-8E5F-471C-8568-DC32EA867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318240"/>
                <a:ext cx="911736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90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5EE78-C703-4F01-AEE4-FE273C1EA8D5}"/>
                  </a:ext>
                </a:extLst>
              </p14:cNvPr>
              <p14:cNvContentPartPr/>
              <p14:nvPr/>
            </p14:nvContentPartPr>
            <p14:xfrm>
              <a:off x="274320" y="343080"/>
              <a:ext cx="6073560" cy="201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5EE78-C703-4F01-AEE4-FE273C1EA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33720"/>
                <a:ext cx="6092280" cy="20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808999-66D4-47DB-91C0-20E42C299EC5}"/>
                  </a:ext>
                </a:extLst>
              </p14:cNvPr>
              <p14:cNvContentPartPr/>
              <p14:nvPr/>
            </p14:nvContentPartPr>
            <p14:xfrm>
              <a:off x="563760" y="2453760"/>
              <a:ext cx="5784120" cy="402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808999-66D4-47DB-91C0-20E42C299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00" y="2444400"/>
                <a:ext cx="580284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5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5FFFF6-D7D6-4709-9AE7-C74210108054}"/>
                  </a:ext>
                </a:extLst>
              </p14:cNvPr>
              <p14:cNvContentPartPr/>
              <p14:nvPr/>
            </p14:nvContentPartPr>
            <p14:xfrm>
              <a:off x="304920" y="60840"/>
              <a:ext cx="8252640" cy="63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5FFFF6-D7D6-4709-9AE7-C74210108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1480"/>
                <a:ext cx="8271360" cy="63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9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1EB91-442A-430B-B803-215E9773E1D7}"/>
                  </a:ext>
                </a:extLst>
              </p14:cNvPr>
              <p14:cNvContentPartPr/>
              <p14:nvPr/>
            </p14:nvContentPartPr>
            <p14:xfrm>
              <a:off x="921960" y="411480"/>
              <a:ext cx="7300440" cy="573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1EB91-442A-430B-B803-215E9773E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402120"/>
                <a:ext cx="7319160" cy="57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85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3DA6E-9F77-41F5-9F2D-7567C96E3954}"/>
                  </a:ext>
                </a:extLst>
              </p14:cNvPr>
              <p14:cNvContentPartPr/>
              <p14:nvPr/>
            </p14:nvContentPartPr>
            <p14:xfrm>
              <a:off x="868680" y="358200"/>
              <a:ext cx="8107920" cy="532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3DA6E-9F77-41F5-9F2D-7567C96E3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348840"/>
                <a:ext cx="812664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12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9C12E5-93FB-401D-A126-656E9BC03B2D}"/>
                  </a:ext>
                </a:extLst>
              </p14:cNvPr>
              <p14:cNvContentPartPr/>
              <p14:nvPr/>
            </p14:nvContentPartPr>
            <p14:xfrm>
              <a:off x="906840" y="236160"/>
              <a:ext cx="915948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9C12E5-93FB-401D-A126-656E9BC03B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226800"/>
                <a:ext cx="917820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49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309C96-CCA9-406B-BA8C-E24E3429A424}"/>
                  </a:ext>
                </a:extLst>
              </p14:cNvPr>
              <p14:cNvContentPartPr/>
              <p14:nvPr/>
            </p14:nvContentPartPr>
            <p14:xfrm>
              <a:off x="1463040" y="807840"/>
              <a:ext cx="7399440" cy="337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309C96-CCA9-406B-BA8C-E24E3429A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680" y="798480"/>
                <a:ext cx="7418160" cy="33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D67A65-544E-4BF9-B6B7-101FB6521A04}"/>
                  </a:ext>
                </a:extLst>
              </p14:cNvPr>
              <p14:cNvContentPartPr/>
              <p14:nvPr/>
            </p14:nvContentPartPr>
            <p14:xfrm>
              <a:off x="312480" y="243720"/>
              <a:ext cx="918252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D67A65-544E-4BF9-B6B7-101FB6521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34360"/>
                <a:ext cx="920124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80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C05117-1F62-4D08-A423-1391C4ECE7C1}"/>
                  </a:ext>
                </a:extLst>
              </p14:cNvPr>
              <p14:cNvContentPartPr/>
              <p14:nvPr/>
            </p14:nvContentPartPr>
            <p14:xfrm>
              <a:off x="213480" y="335160"/>
              <a:ext cx="9327240" cy="42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C05117-1F62-4D08-A423-1391C4ECE7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25800"/>
                <a:ext cx="934596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3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2EF75-2F58-4A98-8B47-24A8BEB271FA}"/>
                  </a:ext>
                </a:extLst>
              </p14:cNvPr>
              <p14:cNvContentPartPr/>
              <p14:nvPr/>
            </p14:nvContentPartPr>
            <p14:xfrm>
              <a:off x="266760" y="0"/>
              <a:ext cx="944136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2EF75-2F58-4A98-8B47-24A8BEB27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946008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81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69A056-C138-401E-A38C-E86AC94CAE69}"/>
                  </a:ext>
                </a:extLst>
              </p14:cNvPr>
              <p14:cNvContentPartPr/>
              <p14:nvPr/>
            </p14:nvContentPartPr>
            <p14:xfrm>
              <a:off x="281880" y="213480"/>
              <a:ext cx="9441720" cy="574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69A056-C138-401E-A38C-E86AC94CA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04120"/>
                <a:ext cx="9460440" cy="57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78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D3E27-E71E-4A75-A951-1B63523996F1}"/>
                  </a:ext>
                </a:extLst>
              </p14:cNvPr>
              <p14:cNvContentPartPr/>
              <p14:nvPr/>
            </p14:nvContentPartPr>
            <p14:xfrm>
              <a:off x="609480" y="380880"/>
              <a:ext cx="733860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D3E27-E71E-4A75-A951-1B63523996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371520"/>
                <a:ext cx="735732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4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B6B95-89DC-4075-9454-C9B52828F527}"/>
                  </a:ext>
                </a:extLst>
              </p14:cNvPr>
              <p14:cNvContentPartPr/>
              <p14:nvPr/>
            </p14:nvContentPartPr>
            <p14:xfrm>
              <a:off x="312480" y="213480"/>
              <a:ext cx="938808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B6B95-89DC-4075-9454-C9B52828F5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04120"/>
                <a:ext cx="940680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95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C1F386-0DDC-49DD-9817-B11807303CE2}"/>
                  </a:ext>
                </a:extLst>
              </p14:cNvPr>
              <p14:cNvContentPartPr/>
              <p14:nvPr/>
            </p14:nvContentPartPr>
            <p14:xfrm>
              <a:off x="304920" y="122040"/>
              <a:ext cx="9433800" cy="62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C1F386-0DDC-49DD-9817-B11807303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12680"/>
                <a:ext cx="9452520" cy="62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34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BB0-E0A3-4E72-90D1-720922080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D605-EBBE-4B44-A2FF-3CA649D73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023CB8-7250-499D-A5E0-8592D1BC8A8A}"/>
                  </a:ext>
                </a:extLst>
              </p14:cNvPr>
              <p14:cNvContentPartPr/>
              <p14:nvPr/>
            </p14:nvContentPartPr>
            <p14:xfrm>
              <a:off x="327600" y="45720"/>
              <a:ext cx="8253000" cy="54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023CB8-7250-499D-A5E0-8592D1BC8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6360"/>
                <a:ext cx="8271720" cy="54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16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2020-11-12T03:02:58Z</dcterms:created>
  <dcterms:modified xsi:type="dcterms:W3CDTF">2020-11-13T04:00:46Z</dcterms:modified>
</cp:coreProperties>
</file>