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02:22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1990 0,'0'21'47,"0"0"-47,0 0 0,0 0 0,0 22 16,0-22-16,0 21 0,0 1 15,0-1-15,0 0 0,0 1 0,0-1 16,0 0-16,0 1 0,0-1 0,0-21 16,0 21-16,0 1 15,0-22-15,0 0 0,-21 0 0,21 0 16,0 1-16,0-1 16,0-42-1,0-1 1</inkml:trace>
  <inkml:trace contextRef="#ctx0" brushRef="#br0" timeOffset="1959.29">2921 1249 0,'0'0'0,"0"-21"15,0 0-15,0-1 0,0 1 16,0 0 0,0 0-16,0 42 47,0 0-47,0 0 15,0 22-15,0-1 0,-21 0 0,21 1 16,-21-1-16,-1 22 15,22 20-15,-21-20 0,0 20 0,21-20 16,-21 21-16,0-1 0,21-20 16,-21 20-16,-1-20 0,1-1 0,0 1 15,21-1-15,-21 1 0,21-1 16,-21 1-16,21-22 0,-21 1 0,21-1 16,0 0-16,0-21 0,0 1 0,0-1 15,0 0-15,0 0 0,0 0 16,0-42 31,0 0-47,0 0 15,0 0-15,0-1 0,0-20 0,0 0 16,0-1-16,0 1 0,21-21 0</inkml:trace>
  <inkml:trace contextRef="#ctx0" brushRef="#br0" timeOffset="2365.04">2667 1418 0,'0'0'0,"-21"-42"0,-22 21 0,22 0 0,0-22 16,-21 22-16,21 0 0,-1 0 16,22-22-16,0 22 0,0 0 15,0 0-15,0 0 0,0 0 0,22-1 16,20-20-16,0 21 0,1 0 15,-1 0-15,21-1 0,22 1 16,-21 0-16,-1 0 0,22 21 0,-1 0 16,-20 0-16,21 0 0,-22 0 15,22 21-15,-22 0 0,-20 22 0,-1-1 16,-21 0-16,0 1 0,-21 20 16,0-21-16,-21 22 0,-21-22 0,-1 1 15,1 20-15,0-21 0,-22 1 16,1-1-16,20 22 0,1-22 15,-21-21-15,20 21 0,1-20 16,21 20-16,-22-21 0,22 0 0,0 0 16,21 1-16,-21-1 0,21 0 31,21-21 0,0 0-31</inkml:trace>
  <inkml:trace contextRef="#ctx0" brushRef="#br0" timeOffset="3143.3">3873 2244 0,'22'-21'15,"-44"42"-15,65-42 0,-22 21 0,0-22 0,0 1 16,0 21-16,1-21 0,-22 0 16,21 0-16,-21 0 15,0-1-15,0 1 0,-21 0 16,-1 0-16,1 21 15,0 0-15,-21 0 0,21 0 0,-22 0 16,1 0-16,0 0 0,-22 0 0,22 21 16,-1 0-16,1 0 0,0 22 15,-1-22-15,1 0 0,0 21 0,21 1 16,-1-22-16,1 21 0,0 1 16,21-22-16,-21 21 0,21 0 0,0-20 15,0-1-15,0 0 0,21 0 16,21 0-16,-20-21 0,-1 0 0,21 0 15,0 0-15,1 0 0,-1 0 16,0 0-16,1-21 0,-1 21 16,0-21-16,-20-21 0,20 20 0,0 1 15,-21-21-15,1 21 0,20-22 16,-21 1-16,0 21 0,0-21 0,-21-1 16,22 22-16,-1-21 0,-21 21 15,0-1-15,0 1 0,0 0 0,0 42 31,0 0-31,0 1 0,0 20 16,-21-21-16,-1 0 0,22 22 0,-21-22 16,21 21-16,0-21 0,0 22 15,0-22-15,-21 21 0,21-21 0,0 0 16,0 1-16,0-1 0,0 0 16,0 0-16,0 0 0,21-21 15,0 0-15,1 0 0,-1 0 0,0 0 16,0 0-16,21 0 0,-20-21 15,20 21-15,0-21 0</inkml:trace>
  <inkml:trace contextRef="#ctx0" brushRef="#br0" timeOffset="5159.47">4953 2117 0,'21'-21'16,"-42"42"-16,42-64 0,-21 22 0,0 0 0,0 0 15,0 0-15,0 0 16,0-1-16,0 1 0,-21 21 15,0 0-15,0 0 0,-1 0 16,1 21-16,0-21 0,0 43 16,0-22-16,0 0 0,-22 21 0,22-20 15,0 20-15,0 0 0,-22 1 16,22-22-16,0 21 0,21 0 0,0 1 16,0-1-16,0 0 0,0-20 0,0 20 15,21-21-15,0 0 0,1 0 16,20-21-16,0 22 0,1-22 0,-1 0 15,0 0-15,1 0 0,-1-22 16,0 22-16,1-21 0,-1 0 16,-21 0-16,21-21 0,1 20 0,-22-20 15,21 0-15,-21-1 0,22 1 16,-22 0-16,0-22 0,21 1 0,-20-1 16,-1 1-16,0-1 0,21 1 15,-42-22-15,21 43 0,1-22 0,-22 22 16,0 0-16,21 20 0,-21-20 0,0 21 15,0 0-15,0 42 16,-21 0 0,-1 21-16,1-20 0,21 41 15,-21-21-15,0 22 0,0-22 0,21 22 16,-21-1-16,-1 1 0,1-22 16,21 22-16,-21-1 0,0-21 15,0 1-15,0 20 0,-1-20 0,1-1 16,21-21-16,-21 21 0,21-20 15,-21-1-15,21 0 0,0 0 0,0-42 47,0 0-47,0 0 0,0-22 0,21 22 16,0-21-16,0 21 0,1-22 16,-1 22-16,21-21 0,-21 21 15,0-1-15,22 1 0,-1 0 0,-21 0 16,22 0-16,-22 21 0,21 0 15,0 0-15,-20 0 0,-1 0 0,0 0 16,0 0-16,0 0 0,-21 21 16,0 0-16,-21 0 15,0-21-15,0 21 0,0-21 16,-1 0-16,1 22 0,-21-22 16,21 0-16,0 0 0,-1 0 0,1 0 15,0 0-15,0 0 0,0 0 16,0 0-1,21 21-15,-22 0 0,1 0 16,21 0 0,0 0-16,0 1 0,0-1 15,0 0-15,0 0 0,0 21 0,0-20 16,0-1-16,0 0 0,0 0 16,21 0-16,1 0 0,20 1 0,-21-1 15,21-21-15,1 21 0,-1-21 0,0 0 16,1 0-16,20 0 0,1 0 15,-22 0-15,22 0 0,-22 0 0,0 0 16,22 0-16,-22-21 0,0 0 0,1-1 16,-1 1-16,0-21 0,1 21 15,-1-22-15,-21 22 0,22-21 0,-22 0 16,21 20-16,-21-20 0,0 21 16,1-21-16,-1 20 0,-21-20 15,0 21-15,0 0 0,0 0 16,-21-1-16,-1 22 0,1 0 15,0 0-15,-21 0 0,21 0 0,-22 0 16,22 22-16,-21-1 0,-1 0 0,1 0 16,21 0-16,-21 0 0,-1 22 15,22-22-15,0 21 0,-21 1 0,20-22 16,22 21-16,0-21 0,-21 22 0,21-22 16,0 0-16,0 0 0,0 0 15,21 0-15,1-21 0,20 0 16,-21 0-16,0 0 0,0 0 15,22 0-15,-22 0 0,21-21 16,-21 0-16,22 0 0,-22 0 0,21-22 16,-21 1-16,1 21 0,20-21 0,-21-1 15,0 22-15,0-21 0,-21 21 16,22-1-16,-22 1 0,21 0 0,-21 0 16,-21 42 15,-1 0-31,22 0 0,-21 1 15,0-1-15,21 0 0,0 0 16,-21 21-16,21-20 0,-21 20 0,21-21 16,0 21-16,0-20 0,0-1 15,0 21-15,21-21 0,0 0 16,21 1-16,-20-22 0,20 21 0,0-21 16,1 0-16,20 0 0,-21 0 0,22 0 15,-22 0-15,22 0 0,-1 0 16,-20-21-16,-1-1 0,0 1 0,1-21 15,-1 21-15,0-22 0,-21 1 0,22 21 16,-22-21-16,0-1 0,0 1 16,-21 21-16,0-22 0,0 22 15,0 0-15,0 0 0,0 0 0,0 0 16,0-1-16,-21 22 16,0 0-16,0 0 0,0 0 0,-22 22 15,22-1-15,-21-21 0,21 21 16,-22 0-16,22 21 0,-21-20 0,21-1 15,-1 21-15,1-21 0,0 22 0,21-22 16,0 0-16,0 0 0,0 0 16,0 0-16,0 1 0,21-1 0,0-21 15,1 0-15,-1 0 0,0 0 0,21 0 16,-21 0-16,22 0 0,-22-21 16,0-1-16,21 1 0,-20 0 0,-1 0 15,0 0-15,0 0 0,0-1 0,0 1 16,1-21-16,-1 21 15,0 0-15,-21-1 0,0 1 16,21 0-16,-21 42 31,0 0-15,0 1-16,0-1 0,-21 0 0,0 21 16,21-21-16,-21 22 0,21-1 15,-22 22-15,1-22 0,21 21 0,0-20 16,-21 20-16,21 1 0,-21-1 0,0 1 15,21-1-15,0 1 0,-21-1 16,-1 1-16,22 20 0,-21-20 16,21-1-16,0 22 0,-21-21 0,21-1 15,-21 1-15,21-1 0,0-21 0,0 22 16,0-22-16,-21 1 0,0-1 16,21-21-16,-22 21 0,1-20 0,21-1 15,-21-21-15,0 0 0,0 0 0,0 0 16,-1 0-16,1-21 0,0-1 0,-21-20 15,21 21-15,-1-21 0,1-1 16,21 1-16,0-22 0,-21 1 0,21-22 16,0 22-16,0-22 0,0 0 0,21 1 15,-21-22-15,21 42 16,1-20-16,-1-1 0,0 22 0,0-1 16,21 1-16,-20-1 0,-1 22 0,0-1 15,0 1-15,0 0 0,22-1 16,-22 1-16,0 21 0,0-21 0,21 20 15,-20 1-15,20 0 0,-21 0 0,0 0 16,22 0-16,-22-1 0</inkml:trace>
  <inkml:trace contextRef="#ctx0" brushRef="#br0" timeOffset="5819.39">7662 2223 0,'-21'0'16,"0"0"-1,42 0 1,0 0 0,0-22-16,1 1 0,20 21 15,-21-21-15,0 0 0,22 0 0,-22 0 16,0-1-16,0 1 0,-21 0 0,21 0 16,-21 0-1,-21 21 1,0 0-16,0 0 0,0 21 15,-1-21-15,1 21 0,-21 0 0,21 0 16,0 22-16,-1-22 0,-20 0 0,21 21 16,0-20-16,0 20 15,-1-21-15,22 21 0,0-20 0,0 20 16,0-21-16,0 0 0,0 22 0,0-22 16,0 0-16,22 0 0,-1-21 15,21 21-15,-21 0 0,22-21 0,-1 0 16,-21 0-16,21 0 0,22 0 0,-22 0 15,1-21-15,-1 0 0,0 0 16,22 0-16,-22 0 0,0-22 0,1 22 16,-1-21-16,0-1 0,1 1 0,-1 0 15,-21 21-15,22-22 0,-22 22 16,-21 0-16,0-21 0,0 20 16,0 1-16,-21 21 15,-1 0 1,1 0-16,0 0 0,0 0 0,21 21 15,-21 1-15,21-1 0,-21-21 16,21 21-16,0 0 0,0 0 0,0 22 16,21-22-16,0 0 0,-21 0 0,21 0 15,0 22-15,0-22 0,1 0 16,-1 0-16,0 21 0,-21-20 0,0-1 16,0 0-16,0 0 0,0 0 15,-21-21 1,0 21-16,-22-21 0,22 0 15,0 0-15,-21 0 0,20 0 0,1 0 16,0 0-16,0 0 0,0 0 16,0 0-16,21-21 15,0 0-15,0 0 0,0 0 0</inkml:trace>
  <inkml:trace contextRef="#ctx0" brushRef="#br0" timeOffset="6857.05">10372 1863 0,'0'0'0,"21"-21"16,42-64-16,-42 43 15,1 20-15,-1-20 0,0 21 0,-21 0 16,0 0-16,0-1 0,0 1 16,0 0-16,0 0 0,-21 21 0,0 0 15,-22 0-15,22 0 0,-21 0 16,-22 0-16,22 0 0,-22 42 0,22-21 16,-21 1-16,-1 20 0,1 21 0,-1-20 15,1-1-15,-1 0 0,22 22 16,-1-22-16,1 1 0,21-1 0,0 0 15,21-21-15,0 22 0,0-22 16,0 0-16,21 0 0,0 0 16,0 1-16,22-22 0,-1 0 0,0 21 15,1-21-15,-1 0 0,0 0 16,22 0-16,-22 0 0,0 0 0,-20 0 16,-1 0-16,0 0 0,0-21 0,-42 21 31,0 0-31,0 0 0,-22 0 15,1 21-15,0-21 0,-1 21 0,-20 0 16,20 0-16,1 0 0,0 1 16,21 20-16,-22-21 0,22 0 0,0 22 15,0-22-15,21 0 0,0 0 16,0 0-16,0 0 0,0 1 16,21-22-16,21 0 0,-21 0 0,22 0 15,-1 0-15,0 0 0,1 0 0,-1-22 16,22 1-16,-22 0 0,21-21 15,1 21-15,-22-1 0,22-20 0,-22 21 16,-21 0-16,22 0 0,-22-1 0,0 1 16,0 21-16,-42 21 31,0 1-31,0 20 0,-1-21 0,1 21 16,-21 1-16,21 20 0,-22 1 15,22-22-15,-21 22 0,0-1 0,20 1 16,-20-22-16,0 21 0,21 1 15,-22-22-15,22 22 0,0-22 16,0 0-16,0 1 0,-1-1 0,22 0 16,0-20-16,0-1 0,0 0 0,0-42 31,22 0-15,-1-22-16,0 22 0,0-21 0,21-22 15</inkml:trace>
  <inkml:trace contextRef="#ctx0" brushRef="#br0" timeOffset="7597.71">12234 1609 0,'64'-21'0,"-128"42"0,170-85 0,-85 22 0,22 21 15,-22-22-15,0 22 0,-21 0 16,0 0-16,0 0 0,0 0 0,0-1 16,0 1-16,-21 21 15,21 21-15,-43 1 16,22-1-16,0 21 0,0 0 0,0 22 16,-22-1-16,1 1 0,0-1 0,-1 22 15,1-21-15,0 20 0,-1-20 16,1 20-16,0-20 0,-22-1 0,22 1 15,21-1-15,-22-20 0,22-1 16,-21 0-16,42 1 0,-21-22 16,21 0-16,0 0 0,-21 0 0,21-42 31,21 0-31,-21 0 0,21-21 16,0-1-16,0 1 0,0 0 0,22-22 15,-22 22-15,0-22 0,21-20 0,-20 20 16,20-21-16,-21 1 0,21-1 15,1 22-15,-22-22 0,21 21 0,-21 1 16,22 21-16,-22-1 0,0 1 0,0 21 16,-21 0-16,0-1 15,21 22-15,1 22 0,-22 20 16,21-21-16,-21 43 0,0-22 16,21 21-16,-21 22 0,0-21 0,0 20 15,0-20-15,0-1 0,0 1 0,0-1 16,-21 1-16,0-1 0,-1-20 15,22-1-15,-21 21 0,21-20 0,-21-22 16,21 21-16,0-21 0,0 1 0,0-1 16,-21 0-16,21-42 31,0 0-31,0-1 16,-21 1-16,21-21 0</inkml:trace>
  <inkml:trace contextRef="#ctx0" brushRef="#br0" timeOffset="7756.42">11811 2180 0,'0'0'0,"-42"0"16,63-21 15,0 21-31,0 0 0,21 0 16,1 0-16,-1 0 0,0 0 0,22 0 15,-22 0-15,22-21 16,-22 21-16,0 0 0,22-21 0</inkml:trace>
  <inkml:trace contextRef="#ctx0" brushRef="#br0" timeOffset="8035.4">13017 1969 0,'0'0'0,"0"-43"16,0 22-1,-21 21-15,0-21 0,0 21 16,-21 0-16,20 0 0,1 0 0,0 0 15,-21 21-15,21 0 0,-1 0 0,-20 1 16,21 20-16,0-21 0,0 21 16,-1 1-16,1-22 0,0 21 15,0 1-15,21-22 0,0 21 0,0-21 16,0 22-16,0-22 0,0 21 0,0-21 16,0 0-16,0 1 0,21-22 15,0 21-15,0-21 0,22 21 0,-1-21 16,-21 0-16,22 0 0,20 0 0,-21-21 15,1 0-15,-1-1 0,0 1 16,1 0-16,-1 0 0</inkml:trace>
  <inkml:trace contextRef="#ctx0" brushRef="#br0" timeOffset="8280.94">13462 2053 0,'21'-21'0,"-42"42"0,42-63 0,-21 21 15,0 0-15,-21 21 31,0 0-31,0 0 0,-1 21 0,1 0 16,0 21-16,-21-21 0,21 1 0,-1 20 16,1-21-16,-21 21 0,21 1 15,21-22-15,-21 21 0,21-21 0,-22 22 16,22-22-16,0 0 0,0 0 0,0 0 16,22 1-16,-1-1 0,0 0 15,0-21-15,0 0 0,22 0 0,-1 0 16,-21 0-16,21 0 0,1-21 15,-1 0-15,0-1 0,1 1 0,-1 0 16</inkml:trace>
  <inkml:trace contextRef="#ctx0" brushRef="#br0" timeOffset="8923.75">13949 2074 0,'-21'0'31,"21"22"-31,-22-22 15,44 0 1,-1 0 0,0 0-16,0 0 0,0 0 15,22 0-15,-22 0 0,0 0 0,21-22 16,-21 22-16,1-21 0,-1 0 16,0 21-16,-21-21 0,0 0 0,0 0 15,0-1-15,0 1 0,-21 21 16,0 0-16,-22 0 15,22 0-15,0 21 0,-21 1 0,20-1 16,-20 0-16,21 0 0,-21 21 16,20-20-16,-20 20 0,21-21 0,0 21 0,0-20 15,-1-1-15,22 21 16,0-21-16,0 0 0,0 1 0,0-1 16,0 0-16,22-21 0,-1 21 0,0-21 15,21 21-15,-21-21 0,43 0 16,-22 0-16,1 0 0,20-21 0,1 0 15,-1 0-15,1 0 0,-1-1 0,-21 1 16,22 0-16,-22 0 0,1 0 16,-1-22-16,-21 22 0,21-21 0,-20 21 15,-1-22-15,-21 22 0,0 0 0,0 0 16,0 0-16,-21 21 16,-1 0-1,1 21-15,0 0 0,21 0 16,0 0-16,-21 1 0,21 20 0,0-21 15,0 0-15,0 0 0,0 22 16,0-22-16,0 0 0,0 0 0,21 0 16,-21 1-16,0-1 0,21 0 0,0 0 15,-21 0 1,-21-21 0,0 0-16,0 0 15,0 0-15,0 0 0,-1-21 16,1 21-16,0-21 0,0 21 0,0 0 15,0-21-15,21 0 16,0-1-16,0 1 16,0 0-16</inkml:trace>
  <inkml:trace contextRef="#ctx0" brushRef="#br0" timeOffset="9303.54">15155 2159 0,'0'0'16,"21"-21"-16,22 0 0,-22 0 0,0-1 15,21 1-15,-20 0 0,-1 0 0,0 0 16,0 0-16,-21-1 0,0 1 0,0 0 16,0 0-16,0 0 0,-21 21 15,0 0 1,-22 0-16,1 0 0,21 21 0,-21-21 0,-1 21 16,1 0-16,0 0 15,20 22-15,-20-22 0,21 0 0,0 0 16,21 0-16,0 1 0,0-1 0,0 0 15,0 0-15,21 0 0,0 0 16,0 1-16,22-1 0,-22-21 0,21 21 16,-21 0-16,22-21 0,-22 21 0,0 0 15,0-21-15,0 22 0,-21-1 16,0 0 0,-21-21-16,0 21 0,0-21 15,-22 0-15,22 0 0,-21 0 0,21 21 16,-22-21-16,22 0 15,-21 0-15,21 0 0,0 0 0,-1 0 16,1 0-16,0-21 16,21 0-16,0 0 0</inkml:trace>
  <inkml:trace contextRef="#ctx0" brushRef="#br0" timeOffset="9968.15">17251 1799 0,'0'0'0,"63"-21"16,1 0-16,-22 0 0,22-22 15,-22 22-15,-21-21 0,21 0 0,-20 20 16,-22-20-16,0 21 0,0-21 0,-22 20 15,-20-20-15,0 21 0,-1 0 16,-20 0-16,-1-1 0,1 1 0,-22 21 16,1 0-16,20 0 0,-21 0 15,22 0-15,-22 21 0,22 1 0,-1-1 16,22 0-16,0 0 0,-1 0 0,22 22 16,0-22-16,21 21 0,0-21 15,0 22-15,0-1 0,0 0 16,21 22-16,21-22 0,-20 0 0,20 1 15,0 20-15,22-20 0,-22-1 16,0 0-16,1 1 0,20-1 0,-42 0 16,22 1-16,-22-22 0,0 21 0,-21-21 15,0 22-15,0-22 0,-21 0 16,-21-21-16,-1 21 0,1 0 0,-22-21 16,1 0-16,-22 0 0,22 0 0,-22 0 15,22 0-15,-1 0 0,1-21 16,-1 0-16,22 21 0,-1-21 0,1 0 15,21-1-15,0 1 0,0 21 0,-1-21 16,22 0-16,-21 0 16,21 0-16,0-1 15,21 22-15,1 0 0,20 0 16,0 0-16,1-21 0,-1 21 0,21 0 16</inkml:trace>
  <inkml:trace contextRef="#ctx0" brushRef="#br0" timeOffset="10287.5">17568 2032 0,'0'0'0,"-21"-21"16,0 21-16,0 0 16,0 21-16,-1 0 15,1 0-15,21 22 0,-21-22 0,0 21 16,0 1-16,0-1 0,21 21 0,-22 1 15,1-1-15,0 1 0,21 21 16,-21-1-16,0-20 0,0 20 0,-1 1 16,1 21-16,0-21 0,0-1 0,0 1 15,-22 0-15,22-22 0,0 22 0,0-43 16,-21 64-16,20-64 0,1 1 16,0-22-16,21 0 0,-21 0 15,21-42 1,0 0-16,0 0 15,0-22-15,21 1 0,0 0 0,0-22 16,1 1-16,-1-1 0,21-21 0</inkml:trace>
  <inkml:trace contextRef="#ctx0" brushRef="#br0" timeOffset="10562.99">17378 2350 0,'21'-64'16,"-42"128"-16,42-191 0,-21 63 0,21 22 0,-21-1 15,21 1-15,0 0 0,-21-1 16,22 22-16,-1 0 0,21 0 0,-21 0 15,22 0-15,-1 21 0,0 0 16,1 0-16,-1 0 0,0 21 16,1 0-16,-1 21 0,0-21 0,-21 22 15,1-22-15,-22 21 0,0 1 16,0-1-16,-22 0 0,-20-21 0,0 22 16,-64-1-16,64 0 0,-22-20 15,1-1-15,-1-21 0,1 21 16,20 0-16,1-21 0,0 21 0,20-21 15,1 21-15,0-21 0,0 0 0,42 0 32,0-21-32,0 21 0,22-21 15,-22 0-15</inkml:trace>
  <inkml:trace contextRef="#ctx0" brushRef="#br0" timeOffset="10927.34">18224 2138 0,'0'-21'16,"22"21"-1,-22-21-15,0-1 0,21 22 16,-21-21-16,21 0 0,0 21 0,0-21 16,22 0-16,-22 0 0,0-22 15,21 22-15,-21 0 0,1 0 0,-22 0 16,0-1-16,0 1 15,-22 21 1,1 0-16,0 0 0,-21 0 0,21 21 16,-22-21-16,1 43 0,21-22 15,-22 0-15,22 0 0,-21 22 0,21-22 16,0 21-16,-1-21 0,1 22 0,21-22 16,0 0-16,0 0 0,0 0 15,0 0-15,0 1 0,0-1 0,0 0 16,21 0-16,1-21 0,-1 21 0,0-21 15,21 0-15,-21 0 0,22 0 16,-1 0-16,0 0 0,1 0 16,-1 0-16,0-21 0,22 21 0</inkml:trace>
  <inkml:trace contextRef="#ctx0" brushRef="#br0" timeOffset="11391.24">19113 1863 0,'0'0'0,"0"-21"15,0-1-15,-21 22 16,0 0-16,0 0 0,0 0 16,0 0-16,-1 22 0,1-1 0,-21 0 15,21 21-15,0-21 0,-1 1 16,1-1-16,0 21 0,0-21 16,21 22-16,0-22 0,0 0 0,0 0 15,0 0-15,0 0 0,0 1 16,0-1-16,0 0 0,21 0 0,0-21 15,0 21-15,1-21 0,-1 0 0,21 0 16,-21 0-16,0 0 0,22 0 16,-22 0-16,42-21 0,-20 0 15,-1 0-15,-21 0 0,22-1 0,-22 1 16,21 0-16,0 0 0,-20-21 16,-1 20-16,0 1 0,0 0 0,0 0 15,-21 0-15,0 42 31,-21 0-15,0 0-16,0 0 0,0 1 0,21-1 16,0 0-16,-22 0 0,22 0 15,0 0-15,-21 1 0,21-1 16,0 0-16,21-21 31,1 0-31,-1 0 16,0-21-16,0 0 0,0-1 0,-21 1 15,21 0-15</inkml:trace>
  <inkml:trace contextRef="#ctx0" brushRef="#br0" timeOffset="11543.96">19558 1778 0,'0'0'0,"0"-21"0,0 0 16,-21 21-16,0 0 15,-1 0 1,44 0 15</inkml:trace>
  <inkml:trace contextRef="#ctx0" brushRef="#br0" timeOffset="12436.3">20024 1842 0,'21'0'16,"0"0"-1,0 0-15,21-22 0,-20 1 0,20 21 16,0-21-16,1 0 0,-1-21 16,0 20-16,-21-20 0,22 21 0,-1-21 15,-21-22-15,22 22 0,-43-1 0,21-20 16,-21 21-16,0-22 15,0 22-15,0-1 0,0 1 0,0 0 16,0 21-16,0-1 0,-21 1 16,21 0-16,-22 21 15,1 21-15,0 0 0,0 1 16,21 20-16,-21 0 0,0 1 0,-22 20 16,22-21-16,0 22 0,-21-1 15,20 22-15,-20-21 0,21 20 0,-21 1 16,-1 0-16,1-1 0,0 22 0,-1-21 15,1 21-15,0-1 0,-1 1 0,1-21 16,21 21-16,0-22 16,-1 1-16,1 0 0,21-1 0,0-20 15,0-1-15,0 1 0,0-1 0,0 1 16,0-22-16,0 1 0,0-1 0,21 0 16,-21 1-16,22-22 0,-22 0 15,0 0-15,0 0 0,21 0 0,0-21 16,0 0-16,0 0 0,0 0 0,1 0 15,-1-21-15,21 0 0,-21 0 0,22 0 16,-22-22-16,21 22 0,0-21 16,1 0-16,-1-22 0,-21 22 0,22-22 15,-1 1-15,-21-1 0,0 1 0,0-1 16,1 1-16,-22-22 0,0 22 16,0-22-16,0 21 0,-22 1 15,-20-1-15,21 22 0,0 0 0,-22 21 16,22-1-16,-21 1 0,21 0 0,0 0 15,-1 21-15,1 0 0,0 0 16,21-21 15,21 21-15,0 0-16,1 0 0,20 0 0,-21-21 16,21 21-16,1 0 0,-1-22 0,0 1 15,1 21-15,-1-21 0,-21 21 16,22-21-16,-1 0 0,-21 0 15,0 21-15,0-22 0,1 1 0,-1 21 16,-21-21-16,-21 42 47,21 0-47,-22 1 16,1-1-16,21 0 0,0 0 15,0 0-15,0 0 0,-21-21 0,21 22 16,0-1-1,21-21 17,0 0-32,-21-21 0,22 21 15,-1-22-15</inkml:trace>
  <inkml:trace contextRef="#ctx0" brushRef="#br0" timeOffset="12599.67">20870 1926 0,'-21'0'16,"0"0"-16,21-21 0,-21 21 0,42 0 63</inkml:trace>
  <inkml:trace contextRef="#ctx0" brushRef="#br0" timeOffset="12931.05">21040 2032 0,'0'0'0,"21"0"16,0 0-16,0 0 0,-21-21 16,21 21-16,0-21 0,1 0 15,-1-1 1,-21 1-16,0 0 15,-21 21 1,-1 0 0,1 21-16,0 0 0,0 1 0,0-1 15,0 0-15,21 0 0,-22 0 16,1 0-16,21 1 0,-21-1 0,21 0 16,0 0-16,0 0 0,0 0 15,0 1-15,0-1 16,21-21-16,0 0 15,1 0-15,-1 0 0,0 0 16,0 0-16,0 0 0,0 0 0,22 0 16,-22 0-16,-21-21 0,21 21 15</inkml:trace>
  <inkml:trace contextRef="#ctx0" brushRef="#br0" timeOffset="13278.99">21336 2074 0,'0'-21'0,"0"42"0,0-63 0,0 21 15,21 0-15,-21 0 0,21-1 16,-21 1-16,0 0 0,21 21 15,-21-21-15,22 21 0,-1 0 16,0 0-16,-21 21 16,21-21-16,0 21 0,-21 0 15,21 1-15,-21-1 0,0 0 16,0 0-16,0 0 16,0 0-16,0 1 0,0-1 0,0 0 15,0 0-15,0 0 0,-21-21 16,21 21-16,0-42 47,0 0-47,21 0 15,-21 0-15,22 0 0,-1-1 0,0-20 16,0 21-16,0 0 0,0-22 16,22 1-16,-22 21 0,0 0 15,0 0-15,0 21 0,1-22 16,-1 22-16,0 0 15,0-21-15,0 21 0,0 0 16,1 0-16</inkml:trace>
  <inkml:trace contextRef="#ctx0" brushRef="#br0" timeOffset="13731.93">22479 1715 0,'0'-22'16,"0"1"-1,-21 21 1,0 0-16,-1 0 0,1 0 0,0 0 16,0 21-16,0-21 0,0 22 0,-22-22 15,22 21-15,-21 0 0,21 0 16,-1 0-16,-20 0 0,42 1 0,-21-1 15,21 0-15,0 0 16,0 21-16,0-20 16,0-1-16,21-21 0,0 21 0,0-21 15,-21 21-15,22-21 0,-1 21 16,0-21-16,0 21 0,0-21 16,0 22-16,1-1 0,-22 0 15,0 0-15,0 0 16,0 0-16,-22 1 15,1-22-15,0 21 0,0-21 16,0 0-16,0 0 0,-1 21 16,1-21-16,0 0 0,0 21 15,0-21-15,0 0 0,-1 0 16,1 0-16,0 0 0,0 0 16,-21 0-16,-1 0 0,22 0 0,-21 0 15</inkml:trace>
  <inkml:trace contextRef="#ctx0" brushRef="#br0" timeOffset="14896.52">3323 3112 0,'-42'0'0,"84"0"0,-127 0 0,64 0 16,-21 0-16,21 0 0,0 0 0,-22 0 15,22 0-15,0 0 0,21-22 16,-21 22-16,21-21 16,21 21 15,0 0-31,0 0 0,0 0 15,1 21-15,-1-21 0,21 0 0,0 22 16,1-22-16,20 0 0,1 0 16,20 21-16,-20-21 0,42 0 0,-22 0 15,22 21-15,0-21 0,0 0 16,21 0-16,0 0 0,21 0 0,-21 0 16,21 0-16,0 0 0,1 0 0,-22 0 15,21 0-15,-21 0 16,0 0-16,0 0 0,0 0 0,-21 0 15,-22 0-15,1 0 0,0 0 0,-43 0 16,21 0-16,-20 0 0,-22 0 16,21 0-16,-21 0 0,-21-21 0,22 21 15,-22-21 17</inkml:trace>
  <inkml:trace contextRef="#ctx0" brushRef="#br0" timeOffset="15871.04">11557 2985 0,'-21'0'16,"42"0"-16,-63 0 0,20 0 15,1 0-15,0 0 0,0 0 16,0 0-16,21-22 31,21 22 0,0 0-31,21 0 0,-20 0 16,-1 0-16,21 0 0,0 0 0,1 0 16,20 0-16,1 0 0,-1 0 0,1 0 15,20 0-15,-20 0 0,21 22 16,-1-22-16,1 0 0,0 0 0,-1 0 15,1 0-15,-22 0 0,22 0 0,0 21 16,-1-21-16,1 0 0,0 0 16,-1 0-16,1 0 0,0 0 0,-1 0 15,-20 0-15,21 0 0,-22 0 0,22 0 16,-22 21-16,1-21 16,20 0-16,-20 0 0,-1 0 0,22 0 15,-21 21-15,-1-21 0,1 0 0,-1 0 16,1 0-16,-1 0 0,1 21 15,-1-21-15,-21 0 0,22 0 0,-1 0 16,1 0-16,-22 0 0,22 0 0,-22 0 16,22 0-16,-1 0 0,-21 0 15,22 0-15,-22 0 0,1 0 0,20 0 16,-21 0-16,1 0 0,-1 0 0,0 0 16,22 0-16,-22 0 0,1 0 15,-1 0-15,0 0 0,1 0 0,-1 0 16,-21 0-16,21 0 0,-20 0 15,20 0-15,-21-21 0,0 21 16,0 0-16,1 0 16,-22-21-16,0 0 31,-22 21-15,22-21-16,0-1 15</inkml:trace>
  <inkml:trace contextRef="#ctx0" brushRef="#br0" timeOffset="16663.48">17039 2963 0,'0'0'0,"-21"0"16,21-21-16,-21 21 15,0 0-15,-1 0 0,1 0 16,0 0-16,0 0 0,0-21 16,0 21-1,42 0 32,0 0-47,21 0 0,-21 0 0,22 0 16,-1 0-16,0 0 0,22 0 0,-1 21 15,1-21-15,-1 0 0,22 0 16,0 0-16,-1 21 0,-20-21 0,21 0 16,-1 0-16,-20 0 0,20 0 15,-20 0-15,21 0 0,-22 0 0,22 0 16,-22 0-16,22 0 0,-22 0 0,1 0 15,-1 0-15,22 0 0,-21 0 16,-1-21-16,-21 21 0,22 0 16,-22 0-16,1 0 0,-1 0 15,0 0-15,1 0 0,-1 0 0,0-21 16,1 21-16,-1 0 0,-21 0 0,21 0 16,1 0-16,-22 0 0,21 0 15,1 0-15,-22 0 0,21 0 0,-21 0 16,22 0-16,-22 0 0,0 0 15,0 0-15,0 0 0,0 0 0,1 0 16,-1 0-16,0 0 16,0 0 31,-42 0-1,0 0-30,-22 0-16,22 0 0</inkml:trace>
  <inkml:trace contextRef="#ctx0" brushRef="#br0" timeOffset="31578.84">3260 4445 0,'0'-21'16,"0"0"-1,0 0 1,0-1-1,0 1 1,0 0-16,0 0 16,-22 21 31,22 21-47,0 0 15,0 0-15,0 22 0,0-22 0,0 21 16,0 1-16,0-1 0,0 0 15,0 22-15,0-22 0,0 43 0,0-22 16,0 22-16,0 0 16,0-1-16,0-20 0,0 20 0,0 1 15,-21 0-15,0-1 0,21-20 0,0-1 16,0 1-16,0-1 0,0 1 16,0-22-16,0 1 0,0-22 0,0 21 15,0-21-15,0 0 0,0 1 16,0-1-16,0-42 31,0-1-31,0 1 16,0 0-16,0-21 0,0 21 15,-21-22-15,21 1 0,-21 0 16,21-1-16</inkml:trace>
  <inkml:trace contextRef="#ctx0" brushRef="#br0" timeOffset="31994.86">2900 4636 0,'0'0'0,"-21"-22"0,-22-20 16,22 21-16,0 0 0,0 0 0,0-1 15,21 1-15,0 0 0,0 0 16,0 0-16,0 0 15,21-1-15,0 1 0,0 21 0,21-21 16,1 21-16,-22 0 0,21 0 16,22 0-16,-22 0 0,22 0 0,-1 0 15,1 21-15,-1 0 0,22 1 0,-22-1 16,1 0-16,-1 21 0,-20-21 16,-22 22-16,0-1 0,-21 0 0,0 1 15,-21 20-15,-22-20 0,1 20 16,-21-21-16,-1 22 0,1-22 0,-1 22 15,22-22-15,-22 0 0,22 1 16,-22-22-16,22 21 0,0-21 0,21 1 16,-22-1-16,22 0 0,0 0 15,0-21-15,42-21 47,0 21-47,0-21 16</inkml:trace>
  <inkml:trace contextRef="#ctx0" brushRef="#br0" timeOffset="32663.43">4170 5334 0,'0'0'0,"0"-21"0,0 0 15,0 0-15,0-22 0,0 22 0,0 0 16,0 0-16,0-22 15,-21 22-15,-1 21 0,22-21 0,-21 0 16,0 21-16,0 0 0,0 0 0,-22 0 16,22 21-16,0 0 0,-21 22 15,21-22-15,-1 21 0,-20 0 0,21 1 16,0 20-16,0-20 0,-1 20 16,22-21-16,0 22 0,-21-22 0,21 1 15,0 20-15,0-21 0,0-20 0,0 20 16,21-21-16,-21 21 0,22-20 15,-1-22-15,0 21 0,0-21 16,0 0-16,22 0 0,-22 0 0,0 0 16,0-21-16,0-1 0,22 1 15,-22 0-15,-21 0 0,21-21 0,0-1 16,0 1-16,-21 0 0,0-1 0,0-20 16,21 20-16,-21-20 0,0 21 15,0-1-15,0 1 0,0 0 0,0-1 16,0 22-16,0 0 0,0 0 15,0 42 1,0 0-16,0 0 0,0 22 16,0-22-16,0 21 0,0 0 15,0 1-15,0-1 0,0-21 0,0 22 16,0-1-16,0-21 0,22 21 16,-22-20-16,0 20 0,0-21 15,21 0-15,0 0 0,0 1 0,0-1 16,0-21-16,1 0 0,-1 0 15,0 0-15,0 0 0,0-21 16,0-1-16,1 22 0,-1-21 0</inkml:trace>
  <inkml:trace contextRef="#ctx0" brushRef="#br0" timeOffset="33635.83">4995 5122 0,'0'-21'0,"0"42"0,0-63 0,0 21 16,-21 21-16,0 0 0,0-21 0,0 21 16,-1 0-16,1 0 0,0 21 0,0 0 15,0 0-15,0 0 0,-1 1 16,1 20-16,0 0 0,21-21 0,-21 22 16,21-1-16,-21 0 0,21 1 0,-21-1 15,21-21-15,0 22 0,0-1 16,0 0-16,0-21 0,0 22 0,21-22 15,0 0-15,0 0 0,21 0 16,-20-21-16,-1 0 0,21 0 16,-21 0-16,22 0 0,-22 0 0,21 0 15,0-21-15,-20 21 0,20-42 0,0 21 16,-21 0-16,22-22 0,-22 22 16,21-21-16,-21-1 0,1 1 0,-1 0 15,21-1-15,-42 1 0,21-21 0,0 20 16,-21-20-16,0-1 0,0 1 15,0 20-15,0-20 0,0-1 0,0 22 16,0 0-16,0 21 0,0-22 16,0 22-16,0 0 0,-21 21 15,0 0-15,21 21 16,0 0-16,0 22 16,0-1-16,0 0 0,0 1 0,0 20 15,0-21-15,0 22 0,0-22 0,0 22 16,0-22-16,0 0 0,0 1 15,0-1-15,0 0 0,0 1 0,0-1 16,0-21-16,0 22 0,0-22 0,0 0 16,0 0-16,0 0 0,0 0 15,0-42 17,0 0-32,0 0 0,0 0 15,0 0-15,0-1 0,0 1 16,0-21-16,21 21 0,0 0 0,1-22 15,-1 1-15,0 21 0,-21 0 16,21-22-16,0 22 0,0 0 0,1 0 16,-1 21-16,0 0 0,0 0 0,0 0 15,0 0-15,1 0 0,-1 21 16,0 0-16,-21 0 0,21 0 16,-21 1-16,0-1 0,0 0 0,0 0 15,0 0-15,-21 0 16,0 1-16,0-22 0,-1 21 0,1 0 15,0-21-15,0 0 0,0 0 0,0 0 16,-1 0-16,1 0 0,0 0 16,0 0-16,0 0 15,0 0-15,21-21 0,0 0 16,-22 21 0,22 21-1,0 0-15,0 0 16,22 0-16,-22 0 0,21 1 15,0-1-15,-21 0 0,21 0 0,0 0 16,0 0-16,1 1 0,-1-22 0,0 21 16,0 0-16,-21 0 0,21-21 0,0 21 15,1-21-15,-1 0 16,-21 21-16,21-21 0,0 0 16,0-21-1,0 0 1,1 0-16,-1 0 0,0 0 0,0-1 15</inkml:trace>
  <inkml:trace contextRef="#ctx0" brushRef="#br0" timeOffset="34971.3">6540 5482 0,'0'-21'0,"0"0"32,0 0-32,0 0 15,0-1-15,0 1 0,0 0 16,22 0-16,-22 0 0,0 0 16,0-1-16,0 1 0,0 0 0,0 0 15,-22 21-15,1-21 0,0 21 16,0 0-16,0 0 0,-22 0 15,22 21-15,0-21 0,0 21 16,0 0-16,-22 22 0,22-22 0,0 0 16,0 21-16,0-21 0,0 22 0,-1-22 15,1 21-15,0-21 0,21 22 16,0-22-16,0 0 0,0 0 0,0 0 16,0 1-16,0-1 0,21 0 15,0-21-15,1 0 0,-1 0 16,0 0-16,0 0 0,0-21 15,0 0-15,1 21 0,-1-22 0,0 1 16,0 0-16,0 0 0,0-21 0,1 20 16,-1 1-16,0-21 0,-21 21 15,21-22-15,0 22 0,0 0 0,-21 0 16,22 0-16,-22 0 0,21-1 16,-21 1-16,0 42 31,0 1-16,0-1-15,0 0 0,0 0 0,-21 0 16,21 22-16,0-22 0,0 0 16,-22 21-16,22-21 0,0 1 0,0 20 15,0-21-15,0 0 0,22 0 0,-1 1 16,0-1-16,0 0 0,0-21 16,22 21-16,-1-21 0,-21 0 0,21 0 15,1 0-15,-1 0 0,22 0 0,-22 0 16,0 0-16,22-21 0,-22 0 15,0 0-15,1-1 0,-22 1 16,42-42-16,-20 42 0,-22-22 16,-21 22-16,21-42 0,0 20 15,-21 22-15,0-21 0,0 21 0,0-22 16,0 22-16,0 0 0,-21 0 16,0 21-16,0-21 0,0 21 15,-1 0-15,1 0 0,0 21 0,0-21 16,0 21-16,0 0 0,21 21 15,-22-20-15,1-1 0,0 0 0,21 21 16,0-21-16,0 1 0,0-1 0,0 21 16,0-21-16,0 0 0,0 1 15,0-1-15,21 0 16,0-21-16,1 0 0,-1 0 0,0 21 16,0-21-16,0 0 0,0 0 0,1 0 15,-1-21-15,0 0 0,0 0 16,0-1-16,0 1 15,1 0-15,-22 0 0,21 0 0,0-22 16,-21 22-16,0 0 0,0 0 0,21 0 0,-21 0 16,0-1-16,21 22 15,-21-21-15,0 42 32,0 1-32,0-1 15,0 21-15,0-21 16,0 0-16,-21 22 0,21-22 0,0 21 15,-21 1-15,21-1 0,0 21 0,0-20 16,0-1-16,0 22 0,0-1 0,0-21 16,0 22-16,0-1 0,21-20 15,0 20-15,-21 1 0,21-1 0,-21 1 16,0 20-16,0-20 0,22-1 0,-22 1 16,0-1-16,21-20 0,-21 20 0,0-20 15,0-1-15,0 0 0,0 1 0,0-22 16,0 0-16,0 0 15,-21-21-15,-1 0 16,1 0-16,0 0 0,0 0 0,0-21 16,0 0-16,-1-22 0,1 22 15,21 0-15,0-21 0,-21-1 0,21 1 16,0 0-16,0-22 0,0 1 16,0-1-16,0 1 0,0-1 0,0 1 15,0-1-15,21 1 0,-21-1 0,0 22 16,0-22-16,21 22 0,1-21 15,-22 20-15,21 1 0,-21 0 16,21-22-16,0 43 0,-21-21 0,21-1 16,0 1-16,1 21 0,-1 0 0,0-22 15,0 22-15,0 0 0,0 21 16,1-21-16,-1 0 0,0 21 0,0-22 16,0 22-16</inkml:trace>
  <inkml:trace contextRef="#ctx0" brushRef="#br0" timeOffset="35399.01">7874 5440 0,'21'0'16,"0"0"-1,0-21-15,1 21 16,-1-21-16,0-1 0,0 22 15,0-21-15,0 0 0,1 21 0,-1-21 0,-21 0 16,21 0-16,0-1 0,-21 1 16,21-21-16,-21 21 0,0 0 15,0-1-15,0 1 0,-21 21 16,0 0-16,0 0 16,0 0-16,-22 21 0,22 1 0,0-1 15,0 0-15,0 21 0,-1-21 0,1 22 16,0-22-16,0 21 0,21-21 15,0 22-15,-21-1 0,21-21 16,0 22-16,0-22 0,0 21 0,0-21 16,21 0-16,0 1 0,0-1 0,0 0 15,1 0-15,-1-21 0,21 0 0,-21 21 16,0-21-16,1 0 0,-1 0 16,0 0-16,0 0 0,0 0 0,0-21 15,1 0-15,-1 21 0,-21-21 0,0 0 16,21 21-16,-21-22 15,0 1-15</inkml:trace>
  <inkml:trace contextRef="#ctx0" brushRef="#br0" timeOffset="36131.29">3238 6033 0,'-21'0'0,"42"0"0,-63 0 0,42 21 16,0 0 15,21-21-15,0 0-16,1 0 0,-1 0 0,0 0 15,21 0-15,1 0 0,-1 0 0,0 0 16,22 0-16,-1 0 0,-20 0 15,20 0-15,1 0 0,20 0 0,-20 0 16,-1 0-16,22 0 0,21 0 16,-22 0-16,43 0 0,0 0 15,0 0-15,0 0 0,22 0 0,-1 0 16,0 0-16,21 0 0,22 0 0,-22 0 16,0 0-16,22 0 0,-1 0 15,-20 0-15,20 0 0,-20 0 0,-1 0 16,0 0-16,1 0 0,-22 0 0,0 0 15,0 0-15,-21 21 0,0-21 0,-21 0 16,-21 0-16,-1 0 0,1 0 16,-22 21-16,-20-21 0,-1 0 0,-21 0 15,0 0-15,1 0 0,-44 21 32,1-21-32,0 0 0,0 0 0,-21 0 15,20 0-15,-20 0 0,0 0 16,-1 0-16,1 0 0,0 0 0</inkml:trace>
  <inkml:trace contextRef="#ctx0" brushRef="#br0" timeOffset="36819.74">3492 6287 0,'0'0'0,"-42"0"0,21 21 16,-64-21-1,64 0-15,0 0 0,0 0 16,21 21-16,21-21 31,0 21-15,0-21-16,0 0 0,1 0 15,-1 0-15,0 0 0,21 0 16,1 0-16,-1 0 0,21 0 0,-20 0 16,20 0-16,1 0 0,20 0 0,-20 0 15,21 0-15,20 0 0,-20 0 16,42-21-16,-21 21 0,21 0 16,0 0-16,0 0 0,21 0 0,-21 0 15,21 0-15,-21 0 0,21 0 16,1 0-16,-22 0 0,21 0 0,-21 0 15,0 0-15,0 0 0,0 0 0,0 0 16,-21 0-16,-1 0 0,1 0 0,-21 0 16,-22 0-16,1 0 0,-1 0 15,-20 0-15,-22 0 0,0 0 0,0 0 16,0 0-16,-21 21 94,-21-21-94,0 0 15</inkml:trace>
  <inkml:trace contextRef="#ctx0" brushRef="#br0" timeOffset="38999.19">593 7133 0,'0'-21'16,"0"0"0,0 0-1,-22 21 17,1 0-32,21 21 15,-21 0-15,21 0 0,-21 0 16,0 1-16,21-1 0,0 0 15,0 0-15,0 21 0,-21-20 0,21-1 16,0 21-16,0-21 16,0 0-16,0 1 0,0-1 0,0 0 15,0 0-15,0 0 0,0 0 16,21 1-16,0-22 16,0 0-1,0 0-15,0-22 0,1 1 16,-1 21-16</inkml:trace>
  <inkml:trace contextRef="#ctx0" brushRef="#br0" timeOffset="39279.87">910 7070 0,'0'-21'16,"-21"42"15,21 0-31,0 0 0,-21 0 16,21 0-16,0 1 0,0-1 0,0 0 15,0 0-15,0 0 0,0 0 16,0 1-16,0-1 0,0 0 0,0 0 16,0 0-16,0 0 15,0 1 1,21-22 15</inkml:trace>
  <inkml:trace contextRef="#ctx0" brushRef="#br0" timeOffset="41035.28">1968 7535 0,'22'0'0,"-22"-21"15,21 0 1,0 0-16,0 21 16,-21-21-16,0 0 0,0-1 15,0 1-15,0 0 0,0 0 16,0 0-16,0 0 0,0-1 16,0 1-16,-21 0 0,0 0 0,0 0 15,-1 0-15,1-1 0,0 22 16,-21 0-16,21 0 0,-1 0 0,1 0 15,0 22-15,-21-1 0,21 21 16,-1 0-16,-20 1 0,21-1 0,0 22 16,0-22-16,-1 0 0,1 22 0,0-22 15,21 0-15,0 1 0,0-1 16,0 0-16,0-20 0,0-1 0,0 0 16,21 0-16,0 0 15,1 0-15,-1-21 0,0 0 0,0 0 16,21 0-16,-20 0 0,-1 0 15,0-21-15,0 0 0,21 0 0,-20 0 16,-1 0-16,0-1 0,0-20 16,21 21-16,-20-21 0,-1-1 0,-21 1 15,21 0-15,0-1 0,-21 1 0,21 0 16,-21 20-16,0-20 0,0 0 16,0 21-16,0-1 0,0 1 15,0 42 16,0 1-31,0-1 0,0 21 16,-21 85 0,21-85-16,0 1 0,-21-1 0,21-21 15,0 22-15,0-1 0,0-21 0,0 0 16,0 22-16,0-22 0,21-21 0,0 21 16,0-21-16,1 0 0,-1 0 15,0 0-15,0 0 0,0 0 0,22 0 16,-22 0-16,0-21 0,21 0 15,-21-1-15,22 1 0,-22-21 0,0 21 16,21-22-16,-20 22 0,-1-21 16,0 0-16,0 20 0,0-20 15,-21 0-15,0 21 0,0-22 0,0 22 16,0 0-16,-21 21 16,0 0-16,0 21 15,0-21-15,21 21 0,0 0 0,-22-21 16,22 22-16,0-1 0,0 0 15,0 0 1,22-21-16,-1 0 0,0 0 16,0 0-16,0 0 0,0 0 0,1-21 15,-1 21-15,0-21 0,0 0 0,0 21 16,0-22-16,1 1 16,-1 0-16,0 21 0,0 0 31,-21 21-16,0 0-15,0 1 0,0-1 16,0 21-16,0-21 0,0 0 16,-21 1-16,21 20 0,0-21 0,0 0 15,0 22-15,0-22 0,0 0 16,0 0-16,0 0 0,0 0 0,0 1 16,0-1-16,21-21 0,0 21 0,0-21 15,1 0-15,-1 21 0,0-21 16,0 0-16,21 0 0,-20 0 15,-1 0-15,21 0 0,-21-21 0,0 0 16,22 21-16,-22-21 0,0-1 16,21 1-16,-20 0 0,-1 0 0,0 0 15,21-22-15,-21 22 0,1-21 0,-22 21 16,21-22-16,0 22 0,-21-21 16,21 21-16,-21 0 0,0-1 0,0 1 15,0 0-15,-21 42 16,0 0-1,21 1-15,-21-1 0,-1 21 0,1-21 16,21 22-16,0-22 0,-21 21 16,21-21-16,-21 22 0,21-22 15,0 21-15,0-21 0,0 0 0,0 1 16,0-1-16,0 0 0,21-21 0,0 21 16,0-21-16,1 0 0,-1 0 15,0 0-15,0 0 0,0 0 0,0 0 16,1 0-16,-1 0 0,0 0 0,0-21 15,0 21-15,-21-21 0,21 0 16,-21-1-16,22 1 0</inkml:trace>
  <inkml:trace contextRef="#ctx0" brushRef="#br0" timeOffset="42079.21">4805 7811 0,'-21'0'32,"21"-22"-17,0 1-15,0 0 16,0-21-16,0 21 0,21-22 15,0 22-15,0-21 0,0-1 16,0-20-16,22 21 0,-22-1 0,21-20 0,-21 20 16,1 1-16,20 0 15,-21-1-15,-21 22 0,0 0 0,0 0 16,0 0-16,-21 21 16,-21 0-16,20 0 15,-20 0-15,0 21 0,-1 0 0,22 0 16,-21 0-16,21 22 0,21-22 0,0 21 15,0-21-15,0 22 0,0-1 16,21-21-16,0 22 0,0-1 0,0-21 16,22 21-16,-22 1 0,0-22 0,21 0 15,-20 21-15,-1-20 0,0-1 16,0 21-16,-21-21 0,0 0 16,0 1-16,0-1 0,0 0 0,0 0 15,-21 0-15,0-21 0,0 0 16,-1 21-16,1-21 0,0 0 15,0 0-15,-21 0 0,20 0 0,1-21 16,0 0-16,0 0 0,0 21 0,0-21 16,-1-22-16,1 22 0,0 0 15,21 0-15,0 0 0,-21 0 0,0-1 16,21 44 15,0-1-15,21 0-16,0 0 0,-21 0 0,21 0 15,0-21-15,1 22 0,-1-1 16,0 0-16,0 0 0,0 0 0,0-21 16,1 21-16,-1 1 0,21-22 0,-21 0 15,0 0-15,1 0 0,-1 0 16,0 0-16,21 0 0,-21-22 0,1 22 16,20-21-16,-21 0 0,0 0 0,22 0 15,-22 0-15,21-1 0,-21 1 16,0 0-16,1-21 0,-1 21 0,0-22 15,0 22-15,0 0 0,-21 0 0,0 0 16,0-1-16,0 1 16,0 42-1,0 1 1,-21-22-16,0 21 0,21 0 0,0 21 16,0-21-16,0 1 0,-21-1 15,21 0-15,0 0 0,0 0 16,0 0-16,0 1 0,0-1 31,21-21-15,-21-21-1,0-1-15,21 22 0,0-21 0,-21 0 16</inkml:trace>
  <inkml:trace contextRef="#ctx0" brushRef="#br0" timeOffset="42387.32">5694 7218 0,'-21'0'0,"-1"0"15,1 0-15,21 21 0,0 0 16,0 0 0,21-21-1,1 0-15,-44 0 63,1 0-48,0 0-15,0 22 16,21-1-16,0 0 16,0 0-1,21-21 1,0 21-16,0-21 0,1 0 15</inkml:trace>
  <inkml:trace contextRef="#ctx0" brushRef="#br0" timeOffset="43246.81">5969 7535 0,'0'-21'0,"0"42"0,0-63 16,0 63 31,0 0-32,0 1-15,0-1 0,0 0 16,0 0-16,0 0 0,0 0 0,0 1 15,0-1-15,-21 0 0,21 0 16,-21 0-16,21 0 0,0 1 0,0-1 16,0 0-16,-22-21 0,22 21 15,0-42 17,0 0-17,0 0-15,0-1 0,0 1 16,0 0-16,0-21 15,0 21-15,0-1 0,0-20 0,0 21 16,22-21-16,-1-1 0,0 22 0,0-21 16,0 21-16,0-1 0,1 1 0,-1 0 15,0 0-15,0 21 0,0 0 16,0 0-16,1 0 0,-1 0 0,0 21 16,0 0-16,-21 0 0,21 1 0,-21-1 15,21 0-15,-21 0 0,0 21 16,0-20-16,0-1 0,0 21 0,0-21 15,0 0-15,0 1 0,0-1 0,0 0 16,0 0-16,0 0 16,0 0-1,0-42 17,0 0-32,0 0 15,0 0-15,0 0 0,0-1 16,0 1-16,0 0 0,0-21 0,22 21 15,-1-1-15,0-20 0,-21 21 16,21 0-16,0-22 0,0 22 0,1 0 16,-1 0-16,21 0 0,-21 21 0,0-21 15,1 21-15,-1 0 0,0 0 0,0 0 16,0 21-16,-21 0 0,21 0 16,-21 0-16,22 0 0,-22 1 15,0-1-15,0 21 0,0-21 0,0 22 16,0-22-16,0 0 0,0 0 15,0 0-15,0 0 0,0 1 0,0-1 16,0 0-16,0 0 0,-22-21 0,22 21 16,0 0-16,-21-21 15,21-21 17,0 0-17,21 0-15,1 0 0,-1 0 16,-21-1-16</inkml:trace>
  <inkml:trace contextRef="#ctx0" brushRef="#br0" timeOffset="43535.77">7133 7324 0,'0'21'47,"0"0"-47,-21 0 0,0 0 15,21 1-15,0 20 0,0-21 16,0 0-16,0 0 0,-21 1 16,21-1-16,0 0 0,0 0 0,-22 0 15,22 0-15,0 1 0,0-1 0,0 0 16,-21-21-16,21 21 16,0-42 15,21 0-16,-21 0-15,0-1 16,22 1-16,-22 0 0</inkml:trace>
  <inkml:trace contextRef="#ctx0" brushRef="#br0" timeOffset="43851.2">7112 7218 0,'0'0'0,"-42"-21"15,20 21 1,22 21 15,22-21 0,-1 0-31,0 0 16,-21-21-16,21 0 16,-21-1-1,0 1 1,-21 21-1,0 0 1,21 21 0,0 1-1,21-22 17,0 0-32</inkml:trace>
  <inkml:trace contextRef="#ctx0" brushRef="#br0" timeOffset="44238.99">7662 6922 0,'0'0'0,"0"-22"15,0 1-15,0 0 0,-21 0 16,0 21-1,0 0 1,21 21-16,0 0 16,0 0-16,-21 1 0,21-1 15,-22 21-15,22-21 0,-21 22 0,21-1 16,0 0-16,-21 22 0,0-22 16,21 0-16,0 1 0,-21-1 0,0 22 15,21-43-15,-22 21 0,22 0 16,0-20-16,0-1 0,0 21 0,0-21 15,0 0-15,-21 1 0,42-44 63,-21 1-63,0 0 16,22 21-16,-1-21 0,-21 0 15,21 0-15,0 21 0</inkml:trace>
  <inkml:trace contextRef="#ctx0" brushRef="#br0" timeOffset="45333.37">7959 7493 0,'42'-21'15,"-42"0"-15,21 21 0,-21-21 16,21-1-16,-21 1 0,21 0 15,-21 0-15,0 0 16,0 0-16,0-1 0,0 1 0,0 0 16,0 0-16,0 0 15,-21 0-15,0 21 0,0 0 16,0 0-16,0 0 16,-1 0-16,1 21 0,-21 0 0,21 0 15,0 0-15,-1 0 0,1 1 0,-21 20 16,21-21-16,0 21 0,-1-20 15,1 20-15,0-21 0,21 0 0,0 22 16,-21-22-16,21 0 0,0 0 0,0 0 16,0 0-16,42 1 15,-21-22 1,1 0-16,-1 0 0,0 0 16,0 0-16,0-22 0,22 22 0,-22-21 15,0 0-15,0 21 0,0-21 0,0 0 16,1-22-16,-1 22 0,-21 0 15,21-21-15,0 21 0,-21-1 0,0-20 16,0 21-16,21 0 0,-21 0 0,0-1 16,0 1-16,0 0 0,0 0 15,0 42 1,0 0 0,-21 0-16,21 1 0,-21-1 15,21 0-15,0 0 0,0 0 16,-21 0-16,21 1 0,-21 20 15,21-21-15,0 0 0,0 0 0,0 1 16,0-1-16,0 0 0,0 0 16,0 0-16,0 0 0,0 1 0,21-22 15,0 21-15,0-21 0,0 0 16,0 0-16,1 0 0,-1 0 0,0 0 16,21 0-16,-21 0 0,1 0 15,-1-21-15,0-1 0,0 22 0,0-21 16,0 0-16,1 0 0,-1 0 0,0-22 15,0 22-15,-21 0 0,21-21 16,-21-1-16,21 22 0,-21-21 16,0 21-16,0 0 0,0-1 0,0 1 15,0 0-15,0 0 0,-21 42 32,21 0-32,-21-21 15,21 21-15,-21 1 0,21-1 0,0 0 16,0 0-16,0 0 0,0 0 15,0 1 1,21-22-16,0 0 16,0 0-16,1 0 0,-1-22 15,0 1-15,0 21 0,-21-21 0,21 0 16,0 21-16,1-21 16,-1 0-16,0-1 0,0 1 15,0 0-15,-21 0 0,21 21 0,-21-21 16,0 42 15,0 0-31,0 0 0,0 0 16,-21 1-16,21 20 0,0-21 0,-21 21 15,21-20-15,-21 20 0,21 0 16,-21-21-16,21 22 0,0-22 0,0 0 16,0 21-16,0-20 0,0-1 0,0 0 15,0 0-15,0 0 16,21-21-16,0 0 0,0 0 15,0 0-15,1 0 16,-1 0-16,-21-21 0,21 21 16,-21-21-16,0 0 0,0 0 15,0-1 1,0 1-16</inkml:trace>
  <inkml:trace contextRef="#ctx0" brushRef="#br0" timeOffset="46683.29">9652 7599 0,'0'21'31,"0"0"1,21-42 30,0 0-62,0 21 0,-21-21 16,22 0-16,-1-1 0,0 1 0,-21-21 15,21 21-15,0-22 0,0 1 0,1 0 16,-1-1-16,0 1 0,0 0 0,-21-1 16,21 1-16,-21 0 0,0-1 15,0 22-15,0-21 0,0 0 0,0 20 16,0 1-16,0 0 0,0 0 16,0 0-16,0 0 0,0 42 46,-21 0-46,21 21 0,-21-21 0,21 22 16,-21-1-16,21 0 0,-21 1 16,21 20-16,-22 85 15,1-84-15,21-22 0,0 22 0,0-22 16,0 0-16,0 1 0,0-22 0,0 21 16,0-21-16,0 1 0,0-1 15,21 0-15,1 0 0,-1-21 16,0 21-16,0-21 0,0 0 15,22 0-15,-22 0 0,0 0 0,21-21 16,-21 0-16,22 21 0,-22-21 0,21 0 16,-21-1-16,22 1 0,-22-21 15,21 21-15,-21-22 0,1 22 0,-1-21 16,0 0-16,0 20 0,0-20 0,-21 0 16,21 21-16,-21-1 0,0-20 0,0 21 15,0 0-15,0 42 31,-21-21-31,0 21 0,21 21 0,-21-20 16,21 20-16,-21-21 0,21 21 16,-21-20-16,21 20 0,0 0 0,0-21 15,0 22-15,0-22 0,0 0 16,0 0-16,0 0 0,0 1 0,21-1 16,0-21-16,0 0 0,0 0 0,0 0 15,1 0-15,20 0 0,-21 0 0,0 0 16,22 0-16,-22-21 0,0-1 0,0 1 15,0 0-15,0 0 0,1 0 16,-22 0-16,0-22 0,0 22 0,0-21 16,0 21-16,0-22 0,0 22 0,-22 0 15,1-21-15,21 20 0,-21 22 0,0-21 16,0 21-16,0 0 16,-1 0-16,1 0 0,0 0 15,0 21-15,0-21 0,21 22 16,-21-1-16,-1 0 0,1-21 15,21 21-15,-21-21 16,0 0 0,0 0-16,0-21 15</inkml:trace>
  <inkml:trace contextRef="#ctx0" brushRef="#br0" timeOffset="46928.85">9567 7133 0,'0'21'0,"21"-21"15,1 0-15,-1 0 0,0 0 16,0 0-16,21 0 0,1 0 0,-1-21 16,0 21-16,1 0 0,-1 0 15,0-21-15,1 21 0,-1 0 0,0 0 16,1 0-16,-22 0 0,0-21 0,0 21 15,-21-21 17</inkml:trace>
  <inkml:trace contextRef="#ctx0" brushRef="#br0" timeOffset="48212.86">12213 7514 0,'0'0'0,"0"21"15,0 1-15,21-22 47,0-22-47,1 22 0,-1-21 16,21 0-16,-21 21 0,0-21 0,22-21 15,-1 20-15,0 1 0,-20-21 16,20 21-16,0-22 0,-21 1 0,22 0 16,-22-1-16,0 1 0,0 21 0,-21-21 15,21-1-15,-21 1 0,0 0 0,0-1 16,0 1-16,0 21 0,-21-22 15,0 22-15,0 0 0,0 0 0,21 0 16,-21 21-16,-1 0 0,1 0 16,0 0-16,0 21 0,21 0 15,-21 0-15,0 22 0,-1-22 0,22 42 16,-21-20-16,0 20 0,0 1 16,0-1-16,21 22 0,-21-22 0,-1 22 15,1-22-15,0 22 0,0-21 0,0 20 16,0-20-16,-1 20 0,22 1 0,-21 0 15,0-1-15,0 1 0,0 0 0,0-22 16,-1 22-16,22-22 0,-21 22 16,0-21-16,21-1 0,-21 1 0,21-1 15,0 1-15,0-22 0,0 0 16,0 1-16,0-1 0,0 0 0,0-21 0,0 1 16,21-22-16,0 0 0,0 0 15,1 0-15,20 0 0,-21-22 0,21 1 16,-20 0-16,20 0 0,0-21 0,1-1 15,-1 1-15,0 0 0,1-1 16,-1-20-16,-21 20 0,21-20 0,-20 21 16,-1-22-16,0 1 0,-21-1 0,0 1 15,0-1-15,0 1 0,-21-1 0,0 1 16,-1-1-16,1 22 0,0-1 0,-21 1 16,-1 21-16,22 0 0,-21 0 15,21-1-15,-22 1 0,-20 21 16,42 0-16,0 0 15,-1 0-15,44-21 32,-1 21-32,0-21 15,21 21-15,-21-21 0,1 21 0,20-21 16,0-1-16,-21 1 0,22 0 16,-1 0-16,-21 0 0,22 0 0,-1-1 15,21-41-15,-20 42 0,-22 0 16,0-1-16,0 1 0,0 0 15,1 0-15,-1 21 0,-21-21 16,0 42 0,-21 0-1,-1 0-15,1 0 0,21 22 0,-21-22 16,21 0-16,-21 21 0,21-20 0,0 20 16,-21-21-16,21 0 0,0 22 15,0-22-15,0 0 0,0 0 0,0 0 16,21 0-16,0-21 0,0 0 15,0 0-15,1 0 0,-1 0 0,21 0 16,-21 0-16,0-21 0,22 0 0,-22 0 16,21 21-16,-21-42 0,1 20 0,20 1 15,-21 0-15,0-21 16,-21 21-16,0-22 0,21 1 0,-21 0 16,0 20-16,0-20 0,-21 21 0,0-21 15,0 20-15,0 1 0,0 0 16,-1 21-16,1 0 0,-21 0 0,21 0 15,0 0-15,-1 0 0,1 0 0,0 21 16,0-21-16,0 21 0,0 1 0,21-1 16,-22 0-16,22 0 0,0 0 15,22-21 1</inkml:trace>
  <inkml:trace contextRef="#ctx0" brushRef="#br0" timeOffset="48547.64">13695 6752 0,'0'-21'0,"0"42"0,0-63 0,-21 42 16,-1 21-1,22 0-15,-21 0 16,21 1-16,-21 20 0,21 0 15,0 1-15,-21-1 0,0 0 0,0 1 0,21 20 16,-22-21-16,1 22 0,0-1 16,0-20-16,21 20 0,-21-20 15,0-1-15,21 0 0,0 1 0,0-22 16,0 21-16,0-21 0,0 0 0,0 1 16,0-1-16,0 0 0,21-21 46,0-21-46,-21 0 16,0-1-16,21 1 0,0 0 0,-21 0 16,21 0-16</inkml:trace>
  <inkml:trace contextRef="#ctx0" brushRef="#br0" timeOffset="49838.91">14245 7430 0,'0'0'0,"0"-22"0,0 1 15,0 0-15,0 0 16,0 0-16,0 0 0,0-1 0,0 1 16,0 0-16,0 0 0,0 0 15,-21 0-15,0 21 0,0 0 16,-1 0-16,1 0 15,0 0-15,0 0 0,0 0 0,-22 21 16,22 0-16,0 21 0,-21-21 0,21 1 16,-1 20-16,-20 0 0,21-21 0,0 22 15,0-22-15,-1 21 0,1-21 16,21 1-16,0-1 0,0 0 0,0 0 16,0 0-16,0 0 0,21-21 15,1 0-15,-1 22 0,0-22 0,21 0 16,-21 0-16,1 0 0,20-22 0,-21 1 15,0 21-15,22-21 0,-22 0 16,0 0-16,0 0 0,0-1 16,0 1-16,1-21 0,-1 0 0,0-1 15,0 1-15,0 0 0,-21-1 0,21 1 16,1-22-16,-1 22 0,-21 0 0,0-1 16,21 1-16,-21 21 0,21-21 15,-21 20-15,0 1 0,0 0 0,0 0 16,0 0-16,-21 42 31,0 0-31,21 0 16,-21 22-16,21-22 0,-22 21 0,1 0 15,21 1-15,-21-1 0,0 0 0,21 1 16,-21 20-16,21-20 0,-21-1 16,21 0-16,-22 1 0,22-1 0,0 0 15,0-21-15,0 22 0,0-22 16,0 0-16,22 0 0,-1-21 0,0 21 15,21 1-15,-21-22 0,1 0 16,-1 0-16,21 0 0,-21 0 0,0-22 16,22 1-16,-22 21 0,0-21 0,0 0 15,0 0-15,1 0 0,-1-1 0,0 1 16,0 0-16,-21 0 16,0-21-16,21 20 0,-21 1 0,21 0 0,-21 0 15,0 0-15,22 0 0,-22-1 16,0 1-16,0 42 31,-22 1-31,1-22 16,21 21-16,-21 21 0,21-21 0,0 0 15,-21 1-15,21-1 0,-21 21 0,21-21 16,0 0-16,0 1 0,0-1 0,0 0 16,0 0-16,0 0 0,0 0 15,21-21-15,0 22 0,0-22 16,0 0-16,1 0 15,-1 0-15,0 0 0,0 0 0,0 0 16,0-22-16,1 1 0,-1 21 16,0-21-16,0 0 0,0 0 0,0-22 15,1 22-15,-22 0 0,21-21 0,0-1 16,-21 22-16,0-21 0,21 21 0,-21 0 16,21-1-16,-21 1 0,0 0 15,-21 21 16,21 21-31,-21 0 0,21 1 16,0-1 0,21-21-1,0 0-15,0 0 16,1 0-16,-1 0 16,0-21-16,0-1 0,0 1 15,0 21-15,-21-21 0,22 0 0,-1 21 16,-21-21-16,0 0 0,21 21 15,-21-22-15,21 22 0,0-21 16,-21 42 0,0 1-1,0-1-15,0 21 0,-21-21 16,21 0-16,-21 22 0,21-22 16,0 21-16,0-21 0,-21 22 0,21-22 15,0 21-15,-21-21 0,21 1 0,0-1 16,0 0-16,0 0 0,0 0 15,0 0-15,0 1 0,21-22 16,0 0-16,0 0 16,0-22-1,-21 1-15,0 0 16,0 0-16,0 0 0,21-22 0,1 22 16</inkml:trace>
  <inkml:trace contextRef="#ctx0" brushRef="#br0" timeOffset="51604.68">16171 7324 0,'0'-21'15,"0"42"-15,21-85 0,1 43 0,-1 0 0,0 0 16,-21 0-16,21-1 0,0 1 16,-21 0-16,0 0 15,0 42 1,0 0-16,0 0 15,-21 22-15,21-22 0,-21 21 0,21 1 16,0-1-16,0 0 0,-21 22 16,0-22-16,-1 0 0,22-20 15,0 20-15,-21 0 0,21-21 0,-21 1 16,21 20-16,0-21 0,0 0 16,0 0-16,21-21 15,0 0 1,1-21-16,-1 0 0,0 0 0,-21 0 15,21 0-15,0-1 0,0 1 0,1 0 16,-1-21-16,-21 21 0,21-1 0,-21 1 16,21 0-16,-21-21 0,21 42 15,-21-21-15,21 21 0,1 0 16,-1 0 0,-21 21-16,21 0 0,-21 0 15,21 0-15,-21 0 0,0 1 0,0-1 16,21 0-16,-21 0 15,0 0-15,21 0 0,1 1 0,-22-1 16,21-21-16,0 0 0,0 0 16,0 0-16,0 0 0,1 0 0,-1 0 15,0 0-15,0 0 0,0 0 0,0-21 16,1-1-16,-1 1 0,0 0 0,0 0 16,0 0-16,0 0 15,-21-1-15,22-20 0,-22 21 0,21-21 16,0 20-16,-21 1 0,0-21 0,0 21 15,21 0-15,-21-1 0,0 1 0,0 0 16,0 42 0,0 0-1,0 1-15,-21 20 0,21-21 16,0 0-16,0 22 0,-21-22 0,21 21 16,0-21-16,-21 22 0,21-22 0,0 0 15,0 21-15,0-21 0,0 1 16,0-1-16,0 0 0,0 0 0,0 0 15,21-21-15,0 0 0,0 0 16,0 0-16,0 0 0,22 0 16,-22 0-16,21 0 0,1-21 0,-22 0 15,21 0-15,0 0 0,-20-1 16,20 1-16,-21-21 0,21 21 0,-20-22 16,-1 1-16,0 0 0,0-1 0,0 1 15,0-21-15,1 20 0,-1 1 0,0 0 16,0-1-16,-21 1 0,0 0 15,0 20-15,0 1 0,0 0 0,0 0 16,0 0-16,-21 21 16,0 21-1,0 0-15,21 0 0,-22 22 0,22-1 16,-21 0-16,21 1 16,-21-1-16,0 21 0,21-20 0,-21-1 15,21 22-15,-21-22 0,21 0 0,0-21 16,-22 22-16,22-1 0,0-21 0,-21 0 15,21 1-15,0-1 0,0 0 16,21-42 15,1 21-31,-1-21 0,0-1 16,0 1-16,-21 0 0,21 0 0,0 0 16,1-22-16,-1 22 0,0 0 15,0 0-15,0-21 0,0 20 16,1 1-16,-1 21 0,-21-21 15,21 21-15,-21 21 16,0 0-16,21 1 0,-21-1 0,0 0 16,0 0-16,0 0 0,0 0 15,0 1-15,0-1 0,0 0 0,21 0 16,-21 0-16,0 0 0,21 1 16,1-22-16,-1 0 0,0 0 15,0 0-15,0 0 0,0 0 0,1 0 16,-1-22-16,0 22 0,-21-21 0,21 0 15,0 0-15,0 0 0,1 0 16,-22-1-16,0 1 0,21 0 16,-21-21-16,21 21 0,-21-1 0,0 1 15,0 0-15,0 0 0,0 0 0,0 42 32,0 0-17,0 0-15,0 0 0,-21 1 0,21-1 16,-21 21-16,21-21 0,0 0 0,0 1 15,0-1-15,0 0 0,0 0 16,-22-21-16,22 21 0,0-42 47,0 0-31,0 0-16,0 0 15</inkml:trace>
  <inkml:trace contextRef="#ctx0" brushRef="#br0" timeOffset="51779.86">18119 7176 0,'0'-22'0,"0"44"0,0-65 15,0 64 48,21 1-48,0-22 1</inkml:trace>
  <inkml:trace contextRef="#ctx0" brushRef="#br0" timeOffset="52551.68">18648 7154 0,'0'0'16,"21"-21"-16,-21 0 0,0 0 15,-21 21 1,0 0-16,-1 0 0,1 0 16,0 21-16,0 0 15,0 0-15,0 1 0,-1 20 0,1-21 16,0 21-16,0 1 0,0-1 0,0-21 16,21 22-16,0-1 0,0-21 15,0 21-15,0-20 0,0 20 0,0-21 16,0 0-16,21-21 0,0 21 0,0 1 15,0-22-15,0 0 0,22 0 0,-22 0 16,21 0-16,-21 0 0,22 0 0,-22-22 16,21 22-16,-21-21 0,22 0 15,-22 0-15,0 0 0,21 0 0,-20-22 16,-1 22-16,0-21 0,0-1 16,0 1-16,0 0 0,1-22 0,-22 22 15,21 0-15,-21-1 0,21-20 0,-21 20 16,0 22-16,0-21 0,0 0 15,0 20-15,0 1 0,0 0 16,-21 21-16,0 21 16,-1 0-16,22 1 0,0-1 15,-21 0-15,21 21 0,-21 1 16,21-1-16,-21 0 0,21 1 0,0-1 16,0 0-16,-21 1 0,21-1 0,0 0 15,0 1-15,-21-1 0,21 0 16,0-21-16,0 1 0,0-1 0,0 0 15,0 0-15,0 0 0,0-42 47,21 0-47,0 21 0,-21-21 16,21 0-16,0-22 0,0 22 0,-21 0 16,22-21-16,20 20 0,-21-20 15,0 21-15,0 0 0,1 0 16,-1-1-16,0 1 0,21 21 0,-21 0 15,1 0-15,-1 0 0,0 21 0,0 1 16,-21-1-16,0 0 0,21 0 16,-21 0-16,21 0 0,-21 22 15,0-22-15,0 0 0,0 21 0,0-20 16,0-1-16,0 0 0,0 0 0,0 0 16,-21 0-16,0 1 0,21-1 15,0-42 32,0-1-47,42 1 0,-20 0 16,20 0-16,-21 21 0</inkml:trace>
  <inkml:trace contextRef="#ctx0" brushRef="#br0" timeOffset="52852.13">20532 7176 0,'0'-22'16,"0"44"-16,0-65 0,0 22 0,-22 21 15,1 0-15,0 0 16,21 21 0,-21 0-16,21 22 15,0-22-15,0 0 0,0 21 0,0 1 0,0-22 16,-21 21-16,21-21 0,-21 1 15,21 20-15,-22-21 0,22 0 0,-21 0 16,21 1-16,-21-1 0,0 0 0,21 0 16,21-21 15,0 0-31,0-21 0,1 0 16,20 21-16,0-21 0,-21-1 0</inkml:trace>
  <inkml:trace contextRef="#ctx0" brushRef="#br0" timeOffset="53235.65">20891 7260 0,'43'-42'0,"-86"84"0,107-105 0,-43 42 16,0-1-16,-21 1 0,0 0 15,-21 21 1,0 0 0,0 0-16,-22 21 0,22 0 0,-21-21 15,21 22-15,-22 20 0,22-21 0,0 0 16,-21 0-16,42 1 0,0-1 0,-21 0 15,21 0-15,0 0 0,0 0 16,21-21-16,0 0 16,0 22-16,21-22 0,-20 0 0,-1 0 15,0 0-15,0 0 0,0 0 0,0 21 16,1-21-16,-1 0 0,0 21 16,-21 0-16,0 0 15,0 0-15,0 1 16,0-1-1,-21 0-15,0-21 0,-1 0 16,1 0-16,21 21 0,-21-21 0,0 0 16,0 0-16,0 0 15,-1 0-15,1 0 0,0 0 16,0-21-16,0 21 16,21-21-16,0 0 0,-21-1 15,21 1-15</inkml:trace>
  <inkml:trace contextRef="#ctx0" brushRef="#br0" timeOffset="53411.82">20447 6858 0,'-21'-21'0,"42"42"0,-63-42 0,20 0 16,1 21-16,0 0 15,0 0-15,42 0 47,21 0-47,-20 0 0</inkml:trace>
  <inkml:trace contextRef="#ctx0" brushRef="#br0" timeOffset="55291.41">21759 7620 0,'0'21'0,"0"-42"0,21 42 0,1-21 15,-22-21-15,0 0 16,0 0-16,0 0 0,21-1 16,-21 1-16,21-21 0,-21 21 15,0-22-15,21 1 0,0 0 0,0-22 16,-21 22-16,22-22 0,-22 22 15,21 0-15,-21-1 0,0 1 0,0 0 16,0 21-16,0-22 0,0 22 0,0 0 16,0 42-1,0 0-15,0 0 16,-21 1-16,-1-1 0,22 21 0,-21 0 16,0 1-16,0-1 0,21 0 0,0 1 15,-21 20-15,21-20 0,0-1 0,0 0 16,0 1-16,0-22 0,0 21 15,0-21-15,21 0 0,-21 1 0,21-1 16,21 0-16,-20-21 0,-1 0 16,0 0-16,0 0 0,21 0 0,-20 0 15,-1-21-15,21 0 0,-21 21 0,0-22 16,1-20-16,-1 21 0,0 0 16,0-22-16,0 1 0,0 0 0,1-1 15,-1 1-15,-21 0 0,21-22 0,-21 22 16,21 0-16,-21-1 0,0 1 0,21 21 15,-21 0-15,21-1 0,-21 1 16,0 0-16,0 42 16,0 0-1,0 1-15,0-1 0,-21 0 0,0 21 16,21-21-16,0 22 0,-21-1 16,21 0-16,-21 1 0,21-1 15,0 0-15,-21-20 0,21 20 0,0 0 16,0-21-16,0 1 0,0-1 0,21 0 15,0 0-15,0-21 0,0 21 16,0-21-16,1 0 0,20 0 16,-21 0-16,0-21 0,22 21 0,-22-21 15,21 0-15,-21 0 0,22-1 0,-22 1 16,21 0-16,0-42 16,-20 20-16,-1 22 0,0-21 0,-21 21 15,21-1-15,-21 1 0,0 0 16,-21 21-1,0 0-15,21 21 0,-21-21 16,21 21-16,0 22 0,0-22 0,0 0 16,0 21-16,0-20 0,0-1 15,21 21-15,-21-21 0,21 0 0,0 1 16,-21-1-16,0 0 0,21 0 0,-21 0 16,-21-21 15,0 0-31,0 0 0,0 0 15,-1-21-15,1 21 0,21-21 0,-21 21 16,0 0-16,0 0 0,21-21 16,-21 21-16,-1 0 15,22 21 1,22-21 0,-1 0-16,0 21 0,0-21 0,0 0 15,0 0-15,1 0 0,20 21 0,-21-21 16,21 0-16,-20 0 0,20 0 15,-21 0-15,21 0 0,-20-21 0,20 21 16,-21-21-16,21 21 0,-20-21 0,41-22 16,-42 22-16,22 0 0,-22 0 15,0-21-15,0 20 0,-21-20 16,0 21-16,0 0 0,21-22 16,-21 22-16,0 0 0,0 0 15,-21 21-15,0 0 0,0 0 16,0 0-16,-1 21 0,1 0 15,21 0-15,-21 1 0,0-1 16,21 0-16,-21 0 0,21 0 0,0 0 16,0 22-16,0-22 0,0 0 0,0 0 15,0 0-15,21 1 0,0-1 0,0 0 16,0 0-16,1-21 0,20 21 16,-21-21-16,21 0 0,1 0 15,-1 0-15,-21 0 0,22 0 0,-1 0 16,0 0-16,1 0 0,-1 0 0,-21 0 15,21-21-15,-20 0 0,-1 0 0,21 0 16,-21-1-16,0 1 0,1 0 16,-1-21-16,-21 21 0,0-22 0,21 22 15,-21-21-15,0 21 0,0-1 0,0 1 16,0 0-16,0 0 0,-21 21 16,0 0-16,-1 0 0,1 0 15,0 21-15,-21-21 0,21 21 16,-1 0-16,1 1 0,0-1 0,0 0 15,0 21-15,21-21 0,0 1 0,-21 20 16,21-21-16,0 0 0,0 0 16,0 22-16,0-22 0,21 0 15,-21 0-15,21-21 0,0 0 16,0 0-16,0 0 0,1 0 0,-1 0 16,0 0-16,0 0 0,0 0 0,0-21 15,1 0-15,-22 0 0,21 0 16,0-1-16,0 1 0,-21-21 0,21 0 15,0-1-15,1 1 0,-22 0 0,21-1 16,0-20-16,0 20 0,0 1 0,-21-21 16,21 20-16,1-20 15,-22 20-15,0 1 0,21 21 0,-21-21 0,0 20 16,0 1-16,-21 21 16,21 21-1,-22 22-15,1-22 0,0 21 16,0-21-16,0 22 0,0-1 0,-1 0 15,1 22-15,0-22 0,21 1 0,0-1 16,0 21-16,0-20 0,0-1 16,21 0-16,0 1 0,1-1 0,-1-21 15,0 0-15,0 1 0,21-1 16,-20 0-16,-1-21 0,21 0 0,-21 0 0,22 0 16,-1 0-16,0 0 0,1 0 0,-22 0 15,21-21-15,0 0 0,-20-1 16,-1 1-16,0 0 0,0 21 15,-21-21-15,0 0 0,0 0 16,-21 21-16,0-22 0,0 22 0,-22 0 16</inkml:trace>
  <inkml:trace contextRef="#ctx0" brushRef="#br0" timeOffset="56196.23">2582 8848 0,'0'0'0,"0"-43"15,0-41 1,0 63-16,0-1 0,0-20 0,0 21 0,0 0 15,-21 0-15,0 21 16,0 0-16,21 21 16,0 21-16,-21 0 15,21 1-15,0-1 0,0 22 0,0-1 0,0 1 16,0-1-16,0 1 16,0-22-16,0 21 0,0-20 0,0-1 15,0 0-15,0 1 0,0-22 0,0 21 16,0-21-16,0 1 0,0-1 15,0 0-15,21-21 0,0 0 32,-21-21-32,21 0 15,-21-1-15,21 1 0,0 0 0</inkml:trace>
  <inkml:trace contextRef="#ctx0" brushRef="#br0" timeOffset="56561.21">3006 8975 0,'0'0'0,"0"21"32,0 0-32,-22 0 0,22 22 15,0-22-15,0 0 0,-21 21 0,21-21 16,0 22-16,0-22 0,0 21 16,0-21-16,0 22 0,0-22 0,0 0 15,0 0-15,21 0 0,-21 1 0,22-22 16,-1 0-16,0 0 0,0 0 15,0 0-15,0 0 0,1 0 0,-1-22 16,21 22-16,-21-21 0,0 0 0,-21 0 16,22 0-16,-22 0 15,0-1-15,0 1 0,0 0 0,0 0 16,0 0-16,0-22 0,-22 22 0,1 0 16,0 0-16,0 0 0,21 0 15,-21-1-15,0 1 0,-1 21 0,1 0 16,21-21-16,-21 21 0,0 0 15,0 0-15,0 0 16,-1 0 0,1-21-16</inkml:trace>
  <inkml:trace contextRef="#ctx0" brushRef="#br0" timeOffset="56780.3">2498 8911 0,'-22'0'0,"44"0"0,-65 0 16,22 0-16,42 0 31,0 0-31,1-21 0,20 21 16,0 0-16,-21-21 0,22 21 16,-1-21-16,-21 21 0,22 0 0,-22 0 15,0 0-15,0 0 0,0 0 16,0 0-16,1 0 0,-1 0 15,0-21-15,0 21 16</inkml:trace>
  <inkml:trace contextRef="#ctx0" brushRef="#br0" timeOffset="58035.63">4297 9462 0,'-21'0'15,"21"-22"-15,0 1 0,0 0 16,0 0-16,0 0 16,0 0-16,21-22 0,-21 22 0,21-21 15,0-1-15,0 1 0,22 0 0,-22-22 16,0 22-16,0 0 0,0-1 15,0 1-15,-21 0 0,0 20 0,0 1 16,0 0-16,0 0 0,-21 21 16,0 0-16,-21 21 15,21 0-15,-22 0 0,1 22 0,21-22 16,0 0-16,-1 21 0,22 1 16,0-22-16,0 0 0,0 21 15,22-20-15,-1-1 0,0 21 0,0-21 16,21 0-16,-20 1 0,-1-1 0,21 0 15,-21 0-15,22 0 0,-22 0 16,0-21-16,0 22 0,-21-1 0,0 0 16,0 0-16,0 0 15,-21-21 1,0 0-16,0 0 0,-1 0 16,1 0-16,0-21 0,0 21 15,0-21-15,21 0 16,-21 21-16,21-21 0,-22-1 0,22 1 15,-21 21-15,21-21 0,-21 21 16,21 21 0,0 0-16,0 1 15,0-1-15,0 0 0,0 0 16,0 0-16,21-21 16,0 21-16,1-21 0,-1 0 0,0 0 15,0 0-15,0 0 0,22 0 0,-22 0 16,0 0-16,21 0 0,-21 0 15,22-21-15,-22 0 0,21 21 0,1-21 16,-22 0-16,21-22 0,-21 22 16,22 0-16,-22-21 0,0-1 0,0 1 15,21 0-15,-42-1 0,22-20 16,-1 21-16,-21-22 0,0 22 0,0-22 16,0 22-16,0 0 0,0 20 0,0-20 15,0 21-15,0 0 0,0 0 16,-21 21-16,-1 0 15,22 21-15,-21 0 0,21 0 16,0 21-16,0 1 0,-21-1 16,21 22-16,0-22 0,-21 21 0,21-20 15,0 20-15,0-20 0,0-1 16,0 21-16,0-20 0,0-22 16,0 21-16,0-21 0,0 22 0,0-22 15,21 0-15,0-21 0,0 21 0,1-21 16,-1 0-16,0 0 0,0 0 15,21 0-15,-20 0 0,-1 0 16,0-21-16,0 0 0,0 21 0,0-21 16,1 0-16,-1-1 0,21-20 0,-21 21 15,0 0-15,1-22 0,-1 22 16,0 0-16,-21-21 0,0 21 0,21-1 16,-21 1-16,0 42 31,-21 1-31,0-1 15,21 0-15,0 0 0,-21 0 0,21 22 16,-22-22-16,22 0 0,0 0 0,0 0 16,0 0-16,0 1 0,0-1 15,0 0-15,22-21 0,-1 0 16,0 0-16,0 0 0,0 0 0,0 0 16,22 0-16,-22-21 0,21 21 0,-21-21 15,1-1-15,-1 22 0,0-21 16,0 0-16,0 0 0,-21 0 15,0 0-15,0-1 0,0-20 0,0 21 0,-21-64 32,0 64-32,0 0 0,0 0 0,-1 0 15,1 21-15,0 0 0,0 0 0,0 0 16,0 0-16,-1 0 16,1 0-16,21 21 0,-21 0 0,0-21 15,21 21-15,-21-21 0,21 21 0,-21-21 16,-1 21-16,1-21 15,0 0 1,21-21-16</inkml:trace>
  <inkml:trace contextRef="#ctx0" brushRef="#br0" timeOffset="58243.3">4995 8911 0,'-21'0'0,"0"0"15,42 0 17,21 0-32,-20 0 0,-1 0 15,0 0-15,0-21 0,21 21 16,-20 0-16,-1 0 0,0 0 0,0 0 16,0 0-16,0-21 15,1 21-15,-1 0 0,0 0 0</inkml:trace>
  <inkml:trace contextRef="#ctx0" brushRef="#br0" timeOffset="58695.51">5948 9059 0,'-21'0'0,"-1"-21"16,22 0-16,0 0 15,0 0-15,22 21 16,-1 0-16,0 0 16,0 0-16,0 0 0,0 0 15,1 21-15,-1 0 0,0 0 0,0 0 16,-21 1-16,21 20 0,0-21 16,-21 0-16,22 22 0,-22-22 0,0 0 15,0 21-15,0-21 0,0 1 0,0-1 16,0 0-16,0 0 15,-22-21-15,1 0 16,21-21 0,0 0-1,0 0-15,0-1 0,0 1 16,0 0-16,0-21 0,21 21 16,-21-22-16,22 22 0,-22-21 0,0-1 15,21 22-15,0-21 0,-21 0 0,0 20 16,21 1-16,0 0 0,0 0 15,-21 0-15,22 21 0,-1 0 16,0 0-16,0 0 16,0 0-16,-21 21 0,21 0 15,1 0-15,-1 0 0</inkml:trace>
  <inkml:trace contextRef="#ctx0" brushRef="#br0" timeOffset="59095.77">6519 9186 0,'0'22'16,"0"-1"0,21-21-1,1 0-15,-1-21 16,0-1-16,0 22 0,0-21 0,0 21 16,1-21-16,-1 0 0,0 21 0,0-21 15,0 0-15,-21-1 0,0 1 16,0 0-16,0 0 0,0 0 0,0 0 15,0-1-15,0 1 0,0 0 0,-21 21 16,0 0-16,0 0 0,0 0 0,-1 0 16,1 21-16,0 0 15,0 1-15,0-1 0,0 21 0,-1 0 16,1-20-16,0 20 0,0 0 0,21-21 16,-21 22-16,21-1 0,0-21 15,0 0-15,0 1 0,0-1 0,0 0 16,21 0-16,0-21 0,0 21 0,0-21 15,1 0-15,20 0 0,-21 0 0,0 0 16,22 0-16,-22 0 0,0 0 16,0 0-16,0-21 0,0 21 0,-21-21 15,22 0-15,-22 0 16,21 21-16,-21-22 0,0 1 16,0 0-16</inkml:trace>
  <inkml:trace contextRef="#ctx0" brushRef="#br0" timeOffset="60251.42">8318 9356 0,'0'0'0,"-21"0"16,0 0 0,21-21 15,21-1-31,0 1 15,1 0-15,-1-21 0,21 21 0,-21-22 16,22 1-16,-1 0 0,0-22 0,1 22 16,-1-22-16,-21 1 0,21 20 15,1-20-15,-22 21 0,0-1 0,-21 1 16,0 0-16,0 20 0,0 1 0,0 0 16,-21 21-16,0 0 15,0 0-15,-1 0 0,1 0 0,0 21 16,0 0-16,0 22 0,0-1 15,21-21-15,0 43 0,0-22 0,0 0 16,0 1-16,0-1 0,0 22 16,21-22-16,0 0 0,-21-21 0,21 22 15,0-1-15,0-21 0,1 0 0,-22 22 16,21-22-16,-21 0 0,21-21 0,-21 21 16,0 0-16,-21-21 31,0 0-31,-1 0 0,1 0 0,-21-21 15,21 21-15,0-21 0,-1 0 0,-20 21 16,21-21-16,0 0 16,0 21-16,-1 0 0,1-22 0,0 22 15,21 22 17,0-1-32,0 0 0,0 0 15,21-21-15,-21 21 0,21 0 0,1-21 16,-1 22-16,0-22 0,21 0 0,-21 0 15,1 0-15,20 0 0,0 0 16,-21 0-16,22 0 0,-22 0 0,21 0 16,1-22-16,-22 1 0,0 21 0,21-21 15,-21 0-15,1 0 0,-1 0 0,0-22 16,-21 22-16,21-21 16,-21 21-16,21-22 0,-21 22 0,0 0 15,0 0-15,0 0 0,0-1 0,0 44 31,0-1-31,0 0 16,-21 0-16,21 0 0,-21 0 0,21 1 16,0-1-16,-21 0 0,21 0 0,-21 0 15,21 0-15,-22 1 0,22-1 0,0 0 16,-21-21 0,21-21 15,0 0-31</inkml:trace>
  <inkml:trace contextRef="#ctx0" brushRef="#br0" timeOffset="60415.3">9144 8890 0,'0'-42'16,"-21"42"-16,0 0 15,-1 0 1,22 21-1,0 0-15,22 0 0,-1-21 16,0 21-16,-21 1 0,21-22 16</inkml:trace>
  <inkml:trace contextRef="#ctx0" brushRef="#br0" timeOffset="62463.45">9483 9038 0,'0'0'0,"-22"0"16,1 0 0,21 21-16,0 1 0,-21-22 15,21 21-15,0 0 0,0 0 16,0 0-16,0 0 16,0 1-16,0-1 0,0 0 0,0 0 15,0 0-15,0 0 16,0-42 31,0 0-47,0 0 15,0 0-15,0 0 0,0-1 0,0 1 16,0-21-16,0 21 0,0-22 16,21 22-16,0 0 0,-21-21 0,22 21 15,-1 21-15,0-22 0,0 1 16,0 21-16,0 0 0,1 0 15,-1 21-15,-21 1 0,21-1 16,0 0-16,-21 0 0,21 0 0,-21 0 16,0 1-16,0-1 0,0 21 0,0-21 15,0 0-15,0 1 0,0-1 0,0 0 16,0 0 0,0-42 15,0 0-16,0 0-15,0-1 0,21 1 0,-21 0 16,22 0-16,-1-21 16,-21 20-16,21 1 0,0-21 0,0 21 15,0-22-15,1 22 0,-1 0 0,0 0 16,21 21-16,-21-21 0,1 21 16,-1 0-16,0 21 15,-21 0-15,0 0 0,0 0 0,0 1 16,0 20-16,0-21 0,0 21 0,0-20 15,0-1-15,0 21 0,0-21 0,0 0 16,0 1-16,0-1 0,0 0 16,21 0-16,0-21 0,0 0 0,1 21 15,-1-21-15,0 0 16,0 0-16,21 0 0,-20 0 0,-1-21 16,0 0-16,0 21 0,0-21 0,0 0 15,1-1-15,-1 1 0,-21 0 16,0 0-16,21 0 0,-21 0 0,0-22 15,21 22-15,-21 0 0,0 0 0,0 0 16,0-1-16,0 1 16,0 42-1,0 1-15,0 20 16,0-21-16,0 0 16,-21 0-16,21 1 0,0 20 0,0-21 0,-21 0 15,21 0-15,0 1 0,0-1 16,0 0-16,0 0 0,0 0 0,21-21 15,0 0-15,0 21 0,0-21 16,1 0-16,-1 0 0,0 0 0,0 0 16,21 0-16,-20-21 0,-1 0 0,21 21 15,-21-21-15,0 0 0,1 0 0,-1-1 16,0-20-16,0 21 0,0-21 16,0-1-16,1 1 0,-1 0 0,0-1 15,0 1-15,0-22 0,0 22 0,1 0 16,-1-1-16,-21 1 0,21 21 0,-21 0 15,21-22-15,-21 22 0,0 0 16,-21 21 0,0 21-1,0 0-15,21 1 0,-22-1 0,1 21 16,0-21-16,21 22 0,-21-1 0,0 0 16,0 22-16,21-22 0,0 0 0,0 1 15,-22-1-15,22 0 0,0 1 16,0-1-16,0-21 0,22 22 0,-1-22 15,0 0-15,21 0 0,-21 0 0,22 0 16,-1-21-16,0 0 0,1 22 0,-1-22 16,0 0-16,1 0 0,-1 0 0,0 0 15,1-22-15,-22 22 16,21-21-16,-21 0 0,1 0 0,-1 0 0,21 0 16,-42-1-16,21 1 0,0-21 15,1 21-15,-22-22 0,0 22 0,0-21 16,0 21-16,0-22 0,0 22 0,0 0 15,0 0-15,0 0 0,-22 21 0,1 0 16,0 0-16,0 0 16,0 0-16,0 21 0,-1 0 0,1 21 15,0-20-15,0-1 0,0 21 0,0-21 16,-1 22-16,22-22 0,0 0 0,-21 21 16,21-21-16,0 1 0,0-1 15,0 0-15,0 0 0,0 0 16,21-21-16,1 0 15,-1 0-15,0 0 0,0 0 0,0 0 16,0 0-16,1 0 0,-1-21 0,0 0 16,-21 0-16,21 0 0,0-1 0,0 1 15,-21 0-15,0-21 0,22 21 0,-22-22 16,21 22-16,-21-21 0,0 21 16,0-1-16,0-20 0,0 21 0,0 0 15,0 42 16,-21 0-31,-1 0 0,22 0 0,-21 1 16,21-1-16,0 21 16,-21-21-16,21 22 0,-21-22 0,21 0 15,0 21-15,0-21 0,0 1 0,0-1 16,0 0-16,0 0 0,0 0 0,0 0 16,21-21-16,0 0 0,0 22 0,1-22 15,-1 0-15,0 0 0,0 0 0,0 0 16,0-22-16,22 22 0,-22-21 0,0 0 15,21 0-15,-20 21 0,20-21 16,-21 0-16,0-22 0,0 22 0,1 0 16,-1 0-16,0-22 0,-21 22 15,21-21-15,-21 21 0,0 0 0,0-1 0,0 1 16,-21 0 0,0 21-16,0 0 15,-1 21-15,1-21 0,21 21 0,-21 1 16,21-1-16,0 0 15,0 0 1,21-21-16,0 0 16,1 0-16,-1 0 15,0-21-15,0 21 0,0-21 0,0 21 16,1-21-16,-1-1 0,0 22 0,0-21 16,0 0-16,0 21 15,-21-21 1,0 42-1,0 0-15,0 0 16,0 1-16,0 20 0,-21-21 16,0 21-16,21-20 0,0 20 0,0-21 15,0 21-15,0 1 0,0-22 0,0 0 16,0 21-16,0-20 0,0-1 0,0 0 16,21 0-16,0 0 0,1 0 15,-1-21-15,0 0 0,0 0 16,0 0-16,0 0 0,1 0 0,-1 0 15,0-21-15,0 0 0,0 21 0,0-21 16,1 0-16,-22 0 0,0-1 0,21 1 16,-21 0-16,0 0 0,0 0 15,0 0-15,0-1 0,0 1 0,0-21 16,0 21-16,0 0 0,-21-1 0,-1-20 16</inkml:trace>
  <inkml:trace contextRef="#ctx0" brushRef="#br0" timeOffset="62672.47">10393 8721 0,'-21'0'0,"42"0"0,-64 0 0,22 0 15,0 0-15,21-21 16</inkml:trace>
  <inkml:trace contextRef="#ctx0" brushRef="#br0" timeOffset="64015.21">13843 9081 0,'0'21'0,"21"-42"47,0-1-32,-21 1-15,21 0 16,1 0-16,20 0 0,-21 0 0,0-22 0,22 22 16,-22-21-16,21-1 0,-21 22 15,0-21-15,1 21 0,-1-22 0,-21 22 16,0 0-16,0 0 0,0 0 0,-21 21 15,-1 0-15,1 0 0,0 0 16,-21 0-16,21 0 0,-22 21 16,22 0-16,0 0 0,0 0 15,21 22-15,0-22 0,0 21 0,0-21 16,0 22-16,21-1 0,0-21 0,0 22 0,0-22 16,22 21-16,-22-21 0,0 0 15,0 22-15,0-22 0,1 0 0,-1-21 16,0 21-16,-21 0 0,0 1 15,-21-22 1,0 0-16,-1 0 0,-20 0 16,21 0-16,0-22 0,0 22 0,-1-21 15,1 0-15,0 21 0,0-21 0,0 21 16,0 0-16,21-21 0,-22 21 16,1 0-1,21 21 1,0 0-16,21 0 15,1 0-15,-1 1 16,0-22-16,0 0 0,0 0 16,0 21-16,1-21 0,20 0 0,-21 0 15,0 0-15,22 0 0,-1 0 16,0 0-16,1 0 0,-1-21 0,0 21 16,1-22-16,-22 1 0,21 21 0,0-21 15,1 0-15,-22 0 0,21 0 0,-21-1 16,1-20-16,-1 21 0,0-43 15,-21 22-15,0 0 0,0 21 0,0-1 16,0-20-16,0 21 0,0 0 16,0 0-16,-21 21 0,0 0 15,-1 21 1,22 0-16,0 0 0,-21 0 16,0 22-16,21-22 0,-21 0 0,21 21 15,0-21-15,0 1 0,0 20 0,0-21 16,0 0-16,0 0 0,0 1 15,0-1-15,0 0 0,0 0 0,21-21 16,0 21-16,0-21 0,1 0 16,-1 0-16,0 0 0,0 0 0,0 0 15,22-21-15,-22 21 0,21-21 0,-21 0 16,22 0-16,-22-1 0,0 1 16,0 0-16,21-21 0,-20 21 0,-1-22 15,0 1-15,-21 0 0,21-1 0,0 1 16,0 0-16,1-1 0,-22-20 15,21 42-15,-21-22 0,21 1 0,-21 21 16,0-22-16,0 22 0,0 0 0,0 0 16,-21 21 15,0 21-31,21 0 0,-22 0 0,1 22 16,0-22-16,0 21 0,21 1 0,-21-1 15,0 0-15,21 1 0,-22-1 0,22 0 16,0 1-16,0-1 0,0 0 0,0 1 15,0-22-15,0 21 0,0-21 16,0 0-16,0 1 0,22-1 16,-1 0-16,0 0 0,0-21 15,0 0-15,0 0 0,1 0 0,-1 0 16,0 0-16,0 0 0,0-21 16,0 0-16,1 21 0,-22-21 0,21-1 15,-21 1-15,21 0 0,-21 0 0,0 0 16,0 0-16,0-22 0,0 22 15,0 0-15</inkml:trace>
  <inkml:trace contextRef="#ctx0" brushRef="#br0" timeOffset="64203.26">15007 8721 0,'-21'0'0,"42"0"0,-63 0 0,63 0 47,0 0-47,0 0 0,0-21 15,1 21-15,-1 0 0,0 0 16,0 0-16,0 0 0,22 0 0,-43-22 16,21 22-16,0 0 0,0 0 0,0 0 15,0-21-15,1 21 0,-1 0 0,0 0 16,0 0-16</inkml:trace>
  <inkml:trace contextRef="#ctx0" brushRef="#br0" timeOffset="65235.58">16214 8996 0,'0'0'0,"0"-21"31,0 0-15,21-1-16,0 1 15,0 21-15,-21-21 0,21 0 0,0 0 16,1 0 0,-1-1-16,0 1 0,-21 0 0,0 0 15,21 0-15,0 21 0,-21-21 0,0-1 16,0 44 15,-21-1-31,21 0 16,-21 0-16,0 0 0,0 0 0,-1 1 15,22 20-15,-21-21 0,0 21 0,21-20 16,-21-1-16,21 21 0,0-21 0,0 0 16,0 1-16,0-1 0,0 0 0,21 0 15,0-21-15,0 0 16,1 0-16,-1 0 0,0 0 16,0 0-16,21 0 0,-20 0 0,-1 0 15,21-21-15,-21 0 0,0 21 0,1-21 16,-1-1-16,0 1 0,0 0 0,-21 0 15,21-21-15,-21 20 0,0 1 0,-21-85 16,0 85 0,0 0-16,0 0 0,-1 21 15,1 0-15,0-21 0,0 21 0,0 0 16,0 0-16,-1 0 0,22 21 16,0 0-1,22 0 1,-1-21-16,0 0 0,0 0 15,21 0-15,-20 0 0,-1 0 16,21 0-16,-21 0 0,0-21 0,22 21 16,-22-21-16,0 21 0,21-21 0,-20 21 15,-1-21-15,0-1 0,0 22 0,0-21 16,0 0-16,1 21 16,-22-21-16,0 42 46,-22 0-30,22 0-16,-21 22 0,21-22 16,-21 21-16,21 1 0,0-1 0,0 0 15,0 22-15,0-22 0,0 22 0,0-22 16,0 21-16,0-20 0,0 20 16,0 1-16,0-1 0,0 1 0,0-1 15,0 1-15,0-1 0,0 22 0,0-22 16,-21 1-16,21-1 0,0-20 0,0 20 15,-21 1-15,21-22 0,0 22 0,0-22 16,0 0-16,-21 1 0,21-1 0,-22 0 16,1 1-16,21-22 0,-21 0 0,0 0 15,0 0-15,0-21 0,-1 0 0,1 0 16,0 0-16,0-21 0,0 0 16,0 0-16,-1-22 0,1 1 0,21 21 15,0-21-15,0-22 0,0 22 0,0-1 16,0-20-16,0-1 0,0 1 15,21-1-15,1-20 0,-1 20 0,21-20 16,-21 20-16,22 1 0,-22-22 0,21 21 16,-21 1-16,22 21 0,-22-22 0,21 1 15,-21 20-15,0-20 0,22 20 16,-22 1-16,0 21 0,0-21 0,-21 20 16,21 1-16,1 0 0,-1 0 0,0 0 0,-21 0 15,21-1-15</inkml:trace>
  <inkml:trace contextRef="#ctx0" brushRef="#br0" timeOffset="68112.37">17843 9059 0,'0'0'0,"0"22"282,0-1-173,22-21-78,-1 0-31,0 0 16,0 0-16,0 0 0,0-21 16,1-1-16,-1 22 0,0-21 15,21 0-15,-21 0 0,22 0 0,-22 0 16,21-1-16,-21-20 0,22 21 0,-22-21 15,21 20-15,-21-20 0,1 21 0,-1 0 16,-21-22-16,0 22 0,0-21 0,0 21 16,0 0-16,0-1 0,0-20 15,0 21-15,0 0 0,0 0 16,-21 21-16,-1 0 0,1 0 16,21 21-1,-21 0-15,21 21 0,-21-21 16,21 22-16,0-1 0,-21 0 0,21 22 15,0-22-15,0 22 0,-21-1 16,-1 1-16,1-1 0,21 1 0,0-1 16,-21 1-16,0 20 0,21-20 0,-21-1 15,21 22-15,0-21 0,0 20 0,-21 1 16,21-22-16,0 1 0,0-1 0,0 1 16,0-22-16,0 22 0,0-22 0,0 0 15,21 1-15,0-22 0,0 0 0,0 0 16,0 0-16,1-21 0,-1 0 0,21 0 15,-21 0-15,22-21 0,-22 0 0,21 0 16,0 0-16,-20 0 16,20-22-16,-21 22 0,21-21 0,-20-1 15,-1 1-15,-21 0 0,0-1 0,0-20 16,0 21-16,0-22 0,0 1 0,0 20 16,-21-20-16,-1 20 0,1 1 0,-21 0 15,21-1-15,-22 1 0,22 21 0,-21-21 16,21 20-16,0 1 0,-1 0 0,1 21 15,0-21-15,21 0 16,21 21 0,0-21-16,1 21 15,-1-22-15,0 22 0,0-21 16,21 21-16,-20-21 0,20 21 0,-21-21 16,21 0-16,1 0 0,-22-1 0,21 1 15,-21 0-15,22 0 0,-22 0 16,0 0-16,0-1 0,0 1 0,1 0 15,-1 0-15,-21 0 0,0 0 0,21-1 16,-21 44 15,0-1-31,0 0 16,-21 0-16,21 0 0,0 0 16,0 1-16,0 20 0,0-21 15,0 0-15,0 0 0,0 1 0,0-1 16,0 0-16,21-21 15,0 0-15,0 21 16,0-21-16,1 0 0,20 0 16,-21 0-16,0-21 0,0 21 15,1-21-15,-1 0 0,0-1 0,21 1 16,-21 0-16,1 0 0,-1-21 0,0 20 16,-21-20-16,21 21 0,0-21 0,0-1 15,-21 1-15,22 0 0,-1 20 16,-21-20-16,0 0 0,0 21 0,0-22 15,0 22-15,0 0 0,0 0 16,0 0-16,0-1 0,0 1 16,-21 42-1,21 1 1,-22-1-16,22 0 0,-21 0 0,21 0 16,-21 22-16,21-22 0,-21 0 0,0 21 15,21 1-15,-21-22 0,21 21 0,0 0 16,0 1-16,0-22 0,0 21 0,0-21 15,0 22-15,0-22 0,0 0 0,21 0 16,-21 0-16,21 1 0,0-1 16,0 0-16,0-21 0,1 0 0,-1 0 15,21 0-15,-21 0 0,0 0 16,22 0-16,-22 0 0,21-21 0,-21 21 16,22-21-16,-22-1 0,0 1 0,0 0 15,0 0-15,1 0 0,-1 0 16,0-22-16,-21 22 0,0-21 0,0 21 15,0-1-15,0 1 0,0 0 0,0 0 16,0 0-16,-21 21 31,0 21-31,21 0 16,-22 0-16,22 0 0,0 1 16,0 20-16,-21-21 0,21 0 0,0 0 15,0 1-15,0-1 0,0 0 16,0 0-16,0 0 0,0 0 0,21 1 15,1-1-15,-1-21 16,0 0-16,0 0 0,0 0 16,0 0-16,1 0 0,-1 0 0,21 0 15,-21-21-15,0 21 0,1-22 0,-1 1 16,21 0-16,-21-21 0,0 21 0,1-22 16,-1 1-16,0 21 0,0-22 0,0 22 15,0 0-15,-21 0 0,0 0 0,0 0 16,-21 21-1,0 0 1,0 21-16,0 0 16,0 0-16,21 0 0,0 0 0,0 22 15,0-22-15,0 0 0,0 0 0,0 0 16,0 1-16,0 20 0,21-21 16,-21 0-16,21 0 0,0 1 0,0-22 15,-21 21-15,0 0 0,21 0 0,-21 0 16,0 0-1,0 1-15,-21-22 16,0 0-16,0 0 0,0 0 16,0 0-16,-1 0 0,1 0 15,0 0 1,0-22-16,21 1 0,-21 21 16,21-21-16,-21 21 0,-1-21 0,1 0 15,0 0-15,-21-1 0</inkml:trace>
  <inkml:trace contextRef="#ctx0" brushRef="#br0" timeOffset="68363.46">18754 8509 0,'0'-21'16,"0"42"-16,0-63 15,21 42 79,0 0-94</inkml:trace>
  <inkml:trace contextRef="#ctx0" brushRef="#br0" timeOffset="68779.14">20807 8340 0,'21'0'16,"-21"21"62,0 0-78,0 0 15,0 0-15,-21 1 16,0-22-16,21 21 0,-22-21 0,1 21 16,0-21-16,0 21 0,0-21 0,21 21 15,-21-21-15,42 0 31,0 0-15,0 0-16</inkml:trace>
  <inkml:trace contextRef="#ctx0" brushRef="#br0" timeOffset="68999.74">20997 8340 0,'43'-43'15,"-43"22"-15,0 0 16,0 42 15,0 0-15,0 1-16,0-1 0,0 0 15,0 0-15,0 0 16,0 0-16,0 1 0,0-1 16,0 0-16,0 0 15</inkml:trace>
  <inkml:trace contextRef="#ctx0" brushRef="#br0" timeOffset="80547.2">656 11049 0,'0'0'0,"0"-21"0,-21 21 0,0 0 31,21 21 0,0 0-15,21-21 0,0 0-16,0 0 0,0 0 0,1 0 15,-1 0-15,0 0 16,0-21-16,0 0 0,0 21 0,22-21 16,-22 0-16,0 21 0,0-22 0,0 1 15,1 21-15,-1-21 0,-21 0 16,0 0-16,0 0 0,0-1 15,0 1-15,-21 21 16,-1-21-16,1 21 0,0 0 0,0 0 16,0 0-16,0 0 0,-1 0 15,-20 21-15,21 0 0,-21 1 0,-1-1 16,22 0-16,-21 0 0,21 21 16,-1-20-16,1 20 0,0-21 15,21 21-15,0-20 0,0 20 0,0-21 16,0 0-16,0 0 0,0 1 15,21-1-15,0 0 0,1-21 16,-1 21-16,0-21 0,0 0 0,0 0 16,0 0-16,1 0 0,-1 0 15,0 0-15,0 0 0,-42 21 47,0-21-47,0 21 16,-1 1-16,-20-22 0,21 21 0,-21 0 15,20 21-15,-20-21 0,21 1 16,-21-1-16,20 0 0,1 0 16,0 0-16,0 0 0,0 1 0,21-1 15,0 0-15,0 0 16,0 0-16,21-21 16,0 0-16,0 21 0,0-21 15,1 0-15,-1 22 0,0-22 0,0 0 16,0 0-16,0 0 15,1 0-15,-1 0 0,0 0 0,0-22 16,0 1-16,0 21 0,1-21 16,-1 0-16</inkml:trace>
  <inkml:trace contextRef="#ctx0" brushRef="#br0" timeOffset="81223.61">1460 11261 0,'0'0'0,"-21"-21"0,-21 21 16,21 0-1,0 0-15,-1 0 0,1 0 0,0 0 16,0 0-16,0 21 0,0 0 0,-1 0 16,1 0-16,0 0 0,0 1 15,21-1-15,0 0 0,0 0 16,0 0-16,0 0 0,0 1 15,0-1-15,0 0 0,21-21 16,0 0-16,0 0 16,1 0-16,-1 0 0,0 0 0,0-21 15,21 21-15,-20-21 0,-1-1 16,0 1-16,21 0 0,-21 0 0,-21 0 16,22 21-16,-1-21 0,-21-1 15,21 1-15,-21 0 0,0 0 16,0 42 31,0 0-47,0 0 15,0 1-15,0-1 0,0 0 0,0 21 16,0-21-16,0 22 0,0-1 16,0 0-16,-21 1 0,21-1 0,-21 0 15,21 1-15,0 20 0,0-20 0,0 20 16,0 1-16,-22-1 0,22 1 15,0-22-15,0 21 0,0-20 0,0-1 16,-21 0-16,21 1 0,0-1 16,0 0-16,-21-20 0,0-1 0,21 0 15,-21 0-15,0 0 0,-1 0 16,1-21-16,0 0 0,0 0 16,0 0-16,-22 0 0,22 0 0,-21 0 15,0-21-15,20 21 0,-20-21 16,0 0-16,21 0 0,-1 0 0,1-1 15,-21 1-15,42 0 0,-21 0 16,0 0-16,21 0 0,0-1 0,0 1 16,0 0-16,0 0 0,0 0 0,0 0 15,0-22-15,21 22 0,0 0 16,0 0-16,-21-22 0,21 22 0,22-21 16,-22 21-16</inkml:trace>
  <inkml:trace contextRef="#ctx0" brushRef="#br0" timeOffset="81500.09">1926 11345 0,'0'0'0,"0"-21"16,0 0-16,0 0 31,0 42 16,0 0-47,0 0 16,0 1-16,0-1 15,0 0 1</inkml:trace>
  <inkml:trace contextRef="#ctx0" brushRef="#br0" timeOffset="81720.67">1947 11642 0,'0'42'16,"0"-21"-1,-21-21 16,21-21 48</inkml:trace>
  <inkml:trace contextRef="#ctx0" brushRef="#br0" timeOffset="85611.29">3577 10880 0,'0'-21'15,"0"42"-15,21-42 0,-21-1 16,0 1-16,0 0 16,0 0-1,0 0 1,0 42 15,0 0-31,0 0 16,0 0-16,0 22 0,0-22 0,0 0 15,0 21-15,0 1 0,0-1 16,0 0-16,0 1 0,0-1 0,-21 22 16,21-22-16,0 21 0,-21 1 15,21-22-15,0 1 0,0 20 16,0-21-16,0 1 0,0-1 0,0 0 16,0 1-16,0-1 0,0-21 0,0 22 15,0-22-15,0 0 0,0 0 16,0 0-16,0 0 0,0 1 0,0-1 15,0-42 32,0-1-47,0 1 16,0 0 0,0 0-16,0 0 0,0-22 0,0 22 15,0 0-15,21-21 0</inkml:trace>
  <inkml:trace contextRef="#ctx0" brushRef="#br0" timeOffset="86840.23">3683 10986 0,'-21'-22'16,"21"1"-1,-21 21-15,-1 0 16,44 0 47,-1 0-63,0 0 15,0 0-15,0 0 0,0 0 0,1 0 16,20 0-16,-21 0 0,0 0 15,22 0-15,-22 0 0,21 0 0,0 0 16,-20 0-16,20 0 0,0 0 16,1 0-16,-1 0 0,0 0 15,22 0-15,-22 0 0,22 0 0,-1 0 16,1 0-16,20 0 0,-20 0 0,20 0 16,-20 0-16,21 0 0,-22 0 15,22 0-15,-22 0 0,22 0 0,-22 0 16,22 0-16,0 0 0,-1 0 0,1 0 15,0 0-15,-22 0 0,22 0 16,0 0-16,-1 0 0,-20 0 0,20 0 16,-20 0-16,-1 0 0,1 0 0,-1 0 15,-20 0-15,20 0 0,-20 0 0,20 0 16,-21 0-16,-20 0 16,20 0-16,-21 0 0,0 0 0,0 0 15,1 0 1,-22 21 46,0 1-46,0-1-16,0 0 0,0 0 16,0 0-16,0 0 0,0 1 15,0-1-15,-22 0 0,22 21 16,0-21-16,0 22 0,0-22 0,0 21 15,0 1-15,0-22 0,0 21 0,0 0 16,0 1-16,0-22 0,0 21 0,22-21 16,-22 22-16,0-22 0,0 21 15,0-21-15,0 1 0,0 20 0,0-21 16,0 0-16,0 0 0,0 1 0,0-1 16,0 0-16,0 0 0,-22 0 15,1 0-15,21 1 0,-21-22 16,21 21-16,-21 0 15,0-21-15,21 21 0,-21-21 16,-1 0 0,1 0-1,21 21-15,-21-21 0,0 0 0,0 0 16,0 0-16,-1 0 0,1 0 0,0 0 16,-21 0-16,21 0 0,-1 0 15,-20 0-15,21 0 0,-21 0 0,20 0 16,-20 0-16,0 0 0,-1 0 0,1 0 15,0-21-15,-1 21 0,-20 0 0,-1 0 16,1 0-16,-1 0 0,1 0 16,-1 0-16,-20 0 0,20 0 0,-20 0 15,20 0-15,-21 0 0,22 0 0,-22 0 16,22 0-16,-1 0 16,-20 0-16,20 0 0,1 0 0,-22 21 15,21-21-15,1 0 0,-1 0 0,1 0 16,-1 0-16,22 0 0,-21 0 15,20 0-15,-20 0 0,20 0 0,1 21 16,-21-21-16,20 0 0,1 0 0,0 0 16,20 0-16,-20 0 0,21 0 15,-21 0-15,20 0 0,1 0 16,0 0-16,0 0 16,21 22-1,0-1 16,0-42 16,21-1-47,0 1 16,0 0-16,-21 0 0,22 0 0,-1 0 16</inkml:trace>
  <inkml:trace contextRef="#ctx0" brushRef="#br0" timeOffset="87187.43">4022 11324 0,'0'0'0,"-22"0"0,22-21 0,-21 21 16,21 21 15,0 0-31,0 22 16,0-22-16,0 21 0,0-21 0,0 22 15,0-22-15,0 21 16,0-21-16,0 22 0,-21-22 0,21 21 16,0-21-16,0 1 0,0-1 0,0 0 15,0 0-15,0 0 0,0 0 16,0 1-16,0-44 47,0 1-47,0 0 0,0 0 0,0 0 15,0 0-15</inkml:trace>
  <inkml:trace contextRef="#ctx0" brushRef="#br0" timeOffset="87491.36">3958 11303 0,'0'0'0,"0"-21"16,0 0-16,21 21 15,0 0-15,1 0 0,-1 0 16,-21 21-16,0 0 16,21 0-16,0 0 0,-21 22 0,21-22 15,-21 21-15,0-21 0,0 1 0,0 20 16,0-21-16,21 0 0,-21 0 15,0 1-15,0-1 0,22 0 0,-22 0 16,0 0-16,0 0 16,0-42 15,21 21-15,-21-21-16,0 0 0,0 0 0,0 0 15,21-1-15,0 1 0</inkml:trace>
  <inkml:trace contextRef="#ctx0" brushRef="#br0" timeOffset="87792.57">4466 11218 0,'-21'0'16,"-21"22"-16,20-1 15,1 0-15,0 0 0,0 0 16,0 0-16,0 1 0,21 20 15,-22-21-15,22 0 0,-21 0 0,21 1 16,-21-1-16,21 0 0,0 0 0,0 0 16,0 0-16,0 1 15,21-44 32,-21 1-47,21 0 0,1 0 16,-1-21-16,0 20 15,0 1-15,-21 0 0,21 0 0,0 0 16,1 0-16,-1-22 0</inkml:trace>
  <inkml:trace contextRef="#ctx0" brushRef="#br0" timeOffset="88039.15">4508 11218 0,'22'0'32,"-44"0"-32,44 22 15,-22-1 1,0 0-16,0 21 0,0-21 0,-22 1 15,22 20-15,0-21 0,0 21 0,0-20 16,-21 20-16,21-21 16,-21 21-16,21-20 0,0-1 0,0 21 15,0-21-15,0 0 0,-21 1 0,21-1 16,0 0-16,0 0 0,-21-21 16,21 21-16,0-42 46,0 0-46,21 21 0,0-21 16,-21 0-16,21 21 0,0-22 0</inkml:trace>
  <inkml:trace contextRef="#ctx0" brushRef="#br0" timeOffset="88420.44">4762 11472 0,'0'0'0,"-21"0"31,0 0-15,21 22-16,-21-22 0,21 21 0,-21 0 16,21 0-16,0 0 0,-21 0 0,21 1 15,0-1-15,0 0 0,0 0 16,0 0-16,0 0 0,0 1 0,0-1 16,0 0-16,21 0 0,0-21 15,0 0-15,0 0 16,0 0-16,1 0 0,-1 0 15,0 0-15,0-21 0,0 21 0,0-21 16,1 0-16,-22-1 0,21 1 0,-21 0 16,21 0-16,-21 0 0,0 0 15,0-1-15,0 1 0,0 0 0,0 0 16,-21 0-16,0 0 0,21-1 16,-22 22-16,1 0 0,0 0 15,0 0 1,0 22-16,21-1 15,21-21 17</inkml:trace>
  <inkml:trace contextRef="#ctx0" brushRef="#br0" timeOffset="88716.39">5101 11345 0,'0'22'47,"0"-1"-47,0 0 0,0 0 16,21 0-16,-21 0 0,0 1 0,0-1 16,0 0-16,0 0 0,21 0 15,-21 0-15,0 1 0,0-1 0,0 0 16,0 0-16,0 0 0,0 0 15,0 1-15,22-22 32,-22-22-1,21 1-31,-21 0 0</inkml:trace>
  <inkml:trace contextRef="#ctx0" brushRef="#br0" timeOffset="89015.33">5355 11324 0,'0'0'15,"0"-21"-15,0 42 32,-21 0-32,0 1 15,21-1-15,0 21 0,-21-21 16,21 0-16,-22 1 0,22 20 15,-21-21-15,21 0 0,0 22 0,-21-22 16,21 0-16,-21 0 0,21 0 0,-21 0 16,21 1-16,0-1 15,0 0 1,0-42 15,0 0-31,21 21 16,0-22-16,-21 1 0,21 21 15,0-21-15</inkml:trace>
  <inkml:trace contextRef="#ctx0" brushRef="#br0" timeOffset="89271.36">5482 11472 0,'0'22'31,"0"-1"-31,0 0 15,0 0-15,0 0 0,0 0 16,0 1-16,0-1 0,0 0 16,0 0-16,0 0 0,-21-21 15,21 21-15,0 1 16,0-44 31,0 1-47,0 0 15,0 0-15,0 0 0,0 0 0</inkml:trace>
  <inkml:trace contextRef="#ctx0" brushRef="#br0" timeOffset="89479.31">5546 11303 0,'0'0'0,"-22"0"16,1 0 15,0 0-15,21 21-1,0 0 1</inkml:trace>
  <inkml:trace contextRef="#ctx0" brushRef="#br0" timeOffset="89887.14">5694 11557 0,'21'0'31,"0"0"-31,0 0 16,0 0-16,-21-21 0,22 0 16,-1 21-16,-21-21 0,0-1 15,0 1-15,0 0 16,0 0-16,0 0 16,-21 21 15,-1 21-31,1 0 15,21 0-15,0 0 16,-21 1-16,21-1 0,-21 0 0,21 0 16,0 0-16,0 0 0,0 1 0,0-1 15,0 0-15,0 0 16,0 0-16,21-21 16,0 0-1,0 0-15,1 0 0,-1 0 16,0 0-16,0 0 0,0-21 15</inkml:trace>
  <inkml:trace contextRef="#ctx0" brushRef="#br0" timeOffset="90447.22">6244 11409 0,'21'-42'15,"-21"20"-15,-21 22 31,0 0-31,0 0 0,0 0 16,-1 22-16,22-1 0,-21-21 0,0 21 16,0 0-16,21 0 0,-21 0 15,21 1-15,-21-22 0,21 21 0,-22 0 16,22 0-16,0 0 16,0 0-16,0 1 15,22-22 1,-1 0-16,0 0 0,0 0 15,0 0-15,0 21 16,1-21-16,-1 0 0,0 0 31,-21 21-31,0 0 16,-21 0 0,0-21-1,-1 0-15,1 21 16,0-21-16,0 0 15,21 22-15,-21-22 0,0 0 0,-1 0 16,1 0-16,0 0 16,21 21-16,-21-21 15,0 0 1,0 0-16,21 21 31,0-42 47</inkml:trace>
  <inkml:trace contextRef="#ctx0" brushRef="#br0" timeOffset="92154.02">6964 11515 0,'0'0'0,"-21"0"16,-1 0-16,1 0 15,21 21 16,21-21 16,1 0-31,-1 0-16,0 0 0,0 0 16,21 0-16,-20 0 0,20 0 0,-21 0 15,21 0-15,1 0 0,-1 0 16,0 0-16,1 0 0,-1 0 0,0 0 15,1 0-15,20 0 0,-20 0 0,20 0 16,-21 0-16,1 0 0,20 0 0,-20 0 16,20 0-16,-21 0 0,22 0 15,21 0-15,-43 0 16,-21 0-16,0 0 0,0 0 0,1 0 16,-1 0-16,0 0 0,-21-21 46,21 21-46,-21-21 16</inkml:trace>
  <inkml:trace contextRef="#ctx0" brushRef="#br0" timeOffset="92811.3">8445 10901 0,'0'0'0,"0"-21"16,-21 21 31,21 21-32,-21 0-15,21 0 16,0 0-16,0 1 0,0-1 15,0 21-15,0-21 0,0 22 0,0-1 16,0 0-16,0 1 0,0 20 16,0-21-16,0 22 0,0-22 0,0 1 15,0 20-15,0-21 0,0 1 0,0 20 16,0-20-16,0 20 0,-21-21 16,21 22-16,-21-1 0,21 1 15,-21-1-15,21 1 0,0-1 0,-22 1 16,22-1-16,-21 22 0,0 127 15,21-149-15,-21 1 0,21-1 16,0 1-16,0-1 0,0 1 16,0-22-16,0 22 0,0-22 0,0 0 15,0 1-15,0-1 0,0 0 0,0-21 16,0 22-16,0-22 0,0 21 0,0-21 16,0 22-16,0-22 0,0 0 0,0 0 15,-21 0-15,21 1 16,0-1-16,0-42 31,0-1-31,0 1 0,21-21 16,-21 21-16,0-22 0,21 1 0,0 0 15,-21-1-15</inkml:trace>
  <inkml:trace contextRef="#ctx0" brushRef="#br0" timeOffset="93699.49">8361 10964 0,'-21'0'0,"-1"-21"15,44 21 32,-1 0-47,0 0 0,0 0 16,21 0-16,-20 0 0,-1 0 0,21 0 16,0 0-16,1 0 0,-1 0 15,22 0-15,-1 0 0,1 0 16,-1 0-16,22 0 0,-22 0 0,1 0 15,-22 0-15,22 0 0,-1 0 16,-21 0-16,1 0 0,-1 0 0,0 0 16,-20 0-16,20 0 0,-21 0 0,0 0 15,0 0-15,-21-21 16,0 0 15,-21 21-31,0 0 16,0-21-1,0 21-15,0-21 32,-1 21-32,1 0 15,21-22 1,-21 22-16,42 0 47,0 0-32,1 0-15,-1 0 16,0 0-16,0 0 0,0 22 16,-21-1-1,0 0-15,0 0 16,0 0-16,0 0 16,-21 1-16,21-1 0,0 0 15,-21 0-15,21 0 0,-21 0 0,0 1 16,21-1-16,0 0 0,-22 0 15,22 0-15,-21 0 16,21 1 0,0-44 15</inkml:trace>
  <inkml:trace contextRef="#ctx0" brushRef="#br0" timeOffset="94271.71">9737 10689 0,'0'0'0,"0"-21"0,-22 42 47,22 0-47,0 1 0,0-1 0,0 21 16,0-21-16,0 22 0,0-22 0,0 21 15,0 0-15,0 1 0,0 20 0,0-20 16,-21 20-16,0-21 0,21 22 15,-21-22-15,0 1 0,0-1 0,21 0 16,-22 1-16,22-1 0,-21-21 0,21 0 16,0 0-16,0 1 0,0-1 0,0 0 15,0-42 32,0 0-47,21-1 0,-21 1 0,22 0 16,-22 0-16,21 0 15,-21-22-15,21 22 0,0-21 0</inkml:trace>
  <inkml:trace contextRef="#ctx0" brushRef="#br0" timeOffset="95155.45">9779 10668 0,'0'-21'16,"0"42"-16,-21-42 0,21 0 0,0 0 0,0-1 15,21 22 32,0 0-47,0 0 16,0 0-16,22 0 16,-22 0-16,21 0 0,1 0 0,-1 0 15,21 0-15,-20 0 0,20 0 0,1 0 16,-1 0-16,1 0 0,20 0 15,-20 0-15,21 0 0,-1 0 0,1 0 16,21 22-16,-22-22 0,1 0 0,0 0 16,-1 0-16,-20 0 0,-1 0 15,22 0-15,-21 0 0,-1 0 16,1 0-16,-1 0 0,1 0 0,-1 0 16,1 0-16,20 0 0,-20 0 0,-1 0 15,1 0-15,-1 0 0,1 0 16,-22 0-16,0 0 0,22 0 0,-43 0 15,21 0-15,-20 0 0,-1 0 0,0 0 16,0 0-16,0 0 0,-21 21 31,0 0-15,0 0 0,0 0-16,0 0 0,0 1 15,0-1-15,0 0 0,0 0 0,0 0 16,-21 0-16,0 22 15,21-22-15,-21 21 0,21 1 0,0-22 16,-21 21-16,21 0 0,-22 1 0,22 20 16,-21-20-16,21-1 0,0 0 0,0 1 15,0-1-15,0 0 0,0 1 16,0-1-16,0 0 0,-21-21 0,21 22 16,0-22-16,-21 21 0,21-21 0,0 1 15,0 20-15,-21-21 0,0 0 0,21 0 16,-22 1-16,22-1 0,-21 0 15,0 0-15,0-21 16,0 21-16,0-21 0,-1 0 0,1 0 16,0 0-16,0 0 0,-21 0 15,20 0-15,-20 0 0,0 0 0,-1 0 16,1 0-16,-21 0 0,20 0 0,-20 0 16,-1-21-16,1 21 0,-22-21 15,0 21-15,1 0 0,-1-21 0,-21 0 16,0 21-16,22 0 0,-22 0 0,0-22 15,21 22-15,-20 0 0,20 0 0,0 0 16,22 0-16,-22 0 0,22 0 16,20 0-16,-20 0 0,20 0 0,1 0 15,0 0-15,21 0 0,-1 0 0,1 0 16,0 0-16,0 0 0,0 0 16,21-21 15,0 0-16,0 0-15,0 0 0,21 21 16,-21-21-16</inkml:trace>
  <inkml:trace contextRef="#ctx0" brushRef="#br0" timeOffset="95799.21">10139 10986 0,'0'0'0,"21"0"32,0-22-17,0 22-15,0 0 0,1 0 0,-1 0 16,0-21-16,0 21 0,-21-21 31,0 0-15,-21 21-1,0 0-15,-22 0 0,22 0 0,0 0 16,0 0-16,0 0 0,0 21 16,-1 0-16,1 0 0,0 1 0,0-1 15,0 0-15,0 0 0,-1 0 0,22 0 16,-21 1-16,21-1 0,0 0 15,0 0-15,0 0 0,0 0 0,21 1 16,1-1-16,-1-21 16,0 0-16,0 21 0,0-21 0,0 0 15,1 0-15,-1 0 0,0 0 16,0 0-16,0 0 0,-21-21 16,-21 21 15,0 0-31,0 0 15,-22 0-15,22 0 0,0 21 0,0 0 16,0-21-16,0 21 0,21 0 0,-22 1 16,1-1-16,21 0 0,0 0 15,0 0-15,0 0 0,0 1 16,0-1-16,0 0 16,21-21-1,1 0-15,-1 0 0,0 0 16,0 0-16,0-21 15,0 0-15,22 21 0,-22-22 0,0 22 16,0-21-16,0 0 0,1 0 0,-1 0 16,21 0-16,-21-1 0</inkml:trace>
  <inkml:trace contextRef="#ctx0" brushRef="#br0" timeOffset="96226.97">10435 11197 0,'0'0'15,"-21"0"1,0 21-16,0 1 15,21-1-15,0 0 0,-22 0 16,22 0-16,-21-21 0,21 21 16,-21 1-16,21-1 0,0 0 15,-21 0-15,21 0 16,-21-21-16,21 21 16,0-42 15,0 0-16,21 0-15,0 0 0,-21 0 16,21 21-16,0-22 0,-21 1 0,22 0 16,-1 0-16,0 0 0,-21 0 15,21 21-15,0-22 0,0 22 0,1-21 16,-1 21-16,0 0 16,-21 21-1,0 1-15,0-1 0,0 0 0,0 0 16,0 0-16,0 0 0,0 1 15,0-1-15,0 0 0,-21 0 16,21 0-16,0 0 0,-21-21 16,21 22-16,-22-22 15,44-22 17,-1 22-32,-21-21 0</inkml:trace>
  <inkml:trace contextRef="#ctx0" brushRef="#br0" timeOffset="96823.7">10901 11218 0,'0'-21'0,"0"0"0,-21 21 16,-1 0-16,1 0 15,0 0-15,0 0 0,0 0 16,0 0-16,-1 21 0,1 0 15,0 1-15,21-1 0,0 0 0,-21 0 16,21 0-16,-21 0 16,21 1-16,0-1 0,0 0 15,0 0-15,21-21 16,0 0-16,0 0 0,0 0 16,1 0-16,-1 0 0,0-21 15,0 21-15,-21-21 0,21 21 0,0-21 16,-21-1-16,22 22 0,-22-21 0,21 0 15,-21 0-15,21 21 0,-21-21 16,21 0-16,-21 42 31,0 0-15,0 0-16,-21 0 0,21 22 16,-21-22-16,21 21 0,0-21 15,0 22-15,0-1 0,0 0 0,0 1 16,-21 20-16,21-21 0,0 22 0,-22-22 15,22 22-15,-21-1 0,21 1 0,0-22 16,-21 22-16,0-22 0,0 0 0,21 22 16,-21-43-16,-1 21 0,22-21 15,-21 22-15,0-22 0,0 0 0,0-21 16,0 21-16,-1-21 0,1 0 0,0 0 16,0 0-16,0 0 0,0-21 15,-1 0-15,1 21 0,21-21 16,-21 0-16,0-1 0,21 1 15,0 0-15,0 0 0,0 0 16,0 0-16,0-1 0,0 1 0,0 0 16,0 0-16,0 0 0,0 0 0,21-22 15,0 22-15,-21-21 0,21 21 0,1-22 16</inkml:trace>
  <inkml:trace contextRef="#ctx0" brushRef="#br0" timeOffset="97171.11">11007 10964 0,'0'-21'0,"0"42"0,0-63 0,0 21 15,0 0 1,0 42-1,0 0-15,-22 0 16,22 0-16,0 1 0,0 20 16,-21-21-16,21 21 0,0 1 0,0-1 15,0 0-15,-21 1 0,21-22 0,-21 21 16,21-21-16,0 22 0,0-22 16,0 0-16,0 0 0,-21 0 0,21 1 15,21-44 32,-21 1-47,21 21 16,0-21-16</inkml:trace>
  <inkml:trace contextRef="#ctx0" brushRef="#br0" timeOffset="97408.22">11239 11240 0,'0'21'15,"0"0"1,0 0-16,0 0 16,0 0-16,-21 1 0,21-1 15,-21 0-15,21 0 16,0 0 0,0-42 30,0 0-46,0 0 16,0 0-16</inkml:trace>
  <inkml:trace contextRef="#ctx0" brushRef="#br0" timeOffset="97547.45">11282 11155 0,'0'0'0,"0"-21"15,0 42 48</inkml:trace>
  <inkml:trace contextRef="#ctx0" brushRef="#br0" timeOffset="97960.11">11536 11218 0,'0'0'0,"0"-21"31,-21 21-31,-1 0 16,1 0-16,0 0 16,0 21-16,0 1 0,21-1 15,0 0 1,0 0-16,0 0 0,0 0 15,21-21 1,-21 22-16,21-22 0,0 0 0,0 21 16,-21 0-16,22-21 0,-1 21 0,-21 0 15,21-21-15,-21 21 16,0 1 0,0-1-16,-21-21 15,0 21-15,-1-21 0,1 0 16,0 0-16,0 0 0,0 0 0,0 21 15,-1-21-15,1 0 16,0 0-16,42-21 47,0 0-47</inkml:trace>
  <inkml:trace contextRef="#ctx0" brushRef="#br0" timeOffset="98453.9">11769 11028 0,'0'0'0,"0"-21"16,0 42 15,-22 0-31,22 0 0,0 0 16,0 1-16,0-1 0,0 0 15,0 21-15,0-21 0,0 22 0,0-22 16,0 21-16,-21-21 0,21 1 0,0 20 16,0-21-16,-21 0 0,21 0 0,0 1 15,0-1-15,0 0 16,-21-21-16,21 21 0,0-42 31,0 0-15,0 0-16,0-1 15,0 1-15,21 0 16,0 0-16,-21 0 0,21 0 0,1-1 16,-1 1-16,0 0 0,0 21 0,0-21 15,0 21-15,1 0 0,-1 0 0,0 0 16,0 0-16,-21 21 16,21 0-16,-21 0 0,0 1 0,0-1 15,0 0-15,0 0 0,0 0 0,0 0 16,-21 1-16,0-1 0,21 0 0,-21 0 15,0-21-15,21 21 0,-22 0 0,1 1 16,0-22 0,0 0-1,0 0 1</inkml:trace>
  <inkml:trace contextRef="#ctx0" brushRef="#br0" timeOffset="99297.2">8509 13187 0,'0'0'0,"-21"0"15,21 21-15,21-21 32,21 0-17,-21 0-15,22 0 0,20 0 0,1 0 16,-1 0-16,1 0 0,20 0 0,-20 0 16,21 0-16,-1 0 0,-20 0 0,-1 0 15,1 0-15,-1 0 0,-20 0 16,-1 0-16,0 0 0,-21-21 0,1 21 15,-1 0-15,-21-21 16,-21 21 0,-1-21-16,1 21 0,0 0 0,0 0 15,0 0-15,0 0 0,-1-22 16,1 22-16,0 0 0,0 0 0,0 0 16,42 0 15,0 0-31,0 0 15,0 0-15,22 0 0,-22 0 16,0 0-16,0 0 0,0 0 0,1 0 16,-22 22-16,0-1 0,21-21 0,-21 21 15,0 0-15,0 0 0,0 0 0,0 1 16,-21-1-16,-1-21 0,22 21 16,-21 0-16,0 0 0,0 0 0,0-21 15,21 22-15,-21-1 0,-1-21 16,22 21-16,0 0 15,-21-21-15</inkml:trace>
  <inkml:trace contextRef="#ctx0" brushRef="#br0" timeOffset="99770.21">10223 12869 0,'0'0'0,"0"22"47,0-1-47,0 0 0,0 0 16,0 21-16,0-20 0,0 20 15,0 0-15,0 1 0,0-1 0,-21 0 16,0 1-16,21-1 0,-21 0 0,21 1 15,-21-1-15,21-21 0,-21 21 16,21 1-16,-22-22 0,22 21 0,0-21 16,0 1-16,0-1 0,0 0 15,0 0-15,0-42 32,0 0-32,0 0 0,0-1 15,0 1-15,0 0 0,0-21 0,0 21 16,0-22-16,22 22 0,-22-21 15,0-1-15</inkml:trace>
  <inkml:trace contextRef="#ctx0" brushRef="#br0" timeOffset="100591.26">10139 12996 0,'0'-63'16,"0"21"-16,0 147 0,0-232 0,0 106 16,21 21-1,0 0-15,0 0 16,0 0-16,22 0 0,-22 0 15,21 0-15,1 0 0,-1 0 0,0 0 16,22 0-16,-1 0 0,1 0 16,20 0-16,-20 0 0,21 0 15,20 0-15,-20-21 0,21 21 0,-21 0 16,20 0-16,1 0 0,0 0 0,0 0 16,0 0-16,21 0 0,-21 0 15,21 0-15,-22 0 0,1 0 0,-21-21 16,21 21-16,-22 0 0,1 0 0,0 0 15,-1 0-15,1 0 0,0 0 0,-22 0 16,1 0-16,-22-21 0,22 21 16,-22 0-16,0 0 0,-21 0 0,22 0 15,-22 0-15,0-21 0,0 21 16,0 0-16,-21 21 47,0 0-47,0 0 15,0 0-15,0 0 0,-21 1 0,21-1 16,-21 0-16,21 21 0,-21-21 0,21 22 16,0-1-16,0-21 0,0 22 0,-21-1 15,21 0-15,0-21 0,-21 22 16,21-1-16,0 0 0,0 1 0,0-1 16,0 0-16,0 1 0,0-22 0,-22 21 15,22 1-15,-21-1 0,21-21 16,-21 21-16,21-20 0,0-1 15,-21 21-15,0-21 0,0 0 0,-1 1 16,1-1-16,0-21 0,21 21 16,-21-21-16,0 21 0,0-21 15,-1 0-15,1 0 0,0 0 16,0 0-16,0 0 0,-22 0 0,22 0 16,-21 0-16,0 0 0,-1 0 0,1 0 15,-22 0-15,1 0 0,-1 0 0,-20 0 16,20 0-16,-20 0 0,-22 0 15,21 0-15,-21 0 0,0 0 16,22 0-16,-22 0 0,0 0 0,0 0 16,0 0-16,1 0 0,-1 0 0,0 0 15,0 0-15,21 0 0,-20 21 16,20-21-16,21 0 0,1 0 0,-22 0 16,22 0-16,20 0 0,-20 0 0,-1 0 15,22 0-15,-21 0 0,20 0 0,-20 0 16,20 0-16,1 0 0,-21 0 15,20 0-15,1 0 0,21 0 0,-22 0 16,22 0-16,0 0 0,0 0 16,21-21 15,0 0-31,21 0 16</inkml:trace>
  <inkml:trace contextRef="#ctx0" brushRef="#br0" timeOffset="100911.7">10583 13145 0,'0'0'0,"0"21"31,0 0-15,0 0-16,0 0 0,-21 0 0,21 22 16,-21-22-16,21 21 0,0-21 0,0 22 15,0-1-15,-21-21 0,21 22 16,0-1-16,-21-21 0,21 0 0,0 22 16,0-22-16,0 0 0,0 0 0,0 0 15,21-21 16,0 0-31,-21-21 16,21 0-16,0 0 0</inkml:trace>
  <inkml:trace contextRef="#ctx0" brushRef="#br0" timeOffset="101172.54">10880 13123 0,'0'0'0,"0"22"31,0-1-31,0 0 0,0 21 16,0-21-16,0 22 0,0-22 0,0 21 15,-22-21-15,22 22 0,0-1 16,-21-21-16,21 22 0,0-22 16,-21 0-16,21 21 0,0-21 0,0 1 15,0-1-15,0 0 0,-21-21 47,0 0-47,21-21 0,-21 21 16,-1-21-16</inkml:trace>
  <inkml:trace contextRef="#ctx0" brushRef="#br0" timeOffset="101523.89">10520 13589 0,'0'-21'15,"21"21"-15,0 0 16,0 0-16,0 0 0,1-21 0,-1 21 16,21 0-16,-21-21 0,0-1 0,22 22 15,-22-21-15,21 21 0,1-21 0,-1 21 16,-21-21-16,21 21 0,-20-21 16,-1 21-16,0 0 0,0-21 0,0 21 15,-21 21 16,0 0-31,0 0 16,0 0-16,-21 0 0,21 1 0,0-1 16,-21 0-16,21 0 15,0 0-15,0 0 0,0 1 32,-21-22-17,21-22 1,0 1-16,-21 21 0,21-21 15,0 0-15,0 0 0</inkml:trace>
  <inkml:trace contextRef="#ctx0" brushRef="#br0" timeOffset="101695.57">11091 13229 0,'0'0'0,"-21"0"0,0 0 15,0 0-15,0 0 16,-1 0-1,22 21 17,22-21-32,-1 22 0,0-1 15,0-21-15,-21 21 0</inkml:trace>
  <inkml:trace contextRef="#ctx0" brushRef="#br0" timeOffset="102147.33">11388 13420 0,'0'21'16,"0"0"-16,0 0 15,-22 0-15,22 1 16,-21-22-16,21 21 0,0 0 0,0 0 16,0 0-16,0 0 0,-21 1 15,21-1 1,0 0-1,0-42 17,0 0-17,0-1-15,0 1 0,0 0 16,0 0-16,21 0 0,0 0 0,-21-1 16,22 1-16,-1 0 0,0 0 0,0 0 15,0 21-15,0 0 0,1 0 16,-1-21-16,0 21 0,0 0 15,-21 21-15,21 0 0,-21 0 16,0 0-16,0 0 0,0 1 0,0-1 16,0 0-16,0 0 0,0 0 15,0 0-15,0 1 0,0-1 16,0 0-16,0 0 16,0-42 30,21 0-46,1 0 0</inkml:trace>
  <inkml:trace contextRef="#ctx0" brushRef="#br0" timeOffset="102858.97">12128 13462 0,'0'0'0,"0"-21"0,-21 21 16,0-21-16,0 21 15,0 0-15,0 0 0,-1 0 0,1 0 16,0 0-16,0 0 0,0 21 0,0-21 16,-1 21-16,1 0 0,0 0 0,21 1 15,-21-1-15,0 0 0,21 0 0,-21 0 16,21 0-16,0 1 0,0-1 16,0 0-16,0 0 0,0 0 0,0 0 15,21 1-15,0-22 0,0 0 16,0 0-16,22 0 0,-22 0 15,0 0-15,0 0 0,0-22 16,22 22-16,-22-21 0,0 0 16,0 0-16,0 0 0,22 0 0,-22-22 15,0 22-15,0-21 0,0-1 0,-21 1 16,21 21-16,22-21 0,-22-1 16,-21 1-16,21 0 0,0 20 0,0 1 15,-21-21-15,0 21 0,0 0 16,-21 42 15,0 0-31,0-21 0,0 42 0,0-21 16,-1 1-16,22-1 0,-21 21 0,21-21 15,-21 22-15,21-22 0,0 0 16,0 21-16,0-21 0,0 1 16,0 20-16,0-21 0,0 0 0,21 0 15,0-21-15,1 22 0,20-1 0,-21-21 16,0 0-16,0 0 0,1 0 0,20 0 15,-21 0-15,0 0 0,0-21 16,1 21-16,20-22 0,-21 1 0,0 0 16,0 0-16,-21 0 0,22 0 0,-1-1 15,0 1-15,-21-21 0,0 21 16,0 0-16,-21 42 47,21 0-47,0 0 0,0 0 0,-21 0 15,21 1-15,0-1 0,0 0 16,0 0-16,0 0 0,0 0 16,0 1-16,0-1 15,21-21 17,-21-21-32,21-1 0,0 1 15</inkml:trace>
  <inkml:trace contextRef="#ctx0" brushRef="#br0" timeOffset="103019.17">12869 13335 0,'0'-21'15,"0"84"-15,0-105 0,-21 21 0,0 21 16,0 0 0,0 0 30,-1 0-46</inkml:trace>
  <inkml:trace contextRef="#ctx0" brushRef="#br0" timeOffset="104157.12">8297 13780 0,'0'-22'15,"21"22"1,-21 22 0,0-1-1,0 0-15,0 0 0,0 21 0,0 1 16,0-1-16,0 0 0,0 1 0,0-1 15,0 0-15,0 22 0,0-1 16,0-20-16,-21 20 0,21 1 0,-21-1 16,21-20-16,-21 20 0,21-21 0,-21 1 15,0-1-15,21 0 0,-22-20 16,22 20-16,0-21 0,0 21 0,-21-20 16,21-1-16,-21 0 0,21 0 15,0 0-15,0 0 16,21-21 31,0 0-32,1 0-15,20 0 0,-21 0 0,21 0 16,1 0-16,-22 22 0,42-22 0,-20 0 16,-1 0-16,22 0 0,-1 0 15,1 0-15,-22 0 0,21 0 0,1 0 16,-22 0-16,22 0 0,-22 0 0,-21 0 15,22 0-15,-22 0 0,0 0 0,0 0 16,-42 0 15,0 0-31,0 0 0,-1-22 16,1 22-16,0 0 0,0 0 16,0 0-16,0 0 15,21-21-15,21 21 16,0 0-1,0 0-15,0 0 0,0 0 16,1 0-16,-1 0 0,0 0 0,0 0 16,-21 21-16,21 1 0,-21-1 15,0 0-15,0 0 0,0 0 16,-21 0-16,0 1 16,0-22-16,0 21 0,-1 0 0,-20 0 15,21-21-15,0 21 0,0-21 0,-1 21 16,1-21-16</inkml:trace>
  <inkml:trace contextRef="#ctx0" brushRef="#br0" timeOffset="104685.24">9440 14753 0,'0'0'15,"0"21"16,0 1-31,0 20 0,0-21 0,0 21 16,0 1-16,0-1 0,0 0 0,0 1 16,0 20-16,0-20 0,0 20 15,0-21-15,0 1 0,-21-1 16,21 0-16,-21-20 0,21 20 0,0-21 16,0 0-16,0 22 0,-21-22 15,21 0-15,-21-21 16,21-21-1,0 0 1,0-1-16,0 1 0,0 0 16,0-21-16,0-1 0,0 1 0,0 0 15</inkml:trace>
  <inkml:trace contextRef="#ctx0" brushRef="#br0" timeOffset="105476.56">9398 14796 0,'0'-64'16,"0"128"-16,0-149 15,0 64-15,21 21 16,0 0-16,0 0 16,1 0-16,-1 0 0,21 0 15,0 0-15,1 0 0,-1 0 0,22 0 16,-1 0-16,1 0 0,20 0 16,-20 0-16,20 0 0,1 0 0,0 0 15,-1 21-15,1-21 0,21 0 0,0 0 16,21 21-16,-21-21 0,21 0 15,0 0-15,-22 21 0,22-21 0,0 0 16,0 0-16,0 0 0,0 21 0,-21-21 16,21 0-16,-21 0 0,-21 0 15,21 0-15,-43 0 0,22 0 16,-22 0-16,1 0 0,-22 0 0,0 0 16,1 0-16,-1 0 0,-21 0 0,22 0 15,-22 0-15,0 0 16,0 0-16,0 0 0,0 0 15,1 0-15,-1 22 16,-21-1-16,21 0 16,-21 0-16,21-21 0,-21 21 15,0 0-15,0 1 0,0 20 0,0-21 16,0 21-16,0-20 16,0 20-16,0 0 0,0 1 0,-21-1 15,21 0-15,-21 22 0,21-22 0,0 0 16,0 1-16,0-1 0,-21 0 0,21-20 15,0 20-15,-22 0 0,22-21 16,0 22-16,0-22 0,0 21 0,-21-21 16,21 1-16,-21-1 0,0 21 0,21-21 15,0 0-15,-21 1 0,0-22 16,-1 21-16,1 0 0,0 0 16,0-21-16,0 21 0,-22-21 0,22 0 15,0 0-15,-21 0 0,-1 0 16,1 0-16,0 0 0,-22 0 15,1 0-15,-22 0 0,22 0 0,-22 0 16,0 0-16,-21 0 0,22 0 0,-22 0 16,21 0-16,-21 0 0,1 0 15,-1 0-15,0 0 0,0 0 0,0 0 16,22 0-16,-22 0 0,0 0 0,21 0 16,-21 0-16,22 0 0,-1 0 0,0 0 15,-20 0-15,20 0 0,0 0 16,1 0-16,20 0 0,1-21 0,-1 21 15,22-21-15,-1 21 0,1 0 0,21 0 16,0 0-16,0 0 16,-1 0-16,22-21 0,0 0 15,-21 21-15,21-22 16,0 1-16,0 0 16,0 0-16</inkml:trace>
  <inkml:trace contextRef="#ctx0" brushRef="#br0" timeOffset="105811.44">10160 15028 0,'0'0'0,"-21"22"32,21-1-32,0 0 0,-21 0 0,21 21 15,0-20-15,0 20 0,0 0 0,0 1 16,-22-1-16,22-21 0,-21 21 0,21 1 16,-21-22-16,21 21 0,-21-21 15,21 1-15,0-1 0,0 0 0,0 0 16,0 0-16,0-42 47,21 0-47,0 0 0,-21 0 15,21-1-15</inkml:trace>
  <inkml:trace contextRef="#ctx0" brushRef="#br0" timeOffset="106163.31">10393 15177 0,'-21'0'0,"42"0"0,-42 0 31,-1 21-31,-20 0 16,21 0-16,0 0 0,0 0 15,-1 1-15,1-1 0,0 0 16,0 0-16,0 0 0,0 0 0,21 1 16,-22-1-16,22 0 15,0 0 1,0 0-1,22-21-15,-22 21 16,21 1-16,0-1 16,-21 0-16,21 0 0,0-21 15,0 21-15,-21 0 0,22 1 16,-1-22-16,-21 21 0,21-21 16,0 21-16,0-21 15,0 0-15,1 0 16,-1 0-16,0 0 0,0 0 15,0 0-15,0 0 0,-21-21 16,22 0-16,-1 21 0,0-22 0</inkml:trace>
  <inkml:trace contextRef="#ctx0" brushRef="#br0" timeOffset="107003.42">10689 15431 0,'-21'0'0,"42"0"0,-63 0 15,21 0-15,-1 0 16,1 0-16,21 21 0,-21 0 16,0-21-16,21 21 0,-21 0 0,21 0 15,0 1-15,0-1 0,0 0 16,0 0-16,0 0 16,0 0-16,21-21 15,0 0-15,0 0 16,0 0-16,1 0 15,-1-21-15,-21 0 0,21 21 0,-21-21 16,21 21-16,-21-21 0,0 0 16,21 21-16,-21-22 0,0 1 0,0 0 15,0 42 17,0 0-17,0 1-15,0-1 16,0 0-16,0 0 0,0 0 15,0 0-15,21 1 16,1-22-16,-1 0 0,0 0 16,0 0-16,0 0 15,0 0-15,1 0 0,-1 0 0,21-22 16,-21 22-16,0-21 0,1 21 0,-1-21 16,0 0-16,-21 0 0,21 0 15,-21-1-15,0 1 16,0 0-16,0 0 15,-21 21 1,21 21-16,0 0 16,-21-21-16,21 21 0,-21 1 0,21-1 15,0 0-15,0 0 0,0 0 0,-22 0 16,22 1-16,-21-22 0,21 21 16,-21 0-16,21 0 15,0-42 16,0 0-15,21 0-16,-21-1 0,21 22 16,-21-21-16,0 0 0,22 0 0,-1 0 15,0 21-15,-21-21 0,21-1 0,0 1 16,-21 0-16,21 21 0,1 0 16,-22-21-16,21 21 0,0 0 15,-21 21-15,0 0 16,0 0-16,0 1 15,0-1-15,0 0 0,0 0 0,0 0 16,0 0-16,0 1 0,0-1 16,21 0-16,-21 0 15,21-21 1,0 0-16,1 0 16,-1 0-16,0 0 15,0-21-15,0 21 0,0-21 16,1 0-16</inkml:trace>
  <inkml:trace contextRef="#ctx0" brushRef="#br0" timeOffset="108595.39">11599 15431 0,'0'0'0,"-21"0"16,21 21-16,-21 0 15,0-21-15,0 21 0,21 0 0,0 0 16,0 1-16,-22-22 0,22 21 15,-21 0-15,21 0 0,0 0 0,0 0 16,0 1-16,0-44 63,0 1-63,21 0 15,1 0-15,-22 0 16,0 0-16,21 21 0,0-22 15,-21 1-15,21 21 0,-21-21 0,21 21 16,-21 21 15,0 0-31,0 1 16,0-1-16,21 0 0,-21 0 16,0 0-16,0 0 0,22 1 15,-1-1-15,0-21 16,0 0-16,0 0 0,0 0 15,1 0-15,-1 0 0,0 0 0,0 0 16,0 0-16,0 0 0,1-21 0,-1 21 16,0-22-16,-21 1 15,21 21-15,-21-21 0,21 0 0,-21 0 16,0 0-16,0-1 0,0 1 16,0 0-16,0 0 15,-21 21-15,0 0 16,0 0-16,0 0 0,-1 0 0,22 21 15,-21 0-15,0 0 0,0 1 0,21-1 16,-21 0-16,21 0 16,-21 0-16,21 0 15,0 1-15,0-1 0,21-21 16,0 0-16,0 0 16,0 0-16,0 0 15,1 0-15,-22-21 0,21 21 0,0-22 16,0 1-16,0 0 0,0 0 15,-21 0-15,22 0 16,-1 21-16,-21 21 31,0 0-15,0 0-16,0 0 0,21 0 16,-21 1-16,21-1 15,-21 0-15,0 0 0,21-21 16,0 21-16,1-21 0,-1 0 15,0 0-15,0 0 0,0 0 0,0 0 16,1 0-16,-1 0 0,0-21 16,0 0-16,0 21 0,0-21 0,1 0 15,-1 21-15,-21-22 0,0 1 0,21 0 16,-21 0-16,0 0 0,0 0 16,-21-1-1,0 22-15,-1 0 0,1 0 16,0 0-16,0 22 0,0-1 15,0 0-15,-1-21 0,1 21 0,21 0 16,-21 0-16,0 1 16,21-1-16,0 0 15,0 0-15,0 0 16,21-21-16,0 0 0,0 0 16,1 0-16,-1 0 15,0 0-15,0-21 0,0 0 16,0 21-16,-21-21 0,22 21 0,-22-21 15,21-1-15,-21 1 0,0 0 0,21 0 16,-21-21-16,21 20 0,-21 1 16,0 0-16,0-21 0,0 21 0,21-1 15,-21 1-15,0 0 0,0 0 16,0 42 15,-21 0-31,21 22 16,0-22-16,-21 0 0,21 0 0,0 21 15,0-20-15,0-1 0,0 0 16,0 0-16,0 0 0,0 0 0,0 1 16,0-1-16,21 0 0,0-21 15,0 0-15,1 21 0,-1-21 16,0 0-16,0 0 0,0 0 16,0 0-16,1-21 0,-1 21 15,-21-21-15,21 21 16,0-21-16,-21-1 0,0 1 15,0 0-15,0 0 0,0 0 16,0 0-16,-21 21 31,0 21-31,0-21 16,-1 21-16,22 0 16,0 0-16,-21-21 0,21 21 0,0 1 15,0-1 1,21-21 15,1 0-31,-1-21 16,0 21-16,-21-22 15,0 1-15,21 21 0,0-21 16,-21 0-16,0 42 31,0 0-15,0 0-16,0 1 0,0-1 15,0 0 1,0 0 0,21-21-16,1 0 15,-1 0-15,0 0 16,0 0-16,0 0 0,-21-21 16,21 21-16,1-21 0</inkml:trace>
  <inkml:trace contextRef="#ctx0" brushRef="#br0" timeOffset="110043.96">12636 11282 0,'0'0'0,"-21"0"0,21 21 16,-21-21-16,0 0 15,21 21 1,0 0 15,21-21-15,0 0-1,0 0-15,1 0 16,-1 0-16,0 0 0,0 0 16,0 0-16,22 0 0,-22 0 0,0 0 15,21 0-15,-21 0 0,22 0 16,-22 0-16,21 0 0,1 0 0,-22 0 16,21 0-16,0 0 0,-20 0 0,20 0 15,0 0-15,1 0 0,-22 0 16,21 0-16,0 0 0,1 0 0,-1 0 15,22 0-15,-22 0 0,21 0 0,-20 0 16,20 0-16,1 0 0,20 0 16,-20 0-16,21 0 0,-1 0 0,22 0 15,-21 0-15,-1 22 0,22-22 0,-21 0 16,0 0-16,-1 0 0,1 0 0,0 0 16,-1 0-16,-20 0 0,-1 0 0,1 0 15,-22 0-15,22 0 0,-22 0 16,-21 0-16,21 0 0,-20 0 0,-1 0 15,0 0-15,0 0 16,0 0 0,-21-22 77,0 1-77,0 0 0</inkml:trace>
  <inkml:trace contextRef="#ctx0" brushRef="#br0" timeOffset="110585.52">15663 10647 0,'0'0'15,"0"-21"-15,0 42 32,0 0-17,0 0-15,0 0 0,0 22 0,0-22 16,0 21-16,0 1 0,0-1 0,0 0 15,0 1-15,0-1 0,0 21 16,0-20-16,-21 20 0,21-20 16,0-1-16,-21 21 0,21-20 0,0-1 15,0 0-15,0 1 0,0-1 0,-21 0 16,21 1-16,0-22 0,0 21 0,0-21 16,0 1-16,0 20 0,0-21 0,0 0 15,0 0-15,0 1 16,0-1-16,0-42 31,0-1-15,0 1-16,0 0 0,0 0 15,0 0-15,0 0 0,0-1 16,0-20-16,0 21 0,0-21 0</inkml:trace>
  <inkml:trace contextRef="#ctx0" brushRef="#br0" timeOffset="111411.72">15769 10414 0,'0'-21'15,"0"42"-15,-21-42 0,21 0 0,-21 21 16,21-21-16,-21 21 15,-1 0-15,1 0 0,21 21 47,0 0-47,21 0 16,1-21-16,-1 0 0,0 21 0,0-21 16,21 0-16,-20 0 0,20 0 0,0 21 15,1-21-15,20 0 0,-21 0 0,22 0 16,-1 0-16,1 0 0,-1 0 15,1 0-15,-1 0 0,1 0 0,-1 0 16,1 0-16,-1 0 0,1 0 16,-1 0-16,-20 0 0,20 0 0,-20 0 15,20 0-15,1 0 0,-22 0 16,0 0-16,22 0 0,-22-21 0,22 21 16,-22 0-16,21 0 0,-20 0 0,-1-21 15,0 21-15,1 0 0,-22-21 0,21 21 16,-21 0-16,1 0 0,-1-21 15,0 21-15,-21-21 0,0-1 16,-21 22 15,0 0-15,21-21-16,-22 21 16,1 0-16,0 0 0,0 0 15,0 0-15,0 0 0,-1 0 16,1 0-16,0 0 15,21-21-15,-21 21 0,0 0 16,42 0 15,0 0-15,0 0-16,0 0 16,1 0-16,-1 0 0,0 0 15,0 0-15,0 0 0,0 0 16,1 0-16,-1 0 0,0 0 15,0 0 1,-21 21 0,0 0-16,-21 1 15,0-1-15,0 0 0,-1 0 0,1 0 16,0 22-16,0-22 0,0 0 0,0 0 16,21 0-16,-22 0 0,1 1 15,21-1-15,-21 0 0,21 0 16,0 0-16,-21-21 31,21 21-31</inkml:trace>
  <inkml:trace contextRef="#ctx0" brushRef="#br0" timeOffset="112147.29">16044 11811 0,'-21'0'15,"42"0"16,0 0-31,1 0 16,-1 0-16,21 21 0,-21-21 0,22 0 16,-1 0-16,0 0 0,22 21 0,-22-21 15,22 0-15,-22 0 0,21 0 0,1 22 16,-1-22-16,-20 0 0,20 0 16,-20 0-16,20 0 0,-21 0 0,1 0 15,-1 0-15,-21 0 0,22 0 0,-22 0 16,0 0-16,-21-22 0,0 1 15,0 0 1,-21 21 0,0-21-16,-1 21 0,1 0 0,0 0 15,0 0-15,0 0 0,21-21 16,21 21 31,0 0-47,0 0 0,0 0 0,1 0 15,-1 21-15,0-21 16,0 0-16,-21 21 0,0 0 16,0 0-16,0 1 0,0-1 15,0 0-15,0 0 0,0 0 0,-21 0 16,0 1-16,0-1 0,-1 0 16,22 0-16,-21 0 0,0-21 0,0 21 15,21 1-15,-21-22 0,0 0 0,-1 0 16,1 0-1,21-22-15</inkml:trace>
  <inkml:trace contextRef="#ctx0" brushRef="#br0" timeOffset="112775.77">18309 10118 0,'0'-21'15,"0"42"-15,21-64 0,-21 22 0,21 0 0,-21 0 16,22 0-16,-22 0 0,0 42 31,0 0-31,0 21 16,0-21-16,0 22 0,-22 20 0,22-20 15,-21 20-15,21-21 0,-21 22 0,0-1 16,0-20-16,21 20 0,-21-20 16,-1-1-16,22 0 0,-21-21 0,21 22 15,0-22-15,0 0 0,-21 0 0,21 0 16,0 1-16,0-1 0,-21-21 16,21-21 15,0-1-31,0 1 15,21 0-15,-21 0 0,21 0 0,0-22 16</inkml:trace>
  <inkml:trace contextRef="#ctx0" brushRef="#br0" timeOffset="113455.51">18373 10139 0,'0'-21'16,"-22"0"-16,44 126 0,-22-168 0,-43-1 0,43 43 0,-21 0 15,21 0-15,0 0 16,21 21-16,0-21 15,22 21-15,-22 0 0,42 0 0,-20 0 16,-1 0-16,22 0 0,-1 0 16,22 0-16,-22-22 0,22 22 15,21 0-15,-22 0 0,22 0 0,21 0 16,-21 0-16,21 0 0,-21 0 0,21 0 16,0 0-16,0 0 0,0 0 0,0 0 15,-21-21-15,21 21 0,-21 0 16,-1 0-16,-20 0 0,0-21 0,-1 21 15,-20 0-15,-1-21 0,1 21 0,-22 0 16,22-21-16,-22 21 0,-21-21 0,22 21 16,-22 0-16,0 0 0,0 0 15,0 0-15,0 0 16,-21 21 0,0 0-16,0 0 15,-21 0-15,0 0 16,0 1-16,21 20 0,-21-21 0,0 21 15,-1 1-15,22-1 0,0 0 0,-21 22 16,0-22-16,21 22 0,0-1 0,0 1 16,0-22-16,0 22 0,0-22 0,0 0 15,0 1-15,0-1 0,0 0 16,0 1-16,0-22 0,0 21 0,0-21 16,0 0-16,0 1 0,0-1 0,0 0 15,0 0-15,0 0 0,0 0 16,-21 1-16,0-22 0,0 0 15,-1 21-15,1-21 0,-21 21 16,0-21-16,-1 0 0,1 0 0,-22 0 16,1 0-16,-22 0 0,22 0 0,-22 0 15,-21 0-15,0 0 0,1-21 0,-1 0 16,-21 21-16,0 0 0,0 0 0,0 0 16,0 0-16,0 0 0,0 0 0,0 0 15,21 0-15,0 0 0,0 0 0,22 0 16,-22 0-16,42-22 0,-20 22 15,20 0-15,1 0 0,-1 0 16,22 0-16,-1-21 0,1 21 0,0 0 0,21 0 16,-1 0-16,1-21 0,0 21 15,21-21-15,0 0 16,21 0-16</inkml:trace>
  <inkml:trace contextRef="#ctx0" brushRef="#br0" timeOffset="113991.1">18817 10435 0,'0'0'0,"21"-21"0,-21 0 16,0 0-16,0 0 0,0-1 0,0 1 15,0 0-15,-21 42 31,21 22-31,-21-22 0,0 21 16,21 0-16,0-20 0,-21 20 0,-1 0 16,1 1-16,0-1 0,21-21 0,-21 21 15,0-20-15,0 20 0,-1-21 16,22 0-16,0 0 0,-21-21 0,21 22 0,0-44 47,21 22-47,1-21 0,-1 0 15,0-21-15,0 21 0,0-1 0,0-20 16,22 0-16,-22-1 0,0 1 0,0 0 16,0-1-16,1 1 0,-1 0 15,0-1-15,-21 22 0,21-21 0,-21 21 16,0 0-16,0 42 31,0 21-31,0-21 0,0 22 0,-21-1 16,21-21-16,0 21 0,-21 1 15,21-1-15,0 0 0,0 1 0,0-22 16,0 21-16,0-21 0,0 1 16,0-1-16,0 0 0,0 0 0,0 0 15,0 0-15,0 1 16,-21-44 15,21 1-31,-22 21 0</inkml:trace>
  <inkml:trace contextRef="#ctx0" brushRef="#br0" timeOffset="114163.28">18711 10647 0,'0'0'15,"21"0"17,1 0-17,-1 0-15,0 0 0,0 0 16,0 0-16,22 0 0,-22 0 0,0 0 15,0 0-15,21 0 0,-20 0 16,-1-21-16,21 21 0,-21-21 0</inkml:trace>
  <inkml:trace contextRef="#ctx0" brushRef="#br0" timeOffset="115527.85">19367 10499 0,'0'-21'15,"0"42"-15,-21-42 16,0 21-16,0 0 0,0 0 15,0 0-15,-1 21 0,1 0 16,0 0-16,0 0 0,21 22 0,-21-22 16,0 0-16,-1 0 0,22 21 0,0-20 15,0-1-15,0 0 0,-21 0 0,21 0 16,0 0-16,0 1 16,0-1-16,21-21 0,1 0 15,-1 0-15,0 0 0,21 0 16,-21 0-16,1 0 0,20 0 0,-21 0 15,21-21-15,-20-1 0,20 22 0,0-21 16,-21 0-16,1 0 0,20-21 16,-21 20-16,21-20 0,-20 21 15,-1-21-15,0-1 0,0 1 0,0 0 16,0-22-16,1 43 0,-22-21 0,21-1 16,-21 22-16,0 0 0,0 0 0,0 0 15,-21 21 1,-1 0-16,1 0 15,0 42-15,21-21 0,-21 0 0,21 22 16,-21-1-16,0 0 0,21 1 0,0-1 16,0 0-16,0 1 0,-22-22 0,22 21 15,0 0-15,0-20 16,0-1-16,0 0 0,0 0 0,0 0 16,0 0-16,22 1 0,-1-22 15,0 21-15,0-21 0,0 0 16,0 0-16,1 0 0,-1 0 0,21 0 15,-21-21-15,0-1 0,1 22 0,-22-21 16,21 0-16,0 21 0,0-21 16,0 0-16,-21 0 0,0-1 0,0 1 15,21 0-15,-21 0 0,0 42 32,0 0-17,0 0-15,-21 1 0,21-1 16,0 0-16,0 0 15,0 0-15,0 0 0,0 1 16,0-1-16,21-21 16,1 0-16,-1 0 15,0 0-15,0 0 0,0 0 16,0 0-16,1-21 0,-1 21 16,0-22-16,0 22 0,0-21 0,-21 0 15,21 0-15,1 0 0,-1 21 0,-21-21 16,0-1-16,21 22 0,-21-21 15,0 42 17,0 1-32,-21-22 0,21 21 15,-21 0-15,21 0 0,0 0 16,0 0-16,0 1 16,21-22 15,0 0-31,0 0 0,-21-22 31,21 22-31,-21-21 0,0 0 16,0 0-16,0 0 15,0 0-15,-21 21 0,21-22 16,0 1 0,0 0-1,21 21 1,-21-21-16,21 21 0,1 0 0,-1 0 15,0-21-15,0 21 0,0 0 0,0 0 16,1 0-16,-1 0 0,0 0 16,-21 21-16,0 0 15,0 0-15,0 0 0,0 1 16,0-1-16,0 0 0,0 0 16,0 0-16,0 0 0,0 1 15,0-1-15,0 0 16,0-42 31,0 0-47,0-1 15,0 1-15,21 0 16,0 0-16,0 0 0,1 0 0,-1-22 16,21 22-16,-21 0 0,0 0 15,43-22-15,-43 22 0,0 0 16,0 21-16,1 0 0,-1 0 0,-21 21 15,0 0-15,0 1 16,0-1-16,0 0 0,0 0 0,0 0 0,0 0 16,0 1-16,0-1 15,0 0-15,0 0 0,0 0 0,0 0 16,-21 1-16,-1-22 16,22 21-16,-21-21 0,0 0 15,0 0 1,0-21-1,21-1-15,0 1 0,0 0 16</inkml:trace>
  <inkml:trace contextRef="#ctx0" brushRef="#br0" timeOffset="115711.19">20722 10329 0,'-42'-21'16,"21"21"-1,-1 0-15,1 0 16,0 0 0,0 0 15,0 0-31</inkml:trace>
  <inkml:trace contextRef="#ctx0" brushRef="#br0" timeOffset="115911.35">19664 10414 0,'-43'0'0,"86"0"0,-128 21 0,64-21 0,42 0 31,0 0-31,0 0 16,22 0-16,-1 0 0,0 0 0,1 0 15,-1 0-15,0 0 0,-20 0 0,20 0 16,-21 0-16,0 0 0,0 0 0</inkml:trace>
  <inkml:trace contextRef="#ctx0" brushRef="#br0" timeOffset="116463.46">18013 11705 0,'0'-21'0,"0"42"0,0-63 0,0 21 16,0 0-16,0-1 0,0 1 0,0 42 31,0 1-31,0-1 0,0 0 16,0 21-16,0 22 0,0-22 0,-21 22 16,21-22-16,-22 21 0,22 1 15,-21-22-15,21 22 0,0-22 0,-21 0 16,21 1-16,-21-1 0,21-21 15,-21 22-15,21-22 0,0 0 0,0 0 0,0 0 16,0-42 15,0 0-15,0 0-16,0 0 0,0-1 0,0 1 16</inkml:trace>
  <inkml:trace contextRef="#ctx0" brushRef="#br0" timeOffset="117163.55">18013 11705 0,'0'-63'16,"0"147"-16,0-105 0,0-63 0,21 84 31,21 0-15,-21 0-16,22 0 0,-1 0 15,22 0-15,-1 0 0,1 0 0,20 0 16,1 0-16,0 0 0,-1 0 0,22 0 15,0 0-15,0 0 0,0 0 0,21 0 16,0 0-16,0 0 0,0 0 16,-22 0-16,22 0 0,-21 0 0,21 0 15,-21 0-15,0 0 0,0 0 0,0 0 16,-22 0-16,1-22 0,0 22 0,-22 0 16,1-21-16,-22 21 0,0 0 15,1 0-15,-22-21 0,21 21 0,-21 0 16,0 0-1,-21 21 1,0 0 0,0 1-16,0-1 15,-21 21-15,21-21 0,0 0 0,0 22 16,0-22-16,0 21 0,0 1 0,0-1 16,0 0-16,0 1 0,21-1 0,-21 21 15,22-20-15,-22-1 0,0 0 16,0 1-16,0-1 0,0 0 0,0 1 15,0-1-15,0 0 0,0 1 0,0-22 16,0 21-16,-22-21 0,1 22 16,0-22-16,0 0 0,21 0 0,-21 22 15,0-43-15,-1 21 0,1 0 16,-21 0-16,21-21 0,0 21 0,-22-21 16,1 21-16,0-21 0,-1 0 0,1 0 15,-22 0-15,1 0 0,-1 0 0,-20 0 16,-1-21-16,-21 21 0,0-21 0,1 21 15,-22-21-15,0 21 0,-22-21 16,1 21-16,0 0 0,21-21 0,-21 21 16,0 0-16,21 0 0,0-22 0,0 22 15,21 0-15,0-21 0,0 21 16,43 0-16,-22 0 0,22-21 16,20 21-16,-20 0 0,20 0 0,22 0 15,0-21-15,-21 21 0,42-21 31,21 21-31,0-21 0,0-1 16,0 22-16,22-21 0,-22 0 0</inkml:trace>
  <inkml:trace contextRef="#ctx0" brushRef="#br0" timeOffset="118435.69">18563 12298 0,'0'-21'16,"0"42"-16,21-63 0,-21 20 0,0 1 16,0 0-16,0 0 0,0 0 0,0 0 0,0-1 15,0 1-15,-21 21 16,0 0 0,0 0-16,0 0 0,-22 21 0,22-21 15,0 22-15,0 20 0,0-21 0,-1 0 16,1 0-16,0 22 0,0-22 0,21 0 15,0 21-15,-21-20 16,21-1-16,0 0 0,0 0 0,0 0 16,0 0-16,21-21 15,-21 22-15,21-22 0,0 0 16,0 0-16,1 0 0,-1 0 0,0-22 16,21 1-16,-21 21 0,1-21 15,-1 0-15,21 0 0,-21 0 0,0-1 16,1-20-16,20 21 0,-21-21 0,0-1 15,-21 1-15,21 0 0,1 20 0,-22-20 16,0 0-16,0-1 0,0 22 16,0-21-16,0 21 0,0 0 0,0-1 15,-22 22-15,1 0 0,0 0 16,0 0-16,0 22 16,21-1-16,-21 0 0,-1 21 0,22-21 15,-21 22-15,21 41 16,-21-20-16,21-22 0,0 1 15,0-22-15,0 21 0,0-21 0,0 0 16,0 1-16,0-1 0,21 0 0,0 0 16,1-21-16,-1 0 0,0 21 15,0-21-15,0 0 0,22 0 0,-22 0 16,0 0-16,0 0 0,21-21 0,-20 21 16,-1-21-16,0 0 0,0 21 0,-21-21 15,21-1-15,-21 1 0,21 0 16,-21 0-16,0 0 15,0 0-15,0 42 32,-21-21-32,0 21 0,21 0 0,-21 0 15,21 0-15,0 1 0,0-1 16,0 0-16,0 0 16,0 0-16,21-21 15,0 0 1,0 0-16,1 0 0,-1 0 15,0 0-15,-21-21 16,21 0-16,0 21 0,0-21 16,-21 0-16,22-1 0,-22 1 15,21 21-15,-21-21 0,0 0 0,0 42 47,0 0-47,0 0 16,0 1-16,0-1 15,0 0-15,0 0 0,0 0 16,21-21 0,0 0-16,0 0 0,0 0 15,1 0-15,-1 0 16,0 0-16,0 0 0,0 0 16,-21-21-16,21 0 0,-21 0 15,0 0-15,0-1 16,0 1-16,-21 0 15,0 21 17,42 0-17,0 0 1,1 0 0,-1 0-16,0 0 0,0 0 15,0 0-15,0-21 16,-21 42 15,0 0-15,0 0-16,0 1 15,0-1-15,0 0 0,0 0 16,0 0 0,0-42 62,0 0-78,0 0 15,0 0-15</inkml:trace>
  <inkml:trace contextRef="#ctx0" brushRef="#br0" timeOffset="118611.32">19558 12107 0,'-21'0'0,"0"-21"16,-1 21-16,1 0 31,42 0 16</inkml:trace>
  <inkml:trace contextRef="#ctx0" brushRef="#br0" timeOffset="120423.56">19939 11875 0,'0'0'0,"0"-22"0,0 1 16,-21 21-1,0 0 1,-1 0-16,22 21 0,-21 1 0,0-1 15,21 21-15,-21-21 0,21 22 0,-21-1 16,21 0-16,0 1 0,-21-1 0,21 0 16,0 1-16,-22-22 0,22 21 15,0-21-15,0 22 0,0-22 0,0 0 16,0 0-16,0 0 0,0 0 16,0 1-16,22-22 0,-1 0 15,0 0-15,0 0 0,0 0 16,0-22-16,1 22 15,-1-21-15,0 0 0,0 21 0,-21-21 16,21 0-16,0 21 0,-21-21 16,0-1-16,22 1 0,-1 0 15,-21 0-15,-21 42 32,21 0-32,-22 0 15,22 1-15,0-1 0,0 0 16,-21 0-16,21 0 15,0 0-15,21-21 16,1 0 0,-1 0-16,0 0 0,0 0 15,0 0-15,0 0 16,1 0-16,-1-21 0,0 21 0,0-21 16,0 21-16,-21-21 15,0 42 48,-21-21-63,21 21 15,21-21 32,-21-21-31,0 0-16,0 0 15,0 0 1,0-1 0,0 1 15,21 21-15,1-21-16,-1 21 15,0 0-15,0 0 16,0 0-16,0 0 15,-21 21 1,0 0-16,0 1 16,0-1-16,0 0 15,0 0-15,0 0 16,-21-21 0,21-21 46,21 0-62,-21 0 0,22 0 16,-1 21-16,0-22 0,-21 1 15,21 21-15,0-21 0,0 21 16,1 0-16,-1 0 16,-21 21-1,0 0-15,0 1 16,0-1-16,0 0 0,0 0 15,0 0-15,0 0 32,21-21-17,0 0-15,0 0 0,0 0 0,1 0 16,-1 0-16,0 0 0,0 0 16,0-21-16,0 21 0,-21-21 0,22 21 15,-22-21-15,21 21 16,-21-21-16,0 0 0,0-1 15,0 1-15,0 0 0,-21 21 32,-1 0-17,1 0-15,0 0 0,21 21 16,-21-21-16,21 21 0,-21 1 0,0-1 16,21 0-16,0 0 15,0 0 1,21-21-1,0 0-15,0 0 16,0 0-16,0 0 16,-21-21-16,22 21 0,-22-21 15,21 0-15,0 0 16,-21-1-16,21 22 0,-21-21 16,0 42 15,0 1-16,0-1-15,0 0 0,0 0 16,0 0 0,21-21-1,0 21 1,1-21-16,-1 0 0,0 0 16,0 0-16,0-21 0,0 0 15,1 0-15,-1 0 16,-21 0-16,0-22 0,21 22 15,0 0-15,-21-21 0,21-1 0,0 1 16,-21 0-16,0-1 0,22 22 0,-1-21 16,-21 21-16,0-22 0,0 22 0,0 0 15,0 0-15,21 21 0,-21 21 32,-21 0-32,0 0 15,21 0-15,0 22 0,-22-22 16,22 21-16,-21 1 0,0-22 15,21 21-15,-21 0 0,21-20 0,0 20 16,0-21-16,-21 21 0,21-20 0,0-1 16,0 0-16,0 0 0,0 0 0,0 0 15,0 1-15,0-1 0,21-21 16,0 0-16,0 0 16,0 0-16,1 0 15,-1 0-15,0 0 0,0-21 16,-21-1-16,21 22 0,-21-21 0,0 0 15,21 0-15,-21 0 0,0 0 16,0-1-16,0 1 0,0 0 16,0 0-16,0 0 0</inkml:trace>
  <inkml:trace contextRef="#ctx0" brushRef="#br0" timeOffset="120659.66">20468 11896 0,'-21'0'15,"42"0"-15,-63 0 0,21 0 0,-1 0 0,22-21 16,-21 21 0,21-22-16,-21 22 31,0 0-16,0 0 1,0 0-16,-1 0 0</inkml:trace>
  <inkml:trace contextRef="#ctx0" brushRef="#br0" timeOffset="120905.07">19643 11959 0,'0'0'0,"-22"0"16,1 21-16,0-21 0,42 0 31,0 0-15,22 0-16,-22 0 0,0 0 0,21 0 15,-20 0-15,20 0 0,-21 0 16,0 0-16,0 0 0,1 0 0,-1 0 16,0 0-16,-21-21 46,-21 21-46</inkml:trace>
  <inkml:trace contextRef="#ctx0" brushRef="#br0" timeOffset="122480.54">15769 11959 0,'0'21'15,"-21"1"-15,21-1 16,-21 0-16,21 21 0,-21-21 15,21 22-15,0-1 0,0 0 16,0 1-16,-22 20 0,22-20 0,-21 20 16,21-21-16,-21 22 0,21-22 0,0 22 15,-21-1-15,21 1 0,-21-1 16,21 1-16,-21-1 0,21 1 0,0-22 16,0 22-16,0-22 0,0 21 0,0-20 15,0-1-15,0 22 0,0-22 0,0 0 16,0 1-16,0-22 0,0 21 15,0-21-15,0 22 0,0-22 0,0 0 16,0 0-16,0 0 0,21 0 0,-21 1 16,21-1-16,-21 0 15,21-21-15,0 0 0,0 0 16,1 0 0,-1 0-16,0 0 0,21 0 0,-21 0 15,1 0-15,20 0 0,0 0 0,1 0 16,-1-21-16,0 21 0,22-21 0,-1 21 15,1 0-15,-1 0 0,1-22 16,-1 22-16,1 0 0,-22 0 0,22 0 16,-1-21-16,-21 21 0,1 0 0,-1 0 15,-21 0-15,0 0 0,1-21 0,-1 21 16,-21-21-16,0 0 16,0 0-16,-21-1 15,-1 22 1,1 0-16,21-21 0,-21 21 15,0 0-15,21-21 32,21 21-17,0 0-15,0 0 16,1 0-16,-1 0 0,-21 21 16,21-21-16,-21 21 0,21 1 0,-21-1 15,0 0-15,0 0 16,0 0-16,0 0 0,-21 22 0,0-22 15,0 0-15,21 0 0,-22-21 0,1 21 16,21 1-16,-21-1 0,21 0 16,-21-21-16,0 0 0,21 21 15,-21-21-15,21 21 16</inkml:trace>
  <inkml:trace contextRef="#ctx0" brushRef="#br0" timeOffset="123059.49">17970 13441 0,'0'0'15,"-21"0"-15,0-21 16,21 42-16,-21 0 0,21 0 16,0 0-16,0 22 0,0-1 15,0 22-15,0-22 0,0 21 0,0-20 16,0 20-16,0 1 0,0-22 0,0 0 15,0 22-15,-21-22 0,0 22 0,21-22 16,-22 0-16,22 1 16,-21 20-16,21-20 0,-21-22 0,21 21 15,0-21-15,-21 22 0,21-22 0,-21 0 16,0 0-16,21 0 0,-22-21 16,22-21 15,0 0-16,0 0-15,0 0 0,0-1 0,22-20 16,-22 21-16,0-21 0,0-1 0,21 1 16,-21 21-16,21-43 0,-21 22 15</inkml:trace>
  <inkml:trace contextRef="#ctx0" brushRef="#br0" timeOffset="123818.13">17843 13716 0,'0'-106'16,"0"64"-1,0 21-15,0 190 0,22-338 0,-1 169 16,0 0-16,0 0 0,0 0 16,0 0-16,22 0 0,-1 0 15,0 0-15,22 0 0,-1 0 0,1 0 16,21 0-16,-22 21 0,22-21 0,21 0 16,-22 0-16,22 0 0,-21 0 15,21 21-15,21-21 0,-22 0 0,22 0 16,0 0-16,0 0 0,0 0 15,-21 0-15,21 0 0,0 0 0,0 0 16,21 0-16,-42 0 0,21 0 16,-21 0-16,0 0 0,0 0 0,-22 0 15,-20 0-15,-1 0 0,1-21 0,-22 21 16,1-21-16,-1 21 0,-21 0 0,0 0 16,0 0-16,1 0 15,-22 21 16,0 0-31,0 21 16,0-20-16,0-1 16,0 21-16,0-21 0,0 22 0,0-1 15,0 0-15,0 1 0,0-1 0,0 0 16,0 1-16,0-1 0,0 21 0,0-20 16,0 20-16,0-20 0,0 20 15,0-21-15,0 22 0,0-22 0,0 1 16,0-1-16,0 0 0,0 1 0,0-1 15,0 0-15,0-21 0,0 22 0,0-22 16,0 0-16,0 0 0,-22 0 0,22 1 16,-21-1-16,0 0 0,21 0 15,-21-21-15,0 21 0,0-21 16,-1 0-16,1 21 0,-21-21 0,21 0 16,-22 0-16,1 0 0,0 0 0,-22 0 15,22 0-15,-22 0 0,-20 0 0,-1 0 16,0 0-16,-20 0 0,20 0 15,-42 0-15,21 0 0,-21 0 0,-21 0 16,0 0-16,0 0 0,-1 0 0,1-21 16,0 21-16,0 0 0,21 0 0,0 0 15,0 0-15,21 0 0,0 0 0,22 0 16,-1 21-16,21-21 0,1 0 16,21 0-16,-1 0 0,1 0 0,0 0 15,20 0-15,1 0 0,0 0 0,0 0 16,0 0-16,0 0 15,-1-21 1,22 0 0,0 0-16,0 0 15,0 0-15,22-1 0</inkml:trace>
  <inkml:trace contextRef="#ctx0" brushRef="#br0" timeOffset="124450.52">18690 14034 0,'0'-22'0,"0"44"0,0-65 0,0 22 0,0 0 16,0 0-16,-21 0 0,0 21 15,0 0-15,-1 0 0,1 21 16,0 0-16,21 0 15,-21 0-15,21 22 0,-21-22 0,0 21 16,21 0-16,-22 1 0,1 20 16,21-20-16,-21-1 0,0 21 0,21-20 0,-21-1 15,0 0-15,21 1 16,0-22-16,-22 0 0,22 21 0,-21-20 16,21-1-16,0-42 31,21-1-31,1 1 15,-1 0-15,-21-21 0,21 21 0,0-22 16,0 1-16,0 0 0,1-1 0,-1 1 16,-21 0-16,42-1 0,-42 1 0,21 0 15,0-1-15,1 1 0,-1 21 16,0-22-16,-21 22 0,0 0 0,21 0 16,-21 0-16,0 42 15,0 0 1,21 21-16,-21-20 0,0 20 15,0-21-15,0 21 0,0 1 0,0-1 16,0 0-16,0-20 0,0 20 0,0 0 16,0 1-16,0-22 0,0 21 0,0-21 15,0 0-15,0 22 0,0-22 16,0 0-16,0 0 0,0 0 16,0 1-16,0-44 62,0 1-62,0 0 16,0 0-16,0 0 15,-21 0-15,21-1 0</inkml:trace>
  <inkml:trace contextRef="#ctx0" brushRef="#br0" timeOffset="125471.84">18415 14415 0,'-21'0'0,"0"0"15,42 0 16,0 0-31,0 0 16,0 0-16,0 0 0,22 0 0,-22 0 16,0-22-16,0 22 0,0 0 15,1 0-15,-1-21 0,0 21 0,0-21 16,0 21-16,0 0 0,1 0 16,-22-21-16,21 21 0,0 0 15,0 0 1,0-21-16,0 21 15,1 0-15,-1-21 16,0 21-16,0 0 16,-21 21-1,0 0-15,0 0 16,0 0-16,0 22 0,0-22 16,0 0-16,0 21 0,0-21 0,0 1 15,0-1-15,0 0 0,0 0 16,0 0-16,0 0 0,0 1 0,0-1 15,-21-21-15,21 21 0,0-42 47,0 0-31,0-1-16,0 1 0,0 0 16,21 0-16,-21 0 0,21-22 0,0 22 15,-21 0-15,22 0 0,-1-21 16,-21 20-16,21 22 0,0-21 0,-21 0 15,21 21-15,0 0 16,1 21-16,-22 0 0,0 1 16,0-1-16,0 0 0,0 0 0,0 21 15,0-20-15,0-1 0,0 0 16,0 0-16,0 0 0,21-21 0,-21 21 16,21 1-16,0-22 0,0 21 15,0-21-15,1 0 0,-1 0 16,0 0-16,0 0 15,0-21-15,22 21 0,-22-22 0,0 1 16,0 0-16,0 0 0,-21 0 0,21 0 16,-21-1-16,22 1 0,-22 0 0,0 0 15,0 0-15,0 0 0,0 42 47,0 0-47,0 0 0,0 0 16,0 0-16,0 1 0,0-1 15,0 0-15,0 0 0,0 0 16,-22 0 0,1-21-1,21-21 1,0 0 0,0 0-16</inkml:trace>
  <inkml:trace contextRef="#ctx0" brushRef="#br0" timeOffset="125648.53">19516 14203 0,'0'21'15,"0"-42"-15,0 0 0,-22 21 47,22 21-31,0 0-1</inkml:trace>
  <inkml:trace contextRef="#ctx0" brushRef="#br0" timeOffset="127807.26">19685 14288 0,'0'0'0,"0"21"0,0 0 16,0 0-16,0 0 0,0 0 15,0 1-15,0-1 0,0 0 16,0 0-16,0 0 0,0 0 16,0 1-16,0-1 0,0 0 0,0 0 15,0 0-15,0 0 16,0-42 15,0 0-15,0 0-16,0 0 0,0 0 15,0-1-15,21 1 0,0 0 0,-21 0 16,21 0-16,1 0 16,-22-1-16,21 1 0,0 0 0,0 21 15,0 0 1,-21 21-16,0 0 16,0 1-16,0-1 0,0 21 0,0-21 15,0 0-15,0 1 0,0-1 16,0 0-16,0 0 0,0 0 15,0 0-15,21-21 0,1 0 16,-1 0 0,0 0-1,-21-21-15,21 21 0,-21-21 0,0 0 16,21 0-16,0 21 0,-21-21 16,22-1-16,-1 1 0,-21 0 0,21 0 15,0 0-15,0 0 0,-21-1 16,21 22-16,1-21 0,-22 42 31,0 1-31,0-1 0,0 0 16,0 0-16,0 0 0,0 0 0,0 1 15,0-1-15,0 0 0,0 0 16,0 0-16,0 0 16,21-21-16,0 0 0,0 22 0,0-22 15,0 0-15,1 0 16,-1 0-16,0 0 0,0 0 15,0 0-15,0 0 0,1 0 0,-22-22 16,21 22-16,0-21 0,0 0 0,-21 0 16,21 21-16,-21-21 0,0 0 0,0-1 15,0 1-15,0 0 0,0 0 16,0 0-16,-21 21 0,0 0 16,0 0-16,0 0 0,-1 21 15,1-21-15,0 21 0,21 0 16,-21 0-16,21 1 0,-21-22 0,21 21 15,-21 0-15,21 0 0,0 0 16,0 0-16,0 1 16,21-22-16,0 0 0,0 0 15,0 0-15,0 0 0,1 0 16,-1-22-16,0 1 16,0 0-16,0 0 0,-21 0 15,0 0-15,0-1 0,21 22 16,-21-21-16,0 0 0,0 42 47,0 0-47,0 1 15,0-1-15,0 0 16,0 0-16,0 0 0,0 0 16,22-21-16,-1 0 15,0 0-15,21 0 0,-21 0 16,1 0-16,-1 0 0,21 0 0,-21 0 15,0-21-15,1 21 0,-1-21 0,0 0 16,0 0-16,-21 0 0,21-1 16,0-20-16,-21 21 0,22-21 0,-1 20 15,-21-20-15,0 0 0,21 21 0,-21-22 16,21 22-16,-21 0 0,0 0 0,0 0 16,0-1-16,0 44 31,0-1-16,-21 0-15,21 0 0,-21 0 0,0 22 16,21-22-16,0 21 0,0 0 0,-22-20 16,22 20-16,0-21 0,0 0 15,0 22-15,0-22 0,0 0 0,0 0 16,0 0-16,22-21 0,-1 0 16,0 0-16,0 0 0,0 0 15,0 0-15,1 0 16,-1-21-16,-21 0 0,21 0 15,0 21-15,-21-21 0,0-1 0,0 1 16,21 21-16,-21-21 0,0 42 47,0 0-31,0 1-16,0-1 0,0 0 15,0 0-15,0 0 0,0 0 16,21-21-1,1 0 1,-1 0-16,0 0 16,0 0-16,0 0 0,0-21 15,-21 0-15,0 0 16,22 21-16,-22-21 0,21 21 16,-21-21-16,0 42 31,0 0-31,0 0 15,0 0 1,0 0-16,0 1 0,0-1 16,0-42 31,0-1-32,0 1 1,0 0-16,0 0 0,0 0 15,0 0-15,0-1 16,0 1-16,0 0 16,0 0-1,0 0 1,21 21-16,0 0 16,0 0-16,0 0 15,1 0 1,-22 21-16,0 0 0,21-21 15,-21 21-15,21 0 0,-21 1 16,0-1-16,0 0 16,0 0-16,0 0 15,0 0 1,0-42 46,0 0-46,0 0-16,0 0 0,0 0 16,21 21-16,-21-22 0,21 1 0,-21 0 15,21 0-15,1 0 0,-1 0 16,0-1-16,0 1 16,0 21-16,0 0 0,1 0 15,-1 0-15,-21 21 16,21 1-16,-21-1 0,0 0 0,0 0 15,0 0-15,0 0 0,0 1 16,0-1-16,0 0 0,0 0 0,0 0 16,0 0-16,-21 1 0,21-1 15,-21-21-15,21 21 16,-22-21-16,1 0 16,21 21-16,-21-21 31,0 0-16,21-21-15,0 0 16,0 0-16,0-1 16,0 1-16,0 0 0,0 0 0,0 0 15</inkml:trace>
  <inkml:trace contextRef="#ctx0" brushRef="#br0" timeOffset="128027.42">21590 14139 0,'0'0'0,"-42"0"16,42-21 0,-22 21-16,22-21 0,-21 21 15,0 0 32,0 0-16,0 0-31,0 0 0</inkml:trace>
  <inkml:trace contextRef="#ctx0" brushRef="#br0" timeOffset="128260.49">20489 14182 0,'-21'0'0,"42"0"0,-63 0 15,21 0-15,42 0 32,0 0-32,0 0 15,0 0-15,1 0 16,-1 0-16,0 0 0,0 0 16</inkml:trace>
  <inkml:trace contextRef="#ctx0" brushRef="#br0" timeOffset="141000.65">23474 10372 0,'0'0'0,"21"-43"16,0 22-16,-42 21 62,21 21-62,-21 1 16,0-1-16,21 0 0,-22 21 0,1-21 16,0 22-16,21-1 0,-21-21 0,0 22 15,0-1-15,21 0 16,-22 1-16,1-1 0,0-21 0,0 21 16,0 1-16,0-22 0,21 21 0,0-21 15,-22 1-15,22-1 0,-21 0 0,21 0 16,0 0-16,0 0 0,0-42 47,0 0-47,0 0 15,21 0-15,1 0 0,-22-1 0,21-20 16,0 21-16,0 0 0,-21-22 16,21 1-16,0 0 0,1 21 0,-1-22 15,0 1-15,0 0 0,0-1 16,-21 1-16,21 0 0,1-1 0,-1 22 15,-21-21-15,0 21 0,21-1 16,0 1-16,-21 0 0,21 21 16,0 21-1,-21 0-15,0 1 0,0 20 0,0 0 16,0 1-16,22-1 0,-22 0 16,0 1-16,0-1 0,0 0 0,0-21 15,0 22-15,0-1 0,0 0 0,0-20 16,0-1-16,0 21 0,0-21 0,0 0 15,0 1-15,0-1 0,0 0 32,0-42-1,0 0-15,0-1-16,-22 1 0,1 21 15,0-21-15,0 0 0,0 0 16,0 0-16</inkml:trace>
  <inkml:trace contextRef="#ctx0" brushRef="#br0" timeOffset="141166.84">23199 10774 0,'42'0'31,"-84"0"-31,105 0 0,-42 0 16,0 0-16,1 0 0,-1 0 0,0 0 15,0 0-15,0 0 0,0 0 0,1 0 16,-1 0-16,0 0 0,0 0 15,0 0-15,0 0 0,1 0 16,-1 0-16,0-21 0</inkml:trace>
  <inkml:trace contextRef="#ctx0" brushRef="#br0" timeOffset="141507.71">24172 10668 0,'0'-21'0,"0"0"16,-21 21 15,0 0-31,0 0 0,0 0 16,-1 0-16,1 21 0,0 0 16,-21 0-16,42 0 0,-43 1 0,43-1 15,-21 0-15,0 0 0,0 0 0,21 22 16,-21-22-16,21 0 0,0 0 15,0 0-15,0 0 0,0 1 16,0-1-16,0 0 16,21-21-16,0 21 0,0-21 15,0 0-15,1 0 0,-1 0 0,0 0 16,0 0-16,0 0 0,0 0 16,1 0-16,-1 0 0,0 0 0,0 0 15,0-21-15,0 21 0,1-21 0,-1 21 16,21-21-16,-21 21 0,0-22 0</inkml:trace>
  <inkml:trace contextRef="#ctx0" brushRef="#br0" timeOffset="141798.17">24596 10732 0,'0'-22'0,"0"65"16,0-64-16,0-22 0,-22 43 31,1 0-31,0 0 0,0 21 15,0 1-15,21-1 0,-21 0 16,-1 0-16,22 0 0,0 0 0,0 1 16,-21-1-16,21 0 0,0 0 15,-21 0-15,21 0 0,0 1 16,0-1-16,0 0 0,0 0 16,21-21-1,0 0-15,1 0 16,-1 0-16,0 0 15,0 0-15,0-21 16,0 0-16,1 21 0,-1-21 0,0 21 16,0-22-16</inkml:trace>
  <inkml:trace contextRef="#ctx0" brushRef="#br0" timeOffset="142215.39">24934 10816 0,'21'0'47,"1"-21"-47,-1 21 0,0-21 16,0 0-16,0 0 15,0-1-15,-21 1 16,0 0-1,-21 21 1,0 0-16,0 0 0,0 0 0,0 0 16,-1 21-16,-20 0 0,21 1 0,0-1 15,0 0-15,-1 0 0,1 0 16,0 0-16,0 1 0,21-1 16,-21 0-16,21 0 0,0 0 0,0 0 15,0 1-15,0-1 0,0 0 16,21-21-16,0 0 0,0 21 0,0-21 15,1 0-15,-1 0 0,0 0 16,0 0-16,0 0 0,0 0 0,1 0 16,-1 0-16,0 0 0,0 0 0,0-21 15,0 21-15,-21-21 0,22 21 0,-1-21 16,21-1-16,-21 22 0,0-21 0,1 0 16</inkml:trace>
  <inkml:trace contextRef="#ctx0" brushRef="#br0" timeOffset="142759.29">25527 10753 0,'0'-21'0,"0"63"0,0-63 0,0-22 15,-21 43 17,0 0-32,-1 22 0,1-22 15,21 21-15,-21-21 0,0 21 0,0-21 16,0 21-16,21 0 0,-22-21 15,22 21-15,-21-21 0,21 22 0,0-1 16,0 0 0,21-21 15,1 0-31,-1 21 0,0-21 16,0 0-16,0 21 0,0-21 15,1 0-15,-22 21 16,21-21-16,-21 22 15,0-1 17,-21-21-32,-1 0 15,1 0-15,0 0 16,0 0-16,0 0 0,0 0 16,-1 0-16,1 0 15,0 0-15,0 0 16,0 0-1,0 0-15,42-21 94,0 21-78,0 0-16,0 0 15</inkml:trace>
  <inkml:trace contextRef="#ctx0" brushRef="#br0" timeOffset="143360.18">26014 10795 0,'0'0'16,"21"0"-16,0 0 16,-21-21-16,0 0 15,-21 21 17,0 0-17,0 0-15,-1 21 0,22 0 0,-21-21 16,0 21-16,0-21 0,0 21 0,0-21 15,-1 22-15,1-22 0,0 21 16,21 0-16,0 0 16,21-21 15,0 0-31,1 0 16,-1 0-16,0 0 0,0 0 15,0 21-15,0-21 0,1 0 16,-1 0-16,0 0 0,0 0 0,-21 21 15,21-21-15,-21 22 16,0-1 0,0 0-16,0 0 15,-21-21-15,0 0 16,0 21-16,0-21 16,-1 0-16,1 0 0,0 21 0,0-21 15,0 0 1,0 0-16,-1 0 0,1 0 15,0 0-15,0 0 16,0 0 0,0 0-1,-1 0-15,1 0 16,0 0-16,0 0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52:4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1355 0,'0'21'0,"-21"0"16,0 0-16,-1 22 15,22-22-15,-21 21 0,0 22 0,0-22 16,0 0-16,0 22 0,-1-1 15,1-20-15,0 20 0,0-21 0,0 22 16,21-22-16,0 1 0,-21-1 0,21 0 16,0-21-16,-22 22 0,22-1 15,0-21-15,0 0 0,0 1 16,0-1-16,22-21 16</inkml:trace>
  <inkml:trace contextRef="#ctx0" brushRef="#br0" timeOffset="596.16">4593 1524 0,'-21'-21'0,"42"42"0,-42-63 0,21 21 16,0-1-16,0 1 0,0 0 15,0 0-15,0 0 16,0 0-16,0-1 0,0 1 0,0 0 16,0 42 15,0 0-31,0 22 0,0-1 16,-21 0-16,21 1 0,-21 41 15,-1 1-15,1 0 0,0-1 0,0 22 16,0 21-16,-22-21 0,22 21 15,-21 0-15,21 0 0,0 0 0,-22 0 16,22-21-16,0 21 0,0 0 0,0-21 16,-1 0-16,1-1 0,0 1 0,0 0 15,21-21-15,0 21 16,0-22-16,-21 1 0,21-22 0,0 22 16,-21-21-16,21-22 0,-22 0 0,22 1 15,0-1-15,0 0 0,0-21 0,-21 1 16,21-44-1,0-20 1,0 0-16,0-1 0,0-20 0,21-22 16,1 22-16,-1-22 0,0-21 15</inkml:trace>
  <inkml:trace contextRef="#ctx0" brushRef="#br0" timeOffset="1448.58">4593 1461 0,'0'0'0,"0"-22"0,-21-20 0,21 21 16,-21 0-16,21 0 0,0-1 16,0 1-16,21 21 31,21 0-31,1 0 15,-1 0-15,21 0 0,1 0 16,21 0-16,-1 0 0,1 0 0,42 0 16,0 0-16,21 0 0,0 0 15,0 21-15,22-21 0,20 0 0,1 0 16,-1 0-16,1 0 0,20 0 0,-20 0 16,21 0-16,-1 0 0,1 0 15,-22 0-15,22 0 0,-21 0 0,-1 22 16,1-22-16,-22 0 0,0 0 15,-21 0-15,1 21 0,-22-21 0,0 0 16,-22 0-16,1 21 0,-21-21 16,0 21-16,-22-21 0,1 0 0,-1 0 15,-42 21-15,22-21 0,-22 0 16,0 0-16,0 21 0,-21 1 16,0-1-16,0 0 15,0 0-15,0 21 0,0-20 16,0 20-16,0 0 0,0 1 15,0-1-15,0 0 0,-21 22 0,21-1 16,-21 1-16,21-1 0,0 22 0,0-22 16,0 22-16,-21 0 0,-1 21 15,22-22-15,-21 1 0,0 21 0,21-22 16,-21 22-16,21-21 0,-21 21 16,21-22-16,0 1 0,0 0 0,-21-1 15,21 1-15,0 0 0,-22-1 16,22-20-16,0 21 0,0-22 0,0 1 15,0-1-15,0 1 0,0-1 0,0 1 16,0-22-16,0 21 0,0-20 0,0-1 16,0 0-16,-21 1 0,21-22 15,-21 0-15,0 21 0,0-20 0,0-1 16,-1 0-16,1-21 0,-21 21 0,0 0 16,-1-21-16,-20 0 0,-1 0 0,1 0 15,-22 0-15,0 0 0,1 0 0,-22 0 16,-21 0-16,0 0 0,-21 0 15,-22 0-15,1 0 0,-21-21 16,-1 0-16,-21 21 0,-20-21 0,-22 21 16,0-21-16,0 21 0,-22-22 0,1 22 15,-21-21-15,21 21 0,-22 0 0,1 0 16,21 0-16,21 0 0,21 0 16,21 0-16,22 0 0,21 0 0,42 0 15,0 0-15,42 0 0,0 0 0,43-21 16,21 0-16,0 0 0,21 0 0,0-22 15,42 1-15,-21-22 0,43 22 16,-22-21-16,21-22 0</inkml:trace>
  <inkml:trace contextRef="#ctx0" brushRef="#br0" timeOffset="3022.7">5567 423 0,'0'-21'0,"0"42"0,0-21 31,0 22-31,0-1 0,0 21 16,0 0-16,-21 1 0,-1-1 0,1 0 16,0 1-16,0 20 0,0-20 15,0-1-15,-1 0 0,1 1 0,0-22 16,0 21-16,21-21 16,0 0-16,0 1 0,0-1 0,-21-21 15,21 21-15,0-42 31,21 0-31,0-1 0,-21-20 16,21 21-16,0 0 0,-21-22 16,22 1-16,-1 21 0,-21-21 0,21 20 15,0 1-15,-21 0 0,21 21 16,0 0 0,1 42-16,-22-20 15,21-1-15,-21 21 0,0-21 0,21 22 16,0-22-16,-21 0 0,21 21 15,0-21-15,1-21 0,-1 22 16,0-1-16,21-21 0,-21 0 0,22 0 16,-22 0-16,21 0 0,1 0 15,-22 0-15,21-21 0,0-1 0,-20-20 16,-1 21-16,21-21 0,-21-1 0,-21 1 16,0 0-16,0-1 0,0 1 15,0 0-15,0-1 0,0 22 0,-21-21 16,0 21-16,0-1 0,0 1 15,-1 21-15,1 0 0,0 0 16,0 0-16,-21 0 0,20 0 16,1 21-16,0 1 0,0-1 15,0 0-15,21 0 0,0 0 0,0 0 16,0 1-16,21-22 16,0 0-16,0 0 0,0 0 0,22 0 15,-1 0-15</inkml:trace>
  <inkml:trace contextRef="#ctx0" brushRef="#br0" timeOffset="4254.41">6689 296 0,'0'-63'15,"0"126"-15,21-147 16,-21 63-16,0 42 16,-21 0-16,-1 0 15,1 21-15,21-20 0,-21 20 16,0 0-16,0 1 0,0-1 0,-1 0 15,1 22-15,0-22 0,21 0 16,-21 1-16,0-1 0,21 0 0,0 1 16,0-1-16,0-21 0,0 0 0,-21 1 15,21-1-15,0 0 0,0-42 32,21 0-17,-21-1-15,0 1 0,21-21 16,-21 21-16,21 21 0,-21-21 15,0-1-15,21 22 16,0 0-16,1 22 0,-22-1 16,21 0-16,-21 0 0,21 0 15,0 0-15,0 22 0,-21-22 0,21 0 16,1 0-16,-1 0 0,0 1 16,21-1-16,-21-21 0,22 0 0,-1 21 15,0-21-15,1 0 0,-1 0 16,0 0-16,-20-21 0,20 21 0,0-21 15,1-1-15,-22 1 0,0-21 0,21 21 16,-21-22-16,1 1 0,-22 21 16,0-21-16,0-1 0,0 22 15,0 0-15,0 0 0,0 0 16,0-1-16,-22 22 0,1 0 0,0 0 16,0 0-16,-21 22 0,20-22 0,1 21 15,0 0-15,0 21 0,0-21 16,0 22-16,-1-22 0,22 21 0,0-21 15,0 22-15,0-22 0,0 0 16,0 0-16,0 0 0,0 1 16,22-22-16,-1 0 0,0 0 15,0 0-15,0 0 0,0 0 16,1-22-16,-1 1 0,0 0 16,0 0-16,0 0 0,0 0 15,-21-1-15,22-20 0,-1 21 0,0-21 16,-21 20-16,0 1 0,0 0 15,21 0-15,-21 42 32,0 0-32,0 0 0,0 1 0,0-1 15,0 0-15,-21 0 0,21 21 16,0-20-16,0-1 0,0 0 0,0 0 16,0 0-16,21-21 0,0 21 0,0-21 15,1 0-15,-1 0 0,0 0 16,0 0-16,0 0 0,22 0 15,-22-21-15,21 0 0,-21 0 16,22 0-16,-1 0 0,-21-22 0,21 1 16,-20 21-16,20-22 0,-21-20 0,21 21 15,-20-1-15,-1 1 0,0 0 16,0-1-16,0 1 0,-21 21 0,0-22 16,0 22-16,0 0 0,0 42 31,-21 0-31,0 1 15,0-1-15,0 21 0,-1-21 0,1 22 16,-21-1-16,21 0 0,0 1 16,-1-1-16,1 0 0,0 1 15,21-1-15,0 0 0,0 1 0,0-1 16,0-21-16,0 21 0,0-20 16,21-1-16,0 0 0,1-21 0,20 21 15,-21-21-15,0 0 0,22 0 16,-22 0-16,21 0 0,-21-21 0,22 0 15,-1 0-15,-21-1 0,0 1 0,22 0 16,-22-21-16,0-1 0,0 22 16,0 0-16,-21-21 0,0 21 0,21-1 15,1 1 1,-22 42 0,0 1-16,0-1 0,0 0 15,0 21-15,0-21 0,0 1 16,0-1-16,0 0 0,-22 0 0,22 0 15,-21 0-15,21 1 0,0-1 16,0 0-16,-21-21 16,0 0-1,0-21 1,21 0-16,0-1 0,-21 1 16</inkml:trace>
  <inkml:trace contextRef="#ctx0" brushRef="#br0" timeOffset="4444.27">7662 656 0,'-21'0'0,"42"0"0,-63 0 0,21 0 0,21-21 47,21 21-47,0 0 0,0 0 15,22-21-15,-1 21 0,0-21 16,1 21-16,20 0 0,-21 0 0,22-21 15,-22 21-15,1 0 0,-1 0 16,0 0-16</inkml:trace>
  <inkml:trace contextRef="#ctx0" brushRef="#br0" timeOffset="4848.33">8467 614 0,'0'21'15,"0"0"-15,0 0 16,-22-21-16,22 22 0,0-1 0,0 0 16,-21 0-16,21 0 0,0 0 15,0 22-15,0-22 0,0 0 16,0 0-16,0 0 0,0 1 0,0-1 16,0 0-16,0 0 15,21-21-15,1 21 0,-1-21 16,0 0-16,42 0 15,-41 0-15,-1-21 0,0 0 16,0 0-16,0 0 0,0-1 16,-21 1-16,22-21 0,-1 21 0,-21 0 15,21-1-15,-21 1 0,0 0 0,0 0 16,0 0 0,0 42 15,0 0-31,0 0 15,0 0-15,0 1 0,0-1 16,21-21 0,0 0-16,0 0 15,1 0-15,-1 0 0</inkml:trace>
  <inkml:trace contextRef="#ctx0" brushRef="#br0" timeOffset="5099.85">9144 699 0,'0'-22'0,"0"44"0,21-44 16,-21 1-16,-21 42 31,0 1-31,21-1 0,-21 0 16,-1 21-16,1 1 0,0-1 0,0 0 15,0 22-15,0-22 0,-1 22 16,1-1-16,0 1 0,0-1 0,0 22 16,-22-22-16,22 22 0,0-22 0,0 1 15,0-1-15,0 1 0,-1-22 16,1 1-16,21-1 0,-21-21 0,21 21 15,0-20-15,0-1 0,0 0 0,0-42 32,21 0-32,0-1 0,1 1 15,-1-21-15</inkml:trace>
  <inkml:trace contextRef="#ctx0" brushRef="#br0" timeOffset="5364.37">8953 931 0,'0'0'0,"0"-63"0,0 21 15,22-22-15,-1 22 16,0 21-16,-21-1 0,21 22 16,0 0-16,0-21 0,1 21 0,-1 0 15,0 0-15,0 0 0,0 0 16,0 0-16,1 21 0,-22 1 0,0-1 16,0 0-16,0 0 0,-22 0 15,1 22-15,0-22 0,-21 0 16,21 0-16,-22 0 0,1 0 0,21 1 15,-22-1-15,22-21 16,-21 21-16,42 0 0,-21-21 0,21 21 16,21-21-1,0 0-15,0 0 16,0 0-16</inkml:trace>
  <inkml:trace contextRef="#ctx0" brushRef="#br0" timeOffset="5516.09">9356 889 0,'0'-21'0,"0"42"0,0-63 15,21 42-15,-21-21 16,0-1 0,0 1-1,21 21 1,0 0-16,0-21 16,0 0-16,1 21 0,-1 0 15</inkml:trace>
  <inkml:trace contextRef="#ctx0" brushRef="#br0" timeOffset="6360.05">9885 635 0,'0'-21'0,"0"42"0,0-63 16,-21 42 15,-1 0-31,1 21 16,0-21-16,0 21 0,0 0 15,21 0-15,-21 1 0,-1 20 16,22-21-16,-21 0 0,21 0 0,0 22 15,-21-22-15,21 0 0,0 0 16,0 0-16,0 1 0,0-1 0,0 0 16,0 0-16,21-21 0,0 21 15,1-21-15,-1 0 16,0 0-16,21 0 0,-21 0 0,1 0 16,20-21-16,-21 0 0,0 21 15,0-21-15,1 0 0,-1-1 0,0 1 16,-21-21-1,21 42-15,-21 21 16,0 0 0,0 0-16,0 22 15,0-22-15,-21 0 0,21 0 0,0 0 16,0 1-16,0-1 16,0 0-16,21-21 15,0 0 1,0 0-16,1-21 15,-1 0-15,0 21 0,-21-22 0,0 1 16,21-21-16,-21 21 0,21 0 16,-21-1-16,0-20 0,0 21 15,0 0-15,0 0 16,21 21 0,1 0-1,-1 0-15,-21 21 0,21 0 16,-21 0-16,21-21 0,-21 21 15,0 0-15,0 1 0,0-1 16,21-21-16,-21 21 16,21-21 15,-21-21-15,0 0-1,22 21-15,-22-22 0,21 1 0,-21 0 16,0 0-16,21-21 0,0 20 0,0 1 15,-21 0-15,21 0 0,1 0 16,-1 21-16,0-21 0,0 21 16,0 0-16,0 0 0,1 0 15,-22 21-15,21 0 0,-21 0 0,21 0 16,-21 0-16,0 22 0,0-22 0,0 0 16,0 0-16,0 22 0,0-22 15,0 0-15,0 0 16,0-42 31,-21 0-32,0 21-15,-1 0 16</inkml:trace>
  <inkml:trace contextRef="#ctx0" brushRef="#br0" timeOffset="7000.04">5228 1566 0,'0'0'16,"21"-21"-16,-21 0 0,0 0 16,0 0-16,-21 21 0,0 0 0,0 0 15,0 0-15,-22 0 0,22 0 16,0 0-16,-21 21 0,20 0 0,-20 21 16,21 1-16,-21-1 0,20 0 15,1 1-15,0 20 0,0-20 0,0-1 16,0 0-16,21 1 0,0-1 0,0 0 15,0-21-15,0 1 0,0 20 16,0-21-16,21 0 0,21 0 0,-21-21 16,22 22-16,-1-22 0,-21 0 15,43 0-15,-22 0 0,0 0 16,1 0-16,-1-22 0,0 1 0,1 21 16</inkml:trace>
  <inkml:trace contextRef="#ctx0" brushRef="#br0" timeOffset="7379.84">5461 2011 0,'0'0'0,"0"-21"0,0 0 0,0-1 15,-21 1-15,0 21 0,-1-21 16,1 21-16,-21 0 0,21 0 16,0 21-16,-1 0 0,1 1 15,0-1-15,0 0 0,0 0 0,0 0 16,-1 0-16,22 1 0,0-1 16,0 0-16,0 0 15,22-21 1,-1 0-16,21 0 15,-21 0-15,0-21 0,1 0 16,20 21-16,-21-21 0,0-1 0,0 1 16,1-21-16,-1 21 0,0 0 15,0-22-15,-21 22 0,0 0 0,0 0 16,21 0-16,-21 42 16,0 0-1,0 0-15,0 0 0,-21 22 0,21-22 16,0 0-16,0 21 15,-21-21-15,21 1 0,-21 20 0,21-21 16,0 0-16,0 0 0,0 1 16,0-1-16,21-21 15,0 0-15,0 0 16,0 0-16,1-21 0,-1 21 0,0-22 16</inkml:trace>
  <inkml:trace contextRef="#ctx0" brushRef="#br0" timeOffset="7619.94">5884 1672 0,'0'-106'16,"0"212"-16,0-190 31,0 126-31,0-21 0,0 21 16,-21 1-16,21-1 0,0 22 15,0-22-15,-21 0 0,21 22 0,-21-22 16,0 0-16,21 1 0,0-1 0,0 0 15,-22 1-15,22-22 0,-21 0 16,21 0-16,0 0 0,0 1 0,0-1 16,21-21-1,1-21-15,-1-1 16,0 1-16,0 0 0</inkml:trace>
  <inkml:trace contextRef="#ctx0" brushRef="#br0" timeOffset="7840.53">6244 1609 0,'0'0'0,"0"-21"0,-21 42 31,0 21-15,21-21-16,-21 22 0,-1-1 0,1 0 16,0 1-16,0-22 0,21 21 0,-21 0 15,0-20-15,21 20 0,-22-21 16,22 21-16,0-20 0,0-1 0,0 0 15,0 0-15,0 0 0,0 0 16,22 1-16,-1-22 16,0 0-16,21 0 0,-21 0 0</inkml:trace>
  <inkml:trace contextRef="#ctx0" brushRef="#br0" timeOffset="8156.44">6540 2096 0,'0'0'0,"0"-22"0,0 1 15,0 0-15,-21 21 16,0 0-16,0 0 16,0 0-16,21 21 15,0 0 1,21 1 0,0-1-1,0-21-15,0 0 0,1 21 0,-1-21 16,-21 21-16,21-21 0,-21 21 15,0 0-15,0 1 0,0-1 16,0 0-16,-21-21 0,0 21 0,-1 0 16,-20 0-16,0-21 0,21 22 15,-22-1-15,1-21 0,21 0 0,0 0 16,-1 21-16,1-21 0,42-21 31,22 21-15</inkml:trace>
  <inkml:trace contextRef="#ctx0" brushRef="#br0" timeOffset="8504.82">7366 1461 0,'0'0'0,"0"-43"16,-21 64-1,0 1 1,-1-1-16,1 21 0,0 0 16,0 22-16,0-1 0,0 1 0,-22-1 15,22 22-15,-21 0 0,-1-1 0,1 1 16,21 21-16,-21 0 0,-1-22 16,22 22-16,0 0 0,-21-21 0,20-1 15,1 22-15,21-21 0,-21 0 16,21-1-16,-21-20 0,21 20 0,0-20 15,-21-1-15,0-20 0,-1 20 16,1 1-16,21-22 0,-21-21 0,21 0 16,0 1-16,0-44 31,21 1-31,0 0 0,1-21 0,20-1 16,-21-20-16</inkml:trace>
  <inkml:trace contextRef="#ctx0" brushRef="#br0" timeOffset="8863.92">7705 2011 0,'0'0'16,"0"-21"-16,0 0 0,0-1 16,0 1-16,-22 21 0,1-21 15,0 21-15,0 0 0,0 0 0,0 0 16,-1 21-16,1 0 0,0 1 15,0-1-15,0 0 0,21 0 0,0 0 16,0 0-16,0 1 0,0-1 16,0 0-16,0 0 0,0 0 0,0 0 15,21-21-15,0 22 0,0-22 0,0 21 16,1-21-16,-1 21 0,0 0 16,-21 0-16,0 0 15,-21 1-15,0-22 16,-1 21-16,1-21 0,0 0 15,0 0-15,0 21 0,0-21 16,-1 0-16,1 0 0,0 0 0,21-21 31,0 0-31,21-1 0,0 1 16,22 0-16</inkml:trace>
  <inkml:trace contextRef="#ctx0" brushRef="#br0" timeOffset="9075.91">8191 1757 0,'0'0'0,"22"-21"16,-22 0-16,0 42 16,0 0-1,-22 0-15,22 0 0,-21 22 16,0-1-16,0 0 0,0-21 0,0 22 16,-1-1-16,1 0 0,0 1 0,0-1 15,21-21-15,-21 22 0,0-22 16,21 21-16,-22-21 0,22 0 0,0 1 15,43-22 1,-22 0-16,0 0 0,21 0 0</inkml:trace>
  <inkml:trace contextRef="#ctx0" brushRef="#br0" timeOffset="10036.83">8530 2180 0,'0'-21'16,"0"42"-16,0-63 0,0 21 0,-21 21 15,0 0-15,21-21 0,-21 21 16,-1 0-16,1 0 0,0 0 0,0 0 16,0 21-16,-22 0 0,22 0 0,-21 0 15,21 0-15,0 1 0,-1-1 16,-20 21-16,42-21 0,-21 0 0,21 1 16,0-1-16,0 0 0,0 0 15,21-21-15,0 0 16,0 0-16,22 0 0,-22 0 0,0-21 15,0 21-15,22-21 16,-22 0-16,0-1 0,0 1 0,0 0 16,-21 0-16,21 0 0,1 0 0,-22-1 15,0 1-15,0 0 16,0 42 0,0 0-1,0 1-15,0-1 0,-22 0 16,1 0-16,21 0 0,0 0 0,-21 1 15,21-1-15,0 0 0,0 0 0,0 0 16,0 0-16,21 1 16,0-22-16,1 0 15,-1 0-15,0 0 0,0-22 0,0 22 16,0-21-16,22 0 0,-22 0 16,0 0-16,0 0 0,22-22 0,-22 22 15,0-21-15,0-1 0,0 1 0,0 0 16,1-1-16,-1 1 0,0 0 15,-21 21-15,0-1 0,21-20 0,-21 21 16,0 42 0,-21 0-1,0 0-15,0 22 0,-1-22 0,1 21 16,0 1-16,0-22 16,0 21-16,0 0 0,21-20 0,0 20 15,-22-21-15,22 0 0,0 0 0,0 1 16,0-1-16,0 0 0,0 0 15,22 0-15,-1-21 16,0 0-16,0 0 0,0 0 0,0-21 16,22 21-16,-22-21 0,0 0 15,0 21-15,0-21 0,1-1 0,-1 1 16,0 0-16,0 0 0,-21 0 16,21 21-16,-21 21 31,0 0-16,0 0-15,-21 0 16,21 1-16,0-1 16,0 0-1,21-21 1,0-21 0,1 0-16,-1 21 15,-21-22-15,21 22 0,0-21 16,-21 42 15,0 1-31,0-1 16,0 0-16,0 0 15,0-42 32,0 0-31,0 0-16</inkml:trace>
  <inkml:trace contextRef="#ctx0" brushRef="#br0" timeOffset="10205.51">8826 2159 0,'0'0'0,"-21"-21"16,42 21 0,1 0-1,-1 0-15,21 0 0,-21 0 16,22 0-16,-22 0 0,0 0 0,21 0 15,-21 0-15,1-21 0,-22 0 16,0-1-16</inkml:trace>
  <inkml:trace contextRef="#ctx0" brushRef="#br0" timeOffset="10349.24">7916 1990 0,'-42'0'0,"84"0"0,-126 21 0,62-21 16,44 0 0,-1 0-16,21 0 0,0 0 15,22 0-15</inkml:trace>
  <inkml:trace contextRef="#ctx0" brushRef="#br0" timeOffset="10727.87">9737 1439 0,'0'0'0,"0"-21"0,0 0 0,-22 21 16,1 0-16,0 0 31,0 21-31,21 0 0,0 1 0,-21-1 16,21 21-16,-21 22 0,-1-1 0,1 1 15,0-1-15,0 22 0,-21-1 16,20 1-16,-20 21 0,0 0 0,-1 0 16,1-1-16,0 1 0,-1 0 0,1 0 15,0 0-15,-1-22 16,22 22-16,0-21 0,0 21 0,21-22 16,0 1-16,-21 0 0,21-22 0,0 22 15,0-22-15,0-20 0,0 20 0,0-20 16,0-1-16,0 0 0,0 1 15,0-22-15,0 0 0,0 0 0,-21-21 16,21-21 0,0 0-16,0 0 15,0-22-15</inkml:trace>
  <inkml:trace contextRef="#ctx0" brushRef="#br0" timeOffset="11164.52">9631 2032 0,'0'-21'0,"0"42"0,21-63 0,0 42 0,-21-21 15,21-1-15,-21 1 0,0 0 16,0 0-16,0 42 31,-21 0-31,0 22 0,0-22 0,0 0 16,-1 0-16,22 21 0,0-20 15,-21-1-15,21 21 0,-21-21 0,21 0 16,0 1-16,0-1 16,0 0-16,21-21 15,0 0-15,1 0 0,-1 0 0,21 0 16,-21 0-16,22 0 0</inkml:trace>
  <inkml:trace contextRef="#ctx0" brushRef="#br0" timeOffset="12231.94">10118 1820 0,'0'0'0,"0"-105"16,0 83-16,0 1 16,-22 21-16,1 21 15,0 1-15,-21 20 0,21-21 16,-1 21-16,1 1 0,0-1 15,0 0-15,21 1 0,-21-1 0,0 0 16,21-20-16,0 20 0,0-21 16,-22 21-16,22-20 0,0-1 0,0 0 15,0 0-15,0 0 0,22-21 32,-1 0-17,0-21-15,0 0 0,0 0 0,0 21 16,1-21-16,-1-1 0,0 1 15,0 21-15,-21-21 0,21 21 16,-21 21 0,0 0-1,0 1-15,0-1 16,0 0-16,0 0 0,21-21 16,1 0-16,-1 0 15,0 0-15,0 0 0,0 0 16,0 0-16,1 0 0,-1 0 0,0 0 15,0 0-15,0-21 0,0 0 16,1 21-16,-22-21 0,21-1 0,-21 1 16,0 0-16,0 0 15,-21 21 17,21 21-32,-22 0 15,22 0-15,-21-21 0,21 22 16,0-1-16,21-21 47,1 0-47,-1 0 15,0 0 1,0 0 0,0 0-1,0 0 1,1 0-16,-1 0 15,0-21 1,0 21-16,-21-22 0,21 1 0,0 0 16,1 0-16,-22-21 15,21 20-15,0-20 0,0 21 0,-21-21 16,21-1-16,0 1 0,-21 0 0,0-1 16,0 1-16,22 21 0,-22-22 15,0 22-15,0 0 0,0 42 31,-22 0-31,1 1 0,21 20 16,-21-21-16,0 21 0,0 1 0,0-1 16,21 0-16,-22 1 0,22-1 15,-21 0-15,21 1 0,0-22 16,0 21-16,0-21 0,0 22 0,0-22 16,21 0-16,1-21 0,-1 21 15,0-21-15,0 21 0,0-21 0,0 0 16,22 0-16,-22 0 0,0-21 0,0 0 15,0 21-15,1-21 0,-1 0 16,0 0-16,0-1 0,0 1 0,0 0 16,1 0-16,-1 0 0,0 21 15,-21-21-15,0 42 32,0 0-32,0 0 0,-21 0 15,0 0-15,21 1 0,-22-1 16,22 0-16,-21 0 0,0 0 0,21 0 15,0 1-15,-21-22 16,21 21-16,0-42 31,0-1-31</inkml:trace>
  <inkml:trace contextRef="#ctx0" brushRef="#br0" timeOffset="12420.59">10626 1884 0,'0'0'0,"0"-21"16,21 21-16,21 0 16,-21 0-16,0 0 0,22 0 0,-1 0 15,0 0-15,1 0 0,-1 0 16,-21 0-16,22 0 0,-1 0 0,0 0 16,-21 0-16,1 0 0,-1 0 0,0 0 15,0 0-15,-42 0 16,0 21-16</inkml:trace>
  <inkml:trace contextRef="#ctx0" brushRef="#br0" timeOffset="12980.13">4064 2413 0,'-21'0'0,"42"0"0,-85 0 0,43 0 15,-21 0-15,21 0 0,0 0 0,-1 0 16,1 0-16,0 21 15,21 0-15,21-21 16,0 22-16,22-22 0,-1 21 0,0-21 16,22 0-16,-1 0 0,22 21 15,21-21-15,0 0 0,0 0 0,21 0 16,0 21-16,0-21 0,-22 0 16,22 0-16,-21 21 0,21-21 0,-21 0 15,-21 0-15,-1 0 0,1 0 0,0 0 16,-22 21-16,-20-21 0,-1 0 15,0 0-15,-21 0 0,1 0 0,-1 0 16,0 0-16,0 0 0,0 0 0,0 0 16,1 0-16,20 0 15,-21 0-15,43 0 0,-22-21 0</inkml:trace>
  <inkml:trace contextRef="#ctx0" brushRef="#br0" timeOffset="13360.45">7578 2794 0,'0'0'15,"-22"0"-15,-83 0 16,62 0-16,22 0 0,-21 0 0,21 0 15,42 0 17,0-21-32,0 21 0,43 0 0,-22 0 15,21 0-15,1 0 0,21 0 0,-1 0 16,1 0-16,0 0 0,-1 0 16,-20 0-16,20 0 0,-20 0 0,-1 0 15,1 0-15,-22 0 0,1 0 0,-1 0 16,-21 0-16,0 0 0,0 0 15,1 0 1,-1 0-16,0 0 0,0 0 16,0 0-16,0 0 15,1 0-15,-1 0 0,21 0 0,0 0 16</inkml:trace>
  <inkml:trace contextRef="#ctx0" brushRef="#br0" timeOffset="13704.43">9546 2879 0,'-42'0'0,"21"0"16,42 0 15,0 21-15,21-21-16,1 0 0,-1 0 0,0 0 15,22 0-15,-22 21 0,22-21 0,20 0 16,-20 0-16,-1 0 0,1 21 16,-1-21-16,1 0 0,-1 0 0,-20 0 15,20 0-15,-21 0 0,1 0 0,-1 0 16,0 0-16,-20 0 0,-1 0 16,0 0-16,0 0 0,0 0 15,-42 0 16,0 0-31,0 0 16,0 0-16,-1 0 0,1-21 0,-21 0 16</inkml:trace>
  <inkml:trace contextRef="#ctx0" brushRef="#br0" timeOffset="14456.01">6308 2942 0,'0'-21'16,"-22"21"-1,1 0-15,0 0 0,0 0 16,0 0-16,0 0 0,21 21 16,-22-21-16,1 21 0,-21 1 15,21-1-15,0 0 0,-22 0 0,1 21 16,0-20-16,20 41 0,-20-21 0,-21 22 16,20-22-16,1 22 0,0-1 15,-22 22-15,22-22 0,-22 1 0,22 21 16,-22-1-16,-20 86 15,20-65-15,22-20 0,0 21 16,-1-21-16,1 20 0,0 1 0,-1 0 16,1 0-16,21 0 0,-43 84 15,43-105-15,0 0 0,0-1 0,0 1 16,21-22-16,0 22 0,0-43 16,0 22-16,0-22 0,0 1 0,0-1 15,0-21-15,0 0 0,0 0 0,21-21 16,0 0-16,0-21 15,-21 0-15,21 0 0,-21 0 16,21-22-16,-21 1 0,22 0 0,-1-22 16</inkml:trace>
  <inkml:trace contextRef="#ctx0" brushRef="#br0" timeOffset="14876.25">6435 2921 0,'0'-21'16,"0"42"-16,0-63 0,-22 21 0,1 21 0,0 0 15,0 0-15,0 0 0,0 21 16,-1 0-16,1 0 0,-21 21 15,21-20-15,-22 41 0,22-21 0,-21 22 16,0 21-16,20-22 0,-20 22 0,0-1 16,-22 1-16,22 0 0,-22-1 15,22 1-15,-21 21 0,-1-21 0,22 20 16,-22-20-16,22 0 0,-22-1 0,22 1 16,21 0-16,-21-1 0,20-20 15,-20-1-15,21 1 0,0-1 0,21 1 16,0-22-16,-21 22 0,21-22 15,-22 0-15,22-20 0,0 20 0,0-21 16,0 0-16,0 0 0,0 1 16,0-1-16,0 0 15,0-42 1,0 0-16,0-1 16</inkml:trace>
  <inkml:trace contextRef="#ctx0" brushRef="#br0" timeOffset="15359.92">4572 5059 0,'0'0'0,"0"21"15,0 0 1,0 0-16,0 1 0,0-1 0,0 0 15,21 21-15,-21-21 0,0 22 0,21-1 16,0-21-16,-21 22 0,22-1 16,-22-21-16,0 0 0,21 22 0,-21-22 15,21 0-15,0 0 0,-21 0 0,21 0 16,0-21-16,1 0 16,-1 0-16,0 0 0,0 0 0,21-21 15,-20 0-15,20 0 0,0 0 0,1 0 16,-22-22-16,21 22 0,0-21 0,-20 21 15,20-1-15,-21-20 16,0 21-16,0 0 0,1 21 0,-1-21 16,-21-1-16,21 22 0</inkml:trace>
  <inkml:trace contextRef="#ctx0" brushRef="#br0" timeOffset="16128.18">2836 7197 0,'0'-43'0,"0"86"0,0-107 16,0 22-16,0 21 0,0 0 15,0-1-15,0 1 0,0 0 0,0 0 16,0 42 15,0 21-31,0 1 0,-21-1 0,21 22 16,0 20-16,0-20 0,0 20 0,0 1 15,0 0-15,0-1 0,0 22 16,0-21-16,0 0 0,0-1 0,0 1 16,-21 21-16,0-22 0,0 1 15,-1 0-15,1 21 0,0-1 0,0 1 16,0 0-16,-22 0 0,1 0 0,21 0 15,-21 21-15,-1-22 0,1 22 16,0-21-16,-1 21 0,22-21 0,-21 21 16,-1-21-16,22 0 0,0 0 15,0-1-15,0-20 0,0 21 0,-1-21 16,22-22-16,-21 22 0,21-22 16,0 1-16,0-1 0,0-20 0,-21 20 15,21-21-15,0 1 0,0-1 0,0 0 16,0 1-16,0-22 0,0 0 15,0 0-15,0 0 0,0-42 16,0 0 0,21 0-16,-21 0 0,0-22 0,21 1 15,-21 0-15,22-22 0,-1 1 16,-21-1-16,21 1 0,0-22 16,0-21-16</inkml:trace>
  <inkml:trace contextRef="#ctx0" brushRef="#br0" timeOffset="17252.95">2984 7366 0,'0'0'0,"0"-42"0,-21-85 16,0 106-16,21-22 15,-21 22-15,0 0 16,21 0-16,-21 0 16,-1 21-16,22-22 31,22 22-15,-1 0-16,0 0 0,0 0 15,21 0-15,1 0 0,-1 0 0,22 0 16,-1 0-16,22-21 0,21 21 15,-1 0-15,1 0 0,21 0 0,21 0 16,-21 0-16,43 0 0,-1 0 0,22 21 16,-22-21-16,21 0 15,22 22-15,-21-22 0,-1 21 0,1-21 16,-1 21-16,1-21 0,-22 0 0,0 21 16,-21-21-16,22 21 0,-43-21 15,0 21-15,-21 1 0,-1-22 0,-20 21 16,-21-21-16,-1 0 0,1 21 0,-22-21 15,0 21-15,1-21 0,-1 21 16,0-21-16,1 21 0,-22-21 0,0 22 16,0-1-16,0 0 0,0-21 0,-21 21 15,22 21-15,-22-20 0,0-1 16,0 21-16,0 0 0,-22 1 0,1-1 16,0 0-16,0 22 0,-21-1 15,20 1-15,-20-1 0,0 22 0,-1 0 16,22-1-16,-21 1 0,0-21 15,-1 20-15,22 1 0,0 0 0,0-1 16,0 1-16,-1 0 0,22-1 0,-21 1 16,21 0-16,0-1 0,0 1 0,0 0 15,0-22-15,0 22 0,0-1 16,0 1-16,21-21 0,-21 20 0,22-20 16,-22-1-16,0 1 0,0-1 0,0 1 15,0-1-15,0 1 0,0-1 0,0-20 16,0 20-16,0 1 0,0-22 0,-22 0 15,22 22-15,0-22 0,-21 0 16,21 1-16,-21-1 0,21 0 0,0 1 16,0-22-16,-21 21 0,21-21 15,0 22-15,-21-22 0,21 21 0,0-21 16,0 1-16,0-1 0,-21 0 0,21 0 16,-22 0-16,22 0 0,-21-21 0,21 22 15,-21-1-15,21 0 0,-21-21 16,0 0-16,0 21 0,-1-21 15,1 21-15,0-21 0,0 21 16,0-21-16,0 0 0,-22 22 0,22-22 16,0 0-16,-21 21 15,-1-21-15,1 0 0,0 21 0,-1-21 16,-20 21-16,-1-21 0,22 0 0,-22 0 16,-20 0-16,20 21 0,1-21 0,-1 0 15,-20 0-15,20 21 0,1-21 0,-22 0 16,21 0-16,1 0 0,-1 0 0,1 0 15,-22 0-15,22 0 0,-22 0 0,22 0 16,-22 0-16,0 0 0,1 0 0,-22 0 16,21-21-16,-21 0 0,0 21 0,1-21 15,-1 0-15,-21 0 0,0 21 16,0-22-16,0 1 0,-21 21 0,21 0 16,0-21-16,0 21 0,21 0 15,0 0-15,0 0 0,21 21 0,22-21 16,-22 21-16,43-21 0,-22 22 0,22-22 15,0 0-15,-1 21 0,1-21 16,21 0-16,0 0 0,0 0 0,-1 21 16,1-21-16,0 0 0,0 0 15</inkml:trace>
  <inkml:trace contextRef="#ctx0" brushRef="#br0" timeOffset="19916.23">3365 7662 0,'0'0'0,"0"-21"0,0 0 15,0 0-15,-21 21 0,0 0 32,21 21-32,0 21 0,-21-20 15,21 20-15,0 21 0,0-20 0,0 20 16,0 1-16,-21-1 0,0 1 15,21-1-15,-22-20 0,1 20 16,21-21-16,-21 22 0,21-22 0,-21-21 16,0 22-16,21-22 0,0 0 15,0 0-15,-21 0 0,21 1 0,-22-22 16,22-22 15,0 1-31,0 0 0,0 0 0,0 0 16,0 0-16,0-22 0</inkml:trace>
  <inkml:trace contextRef="#ctx0" brushRef="#br0" timeOffset="20220.16">3133 7789 0,'0'-21'0,"0"42"0,-22-63 0,22 21 16,0 0-16,0 0 0,0-1 15,0 1-15,22 0 16,-1 21-16,0 0 0,0 0 15,0 0-15,22 0 0,-22 0 0,21 21 16,-21 0-16,22 1 0,-22-1 16,0 0-16,0 0 0,0 21 0,0-20 15,-21-1-15,0 21 0,0-21 0,0 0 16,-21 22-16,0-22 0,0 0 16,-21 0-16,20 0 0,1 1 15,0-1-15,0 0 0,0-21 0,0 21 16,-1-21-1,1 0-15,21-21 32,0 0-32,21 21 0,1-21 15</inkml:trace>
  <inkml:trace contextRef="#ctx0" brushRef="#br0" timeOffset="20656.41">3662 7747 0,'0'-21'15,"0"42"-15,0-21 32,0 21-17,0 0-15,-21 1 0,21-1 16,-22 0-16,22 0 0,0 0 16,-21 0-16,21 1 0,0 20 0,0-21 15,0 0-15,0 0 0,0 1 16,0-1-16,0 0 15,21-21-15,1 0 16,-1 0-16,0 0 0,0-21 16,-21 0-16,21 21 15,0-22-15,1 1 0,-1 0 0,-21 0 16,0 0-16,21 21 0,-21-21 0,21-1 16,-21 1-16,0 0 0,0 0 15,0 0-15,0 42 47,0 0-47,-21 0 0,21 0 0,0 1 16,0-1-16,0 0 0,0 0 15,0 0-15,0 0 16,21-21-16,0 0 16,0 0-16,1 0 15,-1-21-15,0 0 0,0 0 16</inkml:trace>
  <inkml:trace contextRef="#ctx0" brushRef="#br0" timeOffset="21124.54">4127 7578 0,'0'0'0,"0"-43"16,0 65 15,0-1-31,0 0 0,0 0 0,0 21 16,-21-20-16,21-1 0,0 21 0,0-21 15,0 0-15,-21 22 16,0-22-16,21 21 0,-21-21 0,21 1 16,0-1-16,-21 0 0,21 0 0,0 0 15,0 0-15,-22-21 16,22-21 15,0 0-15,22 21-16,-22-21 0,21 21 0,0-21 15,0 0-15,0 21 0,0 0 16,1-22-16,-1 22 16,0 0-16,0 0 0,0 0 15,0 0-15,1 22 0,-1-22 0,-21 21 16,0 0-16,0 0 0,0 0 16,-21 0-16,-1 1 15,-20-1-15,21-21 0,0 21 16,0-21-16,-1 0 0,1 0 0,0 21 15,0-21-15,0 0 16,0 0-16,21-21 31,0 0-31,0 0 0,0-1 16,21 22-16,0-21 16</inkml:trace>
  <inkml:trace contextRef="#ctx0" brushRef="#br0" timeOffset="21985.57">4593 7557 0,'0'0'0,"0"-22"0,0 1 15,0 0-15,0 42 32,0 0-17,0 1-15,0-1 0,0 21 0,-21-21 16,21 0-16,-21 22 0,0-22 15,21 21-15,-22 1 0,22-22 16,0 21-16,-21-21 0,21 22 0,0-22 16,-21 0-16,21 0 0,0 0 15,0 0-15,0 1 0,0-1 0,21-21 16,0 0-16,1 0 0,-1 0 16,0 0-16,0 0 15,0-21-15,0-1 16,-21 1-16,0 0 0,22 0 0,-1 0 15,-21 0-15,0-1 0,0 1 0,21 0 16,-21 0-16,21 21 0,-21 21 47,0 0-47,0 0 0,0 1 16,0-1-16,0 0 0,0 0 15,0 0-15,0 0 0,0 1 16,21-22-1,0 0-15,1 0 16,-1 0-16,0 0 0,0-22 16,0 1-16,0 21 0,1-21 0,-1 0 15,0 21-15,0-21 0,0 0 16,0-1-16,1 1 0,-1 0 16,0 0-16,0 21 15,-21-21-15,21 21 0,0 0 31,-21-21 32,0-1-47,0 1-16,-21 0 31,0 21-16,0 0-15,0 21 16,0 0-16,21 1 0,0-1 16,-22 0-16,1 0 0,21 0 15,0 0-15,0 1 0,0-1 0,-21 21 16,21-21-16,0 0 0,0 1 16,0-1-16,0 0 0,21-21 15,0 21-15,1-21 0,-1 0 16,0 0-16,0 0 0,0 0 0,0 0 15,1 0-15,-1 0 0,0-21 16,0 21-16,-21-21 0,0 0 16,0-1-16,0 1 15,0 0-15,0 0 16</inkml:trace>
  <inkml:trace contextRef="#ctx0" brushRef="#br0" timeOffset="22304.22">4974 7535 0,'0'0'0,"-21"0"16,21-21 15,21 21-31,-42 0 47,0 0-47,0 0 15,-1 0-15,1 0 0,0 0 0,0 0 16,0 0 0,0 0-16,42 0 31,0 0-16,0 21-15</inkml:trace>
  <inkml:trace contextRef="#ctx0" brushRef="#br0" timeOffset="23340.19">7599 8382 0,'0'0'16,"0"-21"-1,21 21 1,0 0-16,0 0 16,0 0-16,1 0 0,20 0 15,-21 0-15,21 0 0,-20 0 0,20 0 16,21 0-16,-20 0 0,-1 0 0,22 0 16,-1 0-16,1 21 0,-1-21 15,1 21-15,20-21 0,-20 0 16,20 21-16,1-21 0,21 0 0,-21 22 15,20-22-15,1 0 0,-21 21 0,21-21 16,0 21-16,-1-21 0,1 21 16,0-21-16,0 0 0,21 21 0,-42-21 15,20 0-15,1 21 0,-21-21 0,-22 0 16,22 0-16,-21 22 0,-1-22 0,1 0 16,-1 0-16,1 0 0,-22 0 0,0 0 15,1 0-15,-22 0 0,0 0 16,0 0-16,0 0 0,0 0 15,-42 0 1,0 0-16,0 0 16,0-22-16,-22 22 0,1 0 0</inkml:trace>
  <inkml:trace contextRef="#ctx0" brushRef="#br0" timeOffset="23952.3">7641 8530 0,'-21'0'0,"42"0"0,-21 0 63,21 0-63,0 0 0,1 0 0,-1 0 15,21 0-15,0 0 0,-20 0 0,20 0 16,21 0-16,-20 0 0,20 21 0,1-21 16,-1 0-16,1 22 0,-1-22 15,22 0-15,0 0 0,-1 21 0,1-21 16,21 0-16,-22 21 0,22-21 0,-21 21 16,21-21-16,-22 0 0,22 0 0,-21 21 15,21-21-15,-22 0 0,22 0 16,0 0-16,0 21 0,0-21 0,0 0 15,-22 0-15,22 0 0,-21 0 16,21 0-16,-22 0 0,1 0 0,0 0 16,-1 0-16,-20 0 0,-1 0 0,1 0 15,-22 0-15,0-21 0,1 21 16,-22 0-16,0 0 0,0 0 0,0 0 16,-21-21 15,0 0 0,-21 21-31,0 0 0,21-21 0</inkml:trace>
  <inkml:trace contextRef="#ctx0" brushRef="#br0" timeOffset="24488.51">10689 8149 0,'-21'0'16,"21"21"-16,0 1 15,0-1-15,0 0 16,0 0-16,21-21 0,0 21 16,0 0-16,1-21 0,-1 22 0,21-1 15,-21-21-15,22 21 0,-22-21 0,21 21 16,0-21-16,-20 0 0,20 21 0,0-21 16,-21 0-16,22 0 0,-22 0 15,0 0-15,0 0 0,0 0 0,1 0 16,-1 0-16,0 0 15,-42 0 17,0 21-32,-1-21 0,1 0 0,0 22 15,-21-1-15,21 0 0,-22-21 0,22 21 16,-21 0-16,-1 0 0,1 22 0,0-22 16,-1 0-16,-20 0 0,21 22 0,-1-22 15,1 21-15,0-21 0,-1 22 16,22-22-16,-21 0 0,21 21 0,-1-21 15,1 1-15,21-1 0,-21 0 0,0 0 16,21 0-16,0 0 16</inkml:trace>
  <inkml:trace contextRef="#ctx0" brushRef="#br0" timeOffset="25224.37">13123 7197 0,'0'0'0,"0"21"0,-21 106 16,0-85-1,0 22-15,0-1 0,21 1 0,-22 20 16,1-20-16,0 21 0,21 20 0,-21-20 16,0 21-16,0-21 0,-1 20 0,1-20 15,21 0-15,-21 21 0,0-1 16,21-20-16,-21 21 0,21 0 0,-21 0 15,-1-22-15,22 22 0,0 0 0,-21 0 16,0 0-16,0-1 0,21 1 0,-21-21 16,0 21-16,-1-22 0,22 22 0,-21 0 15,21-21-15,0-1 0,-21 1 0,21 0 16,-21-1-16,21-20 0,0-22 0,0 22 16,0-22-16,0-21 0,0 22 15,0-22-15,0 0 0,21-21 16,-21-21-1,21 0-15,-21-1 0,21 1 0,1-42 16,-22 20-16,21 1 0,0 0 16,0-22-16,0 1 0,0-1 0,1-20 15,-1-1-15</inkml:trace>
  <inkml:trace contextRef="#ctx0" brushRef="#br0" timeOffset="26072.39">13377 7239 0,'0'0'0,"21"0"0,22 0 0,-1 0 16,0 0-16,22 0 0,-1 0 0,22 0 16,0 0-16,21-21 0,21 21 0,0 0 15,0 0-15,0 0 16,0 0-16,21 0 0,0 0 0,0 0 16,21 0-16,-20 0 0,-1 0 0,21 21 15,-21-21-15,0 21 0,1-21 0,-1 21 16,0 1-16,-21-22 0,-21 21 15,0-21-15,-22 0 0,1 0 0,0 21 16,-43-21-16,21 0 0,-20 0 0,-1 0 16,-21 0-16,22 0 0,-22 0 0,-21 21 15,21-21-15,0 21 16,-21 0-16,0 1 0,0-1 0,0 21 16,0-21-16,0 22 0,0-1 15,-21 0-15,0 1 0,0-1 0,-1 21 16,1 1-16,21-1 0,-21 1 15,0 21-15,0-22 0,0 22 0,-1-1 16,22 1-16,-21 0 0,0-1 0,21 1 16,0 0-16,0-1 0,0 22 0,0-21 15,0 0-15,0-1 0,0 1 0,0 0 16,0-1-16,0 1 0,0 0 0,0-1 16,-21-20-16,21 20 0,0-20 0,-21 21 15,21-22-15,0 1 0,0-1 0,-21 1 16,21-1-16,-22 1 15,22-1-15,0 1 0,0-22 0,-21 21 16,0-20-16,21 20 0,-21-20 0,0-1 16,21 0-16,-21 1 0,-1-1 0,22 0 15,-21 1-15,0-1 0,21-21 0,-21 21 16,0-20-16,0-1 0,-1 0 0,1 0 16,-21 0-16,21-21 0,-22 21 0,1-21 15,-21 0-15,20 0 0,-20 0 0,-1 0 16,-20 0-16,20 0 0,-21 0 0,1 0 15,-22 0-15,0 0 0,0 0 0,0 0 16,1 0-16,-1 0 0,0 22 0,0-22 16,0 21-16,0-21 0,1 21 0,20-21 15,-21 21-15,0-21 0,0 0 16,22 21-16,-22-21 0,21 0 0,-21 0 16,22 0-16,-1 0 0,0 0 0,1 0 15,-1 0-15,22 0 0,-1 0 0,22 0 16,-22 0-16,22 0 0,21-21 0,0 0 15,-1 0-15,1-22 0,21 22 0,0-21 16,0 0-16,0-1 0</inkml:trace>
  <inkml:trace contextRef="#ctx0" brushRef="#br0" timeOffset="26702.37">13314 5863 0,'0'0'0,"-21"-21"16,-1 21-1,1 21-15,21 0 16,-21 1-16,0 20 0,21 0 0,0 1 16,-21-1-16,21 0 0,-21 1 0,21-1 15,-22 0-15,22 64 0,0-64 16,-21 1-16,21-1 0,-21 0 16,21 1-16,-21-22 0,21 21 15,0-21-15,0 1 0,0-1 0,0 0 16,0-42 15,0 0-31,21-1 0</inkml:trace>
  <inkml:trace contextRef="#ctx0" brushRef="#br0" timeOffset="26935.94">13187 5906 0,'0'0'0,"0"-22"16,0 1-16,0 0 0,21 0 0,0 21 16,0-21-16,0 0 0,1 21 15,20 0-15,-21-22 0,0 22 0,22 0 16,-22 0-16,21 0 0,-21 0 0,22 0 16,-22 0-16,0 22 0,0-22 0,0 21 15,0-21-15,-21 21 0,0 0 16,0 0-16,-21 0 15,0-21-15,0 22 0</inkml:trace>
  <inkml:trace contextRef="#ctx0" brushRef="#br0" timeOffset="27092.18">12975 6223 0,'0'0'0,"21"0"31,0 0-31,1 0 0,20 0 0,-21 0 16,21 0-16,1 0 0,-1-21 16,-21 21-16,22 0 0,-22 0 0</inkml:trace>
  <inkml:trace contextRef="#ctx0" brushRef="#br0" timeOffset="27488.46">13568 6160 0,'0'0'0,"21"21"63,0-21-48,-21 21-15,21 0 0,-21 0 0,0 0 16,0 1-16,0-1 0,0 21 15,0-21-15,0 22 0,0-22 0,0 21 16,0-21-16,0 22 0,0-22 16,0 0-16,0 0 0,0 0 0,0 0 15,0-42 17,0 0-32,0 0 15,0 0-15,0 0 0,21-1 16,1 1-16,-22-21 0,21 21 0,0-22 15,0 22-15,-21-21 0,21 21 0,0-22 16,1 22-16,-1 0 0,-21 0 16,21 0-16,0 0 0,0-1 0,0 1 15,1 21-15</inkml:trace>
  <inkml:trace contextRef="#ctx0" brushRef="#br0" timeOffset="28128.23">14055 6287 0,'0'0'0,"21"0"31,0 0-31,0 0 16,0 0-16,0 0 15,1 0-15,-1-22 0,0 1 16,0 0-16,-21 0 15,21 21-15,-21-21 0,0 0 0,0-1 16,-21 22 0,0 0-16,0 0 0,0 0 15,-1 22-15,1-1 16,0-21-16,0 21 0,0 0 0,21 0 16,-21 0-16,21 1 0,-22-1 0,22 0 15,0 0-15,0 0 0,0 0 0,0 1 16,0-1-16,0 0 15,22 0-15,-1-21 16,0 21-16,0-21 0,0 0 0,22 0 16,-22 0-16,21 0 0,-21 0 0,22 0 15,-1 0-15,-21 0 0,21-21 0,1 21 16,-1-21-16,0 0 0,1 0 16,-22 21-16,21-22 0,-21 1 15,1 0-15,-1 0 0,0 0 0,0 0 16,-21-1-16,0 1 0,0 0 0,-21 21 31,0 0-31,0 0 16,-1 0-16,22 21 0,0 0 15,0 1-15,0-1 16,0 0-16,0 0 0,0 0 0,0 0 16,0 1-16,0-1 0,22 0 15,-22 0-15,0 0 0,0 0 16,0 1-16,0-1 15,-22-21-15,1 0 16,0 0-16,0 0 0,0 0 16,0 0-16,-1 0 0,1 0 15,0 0-15,21-21 16,0-1-16</inkml:trace>
  <inkml:trace contextRef="#ctx0" brushRef="#br0" timeOffset="28620.4">15346 5842 0,'-21'0'15,"-1"0"-15,1 0 0,0 21 0,0-21 16,21 21-16,-21 1 0,0 20 15,-1-21-15,22 21 0,0-20 0,-21 20 16,0 0-16,21-21 0,-21 22 0,21-1 16,0 0-16,0-20 0,-21 20 15,21 0-15,-21-21 0,21 22 0,-22-22 16,22 0-16,0 0 0,0 0 0,0 1 16,0-44 15,0 1-16,0 0-15,22 0 0,-22 0 0,21 0 16,0-22-16,0 22 0,21 0 0,-20 0 16,-1 0-16,21 21 0,-21-22 15,0 1-15,1 21 0,20 0 16,-21 0-16,0 0 0,0 0 16,1 21-16,-22 1 0,0-1 15,0 21-15,0-21 0,0 0 16,0 1-16,-22-1 0,1 0 0,21 0 15,-21 0-15,0-21 16,21 21-16,-21-21 0,42-21 47,0 0-47</inkml:trace>
  <inkml:trace contextRef="#ctx0" brushRef="#br0" timeOffset="28988.6">15684 6350 0,'22'-21'16,"-22"0"-16,42 0 0,-21-1 15,0 22-15,0-21 0,-21 0 16,22 21-16,-1-21 0,0 0 15,-21 0-15,21 21 0,-21-22 16,-21 22 15,0 0-31,0 22 0,-1-1 0,1 0 16,0 0-16,21 0 0,-21 0 0,0 1 16,0-1-16,21 0 0,0 0 0,0 0 15,0 0-15,0 1 0,0-1 0,0 0 16,0 0-16,0 0 15,21-21-15,0 21 16,0-21-16,0 0 0,0 0 16,1 0-16,-1 0 0,-21-21 15,21 21-15,0-21 0,0 0 0,0 21 16</inkml:trace>
  <inkml:trace contextRef="#ctx0" brushRef="#br0" timeOffset="29360.24">16044 6202 0,'0'-21'0,"0"0"16,21 21 15,1 0-31,-22 21 0,21 0 16,0 0 0,-21 0-16,0 0 0,0 1 0,0-1 15,0 0-15,0 0 0,0 0 16,0 0-16,0 1 0,0-1 0,0 0 15,0 0-15,-21 0 0,21 0 16,-21-21-16,-1 0 16,22-21-1,0 0-15,0 0 16,0 0-16,0 0 0,0-22 16,22 22-16,-22 0 0,21 0 0,0-22 15,-21 22-15,21 0 0,21-42 31,1 20-31,-22 43 0,-21-21 0,21 21 16,0 0-16,0 0 16,1 0-16,-1 0 15,0 0 1</inkml:trace>
  <inkml:trace contextRef="#ctx0" brushRef="#br0" timeOffset="29808.21">16700 6202 0,'0'0'0,"0"-21"31,22 0-15,-44 21 30,1 0-46,0 0 0,0 0 16,0 0-16,0 21 0,-1-21 0,-20 21 16,21 0-16,0-21 0,0 21 0,-1 0 15,22 1-15,0-1 16,0 0 0,22-21-16,-1 21 15,0-21-15,0 0 0,21 21 0,-20-21 16,-1 0-16,0 21 0,0 1 0,0-22 15,0 21-15,1 0 16,-22 0-16,0 0 0,0 0 16,-22-21-16,1 22 0,0-1 0,0-21 15,0 21-15,-22-21 0,22 21 0,0-21 16,0 0-16,0 0 0,0 21 0,-1-21 16,1 0-16,0 0 15,0 0 1,0 0-16,0 0 15,-1 0-15,1 0 0</inkml:trace>
  <inkml:trace contextRef="#ctx0" brushRef="#br0" timeOffset="42305.06">3725 7938 0,'21'0'0,"1"0"16,-1 0 0,-21-22 46,-21 22 16,-1 0-62,1 0-16,0 0 0,0 0 0,0 0 0,0 0 15,-1 0-15,1 0 16,0 0-16,-21 0 0,21 0 0,-1 0 16,-20-21-16,21 21 0,-21-21 0,20 21 15,1 0-15,-21 0 0,21-21 16,-22 21-16,22 0 0,0 0 0,0 0 16,0 0-16,0 0 0,-1 0 0,1 0 15,0 0 1,0 0-16,0 0 15,42 0 95,0 0-110,0 0 0,0 0 0,1 0 15,20 0-15,0 0 0,1 0 0,20 0 16,1 0-16,20 0 0,1 21 16,0-21-16,20 0 0,1 0 0,-21 21 15,21-21-15,0 21 0,-1-21 0,22 22 16,-21-22-16,0 21 16,-21-21-16,21 0 0,-22 21 0,1-21 15,0 0-15,-22 21 0,1-21 0,-1 0 16,-21 0-16,1 21 0,-1-21 15,0 0-15,1 0 0,-22 21 0,0-21 16,0 0-16,0 0 0,1 0 0,-1 0 31,-21 22-15,-21-22 31,-1 0-47,1 0 0,0 0 15,-21 0-15</inkml:trace>
  <inkml:trace contextRef="#ctx0" brushRef="#br0" timeOffset="42828.3">2815 9017 0,'0'0'0,"21"-42"16,-21 21-16,21-1 16,-21 1-16,0 0 0,0 0 0,0 0 15,22 21-15,-22-21 0,0-1 16,0 44 15,0-1-15,0 21-16,0-21 0,0 0 0,0 22 15,0-1-15,0-21 0,0 22 0,0-1 16,-22 0-16,1-21 0,21 22 16,-21-22-16,21 21 0,-21 1 0,0-22 15,21 0-15,0 21 0,-21-21 0,-1 1 16,22-1-16,-21 0 0,21 0 16,-21-21-16,21 21 0,0-42 46,0 0-46,0 0 0,0 0 16,0-1-16,21 1 0,-21-21 0,21 21 16</inkml:trace>
  <inkml:trace contextRef="#ctx0" brushRef="#br0" timeOffset="43132.58">2942 8784 0,'0'-21'0,"0"42"0,21-42 0,-21 0 0,21 0 15,-21 0-15,22 21 0,-1-22 16,0 22-16,0-21 16,0 21-16,0 0 0,1 0 0,-1 0 0,0 0 15,0 0 1,0 21-16,-21 1 0,21-1 16,-21 0-16,0 21 0,0-21 0,0 1 15,0-1-15,-21 0 0,21 0 16,-21 0-16,0 0 0,0 1 0,-22-1 15,22-21-15,0 21 0,0-21 0,21 21 16,-21-21-16,0 21 0,-1-21 16,44-21 15,-1 0-15</inkml:trace>
  <inkml:trace contextRef="#ctx0" brushRef="#br0" timeOffset="43504.71">3323 8700 0,'0'-22'0,"0"44"0,21-44 16,-21 1-16,21 42 31,-21 1-31,22-22 0,-22 21 16,0 0-16,0 21 0,0-21 0,0 1 15,0-1-15,0 21 0,0-21 16,0 0-16,0 1 0,0 20 16,0-21-16,0 0 0,0 0 15,-22-21-15,1 0 16,21-21 0,0 0-1,0 0-15,0 0 0,0 0 0,0-1 16,0 1-16,0 0 0,0 0 0,0 0 15,21 0-15,1-1 0,-22 1 16,21 21-16,0 0 0,0 0 16,-21-21-16,21 21 0,0 0 15,1 0-15,-1 0 16,0 0-16,0 0 0,0 0 16,0 0-16</inkml:trace>
  <inkml:trace contextRef="#ctx0" brushRef="#br0" timeOffset="43723.81">3852 8742 0,'0'21'31,"-21"0"-31,21 0 16,-21 1-16,0-1 0,21 0 16,-21 0-16,21 0 0,0 0 0,0 1 15,-22-22-15,22 21 0,-21 0 16,21 0-16,-21 0 0,21 0 15,0-42 17,0 0-32,21 0 15,-21 0-15</inkml:trace>
  <inkml:trace contextRef="#ctx0" brushRef="#br0" timeOffset="43882.01">3831 8657 0,'0'0'0,"0"-21"15,0 0 1,21 21 31,-21 21-47,21-21 16</inkml:trace>
  <inkml:trace contextRef="#ctx0" brushRef="#br0" timeOffset="44112.04">4085 8657 0,'0'0'0,"0"21"15,0 1-15,0-1 16,0 0-16,0 0 0,0 0 16,-21 0-16,21 22 0,0-22 15,0 0-15,0 0 0,0 0 16,0 1-16,0-1 0,0 0 0,0 0 15,0-42 32,0 0-47,21 0 0</inkml:trace>
  <inkml:trace contextRef="#ctx0" brushRef="#br0" timeOffset="44332.63">4318 8636 0,'0'0'16,"-21"21"15,21 0-31,-21 1 16,-1-1-16,1 0 0,21 0 16,-21 0-16,0 0 0,0 1 0,21-1 15,-21 0-15,-1 0 0,1 0 16,21 0-16,0 1 0,-21-22 0,21 21 15,0 0-15,21-21 32</inkml:trace>
  <inkml:trace contextRef="#ctx0" brushRef="#br0" timeOffset="44783.3">4572 8805 0,'0'0'15,"0"-21"-15,0 0 0,-21 21 32,0 0-32,-1 0 15,1 0-15,0 0 0,21 21 0,-21-21 16,0 21-16,0 1 0,21-1 16,-22-21-16,22 21 0,-21 0 0,21 0 15,-21 0-15,21 1 0,0-1 16,0 0-16,21-21 31,0 0-15,1 0-16,-1 0 0,0-21 0,0 0 15,0-1-15,0 22 0,1-21 16,-1 0-16,-21 0 0,21 0 0,0 0 16,0-1-16,-21 1 0,0 42 31,0 1-16,0-1-15,-21 0 0,21 0 16,0 0-16,-21 0 0,21 1 0,-21-1 16,21 0-16,0 0 0,0 0 15,0-42 32,21 21-47,0-21 0,0 0 0</inkml:trace>
  <inkml:trace contextRef="#ctx0" brushRef="#br0" timeOffset="45050.3">5038 8488 0,'0'0'0,"0"-21"16,0 42-1,-22-21-15,22 21 16,-21 0-16,21 0 0,0 1 0,-21 20 15,21-21-15,-21 0 0,21 22 0,-21-22 16,21 21-16,0-21 16,0 22-16,-21-22 0,21 0 0,0 0 15,-22 0-15,22 0 0,0 1 0,-21-1 16,21 0-16,0 0 16,21-21 15,1-21-31,-1 21 0,0-21 15</inkml:trace>
  <inkml:trace contextRef="#ctx0" brushRef="#br0" timeOffset="45433.09">5186 8848 0,'21'0'62,"0"0"-62,0 0 0,0 0 0,1-21 16,-1 21-16,0-22 0,0 22 0,0 0 15,-21-21-15,21 21 0,1-21 16,-1 0-16,-21 0 16,-21 21-1,-1 0-15,-20 0 0,21 0 16,0 21-16,0 0 15,-1-21-15,1 21 0,-42 22 16,42-22-16,-1 0 0,22 0 0,-21 0 16,21 0-16,0 1 0,0-1 0,0 0 15,0 0 1,21-21-16,1 0 16,-1 0-16,0 0 0,0 0 0,0 0 15,22 0-15,-22 0 0,0 0 0,0-21 16,0 21-16,-21-21 0,21 21 15,1-21-15</inkml:trace>
  <inkml:trace contextRef="#ctx0" brushRef="#br0" timeOffset="45753.19">4995 8530 0,'-21'0'0,"42"0"0,-63 0 0,63 0 32,21 0-17,-20 0-15,-1 0 0,21 0 16,-21 0-16,22 0 0,-1 0 16,0 0-16,-21 0 0,22 0 0,-22 0 15,21 0-15,-21 0 0,22 0 0,-22 0 16,0 0-16,0 0 15,0 0-15,1 0 32,-1 0-17</inkml:trace>
  <inkml:trace contextRef="#ctx0" brushRef="#br0" timeOffset="47461.6">4106 9504 0,'0'-21'31,"0"0"-15,21 21 0,-21-22-1,22 22-15,-1 0 31,0 0-31,-21 22 16,21-22-16,-21 21 16,21 0-16,-21 0 0,0 21 0,0-20 15,0-1-15,0 21 0,0-21 0,0 0 16,0 1-16,0-1 0,0 0 16,0 0-16,0 0 0,0 0 0,0 1 15,0-44 32,0 1-47,0 0 0,0 0 16,0 0-16,0 0 0,0-1 15,21 1-15,1 0 0,-22 0 0,0-21 16,21 20-16,0 1 0,-21 0 0,21 0 16,-21 0-16,21 0 0,-21-1 0,21 1 15,1 21-15,-1-21 16,0 21-16,0 0 15,0 0 1,-21 21-16,21-21 16,-21 21-16</inkml:trace>
  <inkml:trace contextRef="#ctx0" brushRef="#br0" timeOffset="47788.22">4593 9652 0,'0'0'16,"21"0"-16,0 0 0,1 0 16,-1 0-16,0-21 0,-21 0 0,21 21 15,0-21-15,-21-1 0,0 1 16,21 0-16,-21 0 16,0 0-16,0 0 15,-21 21 1,0 0-16,0 0 0,0 0 15,0 21-15,-1 0 0,1 0 16,0 0-16,0-21 0,0 21 0,0 1 16,21-1-16,0 0 0,0 0 15,0 0-15,0 0 0,0 1 16,0-1-16,21-21 16,0 0-16,0 0 0,0 0 15,0 0-15,1 0 16,-1-21-16</inkml:trace>
  <inkml:trace contextRef="#ctx0" brushRef="#br0" timeOffset="48228.52">5101 9525 0,'0'0'0,"-21"0"15,0 0 1,0 0-16,-1 0 15,1 21-15,0-21 0,21 21 0,-21 1 16,0-1-16,21 0 0,0 0 16,-21-21-16,21 21 15,-22 0-15,22 1 16,22-22 15,-1 0-31,-21-22 16,21 22-16,0-21 0,0 0 0,0 0 15,1 0-15,-22 0 16,21 21-16,0-22 16,-21 44 15,0-1-15,0 0-16,0 0 0,0 0 15,0 0-15,0 1 16,0-1-16,0 0 0,0 0 31,21-21-31,0 0 0,0 0 16,1 0-16,-1 0 0,0 0 15,0-21-15,0 21 0</inkml:trace>
  <inkml:trace contextRef="#ctx0" brushRef="#br0" timeOffset="48745.13">5524 9610 0,'0'-21'15,"0"-1"-15,-21 1 16,0 21 0,0 0-16,0 0 0,0 0 15,-1 0-15,1 21 0,0-21 16,0 22-16,0-22 0,21 21 16,0 0-16,-21 0 0,21 0 0,-22-21 15,22 21-15,0 1 0,0-1 0,0 0 16,0 0-1,22-21 1,-1 0-16,0 0 0,0 0 16,0 0-16,-21-21 0,21 0 15,1 21-15,-1-21 0,0-1 16,-21 1-16,21 0 0,0-21 0,0 21 16,-21-1-16,22-20 0,-1 21 0,-21-21 15,21 20-15,0 1 0,-21-21 0,0 21 16,21 0-16,-21-1 0,21 22 15,-21-21-15,0 0 0,-21 42 32,0 0-32,0 1 15,0-22-15,21 21 0,-21 21 0,-1-21 16,22 0-16,0 22 0,0-22 16,0 0-16,-21 21 0,21-20 0,0-1 15,0 0-15,0 0 0,0 0 16,21 0-16,-21 1 0,22-1 0,-1-21 15,-21 21-15,21-21 0,0 0 0,0 0 16,0 0-16,1 0 0,-1 0 0,0 0 16,0 0-16,0 0 0,0-21 15,1 21-15,-22-21 0,21 21 0,-21-22 16,21 22-16</inkml:trace>
  <inkml:trace contextRef="#ctx0" brushRef="#br0" timeOffset="56040.24">7006 5863 0,'-21'0'47,"0"0"-47,0 21 16,-1-21-16,22 22 0,-21-22 0,21 21 15,-21-21-15,21 21 0,0 0 16,21-21-1,0 0-15,1 0 0,-1 0 0,0 0 16,21 0-16,1 0 0,-22 0 0,21 0 16,0 0-16,1 0 0,-1 0 15,-21-21-15,22 21 0,-22-21 0,21 0 16,-21-1-16,0 1 0,-21 0 16,0 0-16,0 0 0,0 0 0,0-1 15,0 1-15,-21 0 0,0 0 0,0 0 16,0 0-16,-22 21 0,22 0 15,-21 0-15,0 0 0,-1 21 16,1 0-16,-22 0 0,22 0 0,0 22 16,21-1-16,-22-21 0,22 21 15,0 1-15,0-1 0,21-21 0,0 22 16,0-22-16,0 0 0,0 0 0,0 0 16,21 0-16,0 1 0,21-1 15,-20 0-15,20-21 0,-21 0 0,21 21 16,1-21-16,-22 0 0,21 0 0,-21 0 15,1 0-15,-1 0 0,0 0 16,0 0-16,-21-21 0,0 0 16,0 0-1,-42 21-15,21 0 0,-1 0 0,-20 0 16,0 0-16,-1 21 0,1 0 16,0-21-16,-1 21 0,1 0 0,0 0 15,-1 1-15,22-1 0,0 21 0,0-21 16,0 22-1,21-1-15,0-21 0,0 0 0,0 0 0,21 1 16,0-1-16,21-21 0,1 21 16,-1-21-16,0 0 0,1 0 0,-1 0 15,0 0-15,22 0 0,-22 0 0,1-21 16,-1 21-16,0-21 0,-21-1 0,22 1 16,-1 0-16,-21 0 15,0 0-15,1 0 0,-1-1 0,-21-20 16,0 21-16,21 0 0,-21 0 15,0-1-15,0 44 32,-21-22-32,21 21 0,-21 0 15,21 0-15,-22 0 0,1 0 0,21 22 16,0-22-16,0 0 0,-21 0 0,21 0 16,-21-21-16,21 22 0,-21-1 0,21 0 15,0 0 1,0-42 15,0 0-31,0 0 16,0-1-16,21 1 0,0 0 0,-21 0 15,21 0-15,0 0 0,1-1 0,-1 1 16,0 0-16,0-21 0,0 21 16,0 21-16,1-22 0,20 22 0,-21 0 15,0 0-15,0 0 0,1 0 16,-1 0-16,-21 22 0,21-1 15,-21 0-15,0 0 0,0 0 0,0 22 16,0-22-16,0 0 0,0 0 16,0 0-16,0 0 0,-21 1 15,21-1-15,-21 0 0,-1-21 16,22 21-16,22-42 47,-1 0-47,0 21 0</inkml:trace>
  <inkml:trace contextRef="#ctx0" brushRef="#br0" timeOffset="56340.68">8297 6265 0,'0'-21'0,"0"42"0,21-63 16,-21 21-16,0 0 15,0 0-15,0-1 16,-21 22-16,0 0 15,0 0-15,0 0 0,-22 22 16,22-1-16,0 0 0,0 0 0,0 0 16,-22 0-16,22 1 0,0 20 0,0-21 15,0 21-15,21-20 0,0-1 16,-21 21-16,21-21 0,0 0 0,0 1 16,0-1-16,0 0 0,21 0 15,0-21-15,21 21 16,-21-21-16,1 0 0,20 0 15,0 0-15,1 0 0,-22 0 0,21 0 16,0 0-16,1-21 0,-22 0 0,21 21 16,-21-21-16,22 0 0</inkml:trace>
  <inkml:trace contextRef="#ctx0" brushRef="#br0" timeOffset="56953.14">8615 6414 0,'0'-43'16,"0"1"-1,0 127-15,0-191 0,-21 106 0,-1 0 0,1 0 16,0 0-16,-21 0 0,21 0 15,-1 21-15,-20 0 0,21-21 0,-21 21 0,20 0 16,1 1-16,0-1 16,21 0-16,0 0 0,0 0 15,0 0-15,0 1 0,21-22 16,0 0-16,22 0 16,-22 0-16,0 0 0,0 0 15,0 0-15,1 0 0,-1-22 0,0 22 16,-21-21-16,21 21 0,-21-21 15,21 0-15,0 0 0,-21 0 16,0 42 15,-21 0-31,21 0 16,-21 0-16,21 0 0,-21-21 0,21 22 16,0-1-16,0 0 15,21-21 1,0 0-16,0 0 0,1 0 15,-1 0-15,0 0 0,0 0 0,21 0 16,-20 0-16,20-21 0,-21 21 16,0-21-16,22-1 0,-22 1 0,0 21 15,0-21-15,0 0 0,-21 0 0,0 0 16,21 21-16,-21-22 0,-21 44 31,0-1-15,0 21-16,0-21 0,0 22 15,-1-1-15,1 0 0,21 1 16,-21-1-16,0 0 0,0 1 0,0-1 16,-1 0-16,1 1 0,0-1 0,0-21 15,0 21-15,0 1 0,-1-22 16,1 21-16,21-21 0,-21 1 0,21-1 16,0 0-16,0 0 0,0 0 0,-21-21 15,21-21 16,0-21-31,21 21 16,-21-1-16,21 1 0,0-21 16</inkml:trace>
  <inkml:trace contextRef="#ctx0" brushRef="#br0" timeOffset="57220.14">8890 6477 0,'21'-21'0,"-42"42"0,42-63 0,-21 21 16,21-1-16,0 1 0,1 0 15,-1 0-15,-21 0 0,21 0 0,0-1 16,0 22-16,0 0 0,1-21 0,-1 21 16,0 0-16,0 0 0,0 0 0,-21 21 15,0 1 1,0-1-16,0 0 0,-21 0 0,-21 0 16,21 0-16,-22 1 0,22-1 15,-21 0-15,-1 0 0,1-21 16,21 21-16,-21-21 0,-1 21 15,22-21-15,42 0 32,0 0-32,1 0 0,-1-21 0,0 21 15</inkml:trace>
  <inkml:trace contextRef="#ctx0" brushRef="#br0" timeOffset="57586.96">9419 6287 0,'21'0'0,"-42"0"0,63-22 15,-42 1-15,22 21 0,-22-21 16,0 0-16,-22 21 16,1 0-16,0 0 0,0 0 15,0 0-15,-22 0 0,22 0 0,-21 0 16,21 21-16,0-21 0,-1 21 0,1 0 16,21 1-16,0-1 15,0 0-15,21-21 16,1 21-16,-1 0 0,0-21 15,0 21-15,0-21 0,0 22 0,1-22 16,-1 21-16,-21 0 0,0 0 16,0 0-16,0 0 15,-21 1-15,-1-22 0,1 0 16,0 0-16,0 21 0,0-21 16,-22 0-16,22 0 0,0 0 0,0 0 15,0 0-15,0 0 0,42 0 31,0 0-15,0 0-16,0-21 0,0 21 0,22-22 16,-22 22-16</inkml:trace>
  <inkml:trace contextRef="#ctx0" brushRef="#br0" timeOffset="58008.42">9652 6308 0,'0'0'0,"0"-21"16,0 42 15,-21-21-31,0 21 0,-1 0 16,22 0-16,-21 0 0,0 1 0,0-1 15,21 0-15,0 0 0,0 0 16,-21-21-16,21 21 0,0 1 0,0-1 16,21-21-1,0 0-15,0 0 16,0 0-16,1 0 15,-1-21-15,0-1 0,0 22 0,0-21 16,0 0-16,22 0 0,-22 0 0,-21 0 16,21-1-16,0 1 0,0 0 15,-21 0-15,0 42 32,-21 0-32,21 0 15,-21 1-15,0-1 0,21 0 16,-21 0-16,21 0 0,0 0 15,0 1-15,0-1 16,21-21 15,0 0-31,0 0 0,0 0 16,1 0-16,-1 0 0,0 0 0,21-21 16,-21-1-16,1 22 0</inkml:trace>
  <inkml:trace contextRef="#ctx0" brushRef="#br0" timeOffset="58460.48">10308 6244 0,'0'-21'0,"-42"85"16,84-107-16,-42 1 0,0 21 0,0 0 0,0-1 16,-21 22 15,42-21 47,0 21-62,-21-21-16,21 0 15,-21 0-15,22 21 16,-22-21-16,21-1 0,-21 1 0,0 0 16,0 0-16,0 0 0,0 0 15,-21 42 16,-1-21-31,22 21 0,-21 0 16,0 21-16,0-20 0,-21-1 0,20 21 16,1-21-16,0 0 0,-21 22 15,21-22-15,-1 21 0,1-21 0,0 22 16,21-22-16,0 21 0,-21-21 0,21 1 16,0 20-16,0-21 0,0 0 15,0 0-15,0 1 0,0-1 16,21 0-16,0-21 15,0 0-15,1 0 0,-1 0 16,0 0-16,21 0 0,-21 0 16,1 0-16,20 0 0</inkml:trace>
  <inkml:trace contextRef="#ctx0" brushRef="#br0" timeOffset="58882.16">10583 6350 0,'0'0'0,"21"-63"16,-42 63 15,0 0-31,0 0 0,0 0 16,21 21-16,-21 0 0,-1 0 0,1-21 15,0 21-15,21 0 0,-21 1 16,0-1-16,21 0 0,0 0 0,0 0 16,-21 0-16,21 1 15,21-22 1,0 0-1,0 0-15,0 0 0,0-22 0,1 22 16,-1-21-16,-21 0 0,21 0 0,0 0 16,0 0-16,0-1 0,1 1 15,-22 0-15,21 0 0,-21 42 32,0 0-32,-21 0 15,21 1-15,-22-1 0,22 0 16,0 0-16,0 0 15,0 0-15,0 1 0,0-1 16,22-21 0,-1 0-1,0 0-15,0 0 0,-21-21 16,21-1-16,0 1 0,1 21 0,-1-21 16,-21-21-16</inkml:trace>
  <inkml:trace contextRef="#ctx0" brushRef="#br0" timeOffset="60076.25">11176 5906 0,'0'0'0,"0"-22"0,-21 22 31,0 22-31,-1-1 0,1-21 16,0 21-16,0 21 0,21-21 15,-21 1-15,0-1 0,-1 0 0,1 21 16,21-21-16,-21 1 0,0 20 0,0-21 15,21 0-15,0 22 0,-21-22 16,21 0-16,-22 0 0,22 64 16,0-64-16,22-21 15,-1 21-15,0-21 0,0 0 16,0 0-16,0 0 0,1 0 16,20-21-16,-21 0 0,0 21 15,0-21-15,1-1 0,-1 1 0,0 0 16,0 0-16,0 0 0,-21 0 15,21 21-15,-42 0 32,0 0-32,0 21 15,21 0-15,-21 0 16,0 0-16,-1 0 16,22 1-16,0-1 15,22-21 1,-1 0-16,0 0 15,0 0-15,21 0 0,-20 0 16,-1 0-16,21-21 0,-21 21 16,0-22-16,1 22 0,-1 0 0,-21-21 15,21 21-15,-21-21 16,-21 21 0,0 0-16,-1 0 0,1 0 15,0 0-15,0 0 0,0 21 0,0-21 16,-1 0-16,1 0 0,42 0 47,1 0-32,-1-21-15,0 0 0,0 21 16,0 0-16,0 0 0,1-21 0,-1 21 16,0 0-16,0 0 0,0 0 0,0 0 31,-21 21-16,0 0-15,0 0 16,-21-21-16,21 21 16,-21 1-1,0-22 1,21-22 15,0 1-31,0 0 0,21 21 16,-21-21-16,21 21 0,0-21 0,1 21 15,-1-21-15,0-1 0,0 22 16,0-21-16,0 21 0,1 0 0,-1-21 16,0 21-16,0 0 0,0 0 15,-21 21-15,0 0 16,0 1-16,0-1 16,0 0-16,-21 0 0,0 0 0,21 0 15,-21 1-15,0-1 0,21 0 0,-22 0 16,1 0-1,21 0-15,-21-21 0,21 22 0,-21-22 32,21-22-1,21 1-31,0 0 0,0 0 16,-21 0-16,22 0 0,-1-1 0,0 1 15,0 0-15,0 0 0,0 0 16,1 0-16,-1 21 0,0 0 15,-21 21 1,0 0 0,0 0-16,-21 0 15,0 0-15,21 1 0,-22-1 16,22 0-16,0 0 16,0-42 46,0 0-62</inkml:trace>
  <inkml:trace contextRef="#ctx0" brushRef="#br0" timeOffset="60289.35">11705 6033 0,'0'-22'0,"0"44"0,-21-44 0,21 1 16,0 0-16,0 0 31,21 21 1,-21 21-17</inkml:trace>
  <inkml:trace contextRef="#ctx0" brushRef="#br0" timeOffset="60465.02">11049 6011 0,'-21'0'0,"42"0"0,-63 0 0,20 0 16,44 0-1,20 0 1,-21 0-16,21 0 0,1 0 0,-1 0 15,0 0-15,1 0 0,-1 0 16,-21 0-16,22 0 0,-22 22 16,0-22-16,0 0 0</inkml:trace>
  <inkml:trace contextRef="#ctx0" brushRef="#br0" timeOffset="62120.15">6985 6858 0,'0'-21'0,"0"0"16,-21 0 0,0 21-16,21-22 15,-22 22-15,1 0 0,0-21 16,0 21-1,0 0-15,21 21 47,21 1-31,0-22-16,21 21 0,-20-21 0,-1 21 16,21-21-16,0 0 0,22 21 15,-1 0-15,1-21 0,-1 0 0,22 0 16,0 21-16,21-21 0,-1 0 0,1 0 15,21 22-15,0-22 0,0 0 16,0 21-16,0 0 0,21-21 0,1 0 16,-1 21-16,0-21 0,0 0 15,-21 21-15,21-21 0,0 21 0,1-21 16,-22 22-16,0-22 0,0 21 0,0-21 16,-22 21-16,1 0 0,-21 0 15,0-21-15,-1 21 0,-20-21 0,-1 22 16,-20-22-16,-1 0 0,-21 21 0,21-21 15,-20 21-15,-1-21 0,0 0 16,-42-21 15,0 21-31,-1-21 16,1 21-16,-21-22 0</inkml:trace>
  <inkml:trace contextRef="#ctx0" brushRef="#br0" timeOffset="62540.45">7726 6837 0,'0'0'0,"-21"-21"0,-1 21 0,1 0 15,0-21-15,0 21 16,0 0 0,42 0 15,21 0-31,1 0 0,-1 0 15,21 0-15,1 0 0,42 0 16,-22 0-16,22 21 0,0-21 16,21 21-16,21-21 0,-21 21 0,21 0 15,1 0-15,-1-21 0,-21 22 0,0-1 16,0 0-16,-21-21 0,-1 21 16,-20-21-16,-21 0 0,-1 0 0,1 0 15,-43 0-15,21 0 0,-21 0 0,0 0 16</inkml:trace>
  <inkml:trace contextRef="#ctx0" brushRef="#br0" timeOffset="71676.25">3154 9927 0,'0'0'15,"0"-21"1,0 42 15,0 0-15,0 1-16,0-1 0,0 0 16,0 0-16,0 21 0,-21-20 15,21 20-15,-22-21 0,1 21 0,21 1 16,-21-1-16,0 0 0,0 1 0,0-1 15,-22 22-15,22-22 0,0 0 0,0 22 16,-22-22-16,22 0 0,0 1 16,0-1-16,0 0 0,0 1 0,-1-22 15,1 21-15,21-21 0,0 1 0,-21-1 16,21 0-16,-21-21 16,21-21-1,21 0 1,0-22-16,0 22 0,1 0 0,-1-21 15,21-1-15</inkml:trace>
  <inkml:trace contextRef="#ctx0" brushRef="#br0" timeOffset="72363.17">3302 9927 0,'21'-21'0,"0"21"16,0 0-16,1 0 15,-1 0-15,0 0 0,21 0 16,-21 0-16,22 0 0,-1 0 0,22 21 16,-22-21-16,21 0 0,1 21 0,-1 1 15,1-22-15,-1 0 0,1 21 16,-1-21-16,1 21 0,-22-21 0,22 21 15,-22-21-15,22 0 0,-22 21 0,0-21 16,1 0-16,-1 0 0,-21 21 0,0-21 16,22 0-16,-22 0 15,0 22-15,0-22 0,-21 21 16,0 0-16,21-21 0,-21 21 0,0 0 16,0 0-16,0 1 0,0-1 15,-21 0-15,0 0 0,21 0 16,-21 22-16,21-22 0,0 21 0,-21-21 15,21 22-15,0-1 0,-22-21 0,22 21 16,0-20-16,0 20 0,0-21 16,0 21-16,0-20 0,0-1 0,0 21 15,0-21-15,0 0 0,0 1 0,0 20 16,0-21-16,0 0 0,-21 0 0,0 1 16,21-1-16,-21 21 0,0-21 15,0-21-15,-1 21 0,1 1 16,0-1-16,0 0 0,0-21 0,0 21 15,-1 0-15,1-21 0,0 21 0,0-21 16,-21 22-16,20-22 0,-20 21 0,21 0 16,-21-21-16,-1 21 0,-20-21 0,-1 0 15,1 21-15,-1-21 0,1 0 16,-22 0-16,0 0 0,1 0 0,-1 0 16,0 0-16,1 0 0,20 0 0,-20 0 15,20 0-15,1 0 0,20 0 0,1 0 16,0 0-16,20 0 15,1 0-15,0 0 0,0 0 0,0 0 16,21-21 0,0 0-16,0 0 0,0 0 15,21-1-15,0 1 0,0 0 16</inkml:trace>
  <inkml:trace contextRef="#ctx0" brushRef="#br0" timeOffset="72796.42">3365 10393 0,'22'0'16,"-1"0"0,21 0-16,-21 0 15,0 21-15,22-21 0,-1 0 0,0 0 16,1 21-16,-1-21 0,0 0 0,1 0 15,-1 21-15,0-21 0,1 0 0,-1 0 16,-21 0-16,0 0 0,22 0 16,-22 0-16,0 0 0,0 0 15,-42 0 32,0 0-47,0 0 0,0 0 0,-1 0 16,1 22-16,0-22 0,0 0 15</inkml:trace>
  <inkml:trace contextRef="#ctx0" brushRef="#br0" timeOffset="73100.37">3365 10732 0,'-21'0'0,"0"0"15,42 0 1,0 0 0,22 0-16,-22 0 0,21 0 0,1 0 15,-1 0-15,0 0 0,1 0 16,-1 0-16,0 0 0,1 0 0,41 21 16,-41-21-16,-22 0 0,0 0 15,21 0-15,-21 0 0,1 0 16,-1 0-16,-42 0 31,-22 0-31,22 0 16,0 21-16,-21-21 0,20 0 0,-20 0 15,21 0-15</inkml:trace>
  <inkml:trace contextRef="#ctx0" brushRef="#br0" timeOffset="73308.49">3133 10943 0,'0'0'0,"21"0"16,0 21-1,0-21-15,21 0 0,-20 0 0,20 0 16,-21 0-16,21 0 0,1 0 0,-1 0 16,0 0-16,1 0 0,-1 0 15,-21 0-15,22 0 0,-1 0 0,0 0 16,-21 0-16,22-21 0,-22 21 15,0 0-15,21-21 0,-20 0 0</inkml:trace>
  <inkml:trace contextRef="#ctx0" brushRef="#br0" timeOffset="76948.32">3387 9038 0,'0'0'0,"42"43"16,0-43 0,-21 0-16,43 21 0,-1-21 0,1 21 15,21-21-15,20 21 0,-20 0 0,42 0 16,-21-21-16,21 22 0,0-1 15,0-21-15,0 21 0,0-21 0,0 0 16,-42 0-16,20 0 0</inkml:trace>
  <inkml:trace contextRef="#ctx0" brushRef="#br0" timeOffset="77363.89">4635 10075 0,'0'0'0,"-21"0"0,0 0 0,0 0 0,0 0 15,21-21-15,21 21 31,0 0-31,21 0 0,1 0 16,20 0-16,1 21 0,20-21 0,-20 0 16,21 0-16,-1 0 0,1 0 0,-22 0 15,22 0-15,-21 0 0,-1 0 16,1 0-16</inkml:trace>
  <inkml:trace contextRef="#ctx0" brushRef="#br0" timeOffset="81449">1376 7557 0,'0'21'0,"0"-42"0,-21 84 0,21-42 16,0 0-16,0 22 0,-22-22 15,22 21-15,0-21 0,0 22 0,0-22 16,0 0-16,0 21 0,22-20 16,-1-1-16,0 0 0,0 0 0,21-21 15,1 21-15,-22-21 0,21 0 16,1 0-16,20 0 0,-21 0 0,1-21 16,-1 21-16,0-21 0,1 0 15,-1 0-15,-21-1 0,22 1 0,-22-21 16,0 21-16,21-22 15,-21 22-15,-21-21 0,0 0 0,0-1 16,0 22-16,0-21 0,0-1 16,0 1-16,0 0 0,-21-1 0,0 22 15,0 0-15,-21 0 0,20 0 16,-20 0-16,21 21 0,-21 0 0,20 0 16,-20 0-16,21 21 0,-21 0 15,20 0-15,-20 0 0,21 22 0,-21-22 16,20 0-16,1 21 0,0-21 15,0 22-15,0-22 0,0 0 0,-1 0 16,22 0-16,0 1 0</inkml:trace>
  <inkml:trace contextRef="#ctx0" brushRef="#br0" timeOffset="81646">1651 7641 0,'21'0'16,"0"0"15,0 0-15</inkml:trace>
  <inkml:trace contextRef="#ctx0" brushRef="#br0" timeOffset="82380.71">1757 8086 0,'0'-21'0,"0"42"0,0-21 31,0 21-31,0 21 16,0-21-16,0 1 0,0 20 15,0 0-15,0 1 0,0-22 0,0 21 16,0 0-16,-21 1 0,21-1 16,-22 0-16,22 1 0,-21-1 0,21-21 15,-21 22-15,0-22 0,21 21 16,0-21-16,0 0 0,0 1 15,-21-1-15,42-21 32,-21-21-17,21-1-15,0 22 0,-21-21 0,21 0 16,-21-21-16,0 21 0,22-1 16,-22 1-16</inkml:trace>
  <inkml:trace contextRef="#ctx0" brushRef="#br0" timeOffset="82711.96">1672 8446 0,'0'0'0,"-21"21"0,-21 21 15,20-21 1,22 0-16,-21-21 0,0 22 16,42-22 30,0 0-46,1-22 0,-1 22 16,21-21-16,-21 0 0,0 0 0,1 0 16,-1 21-16,21-21 0,-21-1 15,0 22-15,1-21 0,-1 21 16,0 0-16,0 0 16,-21 21-1,21-21-15,-21 22 0,0-1 16,0 0-16,0 0 0,21 0 15,1-21-15,-1 21 16,0-21-16,0 0 16,0 0-16,0 0 0</inkml:trace>
  <inkml:trace contextRef="#ctx0" brushRef="#br0" timeOffset="83030.66">3027 8065 0,'0'0'0,"0"-22"0,0 1 0,-21 0 15,-1 0-15,1 21 16,-21 0-16,0 0 0,-1 0 0,-20 0 15,-1 0-15,1 0 0,-1 0 16,1 0-16,-1 21 0,22-21 0,-22 21 16,22 0-16,0-21 15,21 22-15,-22-22 0,22 21 0,0 0 16,0-21-16,21 21 0,21-21 31,0 0-31,0 0 0</inkml:trace>
  <inkml:trace contextRef="#ctx0" brushRef="#br0" timeOffset="83300.16">2603 7768 0,'22'-21'16,"-44"42"-16,65-42 0,-43 0 0,0 0 15,-21 21 1,-1 0-16,1 0 15,0 0-15,-21 0 0,21 21 0,-22-21 16,1 21-16,21-21 0,-22 21 16,22 0-16,0 1 0,0-22 0,0 21 15,0 0-15,-1-21 0,22 21 16,0 0-16,0 22 0,22-22 16,-1 0-16,21 0 15,0 0-15,1-21 0,-1 21 0,22 1 16,-1-22-16,1 0 0,-1 21 0,1-21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54:43.15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2392 1693 0,'0'0'0,"0"-21"16,21 21-1,-21-21-15,21 21 0,-21-21 16,0 0 0,21 21-16,-21-21 15,0-1-15,-21 22 47,0 0-31,0 0-16,0 0 15,-1 0-15,1 0 0,0 0 0,21 22 16,-21-22-16,0 21 0,0-21 16,-1 21-16,1 0 0,0 0 0,0-21 15,0 21-15,21 1 0,-21-1 0,-1 0 16,22 0-16,-21 0 0,0 0 16,21 22-16,-21-22 0,21 0 0,-21 0 15,0 22-15,21-22 0,0 0 16,0 21-16,-22-21 0,22 1 0,-21 20 15,21-21-15,-21 0 0,21 0 0,0 22 16,0-22-16,-21 21 16,21-21-16,-21 1 0,21 20 0,0-21 0,0 21 15,-21-20-15,21-1 16,0 21-16,-22-21 0,22 0 0,0 1 16,0 20-16,0-21 0,0 0 0,0 0 15,0 1-15,0-1 0,0 0 16,0 0-16,22 0 0,-22 0 0,21 1 15,-21-1-15,21 0 0,0 0 0,0 0 16,0 0-16,1 1 16,-22-1-16,21-21 0,0 21 0,0 0 15,0-21-15,0 21 0,1 0 16,-1-21-16,0 22 0,0-22 0,21 21 16,-20-21-16,20 0 0,0 21 15,-21-21-15,22 0 0,-1 21 16,-21-21-16,22 0 0,-1 0 0,-21 0 15,21 0-15,1 0 0,-22 0 0,21 0 16,1 0-16,-22 0 0,21 0 16,0 0-16,-20 0 0,20 0 0,-21 0 15,0 0-15,22 0 0,-22 0 0,21-21 16,-21 21-16,0 0 0,1-21 0,-1 21 16,0-21-16,0 21 0,0-22 15,0 22-15,1 0 0,-1-21 0,0 21 16,0-21-16,0 0 0,0 21 15,1-21-15,-1 21 0,0-21 0,0-1 16,0 22-16,0-21 0,-21 0 16,22 0-16,-1 21 0,-21-21 0,0 0 15,0-1-15,21 22 0,-21-21 0,21 0 16,-21 0-16,0 0 0,0 0 16,21-1-16,-21 1 0,21 0 0,-21 0 15,0-21-15,22 20 0,-22 1 0,21-21 16,-21 21-16,21 0 0,-21-22 15,0 22-15,0 0 0,0 0 0,0 0 16,0-1-16,0 1 0,0 0 0,0 0 16,0 0-16,0 0 0,-21-1 15,21 1-15,-21 0 0,21 0 16,-22 0-16,22 0 0,-21-1 0,21 1 16,0 0-16,-21 0 0,21 0 0,-21 0 15,21-1-15,0 1 0,-21 21 16,0-21-16,-1 0 0,1 0 15,21 0-15,-21-1 0,0 22 0,21-21 16,0 0-16,-21 0 0,0 21 16,-1-21-16,22 0 0,-21 21 0,0-22 15,21 1-15,-21 0 0,0 21 0,21-21 16,-21 0-16,-1 21 16,1-21-16,0 21 0,0-22 0,0 22 15,0-21-15,-1 21 0,1-21 16,0 0-16,0 21 0,0 0 15,0-21-15,-1 21 0,1 0 16,0 0-16,0-21 16,0 21-16,0 0 0,-22 0 0,22 0 15,0 0-15,0 0 0,0 0 0,-22 0 16,22 0-16,0 0 0,0 0 16,-22 0-16,22 0 0,0 0 0,0 0 15,0 0-15,0 0 16,-1 0-16,1 0 0,0 0 0,0 0 15,0 0-15,0 0 0,-1 0 16,1 0-16,0 21 16,21 0-1,21-21 1</inkml:trace>
  <inkml:trace contextRef="#ctx0" brushRef="#br0" timeOffset="2668.73">2286 1566 0,'0'0'0,"-21"0"0,-22 0 16,22 22 0,42-22 15,1 0-31,20 0 0,-21 0 15,21 0-15,1 0 0,-1 0 0,0 0 16,22 0-16,-22 0 0,22 0 16,-22 0-16,22 0 0,-22 0 0,0 0 15,1 0-15,-1 0 0,0 0 0,1 0 16,-22 0-16,21 0 16,-21 0-16,0 0 15,-42 0 1,0 0-16,-21 0 15,-1 0-15,-20 21 0,-1-21 0,-20 21 16,-1 0-16,22 0 0,-22-21 16,21 21-16,1 1 0,-1-22 0,22 21 15,0-21-15,-1 0 0,22 21 0,-21-21 16,21 0-16,0 0 0,21 21 16,21-21 15,21 0-16,-21 0-15,22 0 0,-1-21 16,0 21-16,1 0 0,20-21 16,-21 21-16,22-21 0,-1 21 0,22-22 15,-21 22-15,-1 0 0,1-21 16,-22 21-16,21 0 0,-20 0 0,20 0 16,-42 0-16,22-21 0,-22 21 0,0 0 15,0 0-15,-42 0 31,0 0-31,0 21 0,-22-21 16,1 21-16,-21-21 0,20 22 0,-20-22 16,-22 21-16,22 0 0,-22-21 15,21 21-15,-20 0 0,20-21 16,1 21-16,-1-21 0,22 22 16,-22-22-16,43 21 0,-21-21 0,21 21 0,0-21 15,-1 0-15,44 0 31,20 0-15,0 0-16,1 0 0,-1 0 0,21 0 16,1 0-16,-1-21 0,22 21 0,-21 0 15,-1-21-15,22 21 0,-22 0 16,1 0-16,-1 0 0,-20-22 0,20 22 16,-21 0-16,-20 0 0,20 0 15,-21 0-15,0 0 16,-42 0-1,0 0-15,0 0 0,-22 0 16,1 0-16,-21 22 0,-1-22 16,1 0-16,-22 21 0,0 0 0,22-21 15,-22 21-15,0-21 0,22 0 16,-22 21-16,22 0 0,20-21 0,-20 22 16,21-22-16,20 0 0,-20 0 0,21 21 15,0-21-15,0 21 16,-1-21-16,22 21 15,22-21 1,-1 0-16,0 0 0,0 0 16,21 0-16,1 0 0,-1 0 0,0 0 15,22 0-15,-22-21 0,22 21 16,20 0-16,-20 0 0,21 0 0,-22-21 16,22 21-16,-1 0 0,-20 0 0,-1 0 15,1 0-15,-1 0 0,1-21 16,-22 21-16,1 0 0,-22 0 0,0 0 15,0 0-15,0 0 0,-42 0 32,0 0-32,-21 0 0,-1 0 15,1 21-15,0-21 0,-22 21 0,1-21 16,-1 21-16,-21 0 0,1-21 16,-1 21-16,0-21 0,1 22 0,-22-1 15,42-21-15,-20 21 0,20 0 0,22-21 16,0 21-16,-1-21 15,22 0-15,0 0 0,21 21 0,21-21 32,0 0-32,22 0 15,-22 0-15,21 0 0,22 0 0,-22 0 16,21 0-16,1 0 16,21 0-16,-22-21 0,22 21 0,-22 0 15,22 0-15,-22 0 0,1 0 0,-1 0 16,-20 0-16,20 0 0,-42 0 15,22 0-15,-22 0 0,0 0 0,0 0 16,-63 0 0,21 0-1,-22 0-15,1 0 0,0 0 0,-22 0 16,1 21-16,-22-21 0,0 22 0,-20-22 16,20 21-16,-21-21 0,21 21 15,1-21-15,20 21 0,1-21 16,-1 21-16,43-21 0,-21 21 0,21-21 15,-1 0-15,22 22 16,22-22 0,-1 0-16,21 0 15,0 0-15,1 0 0,-1 0 0,22 0 16,-1 0-16,22 0 0,-1 0 0,-20 0 16,21 0-16,-1 0 0,1 0 15,0 0-15,-22 0 0,22 0 0,-22 0 16,1 0-16,-22 0 0,22 0 0,-43 0 15,21 0-15,-21 0 0,0 0 16,1 0-16,-44 0 16,1 0-16,-21 0 15,21 0-15,-22 0 0,-20 0 0,-1 0 16,1 0-16,-1 0 0,-20 0 16,-1 21-16,0-21 0,-20 21 0,20-21 15,-21 21-15,21-21 0,1 21 16,-1 0-16,22-21 0,20 22 0,-20-22 15,20 21-15,22-21 0,0 0 0,0 0 16,21 21-16,21-21 16,0 0-16,22 0 15,-22 0-15,42 0 0,-20 0 16,20 0-16,1 0 0,20 0 16,1 0-16,0 0 0,-1 0 0,1 0 15,0 0-15,-1 0 0,-20 0 16,84 0-16,-85 0 0,-20 0 15,-1 0-15,-21 0 0,22 0 0,-22 0 16,-42 0 0,-1 0-1,1 0-15,-21 0 0,0 21 0,-1-21 16,-20 0-16,-22 0 0,22 0 16,-22 21-16,0-21 0,1 0 0,-1 21 15,21-21-15,-20 22 0,20-1 0,1-21 16,20 21-16,1-21 15,0 0-15,21 21 0,-1-21 0,1 0 16,21 21-16,21-21 31,22 0-31,-22 0 0,21 0 16,22 0-16,-1 0 0,1 0 0,-1 0 16,22 0-16,0 0 0,-22 0 15,22 0-15,-1 0 0,-20 21 0,21-21 16,-22 0-16,1 0 0,-1 0 0,-21 0 15,1 0-15,-1 0 0,-21 0 16,0 0-16,1 0 0,-44 0 31,-20 22-31,21-22 0,-21 0 16,-22 0-16,1 0 0,-1 0 0,-21 21 16,1-21-16,-1 21 0,-21-21 0,0 0 15,1 21-15,-1-21 0,21 21 16,22-21-16,-1 0 0,1 21 0,20-21 15,22 0-15,0 0 0,0 22 0,42-22 32,0 0-32,21 0 0,1 0 15,-1 0-15,22 0 0,-1 0 0,1 0 16,-1 0-16,22 0 16,-1 0-16,-20 0 0,21 0 0,-22 0 15,22 0-15,-22 0 0,1 0 0,-1 0 16,1 0-16,-1 0 0,-20 0 15,-1 0-15,-21 0 0,21 0 0,-20 0 16,-1 0-16,-42 0 16,-22 0-1,22 0-15,-21 0 0,-1 21 16,-20-21-16,-1 0 0,1 0 0,-22 0 16,22 0-16,-22 21 0,22-21 0,-22 0 15,21 0-15,22 21 16,0-21-16,-1 0 0,22 0 0,0 0 0,21 21 15,21-21 1,0 0-16,22 0 0,-1 21 16,22-21-16,-1 0 0,1 0 0,-1 0 15,1 0-15,-1 0 0,1 0 0,-22 0 16,21 0-16,1 0 0,-22 0 16,1 0-16,-22 0 0,21 0 0,-21 0 15,0 0-15,-42 0 16,-21 0-1,21 22-15,-22-22 0,1 0 16,0 0-16,-1 0 0,1 0 16,0 21-16,21-21 0,-1 0 0,-20 0 15,21 0-15,0 0 0,0 21 16,-1-21-16,44 0 31,-1-21-31,0 0 0,21-1 0,1 22 16</inkml:trace>
  <inkml:trace contextRef="#ctx0" brushRef="#br0" timeOffset="3331.71">5863 2117 0,'0'-21'0,"0"42"16,0-64-16,0 22 0,0 0 0,0 0 16,-21 0-16,0 21 15,21-21-15,0 42 32,0 0-32,0 0 15,0 21-15,0 1 0,0-1 0,0 0 16,0 1-16,0 20 0,0 1 0,0-22 15,-21 22-15,21-1 0,0 1 16,-22-1-16,22 1 0,0-1 0,0-21 16,0 1-16,0-1 0,0 0 0,-21 1 15,21-22-15,-21 21 0,21-21 0,0 1 16,0-1-16,-21 0 0,0 0 16,0 0-1,21-42 1,0 0-16,0 0 15,0 0-15,0-1 0,0-20 16,0 0-16,0-1 0</inkml:trace>
  <inkml:trace contextRef="#ctx0" brushRef="#br0" timeOffset="3683.81">5694 2223 0,'0'0'0,"-21"-22"0,21 1 0,0 0 0,0 0 15,0 0-15,0 0 0,0-1 0,21 1 16,0 0-16,0 0 0,0 0 16,0 0-16,22 21 0,-22-22 0,21 22 15,-21 0-15,22 0 0,-1 0 0,0 0 16,1 0-16,-1 0 0,-21 0 0,22 22 16,-22 20-16,21-21 0,-42 0 15,21 22-15,-21-1 0,0-21 0,0 21 16,0 1-16,-21-1 0,0 0 0,-21 1 15,-1-1-15,1-21 0,0 22 16,-1-1-16,1-21 0,0 21 0,-1-20 16,1-1-16,21 0 0,-22 0 15,22 0-15,0 0 0,0-21 16,21 22-16,0-1 0,0 0 16,21-21-1,0 0-15,0 0 0,1 0 16,-1 0-16,21 0 0,-21-21 15</inkml:trace>
  <inkml:trace contextRef="#ctx0" brushRef="#br0" timeOffset="4128.03">6286 2604 0,'0'0'0,"0"-22"0,22 22 15,-22-21-15,21 21 0,-21-21 0,0 42 47,0 0-47,0 1 16,0-1-16,0 21 0,-21-21 0,21 22 15,-22-22-15,22 21 0,0-21 0,-21 22 16,21-22-16,-21 21 0,21-21 16,0 0-16,0 1 0,0-1 0,0 0 15,0 0-15,21 0 16,0-21-16,1 0 0,-1 0 0,0 0 15,0 0-15,21 0 0,-20 0 16,-1-21-16,21 21 0,-21-21 0,0 0 16,22 0-16,-22-22 0,0 22 0,0-21 15,0 21-15,1-22 0,-1 1 16,0 0-16,-21 20 0,0-20 0,0 21 16,0-21-16,0 20 0,0 1 0,0 0 15,21 21 79,0 0-94</inkml:trace>
  <inkml:trace contextRef="#ctx0" brushRef="#br0" timeOffset="4739.93">7260 2053 0,'0'-21'15,"0"42"-15,0-63 0,0 21 16,0 42 15,0 21-15,0-21-16,0 1 0,0 20 15,0-21-15,0 21 0,0 1 16,0-1-16,-21 22 0,21-22 0,0 21 16,-21-20-16,21 20 0,0-20 0,0 20 15,-21-21-15,-1 1 0,22-1 0,-21 0 16,21 1-16,0-22 0,0 21 16,-21-21-16,21 1 0,-21-1 0,21 0 15,0 0-15,0 0 16,0-42 15,0 0-31,0 0 16,0 0-16,21-1 0,-21 1 0,21 0 15,0 0-15,1-21 0,-1 20 0,21 1 16,-21 0-16,0 0 0,22 21 16,-22-21-16,0 0 0,21 21 0,-20 0 15,-1 0-15,0 0 0,21 0 0,-21 0 16,1 0-16,-1 21 0,0 0 0,0 0 15,-21 0-15,0 0 16,0 1-16,0-1 0,0 0 16,-21 0-16,0 0 0,0-21 0,-1 21 15,-20 1-15,0-22 0,21 21 0,-22 0 16,1-21-16,21 21 0,-22-21 16,22 0-16,0 0 0,0 21 0,0-21 15,0 0-15,-1 0 0,1 0 0,0 0 16,21-21 15,21 0-15,0 21-16,1-21 0,-1 0 0,21-1 15,-21 1-15,22 0 0</inkml:trace>
  <inkml:trace contextRef="#ctx0" brushRef="#br0" timeOffset="5796.42">8191 2032 0,'0'-21'0,"0"42"0,0-63 0,22 21 15,-22-1-15,0 1 0,0 0 16,0 0-16,0 42 31,-22 0-15,22 0-16,-21 22 0,0-22 15,21 21-15,-21 1 0,21-1 0,-21 0 16,0 1-16,21-1 0,-22 21 0,22-20 16,-21 20-16,21 1 0,-21-22 15,21 22-15,-21-22 0,21 0 0,0 1 16,0-1-16,0 0 0,0-21 0,0 22 16,0-22-16,0 0 0,0 0 15,21 0-15,0 1 0,0-22 0,1 21 16,-1-21-16,0 0 0,0 0 15,0 0-15,0 0 0,22-21 0,-22-1 16,0 1-16,0 0 0,0 0 16,22-21-16,-22 20 0,0-20 15,0 0-15,0-1 0,1 1 0,-1 21 16,0-21-16,-21 20 0,21 1 0,-21 0 16,0 0-16,0 42 31,0 0-31,-21 0 15,21 22-15,0-22 0,-21 0 0,21 21 16,-21-20-16,21-1 0,0 0 16,0 21-16,0-21 0,0 1 0,0-1 15,0 0-15,0 0 0,21 0 16,0-21-16,0 0 0,0 21 16,0-21-16,1 0 15,-1 0-15,0 0 0,0-21 0,0 21 16,0-21-16,1 0 0,20 0 0,-21 0 15,0-22-15,0 22 0,22-21 0,-22 21 16,0-22-16,21 22 0,-20-21 16,-1 21-16,0-1 0,21 1 0,-21 0 15,1 0-15,-1 21 0,0-21 0,0 21 16,0 0-16,0 0 16,1 0 62,-22-21-78,0-1 15,21 22-15,-21-21 16,0 0 0,-21 21 30,-1 0-46,1 21 0,0 0 16,21 1-16,-21-1 0,0 0 0,0 0 16,-1 0-16,1 0 0,0 1 15,0 20-15,0-21 0,0 0 16,21 0-16,0 1 0,-22 20 0,22-21 16,0 0-16,0 0 0,0 1 15,0-1-15,22 0 0,-1-21 0,0 21 16,0-21-16,21 21 0,-20-21 15,20 0-15,-21 0 0,21 0 0,-20 0 16,-1 0-16,21 0 0,-21 0 0,0 0 16,1 0-16,-1 0 0,0 0 0,0-21 15,-21 0-15,21 21 0,-21-21 16,21 0-16,-21-1 0,0 1 16,0 0-16,0 0 0,0 0 0,0 0 15,0-1-15,0 1 0,0-21 0,0 21 16,0 0-16</inkml:trace>
  <inkml:trace contextRef="#ctx0" brushRef="#br0" timeOffset="6199.83">9165 2032 0,'0'0'0,"-21"0"16,0 0-16,0 0 0,-1 0 0,1 0 16,0 21-16,0-21 0,21 21 0,-21 1 15,21-1-15,0 0 16,21-21 0,0 0-16,0 0 15,0 0-15,1 0 0,-1 0 16,0 0-16,-21-21 15,0 0 1,0-1-16,0 1 16,0 0-1,-21 21 1,0 0-16,-1 0 0,1 21 16,0-21-16,21 21 0,-21-21 15,21 22-15,0-1 16,0 0-16,0 0 15,-21-21-15,0 0 16</inkml:trace>
  <inkml:trace contextRef="#ctx0" brushRef="#br0" timeOffset="12610.82">1947 1947 0,'0'0'0,"-21"22"0,0-22 16,0 0-16,0 0 0,-1 0 16,44 0-1,-1 0 1,21 0-16,0 0 0,1 0 0,-1-22 15,22 22-15,20-21 0,1 21 16,0 0-16,-1-21 0,1 21 0,0 0 16,-1 0-16,1 0 0,-22 0 0,1 0 15,-22 0-15,1 0 0,-1 0 16,-21 0-16,0 0 0,0 0 0,-21 21 31,-21-21-15,0 0-16,-21 21 0,21 1 15,-43-22-15,22 21 0,-22-21 16,1 21-16,-1-21 0,1 21 0,-22-21 16,22 21-16,-1-21 0,22 0 0,-22 21 15,22-21-15,0 0 0,-1 22 16,22-22-16,0 0 0,0 0 0,42 0 31,0 0-31,21 0 16,1 0-16,-1 0 0,0 0 15,22 0-15,21 0 0,-22 0 0,1 0 16,20 0-16,-20 0 0,20 0 16,-20 0-16,-1 0 0,1 0 15,-22 0-15,22 0 0,-22 0 0,-21 0 16,0 0-16,1 0 0,-44 0 16,1 21-16,-21-21 15,0 21-15,-1 0 0,-41 0 0,20-21 16,-21 21-16,-20 1 0,20-1 0,-21 0 15,21 0-15,-20 0 0,20 0 16,21 1-16,-20-1 0,41-21 0,1 21 16,0-21-16,21 0 0,-1 0 15,22 21-15,22-21 16,20 0-16,0 0 16,1 0-16,20 0 0,1-21 15,20 21-15,1-21 0,0 21 0,-1-21 16,1 21-16,0-22 0,-22 22 15,1 0-15,-22 0 0,0 0 0,-21 0 16,1 0-16,-44 0 16,1 22-16,-21-22 0,-22 21 15,1 0-15,-22 0 0,-21 0 0,22 0 16,-1 1-16,0-1 0,1 0 16,20-21-16,22 21 0,-22 0 0,43-21 15,-21 0-15,21 21 0,42-21 31,21 0-31,1 0 0,-1 0 16,21 0-16,1-21 0,21 0 16,-1 21-16,1-21 0,0 21 0,-1-21 15,-20 21-15,20 0 0,-20 0 0,-22 0 16,1 0-16,-22 0 0,0 0 16,-42 0-1,-22 21-15,1 0 0,-21 0 16,-1-21-16,-21 21 0,1 1 0,-1-1 15,22 0-15,-22 0 0,21-21 0,22 21 16,0 0-16,-1-21 16,1 0-16,42 22 0,21-22 31,22 0-31,-1 0 0,21 0 0,1 0 16,-1 0-16,22-22 0,0 22 0,-1-21 15,22 21-15,-21 0 0,0 0 16,-22-21-16,1 21 0,-1 0 0,-21 0 15,-20 0-15,-1 0 0,-64 21 16,1 0-16,0-21 16,-22 22-16,1-1 0,-22 0 0,0-21 15,1 21-15,-1 0 0,0 0 16,22-21-16,-1 22 0,1-22 0,21 0 16,-1 21-16,22-21 0,0 0 15,42 0 1,21 0-16,1 0 0,20 0 15,1 0-15,20 0 0,1-21 0,0 21 16,-1 0-16,1-22 0,-21 22 16,-1 0-16,1 0 0,-22 0 0,0-21 15,-21 21-15,-42 0 16,0 21 0,-21-21-16,-1 22 0,1-22 0,-21 21 15,20-21-15,1 21 0,-22-21 16,22 21-16,0-21 0,-22 0 15,22 0-15,21 21 0,-22-21 0,22 0 16,21 21 0,21-21-16,1 0 15,-1 0-15,21 0 0,0 0 0,22 0 16,-22-21-16,22 21 0,-22-21 16,22 21-16,-22-21 0,21 21 0,-20 0 15,-1-21-15,0 0 0,-20 21 0,-1 0 16,0-22-16,0 22 0,0 0 15,0-21-15,-21 0 16,0 0-16,0 0 0,0 0 16,0-1-1,0 1-15,22 0 0,-22-21 0,21 21 16,0-22-16,-21 1 0,21 0 0,-21-1 16,21 1-16,-21-22 0,0 22 15,0 0-15,0-1 0,0-20 0,0 21 16,0-1-16,0 1 0,0 0 15,0-1-15,0 1 0,0 0 0,0-1 16,0 22-16,0-21 0,0 21 0,0-1 16,0 1-16,21 0 0,-21 42 31,0 22-15,-21-1-16,0 0 0,0 1 15,21 20-15,-21 1 0,0-1 0,-1 1 16,1-1-16,0 1 0,0-1 15,21 1-15,0-1 0,0 1 0,-21-22 16,21 21-16,0-20 0,0-1 0,0-21 16,0 22-16,0-22 0,0 0 15,0 0-15,0 0 0,0 0 0,0 1 16,0-44 15,0 1-31,-21 0 16,21 0-16,0 0 0,0 0 15,0-22-15,0 1 0,0 0 0,0-22 16,0 22-16,0-22 0,0 1 0,0-1 16,0 1-16,0-1 0,0 1 15,0-1-15,0 22 0,0-22 0,0 22 16,0-21-16,0 20 0,0 22 16,0 0-16,0 0 0,0 0 0,0-1 15,-22 22-15,1 22 0,21-1 16,0 0-16,0 21 0,-21 1 15,21 20-15,-21 1 0,0-1 0,21 1 16,0-1-16,-21 1 0,-1-1 16,22 22-16,-21-22 0,21 1 15,0-22-15,-21 22 0,21-22 0,0 0 16,0-21-16,0 1 0,0 20 16,0-21-16,0 0 0,0-42 31,0 0-16,21-21-15,-21 20 0,21-20 0,-21 0 16,22-1-16,-22-20 0,21 21 0,-21-22 16,21 1-16,0-1 0,-21-21 15,21 22-15,-21-1 0,0-20 0,21 20 16,-21 1-16,0 20 16,0-20-16,0 21 0,0 20 0,0 1 15,0 0-15,0 42 16,0 0-16,0 22 0,0-1 15,0 22-15,0-1 0,-21 1 0,21-1 16,0 1-16,0 20 0,-21-20 16,21 20-16,0-20 0,0-1 0,0 1 15,0-1-15,0-20 0,0-1 0,0 0 16,0-20-16,0-1 0,0 0 16,0 0-16,21-21 31,-21-21-31,21 0 15,1 0-15,-1-22 0,0 1 0,-21 0 16,21-1-16,0-20 0,22 20 16,-22-20-16,0-1 0,0 22 0,0-21 15,0 20-15,1-20 0,-1 42 0,-21-22 16,0 22-16,0 0 0,0 42 16,0 0-1,0 22-15,0-1 0,-21 0 16,-1 1-16,22 20 0,-21 1 0,0-22 15,0 21-15,21 1 0,-21-22 0,21 1 16,-21-1-16,21 0 16,-22 1-16,22-22 0,0 0 0,0 0 15,0 0-15,0 0 0,-21-21 16,21-21 0,0 0-1,0 0-15,0 0 0,0-22 0,0 1 16,0 0-16,21-1 0,-21-20 15,22 21-15,-22-22 0,0 1 0,0-1 16,0 1-16,21-1 0,-21 1 16,0-1-16,0 1 0,0 20 0,0 1 15,-21 0-15,-1 20 0,1 1 0,0 21 16,0 0-16,0 0 16,-22 21-16,22 1 0,0 20 0,-21 0 15,-1 1-15,22 20 0,-21 1 0,21-1 16,-22-21-16,22 22 0,-21-1 15,21 1-15,0-22 0,21 1 0,-22-1 16,22 0-16,-21-21 0,21 1 16,0-1-16,0 0 0,21-42 31,1 0-31,-1-22 16,-21 22-16,21-21 0,0-1 15,-21-20-15,21 21 0,0-22 0,-21 1 16,0-1-16,22 1 0,-22-1 15,0 1-15,0-1 0,0 1 0,0-1 16,0 22-16,0-1 0,0 22 16,0 0-16,-22 21 0,1 0 0,0 0 15,-21 42-15,21 1 0,-22-1 16,1 22-16,0-1 0,-22 64 16,22-42-16,-43 63 0,64-85 15,0 1-15,0-22 0,-1 22 16,22-22-16,0 0 0,0 1 0,0-22 15,0 0-15,0 0 16,22-21-16,-1 0 0,0 0 16,0 0-16,0-21 0,22 0 15,-22 0-15,0-22 0,0 1 16,21-43-16,-42 22 16,0 21-16,22-22 0,-22 1 0,0-22 15,0 21-15,0 1 0,0-22 0,0 22 16,0-1-16,0 1 0,-22 20 15,1 22-15,0-21 0,0 21 0,0 21 16,0 0-16,-22 0 0,22 21 0,-21 21 16,-1 1-16,22 20 0,-21 1 15,21-1-15,-22 22 0,22-1 16,0 1-16,0 0 0,0-22 0,21 22 16,0-22-16,0 22 0,0-43 15,0 22-15,0-22 0,21 1 16,0-1-16,0-21 0,0 21 0,22-20 15,-22-22-15,0 21 0,21-21 0,1 0 16,-1 0-16,-21 0 0,43 0 16,-22-21-16,0-1 0,1 1 0,-1-21 15,0 21-15,1-22 0,-1-20 0,-21 21 16,22-22-16,-22 1 16,0 20-16,-21-20 0,0-1 0,0-20 15,0 20-15,0 1 0,0-1 0,-21 22 16,0-22-16,-43-20 15,43 62-15,-21 1 0,-1 21 0,1 0 16,0 0-16,-22 21 0,22 1 16,-1 20-16,-20 0 0,21 22 0,20-1 15,-20 1-15,0-1 0,21 22 16,-1 0-16,1-1 0,21 1 0,0-22 16,0 1-16,0-1 0,0 1 15,21-22-15,1 1 0,-1-1 0,0-21 16,21 0-16,1 0 0,-1 1 15,0-22-15,1 0 0,-1 0 0,0 0 16,1 0-16,20 0 0,-21-22 16,1 1-16,20 0 0,-20-21 0,-1 21 15,0-22-15,1 1 0,-22 0 16,21-22-16,-21 22 0,0-22 0,1 1 16,-22-1-16,0 1 0,0-1 15,0 1-15,0-1 0,-22 1 0,-20-1 16,21 1-16,0 20 0,-22 1 0,1 0 15,0 21-15,-1-1 0,1 22 16,-21 0-16,20 0 0,-20 22 0,20-1 16,-20 21-16,-1 0 0,22 1 15,0 20-15,-43 64 16,22 43-16,20-107 0,43 22 16,0-22-16,0 1 0,0-1 15,0 1-15,0-22 0,21 0 0,1 1 16,20-22-16,-21 21 0,21-21 15,1 1-15,63-22 0,-64 0 16,21 0-16,-20 0 0,-1 0 0,22 0 16,-22-22-16,0 1 0,1 0 15,20-21-15,-21 21 0,1-22 0,-1 1 16,0 0-16,-20-22 0,20 1 16,-21-1-16,0 1 0,-21-1 15,0 1-15,0-1 0,0-21 0,0 22 16,-42-1-16,21 1 0,0-1 15,-22 1-15,1 21 0,0-1 0,-1 1 16,-20 21-16,-1 0 0,1 21 0,-1 0 16,1 0-16,-22 0 0,-63 63 15,84-21-15,1 22 0,-1-1 16,1 1-16,-1-1 0,22 22 16,0-21-16,21 20 0,-1 1 15,1 0-15,21-1 0,0 1 16,0-22-16,0 1 0,21-1 0,1-20 0,20-1 15,0 0-15,1-20 0,20 20 16,-21-21-16,22 0 0,-1-21 16,1 0-16,-22 0 0,22 0 0,-1 0 15,1 0-15,-1-21 0,-20 21 16,20-42-16,1 21 0,-1-1 0,1-20 16,41-43-16,-62 43 0,41-85 15,-41 64-15,-22-1 16,0-21-16,0 22 0,-21-1 15,0-20-15,0 20 0,0-20 0,-21 20 0,0-21 16,0 22-16,-22-1 0,1 1 16,21 21-16,-43-1 0,-20-20 15,41 42-15,-20 21 16,21 0-16,-22 0 0,1 21 0,-1 21 16,22 0-16,-22 22 0,1-1 0,-1 1 15,22 21-15,-43 84 16,43 0-16,21-63 0,21-21 15,0-1-15,0-20 0,0 21 16,0-22-16,21-21 0,0 22 0,21-22 16,-20 1-16,20-22 0,0 21 15,1-21-15,-1 0 0,0-21 16,43 0-16,-43 0 0,22 0 16,-22 0-16,22-21 0,-1 0 0,-21 0 15,22-21-15,-1 20 0,1-20 0,-1 0 16,1-1-16,-22-20 0,1-1 15,-1 1-15,-21-1 0,0 1 16,0-22-16,-21-63 0,0 85 16,0-22-16,0 21 0,-21-20 0,-21-1 15,21 22-15,-22-1 0,-20 1 16,21 20-16,-64-41 0,63 62 16,-20 1-16,-1 21 0,1 0 15,-22 0-15,22 21 0,-22 1 0,0 20 16,22 0-16,-22 22 0,22-1 15,-22 22-15,22-22 0,20 22 0,-20 0 16,20-1-16,1 1 0,21 0 16,0-1-16,0-20 0,21 21 15,0-22-15,0 1 0,21-22 0,0 0 16,21 1-16,1-1 0,-1 0 16,21-21-16,1 1 0,-22-1 0,22-21 15,-1 0-15,1 0 0,-1 0 0,1 0 16,-22 0-16,22-21 0,-1-1 15,-21 1-15,1 0 0,20-21 0,-42 21 16,22-22-16,-1-20 0,-21 20 16,0-20-16,1-1 0,-1 1 15,-21-22-15,0 22 0,0-22 0,0 22 0,0-22 16,-21 0-16,-1 22 0,1-1 16,-21 1-16,21-1 0,-22 22 15,-20-22-15,42 43 0,-22 0 16,1 21-16,0 0 0,-22 21 15,22 0-15,0 1 0,-22 20 0,22 0 16,-22 22-16,22-1 0,0 1 16,-1-1-16,1 1 0,21 20 15,0 1-15,-1 0 0,22-1 16,0 1-16,0-21 0,0 20 0,22-41 16,-1 20-16,0 1 0,21-22 0,-21-21 0,22 21 15,41 1 1,-20-22-16,-22 0 0,1-21 0,62 0 15,-62 0-15,20 0 0,-20-21 16,20 0-16,-21 0 0,22-1 16,-22-20-16,22 0 0,-22 21 0,22-85 15,-22 42-15,-21 22 16,-21-22-16,0-20 0,0 20 0,0 1 16,-21-1-16,-21 1 0,20-22 0,-20 22 15,0-1-15,-22 22 16,22-1-16,-22 1 0,1 0 0,-1 21 15,-84-1-15,64 22 0,-1 22 16,0 20-16,1 0 0,-1 1 16,-63 84-16,84-64 15,22 1-15,-43 105 0,85-106 16,0 22-16,0-21 0,0-1 0,0 1 16,43-22-16,-1 0 0,0 1 15,1-1-15,20-21 0,1 0 0,-1 0 16,64-21-16,-63 0 15,-1 0-15,1 0 0,-1-21 0,-21 0 16,22 0-16,-1 0 0,22-43 16,-43 43-16,1-21 0,-1-43 15,-42 0 1,0 43-16,0 0 0,-42-1 0,21 22 16,-22 0-16,1 0 0,0 21 15,-1 0-15,-20 0 0,-1 21 0,22-21 16,-22 42-16,1-20 0,21-1 0,-1 21 15,1-21-15,21 0 0,0 22 16,-1-22-16,22 0 0,0 0 0,85 22 31,-64-43-31,22 0 0,-1 0 0,21 0 16,-20 0-16,-1-22 0,22 1 16,-22 0-16,0 0 0,1 0 15,41-22-15,-63 1 16,-21 0-16,0 21 0,0-1 15,0 1-15,-21 21 0,0 0 0,-21 0 16,-1 0-16,1 0 0,-21 0 0,-1 21 16,22-21-16,-22 22 0,22-1 15,0 0-15,-1-21 0,22 21 0,0-21 16,0 0-16,42 0 16,0 0-16,21 0 15,1 0-15,-1 0 0,0-21 16,22 0-16,-22 0 0,1-1 0,20 1 15,1-21-15,-1 21 16,-42 0 0,-21-1-16,-21 22 15,0 0-15,0 0 0,-22 0 0,1 0 16,0 0-16,-1 0 0,1 0 16,0 22-16,-1-22 0,22 0 0,0 0 15,0 0-15,42 0 31,0 0-31,22-22 0,-1 1 0,-21 21 16,21-21-16,1 0 16,-1 0-16,43 0 0,-43-22 15,0 43-15,-42-21 16,-21 21 0,0 0-16,-21 0 0,-1 21 15,22-21-15,-42 21 0,20-21 16,1 22-16,-43-1 0,43 0 15,-21 0-15,41-21 16,22 21-16,0 0 0,0 1 16,0-1-16,0 0 0,22 0 0,20 0 15,0 0-15,-21-21 0,22 0 16,-1 22-16,22-22 0,-22 0 0,0 0 16,22-22-16,-22 1 0,0 21 0,22-21 15,-22 0-15,1 0 0,-1 0 16,-21-1-16,21-41 15,-42 21-15,0-1 0,0 22 16,-21 0-16,-21-21 0,21 20 16,-22 1-16,1 21 0,-43 0 15,22 0-15,21 21 0,-22 1 16,1-1-16,20 21 0,-20-21 0,20 22 16,-20 62-16,21-41 15,42-1-15,0 43 16,0-63-16,0 20 0,21-21 0,0 1 0,0-22 15,21 21-15,1-21 0,-1 1 16,43 20-16,-43-42 16,0 0-16,1 0 0,-1 0 0,0 0 15,1-21-15</inkml:trace>
  <inkml:trace contextRef="#ctx0" brushRef="#br0" timeOffset="14200.46">14753 2667 0,'0'0'0,"-21"0"16,0 0-16,0 0 0,-1 0 15,1-21-15,-21 21 0,21 0 16,-22 0-16,22 0 0,-21 0 0,0 0 16,-1 0-16,22 0 0,-21 0 0,-1 0 15,1 0-15,21 0 0,-21 0 16,20 0-16,-20 0 0,21 0 15,0 0-15,0 0 16,-1 0 0,44 0 15,-1 21-31,21-21 0,-21 0 16,22 0-16,-1 0 0,0 0 0,22 0 15,-1 0-15,1 0 0,-1 0 16,22 0-16,0 0 0,-1 0 0,22 0 15,0 21-15,21-21 0,-21 0 0,21 0 16,-21 21-16,-1-21 16,1 22-16,0-22 0,21 21 0,-21-21 15,0 21-15,0-21 0,-22 0 0,22 21 16,-21-21-16,-22 21 0,22-21 16,-22 0-16,1 0 0,-22 0 0,22 0 15,-22 0-15,-21 0 0,22 0 0,-22 0 16,0 0-16,0 0 0,0 0 15,0 0-15,-21-21 16,0 0 0,-21 0-16,0 0 15,0 21-15,0-22 0,0 1 0,-22 0 16,22 0-16,-21 0 0,-1 0 16,1-1-16,0 1 0,-1 0 15,-20 21-15,21-21 0,-1 0 0,1 21 16,0 0-16,-1-21 0,1 21 15,21 0-15,0 0 0,-1 0 0,22-22 16,22 22 31,-1 0-47,0 22 0,21-22 16,-21 21-16,1-21 0,20 0 0,0 0 15,1 21-15,-1-21 0,0 0 0,1 0 16,-1 21-16,0-21 15,1 0-15,-1 0 0,-21 21 0,0-21 16,0 0-16,1 0 0,-1 21 0,0-21 16,-21 22-16,0-1 15,0 0-15,-21 0 16,21 0-16,-21 0 16,-1 1-16,1-1 0,0 0 0,0 0 15,0 21-15,-22-20 0,22 20 0,0-21 16,-21 21-16,-1 1 0,1-22 15,21 21-15,-21 1 0,-1-22 0,22 21 16,-21 0-16,21-20 0,-22 20 16,22-21-16,0 21 0,0-20 0,0-1 15,21 0-15,0 0 0,-22 0 16,1 0-16,21 1 0,0-44 47,0 1-32,0 0-15,21 0 0,1 0 0,-22 0 16</inkml:trace>
  <inkml:trace contextRef="#ctx0" brushRef="#br0" timeOffset="15095.84">18711 2117 0,'0'0'0,"21"-21"15,-21-1-15,0 1 0,0 0 0,0 0 16,-21 21 0,0 0-16,0 0 0,0 21 15,0 0-15,-1 22 0,-20-1 0,21 0 16,-21 1-16,-1 20 0,1 1 15,21 20-15,-22-20 0,-20 84 16,21-85-16,-1 1 0,22-22 16,0 22-16,0-22 0,0 0 0,-1-20 15,22 20-15,0-21 0,0 0 0,-21 0 16,21 1-16,0-1 16,0-42-1,0-1 1,21 1-16,1-21 15,-1 21-15,0-22 0,0 1 0,0-21 16,22-1-16,-1 1 0,0-1 0,-21-21 16,22 22-16,-1-1 0,0-20 15,1 20-15,-22 1 0,21-1 0,-21 1 16,22 20-16,-22-20 0,0 21 16,0-1-16,0 1 0,-21 21 0,0 0 15,22-1-15,-22 44 16,0 20-1,0-21-15,0 21 0,0 22 0,0-22 16,0 22-16,0-1 0,0 1 0,0 20 16,0-20-16,0 21 0,0-22 15,0 1-15,0-1 0,0 1 0,-22-1 16,22-21-16,0 1 0,-21-1 16,21 0-16,0-20 0,0 20 0,0-21 15,0 0-15,0 0 0,-21-21 0,21 22 16,-21-22-16,0 0 15,0 0-15,-1 0 16,1 0-16,0-22 0,-21 1 0,21 0 16,-1 0-16</inkml:trace>
  <inkml:trace contextRef="#ctx0" brushRef="#br0" timeOffset="16188.22">18119 2836 0,'-22'0'0,"44"0"0,-65 0 0,22-21 15,21 0 1,21 0-1,22 21-15,-1-21 0,0 0 0,1 21 16,20-22-16,1 1 0,-1 0 16,1 0-16,-1 0 0,1 0 0,-1-1 15,-21 1-15,1 0 0,-1 21 16,0 0-16,-20 0 0,-1 0 16,0 0-16,0 21 0,-21 0 15,0 1-15,0 20 0,0-21 16,0 21-16,0 1 0,0-22 0,0 21 15,0 1-15,0-22 0,-21 21 0,21-21 16,0 0-16,0 1 0,-21-1 16,21 0-16,-21 0 0,21 0 15,21-42 17,0 0-32,0 0 15,-21 0-15,42-1 0,-20-20 16,-1 0-16,0 21 0,21-22 0,-21 1 15,1 0-15,20 20 0,-21-20 16,0 21-16,0 0 0,1 0 16,-22-1-16,0 44 15,0-1-15,0 0 16,0 0-16,0 21 0,0-20 16,0 20-16,0-21 0,-22 21 0,22-20 15,-21 20-15,21-21 0,0 0 16,0 0-16,0 1 0,0-1 0,0 0 15,0 0-15,21 0 0,1-21 0,20 0 16,-21 0-16,21 0 0,-20 0 16,20 0-16,0 0 0,1 0 15,-1-21-15,0 21 0,1-21 0,-22 0 16,21 0-16,-21-1 0,22 1 16,-22 0-16,0-21 0,0 21 0,0-22 15,-21 22-15,21-21 0,1 21 0,-22-1 16,0 1-16,0 0 0,0 0 15,0 42 1,0 0-16,0 0 0,0 1 0,-22-1 16,22 0-16,0 21 0,-21-21 15,0 1-15,21 20 0,0-21 0,0 0 16,0 0-16,0 1 0,0-1 16,0 0-16,21 0 15,0-21-15,1 0 0,-1 0 0,0 0 16,21 0-16,-21 0 0,1 0 0,20 0 15,-21-21-15,0 21 0,22-21 16,-22 0-16,0-1 0,0 1 0,0 0 16,-21 0-16,0 0 0,21-22 0,-21 22 15,22-21-15,-22 21 0,21-22 16,-21 22-16,0 0 0,0 0 0,0 0 16,0 42 15,0 0-31,0 0 0,0 22 0,-21-22 15,21 21-15,0 0 0,0 1 0,-22-1 16,22 0-16,0 1 0,-21-1 16,21 22-16,0-22 0,0 21 0,0 1 15,0-1-15,0-20 0,0 20 0,0 1 16,0-1-16,0-20 0,0 20 16,0-21-16,-21 22 0,0-22 0,21 22 15,-21-22-15,0 0 0,-1 1 0,1-22 16,0 21-16,0-21 0,0-21 0,0 22 15,-1-22-15,1 0 0,0 0 16,0-22-16,0 1 0,21 0 16,-21-21-16,-1 21 0,22-22 0,0 1 15,0 0-15,0-1 0,0 1 0,0 0 16,0-22-16,0 22 0,0-1 16,22 1-16,-1-21 0,0 20 0,0 1 15,-21 0-15,42-1 0,-20 22 0,-1-21 16,0-1-16,0 1 0,21 0 15,-20-1-15</inkml:trace>
  <inkml:trace contextRef="#ctx0" brushRef="#br0" timeOffset="16727.93">20807 2540 0,'-21'21'31,"-1"0"-31,1 1 0,0-1 15,21 21-15,-21 0 0,0-20 0,0 20 16,-1 0-16,22-21 0,-21 22 16,0-22-16,21 21 0,0-21 0,-21 1 15,21-1-15,-21 0 0,21 0 0,0 0 16,21-21 0,0 0-16,-21-21 15,21 21-15,0-21 0,22 0 16,-22 0-16,0-1 0,0 1 15,0 0-15,1-21 0,-1 21 0,-21-1 16,21 1-16,0 0 0,-21 0 16,0 42-1,0 0-15,0 0 16,0 1-16,0-1 0,0 0 0,0 0 16,0 0-16,0 0 0,21 1 15,0-1-15,1 0 0,-22 0 16,21-21-16,0 0 0,0 0 0,0 0 15,0 0-15,1 0 0,20 0 16,-21 0-16,0 0 0,0-21 0,-21 0 16,22 0-16,-22-1 0,21 1 15,-21 0-15,0-21 0,0 21 0,0-22 16,0 1-16,0 0 0,0 20 16,0-20-16,0 0 0,-21 21 0,21-1 15,-22 22-15,22-21 0,-21 21 16,0 0-1,0 21-15,21 1 16,21-22 0</inkml:trace>
  <inkml:trace contextRef="#ctx0" brushRef="#br0" timeOffset="17844.2">21675 2223 0,'0'0'0,"21"-64"16,-21 43-16,0 0 0,0 0 0,0 42 31,-21 0-31,-1 0 0,1 0 16,0 22-16,0-1 0,0 0 0,0 1 16,21 20-16,-22 1 0,1-22 15,0 21-15,0 1 0,0-22 0,0 1 16,21-1-16,0 0 0,-22 1 15,22-1-15,-21-21 0,21 0 16,0 0-16,0 1 0,0-44 47,0 1-47,0 0 0,21 0 16,1 0-16,-22 0 0,21-22 0,0 22 15,-21 0-15,21-21 0,0 20 16,0 1-16,1 0 0,-22 0 0,21 21 15,0 0-15,0 0 0,-21 21 32,0 0-32,0 0 0,0 1 0,0-1 15,0 21-15,0-21 0,0 0 0,0 1 16,0-1-16,21 0 0,-21 0 16,21-21-16,-21 21 0,22 0 0,-1-21 15,0 0-15,0 22 0,0-22 0,0 0 16,1 0-16,-1 0 0,0 0 15,21 0-15,-21 0 0,1-22 0,-1 1 16,0 0-16,0 21 0,0-42 0,0 21 16,1-1-16,-22-20 0,21 21 15,0-21-15,-21-1 0,0 22 16,0-21-16,0 21 0,0-1 0,-21 22 31,21 22-31,-21-1 16,-1 0-16,22 0 0,-21 0 0,0 22 15,21-22-15,-21 0 0,21 0 16,0 0-16,0 0 0,0 1 0,0-1 16,0 0-16,0 0 0,0 0 15,21-21-15,0 0 0,0 0 16,1 0-16,-1 0 0,0 0 16,0 0-16,0 0 0,0-21 0,1 0 15,-1 0-15,-21 0 16,0-1-16,21 1 0,0 0 15,-21 0-15,21 0 0,-21-22 0,0 22 16,0 0-16,0 0 0,21 0 16,1 0-1,-1 21 1,0 0-16,0 0 0,0 0 16,-21 21-16,0 0 0,21 0 15,-21 0-15,0 0 0,0 1 16,0-1-16,0 0 0,0 0 0,0 0 15,0 0-15,0 1 0,0-1 0,0 0 16,0 0-16,0 0 0,0 0 16,22-21-1,-1 22-15,0-22 0,21 0 16,-21 0-16,1 0 0,20 0 16,0 0-16,-21-22 0,22 22 0,-1-21 15,0 0-15,-20 0 0,-1 0 0,21 0 16,-21-1-16,0-20 0,1 21 15,-1-21-15,-21 20 0,0-20 0,0 21 16,0 0-16,0 0 0,-21 21 16,-1 0-1,1 21-15,0 0 0,0 0 16,0 0-16,21 0 0,0 22 0,0-22 16,0 0-1,0 0-15,0 0 0,0 1 16,21-1-16,0-21 0,0 0 0,0 0 15,22 0-15,-22 0 0,0 0 16,0-21-16,0-1 16,-21 1-16</inkml:trace>
  <inkml:trace contextRef="#ctx0" brushRef="#br0" timeOffset="18636.13">24278 2498 0,'0'0'16,"21"0"-16,-21-21 0,0-1 0,0 1 0,0 0 15,0 0-15,0 0 0,0 0 0,0-1 16,-21 22 0,0 0-16,0 0 0,0 0 15,-1 22-15,-20-1 0,21 21 16,0-21-16,0 22 0,-1-1 0,1 0 16,0 1-16,0-1 0,0 0 15,21 1-15,-21-1 0,21-21 16,0 21-16,0-20 0,0-1 0,0 0 15,21 0-15,0 0 0,0-21 0,0 0 16,0 21-16,22-21 0,-22 0 16,21 0-16,1 0 0,-22 0 0,21-21 15,0 0-15,1 0 0,-1 0 0,-21 0 16,22-1-16,-1-20 0,-21 21 16,21-21-16,-20-22 0,20 22 0,-21-22 15,21 22-15,-20-22 0,20 1 16,-21-1-16,0 22 0,0 0 15,-21-1-15,0 1 0,22 0 0,-22 21 16,0-1-16,-22 44 31,22 20-31,-21-21 0,0 21 16,0 1-16,21-1 0,-21 0 16,0 1-16,21-1 0,-22 22 0,22-22 15,-21 0-15,0 1 0,21-1 0,-21 0 16,21 1-16,-21-22 0,21 21 15,0-21-15,-21 0 0,21 1 0,-22-1 16,22 0-16,0 0 0,0 0 16,22-21-1,-1 0-15,21 0 16,-21 0-16,22 0 0,-1-21 0,0 21 16</inkml:trace>
  <inkml:trace contextRef="#ctx0" brushRef="#br0" timeOffset="19703.71">25231 2752 0,'0'0'0,"42"-43"16,-42 22-16,21-21 16,-21 21-16,0 0 0,0-1 0,0 1 15,0 0-15,0 0 0,0 0 16,-21 21 0,0 0-16,0 0 0,-1 21 15,1 0-15,-21 0 0,21 0 0,-22 1 16,22 20-16,0-21 0,-21 21 0,21-20 15,-1 20-15,1-21 0,21 0 16,0 22-16,0-22 0,0 0 0,0 0 16,0 0-16,21-21 0,1 0 15,-1 0-15,0 0 0,0 0 16,21 0-16,-20 0 0,-1 0 0,0 0 16,0-21-16,0 21 0,0-21 0,1 0 15,-22 0-15,21-22 0,0 22 16,-21-21-16,0-1 0,21 22 15,0-21-15,-21 21 0,21 0 0,-21-1 16,0 1-16,0 42 31,0 1-31,-21-1 16,21 21-16,-21-21 0,21 0 0,-21 1 16,21-1-16,0 0 0,0 21 0,0-21 15,0 1-15,0-1 0,0 0 16,0 0-16,0 0 0,21-21 15,0 0-15,0 21 0,1-21 16,20 0-16,-21 0 0,0 0 16,22 0-16,-1 0 0,-21-21 15,21 0-15,1 0 0,-1 21 0,0-21 16,-20-22-16,20 22 0,-21 0 16,0-21-16,0 21 0,1-22 0,-22 22 15,21 0-15,-21 0 0,0 0 16,-21 21-1,21 21-15,-22-21 16,22 21-16,0 0 0,0 0 16,0 0-16,0 1 0,0-1 0,0 0 15,0 0-15,0 21 0,0-20 0,22-22 16,-22 21-16,0 0 16,0 0-16,0 0 0,0 0 15,-22-21-15,1 0 16,0 0-16,0 0 15,0 0-15,0 0 0,-1 0 16,22-21-16,-21 21 0,21-21 16,-21 21-16,21 21 47,21-21-32,0 0-15,1 21 0,-1-21 0,0 0 16,21 0-16,-21 0 0,22 0 15,-22 0-15,21 0 0,-21 0 16,22 0-16,-1 0 0,-21-21 0,22 21 16,-22-21-16,21 0 0,-21 0 0,0 0 15,1-1-15,-1 1 0,0-21 16,0 21-16,0 0 0,0-22 0,-21 22 16,22 0-16,-22 0 0,0 42 31,0 0-16,0 0-15,0 0 0,0 1 16,0-1-16,0 0 0,0 0 0,0 0 16,0 0-16,0 43 15,0-43 1,0 0-16,-22 0 0,1-21 16,0 0-16,0 22 0,0-22 0,0 21 15,-1-21-15,-20 0 0,21 0 16,0 0-16,0 0 0,-1 0 0,1-21 15,21-1-15,0 1 16</inkml:trace>
  <inkml:trace contextRef="#ctx0" brushRef="#br0" timeOffset="21303.77">27813 2879 0,'0'0'0,"0"21"16,0 0-16,21-21 15,0 0-15,0 0 0,1 0 16,20 0-16,-21 0 0,0 0 0,22 0 16,-22 0-16,0-21 0,0 21 0,0-21 15,0 0-15,-21-1 16,0 1-16,0 0 0,0-21 0,-21 21 15,0-22-15,0 22 0,-21 0 16,-1-21-16,22 20 0,-21 1 16,-1 21-16,1 0 0,0 0 0,-1 0 15,22 21-15,-21-21 0,0 43 16,-1-22-16,1 21 0,21-21 0,-22 22 16,22-1-16,0 0 0,0-20 15,21 20-15,0-21 0,0 21 0,0-20 16,0-1-16,0 0 0,0 0 15,21-21-15,0 21 0,0-21 0,1 0 16,20 0-16,-21 0 0,21 0 16,1 0-16,-1 0 0,22-21 0,-22 21 0,0-21 15,1 0-15,-1 0 0,0 21 16,1-43-16,-22 22 0,21 0 0,-21 0 16,0-22-16,1 1 0,-1 21 15,0-21-15,0 20 0,-21 1 16,0 0-16,0 42 31,-21 0-31,0 1 0,0 20 0,21-21 16,-22 0-16,22 22 0,0-22 0,0 0 15,0 0-15,0 0 0,43 0 16,-22-21-16,0 22 0,0-1 0,0-21 16,22 0-16,-22 0 0,0 0 0,21 0 15,-20 0-15,20 0 16,-21 0-16,0-21 0,0-1 0,1 1 15,-1 0-15,-21 0 0,21-21 16,-21 20-16,21 1 0,-21-21 16,0 21-16,0 0 0,0-1 15,0 44 1,0-1-16,-21-21 0,0 42 16,21-21-16,-21 0 0,-1 1 0,1-1 15,21 0-15,-21 0 0,0 0 16,21 0-16,-21 1 0,21-1 0,0 0 15,-21-21-15,42-21 47,0 0-47,0 21 0,0-22 16,0 1-16,1 0 0,-1 0 16,21 0-16,-21 0 0,0-1 0,1 1 15,-1 21-15,0-21 0,0 21 16,-21-21-16,0 42 15,0 0-15,0 0 16,0 1-16,0-1 0,0 0 16,0 0-16,0 0 0,21 22 0,0-22 15,1 0-15,-1-21 0,0 21 0,0 0 16,21 0-16,-20-21 16,20 22-16,21-22 0,22 0 15,-21 0-15,-22 0 0,0 0 0,1 0 16,-1 0-16,0 0 0,1-22 15,-22 22-15,0-21 0,0 0 0,0 0 16,0 0-16,1 0 0,-22-1 16,21-20-16,-21 21 0,0-21 0,0 20 15,0 1-15,0 0 0,0 0 0,0 0 16,-21 21-16,-1 0 0,1 0 16,-21 0-16,21 0 0,0 21 0,-22 0 15,22 0-15,-21 0 0,21 1 16,-22-1-16,22 21 0,0-21 15,0 0-15,0 1 0,21-1 0,0 0 16,0 0-16,0 0 0,0 0 16,0 1-16,21-1 0,0-21 15,0 0-15,0 0 0,22 0 0,-22 0 16,0 0-16,0 0 0,21-21 16,-20 21-16,-1-22 0,0 1 0,21 0 15,-21 0-15,1-21 0,-1-1 16,0 22-16,0-42 0,21 20 0,-20-20 15,20-1-15,-21 1 0,21-1 0,-20 1 16,20-1-16,-21 1 16,21-1-16,-20 22 0,-1 0 0,-21-1 15,0 22-15,0 0 0,0 0 16,-43 42 0,22 0-16,-21 0 0,21 22 0,-22-1 15,22 21-15,-21 1 0,21-1 16,0 1-16,-1-1 0,22 1 0,0-1 15,0 1-15,0-22 0,0 1 16,43-1-16,-22 0 0,21 1 0,1-22 16,-1 0-16,0 0 0,22 0 15,-22-21-15,22 0 0,-1 0 16,1 0-16,-22 0 0,0 0 0,1 0 16,-1 0-16,-21-21 0,0 0 0,0 21 15,-21-21-15,0 0 0,0-1 16,-42 1-16,21 0 0,-43 21 0</inkml:trace>
  <inkml:trace contextRef="#ctx0" brushRef="#br0" timeOffset="23428.22">20214 3937 0,'0'-42'15,"0"84"-15,0-105 0,0 41 0,0-20 0,0 21 16,0 0-16,0 0 16,0-1-16,0 1 0,-21 0 0,0 21 15,0 0-15,-22 0 0,22 0 0,0 0 16,0 0-16,-22 21 0,22 0 15,0 22-15,0-1 0,-21 0 0,20 22 16,1-1-16,0 1 0,0-1 0,21 1 16,0-1-16,-21 1 0,21-22 15,0 22-15,0-22 0,0 0 0,0 1 16,21-22-16,0 21 0,0-21 0,0 1 16,22-1-16,-22-21 0,21 0 15,1 0-15,-22 0 0,21 0 0,0 0 16,22 0-16,-22-21 0,1-1 15,-1 1-15,21 0 0,-20 0 0,-1-21 16,-21-1-16,22 1 0,-22-22 16,0 22-16,0-43 0,-21 22 0,0-1 15,0-20-15,0 20 0,0 1 0,0-1 16,0 1-16,-21-1 0,0 22 16,0 0-16,-64-43 0,43 64 15,-1 0-15,1 21 0,0 0 0,-22 0 16,22 0-16,-22 21 0,22 0 15,-22 21-15,22 1 0,0-1 0,-1 0 16,1 22-16,21-1 0,-21 1 16,20-1-16,22 22 0,0-22 15,0 1-15,0-1 0,0 43 16,22-63-16,-1-1 0,0 0 0,64 22 16,-64-43-16,21 0 15,0-21-15,1 21 0,-1-21 0,22 0 16,-22 0-16,21 0 0,-20 0 0,20-21 15,1 0-15,-22 0 0,0 0 16,1-1-16,-1 1 0,0 0 0,-20 0 16,-1-21-16,0 20 0,0-20 0,-21 21 15,21 0-15,-21 0 0,0-1 16,0 44 0,-21-1-1,21 0-15,-21 0 0,0 21 0,21-20 16,0-1-16,0 21 0,0-21 15,0 0-15,0 1 0,0-1 0,0 0 16,0 0-16,0 0 0,21-21 16,0 0-16,0 0 0,0 0 15,1 0-15,-1 0 0,21 0 0,-21 0 16,0-21-16,22 21 0,-22-21 0,0 0 16,0 0-16,0-1 0,1 1 0,-1 0 15,-21 0-15,0-21 0,21 20 16,-21-20-16,0 21 0,0-21 15,21 20-15,-21 1 0,0 0 0,0 42 32,0 22-32,-21-22 15,21 0-15,-21 21 0,21-21 0,-21 22 16,21-22-16,0 21 0,0-21 16,0 1-16,0 20 0,0-21 0,0 0 15,0 0-15,21 1 0,0-22 16,0 0-16,0 0 0,0 0 0,22 0 15,-1 0-15,-21 0 16,22-22-16,-22 1 0,0 21 0,21-21 16,-21 0-16,1-21 0,-1 20 15,0-20-15,0 21 0,0-43 16,0 22-16,1-21 0,-1-1 0,0 1 16,0-1-16,0 1 0,0-1 0,1 1 15,-1 20-15,0-20 0,0 20 16,0 1-16,-21 0 0,21 21 0,-21-22 15,22 22-15,-22 0 0,0 42 32,0 0-32,0 0 0,0 22 15,-22-22-15,1 21 0,0 22 16,0-22-16,0 22 0,0-1 16,-1 1-16,1-22 0,0 21 0,21 1 15,0-1-15,0-20 0,0-1 0,0 0 16,0 1-16,0-22 0,0 21 15,21-21-15,-21 1 0,43-1 0,-22 0 16,0-21-16,0 0 0,21 21 0,-20-21 16,20 0-16,-21 0 0,21 0 15,-20 0-15,20-21 0,-21 0 0,21 21 16,-20-21-16,20-1 0,-21-20 0,0 21 16,0 0-16,-21-22 0,0 22 15,22-21-15,-22 0 0,0 20 0,0 1 16,0-21-16,0 21 0,0 0 15,-22 21-15,1 0 16,0 0-16,0 0 0,0 0 16,21 21-16,-21-21 0,21 21 0,0 0 15,0 0-15,0 0 0,0 1 16,21-1-16,0 0 0,0 0 0,0 0 16,0 0-16,1 1 0,-1-1 0,0 0 15,0 0-15,0 0 0,0-21 16,-21 21-16,0 1 0,0-1 15,0 0-15,-21-21 16,0 0-16,0 21 0,0-21 16,0 0-16,-1 0 0,1 0 15,0 0-15,0 0 0,0 0 0,0 0 16,-1 0-16,22 21 16,0 0-1,22-21-15,-1 0 16,0 0-16,0 0 0,21 0 0,-20 0 15,-1 0-15,21 0 0,-21-21 16,22 21-16,-1-21 0,-21 21 0,21-21 16,1 0-16,-1 0 0,-21-1 0,22 1 15,-22 0-15,21-21 0,-21 21 0,0-22 16,1 22-16,-1-21 16,-21 21-16,0-1 0,0 1 0,21 21 15,-42 21 1,0 1-1,-1-1-15,22 21 0,0-21 0,-21 0 16,0 1-16,21-1 0,0 0 0,0 0 16,0 0-16,0 0 0,0 1 15,0-1-15,0-42 47,0-1-47,21 1 16,-21 0-16,21 0 0</inkml:trace>
  <inkml:trace contextRef="#ctx0" brushRef="#br0" timeOffset="23595.91">22796 4001 0,'0'-22'0,"0"44"0,0-65 0,0 22 16,0 0-16,0 0 16,-21 21 46,0 0-62,0 0 0,0 0 16,0 0-16</inkml:trace>
  <inkml:trace contextRef="#ctx0" brushRef="#br0" timeOffset="23773.59">21505 3916 0,'-42'0'15,"84"0"-15,-126 21 0,62-21 0,1 0 16,42 0 0,1 0-16,20 0 0,0 0 15,1 0-15,20 0 0,-21 0 16,22 0-16,-1 0 0,1 0 16,-22 0-16,22 0 0,-22 0 0</inkml:trace>
  <inkml:trace contextRef="#ctx0" brushRef="#br0" timeOffset="24400.41">23431 4360 0,'0'-21'31,"0"0"-16,0 0-15,0 0 0,0 0 16,0-1-16,0 1 0,0 0 0,0 0 16,0 0-16,-21 21 0,0-21 15,0-1-15,21 1 0,-21 21 0,0 0 16,-22 0-16,22 0 0,0 0 0,-21 21 16,20 1-16,-20-1 0,21 0 15,-21 21-15,20-21 0,-20 22 0,21-22 16,-21 21-16,20-21 0,1 22 15,0-22-15,21 21 0,0-21 0,0 1 16,0-1-16,21 0 16,0-21-16,1 0 0,-1 0 0,21 0 15,-21 0-15,22 0 0,-22 0 16,21-21-16,0 0 0,-20 21 0,20-22 16,-21-20-16,21 21 0,-20 0 15,-1-22-15,21 1 0,-21 0 0,0-22 16,1 1-16,-1 20 0,21-20 0,-21-1 15,0 1-15,22-1 0,-22 1 0,0-1 16,0 1-16,0 21 0,1-22 16,-22 43-16,0-21 0,0 20 15,-22 22 1,1 22-16,0 20 0,-21-21 16,21 21-16,-1 1 0,-20-1 0,21 22 15,0-22-15,0 21 0,-1-20 16,1 20-16,21 1 0,-21-22 0,21 22 15,0-22-15,0 0 0,0 1 0,0-1 16,0 0-16,0-21 0,21 1 16,0-1-16,1 0 0,-22 0 0,21-21 15,0 21-15,0-21 0,0 0 0,0 0 16,1 0-16,-1 0 16,0-21-16,0 0 0,0 21 0</inkml:trace>
  <inkml:trace contextRef="#ctx0" brushRef="#br0" timeOffset="24736.03">23770 4297 0,'21'0'31,"0"-21"-31,1 21 0,-1 0 16,0-21-16,0 21 0,0 0 0,0-22 15,22 1-15,-22 21 0,0-21 0,0 0 16,-21 0-16,0 0 15,0-1-15,0 1 0,0 0 16,-21 21-16,0 0 0,-21 0 16,20 0-16,-20 21 15,21 0-15,-21 1 0,20 20 0,-20-21 16,21 0-16,0 22 0,21-22 0,0 21 16,-21-21-16,21 0 0,0 22 15,0-22-15,0 0 0,0 0 0,21 0 16,0-21-16,21 22 0,-21-22 0,22 0 15,-1 0-15,0 0 0,1 0 16,-1 0-16,0 0 0,1 0 0,-1 0 16,0 0-16,1 0 0,-1-22 0,0 1 15,1 0-15</inkml:trace>
  <inkml:trace contextRef="#ctx0" brushRef="#br0" timeOffset="25327.94">25463 4001 0,'0'0'0,"0"-64"15,0 43 1,0 0-16,0 0 0,0-1 16,-21 22-16,0 0 15,0 0-15,0 0 16,0 22-16,-1-1 0,1 0 15,0 21-15,0-21 0,-21 64 16,20-64-16,1 22 0,21-1 16,0 0-16,-21-21 0,21 22 0,0-22 15,0 21-15,0-21 0,0 1 0,21-1 16,-21 0-16,21 0 0,1 0 16,-1-21-16,21 0 0,-21 0 0,22 0 15,-22 0-15,21 0 0,-21 0 0,22 0 16,-22-21-16,0 21 0,21-21 15,-21-21-15,1 20 0,20-20 0,-21 21 16,0-43-16,22 22 0,-22 0 0,0-22 16,21 1-16,1 20 0,-22-20 15,21 21-15,0-22 0,-20 22 16,-1-22-16,0 43 0,0-21 0,-21-1 16,21 22-16,-21 0 0,0 0 15,-21 21 1,0 21-16,-21 0 0,20 0 0,1 1 15,0 20-15,-21-21 0,21 21 16,-1 1-16,-20-22 0,21 21 0,0 22 16,21-22-16,-21 0 0,-1 22 0,22-22 15,0 1-15,-21 20 0,21-21 16,0 1-16,0-22 0,0 21 16,21 1-16,1-22 0,-22 0 0,21 0 15,0 0-15,0 0 0,0-21 16,0 0-16,1 22 0,-1-22 0,0 0 15,21 0-15,-21 0 0,22 0 0,-22-22 16,0 22-16</inkml:trace>
  <inkml:trace contextRef="#ctx0" brushRef="#br0" timeOffset="26429.56">26585 4001 0,'0'0'0,"0"-22"16,0 1-16,0 0 0,0 0 15,-21 0-15,0 21 0,0 0 0,0 0 16,-1 0-16,1 0 0,0 0 0,-21 0 16,-1 21-16,22-21 0,-21 42 15,21-21-15,0 1 0,-22-1 0,22 21 16,0 0-16,21-20 0,0 20 0,-21-21 16,21 0-16,0 22 0,0-22 15,0 0-15,0 0 0,0 0 0,21 0 16,0-21-16,0 22 15,0-22-15,1 0 0,-1 0 0,0 0 16,0-22-16,0 1 0,0 21 16,1-21-16,-1 0 0,0-21 0,0 20 15,0-20-15,0 0 0,1-1 16,-1 1-16,0 0 0,0-1 0,0 22 16,-21 0-16,0 0 0,0 0 15,-21 42 1,0 0-1,21 0-15,-21 0 0,0 1 16,-1-1-16,-20 42 0,42-42 16,0 22-16,-21-22 0,21 0 0,0 0 15,0 0-15,0 1 0,0-1 16,0 0-16,0 0 0,21-21 16,0 0-16,22 0 0,-22 0 15,0 0-15,21 0 0,-21 0 16,22 0-16,-22-21 0,21 21 0,1-21 15,-22 0-15,21-22 0,-21 22 0,0 0 16,1-21-16,20-1 0,-42 22 16,21 0-16,-21-21 0,0 20 15,0 1-15,0 42 32,0 1-32,0-1 15,0 0-15,0 0 0,0 0 16,0 0-16,0 1 0,21-1 15,-21 0-15,0 0 0,0 0 0,0 0 16,0 1-16,0-1 0,0 0 16,0 0-16,0 0 0,-21-21 15,0 21-15,0-21 16,0 0 0,21-21-16,-22 21 15,22-21-15,-21 21 0,21-21 16,-21 21-1,21 21 1,0 0 0,0 0-16,21-21 15,0 0-15,1 22 0,-1-22 0,21 21 16,0-21-16,1 0 0,-1 0 0,0 0 16,-20 0-16,20 0 0,0 0 15,1 0-15,-1 0 0,0-21 0,1-1 16,-22 22-16,0-21 0,21 0 0,-21 0 15,1-21-15,-1 20 0,0-20 16,-21 0-16,21 21 0,-21-22 16,21 22-16,-21 0 0,0 0 0,0 0 15,0 42 17,0 0-32,0 0 15,0 0-15,0 0 0,0 1 0,0-1 16,0 0-16,0 0 0,0 21 0,0-20 15,0-1-15,0 0 16,0 0-16,0 0 0,0 0 0,-21-21 16,0 22-16,0-1 0,0-21 15,-1 0-15,1 21 0,0 0 16,0-21-16,0 0 16,0 0-16,21-21 31,0 0-31</inkml:trace>
  <inkml:trace contextRef="#ctx0" brushRef="#br1" timeOffset="31940.34">1714 6668 0,'0'-22'0,"0"1"15,0 0-15,0 0 16,0 0-16,0 0 0,22 21 0,-22-22 15,0 1-15,0 0 16,0 42 0,0 0-1,0 1-15,0-1 0,0 0 0,0 21 16,0 1-16,0-1 16,0 0-16,-22 22 0,1-22 0,21 22 15,-21-1-15,-21 1 0,21 20 16,-1-20-16,1 20 0,-21-20 0,21 21 15,0-22-15,-1 1 0,1-22 16,0 21-16,21-20 0,-21-1 0,21 0 16,0-20-16,0-1 0,0 0 15,0 0-15,0 0 0,0-42 32,0 0-32,0 0 0,21 0 15,0-1-15,0-20 0,-21 0 16,22-1-16,-1 1 0,0-21 15,0-1-15,21 1 0</inkml:trace>
  <inkml:trace contextRef="#ctx0" brushRef="#br1" timeOffset="32656.51">1757 6646 0,'0'-21'0,"0"42"0,-21-63 0,21 21 0,-22 0 15,22 0-15,0-1 16,0 1-16,0 0 15,22 21-15,-1-21 16,0 21-16,21 0 0,-21 0 16,22-21-16,-1 21 0,0-21 15,22 21-15,-1 0 0,22 0 0,21 0 16,-21 0-16,42 0 0,-22 0 16,1 0-16,0 0 0,-21 0 0,21 0 15,-1 0-15,-20 0 0,0 0 16,-1 0-16,-20 0 0,-1 0 0,1 0 15,-1 0-15,-20 0 0,-22 0 16,21 0-16,-21 0 0,1 0 16,-1 0-16,-21 21 31,0 0-15,0 0-16,0 0 15,0 0-15,-21 1 0,21-1 0,0 0 16,-22 0-16,22 21 0,0-20 0,0 20 15,-21-21-15,21 21 0,0 1 16,0-1-16,-21-21 0,21 22 0,0-1 16,0 0-16,0 1 0,0-1 15,0 0-15,0 1 0,0-1 0,0 0 16,0 1-16,0-1 0,0 0 0,0 1 16,0-1-16,0 0 0,21 1 15,0-22-15,-21 21 0,0-21 0,0 0 16,0 22-16,0-22 0,0 0 15,0 0-15,0 0 16,-21-21-16,0 22 0,0-22 0,-21 0 16,-1 0-16,1 21 0,0-21 0,-1 0 15,-20 0-15,-22 0 0,22 0 16,-22 0-16,-21 0 0,-21 0 0,0 0 16,0 0-16,0 0 0,-21 0 0,42 21 15,-21-21-15,21 0 0,22 0 16,-1 0-16,0 0 0,22 0 0,-1 0 15,22 0-15,21 0 0,-22 0 16,22 0-16,21-21 31,21 0-31,1-1 16,-1 22-16,0-21 0,0 0 16,0 0-16,0 0 0,1 0 0,20-1 15,-21-20-15</inkml:trace>
  <inkml:trace contextRef="#ctx0" brushRef="#br1" timeOffset="34475.11">2095 6583 0,'-21'-21'0,"42"42"0,-84-42 15,42 0-15,-22 21 0,22 0 0,-21-22 16,21 22-16,0 0 0,-22 0 16,22 0-16,0 0 0,0 0 0,0 0 15,42 0 17,21 0-32,-21 0 0,43 0 0,-1 0 15,22 0-15,0 0 0,20 0 16,22 0-16,0 0 0,22 0 15,-22 0-15,0 0 0,-22 0 0,1 0 16,0 0-16,-21 0 0,-22 0 16,-20 22-16,-1-22 0,-21 0 0,0 0 15,-21 21-15,-21-21 16,0 0-16,-21 0 0,-1 0 0,1 0 16,-22 0-16,1 0 0,-22 21 0,1-21 15,-22 21-15,-21-21 0,0 0 16,-21 21-16,21-21 0,0 21 0,0-21 15,0 22-15,21-22 0,0 0 16,42 21-16,1-21 0,21 0 16,-1 21-16,22-21 0,42 0 15,0 0-15,22 0 16,-1 0-16,22 0 0,20 0 16,-20 0-16,42 0 0,-1 0 0,1 0 15,21 0-15,0 0 0,0 0 16,-21 0-16,0 0 0,-21 0 0,-1 0 15,1 0-15,-43 0 0,1 0 16,-1 21-16,-21-21 0,0 0 0,-42 0 16,-21 21-16,-1-21 15,1 0-15,-21 0 0,-1 21 16,-42-21-16,0 22 0,1-22 16,-22 21-16,21-21 0,-21 21 15,21-21-15,0 21 0,21-21 0,1 21 16,20-21-16,22 0 0,0 0 15,20 21-15,1-21 0,42 0 16,22 0-16,-1 0 16,22 0-16,20 0 0,1 0 0,21 0 15,0 0-15,21 0 0,0-21 16,0 21-16,0 0 0,0 0 0,-22 0 16,1 0-16,-21 0 0,0 0 0,-43 0 15,0 0-15,-21 0 0,-42 0 16,0 0-1,-21 0-15,-22 0 0,1 0 0,-22 21 16,0 1-16,-20-22 0,-22 21 16,0-21-16,0 21 0,0 0 0,21-21 15,0 21-15,21-21 0,1 21 16,20 1-16,22-22 0,-1 21 0,22-21 16,21 21-1,21-21-15,22 0 0,20 0 0,1 0 16,-1 0-16,22 0 0,21 0 15,0 0-15,21 0 0,-22-21 0,22 21 16,-21 0-16,-21 0 0,21 0 0,-22 0 16,-20 0-16,-22 0 15,1 0-15,-22 0 0,-64 0 16,1 0-16,0 0 16,-43 0-16,0 0 0,-20 0 15,-22 21-15,0 0 0,-22-21 0,22 21 16,-21 0-16,21 1 0,0-1 15,21 0-15,1 0 0,41 0 0,1 0 16,20 1-16,1-1 0,63 0 16,0-21-16,43 0 15,-22 0-15,43 0 0,-1 0 16,1 0-16,21-21 0,21 21 16,-21-21-16,21 21 0,0 0 0,-21 0 15,-1-22-15,1 22 0,-21 0 16,-22 0-16,1 0 0,-22 0 0,-21 0 15,1 0-15,-44 0 16,-20 0-16,-21 0 0,-1 22 16,-105-1-16,63-21 0,0 21 15,-21 0-15,0 0 0,21-21 16,-21 21-16,21 1 0,1-1 0,20 0 16,21 0-16,22 0 15,0-21-15,21 21 0,21 1 0,21-22 16,21 0-16,0 0 15,22 0-15,21 0 0,-1 0 0,1 0 16,21 0-16,21 0 0,-21 0 16,21 0-16,-22 0 0,1 0 0,0 0 15,-21-22-15,-1 22 0,-20 0 0,-1 0 16,-20 0-16,-22 0 0,0 0 16,-42 0-16,-21 0 0,-1 0 15,-20 0-15,-22 0 0,0 22 0,-20-1 16,-22-21-16,21 21 0,-21-21 15,21 21-15,21 0 0,1-21 0,20 21 16,1-21-16,20 22 0,1-1 16,21-21-16,21 21 15,21-21-15,0 0 0,43 21 16,-1-21-16,1 0 0,20 0 16,22 0-16,0 0 0,0 0 0,0 0 15,-1 0-15,-20 0 0,0-21 16,-22 21-16,1-21 0,-1 21 0,-20 0 15,-22 0-15,0 0 0,-21-21 0,-21 21 16,-22 0-16,1 0 16,-21 0-16,-1 0 0,-21 0 0,1 0 15,-1 0-15,0 0 0,22 0 16,-1 0-16,1 0 0,21 21 16,20-21-16,1 21 0,64-21 15,-22 21-15,42-21 16,1 0-16,-1 0 0,22 0 0,0 0 15,20 0-15,-20 0 0,0 0 0,-22 0 16,22 0-16,-22-21 0,22 21 16,-43-21-16,22 21 0,-43 0 0,21 0 15,-20-21-15,-22-1 16,-22 22 0,1 0-16,-21 0 0,21 0 0,0 0 15,21-21-15,-22 21 16,22-21 15,0 0-31,0 0 16</inkml:trace>
  <inkml:trace contextRef="#ctx0" brushRef="#br1" timeOffset="35006.37">6286 6392 0,'0'-21'0,"0"42"0,0-63 0,0 21 15,0 0-15,0 0 0,0-1 0,0 1 16,0 42 15,0 22-31,0-1 0,0 22 0,0-1 16,0 22-16,-21-22 0,21 22 16,-21-22-16,21 1 0,0 21 0,-21-22 15,0 1-15,21-1 0,-21 1 0,21-1 16,0 1-16,0-1 0,0-21 15,0 1-15,0-22 0,0 21 16,0-21-16,0 1 0,0-1 0,0 0 16,0-42 15,0 0-31,0-1 0</inkml:trace>
  <inkml:trace contextRef="#ctx0" brushRef="#br1" timeOffset="35307.81">6096 7006 0,'-21'-42'0,"42"84"0,-42-126 16,0 41-16,21-20 0,-22 20 0,22-20 0,0 21 16,0-22-16,0 22 15,0-22-15,22 22 0,-1 0 0,21-1 16,-21 22-16,22-21 0,-1 21 0,21-1 16,1 22-16,-1 0 0,1 0 15,21 0-15,-43 0 0,21 22 0,-20-1 16,-1 21-16,-21 0 0,-21-20 0,0 20 15,0 0-15,0 1 0,-42-1 16,21 0-16,-22-21 0,1 22 0,21-22 16,-21 21-16,-1-21 0,1 1 15,0-1-15,20 0 0,1 0 0,0 0 16,0 0-16,0-21 0,21 22 16,-21-1-16,21 0 0,0 0 15,21-21 1,0 21-16,0-21 0,0 0 15</inkml:trace>
  <inkml:trace contextRef="#ctx0" brushRef="#br1" timeOffset="35681.62">6667 7027 0,'0'-21'16,"22"0"-16,-22 0 0,21 0 15,0 0-15,0 21 16,0-22-16,0 22 0,1 0 0,-1 0 15,0 0-15,21 0 0,-21 0 0,1 0 16,-1 0-16,0 22 0,21-1 0,-42 0 16,21 0-16,1 21 0,-22-20 15,21 20-15,-21-21 0,0 21 0,0 1 16,0-22-16,-21 21 0,-1-21 0,1 22 16,21-22-16,0 0 0,-21-21 15,21 21-15,-21-21 0,21-21 31,0 0-31,0 0 16,21 0-16,0-1 0,-21 1 0,21-21 16,1 21-16,-22-22 0,21 22 15,0-21-15,-21 21 0,21-22 16,0 22-16,0 0 0,-21-21 0,22 21 16,-1-1-16,0 1 0,0 0 0,0 21 15,0-21-15,1 21 16,-1 0-16</inkml:trace>
  <inkml:trace contextRef="#ctx0" brushRef="#br1" timeOffset="35896.42">7514 6879 0,'0'21'16,"-21"-21"0,21 22-16,-21-1 0,21 0 15,0 0-15,0 0 0,-21 0 16,21 22-16,0-22 0,0 0 0,-22 0 15,22 22-15,0-22 0,0 0 16,0 0-16,0 0 0,0 0 0,0 1 16,0-1-16,22-21 31,-1-21-15,0-1-16,-21 1 0</inkml:trace>
  <inkml:trace contextRef="#ctx0" brushRef="#br1" timeOffset="36159.93">7578 6646 0,'0'0'15,"-22"-21"-15,1 0 0,21 0 0,-21 21 16,0 0-16,21 21 31,21-21-15,0 0-16,0 0 15,1 0-15,-22-21 47,0 42-15,21 0-32,0 0 0,0-21 15,-21 22-15,21-22 0</inkml:trace>
  <inkml:trace contextRef="#ctx0" brushRef="#br1" timeOffset="36448.39">7916 6752 0,'0'-21'16,"0"42"15,0 0-31,0 1 0,0-1 16,0 0-16,21 0 0,1 21 0,-22-20 15,0 20-15,21-21 0,-21 21 16,21 1-16,-21-22 0,0 21 0,0 1 16,0-22-16,0 0 0,0 21 0,21-21 15,-21 1-15,0-1 16,21 0-16,0-42 16,-21 0-1,0-1-15,22 1 0,-1 0 16,0-21-16,-21 21 15,21-1-15,0-20 0,0 21 0,1-21 16</inkml:trace>
  <inkml:trace contextRef="#ctx0" brushRef="#br1" timeOffset="36659.94">8403 6752 0,'21'-63'16,"-42"126"-16,42-147 0,-21 62 0,-21 22 31,0 22-31,21-1 0,-21 0 16,0 0-16,-1 0 0,1 22 0,0-22 15,21 21-15,-21-21 0,0 22 0,0-1 16,21-21-16,-22 21 16,1-20-16,21 20 0,-21-21 0,21 0 15,-21 22-15,21-22 0,-21-21 0,21 21 16,0 0-16,21-21 16,0 0-16,21 0 15,-20 0-15,-1-21 0</inkml:trace>
  <inkml:trace contextRef="#ctx0" brushRef="#br1" timeOffset="37156.03">8932 6943 0,'21'-21'0,"-42"42"0,42-64 0,-21 22 0,0 0 16,0 0-16,0-21 0,0 20 0,-21 1 15,21 0-15,-21 0 0,0 0 16,0 0-16,0-1 0,-22 22 0,22 0 15,0 0-15,-21 0 0,20 22 0,1-1 16,-21 21-16,21-21 0,-22 0 16,22 22-16,0-1 0,-21-21 0,21 22 15,-1-1-15,22-21 0,0 21 0,-21 1 16,21-22-16,0 0 0,0 0 0,0 0 16,21 1-16,1-1 0,-1-21 15,0 0-15,0 0 0,0 0 0,0 0 16,1 0-16,20 0 0,-21 0 15,0-21-15,0-1 0,22 1 16,-22 0-16,0 0 0,0-21 0,-21 20 16,21 1-16,1-21 0,-22 0 0,21 20 15,-21-20-15,0 21 0,0 0 16,0 0-16,0-1 0,0 1 0,0 42 31,0 1-31,-21-1 0,21 0 0,-22 21 16,22-21-16,0 1 0,-21 20 15,21-21-15,0 21 0,0-20 0,0-1 16,0 21-16,0-21 0,21 0 16,1 1-16,-1-22 0,0 21 15,-21 0-15,21-21 0,0 0 0,0 0 16,1 0-16,-1 0 0,0-21 16,0 0-16,0-1 0,-21 1 0,21 0 15,1 0-15</inkml:trace>
  <inkml:trace contextRef="#ctx0" brushRef="#br1" timeOffset="37456.47">9610 6054 0,'0'-21'0,"0"42"0,-22-64 16,1 43-16,0 0 15,0 0-15,0 22 0,21-1 0,-21 0 16,-1 21-16,22 1 0,-21-1 0,21 0 15,-21 22-15,21-1 0,0 1 16,-21-1-16,21 1 0,-21-1 0,21 1 16,0-1-16,-21 1 0,21-22 0,0 0 15,0 1-15,0-1 0,0 0 16,0-20-16,0 20 0,0-21 0,0 0 16,0 0-16,0 1 15,21-22-15,0 0 16,-21-22-16,21 1 15,0 0-15,0 0 0,1 0 0,-1 0 16,0-1-16,0-20 0</inkml:trace>
  <inkml:trace contextRef="#ctx0" brushRef="#br1" timeOffset="37828.28">9673 6879 0,'0'21'16,"0"1"-1,21-22-15,0 0 0,1 0 16,-1 0-16,0 0 15,0 0-15,21 0 0,-20 0 0,-1 0 16,21 0-16,-21 0 0,22 0 0,-22-22 16,21 22-16,-21-21 0,0 0 15,1 21-15,-22-21 0,0 0 16,0 0-16,0-1 0,0 1 0,0 0 16,0 0-16,-22 0 0,1 21 0,-21 0 15,21 0-15,-22 0 0,1 0 0,0 0 16,-1 21-16,1 0 0,21 0 15,-21 0-15,-1 22 0,22-22 0,0 0 16,0 21-16,0-20 0,21 20 16,0-21-16,0 0 0,0 22 0,21-22 0,0 0 15,0 0-15,21-21 16,-20 21-16,20 0 0,0-21 0,1 0 16,-1 0-16,0 0 0,1 0 0,-1 0 15,-21 0-15,21 0 0,1-21 0,-22 0 16,21 0-16,-21 21 0,1-21 15,-1 0-15,-21-22 0,21 22 0,-21 0 16,21-21-16</inkml:trace>
  <inkml:trace contextRef="#ctx0" brushRef="#br1" timeOffset="38061.35">9461 6414 0,'-21'0'0,"42"0"0,-63 0 0,21 0 15,21 21-15,21-21 16,0 0-16,22 0 16,-22 0-16,21 0 0,0 0 0,22 0 15,-1 0-15,-20 0 0,20 0 0,1 0 16,-22 0-16,0 0 0,1 0 16,-1 0-16,-21 0 0,0 0 0,1-21 15</inkml:trace>
  <inkml:trace contextRef="#ctx0" brushRef="#br1" timeOffset="38938.51">14817 6837 0,'-22'0'0,"44"0"0,-86 0 0,22 0 16,-1 0-16,1 0 0,0-21 0,-22 21 16,1 0-16,20 0 0,-20 0 0,21 0 15,-1 0-15,1 0 0,21 0 0,0 0 16,42 0 0,0 0-16,21 0 15,1 0-15,20 0 0,1 0 0,-1 21 16,1-21-16,20 0 0,22 21 15,0-21-15,0 21 0,42 0 0,-21-21 16,0 22-16,21-1 0,0 0 16,22-21-16,-22 21 0,21 0 0,-21-21 15,-21 21-15,21-21 0,-21 0 0,-21 0 16,-21 0-16,0 0 0,-1 0 16,-41 0-16,-1 0 0,0 0 0,-21 0 15,1 0-15,-22-21 0,0 0 0,-22 0 16,1 0-16,0 21 0,-21-21 15,21-1-15,-22 22 0,1-21 16,0 21-16,-1 0 0,22-21 0,-21 21 16,-1 0-16,22 0 0,0 0 0,0 0 15,0 0-15,0 0 0,42 0 32,0 0-32,0 0 15,0 0-15,22 0 0,-22 0 0,21 0 16,0 0-16,1 0 0,-1 0 0,-21 0 15,22 0-15,-1 21 0,-21-21 16,0 21-16,0 1 0,-21-1 16,0 0-16,0 0 0,-21 0 0,0 0 15,-21 1-15,21 20 0,-22-21 0,1 0 16,0 22-16,20-22 0,-20 0 0,0 21 16,21-21-16,-1 1 0,-20-1 15,21 0-15,0-21 0,0 21 0,-1-21 16,1 21-16,0-21 0,0 0 15</inkml:trace>
  <inkml:trace contextRef="#ctx0" brushRef="#br1" timeOffset="39683.86">20129 6308 0,'0'0'0,"0"-127"16,0 106-16,0-22 16,0 22-16,0 0 0,-21 0 0,0 0 15,0 21-15,0 0 0,0 0 16,-1 21-16,-20 0 0,21 21 0,0 1 15,-22-1-15,1 21 0,21 22 0,-21 0 16,-1-1-16,1 1 0,0 0 0,-1-1 16,1-20-16,0 21 0,-1-22 15,1 22-15,-43 105 16,85-147-16,0-22 16,0 21-16,0-21 0,21-42 31,1 0-31,-1 0 0,0-22 15,0 22-15,0-21 0,0 0 0,1-22 16,20 22-16,-21-22 0,21 22 0,-20-43 16,20 22-16,0-22 0,-21 0 15,22 1-15,-1-1 0,0 22 0,-20-22 16,20 21-16,-21 1 0,0-1 0,0 22 16,1 0-16,-1 21 0,-21-1 15,21 22-15,-21 22 16,21 20-16,-21 0 0,0 1 0,0 20 15,0 1-15,0 20 0,0 1 16,0-22-16,0 22 0,0-21 16,0 20-16,0-20 0,0-22 0,0 22 15,0-22-15,0 0 0,0 1 0,0-1 16,0-21-16,0 21 0,0-20 16,0-1-16,0 0 0,-21-21 15,0 0-15,0 0 16,-1 0-16,-20-21 0,21 0 0,-21-1 15</inkml:trace>
  <inkml:trace contextRef="#ctx0" brushRef="#br1" timeOffset="39834.08">19537 6922 0,'-21'0'0,"42"0"0,-42-22 0,21 1 16,21 21 0,0 0-16,0 0 15,0 0-15,22 0 0,-22-21 0,21 21 16,22 0-16,-22 0 0,21 0 0,-20 0 15,20 0-15,1-21 0,-1 21 0,1 0 16,-22 0-16,22-21 0</inkml:trace>
  <inkml:trace contextRef="#ctx0" brushRef="#br1" timeOffset="40072.64">20870 6689 0,'0'0'16,"21"-21"-16,1-1 0,-22 1 0,0 0 15,0 0-15,-22 21 16,1 0-16,0 0 0,0 0 15,-21 0-15,20 21 0,-20 0 0,0 0 16,21 1-16,-22 20 0,22 0 16,-21-21-16,21 22 0,-1-1 0,1-21 15,0 22-15,0-22 0,0 21 0,21-21 16,-21 0-16,21 1 0,0-1 0,0 0 16,0 0-16,21 0 0,0 0 15,0 1-15,0-22 0,22 0 0,-22 0 16,21 0-16,0 0 0,1 0 0,-1-22 15,0 22-15,1-21 0,-1 21 0</inkml:trace>
  <inkml:trace contextRef="#ctx0" brushRef="#br1" timeOffset="40311.69">21357 6795 0,'0'-22'0,"0"44"0,21-65 16,-21 22-16,0 0 0,0 0 15,0 0-15,-21 21 0,0 0 16,0 21-16,0 0 0,-1 0 0,1 0 15,-21 0-15,21 1 0,0-1 0,-22 21 16,22-21-16,0 22 0,0-22 16,0 21-16,-1-21 0,22 0 15,0 22-15,0-22 0,0 0 0,0 0 0,0 0 16,0 1-16,0-1 0,22 0 16,-1 0-16,21-21 0,-21 0 15,0 0-15,22 0 0,-22 0 0,21 0 16,1 0-16,-22-21 0,21 21 0,-21-21 15,22 0-15</inkml:trace>
  <inkml:trace contextRef="#ctx0" brushRef="#br1" timeOffset="41249.46">21738 6858 0,'0'0'0,"-21"0"0,0 21 15,0-21-15,21 21 16,21-21-1,0 0-15,0 0 16,21 0-16,-20 0 0,-1 0 0,21 0 16,-21 0-16,22-21 0,-22 21 15,21-21-15,-21 21 0,0-21 0,1 0 16,-1 0-16,0 21 0,-21-22 0,0 1 16,0 0-16,0 0 0,0 0 15,-21 21-15,0 0 0,-1 0 16,1 0-16,-21 21 0,0-21 0,20 21 15,-20 21-15,0-20 0,-1-1 16,22 21-16,-21 0 0,0-20 16,20 20-16,1-21 0,0 21 0,0 1 15,21-22-15,0 21 0,0-21 0,0 1 16,21-1-16,0 0 0,0 0 16,1 0-16,20-21 0,0 0 0,1 0 15,-1 0-15,0 0 0,1 0 0,-1 0 16,21-21-16,-20 0 0,-1 0 0,0 0 15,22-1-15,-22 1 0,22 0 16,-22 0-16,0-21 0,-20 20 16,20-20-16,-21 21 0,0-21 0,-21 20 0,0 1 15,0 0-15,-21 21 16,0 0-16,0 0 0,0 0 16,-1 21-16,1 0 0,-21 1 15,21-1-15,21 0 0,-21 0 0,21 0 16,0 22-16,0-22 0,0 0 15,0 0-15,0 21 0,21-20 0,-21-1 16,21 0-16,0 0 0,-21 0 0,21 0 16,0 1-16,-42-22 31,0 0-31,21-22 16,-21 22-16,0 0 0,0-21 0,-1 21 15,1 0-15,0 0 0,0 0 0,0 0 16,0 0-16,21 21 15,0 1 1,0-1-16,21 0 16,21-21-16,-21 0 0,22 0 15,-22 0-15,21 0 0,0 0 0,1 0 16,-1 0-16,0 0 0,1 0 0,-1-21 16,0 0-16,22 21 0,-22-22 0,1-20 15,-22 21-15,21 0 0,0-22 16,-20 22-16,-1-21 0,0 21 0,0-22 15,0 1-15,-21 21 0,0-21 0,0 20 16,0 1-16,0 0 0,0 0 16,-21 21-16,0 0 0,0 0 15,0 0-15,-1 0 0,22 21 0,-21 0 16,21 0-16,-21 1 0,21-1 0,0 0 16,0 0-16,0 21 0,0-20 15,21-1-15,0 21 0,1-21 0,-22 0 16,0 1-16,0 20 0,21-21 0,-21 0 15,0 0-15,-21-21 0,-1 0 16,1 22-16,0-22 0,0 0 16,-21 0-16,20 0 0,-20 0 0,21 0 15,0 0-15,0-22 0,21 1 16</inkml:trace>
  <inkml:trace contextRef="#ctx0" brushRef="#br1" timeOffset="42243.97">25019 6900 0,'0'0'0,"21"0"0,0-84 16,-21 63-16,21-22 0,-21 1 0,0 21 15,0-22-15,0 1 0,0 21 16,0 0-16,-21 0 0,21-1 0,-21 1 16,0 21-16,0 0 0,0 21 0,-1 1 15,1-1-15,0 21 0,0 0 16,0 1-16,0 20 0,-1-20 0,22-1 15,0 0-15,-21 1 0,0-1 0,21 0 16,-21 1-16,21-22 0,0 21 0,0-21 16,0 0-16,0 1 15,0-1-15,0 0 0,21-21 16,0 0-16,0-21 16,1 0-16,-1 21 0,0-22 15,0 1-15,0 0 0,0 0 0,1 0 16,-1 0-16,-21-22 0,21 22 0,-21 0 15,21 0-15,-21 0 0,0-1 0,21 22 32,-21 22-32,0-1 15,21 0-15,-21 0 0,0 0 0,0 0 16,22 1-16,-1-1 0,0 0 16,-21 0-16,21-21 0,0 21 15,0 0-15,22-21 0,-22 0 0,0 0 16,21 0-16,-20 0 0,20 0 0,0-21 15,1 0-15,-1 21 0,-21-21 16,21 0-16,-20 0 0,20-1 0,-21 1 16,0 0-16,0 0 0,1-21 0,-1 20 15,0-20-15,0 0 0,-21-1 0,21-20 16,0 21-16,-21-1 0,0-20 16,0 20-16,0 1 0,0 0 0,0-1 15,0 22-15,-21 21 16,0 0-16,0 21 0,0 1 15,0 20-15,21-21 0,-22 43 0,1-22 16,0 0-16,21 22 0,0-22 0,0 0 16,0 1-16,0-1 0,0-21 15,0 22-15,0-22 0,0 21 0,0-21 16,21 0-16,0-21 0,1 22 0,-1-1 16,0-21-16,0 0 0,21 0 15,-20 0-15,20 0 0,-21 0 0,21 0 16,-20 0-16,-1-21 0,21-1 0,-21 1 15,0 21-15,-21-21 0,22 0 0,-1 0 16,0-22-16,-21 22 0,0 0 16,0 0-16,21 0 0,-21 0 15,0 42 1,0 0-16,-21 0 16,0 0-16,21 0 0,-21 22 0,21-22 15,-22 0-15,22 0 0,0 0 0,-21 1 16,21-1-16,-21 0 0,21 0 0,0 0 15,0 0 1,0-42 0,0 0-16,0 0 15,0 0-15,21 0 16</inkml:trace>
  <inkml:trace contextRef="#ctx0" brushRef="#br1" timeOffset="42409.67">26247 6668 0,'0'-22'15,"0"44"-15,0-65 0,0 22 16,-22 21-16,1 0 0,0 0 0,0 0 16,0 0-1,42 21 1,0-21 0,0 0-16,0 0 0,1 0 0,-1 0 15,0 0-15</inkml:trace>
  <inkml:trace contextRef="#ctx0" brushRef="#br1" timeOffset="42676.17">26691 6371 0,'0'-21'0,"0"42"0,0-84 0,0 42 0,0-1 16,0-20-16,0 21 0,0 0 16,0 42-1,0 0-15,-21 21 0,0 1 16,0-1-16,21 0 0,-22 22 0,1-1 15,0-20-15,0 20 0,0 1 16,0-22-16,-1 0 0,22 22 0,-21-22 16,21 1-16,-21-22 0,21 21 15,0-21-15,0 22 0,0-22 0,0 0 16,0 0-16,0 0 16,21-21-16,0 0 15,-21-21-15,22 0 0,-1 21 0,0-21 16,0 0-16,21-1 0</inkml:trace>
  <inkml:trace contextRef="#ctx0" brushRef="#br1" timeOffset="43716.54">27030 6435 0,'21'-64'0,"-42"128"0,42-170 0,-21 85 16,0-22-16,0 22 0,-21 21 16,0 0-16,-1 21 15,1 22-15,0-22 16,21 21-16,0 22 0,-21-22 0,0 0 15,21 22-15,-21-22 0,21 22 16,-22-22-16,22 0 0,-21 22 0,0-22 16,21 1-16,0-1 0,0 0 0,-21-21 15,21 22-15,0-22 0,0 21 0,0-21 16,0 1-16,21-44 31,0 1-31,0 0 16,1 0-16,-1 0 15,0 0-15,0-1 0,0 1 0,0 0 16,-21 0-16,22 21 0,-22-21 0,21 21 16,-21 21 15,0 0-31,21-21 0,-21 21 16,0 0-16,0 1 0,21-22 0,-21 21 15,0 0-15,21-21 0,0 21 16,1-21-16,-1 21 0,0-21 0,0 0 15,0 0-15,0 0 0,1 0 0,20 0 16,-21 0-16,0-21 16,0 21-16,1-21 0,-1 21 0,0-21 15,-21 0-15,21-1 0,0 1 16,0-21-16,-21 21 0,0 0 16,0-1-16,0 1 0,22 0 15,-44 42 1,1 0-16,21 1 15,0-1-15,0 0 0,-21 0 16,21 0-16,0 0 0,0 1 16,0-1-16,0 0 0,21 0 0,0 0 15,1-21-15,-1 21 0,0-21 16,0 0-16,21 0 0,-20 0 16,-1 0-16,21 0 0,-21 0 0,0 0 15,1-21-15,-1 21 0,0-21 16,0 0-16,0 0 0,-21 0 15,21-1-15,-21 1 0,0 0 0,22 0 16,-22 0-16,0 0 0,-22 21 31,1 21-15,21 0-16,-21 0 0,0 0 0,21 0 16,-21 1-16,0-1 0,21 0 15,-22 0-15,22 0 0,0 0 0,-21 1 16,21-1-16,-21 0 0,21 0 15,0-42 17,0 0-32,0 0 15,0-1-15,0 1 0,21 0 0,0 0 16,1 0-16,-1 0 0,0-1 16,0-20-16,21 21 0,22-43 15,-22 43-15,1 0 0,-1 0 0,-21 0 16,21 0-16,-20 21 15,-1 0-15,0 0 0,0 0 0,0 0 0,-21 21 16,0 0-16,0 0 0,0 0 16,0 0-16,0 1 0,0-1 15,0 0-15,0 21 0,0-21 0,0 1 16,0-1-16,-21 0 0,0 0 0,0-21 16,21 21-16,-21 0 0,-1-21 15,1 22-15,0-22 16,21-22-1,0 1 1,-21 0-16,21 0 0</inkml:trace>
  <inkml:trace contextRef="#ctx0" brushRef="#br1" timeOffset="43908.18">28046 6604 0,'0'-21'0,"0"42"0,0-63 0,0 21 0,0-1 15,0 1-15,0 0 16,0 0 0,-21 21 31,-1 0-47,1 0 0,0 0 15</inkml:trace>
  <inkml:trace contextRef="#ctx0" brushRef="#br1" timeOffset="44100.33">26585 6498 0,'-63'21'0,"126"-42"0,-169 42 16,85-21-16,-21 0 0,63 0 31,0 0-31,22 0 0,-22 0 16,42 0-16,-20 22 0,-1-22 0,0 0 15,1 0-15,-1 0 0,0 0 16,1 0-16,-22 0 0,21 0 0,-21 0 16,22-22-16,-22 22 0</inkml:trace>
  <inkml:trace contextRef="#ctx0" brushRef="#br1" timeOffset="46176.11">29676 6562 0,'0'0'0,"-22"0"0,1 0 16,42 0-16,1 0 16,20 0-16,0 0 0,1 0 15,20-21-15,1-1 0,-1 22 16,22-21-16,-1 0 0,-20 0 0,21 0 15,-22 0-15,1-1 0,-1 1 16,-21-21-16,1 21 0,-22-22 0,0 1 16,-21 21-16,0-21 0,-21-1 15,-21 22-15,-1-21 0,1-1 0,-22 22 16,-20 0-16,20 21 0,1-21 0,-22 21 16,22 0-16,20 21 0,-20-21 15,20 42-15,1-20 0,21 20 0,0 0 16,0 1-16,21 20 0,0 1 0,0-1 15,21 1-15,0-1 0,0 1 16,0 20-16,22-41 0,-22 20 16,0 1-16,21-1 0,-21-21 0,1 22 15,-22-22-15,0 1 0,0-1 16,0 0-16,0 1 0,-22-22 0,-20 0 16,21 0-16,-21 0 0,-1 0 15,-20-21-15,20 0 0,-20 0 0,21 0 16,-22 0-16,22-21 0,-22 0 0,22 0 15,0 0-15,-1 0 0,1-1 16,21-20-16,0 21 0,-1 0 0,1-22 16,21 1-16,0 21 0,0-21 0,0-22 15,0 22-15,21-1 0,1 1 16,-1 0-16,0-1 0,0 1 16,0 21-16,0 0 0,1 21 15,-1 21-15,-21 0 16,0 0-16,0 0 0,0 22 0,0-1 15,21 0-15,-21-20 0,21 20 0,-21 0 16,0 1-16,0-22 0,21 21 16,0 0-16,-21-20 0,22 20 0,-1 0 15,0-21-15,-21 22 0,21-22 0,21 0 16,-20 0-16,20 0 0,0 1 16,1-22-16,-1 0 0,21 0 0,1 0 15,-1 0-15,1 0 0,-1 0 16,1 0-16,-1-22 0,-20 1 15,20 0-15,-20 0 0,-1 0 0,0-22 16,-21 22-16,1-21 0,-1 0 0,-21 20 16,21-20-16,-21 21 0,0-21 15,0 20-15,-21 1 0,0 0 0,-1 21 16,1 0-16,-21 0 0,21 0 0,-22 0 16,22 0-16,-21 21 0,0 0 15,20 1-15,1-1 0,-21 21 0,21-21 16,0 0-16,-1 1 0,1 20 15,21-21-15,0 0 0,0 0 0,0 1 16,0-1-16,0 0 0,21-21 16,22 21-16,-22-21 15,21 0-15,-21 0 0,22 0 0,-22 0 16,21-21-16,1 21 0,-22-21 0,21 0 16,-21-1-16,0 1 0,1 0 15,-1 0-15,-21 0 0,0 0 0,21-1 16,-21 1-16,0-21 0,21 42 0,-21-21 15,0 0-15,-21 42 32,21 0-32,0 0 15,0 0-15,0 0 16,0 1-16,0-1 0,0 0 0,0 0 16,0 0-1,21-21-15,0 0 0,0 0 0,1 0 16,20 0-16,-21 0 0,21 0 0,1 0 15,-1 0-15,-21-21 0,22 0 16,-1 21-16,0-21 0,-21 0 0,1-1 16,20 1-16,-21 0 0,0 0 0,0 0 15,-21 0-15,0-1 0,0 1 16,0 0-16,-21 42 31,0 0-31,0 1 0,0-1 0,21 0 16,-21 0-16,-1 21 0,1-20 15,21-1-15,0 21 0,-21-21 16,21 0-16,0 1 0,-21-1 0,21 0 16,0 0-16,0-42 31,0 0-15,21 0-16,0 21 0,-21-22 15,21 1-15,1-21 0,-1 21 0,0 0 16,0-1-16,0-20 0,0 21 0,1 0 15,-1-22-15,21 22 0,-21 21 16,0-21-16,1 0 16,-1 21-16,-21 21 15,0 0-15,0 0 0,0 1 16,0-1-16,0 0 0,0 0 0,0 0 16,0 0-16,0 1 0,0-1 15,0 0-15,0 0 0,0 0 0,0 0 16,21-21-1,0 0 1,0-21 0,0 0-16,1 0 15,-1 21-15,-21-21 0,21 0 0,0-1 16,0 1-16,0 0 0,1 0 16,-1 0-16,0 0 0,0-1 15,0 1-15,-21 0 0,0 42 31,0 0-31,0 1 16,0-1-16,0 0 0,0 0 0,-21 0 16,21 0-16,-21 1 0,21-1 15,0 0-15,0 0 0,0 0 0,0 0 16,0 1-16,0-1 0,21-21 16,0 0-16,0 21 0,1-21 0,-1 0 15,21 0-15,-21 0 0,0 0 0,22-21 16,-22 21-16,21-21 15,-21-1-15,1 1 0,-1 0 0,21 0 16,-21-21-16,0 20 0,1-20 0,-1 21 16,0-21-16,0 20 0,-21-20 15,0 21-15,0 0 0,-21 21 16,-21 0 0,20 21-16,1 0 0,0 0 0,-21 0 15,21 1-15,-1 20 0,22-21 16,0 21-16,-21-20 0,21 20 0,0-21 15,0 0-15,0 22 0,0-22 0,0 0 16,0 0-16,21-21 0,-21 21 16,22 0-16,-1-21 0,21 0 15,-21 0-15,0 0 0,22 0 16,-22 0-16,0 0 0,0 0 0,0 0 16,-21-21-16,0 0 0,0 0 15,0 0 1,-21 21-16,0 0 0</inkml:trace>
  <inkml:trace contextRef="#ctx0" brushRef="#br1" timeOffset="46731.56">28596 8255 0,'0'0'0,"64"-85"15,-43 43-15,-21 0 0,0-1 16,0 22-16,0-21 0,0 21 0,-21 0 15,-1-1-15,1 1 0,-21 21 16,21 0-16,-22 0 0,22 21 0,-21 1 16,0-1-16,20 21 0,-20 0 15,0 1-15,21 20 0,-22-20 16,22-1-16,-21 21 0,21-20 0,21-1 16,0 0-16,0 1 0,0-1 0,0-21 15,0 22-15,0-22 0,0 0 16,21 21-16,0-21 0,0-21 0,0 22 15,0-1-15,1-21 0,-1 0 0,21 0 16,-21 0-16,22 0 0,-22 0 16,21 0-16,-21-21 0,22-1 0,-1 1 15</inkml:trace>
  <inkml:trace contextRef="#ctx0" brushRef="#br1" timeOffset="46984.09">29273 8001 0,'0'-42'15,"0"84"-15,0-105 0,0 41 0,0-20 0,0 21 16,-21 21-16,0-21 0,0 21 16,0 0-16,0 21 0,-1 0 15,1 0-15,0 22 0,0-1 0,21 0 16,-21 1-16,0 20 0,-1-21 16,22 22-16,-21-22 0,21 1 0,-21-1 15,0 0-15,21 1 0,0-22 0,0 21 16,-21-21-16,21 0 15,0 1-15,0-1 0,0 0 0,0 0 16,21-21 0,0 0-16,0 0 0,0 0 15</inkml:trace>
  <inkml:trace contextRef="#ctx0" brushRef="#br1" timeOffset="48064.12">29549 8530 0,'21'-21'15,"-42"42"-15,42-63 0,0 21 0,-21 0 0,0-22 16,21 1-16,-21 21 0,0 0 16,0-1-16,0 1 15,0 0-15,0 0 0,-21 0 0,-21 21 16,20 0-16,1 0 0,0 21 16,-21 0-16,-1 0 0,22 0 15,-21 1-15,21-1 0,-22 0 0,22 21 16,-21-21-16,21 1 0,0-1 0,-1 21 15,1-21-15,21 0 0,0 1 16,0-1-16,0 0 0,21-21 16,1 21-16,20-21 0,-21 0 15,0 0-15,22 0 16,-22 0-16,0 0 0,0 0 0,0-21 0,22 21 16,-22-21-16,0 0 0,0-1 15,0 1-15,0 0 0,1-21 16,-1 21-16,0-1 0,0-20 0,0 21 15,-21-21-15,21 20 0,-21 1 0,22 0 16,-44 42 15,1 0-31,0 1 0,0-1 0,21 21 16,-21-21-16,0 22 0,21-22 16,-22 0-16,22 21 0,0-21 0,0 1 15,0-1-15,0 0 0,0 0 0,0 0 16,0 0-16,22-21 15,-1 22-15,0-22 0,0 0 16,0 0-16,0 0 0,1 0 0,-1 0 16,21-22-16,-21 22 0,0-21 15,22 0-15,-22 0 0,21 21 0,-21-21 16,22 0-16,-22-1 0,21 1 0,1 0 16,-22 0-16,0-21 0,21 20 15,-21 1-15,-21 0 0,-21 21 31,21 21-31,0 0 16,0 1-16,0-1 16,0 0-16,0 0 0,0 0 0,0 0 15,21 1-15,1-1 0,-1 0 16,0 0-16,0 0 0,-21 0 0,0 1 16,0-1-1,-42-21-15,21 0 16,-1 0-16,1 0 0,-21 0 0,21-21 15,0 21-15,-22 0 0,22-22 16,0 22-16,0 0 0,0 0 0,-1 0 16,1 0-16,21 22 31,21-22-15,1 21-16,-1-21 0,0 21 0,21-21 15,-21 0-15,22 0 0,-1 0 16,0 0-16,1 0 0,-1 0 0,0 0 15,-20 0-15,20 0 0,0 0 0,1-21 16,-22 0-16,21 21 0,-21-22 16,0 1-16,22 0 0,-22 0 0,0 0 15,0 0-15,0-22 0,1 22 0,-1 0 16,-21 0-16,0-22 0,0 22 16,0 0-16,0 42 31,-21 0-31,21 1 15,0-1-15,0 21 0,0-21 0,0 0 16,0 1-16,0 20 0,0-21 16,0 0-16,0 0 0,0 1 0,0-1 15,0 0-15,-22-21 0,1 21 0,21 0 16,-21-21-16,0 21 0,0-21 16,0 0-16,-1 0 0,1 22 0,0-22 15,0 0-15,0 0 0,0 0 0,-1 0 16,1 0-16,0 0 0,0 0 15,0 0-15</inkml:trace>
  <inkml:trace contextRef="#ctx0" brushRef="#br2" timeOffset="53772.37">2603 10520 0,'22'-21'16,"-44"42"-16,44-63 0,-1 20 0,-21 1 15,21 0-15,0 0 0,-21 0 16,21 0-16,0-1 0,1 1 0,-22 0 16,0 0-16,21 21 0,-21-21 15,0 63 17,-21-21-17,-1 22-15,-20-1 0,21 21 16,-21-20-16,-1 20 0,-20 1 0,20 20 15,-20-20-15,-1-1 0,-20 22 0,20-21 16,1 20-16,-1 1 16,1 0-16,20-22 0,-20 1 0,21-1 15,-1 1-15,-20-1 0,20-21 16,22 1-16,-21-1 0,21-21 0,-22 0 16,22 22-16,0-22 0,21 0 15,-21 0-15,21-42 31,0 0-15,21 0-16,-21 0 0,21-22 16,0 22-16,22-21 0,-22-1 15,0 1-15,0-21 0,22-1 0,-1 1 16,-21-1-16,21-21 16,1 22-16,-1-1 0,0 1 0</inkml:trace>
  <inkml:trace contextRef="#ctx0" brushRef="#br2" timeOffset="54160.15">2349 10520 0,'22'-42'0,"-128"169"0,190-212 0,-41 0 16,-1 43-16,-21 0 0,0 20 0,-21-20 16,22 21-16,-1 0 0,0 0 0,-21-1 15,21 22-15,0-21 16,0 21 0,-21 21-16,22 1 15,-22 20-15,0-21 0,0 21 16,0 1-16,0-1 15,0 22-15,0-1 0,21 1 0,0-22 16,-21 21-16,21 1 0,0-1 0,22 1 16,-22-1-16,0 1 0,21-1 15,-21 1-15,22-22 0,-1 22 0,-21-1 16,0 1-16,22-22 0,-22 22 16,0-22-16,21 0 0,-20 1 0,-22 20 15,21-42-15,-21 22 0,21-1 0,-21 0 16,0 1-16,0-22 0,0 0 15,0 21-15,0-21 0,0 1 0,0-1 16,0 0-16,0-42 47,0 0-47,-21-1 0,0 1 16,21 0-16,0 0 0,0 0 15,-22 0-15,1-1 0</inkml:trace>
  <inkml:trace contextRef="#ctx0" brushRef="#br2" timeOffset="54500.05">2117 11726 0,'0'0'0,"-43"0"0,1 0 0,0 0 0,-1 0 15,22 0-15,-21 0 0,21 0 16,-1 0-16,1 22 0,0-22 0,42 0 31,0 0-31,22 0 0,-22 0 16,42 0-16,-20 0 0,20 0 15,1 21-15,20-21 0,1 0 0,0 0 16,-1 0-16,1 0 0,-21 21 0,20-21 16,-20 0-16,-1 0 0,1 0 15,-1 0-15,-20 0 0,-1 0 16,-21 21-16,0-21 0,0 0 0,1 0 15,-44-21 17,1 21-32,0-21 15,0 0-15,0-1 16,0 22-16</inkml:trace>
  <inkml:trace contextRef="#ctx0" brushRef="#br2" timeOffset="60292.05">2434 10837 0,'0'0'16,"0"-42"-16,0 21 0,0 0 0,21-22 15,0 22-15,-21-21 0,22 0 0,-1-1 16,-21 22-16,0-21 0,21-1 15,-21 1-15,0 0 0,0 21 0,0-1 16,0 1-16,0 0 0,-21 0 16,0 21-16,-1 0 0,-20 21 0,21 0 15,-21 22-15,-22-1 0,22 0 16,-1 22-16,1-1 0,0 22 16,-1 0-16,1-22 0,0 22 15,-1-1-15,1 1 0,0 0 0,-1-22 16,1 1-16,0-1 0,-1 1 15,1-22-15,21 0 0,0 1 0,0-22 16,-1 21-16,1-42 0,21 21 16,-21 1-16,21-44 15,0 1-15,21 0 16,0 0-16,1-21 0,20-1 16,-21 1-16,21-22 0,1 1 0,-1-22 15,0 22-15,1-22 0,20 0 16,-20 1-16,20-1 0,1-21 15,-22 22-15,0-1 0,1 0 16,-1 22-16,-21 20 0,0-20 0,0 42 16,1-22-16,-22 22 0,21 0 15,-21 42 1,0 22-16,-21-1 16,-22 21-16,22 1 0,0 21 0,-21-1 15,-1 1-15,1 0 0,0-1 16,-1 1-16,-20 0 0,20-1 0,1 1 15,0 0-15,-1-22 0,22 1 0,-21-1 16,21-21-16,0 1 16,-1-22-16,1 21 0,21-21 0,0 1 15,0-1-15,0-42 32,21-1-32,1-20 0,20 21 15,-21-21-15,0-22 0,22 1 0,-1-1 16,0 1-16,1-22 0,-1 21 0,0-20 15,1-1-15,-1 0 0,-21 1 16,21-1-16,-20 22 0,-1-1 0,0 1 16,-21 20-16,0 1 0,0 21 15,-21 21-15,0 21 16,-1 21-16,1 1 0,-21 20 16,21 1-16,-22-1 0,1 1 15,0 20-15,21 1 0,-22 0 16,1-1-16,0-20 0,-1 20 0,1-20 15,21-1-15,0 1 0,-1-22 16,1-21-16,21 22 0,0-22 0,0 0 16,0 0-16,21-42 15,1 0 1,-1 0-16,21 0 0,-21-22 16,22 1-16,-22-22 0,21 1 0,0-1 15,1 1-15,-1-1 0,0-20 0,22 20 16,-22-20-16,22-1 15,-22 21-15,0-20 0,-20 41 0,-1-20 16,0 21-16,-21 20 0,0 1 16,0 42-16,-21 1 0,-22 20 15,1 0-15,0 22 0,-22-1 16,22 1-16,-22 20 0,22 1 0,0 0 16,-1-22-16,1 22 0,0-22 15,-1 1-15,1-1 0,21 1 0,0-22 16,0-21-16,-1 22 0,22-22 15,0 0-15,0 0 0,0 0 0,22-42 32,-1 0-32,0 0 15,0-21-15,21-1 0,-20 1 0,20-22 16,-21 1-16,21-1 0,1 1 16,-1-22-16,0 22 0,1-22 0,-1 0 15,-21 22-15,22-1 0,-22 22 0,0 0 16,-21-1-16,0 22 0,-21 42 15,0 22-15,-22-1 16,22 0-16,-21 22 0,21-1 16,-22 1-16,22 21 0,-21-22 15,21 22-15,-22-22 0,22 22 0,-21-22 16,21-20-16,-1 20 0,22-20 16,-21-1-16,21-21 0,0 0 0,-21 0 15,21 1-15,21-22 16,0-22-1,1 1-15,-1 0 0,0-21 16,21-1-16,-21 1 0,22-21 0,-22 20 16,21-41-16,1 20 0,20 1 15,-21-22-15,1 21 0,20-20 0,-20 20 16,-1 1-16,-21-1 0,0 22 16,0 0-16,-21 20 0,0 1 15,0 42-15,-21 1 0,-21 20 0,21 0 16,-22 1-16,1 20 15,0 1-15,-1-1 0,-20 1 0,42-1 16,-22 22-16,1-22 0,0 1 16,21-1-16,-1-20 0,1-1 0,0 0 15,0 1-15,21-22 0,0 0 16,-21 0-16,21 0 0,21-21 16,0 0-1,0-21-15,0 0 0,22 0 16,-22-22-16,0 1 0,21 0 0,1-1 15,-1-20-15,22-64 16,-22 63-16,0 1 0,1-1 16,-22 1-16,0-1 0,-21 1 0,21 21 15,-21-1-15,0 1 0,-21 21 16,0 21-16,0 21 0,-1 0 16,-20 21-16,21 1 0,-21 20 15,20 1-15,-20-1 0,21 22 0,-21 0 16,20-22-16,1 22 0,-21-22 15,21 1-15,0-1 0,21 1 0,-22-22 16,22-21-16,-21 22 0,21-22 16,0 0-16,0 0 0,21-21 31,1-21-31,-1 0 16,0 0-16,0-22 0,21 22 0,-20-21 15,20-22-15,-21 22 0,21-22 16,1 1-16,-22-1 0,21-20 0,1 20 15,-1 1-15,-21-1 0,0 1 0,0-1 16,-21 22-16,0 0 0,0 20 16,-21 22-16,0 22 0,0-1 15,0 21-15,-22 0 16,22 22-16,-21-1 0,21 1 0,-22-1 16,1 86-16,21-65 0,0-20 15,0-22-15,-1 22 0,22-22 16,0-21-16,0 21 0,0-20 0,0-1 15,0 0-15,22-42 32,-1 0-32,-21-1 0,21 1 15,0 0-15,0-21 0,0-1 0,1 1 16,-1-21-16,21-1 0,-21 22 0,0-43 16,22 22-16,-22-1 15,21 1-15,-21-1 0,1 1 0,-1 20 0,-21 1 16,0 0-16,0 20 0,-43 22 15,22 43-15,-21-1 16,21 0-16,-22 22 16,22-1-16,-21 1 0,21 21 15,-22 84-15,22-106 0,0 1 0,0-1 16,21 1-16,0-22 0,0 1 16,0-22-16,0 21 0,0-21 0,0 0 15,21-21 1,0 0-16,0-21 15,-21 0-15,22 0 0,-1 0 0,0-22 16,0 22-16,0-21 16,0-22-16,1 22 0,20-21 0,-21-1 15,0-21-15,22 22 0,-22-1 16,42-84-16,-42 85 0,1 20 16,-22 1-16,0 0 0,0 21 0,0 42 15,0 0 1,0 21-16,0 1 0,0 20 0,0 1 15,-22-1-15,22 1 0,-21 20 16,21-20-16,-21-1 0,21 1 0,0-1 16,0-20-16,0-1 0,0 0 15,0 1-15,0-22 0,0 0 0,0 0 16,0 0-16,0-42 31,0-21-31,0 21 16,21-1-16,-21-20 0,0 0 15,21-1-15,-21-20 0,22-1 16,-22 1-16,21-22 0,-21 22 0,21-22 16,-21 0-16,0 22 0,0-22 15,0 22-15,0 20 0,0-20 0,0 42 16,0 0-16,-21 42 16,0 0-16,-1 21 0,1 22 15,21-22-15,-21 43 0,21-22 16,0 1-16,0 20 0,0 1 0,0-21 15,0-1-15,0 1 0,0-1 0,0-21 16,0 1-16,0-1 0,0-21 16,0 22-16,21-43 0,-21 21 15,0 0-15,21-21 16,-21-21-16,0 0 16,0-22-16,0 22 0,0 0 15,0-21-15,0-1 0,0-20 0,0-1 16,-21 1-16,0-1 0,21 1 15,0-1-15,0 1 0,-21-1 0,0 1 16,0-1-16,21 22 0,0 0 16,-22-1-16,22 22 0,-21 21 0,0 0 15,21 21-15,0 22 16,0-1-16,0 0 0,0 1 16,0 20-16,0 1 0,0-1 0,0 22 15,0-22-15,21 1 0,0-1 16,-21 1-16,22-1 0,-1-20 0,-21-1 15,21 0-15,-21-21 0,21 1 16,-21-1-16,0 0 0,-21-42 31,0 0-15,21-1-16,-21 1 0,-1 0 16,22-21-16,-21 21 0,0-22 0,0 1 15,21 0-15,-21-1 0,0 1 16,-1 0-16,1 20 0,21 1 0,-21 21 15,0 21-15,0 1 16,21 20-16,-21 0 0,-1 1 0,22-1 16,-21 21-16,21-20 0,-21-1 15,21 0-15,0 1 0,0-22 0,0 0 16,0 0-16,0 0 0,0 1 0,21-22 31,0-22-15,1 1-16,-1 0 0,0 0 15,0 0-15,0-22 0,-21 22 16,21-21-16,22-22 0,-22 22 0,0-21 16,0-1-16,0 1 0,1 20 15,-1-20-15,-21-1 0,0 22 0,21 21 16,-21-22-16,-21 65 16,21 20-1,-21 0-15,-1 22 0,1-22 16,21 22-16,-21-1 0,21 1 0,-21-1 15,21 1-15,0-22 0,0 0 0,0 1 16,0-1-16,0-21 0,0 0 16,0 0-16,21-21 15,0 0 1,-21-21-16,21 0 16,-21 0-16,22-21 0,-22 20 0,0-20 15,21 0-15,-21-1 0,21-20 16,-21 21-16,21-22 0,-21-21 0,0 22 15,0-1-15,0 1 0,0 21 0,0-22 16,0 22-16,0 21 0,0-1 16,0 44-16,0-1 15,0 0-15,21 42 0,-21-20 16,21 20-16,-21 1 0,0 20 0,22-20 16,-1 21-16,0-22 0,0 1 15,43 63-15,-43-85 16,21 43-16,-21-43 0,0 0 15,1-21-15,-1 1 0,-21-1 16,21-21-16,-21 21 0,0-42 16,0 0-1,0-1-15,0-20 0,0 21 16,-21-21-16,0-1 0,-1 1 0,1-64 16,0 43-16,0-1 15,0-21-15,0 1 0,-22 20 0,22-20 16,-42-43-16,41 63 15,1 22-15,0-1 0,21-20 16,0 84 0,0 0-16,0 22 15,21-1-15,0 0 0,1 22 0,20-1 16,-21 22-16,0-22 0,43 107 16,-43-107-16,0 1 0,0-1 15,22 1-15,-1 42 0,-21-64 16,-21-21-16,21 21 0,0-20 0,-21-1 15,0 0-15,0-42 32,0 0-32,0-1 15,0 1-15,0-21 0,0 21 16,0-22-16,-21-20 0,21 21 0,-21-22 16,0 1-16,21-22 0,-21 21 15,0-20-15,-1-1 0,1 22 0,0-22 16,-21-42-16,21 85 15,-1-1-15,22 22 0,0 0 0,-21 21 16,21 21-16,0 0 0,0 0 16,0 22-16,21-1 0,-21 22 15,22-1-15,20 22 0,-21-22 0,21 22 16,22 42-16,-43-64 16,21 1-16,-20-22 0,20 22 15,-21-22-15,21 22 0,-20-43 16,-1 0-16,-21 0 0,0 0 15,0 0-15,21-21 0,-21-21 16,0 0 0,0 0-16,-21 0 0,0 0 15,21-1-15,-22-20 0,1 0 0,0-1 16,0 1-16,0-21 0,0 20 0,-1-20 16,1-1-16,-21 1 0,21-22 15,-22 22-15,22-1 0,-21 22 16,-22-85-16,43 63 0,-21 1 15,21-1-15,0 22 0,-1-22 0,1 22 16,0 0-16,0-1 16,21 1-16,-21 21 0,21 42 15,0 0-15,21 22 16,0 20-16,0 1 0,22-1 16,20 85-16,-42-63 0,22 0 15,-22-22-15,21 22 0,-21-1 16,22-20-16,-22-1 0,0 1 15,0-1-15,0-20 0,0 20 0,-21-20 0,22-22 16,-1 42-16,-21-20 16,0-22-16,0 0 0,0 0 15,0-42 32,0 0-47,0 0 0,0-1 0,0 1 16,0-21-16,0 21 0,0-22 15,-21-20-15,-1 21 0,22-22 0,-21 1 16,0-1-16,0 1 0,0-22 16,21 21-16,-21 1 0,-1-1 0,-20-20 15,21 20-15,0 1 0,-43-107 16,43 107-16,0 21 16,0-1-16,0 1 0,21 21 15,0 0-15,-22-22 0,22 22 0,-21 21 16,21-21-16,-21 0 0,21 0 15,-21 21 95,0 21-95,0-21 1,-1 21 0,1-21-16,21 21 0,-21 0 15,0 0-15,0 1 0,-22 20 16,22 0-16,0 1 0,-21-1 0,-22 64 16,22-43-16,21 1 15,-64 42-15,43-43 16,-1 22-16,22-22 0,-63 85 15,-22-21-15,63-63 16,22-1-16,-21-20 0,0-1 0,-1 0 16,1 43-16,21-64 15,-22 22-15,43-22 0,-21 0 16,0 0-16,0 0 0,0-21 0,21 21 16,-21 1-16,-1-22 31,44 0 109,-1 0-124,0 0-16,0 0 0,0 0 16,22 0-16,-1 0 0,0 0 0,22 0 15,-1 0-15,1 0 0,-1 0 16,1 0-16,20 0 0,1 0 0,0 0 16,-1 0-16,1 0 0,21 0 15,-21 21-15,-1-21 0,-20 0 0,-1 0 16,1 0-16,-1 0 0,-20 0 15,-1 0-15,0 0 0,-21 0 16,1 0-16,-1 0 0,0 0 0,0 0 16,-42 0 46,0 0-62,0 0 16,-1 0-16,1 0 0,0 0 0,-21 0 15,-1 0-15,1 0 0,0 0 16,-22 0-16,-20 0 0,20 0 0,-21 0 16,1 0-16,-1-21 0,22 21 15,-22 0-15,21-22 0,1 1 0,-1 21 16,22 0-16,0 0 0,-1-21 16,1 21-16,0 0 0,21 0 15,-1 0-15,1-21 0,42 21 31,1 0-31,-1 0 0,21 0 16,0 0-16,1 0 0,20 0 16,-20 0-16,20 0 0,22 0 0,-1 0 15,1 0-15,0 0 0,-1 0 0,1-21 16,0 21-16,-1 0 0,-20 0 16,-1 0-16,1 0 0,-22 0 0,-21 0 15,1 0-15,-1 0 0,-42 0 31,-22 0-31,22 0 0,-21 0 0,-22 21 16,1-21-16,-1 0 0,-20 0 0,20 0 16,-21 0-16,1 0 0,20 0 15,1 0-15,-1 0 0,1 0 0,20 0 16,1 0-16,0 0 0,21 0 16,-22 0-16,64 0 31,1 0-31,20 0 0,0-21 15,1 21-15,20 0 0,1-21 0,-1 21 16,22 0-16,-1-22 16,-20 22-16,21-21 0,-22 21 0,1 0 15,-22-21-15,0 21 0,-21 0 0,-42 0 32,-21 0-32,0 0 0,-22 0 0,1 0 15,-1 0-15,-21 0 0,1 0 0,20-21 16,-20 21-16,20 0 0,22 0 15,-1 0-15,1 0 0,21 0 0,0 0 16,0 0-16,21-21 16,21 21-16,0 0 0,0-21 15,21 21-15,1 0 0,-22-22 16,42 1-16,-20 21 0,-1-21 16,170-42-1,-191 63-15,21-22 16</inkml:trace>
  <inkml:trace contextRef="#ctx0" brushRef="#br2" timeOffset="61521.01">7345 10224 0,'0'-22'15,"-21"1"-15,-1 21 0,1 21 31,21 1-31,0 20 0,-21 0 16,21 22-16,-21-1 0,21 22 0,-21-22 16,0 22-16,-1-21 0,-20-1 0,21 1 15,-21 20-15,-1-20 0,22-1 16,-42 1-16,20-22 0,1 0 0,0 1 16,20-1-16,-20-21 0,0 22 0,21-43 15,-1 21-15,1-21 16,0 0-16,21-21 0,0-1 15,0 1-15,0-21 0,0 0 0,0-1 16,0 1-16,0 0 16,21-1-16,0 1 0,1-22 0,-22 22 15,21-21-15,0 20 0,0 1 0,0 0 16,-21 20-16,21 1 0,-21 0 16,22 21-16,-22 21 0,0 0 15,21 1-15,0 20 0,-21 0 0,21 1 16,-21-22-16,21 21 0,0 0 15,-21 1-15,22-1 0,-1-21 0,21 22 16,-21-22-16,0 21 0,22-21 0,-22 0 16,21-21-16,1 22 0,-1-22 15,-21 0-15,21 0 0,1 0 0,20-22 16,-20 1-16,-1 0 0,21 0 16,-20 0-16,-1-22 0,22 22 15,-22-21-15,-21 21 0,21-22 0,-20 1 16,-22-21-16,0 20 0,0-20 0,0-22 15,0 22-15,-22-22 0,-20 21 16,21-20-16,-21 20 0,-1-20 0,1 20 16,0 22-16,-1-22 0,-20 22 0,20 21 15,1-22-15,0 22 0,-43 21 16,43 0-16,-1 21 16,22 1-16,-21-1 0,21 0 0,0 21 0,21 1 15,0-1-15,0 0 16,0 1-16,0-1 0,0 21 0,21-20 15,21-1-15,-21 22 0,22-22 0,-22 0 16,21 1-16,0-22 0,1 21 16,20-21-16,-20 0 0,-1 1 0,0-1 15,22 0-15,-22-21 0,0 0 0,-20 0 16,20 0-16,-21 0 0,0 0 16,22 0-16</inkml:trace>
  <inkml:trace contextRef="#ctx0" brushRef="#br2" timeOffset="62415.9">7937 10795 0,'22'21'0,"-44"-42"0,44 63 0,-22-20 15,21-22-15,0 21 0,0-21 16,0 21-16,0-21 0,1 0 0,-1 0 16,0 0-16,21 0 0,-21 0 15,22-21-15,-1 0 0,-21 21 0,22-22 16,-1 1-16,0 0 0,1-21 0,-1 21 15,0-1-15,-21-20 0,1 21 16,-1-21-16,-21-1 0,0 1 0,0 21 16,0-22-16,-21 22 0,-1-21 0,1 21 15,-21 21-15,0 0 0,20 0 16,-20 0-16,0 0 0,-1 21 16,1 0-16,-21 21 0,20 1 0,1-1 15,0 0-15,-1 22 0,22-22 16,-21 22-16,21-22 0,-1 0 0,22 1 15,0 20-15,0-20 0,0-1 0,22-21 16,-1 21-16,0 1 0,21-22 16,-21 0-16,22 0 0,-1 0 0,0-21 15,1 0-15,-1 0 0,0 0 0,1 0 16,20 0-16,1-21 0,-1 0 0,1 0 16,20 0-16,-20-22 0,-1 22 15,1-21-15,-1 21 0,-20-22 16,20-20-16,-20 21 0,-1-22 0,0 22 15,-21-22-15,1-20 0,-1 20 16,-21 1-16,0-22 0,0 21 0,0 22 16,0-21-16,0 20 0,-21 1 0,21 0 15,-22 20-15,22-20 0,-21 42 16,0 0-16,0 0 0,0 0 16,0 21-16,-1 22 0,22-1 0,-21 0 15,-21 22-15,21-1 0,0 22 16,-1 0-16,-20-1 0,21 1 0,0 0 15,-22 20-15,22-20 0,0 0 16,-21 21-16,21-22 0,-1 22 0,1-21 16,0-1-16,0 1 0,0 21 15,21-21-15,-21 20 0,-1-20 0,1 21 16,21-21-16,-21-1 0,0 1 0,0-22 16,21 22-16,0-21 0,0-1 0,0-21 15,0 22-15,0-43 0,0 21 0,0-20 16,0-1-16,21-21 0,0 0 15,0 0-15,22-21 0,-22-1 0,21 1 16,-21-21-16,22 0 0,-1-1 16,0 1-16,1 0 0,-1-22 0,0 1 15,1-1-15,-22-21 0,21 22 0,0-22 16,-20 22-16,-1-22 0,-21 22 16,0-1-16,0 1 0,0-1 0,-21 22 15,-22-1-15,22 1 0,-21 0 0,-22 21 16,22-22-16,-22 22 0,22 0 15,0 0-15,-1 0 0,1 21 0,0-22 16,21 1-16,-1 21 0,22-21 0,0 0 16,0 0-16,22 21 0,-1-21 15,0-1-15,21 22 0,-21-21 16,22 0-16,-1 21 0,0-21 0,1 0 16,-1 0-16,22 21 0,-22-22 15,21 1-15,-20 0 0,20 0 0</inkml:trace>
  <inkml:trace contextRef="#ctx0" brushRef="#br2" timeOffset="63785.96">9737 10795 0,'0'0'0,"0"-42"0,0-1 15,0 22-15,0 0 0,-22 0 0,1 0 16,0 0-16,0-1 0,0 1 0,0 21 16,-1 0-16,1 0 0,-21 0 15,21 21-15,0 1 0,-1 20 16,1-21-16,-21 21 0,21 1 0,0-1 0,-1 0 15,1 1-15,0-22 0,21 21 0,0 1 16,0-22-16,0 21 16,0-21-16,0 0 0,0 1 0,0-1 15,21 0-15,0-21 16,1 0-16,-1 0 0,0-21 16,0 21-16,0-21 0,0-1 0,1 1 15,-1 0-15,0 0 0,0 0 0,0-22 16,0 22-16,-21-21 0,22 21 0,-1 0 15,-21-22-15,21 22 0,-21 0 16,21 0-16,-21 0 0,21 21 0,-21 21 31,0 0-31,0 0 0,0 0 0,0 0 16,0 22-16,-21-22 0,21 0 16,0 21-16,-21-20 0,21 20 15,0-21-15,0 0 0,0 0 0,0 1 16,0-1-16,21 0 0,0 0 15,0-21-15,1 0 0,-1 0 0,0 0 16,0 0-16,0 0 0,0-21 0,1 21 16,20-21-16,-21 0 0,0-1 0,22 1 15,-22 0-15,0 0 0,0-21 16,0 20-16,0-20 0,-21 21 0,22-21 16,-22 20-16,21 1 0,-21 0 0,0 0 15,0 0-15,0 42 31,0 0-31,0 0 0,-21 0 16,21 1-16,-22 20 0,22-21 0,-21 0 16,21 0-16,0 1 0,0-1 0,0 0 15,0 0-15,0 0 16,0 0-16,21-21 0,1 0 0,-1 0 16,0 0-16,0 0 0,0 0 15,0 0-15,1-21 0,-1 21 16,0-21-16,0 0 0,21 0 0,-20 0 15,-1-1-15,0 1 0,0 0 16,-21 0-16,0 0 0,21 0 0,-21-1 16,0 1-16,21 0 0,-21 0 0,0 42 31,0 0-15,-21 0-16,21 1 0,0-1 0,0 0 15,0 0-15,0 0 0,0 0 0,0 1 16,0-1-16,0 0 0,0 0 15,0 0-15,21 0 0,1-21 16,-1 0-16,0 0 0,0 0 0,0 0 16,0 0-16,22 0 0,-22 0 0,21-21 15,-21 0-15,22 0 0,-22 21 16,21-21-16,-21 0 0,1-22 16,-1 22-16,0-21 0,0 21 0,21-22 15,-20 1-15,-1-22 0,0 22 0,0-21 16,0 20-16,0-20 0,-21-1 15,22 22-15,-1 0 0,-21-1 0,21 1 16,-21 21-16,0-22 0,0 22 16,0 42-1,0 22-15,-21-22 16,0 21-16,-1 1 0,1-1 16,21 21-16,-21-20 0,0 20 0,21-20 0,0-1 15,-21 21-15,21-20 16,-21-22-16,21 21 0,0 1 0,0-22 15,0 0-15,0 21 0,21-21 0,0 1 16,0-1-16,0-21 0,0 0 16,1 0-16,-1 0 0,0 0 0,21 0 15,-21 0-15,1-21 0,20 21 16,-21-22-16,0 1 0,0 0 0,22 0 16,-22-21-16,0 20 0,0-20 0,0 0 15,22-1-15,-22-20 0,0 21 16,0-22-16,0 1 0,1-1 0,-1 22 15,0-22-15,0 1 0,-21 20 0,0 1 16,0 21-16,0-21 0,0 20 16,-21 22-1,21 43 1,-21-22-16,0 21 0,-1 1 0,1-1 16,21 21-16,-21-20 0,21 20 0,-21-20 15,21 20-15,0 1 0,0-22 16,0 21-16,0-20 0,0-1 0,0 0 15,0-20-15,0 20 0,0-21 0,0 0 16,21 22-16,0-22 0,-21 0 16,21 0-16,1-21 0,-1 0 15,0 0-15,0 0 16,-21-21-16,21 0 16,-21 0-16,21-1 0,-21 1 15,0 0-15,0 0 0</inkml:trace>
  <inkml:trace contextRef="#ctx0" brushRef="#br2" timeOffset="64028.01">11472 10562 0,'-21'0'16,"42"0"-16,-21 0 16,21 0-1,1 0-15,20 0 0,0 0 16,1 0-16,-1 0 0,0 0 0,22 0 15,-22 0-15,22 0 0,-22-21 16,21 21-16,-20 0 0,-1 0 0,-21-21 16,22 21-16,-22 0 0,0 0 15,-21-21-15,0 0 32,0-1-17</inkml:trace>
  <inkml:trace contextRef="#ctx0" brushRef="#br2" timeOffset="65420.13">15388 10626 0,'-42'0'0,"84"0"0,-127 0 0,22-21 16,21 21-16,-1 0 0,-20 0 15,-1-22-15,22 22 0,0 0 0,-1 0 16,1 0-16,21 0 0,0 0 0,-1 0 16,1 0-16,0 0 0,21 22 15,21-1 1,0-21-16,22 0 0,-22 21 16,21-21-16,1 0 0,20 21 15,-21-21-15,22 21 0,-1-21 0,1 0 16,21 21-16,-22-21 0,22 22 15,-1-22-15,1 0 0,21 21 0,0-21 16,0 21-16,-1-21 0,22 21 0,-21-21 16,0 0-16,0 21 0,0-21 0,-22 0 15,1 0-15,0 0 0,-22 0 16,-20 0-16,20 0 0,-42 0 0,22 0 16,-22 0-16,0 0 0,0 0 0,-21-21 15,0 0 1,0 0-16,-21 0 15,0 21-15,0-22 0,-1 1 0,1 0 16,0 0-16,0 0 0,-21 21 0,20-21 16,-20-1-16,0 22 0,21 0 15,-22-21-15,22 21 0,-21 0 16,21 0-16,-1 0 0,1 0 0,0 0 16,0 0-16,42 0 31,0 0-31,0 0 15,1 0-15,-1 0 0,21 0 0,-21 0 16,22 0-16,-22 0 0,21 0 0,-21 0 16,22 0-16,-22 0 0,21 0 0,-21 0 15,0 0-15,1 0 0,-1 21 16,-21 1-16,0-1 16,0 0-16,0 0 0,-21 0 15,-1 0-15,1 1 0,0 20 0,0-21 16,-21 21-16,20-20 0,-20 20 15,21 0-15,-21 1 0,20-1 0,-20-21 16,21 21-16,-21 1 0,20-22 0,1 21 16,0-21-16,0 1 0,0 20 0,21-21 15,-21 0-15,21 0 16,0-42 15,0 0-31,0 0 16,21 0-16</inkml:trace>
  <inkml:trace contextRef="#ctx0" brushRef="#br2" timeOffset="67139.81">19389 10033 0,'0'0'0,"21"-21"0,-21-21 16,0 20 0,0 1-16,0 0 0,0 0 15,0 0-15,-21 21 32,21 21-32,0 0 0,-22 21 15,1 1-15,0-1 0,0 0 16,0 1-16,0 20 0,-1-20 0,1 20 15,21 1-15,-21-22 0,0 21 0,0-20 16,0 20-16,-1-20 0,1-22 0,21 21 16,0-21-16,0 0 0,0 1 15,0-1-15,0-42 32,21-1-32,1 1 0,-1 0 0,0-21 15,0 21-15,0-22 0,0 1 0,1 0 16,-1-1-16,0 1 0,21 0 15,-21-1-15,1 22 0,-1-21 0,0 21 16,0-1-16,0 1 0,0 21 16,1 0-16,-22 21 15,0 1-15,0-1 0,0 21 16,0-21-16,0 22 0,0-1 0,0 0 16,0 1-16,21-22 0,-21 21 0,0-21 15,0 22-15,21-22 0,0 0 0,0 0 16,0 0-16,1-21 0,-1 21 15,21-21-15,-21 0 0,0 0 16,1 0-16,-1-21 0,0 21 0,21-21 16,-21 0-16,1 0 0,-1 0 0,0-22 15,0 22-15,0-21 0,0-1 16,1 1-16,-1 0 0,0-1 16,-21 1-16,21 0 0,0-1 0,-21 1 15,0 21-15,21-21 0,-21 20 0,0 1 16,0 0-16,-21 42 31,0 0-31,21 1 0,-21-1 0,0 21 16,21 0-16,-21-20 0,21 20 0,-22 0 15,22 1-15,-21-1 0,21-21 0,0 21 16,0-20-16,0 20 0,0-21 0,0 0 16,0 0-16,21 1 0,1-22 15,-1 21-15,0-21 16,0 0-16,0 0 0,0 0 0,1-21 15,20-1-15,-21 22 0,0-21 0,0 0 16,1 0-16,-1-21 0,0 20 0,0-20 16,0 21-16,0-21 0,-21 20 15,22-20-15,-22 21 0,21 0 0,-21 0 16,0-1-16,0 44 31,-21-1-31,21 21 0,-22-21 16,22 0-16,-21 22 0,21-22 0,0 0 15,0 0-15,0 22 0,0-22 16,0 0-16,0 0 0,-21-21 0,21 21 0,0 0 16,0-42 15,0 0-31,21 0 16,-21 0-16</inkml:trace>
  <inkml:trace contextRef="#ctx0" brushRef="#br2" timeOffset="67324.25">20553 9864 0,'0'0'15,"0"-21"1,0-1-16,21 22 47,0 0-32,0 0-15,22 0 0,-22 22 0,21-22 16</inkml:trace>
  <inkml:trace contextRef="#ctx0" brushRef="#br2" timeOffset="67608.25">21526 9567 0,'-21'-21'0,"42"42"0,-63-63 15,42 21-15,-21 21 0,0 0 0,0 0 16,-1 0-16,1 21 0,0 21 16,0 1-16,21-1 0,-21 22 15,0-1-15,-1-21 0,1 22 0,21-1 16,-21 1-16,0-1 0,0 22 0,0-43 16,-1 22-16,1-1 0,0 1 0,0-22 15,0 1-15,21-1 0,0 0 0,-21 1 16,21-22-16,-22 0 0,22 0 15,0 0-15,22-21 32,-1-21-32,21 0 0,-21 0 15,0-22-15</inkml:trace>
  <inkml:trace contextRef="#ctx0" brushRef="#br2" timeOffset="68659.89">21738 9779 0,'21'-63'15,"-42"126"-15,42-148 0,-21 43 0,0 21 0,0-21 16,-21 42 0,21 21-16,0 0 0,-21 21 15,21 1-15,-21-1 0,21 21 0,0-20 16,-21 20-16,-1 1 0,1-1 16,21 1-16,-21-1 0,0 1 15,21-22-15,-21 22 0,21-1 0,0-21 16,0 1-16,-21-1 0,21-21 0,0 22 15,0-22-15,0 0 0,21-21 32,0-21-32,0 21 15,-21-21-15,21-1 0,0-20 0,1 21 16,-22-21-16,21 20 0,0-20 0,-21 21 16,0-21-16,21 20 0,-21 1 15,21 0-15,-21 42 31,0 0-31,0 1 0,0-1 16,0 21-16,0-21 0,0 0 16,0 22-16,21-22 0,1 0 0,-1 0 15,-21 0-15,21 1 0,0-22 0,0 21 16,0-21-16,1 0 0,-1 0 0,21 0 16,-21 0-16,0 0 0,22 0 15,-22 0-15,0-21 0,0-1 0,0 22 16,1-21-16,-1 0 0,0 0 0,0-21 15,0 20-15,-21 1 0,21-21 0,1 0 16,-22 20-16,0 1 0,0 0 16,0 0-16,0 42 31,-22 21-31,1-20 0,21-1 16,0 21-16,0-21 0,-21 0 0,21 22 15,0-22-15,0 0 0,0 0 16,0 0-16,0 1 0,21-1 0,0-21 15,1 21-15,-1-21 0,0 0 0,0 0 16,21 0-16,-20 0 0,-1 0 0,21 0 16,-21 0-16,0-21 0,1 0 15,-1 21-15,21-22 0,-21 1 0,0 0 16,-21-21-16,22 21 0,-1-1 16,0 1-16,-21-21 0,0 21 0,21 0 15,-21-1-15,21 1 0,-21 42 31,-21 1-31,0-1 0,21 0 16,-21 0-16,0 21 0,21-20 0,0-1 16,-22 0-16,1 21 0,21-21 15,-21 1-15,21-1 0,-21-21 0,21 21 16,0 0-16,-21-21 16,21-21 15,0 0-31,0 0 15,21-1-15,-21 1 0,21 0 0,0-21 16,0 21-16,1-22 0,-1 1 0,0 21 16,0-22-16,0 1 0,22 0 15,-22 21-15,21-22 0,-21 22 0,22 0 16,-22 21-16,21 0 0,-21 0 0,0 0 16,1 0-16,-1 0 0,-21 21 0,21 21 15,-21-20-15,21-1 0,-21 21 16,0 0-16,0 1 0,0-1 0,0 0 15,0-20-15,0 20 0,0-21 0,0 21 16,0-20-16,-21-1 0,21 0 16,-21 0-16,21 0 0,0 0 0,0 1 15,-21-22-15,-1 0 16,22-22 0,0 1-16,0 0 15,0 0-15,0 0 0</inkml:trace>
  <inkml:trace contextRef="#ctx0" brushRef="#br2" timeOffset="68867.71">22881 9737 0,'-21'-21'16,"42"42"-16,-63-42 0,21 21 15,-1 0 1,22 21 15,0 0-15,-21-21-16,0 0 15,0 0-15,0 21 0</inkml:trace>
  <inkml:trace contextRef="#ctx0" brushRef="#br2" timeOffset="69076.58">20870 10118 0,'0'0'16,"-42"21"-16,21 0 0,0-21 0,21 21 15,21-21-15,0 0 16,0 0-16,21 0 0,-20 0 0,20 0 16,-21 0-16,21 0 0,1 0 0,-1 0 15,0 0-15,1 0 0,-1 0 0,-21-21 16,22 21-16,-22 0 0,0-21 15,0 0-15,0 21 0,0-21 16,1 21-16</inkml:trace>
  <inkml:trace contextRef="#ctx0" brushRef="#br2" timeOffset="71134.89">24934 10414 0,'-21'42'16,"21"-20"-16,0-1 15,0 0 1,21-42 15,0 21-31,1-21 0,-1-1 0,0 1 16,21-21-16,-21 21 0,22 0 15,-1-22-15,-21 1 0,22 0 0,-1-1 16,0 1-16,1-22 0,20 1 0,-21 21 16,1-22-16,-1 1 0,0-1 15,-20 1-15,-1-1 0,-21 22 0,0-1 16,0 1-16,0 21 0,-21 0 0,-1 0 15,-20 21-15,21 0 0,-21 0 0,-1 0 16,22 42-16,-21-21 0,21 21 16,-22 1-16,22-1 0,21 22 15,0-1-15,0-21 0,0 22 0,0-1 16,0-20-16,0 20 0,21-20 16,0 20-16,1-21 0,-1 22 0,0-22 15,0 1-15,0-1 0,-21 0 0,0 1 16,0-22-16,0 0 0,0 0 0,-21-21 15,0 0-15,0 0 0,-22 0 16,1 0-16,0 0 0,-1 0 0,1-21 16,-21 0-16,20 0 0,1-1 0,0-20 15,20 21-15,-20-21 0,21 20 0,0-20 16,0 21-16,21-21 16,0 20-16,-22 1 0,22 0 15,0 42 1,0 0-16,0 1 0,0-1 0,22 21 15,-1-21-15,0 22 0,0-22 16,0 21-16,0-21 0,22 22 0,-22-22 16,0 0-16,21 0 0,1 0 0,41 22 15,-41-43-15,-1 0 0,22 0 16,-1 0-16,1 0 0,-1 0 16,1 0-16,-1 0 0,1-22 0,-1 1 15,1 0-15,-1 0 0,1 0 0,-22 0 16,0-22-16,1 1 0,-1 21 15,-21-22-15,0 1 0,0 0 16,1-1-16,-22 22 0,0-21 0,0 0 16,0 20-16,0 1 0,-22 0 0,1 21 15,-21 0-15,21 0 0,-22 0 16,1 21-16,0 0 0,-1 1 0,-20-1 16,21 21-16,-1 0 0,1 1 0,0-1 15,20 0-15,-20 1 0,42-22 0,0 21 16,0 1-16,0-22 0,0 0 15,0 0-15,21 0 0,0 0 0,1-21 16,-1 0-16,0 0 0,21 0 16,-21 0-16,22 0 0,-1 0 0,-21 0 15,22 0-15,-22-21 0,0 0 16,21 0-16,-21 0 0,1 0 0,-1-22 16,-21 22-16,21-21 0,-21 21 0,21-22 15,-21 22-15,0-21 0,21 21 0,-21-1 16,0 1-16,0 42 31,-21 1-31,21 20 0,-21-21 0,21 21 16,-21-20-16,21 20 0,0 0 0,0-21 15,0 22-15,0-22 16,0 0-16,21 0 0,0 0 0,0 1 0,0-22 16,1 0-16,-1 0 0,21 0 15,-21 0-15,22 0 0,-22 0 0,0 0 16,21-22-16,-21 1 0,1 0 15,-1 0-15,0 0 0,0 0 0,-21-22 16,21 22-16,-21-21 0,21 21 0,-21-22 16,0 22-16,0-21 0,0 21 0,0-1 15,0 1-15,0 42 16,0 1 0,-21-1-16,0 0 0,21 0 0,-21 21 15,0 1-15,21-22 0,-21 21 16,21 1-16,-22-22 0,22 21 15,0-21-15,-21 0 0,21 1 0,-21-1 16,21 0-16,0 0 0,21-42 47,0 0-47,1 0 0,-22-1 16,21 1-16,0 0 0,-21 0 0,21-21 15,0-1-15,0 22 0,1-21 16,-1-1-16,0 22 0,0-21 0,0 21 15,0 0-15,1-1 0,-1 22 0,0 0 16,0 0-16,-21 22 16,0-1-1,0 21-15,0-21 0,0 22 0,0-22 16,0 21-16,0 0 0,0-20 0,0 20 16,0-21-16,0 21 0,0-20 0,0-1 15,0 0-15,0 0 0,21 0 16,0-21-1,1 0-15,-1 0 0,-21-21 16,21 0-16,0 0 0,0 0 16,0 21-16,-21-22 0,22-20 0,-1 21 15,0 0-15,0-22 0,21 22 16,-20-21-16,-1 21 0,0-22 0,21 22 16,-21 0-16,1 0 0,-22 0 15,21 21-15,-21 21 31,0 0-31,0 0 0,-21 0 0,21 1 16,0-1-16,0 0 0,-22 21 16,22-21-16,0 1 0,0-1 0,0 0 15,0 0-15,0 0 0,22 0 0,-22 1 16,21-1-16,0 0 0,0-21 16,0 0-16,0 0 0,1 0 0,-1 0 15,0 0-15,0 0 0,0 0 16,22 0-16,-22 0 0,0-21 0,0 0 15,0-1-15,0 1 0,1 0 16,-1 0-16,0-21 0,0 20 0,0-20 16,-21 0-16,21-1 0,1 1 0,-22 21 15,0 0-15,0 0 0,0-1 0,0 1 16,-22 42 0,1 1-16,0-1 0,0 0 15,0 21-15,0-21 0,21 22 0,0-22 16,-22 21-16,22 1 0,0-22 15,0 21-15,0-21 0,0 0 0,0 1 16,0-1-16,0 0 0,22 0 16,-1 0-16,0-21 0,0 0 15,0 0-15,0 0 0,1 0 16,20-21-16,-21 0 0,0 21 0</inkml:trace>
  <inkml:trace contextRef="#ctx0" brushRef="#br2" timeOffset="71617.67">28808 9885 0,'21'-42'15,"-42"84"-15,63-106 0,-21 43 0,0-21 0,-21 21 16,0 0-16,0-1 0,0 1 15,0 0-15,-21 42 16,0 0-16,0 22 16,0-1-16,0 0 0,-1 1 0,1 20 15,21-20-15,-21 20 0,0 1 0,0-1 16,21 1-16,-21-1 0,-1 1 16,1-22-16,0 21 0,0 1 0,0-1 15,0-20-15,-1-1 0,1 0 0,0 1 16,0-22-16,0 21 0,0-21 0,21 1 15,0-1-15,0 0 16,0-42 15,0 0-31,21-1 0,-21 1 0</inkml:trace>
  <inkml:trace contextRef="#ctx0" brushRef="#br2" timeOffset="71904.64">28490 10160 0,'0'0'0,"0"-42"0,21-1 0,-21 1 16,22 0-16,-22 21 0,21-22 0,0 1 0,0 21 16,0-22-16,0 22 0,22 0 15,-1 0-15,0 0 0,1 0 0,-1 21 16,22 0-16,-1 21 0,-21 0 16,22 0-16,-22 21 0,1-20 15,-22 20-15,0 0 0,-21 1 0,0-1 16,0-21-16,0 21 0,-21 1 0,0-22 15,-22 0-15,22 21 0,-21-20 16,-22-1-16,22 0 0,0 0 0,-1 0 16,1 0-16,0 1 0,-1-1 0,22 0 15,-21 0-15,21-21 0,-1 21 16,1 0-16,21 1 0,0-1 16,21-21-16,1 21 15</inkml:trace>
  <inkml:trace contextRef="#ctx0" brushRef="#br2" timeOffset="72380.25">29591 10478 0,'0'-43'16,"0"86"-16,21-107 0,-21 43 0,0-21 0,0 20 15,0 1-15,0 0 0,0 0 16,-21 0-16,21 0 0,-21 21 15,0 0-15,-22 0 0,22 0 0,0 21 0,-21 0 16,-1 21-16,22-21 0,-21 22 16,-1-22-16,1 21 0,0 1 15,21-22-15,-22 21 0,22-21 0,0 22 16,21-22-16,0 0 0,0 0 0,0 0 16,0 0-16,21-21 15,0 0-15,22 0 0,-22 0 0,21 0 16,-21 0-16,22 0 0,-22-21 0,21 21 15,-21-21-15,22 0 0,-22 0 0,0 0 16,0-1-16,0 1 0,0-21 16,1 21-16,-22-22 0,21 22 0,-21-21 15,0 21-15,0 0 0,0 42 32,0 0-17,0 0-15,0 21 0,0-20 0,0-1 16,0 0-16,0 0 0,0 0 15,0 0-15,0 1 0,0-1 0,0 0 16,0 0-16,0 0 0,21-21 16,0 0-16,0 0 0,0 0 15,1 0-15,-1 0 0,0 0 16,21 0-16,-21-21 0</inkml:trace>
  <inkml:trace contextRef="#ctx0" brushRef="#br2" timeOffset="73957.21">30099 10351 0,'21'-43'0,"-42"86"0,42-107 0,-21 43 16,0 0-16,0 0 0,0-1 0,-21 22 16,0 0-16,0 0 15,-1 0-15,1 22 0,0-1 0,0 21 16,0-21-16,21 22 0,-21-1 0,-1-21 16,1 21-16,21 1 0,0-22 15,0 21-15,0-21 0,0 1 0,0-1 16,0 0-16,0 0 0,0 0 0,21 0 15,1-21-15,-1 0 0,0 0 0,21 0 16,-21 0-16,22 0 16,-22 0-16,21 0 0,-21 0 0,1-21 15,20 0-15,-21 0 0,0 0 0,0 0 16,-21-22-16,22 22 0,-1-21 16,0-1-16,0-20 0,0 21 0,0-1 15,-21-20-15,22 20 0,-1-20 0,0 21 16,-21-22-16,0 22 0,21-22 15,-21 22-15,21 0 0,-21 20 0,0 1 16,0 0-16,0 63 16,0-20-1,-21 20-15,21 0 0,-21 1 0,21-1 16,0 0-16,0 1 0,-21-1 16,21 0-16,-21 22 0,-1-22 15,22 0-15,0 1 0,0-1 0,-21 0 16,21 1-16,0-1 0,0-21 15,0 0-15,-21 1 0,21-1 0,0 0 16,0-42 0,21 0-1,0-1-15,-21 1 16,22 0-16,-1 0 0,-21 0 0,21 0 16,0-1-16,0 1 0,0 0 15,1 0-15,-1 21 0,-21-21 16,21 21-16,0 0 0,-21 21 31,0 0-15,-21-21-1,0 0-15,0 0 16,-1 0-16,1 0 0,0 0 16,0 0-16,0 21 0,0-21 15,-1 0-15,22 21 0,-21 1 16,21-1-16,0 0 0,0 0 15,0 0-15,0 0 0,0 1 16,21-1-16,1-21 0,-1 21 16,0 0-16,0-21 0,21 21 15,-20-21-15,20 0 0,-21 0 0,21 0 16,1 0-16,-22 21 0,21-21 16,1 0-16,-1 0 0,0 0 0,1 0 15,-1-21-15,0 21 0,1-21 0,-1 0 16,-21 0-16,21 0 0,-20-22 15,-1 22-15,0-21 0,0-1 0,-21 22 16,21-21-16,-21 21 0,0-22 0,0 22 16,0 0-16,-21 0 0,0 21 15,0-21-15,-22 21 0,22 0 0,0 0 16,-21 0-16,21 21 0,-22 0 16,22-21-16,0 21 0,-21 22 15,20-22-15,1 0 0,21 0 0,0 21 16,-21-20-16,21-1 0,0 0 0,0 0 15,0 0-15,0 0 0,0 1 16,21-1-16,0-21 0,1 0 0,-1 21 16,0-21-16,21 0 0,-21 0 0,1 0 15,20 0-15,-21 0 0,0 0 16,0-21-16,1 0 0,-1 21 0,0-22 16,0 1-16,0 0 0,-21 0 0,0 0 15,0 0-15,0-1 16,0 1-16,0 0 15,-21 21 1,0 0-16,0 21 0,21 0 0,-21-21 16,21 22-16,-22-1 0,22 0 0,-21 0 15,21 0-15,0 0 0,0 1 16,0-1-16,0 0 0,0 0 0,0 0 16,21 0-16,1 1 0,20-22 0,-21 21 15,21-21-15,-20 0 0,20 0 16,0 0-16,1 21 0,-1-21 0,0 0 15,1 0-15,-1 0 0,0 0 0,-21-21 16,22 0-16,-22 21 16,0-22-16,0-20 0,0 21 0,1 0 15,-22-22-15,0 1 0,0 21 0,0-21 16,0-1-16,0 1 0,0 21 16,0 0-16,-22-1 0,1 22 0,0 0 15,0 0-15,-21 0 0,20 0 16,-20 22-16,0 20 0,-1-21 15,22 21-15,0-20 0,21-1 0,0 0 16,-21 0-16,21 21 0,0-20 16,0-1-16,0 0 0,0 0 0,21 0 15,0 0-15,-21 1 16,21-22-16,1 21 0,-22 0 16,21 0-16,-21 0 0,0 0 15,21 1-15,-21-1 0,0 21 16,0-21-16,0 22 0,0-1 0,-21 0 15,0 22-15,21-1 0,-22-20 0,1 20 16,0-21-16,21 22 0,-21-22 16,0 22-16,0-22 0,-1 0 0,1-20 15,21 20-15,-21-21 0,0 0 0,0 0 16,0 1-16,21-44 31,0 1-15,0 0-16,21 0 15,0-21-15,0 20 0,21 1 16,-20-21-16,-1 0 0</inkml:trace>
  <inkml:trace contextRef="#ctx0" brushRef="#br2" timeOffset="74327.74">32025 10816 0,'0'0'0,"0"-21"0,21 0 15,-21 0-15,0 0 0,0-1 16,0 1-16,21 21 0,-21-21 0,22 21 15,-1-21-15,0 0 16,21 0-16,-21 21 0,1-22 0,20 22 16,-21-21-16,21 0 0,-20 0 15,-1 0-15,0 0 0,0-1 16,0 1-16,-21 0 0,0 0 16,0 0-16,-21 21 0,0 0 15,0 0-15,-22 0 0,1 0 0,0 0 16,-1 21-16,1 0 0,21 21 0,-21-20 15,-1 20-15,22-21 0,0 21 16,0 1-16,0-22 0,21 21 0,0 1 16,0-22-16,0 0 0,0 21 15,21-21-15,0 1 0,0-1 0,0 0 16,0 0-16,22 0 0,-22-21 16,0 21-16,0-21 0,0 0 15,1 0-15,-1 0 16,-21-21-1,0 0 1</inkml:trace>
  <inkml:trace contextRef="#ctx0" brushRef="#br3" timeOffset="80440">2413 13970 0,'21'0'0,"0"-21"31,0 21-15,1-21-16,-22 0 16,21 21-16,-21-22 0,21 22 0,-21-21 15,21 21-15,-42 21 47,0 1-47,0 20 16,-1-21-16,-20 21 0,21 1 15,-21-22-15,-1 21 0,-20 22 0,20-22 16,-20 0-16,-1 22 0,1-1 16,-1-20-16,1 20 0,-1-20 15,1 20-15,-1-21 0,1 1 0,-1-22 16,22 21-16,0 1 0,-1-22 15,1 0-15,21 0 0,0 0 16,0-21-16,-1 0 0,22 21 0,-21-21 16,42-21 15,1 21-15,-1-21-16,0 0 15,21 0-15,-21 21 0,1-21 0,20-1 16,0 1-16,1 0 0,-1-21 15,0 21-15,1-22 0,-1 1 0,0 0 16,22-1-16,-22-20 0,0 20 16,22-20-16,-22 21 0,22-1 0,-22 1 15,22 21-15,-22-22 0,0 1 16,1 21-16,20 0 0,-21 0 0,-20-1 16,20 1-16,-21 0 0,21 0 15,-20 0-15,-1 21 0,-21-21 0,21 21 16,-21-22-16,0 1 15,0 0 17,21 21 61,0 0-93,0 0 16,1 0-16,-1 21 0,0 0 0,21-21 16,-21 22-16,22-1 0,-1 21 15,-21-21-15,22 0 0,-1 22 16,0-22-16,1 21 0,-1 1 0,0-22 16,1 21-16,-1 0 0,0 22 15,-21-22-15,22 1 0,-1-1 0,-21 0 16,0-21-16,1 22 0,-1-1 15,0-21-15,0 0 0,0 1 0,-21-1 16,0 0-16,21 0 0,-21 0 0,22-21 16,-22 21-16,21-21 31,-21-21 0,-21 21-31,-1 0 0,1-21 16,0 21-16,-21 0 15,21 0-15,-22-21 0</inkml:trace>
  <inkml:trace contextRef="#ctx0" brushRef="#br3" timeOffset="81095.78">1418 14774 0,'0'0'0,"-21"0"0,21-21 16,0 0 15,-21 21-15,21-21-16,-21 21 16,-1 0-16,1 0 0,0 0 15,0 0-15,0 0 0,0 0 16,-1 0-16,22 21 15,-21-21-15,21 21 0,0 0 16,0 1-16,0-1 0,21-21 16,1 21-16,-1 21 0,0-21 0,21 1 15,-21-1-15,22 0 0,-1 21 16,0-21-16,1 22 0,20-1 0,-20 0 16,20 1-16,1-1 0,-1 0 15,1 22-15,-1-22 0,1 1 0,-1-1 16,22 0-16,-22 1 0,22-1 15,-22 0-15,1-21 0,-1 22 16,-20-22-16,20 21 0,-20-21 0,-22 1 16,21 20-16,-21-21 0,0 0 15,1-21-15,-22 21 0,0 1 0,0-1 16,21-21-16,0 0 31,-21-21 0,0-1-31,21 1 0,-21 0 0,21 0 16,0 0-16,-21-22 0,22 22 16,-1-21-16</inkml:trace>
  <inkml:trace contextRef="#ctx0" brushRef="#br3" timeOffset="81585.41">3768 14817 0,'0'0'0,"0"-21"0,21-1 31,0 22-31,-21-21 15,21 0-15,0 21 16,-42 0 15,0 21-15,0-21-16,0 21 0,-22 1 0,22 20 16,-21-21-16,-1 0 0,22 22 0,-127 84 31,85-64-31,20-21 0,-20 22 0,-1-1 15,1 1-15,-1-22 0,22 22 0,-22-22 16,1 22-16,21-22 0,-22 0 16,22-21-16,-1 22 0,1-22 0,21 0 15,-21 0-15,20 0 0,1 1 16,21-1-16,-21 0 16,21-42 15,0 0-31,21-1 0,0-20 15,-21 21-15,22 0 0,-22-22 16,21 22-16,0-21 0</inkml:trace>
  <inkml:trace contextRef="#ctx0" brushRef="#br3" timeOffset="91486.91">1799 14499 0,'0'0'15,"-21"21"-15,0-21 0,0 22 0,-1-22 16,1 0-16,42 0 31,22 0-31,-22-22 0,0 22 0,21-21 16,-20 0-16,20 0 0,0 0 15,1 0-15,-1-1 0,21-20 0,-20 21 16,20-21-16,1 20 0,20-20 16,-20 21-16,-1 0 0,1-22 0,-22 22 15,22 0-15,-22 0 16,0 0-16,1 21 0,-22-21 0,0 21 15,0 0-15,-42 0 32,-21 21-32,-1 0 0,-20 0 15,-1 0-15,1 22 0,-22-1 0,22 0 16,-22 22-16,0-1 0,1-20 0,-1 20 16,22 1-16,-22-1 0,21-21 15,1 1-15,-1-1 0,22 0 16,0 1-16,-1-22 0,22 0 15,0 0-15,21 0 16,21-21 0,0 0-16,22-21 0,-1 0 0,0 0 15,1 0-15,-1 0 0,22-22 16,-22 1-16,21 0 0,22-1 0,0-20 16,-1-1-16,1 22 0,0-22 15,21 1-15,-22 21 0,-20-1 16,-1 1-16,1 21 0,-22 0 0,-21-1 15,-21 1-15,-21 21 16,0 21-16,-43 1 0,22-1 16,-21 0-16,-1 21 0,-21 1 0,1 20 15,20-21-15,-20 22 0,-1-22 16,0 22-16,1-1 0,-22-20 16,21 20-16,0-21 0,1 1 15,-1-1-15,22-21 0,-1 22 0,1-22 16,20 0-16,22 0 0,0-21 15,0 0-15,42 0 16,0 0-16,21 0 0,1-21 16,-1-21-16,22 20 0,-1 1 0,22-21 15,-22 0-15,22-22 0,-22 22 16,22-22-16,0 22 0,-1-22 0,22 22 16,-21 0-16,-22-1 0,1 1 15,-1 21-15,-20 0 0,-22 0 16,0 21-16,-42 0 15,-21 0-15,20 21 0,-41 0 16,21 0-16,-22 21 0,22-20 0,-22 20 16,22 0-16,-22 1 0,22-22 15,-21 21-15,20 0 0,1 1 0,-22-1 16,22-21-16,0 0 0,-1 22 16,1-22-16,21-21 0,-21 21 15,63-21 1,21-21-16,-21 0 0,43 0 15,-22-22-15,22 22 16,-1-21-16,1-1 0,-1 22 0,22-21 16,-22 0-16,22-1 0,-22 1 15,22 21-15,-21 0 0,-22-22 0,21 22 16,-41 21-16,20-21 0,-21 21 16,-42 21-1,0 0-15,-22 0 0,1 1 16,-21-1-16,-1 21 0,1 0 0,-1 1 15,1-22-15,-1 21 0,1 1 16,-1-1-16,1 0 0,20-21 0,-20 22 16,-1-22-16,22 0 0,0 0 15,-1 0-15,1 1 0,0-1 16,20-21-16,22 21 0,22-21 31,-1-21-31,0 21 0,21-21 16,1-1-16,20 1 0,-21-21 0,22 21 15,-1-22-15,1 1 0,21 0 0,-1-1 16,22-20-16,-21 21 0,21-1 16,-22 22-16,-20-21 0,-1 21 0,1-1 15,-22 1-15,-21 21 0,-63 21 16,0 1 0,-22 20-16,1-21 0,-22 21 15,0 1-15,1-1 0,-1 0 0,0 1 16,-21-1-16,22 22 15,-1-22-15,22-21 0,-22 21 0,21 1 16,22-22-16,0 21 0,21-21 16,-1 1-16,22-1 0,43-21 15,-22 0 1,21-21-16,22-1 0,-22 1 0,22 0 16,-1-21-16,22 21 0,-22-22 15,22 22-15,21-21 0,-22-1 0,1 22 16,21-21-16,-43 21 0,22 0 15,-43-1-15,1 1 0,-1 21 16,-63 0 0,0 21-16,-43 1 0,22-1 15,-22 0-15,1 0 0,-22 0 0,1 0 16,20 1-16,-21 20 0,22-21 16,-1 0-16,1 0 0,21 1 0,-1-1 15,1 0-15,0 0 0,20 0 16,1 0-16,42-21 15,1 0 1,20-21-16,-21 21 0,21-21 0,22 0 16,-1 0-16,1-22 0,21 22 15,-1 0-15,1-21 0,0-1 16,20 22-16,-20-21 0,0 21 0,-22-22 16,1 22-16,-22 0 0,0 21 15,-20 0-15,-44 0 16,1 0-16,-21 0 0,-22 21 15,1 0-15,-22 22 0,1-22 0,-1 0 16,0 21-16,1-20 0,-1 20 16,0-21-16,22 21 0,-1-20 15,1-1-15,20 21 0,1-21 0,21 0 16,0-21-16,0 22 0,42-22 16,21 0-1,0-22-15,1 22 0,20-21 0,1 0 16,20 0-16,1-21 0,0 20 15,21 1-15,-22-21 0,1 21 16,0 0-16,-1-1 0,1 1 0,-22 0 16,-20 0-16,-1 0 0,-21 21 15,0 0-15,-42 0 16,-21 21-16,0 0 0,-22 0 16,1 0-16,-22 1 0,0-1 15,-21 21-15,22-21 0,-22 0 0,21 22 0,1-22 16,20 21-16,1-21 15,-1 1-15,22-1 0,21 0 0,-1 0 0,1 0 16,42-21 0,22 0-16,-22 0 15,42-21-15,-20 0 0,41 0 16,340-127 0,-318 126-16,-22-20 15,22 21-15,-21-21 0,-22 20 16,22 1-16,-43 0 0,1 21 0,-22 0 15,-42 0-15,-1 21 16,-41 0-16,21 1 0,-22-1 0,1 0 16,-22 0-16,0 21 15,1-20-15,-1 20 0,0-21 0,1 0 16,-1 22-16,21-22 0,22 0 16,0 21-16,21-42 0,-1 21 0,22 1 15,22-22-15,20 0 16,0-22-16,22 22 0,-1-21 15,1 0-15,-1 0 0,22 0 0,-22 0 16,22-22-16,0 22 16,-22 0-16,22 0 0,63-22 15,-106 22-15,22 21 0,-22 0 0,-21 0 16,-42 0-16,-21 0 16,0 21-16,-22 1 0,1-1 0,-1 0 15,-21 21-15,1-21 0,-1 22 16,-21-1-16,22-21 0,20 22 15,1-22-15,-1 21 0,43-21 16,-21 0-16,42 1 0,21-22 16,0 0-16,42 0 15,-20-22-15,20 1 0,1 0 0,-1 0 16,1 0-16,-22 0 0,22-1 16,-1 1-16,1 0 0,-22 0 0,0 21 15,1-21-15,-1 21 0,-21 0 0,0 0 16,-42 0-1,-21 0-15,21 21 0,-22 0 0,1 0 16,-22 0-16,1 1 0,-1 20 16,1-21-16,-1 0 0,22 22 15,-21-22-15,20 0 0,1 0 0,0 0 16,20 0-16,1 1 0,42-22 16,1 0-1,20 0-15,0 0 0,1 0 16,20-22-16,1 1 0,-1 0 0,1 0 15,-22 0-15,21 21 0,1-21 0,-22 21 16,1 0-16,-1 0 0,-21 0 16,0 0-16,-42 21 15,-21 0-15,21 0 16,-22 0-16,1 0 0,-22 1 0,1-1 16,21 0-16,-64 21 0,42-21 15,22-21-15,21 22 16,-22-1-16,22 0 0,42-21 15,1 0 1,20 0-16,0 0 0,-21-21 0,22 0 16,-1-1-16,0 22 0,1-21 0,-1 0 15,0 0-15,-20 0 16,20 0-16,-21-1 0,21 22 0,-42-21 16,-42 21 15,21 0-31,-21 0 0,-1 0 0,1 0 15,0 0-15,-1 0 0,1 0 16,0 21-16,-1-21 0,22 0 0,0 0 16,0 0-16,42-21 31,21 0-31,-21 21 0,22-21 16,-1-21-16,22 20 0,-22-20 0,0 0 15,22-1-15,-22 22 0,22-21 16,-22 0-16,21-1 0,1 1 15,-1 0-15,-20 20 0,-1-20 0,0 21 16,1-21-16,-64 42 16,-1 0-16,-20 0 15,21 0-15,-21 0 0,-22 0 0,22 21 16,-1 0-16,1 0 0,0-21 16,21 21-16,-22 0 0,22 1 0,0-22 15,0 21-15,42-21 16,0 0-1,0 0-15,22-21 0,-22 21 0,21-22 16,0 1-16,-20 0 0,20 21 16,0-21-16,1 0 0,-22 0 15,42-1-15,-42 1 0,1 0 16,-1 0-16,0 0 0,-21 0 16,0-1-16,0 1 0,0-21 0,0 21 15,-21 0-15,0-22 0,-22 22 16,22-21-16,0 21 0,-64-43 15,64 43-15,-21 0 0,21 0 16,-22-1-16,22 22 0,0 0 0,0 0 16,0 0-16,-1 0 0,22 22 0,-21-1 15,0 21-15,21-21 16,0 0-16,0 1 0,0 20 0,0-21 16,0 0-16,21 22 0,0-22 15,1 0-15,-1 0 0,21 21 16,-21-20-16,22-1 0,-22-21 15,0 21-15,0-21 0,0 0 16,0 0-16,1 0 0,-22-21 31,-22 0-31,-20-1 0,21 1 16,0-21-16,-22-22 0,22 43 16,0-21-16,0 0 0,0-1 15,0-41-15,21 41 16,-22 1-16,22 21 0,-21 0 15,21-1-15,-21 22 0,21 22 16,0-1-16,0 0 16,0 21-16,0 1 0,0-1 0,21 21 15,0-20-15,1 20 0,-1-20 0,0-1 16,0 0-16,0 1 0,43 20 16,-43-42-16,21 22 15,-21-43-15,1 21 16,-44-42-1,1 21-15,0-22 0,-21 1 16,21 0-16,-1-21 0,1 21 16,-42-43-16,42 22 15,-1-1-15,1-20 0,0 21 0,21-1 16,-21 1-16,21 0 0,-21 20 16,21 1-16,0 0 0,0 0 0,0 42 31,0 0-31,0 0 0,0 22 0,0-1 15,21 0-15,0 1 0,0-1 16,-21 0-16,21 22 0,1-22 16,-1 1-16,0-1 0,0-21 0,21 21 15,-20-20-15,-1-1 0,0 0 0,0-21 16,0 0-16,-42-21 31,-21 21-31,21-21 0,-22-22 16,1 22-16,0-21 0,-1 21 15,-20-22-15,20 1 0,-84-64 16,85 43-16,-64-43 0,64 63 16,0 1-16,20 0 0,1 21 15,0-1-15,0 1 0,21 42 16,21 1 0,0-1-16,0 21 0,1 0 0,-1 1 15,21 20-15,0-20 16,-20 20-16,20-21 0,43 64 15,-43-63-15,-21-1 0,21 0 16,1-21-16,20 43 0,-42-64 16,1 21-16,-22-42 31,0 0-31,-22 0 0,22-22 0,-21 22 16,0-21-16,0-1 0,0 1 15,0-21-15,-1 20 0,22 1 16,-21-22-16,0 22 0,21 0 0,0 21 15,0-1-15,0 44 16,0 20-16,0-21 16,0 21-16,0 1 0,21-1 15,0 0-15,1 1 0,-1-1 16,21 22-16,-21-22 0,0-21 16,1 21-16,-1-20 0,0-1 15,0 0-15,0-21 16,-21-21-1,-21 0-15,0-22 16,0 22-16,-22 0 0,22-21 16,0-1-16,-21 1 0,-1-22 0,22 22 15,-63-64-15,62 43 16,1 20-16,-21-20 16,21 21-16,21 63 15,0 21 1,21-21-16,0 22 0,0-1 0,0 21 15,22 43-15,-22-63 16,0-1-16,0 0 0,22 22 16,-22-22-16,21-21 0,-42 0 15,21-21-15,-21-21 16,0 0 0,0 0-16,-21-21 0,-21 20 15,21-20-15,-1 0 0,-20-1 16,0 1-16,21 0 0,-22-1 0,1-20 15,0 21-15,-1-1 0,1-41 16,21 62-16,0-20 16,21 21-16,21 21 15,0 21-15,0-21 0,0 42 0,22-20 16,-1 20-16,0 0 0,1 1 16,-1 20-16,0-21 0,1 22 0,-1-22 15,64 43-15,-64-43 0,-21-21 16,22 1-16,-22-1 15,0 0-15,0-21 0,-63 0 16,21-21 0,-1-22-16,-20 22 0,-43-42 15,43 20-15,-21 1 0,20 0 16,1-1-16,0-20 0,-1 21 16,1-1-16,-43-41 0,64 41 15,0 1-15,0 21 16,21 0-16,21 42 15,0 0-15,0 21 16,0 1-16,1-1 0,20 21 16,-21 1-16,0-1 0,0 1 0,1-1 15,20 43-15,-21-42 16,21 20-16,-42-41 0,0 20 16,0-42-16,0 1 0,0-1 15,-21 0-15,-21 0 0,0-21 0,-1 0 16,-20 0-16,-1 0 0,-20 0 15,-1 0-15,0 0 0,1 0 16,-1 0-16,0 0 0,22-21 0,-1 21 16,1 0-16,20-21 0,22 21 15,0 0-15,0 0 0,21 21 16,21-21 0,0 21-16,0 0 0,22 0 15,-22 1-15,21-1 0,1 0 0,20 0 16,-21 0-16,64 22 15,-42-22-15,-1-21 0,-20 0 16,-1 0-16,0 0 0,1 0 0,-22 0 16,-21-21-16,0-1 15,-21 22-15,-22-21 0,1 0 16,0 0-16,-22-21 0,-42-1 16,43 22-16,-1 0 0,22 0 15,0-22-15,-1 22 0,-20 0 16,42 21-16,21 21 15,0 0 1,0 1-16,21-1 0,21 21 16,-21 0-16,0 1 0,43 20 15,-22-20-15,1-1 0,-1 0 16,0-21-16,1 1 0,-1 20 16,0-21-16,1 0 0,-22-21 15,0 0-15,-21-21 16,-21 0-16,0 0 15,-22 0-15,1-22 0,0 22 16,-1-21-16,1-1 0,-22 22 16,-41-63-16,62 41 15,-41-41-15,41 41 0,-20 1 16,20 0-16,22 42 16,21 21-16,0 0 15,21 0-15,1 21 0,-1 1 0,0-1 16,0 0-16,21 1 15,-20 20-15,20-20 0,43 41 16,-22-41-16,-21-1 0,22 0 16,-22-21-16,43 22 15,-22-1-15,-41-42 16,-44-21 0,-20 0-16,21 0 15,-21-1-15,-43-20 0,43 0 16,-22-1-16,-21-20 0,43 21 15,0-1-15,-1 1 0,1 21 16,-21-43-16,41 64 16,22 21-1,0 1-15,0-1 16,22 21-16,-1 0 0,21 1 16,22 41-16,20 1 15,43 0-15,-84-64 16,84 42-16,-85-63 15,21 22-15,1-1 0,-43-21 0,-42-21 32,0-1-32,-22 1 0,1 0 0,0 0 15,-1 0-15,-84-43 16,22 1-16,41 20 16,-21-20-16,43 21 15,0 20-15,21 1 0,-1 0 0,1 0 16,21 42-1,0 0-15,21 22 0,1-22 16,20 21-16,-21 0 0,21 1 16,1-1-16,-1 0 0,0 1 0,22-22 15,42 64-15,-64-64 16,0 21-16,64 0 16,-21 1-16,-64-43 0,21 0 15,-63 0 1,0-21-1,-21-1-15,21 1 0,-43 0 0,22 0 16,-22-21-16,22 20 0,-64-62 16,21-1-16,43 43 15,-21-22-15,41 22 16,1 21-16,0 0 16,21 42-1,21 0-15,0 21 0,1-21 0,20 22 16,-21-1-16,21-21 0,1 22 15,63 20-15,-1 1 16,-20-22-16,-43-21 16,1-21-16,-22 0 0,0 0 15,0 0-15,-42 0 16,0-21-16,-21 0 16,-1 0-16,22-1 0,-21 1 0,-22 0 15,43-21-15,-21-1 0,-22-20 16,43 21-16,0-1 15,21-63-15,0 64 0,21 0 16,0-22-16,22 22 0,62-43 16,22 22-16,-42 42 15,-21-1-15,-1 1 0,22 21 16,21 0-16,-43 0 0,-21 0 16,-20 0-16,-1 0 0,-21 21 15,-21 1-15,-1-1 0,-20 0 16,-64 0-16,43 0 15,-22 0-15,0 1 0,1-22 0,-64 42 16,63-21-16,21-21 16,22 0-16,0 21 0,-1-21 0,22 0 15,0 0-15,42-21 16,22 0-16,20 21 16,-21-21-16,107-22 0,-65 22 15,1 21-15,-22-21 0,22 0 16,-21 21-16,-22 0 0,21 0 15,-41 0-15,-1 0 0,-42 0 16,-22 21 0,1-21-16,-22 21 0,1 0 15,-1-21-15,-20 22 0,20-22 0,-20 21 16,-43 0-16,84-21 0,1 21 16,0-21-16,20 0 0,1 0 15,42 0-15,22-21 16,-1 0-16,22 0 0,-1-1 15,22 1-15,-22 0 0,22 0 16,0-21-16,-1 20 0,-20 1 0,20 0 16,-41 0-16,41-21 15,-62 42-15,-1 0 0,-42 0 16,-22 21-16,-20-21 16,20 21-16,-105 21 15,64-21-15,-1 1 0,-211 41 16,190-42-1,63-21-15,65 0 16,-1-21-16,21 0 16,22 0-16,-1 0 0,1-1 15,20 1-15,64-21 16,1 0-16,-44 20 16,-20 1-16,-64 21 15,0 0-15,-42 21 16,0 1-16,-21-1 0,-22-21 15,1 21-15,-1 0 0,1 0 16,-107 22-16,22-1 16,85-21-16,-64 0 15,63-21-15,43 0 0,63 0 32,1-21-32,20 0 0,1 0 0,20 0 15,86-43-15,-86 43 16,1-21-16,0 20 0,63-41 15,-42-1-15,-64 64 16,-21-21-16,0 21 0,-42 0 16,0 21-16,-21-21 15,-1 22-15,-20-1 0,21 0 16,-85 21-16,0 1 16,0-22-16,84 0 15,1-21-15,0 0 0,84 0 16,0 0-1,1-21-15,20 0 0,1-1 16,-1-20-16,64-21 16,-63 41-16,-1-20 0,-21 0 15,64-22-15,-42 1 16,-43 20-16,-21 1 16,-42 42-16,20 0 15,-20 0-15,0 0 0,-1 0 0,-20 0 16,21 21-16,-22-21 0,1 21 0,20 1 15,-20-1-15,20-21 0,1 21 0,0 0 16,21-21-16,-1 21 0,1-21 16,42 0-1,22 0-15,-22 0 0,21 0 16,1-21-16,-1 0 0,0 21 16,-21-21-16,22 0 0,-1 21 0,-21 0 15,0-22-15,1 22 0,-1 0 16,-21 22-1,0-1-15,-21-21 16,-1 21-16,1 0 0,0-21 0,-21 21 16,-1 0-16,22 1 0,-42-22 15,20 21-15,-62 21 0,41-21 16,-21 22-16,43-22 16,-21 21-16,41-21 15,44-21 1,20 0-16,0-21 0,1 0 15,20 21-15,22-42 0,42-1 16,-43 22-16,43-42 16,-21 20-16,-21 22 15,-64 21-15,-42 21 16,0 0-16,-22 1 16,-62 41-16,41-42 15,-84 43-15,0-1 16,84-42-16,-42 43 15,64-43-15,-21 0 16,63 0-16,21-21 16,0 0-16,21 0 0,1-21 15,20 0-15,-21 0 0,85-21 16,-63 20-16,-22-20 0,43 0 16,0-1-16,-64 1 15,-21 21-15,-21 21 16,-22 0-1,1 21-15,21 0 0,-43-21 16,22 21-16,0-21 0,-1 22 16,-41-1-16,41-21 0,22 21 0,-21-21 15,21 0-15,-1 0 16,65 0 0,-22-21-16,21 0 15,106-22-15,-84 22 16,-22 0-16,106-21 15,-126 20-15,20 22 0,-42-21 16,-21 21 0,0 21-16,-22 1 0,-20-1 15,20 0-15,-20 0 0,-1-21 0,1 21 16,-1 0-16,1 1 0,-43 20 16,64-21-16,-64 21 15,85-20 1,84-22-1,-20 0-15,-1-22 0,21 22 16,22-21-16,63 0 16,-63 0-16,0 21 0,-1-21 0,-20 21 15,-1 0-15,-20 0 0,-1 0 16,-21 21-16,0 0 0,-21 0 0,0 0 16,-21 1-16,-21-1 0,-1 0 15,-62 42-15,-22 1 16,-22-1-16,107-41 15,-21 20-15,-22 21 16,21-20-16,64-22 16,43-21-16,-1 0 15,0 0-15,22 0 0,21-21 16,-22 0-16,22-1 0,-22 1 0,1 0 16,63-21-16,0-1 15,-43 22 1,-105 21-1,0 0-15,0 0 0,-21 21 16,20 1-16,1-1 0,-21 0 16,0-21-16,20 21 0,-20 0 0,21 22 15,-21-22-15,-1 0 0,1 21 16,-22 1 0,64-22-16,0 0 0,43-21 31,-22 0-31,21-21 0,1 0 0,-1 21 15,0-22-15,64-20 16,-64 21-16,85-43 16,-63 43-16,-85 21 31,0 21-31,-22 1 0,22-1 16,-64 21-16,1 22 15,20-1-15,-20-21 16,20 22-1,43-43-15,-21-21 0,42 21 0,0 0 16,21-21 0,0 0-16,0 0 0,21-21 15,1 0-15,-1 0 0,0-21 16,1 20-16,-1 1 0,22-42 16,-1 20-16,-21 22 15,-63 42 16,0 1-31,0-1 0,-43 21 16,1 22-16,21-1 16,-1-42-16,1 43 15,-22-22-15,22 22 16,63-86 15,0 22-15,22-21-16,-22-21 15,21 21-15,1 0 0,41-43 16,1-21-16,-43 43 0,22-21 16,20-1-1,-62 43-15,-22 42 16,0 0 0,-22 0-16,-20 1 0,21-1 0,-43 42 15,1 1-15,21-43 16,-64 64-1,42-43-15,1 0 16,105-63 15,-21 0-31,0 0 0,85-64 32,-63 43-32,41-22 0,64-63 15,-105 85 1,63-64-16,-64 43 15,-21 63-15,0-22 16,-42 22 15,0 22-31,0-22 0,0 21 16,-1-21-16,22 21 16,-21-21-16,0 0 0,21-21 31,0 0-16,0-1-15,0 1 0,0 0 0,21 0 16,-21 0-16,21-22 0,-21 22 0,0-21 16,0 0-16,0-1 0,22 1 15,-22 0-15,0 20 0,21-20 16,-21 0-16,0 21 0,0-1 0,0 1 16,0 0-16,0 42 15,0 0 1,21 1-16,-21-1 0,21 0 0,0 21 15,0 1-15,22-1 16,-1 0 0,-42-21-16,21 1 0,-21-1 15,-21-21 1,-21 0-16,21-21 16,-22 21-16,22-22 0,-21 1 15,-1 0-15,1-21 0,-43-22 16,22 1-16,42 20 15,-22-41-15,1-1 16,42 22-16,-21 41 0,21 1 31,0 42-31,0 1 16,0-1-16,0 0 0,21 21 16,0 1-16,0-22 0,22 63 15,-1-20-15,0-22 16,22 1-1,-43-22-15,21 21 0,-63-42 32,0 0-32,-21-21 0,-1 0 0,1 0 15,-43-43-15,43 22 16,-106-64-16,0-21 16,127 85-1,-64-64-15,64 85 16,21-22-16,21 64 31,0 1-31,0-1 0,43 63 16,-43-62-16,42 83 15,-41-62-15,41 84 16,1-64-16,-43-42 16,0 22-1,-42-43 1,0 0-16,-1-21 0,-20-1 15,21 1-15,-127-42 16,84 42-16,1-1 0,-64 1 16,0 0-1,-21 21-15,-43 64 16,128-22-16,-1-21 16,22 21-16,-22 22 0,-42 21 15,1-1-15,62 1 16,22-22-1,21-20-15,21-22 16,0-21-16,1 0 16,-1 0-16,21 0 0,-21 0 15,0 0-15,22-21 0,-1 0 16,-21-1-16,22 22 16,-65 0-1,1 0-15,0 0 16,-42 0-16,41 22 0,-20-1 15,21-21-15,0 21 0,0-21 16,21 21-16,21-21 16,0 0-1,0 0-15</inkml:trace>
  <inkml:trace contextRef="#ctx0" brushRef="#br3" timeOffset="92099.83">7175 14118 0,'0'0'0,"0"-21"0,22 0 16,-1-21-16,-21 20 0,0-20 0,0 21 15,21 0-15,-21-22 0,21 43 0,-21-21 16,21 21-16,-21 43 15,0-22 1,21 21-16,-21 22 0,0-1 0,0 22 16,0-1-16,0 1 0,0 0 0,0-1 15,-21 1-15,0 0 0,0-1 16,0-20-16,21-1 0,-21 1 0,-1-1 16,1-20-16,0 20 0,0-20 0,21-22 15,0 21-15,-21-21 0,21 0 16,-21 1-16,21-1 0,-22-21 15,22-21 1,0-1-16,0 1 16,0 0-16,0-21 0</inkml:trace>
  <inkml:trace contextRef="#ctx0" brushRef="#br3" timeOffset="92396.06">6837 14372 0,'0'0'0,"-21"-42"0,-1 0 15,22-1-15,0 1 0,0 0 0,0-1 16,0 1-16,22 0 0,-1-1 0,21 1 16,0 0-16,1 20 0,20-20 15,-20 0-15,20 21 0,-21-1 16,1 22-16,20 0 0,-20 0 16,20 22-16,-21-1 0,-20 21 0,20 0 15,-21 22-15,-21-22 0,0 22 0,0-22 16,0 22-16,-42-1 0,21-21 15,-22 22-15,22-22 0,-21 22 0,-1-22 16,1 0-16,21-20 0,-21 20 0,20-21 16,-20 0-16,21 0 0,21 1 15,0-1-15,21-21 16,0 0 0,0 0-16,1-21 0</inkml:trace>
  <inkml:trace contextRef="#ctx0" brushRef="#br3" timeOffset="92768.36">7578 14542 0,'0'-22'0,"42"-20"16,-21 21-16,-21 0 0,21 0 16,0 21-16,1 0 0,-1 0 0,0 0 15,21 21-15,-21 0 0,22 21 16,-22-21-16,21 22 0,-21-1 0,1 0 15,-1 22-15,0-22 0,-21 1 0,0-1 16,0 0-16,0 1 16,0-1-16,0-21 0,-21 21 0,0 1 15,-1-22-15,1 0 0,21 0 0,-21 0 16,21 1-16,-21-22 0,0 0 16,0-22-16,21 1 15,0 0-15,0 0 0,0 0 0,0 0 16,0-22-16,0 22 0,0-21 15,21-1-15,0 1 0,0 0 0,0-1 16,0-20-16,22 21 0,-22-22 0,21 22 16,-21-22-16,22 22 0,-22 0 15,21 20-15,1 1 0,-1 0 16,0 0-16,-21 21 0,22 0 0,-1 0 16,-21 0-16</inkml:trace>
  <inkml:trace contextRef="#ctx0" brushRef="#br3" timeOffset="93152.15">8805 14478 0,'21'0'0,"-63"0"16,63 0-16,-21 0 0,-21 0 0,-21 0 15,21 0-15,-22 21 0,1-21 0,0 21 16,-1 22-16,1-22 0,21 21 16,-22-21-16,22 22 0,0-1 15,0 0-15,0 1 0,0-22 0,21 21 16,-22 1-16,22-1 0,0-21 15,0 21-15,0-20 0,22-1 0,-1 0 16,0 0-16,21 0 0,-21 0 0,22-21 16,-1 0-16,0 0 0,1 0 15,-1-21-15,0 0 0,1 0 0,-1 0 16,0 0-16,-20-1 0,20-20 0,-21 21 16,0-21-16,-21-1 0,0 1 15,0 0-15,0-22 0,0 1 0,0-1 16,-42 22-16,21-22 0,-22 22 15,1 0-15,0-1 0,-1 22 16,22 0-16,-21 21 0,0 0 0,-1 0 0,22 21 16,0 0-16,0 0 15,0 1-15,-1-1 0,22 21 0,0-21 16,0 0-16,0 1 0,0-1 0,22-21 16,-1 0-16,0 0 0,21 0 15</inkml:trace>
  <inkml:trace contextRef="#ctx0" brushRef="#br3" timeOffset="93424.15">9440 13991 0,'0'-21'0,"0"42"0,0-84 0,0 42 0,-21 42 31,21 0-31,-21 0 0,0 21 16,0 22-16,-1-22 0,1 22 15,0-1-15,0 22 0,0-22 0,0 1 16,-1 21-16,1-22 0,21 1 0,0-22 16,-21 21-16,21-20 0,0-1 0,0 0 15,0 1-15,0-22 0,0 0 16,0 0-16,0 0 0,0 1 0,21-22 16,0 0-16,1 0 15,-22-22 1,0 1-16,0 0 0</inkml:trace>
  <inkml:trace contextRef="#ctx0" brushRef="#br3" timeOffset="93598.82">9123 14626 0,'0'0'16,"-43"-21"0,65 21 15,-1 0-31,21 0 0,-21 0 0,22-21 15,-1 21-15,-21 0 0,21-21 0,1 21 16,-1-21-16,0 21 0,1 0 16,-22-22-16</inkml:trace>
  <inkml:trace contextRef="#ctx0" brushRef="#br3" timeOffset="93944.69">9694 14711 0,'0'21'0,"0"-42"0,-21 63 0,21-21 15,0 1-15,21-22 32,0 0-32,1 0 15,-1-22-15,21 22 0,-21-21 0,22 0 16,-22 0-16,21 0 0,-21-22 16,0 22-16,1 0 0,-1-21 15,-21-1-15,0 1 0,0 0 16,-21 21-16,-22 21 0,22 0 15,-21 0-15,-1 21 0,22 0 16,-21 0-16,0 21 0,-1-20 0,22 20 16,0 0-16,-21 1 0,20-22 0,22 21 15,0 0-15,0-20 0,0 20 16,0-21-16,0 0 0,0 0 0,22 1 16,-1-1-16,0-21 0,0 0 0,21 21 15,-20-21-15,20 0 16,0 0-16,1 0 0,-22 0 0,21-21 15,-21 21-15,22-21 0,-1 21 0</inkml:trace>
  <inkml:trace contextRef="#ctx0" brushRef="#br3" timeOffset="94653.37">10414 14542 0,'21'-85'16,"-21"64"-16,-85 232 0,149-316 0,-43-22 0,-21 105 0,0 1 15,-21 42 1,0 1-16,0-1 0,-1 0 15,1 21-15,-21-21 0,21 22 16,0-1-16,-1 0 0,22 1 16,0-22-16,-21 21 0,21 1 0,0-22 15,0 21-15,0-21 0,0 0 0,0 1 16,21-1-16,1 0 0,-1 0 16,0 0-16,0-21 0,0 0 0,0 0 15,22 0-15,-22 0 0,21 0 0,-21 0 16,22-21-16,-1 0 0,-21 0 15,22 0-15,-22-1 0,0-20 0,21 21 16,-21-21-16,1-22 0,-1 22 16,0-22-16,0 1 0,0-22 0,0 22 15,1-22-15,-1 21 0,-21 1 16,21-1-16,-21 22 0,0 0 0,0-1 16,0 22-16,0 0 0,-21 0 15,0 21-15,-1 0 0,1 0 0,0 21 16,0 0-16,0 0 0,0 22 15,21-1-15,-22-21 0,1 43 16,21-22-16,-21 22 0,21-22 0,0 21 16,0 1-16,0-1 0,-21 1 0,21-22 15,0 22-15,0-22 0,0 0 0,0 1 16,0-1-16,21-21 0,0 22 16,0-22-16,1 0 0,-1 0 0,0-21 15,0 0-15,21 0 0,-20 0 16,20 0-16,0 0 0,1 0 15,-1 0-15,0-21 0,1 0 0,-1 0 16,-21-1-16,0-20 0,0 21 0,1-21 16,-1 20-16,-21-20 0,0 21 15,0-21-15,0 20 0,0 1 16,-21 21-16,-1 0 0,1 0 0,0 21 16,0-21-16,0 22 0,0-1 15,-1 21-15,1-21 0,21 0 0,0 1 16,0 20-16,0-21 0,0 0 0,0 0 15,0 1-15,0-1 16,21 0-16,1-21 0,20 21 0,-21-21 16,0 0-16,22 0 0,-1 0 15,0 0-15,1 0 0,-1 0 0,0 0 16,22 0-16,-22 0 0,0-21 16,1 21-16,-1-21 0,0 0 0,1-1 15</inkml:trace>
  <inkml:trace contextRef="#ctx0" brushRef="#br3" timeOffset="95147.97">12023 14647 0,'0'-42'0,"-22"-85"32,1 127-32,64 169 0,-107-338 0,43 169 0,-21 0 15,20 0-15,-20 0 0,0 21 16,21 0-16,-22 1 0,1 20 16,21-21-16,-22 0 0,22 22 0,0-22 15,0 21-15,21-21 0,-21 0 16,21 1-16,0 20 0,0-21 0,0 0 15,21-21-15,0 21 0,0 1 0,0-22 16,22 0-16,-22 0 0,0 0 16,0 0-16,0 0 0,22 0 0,-22 0 15,0-22-15,0 1 0,0 0 0,1 0 16,-1-21-16,0-1 0,0 1 0,0 0 16,0-22-16,1 1 0,20-1 15,0 1-15,-21-1 0,22-21 0,-1 22 16,-21-1-16,22 1 0,-22-1 15,0 1-15,0 21 0,-21-1 16,0 1-16,0 21 0,0 0 0,-21 21 16,0 0-16,-22 21 0,22 0 15,0 21-15,-21-21 0,21 22 16,-22-1-16,22 0 0,-21 22 0,21-22 16,-1 22-16,1-1 0,0 1 0,21-1 15,0 1-15,-21-1 0,21 1 16,0-1-16,0 1 0,0-22 15,0 0-15,0 1 0,21-1 0,-21-21 0,21 0 16,0 22-16,1-22 16,-1-21-16,21 21 0,-21-21 0,22 0 15,-22 0-15,21 0 0,-21 0 0,22 0 16,-22 0-16,21 0 0,-21-21 0,0 0 16,-21 0-16,0-1 0</inkml:trace>
  <inkml:trace contextRef="#ctx0" brushRef="#br3" timeOffset="95370.06">10731 14457 0,'0'0'0,"-42"0"16,21 0-16,-21-21 0,63 0 31,0 21-31,21 0 0,-21 0 15,22 0-15,-1 0 0,22-22 0,-22 22 16,0 0-16,22 0 0,-22 0 16,22 0-16,-22-21 0,0 21 0,1 0 15,-22-21-15,0 21 0,0-21 0</inkml:trace>
  <inkml:trace contextRef="#ctx0" brushRef="#br3" timeOffset="96124.05">14922 13568 0,'0'0'0,"-21"-21"0,0 21 15,-21-21-15,-1 21 16,22 0-16,0 0 0,-21 0 0,21 0 16,-1 0-16,1 0 0,0 0 15,42 0 1,0 0-16,22 0 0,-1 0 15,22 0-15,-1 0 0,22 0 16,-1 0-16,22-22 0,-21 22 0,21-21 16,0 0-16,-22 21 0,22-21 0,0 21 15,0 0-15,-22-21 0,22 21 0,-42 0 16,-1-21-16,1 21 0,-22 0 16,-21-22-16,-21 1 0,0 0 15,-21 21-15,-21-21 0,-1 21 0,22-21 16,-21 21-16,0-21 0,-1 21 15,1-22-15,0 1 0,-1 21 16,22 0-16,0-21 0,63 21 31,-21 0-31,1 0 0,20 0 16,-21 0-16,21 21 0,1 0 0,-22 22 16,21-22-16,-21 21 0,1 1 0,-1-1 15,-21 0-15,0 1 0,0 20 0,-21-21 16,-22 1-16,22-22 0,-21 21 15,-1 1-15,1-22 0,0 21 0,-1-21 16,1 0-16,21 1 0,-21-1 16,20 0-16,1-21 0,0 21 0,0-21 15</inkml:trace>
  <inkml:trace contextRef="#ctx0" brushRef="#br3" timeOffset="97186.17">18351 12869 0,'0'0'0,"0"-63"0,0 21 0,0-1 0,0 1 15,0 21-15,-21 0 0,0-1 0,21 1 16,-21 0-16,0 21 0,0 0 0,-1 0 16,1 21-16,0 22 0,0-1 15,0 0-15,0 22 0,21-1 0,0 1 16,0-1-16,-22 1 0,22-1 0,-21-20 16,21 20-16,-21-21 0,21 1 0,-21-1 15,21-21-15,0 0 0,0 1 16,0-1-16,0 0 0,0-42 31,0 0-15,0-1-16,0 1 0,21 0 15,0 0-15,0-21 0,-21 20 0,22-20 16,-1 0-16,-21 21 0,21-22 0,0 22 16,-21-21-16,0 21 15,21 21-15,0 21 0,-21 0 16,0 0-16,0 0 0,0 22 0,22-22 15,-22 21-15,21-21 0,-21 0 0,21 22 16,0-22-16,0 0 0,-21 0 16,21 0-16,1-21 0,20 22 0,-21-22 15,0 0-15,22 0 0,-1 0 0,0 0 16,1 0-16,-22 0 0,21-22 16,0 1-16,1 0 0,-1 0 15,-21 0-15,22 0 0,-22-1 0,0 1 16,0-21-16,-21 21 0,0-22 0,21 1 15,-21 0-15,0-1 0,0 1 0,0 0 16,0-1-16,0 1 0,0 0 16,0 21-16,0-1 0,0 1 0,0 0 15,0 42-15,0 22 16,-21-22-16,21 21 0,-21 0 16,0 22-16,0-22 0,-1 22 0,22-22 15,-21 0-15,21 22 0,-21-43 0,21 21 16,0 1-16,0-1 0,0-21 15,0 0-15,21 1 0,0-1 0,1 0 16,-1-21-16,21 0 0,-21 0 16,22 0-16,-22 0 0,21 0 0,-21 0 15,22 0-15,-1-21 0,-21 0 0,0-1 16,22 1-16,-22 0 0,0 0 0,0 0 16,0-22-16,0 22 0,1-21 15,-1 21-15,0-22 0,-21 22 0,0 0 16,21 0-16,-21 0 0,0 42 15,0 0 1,0 0-16,-21 0 0,21 1 0,-21 20 16,0-21-16,21 0 0,0 22 15,-22-22-15,22 0 0,-21 0 0,21 0 16,-21 0-16,21 1 16,0-1-16,0-42 31,21 21-31,0-22 0,-21 1 15</inkml:trace>
  <inkml:trace contextRef="#ctx0" brushRef="#br3" timeOffset="97476.63">19600 12891 0,'0'-149'16,"-42"446"0,84-445-16,-42-22 0,-21 149 0,0 21 0,0 0 15,0 0-15,-1 0 0,1 0 16,21 21-16,-21 0 0,21 1 0,0-1 15,0 0-15,0 0 0,0 0 16,21-21 0,0 0-16,1 0 0,-1-21 15,0 21-15,-21-21 0,0 0 16,0 0-16,0-1 0,0 1 16,0 0-16,-21 0 0,21 0 15,-21 21-15,-1 0 0,1 0 16,-21 0-16,21 0 15,0 0-15,21 21 0,0 0 16,0 0-16,0 0 0,21 1 16,0-1-16,0-21 0,21 21 0</inkml:trace>
  <inkml:trace contextRef="#ctx0" brushRef="#br3" timeOffset="97776.58">20362 12679 0,'0'-21'0,"0"42"0,0-85 0,0 43 16,0 0-16,0-21 0,0 21 16,-21-1-16,0 1 0,0 0 15,0 0-15,-1 21 0,1 21 16,0 0-16,0 0 0,0 22 0,0-1 16,21 0-16,-22 22 0,22-1 15,-21 1-15,0-1 0,21 22 0,-21-21 16,0-1-16,21 1 0,-21-22 0,-1 21 15,1-20-15,0 20 0,0-20 0,21-1 16,-21-21-16,21 21 0,-21-20 16,21-1-16,0 0 0,0 0 0,0 0 15,0-42 1,0 0 0,21 0-16,0 0 0,0-1 15</inkml:trace>
  <inkml:trace contextRef="#ctx0" brushRef="#br3" timeOffset="98814.21">20595 12764 0,'21'-43'16,"-42"86"-16,63-128 0,-20 43 0,-22 20 15,0 1-15,0 0 0,-22 21 16,1 21-16,0-21 0,0 43 16,0-22-16,0 21 0,-1 0 0,1 22 15,-21-22-15,21 22 16,0-22-16,-1 22 0,1-22 0,0 21 15,0-20-15,21-1 0,-21 0 0,21 1 16,-21-1-16,21-21 0,0 0 0,0 1 16,0-1-16,0 0 0,0 0 15,21-21 1,0 0-16,0-21 16,0 0-16,0 21 0,1-21 0,-1-1 15,0 1-15,0-21 0,0 21 16,0 0-16,1-1 0,-1 1 0,0 0 15,0 0-15,-21 0 0,21 21 16,-21 21 0,0 0-16,0 0 15,0 0-15,0 22 0,0-22 0,0 0 16,21 0-16,1 0 0,-22 1 16,21-1-16,0-21 0,0 21 15,0-21-15,0 0 0,22 0 0,-22 0 16,21 0-16,-21 0 0,22 0 0,-22 0 15,21 0-15,-21-21 0,22 21 0,-22-21 16,0-1-16,0 22 0,0-21 16,1 0-16,-1 0 0,0 0 0,-21 0 15,21-1-15,-21 1 0,21 0 16,-21 0-16,0 42 31,0 0-31,-21 0 0,0 1 0,21-1 16,-21 0-16,21 0 0,0 0 0,0 0 15,0 1-15,0-1 0,0 0 16,0 0-16,21 0 16,0-21-16,0 0 0,22 0 15,-22 0-15,0 0 0,21 0 0,-21-21 16,1 0-16,20 21 0,-21-21 0,0 0 16,-21-1-16,21 22 0,1-21 15,-1-21-15,-21 21 0,0 0 0,21-1 16,0-20-16,-21-21 15,-21 84 17,21 0-32,-21 0 0,0 0 15,-1 22-15,1-22 0,21 0 0,-21 21 16,0-21-16,0 1 0,0 20 0,-1-21 16,22 0-16,0 0 0,-21 1 15,0-1-15,21-42 31,21 21-15,0-22-16,-21 1 16,22 0-16,-1 0 0,-21 0 0,21 0 15,0-1-15,0-20 0,22 21 0,-22-21 16,21-1-16,-21 1 0,22 0 0,-1-1 16,0 1-16,1 21 0,-1 0 15,0-1-15,-21 1 0,1 21 0,-1 0 16,0 21-16,0 1 0,-21-1 0,0 21 15,0-21-15,0 22 0,0-1 16,0 0-16,0-21 0,-21 22 0,21-1 16,-21-21-16,0 0 0,-1 22 0,22-22 15,-21 0-15,21 0 0,-21 0 16,21 1-16,-21-22 0,21 21 0,0-42 47,0-1-47,0 1 0,0 0 15,0 0-15</inkml:trace>
  <inkml:trace contextRef="#ctx0" brushRef="#br3" timeOffset="99008.86">21886 12679 0,'0'0'15,"0"-21"-15,0 0 16,-21 21-16,0 0 0,0 0 15</inkml:trace>
  <inkml:trace contextRef="#ctx0" brushRef="#br3" timeOffset="99244.45">19960 13060 0,'0'0'0,"-21"0"0,0 0 0,42 0 31,0 0-31,0 0 0,22 0 16,-22 0-16,21 0 0,22 0 0,-22 0 15,0 0-15,22 0 0,-22 0 0,0 0 16,22 0-16,-43 0 0,21 0 0,-20 0 16,20-21-16,-21 21 0,0-21 15,-21-1 1</inkml:trace>
  <inkml:trace contextRef="#ctx0" brushRef="#br3" timeOffset="101300.19">23558 13187 0,'-42'42'15,"21"-42"-15,21 21 0,-21-21 16,0 0-16,-1 22 0,22-44 31,0 1-15,22 0-16,-1 0 0,0 0 0,0-22 16,21 22-16,1-21 0,-1-22 0,0 22 15,22-21-15,-22-1 0,22 1 0,-1-22 16,-20 21-16,20-20 0,-21 20 15,1-20-15,-22-1 0,0 21 0,-21 1 16,0-1-16,0 22 0,-21 0 0,0 21 16,-22-1-16,1 22 0,0 0 15,-1 22-15,1-1 0,0 0 0,21 21 16,-22 22-16,22-22 0,0 22 16,21-22-16,0 21 0,0 1 0,0-22 15,0 22-15,21-22 0,0 22 16,0-1-16,22-21 0,-22 1 0,0 20 15,-21-20-15,21-1 0,-21-21 0,0 21 16,0 1-16,0-22 0,-21 0 16,0 0-16,-21 0 0,-1-21 0,1 0 15,0 0-15,-1 0 0,1 0 0,0 0 16,-1 0-16,1-21 0,0 21 0,20-42 16,1 21-16,-21 0 0,21-22 15,21 1-15,-21 0 0,21-1 16,-22 1-16,1 0 0,21-1 0,0 1 15,0 0-15,-21 20 0,21-20 16,0 21-16,-21 21 0,21 21 16,0 21-1,0-20-15,0 20 0,0 0 0,0 22 16,0-22-16,21 0 0,0 1 16,0-1-16,1 0 0,-1 1 15,0-22-15,21 0 0,-21 21 0,22-20 0,-1-1 16,0-21-16,1 21 0,-1-21 15,22 0-15,-22 0 0,21 0 16,-20 0-16,20 0 0,1 0 0,-22-21 16,22 0-16,-1 21 0,-21-22 0,1-20 15,-1 21-15,0 0 0,1-22 16,-22 22-16,0-21 0,0 0 0,-21-1 16,0 1-16,0 0 0,0 20 0,0-20 15,-42 21-15,21 0 0,0 0 16,-1 21-16,-20 0 0,21 0 0,-21 0 15,-1 0-15,1 21 0,21 0 0,-22 21 16,1-21-16,21 22 0,-21-1 0,20 0 16,1 1-16,0-22 0,0 21 15,21-21-15,0 22 0,0-22 0,0 0 16,0 0-16,21 0 0,0 1 16,22-22-16,-22 0 0,0 0 0,21 0 15,1 0-15,-22 0 0,21 0 16,0-22-16,-20 22 0,20-21 0,0 0 15,-21 0-15,22 0 0,-22 0 0,0-1 16,0 1-16,-21-21 0,0 21 16,0-22-16,0 22 0,0-21 0,0 21 15,0 0-15,0-1 0,0 1 0,-21 42 32,21 1-32,-21-1 0,0 21 0,21-21 15,0 0-15,0 22 0,-21-1 16,21-21-16,0 0 0,0 22 0,0-22 15,0 0-15,0 0 0,21-21 16,0 21-16,0-21 0,21 0 0,-20 0 16,20 0-16,-21 0 0,21 0 0,1 0 15,-1-21-15,0 0 0,1 0 0,-1 0 16,0 0-16,1-1 0,-22 1 16,0 0-16,0-21 0,0 21 15,1-22-15,-22 1 0,0 21 0,0-22 16,0 22-16,0 0 0,-22 42 31,22 0-31,-21 1 0,0 20 16,21 0-16,-21-21 0,0 22 0,0-1 15,21-21-15,-22 22 0,22-22 16,-21 21-16,0-21 0,21 0 0,0 1 16,0-1-16,0 0 0,0-42 46,21 0-46,0-1 0,1 1 16,-1-21-16,0 21 0,0 0 16,0-22-16,0 22 0,1-21 0,-1-1 15,0 1-15,21 21 0,-21-21 16,1 20-16,-1 1 0,-21 0 0,21 21 16,0 0-16,-21 21 15,0 0-15,0 1 0,0-1 0,0 21 16,21-21-16,-21 22 0,0-1 0,0-21 15,0 21-15,0-20 0,0-1 0,21 0 16,-21 21-16,0-21 0,0 1 16,0-1-16,22-21 15,-1 0-15,0 0 16,0-21-16,0 21 16,-21-22-16,21 1 0,1 0 0,-1 0 15,0 0-15,0-22 0,0 22 16,22-42-16,-1 20 0,-21 1 15,21 0-15,-20-1 0,-1 22 16,0 0-16,0 0 0,0 0 0,-21 0 16,0 42-1,0 0-15,-21 0 16,21 0-16,-21 22 0,21-1 0,-21-21 16,21 21-16,-21 1 0,21-22 0,0 21 15,0-21-15,0 22 0,0-22 16,0 0-16,21 0 0,0 0 0,0 1 15,21-22-15,-20 21 0,-1-21 0,21 0 16,0 0-16,1 0 0,-22 0 16,21 0-16,1 0 0,-1-21 15,0 21-15,1-22 0,-22 1 0,0 0 16,0 0-16,0-21 0,0 20 16,1-20-16,-22 0 0,21-1 0,-21 1 0,0 21 15,0-21-15,0 20 0,0 1 16,0 0-16,-21 21 15,-1 21-15,1-21 0,0 43 0,21-22 16,-21 0-16,21 21 0,-21-21 0,21 22 16,0-22-16,0 0 0,0 21 15,0-20-15,0-1 0,0 0 16,0 0-16,0 0 0,21 0 16,0-21-16,0 0 15,0 0-15,1 0 0,-1 0 16,21-21-16,0 21 0</inkml:trace>
  <inkml:trace contextRef="#ctx0" brushRef="#br3" timeOffset="101608.12">27453 12361 0,'0'-42'15,"0"84"-15,0-126 0,0 20 0,0 22 0,0 0 16,0 20-16,0-20 0,0 21 15,0 42 1,-21 21-16,21 1 16,0-1-16,-21 0 0,21 1 0,-21 20 15,21 1-15,0-1 0,0 1 0,0 20 16,0-20-16,-22 21 0,22-22 0,-21 1 16,21-22-16,0 21 0,0-20 15,0-1-15,-21 0 0,21-20 0,0-1 16,-21 21-16,21-21 0,-21 0 15,21-42 17,0 0-32,0 0 0,0 0 15,0 0-15</inkml:trace>
  <inkml:trace contextRef="#ctx0" brushRef="#br3" timeOffset="101888.1">27263 12425 0,'-22'-42'15,"44"84"-15,-44-127 0,22 43 0,0 0 0,0-1 16,22 1-16,20 21 0,-21-22 0,0 22 16,22-21-16,-1 21 0,0 0 15,1 21-15,20 0 0,-21 0 0,1 0 16,-1 21-16,0 0 0,1 21 0,-22-21 16,0 22-16,-21-1 15,0 0-15,0-20 0,0 20 0,-21 0 16,0-21-16,-22 22 0,22-22 0,0 0 15,-21 21-15,-1-20 0,22-1 16,-21 0-16,0-21 0,20 21 0,1 0 16,-21-21-16,21 21 0,0 1 15,21-1-15,21-21 16,0 0-16,0 0 16</inkml:trace>
  <inkml:trace contextRef="#ctx0" brushRef="#br3" timeOffset="102367.95">28173 12742 0,'21'0'0,"-42"0"0,63-21 15,-42 0-15,0 0 16,21 0-16,-21 0 0,0-1 0,0 1 16,0 0-16,0 0 0,0 0 0,0 0 15,0-1-15,-21 22 16,0 0-16,0 0 0,0 0 15,-1 22-15,-20-22 0,21 21 16,-21 21-16,-1-21 0,1 22 16,21-1-16,-22 0 0,1 1 0,21-1 15,-21-21-15,20 21 0,1-20 0,21 20 16,0-21-16,0 0 0,0 0 16,0 1-16,21-22 0,1 21 15,-1-21-15,0 0 0,21 0 0,-21 0 16,1 0-16,20-21 0,-21 21 0,0-22 15,0 1-15,1 0 0,-1 0 16,0 0-16,-21-22 0,21 22 0,0-21 16,0 21-16,-21-22 0,22 22 15,-22 0-15,21 0 0,-21 42 32,0 0-32,-21 0 0,-1 1 15,22-1-15,0 21 0,-21-21 16,21 22-16,-21-22 0,21 0 0,0 0 15,0 21-15,0-20 0,0-1 16,0 0-16,21-21 16,0 21-16,1-21 0,-1 0 0,0 0 15,0 0-15,0-21 0</inkml:trace>
  <inkml:trace contextRef="#ctx0" brushRef="#br3" timeOffset="103887.68">28660 12594 0,'0'-42'16,"0"84"-16,0-126 0,0 62 0,0 1 0,0 0 16,0 0-16,0 0 0,-22 21 15,1 0-15,0 0 0,0 0 0,0 21 16,0 0-16,-1 0 0,22 0 0,-21 1 16,0 20-16,0-21 0,21 21 0,0 1 15,0-1-15,0 0 0,0 1 16,0-1-16,0-21 0,21 22 0,0-22 15,0 21-15,43 0 16,-22-20-16,-21-22 0,22 21 16,-1-21-16,0 0 0,1 0 0,-1 0 15,0 0-15,-20-21 0,20-1 0,-21 1 16,21 0-16,-20-21 0,41-43 16,-42 43-16,0-22 0,1 22 15,20-22-15,-21 22 0,0-21 0,22-1 16,-22 22-16,0-22 0,-21 22 15,0 0-15,21-1 0,-21 22 0,0 0 16,0 0-16,0 0 0,-21 42 16,0 0-16,0 0 15,-1 21-15,1-20 0,0 20 16,0 0-16,0 1 0,0-1 16,-1 0-16,-20 1 0,42 20 0,-21-21 15,0 1-15,0-1 0,-1 0 0,22 1 16,0-1-16,-21-21 0,21 0 15,-21 1-15,21-1 0,0 0 16,0-42 0,21 21-1,0-21-15,1-1 0,-1 1 0,21 0 16,-21 0-16,0 0 0,22 0 0,-22-1 16,0 1-16,21 21 0,-20-21 15,-1 0-15,0 21 0,0 0 16,0 0-16,-42 0 47,0 0-47,0 0 0,0 0 0,-1 0 15,-20 21-15,21-21 16,0 21-16,0-21 0,-22 21 0,22 1 16,0-22-16,-21 21 0,42 0 0,-22 0 15,22 0-15,0 0 0,0 1 16,0-1-16,22 0 0,-1 0 0,0 0 15,0 0-15,21 1 0,1-1 16,-1-21-16,22 21 0,-22 0 16,0-21-16,22 0 0,-22 0 0,22 0 15,-22 0-15,0 0 0,1 0 0,-1 0 16,0 0-16,22-21 0,-22 0 16,-21 0-16,22-22 0,-1 22 0,0-21 15,-21-1-15,22 22 0,-22-21 0,0 0 16,0 20-16,-21-20 0,0 21 15,0 0-15,0 0 0,0-1 0,-21 22 16,-21 0-16,21 0 0,-1 0 16,1 0-16,-21 0 0,21 22 15,0-1-15,-1 0 0,1 0 0,0 0 16,0 0-16,21 1 0,0-1 16,0 0-16,0 0 0,0 0 15,0 0-15,21 22 0,0-43 16,22 21-16,-22-21 0,21 0 0,-21 0 15,22 0-15,-22 0 0,21 0 16,-21 0-16,0 0 0,1-21 0,-1 0 16,-21-1-16,0 1 0,21 0 0,-21 0 15,0 0-15,0 0 0,0-1 16,0 1-16,0 0 0,-21 21 16,0 0-16,-1 0 0,1 0 15,0 0-15,0 21 0,0 0 0,0 1 16,-1-22-16,1 21 0,21 0 15,0 0-15,0 0 0,0 0 16,0 1-16,21-22 0,1 21 16,-1-21-16,0 21 0,21-21 0,-21 0 15,22 0-15,-1 0 0,0 0 16,1 0-16,-1 0 0,0 0 0,-20 0 16,20-21-16,0 21 0,-21-21 0,1-1 15,-1-20-15,0 21 0,0 0 16,0-22-16,0 1 0,1 21 15,-22-21-15,0-1 0,21 22 0,-21 0 0,0-21 16,0 20 0,0 1-16,-21 21 0,-1 0 15,1 0-15,0 0 16,0 0-16,21 21 16,-21-21-16,0 0 15,21 22-15,-22-1 0,1-21 16,21 21-16,-21 0 0,0 0 0,21 0 15,0 1-15,0 20 0,-21 0 0,21-21 16,0 22-16,0-1 0,0 0 16,0 1-16,0-1 0,0 0 0,0 1 15,0-1-15,0 22 0,0-22 16,0 0-16,-21 1 0,-1 20 16,1-21-16,0 22 0,0-1 0,0 1 15,-22-22-15,22 22 0,-21-22 16,21 0-16,0 22 0,-1-22 0,1-21 15,21 22-15,-21-22 0,21 0 16,0 0-16,21-21 16,0 0-1,1-21-15,-1 0 0,0 0 0,0 0 16,0-22-16,0 22 0,1-21 0</inkml:trace>
  <inkml:trace contextRef="#ctx0" brushRef="#br3" timeOffset="104245.51">30946 13060 0,'0'0'0,"21"-21"0,0 0 15,-21-1-15,21 22 0,0-21 16,0 0-16,22 0 0,-22 0 0,21 0 16,1-1-16,-22 1 0,21 0 15,0-21-15,1 21 0,-1-1 0,0-20 16,1 21-16,-22 0 0,0 0 15,-21-1-15,0 1 0,-21 21 16,-21 0-16,-1 0 16,1 21-16,-22 1 0,22-1 15,0 0-15,-22 21 0,22-21 0,0 22 16,20-1-16,-20 0 0,21-20 0,0 20 16,21 0-16,0-21 0,0 22 15,0-22-15,0 21 0,21-21 0,21 22 16,1-22-16,-22 0 0,21 0 15,0 0-15,1-21 0,-1 0 16,-21 0-16,22 0 0,-22 0 0,0 0 16,0 0-16,0 0 0</inkml:trace>
  <inkml:trace contextRef="#ctx0" brushRef="#br3" timeOffset="105201.84">14838 14584 0,'0'0'0,"-21"0"0,-1 21 0,1-21 15,42 0 1,1 0-16,-1 0 0,42 0 16,-20 0-16,41 0 0,-20 0 15,42 0-15,-22 0 0,1 0 16,0 0-16,20 0 0,-20 0 0,0 0 15,-1 0-15,1 0 0,-21 0 0,-1 0 16,1 0-16,-22 0 0,0 0 16,-21 0-16,1 0 0,-22-21 15,-22 0-15,-20 21 0,21-21 16,-21-1-16,-1 22 0,1-21 0,0 0 16,20 21-16,-20-21 0,21 0 15,0 21-15,0-21 0,-1 21 16,22-22-16,22 22 15,-1 0-15,0 0 0,0 0 16,21 0-16,1 22 0,-22 20 0,21-21 16,1 0-16,-22 22 0,0-22 15,0 21-15,-21 0 0,0-20 0,0 20 16,0-21-16,-21 21 0,0-20 16,0-1-16,-1 21 0,-20-21 0,21 0 15,0 1-15,0-1 0,-1 0 0,22 0 16,0 0-16,0 0 15</inkml:trace>
  <inkml:trace contextRef="#ctx0" brushRef="#br3" timeOffset="107115.56">18394 14372 0,'21'-42'16,"-42"84"-16,42-105 0,0 42 0,-21-22 0,21 22 16,-21 0-16,0 0 0,0 0 0,0-1 15,0 1-15,-21 0 0,0 21 16,-21 0-16,20 0 0,1 0 0,-21 0 16,21 21-16,-22 0 0,22 1 0,-21 20 15,21 0-15,-22 22 0,22-1 16,-21 1-16,21 20 0,0-20 0,-1-1 15,1 1-15,0-1 0,21 1 0,0-1 16,0 1-16,0-22 0,0 22 16,0-22-16,21 0 0,22-20 15,-22 20-15,21-21 0,0 0 0,1 0 16,-1-21-16,0 0 0,1 0 0,20 0 16,-20-21-16,20 0 0,1 0 15,-22-21-15,21 20 0,-20-20 0,-1 0 16,0-1-16,1 1 0,-1 0 0,-21-22 15,0 1-15,1-1 0,-1 1 16,-21-22-16,0 22 0,0-1 0,0 1 16,0-1-16,-21 1 0,-1 20 0,1 1 15,-21 0-15,21 20 0,-22 22 16,1 0-16,0 0 0,-22 0 16,22 0-16,0 22 0,-1-1 0,-20 21 15,20 0-15,1 1 0,0 20 0,21 1 16,-22-1-16,22 1 0,21-1 15,0-20-15,0 20 0,0-21 0,0 22 16,0-22-16,0 1 0,21-1 0,22-21 16,-22 21-16,21-20 0,0-1 0,1 0 15,20 0-15,-20-21 0,20 0 16,-21 0-16,22 0 0,-1 0 0,-20-21 16,20 21-16,-20-21 0,-1 0 0,21-1 15,-20 1-15,-22-21 16,21 21-16,-21 0 0,1-22 0,-1 22 15,-21 0-15,21 0 0,-21 0 0,-21 21 32,0 21-17,-1 0-15,22 0 0,0 0 0,-21 22 16,0-22-16,21 0 0,0 0 0,0 21 16,0-20-16,0-1 0,0 0 15,0 0-15,0 0 0,0 0 0,21 1 16,0-22-16,1 0 0,-1 0 0,21 0 15,-21 0-15,22 0 0,-1-22 16,-21 22-16,21-21 0,1 0 16,-22 0-16,21 0 0,-21 0 0,22-1 15,-22 1-15,0 0 0,-21 0 0,21-21 16,-21 20-16,21 1 0,-21 0 16,0 0-16,0 0 0,0 42 31,0 0-31,0 0 0,0 0 15,-21 22-15,21-22 0,-21 21 0,21-21 16,0 22-16,0-22 0,0 21 0,0-21 16,0 1-16,0-1 0,21 0 15,0 0-15,1 0 0,-1 0 16,0-21-16,0 0 0,21 0 0,-20 0 16,-1 0-16,21 0 0,0-21 0,-20 0 15,20 0-15,0-21 0,-21 20 16,1-20-16,20 0 0,-21-1 0,0 1 15,0 0-15,1-1 0,-1-20 0,0 21 16,0-22-16,0-21 0,0 22 16,1-1-16,-22-20 0,21 20 0,0 22 15,-21 0-15,0-1 0,21 1 16,-21 21-16,0 42 16,0 21-1,-21 1-15,0-1 0,0 0 16,21 22-16,-22-1 0,1-20 0,0 20 15,0 1-15,21-1 0,0 1 16,-21-22-16,21 0 0,0 22 0,0-22 16,0 0-16,0 1 0,0-1 15,0 0-15,21-20 0,0-1 0,0 0 16,-21 0-16,21 0 0,1-21 0,20 0 16,-21 0-16,0 0 0,22 0 0,-22 0 15,21 0-15,-21-21 0,22 0 16,-1 0-16,0 0 0,1-22 0,-1 22 15,21 0-15,-20-21 0,20 20 0,-20 1 16,-1-21-16,0 21 16,-21-22-16,1 22 0,-1 0 0,-21 0 15,0 0-15,0 0 0,-43 21 16,22 0-16,0 0 0,-21 0 0,-1 21 16,1 0-16,21 0 0,-21-21 15,20 21-15,-20 0 0,42 1 0,0-1 16,0 0-16,0 0 0,0 0 0,0 0 15,42 1-15,-20-1 16,-1 0-16,21-21 0,0 21 0,-20 0 16,-1 0-16,0-21 0,0 22 0,0-1 15,0-21 1,-21 21-16,-21-21 16,0 0-16,0 0 0,-21 0 15,20 0-15,1 0 0,-21 0 0,21 0 16,-22 0-16,22 0 0,0 0 15,0 0-15,0 0 0,0 0 16,21 21-16,0 0 16,21-21-16,0 0 0,0 21 15,21-21-15,-20 0 0,20 0 0,-21 0 16,21 0-16,-20 0 0,20 0 0,0-21 16,-21 21-16,22-21 0,-1 0 0,0 0 15,-20 0-15,20-1 16,43-41-16,-64 42 0,21-22 15,-21 22-15,22 0 0,-22-21 0,0 21 16,-21-1-16,0 1 0,21 0 16,-21 42-1,0 0-15,-21 1 0,21-1 16,0 0-16,-21 0 0,0 0 0,21 22 16,0-22-16,-22 0 0,22 0 15,0 0-15,0 0 0,0 1 0,0-1 16,0 0-16,0 0 15,0-42 17,0 0-32,22 0 15,-22-1-15</inkml:trace>
  <inkml:trace contextRef="#ctx0" brushRef="#br3" timeOffset="107288.84">21611 14647 0,'0'-42'0,"-21"211"0,42-359 0,-21 253 0,0-147 16,0 63-16,0-1 0,21 22 63</inkml:trace>
  <inkml:trace contextRef="#ctx0" brushRef="#br3" timeOffset="107491.95">20256 14584 0,'0'0'0,"-63"0"0,42 0 15,-22 0-15,22 0 0,0 0 0,42 0 31,0 0-31,22 0 0,-1 0 16,0 0-16,22 0 0,-1 0 0,1 0 16,21 0-16,-22 0 0,22 0 0,-22 0 15,22 0-15,-22 0 0</inkml:trace>
  <inkml:trace contextRef="#ctx0" brushRef="#br3" timeOffset="108279.89">22140 14965 0,'43'0'16,"-43"-21"-16,21 0 16,-21-1-1,0 1-15,0 0 0,0 0 16,0 0-16,-21 21 0,-1 0 15,1-21-15,0 21 0,0 0 16,0 0-16,-22 0 0,22 21 0,0-21 16,-21 21-16,21 0 0,-22 0 0,22 22 15,0-22-15,0 0 0,-22 0 16,43 21-16,0-20 0,0-1 16,0 21-16,0-21 0,0 0 0,0 1 15,22-22-15,-1 21 0,0 0 0,0-21 16,0 0-16,0 0 0,22 0 15,-22 0-15,0 0 0,0-21 0,22 0 16,-22-1-16,-21 1 0,21 0 0,0 0 16,0-21-16,-21 20 0,21-20 15,1 0-15,-22-1 0,21 1 0,0 0 16,0-22-16,0 1 0,-21-1 0,21 1 16,1-1-16,-1 1 15,0-1-15,-21 22 0,0 0 0,21-1 16,-21 22-16,0 0 0,0 0 0,-21 42 31,0 0-31,0 0 0,-1 22 16,22-1-16,-21 0 0,0 1 0,0 20 15,0-21-15,21 22 0,0-22 16,0 22-16,0-22 0,0 0 0,0 1 16,0-1-16,0 0 0,0 1 0,0-22 15,21 0-15,0 21 0,0-20 16,0-22-16,1 21 0,-1 0 0,21-21 15,-21 0-15,22 0 0,-22 0 0,21 0 16,-21 0-16,22-21 0,-22 0 16,0-1-16,0 1 0,0 0 15,0 0-15,-21 0 0,0-22 0,0 22 16,0 0-16,0 0 0,0 0 0,0 0 16,-21 21-1,0 0-15,0 0 0,0 21 0,0-21 16,-1 21-16,22 0 0,0 0 0,-21 0 15,21 22-15,0-22 0,0 0 0,0 0 16,0 0-16,21 1 16,1-22-16,-1 21 0,0-21 0,0 0 15,0 0-15,22 0 0,-1 0 16,0 0-16,1 0 0,-1 0 16,0 0-16,1-21 0,-1 21 0,-21-22 15,21 1-15</inkml:trace>
  <inkml:trace contextRef="#ctx0" brushRef="#br3" timeOffset="108704.21">24257 14118 0,'0'0'0,"21"-21"16,0-21-16,-21 21 0,0-1 15,21 1-15,-21 0 0,0 0 16,0 42-1,0 21 1,0-20-16,-21 20 0,21 0 0,-21 22 16,21-1-16,-21-20 0,0 20 15,0 1-15,21-1 0,-22-21 16,1 22-16,0-22 0,0 1 0,0-1 16,21 0-16,-21-21 0,-22 64 15,43-64-15,0 0 16,0 1-16,-21-22 15,0 0 1,21-22-16</inkml:trace>
  <inkml:trace contextRef="#ctx0" brushRef="#br3" timeOffset="109435.9">23622 14647 0,'0'-21'15,"63"42"-15,-126-21 0,84-21 16,0 0-16,0 21 0,22 0 15,-1-21-15,0 21 0,22 0 16,-1-21-16,1 21 0,-1-21 0,1-1 16,21 22-16,-22-21 0,22 0 0,-22 0 15,1 0-15,-1 0 0,-20-22 16,-1 1-16,0 21 0,1-22 16,-22 1-16,0 0 0,0-22 0,-21 22 15,0 21-15,0-22 0,0 1 0,0 21 16,-21 0-16,0 21 0,0 0 15,-1 0-15,1 21 0,0 0 16,0 21-16,0 1 0,0-1 0,-1 0 16,22 1-16,-21 20 0,0 1 15,0-1-15,21 1 0,0-22 0,-21 22 16,0-22-16,-1 0 0,22 1 0,0-1 16,0 0-16,-21-21 0,21 22 0,0-22 15,-21 0-15,21 0 16,21-42 15,-21 0-31,21 0 0,1 21 16,-22-21-16,21-1 0,0-20 15,0 21-15,0 0 0,0 0 0,1-1 16,-1 1-16,0 0 0,0 0 0,0 21 16,0 0-1,-21 21-15,0 0 0,0 0 16,0 1-16,0-1 0,0 0 0,0 0 15,0 0-15,0 22 0,22-43 0,-22 21 16,21 0-16,0 0 0,21-21 16,-21 21-16,22-21 0,-22 0 0,21 0 15,1 0-15,-1 0 0,0 0 0,1 0 16,-1-21-16,0 21 16,1-21-16,-22 0 0,21 0 0,-21-1 15,0 1-15,-21 0 0,22 0 0,-22-21 16,0 20-16,0 1 0,0-21 0,0 21 15,0 0-15,-22 21 16,1 0-16,0 0 0,0 21 16,0 0-16,0 21 0,-1-21 15,22 1-15,0 20 0,-21-21 16,21 0-16,-21 0 0,21 22 0,0-22 16,0 0-16,0 0 0,0 0 15,21-21-15,0 0 16,1 0-16,-1 0 0,21 0 15</inkml:trace>
  <inkml:trace contextRef="#ctx0" brushRef="#br3" timeOffset="109881.07">26564 13970 0,'0'0'0,"0"-21"0,0 0 15,21 21-15,-21-21 0,0-1 0,0 1 16,0 0-16,0 0 0,0 0 16,-21 21-1,0 21 1,21 21-16,0 1 0,0-1 0,-21 0 16,21 22-16,-21-1 0,21 1 0,0-1 15,0 22-15,-22-22 0,1 1 16,21-22-16,-21 22 0,21-1 0,0-20 15,-21-1-15,21 0 0,-21-21 0,21 1 16,0 20-16,-21-21 0,21 0 16,0-42 15</inkml:trace>
  <inkml:trace contextRef="#ctx0" brushRef="#br3" timeOffset="110160.05">26374 14372 0,'0'43'0,"0"-86"0,0 1 0,0 0 0,21-1 0,0 1 16,21-43-16,-21 43 0,1 0 15,20 20-15,0-20 0,1 21 16,20 0-16,-21 0 0,22-1 0,-1 22 16,-20 0-16,20 0 0,-20 22 0,-1-1 15,0 0-15,-21 0 0,-21 0 16,0 22-16,0-22 0,-21 21 15,0 0-15,-21-20 0,-1 20 0,1 0 0,0-21 16,-1 22-16,-20-22 16,21 21-16,-1-21 0,1 1 0,0-1 15,-1 0-15,22 0 0,-21-21 0,21 21 16,21 0 0,21-21-16,0 0 15,21 0-15,1 0 0</inkml:trace>
  <inkml:trace contextRef="#ctx0" brushRef="#br3" timeOffset="110648.15">27580 14478 0,'-21'21'0,"63"-63"0,-63 63 0,63-63 0,-42 21 16,0-22-16,0 22 0,0 0 0,0-21 15,0 20-15,0 1 0,-21 21 16,0-21-16,-21 21 0,21 0 15,-22 0-15,22 21 0,-21 0 0,21 1 16,-22-1-16,22 21 0,-21-21 16,-1 22-16,22-1 0,-21 0 0,21-21 15,0 22-15,-1-1 0,1-21 0,21 22 16,0-22-16,0 0 0,0 0 16,0 0-16,21 0 0,1-21 15,20 0-15,-21 0 0,21 0 16,-20 0-16,20 0 0,0 0 15,-21-21-15,22 21 0,-22-21 0,21 0 16,-21 0-16,1 0 0,-1-22 0,0 1 16,0 21-16,0-22 0,0 1 0,-21 0 15,0-1-15,0 1 0,0 21 16,0 0-16,0 0 0,0 42 16,-21 0-16,0 0 15,21 21-15,-21-20 0,0 20 16,21-21-16,0 21 0,0 1 0,-21-22 15,21 21-15,0 1 0,0-22 16,0 0-16,0 0 16,21 0-16,-21 0 0,21-21 0,0 0 15,21 22-15,-20-22 0,20 0 0,-21 0 16,21 0-16,1 0 0,-1-22 16,0 1-16,-20 21 0,20-21 0</inkml:trace>
  <inkml:trace contextRef="#ctx0" brushRef="#br3" timeOffset="112269.42">28236 14436 0,'64'-170'16,"-64"86"0,-64 338-16,128-529 0,-85 275 15,-1 0-15,1 21 0,0 0 16,0 0-16,0 0 0,0 22 16,-1-1-16,1 0 0,0 1 15,21-1-15,0 0 0,0 1 0,0-1 16,0 0-16,0 1 0,0-22 0,0 21 15,21-21-15,0 0 0,1 1 16,-1-1-16,42-21 0,-42 0 16,22 0-16,-22 0 0,0 0 15,21 0-15,-20-21 0,-1-1 0,0 1 0,-21 0 16,21-21-16,0-1 16,0 1-16,-21 0 0,22-22 0,-1 1 0,0-1 15,-21 1-15,21 20 0,0-20 16,-21-1-16,21 22 0,-21-21 15,22 20-15,-22 22 0,0 0 0,0 0 16,0 0-16,0 42 16,0 0-1,-22 0-15,22 21 0,-21-20 0,0 20 16,21 0-16,-21 1 0,0-1 16,21 0-16,0 1 0,-21 20 0,21-21 15,-22 1-15,22-1 0,0 22 0,0-43 16,0 21-16,0 0 0,0-20 15,0-1-15,0 0 0,0 0 0,22-21 32,-1 0-32,-21-21 15,21 0-15,0 0 16,-21-1-16,64-41 16,-43 42-16,21-22 0,-21 22 0,0 0 15,22 0-15,-22 0 0,0 21 16,0 0-16,0 0 0,1 0 0,-1 0 15,-21 21 1,0 0-16,-21 0 0,-1 0 16,1-21-16,0 22 0,0-22 15,0 0-15,-22 0 0,22 21 0,0-21 16,-21 0-16,21 0 0,-1 0 16,1 0-16,0 0 0,0 0 0,0 21 15,0-21-15,21 21 0,0 0 16,0 0-16,0 1 15,0-1-15,21 0 0,0 0 16,0 0-16,0 0 0,22-21 0,-22 22 16,21-1-16,0-21 0,1 21 15,-1-21-15,22 0 0,-22 0 0,0 21 16,22-21-16,-1 0 0,-20 0 0,20 0 16,1 0-16,-22 0 15,0 0-15,22-21 0,-22 0 0,0 21 16,1-21-16,-22-22 0,21 22 0,43-127 31,-85 106-31,0 20 0,0-20 0,0 21 16,0 0-16,0 0 0,-21-1 0,0 22 15,-1 0-15,1 0 0,-21 0 16,21 22-16,-22-22 0,22 21 0,-21 0 16,21 0-16,0 0 0,-22 22 15,22-22-15,0 0 0,0 0 0,21 21 16,0-20-16,0 20 0,0-21 15,0 0-15,21-21 0,0 21 16,-21 1-16,21-22 0,0 0 16,22 0-16,-22 0 0,0 0 0,0 0 15,0 0-15,1 0 16,-1-22-16,-21 1 0,21 0 0,0 0 16,-21 0-16,21 0 0,0-22 0,-21 22 15,22-21-15,-22 21 0,21-1 16,-21-20-16,0 21 0,0 0 15,0 42 1,-21 0 0,-1 0-16,22 0 0,-21 1 0,21-1 15,0 0-15,0 0 0,0 0 16,0 0-16,0 1 0,0-1 16,0 21-16,21-21 0,1-21 15,-1 21-15,0 1 0,21-22 0,-21 0 16,22 21-16,-22-21 0,21 0 15,1 0-15,-1 0 0,0 0 0,-21 0 16,22 0-16,-1-21 0,-21-1 0,22 1 16,-22 0-16,0 0 0,21-21 15,-21-1-15,22-20 0,-22 20 16,-21-20-16,0 21 0,0 20 16,0-20-16,0 21 0,0-21 15,-21 20-15,-22 22 0,22 0 0,-21 0 16,0 22-16,-1-1 15,1 0-15,0 0 0,-1 0 0,22 22 16,-21-22-16,21 0 0,-1 21 0,22-21 16,0 1-16,0-1 0,0 0 15,0 0-15,22-21 0,-22 21 0,42-21 16,-21 0-16,0 21 0,0-21 0,1 0 16,-1 0-16,21 0 0,-21 0 15,0 0-15,1 0 0,-1-21 16,0 21-16,-21-21 15,0 42 1,0 0-16,-21 1 16,-22-1-16,22 21 0,0-21 15,0 22-15,0-1 0,21 0 0,-21 1 16,-1 20-16,1 1 0,21-22 0,0 21 16,-21 1-16,21-22 0,-21 22 15,21-22-15,-21 0 0,21 22 0,0-22 16,-21-21-16,-1 22 0,1-1 0,21-21 15,-21 0-15,0 1 0,21-1 16,0 0-16,0-42 31,21 0-15,-21-1-16,21 1 0,0-21 16,1 21-16,-1-22 0</inkml:trace>
  <inkml:trace contextRef="#ctx0" brushRef="#br3" timeOffset="112646.22">30565 14817 0,'0'0'0,"21"-21"0,0-43 15,0 64 1,-21-21-16,21 0 0,0 21 0,-21-21 16,22-1-16,-1 1 0,0 0 15,0 0-15,21 21 0,-20-21 16,-1 0-16,21-22 0,-21 22 0,0 0 15,1 0-15,-1 0 0,0-1 16,-21 1-16,-21 21 16,0 0-16,-22 0 0,1 21 15,0 22-15,-1-22 0,1 21 16,0-21-16,20 22 0,-20-1 0,21 0 16,-21-20-16,42 20 0,0 0 15,0-21-15,0 22 0,0-22 0,0 0 16,21 0-16,0 22 0,0-43 0,0 21 15,0 0-15,1 0 0,20-21 16,-21 0-16,21 0 0,-20 0 16,20 0-16,-21 0 0,21-21 15,-20 21-15,-22-21 0,0 0 16,-22 21-16,1 0 16,-21-22-16,0 22 0</inkml:trace>
  <inkml:trace contextRef="#ctx0" brushRef="#br3" timeOffset="115232.19">20087 16298 0,'0'0'0,"-21"0"0,21-21 31,21 0-15,0 21-16,22-21 0,-22 0 16,21 0-16,-21-1 0,22-20 15,-1 21-15,-21 0 0,21-22 0,-20 22 16,20-21-16,-21 21 0,-21-22 0,0 22 16,0-21-16,0 21 0,0-22 15,0 22-15,0 0 0,-21 21 0,0-21 16,0 21-16,-1 0 0,1 0 0,-21 0 15,21 21-15,-22 0 0,22 22 16,0-22-16,0 21 0,0 0 0,0 22 16,-1-22-16,1 1 0,21-1 15,0 0-15,0 1 0,0-22 16,0 21-16,0-21 0,0 0 0,0 1 16,21-1-16,1-21 0,-1 0 0,0 0 15,0 0-15,0 0 0,22 0 16,-22 0-16,0 0 0,21-21 0,-21 21 15,22-22-15,-22 1 0,21 0 0,1-21 16,-1 21-16,-21-1 0,21-20 16,1 21-16,-1-21 0,-21 20 0,22 1 15,-1 0-15,-21 0 0,0 21 0,0 0 16,1 0-16,-1 0 0,-21 21 16,0 0-16,0 0 0,0 22 0,0-22 15,0 21-15,0-21 0,-21 22 16,-1-22-16,1 21 0,21-21 15,-21 22-15,0-22 0,0 0 0,21 0 16,-21 0-16,-1 1 0,1-22 16,21-22 15,21 22-31,1-21 0,-1 0 16,0 0-16,0 0 0,0-22 15,0 22-15,1-21 0,-1 21 0,0-22 16,0 1-16,0 0 0,0-1 0,1 22 15,-22 0-15,0-21 0,0 21 16,0 42 0,-22 0-1,22 0-15,-21 0 0,0 22 16,21-22-16,-21 21 0,21-21 0,0 22 16,0-1-16,0-21 0,0 0 0,0 22 15,0-22-15,0 0 0,0 0 16,0 0-16,21 0 0,0-21 0,0 22 15,22-22-15,-22 0 0,21 0 0,-21 0 16,22 0-16,-1 0 0,0 0 16,1-22-16,-1 22 0,0-21 0,1 0 15,-1-21-15,-21 21 0,22-22 0,-22 1 16,21 0-16,-21-22 16,0 1-16,1-1 0,-1 22 0,0-22 15,0 1-15,0 20 0,-21-20 0,0 21 16,0 20-16,0-20 0,0 21 15,0 0-15,-21 21 0,0 0 16,0 21-16,0 0 0,-1 0 0,1 22 16,-21-1-16,21 0 0,0 1 15,-22-1-15,22 0 0,0 22 16,0-22-16,0 22 0,21-22 0,0 0 16,0 1-16,0-1 0,0 0 15,0 1-15,21-22 0,0 21 0,21 0 16,1-20-16,-1-22 0,-21 21 15,21-21-15,1 0 0,-1 0 16,0 0-16,1 0 0,-22 0 0,21 0 16,22-21-16,-43-1 0,0 1 15,0 0-15,0-21 0,1 21 16,-22-22-16,21 22 0,-21-21 0,0 21 16,0-22-16,0 22 0,0 0 15,-21 21-15,-1 0 16,1 21-16,0-21 0,21 21 0,-21 22 15,0-22-15,0 0 0,-1 21 0,22-21 16,0 22-16,0-22 16,0 0-16,0 0 0,0 22 0,22-43 15,-1 21-15,0 0 0,21 0 0,-21-21 16,22 0-16,-22 0 0,21 0 16,1 0-16,-1 0 0,0 0 0,1 0 15,-1 0-15,-21-21 0,21 0 0,1 0 16,-22 21-16,21-22 0,-21-20 15,-21 21-15,22 0 0,-22 0 0,0-1 16,0-20-16,0 21 0,0 0 16,-22 21-16,1 0 15,0 21-15,0 0 0,0 0 16,0 0-16,21 1 0,-22-1 16,22 0-16,-21 21 0,0-21 15,21 1-15,0-1 0,0 0 16,-21 0-16,21 0 15,0-42 17,21 0-32,0 0 0,0 0 15,-21-1-15,22 1 0,-1 0 16,0 0-16,0 0 0,0 0 0,0-1 16,1 1-16,20 0 0,-21 0 15,0 0-15,22 0 0,-22 21 0,0 0 16,0 0-16,0 0 0,-21 21 15,0 0-15,21-21 0,-21 21 0,22 0 16,-22 22-16,0-22 0,0 0 16,21 0-16,0 0 0,0-21 0,-21 21 15,21 1-15,0-1 0,22-21 0,-22 21 16,0-21-16,21 0 0,-20 0 16,20 0-16,-21 0 0,21 0 0,1 0 15,-1 0-15,0 0 0,1 0 0,-22-21 16,21 0-16,-21 21 0,1-22 0,-1 1 15,-21-21-15,0 21 16,0-22-16,0 22 0,0-21 0,0 0 0,0-1 16,-21 1-16,21 21 0,-22-22 15,1 22-15,0 21 0,0 0 16,0 0-16,0 0 0,-22 0 0,22 21 16,0 1-16,0 20 0,0-21 0,-22 21 15,22 1-15,-21 20 16,21-20-16,21-1 0,0-21 0,0 0 15,0 22-15,0-22 0,0 0 0,0 0 16,21-21-16,-21 21 0,21-21 16,0 0-16,21 0 0,-20 0 0,-1 0 15,0 0-15,0 0 0,21 0 0,-20-21 16,-1 0-16,0 0 16,-21 0-16,21-1 0,0-20 0,-21 21 15,0-21-15,0-1 0,21-20 0,-21-1 16,22 22-16,-1-22 0,-21 1 15,21-1-15,-21 1 0,21-1 0,0 1 16,-21 21-16,0-22 0,21 22 0,-21-1 16,22 1-16,-22 21 0,0 0 15,0 42 1,0 0-16,0 21 0,-22-20 16,1 20-16,21 0 15,-21 22-15,21-22 0,-21 22 0,21-22 16,-21 21-16,21 1 0,0-1 0,0-20 15,0 20-15,0-20 0,0-1 16,0 0-16,21 1 0,0-22 0,0 21 16,0-21-16,22 0 0,-22 1 0,0-22 15,0 0-15,0 0 0,22 0 16,-22 0-16,0 0 0,0 0 0,0-22 16,1 1-16,-1 0 0,0 0 0,0 0 15,0 0-15,0-22 16,1 1-16,-1 0 0,-21 20 0,21-20 0,0 0 15,0 21-15,-21-1 0,0 1 16,0 0-16,0 42 16,0 0-1,0 1-15,0 20 0,0-21 16,0 0-16,0 22 0,0-22 0,21 21 16,-21-21-16,22 0 0,-22 22 0,0-22 15,0 0-15,0 0 0,0 0 16,0 1-16,-22-22 15,1 21-15,0-21 0,0 0 0,0 0 16,0 0-16,-1 0 0,1 0 16,0 0-16,0-21 0,0 21 0,-22-22 15</inkml:trace>
  <inkml:trace contextRef="#ctx0" brushRef="#br3" timeOffset="115496.41">21759 15960 0,'-21'-21'0,"42"42"0,-63-42 0,21-1 16,21 1-16,0 0 0,21 21 16,0 0-16,0-21 15,22 21-15,-1 0 0,0 0 16,1 0-16,-1-21 0,0 21 0,22 0 15,-22 0-15,0 0 0,22 0 0,-22 0 16,1-21-16,-1 21 0,-21 0 16,21 0-16,-20 0 0,20 0 0,-21 0 15,-21-22-15,21 22 0,0 0 16</inkml:trace>
  <inkml:trace contextRef="#ctx0" brushRef="#br3" timeOffset="116029.93">25781 15706 0,'0'0'0,"42"-21"0,-21-1 16,1 1-16,-1 0 0,0 21 0,-21-21 15,0 0-15,-21 21 16,0 21 0,-22 0-16,22 21 0,-21 1 0,-1-1 15,1 22-15,21 20 0,-21-20 16,-1 20-16,1-20 0,0 21 15,20-22-15,-20 1 0,21-1 0,-21 22 16,20-22-16,1 1 0,0-1 0,0 1 16,21-1-16,0-20 0,0-1 15,0 0-15,21 1 0,0-1 0,0-21 16,1 0-16,20-21 0,-21 0 16,21 0-16,1 0 0,-1-21 0,0 0 15</inkml:trace>
  <inkml:trace contextRef="#ctx0" brushRef="#br3" timeOffset="119497.97">26204 16108 0,'0'0'0,"0"-21"0,0-22 16,0 22-16,0 0 0,0 0 15,21 21-15,-21-21 0,22 0 0,-22-1 16,21-20-16,0 21 0,0 0 0,0 0 15,0-22-15,1 22 0,-1-21 16,0 21-16,0-1 0,-21-20 0,0 21 16,0 0-16,0 0 0,0-1 0,0 1 15,-21 21 1,0 21-16,0 1 0,-1 20 16,1-21-16,0 21 0,0 22 0,0-22 15,0 22-15,21-1 0,-22 1 16,1-1-16,0-20 0,21 20 0,-21 1 15,21-1-15,0-21 0,-21 1 0,21-1 16,0 0-16,-21 1 0,21-1 16,0-21-16,0 0 0,0 1 0,-22-1 15,1-21-15,0 0 0,0 0 16,0 0-16,0 0 0,-1-21 16,1 21-16,0-22 0,-21 1 0,21 0 15,-1 0-15,-20 21 0,21-21 16,0 0-16,0 21 0,-1 0 15,1 0-15,0 0 0,0 0 16,21 21-16,0 0 16,0 0-16,21 0 0,0 0 15,0-21-15,22 22 0,-1-22 0,0 0 16,1 21-16,-1-21 0,22 0 16,-22 0-16,21 0 0,-20-21 0,20 21 15,-20-22-15,-1 22 0,0-21 0,-21 0 16,1 0-16,20 0 0,-42-22 15,21 22-15,-21 0 0,21-21 16,-21 21-16,0-22 0,0 22 0,0 0 16,0 0-16,0 42 15,0 0 1,0 0-16,-21 22 0,0-22 16,21 21-16,-21-21 0,21 0 0,-21 22 15,21-22-15,-22 0 0,1 0 0,21 0 16,0 1-16,21-44 31,1 22-15,-1-21-16,-21 0 0,21 0 15,0 0-15,-21 0 0,21-1 0,0 1 16,-21 0-16,0 0 0,22 0 16,-1 21-16,-21-21 15,21 21-15,0 21 16,-21 0-16,0 0 0,0 0 15,21 0-15,0 1 0,1-1 0,-22 0 16,21 0-16,0 0 0,0-21 0,0 21 16,0 1-16,1-1 0,20-21 15,-21 0-15,21 0 0,-20 0 0,20 0 16,0 0-16,1 0 0,-22-21 0,21 21 16,-21-22-16,22 1 0,-22 0 15,0-21-15,0 21 0,0-22 16,-21 1-16,21 0 0,1-1 0,-1-20 15,-21-1-15,21 1 0,-21-1 16,21-20-16,-21 41 0,0-20 0,0 20 16,0 1-16,0 21 0,0 0 0,0 0 15,0 42 1,-21 0-16,0 0 0,21 21 0,-21 1 16,-1-1-16,1 22 0,0-1 15,0 1-15,0-22 0,0 21 16,-1 1-16,1-22 0,21 22 0,-21-22 15,0 0-15,21-20 0,-21 20 0,21-21 16,0 0-16,0 0 0,0 1 0,0-44 47,21 1-47,0 0 0,0 0 0,0 0 16,-21 0-16,22-22 0,-1 22 15,0 0-15,0 0 0,0 0 16,-21 42 15,0 0-31,0 0 0,0 0 0,0 0 16,0 1-16,0-1 0,21 0 0,1 0 15,-1-21-15,0 21 0,0 0 16,0-21-16,0 0 0,1 22 16,20-22-16,0 0 0,1 0 0,-1 0 15,0 0-15,-21 0 0,22-22 16,-1 1-16,-21 21 0,0-21 0,1 0 15,-1 0-15,0 0 0,-21-1 16,0-20-16,0 21 0,0 0 0,0 0 16,0-1-16,0 1 0,-21 21 15,0 0-15,-1 0 16,1 21-16,0 22 0,0-22 0,0 0 16,0 21-16,-1 1 0,1-22 15,21 21-15,-21-21 0,21 22 16,0-22-16,0 0 0,0 0 0,0 0 15,0 1-15,21-1 0,0-21 0,1 0 16,-1 0-16,0 0 0,0 0 16,0-21-16,0-1 0,1 1 0,-1 21 15,-21-21-15,21 0 0,0-21 16,0 20-16,0 1 0,1 0 0,-22 0 16,21 0-16,-21 0 0,21-1 0,-21 44 31,0-1-16,0 0-15,0 0 16,0 0-16,0 0 16,0 1-16,0-1 0,0 0 0,0 0 15,21-21 1,0 21-16,22-21 0,-22 0 0,0 0 16,0 0-16,21 0 0,-20 0 0,-1-21 15,0 21-15,0-21 0,0 0 16,0 0-16,1-1 0,-22 1 0,0 0 15,21 0-15,0 0 0,-21 0 0,0-1 16,0 1-16,0 42 31,0 1-31,0-1 16,0 0-16,-21 21 0,21-21 16,-21 1-16,21-1 0,0 0 0,0 21 15,0-21-15,0 1 0,0-1 16,21 0-16,0 0 0,0-21 15,0 0-15,0 0 0,1 0 0,-1 0 16,21-21-16,-21 0 0,0 0 16,1 21-16,-1-43 0,0 22 0,0 0 15,0-21-15,22-22 16,-22 1-16,-21 20 0,21-20 16,0-1-16,0 1 0,0-1 0,1-20 15,-1 20-15,-21 1 0,0 20 16,21 1-16,-21 21 0,0-22 0,-21 65 31,0-1-31,21 21 16,-22 0-16,1 1 0,0-1 0,21 22 15,-21-22-15,21 21 0,-21 1 16,21-22-16,0 22 0,0-22 0,0 0 16,0 1-16,0-1 0,0 0 0,21 1 15,0-22-15,0 0 0,0 0 16,1 0-16,-1 1 0,21-22 15,0 0-15,-20 0 0,20 0 0,-21 0 16,21 0-16,-20-22 0,20 1 16,-21 0-16,0 0 0,0 0 0,1-22 15,-1 22-15,0-21 0,0 0 16,0-1-16,-21 1 16,0 21-16,-21 21 0,0 0 15,-21 0-15,20 0 0,-20 0 16,21 21-16,0 0 0,-22-21 0,22 21 15,0 0-15,21 1 0,0-1 0,-21-21 16,21 21-16,0 0 0,0 0 16,21-21-16,0 0 15,0 0-15,1 0 16,-1 0-16,0 0 0,0 0 16,0 0-16,0 0 0,1-21 15,-1 0-15,0 0 0,-21 0 16,21-1-16,0 1 0,-21 0 15,0 0-15,0 42 32,0 0-32,0 0 0,0 1 15,0-1-15,-21 0 0,21 0 16,0 0-16,0 0 16,0 1-16,21-22 15,0 0-15,1 0 16,-1 0-16,0 0 0,0 0 0,0 0 15,0 0-15,1 0 0,-1-22 0,0 22 16,0-21-16,0 0 0,0 0 16,1 0-16,20-22 0,-21 22 15,-21 0-15,21 0 0,-21 0 0,21 0 16,-21-1-16,0 44 31,-21-1-31,0 0 0,0 0 16,21 0-16,-21 0 0,0 1 15,-1-1-15,22 0 0,0 0 0,0 0 0,-21 0 16,21 1-16,0-1 16,0-42 15,0-1-15,21 22-16,-21-21 0,0 0 0,22 0 15,-1 0-15,-21 0 0,21-1 16,-21 1-16,21 0 0,-21 0 15,21 21-15,-21-21 0,0 42 32,0 0-32,0 0 0,0 0 15,0 1-15,0-1 0,0 0 16,0 0-16,21-21 16,1 21-16,-1-21 0,0 0 0,-21 21 15,21-21-15,0 0 0,0 0 0,1 0 16,-1 0-16,0 0 0,0 0 15,0 0-15,0-21 0,22 21 0,-22-21 16,0 0-16,0 21 0,0-21 16,-21 0-16,22-1 0,-1 1 15,0 0-15,0 0 0,0 0 0,-21 0 0,21 21 16,-21-22-16,22 1 0,-22 42 62,-22-21 17,1 0-79,0 0 0,0 22 15,0-22-15,21 21 0,-21 0 16,-1-21-16,1 21 0,21 0 0,-21 0 15,21 1-15,0-1 0,0 0 0,0 0 16,0 0 0,0 0-16,0 1 15,21-22 1,0 0-16,1 0 0,-1 0 16,0 0-16,0 0 0,21 0 0,-20 0 15,-1-22-15,21 22 0,-21-21 16,0 0-16,1 0 0,-22 0 15,21 0-15,0-1 0,-21 1 0,0 0 16,0 0-16,-21 21 47,0 21-47,21 0 0,-22 0 16,22 1-16,-21-22 0,21 21 0,0 0 15,0 0-15,0 0 16,21-21-1,1 0-15,-1 0 0,0 0 16,0 0-16,0 0 0,0 0 16,22 0-16,-22 0 0,0 0 0,0 0 15,0-21-15,1 21 0,-1 0 16,0-21-16,0 21 0,0 0 0,-21 21 47,0 0-32,0 0-15,0 1 16,21-1 0,1-21-16,-1 0 15</inkml:trace>
  <inkml:trace contextRef="#ctx0" brushRef="#br3" timeOffset="119768.01">28406 15854 0,'-43'0'15,"86"0"-15,-128 0 0,64-21 0,42 21 16,0 0-1,21 0-15,-20 0 0,20 0 0,0 0 16,1 0-16,-1 21 0,0-21 0,1 0 16,-1 0-16,-21 0 0,0 0 15,0 0-15,-21-21 16,0 0-16,0-1 16,-21 22-16</inkml:trace>
  <inkml:trace contextRef="#ctx0" brushRef="#br3" timeOffset="120045.72">28003 15727 0,'0'0'0,"0"21"16,22-21 15,-1 0-31,0 0 0,0 0 15,0 0-15,0 0 0,-21-21 16,22 21-16,-22-21 0,0 0 16,0-1-1,-22 22-15,1-21 16,0 21-16,21 21 31,21-21-31,22 0 0,-22 22 16</inkml:trace>
  <inkml:trace contextRef="#ctx0" brushRef="#br3" timeOffset="120433.52">30924 15579 0,'0'-43'0,"0"86"0,0-107 0,0 43 15,0 0-15,22 21 16,-1 0 0,0 0-16,0 42 0,0-21 15,0 22-15,1-22 0,-1 42 16,0-20-16,0 20 0,-21 1 0,0-1 15,0 22-15,0 0 0,-21-22 0,0 22 16,-22-22-16,1 22 0,-21-22 16,-1-20-16,1 20 0,-22-20 0,0-1 15,1 0-15,-1 1 0,0-22 16,1 0-16,20 0 0,1 0 0,-1 0 16,1 1-16,20-1 0,1 0 15,21 0-15,0-21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57:39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1270 0,'0'0'0,"0"-21"0,0 0 16,0 0-16,0-1 16,0 1-16,0 0 15,0 0 1,21 42 31,-21 0-47,0 0 0,0 22 15,0-22-15,0 21 0,0 1 0,0-1 16,0 21-16,0-20 0,0 20 16,-21-20-16,0 20 0,0 1 0,21-1 15,-21-21-15,-1 22 0,22-22 0,0 1 16,0-1-16,0 0 0,0-21 15,0 1-15,0-1 0,0 0 16,22-21 0,-1 0-16,0 0 15,0-21-15,0 0 0,-21-1 16,21 1-16,1-21 0,-1 21 0,0-22 16,0 1-16,0 0 0,0-1 15,1 1-15,-1 0 0,0-1 0,0 1 16,0 21-16,-21-21 0,0 20 15,21 22-15,-21-21 0,0 0 0,22 21 16,-22 21 0,0 0-1,0 1-15,0-1 0,0 21 0,0-21 16,0 22-16,0-1 16,0 0-16,0 1 0,0-1 0,0-21 15,0 21-15,0-20 0,0 20 16,0-21-16,0 0 0,21 0 0,0 1 15,0-1-15,0-21 0,0 0 16,1 0-16,-1 0 0,21 0 16,-21 0-16,0-21 0,1 21 0,-1-22 15,0 1-15,-21 0 0,21 0 16,0-21-16,0 20 0,-21-20 0,0 0 16,22-1-16,-22 1 0,21-21 0,-21 20 15,0 1-15,0 21 16,0-22-16,0 1 0,0 21 0,0 0 15,0 0-15,-21-1 16,-1 22-16,1 0 16,0 22-16,0-1 15,21 0-15,0 0 16,0 0-16,0 0 16,21-21-16,0 22 0,0-22 15,1 0-15,-1 21 0,21-21 0,-21 0 16,22 0-16,-22 0 0,21 0 15,0-21-15,22-1 0,-22 22 0,1-21 16,-1-21-16,0 21 0,1 0 16,-1-1-16,0-20 0,-21 0 15,1 21-15,-1-22 0,0 1 0,0 0 16,-21-1-16,0 1 0,0 21 16,0-22-16,0 22 0,0 0 0,0 0 15,0 0-15,-21 21 0,0 0 16,0 0-16,21 21 0,-22 0 15,22 0-15,-21 0 0,0 22 0,21-1 16,0 0-16,0 1 0,0-1 16,0 0-16,0 1 0,0-1 0,0 0 15,0 22-15,0-22 0,-21 1 16,21-1-16,0 21 0,0-20 16,-21-1-16,21 0 0,0 1 0,0-22 15,0 21-15,0-21 0,0 1 16,0 20-16,0-21 0,0 0 15,0-42 17,0 0-17,0 0-15,21-22 0,-21 22 16,21-21-16,0 21 0,0 0 0,-21-22 16,22 22-16,-1 0 0,-21-21 0,21 42 15,0-22-15,-21 1 16,21 21-16,0 0 15,-21 21-15,22 1 0,-22-1 16,0 0-16,0 0 0,0 0 16,0 0-16,0 1 0,0-1 0,0 21 15,0-21-15,21 0 0,-21 1 0,21-1 16,-21 0-16,21 0 0,0 0 16,-21 0-16,21-21 0,1 0 15,-1 0-15,0 0 0,0 0 0,0 0 16,0 0-16,1 0 15,-1-21-15,0 0 0,0 0 16,0 0-16,0 0 0,1-1 0,-22-20 16,21 21-16,0 0 0,-21 0 15,0-22-15,21 43 0,-21-21 0,21 0 16,-21 42 15,0 0-31,0 0 16,-21 1-16,21-1 0,0 0 0,0 0 15,0 0-15,0 0 0,0 1 16,0-1-16,0 0 16,0 0-16,21-21 0,0 21 15,1-21-15,-1 0 0,0 0 16,21 0-16,-21 0 0,22 0 0,-22 0 16,21 0-16,-21-21 0,1 0 0,20 0 15,-21 0-15,0-1 0,0 1 16,1 0-16,-1 0 0,0 0 0,0-22 15,-21 22-15,0 0 0,21 0 0,-21 0 16,0 0-16,21 21 0,-21-22 16,0 1-16,0 42 31,0 1-15,0 20-16,0-21 0,0 0 15,-21 22-15,21-1 0,0 0 0,0 1 16,0-1-16,0 21 0,0-20 15,0 20-15,0 1 0,0-1 0,21 1 16,-21 20-16,0-20 0,0 21 0,22-22 16,-22 22-16,21-22 0,-21 22 0,0 0 15,0-1-15,0 1 0,0 0 16,0-22-16,0 22 0,0-22 0,0 1 16,-21-1-16,-1-20 0,1-1 0,0 0 15,0-21-15,0 22 0,-22-43 0,22 0 16,-21 0-16,0 0 0,-1 0 15,1-21-15,0-1 0,20-20 0,-20 21 16,21-43-16,-21 22 0,42-21 16,0-1-16,0 1 0,0-1 0,0-21 15,0 22-15,0-22 0,0 1 16,21 20-16,21-21 0,-21 1 0,0 20 16,22-20-16,-1 20 0,0 1 0,-20-1 15,20 1-15,0 20 0,1-20 16,-1 20-16,0 1 0,1 0 15,-1-1-15,-21 1 0,21 21 0</inkml:trace>
  <inkml:trace contextRef="#ctx0" brushRef="#br0" timeOffset="851.39">5524 1693 0,'0'0'0,"0"-21"0,22 0 0,-22 0 16,0 0-16,21 0 0,0-1 15,-21 1 1,0 42 0,0 22-1,0-22-15,0 0 0,0 21 16,0 1-16,0-1 0,0-21 0,0 22 15,0-1-15,-21-21 0,21 21 16,0-20-16,0-1 0,0 0 16,0-42 15,0 0-15,0-1-16,21-20 0,-21 21 0,0-21 15,0 20-15,21-20 0,0 0 0,0-1 16,-21 1-16,22 21 0,-1 0 0,-21-22 15,21 22-15,0 21 0,0-21 16,0 21-16,1 0 0,-1 0 0,0 0 16,0 21-16,0-21 0,-21 21 0,21 1 15,1 20-15,-1-21 16,-21 0-16,0 22 0,0-22 0,21 21 16,-21-21-16,0 0 0,21 22 0,-21-22 15,0 0-15,0 0 16,21-21 15,-21-21-31,0 0 0,0 0 0,21 0 16,1-1-16,-22 1 0,21-21 15,0 21-15,0-22 0,-21 22 0,21-21 16,0 21-16,-21 0 0,22-1 0,-1 1 16,0 21-16,0 0 15,0 0 1,-21 21-16,0 22 0,0-22 0,0 0 15,0 21-15,0 1 0,0-22 0,0 21 16,0-21-16,0 22 0,0-22 16,0 0-16,0 0 0,0 0 0,0 1 15,0-1-15,0 0 0,0 0 0,0 0 16,21-21 15,1 0-31,-1 0 0,0 0 0,0-21 16</inkml:trace>
  <inkml:trace contextRef="#ctx0" brushRef="#br0" timeOffset="2008.74">6879 1778 0,'0'0'0,"21"-42"16,-21 21-16,0-1 16,0 1-16,0 0 0,0 0 15,0 0-15,-21 0 0,0 21 0,21-22 16,-21 22-16,0-21 0,-1 21 15,1 0-15,0 0 0,0 21 0,0 1 16,0-1-16,-1 0 0,1 21 0,0-21 16,0 22-16,0-1 0,0-21 15,21 22-15,0-1 0,-22-21 16,22 0-16,0 22 0,0-22 0,0 0 16,0 0-16,22 0 0,-1-21 15,0 0-15,0 0 16,0 0-16,0 0 0,1 0 0,20-21 15,-21 21-15,0-21 0,0 0 0,1 0 16,-1-1-16,0 1 0,0 0 16,-21-21-16,0 21 0,21-1 0,-21-20 15,21 21-15,-21 0 0,0-22 0,0 22 16,0 0-16,0 0 16,0 42-1,-21 0-15,21 0 16,-21 1-16,21 20 0,-21-21 0,21 0 15,0 22-15,0-1 0,0-21 16,0 21-16,0-20 0,0-1 0,0 0 16,0 0-16,21 0 0,0 0 0,-21 1 15,21-1-15,1-21 0,-1 0 16,0 0-16,0 0 0,21 0 0,-20 0 16,-1 0-16,0 0 0,0-21 0,0 21 15,0-22-15,1 1 0,-1 0 0,0 0 16,0 0-16,-21 0 0,21-22 15,0 22-15,-21 0 0,0-21 0,0 20 16,22 1-16,-22 0 0,0 0 16,-22 42 15,22 0-31,-21 22 0,21-22 16,-21 0-16,21 0 0,0 21 0,0-20 15,0-1-15,0 0 0,0 21 16,0-21-16,21 1 0,0-1 0,1-21 15,-1 21-15,0 0 0,0-21 16,0 0-16,0 21 0,22-21 0,-22 0 16,0 0-16,21 0 0,-20 0 0,20-21 15,-21 0-15,0 21 0,0-21 16,1 0-16,-1-1 0,0 1 0,0 0 16,0 0-16,0-21 0,-21 20 15,0 1-15,0-21 0,0 21 0,0 0 16,0-1-16,0 1 0,0 42 31,0 1-31,0-1 0,-21 0 16,21 0-16,-21 0 0,21 0 0,-21 1 15,21 20-15,0-21 0,0 0 0,0 0 16,0 1-16,0-1 16,-21 0-16,21 0 0,0-42 62,0 0-62,0 0 16,0-1-16,0 1 0,21 0 0,-21 0 15,21-21-15,0 20 0,0 1 0,1-21 16,-1 21-16,0 0 0,21-1 16,-21 1-16,1 21 0,-1 0 0,0 0 15,0 0-15,0 0 0,0 0 0,1 0 16,-22 21-16,21 1 0,-21-1 0,0 0 15,0 0-15,0 0 0,0 0 16,0 1-16,0 20 0,0-21 16,0 0-16,0 0 0,0 1 0,0-1 15,0 0-15,0 0 0,0 0 16,-21-21 0,-1 0 15,1-21-31,21 0 15,-21 21-15,0-21 0</inkml:trace>
  <inkml:trace contextRef="#ctx0" brushRef="#br0" timeOffset="2190.9">7366 1482 0,'0'0'0,"-42"-21"15,42-1 1,-22 22 0,22-21-1</inkml:trace>
  <inkml:trace contextRef="#ctx0" brushRef="#br0" timeOffset="4415.89">9948 1545 0,'0'0'15,"0"-21"1,-21 21 0,21 21-16,-21 0 15,21 22-15,0-22 0,0 21 16,0 1-16,0-22 0,0 21 0,0 0 16,0 1-16,0-1 0,-21-21 0,21 22 15,-21-22-15,21 0 0,0 21 16,0-21-16,0 1 0,0-1 15,0 0-15,0-42 32,0 0-32,0-1 15,0 1-15,0 0 0,0-21 0,0 21 16,0-22-16,0 1 0,21 0 0,0-1 16,-21 1-16,21 21 15,0-22-15,-21 1 0,21 21 0,1 0 16,-1 0-16,0 21 0,0 0 15,0 0-15,0 0 0,1 42 16,-1-21-16,0 0 0,0 22 16,0-22-16,0 21 0,-21 0 0,22-20 15,-22 20-15,21-21 0,-21 21 0,0-20 16,0-1-16,21 21 0,-21-21 16,21 0-16,-21 1 0,21-22 15,0 0 1,1 0-16,-1 0 0,-21-22 15,21 22-15,0-21 0,0 0 16,0-21-16,1 21 0,-1-1 16,-21-20-16,21 0 0,0 21 0,0-22 15,0 1-15,1 0 0,-1-1 0,0 22 16,0 0-16,0 0 0,-21 0 16,21 21-16,1 0 0,-22 21 15,0 0-15,0 0 16,0 0-16,0 22 0,0-22 15,0 21-15,0-21 0,0 22 0,0-22 16,0 21-16,0-21 0,0 0 0,0 1 16,0 20-16,0-21 0,0 0 0,21 0 15,0 1 1,0-22-16,0 0 0,0 21 0,22-21 16,-22 0-16,21 0 0,1 0 0,-1 0 15,0 0-15,1-21 0,-1-1 0,-21 1 16,21 21-16,1-21 0,-22-21 15,0 21-15,0-1 0,0-20 0,1 21 16,-22-21-16,0 20 0,0-20 0,0 0 16,0 21-16,0-22 0,0 22 0,0 0 15,0 0-15,-22 21 16,1 0-16,0 0 0,0 0 16,0 21-16,0 21 0,-1-21 15,22 1-15,-21 20 0,0 0 0,21-21 16,-21 22-16,21-1 15,0-21-15,0 22 0,0-22 0,0 0 16,0 21-16,21-21 0,0 1 0,0-1 16,1-21-16,-1 21 0,0 0 0,0-21 15,21 0-15,-20 0 0,20 0 16,-21 0-16,21 0 0,1 0 0,-1 0 16,-21 0-16,22 0 0,-1-21 0,-21 0 15,21 0-15,-20-1 0,20 1 0,-21-21 16,0 21-16,22-22 0,-22 1 15,0-21-15,0 20 0,0 1 0,0-22 16,-21 22-16,22-21 0,-1 20 16,-21 1-16,0-22 0,21 43 0,0-21 15,-21 0-15,0 20 0,0 1 16,0 0-16,0 0 0,0 0 0,0 42 31,0 21-15,0-21-16,-21 22 0,0-22 0,21 21 15,-21 1-15,21 20 0,0-21 0,0 1 16,-22 20-16,22-20 0,0 20 0,0-21 16,0 1-16,0-1 0,0 0 15,0-20-15,22 20 0,-1-21 16,0 0-16,0 0 0,0 1 0,22-1 16,-22-21-16,21 0 0,-21 0 0,22 0 15,-22 0-15,21 0 0,-21-21 16,22 21-16,-22-43 0,0 22 0,21 0 15,-21-21-15,1-1 0,-1 1 0,0-22 16,0 22-16,-21-21 0,21-1 0,-21 22 16,21-22-16,-21 22 0,0 0 15,0-1-15,0 22 0,0-21 0,0 21 16,0-1-16,-21 44 16,0-1-1,0 21-15,21-21 16,0 22-16,-21-1 0,21 0 0,-21 1 15,-1 20-15,22-21 0,0 1 0,-21 20 16,21-20-16,-21-1 0,21-21 16,-21 21-16,21-20 0,0 20 0,0-21 15,0 0-15,0 0 0,0 1 0,0-1 16,21-21 15,0-21-31,-21-1 0,21 1 16,1 0-16,-1 0 0,-21 0 0,21 0 15,0-1-15,0 1 0,-21 0 16,21 0-16,1 0 0,-22 0 16,21 21-1,-21 21-15,0 0 16,0 0-16,0 0 0,0 0 0,0 1 16,0-1-16,0 0 0,0 0 15,21 0-15,-21 0 0,0 1 0,0-1 16,21-21-16,0 21 0,0 0 0,1-21 15,-1 0-15,0 0 0,0 0 16,0 0-16,22 0 0,-22 0 0,0 0 16,21 0-16,-21-21 0,1 0 15,-1 21-15,0-21 0,21-1 0,-21 1 16,1 0-16,-1 0 0,0 0 16,0-22-16,0 22 0,-21 0 0,21 0 15,1 21-15,-22-21 0,21 21 16,-21-21-16,0 42 15,0 0-15,0 0 16,0 0-16,-21 0 0,-1 22 0,22-22 16,-21 0-16,21 0 0,0 0 0,0 1 15,0-1-15,0 0 0,0 0 16,0 0-16,21 0 0,1-21 0,-22 22 16,21-22-16,0 0 0,0 0 0,0 0 15,0 0-15,22 0 0,-22 0 16,0 0-16,21 0 0,-20 0 0,-1-22 15,21 1-15,-21 21 0,0-21 16,-21 0-16,22 0 0,-22 0 0,0-1 16,0-20-16,0 21 0,0-21 0,0 20 15,0 1-15,0 0 0,-22 0 0,1 0 16,0 0-16,0-1 0,0 22 16,0 0-16,-1 0 0,1 0 0,-21 0 15,21 0-15,0 0 0,-1 22 0,-20-22 16,21 21-16,0-21 0,0 21 0,-1 0 31,22 0-31,0 0 16,22-21-16,-1 0 0,0 0 15,21 0-15</inkml:trace>
  <inkml:trace contextRef="#ctx0" brushRef="#br0" timeOffset="5035.31">14245 1842 0,'0'-22'0,"0"44"0,0-65 16,0 22-16,0 0 0,-21 0 0,21 0 15,-21-1-15,0 22 0,-1 0 0,1 0 16,0 0-16,0 0 0,0 0 16,0 0-16,-1 22 0,1-1 0,-21 0 15,21 0-15,0 0 0,-1 22 16,1-22-16,0 0 0,0 21 0,0-21 15,21 1-15,0 20 0,0-21 0,0 0 16,0 0-16,0 1 0,0-1 0,0 0 16,21-21-16,-21 21 0,21-21 15,0 0-15,0 21 0,1-21 0,-1 0 16,21 0-16,-21 0 0,0 0 0,1 0 16,-1-21-16,0 0 0,21 21 0,-21-21 15,1 0-15,-1-22 0,0 22 16,0-21-16,0-1 0,22 1 15,-22 0-15,0-22 0,0 1 0,-21 20 16,21-20-16,0-1 0,-21 22 0,22-21 16,-22 20-16,0 1 0,0 0 15,0 20-15,0-20 0,0 21 0,0 0 16,0 42 0,0 0-16,0 0 15,-22 0-15,22 22 0,-21-1 16,21-21-16,0 43 0,0-22 0,0 0 15,0 22-15,0-22 0,0 22 0,0-22 16,0 0-16,0 1 0,0-1 16,0 0-16,0 1 0,0-22 15,0 21-15,21-21 0,1 1 0,-1-1 16,-21 0-16,21-21 0,-21 21 0,21-21 16,0 0-16,0 0 15,1 0 1,-1 0-16,-21-21 0,0 0 15,0 0-15,0-1 16,0 1-16,0 0 0,0 0 16,0 0-16,0 0 0</inkml:trace>
  <inkml:trace contextRef="#ctx0" brushRef="#br0" timeOffset="5324.77">12425 1672 0,'-64'0'0,"128"0"0,-170 21 0,64-21 16,-1 0-16,22 0 0,0 0 0,42 0 31,0 0-31,22 0 16,-1 0-16,0 0 0,1 0 0,-1 0 15,0 0-15,22 0 0,-22 0 0,0 0 16,1-21-16,-1 21 0,-21 0 16,0 0-16,1 0 0,-1 0 0,-21-21 15,0 0 1,0 0-16,21 0 16</inkml:trace>
  <inkml:trace contextRef="#ctx0" brushRef="#br0" timeOffset="5983.11">16489 1630 0,'21'-21'0,"-42"42"0,42-63 0,0 20 16,0 1-16,-21 0 15,0 0-15,21 0 0,-21 0 16,22 21-16,-22-22 16,0 44-1,0 20 1,0-21-16,0 21 0,0 1 0,0 20 16,0 1-16,0-1 0,0 1 0,0-1 15,-22 1-15,1 20 0,0-20 0,0-1 16,0 22-16,0 0 0,-1-22 15,-20 22-15,21 0 0,-21-1 0,20-20 16,1-1-16,0 1 0,0-1 16,0 1-16,21-22 0,0 22 0,0-43 15,0 21-15,0-21 0,0 0 0,0 1 16,0-1-16,0-42 16,0-1-1,0 1-15,0 0 0,0 0 0,0-21 16,0-1-16,0 1 0</inkml:trace>
  <inkml:trace contextRef="#ctx0" brushRef="#br0" timeOffset="6278.96">16446 1990 0,'0'0'0,"0"-64"16,22 1-16,-22-1 0,21 22 0,-21-64 16,21 85-16,0-21 0,-21-1 15,21 22-15,0 0 0,1 0 16,-1 0-16,21-1 0,0 22 0,-20 0 15,41 0-15,-21 0 0,1 0 0,-1 22 16,0-1-16,-20 21 0,20 0 0,-21-20 16,-21 20-16,0 0 0,0 1 15,0-1-15,-21 0 0,0 1 0,0-1 16,-22-21-16,1 21 0,21-20 0,-22-1 16,1 0-16,0 21 0,21-42 15,-22 21-15,22 1 0,-21-1 0,21-21 16,-1 0-16,1 21 0,21-42 31,21 0-31,22 21 0,-22-22 16,21 1-16</inkml:trace>
  <inkml:trace contextRef="#ctx0" brushRef="#br0" timeOffset="7183.53">17335 1609 0,'22'-21'0,"-44"42"0,44-64 16,-22 65 15,0-1-31,-22 0 0,1 0 16,21 0-16,0 22 0,-21-22 15,0 21-15,21 0 0,-21-20 0,21 20 16,0-21-16,0 21 0,0-20 0,0-1 16,0 0-16,0 0 0,0 0 0,21-21 15,0 21-15,0-21 16,0 0-16,22 0 0,-22 0 0,21 0 15,-21-21-15,22 0 0,-22 21 16,0-21-16,21 0 0,-20-22 0,-1 22 16,0-21-16,-21 21 0,0-22 0,21 1 15,-21 21-15,0-21 0,0-1 16,0 22-16,0 0 0,0 0 0,0 0 16,0 42-1,0 0 1,0 0-16,0 21 0,-21-20 0,21 20 15,-21-21-15,21 21 0,0-20 0,0 20 16,0-21-16,0 21 0,0-20 16,0-1-16,0 21 0,0-21 0,21-21 15,0 21-15,0 1 0,0-22 0,1 0 16,-1 0-16,21 0 0,-21 0 16,22 0-16,-22 0 0,21-22 0,-21 22 15,22-21-15,-22 0 0,21-21 16,-21 21-16,0-22 0,1 1 0,-1 0 15,0-1-15,-21-20 0,0-1 16,21 1-16,-21 20 0,0-20 0,0-1 16,0 22-16,0 0 0,0-1 0,0 22 15,0 0-15,0 0 0,0 42 16,-21 0 0,21 0-16,0 1 0,0 20 0,0-21 15,0 21-15,0 1 0,0-1 16,0 0-16,0 1 0,0-1 0,0 0 15,-21 1-15,21-1 0,-21 0 16,21 1-16,0-22 0,0 0 0,0 0 16,-22 0-16,22 1 0,0-1 15,22-42 17,-22-1-17,21 22-15,0-21 0,0 0 0,0 0 16,0 0-16,1 0 0,-1-1 0,0 1 15,21 0-15,-21 21 0,1-21 0,20 21 16,-21 0-16,0 0 0,0 0 16,1 0-16,-1 21 0,0-21 15,0 21-15,-21 0 0,21 1 0,-21-1 16,0 0-16,0 0 0,0 0 16,0 0-16,-21 1 0,0-1 0,0 0 15,0 0-15,-22-21 0,22 21 0,0 0 16,-21-21-16,20 22 0,-20-22 0,0 0 15,21 21-15,-22-21 16,22 0-16,0 0 0,0 0 16,0 0-16,-1 0 15,22-21-15,-21 21 0,21-22 16,0 1-16</inkml:trace>
  <inkml:trace contextRef="#ctx0" brushRef="#br0" timeOffset="8279.35">18965 1312 0,'0'-21'0,"0"42"0,0-63 0,0 21 16,21 0-16,-21 0 0,0-1 15,0 1 1,0 42-1,0 1-15,0 20 0,0 0 16,-21 1-16,21-1 0,0 21 16,-21-20-16,21 20 0,0-20 0,-21 20 15,0-21-15,21 22 0,0-22 0,-21 1 16,21-1-16,-22 0 0,22-21 16,-21 22-16,21-22 0,0 0 15,0 0-15,0 0 0,0 1 0,21-1 16,1-21-16,-1 0 15,0 0-15,0 0 0,0 0 0,0-21 16,1-1-16,-1 1 0,0 0 16,0 0-16,0 0 0,0 0 0,1-1 15,-1-20-15,0 21 0,-21-21 0,0 20 16,21 1-16,-21 0 0,21 0 0,-21 0 16,0 42 15,0 0-31,0 0 0,0 0 0,0 22 15,0-22-15,0 0 0,0 0 0,-21 0 16,21 22-16,0-22 0,0 0 16,0 0-16,0 0 0,0 1 15,21-22-15,0 0 0,1 0 0,-1 0 16,0 0-16,0 0 0,0 0 16,0-22-16,1 22 0,-1-21 15,0 0-15,0 0 0,0 0 0,0 0 16,1-1-16,-1-20 0,0 21 0,0 0 15,21-22-15,-20 22 0,-1-21 16,0 21-16,0 0 0,0-1 16,0 1-16,1 21 0,-1 0 0,0 0 15,0 0-15,0 0 16,-21 21 0,21 1-16,-21-1 0,0 0 15,0 0-15,22-21 31,-1 0-15,-21-21-16,0 0 0,21 0 16,-21-1-16,0 1 15,0 0 1,0 0-16,-21 21 16,0 0-16,-1 0 15,1 21-15,0 0 0,-21 0 16,21 1-16,-22-1 0,1 21 0,21-21 15,-22 22-15,22-22 0,0 21 0,0-21 16,0 22-16,21-22 0,0 0 0,0 21 16,0-21-16,0 1 0,21-1 15,0-21-15,21 21 0,-20 0 0,20-21 16,0 0-16,1 21 0,-22-21 0,21 0 16,0 0-16,1 0 0,-1 0 15,-21 0-15,0-21 0,22 21 0,-22-21 16,0 0-16,0 0 0,0-1 15,1 1-15,-22 0 0,0 0 0,0 0 16,0 0-16,0-22 0,0 22 0,0 0 16,0-21-16</inkml:trace>
  <inkml:trace contextRef="#ctx0" brushRef="#br0" timeOffset="8619.25">19621 1355 0,'0'0'0,"-21"0"0,-63 42 15,62-21-15,1 0 0,21 1 16,0-1-16,0 0 0,0 0 16,0 0-16,21-21 0,1 21 15,-1-21-15,0 0 0,0 0 0,21 0 16,-20 0-16,-1 0 0,0 0 15,0 0-15,-21-21 16,0 0-16,0 0 0,-21 0 16,0 21-16,0 0 15,-1 0-15,1 0 16,0 0-16,0 0 16,0 21-16,21 0 15,0 0-15,0 0 16,0 1-1,42-22-15</inkml:trace>
  <inkml:trace contextRef="#ctx0" brushRef="#br0" timeOffset="8983.2">20743 1947 0,'0'-21'47,"21"21"0,1 0-47,-1 0 0,0 0 16</inkml:trace>
  <inkml:trace contextRef="#ctx0" brushRef="#br0" timeOffset="9183.33">21082 1926 0,'21'0'78,"0"0"-78,0 0 15,1 0-15,-1 0 16</inkml:trace>
  <inkml:trace contextRef="#ctx0" brushRef="#br0" timeOffset="9375.01">21484 1926 0,'21'0'110,"0"0"-110,1-21 15</inkml:trace>
  <inkml:trace contextRef="#ctx0" brushRef="#br0" timeOffset="9807.54">22669 1503 0,'-21'-21'0,"21"0"0,-21-1 0,0 1 15,21 0 1,0 0-16,0 0 0,0 0 16,0-1-16,0 1 0,0 0 0,0 0 15,0 0-15,0 0 0,0-1 16,21 1-16,0 0 0,0 0 0,1 0 15,-1 21-15,0-21 0,0-1 0,21 22 16,-20 0-16,-1-21 0,21 21 16,-21 0-16,0 0 0,22 0 0,-22 21 15,0 1-15,-21-1 0,21 0 16,-21 0-16,0 21 0,0-20 0,0 20 16,0 0-16,0-21 0,-21 22 0,0-1 15,0 0-15,-22-20 0,22 20 16,0-21-16,-21 21 0,21-20 15,-1 20-15,-20-21 0,21 0 0,0 22 16,0-22-16,-1 0 0,1 0 0,0 0 16,0 0-16,21 1 0,-21-1 15,0 0-15,21 0 0,-22 0 16,1 0-16</inkml:trace>
  <inkml:trace contextRef="#ctx0" brushRef="#br0" timeOffset="10138.93">22479 2307 0,'0'0'0,"0"21"15,-21-21-15,21 22 0,0-1 16,21-21 0,0 0-1,0 0-15,0 0 0,1 0 16,-1 0-16,0-21 0,0 21 0,0-22 15,-21 1-15,0 0 0,0 0 16,0 0-16,0 0 0,-21 21 16,0 0-1,0 0-15,0 0 0,-1 0 16,1 0-16,0 0 0,0 21 16,0-21-16,21 21 0,-21-21 15,21 21-15</inkml:trace>
  <inkml:trace contextRef="#ctx0" brushRef="#br0" timeOffset="11183.32">4699 3112 0,'21'-22'0,"-42"44"0,42-65 0,-21 22 16,0 0-16,0 0 0,0 0 15,0 63 1,0-21 0,0 21-16,0 1 0,0 20 15,0 1-15,0-22 0,0 22 16,0-1-16,-21 1 0,21-22 0,0 21 16,0-20-16,-21 20 0,21-20 15,-21-1-15,21-21 0,-22 21 0,22 1 16,0-22-16,0 0 0,0 0 0,0 0 15,0 1-15,-21-1 16,0-21-16,0 0 16,21-21-16,-21-1 15,0 1-15,21 0 0,-22 0 0,22 0 16,-21 0-16</inkml:trace>
  <inkml:trace contextRef="#ctx0" brushRef="#br0" timeOffset="11499.23">4445 3429 0,'0'0'0,"0"-42"15,0-85-15,0 84 16,0 1-16,0 0 0,0 21 16,0-22-16,21 22 0,0 0 0,22-21 15,-1 20-15,0 1 0,22 0 0,-1 0 16,1 0-16,-1 21 0,22 0 16,-22 0-16,1 0 0,-1 21 0,-20 21 15,20-21-15,-42 1 0,1 20 0,-1 0 16,-21 1-16,0-1 0,-21 0 15,-1 1-15,-20-1 0,0 0 16,-1 1-16,-20-1 0,21-21 0,-22 21 16,22-20-16,-22 20 0,22-21 0,0 0 15,20 0-15,-20-21 0,21 22 16,0-22-16,0 0 0,21 21 16,21-21 15,0 0-31,0-21 15,0-1-15,0 22 0</inkml:trace>
  <inkml:trace contextRef="#ctx0" brushRef="#br0" timeOffset="11995">6011 3281 0,'21'0'0,"-42"0"0,64-21 0,-22 0 0,0-1 15,0 1-15,-21 0 0,0 0 16,0 0-16,0 0 0,0-1 0,0 1 16,-21 21-16,0 0 15,0 0-15,-22 0 0,22 0 0,-21 21 16,21 1-16,-22-1 0,1 0 0,0 0 16,-1 0-16,1 22 0,0-1 15,20-21-15,1 21 0,0-20 16,0-1-16,0 0 0,21 0 0,0 0 15,0 0-15,0 1 0,21-1 16,0 0-16,0-21 0,0 0 16,1 21-16,20-21 0,-21 21 0,21 0 15,1-21-15,-22 22 0,0-22 0,21 21 16,-20-21-16,-1 21 0,0 0 16,0-21-16,-21 21 0,0 0 0,0 1 15,-42-1-15,21 0 16,-22-21-16,1 21 0,0-21 0,-1 21 15,1-21-15,0 0 0,-22 21 0,22-21 16,-1 0-16,1 0 16,0 0-16,21 0 0,-22 0 0,22 0 15,0 0-15,0 0 0,0 0 16,21-21-16,0 0 16,0 0-1,21 21-15,0-21 16,0 21-16,0-21 0,0 21 15,22-22-15</inkml:trace>
  <inkml:trace contextRef="#ctx0" brushRef="#br0" timeOffset="12323.72">6583 3133 0,'0'-21'0,"0"-1"16,0-20 0,0 63-1,0 22 1,0-22-16,0 21 0,0 0 0,0 1 16,0 20-16,21-20 0,-21-1 0,21 21 15,-21-20-15,0-1 16,0 0-16,0 1 0,0-22 0,0 21 15,0-21-15,0 1 0,0-1 0,21 0 16,-21 0-16,0 0 0,21-21 31,-21-21-15,22 0 0,-1 21-16</inkml:trace>
  <inkml:trace contextRef="#ctx0" brushRef="#br0" timeOffset="12751.45">7154 3090 0,'0'-21'0,"0"0"0,0 0 0,0 0 16,-21 42 30,21 0-46,-21 0 0,0 0 0,0 1 16,21 20-16,-22-21 0,1 21 16,0 1-16,-21 20 0,21-20 0,-1-1 15,-20 0-15,21 22 0,-21-22 16,20 0-16,1 1 0,-21-1 16,21-21-16,0 22 0,21-22 0,-22 0 15,22 0-15,-21 0 0,21 0 0,-21-21 16,21 22-16,0-1 15,0-42 64,0-1-64,0 1 16,0 0-31,0 0 0</inkml:trace>
  <inkml:trace contextRef="#ctx0" brushRef="#br0" timeOffset="14027.11">7662 3239 0,'0'0'0,"0"-43"16,0 22-16,-21 21 31,21 21-16,-21 0-15,21 1 16,-21 20-16,21-21 0,0 21 0,0 1 16,0-1-16,-21-21 0,21 22 0,-22-1 15,22-21-15,0 21 0,-21-20 0,0 20 16,0-21-16,21 0 0,0 0 16,0 1-16,-21-1 0,21 0 15,-21-21-15,21-21 47,0 0-47,0-1 0,21 22 16,-21-21-16</inkml:trace>
  <inkml:trace contextRef="#ctx0" brushRef="#br0" timeOffset="14263.43">7535 3323 0,'0'-21'0,"0"42"0,21-84 15,-21 20-15,0 22 0,0 0 0,0 0 16,22 0-16,-1 21 0,0 21 31,0 0-31,0 0 0,-21 0 0,21 22 16,1-22-16,-1 21 0,0-21 0,0 22 15,0-22-15,0 21 0,-21-21 0,22 1 16,-1-1-16,0 0 0,0 0 16,0 0-16,0 0 0,1 1 15,-1-22-15,0 0 16,0 0-1,-21-22-15,0 1 0,21 21 16,0-21-16</inkml:trace>
  <inkml:trace contextRef="#ctx0" brushRef="#br0" timeOffset="14747.12">8361 3133 0,'0'0'0,"0"-21"0,0-1 0,0 1 15,0 0-15,-21 21 31,-1 0-31,1 21 0,0 0 0,0 1 16,-21-1-16,20 0 0,1 21 16,0-21-16,0 22 0,-21-22 15,20 21-15,1-21 0,0 22 0,21-22 16,-21 0-16,21 21 0,-21-20 0,21-1 16,0 0-16,0 0 0,21-21 31,0 0-31,0 0 0,0 0 15,1-21-15,-1 21 0,0-21 0,0 0 16,0-1-16,0-20 0,1 21 0,-1-21 16,0 20-16,21-20 15,-21 0-15,1-1 0,-1 1 0,0 21 16,0-21-16,0 20 0,-21-20 0,0 21 16,21 0-16,1 21 0,-22 21 31,0 21-31,0-21 0,0 22 0,0-1 15,0 0-15,0 1 0,0-1 0,0 0 16,0 22-16,0-22 0,0 1 0,0-22 16,0 21-16,0 0 0,-22-20 15,22-1-15,0 21 0,0-21 0,0 0 16,0 1-16,0-1 0,0 0 16,-21-21-16,0 0 15,21 21-15,-21-21 31,0 0-31</inkml:trace>
  <inkml:trace contextRef="#ctx0" brushRef="#br0" timeOffset="25867.58">1884 5948 0,'0'0'0,"-21"0"0,-1 0 31,1 0-31,0 0 15,0 0-15,0 0 0,0 0 0,-1 0 16,-20 0-16,21 0 0,-21 0 0,-1 0 16,22 0-16,-21 0 0,-1 0 15,22 0-15,-21 0 0,21 0 0,-22 0 16,22 0-16,0 0 16,0 0-16,0 0 0,0 0 0,-1 0 15,1 0-15,0 0 16,21-21 15,21 21-31,0 0 16,22 0-16,-1-21 0,22 21 15,20 0-15,1 0 0,0-22 0,20 22 16,-20 0-16,21 0 0,0 0 16,0 0-16,-1 0 0,1 0 0,-21 0 15,0 0-15,-22 0 0,-21 0 16,22 0-16,-43 0 0,21 0 15,-20 0-15,-1 0 16,-42 0 47,-1 0-63,1 0 15,0 0-15,0 0 16,21-21-16,0 0 0,-21 0 15</inkml:trace>
  <inkml:trace contextRef="#ctx0" brushRef="#br0" timeOffset="26319.13">2498 5567 0,'-22'-21'0,"44"42"0,-65-42 0,22 21 0,0 0 16,21-21-16,-21 21 0,0 0 15,21 21 1,0 0 0,21-21-16,0 21 0,0 0 15,0-21-15,22 21 0,-22 1 0,21-22 16,0 21-16,1-21 16,-1 0-16,-21 21 0,22-21 0,-1 0 15,0 0-15,-21 21 0,22-21 0,-22 21 16,0-21-16,0 0 0,-21 21 15,0 1-15,0-1 16,0 0-16,0 0 0,-21 0 16,0 0-16,-21 1 0,-1-1 0,1 21 15,0-21-15,-22 22 0,1-22 0,-1 21 16,1-21-16,-1 22 0,1-1 16,-1-21-16,22 21 0,-22-20 15,22 20-15,0-21 0,20 0 0,-20 0 16,21 1-16,0-1 0,21 0 15,0 0-15,-21-21 0,42-21 63,0 0-63,0 0 0,0 21 0,0-22 16</inkml:trace>
  <inkml:trace contextRef="#ctx0" brushRef="#br0" timeOffset="54706.17">741 1778 0,'-21'0'79,"-1"-21"-79,1 21 15,0 0-15,0-21 0,0 21 16,-22 0-16,22 0 0,0-21 15,-21 21-15,21 0 0,-1-22 0,1 22 16,0-21-16,-21 21 0,21 0 16,-1 0-16,1 0 15,42 0 32,1 0-47,-1 0 16,0 0-16,21 0 0,-21 0 15,22 0-15,-1 0 0,22 0 0,-22 0 16,0 0-16,22 0 16,-22 0-16,22 0 0,-22 0 0,0 0 15,1 0-15,-1 0 0,-21 0 16,21 0-16,-20 0 0,-1 0 0,0 0 16,0 0-16,0 0 0,0 0 15,1 0 1,-1 0 31,-21-21-47,0 0 31,0 0-15,-21 21-1,21-21-15,0-1 0,-22 1 16,1 0-16,0 0 15,21 0-15,-21 21 0,21-21 16,-21 21-16,0-22 0,-1 1 16,1 21-16,0 0 15,21 21 63,21-21-78,0 22 16,1-22-16,-1 0 0,-21 21 16,21-21-16,0 0 0,0 21 0,0-21 15,1 21-15,-1-21 0,0 21 16,0-21-16,0 21 16,-21 1-16,0-1 15,0 0-15,-21 0 16,0 0-16,0 0 0,0 1 15,-22-1-15,22 21 0,0-21 16,-21 0-16,20 22 0,-20-22 0,21 21 16,-21-21-16,20 1 0,-20-1 15,21 0-15,0 0 0,0 0 0,21 0 16,-22-21-16,22 22 16,22-44 30,-1 22-46,0-21 0,0 0 16,0 0-16,22 0 0,-22-22 0,21 22 16,0-21-16,1 21 0,-1-22 15,0 1-15,1 21 0,-1-21 0,-21 20 16,22 1-16,-22 0 0,-21 0 16,21 21-16,-21 21 78,0 0-63,0 0 1</inkml:trace>
  <inkml:trace contextRef="#ctx0" brushRef="#br0" timeOffset="63631.15">4805 5355 0,'0'0'0,"21"-42"16,-21 21-16,0 0 15,0-1-15,0 1 0,0 0 0,0 0 16,0 42 15,0 0-31,0 0 16,0 22-16,0-1 0,0 0 0,-21 1 15,0 20-15,21 1 0,-22-22 0,1 22 16,0-1-16,0-21 16,0 22-16,0-22 0,-1 1 0,1-1 15,0-21-15,0 21 0,21-20 0,0-1 16,0 21-16,0-21 15,0 0-15,0 1 0,0-44 63,0 1-63,0 0 16,21 0-16,-21 0 15,21-22-15,0 22 0,1 0 16,-22-21-16,42 21 0,-21-22 0,0 1 15,0 0-15,22 20 0,-22-20 16,21 0-16,-21 21 0,22-1 0,-22-20 16,21 21-16,-21 21 0,1-21 0,-1 0 15,0 21-15,0 0 16,0 0-16,-21 21 16,0 0-16,0 21 0,0-21 0,0 22 15,0-1-15,0-21 0,0 22 16,0-1-16,0 0 0,0 1 0,0-1 15,0-21-15,0 21 0,0-20 0,0-1 16,0 0-16,0 0 16,0 0-16,21 0 0,1-21 0,-1 22 15,0-22-15,0 0 0,0 0 16,0 0-16,1 0 0,-1-22 16,0 1-16,0 21 0,0-21 0,0-21 15,1 21-15,-22-22 0,21 22 0,0-21 16,0-1-16,-21-20 0,21 21 15,-21-1-15,0-20 0,0 20 0,21 1 16,-21 21-16,0-21 0,0-1 0,0 22 16,0 0-16,0 0 0,0 0 15,0-1-15,0 1 16,0 42 15,22 1-15,-1-22-16,-21 21 0,21-21 0,0 0 15,-21 21-15,21-21 0,0 0 16</inkml:trace>
  <inkml:trace contextRef="#ctx0" brushRef="#br0" timeOffset="64232.09">6244 5398 0,'0'0'0,"-21"-22"16,0 22 0,0 0-16,21 22 0,0-1 15,-22-21-15,1 21 0,21 21 0,-21-21 16,0 22-16,21-1 0,-21 0 16,-64 128-1,64-149-15,0 21 0,0 1 16,-1-1-16,1-21 0,0 0 0,0 22 15,0-22-15,21 0 0,-21 0 0,21 0 16,0 0-16,0-42 47,0 0-47,21 0 0,0 0 0,0 0 16,-21-22-16,21 1 0,0 0 15,1-1-15,-1 1 0,0 0 0,0-22 16,0 22-16,0-22 0,1 22 0,-1 0 15,0-1-15,-21 1 0,21 21 16,0-22-16,0 22 0,1 0 16,-22 0-16,21 0 0,0 21 0,0 0 15,0 0 1,0 0-16,-21 21 0,22 21 0,-22-21 16,21 1-16,-21 20 0,0 0 0,0 1 15,21-1-15,-21 0 0,0 1 16,0-1-16,0 0 0,0 1 0,0-1 15,0 0-15,0-21 0,0 22 0,0-22 16,0 0-16,0 0 0,-21 0 16,21 1-16,0-1 0,0 0 15,0 0-15,-21-21 16,-1 0 0,22-21 15,-21 21-31</inkml:trace>
  <inkml:trace contextRef="#ctx0" brushRef="#br0" timeOffset="64463.83">5969 5948 0,'-21'-21'16,"21"0"-1,0-1 1,21 22-16,0 0 0,0-21 0,0 21 15,1-21-15,20 21 0,-21 0 0,0 0 16,22-21-16,-22 21 0,0 0 16,0 0-16,0 0 0,0 0 15,1 0-15,-1 0 0,0-21 16,0 21 0,-21-21-16,21 21 15,0-22-15</inkml:trace>
  <inkml:trace contextRef="#ctx0" brushRef="#br0" timeOffset="64827.04">6964 5292 0,'0'0'0,"-21"-21"16,-1 21-1,22 21 17,0 0-32,0 0 0,0 21 0,0-20 15,0 20-15,0-21 0,0 21 0,0 1 16,0-1-16,0 0 0,0 1 16,0-1-16,0 0 0,-21 1 15,21-22-15,-21 21 0,0-21 0,21 22 16,-21-22-16,0 0 0,21 0 0,-22 0 15,22 1-15,-21-1 0,21 0 16,-21 0-16,0-21 16,21-21 15,0 0-15,21 0-16,0-1 0</inkml:trace>
  <inkml:trace contextRef="#ctx0" brushRef="#br0" timeOffset="65283.2">6900 5461 0,'0'-21'0,"0"42"0,-21-63 16,21 21-16,-21-1 0,21 1 0,0 0 16,0 0-16,0 0 15,21 0-15,0 21 0,0-22 0,1 22 16,-1 0-16,0-21 0,0 21 0,21 0 15,-20 0-15,-1 0 0,0 0 16,0 0-16,21 21 0,-20-21 0,-22 22 16,21-1-16,-21 0 0,21 0 0,-21 0 15,0 0-15,0 1 0,0-1 16,0 0-16,-21 0 16,0 0-16,-1 0 0,1 1 0,0-1 15,0 0-15,-21-21 0,20 21 0,1 0 16,-21-21-16,21 21 0,0-21 15,-1 0-15,1 22 0,0-22 16,21-22 125,-21 22-141</inkml:trace>
  <inkml:trace contextRef="#ctx0" brushRef="#br0" timeOffset="71355.05">12171 5609 0,'21'0'16,"0"0"-16,0 0 0,-21-21 15,21 21-15,-21-21 0,22 21 16,-1 0-16,-21-21 0,0 0 15,21 21-15,-21-22 0,21 22 0,-21-21 0,0 0 16,0 0 0,-21 0-16,0 21 15,0-21-15,-1 21 0,1-22 16,0 22-16,0 0 0,0 0 16,-22 0-16,22 0 0,0 22 15,0-1-15,-21 0 0,20 0 0,1 0 16,-21 22-16,21-22 0,0 21 0,-1 0 15,1 1-15,0-1 0,0-21 16,21 22-16,0-22 0,0 21 0,0-21 16,0 0-16,0 1 0,0-1 0,0 0 15,0 0-15,21-21 0,0 21 16,0-21-16,1 0 0,-1 0 16,21 0-16,-21 0 0,0 0 0,22 0 15,-22-21-15,0 21 0,21-21 0,-20 0 16,-1 0-16,21-1 0,-21-20 0,0 21 15,1-21-15,-1 20 0,0-20 16,0 0-16,0 21 0,0-22 0,1 1 16,-1 21-16,-21-22 0,0 22 0,21 0 15,-21 0-15,21 21 16,-21-21-16,0 42 16,0 0-1,0 0-15,0 0 0,0 1 0,-21-1 16,21 21-16,0-21 0,0 22 15,0-1-15,0-21 0,0 21 0,0-20 16,0 20-16,0-21 0,21 0 0,0 22 16,0-22-16,1 0 0,-1 0 0,0 0 15,21-21-15,1 21 0,-1 1 16,0-22-16,22 0 0,-22 0 0,22 0 16,-1 0-16,1 0 0,-1 0 0,1 0 15,-22-22-15,21 22 0,-20-21 0,-22 0 16,21 0-16,-21 0 0,1-22 15,-1 22-15,0-21 0,-21 21 16,0-22-16,0 1 0,0 21 0,0-21 16,0 20-16,0 1 0,0 0 15,0 0-15,-21 0 0,0 21 0,-1 0 16,1 0-16,0 0 0,0 0 0,-21 21 16,20-21-16,1 21 0,-21 21 0,21-20 15,-22-1-15,22 21 0,0-21 16,0 22-16,0-22 0,0 0 0,21 21 15,0-21-15,0 1 0,0-1 0,0 0 16,0 0-16,0 0 0,21-21 0,0 21 16,0-21-16,0 0 0,22 0 15,-22 0-15,21 0 0,0 0 16,-20 0-16,20 0 0,0 0 0,-21-21 16,22 0-16,-22 0 0,21-21 15,-21 20-15,1-20 0,-1 21 0,0-21 16,0-22-16,0 22 0,0-1 0,1 1 15,-1-21-15,0 20 0,-21 1 0,0 0 16,21-1-16,-21 1 0,21 0 16,-21-1-16,0 22 0,0-21 0,0 21 15,0-1-15,0 1 0,0 0 16,-21 42 0,0 0-16,21 1 15,-21-1-15,21 21 0,-21-21 0,21 22 16,-22-1-16,22 21 0,-21-20 0,21-1 15,0 22-15,0-22 0,0 0 16,0 22-16,0-22 0,21 0 0,1 1 16,-1-22-16,0 21 0,-21-21 0,21 22 15,0-22-15,0 0 0,1 0 16,20-21-16,-21 21 0,0-21 16,22 0-16,-1 0 0,0 0 0,1 0 0,-1 0 15,0 0-15,1 0 0,20-21 16,-21 0-16,1 21 0,-1-21 0,0-21 15,-20 20-15,20 1 0,-21 0 16,0-21-16,0 21 0,-21-1 0,0-20 16,0 21-16,0 0 0,0 0 15,0-1-15,-21 22 0,0 0 16,0 0-16,0 0 0,-22 0 0,22 0 16,-21 0-16,21 22 0,-22-1 15,1 0-15,0 0 0,21 0 0,-22 22 16,22-22-16,0 0 0,0 0 0,21 0 15,0 0-15,0 1 0,0-1 0,0 0 16,0 0-16,21-21 0,-21 21 16,21 0-16,0-21 0,22 0 15,-22 0-15,0 0 0,21 0 0,1 0 0,-22 0 16,21 0-16,-21-21 0,22 0 16,-22 0-16,21 0 0,-21 0 15,0-22-15,1 1 0,20 0 0,-21-1 16,0 1-16,0 0 0,1-22 15,-1 22-15,-21-22 0,21 22 0,-21-22 0,21 22 16,-21-21-16,21 20 0,-21 1 16,0 0-16,0-1 0,0 1 0,0 21 15,0 0-15,0-1 0,0 1 16,-21 21 0,0 21-16,0 22 0,21-1 0,-21 0 15,-1 1-15,1-1 0,0 22 0,0-1 16,0 1-16,21-1 0,0 1 15,-21-1-15,21-21 0,0 22 0,0-22 16,0 22-16,21-22 0,0-21 0,0 22 16,21-22-16,-20 21 0,-1-21 0,21 0 15,0-21-15,-20 22 0,20-22 16,-21 0-16,21 0 0,-20 0 0,20 0 16,-21 0-16,0 0 0,0-22 0,1 22 15,-1-21-15,-21 0 0,0 0 0,21 21 16,-21-21-16</inkml:trace>
  <inkml:trace contextRef="#ctx0" brushRef="#br0" timeOffset="72043.63">8340 5630 0,'0'0'15,"0"-21"-15,0 0 0,0 0 0,0 0 16,0 63 15,0-21-31,0 43 0,0-22 16,0 22-16,0-1 0,0 1 0,0-1 15,0 1-15,-22-1 0,1 1 0,21-1 16,-21 1-16,0-1 0,21 1 16,0-1-16,-21-21 0,0 22 0,21-22 15,-22 1-15,22-22 0,0 21 0,0-21 16,0 0-16,-21 1 0,21-1 0,0 0 15,0-42 17,0 0-32,0-1 0,0 1 15,0 0-15,0-21 0</inkml:trace>
  <inkml:trace contextRef="#ctx0" brushRef="#br0" timeOffset="72336.94">8149 5842 0,'0'-21'0,"0"42"0,0-63 0,0-1 0,0 22 16,0 0-16,0 0 0,21 0 15,0 0-15,1-1 0,-1 22 0,21 0 16,-21-21-16,0 21 0,22 0 0,-1 0 16,-21 21-16,22 1 15,-22-1-15,0 0 0,0 0 0,-21 0 16,0 0-16,0 1 0,0 20 0,0-21 15,0 0-15,-21 0 0,0 1 16,0-1-16,-1 0 0,1-21 0,0 21 16,21 0-16,-21-21 0,0 21 0,0-21 15,21 22-15,0-1 16,0-42 15</inkml:trace>
  <inkml:trace contextRef="#ctx0" brushRef="#br0" timeOffset="72691.78">8784 5652 0,'0'0'15,"-21"0"1,0 21 0,21 21-16,-21-21 0,21 0 0,-22 22 15,22-22-15,0 21 0,0-21 0,0 1 16,0 20-16,0-21 0,0 0 15,0 0-15,0 1 0,22-1 16,-1-21-16,0 0 0,0 0 0,0 0 16,22 0-16,-22 0 0,0 0 15,0-21-15,21 21 0,-20-22 16,-1 1-16,0 0 0,0-21 0,0 21 16,0-22-16,-21 1 0,0 21 0,22-22 15,-22 1-15,0 21 0,0 0 16,0 0-16,0-1 0,0 1 0,0 42 31,0 1-15,-22-1-16,22 0 15,0 0-15,22-21 16</inkml:trace>
  <inkml:trace contextRef="#ctx0" brushRef="#br0" timeOffset="73155.55">9461 5313 0,'0'-21'15,"0"42"-15,0-63 0,-21 42 16,21 21-16,0 0 16,0 0-16,0 21 0,0-20 15,0 20-15,0 0 0,0 1 0,0 20 16,0-21-16,0 1 0,0-1 0,0 0 15,0 1-15,0-1 16,0 0-16,0-20 0,0-1 0,0 0 16,0 0-16,0 0 15,0-42 1,0 0 0,0 0-16,0 0 0,0-1 0,0 1 15,0-21-15,0 21 0,0 0 0,0-1 16,21 1-16,-21 0 0,22 0 15,-1 0-15,0 21 0,0 0 0,21 0 16,-20 0-16,-1 0 0,0 21 0,0 0 16,-21 0-16,0 0 15,0 1-15,0-1 0,0 0 0,0 21 0,0-21 16,-21 1-16,0-1 0,0 0 16,-1-21-16,1 21 0,-21 0 15,21-21-15,0 21 0,-1 1 0,-20-22 16,21 0-16,0 21 0,0-21 15,21-21 1,0-1 0,21 1-16</inkml:trace>
  <inkml:trace contextRef="#ctx0" brushRef="#br0" timeOffset="73992.02">10033 5292 0,'0'0'0,"0"-21"15,-21 42 1,0 0-16,21 0 16,-22 21-16,22 1 0,0-22 0,-21 42 15,0-20-15,21-1 0,-21 22 16,21-22-16,0 0 0,0 1 0,0-1 15,0 0-15,0 1 0,0-22 0,0 21 16,0-21-16,0 0 16,0 1-16,21-22 0,0 0 0,-21 21 15,21-21-15,1 0 0,-1 0 0,0 0 16,0-21-16,0 21 0,0-22 0,1 1 16,-1 0-16,0 0 0,0 0 15,0 0-15,-21-1 0,0 1 0,21 0 16,-21 0-16,22 21 0,-22 21 31,0 0-31,0 0 16,0 1-16,0-1 0,0 0 15,0 0-15,0 0 16,21-21-16,-21 21 0,21-21 16,0 0-16,0 0 15,0 0-15,1 0 0,-1-21 16,-21 0-16,21 21 0,0-21 15,0 0-15,0 0 0,1-1 0,-1-20 16,-21 21-16,21 0 0,0-22 0,0 22 16,0 0-16,1 0 0,-22 0 15,0 0-15,21 21 0,0 0 16,-21 21 0,0 0-1,0 0 1,0-42 31,0 0-32,0 0-15,-21 21 32,0 21-32,-1 0 0,1 0 15,0 0-15,0 22 0,0-22 16,21 0-16,0 0 0,-21 0 15,21 22-15,-22-22 0,22 0 0,0 0 16,0 0-16,0 0 16,0 1-16,22-22 0,-1 0 0,0 21 15,0-21-15,0 0 0,0 0 16,1 0-16,-1 0 0,0 0 0,0 0 16,0 0-16,0 0 0,-21-21 0,22-1 15,-1 22-15,-21-21 0,21 0 16,-21 0-16,21 0 0,-21 0 0,0-1 15</inkml:trace>
  <inkml:trace contextRef="#ctx0" brushRef="#br0" timeOffset="74195.2">10753 5207 0,'0'-21'0,"0"42"0,0-63 0,-22 21 15,22-1-15,0 1 16,-21 21-16,21 21 31,-21 1-15,21-1-16,0 0 0,0 0 16</inkml:trace>
  <inkml:trace contextRef="#ctx0" brushRef="#br0" timeOffset="75947.17">8467 7557 0,'0'-22'15,"0"44"-15,0-65 0,0 64 16,0 1 0,0 20-16,0-21 0,0 21 15,0 1-15,0-1 0,0 22 0,0-22 16,0 21-16,-22 1 0,22-1 0,0 1 16,0-1-16,-21-20 0,0 20 15,21 1-15,-21-22 0,0 22 0,0-22 16,-1 0-16,1 1 0,0-22 0,0 21 15,21-21-15,0 0 0,-21 1 0,21-1 16,-21 0-16,21-42 31,-22 0-15,22-22-16,-21 22 0,21-21 0,0 21 16,0-22-16</inkml:trace>
  <inkml:trace contextRef="#ctx0" brushRef="#br0" timeOffset="76211.19">8170 7874 0,'0'-42'0,"0"84"0,21-127 16,-21 43-16,22 0 0,-22 21 0,0-22 16,21 22-16,0-21 0,-21 21 15,21-1-15,0 1 0,0 0 16,1 21-16,-1 0 0,0 0 0,21 0 16,1 0-16,-1 0 0,0 21 15,1 0-15,-1 1 0,-21 20 0,21-21 16,-20 21-16,-22-20 0,0 20 0,0 0 15,0-21-15,-22 22 0,1-22 16,0 21-16,-21-21 0,21 1 0,-1-1 16,1 21-16,0-21 0,0-21 0,0 21 15,21 1-15,21-22 47,0-22-47</inkml:trace>
  <inkml:trace contextRef="#ctx0" brushRef="#br0" timeOffset="76795.11">8742 8001 0,'21'0'0,"-42"0"0,63-21 0,-21 0 15,0 0-15,1 21 16,-22-22-16,42 1 0,-21 0 0,0 0 16,0-21-16,22 20 0,-1 1 0,-21-21 15,22 21-15,-1-22 0,-21 1 0,21 21 16,-20-21-16,-1-1 0,0 22 15,-21-21-15,0 21 0,0-1 16,-21 22-16,0 0 0,-1 0 16,-20 0-16,0 0 0,21 22 15,-22-1-15,1 0 0,0 21 0,20-21 16,1 1-16,0-1 0,21 0 0,0 0 16,0 0-16,0 0 0,0 1 15,21-22-15,0 0 0,22 21 0,-22-21 16,0 0-16,21 0 0,1 0 0,-22 0 15,21 0-15,-21 0 0,1 0 0,-1 0 16,0 0-16,0 21 0,0-21 16,-21 21-16,21 0 0,-21 0 15,0 1-15,0-1 16,0 0-16,0 0 0,0 0 16,22-21-1,-1 0-15,0 0 16,0 0-16,0-21 0,0 21 15,-21-21-15,22 0 0,-1 0 0,0-1 16,-21 1-16,21 0 0,0 0 16,-21 0-16,0-22 0,21 22 15,-21 0-15,22 0 0,-22 0 0,0 42 32,0 0-32,0 0 0,0 0 15,0 1-15,0-1 16,0 0-16,0 0 0,0 0 0,-22 0 15,22 1-15,0-1 16,0-42 15</inkml:trace>
  <inkml:trace contextRef="#ctx0" brushRef="#br0" timeOffset="76971.78">9588 7345 0,'0'0'0,"0"-21"0,0 0 0,0-1 31,0 44 16,22-1-47,-1-21 0</inkml:trace>
  <inkml:trace contextRef="#ctx0" brushRef="#br0" timeOffset="77295.67">9885 7514 0,'0'21'16,"0"-42"-16,0 64 0,0-22 16,0 21-16,0-21 0,-21 0 0,21 1 15,0 20-15,0-21 0,0 0 0,0 0 16,0 1-16,0-1 0,0 0 0,0 0 15,0 0-15,21-21 16,-21 21-16,21-21 0,0 0 16,-21-21-16,21 21 0,-21-21 15,0 0-15,21 0 0,1 0 0,-22-1 16,21 1-16,-21 0 0,0 0 16,0-21-16,21 20 0,0-20 0,-21 21 15,21-21-15,-21 20 0,21 1 16,1 0-16,-1 21 0,-21-21 15,21 21-15,-21 21 16,21 0 0,-21 0-16,21 1 0,-21-1 15,21 0-15</inkml:trace>
  <inkml:trace contextRef="#ctx0" brushRef="#br0" timeOffset="78247.25">10477 7747 0,'22'0'16,"-1"-21"-16,-21 0 16,0 0-16,21-1 15,-21 1-15,0 0 0,0 0 0,0 0 16,0 0-16,0-1 0,-21 22 16,0 0-16,-1 0 15,-20 0-15,21 22 16,0-1-16,0 0 0,-1 0 0,1 0 15,-21 22-15,21-22 0,0 0 0,21 21 16,0-21-16,-22 1 0,22-1 0,0 0 16,0 0-16,22-21 15,-1 0-15,0 0 0,0 0 16,0 0-16,0 0 0,22 0 0,-22-21 16,0 21-16,0-21 0,0 0 0,1-1 15,-1 22-15,-21-21 0,0 0 0,21 0 16,-21 0-16,21 0 0,-21-1 15,0 1-15,0 0 0,0 0 0,0 0 16,0 42 0,0 0-1,0 0-15,-21 0 0,21 1 16,0-1-16,-21 0 0,21 0 0,0 0 16,0 0-16,0 1 0,0-1 15,0 0-15,0 0 0,21 0 0,0 0 16,0-21-16,0 0 0,1 0 0,20 0 15,-21 0-15,21 0 0,1 0 16,-1 0-16,0-21 0,1 0 0,-1 0 16,0 0-16,22 0 0,-22-1 0,-21 1 15,22-21-15,-1 21 0,-21-22 0,22 1 16,-1 0-16,-21-1 0,0-20 0,0 21 16,22-22-16,-43 22 0,21-1 15,-21 1-15,0 0 0,0-1 0,0 22 16,0 0-16,0 0 0,-21 21 15,0 0-15,-1 21 16,22 0-16,-21 0 0,0 1 16,0 20-16,0-21 0,0 21 0,-1 1 15,22-1-15,0 0 0,0 1 0,0-1 16,-21-21-16,21 22 0,0-1 0,0-21 16,0 21-16,0-20 0,21-1 15,-21 0-15,22 0 0,-1 0 0,0 0 16,0 1-16,0-22 0,0 0 0,1 0 15,-1 0-15,21 0 0,-21 0 0,0 0 16,22 0-16,-22-22 0,0 22 0,0-21 16,22 0-16,-22 0 0,0 0 15,0 0-15,-21-1 0,21 1 0,-21 0 16,21 0-16,-21-21 0,0 20 16,-21 22-1,0 0-15,21 22 16,-21-1-16,0 0 0,0 21 15,21-21-15,0 1 0,0-1 0,0 21 16,0-21-16,0 0 0,0 1 0,0-1 16,21 0-16,-21 0 0,21 0 0,0-21 15,0 0-15,0 21 0,1-21 16,-1 0-16,0 0 0,0 0 0,0 0 16,0 0-16,1-21 0,-1 0 0,0 0 15,0 0-15,0 0 0,0-1 16,1 1-16,-1 0 0,-21-21 0,0 21 15,0-22-15,21 22 0</inkml:trace>
  <inkml:trace contextRef="#ctx0" brushRef="#br0" timeOffset="78439.39">11388 7430 0,'-43'0'0,"86"0"0,-107 0 0,43 0 0,0 0 16,42 0 15,0 0-31,0 0 0,0 0 0,1 0 16,-1 0-16,21 0 0,-21 0 0,0 0 15,22-22-15,-22 22 0,0-21 0,0 21 16,22-21-16,-22 0 0</inkml:trace>
  <inkml:trace contextRef="#ctx0" brushRef="#br0" timeOffset="79947.12">13441 7472 0,'0'0'16,"21"0"-16,0-21 15,0 0-15,0-1 0,1 1 0,-1 0 0,0 0 16,0 21-16,0-42 0,0 20 0,1 1 16,-22 0-16,0 0 0,0 0 0,0 0 15,0-1-15,0 1 0,-22 0 16,1 0-16,-21 21 0,0 0 16,-1 0-16,1 0 0,-22 0 0,22 21 0,0 0 15,-1 0-15,1 1 0,21 20 16,0-21-16,0 21 0,21 1 15,0-22-15,0 21 0,21-21 0,0 22 16,0-22-16,21 21 0,1-21 0,-22 1 16,21 20-16,1-21 0,-1 0 0,-21 0 15,21 1-15,-20-1 0,-1 0 16,0 0-16,-21 0 0,0 0 16,0 1-16,-42-1 0,20-21 15,-20 0-15,0 21 0,-1-21 0,1 0 16,0 0-16,-22 0 0,22 0 0,0 0 15,-1 0-15,1 0 0,21-21 16,0 21-16,-1-21 0,1 21 16,0-22-16,21 1 0,0 0 15,0 0-15,0 0 0,0 0 0,0-1 16,0 1-16,0 0 0,21 21 31,-21 21-31,0 0 16,21 1-16,1-22 0,-22 21 0,21 21 15,0-21-15,0 0 0,-21 1 0,21-1 16,0-21-16,1 21 0,-1 0 0,0 0 16,0 0-16,21-21 0,-20 22 15,20-22-15,0 0 0,1 0 16,-1 0-16,-21 0 0,21 0 0,1 0 16,-1 0-16,-21 0 0,22-22 0,-22 22 15,0-21-15,21 0 0,-21 0 0,-21 0 16,22 0-16,-1-1 0,-21 1 15,0-21-15,0 21 0,0 0 0,0-1 16,0 1-16,0 0 0,0 42 31,0 0-31,-21 1 16,21-1-16,-22 0 0,22 0 16,0 0-16,0 0 0,-21 1 0,21-1 15,0 0-15,0 0 0,0 0 16,21-21-16,1 0 0,-1 21 15,0-21-15,21 0 0,-21 0 16,1 0-16,20 0 0,-21-21 0,0 21 16,22-21-16,-22 21 0,21-21 15,-21 0-15,0 0 0,1-1 0,20 22 16,-21-21-16,0-21 0,-21 21 0,21 21 16,-21-21-16,22-1 0,-22 1 0,0 42 31,0 1-16,-22-1-15,22 0 0,0 0 16,0 0-16,0 0 0,0 1 0,0-1 16,0 0-16,0 0 0,0 0 0,0 0 15,22 1-15,-1-22 0,0 21 0,0-21 16,0 0-16,0 0 0,1 0 16,-1 0-16,0 0 0,0 0 0,21 0 15,-20-21-15,-1 21 0,0-22 0,0 1 16,-21 0-16,21 0 0,0-21 0,1 20 15,-1-20-15,0 21 0,0-21 0,-21-1 16,21 1-16,0-22 0,1 22 16,-1-21-16,-21-1 0,0 22 0,21-22 15,-21 22-15,0 0 0,0 20 16,0 1-16,0 0 0,0 0 0,-21 21 16,0 21-1,21 0-15,0 22 0,-22-1 0,22-21 16,-21 43-16,21-22 0,-21 0 0,21 1 15,0 20-15,0-21 0,0 1 0,0-1 16,0 0-16,-21-20 0,21 20 0,0-21 16,-21 21-16,21-20 0,0-1 15,0 0-15,0 0 0,0 0 16,0-42 15,0 0-15,0 0-16,21 21 0,0-21 0,0-1 15,0 1-15,1 0 0,-1 0 16,0 0-16,0 21 0,0-21 0,22 21 16,-22 0-16,0 0 0,0 0 0,0 0 15,0 0-15,1 0 0,-22 21 0,0 0 16,0 0-16,0 0 0,0 0 16,0 1-16,0-1 0,-22 0 0,22 0 15,-21 0-15,-21-21 0,21 21 16,0 1-16,-22-22 0,22 21 0,0-21 15,-21 21-15,20-21 0,1 21 0,0-21 16,-21 0-16,21 0 16,-1 0-16,1 0 0,0 0 0,0 0 15,0 0-15,0 0 16,-1-21-16,1 21 0,0-21 16,-21 21-16</inkml:trace>
  <inkml:trace contextRef="#ctx0" brushRef="#br0" timeOffset="82056.39">8784 9483 0,'21'-21'0,"-42"42"0,63-42 0,-42-1 15,22 1-15,-1 0 0,0 0 16,-21 0-16,21 0 0,-21-1 16,21 1-16,-21 0 15,0 42 1,0 0-16,-21 22 16,21-1-16,-21 0 0,0 1 15,0 20-15,21 1 0,-22-22 0,1 22 16,0-1-16,-21-21 0,21 1 0,-1 20 15,1-20-15,0-1 16,0-21-16,-21 21 0,20-20 0,22-1 16,-21 0-16,0 0 0,0-21 15,0 0 1,21-21-16,0 0 0,-21 0 16,21-1-16,0 1 0,0-21 0,0 21 15,0-22-15,0 1 0,0 0 0,0-1 16,21 1-16,-21-21 0,21 20 15,-21 1-15,0 21 0,0 0 0,0-1 16,21 1-16,0 42 16,-21 1-16,21 20 0,-21-21 15,22 21-15,-22 1 0,21-1 16,0-21-16,-21 22 0,21-1 0,0-21 16,0 21-16,-21-20 0,22-1 0,20 21 15,-21-42-15,0 21 0,22 0 16,-22-21-16,21 0 0,0 0 0,1 0 15,-1 0-15,0 0 0,1 0 0,-1-21 16,0 0-16,1 0 0,-1 0 0,0-22 16,-20 22-16,-1-21 0,21 0 15,-42-1-15,21-20 0,-21 20 0,0-20 16,0-1-16,0 22 0,0-21 0,-21-1 16,0 22-16,0-22 0,-22 22 15,1 0-15,21-1 0,-21 22 16,-1 0-16,1 21 0,0 0 0,-1 0 15,1 21-15,21 0 0,0 0 16,-22 22-16,43-1 0,-21 0 0,21 1 16,0-1-16,0 22 0,0-22 0,0 0 15,0 43-15,21-43 16,0-21-16,1 22 0,-1-22 0,0 21 16,21-21-16,1 1 0,-22-1 0,21 0 15,0 0-15,-20-21 0,20 21 0,0-21 16,-21 0-16,22 0 0,-22 0 15,21 0-15,1 0 0,-1 0 0,0-21 16,1 0-16,-1 0 0,0 21 16,1-21-16,-22-1 0,21 1 0,-21-21 15,22 21-15,-43 0 0,21-22 16,-21 22-16,0 0 0,0 0 0,0 0 16,0-1-16,0 1 0,-21 21 15,-1 0-15,1 21 16,0 1-16,0-1 0,-21 0 0,20 0 15,1 21-15,0-20 0,21-1 0,0 21 16,0-21-16,0 0 0,0 1 0,0-1 16,0 0-16,0 0 0,21-21 15,0 0-15,1 21 0,20-21 16,-21 0-16,21 0 0,1 0 0,-22 0 16,21-21-16,22 0 0,-22 0 0,0 0 15,64-43 1,-85 43-16,22-21 0,-22-1 0,0 1 15,0 21-15,0-22 0,-21 1 0,22 0 16,-22-1-16,21 1 0,-21 0 16,0 21-16,0-1 0,0 1 0,0 0 15,0 42 1,0 0-16,-21 22 0,-1-22 16,1 21-16,21 22 15,-21-22-15,0 22 0,21-1 0,-21 1 16,0-1-16,21 1 0,-22-1 0,1 1 15,0-1-15,0 1 0,21-1 0,-21 22 16,0-22-16,-1 22 0,1 0 16,0-22-16,-21 85 0,21-84 15,-1 20-15,1-20 0,21-22 0,0 22 16,0-22-16,0 0 0,0-20 0,0-1 16,0 0-16,21 0 0,1-21 0,-1 0 15,0-21-15,21 0 0,1 0 16,-22-1-16,21 1 0,0-21 0,-20 0 15,20-1-15,-21 1 0,0 0 0,0-1 16,1-20-16,-22-1 0,0 22 16,0-22-16,0 1 0,-22-1 0,-20 22 15,21-21-15,0 20 0,-22 22 16,1-21-16,0 21 0,-1-1 0,1 1 16,0 21-16,21-21 0,-1 21 15,1 0-15,21-21 0,21 0 16,1 0-1,-1 21-15,21 0 0,0-22 0,1 22 16,-1-21-16,22 0 0,-22 21 0,0-21 16,1 0-16,-1 21 0,0-21 0,1-1 15,-1 1-15,-21-21 16,21 21-16</inkml:trace>
  <inkml:trace contextRef="#ctx0" brushRef="#br0" timeOffset="83261.16">10837 9567 0,'0'-21'0,"0"42"0,-21-42 15,0 21-15,0 0 0,0 21 16,-22 1-16,22-22 0,0 21 0,0 0 16,0 21-16,-1-21 0,1 1 15,0-1-15,21 0 0,0 21 0,0-21 16,-21 1-16,21-1 0,0 0 16,0 0-16,21 0 15,0-21 1,0 0-16,1 0 0,-1 0 0,0 0 15,0-21-15,0 21 0,0-21 0,1 0 16,-1 0-16,0-1 0,0 1 0,0-21 16,0 21-16,1-22 0,-1 22 15,-21 0-15,21 0 0,-21 0 0,21 21 16,-21 42 0,0-21-1,-21 0-15,0 22 0,21-22 0,0 21 16,-21-21-16,21 22 0,0-22 0,0 0 15,0 0-15,0 0 0,0 1 0,0-1 16,21-21-16,0 21 16,0-21-16,21 0 0,-20 0 15,-1 0-15,21 0 0,-21-21 0,22 21 16,-22-21-16,21-1 0,-21 22 0,0-21 16,22 0-16,-22-21 0,0 21 0,0-1 15,-21 1-15,0-21 0,21 21 16,-21 0-16,0-1 0,-21 22 31,21 22-31,-21-1 0,21 0 16,-21 21-16,21-21 15,0 1-15,0-1 0,0 0 0,0 0 16,0 0-16,0 0 0,0 1 0,21-1 16,0-21-16,0 0 0,1 0 15,-1 0-15,0 0 0,0 0 16,0 0-16,0 0 0,22 0 0,-22-21 15,0-1-15,0 1 0,0 21 0,1-21 16,-22 0-16,21-21 0,0 20 0,-21 1 16,0 0-16,21 0 0,-21 0 0,0 0 15,0 42 1,0 0 0,0 0-16,0 0 0,-21 0 15,21 1-15,0 20 0,0-21 0,0 0 16,0 0-16,0 1 0,0-1 15,0 0-15,0 0 0,21-21 0,0 21 16,0-21-16,1 0 0,-1 0 0,0 0 16,0 0-16,21 0 0,-20 0 0,20 0 15,-21 0-15,21-21 0,-20 21 0,-1-21 16,21 0-16,-21 0 0,-21-1 16,21 1-16,1 0 0,41-254 31,-42 233-31,-21-1 0,0-20 0,21 20 15,-21 22-15,0-21 16,22 21-16,-22 0 0,-22 42 31,1 0-31,0 0 0,21 21 0,-21 1 16,0-22-16,21 21 0,0 1 16,-21-1-16,21 0 0,0 1 0,0-1 15,0 0-15,0-21 0,21 22 0,-21-22 16,21 0-16,0 0 0,0 0 0,0 1 15,1-22-15,20 0 0,-21 0 0,0 0 16,0 0-16,22 0 0,-22 0 16,0-22-16,0 1 0,0 0 0,1 0 15,-1-21-15,0 20 0,0-20 16,0-21-16,0 20 0,22-20 0,-22 20 16,0-20-16,0-1 0,0 22 0,-21 0 15,22-1-15,-22 1 0,0 0 16,0 21-16,0-1 0,0 44 15,-22-1 1,1 0-16,21 0 0,-21 21 0,0-20 16,0 20-16,21 0 0,0 1 15,0 20-15,0-21 0,0 1 16,0-1-16,0 22 0,21-22 0,0-21 0,0 21 16,0 1-16,22-22 0,-22 0 15,0 0-15,21 0 0,-20-21 0,-1 0 16,0 0-16,0 0 0,0 0 15,-21-21-15,0 0 16,0 0-16</inkml:trace>
  <inkml:trace contextRef="#ctx0" brushRef="#br0" timeOffset="83407.39">12721 9589 0,'0'0'0,"-21"0"0,42 0 31,0 0-16,0 0-15,22 0 0,-1 0 16,0 0-16,22 0 0,21 0 0,-1-22 16,1 22-16,0 0 0,-1 0 0</inkml:trace>
  <inkml:trace contextRef="#ctx0" brushRef="#br0" timeOffset="84827.96">14541 9271 0,'0'-21'0,"0"42"0,0-63 0,0 21 0,0-1 16,0 1-16,-21 21 16,0 0-1,0 21-15,21 1 0,-21-1 16,21 21-16,-21-21 0,21 22 0,-22-22 16,1 21-16,21 0 0,0 1 0,-21 20 15,0-20-15,21-1 0,-21 0 16,21 1-16,0-22 0,0 21 0,-21-21 15,21 0-15,-22 1 0,22-1 0,0 0 16,-21-21-16,0 0 16,21-21-16,0 0 15,0-1-15,0 1 0,0 0 16,0 0-16,0-21 0,21-1 0,0 1 16,1 0-16,-1-1 0,0 1 0,21-22 15,-21 22-15,1 0 0,-1-1 16,0 1-16,-21 21 0,21-21 15,-21 20-15,21 22 0,-21-21 0,0 42 32,0 1-32,0-1 0,0 0 0,0 21 15,0-21-15,0 22 0,0-22 0,0 21 16,0-21-16,0 22 0,21-1 16,1-21-16,-1 22 0,0-22 0,0 21 15,0-21-15,0 0 0,1 1 0,-1-1 16,0-21-16,0 0 0,0 0 0,0 0 15,1 0-15,-1 0 0,0 0 16,0-21-16,0 21 0,0-43 16,1 22-16,-1 0 0,0-21 0,0-1 15,21 1-15,-20 0 0,-1-1 0,0 1 16,0 21-16,0-22 0,0 1 0,1 21 16,-22 0-16,0 0 0,21-1 15,-42 44 1,21-1-1,-22 0-15,1 0 0,21 21 0,-21-20 16,21-1-16,-21 21 0,0-21 0,21 22 16,0-1-16,0-21 0,0 21 15,0 1-15,0-1 0,0 0 16,0-20-16,0 20 0,0 0 0,0-21 16,0 1-16,0 20 0,21-21 0,0 0 15,0-21-15,-21 21 0,21-21 0,1 0 16,-1 0-16,0 0 0,21 0 15,-21 0-15,1 0 0,20 0 0,-21-21 16,0 0-16,0 0 0,22 0 0,-22 0 16,0-1-16,-21-20 0,21 21 15,-21-21-15,21 20 0,-21 1 0,0 0 16,0 0-16,-21 21 16,0 21-16,21 0 15,-21 0-15,21 1 16,0-1-16,-21 0 0,21 0 0,0 0 15,0 0-15,0 1 16,0-1-16,21-21 0,0 0 16,0 0-16,0 0 0,1 0 15,-1 0-15,0 0 0,0 0 16,0 0-16,0-21 0,1-1 16,-1 1-16,0 0 0,0 0 0,0 0 15,0 0-15,1-22 0,-1 22 0,-21 0 16,0-21-16,21 20 0,-21 1 0,0 0 15,-21 42 17,21 0-32,-21 1 0,21-1 15,-22 0-15,22 0 0,0 0 0,0 22 16,0-22-16,0 0 0,0 0 0,0 0 16,0 0-16,0 1 0,0-1 15,22-21-15,-1 21 0,0 0 0,0-21 16,0 0-16,0 0 0,1 0 0,20 0 15,-21 0-15,0 0 0,22 0 0,-22-21 16,21 0-16,-21 21 0,22-43 0,-22 22 16,21 0-16,-21-21 0,22-1 15,-1 1-15,-21 0 0,21-22 16,-20 22-16,20 0 0,-21-1 0,0-20 16,0 20-16,1 1 0,-1 0 0,-21-1 15,21 1-15,-21 21 0,0 0 16,0-22-16,0 22 0,0 0 15,-21 21-15,0 0 0,-1 0 16,1 0-16,0 21 0,0 0 0,21 1 16,-21-1-16,0 21 0,-1 0 15,1-20-15,21 20 0,0 0 0,0 1 16,-21-1-16,21 0 0,0 1 0,0-1 16,0 0-16,0 1 0,0-1 15,0-21-15,0 21 0,21-20 0,0 20 16,-21-21-16,22 0 0,-1 0 15,0 1-15,0-1 0,21 0 0,-20 0 16,-1-21-16,0 0 0,0 0 0,0 0 16,22 0-16,-22 0 0,0 0 0,0 0 15,21-21-15,-20 0 0,-1 21 16,-21-21-16,21-1 0,0 22 0,-21-21 16,0 0-16</inkml:trace>
  <inkml:trace contextRef="#ctx0" brushRef="#br0" timeOffset="86203.07">8678 11536 0,'0'-21'16,"0"42"-16,0-63 0,-21 20 0,0 1 0,0 21 16,21 21-1,0 1-15,-21-1 0,21 21 16,-22 0-16,22 1 0,-21-1 0,21 22 16,-21-1-16,0 1 0,21-1 0,-21 1 15,0-1-15,-1 22 0,1-22 16,-21 1-16,21-1 0,0 1 0,-22-1 15,22 1-15,0-1 0,0-20 0,0 20 16,-1-21-16,22 1 0,0-22 0,0 42 31,0-84-31,0 0 16,0 0-16,22 0 0,-22-22 0,0 1 16,0 0-16,21-1 0</inkml:trace>
  <inkml:trace contextRef="#ctx0" brushRef="#br0" timeOffset="86463.58">8255 12023 0,'0'-43'16,"0"86"-16,0-149 0,21 64 0,0-22 0,-21 22 16,21 21-16,1-22 0,-1 1 15,0 21-15,0 0 0,0-1 0,22 1 16,-22 0-16,21 21 0,0 0 0,1 0 16,-1 21-16,0 22 0,1-22 15,-1 21-15,-21-21 0,0 22 0,-21-1 16,0 21-16,0-20 0,-21-1 0,-21-21 15,21 22-15,-22-1 0,1-21 16,21 21-16,-21-20 0,-1-1 16,22 0-16,0-21 0,0 21 0,42-21 47,0-21-47,0 0 0,0 0 15,1-1-15</inkml:trace>
  <inkml:trace contextRef="#ctx0" brushRef="#br0" timeOffset="86779.53">8932 11790 0,'21'-21'16,"-42"42"-16,64-42 0,-22 0 0,0 21 15,0 0 1,0 0-16,0 0 0,1 21 16,-22 0-16,21 0 0,0 0 0,0 0 15,-21 1-15,0 20 0,21-21 16,-21 21-16,21 1 0,-21-22 0,0 21 15,0 1-15,0-22 0,0 0 0,-21 0 16,21 0-16,-21 0 0,21 1 16,0-44 15,0 1-31,0 0 0,21-21 16,0 21-16,-21-1 15,0-20-15,22 21 0,-1-21 0,-21 20 16,0-20-16,0 21 0,21 0 0,-21 0 15,21-1-15,-21 1 0,21 21 0,0-21 16,1 21 0,-1-21-16</inkml:trace>
  <inkml:trace contextRef="#ctx0" brushRef="#br0" timeOffset="87447.47">9864 11726 0,'0'0'0,"-22"0"15,1 0-15,0 0 16,0 0-16,-21 0 0,20 22 0,1-22 16,-21 21-16,21 0 0,0 0 0,-1 0 15,1 22-15,0-22 0,21 21 0,0-21 16,-21 22-16,21-1 0,0-21 16,0 21-16,0 1 0,0-22 0,0 0 15,21 0-15,0 0 0,0 1 0,1-22 16,-1 0-16,21 0 0,-21 0 15,22 0-15,-1 0 0,0 0 0,1-22 16,-1 1-16,-21 0 0,21 0 0,-20-21 16,-1 20-16,0-20 0,0 0 15,-21-1-15,0 1 0,0 0 16,0-1-16,0 22 0,-21-21 0,0 0 16,0 20-16,-1 1 0,1 0 0,-21 0 15,21 21-15,-22 0 0,22 0 0,-21 21 16,21 0-16,-22 0 0,22 1 15,0-1-15,0 21 0,0-21 0,21 22 16,0-22-16,0 21 0,0-21 0,0 22 16,0-22-16,42 0 0,-21 0 15,0 0-15,22 0 0,-1-21 0,0 0 16,1 0-16,20 0 0,-20 0 0,-1 0 16,0-21-16,1 21 0,-1-21 15,0 0-15,-21-21 0,22 20 16,-22-20-16,21 21 0,-21-21 0,1-1 15,-1 1-15,0 0 0,0-1 0,21-41 16,-20 41-16,-1 1 0,0 21 16,-21-22-16,21 1 0,-21 21 15,0 0-15,0 42 16,0 0 0,-21 21-16,0 1 0,21-22 15,-21 21-15,21 1 0,-22-1 0,22 0 16,0 1-16,0-1 0,0 0 0,0 1 15,0-1-15,0 0 0,0-21 16,0 22-16,0-22 0,0 0 16,0 0-16,0 0 0,0 1 0,0-44 31,0 1-15,0 0-16</inkml:trace>
  <inkml:trace contextRef="#ctx0" brushRef="#br0" timeOffset="87603.71">10245 11769 0,'0'0'16,"0"-21"-1,21 21-15,0 0 16,0 0-16,0 0 0,0 0 16,1 0-16,-1 0 0,0 0 0,0-22 15,0 22-15,0 0 0,1 0 0,-1 0 16,0 0-16</inkml:trace>
  <inkml:trace contextRef="#ctx0" brushRef="#br0" timeOffset="87943.64">10710 11938 0,'0'21'0,"21"-21"15,1 0-15,-1 0 16,0 0-16,0 0 0,0-21 0,0 21 15,1-21-15,-1 0 0,0 21 0,0-21 16,0-1-16,0 22 0,-21-21 0,0 0 16,0 0-16,0 0 15,-21 21 1,0 0-16,0 0 0,0 21 16,0 0-16,-1 0 0,1 0 0,0 1 15,21-1-15,-21 0 0,21 21 16,-21-21-16,21 1 0,0-1 0,0 21 15,0-21-15,0 0 0,21 1 16,0-1-16,0-21 0,0 21 0,1 0 16,-1-21-16,21 0 0,-21 0 15,22 0-15,-1 0 0,0 0 0,-21 0 16,22 0-16,-1-21 0,0 0 0,-20 21 16</inkml:trace>
  <inkml:trace contextRef="#ctx0" brushRef="#br0" timeOffset="88631.87">11430 11959 0,'0'-21'0,"0"-21"0,-21 169 0,42-191 15,-21-20-15,0 62 0,0 1 0,0 0 0,0 0 16,-21 21-16,0 0 16,-1 0-16,1 21 15,0 0-15,0 0 16,21 1-16,-21-1 0,21 21 0,-21-21 16,21 0-16,0 1 0,0 20 0,0-21 15,0 0-15,0 0 0,21 1 16,0-1-16,0 0 0,0-21 0,0 0 15,1 21-15,-1-21 0,21 0 0,-21 0 16,22 0-16,-22 0 0,0-21 0,21 21 16,-21-21-16,1 0 0,-1-1 15,0 1-15,21-21 0,-21 0 0,1 20 16,-1-20-16,0 0 0,0-1 0,0-20 16,22 21-16,-22-1 0,0 1 15,0 0-15,-21-1 0,0 1 0,21 0 16,-21 20-16,0 1 0,0 0 15,0 0-15,0 0 0,-21 42 16,0 0-16,21 0 16,-21 0-16,0 1 0,21 20 15,-22-21-15,1 21 0,21 1 0,-21-1 16,21 0-16,0 1 0,-21-1 0,21 0 16,0-20-16,0 20 0,0 0 0,0 1 15,0-22-15,0 0 0,0 21 0,21-21 16,0 1-16,0-1 0,1-21 15,20 21-15,-21-21 0,0 0 0,22 0 16,-1 0-16,-21 0 0,21 0 16,-20 0-16,20-21 0,-21 0 0,0-1 15,0 1-15,1 0 0,-1 0 16,0 0-16,-21-22 0,0 22 0,0 0 16,0 0-16,0 0 15,-21 21-15,0 0 16,-1 0-16,22 21 0,-21 0 15,21 0-15,-21 0 0,21 1 0,0-1 16,0 0-16,0 0 0,0 0 0,0 0 16,0 1-16,21-1 0,0-21 15,1 0-15,-1 21 16,21-21-16,-21 0 0,0 0 0,22 0 16,-1 0-16,-21 0 0,22 0 0,-22 0 15,21 0-15,-21-21 0,0 21 0,22-21 16,-22 21-16,0-22 0,21 1 15,-20 0-15,-1 0 0,21 0 0,-21 0 16</inkml:trace>
  <inkml:trace contextRef="#ctx0" brushRef="#br0" timeOffset="89091.48">12975 11875 0,'0'0'15,"-21"0"1,0 0-16,0 0 0,-1 0 16,-20 0-16,21 0 0,0 21 0,-22 0 15,22 0-15,0-21 0,0 21 16,0 0-16,0 1 0,21-1 0,-22 0 15,22 0-15,0 0 0,0 0 16,0 1-16,22-1 0,-1-21 16,0 0-16,0 0 0,0 0 15,0 0-15,1 0 0,-1 0 0,0 0 16,0-21-16,0-1 0,0 1 0,1 0 16,-1 0-16,0-21 0,0-1 15,21 22-15,-20-21 0,-1-1 0,0-20 16,0 21-16,0-1 0,22-20 0,-22 20 15,0-20-15,0 21 0,-21-1 16,0 1-16,0 21 0,0-22 16,0 22-16,-21 21 15,21 21-15,-21 1 16,0-1-16,-1 0 0,1 21 0,0 1 16,0-1-16,21 0 0,-21 1 15,21-1-15,-21 0 0,21 1 0,0-1 16,0 0-16,0 1 0,0-1 0,0 0 15,21 1-15,0-22 0,-21 0 0,21 21 16,0-21-16,0 1 0,1-1 16,-1-21-16,0 0 0,0 0 15,0 0-15,0 0 0,1 0 16,-22-21-16,21 21 0,0-22 0,-21 1 16,0 0-16,0 0 0,0-21 15,0 20-15,0 1 0</inkml:trace>
  <inkml:trace contextRef="#ctx0" brushRef="#br0" timeOffset="89275.64">12171 11663 0,'0'0'0,"-64"0"0,-42 0 16,64 0-16,21 0 0,0 0 16,42 0-1,0 0-15,0 0 16,22 0-16,-1 0 0,0 0 0,1 0 15,20 0-15,-21 0 0,1 0 16,-1 0-16,0 0 0,1 0 0,-22-21 16,21 21-16</inkml:trace>
  <inkml:trace contextRef="#ctx0" brushRef="#br0" timeOffset="90224.04">14774 11917 0,'0'0'0,"21"0"0,1 0 16,-1 0-16,0 0 0,0-21 0,0 21 15,22-21-15,-43-1 0,21 1 16,0 0-16,-21 0 0,21 0 0,-21 0 15,0-1-15,0-20 0,-21 21 0,0 0 16,0 0-16,-1-1 0,1 1 0,-21 0 16,21 21-16,-22 0 0,22 0 0,-21 0 15,21 21-15,0 0 0,-22 1 16,22-1-16,0 21 0,-21-21 0,20 22 16,1-1-16,0-21 0,21 21 0,0 1 15,0-22-15,0 21 0,0-21 16,0 1-16,0 20 0,21-42 15,0 21-15,1 0 0,20-21 0,-21 0 16,21 0-16,1 0 0,-1 0 0,-21 0 16,22 0-16,-1-21 0,0 0 0,1 0 15,-22 0-15,21-22 0,-21 22 0,22-21 16,-22-1-16,0 1 0,0 0 16,0-1-16,-21-20 0,21 21 0,1-22 15,-1 1-15,0 20 0,-21-20 0,21-1 16,0 1-16,-21-1 0,0 22 0,0 0 15,0-1-15,0 22 16,0 0-16,0 0 0,0 42 16,-42 0-16,21 21 0,0 1 15,-1-1-15,1 22 0,-21 41 16,21-41-16,0-1 0,21 1 16,0-22-16,0 1 0,0 20 0,0-21 15,0 1-15,0-22 0,0 21 0,0-21 16,21 22-16,0-22 0,21-21 0,-21 21 15,1 0-15,-1-21 0,21 0 0,-21 0 16,0 0-16,22 0 0,-22-21 16,0 0-16,0 21 0,0-21 0,1 0 15,-1-1-15,0 1 0,0 0 16,0-21-16,-21 21 0,21-1 16,-21 1-16,0 42 31,0 1-31,0-1 0,-21 0 15,21 0-15,0 0 0,0 0 0,0 22 16,0-22-16,0 0 0,0 0 16,0 0-16,0-42 47,0 0-47,0 0 15,0 0-15,0 0 0,0-1 16</inkml:trace>
  <inkml:trace contextRef="#ctx0" brushRef="#br0" timeOffset="90367.77">15579 11578 0,'0'-21'0,"0"42"0,0-63 0,0 21 15,0 0 1,0 42 15,21-21-15,-21 21-16,21-21 15</inkml:trace>
  <inkml:trace contextRef="#ctx0" brushRef="#br0" timeOffset="90727.1">15896 11557 0,'0'0'16,"0"21"-16,0 0 15,0 1-15,0-1 0,0 0 16,0 0-16,-21 0 0,21 0 15,0 1-15,0-1 0,0 21 0,0-21 16,0 0-16,0 22 0,0-22 0,0 0 16,0 21-16,0-20 0,21-1 0,0 0 15,-21 0-15,21-21 16,1 0 0,-1 0-16,0-21 15,0 0-15,-21 0 0,21-1 16,0-20-16,1 21 0,-22 0 0,21-22 15,0 22-15,0 0 0,0-21 0,0 21 16,1-1-16,-1-20 16,0 21-16,0 21 0,0-21 0,-21 0 0,21 21 15,1 0-15,-1 0 16,0 0 0,0 0-1,0-22-15,0 1 16</inkml:trace>
  <inkml:trace contextRef="#ctx0" brushRef="#br0" timeOffset="95575.3">16658 5715 0,'0'0'0,"21"-21"16,0 21-16,1-21 16,-22 0 15,21 21-31,0 21 31,-21 0-31,0 0 16,0 0-16,0 0 0,0 1 0,0-1 15,0 0-15,0 0 0,0 21 16,0-20-16,0-1 0,-21 0 0,21 0 16,0 0-16,-21 0 0,21 1 0,0-1 15,0 0-15,0 0 0,21-21 16,0 0-16,0 0 0,0 0 15,22 0-15,-1 0 0,21 0 0,1 0 16,-1-21-16,1 0 0,21 0 0,-1-1 16,1-20-16,-22 21 0,22 0 15,-21-22-15,-1 1 0,1 21 16,-1-21-16,-21 20 0,1 1 0,-1 0 16,-21 0-16,0 21 0</inkml:trace>
  <inkml:trace contextRef="#ctx0" brushRef="#br0" timeOffset="96017.56">16658 7197 0,'0'-21'0,"0"42"47,0 0-47,0 0 0,0 0 15,-21 0-15,21 1 0,-21-1 16,21 0-16,0 21 0,-21-21 0,21 1 16,-22-1-16,22 0 0,0 0 0,0 0 15,0 0-15,0 1 16,22-22-16,-1 0 16,21 0-16,0 0 0,1-22 0,-1 1 15,22 0-15,-1 0 0,1 0 0,20 0 16,22-22-16,0 22 0,0-21 0,0 21 15,-1-22-15,-20 22 0,0-21 0,-1 21 16,1-1-16,-21 22 0</inkml:trace>
  <inkml:trace contextRef="#ctx0" brushRef="#br0" timeOffset="96567.32">17018 9483 0,'0'-21'15,"0"-1"-15,0 44 32,-21-1-32,0 0 15,21 0-15,-22 0 0,22 0 16,0 1-16,0-1 0,0 0 0,-21-21 16,21 21-16,0 0 0,0 0 0,0 1 15,21-22-15,1 0 16,-1 0-16,21 0 0,0-22 0,1 1 15,20 0-15,-20 0 0,20 0 0,22 0 16,-22-1-16,22-20 0,-22 21 0,22-21 16,0 20-16,21-20 0,-22 21 15,1-21-15,-22 20 0,22 1 0,0 0 16,-22 0-16,1 21 0,-22 0 0,0 0 16</inkml:trace>
  <inkml:trace contextRef="#ctx0" brushRef="#br0" timeOffset="97157.24">16997 11515 0,'0'21'16,"0"0"-16,-21 0 15,-1 0-15,22 1 16,-21-22-16,21 21 16,0 0-16,21-21 31,1 0-31,-1 0 16,21 0-16,-21 0 0,22-21 0,-1 0 15,-21-1-15,21 1 0,1 0 0,20 0 16,-20 0-16,-1 0 0,21-22 0,-20 22 15,-1 0-15,22-21 0,-1 20 0,-21 1 16,22-21-16,-1 21 0,1-22 0,-1 22 16,1-21-16,-1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05:11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1228 0,'0'-21'15,"0"-1"1,0 1-16,0 0 16,0 0-1,0 0-15,0 0 0,0-1 16,0 1-1,-21 21-15,21-21 0,0 0 32,-22 21-32,22 21 31,0 0-31,0 0 16,0 22-16,0-22 0,0 0 15,0 21-15,0 1 0,0-22 16,22 21-16,-22 1 0,0-1 0,0 0 15,0 22-15,0-22 0,0 0 16,0 1-16,0 20 0,0-20 0,0-1 16,0 0-16,0 22 0,0-43 15,0 21-15,0 1 0,21-22 0,-21 0 16,0 21-16,0-21 16,0 1-16,0-1 0,0 0 31,0-42 0,0 0-31,0-1 0,0 1 0,-21 0 16,21 0-16,0 0 0,0-22 15,0 1-15</inkml:trace>
  <inkml:trace contextRef="#ctx0" brushRef="#br0" timeOffset="411.79">1376 1291 0,'-21'-21'0,"42"42"0,-64-42 0,43 0 16,0 0-16,-21 0 0,21-1 16,0 1-16,0 0 15,0 0-15,21 0 0,1 0 0,-1-1 16,0 1-16,0 0 0,21 21 15,1-21-15,-1 21 0,-21 0 16,22-21-16,-1 21 0,0 0 16,1 0-16,-1 21 0,-21 0 0,21 0 15,-20 0-15,-1 22 0,0-1 16,-21-21-16,0 22 0,0-1 0,0 0 16,0 1-16,-21-1 0,0-21 15,-1 21-15,1 1 0,0-1 0,0-21 16,0 22-16,0-22 0,-1 0 15,22 0-15,-21 0 0,0 0 0,21 1 16,-21-1-16,21 0 16,-21 0-16,0 0 15,-1-21 1</inkml:trace>
  <inkml:trace contextRef="#ctx0" brushRef="#br0" timeOffset="1099.94">2286 1947 0,'0'-21'16,"0"0"-16,0 0 15,0 0-15,0 0 0,21-1 16,-21 1-16,0 0 0,0 0 16,0 0-16,0-22 0,0 22 0,0 0 15,-21 0-15,0 0 0,0 0 16,-1-1-16,1 1 0,0 21 15,0 0-15,-21 0 0,-64 21 16,85 1 0,-1-1-16,1 21 0,0-21 15,0 22-15,0-1 0,0 0 0,21 1 16,0-22-16,0 21 0,0 0 16,0-20-16,0-1 0,0 0 0,0 0 15,0 0-15,0 0 0,21 1 16,0-22-16,0 21 0,0-21 15,0 0-15,1 0 16,-1 0-16,0-21 0,0-1 16,0 1-16,0 0 0,1 0 15,-1 0-15,0-22 0,0 22 0,0-21 16,0 21-16,-21-22 0,22 1 16,-22 21-16,21 0 0,-21 0 15,0-1-15,0 1 0,0 0 16,0 42 15,0 0-31,0 22 0,0-22 16,0 0-16,0 21 0,0-20 15,0 20-15,0-21 0,0 0 0,0 0 16,0 22-16,21-22 0,-21 0 16,21 0-16,0 0 0,0 1 15,1-22-15,-1 0 16,0 0-16,0 0 0,0 0 15,0 0-15,1 0 0,-1 0 16,0-22-16,0 1 0</inkml:trace>
  <inkml:trace contextRef="#ctx0" brushRef="#br0" timeOffset="3180.19">2879 1693 0,'0'-21'0,"0"42"0,0-63 0,0 21 16,0 0-16,0 0 0,0-1 15,0 1-15,-22 21 16,22-21-16,-21 21 16,0 0-16,0 0 15,0 0-15,0 21 0,21 0 16,-22 1-16,1 20 0,0-21 0,0 21 16,21 1-16,0-1 0,-21 0 15,21-20-15,0 20 0,0 0 0,0-21 16,0 1-16,0 20 0,0-21 15,21 0-15,0-21 0,0 21 0,0-21 16,1 0-16,-1 22 0,0-22 0,21 0 16,-21 0-16,1 0 0,-1 0 15,21-22-15,-21 1 0,0 21 16,22-21-16,-22 0 0,0 0 16,0-22-16,0 22 0,-21-21 0,22 21 15,-1-22-15,0 1 0,-21 0 0,0-1 16,0-20-16,21 21 0,-21 20 15,21-20-15,-21 0 0,0 21 0,21-22 16,-21 22-16,0 0 0,0 0 16,0 0-16,0-1 15,0 44 1,0-1 0,0 0-16,-21 0 15,21 0-15,-21 22 0,21-1 0,0 0 16,0 1-16,0-1 0,-21 0 15,21 1-15,0-1 0,-21 0 0,21-21 16,0 22-16,-21-22 0,21 0 0,0 21 16,0-20-16,0-1 15,0 0-15,0-42 32,0 0-17,0-1-15,0 1 16,0-21-16,21 21 0,-21 0 0,21-1 15,0-20-15,0 21 0,0 0 0,1 0 16,-1-1-16,0 1 16,-21 0-16,21 0 0,0 0 0,0 21 15,1 0-15,-1 0 0,-21 21 32,0 0-32,0 0 15,-21 0-15,-1 1 16,1-22-16,0 21 0,0 0 0,0-21 15,0 21-15,-1-21 0,1 0 16,21 21-16,-21-21 0,0 0 16,0 0-16,21 21 47,0 1-32,0-1-15,0 0 0,0 0 16,0 0-16,0 0 0,21-21 15,-21 22-15,21-1 0,0 0 0,-21 0 16,21 0-16,-21 0 0,22 1 16,-1-1-16,0 0 0,0-21 0,21 21 15,-20-21-15,-1 0 0,21 21 0,0-21 16,-20 0-16,20 0 0,0 0 16,1 0-16,-1 0 0,0-21 0,1 21 15,-22-21-15,21 21 0,-21-21 16,22 0-16,-22-1 0,0 1 15,21 0-15,-21 0 0,1 0 0,-22 0 16,21-1-16,0 1 0,-21 0 16,21 0-16,-21 0 0,0-22 0,0 22 15,0 0-15,0 0 0,0 0 16,0 0-16,-21 21 16,0 0-16,0 0 0,-1 0 15,1 0-15,0 0 0,0 21 16,0 0-16,0 0 0,-1 0 0,1 0 15,0 22-15,0-22 0,0 0 16,0 0-16,-1 22 0,22-22 16,0 0-16,0 0 0,0 0 0,0 0 15,0 1-15,22-22 16,-1 0 0,0 0-16,0 0 0,0 0 15,0 0-15,1-22 0,-22 1 16,21 21-16,0-21 0,0 0 0,-21 0 15,21 0-15,0-22 0,-21 22 0,22 0 16,-22 0-16,0 0 0,21-1 16,-21 1-16,0 0 0,0 42 47,0 0-32,0 1-15,0-1 0,0 0 16,0 0-16,0 0 0,0 0 0,0 22 15,0-22-15,0 0 0,0 0 16,0 0-16,0 1 0,21-1 16,0 0-16,0-21 0,0 0 15,22 0-15,-1 0 0,-21 0 16,22 0-16,-1 0 0,0 0 0,1 0 16,-1-21-16,0 0 0,1 21 0,-22-22 15,21 1-15,-21 0 16,0 0-16,1 0 0,-1 0 0,0-22 15,0 22-15,-21 0 0,0-21 0,0 20 16,0 1-16,0-21 0,0 21 16,0 0-16,0-1 0,0 1 15,-21 0-15,0 21 0,0 0 16,-1 0-16,1 0 0,0 21 16,0 0-16,-21 1 0,20-1 0,1 0 15,0 0-15,0 21 0,0-20 16,0-1-16,21 21 0,0-21 0,0 0 15,-22 1-15,22-1 0,0 0 16,0 0-16,0 0 16,22-21-16,-1 0 0,0 0 15,0 0-15,0 0 0,0 0 16,1 0-16,-1 0 0,0-21 0,0 21 16,0-21-16,0 21 0,1-21 0,-1 0 15,0-1-15,0 1 16,0 0-16,-21 0 0,0 0 15,21 21-15,-21-21 16,22 21-16,-22 21 31,0 0-15,0 0-16,0 21 0,0-20 16,0-1-16,0 21 0,0-21 0,0 22 15,0-1-15,0-21 0,0 21 16,0 1-16,0 20 0,0-20 0,0-1 15,0 21-15,0-20 0,21 20 0,-21-20 16,21 20-16,-21-21 0,0 1 16,21-1-16,-21 0 0,21 1 0,-21-1 15,0 0-15,0 1 0,0-1 0,0-21 16,0 0-16,0 22 0,-21-22 16,0 0-16,0 0 0,0-21 15,-1 21-15,1-21 0,0 0 0,0 0 16,0 0-16,0 0 0,-1-21 15,1 21-15,0-21 0,-21 0 0,21 0 16,-1 0-16,1-1 0,0 1 0,0 0 16,0 21-16,0-21 0,-1 0 15,1 0-15,0-1 0,21 1 0,-21 0 16,21 0-16,-21 0 0,21 0 0,0-1 16,0-20-16,0 21 0,0-21 15,21-1-15,0 1 0,0 0 0</inkml:trace>
  <inkml:trace contextRef="#ctx0" brushRef="#br0" timeOffset="3631.64">5080 1820 0,'-42'0'15,"42"-21"17,0 0-32,21 0 15,0 21 1,0-21-16,0 21 0,0-21 0,1-1 16,-1 1-16,0 0 15,-21 0-15,21 0 0,-21 0 16,0-1-16,-21 22 15,0 0 1,0 0-16,-1 0 0,1 22 0,0-1 16,0 0-16,0 0 0,0 21 15,21-20-15,-22 20 0,1 0 0,21-21 16,-21 1-16,21 20 0,0-21 0,0 0 16,0 0-16,0 1 0,0-1 15,0 0-15,21 0 16,0-21-16,1 0 0,-1 0 15,0 0-15,0 0 16,0 0-16,0 0 0,1 0 16,-1 0-16,-21-21 0,21 0 0,0 0 15,0 21-15,-21-22 0</inkml:trace>
  <inkml:trace contextRef="#ctx0" brushRef="#br0" timeOffset="4105.79">6159 1376 0,'0'-21'0,"0"42"0,0-63 16,0 20-16,0 1 16,0 0-16,0 0 0,0 0 15,0 0-15,0-1 16,0 1 0,0 42-1,0 1 1,0-1-16,0 21 0,0-21 0,0 22 15,0-1-15,0 0 0,0 1 0,0-1 16,0 0-16,0 1 0,0-1 16,-21 21-16,21-20 0,0-22 0,0 21 15,-21 1-15,21-22 0,-21 0 0,21 0 16,-21 0-16,21 0 0,0 1 16,0-1-16,-21-21 15,-1 0 16,22-21-31,0-1 16,0 1-16,0 0 0,-21 0 0,21 0 16</inkml:trace>
  <inkml:trace contextRef="#ctx0" brushRef="#br0" timeOffset="4599.6">5842 1482 0,'0'0'0,"-42"-64"15,20 43-15,22 0 0,-21 0 16,21 0-16,0-1 0,0 1 15,0 0-15,21 0 16,1 0-16,-1 21 16,21-21-16,-21 21 0,22 0 15,-22 0-15,21 0 0,0 0 0,-20 0 16,20 0-16,-21 0 0,21 21 0,1 0 16,-22 21-16,0-21 0,21 22 15,-20-22-15,-1 21 0,0 1 0,-21-1 16,21 0-16,-21 22 0,21-22 0,-21 0 15,0 1-15,0-1 0,0 0 16,0-20-16,0 20 0,0-21 0,0 0 16,0 0-16,0 1 0,0-1 15,0-42 17,0-1-32,0 1 15,0-21-15,0 21 0,0-22 16,0-20-16,0 21 0,0-1 0,0-20 15,21 20-15,-21-20 0,0 21 16,22-1-16,-22-20 0,0 20 0,0 1 16,0 0-16,21 21 0,-21-22 0,21 22 15,-21 0-15,0 0 0,0 0 16,21 21-16,0 0 31,-21 21-15,0 0-16,0 0 15,0 0-15,0 0 16,0 1-16,21-22 0</inkml:trace>
  <inkml:trace contextRef="#ctx0" brushRef="#br0" timeOffset="5951.59">7175 1884 0,'0'-21'0,"0"0"16,0-1-16,0 1 15,0-21-15,0 21 0,0 0 16,0-22-16,0 22 0,0-21 0,0 21 15,0-1-15,0-20 0,0 21 16,0 0-16,0 0 0,0-1 0,-21 1 16,0 0-16,0 21 0,0 0 15,-22 0-15,22 0 0,-21 0 16,21 0-16,-22 21 0,1 0 0,0 1 16,-1-1-16,22 0 0,-21 21 15,0 1-15,20-22 0,-20 21 0,21 0 16,0 1-16,0-1 0,-1 0 0,1 1 15,21-22-15,0 0 0,0 21 16,0-20-16,21-1 0,1 0 16,-1-21-16,0 0 0,0 0 0,21 0 15,1 0-15,-22 0 0,21-21 16,1 0-16,-22 21 0,21-22 0,-21 1 16,22 0-16,-22 0 0,0-21 15,0 20-15,0-20 0,0 21 16,1-21-16,-1 20 0,0-20 0,-21 21 15,21-21-15,-21 20 0,21 22 16,-21-21-16,0 0 0,0 42 47,0 0-47,0 1 0,0-1 0,-21 21 16,21-21-16,0 22 0,-21-22 0,21 0 15,0 21-15,0-21 0,0 1 16,0-1-16,0 0 0,42 42 15,-21-63 1,1 0-16,-1 0 0,0 0 16,0 0-16,0 0 0,0-21 0,1 21 15,-1-21-15,0 0 0,0 0 0,0 0 16,-21-1-16,21-20 0,1 21 16,-1-21-16,-21 20 0,0-20 0,0 21 15,21-21-15,-21 20 0,0 1 16,0 42 15,-21 1-31,21-1 16,0 0-16,0 0 0,-21 21 0,-1-20 15,22-1-15,-21 21 0,21-21 16,0 0-16,0 1 0,-21-1 16,21 0-16,0 0 0,-21-21 0,21 21 15,0 0-15,0-42 47,0 0-47,0 0 0,0-21 16,0 20-16,0 1 0,0 0 15,0-21-15,0-1 0,21 22 0,0-21 16,0 21-16,1 0 0,-1-1 16,0 1-16,21 0 0,-21 0 0,1 0 15,-1 21-15,0 0 0,21 0 16,-21 0-16,1 0 0,-1 21 15,0 0-15,0 0 0,0 0 16,0 1-16,1-1 0,-22 0 0,0 0 16,21 21-16,-21-20 0,0-1 15,0 21-15,0-21 0,0 0 0,0 1 16,0-1-16,0 0 0,0 0 0,-21-21 16,21 21-16,-22-21 0,1 21 15,0-21-15,0 0 16,21-21-1,0 0-15,0 0 16,0 0-16,0 0 0,0-22 0,0 22 16,21 0-16,0-21 15,-21 20-15,21-20 0,1 21 0,20-21 16,-21 20-16,0 1 0,22 0 0,-22 0 16,0 0-16,21 0 0,-21 21 15,1 0-15,-1 0 0,0 0 0,0 0 16,0 21-16,0 0 0,1 0 0,-22 21 15,0-20-15,0-1 0,0 21 16,0-21-16,0 0 0,0 22 0,0-22 16,0 0-16,0 21 0,0-20 0,0-1 15,0 0-15,0 0 0,0 0 16,-22-21 0,22 21-16,0-42 31,22 0-31,-1 0 15,-21 0-15</inkml:trace>
  <inkml:trace contextRef="#ctx0" brushRef="#br0" timeOffset="6376.3">8424 1630 0,'0'21'0,"0"0"16,21-21-1,1 0-15,-1 0 0,0 0 16,0 0-16,0 0 0,0 0 16,22 0-16,-22-21 0,0 21 15,0-21-15,0 0 0,1 0 16,-22-1-16,21 22 0,-21-21 0,0 0 16,0 0-16,0 0 15,0 0-15,-21-1 16,-1 22-16,1 0 0,0 0 0,0 0 15,0 0-15,0 22 16,-22-1-16,22 0 0,0 21 0,0-21 16,0 22-16,-1-22 0,1 21 0,0 1 15,21-22-15,0 21 0,0-21 16,0 22-16,0-22 0,0 0 0,0 0 16,0 0-16,0 0 0,21-21 15,0 22-15,1-22 0,-1 0 0,0 0 16,0 0-16,21 0 0,-20 0 0,-1 0 15,21 0-15,-21 0 0,0 0 16,22-22-16,-22 22 0,0 0 0,-21-21 16,21 0-16,-21 0 0</inkml:trace>
  <inkml:trace contextRef="#ctx0" brushRef="#br0" timeOffset="7264.12">2201 2350 0,'-21'0'0,"42"0"0,-84 0 0,42 0 16,-1 0-16,1 0 0,0 0 15,21-22 1,21 22 15,0 0-31,1 0 0,20 0 0,-21 0 16,21 0-16,22 0 0,-22 0 15,22 0-15,-22 0 0,22 0 16,-1 0-16,22 0 0,-22 0 0,1 0 16,-1 0-16,1 0 0,20 0 15,-20 0-15,21 0 0,-1 0 0,22 0 16,-21 0-16,21 0 0,21 0 15,-22 0-15,1 0 0,21 0 0,-21 0 16,21 0-16,21 0 0,-21 0 0,0 0 16,21 0-16,-21 0 0,0 0 15,0 0-15,22 0 0,-22 0 0,0-21 16,381 21 0,-381 0-16,-22 0 0,22 0 15,-21-21-15,21 21 0,-21 0 16,-21 0-16,21 0 0,-22 0 0,1-21 15,0 21-15,-22 0 0,22 0 16,-22 0-16,22 0 0,-22 0 0,1-21 16,-1 21-16,22 0 0,-21 0 0,-22 0 15,21 0-15,-20 0 0,-1 0 16,0 0-16,-20 0 0,20 0 0,-21 0 16,0 0-16,-21-21 0,21 21 15,-42 0 63,0 0-78,0 0 0,0 0 16,0 0-16</inkml:trace>
  <inkml:trace contextRef="#ctx0" brushRef="#br0" timeOffset="15456.46">2349 3895 0,'0'0'15,"0"-43"1,0 22-16,0 0 16,0 0-16,0 42 62,0 0-46,0 0-16,0 1 0,0 20 15,0-21-15,0 21 0,0-20 0,0 20 16,0 0-16,0 1 0,0-22 0,0 21 16,0 0-16,-21-20 0,21 20 15,-21-21-15,21 0 0,0 0 0,0 1 16,0-1-16,0 0 0,0 0 16,0-42 30,0 0-46,0 0 0,0-22 16,21 22-16,0 0 16,1 0-16,-22-22 0,21 22 0,0-21 15,-21 21-15,21-22 0,0 22 0,0 0 16,1-21-16,-22 21 0,21 21 16,0-22-16,0 22 0,0 0 15,0 0 1,-21 22-16,0-1 0,22 0 0,-1 0 15,-21 0-15,21 0 0,-21 22 0,0-22 16,0 0-16,21 0 16,-21 0-16,0 1 0,0-1 0,21 0 15,0 0-15,1-21 16,-1 0 0,0 0-16,0-21 15,0 21-15,-21-21 16,0 0-16,21-1 0,-21 1 0,0 0 15,0 0-15,0 0 0,0 0 0,0-22 16,0 22-16,0 0 0,0 0 16,0 0-16,0-1 0,0 1 0,0 0 15,0 0-15,0 0 16,0 42 46</inkml:trace>
  <inkml:trace contextRef="#ctx0" brushRef="#br0" timeOffset="16167.54">3175 3852 0,'-21'0'15,"21"22"1,0-1-16,0 0 16,0 0-16,0 21 0,-21-20 15,21-1-15,-22 21 0,22-21 0,0 0 16,0 22-16,-21-22 0,0 0 15,21 0-15,-21 22 0,0-22 16,21 0-16,0 0 0,-21 0 16,21-42 31,0 0-32,0 0-15,0 0 0,0-1 16,0 1-16,0 0 0,21 0 15,-21 0-15,21 0 0,-21-1 0,0 1 16,21 21-16,0 0 16,0 0-1,1 0 1,-22 21-16,0 1 0,0-1 16,0 0-16,21 0 0,-21 0 0,0 0 15,21 1-15,-21-1 0,0 0 0,0 0 16,0 0-16,21-21 15,-21 21-15,21-21 0,0 0 16,1 0-16,-1 0 16,0 0-1,0-21-15,0 0 0,-21 0 16,0 0-16,0 0 0,0-1 16,21-20-16,-21 21 0,0 0 15,0 0-15,0-1 0,0-20 16,0 21-16,0 0 0,0 0 0,0-1 15,0 1-15,0 0 16,0 42 47,22-21-63</inkml:trace>
  <inkml:trace contextRef="#ctx0" brushRef="#br0" timeOffset="16938.07">3725 3895 0,'0'21'31,"0"0"-31,0 0 16,0 0-16,0 1 0,0 20 0,-21-21 15,0 0-15,21 0 0,-21 1 0,0 20 16,21-21-16,-22 0 16,22 0-16,-21 1 0,21-1 0,0 0 15,-21-21-15,21 21 0,-21 0 0,21 0 31,0-42 1,0 0-32,0 0 0,21 0 15,0 0-15,-21-1 0,0 1 16,21 0-16,1 21 0,-22-21 16,21 0-16,0 0 0,-21-1 0,21 1 15,0 0-15,0 21 16,1 0-1,-1 0-15,0 21 16,0 0-16,-21 1 16,21-1-16,-21 0 0,21 0 15,-21 0-15,0 0 0,0 1 16,0-1-16,0 0 0,22 0 16,-22 0-16,21 0 0,-21 1 31,21-22-31,0 0 0,0 0 15,0-22 1,1 22-16,-22-21 0,21 21 16,-21-21-16,0 0 0,21 0 0,-21 0 15,21-1-15,-21 1 0,21 0 0,-21 0 16,0 0-16,0 0 0,0-1 16,0 1-16,0 0 0,0 0 0,0 0 15,0 0-15,0-1 0,0 1 16,0 0-16,0 0 15,-21 21 48,21 21-63,0 0 16,0 0-1</inkml:trace>
  <inkml:trace contextRef="#ctx0" brushRef="#br0" timeOffset="18187.79">4508 4212 0,'0'-21'0,"0"0"31,0 0-15,-21 42 31,0 0-32,21 0-15,-21-21 0,21 21 16,0 1-16,0-1 16,21-21-1,0 0 1,0 0-16,1 0 0,-1 0 31,0 0-31,0-21 0,-21-1 16,0 1-1,0 0 1,-21 21-16,0 0 16,0 0-16,21 21 31,0 0-15,0 1-1,21-22-15,0 0 16</inkml:trace>
  <inkml:trace contextRef="#ctx0" brushRef="#br0" timeOffset="23395.74">5482 4128 0,'0'-22'32,"21"22"-32,-21-21 15,21 21-15,-21-21 0,22 21 16,-22-21-16,0 0 15,0 0-15,0-1 16,0 1 0,0 0-16,0 0 15,-22 21 1,1 0 0,0 0-16,0 0 0,0 0 0,0 0 15,-1 0-15,1 0 0,0 21 16,0 0-16,0 0 0,0 1 15,21-1-15,-22 0 0,1 0 0,0 0 16,21 0-16,0 1 0,0-1 0,0 0 16,-21 0-16,21 0 0,0 0 15,0 1-15,0-1 16,21-21 0,0 0-16,0 0 0,1 0 15,-1 0-15,0 0 16,0 0-16,0 0 0,0-21 15,1-1-15,-1 22 0,0-21 0,0 0 16,0 0-16,0 0 16,1 0-16,-22-1 0,21 22 15,-21-21-15,0 42 63,0 1-63,0-1 0,0 0 15,0 0-15,0 0 0,0 0 16,0 22-16,0-22 0,0 21 0,0-21 16,0 22-16,0-22 0,0 21 0,0 1 15,0-1-15,0 0 0,0 1 16,0-1-16,0 0 0,0 1 0,0 20 16,0-21-16,-21 1 0,21-1 0,0 0 15,-22 1-15,22-22 0,0 21 0,0 1 16,-21-22-16,0 0 0,21 21 15,-21-21-15,0 1 0,0-1 16,-1 0-16,-20 0 0,21 0 0,0 0 16,-22-21-16,1 22 0,0-22 0,-1 21 15,22-21-15,-21 0 0,0 0 16,-1 0-16,1 0 0,0-21 0,-1-1 16,1 1-16,21 0 0,0 0 0,-1 0 15,1 0-15,0-1 0,0 1 16,21 0-16,0-21 0,0 21 0,0-1 15,0 1-15,0 0 0,0-21 0,0 21 16,0-1-16,0 1 0,0 0 16,0 0-16,21 0 0,-21 0 0,21-1 15,0 1-15,1 0 0,-1-21 0,0 21 16,21-1-16,-21 1 0</inkml:trace>
  <inkml:trace contextRef="#ctx0" brushRef="#br0" timeOffset="24356.18">5863 4022 0,'0'-21'15,"0"42"-15,-21-21 32,21 21-17,-21 0-15,0 0 0,21 0 0,0 1 16,0-1-16,-22 0 0,22 0 16,-21 0-16,21 0 0,0 1 0,0-1 15,0 0-15,0 0 0,0 0 0,0 0 16,21-21-1,1 0-15,-1 0 16,0 0-16,0 0 0,0 0 16,0 0-16,1 0 0,-1-21 15,0 21-15,0-21 0,0 0 16,0 0-16,1 0 0,-22-1 16,21 1-16,-21 0 0,0 0 0,0 0 15,0 0-15,0-1 0,0 1 16,0 0-16,0 0 0,-21 0 0,-1 21 15,22-21-15,-21 21 0,0 0 0,0 0 16,0 0-16,0 0 16,-1 21-16,1 0 0,21 0 15,-21-21-15,21 21 16,0 0-16,21-21 31,0 0-31,1 0 0,-1 0 0,0 0 16,0 0-16,0 0 0,0-21 0,1 21 15,-1 0-15,0-21 0,0 0 16,0 21-16,0 0 0,1-21 0,-1 21 16,0 0-16,0 0 0,0-21 0,0 21 15,1 0 1,-1 0-16,-21 21 16,0 0-16,0 0 0,0 0 15,0 0-15,0 1 16,0-1-16,0 0 0,0 0 15,0 0-15,0 0 0,-21 1 0,21-1 16,0 0-16,-22-21 0,22 21 0,0 0 16,0 0-1,22-21 1,-1 0-16,0 0 16,0 0-16,0 0 15,0-21-15,1 21 0,-22-21 0,21 21 16,0-21-16,0 21 0,0-21 0,0 0 15,-21-1-15,0 1 16,0 0-16,0 0 0,0 0 16,0 0-16,0-1 0,0 1 15,0 0-15,-21 21 0,0 0 16,21-21-16,-21 21 0,0 0 16,0 0-16,-1 0 0,1 0 15,0 0 1,21 21-16,-21-21 15,21 21-15,21-21 16,0 0 0</inkml:trace>
  <inkml:trace contextRef="#ctx0" brushRef="#br0" timeOffset="25117.05">7091 4022 0,'-21'0'16,"-1"0"-16,1 0 0,0 0 15,0 0-15,0 0 16,0 21-16,-1 0 0,1-21 15,0 21-15,0 0 0,0-21 0,0 22 16,21-1-16,0 0 0,-22-21 16,22 21-16,0 0 0,0 0 15,0 1-15,22-22 16,-1 0-16,0 0 0,0 0 16,0 0-16,0 0 0,1 0 15,-1-22-15,0 22 0,0-21 0,0 21 16,0-21-16,1 21 0,-22-21 0,21 0 15,-21 0-15,21 21 16,-21-22-16,0 1 16,-21 42 31,21 1-47,0-1 0,0 0 15,0 0-15,-21 0 0,21 0 0,0 1 16,0 20-16,0-21 0,-22 21 15,22-20-15,0 20 0,0 0 0,0-21 16,0 22-16,0-1 0,0 0 0,-21 1 16,21-22-16,-21 42 0,21-20 0,-21-1 15,21 0-15,0 1 0,0-1 16,-21 0-16,21 1 0,-21-1 16,21 0-16,-22-20 0,22 20 0,0 0 15,-21-21-15,0 1 0,0 20 0,21-21 16,-21 0-16,0 0 0,-1-21 0,22 22 15,-21-22-15,0 0 0,-21 21 16,21-21-16,-1 0 0,-20 0 0,21 0 16,-21 0-16,-1 0 0,1-21 0,0 21 15,20-22-15,-20 22 0,21-21 0,-21 21 16,20-21-16,1 0 0,0 21 16,21-21-16,0 0 0,-21 21 15,21-22-15,0 1 0,0 0 16,0 0-16,0 0 0,0 0 15,0-1-15,0 1 0,0 0 0,21 0 16,-21 0-16,21 0 0,0-1 16,1 1-16,-1 0 0,0 0 0</inkml:trace>
  <inkml:trace contextRef="#ctx0" brushRef="#br0" timeOffset="25512.01">7345 3662 0,'0'-21'0,"0"42"0,0-63 15,0 63 16,-21 0-31,21 0 0,0 0 16,0 22-16,0-22 0,-22 21 0,22 0 16,0 1-16,0-1 0,0 0 15,0 1-15,0-1 0,-21 0 0,21 1 16,-21-1-16,21-21 0,-21 22 16,21-22-16,0 0 0,-21 21 15,0-21-15,21 1 0,0-1 16,0-42 46,21-1-62,0 22 0,-21-21 16</inkml:trace>
  <inkml:trace contextRef="#ctx0" brushRef="#br0" timeOffset="25956.7">7429 4170 0,'0'21'15,"22"-21"1,-1 0-16,0 0 16,0 0-16,0 0 15,0 0-15,1 0 0,-1 0 16,0-21-16,0 21 0,0-21 15,0 21-15,-21-21 0,0-1 16,22 22-16,-22-21 0,21 21 16,-21-21-16,0 0 0,0 0 15,0 0-15,0-1 16,-21 22-16,-1 0 0,1 0 16,0 0-16,0 0 0,0 0 15,0 22-15,-1-1 0,1-21 0,0 21 16,21 21-16,-21-21 0,0 1 0,21-1 15,-21 21-15,21-21 0,0 0 16,0 1-16,0-1 0,0 0 0,0 0 16,0 0-16,0 0 0,21-21 15,0 0-15,0 0 16,-21 22-16,21-22 0,0 0 16,1 0-16,-1 0 15,0 0-15,0-22 0,0 1 16,0 0-1,1 21-15,-22-21 0</inkml:trace>
  <inkml:trace contextRef="#ctx0" brushRef="#br0" timeOffset="26331.79">8086 4149 0,'0'0'16,"21"21"-1,0-21 1,0 0 0,-21-21-16,0 0 15,0-1 1,-21 22 15,0 22-15,0-22-16,21 21 15,0 0-15,-22-21 16,22 21-16,0-42 62,0 0-62</inkml:trace>
  <inkml:trace contextRef="#ctx0" brushRef="#br0" timeOffset="27217.22">8911 3979 0,'0'0'0,"21"0"16,-21-21-16,0 0 0,21 21 15,1-21-15,-22 0 16,0 0-16,0-1 16,-22 22-16,1-21 15,21 0-15,-42 21 0,21 0 0,0 0 16,-1 0-16,1 0 0,-21 0 0,21 0 15,0 21-15,-22 0 0,22-21 16,0 22-16,0-1 0,0 21 16,21-21-16,0 0 0,-22 1 0,22 20 15,0-21-15,0 0 0,0 0 0,0 1 16,0-1-16,0 0 0,0 0 16,22 0-16,-1-21 0,0 0 15,0 0-15,0 0 0,0 0 0,1 0 16,-1 0-16,0 0 0,0 0 0,0 0 15,22-21-15,-22 0 0,0 21 16,-21-21-16,21 21 0,0-21 0,0-1 16,-21 1-16,22 0 0,-1 21 15,-21-21-15,0 0 0,21 0 16,-21 42 15,0 0-31,0 0 16,0 0-16,0 22 0,0-22 15,-21 21-15,21 0 0,-21 1 0,21-1 16,0 0-16,0 22 0,-22-22 0,22 22 16,-21-1-16,21 1 0,-21 20 0,21-20 15,0 21-15,-21-22 0,0 22 0,21-22 16,0 1-16,-21-1 0,-1 1 16,1-1-16,21-20 0,0-1 15,-21 0-15,21 1 0,-21-1 0,0 0 16,21-21-16,-21 1 0,-1-1 0,1 0 15,0-21-15,0 21 0,0-21 16,0 0-16,-1 0 0,1 0 0,0-21 16,0 0-16,0 0 0,-22-1 15,22 1-15,0 0 0,-21 0 0,21-21 16,-22 20-16,22 1 0,0-21 0,0 21 16,0-22-16,-1 22 0,22-21 0,-21 21 15,21-22-15,0 1 0,0 21 16,0-21-16,21 20 0,1-20 0,-1 0 15,0-1-15,0 1 0,0 0 16,22-22-16</inkml:trace>
  <inkml:trace contextRef="#ctx0" brushRef="#br0" timeOffset="27991.96">9292 3958 0,'-21'0'0,"0"21"16,21 1-16,0-1 15,0 0-15,0 0 0,-21 0 0,21 0 16,0 1-16,0-1 0,0 0 0,0 0 15,0 0-15,0 0 0,-22 1 16,22-1 0,-21-21-1,21-21 1,0-1-16,0 1 16,0 0-16,0 0 15,0 0-15,0 0 0,0-1 16,21 1-16,1 0 0,-22 0 0,0 0 15,21 0-15,0-1 0,0 1 0,-21 0 16,21 21-16,0-21 0,1 21 16,-1 0-16,0 0 0,0 0 15,0 0-15,0 0 0,-21 21 16,0 0-16,22-21 0,-22 21 0,21 1 16,-21-1-16,0 0 0,0 0 15,0 0-15,0 0 0,0 1 0,0-1 16,0 0-16,0 0 15,-21-21 1,-1 0 0,22-21-1,0 0 1,0 0-16,0-1 0,0 1 16,0 0-16,22 0 0,-1 0 15,0 0-15,0-1 0,0 1 0,0 0 16,1 0-16,-1 21 0,0-21 0,0 21 15,21 0-15,-20 0 0,-1 0 0,0 0 16,0 0-16,0 21 0,0 0 16,-21 0-16,22 0 0,-22 1 15,0-1-15,0 21 0,0-21 16,0 0-16,0 1 0,0-1 0,0 0 16,0 0-16,-22-21 0,22 21 15,-21 0-15,0-21 0,21 22 16,0-44 31,0 1-47</inkml:trace>
  <inkml:trace contextRef="#ctx0" brushRef="#br0" timeOffset="29100.22">10372 3958 0,'0'0'0,"0"-21"0,-22 0 16,1 21-1,0 0-15,0 0 0,0 0 16,0 0-16,-1 0 0,1 0 0,0 0 16,0 0-16,0 0 0,0 21 15,-1 0-15,1-21 0,0 21 0,21 1 16,-21-1-16,21 0 0,-21 0 15,21 0-15,-21 0 0,21 1 16,0-1-16,0 0 0,0 0 0,0 0 16,21-21-16,0 0 15,0 0-15,0 0 16,0 0-16,1 0 0,-1 0 0,0 0 16,0-21-16,0 21 0,0-21 0,1 0 15,-1 0-15,0-1 0,-21 1 16,21 0-16,-21 0 15,21 0-15,-21 0 0,0-1 16,21 22-16,-21-21 0,0 0 16,0 42 15,0 0-31,0 1 16,0-1-16,0 0 0,0 0 0,-21 0 15,21 0-15,0 1 0,0-1 16,0 0-16,0 0 15,0 0-15,21-21 16,1 0-16,-1 0 16,0 0-16,0 0 0,0-21 15,0 0-15,1 0 16,-1 21-16,0-21 0,0-1 16,0 1-16,0 21 0,1-21 0,-22 0 0,21 0 15,-21 0-15,21 21 0,-21-22 16,0 44 15,0-1-31,-21-21 16,21 21-16,-21 0 0,21 0 0,0 0 15,0 1-15,0-1 0,-22 0 0,22 0 16,0 0-16,0 0 16,0 1-16,0-1 0,0 0 15,22-21-15,-1 0 0,0 0 16,0 0-16,0 0 0,0 0 15,1 0-15,-1 0 16,0-21-16,0 21 0,-21-21 16,21-1-16,0 1 0,1 0 0,-22 0 15,21 0-15,0-22 0,0 22 0,-21-21 16,21 21-16,0-22 0,1 1 0,-1 21 16,-21-21-16,21-1 0,0 22 15,0-21-15,-21-1 0,21 22 0,1-21 16,-22 21-16,0 0 0,21-22 0,-21 22 15,21 0-15,-21 0 0,0 0 16,0-1-16,0 44 16,-21-1-1,0-21-15,-1 21 0,22 21 0,-21-21 16,0 1-16,0 20 16,21-21-16,-21 21 0,0 1 0,21-22 15,0 21-15,-22 1 0,22-1 0,-21-21 16,21 21-16,0 1 0,0-22 0,0 21 15,0-21-15,0 22 0,0-22 16,0 0-16,0 0 0,0 0 0,0 1 16,0-1-16,21-21 0,1 0 15,-1 0-15,0 0 0,0 0 16,0 0-16,0 0 16,1 0-16,-22-21 15,21 21-15,-21-22 0,21 22 16,-21-21-16,0 0 0,0 0 0,0 0 15,21 0-15,-21-1 0,0 1 16,0 0-16,0 0 0</inkml:trace>
  <inkml:trace contextRef="#ctx0" brushRef="#br0" timeOffset="29424.32">10689 3768 0,'0'0'0,"0"21"0,21-21 47,-21-21-16,0 0-16,0 42 64</inkml:trace>
  <inkml:trace contextRef="#ctx0" brushRef="#br0" timeOffset="29916.46">11663 3958 0,'-21'0'15,"-1"0"1,22 21-16,0 1 31,22-22 0,-1 0-15,-21-22-16,0 1 16,0 0-1,-21 21 1,-1 0 0,1 0-1,21 21-15,0 0 0,0 1 16,0-1-1,21-21 32,1 0-31,-22-21-16,21-1 16,0 22-16,0 0 15</inkml:trace>
  <inkml:trace contextRef="#ctx0" brushRef="#br0" timeOffset="31295.76">12213 3725 0,'0'0'0,"21"-42"16,0 42-16,-21-21 15,-21 21 1,0 0-1,0 21-15,0-21 0,0 21 16,-1 0-16,1 1 0,0-1 0,0 0 16,0 0-16,0 21 0,21-20 0,-22-1 15,1 21-15,0-21 0,21 22 16,0-22-16,0 0 0,0 0 0,0 0 16,0 0-16,0 1 0,0-1 0,21 0 15,0-21-15,1 0 0,-1 21 0,0-21 16,21 0-16,-21 0 0,1 0 15,20 0-15,-21 0 0,0-21 0,0 0 16,22 21-16,-22-21 0,-21-1 16,21 1-16,0 0 0,0 0 0,-21 0 15,22 0-15,-22-1 0,0 1 16,0 0-16,21 0 0,-21 0 0,0 0 16,0-1-16,0 1 0,0 42 46,-21 1-46,21-1 0,-22 0 0,22 0 16,0 0-16,0 0 0,0 1 0,-21-1 16,21 0-16,0 0 0,0 0 15,0 0-15,0 1 0,21-22 16,-21 21 0,22-21-16,-1 0 0,0 0 15,0 0-15,0-21 0,-21-1 16,0 1-16,21 0 15,-21 0-15,0 0 16,0 0-16,0-1 0,0 1 0,0 0 16,-21 0-16,21 0 0,0 0 15,-21 21-15,0-22 0,21 1 32,21 21-17,0 0-15,0-21 16,1 21-16,-1 0 0,0 0 0,0-21 15,0 21-15,0 0 0,1 0 0,-1 0 16,0 0-16,0 0 0,0 0 16,0 0-16,1 0 15,-22 21-15,0 0 0,0 0 16,0 1-16,0-1 0,0 0 16,0 0-16,0 0 0,0 0 15,0 1-15,0-1 0,0 0 16,0 0-16,0 0 0,0 0 15,0 1-15,0-1 16,-22 0 0,1-21 15,21-21-31,0 0 16,0-1-16,0 1 15,0 0-15,0 0 16,0 0-16,0 0 0,21-1 0,1 1 15,-22 0-15,21 0 0,0 0 0,-21 0 16,21-1-16,0 1 0,0 21 0,1-21 16,-1 0-16,0 21 0,0 0 0,0 0 15,0 0 1,1 0-16,-1 0 16,-21 21-16,21 0 0,-21 0 0,21 1 15,-21-1-15,0 0 0,0 0 16,0 0-16,0 0 0,0 1 15,0-1-15,0 0 0,-21 0 0,21 0 16,-21-21-16,21 21 0,0 1 16,-21-22-16,21 21 15,-22-21-15,22-21 32,0-1-17,0 1-15,0 0 16,0 0-16,0 0 0,22 0 0,-1-1 15,-21 1-15,21 0 0,0 0 16,0-21-16,0 20 0,22 1 0,-22 0 16,0 0-16,21 0 0,-20 0 0,-1 21 15,21 0-15,-21 0 0,0 0 0,1 0 16,-1 0-16,0 0 0,0 21 0,-21 0 16,0 0-16,21 0 0,-21 0 15,0 22-15,0-22 0,0 0 0,0 21 16,0-20-16,0-1 0,0 0 0,0 21 15,0-21-15,-21 1 0,21-1 16,0 0-16,0 0 16,-21-21-16,0 21 15,0-21 1,-1 0-16,1 0 16,0 0-1</inkml:trace>
  <inkml:trace contextRef="#ctx0" brushRef="#br0" timeOffset="35551.93">4974 4826 0,'-21'0'47,"0"0"-31,0 0-16,-1 0 0,1 0 16,0 0-16,0 0 15,0 0-15,0 0 0,-1 0 16,1 0-1,0 0-15,42 0 141,0 0-141,1 0 16,-1 0-1,0 0-15,0 0 0,0 0 16,0 0-16,1 0 16,-1 0-16,0 0 15,0 0-15,0 0 16,0 0-16,1 0 0,-1 0 15,0 0-15,0 0 0,0 0 16,0 0-16,1 0 0,-1 0 0,0 0 16,0 0-16,0 0 0,0-21 15,1 21-15,-1 0 0,0 0 0,0 0 16,0 0-16,0 0 0,22 0 16,-22 0-16,21 0 0,-21 0 0,22-21 15,-22 21-15,21 0 0,-21 0 0,22 0 16,-1 0-16,-21 0 0,22 0 15,-1 0-15,-21-21 0,21 21 16,1 0-16,-22 0 0,21 0 0,-21 0 16,22 0-16,-22 0 0,0-22 15,21 22-15,-20 0 0,20 0 0,-21 0 16,21 0-16,1 0 0,-1-21 0,0 21 16,1 0-16,20 0 0,-20 0 15,20 0-15,1 0 0,-1 0 0,-21 0 16,22 0-16,-22 0 0,1 0 0,20 0 15,-21 0-15,1 0 0,-1 0 16,-21 0-16,22 0 0,-22 0 0,21-21 16,0 21-16,-20 0 0,-1 0 15,21 0-15,-21 0 0,22 0 0,-22-21 0,0 21 16,0 0-16,21 0 16,-20 0-16,-1 0 0,0 0 15,0 0 1,-21-21 46,-21 21-46,0 0-16,0 0 0,-1 0 16,-20 0-16,21 0 0,-21 0 0,-1 0 15,1 0-15,0 0 0</inkml:trace>
  <inkml:trace contextRef="#ctx0" brushRef="#br0" timeOffset="37301.36">4784 4953 0,'-22'0'0,"44"0"0,-65 0 32,22 0-32,0 0 15,0 0 1,0 0 15,21 21 0,21-21-15,0 0-16,0 0 16,0 0-16,0 0 0,1 0 15,-1 0-15,21 0 16,-21 0-16,0 0 0,22 0 0,-22 0 15,21 0-15,-21 0 0,22 0 0,-1 0 16,-21 0-16,22 0 0,-1 0 16,0 0-16,1 0 0,-1 0 0,21 0 15,-20 0-15,-1 0 0,22 0 0,-1 0 16,-21 0-16,22 0 0,-1 0 16,1 0-16,-1 0 0,1 0 0,-1 0 15,1 0-15,-22 0 0,22 0 0,-1 0 16,1 0-16,-22 0 0,22-21 15,-1 21-15,1 0 0,-22 0 0,21 0 16,1 0-16,-1 0 0,-20 0 16,20-21-16,-20 21 0,20 0 15,-21 0-15,1 0 0,-1 0 0,0 0 16,1 0-16,-22 0 0,0 0 0,21 0 16,-20 0-16,-1-21 0,0 21 15,0 0-15,0 0 0,0 0 16,1 0-16,-1 0 15,0 0 1,0 0-16,0 0 16,0 0-1,1 0 1,-1 0 0,-21-21-16,21 21 15,-42 0 251,21 21-251,-21-21 17,21 21-32,-22-21 15,1 0 485,0 0-484,0 0 0,0-21-16,0 21 15</inkml:trace>
  <inkml:trace contextRef="#ctx0" brushRef="#br0" timeOffset="38572.05">9483 4699 0,'-22'0'0,"44"0"0,-65 0 0,22 0 16,0 0-16,0 0 15,0 0-15,-1 0 16,1 0-1,0 0-15,21 21 79,21-21-79,0 0 0,1 0 15,-1 0-15,0 0 16,0 0-16,0 0 0,0 0 0,22 0 15,-22 0-15,21 0 0,1 0 16,-1 0-16,0 0 0,22 0 0,-22 0 16,22 0-16,-1 0 0,1 0 15,-22 0-15,21 0 0,22-21 0,-21 21 16,-1 0-16,1 0 0,-1 0 0,1-21 16,-1 21-16,1 0 0,-1 0 0,22 0 15,-22 0-15,22 0 0,0 0 16,-1 0-16,1 0 0,-22 0 0,22 0 15,0 0-15,-1 0 0,-20 0 0,21-21 16,-1 21-16,1 0 0,-22 0 0,22 0 16,0 0-16,-1 0 0,1 0 15,0 0-15,-1 0 0,-20 0 16,21 0-16,-22 0 0,1 0 0,-1-21 16,1 21-16,-1 0 0,-21 0 0,22 0 15,-22 0-15,1 0 0,-22 0 16,21-22-16,-21 22 0,0 0 0,1 0 15,-1 0-15,0-21 16,-42 21 31,0 0-31,-1 0-16,1 0 0,0 0 15,0 0-15,0 0 0,-22 0 16,22 0-16,-21 0 0,0 0 0,-1 0 15</inkml:trace>
  <inkml:trace contextRef="#ctx0" brushRef="#br0" timeOffset="39431.97">9440 4868 0,'-21'22'16,"0"-22"-1,21 21-15,-21-21 16,42 0 78,0 0-94,21 0 0,-20 0 0,-1 0 15,21 0-15,0 0 0,1 0 16,-1-21-16,22 21 0,-22 0 0,21 0 15,1 0-15,-1-22 0,1 22 16,-1 0-16,1 0 0,-1 0 0,1-21 16,-1 21-16,1 0 0,-1 0 0,22 0 15,-21 0-15,20 0 0,1 0 16,0 0-16,20-21 0,-20 21 0,21 0 16,-21 0-16,20 0 0,-20 0 0,0 0 15,21 0-15,-22 0 0,22 0 0,-21 0 16,21 0-16,-22 0 0,1 0 15,21 0-15,-43 21 0,22-21 0,0 0 16,-22 0-16,1 0 0,-1 0 16,1 0-16,-1 0 0,1 0 15,-1 0-15,-21 0 0,22 0 0,-22 0 16,1 0-16,-1 0 0,0 0 0,-21 0 16,22 0-16,-22 0 0,0 0 0,0 0 15,0 0 16,-21-21-31,-21 21 47,0 0-31,0 0-16,0 0 0,0 0 16,-1 0-1,1 0-15,0 0 0,0 0 16</inkml:trace>
  <inkml:trace contextRef="#ctx0" brushRef="#br0" timeOffset="48255.93">3408 7176 0,'21'0'46,"0"0"-30,-21-22-16,21 22 16,0-21-16,-21 0 0,22 0 15,-22 0 1,0 0-16,-22 21 31,1 0-31,0 0 0,0 0 16,-21 0-16,20 0 0,-20 0 0,0 21 15,21 0-15,-22 21 0,1-21 16,21 22-16,-22-1 0,22 0 0,0 1 16,0-22-16,0 21 0,0 1 15,21-1-15,0-21 0,0 21 0,0-20 16,0 20-16,0-21 0,0 0 0,21 0 16,-21 1-16,21-1 0,0-21 15,0 21-15,0 0 0,1-21 0,-1 0 16,0 21-16,21-21 0,-21 0 0,1 0 15,-1 0-15,0 0 16,0 0-16,0 0 0,22-21 0,-22 0 16,0 21-16,0-21 0,0 0 0,22-1 15,-22 1-15,0 0 0</inkml:trace>
  <inkml:trace contextRef="#ctx0" brushRef="#br0" timeOffset="48707.95">3873 7281 0,'0'0'16,"0"-21"0,0 0-16,-21 21 15,0 0-15,21 21 0,-21 0 0,21 1 16,0-1-16,-21 0 16,0 0-16,21 0 0,-22 0 0,1 22 15,21-22-15,0 0 0,0 0 0,-21 0 16,21 22-16,0-22 0,0 0 15,0 0-15,0 0 0,21 1 16,0-22-16,1 0 16,-1 0-16,0 0 0,0 0 15,0 0-15,0 0 0,1 0 0,-1 0 16,0-22-16,0 1 0,0 0 16,0 0-16,1 0 0,-22 0 15,0-1-15,0 1 0,0 0 16,0 0-16,0 0 0,0 0 0,0-22 15,0 22-15,0 0 0,0 0 16,0 0-16,-22 21 0,1-22 0,0 22 16,0 0-16,0 0 15,0 0-15,-1 22 16,1-22-16,21 21 0,-21-21 16,21 21-16,0 0 0,21-21 31,0 0-31,1 0 15,20 0-15,-21 0 0</inkml:trace>
  <inkml:trace contextRef="#ctx0" brushRef="#br0" timeOffset="49500.74">4360 7260 0,'-21'0'0,"42"0"0,-63 21 16,21 1-16,21-1 0,0 0 15,-21 0-15,21 0 16,0 0-16,-22 1 0,22-1 0,0 0 16,0 0-16,0 0 0,0 0 0,0 1 15,0-1-15,0 0 0,0 0 16,0 0-16,-21-21 47,21-21-32,0 0-15,0 0 16,0 0-16,0-1 0,0 1 16,0 0-16,0 0 0,0-21 0,21 20 15,1 1-15,-22-21 0,21 21 16,0 0-16,-21-1 0,21 1 15,0 0-15,0 0 0,1 21 0,-1 0 16,0 0-16,0 0 0,0 0 0,0 0 16,1 0-16,-1 21 0,0 0 15,0 0-15,0 1 0,0 20 0,-21-21 16,0 0-16,0 0 0,0 1 0,0-1 16,0 0-16,0 0 0,0 0 15,0 0 1,0 1-16,0-1 0,-21-21 15,0 0 17,21-21-32,0-1 15,0 1-15,0 0 16,0 0-16,21 0 0,-21 0 16,21-1-16,1 1 0,20 0 0,-21 0 15,0 0-15,0 0 0,22-1 0,-1 22 16,-21-21-16,22 21 0,-22 0 15,21 0-15,-21 0 0,0 0 0,22 0 16,-22 0-16,0 21 0,0 1 0,0-1 16,-21 0-16,0 0 0,22 0 15,-22 0-15,0 1 0,0-1 16,0 0-16,0 0 0,0 0 0,0 0 16,0 1-16,-22-1 0,1-21 0,21 21 15,0 0-15,-21-21 0,0 21 16,0-21-16,21-21 47,0 0-47,0 0 0,0 0 15,21 21-15</inkml:trace>
  <inkml:trace contextRef="#ctx0" brushRef="#br0" timeOffset="50303.95">5567 7324 0,'0'21'63,"0"0"-63,0 0 15,0 0 1,21-21-1,0 0 1,0 0-16,0 0 0,1 0 16,-22-21-16,21 21 15,-21-21-15,0 0 16,0 0-16,0 0 16,-21 21-16,-1 0 0,1 0 15,0 0 1,0 0-16,0 21 15,21 0-15,0 0 0,-21 0 16,21 0-16,0 1 16,21-22-1,0 0-15,0 0 16,0 0-16,0 0 16,1 0-16,-22-22 15,0 1 1,0 0-1,0 0-15,-22 21 32,1 0-32,0 0 0,0 0 15,21 21-15,0 0 16,0 0 0,21-21-1,0 0-15,0 0 0</inkml:trace>
  <inkml:trace contextRef="#ctx0" brushRef="#br0" timeOffset="58019.72">6286 7027 0,'22'0'31,"-1"0"-15,0 0-16,0 0 0,0-21 15,0 0-15,1 21 0,-1-21 16,0 21-16,0-21 0,0 21 0,0-21 16,1 21-16,-22-22 0,0 1 15,-22 21 1,1 0-1,0 0-15,-21 0 0,21 0 16,-1 0-16,-20 21 0,21 1 16,0-22-16,0 21 0,-1 0 0,1 0 15,0-21-15,21 21 0,0 0 0,-21 1 16,21-1-16,0 0 0,0 0 16,0 0-16,0 0 0,0 1 15,0-1-15,21 0 0,0 0 16,0 0-16,1-21 15,-1 21-15,0 1 0,0-22 0,21 21 16,-42 0-16,22-21 0,-1 21 0,0 0 16,-21 0-16,0 1 15,0-1-15,-21 0 16,0-21-16,-1 21 0,1-21 16,-21 0-16,21 21 0,-22-21 0,22 0 15,-21 0-15,21 21 0,-22-21 16,22 0-16,-21 0 0,21 0 0,0 0 15,-1 0-15,1 0 0,0 0 0,0 0 16,0-21 0,21 0-1,0 0 1,0 0-16,21 21 0</inkml:trace>
  <inkml:trace contextRef="#ctx0" brushRef="#br0" timeOffset="58909.12">7006 6795 0,'0'0'15,"-21"0"16,21 21-31,0 0 16,0 0-16,0 21 0,0-20 16,0-1-16,0 21 0,0 0 15,0-20-15,0 20 0,0 0 0,-21 1 16,21-22-16,-21 21 0,21 0 0,-22 1 16,22-22-16,0 0 0,-21 21 15,0-20-15,21-1 0,-21-21 0,21 21 16,0 0-16,-21-21 0,0 0 15,21-21 1,0 0-16,0 0 16,0-1-16,0-20 0,21 21 15,0 0-15,0 0 0,0-22 16,0 22-16,1 0 0,-1 0 16,0 0-16,0-1 0,0 1 0,22 0 15,-22 21-15,0 0 0,0 0 0,0 0 16,0 0-1,-21 21-15,0 0 16,-21-21-16,0 22 0,0-1 0,0-21 16,0 21-16,-1 0 0,-20-21 0,21 0 15,0 21-15,0-21 0,-1 0 16,1 0-16,0 0 16,21 21 15,0 1-31,21-1 15,-21 0-15,21 0 0,1-21 0,-1 21 16,-21 0-16,21 1 0,0-22 16,-21 21-16,21-21 0,0 21 0,1-21 15,-22 21-15,21-21 0,0 0 0,0 0 16,0 0-16,0 0 0,1 0 16,-1 0-16,0 0 0,0-21 15,0 0-15,0 0 0,1 21 16,-22-22-16,0 1 0,21 0 0,0 21 15,-21-21-15,21 0 16,-21 0-16,0-1 0,0 1 0,0 0 16,21 0-16,-21 42 31,0 0-15,0 0-16,0 1 0,0-1 15,0 0-15,0 0 0,-21 0 0,21 0 16,0 1-16,0-1 15,0-42 32,0-1-47,0 1 16,21 0-16,0 0 0,-21 0 16,22 0-16,-22-1 0</inkml:trace>
  <inkml:trace contextRef="#ctx0" brushRef="#br0" timeOffset="59192.45">7493 7049 0,'0'-22'0,"0"44"0,0-65 141,-21 43-125,0 0-16,-1 0 15,22 21 1,0 1-16,0-1 16,22-21 15</inkml:trace>
  <inkml:trace contextRef="#ctx0" brushRef="#br0" timeOffset="59507.87">7810 6795 0,'0'0'15,"0"-22"-15,0 44 47,-21-1-47,21 0 16,0 0-16,0 0 0,-21 22 0,21-22 0,0 21 15,-21 0-15,21 1 0,0-22 16,0 21-16,-21 1 0,21-1 0,-43 64 31,43-85-31,0 0 0,0 21 16,-21-20-16,21-1 0,0 0 15,21-21 1,-21-21 0,22 0-16,-1-1 0,0 1 0,-21 0 15,21 0-15,0-21 0,0 20 0</inkml:trace>
  <inkml:trace contextRef="#ctx0" brushRef="#br0" timeOffset="59776.87">8043 6795 0,'0'0'0,"0"-22"16,0 44 0,0-1-1,0 0-15,0 0 0,0 21 16,-21-20-16,0-1 0,21 21 0,-21-21 16,21 22-16,0-1 0,-21-21 0,21 21 15,-22-20-15,22 20 0,-21-21 16,21 0-16,0 22 0,0-22 0,0 0 15,0 0-15,0 0 16,0-42 31,0 0-47,0 0 0</inkml:trace>
  <inkml:trace contextRef="#ctx0" brushRef="#br0" timeOffset="60302.18">8149 7366 0,'0'0'16,"21"-21"15,0 0-31,1 0 16,-1-1-16,0 22 0,0-21 0,-21 0 15,21-21-15,0 21 0,1-1 0,-22 1 16,0 0-16,21 0 0,-21 0 0,0 0 16,0-1-1,-21 22 1,-1 0-16,1 0 15,0 0-15,0 0 16,21 22-16,0-1 16,0 0-16,0 0 15,0 0-15,0 0 0,21 1 16,-21-1-16,21-21 16,0 21-16,-21 0 0,0 0 15,0 0-15,22 1 0,-22-1 16,0 0-16,0 0 0,0 0 15,21-21-15,-21 21 16,0 1 0,21-22 31,0-22-47,0 1 15,0 21-15</inkml:trace>
  <inkml:trace contextRef="#ctx0" brushRef="#br0" timeOffset="61844.54">8805 7112 0,'0'-21'0,"0"42"0,0-63 16,0 21-1,-21 21 1,0 0-16,0 0 0,0 0 15,-1 0-15,1 0 0,0 21 0,21 0 16,-21 0-16,0 0 0,0 0 16,-1 1-16,22 20 0,-21-21 0,0 0 15,21 22-15,0-22 0,0 0 0,0 0 16,0 0-16,0 0 0,0 1 16,0-1-16,21-21 15,0 0-15,1 0 16,-1-21-16,0 21 0,0-22 15,0 1-15,0 21 0,1-21 16,-1 0-16,0 0 0,-21 0 0,21-1 16,-21 1-16,21 0 0,-21-21 0,21 21 15,-21-1-15,0 1 0,0 0 16,0 0-16,0 42 47,0 0-47,0 0 0,-21 1 15,21-1-15,0 0 0,0 0 16,-21 0-16,21 0 0,0 1 0,0-1 16,0 0-16,0 0 0,0 0 15,21-21-15,0 21 16,1-21-16,-1 0 0,0 0 16,0 0-16,0-21 0,0 21 15,1-21-15,20 0 0,-21 21 0,-21-21 16,21 0-16,0-1 0,1 1 15,-1 0-15,-21 0 0,0 0 0,21 0 16,-21-1-16,21 1 0,-21 0 16,0 0-16,-21 21 31,0 0-31,0 21 16,21 0-16,0 0 15,0 1-15,0-1 0,0 0 16,0 0-16,0 0 15,0 0-15,0 1 0,0-1 16,21-21-16,0 21 16,0-21-16,-21 21 0,21 0 31,0-21-31,1 0 16,-1 0-1,0 0 1,0 0-16,0 0 15,0-21-15,1 0 0,-1 0 16,0 0-16,-21-1 0,21 1 16,0 0-16,0 0 0,-21 0 15,0 0-15,22-1 0,-22 1 16,21 0-16,-21 0 0,0 0 16,0 0-16,0 42 31,0 0-16,0 0 1,0 0-16,0 0 0,0 1 0,0-1 16,0 0-16,0 0 0,0 0 0,0 0 15,0 1-15,0-1 16,21 0-16,0-21 16,0 0-16,0 0 0,1 0 15,-1 0-15,0 0 16,0-21-16,0 21 0,-21-21 0,21-1 15,1 22-15,-1-21 0,0 0 0,-21 0 16,21 0-16,0 0 16,-21-1-16,0 1 0,21 0 0,1 0 15,-22 0-15,0 0 0,0-1 0,21 22 16,-21-21-16,0 42 47,0 1-47,0-1 15,0 0-15,-21 21 0,21-21 0,0 1 16,-22 20-16,22-21 0,-21 21 0,0 1 16,21-22-16,0 21 0,-21 1 15,0-1-15,21 0 0,0 1 0,0-1 16,-21 0-16,21 1 0,0-1 0,-22 0 16,22 1-16,0-1 0,0 0 0,0 22 15,0-22-15,0 0 0,-21 1 16,21 20-16,0-20 0,-21-1 0,21-21 15,0 21-15,0 1 0,-21-22 16,0 0-16,0 0 0,21 0 0,-22 1 16,1-1-16,0-21 0,0 0 0,0 0 15,-22 0-15,22 0 0,0 0 0,0 0 16,-21 0-16,20 0 0,1 0 0,0 0 16,0-21-16,0 21 0,0 0 0,-1-22 15,1 22-15,21-21 16,-21 21-16,0 0 0,21-21 0,-21 21 15,21-21 1,0 0 31,0 0 0,21 21-47,-21-22 15,21 1 1</inkml:trace>
  <inkml:trace contextRef="#ctx0" brushRef="#br0" timeOffset="64411.59">10181 7239 0,'-21'0'16,"21"21"-16,-21-21 16,21 21-16,21-21 62,0 0-62,-21-21 16,0 0-1,21 21-15,-21-21 16,-21 21 31,21 21-31,0 0 15,0-42 63</inkml:trace>
  <inkml:trace contextRef="#ctx0" brushRef="#br0" timeOffset="66552.03">10118 7303 0,'0'-22'32,"0"44"61,0-1-61,21-21 15,-21-21-32,21 21-15,-21-22 0,0 1 16,0 0-16,21 21 15,-21-21 1,0 0 0,0 42 31,-21 0-47,21 0 0,0 0 15,0 1-15,0-1 16,0 0-16,0 0 15,21-21 17,0 0-32,0 0 15,1 0 1,-22-21-16,21 0 0,-21 0 16,0-1-16,0 1 15,0 0-15,0 0 16,0 0-1,-21 21-15,-1 0 16,1 0 0,21 21-1,0 0-15,-21-21 0,21 21 0,0 0 16,0 1 0,0-1-1,21-21 1,0 0-1,-21-21 1,22 21-16,-22-22 16,0 1-16,0 0 15,0 0-15,0 0 32,-22 21-17,22 21 1,0 0-1,0 0 1,0 0 0,-21-21 234,21 22-250,-21-22 15</inkml:trace>
  <inkml:trace contextRef="#ctx0" brushRef="#br0" timeOffset="70771.67">11134 6773 0,'0'-21'15,"0"0"1,21 0-16,-21 0 16,-21 21 30,-1 0-46,22 21 16,-21-21-16,21 21 0,0 0 0,-21 22 16,0-22-16,0 21 0,21-21 0,-21 22 15,-1-1-15,22-21 0,-21 21 16,0 1-16,0-22 0,21 21 0,0 1 16,-21-22-16,21 21 0,-21-21 0,21 0 15,-22 1-15,22-1 0,0 0 0,0 0 16,-21-21-16,0 0 31,0 0-15,21-21-1,0 0-15,0 0 16,0-1-16,0 1 0,0 0 0</inkml:trace>
  <inkml:trace contextRef="#ctx0" brushRef="#br0" timeOffset="71440.53">10583 6858 0,'0'0'0,"-21"-42"16,21 21-16,0-1 16,0 1-16,0 0 0,0 0 0,21 0 15,0 0-15,1-1 0,-1 22 16,0-21-16,0 21 0,0 0 15,22-21-15,-22 21 0,21 0 0,-21 0 16,22 0-16,-1 0 0,0 0 0,1 0 16,-1 0-16,-21 21 0,21 0 15,-20 1-15,20 20 0,-21-21 0,0 0 16,0 22-16,1-22 0,-22 21 0,0-21 16,0 22-16,0-22 0,0 0 0,0 21 15,0-21-15,0 1 0,0-1 16,0 0-16,0 0 0,0 0 15,0 0-15,0 1 0,0-44 63,0 1-63,0 0 0,0 0 16,0 0-16,0 0 0,21-1 0,0 1 15,-21 0-15,21-21 0,-21 21 0,21-1 16,0-20-16,1 21 0,-1 0 15,-21-22-15,21 22 0,0 0 16,0 0-16,0 0 0,1 21 0,-1-21 16,0-1-16,0 22 0,0 0 15,0 0-15,1 0 0,-22 22 16,0-1-16,21 0 0,-21 0 0,21 0 16,-21 22-16,0-22 0,0 21 0,0-21 15,0 22-15,0-1 0,0-21 16,0 21-16,-21 1 0,21-22 0,-21 21 15,-1-21-15,1 22 0,21-22 0,-21 0 16,21 0-16,-21 0 0,21 1 0,-21-1 16,21-42 46,0-1-62,0 1 0,21 21 16,-21-21-16,21 21 0</inkml:trace>
  <inkml:trace contextRef="#ctx0" brushRef="#br0" timeOffset="72044.61">11790 7027 0,'0'0'0,"0"22"31,-21-22-31,21 21 16,-22-21-16,22 21 0,0 0 0,0 0 15,-21-21-15,21 21 0,0 1 0,0-1 16,-21 0-16,21 0 0,0 0 16,0 0-16,0 1 15,21-22-15,0 0 16,1 0-16,-1 0 0,0 0 16,0 0-16,0-22 0,22 22 0,-43-21 15,21 21-15,0-21 0,0 0 0,0 0 16,0-22-1,1 22-15,-22 0 0,0 0 16,21 0-16,-21 0 16,21 21-16,-21 21 47,0 0-47,0 0 0,-21 0 15,21 0-15,0 22 0,-21-22 0,21 21 16,0 1-16,0-22 0,-22 21 0,22 0 15,-21 1-15,0 20 0,21-20 16,-21-1-16,21 0 0,0 1 0,-21 20 16,21-21-16,-21 1 0,21 20 0,-22-20 15,22-1-15,0 0 0,-21 1 16,0-1-16,0-21 0,21 0 0,-21 22 16,0-22-16,21 0 0,-22-21 0,-20 21 15,21-21-15,0 0 0,-22 0 0,1 0 16,0 0-16,-1 0 0,1 0 0,0 0 15,-1-21-15,1 0 0,21 0 16,-21 21-16,20-22 0,-20 1 0,21 0 16,0 0-16,21 0 0,0 0 0,-21 21 15,21-22-15,0 1 0,0 0 0,0 0 16,0 0-16,0 0 0,0-1 0,0 1 16,21 0-16,-21 0 0,21 0 15,0 0-15</inkml:trace>
  <inkml:trace contextRef="#ctx0" brushRef="#br0" timeOffset="74346.22">12636 6456 0,'0'-21'0,"-21"21"16,0 0 0,0 0-16,0 21 0,0 0 0,-1 0 15,1 0-15,0 22 0,0-1 16,0 0-16,0 1 0,-1-1 0,1 0 15,0 1-15,0-1 0,0 0 0,21 1 16,-21-1-16,21 0 0,-22-20 0,22 20 16,-21-21-16,21 21 15,0-20-15,0-1 0,0 0 0,0 0 16,0 0-16,21-21 0,1 0 16,-1 0-16,0 0 0,0 0 0,0 0 15,0 0-15,1 0 0,-1 0 16,0-21-16,0 21 0,0-21 15,0 0-15,1 21 0,-1-21 0,0-1 16,0 1-16,-21 0 0,21 0 0,0 0 16,-21 0-16,0-1 0,22 1 15,-22 0 1,0 42 0,-22 0-1,22 1-15,-21-1 0,21 0 16,-21 0-16,21 0 0,-21 0 0,21 1 15,0-1-15,0 0 0,0 0 0,0 0 16,0 0-16,0 1 16,0-1-16,21-21 15,0 0-15,0 0 16,1 0-16,-1 0 0,0-21 0,0 21 16,0-22-16,0 22 0,1-21 0,-1 0 15,-21 0-15,21 0 0,0 0 16,-21-1-16,0 1 0,0 0 0,0 0 15,0 0-15,0 0 0,0-1 0,0 1 16,0 0-16,-21 0 16,0 21-16,0 0 15,-1 0-15,1 0 16,0 0-16,0 21 0,0-21 0,0 21 16,21 0-16,-22 1 0,22-1 0,-21 0 15,21 0-15,0 0 0,0 0 0,0 1 16,0-1-16,0 0 0,0 0 15,0 0-15,21-21 16,1 0-16,-1 0 16,0 0-16,0 0 0,0 0 0,0 0 15,1-21-15,-1 21 0,0-21 16,0 0-16,0 21 0,0-21 0,1-1 16,-1 1-16,0 0 0,0 0 0,0 0 15,0 0-15,1-1 0,-1 22 16,-21-21-16,21 0 0,-21 42 47,0 0-47,0 1 0,0-1 15,0 0-15,0 0 0,0 0 16,-21 22-16,21-22 0,0 0 16,0 0-16,0 0 0,0 0 15,21-21 1,0 0-1,0 0-15,0 0 16,1 0-16,-1-21 0,0 0 16,0 0-16,0 21 0,-21-21 0,0 0 15,21-1-15,-21 1 0,22 0 0,-22 0 16,21 0-16,-21 0 0,0-1 16,0 1-16,21 21 15,-21-21-15,0 42 31,0 0-31,-21-21 0,0 22 16,21-1-16,0 0 0,0 0 16,-22 0-16,22 22 0,0-22 0,-21 0 15,21 0-15,0 0 0,0 0 16,0 1-16,21-22 16,1 0-16,-1 0 0,0 0 15,0 0-15,0-22 16,0 22-16,1-21 0,-22 0 15,21 21-15,-21-21 0,21 0 0,0 0 0,-21-1 16,0 1-16,0 0 0,0 0 0,0 0 16,0 0-16,0-1 15,0 1-15,0 0 16,21 21 31,0 0-32,1 0-15,-1 0 16,0 0-16,0 0 16,-21 21-16,0 0 15,0 1-15,0-1 16,0 0-16,0 0 16,0 0-16,0 0 0,0 1 15,0-1-15,0 0 16,0 0-16,0 0 0,0 0 15,0 1-15,0-1 16,21-21 0,0 0-1,1 0-15,-1 0 0,0 0 16,0-21-16,0-1 0,0 22 0,1-21 16,-22 0-16,21 0 0,0 0 0,0 0 15,0-1-15,0 1 0,-21 0 0,22 0 16,-1 0-16,-21 0 0,21-1 0,-21 1 15,0 0-15,-21 21 47,0 0-47,21 21 16,0 0-16,0 1 0,0-1 16,0 0-16,0 0 15,0 0-15,0 0 0,0 1 16,21-22-16,-21 21 0,21-21 15,-21 21-15,21-21 0,-21 21 16,0-42 47,-21 21-48,0 0-15,21-21 16,-21 21-16,-1 0 15,1 0 1,0 21-16,21 0 16,0 0-1,0 0-15,0 1 16,0-1 0,21-21-16,0 0 0,1 0 15,-1 0-15,0 0 16,0 0-16,0 0 0,0-21 15,1-1-15,-1 22 0,0-21 16,0 0-16,0 21 0,0-21 0,1 0 16,-1 0-16,0-22 0,0 22 0,-21 0 15,21 0-15,0 0 0,-21-1 16,0 1-16,22 0 0,-22 0 0,0 0 16,0 0-16,-22 42 31,22 0-31,-21 0 15,0 0-15,21 0 16,0 1-16,-21-1 0,21 0 0,0 0 16,0 0-16,0 0 0,0 1 0,0-1 15,0 0-15,21 0 0,0-21 16,0 21-16,1-21 0,-1 0 16,-21 21-16,21-21 15,0 0 1,-21-21-1,0 0 1</inkml:trace>
  <inkml:trace contextRef="#ctx0" brushRef="#br0" timeOffset="74527.88">14457 7324 0,'0'21'47</inkml:trace>
  <inkml:trace contextRef="#ctx0" brushRef="#br0" timeOffset="76940.16">3048 7916 0,'0'0'0,"-21"0"0,-22 0 15,22 0 1,0 0-1,42 0 32,0 0-47,1 0 16,-1 0-16,0 0 0,0 0 16,21 0-16,-20 0 0,-1 0 15,21 0-15,0 0 0,1 0 16,20 0-16,1 0 0,-22 0 0,43 0 15,-22-21-15,1 21 0,20 0 0,-20 0 16,21 0-16,-22 0 16,22 0-16,-22 0 0,22 0 0,0 0 15,-1 0-15,1 0 0,-22 0 0,22 0 16,0 0-16,-22 0 0,1 0 16,-1 0-16,1 0 0,-1 0 0,-20 0 15,-1 0-15,-21 0 0,21 0 0,-20 0 16,-1 0-16,0 0 0,0 0 15,0 0-15,-42 0 63,0 0-47,0 0-16,0 0 15,-1 0-15,1 0 0,0 0 16,0 0-16</inkml:trace>
  <inkml:trace contextRef="#ctx0" brushRef="#br0" timeOffset="77836.8">3090 8043 0,'0'0'15,"-21"0"1,0 0-16,0 0 0,21 22 47,0-1-16,21-21-15,0 0-16,0 21 0,0-21 15,1 0-15,20 0 0,-21 0 16,21 0-16,1 0 0,-1 0 0,0 0 15,22 0-15,-22 0 0,22 0 16,-22 0-16,22 0 0,-1 0 0,1 0 16,-22 0-16,21 0 0,-20 0 15,20 0-15,1 0 0,-22 0 16,22 0-16,-1 0 0,1 0 0,-1 0 16,1-21-16,-1 21 0,1-21 0,-1 21 15,1 0-15,-1-22 0,-21 22 16,1 0-16,-1 0 0,0-21 0,1 21 15,-22-21-15,0 21 0,0 0 0,0 0 16,1 0-16,-1-21 0,0 21 31,-21 21 219,0 0-187,-21-21-48</inkml:trace>
  <inkml:trace contextRef="#ctx0" brushRef="#br0" timeOffset="81431.98">6350 7853 0,'-21'0'0,"0"0"31,-1 0-15,1 0-16,0 0 15,0 0-15,0 0 16,0 0-16,-1 21 0,1-21 16,0 0-16,0 0 0,0 0 0,0 0 15,-1 0-15,22 21 16,-21-21-16,0 0 0,0 0 16,21 21-1,0 1 16,21-22-31,0 0 16,0 0-16,1 0 16,-1 0-16,0 0 0,0 0 0,21 0 15,-20 0-15,-1 0 0,21 0 16,0 0-16,-20 0 0,20 0 0,0 0 16,1 0-16,-1 0 0,0 0 0,22 0 15,-22 0-15,22 0 16,-22 0-16,21 0 0,1 0 0,-1 0 15,1 0-15,-1 0 0,-20 0 0,20 0 16,1 0-16,-1 0 0,-20 0 16,20 0-16,1 0 0,-22 0 0,21 0 15,1 0-15,-1 0 0,1 0 0,-1 0 16,1 0-16,-1 0 0,1 0 16,21 0-16,-22 0 0,1 0 0,-1 0 15,1 0-15,-1-22 0,1 22 0,-1 0 16,1 0-16,-22 0 0,21 0 15,-20 0-15,20 0 0,-20-21 0,-1 21 16,0 0-16,-21 0 0,22 0 16,-1 0-16,-21 0 0,0 0 0,1 0 15,-1 0-15,0-21 0,0 21 16,0 0-16,0 0 0,1 0 16,-1 0-16,0 0 15,0 0 1,0 0-1,-42 0 48,0 0-47,0 0-16,-22 0 0,22 0 0,-21 0 15,-22 0-15,22 0 0,-21 0 0,-1 0 16</inkml:trace>
  <inkml:trace contextRef="#ctx0" brushRef="#br0" timeOffset="82417.49">6392 8128 0,'-21'0'0,"0"0"16,0 0 31,42 0 78,0 0-125,0 0 0,0-21 15,1 21-15,-1 0 0,0 0 0,21 0 16,1 0-16,-1 0 0,0-21 16,1 21-16,-1 0 0,0 0 0,22 0 15,-22 0-15,22 0 0,-22 0 0,21 0 16,-20 0-16,-1 0 0,22 0 16,-22 0-16,21 0 0,-20 0 15,-1 0-15,22 0 0,-1 0 0,-21 0 16,22 0-16,-1 0 0,1 0 15,-1 0-15,1 0 0,-1 0 0,1 0 16,21 0-16,-43 0 0,21 0 0,1 0 16,-1 0-16,-20 0 0,20 0 15,-20 0-15,20 0 0,-21 0 0,22 0 16,-22 0-16,22 0 0,-22 0 0,22 0 16,-22 0-16,21 0 0,1 0 0,-22 0 15,22 0-15,-22 0 0,0 0 16,1 21-16,-1-21 0,0 0 0,-20 0 15,20 0-15,-21 0 0,0 0 0,0 0 16,1 0-16,-1 0 16,0 0-16,0 0 15,0 0 1,-42 0 93,0 0-77,0 0-32</inkml:trace>
  <inkml:trace contextRef="#ctx0" brushRef="#br0" timeOffset="84492.1">11684 7811 0,'-21'0'0,"0"0"15,-1 0 1,1 0-16,0 0 15,0 0-15,0 0 0,0 0 16,-1 0-16,1 0 0,0 0 0,0 0 16,0 0-16,0 0 0,-1 0 0,1 0 15,0 0 1,42 0 31,0 0-47,1 0 0,20 0 0,-21 0 15,0 0-15,22 0 16,-22 0-16,21 0 0,0 0 0,1 0 16,20 0-16,-20 0 0,20 0 0,22 0 15,-22 0-15,22 0 0,0 0 0,-1 0 16,22 0-16,-21 0 0,-1 0 16,1 0-16,0 0 0,21 0 0,-22 0 15,1-22-15,-22 22 0,22 0 0,-21 0 16,-1 0-16,1 0 0,-1-21 0,1 21 15,-22 0-15,0 0 0,1 0 0,-1 0 16,0 0-16,1 0 0,-22-21 16,0 21-16,0 0 0,21 0 0,-20 0 15,-1 0-15,0 0 16,0 0 0,-42 0 15,0 0-16,0 0-15,-1 0 0,1 0 16,-21 0-16,21 0 0,-22 0 0,1 0 16,0 0-16,-1 0 0,-20 0 0</inkml:trace>
  <inkml:trace contextRef="#ctx0" brushRef="#br0" timeOffset="85251.62">11303 8001 0,'0'0'0,"-21"0"16,0 0-16,21 21 16,-22-21-16,1 0 15,0 0-15,42 0 47,0 0-47,1 0 16,-1 0-16,0 0 0,0 0 15,0-21-15,22 21 0,-22 0 16,21 0-16,0 0 0,1-21 0,-1 21 16,22 0-16,-22 0 0,85-21 15,-42 21-15,-22 0 0,1-21 16,20 21-16,-20 0 0,20 0 0,-20-22 15,21 22-15,-22 0 0,1 0 0,-1 0 16,1 0-16,-1-21 0,1 21 0,-1 0 16,1 0-16,-1 0 0,-21 0 0,22 0 15,-22 0-15,22 0 0,-22 0 16,0 0-16,1 0 0,-1 0 0,0 0 16,-20 0-16,20 0 0,-21 0 0,0-21 15,0 21-15,1 0 0,-1 0 16,0 0-16,0 0 0,0 0 15,0 0 1,1 0 0,-22-21-1,-22 21 63,1 0-62,0 0-16,0 0 16,0 0-16,0 0 15,-1 0-15,1 0 0</inkml:trace>
  <inkml:trace contextRef="#ctx0" brushRef="#br0" timeOffset="86303.82">7747 8954 0,'0'0'0,"21"0"16,-21-22-16,0 1 15,0 0 1,0 42 31,-21-21-47,21 21 0,0 22 15,0-22-15,0 21 0,0 1 16,0-22-16,0 21 0,0 0 0,0 1 16,0-1-16,0 0 0,0-20 15,0 20-15,0 0 0,0 1 0,0-1 16,0 0-16,-21-21 0,21 22 0,0-1 16,-21-21-16,21 22 0,0-1 15,0-21-15,0 0 0,-22 22 0,22-22 16,0 0-16,-21 0 0,21 0 0,0 0 15,0 1-15,0-1 16,0-42 31,0-1-47,0 1 16,0 0-16,0 0 0,0 0 15,0 0-15,21-1 0,1-20 0</inkml:trace>
  <inkml:trace contextRef="#ctx0" brushRef="#br0" timeOffset="87320.05">7895 8932 0,'0'-21'0,"21"21"47,0 0-47,1 0 16,-1 0-16,21 0 0,-21 0 16,0 0-16,22 0 0,-1 0 0,-21 0 15,22 0-15,-1 0 0,21 0 16,-20 0-16,20 0 0,1 0 15,-1 0-15,1 0 0,20-21 0,-20 21 16,-1 0-16,22 0 0,-21 0 16,-1 0-16,1 0 0,-1-21 0,1 21 15,-22 0-15,0 0 0,22 0 0,-22 0 16,0-21-16,1 21 0,-22 0 16,21 0-16,-21 0 0,22 0 0,-22-21 15,0 21-15,0 0 0,0 0 0,1 0 16,-1 0-16,0 0 15,0 0-15,-21 21 32,0 0-32,0 0 15,0 0-15,0 0 0,0 1 16,0-1-16,0 0 0,0 0 0,0 0 16,0 22-16,-21-22 0,21 0 15,0 0-15,0 21 0,0-20 0,0-1 16,0 0-16,0 21 0,0-21 0,0 1 15,0-1-15,0 0 0,0 21 16,0-21-16,0 1 0,0-1 0,0 21 16,0-21-16,-21 0 0,21 1 0,0-1 15,0 0-15,0 0 0,0 0 16,0 0-16,0 1 0,0-1 16,0 0-16,0 0 0,0 0 15,0 0-15,-21-21 16,21 22-16,0-1 15,0 0 1,-22-21-16,1 0 16,21 21-16,-21-21 0,0 0 15,0 0-15,0 0 0,-1 0 16,1 0-16,0 0 0,0 0 16,0 0-16,0 0 15,-22 0-15,22 0 0,-21 0 0,21 0 16,-22 0-16,1 0 0,-22 0 15,22 21-15,-21-21 0,-1 0 0,1 0 16,-22 0-16,21 0 0,1 21 0,-22-21 16,22 22-16,-1-22 0,1 0 15,-1 21-15,1-21 0,20 0 0,-20 0 16,21 21-16,-1-21 0,1 0 0,21 0 16,-22 0-16,22 21 0,0-21 15,0 0-15,0 0 0,0 0 0,-1 0 16,1 0-16,0 0 15,0 0-15,0 0 32,0 0-17,42 0 32,0-21-47,0 0 0,0 21 16,0-21-16,1-1 0</inkml:trace>
  <inkml:trace contextRef="#ctx0" brushRef="#br0" timeOffset="88255.81">10054 9208 0,'0'0'16,"-21"0"-16,0 0 16,42 0 31,0 0-47,0 0 15,22 0-15,-1 0 0,0 0 16,1 0-16,-1 0 0,21 0 0,1 0 15,-1 0-15,1 0 0,21 0 0,-1 0 16,-20 0-16,20-22 0,1 22 16,0 0-16,-1 0 0,-20 0 0,-1 0 15,1 0-15,-1 0 0,-20 0 0,-1 0 16,0 0-16,1 0 0,-22 0 0,0 0 16,0 0-16,0 0 0,-42 0 62,0 0-62,0 0 16,0 0-16,-22 0 0,22 0 15,-21 0-15,21 0 0,-22 0 0</inkml:trace>
  <inkml:trace contextRef="#ctx0" brushRef="#br0" timeOffset="88636.03">10393 9356 0,'-21'0'15,"42"0"-15,-64 0 0,22 0 0,0 0 0,21 21 16,-21-21-16,42 0 31,0 0-15,0 0-16,1 0 0,-1 0 0,21 0 15,0 0-15,1 0 0,-1 0 16,0 0-16,22 0 0,-1 0 0,1 0 16,-1 0-16,1 0 0,-1 0 0,1 0 15,-1 0-15,1 0 0,-1 0 0,-20 0 16,20 0-16,-20 0 0,-22 0 16,21 0-16,0 0 0,-20 0 15,-1 0-15,0 0 0,0 0 16,-42 0 31,0 0-47,0 0 0,-1 0 15,1 0-15,0 0 0,0 0 0,0 0 16</inkml:trace>
  <inkml:trace contextRef="#ctx0" brushRef="#br0" timeOffset="89064.33">10202 9631 0,'0'0'0,"21"0"31,1 0-31,-1 0 16,21 0-16,-21 0 0,0 0 16,22 0-16,-22 0 0,21 0 0,1 0 15,-1 0-15,0 0 16,1 0-16,20 0 0,1 0 0,-22-21 16,21 21-16,1 0 0,-1 0 0,1 0 15,-22 0-15,22 0 0,-22 0 16,0-21-16,1 21 0,-22 0 0,21 0 15,-21 0-15,1 0 0,-1 0 0,0 0 16,0 0-16,0 0 0,-21-22 31,-21 22 1,0 0-32,0 0 15,0 0-15,-1 0 16,1 0-16,0 0 0</inkml:trace>
  <inkml:trace contextRef="#ctx0" brushRef="#br0" timeOffset="89491.73">10181 9779 0,'21'0'15,"0"0"1,1 0-16,-1 0 0,0 0 0,0 0 16,21 0-16,-20 0 0,20 0 15,0 0-15,1 0 0,-1 0 0,0 0 16,22 0-16,-22 0 0,22 0 0,-1 0 15,1 0-15,-1 0 0,-21 0 0,22 0 16,-1 0-16,-20 0 0,-1 0 16,0 0-16,1 0 0,-1 0 15,-21 0-15,0 0 0,1 0 0,-1 0 0,0 0 16,0 0-16,-42 0 62,0 0-62,0 0 0,-1 0 16,1 0-16,0 0 0,0 0 16,0 0-16,-22 0 0,22 0 0</inkml:trace>
  <inkml:trace contextRef="#ctx0" brushRef="#br0" timeOffset="89897.11">10308 10012 0,'0'21'16,"21"-21"15,0 0-31,1 0 0,-1 0 0,0 0 15,0 0-15,21 0 0,-20 0 16,20 0-16,0 0 0,1 0 0,-22 0 16,21 0-16,22 0 0,-22 0 15,0 0-15,1 0 0,-1 0 0,0 0 16,1 0-16,-1-21 0,0 21 0,-21 0 16,22 0-16,-22 0 0,21 0 0,-21 0 15,1 0-15,-1 0 0,0 0 16,0 0-16,-21-21 0,21 21 15,0 0-15</inkml:trace>
  <inkml:trace contextRef="#ctx0" brushRef="#br0" timeOffset="94680.17">4678 12467 0,'21'0'0,"-42"0"0,63-21 16,-21 0-16,-21 0 15,0 0 1,0-1-16,0 1 15,-21 21-15,0 0 0,0 0 16,0 0-16,-1 0 0,1 0 16,0 0-16,0 0 0,0 0 0,0 21 15,-1 1-15,1-1 0,-21 0 16,21 0-16,0 21 0,-22-20 0,22-1 16,0 21-16,0 0 0,0-20 0,21 20 15,0 0-15,-22-21 16,22 22-16,0-22 0,0 21 0,0-21 15,0 1-15,0-1 0,22 0 0,-22 0 16,21 0-16,0 0 0,0 1 16,0-22-16,0 21 0,1-21 0,-1 0 15,21 0-15,-21 0 0,0 0 16,1 0-16,20 0 0,-21 0 0,0 0 16,22-21-16,-22 21 0,0-22 0,21 1 15,-21 0-15,1 0 0</inkml:trace>
  <inkml:trace contextRef="#ctx0" brushRef="#br0" timeOffset="95116.39">5059 12637 0,'0'-22'0,"0"44"0,0-65 16,-21 43 0,-1 0-1,1 0-15,0 21 0,0-21 16,0 22-16,0-1 0,21 0 0,-22 0 15,1 0-15,21 0 0,0 22 16,0-22-16,0 0 0,0 0 0,0 0 16,0 22-16,0-22 0,0 0 15,0 0-15,0 0 0,21-21 16,1 0-16,-1 0 0,0 0 16,21 0-16,-21 0 0,1 0 15,-1 0-15,0 0 0,0-21 0,0 21 16,0-21-16,1 21 0,-1-21 0,-21 0 15,0 0-15,21-1 0,-21 1 16,0 0-16,0 0 0,0 0 0,0 0 16,0-1-16,0 1 0,-21 0 0,0 0 15,-1 21-15,22-21 0,-21 21 16,0 0-16,0 0 0,0 0 0,0 0 16,-1 0-16,1 0 0,0 21 15,0 0 1,21 0-16,-21 0 0,21 1 15,0-1-15,0 0 0,21-21 16,0 0-16,0 0 16,0 0-16,1 0 0,-1 0 0</inkml:trace>
  <inkml:trace contextRef="#ctx0" brushRef="#br0" timeOffset="95878.91">5482 12679 0,'0'21'31,"0"0"-15,0 0-16,0 1 0,-21-1 0,21 0 16,0 0-16,0 0 0,-21 0 15,21 1-15,0-1 0,0 0 16,0 0-16,-21 0 15,21-42 32,0 0-31,0 0-16,0 0 16,0-1-16,0 1 0,21 0 15,0 0-15,-21-21 0,21 20 0,0 1 16,0 0-16,-21 0 0,22 21 15,-1-21-15,0 0 0,0 21 0,0 0 16,0 0-16,1 0 0,-1 0 16,0 0-16,0 0 0,-21 21 15,21 0-15,-21 0 0,21 0 16,-21 0-16,0 1 0,0-1 0,22 0 16,-22 0-16,0 0 15,0 0-15,0 1 16,0-1-16,0 0 15,-22-21 17,1-21-17,21 0-15,0-1 16,0 1-16,0 0 16,0 0-16,21 0 0,1 0 15,-1-1-15,-21 1 0,21 0 0,0 0 16,0 21-16,0-21 0,22 0 0,-22 21 15,0 0-15,0 0 0,0 0 16,1 0-16,-1 0 0,0 0 16,0 21-16,-21 0 15,0 0-15,21 0 0,-21 0 0,0 1 16,0-1-16,0 0 0,0 0 16,0 0-16,0 0 0,0 1 0,0-1 15,0 0-15,-21 0 0,21 0 16,-21 0-16,0-21 0,21 22 15,0-44 32,21 22-47</inkml:trace>
  <inkml:trace contextRef="#ctx0" brushRef="#br0" timeOffset="96178.36">6519 12827 0,'21'0'31,"1"-21"-15,-1 21-16,0-21 15,-21 0 1,0-1-16,-21 22 31,0 0-31,-1 0 16,22 22-1,0-1-15,0 0 16</inkml:trace>
  <inkml:trace contextRef="#ctx0" brushRef="#br0" timeOffset="96831.64">7027 12086 0,'0'-21'16,"-21"21"-16,21-21 0,21 21 15,0 0 1,22 0-16,-22 0 0,21 0 15,-21 0-15,22 0 0,-1 0 0,22 0 16,-22 0-16,21 0 16,1 0-16,-1 0 0,1 0 0,-1 0 15,-20 0-15,20 0 0,-20 0 0,-22 0 16,0 0-16,0 0 0,0 0 16,-42 0-1,0 0 1,0 0-16,0 0 0,-1 0 0,1 0 15,0 0-15,0 0 0</inkml:trace>
  <inkml:trace contextRef="#ctx0" brushRef="#br0" timeOffset="97239.88">7556 12065 0,'0'21'0,"-21"0"16,21 1-16,0-1 0,0 0 15,0 0-15,0 0 16,-21 0-16,21 1 0,0-1 0,0 0 16,0 21-16,0-21 0,0 1 0,0-1 15,0 0-15,0 0 0,0 21 16,0-20-16,0-1 0,0 21 0,0-21 16,0 0-16,0 1 0,0 20 0,0-21 15,0 0-15,0 22 16,0-22-16,0 0 0,0 0 0,0 0 15,0 0-15,-21 1 0,0-22 16,0 21-16,-1-21 16,1 0-16,0 0 0,0 0 0,0 0 15,0 0-15,-1 0 0,-20 0 0,21 0 16,0-21-16,0 21 0,-1-22 0,1 22 16,21-21-16,-21 21 15,21-21 1,21 21 15,0 0-31,1-21 0,-1 21 16,0-21-16,0 21 0,21 0 0</inkml:trace>
  <inkml:trace contextRef="#ctx0" brushRef="#br0" timeOffset="97756.39">8170 12488 0,'0'0'0,"0"-21"15,-21 21 1,0 0-16,0 0 16,0 0-16,-1 0 0,1 21 15,0-21-15,0 22 0,0-1 16,0 0-16,-1-21 0,1 21 0,0 0 15,21 0-15,0 1 0,-21-1 0,21 0 16,-21 0-16,21 0 16,0 0-16,0 1 15,21-22-15,0 0 16,0 0-16,0-22 16,1 1-16,-1 21 0,-21-21 15,21 21-15,0-21 0,0 0 0,0 0 16,-21-1-16,22 1 0,-22 0 0,21 21 15,-21-21-15,0 0 0,21 0 16,-21-1-16,21 1 0,-21 0 16,0 42 15,0 0-31,0 1 16,0-1-16,0 0 0,0 0 15,0 0-15,0 0 0,0 1 16,0-1-16,0 0 0,21-21 0,-21 21 15,0 0-15,21-21 16,-21 21 0,22-21-1,-22-21-15,21 21 0</inkml:trace>
  <inkml:trace contextRef="#ctx0" brushRef="#br0" timeOffset="98012.03">8403 12425 0,'0'-21'16,"0"42"31,0 0-47,0 0 0,0 0 16,0 1-16,0-1 0,0 0 15,0 0-15,0 0 0,0 0 16,0 1-16,0-1 0,0 0 15,0 0-15,0 0 16,0-42 15,0 0-31,0 0 16</inkml:trace>
  <inkml:trace contextRef="#ctx0" brushRef="#br0" timeOffset="98235.61">8594 12383 0,'-22'21'31,"1"0"-15,21 0-16,-21-21 0,0 21 16,21 0-16,-21 1 0,0-1 0,21 0 15,-22 0-15,22 0 0,-21 0 16,0-21-16,21 22 0,0-1 0,-21-21 15,21 21 1,21-21 0</inkml:trace>
  <inkml:trace contextRef="#ctx0" brushRef="#br0" timeOffset="98727.8">8869 12446 0,'0'-21'15,"-21"21"17,-1 0-32,1 21 15,0-21-15,0 21 0,21 0 0,-21 1 16,0-1-16,-1 0 0,22 0 15,-21-21-15,21 21 0,-21 0 0,21 1 16,-21-1-16,21 0 0,21-21 47,0 0-47,0-21 0,1 21 16,-1-21-16,0-1 0,0 1 15,0 0-15,0 0 16,1 0-16,-22 0 0,21 21 15,-21-22-15,21 1 0,-21 42 47,0 1-47,0-1 0,0 0 16,0 0-16,0 0 0,0 0 16,0 1-16,0-1 0,0 0 15,0 0-15,0 0 0,0 0 16,21-21-16,0 0 15,0 0 1,1-21-16,-1 21 16</inkml:trace>
  <inkml:trace contextRef="#ctx0" brushRef="#br0" timeOffset="99028.33">9356 12002 0,'0'-22'0,"0"44"0,0-65 0,0 22 16,0 42 15,-22 0-31,22 1 0,-21-1 0,21 0 16,0 21-16,0 1 0,-21-1 0,21 0 15,-21 1-15,21-1 0,0-21 16,-21 21-16,0 1 0,21-1 0,-22-21 15,22 0-15,0 22 0,-21-22 0,21 0 16,-21 0-16,21 0 0,0 1 16,0-1-16,0-42 47</inkml:trace>
  <inkml:trace contextRef="#ctx0" brushRef="#br0" timeOffset="99329.1">9207 12234 0,'0'-21'0,"0"42"0,0-63 0,0 0 15,0 21-15,0-1 0,0 1 16,22-21-16,-1 21 0,0 0 0,0-1 16,0 1-16,0 0 0,22 21 0,-22 0 15,0 0-15,21 0 0,-20 0 16,-1 0-16,0 21 0,0 0 15,0 1-15,-21-1 0,0 21 0,0-21 0,0 22 16,0-22-16,-21 21 16,0-21-16,0 0 0,0 1 0,-1-1 15,1 0-15,0 0 0,0 0 0,0 0 16,0-21-16,-1 22 0,1-22 16,21 21-16,0 0 15</inkml:trace>
  <inkml:trace contextRef="#ctx0" brushRef="#br0" timeOffset="100065.24">9461 12637 0,'22'0'31,"-1"0"-15,-21-22-16,21 22 0,0-21 0,0 0 16,0 21-16,1-21 0,-22 0 15,21 0-15,0-1 0,0 1 0,-21 0 16,0 0-16,0 0 0,0 0 16,-21 21 15,0 0-31,0 0 15,-1 0-15,22 21 0,0 0 0,0 0 16,0 0-16,0 0 16,0 1-16,0-1 0,0 0 15,0 0-15,0 0 0,0 0 16,0 1-16,22-1 16,-1-21-16,0 0 15,0 0-15,0 0 0,0 0 16,1 0-16,-1 0 0,0 0 0,0-21 15,0 21-15,0-22 0,1 1 16,-1 21-16,0-21 0,0 0 16,-21 0-16,21 0 0,0 21 0,-21-22 15,0 1-15,0 0 0,22 21 0,-22-21 16,0 0-16,0 42 31,-22 0-31,1 0 16,21 0-16,-21 1 0,21-1 15,-21-21-15,21 21 0,0 0 16,0 0-16,0 0 0,0 1 16,21-1-16,0-21 0,0 0 15,1 21-15,20-21 0,-21 0 16,0 0-16,0 0 0,1 0 16,-1-21-16,0 21 0,0-21 0,0-1 15,0 1-15,-21 0 0,22 0 16,-22 0-16,0 0 0,0-1 0,0 1 15,0 0-15,0 0 0,0 0 16,-22 0-16,1-1 0,0 22 16,0 0-16,0 0 0,0 0 15,-22 0-15,22 0 0,0 0 16,0 0-16,0 0 0,-1 22 0,1-1 16,21 0-16,0 0 15</inkml:trace>
  <inkml:trace contextRef="#ctx0" brushRef="#br0" timeOffset="100907.82">10604 12404 0,'0'0'0,"0"-21"0,0-1 0,0 1 16,-21 0-1,0 21-15,0 0 16,0 0-16,0 0 0,-1 0 16,1 0-16,0 21 0,21 0 0,-21-21 15,0 22-15,0-1 0,-1 0 0,1 0 16,21 0-16,0 0 0,0 1 0,0-1 16,0 0-16,0 0 15,21 0-15,1-21 16,-1 0-16,0 0 0,0 0 0,0 0 15,0 0-15,1 0 16,-1-21-16,0 21 0,0-21 0,0 21 16,-21-21-16,0 0 0,21 21 15,-21-22-15,22 1 0,-22 0 16,0 42 31,-22-21-47,22 21 0,-21 1 0,21-1 15,0 21-15,0-21 0,-21 22 16,21-1-16,-21 0 0,21 1 0,-21-1 16,21 21-16,0-20 0,0 20 0,0-20 15,-21 20-15,21-21 0,0 1 0,0-1 16,0 0-16,0 1 0,-22-1 16,22 0-16,0 1 0,0-1 0,0-21 15,0 22-15,-21-22 0,0 21 16,0-21-16,21 0 0,-21 1 0,0-22 15,-1 21-15,1-21 0,0 0 0,0 0 16,0 0-16,0 0 0,-1 0 16,1-21-16,0-1 0,0 1 0,0 0 15,0 0-15,21 0 0,0-22 0,0 1 16,0 21-16,0-21 0,0-1 0,21-20 16,21 20-16,-21 1 0,0-21 15,22 20-15,-1-20 0,0-1 0,1 1 16,-1-1-16,0 22 0,1-22 0,20 22 15,-20-21-15,-1 20 0,0 1 16,1 0-16,-1 20 0,-21-20 16,0 21-16,0 0 0,1 0 0,-22-1 15,0 1-15,-22 21 16,1 0 0,0 0-16,0 21 0,0-21 0,21 22 15,-21-22-15,21 21 0,-22 0 0,22 0 16,0 0-16,-21 0 0,21 1 15,0-1-15,0 0 16,0 0-16,0 0 0,0 0 16,21-21-16,-21 22 0,22-22 15,-22 21-15,21-21 0,0 0 16,0 0-16,0 0 0,0 0 16,1 0-16,-1 0 0</inkml:trace>
  <inkml:trace contextRef="#ctx0" brushRef="#br0" timeOffset="102265.01">11324 12404 0,'0'0'0,"0"-21"0,0-1 15,0 1-15,0 0 0,-21 21 16,0 0-16,0 0 16,-1 0-16,1 0 15,-21 0-15,21 0 0,0 21 0,-1 0 16,1-21-16,0 22 0,0-1 0,0 0 15,0 0-15,21 0 0,-22 0 0,22 1 16,0-1-16,0 0 16,0 0-16,22-21 0,-1 21 0,0-21 15,0 0-15,0 0 0,22 0 0,-22 0 16,0 0-16,0 0 0,0 0 0,0 0 16,1-21-16,-1 21 0,0-21 15,-21 0-15,0 0 0,21-1 16,-21 1-16,0 0 15,0 0-15,0 0 16,0 42 15,0 0-31,-21-21 0,21 21 0,0 0 16,0 1-16,0-1 0,0 0 16,0 0-16,21-21 15,0 0-15,0 21 0,1-21 16,-1 0-16,0 0 0,0 0 0,0 0 15,0 0-15,1 0 0,-1-21 0,0 0 16,0 0 0,-21 0-16,0-1 0,0 1 15,0 0-15,0 0 0,0 0 16,21 21-16,-21-21 0,-21 42 31,21 0-15,-21-21-16,21 21 0,0 0 0,0 0 15,-21 1-15,21-1 0,-21-21 0,21 21 16,0 0-16,0 0 0,0 0 16,0 1-16,-22-22 0,22-22 47,0 1-32,22 21 1,-22-21-16,0 0 0,21 0 15,0 0-15,-21-1 0,21 1 0,0 0 16,0 0-16,1 0 0,-1 21 16,0-21-16,0 21 0,0 0 15,0 0-15,1 0 0,-1 0 16,0 0-16,-21 21 16,21 0-16,-21 0 0,0 0 0,0 0 15,0 1-15,0-1 16,0 0-16,-21 0 0,0 0 15,0-21 1,21-21 15,0 0-15,0 0-16,0 0 0,0-1 16,21 1-16,0 0 0,0 0 0,0 0 15,0 0-15,1-1 0,-1-20 16,21 21-16,-21 0 0,22 21 0,-1-21 15,-21-1-15,0 22 0,22 0 0,-22 0 16,-21 22-16,21-22 0,-21 21 16,0 0-16,0 0 0,0 0 0,0 0 15,0 22-15,0-22 16,0 0-16,0 0 0,0 0 0,0 1 16,0-1-16,0 0 0,0 0 0,0 0 15,0 0-15,0 1 0,21-22 16,0 0-16,0 21 0,1-21 0,-1 0 15,0 0-15,0 0 0,0 0 16,0 0-16,22 0 0,-22 0 0,21-21 16,-21-1-16,1 22 0,-1-21 0,21 0 15,-21 0-15,0 0 0,-21 0 0,22-1 16,-1 1-16,-21 0 0,0-21 16,0 21-16,0-1 0,-21 22 31,-1 0-31,1 0 15,21 22-15,-21-22 16,21 21-16,0 0 0,0 0 16,0 0-16,0 0 0,0 1 15,0-1-15,0 0 16,0 0-16,0 0 16,0 0-16,0 1 15,-21-22-15,0 0 16,0 0-1,-1 0-15,1 0 16,21-22 15,0 1-15,21 21-16</inkml:trace>
  <inkml:trace contextRef="#ctx0" brushRef="#br0" timeOffset="102548.98">12806 12510 0,'21'0'47,"0"0"-31,0 0-1,-21-22 16,-21 22-15,0 0 0,0 0-16,0 0 15,-1 0-15,22 22 0</inkml:trace>
  <inkml:trace contextRef="#ctx0" brushRef="#br0" timeOffset="103868.87">12890 12488 0,'22'0'0,"-44"0"0,65-21 15,-22 21 1,-42 21 15,21 1-15,0-1-1,21-21 17,0 0-32,0 0 0,0 0 15,1 0-15,-1 0 16,-21-21-16,0-1 16,0 1-1,0 0-15,-21 21 16,-1 0-1,1 0-15,0 0 16,21 21-16,0 0 0,0 1 16,-21-22-16,21 21 0,0 0 15,21-21 17,0 0-32,0 0 0,1 0 15,-1 0-15,0-21 16,0 0-16,-21-1 15,0 1 1,0 0-16,0 0 16,-21 21-16,0 0 15,0 0 1,-1 0 0,22 21-16,0 0 0,0 0 15,22-21 32,-1 0-47,0 0 16,-21-21-1,0 0 1,0 0 0,-21 21-1,0 0-15,-1 0 16,1 0-1,21 21-15,-21-21 0,21 21 16,0 0 0</inkml:trace>
  <inkml:trace contextRef="#ctx0" brushRef="#br0" timeOffset="105355.94">13864 11853 0,'0'-42'15,"0"21"-15,0 0 16,0 0 0,0 42 15,0 0-31,-21 0 0,0 0 16,21 22-16,-21-1 0,-1 0 0,22 1 15,-21-1-15,0 0 0,21 22 0,-21-22 16,0 0-16,0 1 0,21-1 0,-22 0 15,1-20-15,0 20 0,21-21 16,-21 0-16,21 0 0,-21 1 0,0-1 16,21 0-16,0 0 15,-22-21-15,22-21 47,0 0-47,0 0 16,0-1-16,0 1 15,0 0-15,0 0 16,0 0-16,22 0 0,-1-1 0,-21 1 16,0 0-16,21 0 0,0 0 0,-21-22 15,21 22-15,0-21 0,-21 21 0,22-22 16,-1 1-16,-21 21 0,21-21 16,0-1-16,-21 1 0,21 21 0,-21-22 15,21 22-15,-21 0 0,0 0 16,22 0-16,-22 0 0,21-1 0,-21 1 15,21 21-15,-21-21 0,21 0 16,0 21-16,0-21 16,1 0-16,-1 21 15,0-22-15,0 22 32,0 0-32,-21 22 15,0-1-15,21-21 0,-21 21 16,22 0-16,-22 0 0,0 0 0,0 1 15,0 20-15,0-21 16,0 21-16,0-20 0,0 20 0,0 0 16,-22-21-16,1 22 0,0-22 0,0 0 15,0 21-15,0-20 0,-22-1 0,22-21 16,0 21-16,0 0 0,-22-21 16,22 21-16,0-21 0,0 0 0,0 0 15,21 21-15,-21-21 0,42 0 31,0 0-15,0 0-16,0 0 0,22 0 0,-22 0 16</inkml:trace>
  <inkml:trace contextRef="#ctx0" brushRef="#br0" timeOffset="105851.58">14245 12256 0,'21'-22'15,"-21"1"1,0 0 0,0 0-16,0 0 15,0 0-15,-21 21 16,0 0 0,0 21-16,-22 0 0,22 0 15,0 0-15,0 0 0,0 1 0,-22-1 16,22 0-16,0 0 0,0 21 0,0-20 15,21-1-15,-21 0 16,21 0-16,0 0 0,0 0 16,21-21-16,0 0 15,0 0-15,0 0 0,0 0 16,1 0-16,-1-21 0,21 0 16,-21 21-16,0-21 0,1 0 0,-1 0 15,0 21-15,0-22 0,-21 1 16,0 0-16,21 0 0,-21 0 0,0 0 15,0-1-15,0 1 0,-21 42 47,21 1-47,0-1 0,0 0 0,0 0 16,-21-21-16,21 21 0,0 0 16,0 1-16,-21-1 0,21 0 0,0 0 15,0 0-15,21-21 16,0 0-16,0 0 15,0 0-15,1 0 0,-1 0 16,0 0-16,21 0 0,-21-21 0</inkml:trace>
  <inkml:trace contextRef="#ctx0" brushRef="#br0" timeOffset="107440.12">14668 12213 0,'0'-42'15,"0"21"1,-21 21-1,0 0-15,0 21 0,21 0 16,-21 0-16,0 0 0,-1 1 0,22-1 16,-21 0-16,21 0 0,-21 0 0,21 0 15,0 22-15,0-22 0,0 0 0,0 0 16,0 0-16,0 1 16,21-1-16,0-21 15,1 0-15,-1 0 0,0 0 0,21 0 16,-21 0-16,1 0 0,-1 0 0,21 0 15,-21-21-15,0-1 0,1 22 16,-1-21-16,0 0 0,0 0 0,0-21 16,-21 20-16,21 1 0,1-21 0,-22 0 15,0-1-15,21 22 0,-21-21 0,21-1 16,-21 1-16,21 0 0,-21 21 16,0-1-16,0 1 0,0 0 0,0 0 15,0 42 1,0 0-16,0 0 15,0 22-15,0-22 0,0 21 16,-21-21-16,21 22 0,-21-1 16,0-21-16,21 22 0,-22-22 0,22 0 15,0 21-15,-21-21 0,21 1 0,-21-1 16,21 0-16,21-42 47,0 0-32,1 21-15,-22-22 0,21 1 16,0 0-16,0 21 0,0-21 0,0 0 16,1 0-16,-1 21 15,-42 21 32,-1-21-47,1 0 16,0 21-16,0-21 0,0 21 0,0-21 15,-1 21-15,1 0 0,0 1 16,0-22-16,21 21 0,-21 0 16,21 0-16,0 0 15,0 0-15,21-21 16,0 22-16,0-22 0,22 0 16,-22 0-16,0 0 0,21 0 15,-21 0-15,22 0 0,-22 0 16,21 0-16,1 0 0,-22 0 0,21-22 15,-21 22-15,22 0 0,-22-21 0,0 0 16,21 21-16,-21-21 0,1 0 0,-1 21 16,0-21-16,0-1 0,-21 1 15,0 0-15,0 0 0,0 0 16,0 0-16,0-1 16,-21 22-1,0 0-15,0 0 0,-1 22 16,1-1-16,0-21 0,0 21 15,0 0-15,0 0 0,-1-21 0,1 21 16,21 1-16,0-1 0,-21 0 0,21 0 16,0 0-16,0 0 15,0 1-15,21-22 0,0 0 16,1 0-16,-1 0 0,0 21 0,0-21 16,0 0-16,0 0 0,1 0 0,-1 0 15,0 0-15,0-21 0,0 21 16,0-22-16,1 22 0,-1-21 0,-21 0 15,21 0-15,-21 0 16,0 0-16,0-1 0,0 1 0,0 0 16,0 0-16,0 0 15,0 0-15,-21 42 32,0 0-32,-1 0 15,22 0-15,-21 0 16,21 1-16,0-1 0,0 0 0,0 0 15,0 0-15,0 0 16,0 1-16,21-22 16,1 21-16,-1-21 0,21 0 15,-21 0-15,0 0 0,1 0 0,20 0 16,-21 0-16,21 0 0,-20-21 0,-1 21 16,0-22-16,0 22 0,0-21 0,0 0 15,1 0-15,-1 0 16,-21 0-16,0-1 0,0 1 15,0 0-15,0 0 0,0 0 16,0 0-16,-21 21 0,-1 0 16,1 0-16,0 0 0,0 0 15,0 0-15,0 21 0,21 0 16,-22-21-16,22 21 16,0 0-16,0 0 15,22-21 1,-1 0-1,0 0-15,-21 22 16,0-1-16,21-21 0,-21 21 16,0 0-16,0 0 0,0 0 15,0 1-15,0-1 0,0 0 0,0 21 16,0 1-16,0-22 0,0 21 16,-21 0-16,21 1 0,0 20 0,-21-20 15,0-1-15,21 0 0,-22 22 0,1-22 16,0 0-16,21-20 0,0 20 0,-21 0 15,21-21-15,-21 22 0,21-22 16,0 0-16,0 0 0,0 0 0,0 1 16,-21-22-16,21-22 47,0 1-47,21 0 0,-21 0 15,21-21-15,0 20 0,0 1 16,0-21-16,1 21 0</inkml:trace>
  <inkml:trace contextRef="#ctx0" brushRef="#br0" timeOffset="108104.14">16298 12467 0,'0'0'0,"0"-21"15,0 0 1,0 0-16,0 0 15,21-1 1,1 1-16,-1 21 16,-21-21-16,21 0 0,-21 0 15,21 21-15,-21-21 0,0-1 16,-21 22 15,0 0-31,0 0 16,-1 22-16,1-1 0,0 0 15,0 0 1,21 0-16,-21 0 0,21 1 0,0-1 16,0 0-16,0 0 0,0 0 15,0 0-15,21-21 16,0 22-16,0-22 0,0 0 16,22 0-16,-22 0 0,0 0 0,21 0 15,-20 0-15,20 0 0,-21 0 0,21 0 16,-20-22-16,20 1 0,-21 21 0,0-21 15,0 0-15,22 0 0,-22 0 16,0-1-16,0 22 0,0-42 0,1 42 16,-1-21-16,0 0 0,-21 0 15,0-1-15,21 22 0,-21-21 16,-21 42 15,21 1-31,0-1 0,0 0 16,0 0-16,0 0 0,0 0 15,0 1-15,0-1 0,0 0 16,0 0-16,0 0 0,21-21 16,-21 21-16,21-21 0,-21 22 15,0-1 1,-21-21 0,0 0-1,0 0-15,0 0 16,-1 0-1,1 0-15,0 0 0,0 0 16,0 0-16,0 0 0,-1 0 0,-20-21 16</inkml:trace>
  <inkml:trace contextRef="#ctx0" brushRef="#br0" timeOffset="109524.1">6540 13335 0,'-21'0'15,"0"0"1,21 21-16,0 0 16,-21 1-16,21-1 0,0 21 15,-21 0-15,21 1 0,0-1 16,0 0-16,-21 22 0,21-22 0,-22 22 16,22-22-16,0 0 0,0 22 15,-21-22-15,21 1 0,0-1 0,-21 0 16,21 1-16,0-1 0,0-21 0,0 21 15,0-20-15,0-1 0,0 0 0,0 0 16,0 0-16,0-42 31,0 0-31,0 0 0,0 0 0,0-1 16,0-20-16,0 0 0</inkml:trace>
  <inkml:trace contextRef="#ctx0" brushRef="#br0" timeOffset="110135.95">6562 13462 0,'0'0'0,"0"-21"16,21 21 0,0 0-16,0-21 0,0 21 15,0 0-15,22 0 0,-22-21 0,21 21 16,1 0-16,20 0 0,-21-22 15,22 22-15,-22 0 0,22 0 16,-1 0-16,-20 0 0,20 0 0,-21 0 16,22 0-16,-22 0 0,1 0 0,-1 0 15,-21 0-15,21 0 0,-20 0 16,-1 22-16,0-22 0,0 0 0,0 21 16,-21 0-1,0 0 1,0 0-16,0 0 0,0 1 15,-21-1-15,21 0 0,0 0 16,0 0-16,0 0 0,0 22 16,0-22-16,0 21 0,0-21 0,0 22 15,0-22-15,0 21 0,0-21 16,0 1-16,0 20 0,0-21 0,21 0 16,-21 22-16,0-22 0,0 0 15,0 0-15,0 0 0,0 0 0,0 1 16,0-1-16,0 0 0,0 0 0,0 0 15,0 0-15,-21-21 0,0 22 16,-21-1-16,20-21 0,-20 21 0,0-21 16,-1 0-16,-20 0 0,-1 0 0,22 0 15,-43 0-15,22 0 0,-1 0 0,1 0 16,-1 0-16,1 0 0,21 0 16,-22 0-16,22 0 0,21-21 15,-22 21-15,22 0 0,0 0 0,0 0 16,0 0-16,-1-21 15,22-1 1,0 1 0,0 0-16,0 0 15,0 0-15</inkml:trace>
  <inkml:trace contextRef="#ctx0" brushRef="#br0" timeOffset="110588.11">7239 13420 0,'0'-21'0,"0"42"0,0-64 0,0 22 15,0 0-15,0 0 0,0 0 16,0 0-16,0-1 0,0 44 47,0-1-47,0 21 0,-21 0 15,21 1-15,0-1 0,0 22 0,-21-22 16,21 21-16,-22 1 0,22-1 16,0 1-16,-21 21 0,21-22 0,-21 1 15,21-1-15,0 22 0,-21-22 0,0 149 31,21-149-31,-21-20 0,21 20 0,0-20 0,0-1 16,0-21-16,0 21 0,0-20 0,0 20 16,0-21-16,0 0 0,-22-21 15,22 21-15,-21-21 16,0 0 0,21-21-1,-21 21-15,21-21 0,0 0 0,0 0 16,-21 0-16,21-1 0,-21-20 15,21 21-15,0 0 0,-22-22 0,22 22 16</inkml:trace>
  <inkml:trace contextRef="#ctx0" brushRef="#br0" timeOffset="110948.44">6498 14097 0,'-21'0'0,"42"0"0,-63 0 0,21 0 0,-1-21 16,1 21-16,21-21 16,0 0-1,21 21 1,22-22-16,-1 22 0,0 0 0,1 0 16,20 0-16,1 0 0,20-21 15,-20 21-15,21 0 0,-1 0 0,1 0 16,0 0-16,-1 0 0,1 0 0,0 0 15,-1 0-15,-20-21 0,-1 21 16,1 0-16,-1 0 0,-20 0 0,-1 0 16,0 0-16,-21 0 0,1 0 0,-1 0 15,-21-21 1,21 21-16,0 0 31,-21-21-31,21 21 0,-21-21 16,21 21-16,1-22 0,-1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07:18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804 931 0,'0'-21'0,"0"0"15,0 0 1,0 0-16,21 21 0,-21-21 15,0-1-15,0 1 16,0 0 0,0 0-1,0 42 32,0 0-47,-21 0 16,21 1-16,0-1 0,0 0 0,0 0 15,0 21-15,-21-20 0,21 20 16,0 0-16,0-21 0,0 22 0,0-1 16,0-21-16,0 22 0,-21-22 15,21 21-15,0-21 0,-21 43 16,21-43-16,0 0 0,0 0 16,0 0-16,0 1 15,0-1-15,-21-21 16,21 21-1,0-42 17,0 0-32,0-1 15,0 1-15,0 0 16,21 0-16</inkml:trace>
  <inkml:trace contextRef="#ctx0" brushRef="#br0" timeOffset="349.85">974 1228 0,'0'0'0,"0"21"0,21-21 16,-21 21 0,21-21-16,0 0 15,0 0-15,0 0 0,-21-21 16,22 21-16,-1 0 15,-21-21-15,0 0 0,0-1 16,0 1 0,-21 21-1,-1 0-15,1 0 16,0 0-16,21 21 16,-21 1-16,0-1 15,21 0 1,21-21 31,0-21-47</inkml:trace>
  <inkml:trace contextRef="#ctx0" brushRef="#br0" timeOffset="976.64">1841 614 0,'0'-21'0,"0"42"16,0-63-16,0 20 0,22 1 0,-22 0 15,21 0-15,-21 0 16,0 0-16,0 42 31,0 21-15,0-21-16,0 22 0,0-1 15,0 0-15,0 22 0,0-1 0,0-20 16,0 20-16,0 1 0,0-1 16,-21 1-16,21-1 0,-22-21 0,22 22 15,0-22-15,-21 1 0,21-1 16,-21-21-16,21 21 0,0-20 0,0-1 16,0 0-16,0 0 15,0 0-15,0 0 16,0-42-1,0 0 1,0 0-16,0 0 0,0 0 16,0-1-16,0-20 0</inkml:trace>
  <inkml:trace contextRef="#ctx0" brushRef="#br0" timeOffset="1271.58">1672 868 0,'0'0'0,"0"-42"0,-21 20 0,21-20 16,-21 21-16,21-21 15,0 20-15,0-20 0,0 21 0,0 0 16,0 0-16,21-1 0,0 1 16,0 0-16,0 0 0,22 0 0,-1 21 15,0 0-15,1 0 0,-1 0 16,0 21-16,1 0 0,-1 0 0,-21 0 16,0 22-16,1-22 0,-22 21 15,0-21-15,0 22 0,0-1 0,-22 0 16,-20 1-16,21-1 0,0-21 15,0 22-15,-22-22 0,22 21 0,-21-21 16,21 0-16,-1 1 0,1-1 16,0 0-16,21 0 0,-21 0 15,21 0 1</inkml:trace>
  <inkml:trace contextRef="#ctx0" brushRef="#br0" timeOffset="1810.09">2434 1228 0,'21'0'16,"-42"0"-16,63 0 0,-42-21 0,22-1 15,-22 1-15,21 21 16,-21-21-16,0 0 0,0 0 0,0 0 15,0-1-15,0 1 16,0 0-16,-21 21 0,-1 0 16,1 0-16,0 0 0,0 0 15,0 0-15,-22 21 0,22 0 0,-21 1 16,21 20-16,-22-21 0,22 21 16,0-20-16,0-1 0,0 21 0,0-21 15,21 0-15,0 1 0,0-1 16,0 0-16,0 0 0,21-21 31,0 0-31,0 0 0,0 0 16,0 0-16,22-21 0,-22 21 0,21-21 15,-21 0-15,1-1 0,20 1 16,-21 0-16,0 0 0,0 0 0,1 0 16,-22-1-16,0-20 0,21 21 15,-21 0-15,0 0 0,0 42 47,0 0-47,-21 0 0,-1 0 0,22 22 16,0-22-16,-21 0 0,21 0 15,-21 0-15,21 0 0,0 1 16,0-1-16,21 0 16,0-21-16,1 0 15,20 0-15,-21 0 0,0 0 0,22 0 16,-22 0-16,21-21 0,0 21 15,-20-21-15</inkml:trace>
  <inkml:trace contextRef="#ctx0" brushRef="#br0" timeOffset="3479.48">3111 995 0,'0'0'0,"0"-21"0,0 0 16,0-1-16,0 1 0,-21 21 31,0 0-31,0 0 15,0 21-15,0 1 0,-1-1 0,1 21 16,0-21-16,21 22 0,-21-22 16,0 21-16,21-21 0,0 22 0,0-22 15,0 0-15,0 0 0,0 0 16,0 0-16,0 1 0,0-1 0,21-21 16,0 0-16,0 0 0,0 0 0,1 0 15,-1 0-15,21 0 0,-21 0 16,0 0-16,22-21 0,-22-1 0,21 22 15,-21-21-15,1 0 0,20-21 16,-21 21-16,0-1 0,0-20 16,-21 0-16,22 21 0,-1-22 0,-21 1 15,0 0-15,21-1 0,-21 1 16,21 0-16,-21 20 0,0-20 0,0 21 16,0 0-16,0 0 15,0 42 1,0 0-16,0 0 0,0 0 15,0 22-15,-21-1 0,0 0 16,21 1-16,-21-1 0,-1 0 0,22 1 16,0-22-16,0 21 0,-21-21 15,21 22-15,0-22 0,-21 0 16,21 0-16,0 0 0,21-21 47,0-21-47,-21 0 15,22 21-15,-1-21 0,-21 0 0,21-1 16,0 1-16,0 0 0,0 21 0,1-21 16,-1 0-16,0 0 0,0-1 15,0 22-15,-42 0 47,0 0-31,0 0-16,0 0 15,-1 0-15,1 22 16,21-1-16,-21-21 16,21 21-16,-21 0 0,0 0 15,21 0-15,0 1 0,0-1 0,0 0 16,0 0-16,0 0 16,0 0-16,0 1 0,0-1 15,21-21 1,0 0-16,0 21 0,0-21 15,1 0-15,20 0 0,0 0 0,1 0 16,-1 0-16,0 0 0,1-21 16,-1 21-16,0-21 0,1 21 0,-22-22 15,21 22-15,0-21 0,-20 0 0,-1 0 16,0 0-16,0 0 0,0-1 16,0 1-16,-21 0 0,22 0 0,-22 0 15,0 0-15,0-22 0,0 22 16,0 0-16,0 0 0,-22 21 15,1 0-15,0 0 0,0 0 16,0 0-16,0 0 0,-1 21 16,1 0-16,0 0 0,0 0 15,0 1-15,0-1 0,21 0 0,-22 21 16,22-21-16,-21 1 0,21-1 16,0 0-16,0 0 0,0 0 15,21-21 1,1 21-16,-1-21 0,0 0 0,0 0 15,0 0-15,0 0 0,1-21 0,-1 21 16,0-21-16,0 0 0,0 21 16,-21-21-16,21 0 0,-21-1 0,22 1 15,-22 0-15,0 0 0,0 0 0,21 0 16,-21-1-16,0 1 16,0 42 15,-21-21-16,21 22-15,0-1 0,0 0 0,-22 0 16,22 21-16,0-20 0,-21-1 16,21 0-16,0 0 0,0 0 15,0 0-15,21-21 0,1 0 16,-1 0-16,0 0 16,0 0-16,21 0 0,-20 0 0,20 0 15,-21 0-15,21-21 0,-20 21 0,20-21 16,-21 21-16,21-21 0,-20 0 15,-1 0-15,0-1 0,0 1 16,-21 0-16,0 0 0,0 0 16,0 0-16,0-1 0,0 1 15,0 0-15,-21 21 0,0-21 16,0 21-16,-1 0 16,1 0-16,0 0 0,0 21 0,0 0 15,0-21-15,-1 21 0,1 1 0,21-1 16,0 0-1,0 0 1,21-21 0,1 0-16,-1 0 0,0 0 15,0 0-15,-21 21 16,21 0-16,0-21 16,-21 22-16,22-1 0,-22 0 15,0 0-15,0 21 0,0-20 0,0 20 16,0-21-16,0 21 0,0 1 15,0 20-15,-22-20 0,1 20 0,21 1 16,-21-1-16,0 1 0,0-1 0,0 22 16,-1-22-16,1-20 0,21 20 0,-21 1 15,0-22-15,0 21 16,21-20-16,-21-22 0,21 21 0,-22 1 0,22-22 16,-21 0-16,21 0 0,-21-42 46,21 0-46,0 0 0,0-1 0,0 1 16,0 0-16,0-21 0,0-1 0,0 1 16,0 0-16,21-22 0,0 22 15</inkml:trace>
  <inkml:trace contextRef="#ctx0" brushRef="#br0" timeOffset="3826.43">4741 1228 0,'0'-21'16,"21"21"-16,1-22 15,-1 22-15,0-21 16,0 21-16,0-21 0,0 0 0,1 21 16,-1-21-16,0 0 0,0-1 15,0 1-15,-21 0 0,0 0 16,0 0-16,0 0 15,-21 21 1,0 0-16,0 0 0,0 21 0,-1 0 16,1 0-16,-21 0 0,21 0 15,0 1-15,-1 20 0,1-21 16,21 21-16,0-20 0,-21-1 0,21 0 16,0 0-16,0 0 0,0 0 15,21 1 1,0-22-16,1 0 0,-1 0 0,0 0 15,0 0-15,0-22 0,0 22 0,1-21 16,-1 0-16</inkml:trace>
  <inkml:trace contextRef="#ctx0" brushRef="#br0" timeOffset="4974.58">6731 699 0,'21'-22'0,"-42"44"0,84-44 0,-41 1 16,-1 0-16,21 0 0,0 0 0,-20 0 0,-1-1 15,21 1-15,-21 0 16,-21 0-16,0 0 0,0 0 0,0-1 16,0 1-16,0 0 0,-42 0 15,21 21-15,-22-21 0,1 21 16,0 0-16,-22 0 0,22 0 0,0 0 15,-22 21-15,22-21 0,-1 21 16,1 0-16,0 22 0,21-22 0,-1 0 16,1 21-16,21-21 0,0 1 0,0 20 15,21-21-15,1 0 0,20 22 16,-21-22-16,21 0 0,1 21 0,-1-21 16,0 1-16,1 20 0,-1-21 15,0 21-15,1 1 0,-22-22 16,0 21-16,-21-21 0,0 22 0,0-22 15,0 0-15,0 21 0,-21-20 16,-21-1-16,20 0 0,-20 0 0,0 0 16,-1 0-16,1-21 0,0 0 0,-1 22 15,1-22-15,0 0 0,-1 0 16,22 0-16,0 0 0,0-22 0,0 1 16,0 0-16,-1 0 0,22 0 0,0 0 15,0-22-15,-21 1 0,21 21 16,0-22-16,-21 1 0,21 0 0,0-1 15,0 22-15,0-21 0,0 21 16,0 0-16,0 42 31,21 0-31,0 21 0,-21-21 16,22 22-16,-1-1 0,-21-21 0,21 22 16,-21-1-16,21 0 0,0-21 0,-21 22 15,21-22-15,1 0 0,-1 0 16,0 0-16,0 1 0,0-1 0,0-21 15,22 0-15,-22 0 0,0 0 0,21 0 16,1 0-16,-1 0 0,-21 0 16,22-21-16,-1 21 0,0-22 0,1 1 15,-1 0-15,0 0 0,1-21 16,-22 20-16,21-20 0,-21 0 16,0-1-16,1 1 0,-1 0 0,0-1 15,0 1-15,-21 0 0,0-1 0,21 22 16,-21-21-16,0 21 0,21 0 15,-21-1-15,0 1 0,0 0 0,0 42 32,0 0-32,0 1 0,0 20 15,0 0-15,0 1 0,-21-1 0,0 0 16,21 1-16,-21-1 0,21 0 16,0 1-16,-21-22 0,0 21 15,21-21-15,0 22 0,-22-22 0,22 0 16,0 0-16,0 0 15,22-21 1,-1 0-16,-21-21 16,21 0-16,-21 0 0</inkml:trace>
  <inkml:trace contextRef="#ctx0" brushRef="#br0" timeOffset="5158.24">7197 953 0,'0'0'0,"0"-22"15,0 1 32,21 21-47,0 0 16,0-21-16,0 21 0,0 0 0,1 0 16,-1-21-16,0 21 0,0-21 15,0 21-15,0 0 0</inkml:trace>
  <inkml:trace contextRef="#ctx0" brushRef="#br0" timeOffset="7754.64">7895 1291 0,'21'0'15,"0"-21"-15,1 0 16,-22 0-16,21 0 16,0-1-16,-21 1 0,0 0 0,0 0 15,0 0-15,0 0 0,0-1 0,0 1 16,0 0-16,0 0 0,-21 0 16,0 0-16,-22 21 0,22 0 15,-21 0-15,21 0 0,-22 0 0,22 21 16,-21 0-16,-1 0 0,22 0 15,0 0-15,-21 22 0,21-22 0,-1 0 16,1 21-16,21-20 0,0-1 0,0 0 16,0 0-16,0 0 0,0 0 15,21 1-15,1-22 0,-1 0 16,0 0-16,0 0 0,21 0 0,-20 0 16,20 0-16,-21 0 0,21 0 15,-20-22-15,-1 1 0,21 21 0,-21-21 16,0 0-16,1 0 0,-1 0 15,0-1-15,0 1 0,-21 0 16,0-21-16,21 21 0,-21-1 0,0 1 16,0 0-16,21 0 0,-21 0 15,0 42 1,0 0 0,-21 21-16,0-20 0,21-1 15,0 0-15,0 21 0,-21-21 0,21 1 16,0-1-16,0 0 0,0 0 0,0 0 15,0 0-15,21-21 0,-21 22 16,21-22-16,0 0 0,1 0 16,-1 0-16,21 0 0,-21 0 15,0 0-15,1-22 0,-1 1 16,0 21-16,21-21 0,-21-21 0,1 21 16,-1-1-16,0-20 0,0 21 0,21-21 15,-20-1-15,-1 1 0,0-22 16,0 22-16,0 0 0,0-1 0,1 1 15,-1 0-15,0-1 0,0 1 0,-21 21 16,21-21-16,-21 20 0,0-20 16,0 21-16,0 0 0,0 0 15,-21 21-15,0 0 0,0 0 0,0 0 16,-1 21-16,1 0 0,0 0 16,0 0-16,0 22 0,21-1 15,-21 0-15,-1 1 0,1-1 0,21 21 16,-21-20-16,21 20 0,0-20 15,0 20-15,0-21 0,0 1 0,0-1 16,0 0-16,0 1 0,0-22 16,0 21-16,0-21 0,21 1 0,0-22 15,1 21-15,-1 0 0,0-21 0,0 0 16,0 0-16,22 0 0,-22 0 0,21 0 16,-21 0-16,22-21 0,-22 0 15,21 21-15,-21-22 0,0 1 16,22 0-16,-22 0 0,0 0 0,0 0 15,-21-1-15,0 1 0,21 0 16,-21 0-16,0 0 0,0 0 0,0-1 16,0 1-16,-21 21 15,0 0-15,0 0 16,0 21-16,0 1 0,-1-1 0,22 0 16,0 0-16,-21 0 0,21 0 0,0 1 15,0-1-15,0 0 0,0 0 16,0 0-16,21 0 0,1-21 15,-1 0-15,0 0 0,0 0 0,0 0 16,22 0-16,-22 0 0,21 0 16,-21 0-16,22 0 0,-22-21 15,0 0-15,0 21 0,21-21 0,-20 0 16,-22 0-16,21-1 0,0 22 16,-21-21-16,21 0 0,-21 0 0,0 0 15,0 0-15,0-1 16,0 44-1,0-1-15,-21-21 16,21 21-16,-21 0 0,21 0 0,-21 0 16,21 1-16,0-1 0,0 0 15,0 0-15,-22 0 0,22 0 16,-21-21-16,21 22 0,0-44 47,0 1-32,21 0-15,1 0 16,-1 0-16,-21 0 0,21-1 16,0 1-16,-21 0 0,21 0 0,0 0 15,1 21-15,-1-21 0,0 21 16,0 0-16,0 0 16,-21 21-1,0 0-15,0 0 0,0 0 0,0 0 16,0 1-16,0-1 0,0 0 15,0 0-15,0 0 16,0 0-16,21-21 47,-21-21-47,0 0 16,22 21-16,-1-21 0,-21 0 15,21 21-15,0-21 0,0-1 0,-21 1 16,21 0-16,1 0 0,-1 0 0,0 0 15,0-1-15,0 22 0,-21-21 16,21 21-16,1 0 0,-22 21 16,0 1-1,0-1-15,0 0 16,0 0-16,0 0 0,0 0 16,0 1-16,0-1 0,21 0 0,-21 0 15,21-21-15,-21 21 0,0 0 0,21-21 16,0 0-16,0 0 15,1 0-15,-1 0 0,0 0 16,0 0-16,0 0 0,22 0 0,-22 0 16,0-21-16,0 21 0,0-21 15,22 0-15,-22 21 0,-21-21 0,21 0 16,0-1-16,0 1 0,-21 0 0,0 0 16,0 0-16,0 0 15,0-1-15,-21 22 16,0 0-1,0 22-15,0-22 0,21 21 16,-22 0-16,1 0 0,0 0 16,21 0-16,0 1 0,0-1 0,0 0 15,0 0-15,21 0 16,0 0-16,1-21 0,20 0 0,-21 22 16,0-22-16,22 0 0,-22 0 0,0 0 15,21 0-15,-21 0 0,1 0 0,-1 0 16,21-22-16,-21 1 15,0 21-15,1-21 0,-22 0 16,0 0-16,0 0 0,0-1 16,0 1-1,0 42 17,0 1-32,-22-22 0,22 21 15,-21 0-15,21 0 0,-21 0 16,21 0-16,0 1 15,0-44 48,0 1-47,21 0-16,0 0 0,-21 0 15,22 0-15,-1-1 0,0 1 16,0 0-16,0 0 0,-21 0 15,21 21-15,1 0 0,-22 21 32,0 0-32,0 0 15,0 0-15,0 1 0,0-1 16,0 0-16,0 0 0,0 0 16,21 0-1,0-21-15,0 0 16,0 0-16,0 0 15,1 0-15,-1 0 0,0 0 16,0-21-16,0 21 0,-21-21 16,21 0-16,-21 0 0,22 0 15,-1-1-15,0 1 0,-21 0 0,21-21 16,0-1-16,-21 1 0,21 0 16,-21-1-16,22 1 0,-22 21 0,0-21 15,21 20-15,-21-20 0,0 21 0,21 0 16,-21 42 15,-21 0-31,0 21 16,-1-20-16,22 20 0,-21 0 0,0-21 15,21 22-15,0-1 0,-21 0 16,21 1-16,-21-1 0,21-21 0,-21 22 16,21-22-16,0 0 0,0 0 0,0 0 15,0 0-15,0 1 0,0-1 0,0 0 16,21-21-1,0 0-15,0 0 16,0 0-16,0 0 16,-21-21-16,22 0 15,-22-1-15,21 22 0,-21-21 16,0 0-16,0 0 0,0-21 0</inkml:trace>
  <inkml:trace contextRef="#ctx0" brushRef="#br0" timeOffset="7967.24">10943 995 0,'-21'0'16,"42"0"-16,-63 0 0,63 0 31,0 0-31,0 0 16,22 0-16,-22 0 0,0-21 0,0 21 16,21 0-16,-20 0 15,-1 0-15,21 0 0,-21 0 0,0 0 16,1-21-16,-1 21 15,-21-22 1,-21 22-16,-22 0 16,22 0-16</inkml:trace>
  <inkml:trace contextRef="#ctx0" brushRef="#br0" timeOffset="8174.16">8509 868 0,'0'0'0,"21"0"16,0 0-16,0-21 0,22 21 16,-22 0-16,0 0 0,0 0 15,0-21-15,1 21 0,-1 0 0,0 0 16,-21-22-16,21 22 0</inkml:trace>
  <inkml:trace contextRef="#ctx0" brushRef="#br0" timeOffset="10822.25">12150 1376 0,'0'0'0,"21"-42"15,-21 20-15,0 1 16,0 0-16,0 0 0,0 0 0,21 0 16,0-22-16,-21 1 0,21 0 15,0-1-15,1 1 0,-1 0 0,0-22 16,0 22-16,21-1 0,-20 1 15,-1 0-15,0-1 0,0 22 16,0 0-16,0 0 0,-21 42 16,-21 0-1,0 0-15,-21 22 0,21-22 16,-22 21-16,1 1 0,0 20 0,20-21 16,1-20-16,0 20 0,21 0 15,-21-21-15,21 22 0,0-22 0,0 0 16,21 21-16,0-20 0,0-1 0,1 0 15,-1-21-15,0 21 0,0 0 16,0 0-16,0-21 0,-21 22 0,0-1 16,-21-21-1,0 0-15,0 0 16,0 0-16,-22 0 0,22 0 16,0-21-16,-21 21 0,21-22 0,-1 22 15,1-21-15,0 21 0,0 0 0,21 21 47,0 1-47,0-1 16,21 0-16,0-21 0,0 21 15,1-21-15,20 21 0,-21-21 0,21 0 16,-20 0-16,20 0 0,0 0 0,1 0 16,-1 0-16,0 0 15,22 0-15,-22-21 0,0 0 0,22 0 16,-22 0-16,22-1 0,-22 1 0,0-21 15,-20 21-15,20-22 0,-21 1 0,0 0 16,0-1-16,-21 1 0,22 0 16,-22-22-16,0 22 0,0 0 0,0 20 15,0 1-15,0 0 0,0 0 16,-22 21-16,1 0 16,21 21-16,-21 0 0,21 22 0,-21-1 15,21 0-15,0 1 0,-21-1 16,0 0-16,21 22 0,-22-22 0,22 0 15,-21 1-15,0-1 0,21 0 0,-21-20 16,21 20-16,0-21 0,0 0 16,-21 0-16,21 1 0,0-1 15,21-42 17,0-1-32,0 22 0,-21-21 15,21 0-15,1 0 0,-1 0 0,0 0 16,0-1-16,0 1 0,0 0 0,-21 0 15,22 21-15,-22-21 16,21 21-16,-21 21 16,0 0-16,0 0 0,0 0 15,0 1-15,0-1 0,21 0 16,-21 0-16,21-21 0,-21 21 16,0 0-16,21 1 0,0-22 0,1 21 15,-1-21-15,0 0 0,0 0 0,0 0 16,0 0-16,22 0 0,-22 0 15,0 0-15,21 0 0,-20 0 0,20 0 16,-21-21-16,0 21 0,22-22 0,-22 1 16,0 0-16,0 21 0,-21-21 0,21 0 15,0 0-15,-21-1 0,0 1 16,0 0 0,0 42 15,0 0-31,0 1 0,0-1 15,0 0-15,0 0 0,0 0 0,0 0 16,0 1-16,0-1 16,0 0-16,22-21 0,-1 0 15,0 21-15,0-21 0,0 0 0,0 0 16,1 0-16,20 0 0,-21 0 0,0-21 16,22 21-16,-22-21 0,0 21 15,0-21-15,0-1 0,0 1 0,1 0 16,-22 0-16,0 0 0,0 0 0,0-1 15,0 1-15,0-21 16,0 21-16,0 0 0,-22-1 0,1 1 16,0 21-16,-21 0 0,21-21 0,-1 21 15,-20 0-15,21 0 0,-21 21 0,-1 0 16,22 1-16,0-1 0,0 0 16,0 0-16,-1 0 0,22 0 0,0 1 15,0-1-15,0 0 0,0 0 0,0 0 16,22 0-16,-1-21 15,21 0-15,-21 0 0,22 0 0,-1 0 16,-21 0-16,21 0 0,1 0 0,-1 0 16,0 0-16,1-21 0,-22 21 15,21-21-15,-21 0 0,22 21 16,-22-21-16,0 0 0,0 21 0,-21-22 16,0 1-16,21 21 0,-21-21 0,0 42 46,0 0-46,-21 1 0,21-1 16,0 0-16,0 0 16,0 0-16,0 0 0,0 1 15,0-1-15,21-21 16,1 0-16,-1 0 0,0 0 0,0 0 16,0 0-16,0 0 0,1 0 15,-1 0-15,0-21 0,0 21 16,-21-22-16,21 22 0,0-21 0,-21 0 15,22 0-15,-22 0 16,21 0-16,-21-1 0,0 1 16,0 0-16,0 42 31,0 0-15,-21 1-16,21-1 0,0 0 0,-22-21 15,22 21-15,0 0 0,0 0 0,0 1 16,0-1-16,0 0 15,22-21-15,-1 0 0,0 21 0,0-21 16,0 0-16,0 0 16,1 0-16,-1 0 0,0 0 0,0 0 15,0-21-15,0 0 0,1 21 16,-1-21-16,-21-1 0,21 22 0,0-21 16,0 0-16,-21 0 0,21-21 0,1 20 15,-22 1-15,0-21 0,21 0 16,0 20-16,-21-20 0,0 0 0,0-1 15,21 1-15,-21 21 0,0-21 0,0 20 16,21 1-16,-21 0 0,-21 42 31,0 22-15,21-22-16,-21 21 0,21 0 16,-21 1-16,-1-1 0,22 0 0,0 1 15,-21-1-15,21-21 0,-21 22 0,21-1 16,0 0-16,0-21 0,0 22 0,0-22 15,0 21-15,21-21 0,0 1 16,1-1-16,20 0 0,-21 0 16,21-21-16,1 21 0,-1-21 0,22 0 0,-22 0 15,0 0-15,22 0 0,-22 0 16,0-21-16,1 0 0,-1 21 0,0-21 16,-20 0-16,-1-1 0,0 1 15,0-21-15,-21 21 0,21 0 0,-21-1 16,0 1-16,0 0 0,0 0 15,0 0-15,-21 21 0,0-21 0,0 21 16,0 0-16,-1 0 0,1 0 0,-21 0 16,21 21-16,0-21 0,-1 21 15,1 0-15,0 0 0,0-21 0,0 21 16,21 1-16,0-1 0,0 0 0,0 0 16,0 0-16,0 0 0,0 1 15,21-22-15,0 0 0,0 0 16,0 0-16,1 0 0,-1 0 0,21 0 15,-21 0-15,0 0 0,1-22 16,-1 1-16,0 0 0,0 0 16,-21 0-16,21 0 0,22-22 15,-22 1-15,-21 0 0,21 20 0,-21-20 16,21-21-16,-21 20 0,0 1 0,0 0 16,0-22-16,0 22 0,0-1 15,0 22-15,0 0 0,0 0 0,0 0 16,-21 21-1,0 21-15,0 21 0,-1-21 16,22 22-16,0-1 0,0 0 0,-21 1 16,21-1-16,0 0 0,0 1 15,0-1-15,0 0 0,0 1 16,0-1-16,0 0 0,0-20 0,21 20 16,-21-21-16,22 0 0,-22 0 0,21 1 15,-21-1-15,21-21 16,-21 21-16,21-21 0,0 0 15,0 0-15,1 0 0,-1 0 0,0-21 16</inkml:trace>
  <inkml:trace contextRef="#ctx0" brushRef="#br0" timeOffset="11581.76">16658 826 0,'0'-22'0,"0"44"0,0-65 16,-21 64 0,21 1-16,-21-1 0,0 0 15,21 21-15,-22 1 0,22-1 16,0 0-16,0 1 0,-21 20 0,21-21 16,-21 1-16,21-1 0,-21 0 0,21 1 15,0-1-15,0 0 0,-21-20 16,21-1-16,0 21 0,-21-21 0,21 0 15,0 1-15,0-44 47,0 1-47,0 0 0,0 0 16,21 0-16,0 0 0,0-1 0,-21 1 16,21 0-16,0 0 0,1 0 15,-1 0-15,0 21 0,0 0 0,0-22 16,0 22-16,1 0 0,-1 0 15,0 0-15,0 0 0,-21 22 16,0-1-16,21-21 0,-21 21 0,0 0 16,0 0-16,0 0 15,-21-21-15,0 22 0,0-22 16,0 0-16,-1 21 0,1-21 16,-21 0-16,21 0 0,0 0 0,-1 21 15,1-21-15,0 0 0,0 0 16,21 21-1,21-21 1,0 21-16,22-21 0,-22 0 16,0 0-16,21 0 0,-21 0 0,22 0 15,-1 0-15,-21 0 0,22 0 16,-22 0-16,21 0 0,-21-21 0,0 21 16,1-21-16,-1 0 0,0 0 0,0 21 15,0-22-15,0-20 0,-21 21 16,0 0-16,0 0 0,0-22 15,0 22-15,0 0 0,0 0 0,0 0 16,-21 21 0,0 21-16,0-21 15,21 42-15,0-21 0,-21 0 0,21 1 16,-21 20-16,21-21 0,0 0 0,0 0 16,0 1-16,0-1 0,0 0 15,0 0-15,21 0 0,-21 0 0,0 1 16,21-22-16,0 0 0,0 0 15,0 0-15,1 0 16,-1-22-16,21 22 0</inkml:trace>
  <inkml:trace contextRef="#ctx0" brushRef="#br0" timeOffset="12074.24">18330 1080 0,'21'0'16,"-42"0"-16,64-22 0,-43 1 0,0 0 0,0 0 16,0 0-16,21 0 0,-21-1 15,0 1-15,0 0 0,0 42 31,0 0-31,0 22 16,0-22-16,0 21 0,0-21 0,0 22 16,0-1-16,-21 0 0,21 1 15,-22-1-15,22-21 0,-21 22 0,0-1 16,21-21-16,0 0 0,-21 22 0,0-22 16,21 0-16,0 0 0,-21-21 15,21 21-15,-22-21 16,22-21-1,22 0 1</inkml:trace>
  <inkml:trace contextRef="#ctx0" brushRef="#br0" timeOffset="12463.94">18944 1016 0,'0'0'0,"42"-42"16,-42 21-16,0-1 0,0 1 15,-21 21-15,0 0 16,-21 0-16,21 0 0,-22 0 16,22 21-16,-21 1 0,21-22 0,-1 21 15,-20 0-15,42 0 0,-21 0 16,21 0-16,0 1 16,0-1-16,0 0 0,21 0 15,0-21-15,0 21 0,1 0 0,-1 1 16,0-1-16,0-21 0,0 21 15,0 0-15,1-21 0,-1 21 0,-21 0 16,0 1-16,0-1 16,-21-21-1,-1 0-15,1 0 0,0 21 16,-21-21-16,21 0 0,-1 0 0,-20 0 16,21 0-16,0 0 0,0 0 15,-1 0 1,22-21 15,22 0-31,-1 21 0,0-22 0,21 1 16</inkml:trace>
  <inkml:trace contextRef="#ctx0" brushRef="#br0" timeOffset="12750.91">19325 868 0,'0'0'0,"0"-21"0,0 0 15,0-1 1,0 44 0,0-1-16,-21 0 15,0 0-15,21 0 0,-21 22 16,21-1-16,-22-21 0,1 21 0,21-20 16,-21 20-16,21-21 0,0 0 0,-21 22 15,21-22-15,-21 0 0,21 0 16,0 0-16,0 0 0,0 1 15,21-22 1,0 0 0,0 0-1,-21-22-15,21 22 0,-21-21 16,0 0-16,0 0 0</inkml:trace>
  <inkml:trace contextRef="#ctx0" brushRef="#br0" timeOffset="12931.57">19135 1101 0,'0'0'15,"0"-21"-15,0-1 16,21 22 0,0 0-16,0-21 0,0 21 15,0 0-15,1 0 0,-1 0 0,0 0 16,0-21-16,0 21 16,0 0-16,-21-21 31,22 21-31</inkml:trace>
  <inkml:trace contextRef="#ctx0" brushRef="#br0" timeOffset="13881.87">20362 1545 0,'0'0'16,"0"-21"31,21 0-47,1 0 0,-1 0 15,0-1-15,0 1 0,0 0 0,22-21 16,-22 21-16,21-22 0,-21 1 16,22 0-16,-1-22 0,-21 22 0,21-1 15,-20 1-15,-1 0 0,-21-1 0,0 1 16,0 21-16,0 0 0,0 0 15,-21 21 1,-1 21-16,1 21 0,0-21 16,0 22-16,0-1 0,21-21 0,0 21 15,0 1-15,0-1 0,0 0 0,0 1 16,0-22-16,0 21 0,21-21 16,0 22-16,-21-22 0,21 0 15,0 0-15,1 0 0,-1 1 0,-21-1 16,-43-21 15,22 0-31,0 0 16,0 0-16,-21-21 0,20 21 0,1 0 15,0-22-15,0 22 0,0 0 16,0 0-16,-1 0 0,1 0 16,21 22-1,0-1 1,21 0-16,1-21 0,-1 21 15,0-21-15,0 0 0,21 0 16,-20 0-16,20 0 0,0 0 16,1 0-16,-1 0 0,0 0 0,1 0 15,-1-21-15,-21 21 0,21-21 0,1 0 16,-22-1-16,0 1 0,0 0 16,0 0-16,1 0 0,-1-22 0,0 22 15,-21-21-15,21 0 0,-21-1 0,21 1 16,-21 0-16,0-1 0,21 1 15,-21 0-15,22-1 0,-22 22 0,0-21 16,0 21-16,21-1 0,-21 44 31,0-1-31,-21 21 16,-1 0-16,1 1 0,0-1 16,0 22-16,0-22 0,21 0 0,-21 1 15,21-1-15,-22 0 0,22 1 0,0-1 16,0-21-16,0 0 0,0 0 15,0 1-15,0-1 0,0 0 0,22 0 16,-1-21-16,0 0 0,0 21 0,0-21 16,22 0-16,-22 0 15,0 0-15,0-21 0,0 0 16,-21 0-16,0 0 0</inkml:trace>
  <inkml:trace contextRef="#ctx0" brushRef="#br0" timeOffset="14070.02">21145 1207 0,'0'-22'31,"22"22"-31,-1 0 0,0 0 16,0-21-16,0 21 0,0 0 0,1 0 15,20-21-15,-21 21 0,0 0 0,0 0 16,1-21-16,20 21 0,-21 0 15,0 0-15,0 0 16</inkml:trace>
  <inkml:trace contextRef="#ctx0" brushRef="#br0" timeOffset="15751.26">21865 1503 0,'21'-21'31,"0"0"-15,1 21-16,-22-22 15,0 1-15,21 21 0,0-21 0,-21 0 16,0 0-16,0 0 0,0-1 0,0 1 16,0 0-16,0 0 0,0 0 15,0 0-15,-21 21 0,0 0 0,-1 0 16,1 0-16,0 0 0,0 0 0,-21 0 15,20 21-15,1 0 0,-21 0 16,21 0-16,0 0 0,-1 1 0,1 20 16,0-21-16,0 0 0,21 0 0,0 1 15,0-1-15,0 0 0,0 0 16,0 0-16,21 0 0,0-21 0,0 0 16,1 0-16,-1 0 0,0 0 15,21 0-15,-21 0 0,1 0 16,20 0-16,-21-21 0,0 0 0,0 21 15,1-21-15,-22 0 0,21 0 0,0-1 16,-21 1-16,0-21 16,21 21-16,-21 0 0,0-1 0,21 1 15,-21 0-15,0 42 32,-21 0-17,21 1-15,-21-1 0,21 0 16,0 0-16,0 0 0,0 0 15,0 1-15,0-1 0,0 0 16,0 0-16,21 0 16,0-21-16,0 0 15,1 0-15,-1 0 0,0 0 0,0 0 16,0 0-16,0-21 0,1 0 16,-1 21-16,0-21 0,-21 0 15,21-1-15,0 1 0,-21 0 0,0 0 16,21 0-16,1-22 0,-22 22 0,21-21 15,-21 0-15,21-1 0,0 1 16,0-22-16,-21 22 0,21 0 0,1-22 16,-22 22-16,0 0 0,21-1 0,-21 1 15,21 0-15,-21 20 16,0 1-16,0 0 0,0 0 16,-21 42-1,0-21-15,-1 21 0,22 22 16,-21-22-16,0 21 0,0 0 0,0 1 15,0 20-15,-1-20 0,1-1 16,0 21-16,21-20 0,-21-1 0,21 22 16,0-22-16,0-21 0,0 21 0,0 1 15,0-22-15,0 0 0,0 21 16,0-20-16,21-1 16,0 0-16,0-21 0,1 0 0,20 0 15,-21 0-15,0 0 0,22 0 0,-1 0 16,-21 0-16,21 0 0,-20 0 15,-1-21-15,21 21 0,-21-21 0,0-1 16,1 22-16,-1-21 0,-21 0 0,0 0 16,21 0-16,-21 0 15,0-1-15,-21 22 16,0 0-16,-1 0 16,1 0-16,0 22 15,21-1-15,-21 0 0,21 0 16,-21-21-16,21 21 0,0 0 15,0 1 1,21-22-16,0 0 0,0 21 16,0-21-16,1 0 0,-1 0 0,21 0 15,-21 0-15,0 0 0,22 0 16,-22 0-16,0-21 0,21 21 0,-20-22 16,-1 1-16,0 21 0,0-21 0,0 0 15,0 0-15,1 0 0,-22-1 16,0 1-16,0 0 0,0 0 15,0 42 17,0 0-32,0 0 0,0 1 15,-22-22-15,22 21 0,-21 0 16,21 0-16,0 0 0,0 0 16,0 1-16,0-1 15,-21-21-15,21 21 0,0-42 63,0 0-63,21-1 15,-21 1-15,21 0 0,1 21 0,-22-21 16,21 0-16,0 0 0,-21-1 0,21 1 16,0 0-16,0 0 15,1 21-15,-1 0 16,-21 21-1,0 0-15,0 0 16,0 1-16,0-1 0,0 0 0,0 0 16,0 0-16,0 0 0,0 1 15,0-44 48,0 1-63,21 21 0,0-21 15,-21 0-15,21 0 0,0 0 16,1-1-16,-1 22 0,0-21 16,0 0-16,0 0 0,0 0 0,1 21 15,-1 0-15,0 0 0,-21 21 32,0 0-32,0 0 0,0 0 0,0 1 15,0-1-15,0 0 0,0 0 16,0 0-16,0 0 0,0 1 15,0-1-15,0 0 16,-21-21-16,42 0 47</inkml:trace>
  <inkml:trace contextRef="#ctx0" brushRef="#br0" timeOffset="16864.25">23749 1355 0,'21'0'16,"-21"-21"-1,21 21-15,0 0 16,1-22-16,-1 22 0,0-21 16,0 21-16,0 0 15,0-21-15,1 21 0,-22-21 16,21 0-16,-21 0 0,0-1 31,-21 22-31,-1 0 0,1 0 0,0 0 16,0 0-16,0 22 0,0-1 15,-1-21-15,1 21 0,0 0 0,21 0 16,0 0-16,-21 1 0,21-1 0,0 0 16,0 0-16,0 0 0,0 0 15,0 1-15,21-1 16,0-21-16,0 0 0,1 0 15,-1 0-15,0 0 16,0 0-16,0 0 0,0 0 16,1 0-16,-1 0 0,0-21 0,0 21 15,-21-22-15,21 1 0,0 0 0,-21 0 16,22 0-16,-22 0 0,21-1 16,-21 1-16,0 0 0,0 0 0,21 0 15,-21 0-15,0 42 31,0 0-31,-21 0 16,21 0-16,-21 0 16,21 1-16,-22-1 0,22 0 15,0 0-15,0 0 0,0 0 16,-21-21-16,21 22 0,0-1 16,0-42 46,0-1-62,21 1 0,-21 0 16,22 0-16,-1 0 0,0-22 15,0 22-15,0 0 0,0 0 16,1 0-16,-1 0 0,0-1 0,0 1 16,0 21-16,0 0 0,1 0 15,-22 21 1,0 1-16,0-1 0,0 0 15,0 0-15,0 0 0,0 0 0,0 1 16,0-1-16,0 0 0,0 0 16,0 0-16,0 0 0,21 1 15,0-22-15,-21 21 16,21-21-16,0 0 0,0 0 16,1 0-16,-1 0 15,0 0-15,0-21 0,0-1 16,0 1-16,1 0 0,-22-21 15,0 21-15,21-22 16,0 22-16,-21-21 0,0-1 0,21-20 16,0 21-16,0-22 0,-21 22 0,0-22 15,22 22-15,-22 0 0,21 20 16,-21-20-16,0 21 0,0 0 0,0 0 16,0 42 15,-21 0-31,-1 0 0,22 21 0,-21-20 15,0 20-15,21 0 0,0 1 16,0-1-16,-21 0 0,21 1 0,0-1 16,0 0-16,0 1 0,0-1 0,0 0 15,0-21-15,0 22 16,0-22-16,0 0 0,0 0 0,0 0 16,21 1-16,0-1 0,-21 0 0,21-21 15,1 0-15,-1 21 0,0-21 16,0 0-16,0 0 0,0 0 15,1 0-15,-1-21 16,-21 0-16,0 0 0,21-1 16,-21 1-16,0 0 0,21 0 15,-21 0-15,0-22 0</inkml:trace>
  <inkml:trace contextRef="#ctx0" brushRef="#br0" timeOffset="17094.71">24659 1016 0,'0'0'0,"21"0"32,0 0-32,1 0 0,-1 0 15,0 0-15,0 0 0,0-21 0,0 21 16,22-21-16,-22 21 0,0 0 16,0 0-16,0-21 0,1 21 0,-1 0 15,-21-22 1,-21 22 15,-1-21-31,-20 21 16,21 0-16,-21 0 0</inkml:trace>
  <inkml:trace contextRef="#ctx0" brushRef="#br0" timeOffset="17395.65">22246 974 0,'-21'0'15,"42"0"-15,-63 21 0,21-21 0,42 0 32,0 0-32,0-21 0,21 21 15,-20 0-15,20-21 0,0 21 16,-21-22-16,1 22 0,20-21 0,-21 21 15,0 0-15,-21-21 0,21 21 16,-42 0 31,0 0-31,0 0-16</inkml:trace>
  <inkml:trace contextRef="#ctx0" brushRef="#br0" timeOffset="26798.89">1058 3006 0,'-21'0'16,"0"0"-1,21-21 16,-21 21-15,21-22-16,0 1 16,0 0-16,0 0 15,0 0-15,0 0 16,0-1-16,0 1 16,0 0-16,21 0 15,0 21 1,0 0-1,0 0-15,-21 21 0,22 0 0,-1 0 16,0 22-16,0-22 0,0 21 16,0-21-16,-21 22 0,0-1 0,0 0 15,0 1-15,0 20 0,0-20 16,0-1-16,-21 0 0,21 1 0,-21-1 16,0 0-16,0 1 0,-22-22 15,22 0-15,0 0 0,0 0 0,0 0 16,0 1-16,-1-22 15,1 0-15,0 0 0,0 0 16,0-22 0,21 1-16,0 0 0,-21 0 15,21 0-15,0-22 0,0 22 16,0 0-16,0-21 0,0 21 0,0-1 16,0 1-16,0 0 0,0 0 15,21 21-15,0 0 16,0 21-16,0 0 0,0-21 15,1 21-15,-1 22 0,0-22 0,0 0 16,0 0-16,0 0 0,1 1 16,-1-1-16,0 0 0,-21 0 15,21 0-15,-21 0 16,21-21-16,-21 22 0,21-22 31,1 0-15,-1-22-16</inkml:trace>
  <inkml:trace contextRef="#ctx0" brushRef="#br0" timeOffset="26974.07">1609 3387 0,'0'0'0,"0"-21"0,0-1 31,0 1 32,0 0-63</inkml:trace>
  <inkml:trace contextRef="#ctx0" brushRef="#br0" timeOffset="30702.07">2984 2921 0,'0'-21'31,"0"0"-31,0 0 16,0-1-16,0 1 15,0 0-15,0 0 16,22 0-16,-22 0 0,21-1 0,-21 1 16,0-21-16,0 21 0,21 0 15,-21-22-15,21 22 0,-21-21 0,0-1 16,0 22-16,0 0 0,0-21 15,0 21-15,0-1 0,0 1 16,0 42 15,0 1-31,0 20 0,0 0 16,0 1-16,0-1 0,0 21 16,0-20-16,0 20 0,21 1 0,0-22 15,-21 22-15,0-22 0,22 0 0,-1 22 16,-21-22-16,0 0 0,0 1 15,0-1-15,0 0 0,0 1 0,0-1 16,0-21-16,0 0 0,0 22 16,-21-22-16,21 0 0,-22-21 0,1 21 15,0-21-15,0 0 16,0 0-16,0 0 0,-1 0 16,1 0-16,21-21 0,-21 0 15,0 0-15,0 0 0,21-1 16,0 1-16,-21 0 0,-1 0 0,22 0 15,0 0-15,-21-1 0,21 1 16,-21 21-16,21 21 16,0 1-1,21-1-15,0 0 16,1 0-16,-1 0 0,0 0 0,0 1 16,0-1-16,0-21 0,1 21 15,-1-21-15,21 0 0,-21 0 0,0 0 16,22 0-16,-1 0 0,-21 0 15,22 0-15,-1-21 0,0 0 16,1-1-16,-1 1 0,0 0 0,-21 0 16,22 0-16,-22 0 0,0-1 15,0 1-15,0 0 0,-21 0 0,22 0 16,-22 0-16,0-1 0,0 1 16,0 42-1,0 1 1,0-1-16,0 0 0,-22 0 0,22 0 15,0 22-15,-21-22 0,21 0 16,0 0-16,0 21 0,0-20 0,-21-1 16,21 0-16,0 0 15,-21 0-15,21-42 47,0 0-47,21 0 0,0 0 16,-21-1-16,0 1 0,21 0 15,1-21-15,-1 21 0,-21-1 0,21-20 16,0 21-16,-21 0 0,21 21 0,0-21 16,1 21-16,-1 0 15,0 0-15,0 21 0,0 0 16,-21 0-16,21 0 16,-21 22-16,22-22 0,-22 0 15,0 0-15,0 0 0,0 0 0,0 1 16,0-1-16,21-21 0,-21 21 0,21 0 15,0-21 17,0 0-32,-21-21 0,21 0 15,1 21-15,-22-21 0,21-1 16,0 1-16,-21 0 0,21 0 0,0 0 16,0-22-16,-21 22 0,22 0 0,-1 0 15,0 0-15,0 0 16,0 21-16,0 0 15,-21 21 1,0 0-16,0 0 0,0 0 16,0 0-16,0 1 0,0-1 0,0 0 15,0 0-15,0 0 0,0 0 0,0 1 16,0-1-16,0 0 16,0 0-16,0 0 0,22-21 15,-1 0-15,0 21 16,0-21-16,0 0 15,0 0-15,1-21 0,-1 21 0,0-21 16,0 21-16</inkml:trace>
  <inkml:trace contextRef="#ctx0" brushRef="#br0" timeOffset="31073.96">4699 3006 0,'0'-21'16,"0"42"-16,0-64 0,0 22 0,0 0 15,0 0-15,-21 21 16,0 0 0,21 21-16,-22 0 15,22 0-15,0 1 0,0 20 0,-21-21 16,21 21-16,-21 22 0,21-22 16,0 1-16,0 20 0,-21 1 15,21-22-15,-21 21 0,0 1 0,21-1 16,-22 1-16,1-1 0,0-20 15,21 41-15,-21-20 0,0-1 0,21 1 16,0-1-16,-21 1 0,-1-22 0,22 22 16,-21-22-16,21 0 0,0 1 15,-21-1-15,21-21 0,0 0 0,-21 1 16,21-1-16,0-42 31,0-1-15,0-20-16,0 21 0,0-21 15,0-1-15,0 1 0,0 0 0,0-22 0,0 1 16</inkml:trace>
  <inkml:trace contextRef="#ctx0" brushRef="#br0" timeOffset="31378.4">4508 3196 0,'0'0'0,"0"-42"0,0 0 15,0 20-15,22-20 0,-1 21 0,-21 0 16,21-22-16,0 22 0,0 21 0,0-21 15,1 0-15,-1 0 0,0 21 16,21 0-16,-21 0 0,22 0 0,-22 0 16,21 21-16,-21-21 0,1 21 0,-1 21 15,-21-20-15,0-1 16,0 0-16,0 21 0,0-21 0,-21 22 16,-1-22-16,1 21 0,0-21 0,-21 1 15,21-1-15,-1 0 0,1 0 16,0 0-16,0 0 0,0-21 0,0 22 15,-1-22-15,22 21 16,0-42 15,22-1-15,20 1-16</inkml:trace>
  <inkml:trace contextRef="#ctx0" brushRef="#br0" timeOffset="31822.36">5270 2921 0,'0'0'0,"0"-21"16,-21 21-16,0 0 0,0 0 16,0 0-16,0 21 0,-1-21 15,22 21-15,-21 0 0,21 1 0,-21-1 16,0 0-16,21 21 0,0-21 15,0 1-15,0 20 0,0-21 16,0 21-16,0-20 0,0-1 0,0 0 16,21 0-16,0 0 0,0 0 15,1-21-15,-1 0 0,0 0 16,0 0-16,0 0 0,0 0 0,22-21 16,-22 0-16,0 21 0,0-21 0,-21 0 15,21 0-15,1-1 0,-22 1 16,21-21-16,-21 21 0,0 0 0,0-1 15,0-20-15,0 21 0,-21 0 0,-1 0 16,1-1-16,0 1 0,0 0 16,0 21-16,0 0 0,-1 0 0,1 0 15,0 0-15,0 0 0,0 0 16,0 0-16,-1 21 0,1-21 16,0 21-16,21 1 0,0-1 15,-21 0-15,21 0 0,0 0 16,0 0-16,21-21 15,0 22 1</inkml:trace>
  <inkml:trace contextRef="#ctx0" brushRef="#br0" timeOffset="32696">5524 3344 0,'0'0'15,"0"-21"-15,0 0 16,0 0-16,22 21 0,-1-21 16,-21 0-16,21-1 0,0 1 15,0-21-15,0 21 0,22 0 0,-22-1 16,0 1-16,0 0 0,0 0 15,1 0-15,-22 0 0,21-1 16,-21 1-16,-21 21 31,-1 0-31,22 21 16,0 1-16,-21-22 0,21 21 0,-21 0 16,21 0-16,0 0 15,0 0-15,21 1 16,0-1-16,1-21 0,-22 21 15,21-21-15,0 21 0,-21 0 0,21-21 16,-21 21-16,0 1 0,21-22 16,-21 21-16,0 0 0,0 0 15,0 0-15,21 0 16,-21 1 0,22-22-16,-1 0 0,0 0 15,0 0-15,0 0 16,0 0-16,1 0 0,-1 0 0,0-22 15,0 1-15,0 21 0,0-21 16,1 0-16,-1-21 0,0 20 0,0 1 16,0-21-16,0 21 0,-21-22 0,22 1 15,-1 21-15,0-21 0,-21-1 16,21 1-16,-21 21 0,21-22 0,-21 1 16,0 0-16,0 21 0,0-22 15,0 22-15,0-21 0,0 21 16,0-1-16,0 1 0,0 0 0,0 0 15,-21 21 1,21 21 0,-21 0-16,21 0 0,-21 22 0,21-22 15,0 0-15,0 21 0,-21-20 16,21 20-16,-22 0 0,22-21 0,-21 22 16,21-1-16,0-21 0,0 22 0,0-1 15,0-21-15,0 21 0,-21-20 16,21 20-16,0-21 0,0 21 0,0-20 15,0-1-15,0 0 0,0 0 16,0 0-16,21-21 0,-21 21 16,21 1-16,1-22 15,-1 0-15,0 0 0,0 0 16,0 0-16,-21-22 0,0 1 16,21 21-16,-21-21 0,22 21 15,-22-21-15,0 0 0,0 0 0,21-1 16,-21 1-16,0 0 0,0 0 15,0 0-15,21 0 0</inkml:trace>
  <inkml:trace contextRef="#ctx0" brushRef="#br0" timeOffset="33065.92">6286 2836 0,'0'0'15,"-21"0"-15,21-21 16,21 21 15,1 0-31,-1 0 0,0-21 16,0 21-16,0 0 0,0 0 16,22 0-16,-22 0 0,0-21 15,21 21-15,-20 0 0,-1 0 0,0 0 16,21 0-16,-21 0 0,1-21 0,-1 21 15,0 0-15,0 0 16,0 0 0,-42 0 15,0 0-15,0 0-16,0 0 15,-1 0-15,1 0 16,21 21-16,-21-21 15,0 0-15,0 0 0,21 21 0</inkml:trace>
  <inkml:trace contextRef="#ctx0" brushRef="#br0" timeOffset="34298.94">3069 3747 0,'0'0'0,"-21"0"0,0 0 16,0 0-16,-1 0 0,1 0 15,0 0-15,0 0 0,0 0 16,0 0-16,-1 0 0,1 0 16,0 0-16,0 0 15,42 0 17,0 0-17,0 0-15,22 0 0,-22 0 0,21 0 16,1 0-16,-1 0 0,21 0 15,1 0-15,-1 0 0,22 0 16,0 0-16,21 0 0,-22 0 0,22 0 16,0 0-16,0 0 0,0 0 0,21 0 15,-22 0-15,22 0 0,-21 0 16,21 0-16,-21 0 0,21 0 0,-21 0 16,0 0-16,0 0 0,-22 0 0,22 0 15,-21 0-15,21 0 0,-22 0 16,-20 0-16,20 0 0,-20 0 0,-1 0 15,1 0-15,-22 0 0,1 0 0,-1 0 16,-21 0-16,0 0 0,0 0 0,-21-22 47,-21 22-47,0 0 16,0 0-16,-21 0 0,20 0 0,-20 0 15,0 0-15,-22 0 0,22 0 16,-22-21-16,1 21 0</inkml:trace>
  <inkml:trace contextRef="#ctx0" brushRef="#br0" timeOffset="35398.24">2879 4043 0,'-22'0'0,"44"0"0,-65 0 0,22 0 15,0 0-15,0 0 0,0 0 16,42 0 31,0 0-47,0 0 0,0 0 15,0 0-15,1 0 0,20 0 0,0 0 16,1 0-16,-1 0 0,21 0 16,1 0-16,-1-21 0,1 21 0,21 0 15,20 0-15,-20 0 0,0 0 0,105 0 16,-105 0-16,0 0 15,-1 0-15,1 0 0,0 0 0,-1 0 16,1 0-16,0 0 0,20-21 0,-20 21 16,21 0-16,-21 0 0,-1 0 15,1 0-15,0-22 0,-1 22 16,-20 0-16,20 0 0,-20 0 0,-1 0 16,1-21-16,-1 21 0,-20 0 0,-1 0 15,0 0-15,-20 0 0,-1 0 16,0 0-16,0 0 0,-21-21 15,0 0 32,-21 21 453,21-21-484,-21 21-16,21-21 16,0-1-16,0 1 15</inkml:trace>
  <inkml:trace contextRef="#ctx0" brushRef="#br0" timeOffset="36641.99">7070 3217 0,'-22'0'31,"1"0"-15,0 0-16,0 0 15,0 0-15,0 0 16,-1 0-16,1 0 15,0 0-15,0 0 16,0 0 0,42 22 31,0-22-47,0 0 15,0 0-15,1 0 16,-1 21-16,0-21 0,21 0 0,-21 0 15,22 0-15,-22 0 0,21 21 16,1-21-16,-1 0 0,0 0 0,1 0 16,-1 0-16,21 0 0,-20 0 0,-1 0 15,22 0-15,-22 0 0,0 0 16,22 0-16,-22 0 0,0 0 0,1 0 16,-1 0-16,0 0 0,-20 0 0,-1 0 15,0 0-15,0 0 0,0 0 16,0 0-16,-21-21 15,0 0 1,0-1 15,-21 22-31,0 0 0,0-21 16,0 21-16,0 0 0,-1-21 16,1 21-16,0-21 0,0 21 15,0 0-15,0-21 0,-1 21 16,1 0-16,0 0 15,21-21-15,-21 21 0,0 0 16,0 0 0,-1 0-16,44 0 62,-1 0-62,0 0 16,0 0-16,0 0 0,22 0 0,-22 0 15,0 0-15,21 0 0,-21 21 16,1-21-16,20 0 0,-21 0 0,21 0 16,-20 0-16,-1 0 0,0 0 0,0 0 15,0 0-15,0 0 0,1 0 16,-1 0-16,-42 0 62,-1 0-62,1 0 0,0 21 16,0-21-16,0 21 0,0 0 0,-1-21 16,1 21-16,-21 22 0,21-22 15,-22 0-15,22 0 0,-21 0 0,21 22 16,0-22-16,-22 0 0,22 0 0,0 0 16,-21 1-16,20-1 0,1 0 0,21 0 15,-21-21-15,21 21 0,-21-21 16,21 21-16,0 1 31,0-44 16,0 1-31</inkml:trace>
  <inkml:trace contextRef="#ctx0" brushRef="#br0" timeOffset="37434.21">9250 3006 0,'0'0'0,"0"-21"16,21 21-1,-21-22-15,0 44 31,0-1-31,-21 0 0,21 0 0,0 0 16,0 0-16,0 1 0,0-1 0,-21 0 16,21 0-16,0 0 0,-22 22 15,22-22-15,0 0 0,0 0 0,0 0 16,0 0-16,0 1 16,0-44 30</inkml:trace>
  <inkml:trace contextRef="#ctx0" brushRef="#br0" timeOffset="37750.92">9250 2815 0,'0'0'0,"-21"-21"16,-1 21-16,44 0 47,-1 0-47,0 0 15,0 0-15,0-21 16,-21 0 0,0 0-1,-21 21-15,0 0 16,0 0-16,0 0 0,-1 0 15,1 21-15,0-21 0,21 21 0,-21 0 16,21 0-16,0 0 16,0 1-16,0-1 15,21 0 1,0-21-16,-21 21 0</inkml:trace>
  <inkml:trace contextRef="#ctx0" brushRef="#br0" timeOffset="38455.75">9504 3006 0,'-21'21'0,"21"0"16,0 0-16,-22-21 0,22 21 0,0 1 16,-21-1-1,21 0-15,0 0 0,0 0 0,0 0 16,0 1-16,0-1 0,0 0 15,0 0-15,0 0 0,0 0 16,-21-21 15,21-21-15,-21 0-16,21 0 16,0 0-16,0 0 0,0-22 15,0 22-15,0 0 0,0 0 0,0 0 16,21-1-16,-21 1 0,21 0 0,0 0 15,-21 0-15,22 0 16,-1-1-16,0 1 0,0 21 0,0 0 16,0 0-16,1 0 0,-1 0 0,0 0 15,0 0-15,0 0 0,0 21 0,1 1 16,-1-1-16,0 0 0,-21 0 16,0 0-16,0 0 0,0 1 0,0-1 15,0 0-15,0 0 0,0 0 16,0 0-16,-21 1 0,21-1 15,-21-21-15,-1 0 16,1 0 0,21-21-1,0-1-15,0 1 16,0 0-16,0 0 0,0 0 16,21 0-16,1-1 0,-22 1 0,21 0 15,0 0-15,0 0 0,0 0 0,0 21 16,1-22-16,-1 1 0,0 21 0,21 0 15,-21 0-15,1 0 0,-1 0 16,0 0-16,0 21 0,-21 1 0,0-1 16,21 0-16,-21 0 0,0 0 0,0 0 15,0 1-15,0-1 0,0 0 16,0 0-16,0 0 0,-21-21 16,21 21-16,0 1 0,-21-1 15,0 0-15,0 0 16</inkml:trace>
  <inkml:trace contextRef="#ctx0" brushRef="#br0" timeOffset="38798.22">10414 2963 0,'0'-21'0,"0"42"0,0-63 15,0 63 32,-21 0-47,21 1 0,0-1 0,0 21 16,0-21-16,0 22 0,0-1 0,-21-21 16,-1 43-16,22-22 0,-21 0 0,21 1 15,-21 20-15,21-21 0,-21 22 0,0-22 16,21 22-16,-21-22 0,21 22 15,0-22-15,-22 0 0,22 22 0,0-22 16,0 0-16,0-20 0,0 20 0,0-21 16,0 21-16,0-20 0,0-1 15,0-42 17,0-1-32,0 1 0,0 0 15,0 0-15,0-21 0,0 20 0,0-20 16,0 0-16,0-1 0</inkml:trace>
  <inkml:trace contextRef="#ctx0" brushRef="#br0" timeOffset="39078.21">10223 3260 0,'0'-43'15,"0"86"-15,22-128 0,-22 64 0,21-21 0,-21 20 16,21-20-16,0 21 0,-21 0 0,21 0 16,0-1-16,1 1 0,-1 0 15,0 21-15,0 0 0,0 0 16,0 0-16,1 0 0,-1 0 0,0 0 15,0 21-15,-21 0 0,0 1 0,0-1 16,0 0-16,0 0 0,0 0 0,0 22 16,0-22-16,-21 0 0,0 0 15,0 0-15,-1 0 0,1 1 0,0-1 16,0 0-16,0-21 0,0 21 0,-1 0 16,44-21 30,-1 0-46,-21-21 0,21 0 16,0 21-16,0-21 0</inkml:trace>
  <inkml:trace contextRef="#ctx0" brushRef="#br0" timeOffset="40070.19">10858 2985 0,'0'0'0,"0"-22"0,0 1 15,-21 21 1,0 0-16,0 21 16,0 1-16,21-1 15,0 0-15,-21-21 0,21 21 16,-22 0-16,22 0 0,0 1 0,0-1 16,0 0-16,0 0 0,0 0 15,0 0-15,0 1 0,22-1 16,-1-21-16,0 21 0,0-21 15,0 0-15,0 0 0,1 0 0,-1 0 16,0 0-16,0 0 0,0-21 16,0 21-16,1-21 0,-1-1 0,0 22 15,0-63 1,-21 42-16,0 0 0,0-1 0,0 1 16,0 0-16,0 0 0,0 0 0,0 0 15,-21-1-15,0 1 16,0 21-16,21-21 0,-22 21 0,1 0 15,0 0-15,0 21 0,0 0 16,0-21-16,-1 22 0,22-1 0,0 0 16,-21-21-16,21 21 0,-21 0 15,21 0-15,0 1 0,21-1 16,0 0 0,1-21-16,-1 0 0,0 0 0,0 0 15,0 0-15,0 0 0,1 0 16,-1-21-16,0 0 0,0 21 0,0-22 15,0 22-15,1-21 0,-1 21 16,0-21-16,-21 0 0,21 21 0,0-21 16,0 21-16,1 0 15,-22 21 17,0 0-32,0 0 0,0 0 15,0 1-15,0-1 0,0 0 16,0 0-16,0 0 15,0 0-15,0 1 0,21-22 16,0 0-16,0 0 16,0 0-16,0 0 0,1 0 15,-1 0-15,0-22 16,0 22-16,0-21 0,0 0 16,1 21-16,-22-21 0,21 0 0,0 0 15,0-22-15,-21 22 0,21 0 0,0 0 16,-21-22-16,22 22 0,-22-21 0,0 21 15,21-22-15,0 22 0,-21-21 16,21 21-16,-21-22 0,0 22 0,0 0 16,0 0-16,0 0 0,0 0 15,0 42 1,-21 0 0,0 0-16,21 0 0,0 22 15,-21-22-15,21 0 0,-22 21 0,22-21 16,-21 22-16,21-22 0,0 21 0,0-21 15,0 22-15,0-22 0,0 0 16,0 0-16,0 0 0,0 1 0,0-1 16,0 0-16,0 0 0,0 0 15,21-21 1,1 0-16,-1 0 16,-21-21-1,21 21-15,-21-21 0,0 0 16,0 0-16,0-1 0,0 1 15,0 0-15,0 0 16</inkml:trace>
  <inkml:trace contextRef="#ctx0" brushRef="#br0" timeOffset="40314.29">11515 2858 0,'0'0'15,"21"0"16,0 0-31,0 0 0,0 0 16,0 0-16,1-22 0,-1 22 16,0 0-16,0 0 0,0 0 15,0 0-15,1 0 16,-22-21 31,0 0-32,0 0-15</inkml:trace>
  <inkml:trace contextRef="#ctx0" brushRef="#br0" timeOffset="41761.97">12573 3090 0,'21'-21'47,"-21"0"-31,21 0-16,-21 0 16,21 21-16,-21-21 0,0-1 15,22 1-15,-1 0 0,0 0 0,-21-21 16,0 20-16,21 1 0,0-21 0,-21 21 15,21 0-15,-21-22 0,0 22 0,22-21 16,-22 21-16,0-1 0,0 1 16,0 0-16,0 0 0,0 0 0,0 0 15,0 42 17,0 0-32,-22 0 15,22 0-15,-21 22 0,21-22 0,-21 21 16,21 0-16,-21 1 0,0-1 0,21 0 15,0-20-15,0 20 0,-21 0 0,21-21 16,0 1-16,0 20 0,0-21 16,0 0-16,0 0 0,0 1 15,0-1-15,21-21 0,0 0 0,0 0 16,0 0-16,22 0 0,-22 0 16,0 0-16,0-21 0,0 21 15,22-22-15,-22 1 0,21 0 0,-21 0 16,22 0-16,-22 0 0,0-1 0,21-20 15,-21 21-15,1-21 0,-1 20 16,0-20-16,0 0 0,0 21 16,0-22-16,-21 22 0,0 0 0,0-21 15,0 20-15,0 1 0,0 0 16,0 42 0,0 0-16,-21 1 15,-21 41 1,42-21-16,-21-20 0,0 20 0,21-21 0,-22 21 15,22-20-15,-21 20 0,0-21 0,21 0 16,0 0-16,-21 1 0,21-1 16,-21 0-16,21 0 0,0 0 15,0 0-15,-21-21 0,21-21 47,21 0-31,0 0-16,-21 0 0,21 0 15,0-1-15,0 1 0,1 0 0,-1 0 16,0 0-16,0 0 0,0 21 0,0-22 16,1 1-16,-1 21 15,0-21-15,0 21 0,0 21 16,-21 0 0,0 1-16,0-1 0,0 0 15,0 0-15,0 0 16,0 0-16,0 1 0,0-1 15,0 0-15,0 0 0,21-21 16,1 0-16,-1 0 0,0 21 16,0-21-16,0 0 0,0 0 15,1 0-15,-1 0 0,0-21 16,0 0-16,0 21 0,0-21 16,1 0-16,-22-1 0,21 1 15,-21 0-15,21 0 0,-21 0 16,21 0-16,-21-1 0,0 1 15,0 0-15,0 0 0,0 0 16,0 42 0,-21-21-1,0 21-15,21 0 0,0 0 16,0 1-16,-21-1 0,21 0 16,0 0-16,0 0 0,0 0 0,0 1 15,0-1-15,21 0 16,0-21-16,0 0 15,0 0-15,0 0 0,1 0 16,-1 0-16,0 0 0,0 0 16,0-21-16,0 21 0,1-21 0,-22-1 15,0 1 1,21 0-16,-21 0 0,0 0 16,0 0-16</inkml:trace>
  <inkml:trace contextRef="#ctx0" brushRef="#br0" timeOffset="41995.04">12869 2752 0,'0'0'0,"-21"0"0,0 0 16,0 21-16,42-21 31,0 0-31,0 0 15,22 0-15,-22 0 0,0 0 0,21 0 16,-21 0-16,1 0 0,20 0 0,-21 0 16,0 0-16,22 0 0,-22-21 0,0 21 15,0-21-15,21 21 0,-20-22 16</inkml:trace>
  <inkml:trace contextRef="#ctx0" brushRef="#br0" timeOffset="44074.16">14965 3048 0,'0'-21'32,"0"0"-17,0 0-15,0-1 16,0 1-16,0 0 0,0 0 15,0 0-15,0-22 0,21 22 0,0 0 16,-21-21-16,21 21 0,0-1 0,1-20 16,-1 21-16,0 0 0,0 0 15,0 21-15,-21-22 0,21 22 0,1 0 16,-1 0-16,-21 22 16,21-22-16,-21 21 0,0 0 15,0 0-15,0 0 16,0 0-16,0 1 0,0-1 15,21-21 1,-21-21 31,0-1-47,0 1 0,0 0 16,-21 0-16,0 21 0,21-21 15,-21 21-15,-1 0 16,1 0-16,0 0 0,0 0 15,0 0-15,0 21 16,-1 0-16,1 0 0,21 0 0,-21 1 16,0 20-16,0-21 0,0 0 0,21 22 15,0-22-15,-22 0 0,22 0 16,0 21-16,0-20 0,0-1 0,0 0 16,0 0-16,22 0 0,-1-21 0,0 21 15,0-21-15,21 0 0,-20 22 0,20-22 16,-21 0-16,21 0 0,1 0 15,-22 0-15,21 0 0,-21-22 0,22 22 16,-22-21-16,0 21 0,0-21 0,0 0 16,1 0-16,-1 0 0,0-1 15,0-20-15,-21 21 0,21-21 0,0-1 16,-21 1-16,22 0 0,-1-1 16,-21 1-16,21 0 0,0-1 0,-21 1 15,0 0-15,21-1 0,-21 22 0,21-21 16,-21 21-16,0-1 0,0 1 0,0 42 31,0 1-15,0-1-16,0 0 0,0 21 0,-21 1 15,0-22-15,21 21 0,-21 0 0,0 1 16,0-1-16,-1 0 0,22 1 16,-21-1-16,21 0 0,-21-20 15,21 20-15,0-21 0,0 21 0,0-20 16,0-1-16,21 0 0,0 0 0,1 0 15,-1-21-15,0 21 0,0-21 0,21 0 16,-20 0-16,-1 0 0,21 0 16,-21 0-16,0 0 0,22 0 0,-22 0 15,0 0-15,0-21 0,0 21 0,1-21 16,-1 0-16,0 0 0,0 0 0,0-1 16,-21 1-16,0 0 0,0 0 15,21 0-15,-21-22 0,0 22 0,0 0 16,0 0-16,0 0 0,0 0 15,0-1-15,0 1 0,-21 21 16,0 0-16,0 0 16,0 0-16,0 0 0,-1 21 0,22 1 15,-21-1-15,0 0 0,0 0 0,0 0 16,0 0-16,21 1 0,0 20 0,-22-21 16,22 0-16,0 0 0,0 1 15,0-1-15,0 0 0,0 0 16,22-21-16,-1 0 15,0 0-15,0 0 0,0 0 16,0 0-16,1 0 0,-1 0 16,0-21-16,0 0 15,-21 0-15,21-1 0,-21 1 16,0 0-16,0 0 0,21 0 0,-21 0 16,22-1-16,-22 1 0,0 0 0,21 0 15,-21 0-15,0 0 0,0-1 16,0 44 15,0-1-31,0 0 0,-21 0 16,21 21-16,-22-20 0,22-1 15,0 0-15,0 0 0,0 0 0,0 0 16,0 1-16,0-1 0,22 0 16,-1-21-16,0 0 15,0 21-15,0-21 0,0 0 0,1 0 16,-1 0-16,21 0 0,-21 0 15,0 0-15,1 0 0,20 0 0,-21-21 16,0 21-16,0-21 0,1 0 0,-1-1 16,0 22-16,0-21 0,0 0 0,0 0 15,-21 0-15,0 0 0,0-1 16,0 1-16,0 0 0,-21 21 31,21 21-31,-21 0 0,21 1 16,-21-1-1,21 0-15,0 0 0,0 0 0,0 0 16,0 1-16,21-1 16,-21 0-16,21-21 0,-21 21 0,0 0 15,-21-21 32,0-21-31,0 21-16,0 0 15,-1 0-15,1 0 16,21 21 31,21-21-47,-21 21 16,43-21-16,-22 0 0,0 0 15,0 0-15,0 0 0,22 0 0,-22 0 16,0 0-16,0 0 0,22 0 0,-22-21 15,0 21-15,0-21 0,21 21 0,-20-21 16,-1 0-16,0 0 0,0-1 16,0 1-16,-21 0 0,0 0 15,0 0-15,0-22 0,0 22 0,0 0 16,0 0-16,0 0 0,0 42 47,0 0-47,0 0 15,0 0-15,0 1 0,0-1 16,0 0-16,0 0 0,0 0 0,21-21 16,-21 21-16,0 1 0,0-1 15,0 0-15,0 0 16,-21-21-16,0 21 16,0-21-16,0 21 0,0-21 15,-1 0-15,1 0 16,0-21-1,21 0 1,0 0-16</inkml:trace>
  <inkml:trace contextRef="#ctx0" brushRef="#br0" timeOffset="45969.82">17907 2985 0,'21'-22'0,"-42"44"0,84-65 0,-41 43 16,-1-21-16,0 0 0,21 0 15,-21 0-15,1-22 0,-1 22 0,0-21 16,0 21-16,0-22 0,-21 1 16,21 21-16,-21-22 0,22 1 0,-22 0 15,0-1-15,0 1 0,0 0 0,0 21 16,0-1-16,0-20 0,0 21 15,0 0-15,-22 21 16,1 0-16,0 21 16,21 0-16,-21 21 0,0 1 0,0-1 15,-1 22-15,22-22 0,-21 21 16,0 1-16,0-1 0,0 1 0,0-1 16,-1 22-16,1-21 0,0-1 0,0 22 15,0-1-15,0-20 0,-1 21 0,1-1 16,0 1-16,0 0 0,0-1 15,0 1-15,-1 0 0,1-1 16,0 1-16,21 0 0,0-22 0,-21 1 16,21-22-16,0 0 0,0 1 0,0-1 15,0-21-15,0 0 0,0 0 0,21-21 16,0 0-16,0 0 0,1-21 0,-1 0 16,21 0-16,-21 0 0,22-22 0,-22 1 15,21 0-15,0-1 0,1-20 0,-22 21 16,21-22-16,1 1 0,-22-1 15,21 1-15,-21-1 0,0 22 0,1-22 16,-22 1-16,0-1 0,0 22 0,-22-22 16,1 22-16,0 0 0,-21-1 15,21 1-15,-22 21 0,1 0 0,21 0 16,-22-1-16,22 22 0,0-21 16,0 21-16,0-21 0,0 21 15,21-21-15,21 21 16,0-21-16,0 21 0,21 0 15,-20-21-15,20 21 0,0-22 16,1 1-16,-1 21 0,0-21 0,22 0 16,-22 0-16,0 0 0,22-1 15,-22 1-15,-21 0 0,22 0 0,-22-21 16,0 20-16,0 1 0,-21 0 16,0 0-16,0 0 0,0 0 0,0-1 15,-21 22 1,0 0-16,0 0 0,0 22 15,21-1-15,-22 0 0,22 0 16,0 0-16,0 0 0,0 1 0,0-1 16,0 0-16,0 0 0,0 0 0,0 0 15,0 1-15,0-1 0,22-21 16,-1 21-16,0-21 16,0 0-16,0 0 0,0 0 0,1 0 15,-1 0-15,21 0 0,-21-21 0,0 21 16,1-21-16,-1-1 15,0 22-15,0-21 0,0 0 0,0 21 16,-21-21-16,0 0 0,22 0 0,-1-1 16,-21 44 15,-21-1-31,-1-21 16,22 21-16,-21 0 0,21 0 0,-21 0 15,21 1-15,0-1 0,0 0 0,0 0 16,0 0-16,0 0 15,0 1-15,21-22 16,0 0-16,1 0 0,-1 0 16,0 0-16,0 0 15,0-22-15,0 22 0,-21-21 16,22 0-16,-22 0 0,0 0 16,0 0-16,0-1 0,0 1 15,0 0-15,0 0 0,-22 0 16,22 0-16,-21 21 0,0 0 15,0-22-15,42 1 47,0 21-31,0 0-16,1-21 0,-1 21 16,0 0-16,0 0 0,0 0 15,0 0-15,1 0 16,-1 21-16,-21 0 0,0 1 15,21-1-15,-21 0 0,0 0 0,0 0 16,21 0-16,-21 1 0,0-1 0,0 0 16,0 0-16,0 0 15,0 0-15,0 1 0,0-1 16,0 0-16,-21-21 16,0 0-1,21-21 1,0 0-16,0-1 15,0 1-15,0 0 16,0 0-16,0 0 0,21 0 0,0-1 16,0-20-16,0 21 0,1 0 15,-1 0-15,0-1 0,0 1 0,0 0 16,22 0-16,-22 21 0,0 0 0,0 0 16,0 0-16,0 0 15,-21 21-15,0 0 0,22 0 0,-22 1 16,0-1-16,0 0 0,0 0 0,0 0 15,0 0-15,0 1 0,0-1 0,0 0 16,0 0-16,0 0 16,-22-21-1,22-21 17,0 0-17,0 0-15,22 0 0,-1-22 16,0 22-16,0 0 0,0 0 15,0 0-15,1-1 0,-1 1 0,0 0 16,0 0-16,0 21 0,0 0 16,1 0-16,-22 21 15,21 0-15,-21 0 0,0 1 16,0-1-16,0 0 0,0 0 0,0 0 16,0 0-16,0 1 0,0-1 15,0 0-15,0 0 0,0 0 16,0 0-1,-21-21-15,21-21 32</inkml:trace>
  <inkml:trace contextRef="#ctx0" brushRef="#br0" timeOffset="47294.15">21167 2286 0,'0'-21'0,"0"42"0,0-63 15,0 21-15,0-1 0,0 1 0,0 0 16,0 0-16,-22 21 15,1 0-15,0 0 0,0 0 16,0 0-16,0 0 0,-22 21 0,22 0 16,-21 22-16,21-22 0,-22 21 15,22 22-15,-21-22 0,-1 21 16,22-20-16,0 20 0,0 1 0,0-1 16,0-20-16,21-1 0,0 0 0,0 1 15,0-1-15,0 0 0,21-21 16,0 1-16,0-1 0,0 0 0,0 0 15,22 0-15,-22-21 0,21 0 0,1 0 16,-22 0-16,21 0 0,0 0 0,-20 0 16,20 0-16,-21 0 0,21-21 0,-20 0 15,20 21-15,-21-21 0,21 0 16,-20-22-16,-1 22 0,0-21 0,0 21 16,0-22-16,-21-20 0,0 20 15,21-20-15,-21 21 0,0-22 0,0 1 16,0 20-16,0-20 0,-21 20 15,0 1-15,0 21 0,0-21 0,0 20 16,-22 1-16,22 21 0,-21 0 0,21 0 16,-22 0-16,1 0 0,0 0 15,20 21-15,-20 1 0,0 20 0,21-21 16,-22 21-16,22 1 0,0-1 0,0 22 16,0-22-16,21 0 0,0 22 0,0-22 15,0 0-15,0 1 0,0-1 16,0 0-16,42-20 0,-21 20 0,0-21 15,0 0-15,22 0 0,-22 1 16,21-22-16,-21 0 0,22 21 0,-1-21 16,0 0-16,-20 0 0,20 0 0,0 0 15,1-21-15,-1 21 0,-21-22 16,21 1-16,1 0 0,-22 0 0,0 0 16,0 0-16,0-1 0,1 1 0,-1 0 15,0 0-15,-21 0 0,0 42 31,0 0-31,-21 0 16,0-21-16,21 21 0,-22 1 0,22-1 16,0 0-16,-21 0 0,21 0 15,-21 0-15,21 1 0,0-1 16,-21 0-16,0-21 16,21 21-1,0-42 16,21 0-31,0 21 16,0-21-16,-21-1 0,21 22 0,1-21 16,-22 0-16,21 0 0,0 0 0,0 0 15,0-22-15,22 22 0,-22 0 16,0 0-16,0 0 0,0-1 0,0 22 16,1 0-16,-22-21 0,21 21 15,-21 21-15,0 1 16,0-1-16,0 0 0,0 0 0,0 0 15,0 0-15,0 1 0,0-1 16,-21 0-16,21 0 0,0 0 16,0 0-16,0 1 0,0-1 15,21 0-15,0-21 0,0 21 0,0-21 16,0 0-16,1 0 0,-1 0 16,21 0-16,-21 0 0,0 0 15,1 0-15,-1 0 0,0 0 0,0-21 16,0 0-16,0 21 0,1-21 15,-1-1-15,0 1 0,-21 0 0,21-21 16,-21 21-16,21-1 0,-21-20 16,0 21-16,0 0 0,0 0 0,0-1 15,-21 22 1,0 0-16,0 0 0,0 22 0,-1-1 16,1 0-16,0 21 0,21-21 15,0 1-15,0 20 0,0-21 0,0 0 16,0 0-16,0 1 0,0-1 0,0 0 15,21-21-15,0 21 0,22 0 0,-22-21 16,0 0-16,21 21 0,-20-21 0,20 0 16,0 0-16,-21 0 15,22 0-15,-22 0 0,0 0 0,0 0 16,0-21-16,1 21 0,-22-21 0,0 0 16,0 0-16,-22 21 15,1-21-15,0 21 0,-21 0 16,-1 0-16</inkml:trace>
  <inkml:trace contextRef="#ctx0" brushRef="#br0" timeOffset="47918.01">11430 4085 0,'-21'-21'15,"42"42"-15,-42-63 0,21 21 0,0 0 0,0-1 16,0 1-16,0 0 0,0 0 16,-21 21-1,21 21 1,-22 0-16,1 22 0,21-1 16,-21 21-16,0 1 0,21-1 0,0 22 15,-21-21-15,21 20 0,-21-20 0,21 20 16,0-20-16,0-1 0,-22 22 0,22-21 15,-21-22-15,21 21 0,0-20 16,0-1-16,0 0 0,0 1 0,0-22 16,0 21-16,0-21 0,0 1 0,0-1 15,0-42 17,0-1-32,0 1 0,-21 0 15,21-21-15,-21 21 0,21-22 16,-21 1-16</inkml:trace>
  <inkml:trace contextRef="#ctx0" brushRef="#br0" timeOffset="48178.03">11028 4572 0,'-21'-42'16,"42"84"-16,-42-148 0,21 64 0,0-22 15,-22 22-15,22 0 0,0-22 0,0 22 16,0 0-16,22-1 0,-1 1 0,0 0 16,21 20-16,1 1 0,-1 0 0,0 0 15,22 21-15,-22 0 0,0 21 16,22 0-16,-22 0 0,-21 22 0,22-1 15,-22 0-15,0 1 0,-21-1 16,0 22-16,0-22 0,0 0 0,-21-21 16,0 22-16,0-1 0,-1-21 0,-20 22 15,21-22-15,0 0 0,-22 0 16,22 0-16,0 0 0,0 1 0,21-1 16,0 0-16,0 0 0,0 0 15,21-21-15,-21 21 0,21-21 16,0 22-16,1-22 0,-22 21 0</inkml:trace>
  <inkml:trace contextRef="#ctx0" brushRef="#br0" timeOffset="48700.15">11790 4974 0,'42'0'15,"-21"-21"-15,-21 0 16,21 21-16,-21-21 0,22 0 0,-22-1 15,0 1-15,21 0 0,-21 0 0,0-21 16,0 20-16,0 1 0,0 0 0,0 0 16,-21 0-16,-1 0 0,22-1 15,-21 22-15,-21 0 0,21 0 0,0 0 16,-1 0-16,1 0 0,0 22 16,-21-1-16,21 0 0,-1 21 0,1-21 15,0 22-15,0-1 0,0 0 0,0 1 16,-1-22-16,22 21 0,-21 1 15,21-22-15,0 21 0,0-21 0,0 0 16,0 1-16,0-1 0,21-21 0,1 0 16,-1 0-16,21 0 0,-21 0 0,0 0 15,1 0-15,20-21 0,-21 21 0,21-22 16,-20 1-16,-1 0 0,0-21 16,21 21-16,-42-1 0,21-20 0,1 21 15,-22-21-15,0 20 0,0-20 0,0 21 16,0 0-16,0 0 0,0-1 0,0 1 15,0 42 17,0 1-32,-22-1 0,22 0 0,-21 0 15,21 21-15,-21-20 0,21 20 0,0-21 16,0 0-16,0 0 0,0 22 0,0-22 16,0 0-16,0 0 0,0 0 15,21-21-15,0 0 16,1 0-16,-1 0 0,0 0 0,0 0 15,0 0-15,-21-21 0,21 0 0,1 0 16</inkml:trace>
  <inkml:trace contextRef="#ctx0" brushRef="#br0" timeOffset="50279.45">12382 4657 0,'0'-21'0,"0"42"0,22-64 0,-22 22 0,0 0 15,-22 21 1,1 0-16,0 0 15,0 21-15,0 0 0,0 1 16,21 20-16,-22-21 0,22 21 0,-21-20 16,21 20-16,0 0 0,0 1 0,0-22 15,0 21-15,0 0 0,0-20 0,0 20 16,0-21-16,0 0 0,21 0 0,1-21 16,-1 22-16,21-22 15,-21 0-15,0 0 0,22 0 0,-22 0 16,0 0-16,21-22 0,-20 1 0,-1 0 15,0 0-15,0 0 0,0 0 0,0-22 16,1 22-16,-22-21 0,21-1 0,-21 1 16,0 0-16,0-22 0,21 22 0,-21 0 15,21-22-15,-21 22 0,0-1 16,0 1-16,0 0 0,0-1 0,0 22 16,0 0-16,0 0 0,0 42 15,0 0 1,0 0-16,-21 22 0,21-22 15,0 21-15,-21 1 0,0-1 16,21-21-16,-22 21 0,22 1 0,0-1 16,-21 0-16,21 1 0,-21-1 0,21-21 15,0 22-15,0-22 0,0 0 0,0 0 16,0 0-16,21-42 31,-21 0-31,21 21 0,1-21 16,-1 0-16,0-22 0,0 22 0,0 0 15,0 0-15,1 0 0,-1-22 0,0 22 16,0 0-16,0 21 0,-21-21 16,21 0-16,1 21 0,-1 0 0,0 0 15,0 0-15,-21 21 16,0 0 0,0 0-16,-21 0 15,0-21-15,0 21 16,-1-21-16,1 0 0,0 0 0,0 0 15,0 0-15,0 0 0,-1 0 0,1 0 16,21 22-16,-21-22 0,21 21 16,-21 0-16,0 0 15,21 0-15,-21 0 0,21 1 16,0-1-16,0 0 0,0 0 16,0 0-16,0 0 0,0 1 15,21-1-15,0-21 0,21 0 16,-21 21-16,1-21 0,20 0 0,0 0 15,1 0-15,-1 0 0,0 0 0,1 0 16,-1-21-16,0 21 0,1 0 16,-1-21-16,0-1 0,1 22 0,-1-21 15,-21 0-15,21 0 0,-20 0 0,-1 0 16,0-1-16,0 1 0,-21-21 0,0 21 16,21 0-16,-21-1 0,0-20 0,0 21 15,0 0-15,0 0 0,0-1 16,0 1-16,0 0 15,-21 21-15,0 0 0,0 0 16,0 0-16,-1 21 0,1 0 0,0 1 16,-21-1-16,21 0 0,-1 0 0,1 0 15,0 0-15,0 22 0,0-22 16,0 0-16,21 21 0,0-20 0,0-1 16,0 0-16,0 0 0,0 0 15,21-21-15,0 0 0,0 0 0,0 0 16,0 0-16,22 0 0,-22 0 0,0-21 15,0 21-15,0-21 0,1 0 16,20 0-16,-21-1 0,-21 1 0,21 0 16,0 0-16,-21 0 0,22 0 15,-22-1-15,0 1 0,0 0 16,0 42 15,-22 0-31,22 1 0,-21-1 16,21 0-16,0 0 0,0 0 0,0 22 15,0-22-15,0 0 0,0 0 0,0 0 16,0 0-16,21-21 0,1 22 0,-1-1 16,0-21-16,21 0 0,-21 0 0,1 0 15,20 0-15,-21 0 0,21 0 0,1 0 16,-22-21-16,21-1 0,-21 1 16,22 21-16,-22-21 0,21 0 15,-21 0-15,1-22 0,-1 22 0,-21 0 16,0 0-16,0-21 0,0 20 0,0 1 15,0 0-15,0 0 0,-21 0 0,21 0 16,-22 21-16,1 0 0,-21 0 0,21 0 16,0 0-16,-22 0 0,22 0 15,0 21-15,0-21 0,0 21 0,-1 0 16,1 21-16,0-20 0,21-1 0,0 21 16,0-21-16,0 0 0,0 1 0,0-1 15,0 0-15,0 0 0,21 0 16,0-21-16,1 0 0,-1 0 15,0 21-15,0-21 0,0 0 16,0 0-16,1 0 0,-1 22 16,0-22-16,-21 21 0,21 0 0,-21 0 15,0 0-15,0 0 0,0 1 0,0 20 16,0-21-16,0 21 0,-21 1 0,0-1 16,21 22-16,-21-22 0,-1 21 0,1-20 15,21 20-15,-21-20 0,21 20 16,0-21-16,-21 1 0,0-1 0,21 0 15,-21 1-15,-1-1 0,22-21 0,0 0 16,0 1-16,-21-1 0,0-21 16,21-21 15,0-1-31,0 1 0,0 0 16,21 0-16,0-21 0,1 20 0,-1-20 15,0 0-15</inkml:trace>
  <inkml:trace contextRef="#ctx0" brushRef="#br0" timeOffset="50614.01">14224 4995 0,'0'0'0,"0"-21"0,0 0 0,0 0 16,0 0-16,0 0 16,21-1-16,0 22 15,0-21-15,1 0 0,20 0 0,-21 0 16,21 21-16,-20-21 0,-1-1 0,21 1 15,-21 0-15,0 0 0,1 0 0,-22 0 16,0-1-16,-22 22 31,1 0-31,0 0 0,0 0 0,-21 22 16,20-1-16,-20 21 0,21-21 0,0 22 16,0-1-16,-1-21 0,1 21 0,21-20 15,0 20-15,0-21 0,0 0 0,0 0 16,21 1-16,1-22 0,-1 21 15,21-21-15,-21 21 0,0-21 16,22 0-16,-1 0 0,-21 0 0,22-21 16,-22 0-16,21 21 0,-21-22 0,22 1 15,-22 0-15,21-21 0,-21 21 0</inkml:trace>
  <inkml:trace contextRef="#ctx0" brushRef="#br0" timeOffset="51047.21">15621 4128 0,'0'0'16,"0"-22"-16,0 1 0,0-21 0,0 21 0,0 0 15,0-22-15,21 22 0,-21 0 0,0 0 16,0 0-16,0-1 0,0 44 31,0-1-31,0 21 16,0 0-16,0 1 0,-21 20 0,0-20 15,21 20-15,-21 1 0,-1-22 0,1 21 16,21-20-16,-21-1 0,0 22 0,21-22 16,-21 0-16,21-21 0,-21 22 15,21-22-15,-22 21 0,22-21 0,0 1 16,0-1-16,0 0 0,22-42 31,-1 0-31,0-1 0,-21 1 16,21 0-16</inkml:trace>
  <inkml:trace contextRef="#ctx0" brushRef="#br0" timeOffset="51346.16">15727 4466 0,'0'21'16,"0"1"-16,0-1 16,-21 0-16,21 0 0,0 0 15,0 0-15,0 22 0,0-22 0,0 0 16,0 0-16,0 0 0,0 1 0,0-1 15,21 0-15,0-21 0,0 0 16,21 0-16,1 0 16,-22 0-16,0-21 15,0 21-15,-21-21 0,21-1 0,1 1 16,-22 0-16,0 0 0,0 0 16,0 0-16,0-1 0,0 1 0,0 0 15,-22 0-15,1 0 0,0 21 0,0-21 16,0-1-16,0 22 0,-1-21 0,1 21 15,0 0-15,0 0 0,0 0 16,0 0-16,-1 0 0,1-21 0,0 21 16,0 0-16,0 0 0</inkml:trace>
  <inkml:trace contextRef="#ctx0" brushRef="#br0" timeOffset="51515.34">15261 4466 0,'21'0'0,"0"0"0,43 0 15,-43 0 1,0 0-16,0-21 0,22 21 0,-1-21 16,-21 21-16,22 0 0,-1-21 0,-21 21 15,21 0-15,-20 0 0,20 0 0,-21-21 16,0 21-16,0 0 0,1 0 16</inkml:trace>
  <inkml:trace contextRef="#ctx0" brushRef="#br0" timeOffset="52889.96">17166 4741 0,'0'0'0,"0"-21"0,0 0 0,0 0 16,0 0-16,21 0 0,-21-1 16,21 22-16,-21-21 0,22 0 15,-22 0-15,0 0 0,0 0 0,0-1 16,0-20-16,-22 21 0,1 0 0,0 0 15,-21-1-15,21 1 0,-22 0 0,22 21 16,-21 0-16,-1 0 0,1 0 16,0 0-16,21 21 0,-22-21 0,1 43 15,21-22-15,-22 21 0,22 0 0,0-20 16,-21 20-16,42 21 0,-21-20 16,21-1-16,0 0 0,0 1 0,0-22 0,0 21 15,0-21-15,21 1 16,0-1-16,0 0 0,0 0 0,0-21 15,22 0-15,-22 0 0,21 0 0,-21 0 16,22-21-16,-1 0 0,0 0 0,1-1 16,-1-20-16,0 21 0,-20-21 0,20 20 15,0-20-15,-21 21 0,1-21 16,-1 20-16,-21-20 0,0 21 0,0-21 16,0 20-16,0-20 0,0 21 0,0 0 15,-21 21-15,-1 21 16,1 0-16,21 0 15,0 0-15,0 22 0,-21-22 16,21 21-16,0-21 0,0 22 0,0-1 16,0-21-16,0 22 0,0-22 0,0 0 15,0 21-15,21-21 0,0-21 0,1 22 16,-1-1-16,0-21 0,0 0 16,0 0-16,22 0 0,-22 0 0,0-21 15,21-1-15,-21 1 0,1 0 0,-1 21 16,0-21-16,0-21 0,0 20 0,0 1 15,1 0-15,-22 0 0,0 0 0,0-22 16,21 22-16,-21 0 0,0 0 16,0 0-16,-21 42 31,21 0-31,-22 0 0,1 0 16,21 1-16,-21-1 0,0 0 0,0 0 15,21 0-15,-21 0 0,21 1 16,-22-1-16,22 0 0,-21-21 0,21 21 15,21-42 17,1 21-32,-1-21 15,0 0-15,0-1 0,0 1 0,0 0 16,-21 0-16,22 21 0,-1-21 0,0 0 16,0-1-16,-21 1 0,21 21 15,-21-21-15,21 21 0,1 0 0,-22 21 31,21 0-31,-21 1 16,0-1-16,0 0 0,0 21 16,0-21-16,0 1 0,0-1 0,21 0 15,-21 0-15,21-21 0,-21 21 0,21 0 16,0-21-16,1 0 0,-1 0 16,0 0-16,0 0 15,0 0-15,0 0 0,1-21 0,-22 0 16,21 21-16,0-21 0,0 0 15,0 0-15,0-1 0,1 1 0,-1 0 16,-21 0-16,21-21 0,0 20 0,-21 1 16,0 0-16,21 0 0,-21-21 15,0 20-15,0 1 0,0 42 32,-21 1-32,21-1 0,-21 0 15,21 0-15,0 0 0,0 0 0,0 1 16,-21-1-16,21 0 0,0 21 15,0-21-15,0 1 0,0-1 0,0 0 16,21 0-16,0-21 16,0 0-16,0 0 0,1 0 0,-1 0 0,21 0 15,-21 0-15,0-21 0,1 0 16,20 21-16,-42-21 0,21-1 0,0 1 16,-21 0-16,21-21 0,-21 21 15,0-1-15,0-20 0,0 21 0,0-21 16,0 20-16,-21 1 0,0-21 0,0 21 15,0 0-15,0 21 0,-1-22 0,1 22 16,-21 0-16,21 0 0,0 0 16,-1 0-16,1 0 0,0 0 0,0 22 15,0-1-15,21 0 0,0 0 16,21-21 0,0 0-16</inkml:trace>
  <inkml:trace contextRef="#ctx0" brushRef="#br0" timeOffset="53194.4">19008 3874 0,'0'-22'0,"0"44"0,0-65 16,0 22-16,-22 21 15,22 21 1,-21 22-16,21-22 0,-21 21 15,21 22-15,-21-22 0,21 21 16,0 1-16,0-1 0,-21-20 0,21 20 16,-21 1-16,-1-22 0,22 22 15,0-22-15,0 0 0,-21 22 0,21-43 16,0 21-16,-21 1 0,21-22 0,0 0 16,0 0-16,0 0 0,0-42 31,0 0-31,21 0 0,0 0 15,-21-1-15,22-20 0</inkml:trace>
  <inkml:trace contextRef="#ctx0" brushRef="#br0" timeOffset="53994.48">19156 4022 0,'0'-21'0,"0"42"0,0-64 0,0 22 0,0 0 15,0 42 1,0 0-16,0 22 15,-21-1-15,21 0 0,-22 22 0,22-22 16,0 1-16,0 20 0,-21-21 0,21 22 16,-21-22-16,21 1 0,0-1 15,0 0-15,0 1 0,-21-22 0,21 21 16,0-21-16,-21 0 0,21 1 0,0-1 16,0-42 15,21-1-31,0 1 15,-21 0-15,0 0 0,21 0 16,0 0-16,1-1 0,-22 1 0,0 0 16,21 0-16,0 0 0,-21 42 31,0 0-15,21 0-16,-21 0 15,0 1-15,0-1 0,21 0 16,-21 0-16,0 0 0,21-21 15,1 21-15,-1-21 16,0 22-16,0-22 0,0 0 0,0 0 16,1 0-16,-1 0 0,0 0 0,0 0 15,0 0-15,0-22 0,1 22 16,-1-21-16,0 0 0,0 21 0,-21-21 16,0 0-16,21 0 0,-21-1 0,21 1 15,-21 0-15,0 0 0,0 0 0,0 0 16,0-1-16,-21 22 31,0 0-31,21 22 0,0-1 0,-21 0 16,21 0-16,0 0 15,0 0-15,0 1 0,0-1 16,0 0 0,21-21-16,0 0 15,0 0 1,1 0-16,-1 0 0,-21-21 0,21 0 15,0 21-15,-21-22 0,21 1 16,-21 0-16,21 21 0,-21-21 16,0 0-16,0 42 31,0 0-15,0 0-16,0 0 0,0 1 15,0-1-15,0 0 0,22-21 16,-22 21-16,21-21 0,0 0 15,0 0 1,0 0-16,-21-21 16,0 0-1,0 0-15,-21-1 16</inkml:trace>
  <inkml:trace contextRef="#ctx0" brushRef="#br0" timeOffset="54198.1">18648 4149 0,'0'0'0,"-21"0"0,-1 0 15,1 0-15,42 0 32,1 0-32,-1 0 0,0 0 15,0 0-15,0 0 0,0 0 16,22 0-16,-22-21 0,21 21 0,-21 0 15,22 0-15,-1-22 0,-21 22 0,22 0 16</inkml:trace>
  <inkml:trace contextRef="#ctx0" brushRef="#br0" timeOffset="54634.29">20786 3747 0,'0'-22'16,"0"44"-16,21-44 0,-21 1 0,0 0 0,-21 21 31,-1 21-31,1 0 0,0 22 16,0-1-16,0 22 0,0-1 0,-1 22 15,1-22-15,0 22 0,0-22 0,21 22 16,-21-43-16,0 22 0,21-1 15,-22-20-15,22-1 0,0 0 0,0 1 16,-21-22-16,21 0 0,0 21 0,0-20 16,0-1-16,0 0 15,21-21-15,1 0 16,-22-21-16,0 0 0,0-1 16</inkml:trace>
  <inkml:trace contextRef="#ctx0" brushRef="#br0" timeOffset="54914.27">20447 4022 0,'0'-43'0,"0"86"0,0-128 0,0 43 0,0-1 0,0 22 15,0-21-15,0 21 0,0-22 16,0 22-16,42 0 0,-21 0 16,1 0-16,20 0 0,0 21 0,22 0 15,-22 0-15,22 0 0,-22 21 0,0 0 16,1 0-16,-1 0 0,-21 22 15,0-22-15,-21 21 0,0 0 0,0-20 16,0 20-16,-21 0 0,-21-21 0,-1 22 16,22-22-16,-42 0 0,20 0 15,1 22-15,0-22 0,-1 0 0,1-21 16,21 21-16,0 0 0,0 0 0,21 1 16,0-1-1,0 0-15,21-21 16</inkml:trace>
  <inkml:trace contextRef="#ctx0" brushRef="#br0" timeOffset="55378.5">21272 4382 0,'0'0'16,"22"0"-16,-22-22 0,21 22 0,-21-21 0,0 0 15,0 0-15,0 0 16,0 0-16,-21-1 0,-1 22 0,1-21 15,0 0-15,0 21 0,-21 0 16,20 0-16,1 0 0,-21 0 16,21 21-16,-22-21 0,22 21 0,0 22 15,-21-22-15,21 0 0,-1 21 0,1-20 16,0 20-16,21-21 0,-21 0 0,21 22 16,0-22-16,0 0 0,0 0 0,0 0 15,0 0-15,21-21 16,0 0-16,0 0 0,1 0 0,-1 0 15,0 0-15,21 0 0,-21-21 0,22 21 16,-22-21-16,0 0 0,21 21 0,-20-21 16,-1 0-16,0-1 0,-21 1 0,0 0 15,21 0-15,-21-21 16,0 20-16,0 1 0,0 0 0,0 0 16,-21 21-1,21 21-15,-21-21 0,21 21 16,-21 0-16,21 1 0,0-1 0,0 0 15,0 0-15,0 0 0,0 0 16,0 1-16,0-1 0,0 0 0,0 0 16,0 0-16,0 0 0,21-21 15,0 0-15,-21 22 0,21-22 0,0 0 16,0 0-16,22 0 0</inkml:trace>
  <inkml:trace contextRef="#ctx0" brushRef="#br0" timeOffset="56917.05">21802 4255 0,'0'0'0,"0"-22"0,0 1 0,0 0 0,0 0 15,-22 21-15,-20 0 16,21 0-16,0 21 0,0 0 16,-1 22-16,1-22 0,0 0 0,0 21 15,21-21-15,0 22 0,-21-22 0,21 21 16,0-21-16,0 1 0,0 20 0,0-21 15,0 0-15,0 0 0,21-21 16,-21 22-16,21-1 0,0-21 16,0 0-16,22 0 0,-22 0 0,0 0 15,21 0-15,-20 0 0,-1 0 0,0 0 16,21-21-16,-21-1 0,1 22 0,-1-21 16,-21 0-16,21 0 0,0-21 0,-21 20 15,0-20-15,21 21 0,0-21 16,-21-1-16,0-20 0,0 20 0,0 1 15,22-21-15,-22 20 0,0 1 0,0 0 16,0-1-16,0 1 0,0 21 0,0 0 16,0-1-16,0 65 31,0-22-31,-22 21 16,22-21-16,0 22 0,0-1 0,-21 22 15,0-22-15,21 0 0,-21 1 16,21-1-16,0 0 0,0 1 0,0-22 15,0 21-15,0-21 0,0 0 0,0 1 16,0-1-16,0 0 0,21-21 31,0-21-15,-21 0-16,21-1 16,1 1-16,-1 0 0,-21 0 15,21 0-15,0 0 0,0-1 0,-21 1 16,21 21-16,1-21 0,-1 0 0,0 21 15,0 0-15,-21 21 32,0 0-32,-21-21 15,0 21-15,0-21 0,-1 0 0,1 22 16,0-22-16,0 21 0,0-21 16,0 0-16,-1 21 15,1-21-15,21 21 16,0 0-16,0 0 15,0 1-15,0-1 16,21-21-16,1 21 0,-1 0 16,0-21-16,0 21 0,0-21 15,0 0-15,1 0 0,20 0 0,-21 0 16,21 0-16,-20 0 0,20 0 0,0 0 16,1 0-16,-1 0 0,0-21 0,-21 21 15,22 0-15,-1-21 0,-21 0 16,0 21-16,22-21 0,-43-1 0,21 1 15,0 0-15,-21 0 0,0 0 0,0 0 16,0-1-16,0 1 0,0-21 0,0 21 16,0 0-16,-21-1 0,0 1 0,0 0 15,-1 21-15,1 0 16,0 0-16,0 0 0,-21 0 0,20 0 16,1 21-16,-21 0 0,21 1 0,0-1 15,-1 21-15,1-21 0,0 0 0,0 1 16,21 20-16,-21-21 0,21 0 15,0 0-15,0 1 0,0-1 0,21 0 16,0 0-16,0-21 0,0 0 16,1 0-16,-1 0 0,0 0 0,21 0 15,-21 0-15,1 0 0,20 0 0,-21 0 16,0-21-16,0 0 0,1 21 16,-1-21-16,0-1 0,0 1 15,0 0-15,-21 0 0,0 0 16,0 0-16,0-1 0,0 1 0,0 0 15,-21 21 17,0 21-32,0 0 0,21 1 15,0-1-15,-21 0 0,21 0 0,0 0 16,0 22-16,0-22 0,0 0 0,21 0 16,0 0-16,0 0 15,0-21-15,0 22 0,22-22 0,-1 0 16,-21 0-16,22 0 0,-1 0 0,0 0 15,1 0-15,-1 0 0,-21 0 16,21 0-16,-20-22 0,-1 1 0,0 0 16,0 21-16,0-21 0,-21 0 0,0 0 15,0-22-15,0 22 0,0 0 16,0-21-16,0 20 0,0 1 0,0-21 16,-21 21-16,0 0 0,0 21 0,0-22 15,-1 22-15,1 0 0,0 0 0,0 0 16,0 0-16,0 0 0,-1 22 15,1-22-15,21 21 0,-21-21 16,21 21-16,0 0 0,0 0 0,0 0 16,0 1-16,0-1 0,0 0 15,21 0-15,0 0 0,1 0 0,-22 22 16,0-22-16,21 21 0,-21 1 16,21-22-16,-21 42 0,0-20 0,0-1 15,0 21-15,0-20 0,0 20 0,0 1 16,0-22-16,-21 22 0,0-22 0,-1 21 15,1-20-15,0-1 0,21-21 0,-21 22 16,0-1-16,0-21 0,-1 0 0,22 0 16,0 1-16,-21-1 0,21 0 15,-21-21-15,21-21 16,0 0 0,0-1-16,21 1 0,0 0 15,1 0-15,-1-21 0,0 20 0,0-20 16</inkml:trace>
  <inkml:trace contextRef="#ctx0" brushRef="#br0" timeOffset="57310.53">23558 4509 0,'0'0'16,"0"-43"-1,0 22-15,0 0 16,22 0-16,-1 21 15,0-21-15,0-1 0,0 22 16,0-21-16,22 0 0,-22 21 0,0-21 16,0 0-16,-21 0 0,0-1 0,21 1 15,-21 0-15,0 0 0,0 0 0,0 0 16,-21 21-16,0 0 0,0 0 16,-21 0-16,20 0 0,-20 21 0,0 0 15,21 0-15,-22 21 0,1-20 0,21 20 16,0 0-16,-1-21 0,22 1 0,0 20 15,0-21-15,0 0 0,0 22 16,22-22-16,-1-21 0,0 21 0,0 0 16,21-21-16,-20 21 0,20-21 0,-21 0 15,0 0-15,0 0 0,1 0 16,-1 0-16,0 0 0,0 0 0,-21-21 16,21 21-16,-21-21 0,0 0 15,0 0 1,-21 21-16,0 0 15,-21 0-15</inkml:trace>
  <inkml:trace contextRef="#ctx0" brushRef="#br0" timeOffset="58280.58">4911 7027 0,'0'0'0,"0"-21"0,0 0 0,0 0 16,0 0-16,0 0 15,-22 42 16,1 0-31,0 0 0,21 0 0,-21 0 16,21 22-16,-21 20 0,21-20 0,0 20 16,0 1-16,0-1 0,0 1 15,0-1-15,0 1 0,0-1 0,-21 1 16,-1 20-16,22-20 0,-21 20 0,0 1 16,0-21-16,0 20 0,0 1 0,-1 0 15,1-22-15,0 22 0,0-1 16,0-20-16,0 21 0,21-22 0,-22 1 15,22-1-15,-21-21 0,21 22 0,-21-43 16,21 21-16,0-20 0,0-1 0,0 0 16,0 0-16,0-42 31,0 0-31,0 0 0,0-1 16,0 1-16,0-21 0,0 0 0,0-1 15,0-20-15</inkml:trace>
  <inkml:trace contextRef="#ctx0" brushRef="#br0" timeOffset="59178.02">4911 7070 0,'0'0'0,"0"-21"0,0-1 0,0 1 0,0 0 16,0 0-16,-22 21 31,44 0-15,-1 0-16,0 0 15,0 0-15,0 0 0,22 0 16,-1 0-16,0 0 0,1 0 0,-1 21 16,21-21-16,22 0 0,-21 0 0,41 0 15,-20 0-15,21 21 0,0-21 16,0 0-16,-1 0 0,1 0 0,0 0 15,21 0-15,-21 0 0,21 0 16,-21 0-16,21 0 0,-21 0 0,-1 0 16,-20 0-16,0 0 0,-1 0 0,1 0 15,0 0-15,-1 0 0,-20 0 16,-1 0-16,1 0 0,-22 0 0,22 0 16,-22 0-16,0 0 0,-20 0 0,20 0 15,-21 0-15,0 21 0,0-21 0,1 0 16,-22 22-16,21-22 15,-21 21-15,21-21 0,-21 21 0,0 0 16,0 0-16,0 0 0,0 1 0,0-1 16,0 0-16,0 0 0,0 21 15,0-20-15,0 20 0,0 0 16,0-21-16,0 22 0,-21-1 0,21 0 16,-21 22-16,21-22 0,-22 1 0,1 20 15,21-21-15,-21 22 0,21-1 0,0-20 16,-21 20-16,21 1 0,-21-1 0,21 1 15,-21-1-15,21-20 0,0 20 16,0-21-16,0 22 0,0-22 0,0 1 16,0 20-16,0-21 0,0 1 0,0-1 15,0 0-15,0 1 0,0-1 0,0 0 16,0 1-16,0-1 0,0 0 0,0-20 16,0 20-16,0-21 0,0 21 0,-22-20 15,22-1-15,-21 0 16,0 0-16,0-21 0,0 21 0,0 0 15,-1-21-15,1 0 0,0 22 0,0-22 16,-21 0-16,20 0 0,-20 0 0,0 0 16,-1 0-16,1 0 0,-21 0 0,-1 0 15,1 0-15,-1 0 0,-21 0 0,1 0 16,-22 0-16,0 0 0,0-22 0,0 22 16,1 0-16,-1 0 0,-21 0 0,21 0 15,-21 0-15,21 0 0,0 0 16,0-21-16,22 21 0,-22 0 0,21 0 15,1 0-15,-1 0 0,0 0 16,1 0-16,20-21 0,-21 21 0,1 0 16,-1 0-16,22 0 0,-1 0 0,1-21 15,-1 21-15,22 0 0,-1 0 16,1-21-16,21 21 0,0 0 0,0 0 16,-1-21-16,22-1 0,0 1 0,0 0 15,0 0-15,0-21 0,22-1 16,-1 22-16,0-21 0</inkml:trace>
  <inkml:trace contextRef="#ctx0" brushRef="#br0" timeOffset="59950.29">6223 6075 0,'0'0'0,"0"-21"15,0 42 16,0 0-31,0 0 0,0 0 16,0 22-16,0-1 0,0 0 0,0 1 16,0-1-16,-21 0 0,21 22 0,-21-22 15,21 1-15,-22-1 0,22-21 0,0 21 16,0-20-16,0-1 0,0 0 16,0 0-16,0 0 15,-21-21 1,21-21-16,0 0 15,0 0-15,0 0 0,0-1 16,21-20-16,-21 21 0,22-21 0,-1-1 16,0 22-16,42-148 15,-41 126 1,-1 1-16,0 0 0,0 21 0,0-22 16,0 22-16,1-21 0,-1 21 0,0 21 15,0-22-15,0 22 0,0 0 16,1 0-16,-1 22 0,0-1 0,-21 21 15,21-21-15,-21 22 0,21-1 0,-21 0 16,0 1-16,0-1 0,0 21 0,0-20 16,0-1-16,0-21 0,0 22 15,0-22-15,0 21 0,0-21 0,0 0 16,0 1-16,0-1 0,-21-42 47,0-1-32,0 1-15,0 0 16,-1 0-16</inkml:trace>
  <inkml:trace contextRef="#ctx0" brushRef="#br0" timeOffset="60182.86">6202 6456 0,'21'0'16,"0"0"-16,0 0 0,0 0 15,1-21-15,-1 21 0,0 0 16,0 0-16,21-21 0,-20 21 0,20 0 16,-21-22-16,21 22 0,-20 0 15,20 0-15,-21 0 0,0-21 0,0 21 16,-42 0 31</inkml:trace>
  <inkml:trace contextRef="#ctx0" brushRef="#br0" timeOffset="60882.14">12128 6689 0,'0'0'16,"43"-64"-16,-43 43 16,0 0-16,0 0 0,-21 21 31,21 42-31,-22-21 0,22 22 15,0-1-15,0 21 0,0 1 16,22-1-16,-22 1 0,0 21 0,21-1 16,-21 1-16,0 0 0,0-1 15,0-20-15,0 20 0,0 1 0,0-21 16,-21 20-16,-1 1 0,1 0 0,0-22 16,0 22-16,0-1 0,0-20 0,-1-1 15,1 22-15,0-43 0,0 22 0,0-1 16,21-20-16,0-1 0,0 0 0,0-20 15,0-1-15,0 0 0,0 0 16,0-42 0,21 0-16,0 0 15,-21-1-15,21-20 0,0 21 0,-21-21 16,22-1-16,-1-20 0,0 20 0</inkml:trace>
  <inkml:trace contextRef="#ctx0" brushRef="#br0" timeOffset="61578.25">12382 6879 0,'0'-21'0,"0"42"0,0-84 16,0 42-16,0-1 16,22 22-16,-1-21 0,0 21 15,21 0-15,1 0 0,-1-21 16,21 21-16,1-21 0,21 21 0,-1 0 15,1 0-15,21-21 0,21 21 16,-21 0-16,21 0 0,0 0 0,0 0 16,0-21-16,0 21 0,0 0 0,0 0 15,0-22-15,0 22 0,-22 0 16,1 0-16,0-21 0,-21 21 0,21 0 16,-22 0-16,-20 0 0,-1 0 0,1 0 15,-1 0-15,-20 0 0,-1 0 0,0 0 16,-21 0-16,1 0 0,-1 21 15,0 1-15,0-1 0,-21 0 16,0 21-16,0-21 0,0 1 0,0-1 16,0 21-16,0-21 0,0 0 15,-21 22-15,0-22 0,21 21 0,-21-21 16,21 22-16,0-1 0,0 0 0,0 22 16,0-22-16,0 22 0,0-22 15,0 22-15,0-22 0,0 21 0,0-20 16,0 20-16,0-20 0,0 20 0,0-21 15,0 22-15,0-1 0,0-20 0,0 20 16,0 1-16,0-1 0,0-20 0,0 20 16,0 1-16,0-22 0,0 21 0,0-20 15,0-1-15,0 0 0,0-20 0,-22 20 16,22 0-16,-21-21 0,0 1 16,0 20-16,0-21 0,0 0 0,-43 22 15,22-22-15,-22-21 0,22 21 16,-22-21-16,1 21 0,-1-21 0,-20 21 15,-1-21-15,0 0 0,1 0 16,-22 0-16,0 0 0,-21 0 0,21 0 16,-21 0-16,0 0 0,0 0 0,-21 0 15,21 0-15,0 0 0,0 0 0,0 0 16,0 0-16,21 0 0,22 0 0,-1 0 16,0 0-16,22 0 0,20 0 0,1 0 15,21 0-15,0 0 0,0 0 0,21-21 16,0 0-16,0 0 0,0 0 15,21-1-15,0 1 0,0-21 16,0 21-16,0-22 0</inkml:trace>
  <inkml:trace contextRef="#ctx0" brushRef="#br0" timeOffset="62554.94">14055 6160 0,'0'0'0,"-22"42"16,1-21 0,21 0-16,0 22 15,0-22-15,0 0 0,0 21 0,0 1 16,0-22-16,0 0 0,0 21 0,0-21 15,0 1-15,0-1 0,0 0 16,0 0-16,0 0 0,0 0 0,0 1 16,0-44 15,0 1-15,0 0-16,0 0 15,0 0-15,0 0 0,0-22 0,0 22 16,21-21-16,-21 21 0,0-1 0,0-20 15,0 21-15,0-21 0,0 20 16,0-20-16,22 21 0,-22 0 0,0 0 16,21-1-16,-21 1 0,21 0 15,-21 0-15,21 0 0,0 21 0,0-21 16,1-1-16,-1 22 0,0-21 0,21 21 16,-21 0-16,1-21 0,20 21 15,-21 0-15,0 0 0,22 0 0,-22 0 16,0 21-16,0 0 0,0 1 0,-21-1 15,0 0-15,0 0 0,0 0 0,0 0 16,0 22-16,0-22 0,-21 0 0,0 0 16,0 0-16,0 1 15,-1-22-15,-20 21 0,21 0 0,0-21 16,21 21-16,-21-21 0,21-21 47,21 21-47,0 0 0,-21-21 0,21 21 15,0 0-15,0 0 0,1-21 0,-1 21 16,0 0-16,0 0 0,0 0 0,0 0 16,1 0-16,-1 0 0,0 0 0,0 21 15,0-21-15,-21 21 0,0 0 16,21 0-16,-21 0 0,0 22 0,0-22 16,0 0-16,0 0 0,-21 22 15,0-22-15,0 0 0,0 0 0,-22 0 16,1 0-16,21 1 0,-21-22 0,20 21 15,-20 0-15,21-21 0,-21 21 16,20-21-16,-20 0 0,21 0 0,0 21 16,0-21-16,-1 0 0,1 0 0,0 0 15,0 0-15,0 0 0,0 0 16,-1 0-16,1 0 0,0 0 0,0 0 16,0 0-1,0 0-15,21-21 0,0 0 16,0 0-1</inkml:trace>
  <inkml:trace contextRef="#ctx0" brushRef="#br0" timeOffset="64834.13">8064 7705 0,'0'-21'141,"0"-1"-141,22 22 16,-22-21-16,21 21 0,0-21 15,-21 0-15,21 21 16,0-21-16,0 21 0,-21-21 0,0-1 15,22 22-15,-1-21 0,0 0 16,0 0-16,0 21 16,0-21-16,-21 0 0,22 21 0,-1-22 0,0 1 15,0 0-15,0 0 16,0 0-16,1 21 0,-1-21 16,0-1-16,21 22 0,-21-21 0,1 21 15,20-21-15,-21 0 0,21 21 0,-20-21 16,20 21-16,0 0 0,-21-21 15,22 21-15,-22 0 0,21-22 0,1 1 16,-22 21-16,21 0 0,0 0 0,1-21 16,-22 21-16,21 0 0,-21 0 15,22-21-15,-22 21 0,21 0 0,-21 0 16,22-21-16,-22 21 0,0-21 0,21 21 16,1 0-16,-22 0 0,21 0 15,1-22-15,-1 22 0,-21 0 16,21 0-16,1 0 0,-1 0 0,0 0 15,-20 0-15,20 0 0,0 0 0,1-21 16,-1 21-16,0 0 0,1 0 16,-1 0-16,0 0 0,1 0 0,20 0 15,-21 0-15,1 0 0,-1 0 0,0 0 16,1 0-16,-1 0 0,0 0 0,1 0 16,-1 21-16,0-21 0,1 0 15,-22 0-15,21 22 0,1-22 0,-1 0 16,-21 0-16,21 21 0,1-21 15,-22 0-15,21 0 0,1 21 0,-1-21 16,-21 21-16,21-21 0,1 0 16,-22 21-16,21-21 0,-21 0 0,22 21 15,-22-21-15,0 0 0,0 22 0,0-22 16,1 0-16,-1 0 0,0 21 16,-21 0-16,21-21 0,0 0 15,0 21 1,1-21-1,-1 21-15,0-21 16,0 0-16,0 21 16,0-21-16,1 0 15,-1 0-15,0 0 0,-21 22 16,21-22-16,0 0 16,-42 0-1,0 21-15,0-21 16,0 0-16,-22 0 0,1 0 15,21 0-15,-43 0 0,22 0 0,0 0 16,-22 0-16,1 0 0,-22 0 0</inkml:trace>
  <inkml:trace contextRef="#ctx0" brushRef="#br0" timeOffset="65758.11">7937 7789 0,'-21'0'16,"21"-21"-16,-21 21 16,21-21-1,0 0-15,21 0 16,0 21-16,-21-21 0,22-1 15,-1 22-15,21-21 0,-21 0 16,0 21-16,22-21 0,-22 0 0,21 0 16,1 21-16,-22-22 0,21 1 15,0 0-15,1 0 0,-1 21 16,22-21-16,-22 0 0,21-1 0,1 22 16,-1-21-16,1 0 0,-1 0 0,22 0 15,-21 21-15,-1-21 0,22-1 16,-22 1-16,1 21 0,-1-21 0,1 0 15,-1 21-15,22-21 0,-22 21 0,1 0 16,21-21-16,-22-1 0,1 22 16,20 0-16,-20 0 0,-1-21 0,22 21 15,-22 0-15,1 0 0,-1 0 0,-20-21 16,20 21-16,1 0 0,-1 0 0,1 0 16,-1 0-16,1 0 15,-22 0-15,22 0 0,-1 0 0,1 0 16,-22 0-16,21 0 0,-20 0 0,-1 0 15,22 0-15,-22 0 0,0 0 0,-21 0 16,22 0-16,-1 0 0,-21 0 16,22 0-16,-22 21 0,0-21 0,0 0 15,0 0-15,0 21 0,1-21 16,-1 0-16,0 22 16,0-22-16,0 0 15,0 0-15,1 0 16,-1 0 15,0 0-15,0 0 15,0 0-31,-42 0 78,0 0-78,0 0 0,0 0 16,-1-22-16,1 22 15,0 0-15,0 0 0,0-21 0,0 21 16,-1-21-16,1 21 0,21-21 0,-21 21 16</inkml:trace>
  <inkml:trace contextRef="#ctx0" brushRef="#br0" timeOffset="66292.12">11409 6858 0,'0'0'0,"-21"-21"15,21 0-15,-22 21 0,22-21 16,0-1 0,0 44 30,22-1-46,-1-21 16,-21 21-16,21 0 0,0-21 16,0 21-16,0 0 0,1 1 0,-1-22 15,21 21-15,-21 0 0,0-21 0,1 21 16,20 0-16,-21-21 0,0 21 0,0-21 16,22 0-16,-22 22 0,0-22 15,0 0-15,0 21 0,1-21 0,-1 0 16,0 0-16,0 0 0,0 0 15,-21 21 17,0 0-17,-21 0-15,-21 0 0,21 1 16,-1-1-16,-20 0 0,21 21 0,-21-21 16,-1 22-16,22-1 0,-21-21 15,-1 22-15,1-1 0,0-21 0,-1 21 16,22-20-16,-21-1 0,0 0 0,20 21 15,-20-42-15,21 21 0,0 1 0,0-1 16,-1-21-16,1 21 16,0-21-16,0 21 15,21-42 32,21 0-47,0 0 16</inkml:trace>
  <inkml:trace contextRef="#ctx0" brushRef="#br0" timeOffset="70500.03">5122 7726 0,'0'-21'0,"0"0"32,0-1-1,-21 22-15,21-21-1,-21 21 1,21 21 15,-21-21-31,21 22 0,0-1 0,-21 0 16,21 0-16,0 0 0,0 0 15,-22 1-15,22 20 0,-21-21 0,21 0 16,0 22-16,0-22 0,-21 21 0,21-21 16,-21 0-16,21 22 15,-21-22-15,21 0 0,-21 0 0,21 0 16,0 1-16,0-1 0,-22-21 31,22-21-15,0-1-1,0 1-15,0 0 16,0 0-16</inkml:trace>
  <inkml:trace contextRef="#ctx0" brushRef="#br0" timeOffset="70779.13">4889 7705 0,'22'0'16,"-44"0"-16,44-21 0,-1-1 15,0 22-15,0 0 0,-21-21 16,21 21-16,0 0 0,1 0 0,-1 0 16,0 0-16,0 0 0,0 0 0,0 21 15,1-21-15,-22 22 0,0-1 16,0 0-16,0 0 0,0 0 0,0 0 15,0 1-15,-22-1 0,1 0 16,0 0-16,0-21 16,21 21-16,-21 0 0,0-21 0,-1 22 15,1-22-15,0 0 0,21 21 0</inkml:trace>
  <inkml:trace contextRef="#ctx0" brushRef="#br0" timeOffset="71210.53">5313 7684 0,'0'0'16,"0"21"15,0 0-31,-21 0 16,21 0-16,-22 0 15,22 1-15,0-1 0,0 0 0,0 0 16,0 0-16,0 0 0,0 1 16,0-1-16,22-21 31,-1 0-31,0 0 0,-21-21 0,21 21 16,0-22-16,0 1 0,1 21 15,-1-21-15,0 0 0,-21 0 0,21 0 16,0 21-16,-21-22 0,0 1 0,21 0 15,-21 0 1,0 42 15,0 0-31,-21 0 0,21 1 16,-21-1-16,21 0 16,-21 0-16,21 0 0,-21 0 15,21 1-15,0-1 0,21-21 31,0 0-31,0 0 16,0-21-16,1 21 0,-1-22 0</inkml:trace>
  <inkml:trace contextRef="#ctx0" brushRef="#br0" timeOffset="71657.94">5842 7557 0,'0'0'16,"0"-22"-1,-21 22-15,0 0 16,21 22-16,-22-1 16,22 0-16,-21 0 0,21 0 15,0 0-15,0 22 0,0-22 0,-21 0 16,21 0-16,-21 22 0,21-22 0,0 0 16,0 0-16,-21 0 15,0 0-15,21 1 0,0-44 47,0 1-31,0 0-16,21 0 0,0 0 15,0 21-15,0-21 0,0-1 16,1 22-16,-1 0 0,0 0 16,0 0-16,0 0 0,0 0 15,1 0-15,-22 22 16,0-1-1,0 0-15,-22 0 16,1 0-16,0-21 0,0 21 0,0-21 16,0 22-16,-1-22 0,1 0 15,0 21-15,0-21 0,0 0 16,21-21 0,21-1-1,0 22-15</inkml:trace>
  <inkml:trace contextRef="#ctx0" brushRef="#br0" timeOffset="72418.37">6117 7514 0,'0'-21'0,"0"42"0,21-42 0,-21 0 0,0 42 31,0 0-15,0 0-16,-21 1 0,21-1 0,-21 0 15,0 21-15,0-21 0,21 22 16,-22-22-16,22 21 0,0-21 0,-21 1 16,0 20-16,21-21 0,0 0 0,0 0 15,0 1-15,0-1 0,21-21 32,0 0-32,1 0 0,-1 0 15,-21-21-15,21 21 0,0-22 16,-21 1-16,21 0 15,0 0-15,1 0 16,-22 42 15,0 0-15,0 0-16,0 0 0,0 1 16,0-1-16,0 0 0,21-21 15,0 21-15,0-21 16,0 0-1,0-21-15,1 0 16,-1 0-16,0-1 16,0 22-16,0-21 0,-21 0 15,21 21-15,1-21 0,-1 21 0,-21-21 16,21 21-16,-21-21 0,21 21 0,-21-22 16,21 22-1,-42 0 79,0 0-78,0 0-16,0 0 15,-1 0-15,1 22 0,21-1 16,-21-21-16,21 21 0,0 0 0,0 0 15,0 0-15,0 1 16,0-1-16,0 0 16,21-21-1,0 0-15,1 0 0,-1 0 16,0-21 0,0 0-1,-21-1-15,0 1 0,0 0 16</inkml:trace>
  <inkml:trace contextRef="#ctx0" brushRef="#br0" timeOffset="72594.53">6350 7641 0,'0'-21'16,"0"42"-16,-21-42 0,0 21 0,-1 0 15,44 0 48,-1 0-63</inkml:trace>
  <inkml:trace contextRef="#ctx0" brushRef="#br0" timeOffset="72902.5">6943 7684 0,'0'0'16,"-22"0"-16,22 21 31,-21-21-31,21 21 0,0 0 0,0 0 16,0 0-16,0 1 15,0-1-15,0 0 0,0 0 16,0 0-16,0 0 0,21-21 31,1 0-15,-1-21 0,-21 0-16,21 21 0,0-21 15,0 0-15</inkml:trace>
  <inkml:trace contextRef="#ctx0" brushRef="#br0" timeOffset="73094.2">7154 7684 0,'-21'0'31,"0"21"-15,0 0-16,0 0 0,-1-21 16,22 21-16,-21 0 0,0 1 15,21-1-15,-21 0 0,21 0 16,21-21 15,0 0-15,0 0-16</inkml:trace>
  <inkml:trace contextRef="#ctx0" brushRef="#br0" timeOffset="73420.1">7218 7747 0,'0'21'31,"-21"0"-31,-1 1 16,22-1-16,-21-21 0,21 21 16,0 0-16,0 0 15,0 0-15,0 1 0,0-1 16,21-21 0,1 0-16,-1 0 15,0 0-15,-21-21 0,21-1 0,0 22 16,-21-21-16,21 0 0,-21 0 15,0 0-15,0 0 16,0-1-16,0 1 16,-21 21-16,0-21 0,0 21 15,0 0 1,21 21 0,-21-21-16,21 21 15</inkml:trace>
  <inkml:trace contextRef="#ctx0" brushRef="#br0" timeOffset="73626.21">7429 7789 0,'0'0'16,"0"22"15,0-1-31,0 0 0,-21 0 15,21 0-15,-21-21 16,21 21-16,0 1 0,-21-1 16,0 0-1</inkml:trace>
  <inkml:trace contextRef="#ctx0" brushRef="#br0" timeOffset="73790.12">7451 7662 0,'0'-21'15,"-22"21"-15,22 21 47,0 1-47</inkml:trace>
  <inkml:trace contextRef="#ctx0" brushRef="#br0" timeOffset="74286.11">7705 7811 0,'0'-22'16,"-22"22"-1,1 0-15,0 0 16,0 0-16,0 0 16,0 0-16,21 22 0,-22-22 15,1 21-15,21 0 0,-21 0 0,21 0 16,0 0-16,-21-21 0,21 22 0,0-1 16,0 0-16,0 0 0,21-21 31,0 0-31,0 0 15,1-21-15,-1 0 0,0 0 16,0-1-16,0 1 0,0 0 16,-21 0-16,22 0 15,-22 0-15,0-1 0,0 1 0,0 0 16,0 0-16,0-21 0,21 20 0,-21 1 16,0 0-16,0 0 15,0 42 16,-21 0-31,21 0 0,0 1 16,0-1-16,-22 0 0,22 21 0,-21-21 16,21 1-16,0-1 0,0 21 0,0-21 15,0 0-15,0 1 0,0-1 16,0 0-16,0 0 16,21-21-1,1 0-15,-1 0 0</inkml:trace>
  <inkml:trace contextRef="#ctx0" brushRef="#br0" timeOffset="74586.6">8086 7789 0,'0'22'16,"21"-22"-16,-21 21 15,21-21-15,0 21 0,0 0 16,0-21-16,-21 21 0,22 0 16,-22 1-16,21-22 15,-21 21-15,0 0 16,0 0 0,0-42 30,0 0-46,0 0 16,0-1-16,21 1 16</inkml:trace>
  <inkml:trace contextRef="#ctx0" brushRef="#br0" timeOffset="74778.24">8297 7768 0,'0'-21'16,"0"42"-1,0-21 1,-21 0-16,0 21 0,21 1 0,-21-1 15,0-21-15,21 21 0,0 0 16,-22 0-16,1 0 0,21 1 16,0-1-16,-21 0 0,0-21 0,21 21 15,-21 0-15,21 0 0,21-21 47</inkml:trace>
  <inkml:trace contextRef="#ctx0" brushRef="#br0" timeOffset="75240.95">8467 7768 0,'0'0'0,"0"21"47,0 1-47,0-1 15,0 0-15,0 0 0,0 0 16,0 0-16,0 1 0,21-22 31,0 0-31,0 0 16,-21-22-16,21 22 0,0 0 16,-21-21-16,22 21 0,-22-21 0,0 0 15,21 0-15,-21 0 16,21 21-16,-21-22 0,0 1 15,0 42 32,0 1-47,-21-1 16,21 0-16,0 0 0,-21 0 0,-1 22 16,1-22-16,21 0 0,0 21 0,-21-21 15,0 1-15,21-1 0,-21 0 16,21 0-16,0 0 0,0 0 15,21-42 32,-21 0-47,21 0 0</inkml:trace>
  <inkml:trace contextRef="#ctx0" brushRef="#br0" timeOffset="75743.52">8805 7768 0,'21'0'47,"1"0"-47,-1 0 16,0 0-16,0 0 15,0 0-15,0-21 0,1 21 16,-1-21-1,-42 42 17,-1-21-17,22 21-15,-21 0 0,0-21 0,0 22 16,21-1-16,-21 0 0,0 0 0,-1 0 16,1 0-16,21 1 0,-21-1 15,0 0-15,0 0 0,0-21 16,21 21-16,0-42 47,21 21-16,0 0-15,0 0-1,0 0-15,0 0 16,1 0-16,-1 0 0,0-21 15,0 21 1,-21-21 0,0 0-1</inkml:trace>
  <inkml:trace contextRef="#ctx0" brushRef="#br0" timeOffset="76206.44">5948 8319 0,'0'-22'0,"0"44"47,0-1-47,0 0 0,0 0 15,0 0-15,0 0 0,0 1 16,0-1-16,0 0 0,0 0 0,0 0 16,0 0-16,0 1 0,0-1 15,0 0 1,21-21-1,0-21 1,0 0-16</inkml:trace>
  <inkml:trace contextRef="#ctx0" brushRef="#br0" timeOffset="76398.09">6223 8297 0,'21'0'0,"-42"0"0,63 0 0,-21 0 15,-21 22-15,0-1 16,0 0-16,0 0 16,0 0-16,0 0 0,0 1 15,0-1-15,0 0 0,0 0 0,-21 0 16,21 0-16,-21-21 16,0 22-16,0-22 15</inkml:trace>
  <inkml:trace contextRef="#ctx0" brushRef="#br0" timeOffset="76962.02">6921 8403 0,'0'0'0,"-21"0"15,0 0-15,0 0 16,0 0-16,0 0 0,-1 0 16,1 0-16,0 21 0,0 1 0,0-1 15,0 0-15,21 0 16,0 0-1,21-21 1,0 0-16,0 21 16,0-21-1,-21 22 1,0-1 0,0 0-1,-21-21-15,21 21 0,-21-21 16,0 0-16,21 21 15,-21-21-15,-1 0 16,22 21 0,0 1-16,0-1 15,-21 0-15,21 0 16,-21 0-16,21 0 0,-21 1 16,21-1-16,0 0 0,-21 21 0,0-21 15,21 1-15,-22 20 0,22-21 16,0 0-16,0 0 0,-21 1 0,21-1 15,0 0-15,21-21 16</inkml:trace>
  <inkml:trace contextRef="#ctx0" brushRef="#br0" timeOffset="77303.89">6816 9250 0,'0'0'0,"0"21"47,0 0-32,0 0-15,21-21 16,-21 22-16,0-1 0,0 0 15,0 0-15,0 0 0,0 0 0,0 1 16,-21-1-16,21 21 0,0-21 0,0 0 16,-43 43-1,43-43-15,-21 0 16,21 0-16,-21-21 16,0 0-16,21 22 0,-21-22 15,-1 0-15</inkml:trace>
  <inkml:trace contextRef="#ctx0" brushRef="#br0" timeOffset="78574.17">13758 7641 0,'-42'0'0,"84"0"0,-105 0 0,20 0 0,22 0 15,0 0-15,-21 0 0,21 0 16,-1 0-16,1 0 15,42 0 17,1 0-32,-1 0 0,0 0 15,0 0-15,21 0 0,-20 0 0,20 0 16,21 0-16,-20 0 0,20 0 16,1 0-16,20-21 0,1 21 0,-21 0 0,20-21 15,1 0-15,0 21 16,-22 0-16,22 0 0,-22 0 0,22-21 15,-22 21-15,1 0 0,-22 0 0,1 0 16,-1 0-16,-21 0 0,0 0 0,0 0 16,-42 0 15,0 0-15,0 0-16,0 0 0,0 21 15,-1 0-15,1-21 0,0 21 16,0-21-16,0 21 15,0-21-15,-1 21 16</inkml:trace>
  <inkml:trace contextRef="#ctx0" brushRef="#br0" timeOffset="78974.39">13610 8043 0,'-42'22'0,"84"-44"0,-105 44 0,41-22 0,22 21 15,22-21 17,-1 0-32,0 0 15,0 0-15,21 0 0,1 0 0,-1 0 16,0 0-16,22 0 0,-1 0 0,1 0 15,-1 0-15,22-21 0,-21 21 0,20 0 16,-20 0-16,-1-22 0,1 22 16,-1 0-16,1 0 0,-1 0 0,-20 0 15,-1 0-15,0 0 0,-21 0 0,1 0 16,-1 0-16,0 0 0,0 0 16,-42 0 15,0 0-31,0 0 0,-1 0 15,1 0-15,0 0 16,0 0-16,0 0 16,0 22-16,-1-22 0,1 0 0</inkml:trace>
  <inkml:trace contextRef="#ctx0" brushRef="#br0" timeOffset="79366.17">13695 8509 0,'-21'0'0,"42"0"0,-64 0 15,22 21-15,0-21 0,0 0 16,42 0 0,0 0-1,0 0-15,22 0 0,-1 0 0,0 0 16,1 0-16,-1 0 0,22 0 0,-1 0 15,1 0-15,-1 0 0,1 0 16,-1 0-16,22-21 0,-22 21 0,1 0 16,-1 0-16,-20 0 0,20 0 15,-21 0-15,1 0 0,-22 0 0,0 0 16,0 0-16,0 0 0,1 0 16,-44 0 77,1 0-93,0 0 0</inkml:trace>
  <inkml:trace contextRef="#ctx0" brushRef="#br0" timeOffset="85563.64">12827 7197 0,'0'0'0,"-21"0"16,0 0-1,-1 0-15,1 0 16,0 0-16,0 0 0,0 0 16,0 0-16,-1 0 15,1 0 1,0 0 0,42 0 77,0 0-93,1 0 0,-1-21 16,0 21-16,0 0 0,0 0 0,22 0 16,-22 0-16,21 0 0,0 0 15,1 0-15,-1 0 0,0 0 0,1 0 16,-1 0-16,0 0 0,22 0 0,-22 0 15,1 0-15,20 0 0,1 0 0,-22 0 16,21 21-16,1-21 0,-1 0 16,1 0-16,21 21 0,-22 0 0,22-21 15,-22 0-15,22 0 0,0 21 0,-1-21 16,1 0-16,-22 21 0,1-21 0,21 0 16,-22 0-16,1 0 0,-22 22 15,21-22-15,-20 0 0,-1 0 0,0 0 16,1 0-16,-1 0 0,-21 0 15,22 0-15,-22 0 0,0 0 0,0 0 16,0 0-16,0 0 0,-21-22 0,22 22 16,-1 0-1,-42 0 32,21-21-47,0 0 16,0 0-1</inkml:trace>
  <inkml:trace contextRef="#ctx0" brushRef="#br0" timeOffset="85982.36">16129 6837 0,'0'0'15,"0"21"32,0 0-31,0 0-16,0 1 0,0-1 0,-21-21 16,21 21-16,-21 0 0,21 0 15,0 0-15,0 1 16,-22-22-16,22 21 15,0-42 32</inkml:trace>
  <inkml:trace contextRef="#ctx0" brushRef="#br0" timeOffset="86302.27">16214 6646 0,'-22'0'15,"1"0"-15,21 22 16,21-22 31,-21-22-32,0 1 1,0 0-16,0 0 16,-21 21 15,21 21-31,0 0 16,-21-21-16,21 21 0,0 1 15,0-1-15,0 0 0,0 0 16,0 0-16</inkml:trace>
  <inkml:trace contextRef="#ctx0" brushRef="#br0" timeOffset="86990.68">16489 6858 0,'0'0'0,"-21"0"16,21 21-1,0 0-15,-22 1 16,1-1-16,21 0 16,0 0-16,0 0 0,0 0 15,-21-21-15,21 22 16,0-1 0,-21-21-16,0 0 31,0 0-16,21-21 1,0-1-16,0 1 16,0 0-16,21 0 15,0 0-15,0 0 0,0-1 16,0 1-16,1 21 0,-22-21 0,21 21 16,0 0-16,0 0 0,0-21 0,0 21 15,1 0-15,-1 0 16,-21 21-16,0 0 0,0 0 15,0 1-15,21-22 0,-21 21 0,0 0 16,0 0-16,0 0 16,0 0-16,0 1 15,-21-22-15,0 0 32,-1 0-17,22-22 1,0 1-16,0 0 15,22 21-15,-1-21 0,0 0 0,0 21 16,0-21-16,-21-1 0,21 22 0,1-21 16,-1 0-16,0 21 0,0 0 15,0 0-15,0 0 16,-21 21-16,0 0 0,0 1 16,0-1-16,0 0 15,0 0-15,0 0 16,0 0-16,0 1 15,0-1 1,-21-21-16,42 0 31</inkml:trace>
  <inkml:trace contextRef="#ctx0" brushRef="#br0" timeOffset="87349.99">17145 6816 0,'0'0'0,"0"21"63,0 0-63,-21-21 0,21 21 0,0 22 15,0-22-15,0 0 0,0 0 0,-21 0 16,21 22-16,-22-22 0,22 21 0,0-21 15,0 22-15,0-1 0,-21 0 0,21 1 16,-21-1-16,21-21 0,-21 21 16,21 1-16,-21-22 0,0 21 15,21-21-15,0 22 0,-22-22 0,1 0 16,21 0-16,-21 0 0,21 1 16,0-44 30,0 1-46,0 0 16,0 0-16,0 0 0,0 0 16,0-1-16,21 1 0,0-21 0</inkml:trace>
  <inkml:trace contextRef="#ctx0" brushRef="#br0" timeOffset="87673.53">17081 6964 0,'0'-21'0,"0"42"0,0-63 0,0 20 15,0 1-15,0 0 0,0 0 16,22 0-16,-22 0 16,21 21-16,0-22 0,0 22 15,0 0-15,0 0 0,1 0 16,-1 0-16,0 0 0,0 0 0,0 0 16,0 22-16,-21-1 15,0 0-15,0 0 16,0 0-16,0 0 0,-21-21 0,0 22 15,0-1-15,0 0 16,0-21-16,-1 0 0,1 0 0,0 21 16,0-21-16,0 0 15,0 0-15,42 0 32,0 0-17,0 0-15,0 0 0,22 0 16</inkml:trace>
  <inkml:trace contextRef="#ctx0" brushRef="#br0" timeOffset="88050.5">17568 6816 0,'21'-21'0,"-21"-1"16,-21 22-1,0 0-15,0 0 0,0 0 16,0 0-16,21 22 0,-22-22 15,1 21-15,0 0 0,21 0 16,-21 0-16,21 0 0,-21 1 16,21-1-16,0 0 0,0 0 15,21 0-15,0-21 16,0 0-16,0 0 16,1 0-16,-1 0 0,0 0 0,0 0 15,-21-21-15,21 21 0,0-21 16,1 0-16,-1 21 0,-21-21 0,0-1 15,0 1-15,0 0 0,21 0 0,-21 0 16,0 0-16,0-1 0,0 1 16,-21 21-16,0 0 15,-1 0-15,1 0 0,0 0 16,0 21-16,0-21 0,21 22 16,-21-1-16,21 0 15,21-21 1</inkml:trace>
  <inkml:trace contextRef="#ctx0" brushRef="#br0" timeOffset="88472.15">17822 6795 0,'0'0'0,"0"-22"15,0 1-15,0 0 16,21 21 31,-21 21-47,0 0 0,0 1 15,0-1-15,0 0 0,0 0 16,0 0-16,0 0 0,0 1 16,0-1-16,0 0 15,0 0-15,0 0 16,0-42 15,0 0-15,0 0-1,0 0-15,0-1 0,0 1 16,0 0-16,22 0 0,-1 0 0,-21 0 16,0-1-16,21 1 0,0 21 15,-21-21-15,21 0 0,-21 0 16,21 0-1,1 21 1,-1 0 0,0 0-16</inkml:trace>
  <inkml:trace contextRef="#ctx0" brushRef="#br0" timeOffset="88838.36">18288 6477 0,'0'0'0,"0"-21"0,21 0 0,-21 0 16,0-1-16,0 1 16,0 42 15,0 1-31,0 20 16,-21-21-16,21 0 0,-21 22 15,0-22-15,-1 21 0,22-21 0,-21 22 16,21-1-16,-21-21 0,21 0 0,-21 22 15,21-22-15,-21 0 0,21 0 0,0 0 16,0 0-16,0 1 0,0-1 0,0 0 16,0 0-16,0 0 15,21-21 1,0 0-16,0 0 16,0 0-16,1 0 0,-1 0 15,0 0-15,0-21 0,0 0 16,0 0-16,-21 0 15,22-1-15,-22 1 16,21 0-16,0 0 0,-21 0 16</inkml:trace>
  <inkml:trace contextRef="#ctx0" brushRef="#br0" timeOffset="89094.38">18203 6625 0,'0'0'0,"21"0"31,1 0-31,-1 0 16,0 0-16,0-21 0,0 21 0,0-21 15,1 21-15,-1 0 0,0 0 0,0 0 16,0 0-16,0 0 0,1-21 0,-1 21 16,0 0-1,0 0-15,-63 0 63,21 0-63,-1 0 0</inkml:trace>
  <inkml:trace contextRef="#ctx0" brushRef="#br0" timeOffset="96642.31">974 10456 0,'-22'0'78,"22"-21"-31,0 0-47,22 0 16,-1 0-16,0 21 15,0 0-15,0-21 0,0 21 16,1 0-16,-1 0 16,0 0-16,0 0 0,0 0 15,0 0-15,-21 21 0,0 0 0,0 0 16,0 0-16,0 0 15,0 1-15,0-1 0,0 0 0,-21 0 16,0 0-16,0 0 0,0 1 16,-22-1-16,22-21 0,0 21 15,0 0-15,0-21 16,0 0-16,-1 0 0,22-21 31,0 0-15,0 0-16,0-1 15,22 22 1,-1 0-16,0 0 0,0-21 16,0 21-16,0 0 0,1 0 15,-1 0-15,0 0 0,0 0 16,-21 21-16,21-21 0,0 22 0,-21-1 16,22 0-1,-22 0-15,21-21 0,-21 21 0,0 0 16,0 1-16,0-1 0,0 0 0,0 0 15,0 0-15,-21 0 0,-1 1 16,1-22-16,0 21 0,0 0 0,-21-21 16,20 0-16,1 21 0,0-21 15,0 0-15,0 0 0,0 0 0,-1 0 16,1 0-16,0 0 0,0-21 0,0 0 16,0 21-16,21-21 0,-22-1 15,1 22-15,0-21 16,21 0 15,-21 21-31,42 0 47,0 0-47,0-21 16,1 21-16</inkml:trace>
  <inkml:trace contextRef="#ctx0" brushRef="#br0" timeOffset="97192.39">1714 10605 0,'0'21'31,"22"-21"0,-1-21-15,-21-1-16,0 1 31,-21 21 0,-1 0-31,1 0 16,21 21 0,-21-21 140,21-21-94</inkml:trace>
  <inkml:trace contextRef="#ctx0" brushRef="#br0" timeOffset="100388.37">2667 10393 0,'21'0'16,"0"0"-1,0 0-15,1-21 16,-1 0-16,0 21 0,0-22 0,0 1 15,0 0-15,1 21 0,-1-21 16,0 0-16,0 0 0,0 21 0,0-22 16,-21 1-16,22 21 0,-22-21 0,0 0 15,0 0-15,0 0 32,-22 21-17,22 21-15,-21 0 16,21 0-16,0 0 0,0 0 0,0 22 15,0-1-15,0 22 0,0-22 16,0 0-16,0 22 0,0-22 0,0 0 16,0 1-16,0-1 0,0 0 0,0 1 15,0-22-15,0 21 0,0-21 16,0 1-16,0 20 0,-21-21 0,21 0 16,-21-21-16,0 21 0,21 1 0,-21-22 15,-1 0-15,1 21 0,0-21 16,0 0-16,0 0 0,0 0 0,-1 0 15,1 0-15,0-21 0,-21-1 16,21 22-16,-1-21 0,-20 0 16,21 0-16,0 0 0,-22 21 0,22-21 15,0-1-15,0 22 0,0 0 16,21 22 0,0-1-1,21 0-15,-21 0 0,21-21 16,0 21-16,22 0 0,-22 1 0,0-22 15,21 21-15,1-21 0,-22 0 0,21 0 16,0 0-16,1 0 0,-1 0 16,0 0-16,1 0 0,-1 0 15,0-21-15,-20 21 0,20-22 0,0 1 16,-21 0-16,1 0 0,-1 21 16,0-21-16,0 0 0,-21-1 0,21 1 15,-21 0-15,0 0 0,0 0 0,0 0 16,0-1-16,0 1 15,0 42 1,0 1-16,0-1 16,0 0-16,0 0 15,0 0-15,0 0 0,0 1 0,0-1 16,0 0-16,0 0 0,0 0 0,0 0 16,0 1-1,0-44 32,0 1-47,0 0 0,0 0 16,0 0-16,0 0 0,0-1 0,0 1 15,0 0-15,0 0 0,21 0 16,1 0-16,-1-1 0,-21 1 0,21 0 16,0 0-16,0 21 0,0 0 0,1 0 15,-1 0-15,0 21 16,0 0-16,0 0 15,-21 1-15,0-1 0,21 0 0,1 0 16,-1 0-16,-21 0 0,0 1 0,0-1 16,21 21-16,-21-21 15,0 0-15,0 1 0,0-1 16,0-42 15,0-1-15,0 1-16,0 0 0,0 0 15,21 0-15,-21 0 0,21-22 16,0 22-16,1 0 0,-1-21 0,0 20 16,0 1-16,0 0 0,22 0 15,-22 21-15,0 0 0,0 0 16,0 0-16,0 0 0,-21 21 0,22 0 16,-1 0-16,-21 1 0,0-1 15,0 0-15,0 0 0,0 0 0,0 0 16,0 1-16,0-1 0,0 0 15,0 0-15,-21 0 0,21 0 16,-22-21-16,22 22 0,22-44 47,-1 22-31</inkml:trace>
  <inkml:trace contextRef="#ctx0" brushRef="#br0" timeOffset="100734.23">4233 10626 0,'0'-21'0,"0"42"0,0-64 15,-21 43 17,21 22-32,0-1 0,0 0 15,-21 0-15,21 0 0,0 22 0,0-22 16,0 21-16,0 0 15,0-20-15,0 20 0,0 21 0,0-20 16,0 20-16,0 1 0,0-1 0,0 1 16,0-1-16,0 22 0,-21-22 0,21 22 15,-21-21-15,21-1 0,-22 1 16,22-1-16,0-21 0,0 1 0,0-1 16,0 0-16,-21-20 0,21-1 0,0 0 15,-21 0-15,21 0 0,-21-21 16,21-21-1,0 0-15,0 0 16,0-22-16,0 22 0,0 0 0,0-21 16,0-1-16,0 1 0,0 0 0,0-1 15,0-20-15</inkml:trace>
  <inkml:trace contextRef="#ctx0" brushRef="#br0" timeOffset="101050.14">4127 10795 0,'0'-21'0,"0"42"0,0-63 0,0 21 16,0-1-16,22 1 0,-1 0 16,-21 0-16,21 0 0,0 0 0,0 21 15,0-22-15,1 1 0,-1 21 0,21 0 16,-21 0-16,22 0 0,-22 0 16,21 21-16,-21 1 0,0-1 15,1 0-15,-1 21 0,-21-21 0,0 1 16,0 20-16,0-21 0,0 0 0,-21 22 15,-22-22-15,22 0 0,0 0 16,0 0-16,0 0 0,-1-21 0,1 22 16,0-22-16,21 21 0,-21-21 0,0 0 15,21 21-15,-21-21 16,42 0 15,0 0-31,0-21 0,0 21 16,0-21-16,1 21 0</inkml:trace>
  <inkml:trace contextRef="#ctx0" brushRef="#br0" timeOffset="101482.34">4889 10668 0,'0'0'16,"22"-21"-16,-22 0 0,0 0 0,0-1 15,-22 22 1,1 0-16,0 0 15,0 0-15,21 22 0,-21-1 0,0 0 16,-1 0-16,1 0 0,0 0 0,0 1 16,0 20-16,21-21 0,-21 21 15,21-20-15,0-1 0,0 0 16,0 0-16,0 0 0,0 0 0,0 1 16,21-22-16,0 21 0,21-21 15,-21 0-15,1 0 0,-1 0 16,0 0-16,0 0 0,0-21 0,0 21 15,1-22-15,-1 1 0,0 0 0,0 0 16,-21 0-16,0 0 0,0-22 16,0 22-16,0 0 0,0 0 15,0 0-15,0-1 0,-21 1 0,0 0 16,0 0-16,-1 21 0,1 0 16,0 0-16,0 0 15,0 0-15,0 0 0,-22 21 0,22 0 16,0-21-16,0 21 0,0 1 0,21-1 15,-22 0-15,22 0 16,0 0-16,22-21 16,-1 0-1,0 0-15</inkml:trace>
  <inkml:trace contextRef="#ctx0" brushRef="#br0" timeOffset="102174.25">5080 10922 0,'21'-21'63,"0"21"-63,-21-21 0,21 21 16,1-21-16,-22-1 0,21 1 15,0 21-15,-21-21 0,21 0 0,-21 0 16,21 21-16,-21-21 0,21-1 0,-21 1 15,0 42 17,0 1-17,0-1-15,0 0 0,0 0 0,-21 0 16,21 0-16,0 1 0,0-1 16,0 21-16,0-21 0,0 0 0,0 1 15,0-1-15,21 0 0,1-21 16,-1 21-16,0-21 15,0 0-15,0 0 0,0 0 0,1 0 16,-1 0-16,21-21 0,-21 21 0,0-21 16,1 0-16,20-1 0,-21 1 15,0 0-15,0 0 0,1 0 0,-1 0 16,0-1-16,-21-20 0,21 21 0,0-21 16,-21-1-16,0 1 0,21 0 15,-21-1-15,22 1 0,-22 0 0,21 20 16,-21-20-16,0 0 0,0 21 15,0-1-15,0 1 0,0 0 0,-21 21 32,-1 21-32,1 0 15,21 1-15,-21 20 0,21-21 0,-21 21 16,21 1-16,0-1 0,0 22 16,0-22-16,0 0 0,0 1 15,0-1-15,0-21 0,0 21 0,0-20 16,0 20-16,21-21 0,0 0 15,-21 0-15,21 1 0,1-1 0,-22 0 16,21-21-16,0 21 0,0-21 16,0 0-16,0 0 0,1 0 15,-1 0-15,0 0 0,0 0 16,-21-21-16,0 0 0,21 21 0,0-21 16,-21-1-16,0 1 0,0 0 15,22 0-15,-22 0 0,0 0 0,0-1 16,0-20-16,0 21 0</inkml:trace>
  <inkml:trace contextRef="#ctx0" brushRef="#br0" timeOffset="102454.26">5757 10647 0,'0'0'0,"21"0"47,1 0-47,-1-21 15,0 21-15,0 0 0,0 0 0,0-21 16,1 21-16,-1 0 0,0 0 0,0 0 16,0 0-16,0 0 15,-21-22-15,22 22 16,-1 0-16,0 0 31,-42-21 16,0 21-47</inkml:trace>
  <inkml:trace contextRef="#ctx0" brushRef="#br0" timeOffset="104398.57">7239 10880 0,'0'0'16,"0"21"-16,0 0 15,0 0 1,0-42 15,21 0-31,-21 0 0,21 0 16,0-1-16,1 1 0,-1 0 15,0 0-15,0 0 0,0-22 16,22 22-16,-22-21 0,0 21 0,0-22 16,0 22-16,0-21 0,1 21 0,-1-22 15,-21 22-15,0 0 0,0 0 16,0 0-16,-21 21 15,-1 21-15,1 0 16,0 0-16,0 0 0,0 22 16,21-22-16,-21 21 0,21-21 0,0 22 15,0-22-15,0 0 0,0 21 0,0-20 16,21-1-16,0 0 0,0 0 16,0 0-16,-21 0 0,21-21 15,1 22-15,-1-1 0,0-21 0,0 21 16,-21 0-1,-21-21-15,0 0 0,-22 0 16,22 0-16,-21 0 0,21 0 16,0 0-16,-22 0 0,22 0 0,0 0 15,0-21-15,0 21 0,-1-21 0,22 42 47,0 0-47,0 0 16,22 0-16,-1-21 0,-21 22 0,21-22 15,0 21-15,0-21 16,0 0-16,1 21 0,-1-21 0,0 0 16,21 0-16,-21 0 0,22 0 0,-1 0 15,-21-21-15,22 21 0,-1-21 0,0-1 16,1 1-16,-1 0 0,0 0 16,1 0-16,-1 0 0,0-22 0,-21 22 15,22-21-15,-22-1 0,0 1 0,0 0 16,0-1-16,1 1 0,-1 0 0,0-22 15,0 22-15,-21 0 0,0-1 16,0 22-16,21-21 0,-21 21 0,0-1 16,0 1-16,0 42 31,0 1-31,-21 20 16,0-21-16,21 21 0,-21 1 0,0 20 15,21-20-15,-22-1 0,22 0 0,-21 1 16,21-1-16,0 0 0,0 1 15,0-1-15,0-21 0,0 0 0,0 0 16,0 1-16,0-1 0,0 0 0,21-21 16,-21 21-16,22-21 0,-1 0 15,0 0 1,-21-21-16,0 0 16,0 0-16,0-1 0,0 1 15</inkml:trace>
  <inkml:trace contextRef="#ctx0" brushRef="#br0" timeOffset="104566.76">8064 10668 0,'0'-21'16,"0"42"-16,0-63 15,0 21-15,22-1 16,-1 22 0,0 0-16,0 0 0,0-21 15,0 21-15,1 0 0,-1 0 0,0 0 16,-21-21-16,21 21 0,0-21 0,0 0 15,1 21-15</inkml:trace>
  <inkml:trace contextRef="#ctx0" brushRef="#br0" timeOffset="106323.24">8784 10837 0,'21'0'16,"0"0"-16,1-21 0,-1 0 15,0 21-15,-21-21 0,21 0 16,0 0-16,22-22 0,-22 22 16,-21-21-16,0 21 0,0-1 0,0 1 15,0-21-15,0 21 0,0 0 16,-21-1-16,-1 22 0,1 0 0,0 0 15,0 0-15,-21 0 0,20 0 0,-20 22 16,0-1-16,21 0 0,-22 21 0,1-21 16,21 22-16,-22-22 0,22 21 15,0 1-15,0-22 0,21 21 0,0-21 16,0 22-16,0-22 0,0 0 0,0 0 16,0 0-16,21-21 15,0 21-15,0-21 0,1 0 16,-1 0-16,0 0 0,21-21 0,-21 0 15,22 21-15,-22-21 0,0 0 0,21 0 16,-20-1-16,-1 1 0,0 0 0,0-21 16,0 21-16,0-22 0,1 1 15,-1 0-15,-21-1 0,21 22 0,-21-21 16,0-1-16,0 1 0,0 21 0,0 0 16,0 0-16,0-1 0,0 44 31,0-1-31,-21 0 15,0 0-15,21 21 0,-22 1 0,22-22 16,0 21-16,0 1 0,0-1 16,0-21-16,0 21 0,0-20 0,0-1 15,0 21-15,22-21 0,-1 0 0,-21 1 16,21-1-16,0-21 0,0 21 0,0-21 16,1 0-16,-1 0 0,0 0 15,21 0-15,-21 0 0,1 0 0,-1 0 16,21-21-16,-21 0 0,0 21 0,22-22 15,-22 1-15,0-21 0,0 21 0,0 0 16,1-22-16,-22 1 0,21 0 16,0-1-16,-21 1 0,21 0 0,-21-22 15,21 22-15,0-1 0,-21 1 16,22 0-16,-1-1 0,-21 1 0,21 0 16,0 21-16,-21-22 0,0 22 0,21 0 15,-21 0-15,0 42 31,0 0-31,-21 0 0,0 0 0,21 1 16,-21 20-16,0-21 0,-1 21 16,1 1-16,21-1 0,-21 0 0,21 1 15,-21-1-15,21 0 0,-21 1 0,21-22 16,0 21-16,0 1 0,0-22 0,0 21 16,0-21-16,21 0 15,0 1-15,0-1 0,0-21 0,22 21 16,-22-21-16,0 0 0,21 0 0,-20 0 15,20 0-15,-21 0 0,0 0 0,22 0 16,-22 0-16,21-21 0,-21 0 0,22-1 16,-22 1-16,0 0 0,0 0 15,0 0-15,-21 0 0,0-22 0,0 22 16,0 0-16,0-21 0,0 20 0,0 1 16,0 0-16,-21 21 31,0 0-31,0 21 0,0 0 0,21 1 15,0 20-15,-22-21 0,22 0 16,0 0-16,0 1 0,0-1 0,0 0 16,0 0-16,0 0 0,22 0 15,-1 1-15,0-22 0,0 21 0,0-21 16,0 0-16,1 0 0,-1 0 0,0 0 16,0 0-16,21 0 0,-20 0 0,-1-21 15,0 21-15,0-22 0,0 1 16,-21 0-16,21 0 0,-21 0 0,22 0 15,-22-1-15,0 1 0,0-21 0,0 21 16,0 0-16,0-1 0,0 1 0,0 0 16,0 0-16,0 42 31,-22 0-31,22 0 16,0 22-16,0-22 0,-21 0 0,21 0 15,-21 22-15,21-22 0,0 0 0,0 0 16,0 0-16,0 0 0,0 1 15,0-1-15,0 0 0,0 0 16,0-42 15,0 0-15,0 0-16,0-1 16,21 1-16,0 0 0,-21 0 0,0 0 15,22 0-15,-1-1 0,0-20 0,0 21 16,-21 0-16,21 0 0,0-1 15,1 1-15,-1 0 0,0 0 0,0 21 16,0 0-16,0 0 16,-21 21-16,22-21 0,-22 42 15,0-20-15,0-1 16,0 0-16,0 0 0,0 21 0,0-20 0,0-1 16,0 0-16,0 0 0,0 0 0,0 0 15,0 1-15,0-1 16,0-42 15,0-1-15,0 1-16,0 0 15,0 0-15,21 0 0,-21-22 0,21 22 16,0 0-16,-21-21 0,21 21 0,0-22 16,1 22-16,-1 0 0,0 0 15,0 0-15,0-1 0,0 22 16,1 0-16,-1 22 0,-21 20 15,0-21-15,0 0 0,0 0 16,0 22-16,0-22 0,0 0 16,0 21-16,0-20 0,0-1 15,0 0-15,0 0 0,0 0 16,0 0-16,0 1 16,-21-22-1,-1 0-15,1 0 16,21-22-16,-21 1 15,0 21-15,0-21 0,0 0 0,-1 0 16</inkml:trace>
  <inkml:trace contextRef="#ctx0" brushRef="#br0" timeOffset="106566.83">9694 10266 0,'-21'0'15,"42"0"1,0 0 0,1 0-16,-1 0 0,21-21 15,-21 21-15,0 0 0,1 0 16,20 0-16,-21 0 0,0 0 0,0 0 16,1-21-16,-1 21 15,-21-22 16</inkml:trace>
  <inkml:trace contextRef="#ctx0" brushRef="#br0" timeOffset="107782.32">11049 10562 0,'0'-21'16,"21"0"-16,-21 0 15,21 21-15,0-21 0,1-1 0,-1 1 16,0 21-16,0-21 0,0 0 15,0 0-15,1 0 0,-22-1 0,0 1 16,-22 21 0,1 0-1,0 0-15,0 0 0,0 21 16,0 1-16,-1-1 0,1 0 16,0 0-16,0 21 0,0-20 0,21-1 15,0 0-15,0 0 0,0 21 0,0-20 16,0-1-16,0 0 0,21-21 15,-21 21-15,21 0 0,0-21 0,0 0 16,1 21-16,-1-21 0,21 0 0,-21 0 16,0 0-16,22 0 0,-22 0 0,0-21 15,21 21-15,-20-21 0,-1 0 16,0 21-16,21-21 0,-21 0 0,-21-1 16,22 1-16,-1 0 0,-21 0 0,21 0 15,-21 0-15,0-1 0,0 1 0,0 0 16,0 0-16,-21 42 47,21 0-47,0 0 0,-21 1 0,-1 20 15,22-21-15,0 0 0,0 0 0,-21 1 16,21-1-16,0 0 0,-21 0 16,21 0-16,0 0 0,0 1 15,0-44 32,0 1-47,21 21 0,0-21 16,-21 0-16,22 0 0,-1 0 15,-21-1-15,21 1 0,0-21 0,-21 21 16,21 0-16,0-22 0,1 22 0,-1 0 16,0 0-16,0 0 0,0-1 0,0 1 15,-21 0-15,22 21 0,-1 0 16,0 0-16,0 21 15,-21 0-15,21 1 0,-21-1 0,0 21 16,0-21-16,0 22 0,0-22 0,0 0 16,0 21-16,0-21 0,0 1 0,0 20 15,0-21-15,21 0 0,-21 0 16,22 1-16,-1-1 16,0-21-16,0 21 0,0-21 15,0 0-15,1 0 0,-1 0 0,0 0 16,0 0-16,0 0 0,0-21 0,1 0 15,-1-1-15,0 1 16,0 0-16,0 0 0,0-21 16,1 20-16,-22-20 0,21 0 0,0-1 0,0 1 15,0 0-15,-21-1 0,21 1 0,1 0 16,-1-1-16,-21 1 0,21 0 0,0-1 16,-21 22-16,21 0 0,-21-21 15,0 21-15,0-1 0,0 1 16,-21 21-1,0 21-15,0 1 0,21-1 16,-21 0-16,-1 0 0,22 0 16,0 22-16,-21-22 0,0 21 0,21 0 15,0-20-15,0 20 0,0 0 0,0 1 16,0-1-16,0 0 0,0 1 0,0-1 16,0-21-16,0 0 0,0 22 0,21-22 15,0 0-15,-21 0 0,22-21 16,-1 21-16,0-21 0,0 0 15,0 0-15,0 0 0,1 0 16,-1 0-16,0 0 0,-21-21 16,21 21-16,0-21 15,-21 0-15,21 0 16,-21-1-16,0 1 16,0 0-16,0 0 0,22 0 0,-22 0 15,0-1-15,0 1 0</inkml:trace>
  <inkml:trace contextRef="#ctx0" brushRef="#br0" timeOffset="108094.24">12192 10245 0,'0'0'0,"-21"-21"15,42 21 16,0 0-31,0 0 0,0 0 16,22 0-16,-22-22 0,21 22 0,-21 0 16,22 0-16,-22 0 0,0 0 0,0 0 15,0 0-15,1 0 0,-1-21 0,0 21 16,0 0-16,0 0 16,0 0 15,-21 21 0,-21-21-31,0 0 16,0 0-16,0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09:2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1037 0,'0'-21'31,"0"0"-15,0 0-16,0 0 15,0-1-15,0 1 16,0 0-16,0 0 16,21 0-16,-21 0 15,0-1-15,22 22 0,-22-21 16,0 0-16,0 0 0,0 0 0,0 0 15,0-1-15,0 1 16,0 0-16,0 0 0,0 0 16,0 0-1,0 42 17,0 0-17,0 0-15,0 0 0,0 0 0,0 22 16,-22-1-16,1 22 0,0-1 0,0 1 15,0-1-15,0 1 0,-1-1 16,1 1-16,0-1 0,0-21 0,0 22 16,0-1-16,-1 1 0,1-1 15,0-20-15,21 20 0,-21-20 0,21-1 16,-21 0-16,21 1 0,0-1 16,0-21-16,0 21 0,0-20 15,0-1-15,0 0 0,0 0 16,0-42 15,21 0-31,0 0 0,-21-1 16,21-20-16,0 21 0,-21-21 15,22-1-15,-1-20 0,-21 20 0,21-20 16,0 21-16,0-22 0,0 1 16,1-1-16,-1 1 0,0-1 0,0 1 15,-21-22-15,21 21 0,0 1 0,1-22 16,-22 43-16,0-22 15,0 1-15,21 21 0,-21-1 0,0-20 16,0 20-16,21 22 0,-21-21 16,0 21-16,0 0 0,0-1 0,0 1 15,21 21 1,0 21-16,-21 1 0,21 20 0,1 0 16,-22 1-16,21-1 0,0 0 0,0 22 15,-21-1-15,0 1 0,0-1 16,21 1-16,-21-1 0,0 1 0,0-1 15,0-20-15,0 20 0,0 1 16,0-22-16,0 21 0,0-20 0,0-1 16,0 0-16,0 1 0,0-1 15,0 0-15,0-20 0,0-1 16,0 0-16,0 0 0,21 0 0,-21 0 16,0-42 30,0 0-46,0 0 0,0 0 16,-21 0-16,21-1 0,0 1 0,-21 0 16</inkml:trace>
  <inkml:trace contextRef="#ctx0" brushRef="#br0" timeOffset="271.99">2794 1482 0,'0'0'0,"-21"0"0,0 0 15,42 0 1,0 0-16,0 0 0,0-21 16,0 21-16,1 0 0,20-22 15,-21 22-15,21-21 0,1 21 0,-22 0 16,21-21-16,1 21 0,-22-21 16,21 21-16,-21 0 0,0 0 0,1 0 15,-1 0-15,-42 0 78,-1 0-78</inkml:trace>
  <inkml:trace contextRef="#ctx0" brushRef="#br0" timeOffset="1555.8">3979 1672 0,'21'0'16,"1"0"-16,-22-21 15,21 21 1,-21-21-16,21 21 0,-21-21 16,0 0-16,21-1 0,-21 1 15,0 0-15,0 0 0,0 0 16,0 0-16,-21-1 16,21 1-1,-21 21-15,0 0 0,-1 0 0,1 0 16,0 0-16,0 0 15,0 21-15,0 1 0,-1-1 0,-20 0 16,21 0-16,0 21 0,0-20 0,-1 20 16,1-21-16,0 21 0,21 1 15,0-22-15,-21 21 0,21-21 0,0 22 16,0-22-16,0 0 0,0 0 16,0 0-16,0 1 0,21-22 0,-21 21 15,21-21-15,0 0 0,1 21 0,-1-21 16,0 0-16,0 0 0,0 0 15,22 0-15,-22 0 0,0-21 16,0 0-16,0 21 0,0-22 0,1 1 16,-1 0-16,21-21 0,-21 21 0,0-22 15,1 1-15,-1 0 0,0-1 16,0 1-16,21 0 0,-20-1 0,-1 1 16,0 0-16,0-22 0,0 22 15,0-1-15,-21-20 0,22 21 0,-1-1 16,-21 1-16,0 0 0,0-1 0,0 1 15,0 0-15,0-1 0,0 22 16,0 0-16,0-21 0,0 20 16,0 1-16,-21 21 15,-1 0 1,1 21-16,0 1 0,21-1 0,-21 21 16,0 0-16,0 1 0,-1 20 15,22-20-15,-21 20 0,0 1 0,0-22 16,21 21-16,0-20 0,-21 20 0,21-20 15,-21 20-15,21-21 0,0 1 16,0-1-16,0 0 0,0 1 0,0-1 16,0-21-16,0 22 0,21-22 15,0 0-15,-21 0 0,21-21 0,0 21 16,0-21-16,1 0 0,-1 0 16,21 0-16,-21 0 0,0 0 0,22 0 15,-22-21-15,0 0 0,21 0 16,-20 21-16,-1-43 0,0 22 0,21 0 15,-21 0-15,1-21 0,-22 20 0,21 1 16,0-21-16,0 21 0,-21 0 16,0-1-16,21 1 0,-21 0 0,21 0 15,-21 42 17,0 0-32,0 0 0,0 1 15,0-1-15,0 21 0,0-21 0,0 22 16,0-22-16,0 0 15,0 21-15,0-21 0,0 1 0,0-1 16,0 0-16,0 0 0,0 0 0,0 0 16,22-21-16,-1 0 15,0 0-15,0 0 0,0 0 16,0-21-16,1 21 0,-1-21 0,-21 0 16,21 0-16,0-22 0,0 22 15,-21 0-15,21-21 0,-21 21 0,22-22 16,-22 1-16,0 21 0,21 0 0,-21-1 15,21 1-15,-21 0 0,0 0 0,0 42 47,0 0-31,0 0-16,0 1 0,0-1 16,0 0-16,0 0 0,0 0 0,0 0 15,0 1-15,0-1 0,0 0 0,0 0 16,0 0-16,0 0 0,0 1 15,0-1-15,0 0 16,0-42 31,0 0-47,21 21 16,0-22-16,0 1 0</inkml:trace>
  <inkml:trace contextRef="#ctx0" brushRef="#br0" timeOffset="2995.63">5736 1693 0,'21'-63'16,"-21"42"-16,21 0 15,-21-1-15,0 1 0,0 0 16,0 0-16,0 0 0,0 0 16,0-1-16,0 1 0,-21 21 15,0-21-15,0 21 0,0 0 16,0 0-16,-1 0 0,-20 21 15,21 0-15,-21 1 0,20-1 0,1 21 16,-21 0-16,21-20 0,0 20 16,-1 0-16,1-21 0,0 22 0,0-22 15,21 21-15,0-21 0,0 1 16,0-1-16,0 0 0,0 0 0,21 0 16,0-21-16,0 0 0,1 0 15,-1 0-15,0 0 0,21 0 16,-21 0-16,1-21 0,-1 0 0,21 0 15,-21 21-15,0-21 0,1-22 0,-1 22 16,0 0-16,0 0 0,0-22 16,-21 22-16,21-21 0,-21 21 0,22 0 15,-22-1-15,21 1 0,-21 0 0,0 0 16,0 0 0,0 42-1,0 0 1,0 0-16,0 0 0,-21 1 0,-1 20 15,22-21-15,-21 0 0,21 22 16,0-22-16,0 0 0,0 0 0,0 0 16,0 0-16,0 1 0,0-1 0,21-21 15,1 21-15,-1-21 0,0 0 16,0 0-16,0 0 0,0 0 0,1 0 16,-1 0-16,0-21 0,0 21 0,0-21 15,0-1-15,1 1 0,-1 21 16,-21-21-16,21-21 0,-21 21 15,21-1-15,-21 1 0,0 0 0,0 0 16,0 0-16,0 0 0,0-1 0,0 1 16,0 42 15,0 1-31,0-1 16,0 0-16,0 0 0,-21 21 15,21-20-15,0-1 0,-21 0 16,21 0-16,0 0 0,0 0 0,0 1 15,0-1-15,0 0 0,0 0 16,-21-21 15,21-21-15,0 0 0,0 0-16,0-1 15,0 1-15,0 0 0,21 0 0,-21 0 16,21-22-16,0 22 0,-21 0 0,21-21 15,0 21-15,1-1 0,-1 1 16,0 0-16,0 0 0,21 21 0,1 0 16,-22 0-16,0 0 15,0 0-15,-21 21 0,0 0 16,0 0-16,0 1 0,0-1 0,0 21 16,0-21-16,0 0 0,0 1 15,0 20-15,0-21 0,0 0 0,0 0 16,0 1-16,0-1 15,21 0-15,1-21 0,-1 21 16,0-21-16,0 0 0,0 0 16,0 0-16,1 0 0,-1-21 0,0 0 15,0 0-15,0-1 16,0 1-16,1 0 0,-22 0 0,21-21 16,0 20-16,-21-20 0,0 21 0,21-21 15,0-1-15,-21 1 0,0 0 16,21-1-16,1 1 0,-22 0 0,0-1 15,0 1-15,21 0 0,-21-1 16,21 1-16,-21 0 0,0 20 0,0 1 16,0 0-16,0 0 0,0 0 15,0 63 17,0-21-32,0 0 0,-21 22 15,0-1-15,21 0 0,-22 1 0,1-1 16,21 0-16,-21 1 0,0-1 15,21 0-15,-21 1 0,21-22 0,0 21 16,0 1-16,0-1 0,0-21 0,0 21 16,0-20-16,0 20 0,0-21 15,21 0-15,0 0 0,0-21 16,0 22-16,-21-1 0,22-21 0,-1 0 16,0 0-16,0 0 0,0 0 0,0 0 15,1 0-15,-1 0 0,0 0 0,0-21 16,0 21-16,-21-22 15,21 1-15,-21 0 0,0-21 16,0 21-16,0-1 0,0 1 0</inkml:trace>
  <inkml:trace contextRef="#ctx0" brushRef="#br0" timeOffset="3224.47">6710 1397 0,'-21'0'0,"42"0"0,-42 21 15,42-21 1,0 0 0,0 0-16,0 0 0,0-21 0,1 21 15,-1 0-15,0 0 0,0-21 16,21 21-16,-20 0 0,-1 0 0,0-21 16,0 21-16,0-21 0,0 21 15,-21-22 1,22 22-1</inkml:trace>
  <inkml:trace contextRef="#ctx0" brushRef="#br0" timeOffset="4532.54">7747 1651 0,'0'0'0,"0"-21"0,0-21 16,0 20-16,21 1 15,-21 0-15,0 0 0,0 0 0,0 0 16,0-1-16,-21 1 16,0 21-16,21-21 0,-21 21 15,-1 0-15,1 0 0,-21 0 0,21 0 16,0 21-16,-1 0 0,-20 1 0,21-1 16,0 0-16,-43 42 15,64-41-15,-21 20 0,0-21 16,21 21-16,-21-20 0,21-1 0,0 0 15,0 0-15,0 0 0,0 0 0,0 1 16,21-22-16,0 21 16,0-21-16,0 0 0,1 0 0,-1 0 15,0 0-15,21 0 0,-21-21 0,22-1 16,-22 22-16,21-21 0,-21 0 16,22 0-16,-22 0 0,0 0 0,0-1 15,0-20-15,1 21 0,-22 0 16,0 0-16,0-1 0,0 1 0,0 0 15,0 0-15,0 0 16,-22 42 0,1 0-1,21 0-15,0 0 0,-21 1 16,0 20-16,21-21 0,-21 0 0,21 22 16,-21-22-16,21 0 0,0 0 0,0 0 15,0 0-15,0 1 0,0-1 0,21 0 16,0-21-16,0 21 0,0-21 15,0 0-15,1 0 0,-1 0 0,0 0 16,21 0-16,1 0 0,-22 0 0,21 0 16,0-21-16,1 0 15,-22 21-15,21-21 0,-21-1 0,22 1 16,-22 0-16,0-21 0,0 21 0,0-1 16,1-20-16,-22 21 0,21 0 0,-21 0 15,0-1-15,0 1 0,0 0 16,0 0-16,0 0 0,-21 21 15,-1 0-15,1 0 0,0 0 0,0 0 16,0 0-16,-22 21 16,22-21-16,0 21 0,0 0 0,0 22 15,21-22-15,-21 0 0,21 0 0,-22 0 16,22 0-16,0 1 0,0-1 16,0 0-1,22-21-15,-1 0 0,0 0 0,0 0 16,0 0-16,0 0 0,1 0 15,-1 0-15,0 0 0,-21-21 0,21 0 16,0-1 0,-21 1-16,0 42 47,0 1-47,0-1 15,0 0-15,0 0 0,0 0 0,0 0 16,0 22-16,0-22 0,0 21 15,0 1-15,-21-1 0,21 0 16,-21 1-16,21-1 0,-21 0 0,21 22 16,0-22-16,0 22 0,-21-1 0,21 1 15,-22-1-15,22-21 0,0 22 0,0-1 16,-21-20-16,21 20 0,-21-20 16,0-1-16,21 0 0,0 1 0,-21-1 15,0-21-15,-1 21 0,1-20 0,21 20 16,-21-21-16,0 0 0,0-21 0,21 21 15,-21 1-15,-1-22 0,1 0 0,0 0 16,0 0-16,0 0 0,0 0 0,-22 0 16,22-22-16,0 1 15,0 0-15,0 0 0,-1 0 0,1 0 16,0-1-16,21-20 0,0 21 0,0-21 16,0 20-16,0-20 0,0 0 0,0-1 15,0 1-15,0 0 0,0-22 0,0 22 16,21 0-16,0-1 0,-21 1 15,22 0-15,-1-1 0,-21 1 0,21 0 16,0-1-16,0 1 0,-21 0 0,21-1 16,22 1-16,-22 21 0,0-22 0,21 1 15,-20 0-15,20-1 0,0 22 16</inkml:trace>
  <inkml:trace contextRef="#ctx0" brushRef="#br0" timeOffset="5204.29">8594 1715 0,'0'-22'16,"0"1"0,0 0-16,0 0 15,21 0-15,0 0 16,0-1-16,-21 1 15,0 0 1,0 0-16,-21 21 31,0 0-31,0 0 0,-1 21 16,22 0-16,-21 0 0,0 1 0,0-1 16,0 0-16,21 21 0,-21-21 0,21 1 15,-22 20-15,22-21 0,0 0 16,0 0-16,0 1 0,0-1 0,0 0 15,0 0-15,22 0 0,-1-21 16,0 0-16,0 0 0,0 0 16,0 0-16,1 0 0,-1 0 15,21 0-15,-21 0 0,0-21 0,1 0 16,20 21-16,-21-21 0,0 0 0,0-1 16,1 1-16,-1 0 0,0 0 15,0 0-15,0 0 0,0-1 0,1 1 16,-1 0-16,-21 0 0,0 0 0,21 0 15,-21-1-15,0 1 16,-21 21 0,21 21-16,-21-21 15,21 22-15,0-1 0,0 0 0,0 0 16,0 0-16,0 0 0,0 1 16,0-1-16,0 0 0,0 0 15,0 0-15,0 0 0,0 1 0,21-1 16,-21 0-16,0 0 0,0 0 15,0 0-15,-21 1 16,-1-22 0,1 0-16,0 0 0,0 0 15,0 0-15,0 0 0,-1 0 16,1 0-16,0 0 16,0 0-16,21-22 15,0 1-15</inkml:trace>
  <inkml:trace contextRef="#ctx0" brushRef="#br0" timeOffset="5907.47">10985 1080 0,'0'-43'0,"0"86"0,0-107 0,0 43 15,0 0-15,0 0 0,0-1 0,-21 22 16,0-21-16,0 21 0,0 0 15,0 0-15,-1 0 0,-20 21 0,21 1 16,-21-1-16,20 0 0,-20 21 0,21 22 16,0-22-16,0 22 0,-1-22 15,1 21-15,21-20 0,0-1 0,0 22 16,0-22-16,0 0 0,0 1 0,0-22 16,21 21-16,1-21 0,-1 0 0,21 1 15,0-22-15,-20 0 0,20 0 16,0 0-16,1 0 0,-1 0 15,21 0-15,-20-22 0,-1 1 0,22 0 16,-22-21-16,0 21 0,1-1 0,-1-20 16,-21 0-16,0 21 0,0-22 15,1 1-15,-22 0 0,0-22 0,0 22 16,0-1-16,-22 1 0,1-21 0,0 20 16,-21 22-16,21-21 0,-22 21 15,1-1-15,0 1 0,-1 0 0,1 21 16,0 0-16,20 0 0,-20 0 0,21 0 15,-21 21-15,20 0 0,-20 1 16,21-1-16,0 0 0,0 21 0,21-21 16,0 1-16,0-1 0,0 0 15,0 0-15,42 0 0,-21 0 16,21-21-16</inkml:trace>
  <inkml:trace contextRef="#ctx0" brushRef="#br0" timeOffset="6439.57">12044 741 0,'0'0'0,"-21"-21"0,-1 0 15,1-1-15,0 1 0,-21 0 0,21 21 16,-22 0-16,22 0 0,0 0 0,-21 0 16,20 0-16,1 21 15,0 0-15,0 22 0,0 20 0,0 1 16,-1-1-16,22 1 0,-21 20 0,0 1 15,21-21-15,-21 20 0,21 1 16,-21 0-16,0-1 0,-1-20 0,22 20 16,-21 1-16,0 0 0,21-1 0,-21-20 15,21 21-15,-21-1 0,21 1 0,0 0 16,0-1-16,0 1 0,0 0 16,0-1-16,0-20 0,0-1 0,0 1 15,0-1-15,-21-20 0,21 20 0,0-21 16,0-20-16,-22 20 0,22-21 15,0 0-15,0 0 0,-21-21 16,0 0-16,21-21 16,-21 0-16,0 0 0,0 0 0,21-22 15,-22 22-15,1-21 0,0 0 16,0-1-16,0-20 0,0 20 0,-1-20 16,1-1-16,21 22 0,-21-21 0,0-1 15,0 22-15,21-1 0,0 1 0,0 0 16,0 21-16,0-22 0,0 22 0,0 0 15,0-21-15,0 20 0,21 1 16,0 0-16,21-21 0,-20 21 0,20-22 16,0 22-16,-21-21 0,22-1 0,-1 1 15,0 21-15,1-21 0,-1-1 16,-21 22-16,0-21 0,22 21 16,-43-22-16,21 22 0,0 0 0,0 0 15,-21 0-15</inkml:trace>
  <inkml:trace contextRef="#ctx0" brushRef="#br0" timeOffset="7007.98">13652 995 0,'0'0'0,"0"-21"0,0 0 15,0-1-15,0 1 16,0 0-16,0 0 0,0 0 16,0 42 15,0 0-31,0 21 0,0 1 0,0-1 15,0 22-15,0-1 0,0 1 16,0-1-16,0-21 0,0 22 0,0-1 16,0 1-16,0-1 0,0-20 15,0 20-15,0-20 0,0-1 0,0 0 16,0 1-16,-21-22 0,21 21 16,0-21-16,0 0 0,0 1 0,0-1 15,0 0-15,0 0 16,0-42 15,0 0-31,0 0 0,0-1 0,0 1 16,0 0-16,0 0 0</inkml:trace>
  <inkml:trace contextRef="#ctx0" brushRef="#br0" timeOffset="7311.91">13525 1228 0,'0'-43'0,"0"86"0,-21-107 0,21 43 0,0-21 15,0 21-15,0-1 0,0-20 0,0 21 16,0 0-16,21 0 0,1-1 16,-1 1-16,0 0 0,0 0 0,21 0 15,-20 21-15,20 0 0,0 0 0,1 0 16,-1 0-16,-21 0 0,21 21 16,1 0-16,-22 21 0,0-20 0,0-1 15,-21 21-15,0-21 0,0 22 0,0-22 16,-21 21-16,-21-21 15,21 0-15,-22 22 0,22-22 0,-21 0 16,-1 21-16,22-20 0,-21-1 0,21 0 16,0-21-16,-22 21 0,22 0 0,21 0 15,0 1-15,0-1 16,21 0 0,0-21-16,1 0 0,20 0 0,-21 0 15</inkml:trace>
  <inkml:trace contextRef="#ctx0" brushRef="#br0" timeOffset="7835.94">14414 1545 0,'0'0'0,"22"-21"15,-22 0-15,0 0 0,0 0 16,0-1-16,0 1 15,0 0-15,0 0 16,-22 21-16,22-21 0,-21 21 16,0 0-16,0 0 15,21 21-15,-21 0 0,0 0 16,-22 0-16,22 1 0,0 20 16,0-21-16,0 21 0,-1-20 0,1 20 15,21-21-15,0 0 0,0 0 0,0 1 16,0-1-16,0 0 15,21 0-15,1-21 0,-1 0 16,0 0-16,0 0 0,0 0 0,0 0 16,22-21-16,-22 0 0,0 0 0,0 21 15,22-22-15,-22 1 0,0 0 16,0 0-16,0 0 0,-21 0 0,21-1 16,-21 1-16,22 0 0,-22-21 15,21 42-15,-21-21 0,0-1 0,0 1 0,0 42 47,0 1-47,0-1 16,-21 21-16,21-21 0,-22 0 15,22 1-15,0-1 0,0 21 0,0-21 16,0 0-16,0 1 0,0-1 16,0 0-16,22-21 15,-1 0-15,0 0 16,0 0-16,0 0 0</inkml:trace>
  <inkml:trace contextRef="#ctx0" brushRef="#br0" timeOffset="9804.46">15198 1376 0,'0'0'0,"0"-21"0,0 0 15,-64-1 1,43 22-16,0 0 0,0 0 0,-1 0 0,1 0 15,0 22-15,-21-1 0,21 0 16,-1 0-16,1 21 0,0-20 0,0 20 16,0 0-16,21-21 0,0 43 15,0-22-15,0-21 0,0 1 16,0-1-16,0 0 0,21 0 16,0 0-16,0 0 0,0-21 0,22 0 15,-1 0-15,-21 0 0,22 0 0,-1 0 16,0 0-16,1 0 0,-22-21 0,21 0 15,0 0-15,-20 21 0,20-42 16,-21 20-16,21 1 0,-20 0 0,-1-21 16,0-1-16,0 22 0,0-21 0,0 0 15,1-1-15,-1 1 0,0 21 16,0-22-16,-21 1 0,21 0 0,-21-1 16,21 1-16,-21 21 0,0 0 0,0 0 15,0-1-15,0 1 0,0 42 16,0 1-1,0-1-15,-21 21 0,0-21 16,0 22-16,0-1 0,21 0 0,-21 1 16,-1-1-16,1 0 0,0 1 15,0-1-15,0 0 0,21 1 0,-21-1 16,-1 0-16,22-21 0,-21 1 0,21-1 16,0 0-16,0 0 0,0 0 0,21-21 31,1-21-16,-1 0-15,-21 0 0,21 0 0,0-1 16,0 1-16,0 0 0,1 0 0,-1 0 16,0 0-16,0-1 15,0 1-15,0 0 0,-21 0 0,22 21 16,-1-21-16,0 21 0,0 0 16,0 0-16,-21 21 31,0 0-31,-21-21 15,0 21-15,0-21 0,0 21 16,-1-21-16,22 22 0,-21-22 0,0 0 16,0 0-16,0 0 15,0 0-15,-1 0 16,22 21 15,0 0-31,0 0 16,0 0-16,0 0 0,0 1 15,0-1-15,0 0 0,0 0 0,22 0 16,-1-21-16,0 21 0,21-21 16,-21 22-16,22-22 0,-22 0 0,21 0 15,1 0-15,-1 0 0,0 0 0,1 0 16,-1 0-16,0 0 0,1 0 0,-1 0 16,-21-22-16,21 22 0,1-21 15,-22 0-15,0 0 0,21 0 16,-20 0-16,-22-1 0,21 1 0,-21 0 15,21 0-15,-21 0 0,0-22 0,0 22 16,0 0-16,0 0 0,0 0 16,0 0-16,-21-1 0,0 22 15,-1 0-15,1 0 0,0 0 0,0 0 16,0 0-16,0 0 0,-22 22 0,22-1 16,0 0-16,0 0 0,0 21 15,-1-20-15,1-1 0,21 21 0,-21-21 16,21 0-16,0 1 0,0-1 0,0 0 15,0 0-15,21 0 0,0-21 16,1 0-16,-1 0 16,0 0-16,0 0 0,0 0 0,0 0 15,1 0-15,-1-21 0,0 21 0,0-21 16,0 0-16,0 21 0,1-21 0,-1-1 16,-21 1-16,21 0 0,0 0 15,0 0-15,-21 0 0,0-1 16,21 22-16,-21-21 0,0 42 31,-21-21-31,21 22 16,0-1-16,-21 0 0,0 0 0,21 0 15,0 0-15,0 1 0,0-1 0,0 0 16,0 0-16,0 0 0,0 0 16,0 1-16,21-1 15,0 0-15,22-21 0,-22 0 16,0 0-16,21 0 0,-21 0 0,22 0 15,-22 0-15,21 0 0,1 0 0,-1 0 16,0 0-16,-21-21 0,22 21 16,-1-21-16,-21-1 0,0 1 0,1 21 15,20-21-15,-21 0 0,0 0 0,-21 0 16,0-1-16,21 1 0,-21 0 16,0-21-16,0 21 0,0-1 15,-21 1-15,0 21 0,0 0 0,0 0 16,0 0-16,-1 0 0,1 0 15,0 0-15,0 21 0,0 1 0,0-1 16,-1 0-16,1 0 0,21 0 16,-21 43-1,21-43-15,21-21 16,0 21-16,1-21 0,-1 0 0,0 0 16,0 0-16,0 0 0,0 0 15,1 0-15,-1 0 0,0-21 0,0 0 16,0 21-16,-21-21 0,0-1 15,21 22-15,-21-21 16,22 21-16,-22-21 16,0 42 15,0 0-15,0 1-16,0-1 15,0 0-15,0 0 0,0 0 16,0 22-16,0-22 0,0 0 0,0 21 15,0-21-15,-22 22 0,22-1 0,-21 0 16,0 1-16,21-1 0,0 0 16,-21 22-16,0-1 0,21 1 0,-21-1 15,-1 1-15,22 21 0,-21-22 16,0 1-16,21-1 0,-21 1 0,21-1 16,0 1-16,-21-1 0,21-21 0,-21 22 15,21-1-15,0-20 0,0-1 0,0 0 16,0 1-16,-22-1 0,22-21 0,-21 22 15,21-22-15,-21 0 0,21 0 16,-21-21-16,0 0 0,0 0 16,-1 0-16,1-21 0,21 0 15,-21 0-15,0-1 0,21 1 0,-21-21 16,21 21-16,-21-22 0,-1 1 0,22-21 16,0 20-16,0-20 0,0 20 15,0-20-15,0-1 0,0-20 0,43 20 16,-22 1-16,0-22 0,0 0 15,22 22-15,-22-1 0,21-20 0,-21 20 16,22 1-16,-22-1 0,21 22 0,0-22 16,-20 1-16,20 21 0,-21-1 0,21-20 15,-20 20-15,20 1 0,-21 0 16,21-1-16,-20 1 0,20 0 0,-21 21 16,0-22-16,22 22 0</inkml:trace>
  <inkml:trace contextRef="#ctx0" brushRef="#br0" timeOffset="10189.17">17462 1545 0,'22'0'16,"-1"0"-1,0 0-15,0-21 0,0 21 0,0-21 16,1 21-16,-1 0 0,-21-21 0,21 21 15,0-21-15,0-1 0,0 22 16,-21-21-16,0 0 0,0 0 16,0 0-16,0 0 15,-21 21-15,0 0 0,0 0 16,0 0-16,0 0 16,-1 21-16,-20 0 0,21 0 0,-21 0 15,20 0-15,1 22 0,0-22 0,0 21 16,0-21-16,21 22 0,0-22 15,0 21-15,0-21 0,0 1 0,21-1 16,0 0-16,0 0 0,0 0 0,22-21 16,-22 0-16,21 21 0,-21-21 0,1 0 15,20 0-15,-21 0 0,0 0 16,0 0-16,1 0 0,-1-21 0,-21 0 16,0 0-16,0 0 0</inkml:trace>
  <inkml:trace contextRef="#ctx0" brushRef="#br0" timeOffset="11111.65">2201 2625 0,'-21'-21'0,"42"42"0,-42-64 16,0 22 15,42 42 0,0-21-15,0 0-16,22 22 0,-1-22 15,22 0-15,-1 0 0,22 21 0,-1-21 16,22 0-16,-21 0 0,42 0 0,0 0 16,0 0-16,21 0 0,0 0 15,0 0-15,1 0 0,20 0 16,0 0-16,1 0 0,-1 0 0,21 0 16,-20 0-16,-1 0 0,22-21 0,-22 21 15,0 0-15,1-22 0,-1 22 16,-21 0-16,21-21 0,-20 21 0,-1 0 15,-21 0-15,0-21 0,0 21 0,-21 0 16,-1 0-16,-20 0 0,-21 0 16,-1 0-16,1 0 0,-22 0 0,-21 0 15,0 0-15,0 0 0,1 0 16,-22-21 31,-22 21-32,22-21-15,-21 0 0,21-1 16,0 1-16</inkml:trace>
  <inkml:trace contextRef="#ctx0" brushRef="#br0" timeOffset="11565.29">9652 2159 0,'-42'0'15,"84"0"-15,-106 0 0,43 0 0,0 0 16,0 0-16,0 21 16,42 0-1,0-21-15,21 0 16,1 0-16,20 0 0,1 22 16,-1-22-16,22 0 0,0 0 0,-1 0 15,22 0-15,-21 0 0,-1 0 0,22 0 16,0 0-16,-21 0 0,-1 0 0,1 0 15,0 0-15,-22 0 0,1 0 16,-22 0-16,0 0 0,1 0 0,-22 0 16,0 0-16,0 0 0,0 0 15,-21-22-15,22 22 0,-1-21 16,0 0 0,0 0-16,0 21 15,0-21-15</inkml:trace>
  <inkml:trace contextRef="#ctx0" brushRef="#br0" timeOffset="12171.82">13970 2350 0,'-21'0'0,"42"0"0,-21 0 63,21 0-63,0 0 0,22 0 0,-1 0 15,0 0-15,1 0 0,20 0 0,22 0 16,-22 0-16,43 0 0,-21 0 0,21 0 15,21 0-15,0 21 0,21-21 16,0 0-16,0 0 0,0 21 0,22-21 16,-22 0-16,0 0 0,0 0 0,0 0 15,-21 0-15,0 0 0,-21 0 0,0 0 16,-21 0-16,-1-21 16,1 21-16,0 0 0,-22-21 0,1 21 15,-1 0-15,-21 0 0,1-22 0,-1 22 16,-21 0-16,0 0 0,1 0 0,-1 0 15,0 0 1,-21 22 15,-21-22-15,0 0-16,-1 21 0,1-21 0,-21 0 16</inkml:trace>
  <inkml:trace contextRef="#ctx0" brushRef="#br0" timeOffset="13516.12">1376 4614 0,'0'-21'47,"0"0"-47,0 0 0,21 21 16,-21-21-16,21 21 0,-21-21 0,0-1 15,21 22-15,-21-21 0,21 0 16,-21 0-16,0 0 0,0 0 16,0-1-1,0 1-15,0 42 31,0 1-15,0-1-16,0 0 0,0 0 16,0 0-16,0 22 0,0-22 0,0 21 15,0-21-15,0 22 0,0-22 16,0 21-16,0 0 0,0-20 0,0 20 16,0 0-16,0-21 0,0 22 0,0-22 15,0 0-15,0 21 0,0-20 16,0-1-16,0 0 0,0 0 0,0 0 15,0 0 1,0 1-16,0-1 0,-21-21 16,0 0-16,0 21 0,0-21 15,0 0-15,-22 0 0,22 0 0,0 0 16,-21 0-16,-1 0 0,22 0 16,0 0-16,-21 0 0,20 0 0,1 0 15,0 0-15,0 0 16,21-21-16,21 21 31,0 0-15,0 0-16,1 0 0,-1 0 15,21 0-15,-21-21 0,22 21 16,-1 0-16,0 0 0,-21 0 0,22 0 16,-1 0-16,-21 0 0,22 0 15,-22 0-15,0 0 0,0 0 0,0 0 16,0 0-16,-21-22 15,22 22-15,-1 0 16,0-21-16,-21 0 0,21 21 16,0-21-16,-21 0 0,21 21 15</inkml:trace>
  <inkml:trace contextRef="#ctx0" brushRef="#br0" timeOffset="13977.42">2074 4784 0,'0'0'0,"0"-21"0,0-1 47,21 22-47,-21-21 16,-21 21 46,21 21-46,-21-21-16,21 22 0,0-1 15,0 0 1,21-21 15,-21-21-15,21 0-1,-21-1-15,0 1 16,-21 21 15,0 0-15,0 0 0,21 21-16,0 1 15,-21-22-15,21 21 16</inkml:trace>
  <inkml:trace contextRef="#ctx0" brushRef="#br0" timeOffset="26731.97">3979 4360 0,'0'-21'0,"0"0"32,0 0-17,0 0 16,0 0-31,21-1 16,-21 1-16,0 0 31,0 0-31,0 0 16,0 0-16,0-1 16,0 1-16,0 0 15,0 42 32,0 0-47,0 22 0,0-22 0,0 21 16,0 1-16,0-1 0,0 0 15,0 22-15,0-22 0,0 0 0,0 22 16,0-22-16,0 1 0,0 20 16,0 1-16,0-22 0,0 21 15,0 1-15,0-22 0,0 22 0,-21-22 16,21 0-16,0 1 0,-21-1 0,21 0 15,0-20-15,0 20 0,0-21 16,0 0-16,0 0 0,0 1 16,0-44 31,-21 1-47,21 0 0,0 0 15,0 0-15,0 0 16,0-1-16,0-20 0,0 21 15,-21-21-15,21 20 0,0-20 0,0 21 16</inkml:trace>
  <inkml:trace contextRef="#ctx0" brushRef="#br0" timeOffset="27292.08">3789 4445 0,'0'-21'15,"-21"21"1,-1 0-16,22-21 15,-21 21-15,0-21 0,21-1 16,-21 22-16,21-21 16,-21 0-16,21 0 15,0 0-15,0 0 16,0-1-16,21 1 16,0 0-16,21 21 0,-20-21 15,-1 0-15,21 0 0,-21-1 0,22 1 16,-1 21-16,-21-21 0,21 0 15,1 21-15,-1 0 0,0 0 0,1 0 16,-1 21-16,0 0 0,1 0 16,-1 22-16,-21-1 0,0 0 0,1-20 15,-22 20-15,0 0 0,0 1 0,-22-1 16,1 0-16,-21 1 0,21-1 16,-22-21-16,22 21 0,-21-20 0,0-1 15,20 0-15,1 0 0,0 0 16,-21-21-16,42 21 0,-21-21 0,-1 22 15,1-22-15,21-22 47,0 1-47,21 0 16,1 0-16,-22 0 0</inkml:trace>
  <inkml:trace contextRef="#ctx0" brushRef="#br0" timeOffset="27947.81">5101 4868 0,'0'-21'31,"0"0"-15,0 0-16,0 0 0,0 0 0,0-1 15,0 1-15,0 0 16,21 0-16,-21 0 0,0 0 0,0-1 16,0 1-16,0 0 0,-21 0 0,0 0 15,0 0-15,0 21 0,-1-22 0,-20 22 16,21 0-16,0 0 0,-22 0 15,22 0-15,-21 22 0,21-1 0,-22 0 16,22 0-16,-21 0 0,21 22 16,-22-1-16,22 0 0,0 1 0,0-1 15,21 0-15,0 1 0,-21-22 0,21 21 16,0 0-16,0-20 0,0-1 16,0 0-16,21 0 0,0-21 0,0 0 15,0 21-15,1-21 0,-1 0 0,0 0 16,21 0-16,-21-21 0,22 0 15,-22 21-15,21-21 0,-21 0 16,1-22-16,20 22 0,-21 0 0,0-21 16,0 20-16,1-20 0,-1 0 0,0 21 15,-21-22-15,21 22 0,-21-21 16,0 21-16,0-1 0,0 1 0,0 0 16,0 0-16,0 42 31,0 0-31,-21 0 0,21 1 0,-21 20 15,21-21-15,-21 21 0,21 1 0,0-1 16,0-21-16,0 22 0,0-1 16,0-21-16,0 0 0,0 0 15,0 1-15,0-1 0,21 0 0,0-21 16,0 0-16,0 0 0,0 0 16,1 0-16,-1 0 0,0 0 0,21-21 15,-21 0-15,22-1 0,-22 1 0</inkml:trace>
  <inkml:trace contextRef="#ctx0" brushRef="#br0" timeOffset="29849.78">5757 4530 0,'0'-21'0,"0"42"0,0-64 0,0 22 0,0 0 16,-21 0-16,0 21 16,0 0-16,0 0 0,-1 0 0,1 0 15,0 0-15,0 21 0,-21 0 0,20 0 16,1 1-16,0-1 0,0 21 15,0-21-15,21 22 0,-21-1 0,21-21 16,-22 21-16,22 1 0,0-1 0,0 0 16,0-20-16,0 20 0,0-21 15,0 21-15,22-20 0,-1-1 0,0-21 16,0 21-16,0-21 0,0 0 0,22 0 16,-22 0-16,21 0 0,-21 0 15,1-21-15,20 21 0,-21-21 0,21-1 16,-20 1-16,-1-21 0,0 21 15,0 0-15,0-22 0,0 1 16,1 0-16,-1 20 0,0-20 0,-21 0 16,21-1-16,0 1 0,-21-21 0,21 20 15,1 1-15,-1 0 0,-21-1 0,0 1 16,21 0-16,-21-1 0,0 22 16,0 0-16,0 0 0,0 0 0,0 42 31,-21 0-31,21 0 0,0 21 15,-21 1-15,21-1 0,-22 0 0,1 1 16,21-1-16,-21 22 0,21-22 0,-21 0 16,21 1-16,-21-1 15,0 0-15,21 1 0,-22-22 0,22 21 16,0-21-16,-21 0 0,21 1 0,0-1 16,0-42 15,0-1-31,0 1 15,21 0-15,1 0 0,-22 0 0,21 0 16,0-1-16,-21 1 0,21 0 16,0 0-16,0 0 0,-21 0 15,22 21-15,-1-22 0,-21 1 0,21 21 16,0 0 0,-21 21-1,0 1 1,-21-22-16,0 21 15,0 0-15,-1-21 16,1 0-16,21 21 0,-21-21 16,0 0-1,21 21-15,0 0 16,0 1-16,0-1 16,0 0-16,0 0 0,0 0 15,21 0-15,0 1 0,-21-1 16,21-21-16,1 21 15,-1 0-15,0-21 0,0 21 0,0-21 16,0 0-16,1 21 0,-1-21 0,21 0 16,-21 0-16,22 0 0,-22 0 0,21 0 15,0 0-15,-20-21 0,20 21 16,0-21-16,1 21 0,-22-21 0,21 0 16,-21 0-16,22-1 0,-22 1 0,0-21 15,0 21-15,0 0 0,0-1 16,1 1-16,-1 0 0,0-21 0,-21 21 15,0-1-15,0 1 0,0 0 0,0 0 16,0 0-16,-21 21 16,0-21-16,-1 21 15,1 0-15,0 0 0,0 0 16,-21 21-16,20 0 0,1-21 0,0 21 16,0 0-16,0 0 0,21 1 0,-21-1 15,-1 0-15,22 0 0,0 21 16,0-20-16,0-1 0,0 0 0,0 0 15,0 0-15,22-21 16,-1 21-16,0-21 16,0 0-16,0 0 0,0 0 15,1-21-15,-1 0 0,0 21 0,0-21 0,0 0 16,0 0-16,1-1 0,-1 22 0,-21-21 16,0 0-16,21 0 15,-21 0-15,21 0 0,-21-1 0,0 1 16,0 0-1,21 21-15,-21 21 32,0 0-32,0 1 0,0-1 15,0 0-15,0 21 0,0-21 16,0 1-16,0-1 0,0 0 16,0 0-16,0 0 0,0 0 0,0 1 15,21-1-15,1-21 0,-1 21 0,0 0 16,0-21-16,21 0 0,-20 0 15,-1 0-15,21 0 0,0 0 16,-20 0-16,20 0 0,-21-21 0,21 0 16,1 21-16,-22-21 0,0-1 0,21 1 15,-20 0-15,-1 0 0,0 0 0,-21 0 16,0-1-16,21-20 0,-21 21 16,0 0-16,0 0 0,0-1 0,0 1 15,0 0-15,0 0 0,-21 21 16,0 0-16,0 0 0,-1 0 15,1 0-15,0 0 16,0 21-16,0 0 0,21 0 16,-21 1-16,21-1 0,-22 0 0,22 0 15,0 0-15,0 0 16,0 1 0,22-22-16,-1 0 0,0 0 15,0 0-15,0 0 0,0-22 0,1 22 16,-22-21-16,21 21 0,0-21 0,-21 0 15,21 21-15,-21-21 16,21 21-16,0-21 0,-21 42 63,0 0-63,0 0 0,0 0 15,0 0-15,0 22 0,0-1 0,0-21 16,0 43-16,0-22 0,0 0 0,0 22 15,0-22-15,0 22 0,0-1 16,0 1-16,0-1 0,0 1 0,0 20 16,-21-20-16,21-1 0,0 22 0,0-21 15,0-1-15,0 1 0,-21-22 0,21 0 16,0 1-16,0-1 0,0 0 0,0-21 16,0 1-16,-21-1 0,0-21 15,0 0-15,-1 0 0,1 0 16,0-21-16,0-1 15,0 1-15,0 0 0,-1-21 0,1 21 16,0-22-16,0 1 0,0 0 0,21-22 16,0 22-16,-21-22 0,21 1 15,0-1-15,0 1 0,0-1 0,0 22 16,0-22-16,21-147 16,0 147-16,0 22 0,0 0 15,0-1-15,1 1 0,-1 0 16,0-1-16,21 1 0,-21 0 15,22 20-15,-22-20 0</inkml:trace>
  <inkml:trace contextRef="#ctx0" brushRef="#br0" timeOffset="30428.75">7789 4678 0,'0'0'0,"-21"21"16,42-21-1,-21-21 1,21 0-16,1 21 0,-1-21 16,0 21-16,0-22 0,0 1 0,0 0 15,1 0-15,-1 0 16,-21 0-16,0-1 0,-21 22 47,-1 0-47,1 0 0,0 22 0,0-1 15,0 0-15,0 0 0,-1 0 0,1 0 16,21 1-16,0 20 0,-21-21 16,21 0-16,0 0 0,0 1 0,0 20 15,21-21-15,0-21 0,1 21 16,-1-21-16,0 0 0,0 0 16,21 0-16,-20 0 0,-1 0 0,0 0 15,0-21-15,21 0 0,-20 21 0,-1-21 16,0 0-16,0-1 0,0 1 15,0 0-15,1 0 0,-1 0 16,-21 0-16,21-1 0,0 1 0,-21 0 16,0 0-16,0 0 0,0 0 0,0-1 15,0 44 17,0-1-32,-21 0 0,21 0 15,0 0-15,0 0 0,0 1 0,0-1 16,0 0-16,0 0 0,0 0 0,0 0 15,0 1-15,0-1 16,0 0-16,0 0 0,0 0 16,-21 0-1,0-21-15,-1 0 16,1 0-16,0 0 0,0-21 16,0 0-16</inkml:trace>
  <inkml:trace contextRef="#ctx0" brushRef="#br0" timeOffset="31596.59">9123 4339 0,'0'0'0,"0"-84"15,0 62-15,0 1 16,0 42 15,0 1-31,0-1 0,0 21 0,0-21 16,0 22-16,0-1 0,0 0 0,0 1 15,0-1-15,-21 0 16,21 1-16,-22-1 0,22-21 0,-21 21 16,21-20-16,0 20 0,0-21 0,0 0 15,21-21 17,1-21-32,-1 0 0,0-21 15,0 20-15,0 1 0,0 0 16,-21 0-16,22 0 0,-22 0 15,21-22-15,-21 22 0,21 0 16,-21 0-16,21 21 0,0 0 16,-21 21-16,0 0 15,21 0-15,-21 0 0,0 1 16,0-1-16,0 0 0,0 21 16,0-21-16,0 1 0,0-1 0,22 0 15,-22 0-15,21-21 0,-21 21 0,21-21 16,0 0-16,0 0 15,0 0-15,1 0 0,-1 0 0,0 0 16,0-21-16,0 21 0,0-21 0,22 0 16,-22 0-16,0-1 0,0-20 0,22 21 15,-22 0-15,0-22 0,0 22 16,0-21-16,0 0 0,1 20 0,-1-20 16,0 0-16,-21-1 0,0 22 0,21-21 15,-21 21-15,0 0 0,21-1 16,-21 1-16,-21 42 31,21 1-31,-21-1 0,21 0 16,0 21-16,-21 1 0,0-22 15,21 21-15,-22 0 0,22 1 0,0-22 16,0 21-16,0 1 0,0-22 0,0 21 16,0-21-16,22 0 0,-1 1 15,0-1-15,0 0 0,0 0 0,22 0 16,-22-21-16,21 0 0,-21 0 0,22 0 15,-1 0-15,-21 0 0,21-21 0,1 21 16,-22-21-16,21 0 0,1 0 16,-22-1-16,0 1 0,21 0 15,-21 0-15,1-21 0,-22 20 0,21 1 16,-21 0-16,0-21 0,21 21 0,-21-1 16,0-20-16,0 21 0,0 0 15,-21 21 1,0 0-16,-1 21 0,22 0 15,0 0-15,-21 0 0,21 1 0,-21 20 16,21-21-16,0 0 0,0 0 16,0 22-16,0-22 0,0 0 0,0 0 15,0 0-15,0 1 0,21-22 0,0 21 16,-21 0-16,22-21 0,-1 21 16,0-21-16,0 0 0,0 0 15,0 0-15,1-21 16,-1 0-16,0 21 0,0-21 0,0-1 15,-21 1-15</inkml:trace>
  <inkml:trace contextRef="#ctx0" brushRef="#br0" timeOffset="33020.97">11451 4657 0,'0'0'0,"0"21"0,21-21 15,0 0-15,1 0 32,-22-21-32,21 0 15,-21-1-15,0 1 0,0 0 16,21 0-16,-21-21 0,0 20 16,0 1-16,21-21 0,0 21 0,0-22 15,-21 22-15,22-21 0,-1 21 0,0 0 16,0-1-16,-21 1 0,21 0 0,0 21 15,1 0-15,-1 0 16,0 0-16,-21 21 16,0 0-16,0 1 0,0-1 15,21 0-15,-21 0 16,0-42 31,0 0-32,0 0-15,0-1 0,0 1 16,0 0-16,0 0 0,-21 0 16,0 0-16,0 21 0,-1 0 15,1 0-15,0 21 16,0 0-16,0 0 0,21 21 16,-21-20-16,-1 20 0,1-21 15,21 21-15,-21 1 0,21-22 0,0 21 16,0-21-16,0 22 0,0-22 15,0 21-15,0-21 0,0 1 0,21-1 16,-21 0-16,21 0 0,22 0 0,-22 0 16,21-21-16,-21 0 0,22 22 0,-1-22 15,0 0-15,1 0 0,-1 0 16,0 0-16,-20 0 0,20-22 0,0 1 16,1 21-16,-22-21 0,21 0 0,-21 0 15,0 0-15,22-1 0,-22 1 0,0 0 16,-21-21-16,21 21 0,-21-22 15,21 22-15,-21-21 0,0 21 16,0-1-16,0 1 0,0 0 0,0 0 16,0 0-16,-21 21 0,0 0 0,0 0 15,-21 0-15,20 0 0,1 0 0,-21 0 16,21 21-16,-22 0 0,1 0 16,21 0-16,0 22 0,0-22 0,-1 21 15,1-21-15,21 1 0,-21 20 0,21-21 16,0 0-16,0 0 0,0 1 0,0-1 15,21-21-15,0 21 0,1-21 16,-1 0-16,0 0 0,0 0 0,0 0 16,22 0-16,-22 0 0,0 0 0,21 0 15,-21-21-15,1 21 0,-1-21 16,0-1-16,0 1 0,0 0 16,0-64-1,-21 64-15,0 0 0,0 0 16,0 0-16,0 42 31,0 0-31,0 0 16,-21 0-16,21 1 0,0-1 15,0 0-15,0 0 0,0 0 0,0 0 16,0 1-16,21-22 0,1 21 16,-1-21-16,0 0 15,0 0-15,0 0 0,22 0 0,-22 0 16,0 0-16,0 0 0,0-21 0,0 21 15,22-22-15,-22 1 0,0 0 0,0 0 16,0 0-16,1 0 0,-1-1 0,-21 1 16,0 0-16,21 0 0,-21 0 15,0-22-15,0 22 0,0 0 16,-21 21 0,0 21-16,21 0 15,0 1-15,-22-1 0,22 0 16,-21 0-16,21 0 0,-21 0 15,21 22-15,0-22 0,0 0 0,-21 0 16,21 0-16,0 1 0,-21-1 0,21 0 16,0 0-16,0 0 15,0-42 17,0 0-32,0 0 15,0 0-15,21-1 0,0-20 16,-21 21-16,21 0 0,0-22 15,1 22-15,-1-21 0,21 21 0,-21 0 16,0-1-16,1 1 0,-1 0 16,0 21-16,0-21 0,0 21 0,0 0 15,-21 21-15,22 0 0,-22 0 16,21 1-16,-21-1 0,0 0 0,0 0 16,0 0-16,21 22 0,-21-22 0,0 0 15,0 0-15,0 0 0,0 0 0,0 1 16,0-1-16,0 0 15,-21-21 1,21-21 15</inkml:trace>
  <inkml:trace contextRef="#ctx0" brushRef="#br0" timeOffset="34059">14668 4509 0,'0'21'15,"-21"-21"-15,21 21 0,-21-21 0,0 21 16,0 0-16,0-21 16,21-21 15,21 21-15,0-21-16,-21 0 0,21 0 0,0-1 15,22 1-15,-22-21 0,0 0 0,21-1 16,1 1-16,-1 0 0,-21-1 15,21-20-15,1 20 0,-1-20 16,-21 21-16,22-1 0,-43 1 0,0 21 0,0-22 16,0 22-16,0 0 0,-22 0 15,1 0-15,0 21 0,-21 0 0,21 0 16,-22 0-16,22 21 0,-21 0 16,21 0-16,-1 22 0,22-1 0,0 0 15,0 1-15,0 20 0,0-21 16,0 1-16,22-1 0,-1 22 0,0-22 15,0-21-15,21 21 0,-20 1 0,-1-22 16,0 0-16,0 21 0,0-20 0,0-1 16,-21 0-16,0 0 15,-21-21 1,0 0-16,0 0 0,-21 0 0,20 0 16,-20 0-16,21 0 0,0-21 0,0 0 15,-22 21-15,22-21 0,0-1 16,0 22-16,21-21 0,-21 21 15,21 21 17,0 1-32,0-1 15,21 0-15,0 0 0,0 0 16,0-21-16,0 0 0,22 21 16,-22-21-16,21 0 0,-21 0 0,22 0 15,-1 0-15,0 0 0,22 0 16,-22-21-16,1 0 0,20 21 0,-21-21 15,22 0-15,-22 0 0,1-1 0,-1 1 16,-21 0-16,21 0 0,-20 0 16,-1-22-16,0 22 0,0 0 15,0 0-15,-21 0 0,0 0 0,0-1 16,0 1-16,0 0 0,0 0 0,-21 21 16,0 0-16,0 0 0,0 0 15,-1 21-15,1 0 0,0 0 16,0 1-16,0 20 0,21-21 0,0 21 15,-21-20-15,21-1 0,0 21 0,0-21 16,0 0-16,0 1 0,0-1 16,0 0-16,0 0 0,21-21 0,0 21 15,0-21-15,0 0 0,0 0 0,1 0 16,-1 0-16,0 0 0,0 0 16,21-21-16,-20 21 0,-1-21 0</inkml:trace>
  <inkml:trace contextRef="#ctx0" brushRef="#br0" timeOffset="34695.76">16298 4233 0,'21'-21'0,"-42"42"0,42-63 0,1 21 15,-22 0-15,0 0 16,-22-1-16,1 22 16,0 0-16,0 0 0,0 0 0,0 0 15,-1 22-15,-20-1 0,21 0 16,-21 0-16,20 21 0,1-20 0,0-1 15,0 21-15,0-21 0,0 22 16,-1-22-16,22 0 0,0 0 0,0 0 16,0 0-16,0 1 15,22-22-15,-1 0 0,0 0 0,0 0 16,21 0-16,-20 0 0,-1 0 0,21 0 16,-21-22-16,0 22 0,1-21 0,-1 0 15,0 0-15,0 21 0,-21-21 16,0 0-16,21-1 0,-21 1 0,21 0 15,-21 0-15,0 0 0,0 0 16,0-1-16,0 44 31,0-1-15,0 21-16,0-21 0,0 22 0,0-1 16,-21-21-16,21 43 0,0-22 0,-21 0 15,0 22-15,21-1 0,0 1 16,0-1-16,-21 22 0,21-22 0,-21 1 15,21 21-15,-22-22 0,22 22 0,0-22 16,0 1-16,-21-1 0,21 1 0,-21-1 16,0 1-16,21-22 0,0 0 0,-21 1 15,0-1-15,21 0 0,-22-20 0,1-1 16,0-21-16,0 0 16,0 0-16,0 0 0,-1-43 15,1 22-15,21 0 0,0-21 16,-21-1-16,21-20 0,0 21 0,0-22 15,0 1-15,0-22 0,0 21 0,0-20 16,21 20-16,0-20 0,1-1 0,-22 0 16,21 1-16,0 20 0,0 1 15,0-1-15,22 1 0,-22 20 0,21 1 16,-21-22-16,22 43 0,-1-21 0,0 0 16,1 20-16,-22 1 0,21-21 0,0 42 15,1-21-15</inkml:trace>
  <inkml:trace contextRef="#ctx0" brushRef="#br0" timeOffset="36096.23">16637 4509 0,'0'21'0,"0"-42"0,0 63 0,0-21 15,21-21 17,-21-21-32,21 0 0,0 0 15,1-1-15,-1 1 0,0 0 0,0-21 16,0 21-16,0-22 0,1 1 15,-1 0-15,0 20 0,-21-20 0,0 21 16,0-21-16,0 20 0,0 1 0,0 0 16,-21 21-16,0 0 15,-1 0-15,1 21 16,0-21-16,0 21 0,0 1 0,0-1 16,21 0-16,0 0 0,0 0 0,0 0 15,0 1-15,21-1 16,0 0-16,0 0 0,-21 0 0,21-21 15,0 21-15,1 1 0,-1-22 0,0 21 16,0 0-16,-21 0 0,0 0 16,0 0-16,0 1 15,0-1 1,21-21-16,0 0 16,1 0-16,-1 0 0,0 0 15,21 0-15,-21 0 0,1 0 16,20 0-16,-21 0 0,21-21 0,-20-1 15,20 22-15,0-21 0,-21 0 0,22 0 16,-22 0-16,21 0 0,-21-1 0,1 1 16,-1-21-16,-21 21 0,0 0 15,0-22-15,0 22 0,0 0 0,0 0 16,0 0-16,0-1 0,0 1 0,-21 21 16,-1 0-16,1 0 0,0 0 15,0 0-15,0 21 0,-22 1 16,22-1-16,0 0 0,0 0 15,-21 0-15,20 0 0,1 22 0,21-22 16,-21 0-16,21 0 0,0 0 0,0 1 16,0-1-16,21 0 15,0-21-15,1 0 16,-1 0-16,21 0 0,-21 0 0,0 0 16,1 0-16,20-21 0,-21 0 0,0 21 15,0-22-15,-21 1 0,22 0 16,-1 21-16,0-21 0,-21 0 0,0 0 15,0-1-15,0 1 0,0 0 0,0 0 16,0 42 15,0 0-31,0 0 16,0 1-16,0-1 0,0 0 0,0 21 16,0-21-16,0 1 0,0-1 15,0 0-15,0 0 0,21 0 16,0 0-16,0-21 0,1 0 0,20 22 15,-21-22-15,21 0 0,1 0 0,-22 0 16,21 0-16,1 0 0,-1 0 16,0-22-16,1 22 0,-1-21 0,0 0 15,1 0-15,-1 21 0,-21-21 0,0-22 16,0 22-16,1 0 0,-1 0 16,-21-21-16,0 20 0,0-20 15,0 21-15,0 0 0,0 0 0,0-1 16,-21 1-16,-1 21 0,1 0 0,0 0 15,0 0-15,-21 0 0,20 0 0,1 0 16,0 21-16,-21 1 0,21-1 16,-1 0-16,1 21 0,0-21 0,0 22 15,0-22-15,21 21 0,0-21 0,0 1 16,0-1-16,0 0 0,0 0 16,21-21-16,0 21 0,0-21 15,0 0-15,1 0 0,20 0 0,-21 0 16,0 0-16,0-21 0,1 0 15,-1 21-15,0-21 0,0 0 0,0-1 16,-21 1-16,21 0 16,1 0-16,-22 0 0,0 0 15,0 42 17,0 0-32,0 0 0,0 0 15,0 22-15,-22-1 0,22-21 0,0 21 16,0 22-16,-21-22 0,21 1 0,0 20 15,0 1-15,0 20 0,0-20 0,0 20 16,0-20-16,0 21 0,0-22 0,21 22 16,-21-1-16,22-20 0,-22 21 15,0-22-15,0 22 0,0-22 16,0 1-16,0-1 0,0-20 0,0-1 16,-22 0-16,1-21 0,0 1 0,0-1 15,0-21-15,0 0 0,-1 0 0,1 0 16,0 0-16,0-21 0,-21-1 0,20 1 15,1-21-15,0 21 0,0-22 0,0-20 16,0 21-16,21-22 0,0 1 0,0-1 16,0 1-16,0-1 0,0 1 15,0-22-15,0 0 0,21 22 0,0-22 16,0 0-16,0 1 0,0 20 16,1 1-16,20-1 0,0 1 0,-21-1 15,22 22-15,-22 0 0,21-1 0,1 1 16,-22 0-16,21 20 0,-21 1 15,22 0-15</inkml:trace>
  <inkml:trace contextRef="#ctx0" brushRef="#br0" timeOffset="37067.91">18796 4318 0,'21'0'0,"0"-21"16,-21 0-1,0 0-15,0-1 0,0 1 16,0 0-16,0 0 0,0 0 16,0 0-16,0-1 0,-21 22 15,0 0 1,0 0-16,0 0 0,-1 22 0,-20-1 16,21 0-16,0 21 0,0-21 15,-1 22-15,1-1 0,0-21 0,21 22 16,-21-22-16,21 21 0,0-21 0,0 0 15,0 1-15,21-22 0,0 21 16,0-21-16,1 0 0,-1 0 16,0 0-16,0 0 0,0 0 0,0 0 15,22 0-15,-43-21 0,21-1 0,0 22 16,0-21-16,-21 0 0,0 0 0,21 0 16,-21 0-16,22-1 0,-22 1 15,21 0-15,-21-21 0,0 21 16,0-1-16,0 1 0,0 42 31,0 1-31,0-1 0,0 21 16,0-21-16,0 0 0,0 1 0,0 20 15,0-21-15,21 0 0,0 0 0,0 1 16,0-1-16,-21 0 16,43-21-16,-22 21 0,0-21 0,0 0 15,22 0-15,-22 0 0,0 0 0,21 0 16,-21 0-16,22 0 0,-22 0 0,0-21 15,0 0-15,22 0 0,-22-1 16,0 1-16,-21-21 0,21 21 0,0-22 16,0 1-16,1 0 0,-1-1 0,0 1 15,0 0-15,0-1 0,0 1 0,-21 0 16,0-1-16,0 22 0,0-21 16,0 21-16,0 0 0,-21 42 31,0-21-31,21 42 0,-21-21 15,0 0-15,0 22 0,21-1 16,0 0-16,0 1 0,-22-22 0,22 21 16,0 1-16,0-1 0,0-21 0,0 21 15,0-20-15,0-1 0,22 0 16,-22 0-16,21 0 0,-21 0 0,21-21 16,0 0-16,0 22 0,0-22 0,1 0 15,-1 0-15,0 0 0,0 0 16,0-22-16,0 1 0,1 0 15,-1 21-15,0-21 0,0 0 0,0 0 16,-21-1-16,0 1 0,21 0 0,-21 0 16,0 0-16,0 0 15,-21 21 1,0 21-16,0 0 16,21 0-16,0 0 0,-21 0 0,21 1 15,0-1-15,0 0 0,0 0 0,0 0 16,0 0-16,0 1 0,21-22 0,-21 21 15,21-21-15,0 0 0,0 21 16,1-21-16,-1 0 0,0 0 16,0 0-16,0 0 0,0 0 0,1 0 15,-1-21-15,0 0 0,0-1 16,-21 1-16,0 0 16,0 0-16,0-21 15,-21 20-15,0 1 0</inkml:trace>
  <inkml:trace contextRef="#ctx0" brushRef="#br0" timeOffset="37252.07">19240 4149 0,'0'0'0,"-21"0"0,0 0 0,0 0 16,42 0 0,0 0-16,0 0 15,1 0-15,-1 0 0,21 0 16,-21-21-16,22 21 0,-1 0 0,-21 0 15,21 0-15,-20-22 0,-1 22 16,21-21-16,-21 21 0,22-21 0,-22 21 16,21 0-16</inkml:trace>
  <inkml:trace contextRef="#ctx0" brushRef="#br0" timeOffset="38360.96">20976 4509 0,'0'0'0,"0"-22"31,0 1-15,0 0-16,21 0 0,0 0 0,-21 0 15,22-1-15,-22 1 0,21-21 0,0 21 16,0-22-16,0 1 0,-21 21 15,21-21-15,1-1 0,-1 1 0,0 0 16,-21-1-16,21 1 0,-21 0 0,21 20 16,-21-20-16,0 21 0,0 0 0,0 0 15,-21 21 1,0 21 0,0-21-16,21 21 0,-21 21 0,-1-21 15,22 22-15,-21-1 0,21 0 16,0 1-16,-21-1 0,21 0 0,0 1 15,0-1-15,0 0 0,0 1 0,0-1 16,0-21-16,21 22 0,0-22 0,-21 0 16,22 0-16,-1 0 0,0 0 15,0-21-15,21 0 0,-20 0 0,-1 0 16,0 0-16,21 0 0,-21 0 0,1-21 16,20 21-16,-21-21 0,0 0 0,0 0 15,1 0-15,-1-22 0,0 1 16,-21 21-16,21-22 0,0-20 15,-21 21-15,0-1 0,0 1 0,21 0 16,-21-1-16,0 1 0,0 21 16,0 0-16,0-1 0,-21 44 15,21-1 1,-21 0-16,0 0 0,21 21 0,-21 1 16,0-1-16,-1 0 0,1 1 15,21-1-15,-21 0 0,21 1 0,-21-1 16,21 0-16,0-20 0,0 20 0,0-21 15,0 0-15,0 0 0,0 1 16,21-44 15,0 1-31,0 0 16,1 0-16,-1 0 0,0 0 16,21-1-16,-21 1 0,1-21 15,20 21-15,-21 0 0,0-1 0,0 1 16,1 0-16,-1 21 0,0 0 0,0 0 15,-21 21 1,0 0-16,0 1 0,0-1 16,0 0-16,0 0 0,0 21 0,0-20 15,0-1-15,0 0 0,0 0 0,0 0 16,0 0 0,21 1-16,0-22 0,1 0 0,-1 21 15,0-21-15,0 0 0,0 0 0,22 0 16,-22 0-16,0 0 0,0 0 0,0-21 15,22-1-15,-22 22 0,0-21 16,0 0-16,0 0 0,22 0 0,-22 0 16,0-22-16,0 22 0,-21-21 0,21-1 15,-21 22-15,21 0 0,-21-21 0,0 21 16,-21 21 0,0 0-16,0 0 0,0 21 15,0 0-15,-1 0 0,1 0 0,21 0 16,0 1-16,0 20 0,0-21 0,0 0 15,0 0-15,0 1 16,0-1-16,21 0 0,1-21 16,-1 21-16,0-21 0,21 0 15,-21 0-15,1 0 0,-1 0 0,0 0 16,0 0-16,21 0 0,-20 0 16,-1 0-16,0-21 0,0 0 15,0 0-15,-21-1 0,0 1 16,0 0-16,0 0 0,0 0 0,0-22 15,-21 22-15,0 0 0,-21 0 16</inkml:trace>
  <inkml:trace contextRef="#ctx0" brushRef="#br0" timeOffset="38568.08">21230 4085 0,'-42'0'0,"84"0"0,-127 21 0,64-21 0,0 0 16,42 0-1,22 0-15,-22 0 16,0 0-16,21-21 0,1 21 16,-1 0-16,0-21 0,1 0 0,-1 21 15,0 0-15,1 0 0,-22-21 0,0 21 16,0 0-16,-42 0 31,-21 0-31,-1 21 0</inkml:trace>
  <inkml:trace contextRef="#ctx0" brushRef="#br0" timeOffset="40552.15">4466 6350 0,'21'0'15,"-42"0"-15,63-21 0,-20 0 16,-1 0-16,0 21 0,-21-22 15,0 1-15,0 0 0,0 0 16,0 0 0,-21 21-16,0-21 0,-1 21 15,1 0-15,0 0 0,-21 0 0,21 0 16,-1 0-16,-20 21 0,21 0 16,0 0-16,21 0 0,-21 22 0,21-1 15,-22 0-15,22 22 0,0-22 0,0 0 16,0 22-16,0-22 0,0 1 15,0-1-15,0 0 0,0-21 16,0 1-16,22-1 0,-22 0 0,42 0 16,-21 0-16,21-21 0,-20 0 0,20 0 15,21 0-15,-20 0 0,-1 0 16,22-21-16,-22 0 0,21 0 0,-20 0 16,20-1-16,-20 1 0,20-21 0,-21 21 15,22-22-15,-22 1 0,1 0 16,-1-1-16,21-20 0,-20 21 0,-1-1 15,0-20-15,-20 20 0,20 1 0,-21-21 16,0 20-16,0 22 0,1-21 16,-22-1-16,0 22 0,0 0 15,0 0-15,-22 21 0,1 0 16,0 0-16,0 21 0,0 0 16,0 0-16,-22 1 0,22 20 0,0 0 15,0 1-15,0-1 0,-1 21 0,1-20 16,0 20-16,21-20 0,0 20 15,0-21-15,-21 1 0,21-1 0,0 0 16,0-20-16,0 20 0,21-21 0,0 0 16,0 0-16,22-21 0,-1 22 0,-21-22 15,22 0-15,-1 0 0,21 0 16,-20 0-16,-1 0 0,0-22 16,22 1-16,-22 21 0,1-21 0,-1 0 15,-21 0-15,21 0 0,1-1 0,-22 1 16,0-21-16,0 21 0,-21-22 15,0 22-15,0 0 0,0-21 0,0 21 16,0-1-16,0 1 0,-21 0 0,0 0 16,0 21-16,0 0 0,-1 0 15,1 0-15,0 21 0,0-21 0,0 21 16,0 22-16,-1-22 0,1 0 0,21 21 16,-21 1-16,0-22 0,21 21 0,-21-21 15,21 0-15,0 22 0,0-22 16,0 0-16,0 0 15,21-21-15,0 0 0,0 0 16,22 0-16,-22 0 0,0-21 16,0 0-16,21 0 0,-20 21 0,-1-21 15,0-1-15,0 1 0,0-21 0,0 21 16,-21 0-16,22-1 0,-22-20 0,0 21 16,0 0-16,0 0 0,0-22 15,0 22-15,0 0 0,0 42 31,0 0-31,0 0 0,0 1 16,0 20-16,0-21 0,0 21 16,-22-20-16,22 20 0,0-21 15,0 0-15,0 0 0,0 1 0,0-1 16,0 0-16,22 0 0,-1-21 16,0 0-16,0 0 0,0 0 15,0 0-15,1 0 0,-1 0 0,0-21 16,0 0-16,0 0 0,0-1 0,1 1 15,-1 0-15,-21 0 0,21 0 16,0 0-16,0-1 0,-21-20 0,21 21 16,-21 0-16,22 0 15,-22-1-15,0 44 32,0-1-32,0 0 0,0 0 15,0 0-15,0 0 0,0 1 0,0-1 16,0 0-16,0 0 0,0 0 15,0 0-15,-22-21 16,1 0 0,0 0-1,0-21 1,0 0-16,21 0 0,0 0 16,-21 21-16,-1 0 31,22 21-16,0 0-15,0 0 16,0 0-16,0 1 0,0-1 16,22-21-16,-1 0 15,0 0-15,21 0 0,-21 0 0,22 0 16,-22 0-16,21 0 0,-21 0 0,22 0 16,-1-21-16,-21 21 0,22-22 0,-1 1 15,-21 0-15,21 0 0,-20 0 16,-1 0-16,0-1 0,21 1 0,-21 0 15,-21 0-15,22-21 0,-22 20 0,21 1 16,-21 0-16,0 0 0,0 0 16,-21 21-1,21 21-15,-22 0 16,22 21-16,0-20 0,0-1 16,0 0-16,0 0 0,0 0 15,0 22-15,0-22 0,0 0 0,0 0 16,0 0-16,0 0 0,0 1 15,-21-1 1,0-21-16,0 0 16,-21 0-16,20 0 0,-20 0 0,21 0 15,0 0-15,-22 0 0,22 0 0,0 0 16,21-21-16,-21 21 16,21-22-16,0 1 0</inkml:trace>
  <inkml:trace contextRef="#ctx0" brushRef="#br0" timeOffset="42852.18">8403 6117 0,'21'-21'0,"-42"42"0,63-84 16,-20 20-16,-1 1 0,0 0 0,0-1 15,0 22-15,0-21 0,1 0 0,-22-1 16,0 22-16,0-21 0,0 21 15,0-1-15,-22 22 16,1 0-16,0 22 0,0-1 0,0 0 16,21 21-16,0 1 15,0 20-15,-21 1 0,21-22 0,0 21 16,0 1-16,0-1 0,0-20 0,0 20 16,0 1-16,0-22 0,-22 0 0,22 22 15,0-43-15,0 21 0,0-20 16,0 20-16,-21-42 0,21 21 0,0 0 15,0-42 1,0 0-16,0 0 16,21 0-16,-21-22 0,22 22 15,-1-21-15,0-1 0,0 22 0,0-21 16,0 0-16,1 20 0,20-20 16,-21 21-16,0 0 0,22 0 0,-22 21 15,0 0-15,21 0 0,-21 0 16,1 0-16,20 0 0,-21 0 0,0 21 15,-21 0-15,21 0 0,-21 0 0,0 0 16,0 1-16,0-1 0,0 0 0,0 0 16,-21 0-16,0 0 0,0 1 15,0-1-15,-22-21 0,22 21 0,-21-21 16,21 0-16,0 0 0,-22 0 0,22 0 16,0 0-16,0 0 0,0 0 0,-1 0 15,1 0-15,21-21 0,0 0 16,-21 21-16,42 0 31,0 21-15,1-21-1,-1 21-15,0 0 0,0 0 16,0-21-16,0 21 0,22-21 0,-22 0 16,0 22-16,0-22 0,22 0 0,-1 0 15,-21 0-15,21 0 0,1 0 16,-22 0-16,21 0 0,1 0 0,-1 0 15,0-22-15,1 1 0,-1 0 0,0 0 16,-21 0-16,22 0 0,-1-1 0,-21-20 16,0 21-16,1 0 0,-1 0 15,-21-22-15,0 22 0,0 0 16,0-21-16,0 20 0,0 1 0,0 0 16,0 0-16,-21 21 15,-1 0-15,1 0 0,0 0 0,21 21 16,-21-21-16,0 21 0,0 0 15,-1 1-15,-20 20 0,21-21 0,0 0 16,21 22-16,-21-22 0,21 0 16,-22 21-16,22-21 0,0 1 0,0-1 0,0 0 15,0 0-15,22-21 0,-1 0 16,0 0-16,0 0 16,0 0-16,0 0 0,1 0 0,-1-21 15,0 0-15,0 0 0,0-1 16,0 1-16,1 0 0,-1 0 0,-21 0 15,0 0-15,21-1 0,-21 1 16,0 0-16,21 0 0,-21 0 0,0 0 16,0-1-16,0 44 31,0-1-31,0 0 0,-21 0 16,21 0-16,0 0 0,-21 22 15,21-22-15,0 0 0,0 21 0,0-20 16,0-1-16,0 0 0,0 0 0,21 0 15,0 0-15,0-21 0,0 0 16,1 0-16,-1 0 0,21 0 16,-21 0-16,22 0 0,-1 0 0,-21 0 15,21-21-15,-20 0 0,20 0 0,0 0 16,-21 0-16,22-1 0,-22 1 16,21-21-16,-21 21 0,1 0 0,-1-1 0,-21 1 15,0-21-15,21 42 0,-21-21 16,0 0-16,-21 21 15,0 0-15,21 21 16,-22 0-16,22 0 0,0 0 16,0 0-16,0 22 15,0-22-15,0 0 0,0 0 0,0 0 16,0 1-16,0-1 0,22 0 0,-1 0 16,-21 0-16,0-42 46,-21 21-46,-1-21 16,22 0-16,-21 0 0,0 21 16,0-22-16,0 22 15,0 0 17,21 22-32,0-1 15,0 0-15,0 0 0,21-21 16,0 21-16,0 0 0,43-21 15,-43 22-15,0-22 0,21 0 16,1 0-16,-22 0 0,21 0 0,0 0 16,1 0-16,-1 0 0,-21-22 0,22 1 15,-1 0-15,0 21 0,1-21 0,-22 0 16,21 0-16,-21-1 0,0 1 16,1 0-16,-1-21 0,0 21 0,-21-1 15,0-20-15,0 21 0,0 0 0,0 0 16,0-1-16,0 1 0,0 0 15,-21 21 1,0 0-16,-1 21 16,22 0-16,-21 1 0,21-1 0,-21 0 15,0 0-15,21 21 0,0-20 0,0-1 16,0 21-16,0-21 0,0 22 0,0-22 16,0 0-16,0 0 0,42 0 0,-21 0 15,1 1-15,-1-22 0,0 21 16,21-21-16,1 0 0,-1 0 0,0 0 15,1 0-15,-1 0 0,21 0 0,-20 0 16,-1-21-16,22 21 0,-22-22 16,0 1-16,-21 0 0,22 0 0,-1 0 15,-21 0-15,0-1 0,1 1 16,-1 0-16,-21-21 0,0 21 0,0-1 16,0 1-16,0-21 0,0 21 0,0 0 15,-21-1-15,-1 22 0,1 0 16,0 0-16,-21 0 0,21 0 0,-22 0 15,22 22-15,-21-1 0,21 0 16,-22 0-16,22 0 0,-21 0 16,21 22-16,-1-22 0,1 42 0,0-41 15,21 20-15,0-21 0,0 0 16,0 0-16,21-21 0,0 22 0,22-22 0,-22 0 16,0 0-16,0 0 15,22 0-15,-22 0 0,21 0 0,-21-22 16,0 1-16,1 0 0,20 0 0,-21 0 15,0 0-15,0-1 0,-21-20 16,22 21-16,-1-21 0,-21-1 0,21 22 0,0-21 16,-21-22-16,21 22 0,0 0 15,-21-22-15,22 1 0,-22 20 16,0-20-16,0 20 0,0 1 0,0 0 0,0-1 16,0 22-16,0 0 0,-22 0 15,1 21-15,0 0 0,0 21 16,21 0-16,-21 22 0,0-1 15,21 0-15,-22 1 0,22 20 0,0-21 16,0 22-16,0-22 0,0 22 16,0-22-16,0 22 0,0-22 0,22 0 15,-1 1-15,0-1 0,0 0 0,-21 1 16,21-22-16,0 0 0,1 0 0,-1 0 16,-21 0-16,21-21 0,0 0 0,0 0 15,0 0 1,1-21-16,-1 0 0,0 0 15,0 0-15,0 0 0</inkml:trace>
  <inkml:trace contextRef="#ctx0" brushRef="#br0" timeOffset="43920.13">13081 5821 0,'42'-21'16,"-84"42"-16,105-85 0,-41 22 0,-1 21 0,-21-21 15,0 20-15,0 1 0,0 0 0,0 0 16,-21 0-16,-1 21 0,1 0 16,0 0-16,-21 0 0,21 0 0,-22 21 15,22 21-15,-21-21 0,21 22 0,-1-1 16,1 22-16,0-1 0,0-21 15,0 22-15,0-1 0,21-20 16,0 20-16,0-20 0,0 20 0,0-21 16,0 1-16,0-1 0,0 0 0,21-20 15,0-1-15,0 0 0,21 0 0,-20-21 16,20 0-16,0 0 0,1 0 0,-1 0 16,-21-21-16,21 21 0,1-42 15,-1 20-15,0 1 0,1 0 0,-1-21 16,-21 21-16,22-22 0,-22 1 0,0 0 15,0-1-15,-21 1 0,0 0 0,0-1 16,0 1-16,0-22 0,-21 22 16,0 0-16,-22-1 0,22 1 15,-21 21-15,0 0 0,-1 0 0,1 21 16,-22 0-16,22 0 0,0 21 0,-1 0 16,1 0-16,0 21 0,21 1 15,-1-1-15,1 22 0,0-22 0,21 0 16,-21 1-16,21-1 0,0 0 0,0 1 15,0-22-15,21 21 0,0-21 0,22 0 16,-22 1-16,21-22 0,0 21 16,1-21-16,-1 0 0,0 0 0,1 0 15,20 0-15,-20 0 0,-1-21 0,-21 21 16,21-22-16,1 1 0,-22 0 16,21 0-16,-21 0 0,1 0 0,-1-1 15,0 1-15,0 0 0,0 0 16,-21 0-16,21 0 0,-21-1 0,0 1 15,0 42 1,0 1-16,0-1 16,0 21-16,0-21 15,0 0-15,0 1 0,0-1 0,0 0 16,0 0-16,0 0 0,0 0 0,0 1 16,0-1-16,0 0 0,0 0 15,-21-21-15,0 0 31,21-21-31,0 0 0,0 0 16,0-1-16,0 1 0,21 0 16,0 0-16,1-21 0,-22 20 0,21 1 15,42-42-15,-42 42 0,22-1 16,-22 1-16,21 0 0,-21 21 16,1 0-16,20 0 0,-21 0 0,0 21 15,0 0-15,-21 1 0,22-1 0,-22 0 16,21 0-16,-21 0 0,0 0 0,0 1 15,0-1-15,0 0 0,0 0 0,0 0 16,0 0-16,-21-21 16,21 22-16,-22-1 0,22 0 15,22-21 1,-1 0-16,21-21 16</inkml:trace>
  <inkml:trace contextRef="#ctx0" brushRef="#br0" timeOffset="44957.87">15028 6329 0,'0'0'0,"21"21"0,1-21 16,-1 0-16,0 0 16,0 0-16,0-21 0,-21 0 15,21 21-15,1-21 0,-1-1 16,0 1-16,0 0 0,0 0 15,0 0-15,1 0 0,-1-1 0,0 1 16,0-21-16,0 0 0,0 20 0,1-20 16,-1-21-16,-21 20 0,21 1 15,0 0-15,-21-1 0,21 1 0,-21 0 16,0 20-16,0 1 0,0 0 0,0 42 16,-21 0-1,0 22-15,0-1 0,0 0 16,-1 1-16,1-1 0,0 0 15,0 1-15,0-1 0,0 0 0,21 1 16,0-1-16,0-21 0,0 22 0,0-22 16,0 0-16,0 21 0,21-21 15,0-21-15,0 22 0,21-1 0,-20-21 16,-1 0-16,0 0 0,21 0 0,-21 0 16,1 0-16,-1 0 0,21-21 0,-21-1 15,0 1-15,1 0 0,-1 0 0,0 0 16,0 0-16,0-22 0,0 22 0,-21-21 15,0-1-15,22 1 0,-22 0 16,21-1-16,-21 1 0,0 0 0,0-1 16,0 22-16,0 0 0,0 0 15,0 42 1,0 0-16,0 22 0,-21-22 16,21 21-16,-22 0 0,22-20 0,-21 20 15,21 0-15,-21 1 0,0-1 0,21 0 16,0 1-16,0-22 0,0 21 0,-21-21 15,21 0-15,0 1 0,0-1 0,0 0 16,0 0 0,21-42-1,-21 0-15,21 0 16,0-1-16,-21 1 16,0 0-16,21 0 0,1 0 0,-22 0 15,21-1-15,-21 1 0,0 0 16,21 21-16,0-21 0,-21 42 31,0 0-31,0 0 0,0 1 0,0-1 16,0 0-16,21 0 0,-21 0 15,21 0-15,1 1 0,-1-1 16,21 0-16,-21-21 0,0 21 0,22-21 16,-22 0-16,0 0 0,21 0 0,-20 0 15,20 0-15,-21 0 0,21 0 0,-20-21 16,20 21-16,-21-21 0,21 0 15,-20-1-15,-1 22 0,0-21 0,0 0 16,0-21-16,-21 21 0,21-1 16,-21 1-16,0-21 0,0 21 0,0 0 15,0-1-15,-21 22 16,0 0-16,0 22 0,0-1 16,21 0-16,-21 0 0,-1 0 0,22 0 15,0 1-15,0-1 0,0 0 16,0 0-16,0 0 0,0 0 0,0 1 15,0-1-15,22-21 0,-1 21 0,0-21 16,0 0-16,0 0 0,0 0 0,1 0 16,-1 0-16,0 0 15,0-21-15,0 0 16,0 21-16,-21-22 0,0 1 16,0 0-16,0 0 0,0 0 15,0 0-15,0-1 0,0 1 0,0 0 16,-42 0-16</inkml:trace>
  <inkml:trace contextRef="#ctx0" brushRef="#br0" timeOffset="45152.39">15303 5969 0,'-42'21'0,"84"-42"0,-105 42 16,42-21-16,0 21 0,42-21 31,0 0-31,21 0 0,-21 0 15,22 0-15,-22 0 0,21-21 0,-21 21 16,1 0-16,20 0 0,-21-21 16,21 21-16,-20 0 0,-1-21 0,21 0 15,-21 21-15,0-21 0,22-1 0</inkml:trace>
  <inkml:trace contextRef="#ctx0" brushRef="#br0" timeOffset="46025.07">17843 6265 0,'0'0'16,"0"22"0,22-22 15,-1-22-31,0 1 16,0 0-16,0 0 0,0-21 15,22 20-15,-1 1 0,-21-21 0,22 0 16,20-1-16,-21 1 0,1-22 0,20 22 15,-20-21-15,-1 20 0,0-20 0,1-1 16,-1 22-16,-21-22 0,0 22 16,-21 0-16,0-1 0,0 22 0,-21-21 15,-21 21-15,21 21 0,-22 0 0,22 0 16,-21 0-16,-22 0 0,22 21 16,0 0-16,-1 0 0,22 22 15,-21-1-15,21 21 0,-1-20 0,22 20 16,0-20-16,0 20 0,0-21 0,0 1 15,22-1-15,-1 0 0,0 1 0,0-1 16,0 0-16,0-20 0,-21-1 16,22 0-16,-22 0 0,0 0 0,0 0 15,0 1-15,-22-22 16,1 0-16,0 0 0,0 0 0,-21 0 16,20 0-16,-20-22 0,21 22 0,-21-21 15,20 0-15,-20 0 0,21 0 16,0 21-16,0-21 0,21-1 15,-22 22-15,1 0 0,21 22 32,0-1-32,0 0 0,0 0 15,21 0-15,1 0 0,-1 1 16,0-22-16,0 21 0,21-21 0,-20 0 16,20 21-16,0-21 0,1 0 0,-1 0 15,0 0-15,22 0 0,-22-21 0,0 21 16,1-21-16,-1-1 0,0 22 0,1-21 15,-22 0-15,0 0 0,0 0 16,0 0-16,-21-1 0,22 1 0,-22 0 16,0 0-16,0 0 0,0 0 15,-22 21 1,1 21-16,21 0 16,-21-21-16,21 21 0,0 0 15,0 0-15,0 1 0,0-1 0,0 0 16,0 0-16,0 0 0,0 0 15,0-42 32</inkml:trace>
  <inkml:trace contextRef="#ctx0" brushRef="#br0" timeOffset="46190.27">18690 5779 0,'0'0'0,"-21"0"47,42 0-31,0 21 0,0 0-16,1-21 15</inkml:trace>
  <inkml:trace contextRef="#ctx0" brushRef="#br0" timeOffset="46999.94">19029 5906 0,'0'21'0,"0"-42"0,-21 63 0,21-21 16,-22 0-16,22 0 16,-21 1-16,21-1 0,0 0 15,0 0-15,0 0 0,0 0 16,0 1-16,0-1 0,0 0 15,-21 0 1,21-42 15,0 0-15,0 0-16,0-1 0,0 1 0,0 0 16,0 0-16,21-21 0,-21 20 0,0 1 15,0-21-15,21 21 0,-21 0 0,22-1 16,-1 1-16,-21 0 0,21 0 15,0 21-15,0 0 0,0 0 16,-21 21-16,22-21 0,-22 21 0,21 0 16,-21 1-16,0 20 0,0-21 0,21 0 15,-21 0-15,0 1 0,0-1 0,21 0 16,-21 0-16,0 0 16,0 0-16,0 1 0,21-22 15,-21 21-15,21-21 0,1 0 16,-1 0-16,0 0 0,0-21 15,0-1-15,0 1 0,1 21 16,20-21-16,-21 0 0,0 0 16,0 0-16,22-1 0,-22 1 0,0 0 15,0 0-15,22 0 0,-22 0 0,0-1 16,-21 1-16,21 21 0,0 0 16,-21 21-1,0 1-15,0-1 16,0 0-16,0 0 0,0 0 0,-21 0 15,21 1-15,0-1 0,0 0 16,0 0-16,0 0 0,0 0 16,0 1-16,21-22 0,0 0 15,1 0 1,-1 0-16,0 0 0,0-22 16,0 1-16,0 21 0,-21-21 0,22 0 15,-1 0-15,0 0 0,-21-1 0,0 1 16,21 0-16,-21 0 0,21 0 0,-21 0 15,0-1-15,0 44 32,0-1-17,0 0-15,-21 0 0,21 0 16,-21 0-16,21 1 0,0-1 0,0 0 16,0 0-16,0 0 15,21-42 32,-21 0-47,0 0 0</inkml:trace>
  <inkml:trace contextRef="#ctx0" brushRef="#br0" timeOffset="47159.64">19960 5567 0,'0'-21'0,"0"42"0,-21-63 15,0 42 1,0 0-16,-1 0 16,22-22-1</inkml:trace>
  <inkml:trace contextRef="#ctx0" brushRef="#br0" timeOffset="47431.92">20320 5271 0,'21'-22'16,"-42"44"-16,42-65 0,-21 22 15,0 0-15,0 42 32,0 21-32,0-20 0,-21-1 0,21 21 15,0 0-15,0 1 0,-21-1 16,21 0-16,0 22 0,0-22 0,0 22 15,-21-22-15,21 22 0,0-22 0,-22 0 16,22 1-16,0-1 0,-21-21 0,21 21 16,0-20-16,0 20 0,0-21 15,0 0-15,0 0 0,0 1 16,21-22 0,1 0-16</inkml:trace>
  <inkml:trace contextRef="#ctx0" brushRef="#br0" timeOffset="49096.08">20913 5863 0,'0'0'0,"0"-21"16,21 0-16,-21-21 0,0 20 0,0 1 0,0 0 16,0 0-16,0-21 0,-21 20 15,-1 1-15,1 0 0,0 21 16,0 0-16,0 0 0,-22 0 15,22 0-15,0 21 0,-21 0 0,21 1 16,-1-1-16,1 21 0,0-21 0,0 22 16,0-22-16,21 21 0,0-21 0,0 0 15,0 22-15,0-22 0,0 0 16,0 0-16,0 0 0,21 1 0,0-22 16,0 21-16,0-21 0,1 0 0,-1 0 15,21 0-15,-21 0 0,0 0 0,1 0 16,-1 0-16,0-21 15,0-1-15,0 1 0,0 0 0,1 0 16,-22-21-16,21 20 0,-21 1 16,21 0-16,-21-21 0,0 21 0,0-1 15,0 1-15,0 0 0,0 0 0,0 42 47,-21 0-47,0 0 0,21 1 0,-22-1 16,22 21-16,0-21 0,0 0 0,0 1 15,0-1-15,0 0 0,0 0 16,0 0-16,0 0 0,22 1 16,-1-22-16,0 0 0,0 0 15,0 0-15,0 0 0,22 0 0,-22 0 16,0 0-16,0 0 0,22 0 16,-22-22-16,0 22 0,0-21 0,0 0 15,0 0-15,1 0 0,-1 0 0,0-1 16,0 1-16,-21-21 0,0 21 0,0 0 15,0-1-15,0 1 0,-21 0 16,0 21-16,0 0 16,-1 0-16,22 21 0,-21 0 15,21 1-15,-21-22 0,21 42 16,0-21-16,0 0 0,0 0 0,0 1 16,0-1-16,0 21 0,21-21 15,0 0-15,-21 1 0,22-1 0,-1 0 16,-21 0-16,21-21 0,0 21 0,-21 0 15,21-21-15,0 0 0,1 0 0,-1 0 16,0 0-16,0 0 0,0 0 16,0 0-16,1-21 0,-1 21 0,0-21 15,0 21-15,0-21 16,0 0-16,1 0 0,-1-1 0,0 1 0,0 0 16,-21-21-16,0 21 0,21-1 0,-21 1 15,21 0-15,-21 0 0,0 0 0,-21 42 47,0-21-47,21 21 0,0 0 0,-21 0 16,0 1-16,21-1 0,0 0 0,0 0 15,0 0-15,0 0 0,0 1 16,0-1-16,21 0 0,-21 0 16,21-21-16,0 0 0,0 0 0,1 0 15,-1 0-15,0 0 0,0 0 0,0 0 16,0 0-16,1-21 0,-1 21 0,0-21 15,0 0-15,0-1 0,0 1 16,1 0-16,-1 0 0,-21-21 0,21-1 16,0 1-16,0 0 0,-21-22 15,21 22-15,1-22 0,-22 22 0,21-22 16,-21 22-16,21 0 0,-21-22 16,0 43-16,0-21 0,0-1 0,0 22 15,0 0-15,-21 42 31,0 22-31,-1-22 0,22 21 16,0 0-16,-21 1 0,21-1 0,-21 22 16,21-22-16,-21 21 0,21-20 0,0 20 15,0-20-15,0 20 0,0-21 16,0 1-16,0-22 0,21 21 16,0-21-16,0 22 0,1-43 0,20 21 15,-21 0-15,0-21 0,0 0 0,22 0 16,-22 0-16,0 0 0,0 0 0,22 0 15,-22-21-15,0 0 0,0 0 16,0-1-16,0 1 0,-21 0 0,22 0 16,-22-21-16,21 20 0,-21 1 0,0 0 15,0 0-15,-21 21 32,-1 0-32,22 21 0,0 0 0,0 0 15,-21 1-15,21-1 0,0 0 0,0 0 16,0 0-16,0 0 15,21 1-15,1-22 0,-22 21 0,21-21 16,0 0-16,0 0 0,0 0 16,0 0-16,1 0 0,-1 0 0,0 0 15,0 0-15,-21-21 0,21 21 0,0-22 16,1 1-16,-1 0 0,-21 0 0,21 0 16,0 0-16,-21-22 0,0 22 15,21 0-15,-21 0 0,21 0 0,-21-1 16,0 44-1,0-1 1,-21 0-16,0 0 0,0 21 16,0-20-16,0 20 0,-1-21 15,-41 64-15,42-22 0,0-20 16,-1-1-16,1 21 0,21 1 0,0-1 16,0 1-16,-21-1 0,21 1 0,-21-1 15,21 1-15,-21-1 0,21 1 0,0-22 16,0 22-16,0-1 0,-21-20 15,21-1-15,0 0 0,0-21 0,0 22 16,0-22-16,-22 0 0,22 0 0,-21-21 16,0 0-16,0 0 15,0 0-15,21-21 0,-21 0 0,21 0 16,-22 21-16,22-21 0,0-1 0,-21 1 16,0 0-16,21 0 15,0-21-15,-21 20 0,21 1 0,0-21 16,0 21-16,0-22 0,0 1 15,0 0-15</inkml:trace>
  <inkml:trace contextRef="#ctx0" brushRef="#br0" timeOffset="49323.66">21971 5715 0,'0'0'0,"0"-21"0,0 0 0,0 0 16,0-1-16,0 1 0,21 21 0,0-21 15,0 0-15,22 21 0,-22-21 0,21 21 16,1 0-16,-1 0 0,0-21 16,1 21-16,-1 0 0,-21 0 0,21 0 15,1 0-15,-22 0 0,0-22 0,0 22 16,-21-21 0,-21 0-1,-21 21-15,21 0 0</inkml:trace>
  <inkml:trace contextRef="#ctx0" brushRef="#br0" timeOffset="49467.89">21632 5313 0,'0'0'0,"-42"0"0,21 0 16,0 0-16,-1 21 0,1-21 0,21 21 16,0 0-16,0 1 15,-21-1 1,0-21-16,0 0 15</inkml:trace>
  <inkml:trace contextRef="#ctx0" brushRef="#br0" timeOffset="50476.95">3641 8107 0,'0'0'0,"-22"-21"15,1 21-15,0 0 16,21 21-16,0 0 16,0 0-16,0 0 0,0 22 15,0-22-15,0 21 0,0 1 0,0-22 16,0 21-16,0 0 0,0 1 0,-21-1 15,21 0-15,-21 1 0,0-1 16,21 0-16,-22 1 0,22-1 16,-21 0-16,0 1 0,21-22 0,0 21 15,0-21-15,0 1 0,0-1 16,0 0-16,21-42 47,0 0-47,-21-1 15,22 1-15,-22-21 0</inkml:trace>
  <inkml:trace contextRef="#ctx0" brushRef="#br0" timeOffset="51064.17">3641 8128 0,'0'-21'0,"0"42"0,0-63 16,21 42 15,0 0-31,0 0 0,0 0 16,0 0-16,43 0 15,-43 0-15,21 0 0,1 0 0,-1 0 16,0 0-16,1 0 0,-1 0 0,0 0 16,1 0-16,-1 0 0,0 0 15,1 0-15,-22 0 0,21 0 16,-21 0-16,22 0 0,-22 0 0,0 0 15,0 0-15,-21 21 32,0 0-17,0 0-15,0 0 16,0 1-16,0-1 0,0 21 16,0-21-16,0 0 0,0 1 0,0 20 15,0-21-15,0 21 0,0-20 0,0-1 16,0 21-16,0-21 0,-21 0 15,21 22-15,0-22 0,0 0 0,0 21 16,-21-20-16,21-1 0,0 0 0,0 0 16,0 21-16,-21-20 0,0-1 15,-1-21-15,1 21 0,0 0 16,0 0-16,-21-21 0,20 21 0,-20-21 16,-21 0-16,20 22 0,-20-22 0,-1 0 15,1 0-15,-1 0 0,-20 0 16,20 0-16,1 0 0,-1 0 0,22 0 15,-1-22-15,1 22 0,21 0 0,-21 0 16,20-21-16,1 21 16,21-21-1,0 0 1,21 0 0,1 21-16,-1-21 0,0-1 0,0 1 15,0 0-15</inkml:trace>
  <inkml:trace contextRef="#ctx0" brushRef="#br0" timeOffset="51396.05">4000 8001 0,'0'0'0,"0"-21"0,0 0 0,0-22 16,0 22-16,0 0 0,0 0 0,0 0 15,0 42 16,0 0-31,0 0 0,0 22 0,0-1 16,0 0-16,0 22 0,0-1 16,0 1-16,0-1 0,0 1 0,0-1 15,0 1-15,0-1 0,0 1 0,-21-1 16,21 1-16,-21-1 0,0 22 16,21-22-16,0 1 0,-21-1 0,21 1 15,-21-22-15,-1 22 0,22-22 16,-21 0-16,21-20 0,0 20 0,0-21 0,0 0 15,-21-21-15,21-21 32,0 0-32,-21 0 0,21 0 15,0-22-15,0 22 0</inkml:trace>
  <inkml:trace contextRef="#ctx0" brushRef="#br0" timeOffset="51684.52">3281 8678 0,'0'0'0,"0"-21"0,0 0 16,21 21-1,0 0-15,0 0 0,22-21 0,-22 21 16,21-21-16,0 21 16,1 0-16,-1 0 0,0-21 0,1 21 15,-1 0-15,0 0 0,-20 0 0,20 0 16,-21-22-16,21 22 0,-20 0 15,-1 0-15,0 0 0,0 0 16,0 0-16</inkml:trace>
  <inkml:trace contextRef="#ctx0" brushRef="#br0" timeOffset="52129.08">4551 8276 0,'0'0'15,"0"-21"-15,0 0 16,21 21-1,-21 21-15,21 0 16,-21 0-16,21 22 16,-21-22-16,21 21 0,-21-21 0,22 22 15,-22-1-15,0-21 0,21 22 0,-21-1 16,0-21-16,0 21 0,0 1 16,0-22-16,0 0 0,0 0 0,0 0 15,21-21 1,-21-21-1,0 0-15,21 0 0,0 0 16,-21 0-16,21-22 0,1 22 0,-22-21 16,21-1-16,0 22 0,21-127 15,-42 106 1,21-1-16,1 1 0,-22-21 0,0 20 0,21 1 16,-21 21-16,21 0 0,-21-22 15,0 22-15,0 42 31,0 0-31,0 1 0,0-1 0,0 0 16,0 21-16,0-21 0,21 22 16,-21-1-16</inkml:trace>
  <inkml:trace contextRef="#ctx0" brushRef="#br0" timeOffset="53492.63">5270 8678 0,'0'-21'0,"0"42"0,0-63 0,0 21 16,0 0-16,0 0 0,0-1 15,0 1-15,0 0 0,0 0 0,0 0 16,0 0-16,0-1 0,-21 1 16,0 21-16,0 0 15,0 0-15,0 0 0,21 21 16,-22 1-16,1-1 0,0 0 0,0 0 15,0 21-15,0-20 0,21-1 16,-22 21-16,1-21 0,21 22 0,-21-22 16,21 0-16,0 0 0,0 0 15,0 0-15,0 1 0,21-22 16,0 0-16,1 0 0,-1 0 16,0 0-16,0-22 0,0 1 0,0 21 15,22-21-15,-43 0 0,21 0 0,0-22 16,0 22-16,0 0 0,-21 0 15,22 0-15,-22-22 0,0 22 0,0 0 16,0 0-16,0 0 0,0 0 0,0-1 16,-22 44 15,22-1-15,0 0-16,-21 0 0,21 0 0,0 22 15,0-22-15,0 0 0,0 0 16,0 21-16,0-20 0,0-1 0,0 0 15,0 0-15,21 0 0,1-21 0,-1 21 16,0-21-16,0 0 0,0 0 0,0 0 16,1 0-16,-1 0 0,21-21 15,-21 0-15,0 21 0,22-21 0,-22 0 16,0 0-16,21-1 0,-20 1 0,-1 0 16,0 0-16,0-21 0,0 20 15,-21 1-15,21-21 0,-21 21 0,22 0 16,-22-1-16,0 1 0,0 0 15,-22 21-15,1 0 0,0 0 16,0 0-16,0 21 0,0-21 16,-1 21-16,22 1 0,0-1 0,-21 0 15,21 0-15,0 0 0,0 22 0,0-22 16,0 0-16,0 0 0,0 0 0,21 0 16,1 1-16,-1-1 0,0 0 15,-21 0-15,42-21 0,-21 21 0,1 0 16,-1-21-16,0 22 0,21-22 0,-21 0 15,1 0-15,20 0 0,-21 0 0,21 0 16,-20 0-16,-1 0 0,21 0 16,-21-22-16,22 1 0,-22 21 15,0-21-15,0 0 0,0 0 0,0 0 16,1-1-16,-1 1 0,-21 0 0,21 0 16,-21 0-16,0 0 0,0-1 15,0 1-15,0 0 0,0 0 0,-21 0 16,0 21-16,-1 0 15,1 0-15,0 0 0,0 0 0,0 21 16,0 0-16,-1 0 0,22 0 16,-21 1-16,0-1 0,0 0 0,21 0 15,0 0-15,0 0 0,0 1 0,0-1 16,0 0-16,0 0 16,21-21-16,0 0 15,0 0-15,1 0 0,-1 0 16,0-21-16,0 21 0,0-21 15,0 21-15,-21-21 0,22-1 0,-1 1 16,-21 0-16,0 0 16,21 0-16,-21 0 0,0-1 0,0 1 15,0 0-15,0 0 0,0 0 0,0 0 16,21 21-16,-21 21 31,0 0-31,0 0 0,0 0 16,0 0-16,0 1 0,0-1 15,0 0-15,0 0 0,0 0 0,0 0 16,21 1-16,-21-1 16,21-21-16,1 0 0,-1 0 15,0 0-15,0 0 0,0-21 16,0-1-16,22 22 0,-22-21 0,0 0 16,-21 0-16,21 0 0,0 0 15,1-1-15,-22 1 0,0 0 0,21 0 16,0 0-16,-21 0 0,0 42 47,0 0-47,0 0 0,0 0 15,0 0-15,0 1 0,0-1 16,0 0-16,0 0 0,0 0 16,0 0-16,0-42 46,0 0-30,21 0-16</inkml:trace>
  <inkml:trace contextRef="#ctx0" brushRef="#br0" timeOffset="53664.61">6816 8276 0,'0'0'0,"0"-21"0,-22 21 16,1 0-1,0 0-15,21 21 32,21-21-17,0 0-15,1 0 16</inkml:trace>
  <inkml:trace contextRef="#ctx0" brushRef="#br0" timeOffset="54171.8">7133 8022 0,'-21'21'31,"21"1"-31,0 20 16,0-21-16,0 21 0,-21-20 0,21 20 15,0 0-15,-21-21 0,21 22 16,0-1-16,0 0 0,0-20 0,0 20 15,0-21-15,0 21 0,0-20 0,0-1 16,0 0-16,0 0 0,0 0 16,0-42 15,0 0-31,21 21 16,-21-21-16,21 0 0,-21-1 0,21 1 15,0 0-15,-21 0 0,21 0 0,1 0 16,-1-1-16,21 1 0,-21 0 15,0 0-15,22 21 0,-22 0 0,0 0 16,0 0-16,0 0 0,1 0 0,-1 0 16,0 0-16,0 0 0,-21 21 0,0 0 15,0 0-15,0 1 0,0-1 16,0 0-16,0 0 0,-21 0 16,0 0-16,0 1 0,-22-1 15,22 0-15,0-21 0,-21 21 0,20 0 16,1-21-16,0 21 0,0-21 0,0 0 15,0 0-15,-1 0 0,1 22 16,21-44 15,0 1-31,0 0 16,21 0-16,1 0 0,-1 0 16</inkml:trace>
  <inkml:trace contextRef="#ctx0" brushRef="#br0" timeOffset="54435.9">7705 7938 0,'0'-22'0,"0"44"0,0-22 32,-22 0-32,22 42 15,-21-21-15,21 21 0,0 1 0,-21-1 16,21 0-16,-21 1 0,0-1 0,21 0 15,0 1-15,0-1 0,-21-21 0,21 22 16,0-1-16,-22-21 0,22 0 16,0 0-16,0 1 0,0-1 15,0 0-15,22-21 16,-1 0 0,0-21-16,-21 0 0,21 21 0,0-22 15</inkml:trace>
  <inkml:trace contextRef="#ctx0" brushRef="#br0" timeOffset="55084.12">7832 8424 0,'0'22'0,"21"-22"16,0 0-1,0 0-15,0 0 16,0 0-16,1 0 0,-1 0 0,0-22 15,0 22-15,-21-21 0,21 21 0,0-21 16,-21 0-16,22 21 0,-22-21 0,0 0 16,0-1-1,-22 22 1,1 0-16,0 0 0,0 22 16,0-22-16,0 21 0,-1 0 0,1 0 15,0 0-15,0 0 0,0 1 16,21-1-16,-21 0 0,21 0 0,-22 0 15,22 0-15,0 1 0,0-1 16,0 0-16,0 0 0,0 0 16,22 0-16,-1-21 0,0 0 15,0 0-15,0 0 0,0 0 16,22 0-16,-22 0 0,0 0 0,21 0 16,-20-21-16,-1 0 0,0 21 0,21-21 15,-21 21-15,1-21 0,-1 0 0,0-1 16,0 22-16,0-21 0,0 0 0,1 0 15,-22-21-15,0 20 0,0 1 16,0 0-16,0 0 0,0 0 16,-22 21-1,1 21-15,0 0 16,0 0-16,0 0 0,21 1 16,0-1-16,0 0 0,0 0 0,0 0 15,0 0-15,0 1 0,0-1 0,0 0 16,0 0-16,0 0 0,0 0 15,0 1-15,0-1 16,0 0 0,-21-21-16,-1 0 0,1 0 15,0 0-15,0 21 0,0-21 0,0 0 16,-1 0 0,1 0-16,0 0 0,0 0 15,0 0-15,0 0 16,-1 0-16</inkml:trace>
  <inkml:trace contextRef="#ctx0" brushRef="#br0" timeOffset="55692.91">3831 9758 0,'0'0'0,"-21"0"0,0 0 0,0 0 15,-1 0-15,1 0 16,21 21 0,21-21-16,22 0 15,-1 21-15,0-21 0,1 0 0,20 0 16,1 0-16,-1 0 0,1 0 16,20 0-16,1 0 0,-21 0 15,20 0-15,-20 0 0,20 0 0,-20 0 16,-1 0-16,1 0 0,-1 0 0,1 0 15,-22 0-15,1 0 0,-22-21 16,0 21-16,0 0 0,0 0 0,-42 0 47,0 0-47,0 0 0,0 0 0,-1 0 16,1 21-16,0-21 0,0 0 0,-21 0 15,20 0-15</inkml:trace>
  <inkml:trace contextRef="#ctx0" brushRef="#br0" timeOffset="56043.89">3789 10012 0,'0'0'0,"-43"0"0,1 0 0,0 21 0,21-21 16,-22 0-16,22 0 15,21 21-15,21-21 16,0 21-16,22-21 15,-1 0-15,0 0 0,1 0 0,20 0 16,-20 22-16,20-22 16,1 0-16,-22 0 0,21 0 0,22 0 15,-21 0-15,-1 0 0,22 0 0,-1 0 16,-20 0-16,21-22 0,-1 22 16,-20 0-16,-1 0 0,1 0 0,-22-21 15,0 21-15,1 0 0,-22 0 0,0 0 16,0 0-16,0 0 0,-21-21 31,-21 21-15,0 0-16,0 0 0,0 0 15,0 0-15,-22 0 0,22 0 16,-21 0-16,-22 21 0,22-21 0</inkml:trace>
  <inkml:trace contextRef="#ctx0" brushRef="#br0" timeOffset="56395.73">3873 10329 0,'-21'0'0,"42"0"0,-84 22 0,21-1 15,20 0-15,-20-21 0,21 21 0,0-21 16,0 0-16,-1 0 0,22 21 0,-21-21 16,42 0-1,1 0-15,20 0 0,-21 0 16,21 0-16,22 0 0,-22 0 15,22 0-15,-1 0 0,1 0 0,-1 0 16,22-21-16,-22 21 0,22 0 16,0 0-16,-22 0 0,22 0 0,0 0 15,-22 0-15,1 0 0,-1 0 0,1-21 16,-22 21-16,0 0 0,-21 0 0,1 0 16,-1 0-16,-42 0 31,-1 0-16,1 0-15,0 0 16,0 0-16,0 0 16,-22 0-16,22 0 0,0 0 0,-21 0 15,-1 0-15,22 21 0</inkml:trace>
  <inkml:trace contextRef="#ctx0" brushRef="#br0" timeOffset="56724.12">3619 10837 0,'0'0'0,"-42"22"0,21-22 0,0 21 16,42-21-1,21 0 1,-21 0-16,43 0 0,-22 0 16,22 0-16,-1 0 0,1 0 0,-1 0 15,1 0-15,20 0 0,-20 0 16,-1 0-16,1 0 0,21 0 0,-22 0 15,1 0-15,-1 0 0,-21 0 0,22 0 16,-22 0-16,22 0 0,-22 0 0,-21 0 16,22 0-16,-22 0 0,0 0 15,0 0-15,0 0 16,-21-21 31,0-1-32,21 1-15</inkml:trace>
  <inkml:trace contextRef="#ctx0" brushRef="#br0" timeOffset="57512.67">11218 8361 0,'21'-21'0,"-42"42"0,42-63 16,1 20-16,-22 1 0,0 0 16,0 0-16,0 0 0,0 0 15,-22 21 16,22 21-31,-21 0 0,21 21 0,0-21 16,0 22-16,0-1 0,0 0 16,0 1-16,-21 20 0,21-20 15,0-1-15,0 0 0,0 1 0,0-1 16,0 0-16,0-21 0,0 22 0,0-22 16,0 0-16,0 0 0,0 0 0,0 1 15,0-1 1,0-42-1,0-1 1,0 1-16,0 0 0,0-21 16,0 21-16,0-1 0,0-20 0</inkml:trace>
  <inkml:trace contextRef="#ctx0" brushRef="#br0" timeOffset="58111.6">11303 8170 0,'0'0'0,"21"-21"16,0 21-16,0 0 0,1 0 15,-1-21-15,0 21 0,21 0 0,-21 0 16,22 0-16,-1 0 0,22 0 16,-22 0-16,21 0 0,-20 0 0,20 0 15,1 0-15,-22 0 0,22 0 16,-1 0-16,-21-21 0,1 21 0,20 0 15,-42 0-15,22 0 0,-22 0 16,0 0-16,0 0 0,0 0 0,-21 21 47,0 0-47,0 0 16,0 1-16,0-1 0,0 0 15,-21 0-15,21 0 0,0 0 16,-21 1-16,21-1 0,0 21 0,0-21 0,0 0 15,-21 22-15,21-22 0,0 0 0,-21 0 16,21 22-16,0-22 0,-21 0 0,21 0 16,0 21-16,0-20 15,0-1-15,0 0 0,0 0 0,-22 0 16,22 0-16,0 1 0,-21-22 0,21 21 16,-21 0-16,0-21 0,0 21 0,0-21 15,-1 21-15,-20-21 0,21 0 0,-21 21 16,-22-21-16,22 0 0,-1 0 15,-20 0-15,-1 0 0,22 0 0,-21 0 16,-1 0-16,1 0 0,-1 0 0,1 0 16,-1 0-16,1 0 0,20 0 0,-20 0 15,20 0-15,22 0 0,-21 0 0,21 0 16,0 0-16,-1 0 0,22-21 62,0 0-62,22 0 16</inkml:trace>
  <inkml:trace contextRef="#ctx0" brushRef="#br0" timeOffset="58488.06">11832 8022 0,'0'-21'0,"0"42"0,0-63 0,0 21 15,-21 21 17,21 21-32,-21 21 0,0 1 15,21-22-15,0 42 0,-22-20 0,22-1 16,-21 21-16,0 1 0,21-22 15,0 22-15,-21-1 0,0-20 0,0 20 16,21 1-16,-22-1 0,22 1 16,0-22-16,-21 21 0,0-20 0,21-1 15,0 0-15,0-20 0,-21 20 0,21-21 16,0 0-16,-21 0 0,21 1 0,0-1 16,0-42 15,0-1-16,0 1-15,0 0 0,0 0 16,0 0-16</inkml:trace>
  <inkml:trace contextRef="#ctx0" brushRef="#br0" timeOffset="58800.85">11134 8657 0,'-22'0'15,"44"0"-15,-44-21 16,44 0 0,20 21-1,-21 0-15,21 0 0,1-21 0,-1 21 16,0 0-16,1 0 0,-1 0 0,22-21 16,-22 21-16,21 0 0,-20 0 0,20 0 15,-20 0-15,20-22 0,-21 22 0,1 0 16,-1 0-16,0 0 15,-20 0-15,20 0 0,-21 0 0,0 0 16,0 0 0,-21-21-1,0 0 1,0 0 0</inkml:trace>
  <inkml:trace contextRef="#ctx0" brushRef="#br0" timeOffset="59580.08">12785 7832 0,'0'0'0,"0"-21"16,-22 21-16,22 21 15,0 0 1,0 0-16,0 0 0,0 0 16,-21 22-16,21-1 0,0-21 0,0 22 15,-21-1-15,21-21 0,0 21 0,0-20 16,-21 20-16,21-21 0,-21 0 15,21 0-15,0 1 0,-21-1 0,-1-21 16,22 21-16,-21-21 0,0 0 31,21-21-31,0 0 16,0-1-16,0 1 0,0 0 16,0-21-16,21 21 0,-21-22 0,21 22 15,1-21-15,-22 21 0,21-22 0,0 1 16,-21 21-16,21 0 0,0-1 0,-21 1 15,21 0-15,1 0 16,-1 21-16,0 0 0,-21 21 16,21 0-16,0 0 0,-21 1 15,0-1-15,0 21 0,21-21 0,-21 22 16,0-22-16,0 0 0,0 21 0,0-21 16,0 1-16,0-1 0,0 0 15,0 0-15,0 0 0,0 0 16,22-21-1,-1-21 1,-21 0-16,21 0 16,0 0-16,0-22 15,0 22-15,1 0 0,-22-21 0,42 21 16,-21-22-16,0 22 0,0-21 0,1 21 16,-1-1-16,0-20 0,0 21 15,0 21-15,0 0 16,-21 21-16,0 21 15,0-20-15,0 20 0,0 0 0,0-21 16,0 22-16,0-1 0,0 0 0,0-20 16,-21-1-16,21 21 0,-21-21 0,21 0 15,-21 1-15,21-1 0,0 0 16,21-21 15,0 0-31,0-21 16,1 21-16</inkml:trace>
  <inkml:trace contextRef="#ctx0" brushRef="#br0" timeOffset="59912.46">13420 8255 0,'0'-21'32,"21"21"-32,0 0 0,-21-21 0,21 21 15,0 0-15,0-21 16,1 21-16,-1-22 0,-21 1 15,21 0-15,0 21 0,-21-21 16,0 0-16,0 0 0,0-1 0,0 1 16,-21 21-1,0 0-15,0 0 16,-1 21-16,1 1 0,0-1 16,0 0-16,0 21 0,0-21 0,-1 1 15,22 20-15,0-21 0,0 0 0,0 0 16,0 1-16,0-1 0,0 0 0,0 0 15,0 0-15,22-21 0,-1 0 16,0 21-16,0-21 0,0 0 0,0 0 16,1 0-16,-1 0 0,0 0 15,0 0-15,0-21 0,0 0 0,1 21 16,-1-21-16,21 0 0</inkml:trace>
  <inkml:trace contextRef="#ctx0" brushRef="#br0" timeOffset="60171.98">13970 7832 0,'0'0'0,"0"-21"0,0-1 0,0 1 16,0 42-1,0 1-15,0-1 16,0 0-16,0 21 16,-21-21-16,21 22 0,-21-1 0,21 0 15,0 1-15,0-22 0,-22 21 0,22 1 16,-21-1-16,21 0 0,0-21 0,0 1 15,0 20-15,-21-21 0,21 0 0,0 0 16,0 1 0,0-44-1,0 1 1,21 0-16,-21 0 0,21 0 16</inkml:trace>
  <inkml:trace contextRef="#ctx0" brushRef="#br0" timeOffset="60915.98">14160 7832 0,'0'-21'0,"0"42"0,0-64 0,0 22 16,0 42 15,0 1-31,-21-1 0,21 21 0,0 0 16,0-20-16,-21 20 0,21 0 15,-21 1-15,21-1 0,0 0 0,0 1 16,0-1-16,-21-21 0,21 21 0,0-20 15,0-1-15,0 0 0,0 0 0,0 0 16,0 0-16,21-42 47,0 0-47,0 0 0,-21 0 16,21 0-16,1-1 0,-1-20 0,0 21 15,0 0-15,0-22 0,0 22 0,1 0 16,-1 0-16,0 0 0,0 21 15,0 0-15,-21 21 16,0 0-16,0 0 16,0 0-16,0 1 0,0-1 0,0 0 15,0 0-15,0 0 0,0 0 0,0 1 16,0-1-16,0 0 0,0 0 16,21-21-16,1 0 0,-1 21 15,0-21-15,0 0 0,0 0 0,0 0 16,1 0-16,-1 0 0,21 0 0,-21 0 15,0-21-15,1 0 0,-1 21 0,-21-21 16,21 0-16,0-1 0,-21 1 0,21 0 16,-21 0-16,0 0 0,0 0 15,0-1-15,21 1 0,-21 0 0,0 42 32,-21 0-32,21 1 15,0-1-15,-21 0 0,21 0 16,0 0-16,0 0 15,0 1-15,0-1 0,0 0 16,21-21 0,0 0-16,1 0 0,-1 0 0,0 0 15,0 0-15,0 0 0,-21-21 0,21 21 16,1-21-16,-1 21 0,-21-22 0,0 1 16,0 0-16,21 0 0,-21 0 15,0 0-15,0-1 0,0 1 0,0 0 16,0 0-16,-21 0 0,0 21 15,-1 0-15,1-21 0,0 21 16,0 0-16,0 0 0,0 0 16,21 21-16,0 0 15,0 0 1,21-21-16,0 0 0</inkml:trace>
  <inkml:trace contextRef="#ctx0" brushRef="#br0" timeOffset="61704.04">15409 8086 0,'0'0'0,"0"-21"0,-21-22 16,0 43-16,21-21 16,-21 21-16,0 0 0,-1 0 0,1 0 15,0 21-15,0 0 0,21 1 0,-21-1 16,0 0-16,-1 0 0,22 0 15,0 0-15,0 1 0,-21-1 0,21 0 16,0 0-16,0 0 0,0 0 0,0 1 16,0-1-16,0 0 0,0 0 15,21-21-15,1 0 0,-1 0 16,0 0-16,0 0 0,0 0 0,0-21 16,1 21-16,-1-21 15,0 0-15,0-1 0,0 1 0,0 0 16,1 0-16,-1 0 0,-21-22 15,21 1-15,0 21 0,-21-21 0,21-1 16,-21 1-16,0 0 0,21-1 0,-21 1 16,0 21-16,22 0 0,-22-1 15,0 1-15,0 0 0,-22 21 32,1 21-32,0 0 0,21 1 15,-21-1-15,0 0 0,0 0 16,21 21-16,-22-20 0,1 20 0,21 0 15,0-21-15,0 22 0,0-1 0,0-21 16,0 22-16,0-22 0,0 21 0,0-21 16,0 0-16,0 1 0,21-1 15,-21 0-15,22 0 0,-1-21 16,0 21-16,0-21 0,0 0 0,22 0 16,-22 0-16,0 0 0,21 0 0,-21 0 15,22 0-15,-22-21 0,0 21 0,21-21 16,-20 0-16,-1 0 0,21-1 0,-21 1 15,0 0-15,1-21 0,-22 21 16,0-22-16,21 22 0,-21 0 0,0 0 16,0 0-16,0-1 0,-21 22 15,-1 0-15,1 0 16,21 22-16,0-1 16,0 0-16,0 0 15,0 0-15,0 0 0,0 1 0,0-1 16,0 0-16,0 0 0,0 0 15,0 0-15,0 1 0,0-1 0,0 0 16,0 0-16,-21-21 16,0 21-16,0-21 0,0 0 15,-1 0 1,1 0-16,0 0 0,0 0 16,0 0-16,0-21 15,-1 0-15,1 21 0,-21-21 16</inkml:trace>
  <inkml:trace contextRef="#ctx0" brushRef="#br0" timeOffset="61944.09">13991 8107 0,'0'0'0,"0"-21"16,21 21-1,-21-21-15,21 21 0,1 0 16,-1 0-16,0-22 0,0 22 0,0-21 16,0 21-16,1 0 0,-1 0 15,0 0-15,-42 0 32,0 0-17,-1 21-15,1 1 0</inkml:trace>
  <inkml:trace contextRef="#ctx0" brushRef="#br0" timeOffset="62563.74">11366 9800 0,'0'0'0,"-63"0"15,42 0-15,0 0 16,-22 0-16,22 0 0,0 0 0,21 21 15,-21-21-15,63 0 32,-21 0-32,22 0 0,-1 0 15,21 0-15,1 0 0,21 0 0,-1 0 16,1 0-16,21 0 0,0 0 0,-1-21 16,1 21-16,21 0 0,-21-21 15,-21 0-15,21 21 0,-22 0 0,-20 0 16,20-21-16,-41 21 0,20 0 0,-42 0 15,22 0-15,-22-21 0,-42 21 47,0 0-31,-1 0-16,1 0 0,-21 0 16,21 0-16,-22 0 0,1 21 15,0-21-15</inkml:trace>
  <inkml:trace contextRef="#ctx0" brushRef="#br0" timeOffset="62904.11">11303 10033 0,'0'0'0,"-21"21"0,-22-21 0,22 0 16,0 0-16,0 0 0,63 0 31,-21 0-31,22 0 15,-1 0-15,22 0 0,-1 0 0,1 0 16,-1 0-16,22 0 0,-1 0 0,1 0 16,0 0-16,-1 0 0,1 0 0,0 0 15,-1 0-15,1 0 0,-21 0 0,-1 0 16,22 0-16,-43 0 0,22 0 0,-22 0 16,0 0-16,1 0 0,-22 0 15,0-21-15,0 21 0,0 0 0,-21-21 31,-21 21-15,0 0-16,0 0 16,0 0-16,-1 0 0,1 0 15,-21 0-15,21 0 0,-22 0 0,1 0 16</inkml:trace>
  <inkml:trace contextRef="#ctx0" brushRef="#br0" timeOffset="63209.04">11536 10351 0,'0'0'16,"-21"21"-16,-1 0 15,44-21 1,-1 0-16,0 0 0,21 0 0,1 0 16,20 0-16,1 0 0,-1-21 15,1 21-15,20 0 0,1 0 16,0 0-16,-1 0 0,1-21 0,-22 21 15,1-22-15,-1 22 0,1 0 0,-22 0 16,1-21-16,-1 21 0,0 0 0,-21 0 16,1-21-16,-22 0 15,-22 21 1,1 0-16,0 0 0,0 0 0,0 0 16,-22 0-16,22 0 0,0 0 15,-21 0-15,21 0 0,-1 0 0,-20 0 16,0 0-16</inkml:trace>
  <inkml:trace contextRef="#ctx0" brushRef="#br0" timeOffset="63515.97">11430 10689 0,'-21'21'0,"42"-42"0,-63 42 0,20-21 0,44 0 31,-1 0-15,21 0-16,-21 0 0,22 0 0,-1 0 16,0 0-16,22 0 0,-22 0 15,22 0-15,-1 0 0,1 0 0,-22-21 16,21 21-16,1 0 0,-22 0 0,22 0 16,-22 0-16,0 0 0,-20-21 0,20 21 15,-21 0-15,0 0 0,-21-21 16,21 21-16,-21-21 31,-21 21-15,0 0-1</inkml:trace>
  <inkml:trace contextRef="#ctx0" brushRef="#br0" timeOffset="72384.32">11472 8551 0,'0'0'0,"-63"0"15,20 0-15,22 0 0,0 0 0,-21 0 16,21 22-16,-22-22 0,22 0 0,-21 0 15,21 0-15,-1 0 0,1 0 16,42 0 31,1 0-47,-1 0 16,0 0-16,0 0 0,21 0 0,-20 0 15,20 0-15,21 0 0,-20 0 0,20 0 16,1 0-16,-1 0 0,22 0 15,0 0-15,-1 0 0,1-22 0,21 22 16,-22 0-16,-20 0 0,21 0 16,-22 0-16,-21 0 0,1 0 0,-1 0 15,-21 0-15,0 0 0,1 0 0,-1 0 16,-42 0 31,-1 0-47,1-21 15,0 21 1,0 0-16,0-21 0,0 21 0,-22-21 16,22 21-16</inkml:trace>
  <inkml:trace contextRef="#ctx0" brushRef="#br0" timeOffset="72782.08">11853 8107 0,'0'0'0,"0"-21"16,0 0-16,0-22 16,0 22-16,0 0 0,0 42 46,0 0-46,0 0 0,-21 1 16,21 20-16,-21 0 0,21 1 0,0-1 16,0 0-16,-21 22 0,0-22 0,-1 22 15,22-1-15,-21-21 0,0 22 0,21-1 16,-21 1-16,0-1 0,0 1 0,21-1 16,-22-20-16,22-1 0,-21 0 15,21 1-15,0-1 0,0-21 0,0 0 16,0 1-16,0-1 0,0 0 15,0-42 17,0 0-32,0-1 15,0 1-15,0 0 0,0 0 16</inkml:trace>
  <inkml:trace contextRef="#ctx0" brushRef="#br0" timeOffset="89724.31">1312 12023 0,'0'0'0,"-21"0"15,0 0 32,21-21-16,-21 21-15,21-22-16,0 1 0,0 0 16,0 0-1,21 21-15,0-21 16,0 21-16,0 0 16,1 0-16,-1 0 0,0 0 0,0 0 15,-21 21-15,21-21 0,0 21 16,1 0-16,-1 0 0,0 22 0,0-22 15,0 0-15,-21 21 0,0-20 16,0 20-16,0-21 0,0 21 16,0 1-16,0-22 0,-21 21 0,-21-21 15,21 22-15,-1-22 0,-20 21 16,0-21-16,-1 22 0,1-22 0,0 0 16,-1 0-16,1 0 0,-21 1 15,41-22-15,-20 0 0,0 21 0,21-21 16,-1 0-16,1 0 0,0-21 15,0-1-15,0 22 0,21-21 0,0 0 16,0 0-16,0-21 0,0 20 16,0 1-16,0 0 0,0 0 0,0 0 15,0 0-15,0-1 0,21 1 16,0 0-16,0 21 0,0 0 16,1 0-16,-1 0 15,0 0-15,0 0 0,0 21 16,-21 0-16,21-21 0,1 22 0,-1-1 15,0 0-15,-21 0 0,21 0 16,0 0-16,0 1 0,-21-1 0,22-21 16,-1 21-16,-21 0 0,21-21 15,0 21-15,0 0 16,0-21-16,1 0 0,-1 0 16,0 0-1,0 0-15,0 0 16,0-21-16,1 21 0,-1-21 15,-21 0-15,21 21 0</inkml:trace>
  <inkml:trace contextRef="#ctx0" brushRef="#br0" timeOffset="90105.61">1968 12340 0,'0'-21'78,"0"0"-62,-21 21 46,0 21-46,21 0-16,-21-21 16,21 21-16,0 1 15,-21-22 48,21-22-48</inkml:trace>
  <inkml:trace contextRef="#ctx0" brushRef="#br0" timeOffset="94859.69">3111 11980 0,'0'-21'16,"22"0"0,-22 0-16,0 0 15,0 0 1,21 21 15,-21 21-15,0 0-16,0 0 0,0 21 15,0-20-15,0 20 0,21-21 0,-21 21 16,0 1-16,0-22 16,0 21-16,0 1 0,0-22 0,0 21 15,0-21-15,0 0 0,0 1 0,0-1 16,0 0-16,0 0 0,0 0 15,21-21 17,0-21-32,0 0 0,1 0 15,-1 0-15,-21-1 0,0 1 16,21-21-16,0 21 0,-21 0 16,0-1-16,21-20 0,-21 21 0,21 0 15,-21 0-15,0-1 0,0 1 0,0 0 16,22 21-1,-22 21 1,0 0-16,0 1 0,0-1 16,21 0-16,-21 0 0,0 0 15,0 22-15,0-22 0,0 0 0,0 0 16,21 0-16,-21 0 0,21 1 16,-21-1-16,21 0 0,0-21 15,1 0-15,-22 21 0,21-21 0,0 0 16,0 0-16,0 0 0,0 0 15,1 0-15,-1 0 0,0-21 0,0 0 16,0 21-16,0-21 0,1-1 16,-1 1-16,0-21 0,-21 21 15,21 0-15,-21-22 0,21 22 0,-21-21 16,21 21-16,-21-22 0,0 22 0,0-21 16,0 21-16,22-1 0,-22 1 15,0 0-15,0 0 0,0 0 0,21 21 16,-21 21-1,0 0 1,0 0-16,0 0 0,0 22 0,-21-1 16,21-21-16,-22 22 0,22-1 15,0 0-15,0-21 0,0 22 16,0-22-16,0 0 0,0 21 0,0-20 16,0-1-16,22 0 0,-1-21 15,0 21-15,0 0 0,21-21 0,-20 0 16,-1 0-16,21 0 0,-21 0 0,22 0 15,-22 0-15,21 0 0,-21-21 16,22 0-16,-22 21 0,21-21 0,0-22 16,-20 22-16,-1-21 0,-21 21 15,0 0-15,0-22 0,0 22 16,0-21-16,0 21 0,0-1 0,0 1 16,0 0-16,0 0 0,-21 21 15,-1 0-15,1 0 16,21 21-16,0 0 0,-21 0 15,21 1-15,-21-1 0,21 21 0,0-21 16,0 22-16,0-22 0,0 0 16,0 0-16,0 0 0,0 0 0,0 1 15,0-1-15,21-21 0,0 21 0,-21 0 16,21-21-16,1 0 0,-1 21 16,0-21-16,0 0 0,0 0 0,0 0 15,1 0-15,20 0 0,-21 0 0,0 0 16,22-21-16,-22 0 0,21 21 15,-21-21-15,22 0 0,-1-1 0,0 22 16</inkml:trace>
  <inkml:trace contextRef="#ctx0" brushRef="#br0" timeOffset="95985.59">5990 11853 0,'0'-21'0,"0"42"0,0-63 16,0 21-16,0-21 0,0 20 0,0 1 16,0 0-16,-21 0 15,21 0-15,-21 21 0,0 0 16,-1 0-16,1 0 0,0 0 0,0 0 0,0 21 16,0 0-16,-1 0 15,1 0-15,-21 22 0,21-22 0,0 21 16,-1 22-16,1-22 0,0 0 0,0 22 15,21-22-15,0 1 0,0-1 16,0 0-16,0 1 0,21-1 0,0-21 16,22 0-16,-1 0 0,0 1 0,1-1 15,-1 0-15,0-21 0,1 0 16,20 0-16,-21 0 0,1 0 0,-1 0 16,22 0-16,-22 0 0,0 0 0,1-21 15,-22 21-15,21-21 0,0-1 16,-20 1-16,20 0 0,-21-21 15,0 21-15,0-1 0,-21-20 0,0 21 16,0 0-16,0 0 0,0-22 0,0 22 16,0 0-16,-21 0 15,0 21-15,0 0 0,-21 0 0,20 0 16,1 0-16,-21 21 0,21 0 0,-22 0 16,22 22-16,-21-22 0,21 0 15,0 0-15,-1 21 0,22-20 0,0-1 16,0 0-16,0 0 0,0 0 0,0 0 15,22 1-15,-1-1 16,21-21-16,-21 0 0,0 0 16,1 0-16,20 0 0,-21 0 0,0 0 15,0-21-15,22-1 0,-22 22 0,0-21 16,0 0-16,0 0 0,1 0 16,-22 0-16,21-1 0,0 1 0,-21 0 15,0 0-15,0 0 0,0 0 0,21 21 16,-21 21 15,-21-21-31,21 21 0,0 0 0,-21 0 16,21 0-16,0 1 0,0-1 0,0 0 15,0 0-15,0 0 0,0 0 16,21-21-16,0 22 0,0-22 0,0 0 16,22 0-16,-22 0 0,21 21 15,22-21-15,-22 0 0,0 0 16,22 0-16,-22 0 0,1-21 0,-1 21 15,-21-22-15,21 1 0,-20 21 0,-1-21 16,-21 0-16,0 0 0,21 0 0,-21-1 16,0-20-16,0 21 0,0 0 15,0 0-15,-21 21 16,0 0 0,-1 21-16,22 0 15,-21 0-15,21 0 0,-21 0 0,0 1 16,21-1-16,0 0 0,-21 0 15,21 0-15,-21 0 0,21 1 16,0-1-16,0 0 16,-22-21-16,22-21 31,22 0-15,-1-1-16,0 1 0,-21 0 15,42 0-15,-21 0 0,1 0 0,20-22 16,-21 22-16,21-21 0,-20 21 15,20-1-15,-21 1 0,0 0 16,22 21-16,-22 0 0,0 0 0,0 0 16,-21 21-16,21 0 0,-21 1 15,0-1-15,0 0 0,0 21 16,0-21-16,0 1 0,0-1 0,0 21 16,0-21-16,0 0 0,0 1 0,0-1 15,0 0-15,0 0 16,0-42-1</inkml:trace>
  <inkml:trace contextRef="#ctx0" brushRef="#br0" timeOffset="96740.72">9631 11599 0,'0'0'16,"0"-21"-16,0 0 0,0-21 0,0 21 0,0-1 15,-21 22-15,-1 0 16,1 0-16,0 0 0,0 22 16,21-1-16,-21 21 0,0-21 15,21 22-15,-22 20 0,22-21 0,0 1 16,-21 20-16,0 1 0,21-1 0,-21 1 16,0-22-16,0 22 0,21-22 15,-22 0-15,1 1 0,0-1 0,21-21 16,0 0-16,0 0 0,-21 1 0,21-44 47,21 1-47,-21 0 0,21 0 0,0-21 15,1-1-15,-1 1 0,0 0 0,0-22 16,-21 22-16,21-22 16,0 22-16,1 0 0,-22-22 0,0 43 15,0-21-15,21-1 0,-21 22 0,0 0 16,0 0-16,0 0 0,21 21 15,-21 21-15,0 0 0,0 0 16,21 0-16,-21 22 0,0-1 0,21 21 16,-21-20-16,0-1 0,0 22 15,0-22-15,0 0 0,0 1 0,0-1 16,0 0-16,0 1 0,21-22 0,-21 0 16,0 0-16,22 0 0,-22 0 0,0 1 15,-22-22 16,1-22-31,0 22 16,0-21-16,-21 0 0</inkml:trace>
  <inkml:trace contextRef="#ctx0" brushRef="#br0" timeOffset="98363.78">9038 12192 0,'0'-21'16,"0"42"-16,0-63 15,21 42-15,0 0 0,22-21 16,-22 21-16,21-22 0,-21 22 15,22-21-15,-1 0 0,0 21 0,1-21 16,20 0-16,-20 0 0,-1-1 16,0 1-16,22 21 0,-22-21 15,-21 0-15,22 0 0,-1 21 0,-21-21 16,0 21-16,0 0 0,1 0 16,-22 21-1,0 0-15,0 0 0,0 21 16,0-20-16,0 20 0,0-21 0,0 21 15,0-20-15,0 20 0,0-21 0,21 21 16,-21-20-16,21-1 0,-21 0 16,0 0-16,21-21 0,0 21 0,0-21 15,1 0-15,-1 0 0,0 0 16,0 0-16,0 0 0,22 0 16,-22-21-16,0 0 0,0 21 15,0-21-15,0-22 0,1 22 0,-22 0 16,21-21-16,-21 21 0,21-1 0,-21-20 15,0 21-15,0-21 0,0 20 16,0 1-16,0 0 0,0 0 0,0 0 16,-21 21-1,0 0 1,21 21 0,0 0-16,21 0 15,0-21 1,0 0-16,0 0 15,0 0-15,22 0 0,-22 0 0,0-21 16,21 0-16,-20 21 0,20-21 0,-21 21 16,21-21-16,-20 21 0,-1 0 0,0-22 15,0 22-15,0 0 0,-21 22 47,0-1-47,-21 21 0,0-21 16,21 0-16,-21 1 0,21 20 15,-21-21-15,21 21 0,-22-20 0,22-1 16,0 0-16,0 0 0,0 0 16,0 0-16,0 1 0,22-1 15,-1-21-15,0 0 0,0 0 16,0 0-16,22 0 0,-22 0 0,0 0 16,21 0-16,1-21 0,-22 21 0,21-22 15,-21 1-15,22 0 0,-22 0 16,0 0-16,0 0 0,0-22 0,0 22 15,-21 0-15,0-21 0,0-1 0,0 22 16,0 0-16,0-21 0,-21 20 0,0 1 16,0 21-16,0-21 0,-22 21 15,22 0-15,-21 0 0,21 0 0,-22 0 16,1 0-16,21 21 0,0 0 16,-22 1-16,22-1 0,0 0 0,21 0 15,0 21-15,0-20 0,0-1 16,0 0-16,0 0 0,0 0 0,0 0 15,21 1-15,0-1 0,22-21 0,-22 21 16,21-21-16,-21 0 0,22 0 0,-1 0 16,0 0-16,1 0 0,20 0 15,-20-21-15,-1 21 0,0-21 0,-21-1 16,22 22-16,-1-21 0,-21 0 0,0 0 16,22 0-16,-43 0 0,21-1 0,0 1 15,-21 0-15,21 21 0,-21-21 16,0 0-16,0 42 31,0 0-31,0 0 16,0 0-16,-21 1 0,21-1 15,0 0-15,0 0 0,0 0 0,0 0 16,0 1-16,0-1 0,21 0 0,0 0 16,1 0-16,-1 0 0,0-21 0,0 22 15,21-22-15,1 0 0,-1 0 16,-21 0-16,22 0 0,-1 0 0,0 0 15,1 0-15,-1-22 0,0 1 0,1 0 16,-1 0-16,-21 0 0,0 0 16,22-1-16,-22 1 0,0-21 0,-21 21 15,0-22-15,21 22 0,-21-21 16,0 21-16,0 0 0,0-1 0,0-20 16,-21 42-16,0-21 0,21 0 0,-21 21 15,-1 0-15,1 0 0,0 0 0,-21 0 16,21 0-16,-1 0 0,1 21 15,-21 0-15,21 0 0,0 22 0,-1-22 16,1 0-16,0 21 0,21-21 0,-21 1 16,21 20-16,0-21 0,0 0 0,0 0 15,0 1-15,21-1 0,0 0 16,0-21-16,1 0 0,-1 21 0,0-21 16,0 0-16,0 0 0,0 0 15,1 0-15,20-21 0,-21 0 0,0 0 16,0-1-16,1 1 0,-1 0 15,0-21-15,-21 21 0,21-22 0,0 1 16,0 0-16,1-1 0,-1 1 0,0 0 16,0-22-16,-21 22 0,21-1 15,-21 1-15,21 0 0,-21-1 0,0 1 16,0 21-16,0 0 0,0 0 0,0-1 16,-21 22-1,0 22-15,0-1 0,21 21 0,-21 0 16,0-20-16,-1 41 15,22-21-15,0 1 0,-21-1 0,21 22 16,0-22-16,0 21 0,0-20 0,0-1 16,0 0-16,21 1 0,1-1 0,-1 0 15,0-20-15,0-1 0,0 0 16,0 0-16,1-21 0,-1 0 0,0 21 16,0-21-16,0 0 0,0 0 0,1 0 15,-1-21-15,0 0 0,0 21 0,0-21 16,0-22-16,-21 22 0,22 0 0,-22 0 15,21-21-15,-21 20 16,0-20-16,0 21 0</inkml:trace>
  <inkml:trace contextRef="#ctx0" brushRef="#br0" timeOffset="98556.04">11811 11684 0,'0'0'15,"-42"0"-15,20 0 0,1 0 0,-21 0 0,21 0 16,0 0-16,42 0 63,0 0-63,-21-21 0</inkml:trace>
  <inkml:trace contextRef="#ctx0" brushRef="#br0" timeOffset="101759.73">13991 11684 0,'0'0'0,"0"-21"15,-21 21 32,21 21-47,0 0 0,-21 0 16,0 1-16,21-1 0,-22 0 0,1 0 15,21 21-15,0-20 0,-21 20 16,0-21-16,0 21 0,21-20 0,0-1 16,-21 0-16,21 0 0,-22 0 0,22 0 15,0-42 17,0 0-17,0 0-15,22 0 0,-22 0 0,21-1 16,-21 1-16,0-21 0,21 21 0,-21 0 15,0-1-15,21-20 0,0 21 16,0 21-16,-21-21 0,0 0 0,22 21 16,-1 0-16,0 0 0,0 0 15,-21 21-15,21 0 0,0-21 0,1 21 16,-22 21-16,21-20 0,0-1 16,0 0-16,0 21 0,0-21 0,1 1 15,-22-1-15,21 0 0,0 0 0,0-21 16,-21 21-16,21-21 15,0 0-15,1 0 16,-1 0-16,-21-21 16,21 0-16,0 21 0,0-21 15,-21 0-15,21-22 0,1 22 0,-1 0 16,0-21-16,0 20 0,0 1 16,0-21-16,1 21 0,-1 0 0,-21-1 15,21 1-15,0 0 0,0 21 0,0 0 16,1 0-16,-1 0 0,0 0 15,-21 21 1,21 0-16,-21 1 0,0-1 16,21 0-16,-21 0 0,21 0 15,-21 0-15,0 1 0,0-1 16,0-42 31,0-1-47,0 1 15,0 0-15,0 0 0,-21 0 16,21 0-16,-21 21 0,0-22 16,0 1-16,0 21 0,-1-21 0,1 21 15,0 0-15,0 0 0,0 0 16,0 0-16,-1 0 0,1 21 0,0-21 16,0 21-16,0 1 0,-22-1 15,22 21-15,0-21 0,21 22 0,-21-22 16,21 21-16,-21-21 0,21 22 0,0-22 15,0 21-15,0-21 0,0 0 0,0 1 16,21-1-16,0-21 0,0 21 16,0-21-16,1 0 0,-1 0 0,21 0 15,-21 0-15,22 0 0,-22-21 0,0 21 16,0-21-16,21-1 0,-42 1 0,22-21 16,-1 21-16,0 0 0,-21-22 15,21 22-15,-21 0 0,0-21 0,0 20 16,0 1-16,0 0 0,0 0 15,0 0-15,0 42 32,-21 0-17,21 21-15,0-20 0,0-1 0,0 0 16,0 21-16,0-21 0,0 1 0,0-1 16,0 0-16,0 0 0,21 0 15,-21 0-15,21 1 0,106-1 31,-84-21-31,-22 0 0,0 0 0,21 0 16,-21-21-16,1 21 0,-1-22 16,21 1-16,-21 0 0,-21 0 0,21-21 15,1 20-15,-1 1 0,-21-21 0,21 21 16,-21 0-16,0-22 0,0 22 0,0 0 16,0 0-16,0 0 15,0 42 1,0 0-16,-21 0 15,21 0-15,0 0 0,0 22 0,-21-22 16,21 21-16,0-21 0,-22 22 0,22-22 16,0 0-16,0 0 0,0 22 15,0-22-15,0 0 0,0 0 16,0 0-16,0-42 31,0 0-15,0 0-16,0 0 0,22-1 15,-1 1-15,-21-21 0,21 21 0,-21-22 16,21 22-16,0-21 0,-21 21 0,21-22 16,1 22-16,-22 0 0,21 0 15,0 0-15,0 21 0,-21-21 16,21 21-16,-21 21 16,21-21-16,-21 21 0,0 0 0,0 0 15,0 0-15,22 1 0,-22 20 0,0-21 16,21 0-16,-21 0 15,0 1-15,0-1 0,21 0 0,-21 0 16,21 0-16,-21 0 0,0 1 16,21-22-16,0 0 15,1-22 1,-22 1-16,21 0 16,-21 0-16,21 0 0,0-22 0,-21 22 15,21 0-15,0-21 0,-21 21 0,22-1 16,-1-20-16,0 21 0,-21 0 15,21 0-15,0-1 0,-21 1 0,21 0 16,1 21-16,-22 21 31,0 0-31,0 1 0,0-1 16,0 0-16,0 0 0,0 21 16,0-20-16,0 20 0,0-21 0,0 0 15,21 22-15,-21-22 0,21 0 0,0 0 16,-21 0-16,21 0 0,0 1 0,1-1 15,-1-21-15,21 21 0,-21-21 16,0 0-16,1 0 0,20 0 16,-21 0-16,0-21 0,22 0 0,-22-1 15,0 22-15,0-42 0,0 21 16,0 0-16,1 0 0,-1-1 0,-21-20 0,21 21 16,-21 0-16,0-22 0,0 22 15,0 0-15,0 0 0,0 0 16,0 0-16,-21-1 15,0 22-15,-1 0 0,1 0 16,0 22-16,0-1 0,0-21 0,21 21 16,-21 21-16,-1-21 0,22 1 15,-21 20-15,21-21 0,0 0 0,0 22 16,0-22-16,0 0 0,0 0 0,0 0 16,43 0-16,-43 1 0,42-22 0,-21 21 15,0-21-15,0 0 0,22 0 16,-22 0-16,0 0 0,21 0 15,-20 0-15,20 0 0,-21-21 0,21 21 16,-20-22-16,20 1 0,-21 0 0,21 0 16,-20-21-16,20 20 0,-21 1 0,0-21 15,0 21-15,1 0 0,-1-1 16,0 1-16,-21 0 0,0 0 0,0 0 16,-21 42 15,21 0-31,-21 0 0,21 0 0,-22 1 15,22-1-15,0 0 0,0 0 16,0 0-16,0 0 0,0 1 16,0-1-16,22 0 0,-1 0 0,-21 0 15,21 0-15,0-21 0,0 0 0,0 22 16,1-22-16,-1 0 0,0 0 0,0 0 16,0 0-16,0 0 0,1 0 15,-1 0-15,0-22 0,0 1 0,0 0 16,-21 0-16,0 0 0,21 0 0,-21-1 15,22 1-15,-22 0 0,0 0 0,0 0 16,0 0-16,0-1 16,0 44-1,-22-22-15,1 21 16,21 0-16,-21 0 0,21 0 16,0 0-16,0 1 0,-21-1 0,21 0 15,-21 0-15,21 0 16,0 0-16,21-21 31,0 0-31,0-21 16,-21 0-16,21 21 0,1-21 15,-1 0-15,0 0 0,0-1 16,0 1-16,0 21 0,1-21 16,-1 0-16,0 0 0,0 0 0,0 21 15,-21-22-15,21 22 0,-21 22 31,0-1-31,0 0 0,0 0 16,0 0-16,-21 0 0,21 1 16,0-1-16,0 0 0,0 0 0,0 0 15,21 0-15,1-21 0,-22 22 16,21-22-16,0 0 0,0 0 0,0 0 16,22 0-16,-22 0 0,0 0 15,21 0-15,-21 0 0,22 0 0,-1-22 16,-21 1-16,22 0 0,-22 0 15,21 0-15,-21 0 0,0-1 0,1 1 16,20-21-16,-42 21 0,21 0 0,0-22 16,-21 22-16,0 0 0,0 0 15,0 0-15,0-1 0,0 1 0,-21 21 16,0 0-16,0 0 16,0 0-16,-1 0 0,1 0 0,0 21 15,0-21-15,0 22 0,21-1 0,-21 0 16,21 0-16,0 0 15,0 0 1,21-21 0,0 0-16,0 0 15,0 0 1,-21 22 0,0-1-16,0 0 0,0 0 15,0 0-15,0 22 0,0-22 0,0 21 16,0 0-16,0 1 0,-21-1 0,21 0 15,0 1-15,0 20 0,-21-20 0,0 20 16,0 1-16,21-22 0,-22 21 16,1 1-16,21-1 0,-21-20 0,21 20 15,0-20-15,0 20 0,0-21 0,0 1 16,0-1-16,-21-21 0,21 22 0,0-22 16,0 0-16,0 0 0,-21-21 0,21 21 15,-21-21 16,-1-21-31,22 0 16,0 0-16,-21 0 0,21-1 16,0-20-16,-21 0 0,21 21 0</inkml:trace>
  <inkml:trace contextRef="#ctx0" brushRef="#br0" timeOffset="101961.35">17187 11621 0,'0'-22'16,"0"44"-16,-21-44 0,0 1 0,21 0 15,0 0-15,-21 21 16</inkml:trace>
  <inkml:trace contextRef="#ctx0" brushRef="#br0" timeOffset="105050.88">19727 11345 0,'43'-21'0,"20"-63"15,-42 62-15,-21 1 16,0 0-16,0 0 0,21 21 16,-21-21-16,-21 21 15,0 0-15,0 42 16,0-21-16,0 22 0,-1-1 0,-20 0 15,42 1-15,-21 20 0,0-21 16,0 22-16,21-22 0,-22 22 16,22-1-16,0-20 0,0 20 0,0-21 15,-21 1-15,21-1 0,0 0 0,0 1 16,0-1-16,0-21 0,21 0 0,1 1 16,-1-1-16,0-21 0,0 0 15,21 0-15,-20 0 0,-1 0 0,21 0 16,0 0-16,-20 0 0,20-21 0,0-1 15,-21 1-15,22 0 0,-1-21 0,-21 21 16,22-22-16,-22 22 0,0-21 16,0 21-16,0-22 0,-21 22 15,0-21-15,0 21 0,0-1 0,0 1 0,0 0 16,0 0-16,0 0 0,-21 21 16,0 0-1,0 21-15,21 0 0,-21-21 16,21 42-16,-22-20 0,22-1 0,0 21 15,0-21-15,0 22 0,0-22 0,0 21 16,0-21-16,0 22 0,0-22 0,0 0 16,0 0-16,22-21 0,-1 21 0,0-21 15,0 0-15,21 0 0,-20 0 16,20 0-16,-21 0 0,21-21 0,1 21 16,-1-21-16,-21 0 0,22 0 0,-22-22 15,0 22-15,0 0 0,0-21 0,-21 20 16,0 1-16,0-21 15,0 21-15,0-22 0,0 22 0,0 0 16,-21-21-16,0 21 0,0-1 0,0 1 16,-1 21-16,-20 0 0,21 0 0,0 0 15,-22 0-15,22 0 0,0 0 0,0 21 16,-21 1-16,20-1 0,1 21 16,21-21-16,-21 0 0,0 22 0,21-22 15,0 21-15,0-21 0,0 22 0,0-22 16,0 0-16,21 0 0,0 0 0,0 1 15,1-1-15,-1-21 0,21 21 16,-21-21-16,22 0 0,-22 0 16,21 0-16,-21 0 0,22 0 0,-1 0 15,-21-21-15,21 21 0,-20-21 0,-1-1 16,21 1-16,-21 0 0,0 0 0,1 0 16,-1 0-16,0-1 0,0 1 15,0-21-15,0 21 0,1 0 0,-1-1 16,-21 1-16,21 0 0,-21 0 0,21 21 15,-21-21-15,0 0 16,21 21 62,0 0-62,-21-22-1,0 1-15,0 0 16,0 0-16,22 21 0,-22-21 16,0 0-16,0-1 0,0 1 15,21 0-15,-21 0 0,0 0 16,0 0-16,0-1 0,21 1 0,-21 0 16,0 0-16,0 0 15,0 42 1,0 0-16,-21 0 15,0 0-15,-1 1 0,22 20 0,0 0 16,-42 43-16,42-43 16,0 1-16,-21-1 0,21 0 0,0 1 15,0-1-15,0 0 0,0-21 0,0 22 16,0-22-16,21 21 0,0-21 0,0 1 16,1-1-16,-1 0 0,0-21 0,0 0 15,0 21-15,22-21 0,-22 0 0,0 0 16,21 0-16,-21-21 0,1 0 15,20 0-15,-21-1 0,0 1 0,0-21 16,1 21-16,20-22 0,-21 1 16,0 21-16,-21-43 0,21 22 0,1 0 15,-1-1-15,0 1 0,-21 0 16,0-22-16,21 22 0,-21 0 0,0 20 16,0-20-16,0 21 0,0-21 0,0 20 15,-21 22 1,21 22-16,-21-1 15,0 21-15,-1-21 0,22 22 0,-21-1 16,0 0-16,21 22 0,0-22 0,0 0 16,-21 1-16,21-1 0,0 0 0,0 1 15,0-1-15,0 0 0,0 1 16,21-22-16,-21 21 0,21-21 0,0 1 16,1-1-16,20 0 0,-21-21 15,0 0-15,0 0 0,22 0 0,-22 0 16,0 0-16,21 0 0,-20 0 15,-1-21-15,0 0 0,0-1 0,21 1 16,-42 0-16,22-21 0,-1 21 0,-21-1 16,21-20-16,-21 21 0,0 0 0,0 0 15,0-1-15,0 1 0,0 0 16,0 42 0,0 0-1,-21 1-15,0 20 0,21-21 16,0 0-16,0 0 0,0 1 15,0-1-15,0 0 0,0 0 16,0 0-16,0 0 0,21 1 0,-21-1 16,21-21-16,0 0 0,0 21 0,0-21 15,1 0-15,-1 0 0,0 0 0,0 0 16,0 0-16,0-21 0,1 0 16,20 21-16,-21-43 0,0 22 0,0 0 15,1 0-15,-1 0 0,0-22 16,0 22-16,0 0 0,0-21 0,1 20 15,-22 1-15,0 0 0,21 21 0,-21-21 16,-21 21 0,-1 21-1,22 0-15,-21 0 0,0 1 0,0-1 16,21 0-16,0 0 0,0 0 0,0 22 16,0-22-16,0 0 0,0 0 15,0 0-15,0 0 0,0 1 0,0-1 16,0-42 31,0-1-47,0 1 15,-21 0-15,0 21 0,21-21 16,-22 21-16,1 0 16,0 0-1,21 21-15,0 0 16,0 0-16,21-21 15,0 22-15,1-22 16,-1 0-16,21 0 0,-21 0 16,0 0-16,1 0 0,20 0 0,-21 0 15,0 0-15,0 0 0,1-22 0,-1 1 16,21 21-16,-21-21 0,0 0 16,1 0-16,20 0 0,-21-1 0,0 1 15,22 0-15,-22 0 0,0 21 0,0-21 16,0 0-16,-21-1 0,21 22 15,-21 22 17,0-1-32,-21 0 0,21 0 15,0 0-15,0 0 0,-21 1 0,21 20 16,0-21-16,0 0 0,0 0 0,0 1 16,0-1-16,21 0 0,-21 0 15,21-21-15,1 21 0,-1-21 0,0 0 16,0 0-16,0 0 0,0 0 0,1 0 15,-1 0-15,0 0 0,0-21 0,0 0 16,0 0-16,1 0 0,-1-1 16,21-20-16,-21 21 15,0 0-15,1 0 0,-1-1 0,-21 1 16,0 0-16,0 0 0,0 42 31,0 0-31,-21 0 16,21 22-16,-22-22 0,22 0 0,0 0 15,0 22-15,0-22 0,0 0 0,0 0 16,0 0-16,0 0 0,0 1 16,22-22-1,-22-22 1,0 1-16,0 0 16,0 0-16,0 0 15,0 0-15,0-22 0,0 22 16,-22 0-16,22 0 0,0-22 0,0 22 15,0 0-15,0 0 0,0 0 0,22 0 16,-1-1-16,0 1 0,0 0 0,0 0 16,0 0-16,1 21 0,20-21 15,-21 21-15,0 0 0,22 0 0,-22 0 16,0 0-16,0 0 0,0 21 0,0-21 16,-21 21-16,0 0 0,22 0 15,-22 0-15,0 22 0,0-22 0,0 0 16,0 0-16,0 22 0,-22-22 15,22 0-15,-21 0 0,21 0 0,0 0 16,-21 1-16,21-1 0,-21 0 0,21 0 16,-21-21-1,21-21 17,0 0-32,0 0 0,21-1 15,-21 1-15,21-21 0,0 21 16,0 0-16,22-22 0,-22 1 15,21 21-15,-21-22 0,22 22 0,-1-21 16,-21 21-16,22-22 0,-1 22 0,0 0 16,1 21-16,-1 0 0,-21 0 15,0 0-15,22 21 0,-43 0 0,21 1 16,-21 20-16,0-21 0,0 0 0,0 22 16,0-1-16,0-21 0,0 21 15,0-20-15,0 20 0,-21-21 0,-1 0 16,22 0-16,-21 22 0,0-22 15,21 0-15,-21-21 0,21 21 0,-21-21 32,21-21-17,0 0 1,0 0-16,0 0 16,0-22-16</inkml:trace>
  <inkml:trace contextRef="#ctx0" brushRef="#br0" timeOffset="105296.57">23495 11091 0,'0'0'0,"-21"0"0,21-21 0,-21 21 16,-1 0-16,1 0 15,0 0 17,0 0-17,0 0 1,0 0-16,-1 0 0,1 0 16</inkml:trace>
  <inkml:trace contextRef="#ctx0" brushRef="#br0" timeOffset="105476.24">22204 11261 0,'0'0'15,"-21"0"1,-1 0-16,1 0 16,0 0 30,-21 0-46,21 0 0</inkml:trace>
  <inkml:trace contextRef="#ctx0" brushRef="#br0" timeOffset="106435.84">5461 13441 0,'0'0'0,"0"-21"0,0 0 16,0-1-16,-21 22 0,21-21 0,0 0 31,0 42-15,0 0-16,0 1 16,0 20-16,0 0 0,0-21 0,0 22 15,0 20-15,0-20 0,0-1 0,0 0 16,0 1-16,0-1 0,-21-21 15,21 21-15,0 1 0,0-22 0,0 0 16,-22 0-16,22 0 0,0 1 0,0-1 16,0 0-1,0-42 17,0 0-32,22 21 0,-22-43 15</inkml:trace>
  <inkml:trace contextRef="#ctx0" brushRef="#br0" timeOffset="106952.91">5546 13441 0,'0'0'0,"0"-42"15,0 20-15,0 1 0,21 21 47,0 0-47,0 0 0,0 0 16,22 0-16,-22 0 0,21 0 0,0 0 15,1-21-15,20 21 0,-20 0 16,-1 0-16,0 0 0,1 0 0,-1-21 16,0 21-16,1 0 0,-22 0 0,21 0 15,-21 0-15,0 0 16,1 0-16,-22 21 0,0 0 16,0 0-16,0 1 0,0-1 0,0 0 15,0 0-15,0 0 0,0 0 16,0 22-16,0-22 0,0 21 15,0-21-15,0 22 0,0-22 0,0 21 16,0-21-16,0 22 0,0-22 16,0 0-16,0 21 0,0-20 0,0-1 15,0 0-15,0 0 0,0 0 0,0 0 16,0 1-16,-22-1 16,1-21-16,0 0 0,-21 21 15,21-21-15,-22 0 0,1 0 0,0 0 16,-22 0-16,22 0 0,-1 0 15,-20 0-15,21 0 0,-1 0 0,1 0 16,0 0-16,-1 0 0,1 0 16,21-21-16,-22 21 0,22 0 0,0 0 15,21-21-15,-21 21 16,21-22-16,0 1 31,21 0-31,0 0 16</inkml:trace>
  <inkml:trace contextRef="#ctx0" brushRef="#br0" timeOffset="107281.84">6096 13229 0,'-21'0'16,"21"21"-16,0 1 16,0-1-16,0 21 0,0-21 15,0 22-15,0-1 0,0 0 0,0 1 16,0 20-16,-21-21 0,21 22 0,-22-1 16,22-20-16,0-1 0,0 0 15,0 1-15,0-1 0,-21 0 0,21-20 16,0-1-16,0 0 0,-21 0 15,21 0-15,0 0 0,0 1 16,-21-22 0,0 0-16,0-22 15,21 1-15,-22 0 16</inkml:trace>
  <inkml:trace contextRef="#ctx0" brushRef="#br0" timeOffset="107556.15">5482 13780 0,'0'0'0,"21"0"31,0 0-31,1 0 0,-1 0 16,21 0-16,0 0 0,1-22 0,20 22 15,1 0-15,-22 0 0,22-21 16,-1 21-16,-21 0 0,22 0 0,-22 0 15,1 0-15,-22 0 0,21 0 0,-21 0 16,0 0-16,1 0 16,-22-21-1,0 0 17,21 21-32,-21-21 0</inkml:trace>
  <inkml:trace contextRef="#ctx0" brushRef="#br0" timeOffset="107987.81">6773 13399 0,'0'0'0,"0"-22"16,0 1-16,0 42 31,21 1-31,1-1 15,-22 0-15,21 0 0,0 21 0,-21 1 16,21-1-16,-21 0 0,21 1 16,-21-1-16,0 0 0,0 1 0,21-22 15,-21 21-15,0-21 0,0 1 0,0-1 16,0 0-16,0 0 16,22-21-1,-22-21-15,0 0 16,21 21-16,-21-21 0,21-1 15,-21 1-15,0 0 0,21-21 0,0 21 16,-21-22-16,21 22 0,-21-21 16,22-1-16,-22 1 0,21 21 0,-21-21 15,0-1-15,21 22 0,0 0 16,-21 0-16,0 0 0,0-1 0,21 1 16,-21 42 15,0 1-31,21-1 15,-21 0-15,0 0 0,0 0 16,0 0-16</inkml:trace>
  <inkml:trace contextRef="#ctx0" brushRef="#br0" timeOffset="109368.14">7493 13737 0,'0'0'15,"21"-42"1,-21 21-16,21 0 0,-21-1 0,0 1 0,0 0 16,0 0-16,0 0 0,0 0 15,-21-1-15,0 22 0,0 0 16,0 0-16,-1 0 0,1 22 16,0-1-16,0 0 15,0 0-15,21 21 0,-21-20 0,-1 20 16,22 0-16,0-21 0,0 22 15,-21-22-15,21 0 0,0 21 16,0-20-16,0-1 0,0 0 0,21 0 16,1-21-16,-1 0 15,0 0-15,0 0 0,0 0 16,0 0-16,1-21 16,-1 21-16,0-21 0,-21 0 0,21-1 15,-21 1-15,21 0 0,0 0 0,-21-21 16,0 20-16,0 1 0,22-21 15,-22 21-15,0 0 0,21-22 0,-21 22 16,0 0-16,0 0 16,0 42-1,0 0-15,-21 0 16,21 22-16,-22-22 0,22 0 16,-21 0-16,21 21 0,0-20 0,0-1 15,0 21-15,0-21 0,0 0 16,0 1-16,0-1 0,21 0 15,1-21-15,-1 0 0,0 0 0,0 0 16,0 0-16,0 0 0,22 0 16,-22 0-16,21 0 0,-21 0 0,1-21 15,-1 0-15,21-1 0,-21 22 0,0-21 16,-21 0-16,22-21 0,-22 21 16,21-1-16,-21-20 0,0 21 15,0 0-15,0 0 0,0-1 0,0 1 16,0 0-16,-21 21 15,-1 0-15,1 21 16,21 0-16,0 1 0,0-1 16,0 0-16,0 0 0,0 0 0,0 0 15,0 1-15,21 20 0,1-21 16,-22 0-16,21 0 0,-21 1 0,21-1 16,0 0-16,-21 0 0,21-21 15,-21 21-15,21-21 16,1 0-16,-1 0 0,0 0 15,0 0-15,0 0 0,22 0 16,-22-21-16,0 21 0,0-21 0,0 21 16,0-21-16,22 0 0,-22 21 15,0-22-15,0 1 0,-21 0 0,21-21 16,1 21-16,-22-1 0,21-20 0,-21 21 16,0 0-16,0 0 0,0-22 15,0 22-15,0 0 0,0 0 16,-21 21-16,-1 0 0,1 0 15,0 0-15,0 21 0,0-21 16,0 21-16,-1 0 0,1 0 0,0 22 16,0-22-16,0 21 0,21-21 15,0 1-15,0 20 0,0-21 16,0 0-16,0 0 0,0 1 0,0-1 16,21-21-16,0 0 0,0 0 15,0 0-15,1 0 16,-1 0-16,0 0 0,0-21 15,-21-1-15,21 1 0,0 0 16,-21 0-16,22 0 0,-1 0 0,-21-1 16,0-20-16,21 21 0,-21 0 15,21 21-15,-21-21 0,0-1 0,0 44 47,0-1-47,0 0 0,0 0 0,0 0 16,0 0-16,0 1 0,0-1 0,0 0 15,0 0-15,0 0 0,0 0 16,21-21-16,0 0 0,1 22 16,-1-22-16,0 0 15,0 0-15,0 0 0,0-22 0,1 1 16,-1 21-16,0-21 16,0 0-16,0 0 0,0 0 15,1-1-15,-1 1 0,-21 0 0,21 0 16,0 21-16,-21-21 0,0 42 31,0 0-15,0 0-16,0 0 0,0 1 15,0-1-15,0 0 0,0 0 0,0 0 16,0 0-16,0 1 16,0-1-16,0-42 46,0-1-30</inkml:trace>
  <inkml:trace contextRef="#ctx0" brushRef="#br0" timeOffset="109547.81">9017 13462 0,'0'-21'0,"0"42"0,-21-42 16,0 0-16,-1 21 0,1 0 31,21-21-31,-21 21 16,42 0 15,0 0-31,1 0 0,-1 0 0,0 0 16</inkml:trace>
  <inkml:trace contextRef="#ctx0" brushRef="#br0" timeOffset="110031.72">9356 13272 0,'0'-22'0,"0"44"0,-22-44 15,1 22-15,0 0 16,21 22 0,-21-1-16,21 0 0,0 0 0,0 0 15,-21 22-15,21-22 0,0 21 0,0 0 16,0 1-16,0-1 15,0 0-15,0 1 0,0-22 0,0 21 16,0-21-16,-21 1 0,21 20 0,0-21 16,0 0-16,0 0 15,0-42 17,0 0-32,21 0 15,-21 0-15,21 0 16,0-1-16,0 1 0,0 0 0,1 0 15,-1 0-15,0 0 0,21 21 0,-21-22 16,1 22-16,20 0 16,-21 0-16,0 0 0,0 0 0,1 0 15,-1 22-15,-21-1 0,21 0 0,-21 0 16,0 0-16,0 0 0,0 1 0,-21-1 16,0 0-16,-1 0 0,1 0 15,0 0-15,0-21 0,-21 22 0,20-1 16,-20-21-16,21 21 0,0-21 0,0 0 15,-1 0-15,1 0 0,0 21 16,0-21-16,21-21 31,0 0-31,21 0 0,0-1 16</inkml:trace>
  <inkml:trace contextRef="#ctx0" brushRef="#br0" timeOffset="110301.56">9991 13272 0,'0'0'0,"0"-22"0,0 1 0,0 42 47,0 1-47,-22-1 0,1 0 0,21 21 15,-21-21-15,21 22 16,-21-1-16,21-21 0,0 22 0,-21-1 15,21 0-15,-21-21 0,21 22 0,0-22 16,0 21-16,-22-21 0,22 1 16,0-1-16,0 0 0,0 0 15,0-42 17,22 21-32</inkml:trace>
  <inkml:trace contextRef="#ctx0" brushRef="#br0" timeOffset="110765.77">10139 13695 0,'0'-21'16,"21"21"0,0 0-16,0 0 15,0-21-15,1 21 0,-1 0 0,0-22 16,0 1-16,0 21 0,-21-21 0,21 21 15,-21-21-15,22 0 0,-22 0 16,0-1-16,0 1 16,-22 21-16,1 0 15,0 0-15,0 0 0,0 0 16,21 21-16,-21 1 16,-1-22-16,22 21 0,0 0 0,-21-21 15,0 21-15,21 0 0,-21 0 0,21 1 16,0-1-16,-21 0 15,21 0-15,0 0 0,0 0 16,0 1-16,0-1 16,0 0-1,21-21-15,-21 21 0,21-21 16,0 0-16,0 0 0,1 0 16,-1 0-16,0 0 0,0 0 15,0 0-15,0 0 0,1 0 0,-1 0 16,0-21-16,0 21 15,-21-21-15,0 0 0,21 21 16,-21-22-16,21 22 0,-21-21 16,0 0-16,22 21 0,-22-21 15</inkml:trace>
  <inkml:trace contextRef="#ctx0" brushRef="#br0" timeOffset="111703.82">12827 13377 0,'0'-21'15,"0"42"-15,0-63 0,0 21 16,0 0-16,0 0 16,0 42 15,0 0-31,0 0 16,0 0-16,0 22 0,0-1 0,-21 0 15,21 1-15,0-1 0,0 21 0,-21-20 16,21-1-16,0 0 0,0 1 0,-22-1 15,22 0-15,0-20 0,0-1 16,0 0-16,0 0 0,0 0 0,0 0 16,0-42 31,0 0-47,0 0 0,0 0 15,0 0-15,22-1 0,-1-20 16,-21 21-16</inkml:trace>
  <inkml:trace contextRef="#ctx0" brushRef="#br0" timeOffset="112292.08">12912 13335 0,'0'0'0,"0"-21"16,21 21 0,0 0-1,0 0-15,0-21 0,0 21 16,1 0-16,20 0 0,0-21 15,1 21-15,-1 0 0,21 0 0,-20-22 16,20 22-16,1 0 0,-22 0 0,22 0 16,-22 0-16,0 0 0,1 0 15,-1 0-15,-21 0 0,0 0 16,0 0-16,1 0 16,-22 22 15,0-1-16,0 0 1,0 0-16,-22 0 16,22 0-16,0 1 0,0-1 15,0 0-15,0 21 0,0-21 0,0 1 16,0 20-16,0-21 0,0 0 16,0 22-16,0-22 0,0 0 15,0 0-15,0 21 0,0-20 0,0-1 16,0 0-16,0 0 0,0 0 0,-21-21 15,0 21-15,21 1 0,-21-22 16,0 21-16,-22 0 0,22-21 0,-21 21 16,21-21-16,-22 0 0,1 0 0,0 21 15,-1-21-15,-20 0 0,21 0 0,-1 0 16,-20 0-16,20 0 0,1 0 16,0 0-16,-1 0 0,1 0 15,21 0-15,-21 0 0,20 0 0,-20 0 16,21-21-16,0 21 0,0 0 15,21-21 1,0 0 0,21 0-16,0 21 15,0-22-15,0 1 16,0 0-16,1 21 0,-1-21 0</inkml:trace>
  <inkml:trace contextRef="#ctx0" brushRef="#br0" timeOffset="112648.03">13377 13293 0,'0'-21'0,"0"-1"16,0 1-16,0 0 0,0 0 0,0 0 16,0 0-16,0 42 31,0 0-31,0 0 15,0 21-15,0-20 0,0 20 0,0 0 16,-21 22-16,21-22 0,0 22 16,-21-22-16,21 21 0,0-20 0,-21-1 15,21 22-15,-21-22 0,-1-21 0,22 21 16,0 1-16,0-22 0,-21 0 16,21 0-16,-21 0 0,21 1 15,-21-1-15,21 0 16,0-42 31,0 0-47,-21 21 15,21-22-15,0 1 0</inkml:trace>
  <inkml:trace contextRef="#ctx0" brushRef="#br0" timeOffset="112915.92">12679 13695 0,'-21'0'0,"42"0"0,-64 0 0,22 0 0,42 0 31,22-21-15,-22 21-16,21 0 0,1 0 0,20 0 16,-21 0-16,22 0 0,-1 0 0,1 0 15,-22-21-15,22 21 0,-1 0 16,1 0-16,-22 0 0,22 0 0,-22 0 15,0-22-15,-21 22 0,22 0 0,-22 0 16,0 0-16,0 0 0,0 0 16,1 0-1,-1 0 1,0-21-16,0 21 0</inkml:trace>
  <inkml:trace contextRef="#ctx0" brushRef="#br0" timeOffset="113348.12">14118 13272 0,'0'-22'0,"0"44"0,0-65 16,21 43-16,0 0 31,-21 21-31,22 1 0,-22-1 15,0 21-15,0 0 0,21 1 0,-21-1 16,21 0-16,-21 1 0,0-1 16,0 0-16,0 1 0,0-1 0,0 0 15,0-20-15,0 20 0,0-21 0,-21 0 16,21 0-16,0 1 0,0-44 47,0 1-47,21 21 0,0-21 0,0-21 15,0 21-15,1-1 0,-1-20 16,0 0-16,0-1 0,0 1 0,0 0 16,22-1-16,-22 1 0,0 0 0,0 21 15,0-22-15,-21 1 0,22 21 0,-1 0 16,-21-22-16,0 22 16,0 0-16,0 42 15,0 0 1,0 0-16,0 1 15,0-1-15</inkml:trace>
  <inkml:trace contextRef="#ctx0" brushRef="#br0" timeOffset="114656.33">14944 13653 0,'0'0'0,"0"-64"15,21 43-15,-21 0 0,0 0 16,0-1-16,0 1 0,0 0 16,0 0-16,0 0 0,0 0 0,0-1 15,-21 22-15,-1 0 0,1 0 16,0 22-16,0-22 16,0 21-16,0 0 0,-1 21 15,1-21-15,0 22 0,0-22 0,0 21 16,0 1-16,-1-22 0,22 0 0,0 21 15,0-21-15,0 1 0,0-1 16,0 0-16,22 0 0,-1-21 16,0 0-16,0 0 0,0 0 0,0 0 15,1 0-15,-1-21 0,0 21 0,0-21 16,0 0-16,0-1 0,1 1 16,-22 0-16,21 0 0,0 0 0,-21 0 15,0-1-15,21 1 0,-21 0 0,21-21 16,-21 21-16,0-1 15,0 1-15,0 42 32,0 1-32,-21-1 0,21 0 0,-21 0 15,21 0-15,0 0 0,0 1 16,0-1-16,0 0 0,0 0 0,0 0 16,0 0-16,0 1 0,21-22 15,0 21-15,0-21 0,1 0 0,-1 0 16,21 0-16,-21 0 0,0-21 15,22-1-15,-22 22 0,21-21 0,-21 0 16,1 0-16,20 0 0,-21 0 16,0-1-16,0 1 0,22 0 0,-43-21 15,21 21-15,0-1 0,-21 1 16,0 0-16,0 0 0,0 0 0,-21 21 16,0 0-1,0 0-15,-1 21 16,1 0-16,0 0 0,21 22 0,0-22 15,0 0-15,0 0 0,0 21 0,0-20 16,0-1-16,0 0 0,0 0 16,21 0-16,0 0 0,1 1 0,-1-22 15,0 21-15,0-21 0,0 0 0,22 0 16,-22 0-16,21 0 0,-21 0 16,0 0-16,22 0 0,-1 0 15,-21-21-15,0 21 0,22-22 0,-22 1 16,0 21-16,21-21 0,-20 0 0,-1 0 15,-21-22-15,21 22 0,-21 0 0,0 0 16,0-21-16,0 20 0,0 1 16,0 0-16,-21 21 0,0 0 15,-22 0-15,22 0 0,0 0 16,0 21-16,0 0 0,-1 1 16,1 20-16,0-21 0,0 0 0,0 22 15,21-22-15,-21 0 0,21 0 16,0 0-16,0 0 0,0 1 0,0-1 15,21-21-15,0 0 0,0 21 16,0-21-16,0 0 0,1 0 16,-1-21-16,0 21 0,0-21 15,0-1-15,0 1 16,1 0-16,-1 0 0,-21-21 16,0 20-16,21 1 0,-21 0 0,21 0 0,-21 0 15,0 0-15,0 42 31,-21 0-31,21 0 16,0 0-16,0 0 0,0 1 0,0-1 16,0 0-1,0 0-15,0 0 0,0 0 0,0 1 16,21-22 0,0 0-16,0 0 0,1 0 15,-1 0-15,0 0 0,0-22 16,0 22-16,0-21 0,1 0 0,-1 0 15,0 0-15,0 0 0,-21-1 16,21 22-16,-21-21 0,21 0 16,-21 0-16,0 42 31,0 0-31,-21 0 16,21 1-16,-21-1 0,21 0 15,0 0-15,0 0 0,0 0 0,0 1 16,0-1-16,0 0 15,0-42 32,21 21-47,-21-21 0,21-1 0,-21 1 16</inkml:trace>
  <inkml:trace contextRef="#ctx0" brushRef="#br0" timeOffset="114813.58">16319 13504 0,'0'-63'0,"0"42"15,0 127-15,0-128 0,0-83 0,0 83 32,22 22 15</inkml:trace>
  <inkml:trace contextRef="#ctx0" brushRef="#br0" timeOffset="115288.07">16616 13229 0,'0'0'15,"0"-21"-15,0 42 32,0 0-17,0 1-15,0-1 0,-21 21 16,21-21-16,-22 0 0,22 1 0,-21-1 15,21 21-15,0-21 0,0 0 16,-21 1-16,21-1 0,0 21 0,-21-42 16,21 21-16,0 0 0,0 1 0,0-1 15,0-42 32,21-1-47,0 1 16,0 0-16,-21 0 0,22 21 15,-1-21-15,0 0 0,0-1 0,0 22 16,0-21-16,1 21 0,-1 0 0,21 0 16,-21 0-16,0 0 0,1 0 15,-22 21-15,21 1 0,-21-1 16,0 0-16,0 0 0,0 0 16,0 0-16,0 1 0,-21-1 15,-1 0-15,1 0 0,0-21 0,0 21 16,0-21-16,0 0 0,-1 21 15,1-21-15,0 0 0,0 0 0,0 0 16,0 0-16,21-21 31,0 0-15,21 0-16,0 0 0</inkml:trace>
  <inkml:trace contextRef="#ctx0" brushRef="#br0" timeOffset="115543.92">17081 13208 0,'0'-21'16,"0"42"-16,22-63 0,-22 21 0,0 42 47,0 0-47,0 0 0,0 0 0,0 0 16,0 22-16,0-22 0,-22 21 0,22-21 15,0 22-15,0-1 0,0 0 0,0-20 16,0 20-16,0-21 0,0 21 15,-21-20-15,21-1 0,-21 0 0,21 0 16,0 0-16,0 0 0,21-42 47</inkml:trace>
  <inkml:trace contextRef="#ctx0" brushRef="#br0" timeOffset="115916.28">17314 13526 0,'21'0'47,"1"0"-47,-1 0 0,0 0 0,0 0 16,0 0-16,0 0 15,1 0-15,-1-22 0,0 22 16,-21-21-1,0 0-15,0 0 16,-21 21 0,0 0-16,-1 0 0,1 0 15,0 0-15,0 0 0,0 21 0,0 0 16,-1 0-16,1 1 0,0 20 0,0-21 16,21 0-16,-21 22 0,21-22 15,0 0-15,0 0 0,0 0 0,0 0 16,0 1-16,0-1 0,0 0 15,21-21-15,0 0 0,-21 21 16,21-21-16,0 0 0,1 0 16,-1 0-16,0 0 0,0 0 15,0 0-15,0 0 0,1 0 16,20-21-16,-21 0 0,21 21 0</inkml:trace>
  <inkml:trace contextRef="#ctx0" brushRef="#br0" timeOffset="116297.74">18500 13250 0,'-22'-21'0,"44"42"0,-44-84 0,22 42 16,0 0-16,0-1 0,0 1 0,0 0 15,0 0-15,0 0 0,22 21 16,-1 0-16,0 0 0,0 0 15,0 0-15,0 21 0,1 21 0,-1-21 16,0 22-16,42 41 16,-41-41-16,20 20 0,-21-20 0,0 20 15,0-21-15,22 22 0,-43-22 0,21 1 16,0-1-16,-21 0 0,0-21 16,0 22-16,0-22 0,21 0 0,-21 0 15,0 0-15,21-21 16,-21-21 31,0 0-47,0 0 15,0 0-15,0 0 16,0-1-16,0 1 0,0 0 0,0 0 16</inkml:trace>
  <inkml:trace contextRef="#ctx0" brushRef="#br0" timeOffset="116645.6">19156 13335 0,'21'-127'16,"-42"275"-16,21-169 0,21-148 16,0 126-16,0 1 0,-21 21 0,0-21 15,21 20-15,-21 1 0,0 0 0,22 0 16,-22 42 0,0 0-16,-22 0 0,1 22 15,-21-1-15,21 0 0,-22 1 0,22-1 16,-42 22-16,20-22 0,1 21 0,-21 1 15,-1-1-15,1-20 0,20 20 16,-20 1-16,-1-22 0,22 22 0,0-22 16,-1 0-16,1 1 0,0-1 0,-1-21 15,22 0-15,0 22 0,-21-22 16,20 0-16,1 0 0,21 0 16,-21-21-16,21 21 15,0-42 48,0 0-48</inkml:trace>
  <inkml:trace contextRef="#ctx0" brushRef="#br0" timeOffset="122787.97">995 15219 0,'0'0'0,"-21"0"0,-1 0 15,1 0 1,0 0-16,21-21 15,0 0 1,0-1-16,0 1 0,0 0 16,0 0-1,0 0-15,21 0 0,0 21 16,1 0-16,-1-22 16,0 22-16,0 0 0,0 0 15,0 0-15,1 0 0,-1 22 16,0-22-16,0 21 0,-21 0 15,0 0-15,0 0 0,0 0 0,0 22 16,0-22-16,0 0 0,0 21 16,-21-20-16,0-1 0,0 0 15,-1 0-15,1-21 0,0 21 16,0 0-16,0-21 0,0 0 16,21-21 15,0 0-16,0 0 1,21 21 0,0 0-16,0 0 0,0 0 15,0 0 1,1 0-16,-1 0 0,-21 21 0,21-21 0,0 21 16,0 0-16,-21 1 15,0-1-15,0 0 0,0 0 16,0 0-16,0 0 0,-21 1 15,0-22-15,0 21 0,0 0 0,-1 0 16,-20-21-16,21 21 0,0-21 16,-22 0-16,22 21 0,-21-21 0,0 0 15,20 0-15,-20 0 0,21 0 16,0 0-16,-22 0 0,22 0 0,0 0 16,0 0-16,0-21 0,0 0 15,-1 21-15,1 0 0,0-21 16,0 21-16,21-21 15,0 0 17,21 21-32,0 0 15,0-22-15,1 22 0,20 0 16,-21-21-16,21 21 0</inkml:trace>
  <inkml:trace contextRef="#ctx0" brushRef="#br0" timeOffset="123360.79">1672 15431 0,'0'0'0,"0"-22"15,21 22-15,-21-21 16,0 0-1,0 0 1,0 0 0,0 0 15,-21 21 16,0 21-47,21 0 15,0 0 1,21-21 47,-21-21-48,0 0 1,-21 21 109,21-21-110</inkml:trace>
  <inkml:trace contextRef="#ctx0" brushRef="#br0" timeOffset="133680.51">2794 15155 0,'0'0'0,"0"-21"0,0 0 16,21 0-16,-21 0 15,0 0-15,21-1 16,0 1-16,1 0 15,-1 0 1,0 21-16,-21 21 16,0 0-1,0 0-15,0 22 0,0-1 16,0 0-16,0 1 0,0 20 0,0-20 16,0-1-16,0 0 0,0 1 15,0-1-15,-21 0 0,0 1 0,21-22 16,-22 0-16,22 0 0,0 0 15,0 0-15,0 1 0,22-44 47,-1 1-47,0 0 0,-21 0 16,21 0-16,0-22 0,-21 22 0,21-21 16,-21 21-16,22-22 15,-1 22-15,-21 0 0,0-21 0,21 21 16,0 21-16,-21 21 15,0 0 1,0 0-16,0 0 0,0 22 0,0-22 16,0 21-16,0-21 0,0 0 15,0 22-15,0-22 0,0 0 0,21 0 16,-21 0-16,21 1 0,1-22 16,-1 21-16,0-21 0,0 0 15,21 0-15,-20 0 0,-1 0 16,21 0-16,-21 0 0,22-21 15,-22-1-15,21 22 0,-21-21 0,22 0 16,-22-21-16,0 21 0,0-1 16,-21-20-16,21 0 0,-21-1 0,21 22 15,1-21-15,-22 0 0,0-1 16,0 1-16,21 0 0,-21 20 0,21 1 16,-21 0-16,0 0 0,-21 42 31,0 0-16,-1 22-15,22-22 0,-21 21 0,21 0 16,-21 1-16,21-22 0,0 21 16,0 1-16,0-22 0,0 21 15,0-21-15,0 0 0,21 22 0,0-22 16,1-21-16,-1 21 0,0 0 16,21-21-16,-21 0 0,1 0 0,-1 0 15,21 0-15,-21 0 0,0 0 16,1 0-16,-1 0 0,21-21 0,-21 0 15,0 21-15,1-21 0,-1 0 0,0-22 16,0 22-16,-21 0 16,0-21-16,21 20 0,-21-20 0,0 21 0,0-21 15,0 20-15,0 1 0,0 0 16,-21 21-16,0 0 16,21 21-16,-21 0 15,0 22-15,21-22 0,-22 21 16,22-21-16,0 22 0,0-22 0,0 21 15,0-21-15,0 1 0,0-1 16,0 0-16,22 0 0,-1 0 0,0 0 16,0-21-16,-21 22 0,21-22 15,0 0-15,1 0 0,-1 0 0,0 0 16,21 0-16,-21 0 0,1 0 0,20 0 16,0-22-16,1 1 0</inkml:trace>
  <inkml:trace contextRef="#ctx0" brushRef="#br0" timeOffset="134816.97">5800 15134 0,'0'-21'16,"0"42"-16,0-63 0,0 21 0,0 0 0,-22 21 15,1 0-15,0 0 0,0 0 16,0 0-16,0 0 0,-1 0 16,1 0-16,-21 21 0,21 0 15,0 21-15,-1-21 0,1 22 0,0-1 16,0 0-16,21 22 0,0-22 0,0 1 16,0-1-16,0 0 0,0 1 15,0-1-15,42-21 0,-21 21 0,1-20 16,20-1-16,0 0 0,1 0 0,-1 0 15,21-21-15,-20 21 0,20-21 16,-20 0-16,20 0 0,-21 0 0,1 0 16,-1 0-16,0 0 0,1-21 0,-22 0 15,21 0-15,-21 0 0,22 0 16,-22-1-16,0 1 0,0 0 0,-21 0 16,0-21-16,0 20 15,0-20-15,-21 21 0,0 0 16,0 0-16,0 21 0,-1 0 0,1 0 15,-21 0-15,21 0 0,0 0 16,-22 21-16,22 0 0,0 0 0,-21 0 16,20 0-16,1 1 0,0-1 0,21 0 15,0 0-15,0 0 0,0 0 16,0 1-16,0-1 0,0 0 0,21-21 16,0 21-16,1-21 0,-1 0 0,0 0 15,0 0-15,21 0 16,-20 0-16,-1 0 0,0 0 0,0-21 15,0 0-15,0 21 0,1-21 0,-1-1 16,0 1-16,-21 0 0,21 0 16,-21 0-16,0 0 0,21 21 15,-21-22-15,0 44 32,0-1-32,0 0 0,0 0 15,0 0-15,0 0 0,0 1 16,0-1-16,0 0 0,0 0 0,21 0 15,1 0-15,-1-21 0,0 0 16,0 0-16,0 0 0,0 0 16,1 0-16,-1 0 0,21 0 15,-21 0-15,0-21 0,1 0 0,-1 21 16,0-21-16,0 0 0,-21 0 0,21-1 16,-21 1-16,21 0 0,-21 0 15,0 0-15,0 0 0,0-1 0,0 1 16,0 42 15,-21 1-31,21-1 0,0 0 16,-21 0-16,21 0 0,0 0 15,-21 1-15,21-1 0,0 0 16,0 0-16,0 0 0,0 0 16,-21-21-16,21 22 15,0-44 16,0 1-15,21 21-16,-21-21 0,21 0 0,0 0 16,0 0-16,1-1 0,-1-20 0,0 21 15,21 0-15,-21 0 0,1-22 16,20 22-16,-21 0 0,0 21 0,0-21 16,1 21-16,-1 0 0,0 0 0,0 0 15,-21 21-15,21 0 16,-21 0-16,0 0 0,0 1 0,0-1 15,0 0-15,0 0 0,0 0 0,0 0 16,0 1-16,0-1 0,0 0 16,0 0-16,0 0 0,0 0 15,0-42 32</inkml:trace>
  <inkml:trace contextRef="#ctx0" brushRef="#br0" timeOffset="137432.53">8699 15621 0,'0'-21'47,"22"21"-47,-22-21 16,21 21-16,-21-21 0,21-1 16,0 1-16,-21 0 15,0 0-15,0 0 16,0 0-16,0-1 0,-21 22 15,0-21-15,0 0 0,-1 21 0,1-21 16,-21 21-16,21 0 0,0 0 0,-22 0 16,22 0-16,0 21 0,-21 0 15,20 0-15,1 1 0,0-1 0,0 0 16,0 21-16,21-21 0,0 22 16,-21-22-16,21 21 0,-22-21 15,22 1-15,0-1 0,0 0 0,0 0 16,0 0-16,0 0 0,22-21 15,-1 0-15,0 0 16,0 0-16,0 0 0,0 0 0,1-21 16,-1 21-16,21-21 0,-21 0 15,0 0-15,1 0 0,-1-1 0,0 1 16,21-21-16,-21 21 0,-21 0 0,22-1 16,-1 1-16,-21 0 0,21 21 15,-21 21 16,0 0-31,0 1 16,0-1-16,0 0 0,0 0 0,0 0 16,0 0-16,0 1 0,21-1 0,0-21 15,-21 21-15,21-21 0,1 0 16,-1 21-16,0-21 0,21 0 16,-21 0-16,1 0 0,-1 0 0,0-21 15,0 0-15,0 21 0,0-21 16,22-1-16,-22 1 0,0 0 0,0 0 15,0 0-15,1 0 0,-1-1 16,0 1-16,-21 0 0,21 21 16,0-21-16,0 0 0,-21 42 47,0 0-32,0-42 32,0 0-31,0 0-1,-21 21-15,21-22 0,-21 22 16,0 0-16,0 0 0,0 0 16,-1 22-16,22-1 15,-21 0-15,0 0 0,21 0 0,0 0 16,-21 1-16,21-1 0,-21 0 0,21 0 15,0 0-15,0 0 0,0 1 16,0-1-16,21 0 0,-21 0 0,21 0 16,0 0-16,0-21 0,22 22 0,-22-22 15,0 0-15,0 0 0,22 0 16,-22 0-16,0 0 0,21 0 0,-21 0 16,1 0-16,20-22 0,-21 1 0,0 0 15,0 0-15,22 0 16,-22 0-16,0-1 0,0-20 0,-21 0 15,21 21-15,1-22 0,-1 1 0,-21-22 16,21 22-16,-21 0 0,0-1 16,0 1-16,0 21 0,0-21 0,0 20 15,0 1-15,-21 42 32,21 22-32,0-22 0,-21 21 0,-1 1 15,22-1-15,-21 0 0,21-21 16,0 22-16,-21-1 0,21 0 0,-21-20 15,21-1-15,0 21 0,0-21 0,0 0 16,0 1-16,0-1 16,21-21-1,0 0 1,0 0-16,1-21 0,-22-1 16,21 22-16,0-21 0,-21 0 15,21 0-15,0 21 0,-21-21 0,0 0 16,21-1-16,1 22 0,-22-21 15,21 21-15,-21 21 16,0 1-16,0-1 16,0 0-16,0 0 15,21 0-15,0 0 16,0 1-16,0-22 16,-21 21-16,22-21 0,-1 0 0,0 0 15,21 0-15,-21 0 0,1 0 16,-1 0-16,0 0 0,21 0 0,-21 0 15,1-21-15,-1-1 0,0 22 0,-21-21 16,0 0-16,21 21 0,-21-21 16,0 0-16,21 0 0,-21-1 0,0 1 15,0 0-15,0 0 0,0 0 0,0 0 16,0 42 0,0 0-1,-21 0-15,21 0 16,0 0-16,-21 1 0,21-1 15,0 0-15,0 0 0,0 0 16,0 0-16,0 1 0,21-22 16,0 0-1,0 0-15,1 0 0,-1 0 16,0 0-16,0-22 0,0 22 16,-21-21-16,21 0 0,1 21 15,-22-21-15,21 0 0,0 0 0,-21-1 16,21 1-16,0 21 15,-21-21-15,21 21 16,-21 21 0,0 0-16,0 1 0,0-1 15,0 0-15,0 0 0,0 0 16,0 0-16,0 1 16,0-1-1,22-21-15,-1 0 0,0 0 16,0 0-16,0 0 15,-21-21-15,21 21 0,1-22 0,-1 22 16,0-21-16,0 0 0,0 0 0,0 0 16,1 0-16,-1-1 15,0 1-15,0 0 0,-21-21 16,21 42 0,-21 21-1,0 0 1,0 0-16,0 0 0,0 1 15,0-1-15,0 0 16,0 0-16,0 0 0,21-21 0,-21 21 16,22-21-16,-1 0 0,0 0 0,-21 22 15,21-22-15,0 0 0,0 0 16,1 0-16,-1 0 0,0 0 0,0 0 16,0-22-16,0 22 0,1-21 0,-1 0 15,0 21-15,0-21 16,0 0-16,22 0 0,-22-1 0,0-20 15,0 21-15,0 0 0,0 0 0,1-1 16,-1 1-16,-21 0 0,-21 21 31,-1 21-15,1 0-16,21 1 0,0-1 16,-21 0-16,21 0 0,0 0 0,0 0 15,0 43 1,0-43-16,21 0 0,0 0 15,1-21-15,-1 0 0,0 0 16,0 0-16,0 0 0,0 0 16,1 0-16,-1 0 0,0 0 15,0-21-15,-21 0 0,21 21 0,-21-21 16,21 0-16,-21 0 0,0-1 0,0 1 16,0 0-16,0 0 0,0-21 0</inkml:trace>
  <inkml:trace contextRef="#ctx0" brushRef="#br0" timeOffset="137617.19">10880 15092 0,'0'0'0,"-22"0"0,-41-42 16,42 42-16,0 0 0,21-22 15,-22 22 1</inkml:trace>
  <inkml:trace contextRef="#ctx0" brushRef="#br0" timeOffset="140348.57">13187 15579 0,'0'-21'31,"0"-1"-31,0 1 16,21 0-16,0 0 0,-21 0 0,21 0 15,0-1-15,-21 1 0,22-21 0,-1 0 16,0-1-16,0 1 0,0 0 16,0-1-16,1 1 0,-1 0 0,0-1 15,-21 1-15,21 0 0,-21 20 16,0-20-16,0 21 0,0 0 16,0 0-16,-21 21 15,0 0-15,0 42 0,-1-21 16,1 0-16,0 22 0,21-1 15,-21 21-15,0-20 0,0 20 0,21 1 16,0-22-16,0 22 0,0-22 16,0 0-16,0 1 0,0-22 0,0 21 15,0-21-15,21 0 0,-21 1 0,21-1 16,21 0-16,-21-21 0,1 0 16,-1 0-16,21 0 0,-21 0 0,0 0 15,22-21-15,-22 21 0,21-21 0,-21-22 16,22 22-16,-22 0 0,21-21 15,-21 20-15,1 1 0,-1-21 16,0 21-16,0 0 0,-21-1 0,0 1 16,0 0-16,0 42 15,0 0 1,0 1-16,-21-1 0,21 21 0,-21-21 16,21 0-16,0 22 0,-21-22 0,21 0 15,0 0-15,0 0 0,0 1 16,0-1-16,0 0 0,0 0 15,21-21-15,0 0 0,0 0 16,0 0-16,22 0 16,-22 0-16,0-21 0,0 21 0,0-21 15,0 0-15,1-1 0,-1 1 0,-21 0 16,21 0-16,-21 0 0,0 0 16,0-1-16,0 1 0,-21 0 0,0 0 15,-1 0-15,1 0 0,0-1 0,0 1 16,0 21-16,0 0 0,-1 0 15,1 0-15,0 0 0,21 21 16,21-21 0,22 22-1,-22-22-15,21 0 0,0 0 0,1 0 16,-1 0-16,0 0 0,1 0 16,20 0-16,-20 0 0,20 0 15,-21 0-15,22-22 0,-22 22 0,1-21 16,-1 21-16,0 0 0,-21-21 0,1 21 15,-1 0-15,-21-21 0,21 21 16,-21-21-16,-21 21 16,0 0-16,-1 0 0,1 0 15,0 0-15,0 0 0,-21 21 16,20 0-16,-20 0 0,21 0 16,0 1-16,0-1 0,-1 21 0,1-21 0,0 0 15,21 1-15,0-1 0,0 0 16,0 0-16,0 0 15,21-21-15,0 0 0,1 0 16,-1 0-16,0 0 0,0 0 16,0 0-16,0 0 0,1-21 0,-1 21 15,0-21-15,0 0 0,0 21 0,0-21 16,-21-1-16,0 1 0,22 0 16,-22 0-16,21 21 0,-21-21 0,0 0 15,0-1-15,0 44 31,0-1-31,0 0 16,0 0-16,0 0 0,0 0 16,0 22-16,0-22 0,0 21 15,0 1-15,0-22 0,0 21 0,0 0 16,0 1-16,0 20 0,0-20 0,0 20 16,0 1-16,0-1 0,0 1 15,0-1-15,0-21 0,0 22 0,0-22 16,0 1-16,0-1 0,-21 0 0,21 1 15,-22-22-15,22 0 0,-21 0 16,0 0-16,21 0 0,-21-21 0,0 0 16,0 0-16,-1 0 0,1 0 0,0 0 15,0-21-15,0 0 0,0 0 16,-1 0-16,22 0 0,0-22 0,0 22 16,0-21-16,0-1 0,22 1 15,-1 0-15,0-1 0,0 1 0,21-21 16,-20 20-16,20-20 0,0 20 15,-21-20-15,22 21 0,-1-22 0,0 22 16,1-1-16,-1-20 0,0 21 16,1-1-16,-1 1 0,-21 21 0,0 0 0,1-22 15,-22 22-15,0 0 16,-22 21 0,1 21-1,0 0-15,21 0 0,-21 1 0,21-1 16,0 21-16,0-21 0,0 0 15,0 1-15,0-1 0,0 0 16,21 0-16,0-21 0,0 0 16,1 0-16,-1 0 0,0 0 15,0 0-15,0 0 0,0 0 0,1-21 16,20 0-16,-21 0 0,0-1 16,0 1-16,1 0 0,-1 0 0,0 0 15,0 0-15,0-1 0,0 1 0,1 0 16,-22 0-16,21 0 15,0 21-15,-21 21 47,0 0-47,0 0 16,0 0-16,0-42 62,0 0-62,0 0 16,0 0-16,0 0 16,-21 21-16,0 0 15,-1 0 1,1 21 0,0 0-16,21 0 0,0 0 0,0 0 15,-21 1-15,21-1 0,0 0 0,0 0 16,0 0-16,0 0 0,0 22 15,0-22-15,21 0 0,0 0 16,22 0-16,-22-21 0,21 22 0,-21-22 16,22 0-16,-1 0 0,0 0 15,1 0-15,-22 0 0,21 0 0,0 0 16,1 0-16,20-22 16,-20 1-16,-22 0 0,0 21 0,0-21 15,0 0-15,-21 0 0,0-1 16,0 1-16,0-21 0,0 21 0,0 0 15,0-1-15,0 1 0,0 0 16,0 0-16,-21 21 16,0 0-16,21 21 15,-21 0-15,21 0 0,-21 1 16,21-1-16,-22 0 0,22 0 16,-21 0-16,21 0 0,0 1 0,0-1 15,0 0-15,21-21 31,1 0-31,-1 0 0,0 0 16,-21-21-16,21 0 16,0-1-16,0 1 15,-21 0-15,0 0 0,0 0 16,22 0-16,-22-1 0,0 1 16,21 21-16,-21 21 31,0 1-31,0-1 0,0 0 15,0 0-15,0 0 0,0 0 16,0 1-16,0-1 0,0 0 16,21 0-1,0-21-15,0 0 0,0 0 0,1 0 16,-1 0-16,0 0 16,0 0-16,0-21 0,0 21 0,1-21 15,-1 0-15,0-1 0,0 1 0,0-21 16,0 21-16,-21-22 0,22 1 15,-22 0-15,21-1 0,-21 1 0,0 0 16,0-22-16,21 22 0,-21 0 0,0 20 16,21-20-16,-21 21 0,0 0 15,0 0-15,-21 21 16,0 21-16,21 0 16,-21 0-16,-1 21 0,1-20 15,21 20-15,-21 0 0,0 1 16,21-1-16,-21 0 0,21 1 0,0-1 15,0 0-15,0 1 0,0-22 0,0 0 16,21 0-16,0 0 0,0 0 16,0 1-16,1-22 0,-1 21 15,0-21-15,0 0 0,0 0 0,0 0 16,1 0-16,-1-21 0,21 21 16,-21-22-16,0 22 0,1-21 0,-22 0 15,21 0-15,-21 0 0,0 0 16,0-1-16,0 1 0,-21 0 15</inkml:trace>
  <inkml:trace contextRef="#ctx0" brushRef="#br0" timeOffset="140570.51">15557 15007 0,'0'0'0,"-21"0"0,0 0 16,0 0-16,0 0 0,0 0 0,-1 0 15,1 0 1,21-21 47,21 21-63,-21-21 15,22 21-15,-1-21 0</inkml:trace>
  <inkml:trace contextRef="#ctx0" brushRef="#br0" timeOffset="141616.63">18203 15282 0,'0'0'0,"21"-42"16,1 21-16,-22 0 15,0 0-15,0-1 0,0 1 0,0 0 16,0 0-16,-22 21 16,1 0-16,-21 0 0,21 0 0,0 0 15,-1 0-15,-20 21 0,21 0 0,-21 0 16,20 1-16,1-1 0,0 0 16,0 0-16,0 0 0,0 22 15,-1-22-15,22 0 0,0 0 0,-21 0 16,21 0-16,0 1 0,0-1 0,0 0 15,21-21-15,1 0 16,-1 0-16,0 0 0,0 0 0,0 0 16,0 0-16,22 0 0,-22-21 0,0 21 15,21-21-15,-20-1 0,-1 1 0,21 0 16,-21-21-16,0 21 0,1-1 16,-1-20-16,0 21 0,-21-21 0,21-1 15,0 1-15,-21 21 0,21-22 16,-21 22-16,0-21 0,22 0 0,-22 20 15,0 1-15,21-21 0,-21 21 16,0 0-16,0-1 0,0 44 31,-21-1-31,21 21 16,-22-21-16,22 0 0,-21 22 0,21-1 16,0 0-16,0-20 0,0 20 0,0 0 15,0 1-15,0-22 0,0 21 16,0-21-16,0 0 0,0 1 0,0-1 15,21 0-15,1-21 0,-1 0 0,0 0 16,0 0-16,0 0 16,0 0-16,1 0 0,-1 0 15,0-21-15,0 0 0,0 21 0,-21-22 16,21 1-16,1 0 0,-22 0 0,0 0 16,0 0-16,21-1 0,-21 1 15,0 0-15,0 42 31,0 0-15,0 1-16,-21-1 0,21 0 0,0 0 16,0 0-16,0 0 0,-22 1 0,22-1 15,0 0-15,0 0 16,-21-21 15,21-21-15,-21 0-1,21 0-15,0-1 0,0 1 16,0 0-16,0 0 0</inkml:trace>
  <inkml:trace contextRef="#ctx0" brushRef="#br0" timeOffset="141800.29">18690 14965 0,'0'21'62,"0"0"-30</inkml:trace>
  <inkml:trace contextRef="#ctx0" brushRef="#br0" timeOffset="143844.04">18859 15155 0,'0'0'15,"0"22"-15,0 20 16,0-21-16,0 0 16,0 0-16,0 1 15,0-1-15,22 0 0,-1-21 16,-21 21-16,21-21 15,0 0-15,0 0 16,0 0-16,1 0 16,-1 0-16,-21-21 0,21 21 15,0-21-15,0 0 0,-21-1 0,21 1 16,1 0-16,-1 0 0,-21 0 16,21-22-16,0 22 0,-21 0 0,0 0 15,0 0-15,21 0 0,-21-1 16,21 22-16,-21 22 31,0-1-15,-21 0-16,21 0 0,-21 0 0,21 0 15,0 22-15,0-22 0,0 0 0,0 0 16,0 0-16,0 1 16,0-1-16,0 0 0,21-21 15,0 0 1,1 0-16,-1 0 0,0 0 15,0 0-15,0 0 0,0-21 16,1 0-16,-1 21 0,0-22 0,-21 1 16,21 0-16,0 0 0,0 0 0,-21 0 15,0-1-15,22 1 0,-22 0 16,21 0-16,-21 0 0,0 42 47,-21 0-47,21 0 0,-22 0 0,22 1 15,0-1-15,0 0 0,0 0 0,0 0 16,0 0-16,0 1 16,0-1-16,0 0 0,0 0 15,22-21-15,-1 21 0,0-21 16,0 0-16,0 0 0,0 0 16,1 0-16,-1 0 0,0-21 15,21 0-15,-21 21 0,1-21 0,20 0 16,-21-1-16,0 1 0,0 0 0,-21 0 15,0 0-15,22 0 0,-22-1 16,0 1-16,0 0 0,-22 21 31,22 21-15,0 0-16,-21 1 0,21-1 16,0 0-16,0 0 0,0 0 15,0 0-15,0 1 0,0-1 0,0 0 16,0 0-16,0 0 0,0 0 15,0-42 32,0 0-31,0 0 0,0 42 30,0 0-30,21-21-16,1 0 16,-1 0-1,0 0-15,0 0 0,0 0 0,0 0 16,1 0-16,-1 0 0,0-21 16,0 21-16,0-21 0,0 0 15,1 21-15,-22-21 0,21-1 0,0 1 16,-21 0-16,21 0 0,-21 0 0,0 0 15,21-1-15,-21 1 0,21 21 16,-21-21-16,0 42 31,0 0-15,0 1-16,0-1 0,0 0 0,0 0 16,0 0-16,0 0 0,0 1 0,0-1 15,0 0-15,0 0 16,0 0-16,22-21 0,-22 21 0,21-21 15,0 0-15,0 0 0,0 0 16,0 0-16,1 0 16,-1-21-16,0 21 0,21-21 0,-21 21 15,1-21-15,20 0 0,-21 21 0,0-21 16,0-1-16,1 1 16,-1 0-16,0 0 0,-21 0 15,0 42 16,-21 0-31,0 0 0,21 0 16,0 1-16,0-1 0,0 0 16,0 0-16,0 0 15,0 0-15,21-21 32,0 0-32,0 0 15,-21-21-15,0 0 16,0 0-16,0 0 15,0 0-15,0-1 0,0 1 16,0 0-16,0 0 0,0 0 16,-21 0-16,21-1 0,-21 22 0,0-21 15,42 21 48,0 0-48,0 0-15,0 0 0,0 0 16,1 0-16,-1 0 16,0 0-16,0 0 0,0 0 15,0 21 1,1 1-16,-22-1 16,0 0-16,0 0 0,0 0 15,0 0-15,0 1 0,0-1 16,0 0-16,0 0 15,0 0-15,0 0 16,-22-21-16,1 0 16,21 22-16,0-44 47,0 1-47,0 0 15,0 0-15,0 0 16,0 0-16,21-1 0,1 1 0,-1 0 15,-21 0-15,21-21 0,0 20 0,21 1 16,-20 0-16,-1 0 0,0 0 16,0 0-16,0 21 0,0 0 15,1 0-15,-1 0 0,0 0 16,-21 21-16,0 0 16,0 0-16,0 0 0,0 0 0,0 22 15,0-22-15,0 0 0,0 0 0,0 0 16,0 1-16,0-1 0,0 0 15,0 0-15,0 0 0,0 0 16,0 1-16,-21-22 0,21 21 16,-21-21-1,-1 0 1,22-21 0,-21-1-1,0 1-15,21 0 0,-21 0 16,0 0-16,21 0 0,-21-1 15</inkml:trace>
  <inkml:trace contextRef="#ctx0" brushRef="#br0" timeOffset="144131.85">20341 14901 0,'-21'0'16,"0"0"-16,0 0 141</inkml:trace>
  <inkml:trace contextRef="#ctx0" brushRef="#br0" timeOffset="144352.04">19643 14880 0,'0'0'0,"-22"0"0,1 0 31,0 0-15,0 0 15,0 0-15,0 0-16,-1 0 15</inkml:trace>
  <inkml:trace contextRef="#ctx0" brushRef="#br0" timeOffset="150520.18">4953 16574 0,'21'0'0,"-21"-22"15,0 1 1,21 21-16,-21-21 0,0 0 16,21 0-16,1 21 15,-22-21-15,0-1 16,0 1-16,0 0 16,0 0-1,-22 21-15,1 0 16,0 0-16,0 0 0,21 21 15,-21-21-15,0 21 16,-1 0-16,1 1 0,0 20 0,0-21 16,0 0-16,0 22 0,-1-1 0,1 0 15,0 1-15,21-22 0,0 21 16,0 0-16,0-20 0,0 20 0,0-21 16,0 0-16,0 0 0,0 1 15,21-1-15,0-21 0,22 21 0,-22-21 16,0 0-16,21 0 0,-20 0 15,20 0-15,-21 0 0,21 0 0,-20 0 16,20-21-16,43-43 16,-64 43-16,0 0 0,21 0 15,-21-22-15,1 22 0,-22 0 0,21 0 16,-21-21-16,21 20 0,-21 1 16,0 0-16,21 21 0,-21-21 15,0 42 1,0 0-1,-21 22-15,21-22 0,-21 0 16,21 0-16,0 21 0,0-20 0,0-1 16,0 21-16,0-21 0,0 0 15,0 1-15,21-1 0,0-21 0,0 21 16,0-21-16,1 0 0,-1 0 0,0 0 16,0 0-16,0 0 0,0 0 15,1 0-15,-1-21 0,0 0 0,0-1 16,-21 1-1,0 0-15,0 0 0,0 0 0,0 0 16,0-1-16,-21 1 0,21 0 0,-21 0 16,0 0-16,-22 0 0,22-1 15,0 22-15,0 0 0,0-21 0,-1 21 16,1 0-16,42 0 31,1 0-15,-1 0-16,0 0 0,0 0 15,0 0-15,0-21 0,22 21 0,-22 0 16,0 0-16,0 0 0,22 0 0,-22 0 16,0 0-16,0 0 15,0 21-15,0-21 0,1 21 0,-1 1 16,-21-1-16,21 0 0,-21 0 16,0 0-16,0 0 0,0 1 15,0-1-15,0 0 0,0 0 16,0 0-16,0 0 0,0 1 15,0-1-15,0 0 16,-21-21 15,21-21-15,0 0-16,0-1 16,0 1-16,0 0 15,0-21-15,21 21 0,-21-1 0,21-20 16,0 21-16,0 0 0,1 0 0,20-1 15,-21 1-15,0 0 0,0 0 16,22 21-16,-22 0 0,0 0 16,0 0-16,0 21 15,-21 0-15,0 0 0,22 1 16,-22-1-16,0 0 0,0 0 0,0 0 16,0 0-16,0 1 0,0-1 15,0 0-15,0 0 0,0 0 16,0 0-16,0 1 0,-22-22 15,22-22 32,0 1-47,0 0 16,0 0-16,0 0 0,22 0 0,-22-22 16,21 22-16,-21 0 0,21-21 0,0 20 15,0 1-15,-21 0 0,21 0 16,1 21-16,-1-21 0,0 21 0,0 0 15,0 21 1,-21 0-16,0 0 0,21 0 16,-21 1-16,22-1 0,-22 21 0,0-21 15,0 0-15,21 22 0,-21-22 16,0 0-16,0 0 0,0 0 0,0 1 16,0-1-16,0 0 15,-21-21 1,21-21 15,0 0-31,0-1 16,0 1-16,21 21 0,-21-21 15,21 21-15</inkml:trace>
  <inkml:trace contextRef="#ctx0" brushRef="#br0" timeOffset="150989.79">6794 16891 0,'0'21'0,"22"-21"31,-1 0-15,0 0-16,0 0 15,-21-21-15,0 0 16,21 21-16,-21-21 0,0 0 15,0-1-15,0 1 16,-21 21-16,0 0 16,0 0-1,0 0-15,21 21 0,-22 1 16,22-1-16,0 0 0,0 0 16,0 0-16,22-21 15,-1 0-15,0 0 16,0 0-16,0 0 15,0 0-15,-21-21 16,0 0-16,0 0 0,0 0 16,0-1-1,0 1-15,-21 21 16,0 0 0,0 0-16,0 21 15,0 1-15,21-1 16,-22-21-16,22 21 0,0 0 31</inkml:trace>
  <inkml:trace contextRef="#ctx0" brushRef="#br0" timeOffset="152380.67">7768 16912 0,'0'21'16,"-21"-21"-16,21-21 47,21 21-47,0-21 15,0 0-15,1 0 0,20 0 0,-21-1 16,0 1-16,22 0 0,-22 0 15,0-21-15,0 20 0,0 1 0,0 0 16,-21 0-16,0 42 31,0 0-31,-21 22 16,21-22-16,-21 21 0,21 0 16,-21 1-16,21-1 0,0 22 0,0-22 15,-21 0-15,21 22 0,-21-22 0,21 0 16,0 1-16,0-1 15,0 0-15,0 1 0,0-1 0,0 0 16,0-20-16,0 20 0,-22-21 0,22 0 16,-21 0-16,21 1 0,-21-1 15,0-21-15,0 21 0,0-21 16,-1 0-16,1 0 0,0 0 0,0 0 16,0-21-16,0 0 0,-1 21 15,1-22-15,0 1 0,0 0 0,0 0 16,0 0-16,-1 0 0,22-1 15,0 1-15,-21 0 0,21 0 0,0 0 16,-21-22-16,21 22 0,0-21 16,0 0-16,0-1 0</inkml:trace>
  <inkml:trace contextRef="#ctx0" brushRef="#br0" timeOffset="152556.31">7895 16552 0,'0'-21'0,"-63"127"0,126-191 0,-63 43 0,0 21 15,-21 21 1,0 0 0,42 0 15,-21 21-31,21-21 0,0 21 16,0-21-16,1 21 0,-1 1 0</inkml:trace>
  <inkml:trace contextRef="#ctx0" brushRef="#br0" timeOffset="153024.07">8530 16828 0,'0'-22'16,"0"1"-16,0 0 16,0 0-16,0 0 15,0 0-15,-21-1 0,0 1 0,0 21 16,-1 0-16,1-21 0,0 21 15,0 0-15,0 0 0,21 21 16,-21 0-16,-1 1 0,1 20 0,21-21 16,0 21-16,0 1 0,-21-22 15,21 21-15,0-21 0,0 1 0,0-1 16,0 0-16,0 0 0,21 0 0,0-21 16,1 0-16,-1 0 15,0 0-15,0-21 0,0 21 16,0-21-16,-21 0 0,22 0 15,-1-1-15,-21 1 0,0 0 0,0 0 16,0 0-16,0 0 0,0-1 0,0 1 16,0 0-16,0 0 15,0 0-15,0 42 16,0 0-16,21 0 16,-21 0-16,0 22 0,21-22 15,-21 0-15,0 0 0,0 22 0,21-22 16,-21 0-16,21 0 0,-21 0 15,22-21-15,-22 21 0,0 1 0,21-22 16,0 0-16,0 0 0,-21-22 16,21 1-1,0 0-15</inkml:trace>
  <inkml:trace contextRef="#ctx0" brushRef="#br0" timeOffset="153240.19">8742 16701 0,'0'-22'0,"0"44"15,21-44 1,-21 44-16,0-1 0,21 0 16,-21 0-16,0 0 0,0 0 0,21 22 15,-21-22-15,21 0 0,-21 0 16,0 0-16,0 1 0,0-1 16,22-21-16,-22 21 0,21-21 31,0 0-16,0-21-15,0 0 16,0-1-16</inkml:trace>
  <inkml:trace contextRef="#ctx0" brushRef="#br0" timeOffset="153436.32">9038 16722 0,'0'-43'16,"0"86"-1,-21-64 1,0 42-16,21 0 0,-21 0 0,-1 0 15,1 22-15,21-22 0,-21 0 16,0 0-16,0 21 0,0-20 16,21-1-16,-22 0 0,22 0 0,-21 0 15,21 0-15,0 1 16,21-22 0,1 0-16,-1-22 0,0 1 15</inkml:trace>
  <inkml:trace contextRef="#ctx0" brushRef="#br0" timeOffset="153879.93">9356 16785 0,'0'0'0,"0"-21"16,0 0-16,0 0 16,-22 21-1,1 0-15,0 0 16,0 21-16,21 0 15,-21 0-15,0 0 0,-1 1 0,22-1 16,-21 0-16,0 21 0,21-21 0,-21 1 16,21-1-16,0 0 0,0 0 15,0 0-15,0 0 16,21-21-16,0 0 0,0 0 0,1-21 16,-1 0-16,0 21 15,0-21-15,0 0 0,-21 0 16,0-1-16,21 1 0,-21 0 0,22-21 15,-22 21-15,0-1 0,0 1 16,0 0-16,0 42 31,0 0-31,0 1 16,0-1-16,0 0 0,0 0 0,0 21 16,0-20-16,0-1 0,0 0 15,0 0-15,0 0 0,0 0 16,0 1-16,21-22 15,0 0 1,-21-22 0,21 1-16</inkml:trace>
  <inkml:trace contextRef="#ctx0" brushRef="#br0" timeOffset="154045.63">9546 16849 0,'0'21'31,"0"-42"-31</inkml:trace>
  <inkml:trace contextRef="#ctx0" brushRef="#br0" timeOffset="154304.15">9885 16531 0,'0'0'0,"0"-21"0,0 0 15,0 0 1,0 42 0,0 0-16,0 0 15,0 0-15,-21 22 0,21-1 16,-22 0-16,22-20 0,-21 20 15,21 0-15,0 1 0,0-1 0,0-21 16,-21 21-16,21-20 0,0-1 0,0 0 16,0 0-16,0-42 47,0 0-47</inkml:trace>
  <inkml:trace contextRef="#ctx0" brushRef="#br0" timeOffset="154565.66">9842 16574 0,'0'-64'16,"0"43"-16,0 148 0,0-169 0,0-64 0,0 85 15,22 21-15,-22-22 0,21 22 16,0 0-16,0 0 0,0 0 16,0 0-16,1 0 0,-1 0 0,0 0 15,-21 22-15,21-1 16,-21 0-16,0 0 0,0 0 15,0 0-15,-21 1 0,0 20 0,0-42 16,-1 21-16,1 0 0,0 0 16,0 1-16,0-1 0,0-21 15,-1 21-15,1-21 0,21 21 0,21-21 32,1 0-17</inkml:trace>
  <inkml:trace contextRef="#ctx0" brushRef="#br0" timeOffset="154947.99">10075 16658 0,'0'-21'31,"0"42"-31,0-63 0,21 42 31,-21 21-31,0 0 0,0 0 16,22 1-16,-22-1 0,0 0 15,0 0-15,0 0 0,0 0 16,0 1-16,0-1 0,0 0 16,0 0-1,21-21 1,0 0 0,-21-21-16,0 0 0,21 0 15,0-1-15,-21 1 0,21 0 16,1 0-16,-22 0 0,21 0 0,0-1 15,-21 1-15,21 0 0,0 0 16,0 21-16,-21-21 0,22 0 16,-1 21-16,-21 21 31,0 0-31,0 0 16,0 0-16,0 0 15,0 1-15</inkml:trace>
  <inkml:trace contextRef="#ctx0" brushRef="#br0" timeOffset="155348.79">10562 16701 0,'0'-22'15,"21"1"1,-42 64-16,42-128 16,-21 64-16,-21 21 31,0 0-31,21 21 0,-21 0 15,0 0-15,-1 22 16,22-22-16,-21 0 0,21 0 0,0 21 16,0-20-16,0-1 0,0 0 0,0 0 15,0 0-15,0 0 0,21 1 16,1-22-16,-1 0 16,0 0-16,0 0 0,0 0 15,0 0-15,1 0 0,-1 0 0,0-22 16,0 1-16,0 21 0,0-21 15,-21 0-15,0 0 0,0 0 16,0-22-16,0 22 0,0 0 0,0 0 16,0 0-16,0-1 0,0 1 0,0 0 15,-21 21-15,0 0 0,0 0 16,0 0-16,0 0 0,-1 0 16,22 21-16,-21 0 0,21 1 15,-21-1-15,21 0 0,0 0 16,0 0-16,21 0 0,0-21 15,1 22-15</inkml:trace>
  <inkml:trace contextRef="#ctx0" brushRef="#br0" timeOffset="157080.24">11112 16743 0,'-105'85'0,"232"-191"0,-149 127 0,44-63 15,-22 20-15,0 1 0,0 0 0,-22 0 16,1 21-16,0 0 0,0-21 0,0 21 15,0 0-15,-1 0 0,1 0 0,0 21 16,0 0-16,-21 0 0,20 0 16,22 1-16,-21-1 0,0 21 0,21-21 15,0 0-15,0 1 0,0-1 0,0 0 16,0 0-16,21 0 0,0 0 16,1-21-16,-1 0 15,0 0-15,0 0 0,0 0 0,0 0 16,1-21-16,-1 21 15,0-21-15,-21 0 0,21 0 16,-21 0-16,21-1 0,-21 1 16,0 0-16,0 0 0,0 42 47,0 0-47,0 0 0,0 1 0,0 20 15,0-21-15,0 21 0,0-20 16,0 20-16,-21 0 0,21 1 15,0-1-15,0 0 0,0 1 0,0-1 16,0 0-16,0 1 0,0-1 0,0 0 16,0 1-16,0-1 0,0 0 15,-21 1-15,21-22 0,-21 21 0,0-21 16,-1 0-16,1 1 0,0-1 16,0-21-16,0 0 0,0 0 0,-1 0 15,1 0-15,0 0 0,0 0 0,0 0 16,0-21-16,21-1 0,0 1 15,0 0-15,0 0 0,0-21 0,0-1 16,21 22-16,0-21 0,0-22 16,21 22-16,-20 0 0,20-22 15,0 1-15,22-1 0,-22 1 0,0-1 16,1 1-16,-1 20 0,0-20 0,1 20 16,-22 1-16,21 0 15,-21-1-15,1 22 0,-22 0 0,-22 21 31,1 0-31,0 0 0,0 21 16,21 0-16,0 1 0,0-1 0,-21-21 16,21 21-16,0 0 0,0 0 15,0 0-15,21 1 0,0-1 16,-21 0-16,21-21 0,0 21 0,1 0 0,20 0 16,-21 1-16,0-22 15,0 21-15,1-21 0,-1 0 0,0 21 16,0-21-16,0 0 15,0 0-15,1-21 16,-1 21-16,-21-21 0,21-1 0,0 1 16,-21 0-16,0 0 0,0 0 15,21-22-15,-21 22 0,0 0 0,0 0 16,0 0-16,0 0 0,-21 21 16,0 0-16,0 0 15,0 0-15,-1 0 0,1 21 0,0 0 16,21 0-16,-21 0 0,0 22 15,21-22-15,-21 0 0,21 0 16,0 0-16,0 0 0,0 1 0,0-1 16,21 0-16,0-21 15,0 0-15,0 0 0,0 0 16,1 0-16,-22-21 0,21 21 16,0-21-16,-21-1 0,0 1 15,21 21-15,-21-21 0,0 0 0,21 0 16,-21 0-16,0-1 0,0 1 0,0 42 47,0 1-47,0-1 0,0 0 15,0 0-15,0 0 0,0 0 16,0 1-16,21-1 0,-21 0 16,22 0-16,-1-21 0,0 0 15,0 0-15,0 0 0,0 0 16,1 0-16,-1 0 0,0 0 0,-21-21 15,21 0-15,0 21 0,0-21 16,1-1-16,-1 1 0,0 0 16,-21 0-16,21 0 0,0 0 15,-21 42 17,0 0-32,-21 0 15,0 0-15,21 0 16,-21 1-16,21-1 0,-21 0 0,21 0 15,0 0-15,-22 0 16,22-42 31,0 0-47,0 0 16,0 0-16,0 0 0,0-1 15,0 1-15,22-21 16,-22 21-16,21 0 0,0-1 0,-21 1 15,21 0-15,0 0 0,0 21 16,1 0-16,-22 21 16,21-21-1,-21 21-15,0 0 0,0 1 16,0-1-16,0 0 0,0 0 0,0 0 16,0 0-16,0 1 0,0-1 15,0-42 48,0-1-63,21 22 0,0-21 15,-21 0-15,21 0 0,0 0 0,22 0 16,-22-1-16,0 1 0,21 0 16,-20 21-16,20-21 0,-21 21 0,0-21 15,0 21-15,-21 21 16,0 0-16,0 0 0,0 0 15,0 1-15,0-1 0,0 0 0,0 0 16,0 0-16,0 0 0,0 1 16,0-1-16,0 0 0,-21-21 15,21 21-15,-21-21 0,21 21 0,21-21 47,0-21-31</inkml:trace>
  <inkml:trace contextRef="#ctx0" brushRef="#br0" timeOffset="157262.35">12742 16912 0,'0'-21'16,"0"42"-16,0-63 16,0 21 46,0 0-46</inkml:trace>
  <inkml:trace contextRef="#ctx0" brushRef="#br0" timeOffset="157912.14">13504 16722 0,'0'0'0,"0"-43"16,0 22-1,0 0-15,0 0 16,0 42 0,21 0-16,-21 22 15,22-22-15,-22 21 0,0 0 0,0 1 16,0-1-16,0 0 0,0 1 16,0-1-16,0-21 0,0 22 0,0-22 15,0 21-15,0-21 0,21 0 0,-21 1 16,21-22-1,0-22 1,0 1-16,0 0 0,-21 0 16,22-21-16,-1 20 0,-21-20 15,21 21-15,0-21 0,0-1 0,0 1 16,1-64-16,-1 64 0,0-1 16,0 1-16,0 0 0,-21 21 15,0-22-15,21 22 0,-21 0 0,22 0 16,-22 42 15,0 0-31,0 0 16,0 0-16,21 1 0,0-1 0,-21 0 15,21 0-15,0 0 0,0 0 16,1 22-16</inkml:trace>
  <inkml:trace contextRef="#ctx0" brushRef="#br0" timeOffset="159180.07">14372 16955 0,'-21'0'16,"42"0"-16,-21-22 0,0 1 16,21 0-16,-21 0 15,0 0-15,0-22 0,0 22 0,0 0 0,0 0 16,0 0-16,0 0 0,0-1 16,-21 22-16,0 0 0,0 0 15,0 0-15,-1 0 0,-20 0 0,21 22 16,0-1-16,-22 0 0,22 0 15,0 21-15,0-20 0,-21 20 0,42-21 16,-22 0-16,22 22 0,0-22 16,0 0-16,0 0 0,0 0 0,0 0 15,22-21-15,-1 22 0,0-22 0,0 0 16,0 0-16,22 0 0,-22 0 16,21 0-16,-21 0 0,0-22 0,22 1 15,-22 21-15,0-21 0,0 0 0,0 0 16,1-22-16,-22 22 15,0 0-15,21 0 0,-21-21 0,0 20 16,0 1-16,0 0 0,0 0 0,-21 42 31,21 0-15,-22 0-16,22 1 0,0-1 16,0 0-16,0 0 0,0 21 0,0-20 15,0-1-15,0 0 0,0 0 0,22 0 16,-1-21-16,0 21 0,0 1 15,0-22-15,0 0 0,1 0 0,-1 0 16,0 0-16,0 0 0,0 0 16,0 0-16,1-22 0,-1 22 15,0-21-15,0 0 0,21 0 0,-20 0 16,-1 0-16,0-22 0,-21 22 0,21 0 16,-21-21-16,0 20 0,0-20 15,0 21-15,0 0 0,0 0 0,0-1 16,-21 22-1,0 0-15,21 22 0,-21-22 16,-1 42-16,22-21 0,-21 0 0,21 0 16,0 22-16,0-22 0,0 0 15,0 21-15,0-20 0,0-1 0,21 0 16,1 0-16,-1 0 0,0 0 16,0 1-16,0-22 0,0 0 15,22 21-15,-22-21 0,21 0 0,-21 0 16,1 0-16,20 0 0,-21-21 0,21 21 15,-20-22-15,20 1 0,-21 0 16,0 0-16,0 0 0,1 0 0,-22-1 16,0-20-16,0 21 0,0 0 15,0-22-15,0 22 0,0 0 0,0 0 16,-22 0-16,1 21 0,0 0 0,0 0 16,0 0-16,0 0 0,-1 21 15,1 0-15,0 0 0,0 0 0,0 1 16,0 20-16,21-21 0,0 0 15,0 0-15,0 1 0,0-1 16,0 0-16,0 0 0,0 0 0,21-21 16,0 0-16,0 21 0,0-21 0,0 0 15,1 0-15,-1 0 0,0 0 16,0-21-16,0 21 0,0-21 0,-21 0 16,22 21-16,-1-21 0,-21 0 15,21-1-15,-21 1 0,0 0 0,21 0 16,-21 0-16,0 0 0,0-1 0,0 1 15,0 42 17,0 1-32,0-1 0,0 0 15,21 0-15,-21 0 16,0 0-16,0 1 0,21-1 16,1-21-16,-1 0 15,0 0-15,0 0 16,0 0-16,0 0 0,1 0 0,-1-21 15,0 21-15,0-22 16,0 1-16,0 21 0,-21-21 16,22 0-16,-1 0 0,0 0 0,-21-1 15,0 44 17,0-1-32,0 0 0,0 0 15,0 0-15,0 0 0,0 1 16,0-1-16,0 0 0,0 0 15,0 0-15,0 0 16,0-42 31,0 0-47,0 0 16,0 0-16,0 0 0</inkml:trace>
  <inkml:trace contextRef="#ctx0" brushRef="#br0" timeOffset="159357.19">15727 16489 0,'0'-21'15,"0"127"-15,0-191 0,21 64 78,0 21-78</inkml:trace>
  <inkml:trace contextRef="#ctx0" brushRef="#br0" timeOffset="159826.63">16002 16383 0,'0'0'16,"0"21"-16,0 0 15,0 1-15,0 20 0,0-21 16,0 21-16,0-20 0,0 20 16,0 0-16,-21 1 0,21-1 0,0 0 15,-21-21-15,21 22 0,0-22 0,-22 21 16,22-21-16,0 1 16,0-1-16,0 0 0,-21 0 15,21-42 16,0 0-15,0 0-16,21-1 0,1 1 16,-22 0-16,21 0 0,0 0 15,0 0-15,0-1 0,0 22 0,1-21 16,-1 21-16,0 0 0,0 0 0,0 0 16,0 0-16,-21 21 15,0 1-15,0-1 0,0 0 16,0 0-16,0 0 0,-21 0 15,21 1-15,-21-1 0,0 0 16,0 0-16,0-21 0,-1 21 0,1-21 16,0 0-16,0 0 0,0 21 0,0-21 15,-1 0-15,1 0 16,0 0-16,21-21 16,0 0-1,0 0-15,21 0 0</inkml:trace>
  <inkml:trace contextRef="#ctx0" brushRef="#br0" timeOffset="160088.15">16531 16447 0,'0'-22'0,"0"44"15,0-1 1,0 0-16,0 0 0,0 0 15,-21 22-15,21-22 0,0 21 0,0-21 16,0 22-16,-21-1 0,21-21 16,0 0-16,0 22 0,0-22 0,0 0 15,0 0-15,-21 0 0,21 0 16,-22-21-16,44 0 47,-22-21-47,21 21 0</inkml:trace>
  <inkml:trace contextRef="#ctx0" brushRef="#br0" timeOffset="160460.51">16658 16849 0,'-21'0'16,"42"0"-16,0 0 0,0 0 0,-21-21 15,22 21-15,-1 0 0,0 0 16,0 0-16,0-22 0,0 22 0,1-21 15,-1 21-15,0-21 0,-21 0 16,21 0-16,0 21 0,-21-21 0,21-1 16,-21 1-16,0 0 0,0 0 0,0 0 15,-21 21-15,0 0 16,-21 0-16,21 0 0,-22 0 0,1 21 16,21 0-16,-22 0 0,1 0 0,21 22 15,0-1-15,0-21 0,21 22 16,0-1-16,0-21 0,0 21 0,0-20 15,21-1-15,0 0 0,-21 0 16,21 0-16,0 0 0,0 1 16,1-22-16,-1 0 0,0 0 0,0 0 15,0 0-15,0 0 0,1 0 16,-1 0-16,0 0 0,0 0 0,-21-22 16,0 1-16,0 0 15,0 0-15,-21 0 16,0 21-16</inkml:trace>
  <inkml:trace contextRef="#ctx0" brushRef="#br0" timeOffset="161264.16">5842 17251 0,'0'0'0,"-21"0"0,-22 0 15,22 0-15,0 0 0,0 0 16,0 0-16,0 0 0,-1 0 0,1 0 16,0 0-16,42 0 31,0 0-31,22 0 0,-1 21 15,22-21-15,-1 0 0,1 0 16,20 21-16,-20-21 0,20 0 0,1 0 16,0 0-16,21 0 0,-22 0 15,22 0-15,-21 0 0,-1 0 0,1 0 16,-21 0-16,-1 0 0,-21 0 0,1 0 16,-22 0-16,0 0 0,0 0 15,0 0-15,1 0 16,-1-21-1,0 21-15,0 0 16,0 0-16,0 0 0,22 0 0,-1 0 16,0 0-16,1 0 0,20 0 15</inkml:trace>
  <inkml:trace contextRef="#ctx0" brushRef="#br0" timeOffset="161779.72">9144 17336 0,'0'-22'0,"-21"22"16,0 0-16,-1 0 0,1-21 15,0 21-15,0 0 16,0 0-16,0 0 16,42 0-1,21 0 1,-21 0-16,22 21 0,-1-21 16,0 0-16,22 22 0,-1-22 15,1 0-15,20 0 0,1 0 0,21 0 16,0 0-16,0 0 0,21 0 15,0 0-15,0 0 0,-22 0 0,22 0 16,0 0-16,0 0 0,-21 0 0,21 0 16,-21 0-16,0 0 0,-21 0 15,-1 0-15,-20 0 0,20 0 0,-41 0 16,20 0-16,-20-22 0,-1 22 16,-21 0-16,21 0 0,-20 0 0,-1 0 15,0 0-15,0 0 0,0 0 0,0 0 16,-21-21-16,22 21 62,-1 0-46</inkml:trace>
  <inkml:trace contextRef="#ctx0" brushRef="#br0" timeOffset="162303.75">13377 17484 0,'0'0'0,"0"-21"15,21 21 17,22 0-32,-1 0 15,0 0-15,1 0 0,20 0 16,1 21-16,-1-21 0,1 21 0,20 0 15,1-21-15,21 21 0,-21-21 16,20 0-16,-20 0 0,0 0 0,-1 0 16,1 0-16,-21 0 0,-1 0 0,-21-21 15,22 21-15,-43-21 0,21 21 16,-20 0-16,-1-21 0,0 21 0,0-21 16,0 21-16,0 0 46,-21-22 1,0 1-31,0 0 0,-21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21:10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3323 0,'0'21'0,"0"1"0,0-1 0,0 0 16,0 0-16,-21 21 0,0-20 16,0-1-16,21 0 0,-22 0 0,1 0 15,0 0-15,21 1 0,-21-1 16,0 0-16</inkml:trace>
  <inkml:trace contextRef="#ctx0" brushRef="#br0" timeOffset="3398.08">1947 931 0,'0'0'0,"0"-21"0,0 0 0,0 0 16,0 0-16,0 0 16,0-1-16,0 1 15,0 0-15,0 0 16,0 0 0,-21 21-16,0 21 15,0 0 1,0 21-16,-1 1 0,1-1 15,0 0-15,0 22 0,0-1 16,-22 1-16,22-1 0,-21 1 0,0-1 16,20 22-16,-20-21 0,0 20 15,-1 1-15,1-22 0,0 22 0,-1-21 16,22-1-16,-21 1 0,21-22 16,0 21-16,-1-20 0,22-1 0,-21-21 15,21 22-15,-21-22 0,21 21 16,0-21-16,0 0 0,0 1 15,0-44 17,0 1-32,21-21 0,0 21 15,1-22-15,-1 1 0,0-21 0,0 20 16,21-20-16,-20-22 0,20 22 16,0-22-16,-21 0 0,22 22 0,-1-22 15,0 22-15,-20-22 0,20 21 16,-21 1-16,21-1 0,-20 1 0,-1-1 15,0 22-15,-21 0 0,0-1 16,21 22-16,-21 0 0,0 0 0,21 21 16,0 21-1,-21 0-15,0 22 0,0-1 0,0 0 16,0 1-16,0 20 0,0 1 16,0-22-16,0 21 0,0 1 15,0-1-15,0 1 0,0-1 0,0 1 16,0-1-16,0 1 0,-21-1 15,21 1-15,0-22 0,0 1 0,0-1 16,0 0-16,0 1 0,0-22 16,0 0-16,0 21 0,21-21 0,-21 1 15,22-22-15,-22 21 16,21-21 0,-21-21-16,0-1 15,0 1-15,0 0 16,-21-21-16,-1 21 0</inkml:trace>
  <inkml:trace contextRef="#ctx0" brushRef="#br0" timeOffset="3603.2">1376 1820 0,'0'0'16,"-43"0"-16,43-21 0,-21 21 0,21-21 16,21 21-1,1-21-15,-1 21 16,21-21-16,-21 21 0,22 0 0,20-21 15,-21 21-15,-20 0 0,20 0 16,0 0-16,-21 0 0,1 0 16,-1 0-16,0 0 15,-21 21-15,21-21 16</inkml:trace>
  <inkml:trace contextRef="#ctx0" brushRef="#br0" timeOffset="5706.12">2159 2180 0,'0'0'0,"-21"0"0,0 21 16,21 1-1,0-1 1,0-42 31,21-1-47,0 1 16,-21 0-16,21 0 0,0 0 0,0 0 15,1-22-15,-1 1 0,0 21 16,0-22-16,0 1 0,0 0 15,1 21-15,-1-22 0,21 1 0,-21 21 16,0 0-16,1-1 0,-1 1 16,0 0-16,0 21 0,0 0 0,0 0 15,-21 21 1,22 0-16,-22 1 16,0-1-16,0 0 0,0 0 31,21-21-16,-21-21 1,0 0 0,0 0-16,0-1 15,0 1-15,0 0 16,-21 21 0,-1 0-16,1 0 15,0 0-15,0 21 0,0 22 16,0-22-16,-1 0 0,1 21 0,0 1 15,0-22-15,0 21 0,21 0 16,0-20-16,-21 20 0,21 0 0,0-21 16,0 1-16,0 20 0,0-21 0,0 0 15,21 0-15,-21 1 16,21-1-16,0-21 0,21 21 0,-20-21 0,-1 0 16,0 0-16,0 0 0,0 0 15,22 0-15,-22 0 0,0 0 16,0 0-16,0-21 0,0 0 0,1-1 15,-1 1-15,0 0 0,0 0 16,0-21-16,0 20 0,1-20 0,-1 0 16,0 21-16,0-22 0,0 22 0,0 0 15,1 0-15,-1 0 0,-21-1 16,21 1-16,0 21 0,0 0 16,0 0-1,-21 21-15,22-21 16,-22 22-16,0-1 15,0 0 1,0-42 31,0 0-47,0-1 16,0 1-16,0 0 15,-22 21-15,22-21 16,-21 21-1,0 0-15,0 0 16,0 0 0,21 21-16,-21 0 0,-1 0 0,1 1 15,21-1-15,-21 0 0,0 0 16,21 0-16,0 22 0,-21-22 0,21 0 16,-21 0-16,21 0 0,0 22 0,0-22 15,0 0-15,0 0 0,0 0 16,0 0-16,21 1 0,0-22 0,0 21 15,0 0-15,0-21 0,22 0 0,-22 21 16,21-21-16,-21 0 0,22 0 16,-1 0-16,-21 0 0,22 0 0,-1-21 15,0 0-15,1 21 0,-22-21 16,21-1-16,-21 1 0,22 0 16,-22 0-16,0 0 0,0 0 0,0-22 15,0 22-15,1-21 0,-1 21 0,0-22 16,-21 22-16,0 0 0,0-21 15,0 20-15,0 1 0,0 0 16,-21 21 0,0 21-1,-1-21-15,1 21 0,0 1 0,0-1 16,0 21-16,21-21 0,-21 0 0,21 1 16,-22 20-16,22-21 0,0 0 15,-21 0-15,21 1 0,0-1 16,0 0-16,0 0 0,21 0 0,1 0 15,-1 1-15,0-1 16,0-21-16,21 0 0,-20 0 0,20 0 16,-21 0-16,21 0 0,-20 0 0,20 0 15,0 0-15,1 0 0,-22-21 16,21 21-16,-21-22 0,22 1 0,-1 0 16,-21 0-16,0 0 0,22 0 0,-22-22 15,0 22-15,0 0 0,0 0 16,-21 0-16,0-1 0,21 1 0,-21 0 15,0 0 1,-21 21 0,21 21-16,-21-21 15,0 21-15,21 0 0,0 1 0,-21-1 16,21 0-16,0 0 0,0 0 16,0 0-16,0 1 0,0-1 15,21-21-15,-21 21 0,21-21 0,-21 21 16,21 0-16,-21 0 15,-21-21 32,0 0-47,0 0 0,0 0 16,-1 0 0,1 0-16,0 0 31,21 22-16,0-1-15,21-21 32,-21 21-32,21-21 0,1 0 0,-1 0 15,0 0-15,0 0 0,0 0 0,0 0 16,22 0-16,-22-21 0,21 21 16,1-21-16,-1 21 0,-21-22 0,21 1 15,22 21-15,-22-21 0,1 0 16,-1 0-16,0 0 0,-21-1 15,22-20-15,-22 21 0,21 0 0,-21-22 16,-21 22-16,0 0 0,0 0 0,0 0 16,0 0-16,0-1 15,-21 22-15,0 0 16,0 0-16,0 22 0,21-1 0,-21 0 16,-1 0-16,1 0 0,21 0 15,0 1-15,0-1 0,0 0 16,0 0-16,0 0 0,0 0 0,21 1 15,1-1-15,-1 0 0,0-21 16,0 21-16,0 0 0,0-21 16,-21 21-16,22-21 0,-22 22 15,0-1 1,-22-21 0,1 0-16,0 0 0,0 21 0,-21-21 15,20 0-15,1 0 0,0 0 0,0 21 16,0-21-16,0 0 0,-1 0 0,22 21 15,-21-21-15,0 0 16,21-21 0,0 0-1</inkml:trace>
  <inkml:trace contextRef="#ctx0" brushRef="#br0" timeOffset="6510">6519 1588 0,'21'-22'47,"1"1"-47,-1 21 15,0-21-15,0 0 0,0 0 0,22-22 16,-22 22-16,21 0 0,0-21 16,1-1-16,-1 22 0,0-21 0,-20 0 15,-1-1-15,0 1 0,0 21 0,-21-22 16,0 22-16,0 0 0,-21-21 15,0 21-15,-22-1 0,-20 22 0,21 0 16,-43 0-16,21 0 0,-20 0 16,20 0-16,-20 22 0,20-1 0,1 0 15,20 0-15,-20 0 0,20 22 16,22-22-16,0 21 0,0-21 16,21 22-16,0-22 0,0 21 0,0 0 15,21-20-15,0 20 0,0 0 0,1 1 16,20-1-16,0 0 0,-21 1 15,22 20-15,20-21 0,-20 1 0,-1-1 16,-21 0-16,21 1 0,-20-1 0,-1 0 16,-21-20-16,0 20 0,0-21 15,-21 0-15,-1 0 0,-20 1 0,0-1 16,-22-21-16,1 21 0,20-21 0,-20 0 16,-1 0-16,1 0 0,21 0 15,-22 0-15,22-21 0,-22 0 16,22-1-16,0 1 0,20 0 0,-20 0 15,21 0-15,0-22 0,0 22 16,21 0-16,0-21 0,0 21 0,0-1 16,0 1-16,0-21 0,0 21 0,0 0 15,0-1-15,21 22 16,0 0-16,0 0 0,0 0 16,22 0-16,-22 0 0,0 0 15,21 0-15,-21 22 0,22-22 0</inkml:trace>
  <inkml:trace contextRef="#ctx0" brushRef="#br0" timeOffset="6898.27">6879 1609 0,'0'0'0,"0"-21"0,0-1 16,0 44 15,0-1-15,0 21-16,-21 0 0,21 1 0,0-1 15,0 0-15,-21 22 0,21-1 16,0 1-16,0-22 0,-21 43 16,21-22-16,-22 22 0,22-21 0,-21 20 15,21 22-15,0-21 0,-21-1 0,0 1 16,21 0-16,-21-1 0,21-20 0,0 21 15,0-22-15,-21 1 0,21-22 16,-22 21-16,22-20 0,0-22 0,0 21 16,0-21-16,-21 1 0,21-1 0,-21 0 15,0-21-15,21-21 16,0 0 0,0-22-16,0 22 0,0-21 0,0-1 15,0-20-15,0 21 0,0-22 16,0-21-16,21 22 0,0-22 0</inkml:trace>
  <inkml:trace contextRef="#ctx0" brushRef="#br0" timeOffset="7198.21">6773 1905 0,'0'0'16,"21"-148"-16,-21 106 16,22-1-16,-1 1 0,-21 0 0,21 20 15,0 1-15,0 0 0,22 0 16,-22 0-16,21 21 0,-21 0 0,22 0 15,-22 0-15,21 0 0,0 21 0,-20 0 16,20 0-16,-21 0 0,0 22 16,-21-1-16,0 0 0,0 1 15,0-1-15,0-21 0,-21 22 0,0-1 16,0-21-16,0 21 0,-22-20 0,22-1 16,-21 0-16,21 0 0,-22 0 15,22-21-15,0 21 0,0-21 0,0 0 16,21 22-16,21-22 31,0 0-15,0-22-16,0 22 15</inkml:trace>
  <inkml:trace contextRef="#ctx0" brushRef="#br0" timeOffset="7565.73">7472 1842 0,'0'0'0,"21"-43"16,0 43-1,0-21-15,-21 0 0,21 21 0,1-21 16,-1 0-16,-21-1 0,21 1 16,0 0-16,-21 0 0,21 0 0,-21 0 15,0-1-15,0 1 16,-21 21-16,0 0 15,0 0-15,0 0 0,-1 0 16,1 21-16,0 1 0,0-1 0,0 0 16,0 0-16,-1 21 0,1 1 0,0-22 15,21 21-15,-21 1 0,21-22 16,0 21-16,0-21 0,0 0 0,0 1 16,0-1-16,0 0 0,0 0 0,0 0 15,21-21-15,0 21 0,0-21 16,1 0-16,-1 0 0,0 0 0,21 0 15,-21 0-15,1 0 0,-1 0 0,21-21 16,-21 21-16,0-21 16,22 0-16,-22 21 0</inkml:trace>
  <inkml:trace contextRef="#ctx0" brushRef="#br0" timeOffset="8050.3">8107 1609 0,'0'0'0,"0"-43"15,0 22 1,-21 21-16,-1 0 16,1 21-16,21 1 0,-21-1 0,0 0 15,21 0-15,-21 0 0,21 0 16,-21 22-16,21-22 0,-22 21 16,22-21-16,0 22 0,0-22 0,0 0 15,0 21-15,0-20 0,0-1 16,0 0-16,22-21 0,-1 21 0,0 0 15,0-21-15,0 0 0,0 0 0,1 0 16,-1 0-16,0 0 0,21 0 16,-21 0-16,1 0 0,-1 0 0,21-21 15,-21 0-15,0 0 0,1 0 0,-1-1 16,0 1-16,0 0 0,0 0 0,0 0 16,1-22-16,-22 22 0,0 0 15,21 0-15,-21 0 0,0 0 16,0-1-16,0 44 31,0-1-31,0 0 16,0 0-16,0 0 0,0 0 0,0 1 15,-21-1-15,21 0 0,0 0 16,0 0-16,-22 0 0,22 1 0,0-1 16,0 0-1,22-42 16,-22 0-31,0-1 16,21 1-16</inkml:trace>
  <inkml:trace contextRef="#ctx0" brushRef="#br0" timeOffset="8217.99">8530 1524 0,'0'0'0,"-21"0"0,0-21 16,0 21-1,21-21-15</inkml:trace>
  <inkml:trace contextRef="#ctx0" brushRef="#br0" timeOffset="9778.1">8932 1524 0,'0'0'0,"21"0"0,1 0 16,-22-21-16,21 21 0,0-21 0,0 0 16,0 21-16,0-22 0,1 1 15,20 0-15,-42 0 0,21 0 16,0 0-16,0-1 0,-21-20 0,22 21 15,-22-21-15,0 20 0,0-20 16,0 0-16,0 21 0,0-22 0,0 22 16,0 0-16,0 0 0,0 0 0,-22-1 15,1 22-15,0 0 16,0 0-16,0 0 0,0 22 16,-1-1-16,1 21 0,0-21 15,0 22-15,0 20 0,0-21 0,-1 1 16,-20 20-16,21 1 0,0-1 0,-22 22 15,22-22-15,-21 22 0,21-21 16,0 20-16,-22-20 0,22 20 0,0-20 16,0-1-16,0 22 0,-1-21 15,22 20-15,-21-20 0,21 20 0,-21 1 16,0 0-16,21-1 0,-21 1 16,0 0-16,21-1 0,0 1 0,-22-21 15,22-1-15,-21 1 0,21-1 0,0-21 16,0 1-16,0-1 0,0-21 0,21 0 15,-21 1-15,22-1 0,-1-21 0,0 0 16,0 0-16,21-21 0,-20-1 16,20 1-16,0 0 0,-21 0 0,22 0 15,-1-22-15,-21 1 0,22 21 16,-1-21-16,-21-1 0,0-20 0,0 20 16,1 1-16,-1-21 0,-21-1 15,0 1-15,0-1 0,0 1 0,0-22 16,-21 21-16,-1 1 0,1-1 0,-21 22 15,0 0-15,-1-1 0,22 1 0,-21 0 16,-1 21-16,1-1 0,21 1 16,0 0-16,0 21 0,-1-21 0,1 21 15,21-21-15,21 0 16,1 21 0,-1 0-16,21-22 0,-21 1 15,22 21-15,-22-21 0,21 0 16,0 21-16,-20-21 0,20 0 0,0-1 15,-21 1-15,22 21 0,-22-21 16,0-21-16,0 21 0,0-1 0,1 1 16,-1 0-16,0 0 0,-21 0 0,0 0 15,21 21-15,-21-22 0,0 1 16,21 21-16,-21-21 0,0 42 47,0 0-47,0 1 0,-21-1 15,21 0-15,0 0 0,0 0 16,0 0-16,0 1 0,0-1 16,0 0-16,0 0 15,0 0-15,21 0 0,0 1 16,1-22-16,-1 0 0,0 0 16,0 21-16,0-21 15,0 0-15,1 0 0,-1 0 0,0 0 16,0-21-16,0 21 0,0-22 0,1 1 15,-1 0-15,0 21 0,0-21 16,0 0-16,-21 0 0,21-1 0,-21-20 16,22 21-16,-22 0 0,0 0 0,0-1 15,0 1-15,0 0 16,-22 21 15,1 0-31,0 21 16,21 0-16,0 1 15,-21-1-15,21 0 0,0 0 0,0 0 16,0 0-16,0 1 0,0-1 0,0 0 16,0 0-16,0 0 0,0 0 15,0 1-15,21-22 0,-21 21 16,21-21-16,0 0 0,1 21 16,-1-21-16,0 0 0,0 0 15,21 0-15,-20 0 0,-1 0 0,21 0 16,-21-21-16,22 21 0,-22-21 15,21-1-15,-21 1 0,0 0 0,1 0 16,-1 0-16,0 0 0,-21-22 16,0 22-16,0 0 0,21 0 0,-21 0 15,0-1-15,0 1 0,0 0 0,-21 0 16,21 0 31,21 21-32,0-21-15,0 21 16,1 0-16,-1 0 16,0 0-16,0 0 15,0 0-15,-21 21 16,0 0-16,0 0 0,0 0 0,0 0 16,0 1-16,0-1 0,0 21 0,0-21 15,0 0-15,-21 1 0,21-1 16,0 0-16,0 0 0,0 0 0,0 0 15,0 1-15,21-22 16,0 0 0,1 0-16,-1 0 0,0 0 0,0 0 15,0 0-15,0-22 16,1 22-16,-1-21 0,-21 0 16,21 21-16,-21-21 0,21 0 15,-21 0-15,0-1 0,0 1 16,0 0-16,0 0 0,0 0 0,0 0 15</inkml:trace>
  <inkml:trace contextRef="#ctx0" brushRef="#br0" timeOffset="9981.71">9821 1376 0,'0'0'0,"-21"0"15,0 0 1,0 0 31,0 0-47,-1 0 0,1 21 16</inkml:trace>
  <inkml:trace contextRef="#ctx0" brushRef="#br0" timeOffset="10766.17">1714 2646 0,'-21'0'0,"42"0"0,-63 0 0,21 0 16,42 0 15,0 0-31,0 0 15,22 0-15,-22 0 0,42 0 0,-20 0 16,20 0-16,1 0 0,20 0 16,1 0-16,21 0 0,0 0 15,0 0-15,21 0 0,0 0 0,0-21 16,0 21-16,21 0 0,-21 0 0,21-21 16,-21 21-16,0-22 0,0 22 15,-21 0-15,0 0 0,-1 0 0,1 0 16,-21 0-16,0 0 0,-1 0 0,-20 0 15,-22 0-15,0 0 0,1 0 16,-22 0-16,0 0 0,-21-21 31,0 0 16,21 0-31,0 21-16</inkml:trace>
  <inkml:trace contextRef="#ctx0" brushRef="#br0" timeOffset="11358.56">6265 2498 0,'0'0'0,"-21"0"16,0 0-1,0 0-15,21 21 16,-21-21-16,21 21 47,21-21-47,0 0 16,21 0-16,1 0 0,-1 0 15,21 0-15,22 0 0,-21 0 0,20 0 16,22-21-16,0 21 0,0-21 0,0 21 15,-1 0-15,22 0 0,0-21 16,149 21-16,-149-22 0,21 22 16,-21-21-16,-21 21 0,21-21 0,-22 21 15,1 0-15,0-21 16,0 21-16,-21 0 0,-1-21 0,-20 21 0,-1 0 16,1 0-16,-1-21 0,-20 21 15,-1 0-15,0 0 0,-21-22 0,22 22 16,-1 0-16,-21 0 0,0 0 15,1 0-15,20 0 0,-21 0 0,0 0 16,0 0-16,1 0 0,-1 0 16,0 0-16,-42 22 31,0-22-31,-1 0 0,-20 21 0,0-21 16</inkml:trace>
  <inkml:trace contextRef="#ctx0" brushRef="#br0" timeOffset="12621.83">1016 3387 0,'-21'0'15,"21"-21"32,0-1-47,0 1 32,0 0-17,-21 21 1,-1 0-1,1 0 1,21 21 0,-21-21-16,21 21 0,0 1 15,0-1-15,0 0 16,21-21 15,0 0-15,-21-21-16,22 0 0,-1-1 15,-21 1 1,0 0-16,0 0 16,-21 42 31,21 0-47,-22 0 0,22 1 0,-21-1 15,21 0-15,0 21 0,0-21 16,0 1-16,-21 20 0,21-21 0,0 0 15,0 0-15,0 1 0,0-1 16,0 0-16,0 0 0,0 0 16,0 0-16,21-21 15,0 0 1,1 0-16,-1 0 0,0 0 0,0 0 16,21 0-16,-20-21 0</inkml:trace>
  <inkml:trace contextRef="#ctx0" brushRef="#br0" timeOffset="13147.14">1482 3429 0,'21'0'78,"0"0"-78,0-21 0,0 21 16,-21-21-16,0 0 16,0-1-1,0 1-15,-21 21 32,0 0-32,0 0 0,0 0 15,-1 21-15,1-21 0,21 22 16,-21-22-16,21 21 15,21-21 32,-21-21-47,21-1 16,1 22-16,-22-21 16,-22 21 15,1 21-16,21 1-15,-21-1 0,21 21 16,0-21-16,0 0 0,-21 22 16,21-22-16,-21 0 0,21 21 0,0-20 15,0-1-15,0 0 0,0 0 16,0 0-16,0 0 0,21 1 16,0-22-1,-21 21-15,21-21 16</inkml:trace>
  <inkml:trace contextRef="#ctx0" brushRef="#br0" timeOffset="13938">2603 3260 0</inkml:trace>
  <inkml:trace contextRef="#ctx0" brushRef="#br0" timeOffset="15420.67">2603 3260 0,'0'0'0,"0"-43"16,0 22-16,0 42 31,0 1-31,-21-1 16,21 21-16,-21-21 0,21 22 15,0-22-15,0 21 0,0 0 0,0-20 16,0 20-16,0 0 0,0 1 0,0-1 16,0-21-16,0 21 0,0 1 15,0-22-15,0 0 0,0 0 0,21 22 16,0-22-16,1-21 0,-22 21 15,21 0-15,0-21 0,0 0 16,0 0-16,0 0 0,1 0 16,20 0-16,-21 0 0,0-21 15,0 0-15,22 21 0,-22-21 0,0-1 16,0 1-16,0-21 0,1 21 0,-1 0 16,0-22-16,0 1 0,0 21 15,0-22-15,-21 1 0,0 0 0,22-22 16,-22 22-16,21 0 0,-21 20 15,0-20-15,0 21 0,0-21 0,0 20 16,0 1-16,0 42 31,0 1-15,0-1-16,0 21 0,0-21 16,0 22-16,0-22 0,0 21 0,0 0 15,0 1-15,0-22 0,0 21 0,0-21 16,0 22-16,0-22 0,0 21 15,0-21-15,0 1 0,0-1 0,0 21 16,21-42-16,0 21 0,-21 0 16,0 1-16,21-22 0,0 0 0,1 21 15,-1-21-15,0 0 0,0 0 16,0 0-16,0 0 0,1-21 16,-1-1-16,21 22 0,-21-21 0,22 0 15,-22 0-15,0 0 0,21 0 0,-21-22 16,22 22-16,-22-21 0,0-1 15,0 1-15,0 21 0,1-21 0,-22 20 16,0-20-16,0 21 0,0 0 0,0 0 16,0 42 15,-22 0-31,22 0 0,0 0 0,0 0 16,0 1-16,0 20 0,0-21 15,0 0-15,0 22 0,0-22 16,22 21-16,-22-21 0,21 0 15,-21 1-15,0-1 0,21-21 16,-21 21-16,0 0 0,0 0 16,-21-21 15,0 0-31,-1 0 16,1 0-16,21-21 0,-21 0 15,0 21-15,0 0 16,21-21-16,-21 21 0,-1 0 31,22 21-15,0 0-16,0 0 15,22 0-15,-1-21 16,0 22-16,0-22 16,0 0-16,0 0 0,1 0 0,20 0 15,-21 0-15,0 0 0,22 0 0,-1 0 16,-21 0-16,21-22 0,1 22 15,-22-21-15,21 21 0,-21-21 0,22 0 16,-22 21-16,0-21 0,0 0 0,0-1 16,1 1-16,-1 0 0,0-21 15,-21 21-15,0-1 0,0 1 0,0 0 16,0 0-16,0 0 0,0 0 16,0-1-16,-21 22 15,0 0-15,-1 0 16,22 22-16,-21-1 15,0 0-15,21 21 0,-21-21 16,21 1-16,0-1 0,0 0 0,0 21 16,0-21-16,0 1 0,0-1 0,0 0 15,0 0-15,0 0 0,21 0 16,0 1-16,0-22 0,-21 21 16,22-21-16,-1 0 0,21 21 0,-21-21 15,22 0-15,-1 0 0,-21 0 16,21 0-16,1 0 0,-1 0 15,0-21-15,1 21 0,-1-21 0,0-1 16</inkml:trace>
  <inkml:trace contextRef="#ctx0" brushRef="#br0" timeOffset="15958.67">5080 3598 0,'0'0'16,"0"-21"-16,0-21 15,0 21-15,-21 21 0,0-21 16,-1 21-16,1 0 0,0 0 15,0 21-15,0-21 0,0 21 16,-1 0-16,22 0 0,-21 0 16,0 1-16,0-1 0,0 0 0,21 0 15,0 21-15,-21-20 0,21-1 0,0 0 16,0 0-16,0 0 0,0 0 16,0 1-16,21-1 0,0-21 15,0 0-15,0 0 0,0 0 16,1 0-16,-1 0 0,0 0 0,0 0 15,0 0-15,0-21 0,1-1 16,-1 22-16,0-21 0,0 0 0,0-21 16,0 21-16,1-22 0,-1 1 0,0 0 15,-21-1-15,21-20 0,0 20 16,-21-20-16,21 21 0,-21-22 16,0 22-16,22-1 0,-22 1 0,0 0 15,0 21-15,21-1 0,-21 1 16,0 0-16,-21 42 15,21 0 1,-22 1-16,22 20 0,-21 0 0,21 1 16,-21-1-16,21 0 0,0 1 15,0 20-15,0-21 0,-21 1 0,21-1 16,0 0-16,0 1 0,0-22 0,0 21 16,0-21-16,0 1 0,21-1 15,-21 0-15,21 0 0,0 0 16,1-21-16,-22 21 0,21-21 0,0 0 15,0 0-15,0 0 0,0 0 16,1 0-16,-1 0 16,0 0-16,0-21 0,0 0 15,0 0-15,1 21 0</inkml:trace>
  <inkml:trace contextRef="#ctx0" brushRef="#br0" timeOffset="16846.13">6519 3789 0,'0'0'0,"21"0"15,1 0-15,-1 0 0,0 0 16,0 0-16,0 0 0,0-21 0,1 21 15,-1-21-15,21-1 0,-21 1 0,0 0 16,1 0-16,20 0 0,-21 0 16,0-22-16,0 1 0,1 0 0,-1-1 15,-21 1-15,21-22 0,0 22 0,-21 0 16,0-1-16,0 1 0,21 21 16,-21 0-16,0-22 0,0 22 15,0 0-15,0 0 0,0 42 31,-21 0-31,0 0 16,0 1-16,21 20 0,-21 0 0,-1 1 16,1-1-16,21 0 0,-21 1 0,0-1 15,21 0-15,-21 1 0,21-1 16,0 0-16,0 1 0,0-22 0,0 21 16,0-21-16,0 0 0,0 22 0,21-22 15,-21 0-15,21-21 0,0 21 16,22 0-16,-22-21 0,0 0 15,0 0-15,0 0 0,22 0 0,-22 0 16,0 0-16,21 0 0,-21 0 0,1 0 16,-1-21-16,0 0 0,0 0 0,0 21 15,0-21-15,1 0 0,-1-22 16,0 22-16,-21 0 0,21 0 16,-21 0-16,21-22 0,-21 22 0,21 0 0,-21 0 15,0 0-15,0 42 31,-21 0-15,21 0-16,-21 0 0,21 0 16,-21 1-16,21-1 0,-21 0 15,21 0-15,0 0 0,0 0 0,0 1 16,0-1-16,0 0 0,0 0 16,21-21-16,0 0 15,0 0-15,0 0 0,1 0 0,-1 0 16,0 0-16,0 0 0,0 0 0,0 0 15,1 0-15,-1 0 0,0-21 0,0 0 16,0 21-16,0-21 0,-21-1 16,22 1-16,-22-21 0,0 21 0,0 0 15,0-1-15,0 1 0,0 0 0,0 0 16,-22 0-16,1 21 0,0-21 16,0 21-16,0 0 15,0 0-15,-1 0 0,1 0 0,0 0 16,0 0-16,0 21 0,0 0 31,-1-21-31,1-21 47</inkml:trace>
  <inkml:trace contextRef="#ctx0" brushRef="#br0" timeOffset="17081.78">6943 3387 0,'0'0'0,"21"0"31,0 0-31,0 0 0,21-21 16,-20 21-16,-1 0 0,21 0 0,-21 0 16,22-22-16,-22 22 0,21 0 15,-21 0-15,0 0 0,1 0 0,-1-21 16,0 21-16,0 0 0,0 0 15,0 0 1,1 0-16,-1 0 16,-21-21-16,21 0 15,0 21-15</inkml:trace>
  <inkml:trace contextRef="#ctx0" brushRef="#br0" timeOffset="20542.2">9038 3831 0,'0'0'0,"0"21"16,0 1-1,0-1 1,0-42 46,21 21-62,0-22 0,-21 1 16,22 0-16,-22 0 0,21 0 0,-21 0 16,21-1-16,0-20 0,-21 21 0,0-21 15,21 20-15,0-20 0,-21 0 16,0-1-16,22 22 0,-22-21 0,21 21 15,-21 0-15,0-1 0,0 1 0,0 0 16,-21 21 0,-1 21-1,1 0-15,0 1 16,0-1-16,21 0 0,0 0 16,0 0-16,0 0 0,0 1 15,21-22 1,0 0-16,0 0 0,1 0 15,-1 0-15,0 0 0,0-22 16,0 22-16,0-21 0,22 21 0,-22-21 16,0 0-16,0 0 0,0 0 15,1 21-15,-22-22 0,21 1 16,0 21-16,-21-21 16,0 42 15,0 0-16,0 1-15,0-1 0,0 0 0,0 0 16,0 21-16,-21-20 0,21-1 0,0 21 16,-21-21-16,21 0 0,0 1 15,0 20-15,0-21 0,0 0 0,0 0 16,0 1-16,0-1 0,0 0 16,0 0-16,21 0 0,0-21 0,0 0 15,0 21-15,0-21 0,1 0 16,-1 0-16,0 0 0,0 0 0,0 0 15,22 0-15,-22 0 0,0 0 0,21-21 16,-21 0-16,22 21 0,-22-21 16,0 0-16,0 21 0,0-21 15,1-1-15,-1 1 0,0 0 0,-21 0 16,0 0-16,0-22 0,0 22 0,0 0 16,0 0-16,0 0 0,0 0 0,0-1 15,0 1-15,-21 21 31,0 0-31,-1 0 16,22 21-16,-21 1 0,21-1 16,0 0-16,-21 0 0,0 0 0,21 0 15,-21 1-15,21-1 0,0 0 0,-21 0 16,21 0-16,0 0 0,0 1 16,0-1-16,0 0 0,0 0 15,0 0-15,0 0 0,21-21 0,0 22 16,0-22-16,0 21 0,0-21 15,1 0-15,-1 0 0,0 0 0,21 0 16,-21 0-16,1 0 0,20 0 16,-21 0-16,21-21 0,-20-1 0,20 22 15,-21-21-15,21 0 0,-20 0 0,20 0 16,-21 0-16,0-1 0,0-20 0,1 21 16,-1 0-16,0 0 0,-21-1 15,0 1-15,0 0 0,0 0 16,-21 21-1,0 0 1,21 21-16,0 0 0,0 0 16,0 1-16,0-1 0,0 0 15,0 0-15,0 0 0,0 0 0,21 1 16,0-1-16,-21 0 16,0 0-16,0 0 15,0 0-15,-21-21 31,0 0-31,-1 0 16,1 0-16,0-21 16,0 21-16,0 0 15,21-21-15,0 42 47,0 0-31,21 1-1,0-22-15,0 0 0,0 0 16,1 21-16,-1-21 0,0 0 16,21 0-16,-21 0 0,1 0 0,-1 0 15,21 0-15,-21 0 0,0 0 0,1-21 16,-1-1-16,0 22 0,0-21 16,0 0-16,-21 0 0,21 0 15,1 0-15,-1-1 0,0-20 0,0 0 16,0-1-16,0 1 0,1 0 0,-22-22 15,21 22-15,0-22 0,-21 22 0,21-21 16,-21 20-16,0 1 0,0 0 16,0 20-16,0-20 0,0 21 0,0 0 15,0 0-15,0-1 0,-21 22 32,0 22-17,0-22-15,21 21 0,0 21 16,0-21-16,-22 0 0,1 22 0,21-1 15,-21 0-15,21 1 0,0-1 16,0 0-16,-21 1 0,21-1 0,0 0 16,-21 1-16,21-1 0,0 0 0,0 1 15,0-22-15,0 21 0,0-21 0,0 1 16,0-1-16,21 0 0,0 0 16,0 0-16,-21 0 0,21-21 0,1 22 15,-1-22-15,0 0 0,0 0 0,0 0 16,0 0-16,1 0 0,-1 0 0,0 0 15,0 0-15,21-22 16,-20 22-16,-1-21 0,0 0 16,0 0-16,-21 0 0,0 0 0,21-1 15,-21 1-15,0-21 0,0 21 0,0 0 16,0-1-16,0 1 0,0 0 16,0 0-16,0 0 0,-21 21 15,0 0-15,0 0 16,21 21-16,-21-21 0,21 21 15,0 0-15,0 0 16,21-21 0,0 0-1,0 0-15,0 0 16,0 0-16,1 0 0,-1 0 16,-21-21-16,21 21 0,0-21 0,0 21 15,0-21-15,-21 0 0,22 21 0,-1-21 16,0-1-16,-21 1 15,21 21 1,-21 21 0,0 1-1,0-1-15,-21 0 16,21 0-16,-21 0 0,21 0 0,0 1 16,0-1-16,0 0 0,0 0 0,-21 0 15,21 0-15,0 1 0,0-1 0,0 0 16,0 0-16,21-21 15,-21 21-15,21-21 16,0 0-16,0 0 0,0 0 0,1 0 16,-1 0-16,0 0 0,0 0 15,0 0-15,0-21 0,1 0 0,-1 21 16,0-21-16,0 0 0,0-1 16,-21 1-16,21 0 0,1 0 0,-22 0 15,21 0-15,-21-1 0,0 1 0,0 0 16,21 0-16,-21 0 0,0 0 15,0 42 17,0 0-32,0 0 15,0 0-15,0 0 0,-21 1 0,21-1 16,0 0-16,0 0 0,-21 0 16,21 0-16,0 1 0,0-1 0,0 0 15,0 0-15,21 0 16,0-21-16,0 0 0,0 0 15,0 0-15,1 0 0,-1 0 16,0 0-16,0 0 0,0 0 16,0 0-16,-21-21 0,22 0 0,-1 0 15,0 0-15,0-1 0,-21 1 16,21-21-16,-21 21 0,21 0 16,1-1-16,-22 1 0,0 0 15,21 0-15,-21 0 0,21 21 0,-21-21 16,21 21-1,0 0 64,-21-22-48,-21 22 16,0 22-47,0-1 15,21 0-15,-21-21 16,-1 21-16,22 0 0,-21 0 0,21 1 16,0-1-16,-21-21 0,21 21 0,-21 0 15,21 0-15,0 0 0,0 1 0,0-1 16,0 0-16,0 0 15,21-21-15,0 0 16,-21 21-16,21-21 0,1 0 16,-1 0-16,0 0 0,0 0 0,0 0 15,0 0-15,1 0 0,-1 0 0,0 0 16,0 0-16,21-21 0,-20 21 16,-1-21-16,0 0 0,0 0 0,0-1 15,0 1-15,-21 0 0,22-21 0,-1-1 16,0 1-16,-21 0 0,21-22 15,0 22-15,0-22 0,1 1 0,-22-1 16,21 22-16,-21-21 0,21 20 0,-21 1 16,0 0-16,0-1 0,0 22 0,0-21 15,0 21-15,0-1 16,0 1-16,0 0 0,-21 21 31,21 21-31,0 0 16,-21 1-16,21-1 0,-22 0 0,22 0 15,-21 0-15,21 22 0,0-1 0,0-21 16,0 21-16,-21 1 0,21-1 0,-21 22 16,21-22-16,0 0 0,0 1 15,0-1-15,-21 0 0,21 1 0,0-22 16,0 21-16,0-21 0,0 22 0,0-22 16,0 0-16,0 0 0,0 0 0,0 0 15,0 1-15,0-1 0,21 0 16,0-21-16,-21 21 15,21-21-15,0 0 0,1 0 16,-1 0-16,0 0 0,0 0 16,0-21-16,0 21 15,1 0-15,-1-21 0,0 21 0,0-21 16,0 21-16,-21-22 0,21 22 0,-21-21 16,22 0-16,-1 0 15,-21 0-15,0 0 16,21 21-16,-21-22 0,0 1 0,0 0 15,0 0-15,0 0 0</inkml:trace>
  <inkml:trace contextRef="#ctx0" brushRef="#br0" timeOffset="20820.37">12700 3281 0,'21'0'31,"0"-21"-31,0 21 0,1 0 16,-1 0-16,21-21 0,-21 21 0,0 0 15,22 0-15,-22-22 0,21 22 0,-21 0 16,1 0-16,20-21 16,-21 21-16,0 0 0,0 0 0,1 0 15,-22-21-15,21 21 0,-21-21 16,-21 21 15,-1 0-31,-20-21 0,21 21 0,0 0 16,-22 0-16,22 0 0</inkml:trace>
  <inkml:trace contextRef="#ctx0" brushRef="#br0" timeOffset="21082.39">12404 3217 0,'0'0'0,"-22"0"0,1 0 15,21 22 48,-21-22-32,0 0-15,0 0-16,0 0 15,-1 0-15,1 0 0</inkml:trace>
  <inkml:trace contextRef="#ctx0" brushRef="#br0" timeOffset="21394.88">11028 3471 0,'0'0'0,"-21"22"0,-1-22 0,1 0 32,42 0-17,1 0-15,-1 0 16,0 0-16,21 0 0,-21 0 0,22 0 15,-1 0-15,0 0 0,-20 0 16,20 0-16,0 0 0,-21 0 0,1 0 16,-1 0-16,0 0 0,0 0 15,-21-22 17,0 1-17</inkml:trace>
  <inkml:trace contextRef="#ctx0" brushRef="#br0" timeOffset="22981.84">14499 3895 0,'0'-21'47,"0"-1"-47,21 1 0,0 0 16,1 21-16,-1-21 0,-21-21 0,21 20 15,0 1-15,0-21 0,0 0 0,1-1 16,-1 1-16,0 0 0,0-22 16,0 22-16,0-22 0,1 1 0,-22-1 15,0 22-15,21-22 0,-21 22 0,21 0 16,-21-1-16,0 22 15,0-21-15,0 21 0,0 0 0,0-1 16,-21 44 15,0-1-31,-1 21 0,1-21 0,21 22 16,-21-1-16,0 0 0,0 1 0,0 20 16,-1 1-16,22-22 0,-21 21 0,0 1 15,0-22-15,21 1 0,0-1 16,0 0-16,0 1 0,0-1 0,0-21 15,0 0-15,0 0 0,21 1 0,0-1 16,0-21-16,1 0 0,-1 21 0,0-21 16,21 0-16,1 0 0,-22 0 15,21-21-15,0 21 0,1-21 0,-1-1 16,0 1-16,1 0 0,-1 0 16,0 0-16,1-22 0,-1 1 0,-21 0 15,22-1-15,-22 1 0,0-21 16,0-1-16,0 22 0,0-22 0,1 1 15,-1 20-15,-21 1 0,0 0 0,0-1 16,0 1-16,0 21 0,0-21 16,0 20-16,0 1 0,0 42 31,-21 1-31,-1-1 0,22 21 16,-21-21-16,0 22 0,0-1 0,0 0 15,0 22-15,-1-22 0,1 22 0,0-1 16,21-21-16,-21 22 0,0-22 15,0 22-15,21-22 0,0 0 16,0-20-16,0 20 0,0-21 0,0 0 16,0 0-16,0 1 0,0-1 0,0-42 47,0-1-32,21 1-15,-21 0 0,21 0 0,-21 0 16,0 0-16,21-22 0,0 22 0,0 0 15,1 0-15,-22 0 0,21-1 16,0 1-16,0 0 0,0 21 16,0-21-16,1 21 0,-1 0 15,0 0-15,0 0 16,0 21-16,-21 0 0,21 0 16,-21 1-16,22-1 0,-22 0 15,0 0-15,0 0 0,0 0 0,0 1 16,21-1-16,0 0 0,-21 0 15,21-21-15,0 21 0,0-21 16,1 0-16,-1 0 0,21 0 0,-21 0 16,0 0-16,22 0 0,-22 0 0,21 0 15,-21 0-15,1 0 16,20-21-16,-21 21 0,0-21 0,0 0 16,1 0-16,-22-1 0,21 1 0,-21-21 15,21 21-15,-21 0 0,0-22 0,0 22 16,0 0-16,0-21 0,0 20 15,0 1-15,-21 21 16,0 0 0,-1 21-16,22 1 0,0-1 15,-21 21-15,0-21 0,21 0 0,-21 22 16,21-22-16,0 0 0,0 0 0,0 0 16,0 1-16,0-1 0,0 0 15,0 0-15,21 0 0,0-21 0,0 0 16,1 21-16,20-21 0,-21 0 15,0 0-15,22 0 0,-22 0 0,0 0 16,21 0-16,-21-21 0,1 0 0,-1 21 16,0-21-16,0 21 0,-21-21 15,0 0-15,0-1 0,0 1 16,0 0-16,0 0 0,-21 0 16</inkml:trace>
  <inkml:trace contextRef="#ctx0" brushRef="#br0" timeOffset="23219.94">14668 3408 0,'0'0'0,"-42"21"0,21-21 16,0 0-1,42 0 1,0 0-16,0 0 15,0 0-15,22 0 0,-22 0 0,21 0 16,-21 0-16,22 0 0,-22 0 16,21 0-16,-21 0 0,1 0 0,-1-21 15,21 21-15,-21 0 0,0-21 16,1 21-16</inkml:trace>
  <inkml:trace contextRef="#ctx0" brushRef="#br0" timeOffset="26153.89">17462 3620 0,'0'21'0,"0"0"16,0 0-1,0-42 17,0 0-17,22 0-15,-1-1 0,0 22 16,-21-42-16,21 21 0,0 0 15,-21-22-15,21 22 0,1-21 0,-1 0 16,21-1-16,-21 1 0,0 0 0,22 20 16,-22-20-16,0 21 0,0 0 0,22 0 15,-22-1-15,0 22 0,0 0 16,0 0-16,0 0 0,1 22 16,-22-1-16,0 0 15,21 0-15,-21 0 0,0 0 16,0 1-16,0-1 0,0 0 0,0 0 15,0 0-15,-21-21 32,21-21-17,0 0 1,0 0-16,0 0 16,0-1-16,0 1 0,-22 0 15,22 0-15,-21 0 0,21 0 16,-21 21-16,0 0 0,21-22 0,-21 22 15,0 0-15,-1 0 0,1 0 16,0 22-16,0-22 0,0 21 0,0 21 16,-1-21-16,1 22 0,0-22 0,0 21 15,0 0-15,0 1 0,-1-1 16,1-21-16,0 22 0,21-1 0,0-21 16,0 21-16,0-20 0,0-1 0,21 0 15,0 0-15,1-21 0,-1 21 0,0-21 16,21 0-16,-21 0 0,22 0 15,-22 0-15,21 0 0,-21 0 0,22 0 16,-22-21-16,0 0 0,0 21 16,0-21-16,1 0 0,-1-1 0,0 1 15,-21-21-15,0 21 0,0 0 16,0-22-16,21 1 0,-21 21 0,0-22 16,0 22-16,0-21 0,0 21 0,0 0 15,0-1-15,0 44 31,0-1-31,0 0 0,0 21 16,0-21-16,0 1 0,0-1 16,21 0-16,-21 0 0,0 21 0,21-20 15,1-22-15,-1 21 0,-21 0 0,21 0 16,0-21-16,0 0 0,0 0 16,1 0-16,-1 0 0,0 0 15,0 0-15,0 0 0,0 0 0,1 0 16,-1-21-16,-21 0 15,21 21-15,-21-21 0,0-1 16,21 1-16,-21 0 0,0-21 0,21 21 16,0-1-16,-21 1 0,22 0 0,-1 0 15,-21 0-15,21 0 0,0-1 16,0 22-16,0-21 0,1 21 16,-1 0-1,0 0 1,-21 21-16,0 1 31,0-44 0,0 1-31,0 0 16,0 0 0,0 0-1,-21 21-15,0 0 0,-1 0 16,1 0-16,0 0 15,0 21-15,0 0 0,21 0 0,-21 0 16,-1 1-16,1-1 0,21 21 16,-21-21-16,0 22 0,21-22 0,0 21 15,0-21-15,0 22 0,0-22 16,0 0-16,0 0 0,0 0 0,0 0 16,21 1-16,0-22 0,0 21 0,1-21 15,20 0-15,-21 0 0,21 0 16,-20 0-16,20 0 0,-21 0 0,0 0 15,0 0-15,22 0 0,-22-21 0,0 21 16,-21-22-16,21 1 0,0 0 0,1 0 16,-22 0-16,21 0 15,0-1-15,-21 1 0,21-21 0,0 21 16,0-22-16,1 22 0,-1-21 0,0 21 16,0 0-16,-21-1 0,21 1 15,0 0-15,1 21 0,-22 21 31,0 0-15,0 1-16,0-1 31,0-42 1,0-1-17,0 1 1,-22 21-1,1 0 1,0 0-16,0 0 16,0 21-16,0-21 0,21 22 15,-22-1-15,22 0 0,0 0 16,0 0-16,-21 0 0,21 1 0,-21-1 16,21 0-16,0 21 0,0-21 0,0 1 15,0-1-15,0 0 0,0 0 0,0 0 16,0 0-16,21-21 0,0 22 15,1-22-15,20 0 0,-21 0 16,0 21-16,0-21 0,22 0 0,-22 0 16,21 0-16,1 0 0,-22 0 15,21-21-15,-21 21 0,22-22 0,-22 1 16,0 21-16,0-21 0,0 0 0,0 0 16,1 0-16,-22-1 0,0-20 0,21 21 15,-21 0-15,0-22 0,21 22 16,-21 0-16,0 0 0,0 0 0,0 0 15,0-1-15,-21 22 16,0 0 0,-1 0-16,1 22 0,0-1 15,0 0-15,21 0 0,0 0 16,-21 22-16,21-22 0,-21 0 16,21 0-16,0 0 0,0 0 0,0 1 15,0-1-15,0 0 0,0 0 16,21-21-16,0 0 0,-21 21 15,21-21-15,0 0 0,0 0 0,1 0 16,-1 0-16,42 0 0,-20 0 16,-1 0-16,-21-21 0,21 0 15,1 21-15,-1-21 0,-21 0 0,22-1 16,-22 1-16,0 0 0,0-21 0,0 21 16,0-1-16,-21-20 0,0 21 0,0 0 15,0 0-15,0-1 16,0 44 15,0-1-31,0 0 16,0 0-16,0 0 0,0 0 15,0 1-15,0-1 0,0 0 16,0 0-16,0 0 0,0 0 16,0 1-16,0-1 0,0 0 15,0 0-15,0 0 0,0 0 16,-21-21 46,21-21-46,-21 21-16,21-21 0,-21 21 62,21 21-46,0 0 0,0 1-1,21-22 1,0 0-16,0 0 16,1 0-16,-1 0 0,0 0 15,0 0-15,0 0 16,22 0-16,-22 0 0,0 0 0,0 0 15,0-22-15,22 22 0,-22-21 0,0 0 16,21 0-16,-21 0 0,1 0 0,20-1 16,-21 1-16,0 0 0,-21 0 15,0 0-15,21 0 0,-21-1 0,0 1 16,0 0-16,-21 21 16,0 0 15,21 21-31,-21 0 0,21 1 15,0-1-15,0 0 0,0 0 16,0 0-16,0 0 0,0 1 16,0-1-16,0 0 0,0 0 15,0 0-15,0 0 0,0 1 16,0-1-16,-21-21 16,21 21-16,-21-21 15,-1 0-15,1 0 0,0 0 16,0 0-16,0 0 15,0 0 1,-1 0-16,1 0 16,0 0 31,21-21-47,-21 21 15,21-21-15,0-1 16,-21 22-16,21-21 0,-21 21 0,21-21 15</inkml:trace>
  <inkml:trace contextRef="#ctx0" brushRef="#br0" timeOffset="28504.28">21378 3641 0,'-21'0'0,"42"0"47,0 0-47,1 0 0,-1 0 0,0 0 16,0 0-16,0-21 0,22 21 0,-22-22 15,21 1-15,-21 21 0,22-21 16,-22 0-16,21 0 0,-21 0 0,22-22 16,-22 22-16,0 0 0,0-21 0,0-1 15,0 1-15,1 21 0,-1-22 16,-21 1-16,0 0 0,0 21 16,0-22-16,0 22 0,0-21 0,0-1 15,0 22-15,0 0 0,0-21 16,0 21-16,0-1 0,0 1 0,0 0 15,-21 21 1,-1 21-16,1 0 16,21 1-16,-21 20 0,0 0 0,0 1 15,21 20-15,-21-21 0,-1 22 0,1-1 16,0 1-16,21-1 0,-21 1 16,0-1-16,0 1 0,-1-22 0,1 22 15,0-1-15,0 1 0,0-1 16,0 1-16,-1 20 0,1-20 0,21-1 15,-21 1-15,0 21 0,0-22 0,21 1 16,-21-1-16,21 1 0,0-22 16,-22 21-16,22-20 0,0-1 0,-21 0 15,21 1-15,0-22 0,0 21 0,0-21 16,0 1-16,21-22 16,1 0-16,-1 0 0,0 0 0,0 0 15,0-22-15,22 1 0,-22 0 16,0 0-16,21-21 0,-21 20 0,22 1 15,-22-21-15,0 0 0,0-1 0,0 1 16,1 0-16,-1-1 0,0-20 16,-21-1-16,0 1 0,0-1 0,0 1 15,0-1-15,0 1 0,-21-1 16,0 22-16,-1 0 0,1-1 0,0 22 16,-21-21-16,21 21 0,-22-1 0,22 22 15,0-21-15,0 21 0,0 0 16,-1 0-16,22-21 15,22 21 1,-1 0-16,0 0 0,0-21 16,21 0-16,1 21 0,-1-21 15,0-1-15,1 1 0,-1 0 0,0 0 16,1 0-16,-1-22 0,0 22 16,1 0-16,-1-21 0,-21 21 15,0-22-15,22 22 0,-43 0 0,21 0 16,-21 0-16,0-1 0,0 1 0,0 0 15,-21 21 17,21 21-32,0 0 0,0 1 15,-21-1-15,21 0 0,0 21 16,0-21-16,0 1 0,0-1 0,0 0 16,0 0-16,0 0 0,0 0 0,0 1 15,0-1-15,21-21 0,-21 21 16,21-21-16,0 0 15,0 0-15,0 0 0,1 0 16,-1 0-16,0 0 0,21 0 0,-21 0 16,1-21-16,20 21 0,-21-21 15,0-1-15,22 1 0,-22 0 0,21 0 16,-21 0-16,0 0 0,1-22 0,-1 22 16,0 21-16,0-21 0,-21 0 15,0 42 16,0 0-31,-21 0 0,21 0 16,-21 1-16,0 20 0,21-21 16,0 0-16,-22 0 0,22 22 0,-21-22 15,21 0-15,0 0 0,0 0 16,0 1-16,21-1 16,1-21-16,-1 0 15,0 0-15,0 0 0,0 0 0,0 0 16,1 0-16,-1-21 0,21 21 15,-21-22-15,0 1 0,-21 0 0,22 21 16,-22-21-16,0 0 0,0-22 0,0 22 16,0 0-16,0 0 0,0 0 15,0 0-15,-22-1 0,1 1 16,0 21-16,0 0 0,0 0 0,0 0 16,-1 0-16,1 0 0,0 0 15,0 0 1,42 0-1,0 0-15,0 0 16,1 0-16,-1 0 0,0-21 0,21 21 16,-21 0-16,1 0 0,-1-21 0,21 21 15,-21 0-15,0 0 0,1 0 16,-1-21-16,0 21 0,0 0 0,0 0 16,0 21-16,-21 0 15,0 0-15,0 0 16,0 1-16,0-1 0,0 0 15,0 0-15,0 0 0,0 22 0,0-22 16,0 0-16,0 0 0,0 0 0,-21 0 16,21 1-16,-21-1 15,21 0-15,-21 0 0,21-42 63,0 0-63,0 0 0,0-1 15,0 1-15,21 0 0,-21 0 0,21 0 16,0 0-16,-21-1 16,22-20-16,-1 21 0,-21 0 0,21 0 15,0-1-15,0 1 0,-21 0 0,21 0 16,1 0-16,-1 21 0,0 0 16,0 0-16,0 21 15,-21 0-15,21 0 16,-21 0-16,0 1 0,0-1 15,0 21-15,0-21 0,0 0 0,0 1 16,0-1-16,0 0 0,0 0 0,0 0 16,0 0-16,0 1 0,0-1 15,0-42 32,0-1-31,0 1-16,0 0 15,0 0-15,0 0 0,22-22 0,-1 22 16,0 0-16,0-21 0,0 21 0,0-22 16,1 22-16,-1 0 0,21 0 15,-21 0-15,0-1 0,1 22 0,-1 0 16,0 0-16,0 0 0,0 0 0,0 0 16,1 22-1,-1 20-15,-21-21 0,0 0 0,0 0 0,21 22 16,-21-22-16,0 0 0,0 0 15,0 22-15,0-22 0,0 0 16,0 0-16,-21 0 0,21 0 16,0 1-16,-21-22 0,-1 21 0,1-21 15,0 0-15,0 0 16,0 0-16,0-21 16,21-1-16,0 1 15</inkml:trace>
  <inkml:trace contextRef="#ctx0" brushRef="#br0" timeOffset="30030.45">25209 2836 0,'22'-21'16,"-44"42"-16,44-63 0,-22 21 0,21 0 0,-21 0 15,0-1-15,21 1 0,-21 0 16,0 0-16,0 0 0,0 0 15,0-1-15,-21 22 0,0-21 0,-1 21 16,1 0-16,-21 0 16,21 0-16,-22 21 0,22 1 0,-21 20 15,0 0-15,-1 1 0,22-1 0,-21 0 16,-1 22-16,1-22 0,21 22 16,0-1-16,0 1 0,21-1 0,0 1 15,0-1-15,0 1 0,0-22 0,21 0 16,21 1-16,-21-1 0,22-21 15,-22 21-15,21-20 0,0-22 0,1 21 16,-1-21-16,0 0 0,1 0 16,-1 0-16,0 0 0,1 0 0,-1-21 15,0-1-15,1 1 0,-1 0 16,0-21-16,1 21 0,-22-22 0,21 1 16,1 0-16,-1-22 0,-21 1 0,21 20 15,-20-20-15,-1-1 0,-21 1 16,0 20-16,0-20 0,0-1 0,0 22 15,0-21-15,-21 20 0,-1 1 0,-20 0 16,21-1-16,-21 22 0,-1 0 16,22 0-16,-21 0 0,-1 21 0,1 0 15,0 0-15,-1 0 0,1 21 16,0 0-16,-1 21 0,1 1 16,0-1-16,-1 21 0,22-20 0,-21 20 15,21-20-15,0 20 0,21-21 16,0 22-16,0-1 0,0-20 0,0 20 15,21-20-15,0 20 0,0-21 0,0-20 16,22 20-16,-22 0 0,21-21 16,0 1-16,1-1 0,-1-21 0,0 0 15,1 0-15,-1 0 0,0 0 0,1 0 16,-1 0-16,0-21 0,1 21 0,-1-22 16,0 1-16,1 0 0,-1-21 15,0 21-15,-20-1 0,20 1 16,-21-21-16,0 21 0,0 0 0,1 21 15,-22-22-15,0 44 32,0-1-32,-22 0 0,22 0 15,-21 0-15,0 0 0,0 1 16,21 20-16,-21-21 0,0 0 0,21 0 16,0 1-16,-22-1 0,22 0 0,-21-21 15,21 21-15,0 0 0,0-42 47,21 0-31,1 0-16,-1 0 15,0-1-15,0 1 0,-21-21 0,42 21 16,-42 0-16,43-22 0,-22 22 0,0 0 16,-21 0-16,21 0 0,0-1 15,1 22-15,-22 22 16,0-1-1,0 0-15,0 0 0,0 0 0,0 22 16,0-22-16,0 0 0,0 0 16,0 0-16,0 0 0,0 1 0,0-1 15,0 0-15,0 0 0,0 0 16,21-21-16,0 21 16,0-21-16,0 0 0,0 0 15,1 0-15,-1 0 0,0 0 0,0 0 16,0 0-16,22-21 0,-22 0 0,0 21 15,21-21-15,-21 0 0,1 0 16,-1-1-16,0 1 0,21 0 0,-21-21 16,1-1-16,-22 22 0,21-21 0,-21 0 15,21 20-15,-21 1 0,0 0 16,0 0-16,0 0 0,-21 42 31,0 0-15,-1 0-16,22 0 0,-21 1 15,21 20-15,0-21 0,0 0 0,0 22 16,0-22-16,0 0 0,0 0 0,0 0 16,0 0-16,0 1 0,0-1 15,0 0-15,21 0 0,1-21 16,-22 21-16,21-21 0,0 0 16,0 0-1,-21-21-15,21 0 16,0 21-16,-21-21 0,0 0 0,22-1 15</inkml:trace>
  <inkml:trace contextRef="#ctx0" brushRef="#br0" timeOffset="30581.92">27580 2794 0,'0'-21'15,"0"42"-15,0-63 0,0-1 0,0 22 0,0-21 16,0 21-16,0-22 0,0 22 16,0 0-16,0 0 0,0 0 15,0 42 1,0 0-1,0 21-15,0 1 0,0-1 0,0 22 16,0-22-16,0 21 0,0-20 16,-21 20-16,21 1 0,0-1 0,0 1 15,0-1-15,-21 1 0,21-22 0,-21 0 16,21 1-16,-22-1 0,22 0 0,0-20 16,0-1-16,0 0 0,0 0 15,0 0-15,0 0 16,-21-21-16,21-21 31,0 0-31,0 0 0,0 0 16,0 0-16,0-1 0,0-20 15,0 21-15,0-21 0</inkml:trace>
  <inkml:trace contextRef="#ctx0" brushRef="#br0" timeOffset="30901.83">27474 2921 0,'0'-21'0,"0"42"0,0-63 0,0-1 15,0 22-15,0 0 0,0 0 0,0 0 16,0 0-16,0-1 0,0 1 0,21 0 16,1 0-16,-1 0 15,21 0-15,0-1 0,1 22 16,-1-21-16,22 21 0,-22 0 0,21 0 16,-20 0-16,-1 21 0,0 1 15,1-1-15,-22 21 0,0-21 0,-21 22 16,0-1-16,0-21 0,0 21 15,-42-20-15,21 20 0,-22-21 0,22 0 16,-21 22-16,-1-22 0,1 0 0,21 0 16,-21-21-16,-1 21 0,22 0 15,0-21-15,-21 22 0,42-1 0,-22-21 16,1 0-16,21 21 0,-21-21 0,42 0 31,0 0-15,1 0-16,20 0 0,-21 0 15</inkml:trace>
  <inkml:trace contextRef="#ctx0" brushRef="#br0" timeOffset="31438.34">28914 3196 0,'0'-21'0,"0"-21"15,0 21-15,-22-1 16,22 1-16,-21 0 0,0 0 16,21 0-16,-21 21 0,0-21 0,0-1 15,-1 22-15,1 0 0,0 0 16,0 0-16,-21 0 0,20 22 0,1-1 16,-21 0-16,21 0 0,-22 0 0,22 22 15,0-1-15,-21-21 0,21 21 16,-1 1-16,1-1 0,0 0 0,0-20 15,21 20-15,0-21 0,0 0 0,0 0 16,0 1-16,21-1 16,0-21-16,22 0 0,-22 0 15,0 0-15,21 0 0,-21-21 16,1 21-16,20-22 0,-21 1 16,0 0-16,0 0 0,1 0 0,20 0 15,-42-22-15,21 22 0,0-21 0,0-1 16,1 22-16,-22 0 0,0-21 15,0 21-15,0-1 0,0 1 16,0 42 0,-22 1-1,1 20-15,21-21 0,-21 0 16,21 0-16,0 1 0,-21-1 0,21 0 16,0 0-16,0 0 0,0 0 15,0 1-15,0-1 16,21 0-16,0-21 15,0 0 1,1 0-16,-1-21 16,0 21-16</inkml:trace>
  <inkml:trace contextRef="#ctx0" brushRef="#br0" timeOffset="33137.97">29316 3048 0,'0'0'0,"21"-21"0,-21 0 16,0 0-16,0-1 15,0 1 1,-21 21-16,0 0 16,-1 0-16,1 0 0,0 21 15,0 1-15,0-1 0,0 0 16,-1 0-16,1 21 0,0-20 0,0 20 16,0 0-16,0 1 0,21-22 0,0 21 15,0 0-15,0-20 0,0-1 16,0 21-16,0-21 0,0 0 0,21 1 15,0-22-15,0 21 0,0-21 0,0 0 16,1 0-16,20 0 0,-21 0 16,21 0-16,-20 0 0,20 0 0,-21-21 15,0-1-15,22 1 0,-22-21 16,0 21-16,0-22 0,0 1 16,0 0-16,1-1 0,-1 1 0,0-21 15,0 20-15,0 1 0,0-22 16,1 22-16,-22-21 0,21 20 0,0 1 15,-21 0-15,0-1 0,0 22 0,0 0 16,0 0-16,0 0 0,0 42 16,0 0-1,-21 21-15,0-21 0,-1 22 0,22-1 16,-21 0-16,0 1 0,0-1 16,21 0-16,-21 1 0,0-1 0,21 0 15,-22 1-15,22-1 0,0 0 0,-21 1 16,21-22-16,0 21 15,-21-21-15,21 1 0,0-1 0,0 0 16,0-42 15,21 0-15,0 21-16,-21-22 0,22-20 0,-1 21 16,0 0-16,0 0 0,0-1 15,0 1-15,1 0 0,20 0 0,-21 0 16,0 21-16,0 0 0,1 0 15,-1 0-15,0 0 16,-21 21 15,-21-21-31,0 0 0,-1 0 16,1 0-16,0 0 0,0 21 16,0-21-16,0 0 15,-1 21-15,1-21 16,21 21-16,-21 1 0,0-1 15,21 0-15,0 0 0,0 0 16,0 0-16,0 1 0,0-1 16,0 0-16,42 0 0,-21-21 0,1 21 15,-1-21-15,0 21 16,21-21-16,1 0 0,-22 0 0,42 0 0,-20 0 16,-1 0-16,21 0 0,-20 0 15,20 0-15,-20 0 0,20-21 16,-21 0-16,1 21 0,-22-21 0,21 0 15,-21 0-15,22-22 0,-22 22 0,0-21 16,0-1-16,0 22 0,-21-21 16,0 21-16,0 0 0,0-1 0,0 1 15,0 0-15,-21 21 16,0 0-16,0 0 16,0 21-16,-22 0 0,22-21 0,-21 43 15,21-22-15,-22 0 16,22 21-16,-21-20 0,21-1 0,0 0 15,21 21-15,0-21 0,0 1 0,0-1 16,0 0-16,21-21 16,-21 21-16,21-21 0,21 0 15,-21 0-15,1 0 0,20 0 0,-21 0 16,0-21-16,22 21 0,-22-21 16,0 0-16,0-1 0,0 1 0,0 0 15,1 0-15,-22 0 0,21-22 16,-21 22-16,21 0 0,-21 0 0,0 0 15,0 42 17,-21-21-32,0 21 0,21 0 15,-22 22-15,22-22 0,-21 0 0,21 0 16,-21 0-16,21 0 0,0 1 16,0-1-16,0 0 0,0 0 0,0 0 15,21-21-15,0 21 0,1-21 16,-1 0-16,21 0 0,-21 0 0,22 0 15,-22 0-15,21 0 0,0 0 0,1 0 16,-22 0-16,21 0 0,1-21 16,-1 0-16,-21 0 0,21 0 0,-20 0 15,20-22-15,-21 22 0,0-21 16,0-1-16,1 1 0,-22 21 16,0-21-16,0 20 0,0 1 0,0 0 15,0 0-15,-22 21 0,1 0 16,0 0-16,-21 0 0,-1 0 0,22 21 15,-21 0-15,0-21 0,-1 21 0,22 1 16,0-1-16,0 0 0,0-21 16,21 21-16,-22 0 0,22 0 0,0 1 15,22-1 1,-1-21-16,0 0 0,0 0 16,0 0-16,0 0 0,1 0 0,-1 0 15,21 0-15,-21 0 16,0 0-16,-21-21 0,22 21 15,-22 21 1,0 21-16,0-21 16,0 0-16,0 22 0,0-1 0,0 0 15,-22 1-15,1 20 0,21-20 16,-21-1-16,0 0 0,0 22 0,0-22 16,-1 0-16,22 1 0,-21 20 0,0-20 15,0-1-15,0 21 0,0-20 0,-1-1 16,1 0-16,21 1 0,0-1 15,-21 0-15,21-20 0,-21 20 0,21-21 16,0 0-16,0 0 0,0 1 16,0-44 15,0 1-31,21 0 0,0 0 16,0 0-16,1 0 0,20-22 0,0 22 15,1-21-15,-1-22 0,0 22 16</inkml:trace>
  <inkml:trace contextRef="#ctx0" brushRef="#br0" timeOffset="33514.26">31602 3408 0,'0'-21'0,"0"42"0,21-63 0,-21 20 16,0 1-16,0 0 16,21 21-1,0-21-15,0 21 0,-21-21 16,22 0-16,-1 21 0,0-22 0,0 1 15,0 21-15,0-21 0,1 0 0,-22 0 16,21 0-16,-21-1 16,0 1-16,0 0 15,-21 21-15,-1 0 16,1 21-16,-21 0 0,0 1 0,20-1 16,-20 0-16,0 21 0,21 1 15,-22-1-15,22-21 0,21 21 0,0 1 16,0-22-16,0 21 0,0-21 15,21 22-15,0-22 0,1 0 16,20-21-16,-21 21 0,21 0 0,-20-21 16,20 0-16,-21 0 0,21 0 15,-20 0-15,20 0 0,-21 0 0,0 0 16,0-21-16,-21 0 0,0 0 16,-42 21-1,21 0-15,-21 0 0,-22 0 16</inkml:trace>
  <inkml:trace contextRef="#ctx0" brushRef="#br0" timeOffset="34494.67">1863 4890 0,'0'0'0,"0"-22"0,0-41 16,0 42-1,0 0-15,0-1 0,0 1 16,0 0-16,-22 0 0,1 21 31,0 21-31,21 21 0,0-20 16,0 41-16,-21-21 0,21 22 16,0-1-16,-21 1 0,21-1 0,0 1 15,-21-1-15,21-20 0,0 20 0,0-20 16,0-1-16,0 0 0,0 1 15,0-1-15,0-21 0,0 21 16,0-20-16,0-1 0,0 0 0,0 0 16,-22 0-16,1-21 15,21-21 17,0 0-32,0 0 0,21 0 0</inkml:trace>
  <inkml:trace contextRef="#ctx0" brushRef="#br0" timeOffset="34868.48">2095 5165 0,'0'0'0,"22"-43"16,-22 22-1,0 42 1,0 1-16,0-1 16,-22 0-16,22 21 0,-21-21 0,21 22 15,0-1-15,0-21 0,0 22 16,0-1-16,0-21 0,0 0 0,0 22 15,0-22-15,0 0 0,21 0 16,1-21-16,-1 0 0,0 0 16,0 0-16,0 0 0,22 0 15,-22-21-15,0 0 16,0 0-16,21 21 0,-20-22 0,-1 1 16,-21 0-16,21 0 0,-21-21 0,0 20 15,0 1-15,0 0 0,0-21 16,0 21-16,-21-1 0,0 1 0,-1 0 15,1 0-15,0 0 0,-21 21 16,21 0-16,-1 0 0,1 0 0,0 0 16,0 0-16,0 0 15,21-21-15,0-1 32,-21 22-32</inkml:trace>
  <inkml:trace contextRef="#ctx0" brushRef="#br0" timeOffset="35085.28">1799 5038 0,'0'0'0,"-21"0"15,21-21 1,21 21 0,0 0-16,0-22 0,22 22 0,-22-21 15,21 21-15,-21-21 0,22 21 16,-22-21-16,21 21 0,-21-21 0,22 21 15,-22 0-15,0 0 0,0-21 16,0 21-16,1 0 16,-1 0-16,-21-22 0,21 22 0,0 0 15,0 0-15</inkml:trace>
  <inkml:trace contextRef="#ctx0" brushRef="#br0" timeOffset="36499.76">3852 5398 0,'0'0'0,"21"0"16,1-22-1,-22 1-15,0 0 0,21 0 16,0 0-16,-21 0 0,0-1 15,0 1-15,0 0 0,0-21 16,0 21-16,0-1 0,0-20 0,0 0 16,-21 21-16,21-22 0,-21 22 0,-22 0 15,22 0-15,0 0 0,-21 21 16,-1 0-16,22 0 0,-21 0 0,-1 0 16,1 21-16,0 21 0,-1-21 0,22 22 15,-21-1-15,21 0 16,-22 22-16,22-22 0,0 0 0,21 1 15,0-1-15,0 0 0,0-20 0,0 20 16,0-21-16,0 0 0,21 0 16,0 1-16,1-22 0,20 0 0,0 0 15,1 0-15,-1 0 0,0 0 0,1 0 16,-1-22-16,0 1 0,1 0 16,-1 0-16,-21 0 0,21 0 0,-20-1 15,-1 1-15,0-21 0,-21 21 0,0-22 16,21 1-16,-21 21 0,0-21 15,0-1-15,0 1 0,0 21 0,0 0 16,0-1-16,0 1 0,0 42 31,0 1-31,0-1 0,0 21 0,-21-21 16,21 22-16,0-1 0,0 0 0,0-21 16,0 22-16,0-22 0,0 21 15,0-21-15,0 1 0,0-1 0,21 0 16,0 0-16,0-21 0,1 0 0,-1 0 15,0 0-15,0 0 0,0 0 16,0 0-16,22 0 0,-22-21 0,0 0 16,0 21-16,22-21 0,-22-1 15,-21 1-15,21 0 0,0 0 0,-21-21 0,21 20 16,-21-20-16,0 21 16,0-21-16,0 20 0,0 1 0,0 0 15,0 0-15,0 0 0,-21 21 16,21 21-16,-21 0 15,0 0-15,21 0 0,0 1 0,0 20 16,-21-21-16,-1 21 0,22-20 0,-21 20 16,21-21-16,0 0 0,0 22 15,0-22-15,0 0 0,0 0 16,-21 0-16,21-42 47,21 0-47,-21 0 0,21 21 0,1-21 15,-22-1-15,21-20 0,0 21 0,0 0 16,0 0-16,0-22 0,22 22 16,-22-21-16,0 21 0,0-1 0,0 1 15,1 0-15,20 21 0,-21 0 0,0 0 16,0 0-16,1 21 16,-22 0-16,0 1 0,0 20 0,0-21 15,0 0-15,0 22 0,0-22 0,0 0 16,0 0-16,0 21 0,0-20 15,0-1-15,0 0 0,0 0 16,21-21-16,0 21 16,0-21-16,0 0 0,0 0 0,1 0 15,-1 0-15,0 0 0,0 0 16,21 0-16,-20-21 0,-1 21 0,0-21 16,0 0-16,21 0 0,-20 21 0,-1-22 15,0 1-15,0-21 0,0 21 0,0 0 16,1-1-16,-22-20 0,0 21 15,0 0-15,0 0 0,0-1 0,0 1 16,0 0-16,-22 42 31,22 0-31,-21-21 0,0 22 16,21-1-16,0 0 0,-21 0 0,21 21 16,-21-20-16,21-1 0,0 0 0,0 0 15,0 0-15,0 0 0,0 1 16,0-1-16,0 0 0,21-21 15,0 0-15,0 21 0,0-21 0,1 0 16,-1 0-16,0 0 0,0 0 16,0 0-16,0-21 0,1 21 0,-1-21 15,0 0-15,0 21 0,0-22 0,0 1 16,-21 0-16,22-21 0,-22 21 0,0-22 16,0 22-16,0-21 0,0-1 15,0 1-15,-22 21 0,1-21 0,0 20 16,21-20-16,-21 42 0,0-21 15,0 21-15,21-21 0,-22 21 16,1 0-16,0 0 0,0 0 0,21 21 16,-21-21-16,0 21 0,-1 0 0,1 0 15,21 1-15,0-1 16,21-21 0,22 0-16,-22 0 0,0 0 15</inkml:trace>
  <inkml:trace contextRef="#ctx0" brushRef="#br0" timeOffset="36810.21">6138 4509 0,'0'0'0,"0"-22"0,0 1 16,-21 21-1,0 21 1,0 1-16,21-1 0,-21 21 0,-1-21 15,22 22-15,-21-1 0,0 0 16,0 1-16,21 20 0,-21-21 0,0 22 16,21-22-16,-22 22 0,1-22 0,0 0 15,21 1-15,0-1 16,0 0-16,-21-20 0,21-1 0,-21 21 16,21-21-16,0 0 0,0 1 0,0-1 15,0 0-15,21-21 16,0 0-1,0-21-15,0 0 0,1-1 0,20 1 16,-21 0-16,21 0 0,1-21 0</inkml:trace>
  <inkml:trace contextRef="#ctx0" brushRef="#br0" timeOffset="37914.01">6350 4699 0,'0'-63'0,"0"126"0,0-232 15,0 148-15,0-1 0,-21 22 31,0 0-31,21 22 0,-22-1 16,22 21-16,0-21 0,-21 22 0,0-1 16,21 0-16,-21 22 0,21-22 0,-21 22 15,0-22-15,21 21 0,-22-20 16,22 20-16,0-20 0,-21-1 0,21 0 16,-21-21-16,21 22 0,0-22 0,0 0 15,0 0-15,0 0 0,0 1 16,0-44-1,0 1 1,0 0-16,21 0 16,0 0-16,-21 0 0,22-1 15,-1-20-15,0 21 0,-21 0 0,21-22 16,0 22-16,0 0 0,-21 0 0,22 0 16,-1 21-16,-21-21 0,21 21 15,0 0-15,0 0 16,-21 21-16,0 0 0,0 0 0,0 0 15,0 0-15,0 1 0,0-1 0,0 0 16,0 0-16,0 0 0,0 0 0,0 1 16,21-22-16,-21 21 0,22 0 15,-22 0-15,21-21 0,0 0 16,0 0-16,0 0 16,0 0-16,1 0 0,20 0 0,-21 0 15,0 0-15,0-21 0,1 21 16,20-21-16,-21 0 0,0 21 0,0-22 15,1 1-15,-1 0 0,0-21 0,-21 21 16,21-1-16,-21 1 0,21-21 0,-21 21 16,0 0-16,0-1 15,0 1-15,-21 21 16,0 21-16,0 1 16,21-1-16,-21 0 0,-1 0 15,22 21-15,0-20 0,-21-1 16,21 0-16,-21 0 0,21 0 0,0 0 15,0 1-15,0-1 0,0 0 0,0 0 16,21-21 0,0 0-16,1 0 0,20 0 15,-21 0-15,0 0 0,0 0 0,1 0 16,20-21-16,-21 0 0,0 21 0,0-21 16,1-1-16,-1 1 0,0 0 15,0 0-15,0 0 0,0-22 0,-21 22 16,0-21-16,0 21 0,0 0 0,0-1 15,0 1-15,-21 21 32,0 21-32,0 1 15,21-1-15,-21 0 0,21 0 16,0 0-16,21-21 31,0 0-31,0 0 16,0 0-16,1 0 0,-1 0 0,0-21 15,0 21-15,-21-21 0,21 21 0,0-21 16,1 21-16,-1-21 0,0 21 16,-21-22-16,0 44 31,0-1-15,-21 0-16,21 0 0,-21 0 15,-1 0-15,22 1 0,0-1 0,0 21 16,-21-21-16,21 0 0,0 1 0,-21-1 15,21 0-15,0 0 0,0 0 16,21-21 0,0 0-16,1 0 0,-1 0 15,0 0-15,0 0 0,0 0 0,0 0 16,1 0-16,-1-21 0,0 21 0,-21-21 16,21 0-16,0 21 0,-21-21 15,21-1-15,-21 1 0,0 0 16,0 0-16,0 0 0,0 0 15,0-1-15,-21 1 0,0 0 0</inkml:trace>
  <inkml:trace contextRef="#ctx0" brushRef="#br0" timeOffset="38142.54">5715 4784 0,'-21'0'0,"42"0"0,-63 21 15,63-21 1,0 0-16,21 0 0,-21 0 16,22 0-16,-1 0 0,0 0 15,22-21-15,-22 21 0,22 0 0,-22 0 16,0-21-16,1 21 0,-1 0 0,-21 0 16,22 0-16,-22-22 0,0 22 15,0-21-15,0 21 16</inkml:trace>
  <inkml:trace contextRef="#ctx0" brushRef="#br0" timeOffset="38762.47">8615 4911 0,'0'-21'0,"0"42"0,0-64 0,0 22 16,0 0-16,0 0 0,0 0 0,-21 0 15,-1 21-15,1 21 16,21 0 0,0 0-16,-21 21 0,21 1 15,0 20-15,0 1 0,0-1 0,0 1 16,0-1-16,-21 1 0,21 20 0,-21-20 16,0 21-16,-1-1 0,22 1 0,-21-22 15,0 22-15,0 0 0,21-22 16,0 1-16,-21-1 0,21 1 0,0-22 15,-21 0-15,21 1 0,0-1 0,0 0 16,0-20-16,0-1 0,0 0 0,0 0 16,-22-21-1,1-21 1,21 0-16,0 0 16,-21-1-16,21 1 0,0-21 0,0 21 15,0-22-15,0 1 0,0 0 0,0-1 16</inkml:trace>
  <inkml:trace contextRef="#ctx0" brushRef="#br0" timeOffset="39058.65">8340 5122 0,'0'0'0,"21"-21"0,-21 0 0,21 21 16,0-21-16,0 0 15,0 0-15,1 21 0,20-22 0,0 1 16,1 21-16,-1 0 0,0 0 0,22 0 15,-22 0-15,0 21 0,1 1 16,-22-22-16,0 21 0,0 21 0,-21-21 16,0 0-16,0 22 0,-21-22 0,-21 0 15,21 21-15,-22-20 0,1-1 0,0 0 16,-1 0-16,1 0 0,0 0 16,20 1-16,1-1 0,-21 0 0,21 0 15,42-21 16,0 0-31,0 0 0,0-21 16,22 21-16,-22-21 0,21 0 16</inkml:trace>
  <inkml:trace contextRef="#ctx0" brushRef="#br0" timeOffset="39534.26">9377 5101 0,'0'0'0,"0"-21"0,0-21 15,0 21-15,-21-1 16,-1 22-16,1 0 0,0 0 0,0 0 16,0 0-16,0 22 0,-1-1 15,1 0-15,0-21 0,0 42 16,0-21-16,0 1 0,21 20 0,-22 0 16,1-21-16,21 22 0,-21-22 0,21 0 15,0 21-15,0-20 0,0-1 16,0 0-16,0 0 0,21 0 15,0-21-15,1 0 0,-1 0 0,0 0 16,0 0-16,0 0 0,0 0 0,22-21 16,-22 0-16,0 0 0,0 0 15,0-1-15,1 1 0,-1 0 0,0 0 16,-21 0-16,0 0 0,21-1 0,-21 1 16,0-21-16,0 21 0,0 0 15,0-1-15,0 1 16,0 42-1,0 1-15,0-1 16,-21 0-16,21 21 0,0-21 0,0 1 16,0-1-16,-21 0 0,21 0 15,0 0-15,0 0 0,0 1 0,0-1 16,0 0-16,0 0 0,21-21 31,0 0-31,0 0 0,0 0 16,1 0-16,-1 0 0,0-21 15,0 0-15</inkml:trace>
  <inkml:trace contextRef="#ctx0" brushRef="#br0" timeOffset="41207.11">10033 5059 0,'0'0'16,"0"-21"-16,0 0 0,0-1 0,0 1 0,0 0 15,-21 21 1,0 0-16,-1 0 0,1 21 0,0 0 15,0 1-15,0-1 0,0 0 16,21 21-16,0-21 0,-22 1 0,22 20 16,-21-21-16,21 21 0,0-20 0,0-1 15,0 21-15,0-21 0,0 0 0,0 1 16,0-1-16,21-21 0,1 21 16,-1 0-16,0-21 0,21 0 15,-21 0-15,1 0 0,20 0 0,-21 0 16,21 0-16,1 0 0,-22-21 0,21 21 15,1-21-15,-22 0 0,21-1 0,-21 1 16,0 0-16,1 0 0,-1-21 16,0 20-16,0-20 0,-21 0 0,0-1 15,0-20-15,21 21 0,-21-1 0,0-20 16,0 20-16,0 22 0,0-21 0,0 21 16,0 0-16,0-1 0,0 1 15,0 42 1,0 1-16,0-1 0,0 0 15,-21 21-15,21 1 0,0-1 0,0-21 16,-21 21-16,21 1 0,-21-1 16,21 0-16,0 1 0,0-22 0,0 21 15,-21-21-15,21 1 0,0-1 0,-22 0 16,22 0-16,0-42 47,22 21-47,-22-21 0,21 0 15,0-1-15,0 1 0,0 0 0,0 0 16,1 0-16,-1 21 0,-21-21 16,21-1-16,0 22 0,0 0 15,0 0 1,-21 22 0,-21-22-1,0 21 1,0-21-16,0 0 0,0 0 15,21 21-15,-22-21 0,1 0 16,0 21-16,0 0 16,21 0-16,-21-21 0,0 22 0,21-1 15,0 0 1,0 0-16,0 0 0,0 0 0,0 1 16,0-1-16,0 0 0,21 0 15,0 0-15,0-21 0,0 0 16,0 0-16,22 21 0,-22-21 0,21 0 15,-21 0-15,22 0 0,-1 0 16,0 0-16,1-21 0,-1 0 0,0 21 16,1-21-16,-1 0 0,0 21 15,1-21-15,-22-1 0,21 1 0,-21-21 0,1 21 16,-1 0-16,0-22 0,0 1 0,0 21 16,-21-22-16,0 1 15,0 21-15,0-21 0,0 20 0,0 1 16,0 0-16,0 0 0,-21 21 0,0 0 15,0 0-15,0 0 0,-22 0 0,22 21 16,-21 0-16,21 0 0,-22 1 16,22 20-16,-21-21 0,21 0 0,-22 22 15,22-22-15,0 21 0,0-21 0,21 0 16,0 22-16,0-22 0,0 0 0,0 0 16,0 0-16,21-21 0,0 0 15,0 22-15,0-22 0,22 0 16,-22 0-16,0 0 0,21 0 0,-20-22 15,20 22-15,-21-21 0,0 0 16,0 21-16,1-21 0,-1 0 0,0 0 0,0-1 16,0 1-16,-21 0 0,0 0 15,0 0-15,0 0 0,21-1 16,-21 1-16,0 0 0,0 42 31,-21 0-31,0 1 16,21-1-16,0 21 15,0-21-15,0 0 0,0 1 0,0-1 16,0 0-16,0 0 0,0 0 16,21 0-16,0-21 0,1 0 15,-1 0-15,21 0 0,0 0 0,1 0 16,-1 0-16,0 0 16,1-21-16,-1 21 0,22-21 0,-22 21 15,0-21-15,1 0 0,-22 21 0,21-21 16,-21-1-16,0 1 0,22 0 0,-43-21 15,21 21-15,-21-1 0,21-20 0,-21 21 16,0-21-16,0 20 0,0 1 16,0 0-16,-21 0 0,0 21 0,0-21 15,-1 21-15,1 0 0,0 0 16,0 21-16,0-21 0,0 21 0,-1 0 16,1 0-16,0 1 0,0-1 15,0 0-15,21 0 0,-21 0 16,21 0-16,0 1 15,0-1-15,21-21 16,0 0 0,0 0-16,0 0 0,0 0 15,1 0-15,-22 21 16,21 0-16,0 0 0,0 0 16,-21 1-16,0-1 0,0 0 15,0 21-15,0 1 0,0-22 0,0 21 16,0 0-16,0 22 0,0-22 15,0 22-15,0-22 0,0 22 16,0-1-16,0 1 0,-21-22 0,0 21 0,0-20 16,21 20-16,-22-20 0,1-1 15,0 0-15,0-21 0,0 22 0,0-22 16,21 0-16,-22 0 0,1 0 0,0-21 16,0 22-16,0-22 0,21-22 31,0 1-16,0 0-15,0 0 0,21 0 0,-21 0 16,21-22-16,21 22 0,-20-21 0,20-1 16,-21-20-16,21 21 0,1-22 15,41-63-15</inkml:trace>
  <inkml:trace contextRef="#ctx0" brushRef="#br0" timeOffset="41518.19">12213 5249 0,'0'-21'16,"0"42"-16,0-63 0,21 21 0,-21 0 15,21 0-15,1-1 16,-22 1-16,21 21 0,0-21 0,0 0 16,0 0-16,0 21 0,1-21 15,-1-1-15,0 1 0,0 0 0,0 0 16,-21 0-16,0 0 0,-21 21 16,0 0-1,0 0-15,0 0 0,-1 21 16,-20 0-16,21 0 0,0 0 15,-22 22-15,22-22 0,0 21 0,0 0 16,0 1-16,21-1 0,0-21 0,0 22 16,0-1-16,0-21 0,0 0 0,0 0 15,21 1-15,0-1 0,21 0 16,-20-21-16,-1 0 0,0 0 0,0 0 16,0 0-16,0 0 0,22 0 0,-22-21 15,0 0-15,0-1 0,0 1 16,1 0-16</inkml:trace>
  <inkml:trace contextRef="#ctx0" brushRef="#br0" timeOffset="42500.3">14224 4953 0,'21'-21'0,"-21"0"0,21 0 0,-21-1 16,0-20-1,0 21-15,-21 0 0,0 0 0,0-1 0,0 22 16,-1 0-16,1-21 0,0 21 0,-21 0 16,21 0-16,-22 0 0,22 21 15,0 1-15,-21-1 0,20 21 16,1 0-16,0 1 0,0-1 0,0 0 15,21 1-15,0-1 0,-21 0 0,21 1 16,0-1-16,0-21 0,0 22 0,0-22 16,0 0-16,0 0 0,21 0 0,0 0 15,0 1-15,0-22 0,0 0 16,22 0-16,-22 0 0,21 0 0,1 0 16,-1-22-16,0 1 0,1 0 0,-1 0 15,0 0-15,1 0 0,-1-1 0,-21-20 16,0 21-16,0-21 0,1-1 15,-22 1-15,0 0 0,0-1 0,0 1 16,0 0-16,-22-1 0,1 22 0,0-21 16,-21 21-16,21-1 0,-22 22 15,1 0-15,21 0 0,-22 0 0,1 0 16,0 0-16,-1 22 0,22-1 16,-21 21-16,21-21 0,0 22 0,-1-1 15,1 0-15,0-21 0,21 22 0,0-1 16,0-21-16,0 22 0,0-22 0,21 0 15,0 0-15,1 0 0,20-21 16,-21 21-16,21-21 0,1 0 0,20 0 16,-20 0-16,20 0 0,-21 0 0,22 0 15,-1-21-15,-20 0 0,20 0 16,-20 0-16,-1 0 0,0-1 16,1 1-16,-1 0 0,-21 0 0,0-21 15,0 20-15,-21-20 0,0 21 0,0 0 16,0 0-16,0-1 0,-21 1 15,0 21-15,0 0 0,0 0 16,42 0 15,0 0-31,0 0 16,0 21-16,1-21 0,-1 0 16,0 22-16,-21-1 15,21 0-15,-21 0 0,0 0 0,0 0 0,0 1 16,0 20-16,0-21 0,-21 0 15,0 0-15,21 22 0,0-22 0,0 0 16,-21 0-16,21 0 0,0 1 16,0-1-16,0 0 0,0 0 15,21-21 1,0 0-16,0 0 16,-21-21-16,21 0 15</inkml:trace>
  <inkml:trace contextRef="#ctx0" brushRef="#br0" timeOffset="44389.87">16764 4953 0,'-21'0'16,"42"0"-16,-85 0 0,22 21 0,0-21 0,-1 21 16,1 1-16,0-22 0,-22 21 0,22 0 15,-22 0-15,22 0 0,0 0 16,-1-21-16,1 22 0,21-1 16,42-21-1,21 0-15,-20 0 0,20 0 16,0-21-16,22-1 0,-1 1 0,1 0 15,-1 0-15,1 0 0,-1-22 16,1 1-16,-1 21 0,-20-21 0,20-1 16,-21 1-16,-20 0 0,20-1 0,-21 1 15,-21 0-15,0-1 0,0 1 0,0 21 16,0-22-16,0 1 0,-21 21 16,0-21-16,0 20 0,-1 1 0,1 21 15,0 0-15,0 0 0,0 0 16,21 21-16,-21 1 0,-1-1 0,1 21 15,0 22-15,0-22 0,0 21 16,21 22-16,-21 0 0,-1-1 0,1 1 16,0 0-16,-21-1 0,21 1 0,-22 21 15,22-21-15,-21 20 0,-1 1 0,22 0 16,0-21-16,-21 21 0,21-1 0,-22 22 16,22-21-16,0 0 0,0 0 0,0-21 15,-1-1-15,1 1 0,21-22 16,0 1-16,-21-1 0,21-20 0,-21-1 0,21-21 15,0 22-15,0-22 16,0-42 0,42-1-16,-21 1 0,1 0 15,-1-21-15,21-1 0,0 1 0,1-21 16,-1 20-16,0-41 0,1 20 0,-1 1 16,-21-22-16,22 0 0,-22 22 0,21-22 15,-42 22-15,0-22 0,0 21 0,0-20 16,0 20-16,0-20 0,0 20 0,-21 1 15,0 20-15,0 1 0,-1 0 16,-20-1-16,21 22 0,-21 0 0,20 0 16,-20 21-16,21 0 0,0 0 0,0 0 15,-1 0-15,1 0 0,21-21 32,21 21-32,1-22 15,-1 22-15,21-21 0,0 0 0,-20 21 16,20-21-16,0 0 0,1 0 0,-1-22 15,0 22-15,1 0 0,20-21 0,-42-1 16,22 22-16,-1-21 0,-21 21 16,0-22-16,0 22 0,-21 0 0,0-21 15,0 20-15,0 1 16,-21 21-16,0 0 0,0 0 16,0 21-16,0 1 0,-1-1 15,1 0-15,0 42 16,21-20-16,0-22 0,0 0 0,0 21 15,0-20-15,0-1 0,0 0 0,0 0 16,0 0-16,21 0 0,0 1 0,1-22 16,-1 0-16,0 0 0,0 0 15,0 0-15,22 0 0,-22 0 0,0 0 16,21-22-16,-21 22 0,22-21 0,-22 0 16,21 0-16,-21 0 0,22 0 0,-22-1 15,0 1-15,21-21 0,-20 21 16,-22 0-16,21-22 0,-21 22 0,21 0 15,-21 0-15,0 42 32,0 0-32,-21 0 0,0 22 15,21-22-15,-22 0 0,1 21 0,21-21 16,-21 1-16,21 20 0,0-21 0,0 0 16,0 0-16,0 1 0,0-1 0,0 0 15,21 0-15,0-21 0,1 0 16,-1 0-16,0 0 0,0 0 15,0 0-15,0 0 0,22-21 0,-22 21 16,0-21-16,0 0 0,22-1 0,-22 22 16,0-21-16,-21-21 0,0 21 0,21 0 15,-21-1-15,0 1 16,0-21-16,0 21 0,0 0 0,-21-1 16,0 1-16,0 21 0,-1 0 0,1-21 15,0 21-15,0 0 0,0 0 0,-22 0 16,22 0-16,0 21 15,42-21 1,0 0-16,1 0 16,-1 0-16,21 0 0,-21 0 0,22-21 15,-22 21-15,21 0 0,-21 0 16,0 0-16,22 0 0,-22 0 0,0 0 16,0 0-16,0 0 0,1 0 15,-1 21-15,0 0 0,-21 1 0,0-1 16,0 21-16,0-21 0,21 0 0,-21 1 15,0-1-15,0 21 0,0-21 16,0 0-16,0 1 0,0-1 0,0 0 16,0 0-16,0 0 0,-21-21 15,21 21-15,0-42 32,0 0-17,0 0-15,0 0 0,21-22 16,-21 22-16,21 0 0,0-21 0,1 21 15,-1-22-15,0 1 0,0 21 16,0-22-16,0 22 0,1 0 0,-1 0 16,0 0-16,0 21 0,0 0 15,0 0-15,1 0 0,-1 0 0,0 0 16,0 21-16,-21 0 0,21 0 0,-21 22 16,21-22-16,-21 0 0,0 21 0,0-21 15,0 22-15,0-1 16,0-21-16,0 0 0,0 1 0,0-1 15,0 0-15,0-42 32,0 0-32,0-1 15,0 1-15,0 0 16,0 0-16,22 0 0,-1-22 16,0 22-16,21-21 0,-21 21 0,1-22 15,20 1-15,21-21 0,-41 41 16,20 22-16,-21 0 0,0 0 15,0 0-15,-21 22 0,22-1 16,-22 21-16,0-21 0,0 22 0,0-1 16,0-21-16,0 21 0,-22-20 0,22-1 15,-21 21-15,21-21 0,-21 0 0,21 1 16,-21-1-16,21 0 16,0-42 15,21 21-31</inkml:trace>
  <inkml:trace contextRef="#ctx0" brushRef="#br0" timeOffset="45666.5">20722 4403 0,'21'-21'0,"-42"42"0,63-85 0,-20 43 0,-1 0 15,-21-21-15,0 20 0,0 1 16,0 0-16,0 0 0,-21 21 16,-1 0-16,1 0 0,0 21 0,-21 0 15,-1 0-15,22 22 16,-21-1-16,0 0 0,20 1 0,-20 20 16,0-20-16,21 20 0,-22 1 0,1-1 15,-43 128-15,64-128 16,0 1-16,0-22 0,21 21 0,0-20 15,0-1-15,0 0 0,0 1 16,0-1-16,21-21 0,0 0 0,21 1 16,-20-1-16,20-21 0,21 0 0,-20 0 15,20 0-15,1 0 0,-1-21 0,1 21 16,-1-22-16,1 1 0,-22-21 16,22 21-16,-22 0 0,0-22 0,1 1 15,-1 0-15,-21-22 0,0 22 16,0-22-16,1 1 0,-22-1 0,0 1 15,0-1-15,0 1 0,0-1 0,-22 1 16,1-1-16,0 22 0,0 0 16,-21-1-16,20 22 0,-20 0 0,0 0 15,-1 21-15,1 0 0,-21 0 0,20 21 16,-20 0-16,20 0 0,-20 22 16,21-1-16,-1 21 0,1-20 0,21 20 15,-22 1-15,22-1 0,21 1 0,0-1 16,0 1-16,0-22 0,0 22 0,0-22 15,21 0-15,1 1 0,20-1 16,0-21-16,1 0 0,-1 0 16,0 1-16,1-1 0,20-21 0,-21 0 15,1 0-15,20 0 0,-20 0 0,-1-21 16,0-1-16,1 22 0,-1-21 0,0 0 16,1 0-16,-22 0 0,0-22 15,21 22-15,-21 0 0,1-21 0,-1 21 16,0-1-16,-21 1 0,0 0 0,21 21 15,-21 21-15,0 0 16,0 1-16,0-1 0,-21 0 0,0 0 16,0 21-16,-1-20 15,1-1-15,21 0 0,-21 21 0,0-21 16,0 1-16,0-1 0,21 0 16,21-42 15,0 21-16,0-21-15,0-1 0,-21 1 0,21 0 16,1 0-16,-1-21 0,0 20 0,0 1 16,0 0-16,0 0 0,1 0 0,-1 0 15,0-1-15,-21 44 32,0-1-32,0 0 0,0 0 15,0 0-15,0 0 0,0 1 0,0-1 16,0 0-16,0 0 0,0 0 15,0 0-15,21 1 0,0-22 16,-21 21-16,21-21 0,1 0 0,-1 0 16,0 0-16,0 0 0,0 0 0,0 0 15,22 0-15,-22 0 0,21-21 0,-21-1 16,22 22-16,-1-21 0,-21 0 16,0 0-16,22 0 0,-22 0 0,0-22 15,0 22-15,-21 0 0,0-21 16,21 20-16,-21 1 0,0 0 0,-21 21 15,0 0 1,0 21-16,0 0 16,0 1-16,-1 20 0,1-21 0,0 21 15,0-20-15,21 20 0,0-21 0,0 0 16,0 0-16,0 1 0,0-1 0,0 0 16,0 0-16,21-21 0,0 0 15,0 21-15,1-21 0,-1 0 0,0 0 16,0 0-16,0 0 0,0-21 0,1 0 15,-1 0-15,0 0 0,0-1 0</inkml:trace>
  <inkml:trace contextRef="#ctx0" brushRef="#br0" timeOffset="47762.11">22712 5376 0,'0'0'0,"21"-21"47,0 0-47,-21 0 16,21 0-16,0 0 0,-21-1 0,22 1 15,-1 0-15,0-21 0,0 21 0,0-22 16,0 22-16,1-21 16,-1-1-16,21 1 0,-21 21 0,0 0 15,22-22-15,-22 43 0,0-21 0,0 21 16,0 0-16,1 0 16,-1 21-1,-21 1-15,0-1 0,0 0 16,0 0-1,0-42 17,0 0-17,0 0-15,0-1 16,-21 1 0,-1 0-1,1 21-15,0 0 16,0 0-16,0 0 0,0 21 15,-1 0-15,22 1 16,-21-1-16,0 0 0,21 21 0,0-21 16,0 22-16,-21-22 0,21 21 0,0-21 15,0 22-15,0-22 0,0 0 0,0 21 16,0-20-16,0-1 0,21 0 16,0 0-16,0 0 0,1-21 15,-1 21-15,21-21 0,-21 0 0,22 0 16,-22 0-16,21 0 0,-21 0 0,22 0 15,-22 0-15,21-21 0,-21 21 16,22-21-16,-22 0 0,0 0 0,0 0 16,21-1-16,-20-20 0,-1 21 0,0-21 15,0-1-15,0 1 0,0-22 0,1 22 16,-1-21-16,0 20 0,21-20 16,-21 20-16,1-20 0,-1 21 15,-21-1-15,21 1 0,0 21 0,-21-22 0,0 22 16,0 0-16,0 0 0,0 42 31,0 0-15,-21 22-16,0-22 0,0 21 0,21 0 15,-22 1-15,22-1 0,0 0 0,-21 22 16,21-22-16,-21 22 0,21-22 16,0 22-16,0-22 0,0 0 0,0 1 15,0-1-15,0 0 0,0 1 0,0-22 16,21 21-16,0-21 0,1 0 0,-1 1 15,21-1-15,-21-21 0,0 0 16,22 0-16,-22 0 0,21 0 0,1 0 16,-22 0-16,21 0 0,0 0 0,-20-21 15,20-1-15,-21 1 0,0 0 0,0 0 16,1 0-16,-22-22 0,0 22 16,21 0-16,-21-21 0,0-1 15,0 22-15,0 0 0,0-21 0,0 21 16,-21-1-16,-1 1 0,1 21 15,0 0-15,0 0 0,0 0 0,0 0 16,-1 21-16,1 1 0,0-1 16,0 0-16,0 0 0,0 0 15,-1 22-15,22-22 0,0 0 0,-21 0 0,21 0 16,0 0-16,0 1 0,0-1 0,0 0 16,0 0-16,21-21 15,1 21-15,-1-21 0,0 0 16,0 0-16,0 0 0,0 0 0,1 0 15,-1 0-15,0-21 0,0 0 0,0 0 16,0 0-16,1 21 0,-22-22 16,0 1-16,0 0 0,21 0 15,-21 0-15,0 0 0,0-1 16,0 1-16,0 0 16,-21 21-1,21 21-15,-22 0 16,22 1-16,0-1 15,-21 0-15,21 0 0,0 0 0,0 0 16,0 1-16,0-1 16,0 0-16,21-21 15,-21 21-15,22-21 0,-1 0 16,0 0-16,0 0 0,0 0 16,0 0-16,1 0 0,-1 0 0,21-21 15,-21 21-15,22-21 0,-22 0 0,0-1 16,21 22-16,-21-21 0,1 0 15,20 0-15,-42 0 0,21 0 0,-21-1 16,21 1-16,-21 0 0,-21 21 31,21 21-31,-21-21 16,0 21-16,21 1 0,-21-1 16,21 0-16,0 0 0,0 0 15,0 0-15,0 1 0,0-1 16,0 0-16,0 0 0,0 0 31,-22-21-15,1 0-16,0 0 15,0 0 1,0 0-16,0 0 16,-1 0-1,22 21 16,22-21-15,-1 0-16,0 0 16,0 0-16,21 0 0,-20 0 0,-1 0 15,21 0-15,0 0 0,-20 0 0,20 0 16,0 0-16,-21 0 0,22-21 0,-1 21 16,-21-21-16,22 21 0,-22-21 0,0 0 15,0 0-15,0-1 0,0 22 16,-21-21-16,0 0 0,0 0 0,0 0 15,0 0-15,0-1 0,0 1 16,0 42 0,-21 1-1,21-1-15,0 0 16,0 0-16,-21 0 0,21 0 0,0 1 16,0-1-16,0 0 0,0 0 15,0 0-15,0 0 0,0 1 16,-21-22 15,0 0-31,0 0 0,-1 0 16,1 0-16,0 0 15,0 0 1,21-22 0,0 1-1,21 21-15,0-21 0,22 0 16</inkml:trace>
  <inkml:trace contextRef="#ctx0" brushRef="#br0" timeOffset="48554.14">26268 5292 0,'0'0'0,"-21"0"15,-1 0 1,22-21-16,0-1 16,22 1-16,-1 0 15,0 0-15,0 21 0,-21-21 16,21-22-16,0 22 0,1 0 0,-1-21 16,0 21-16,0-22 0,0 1 0,-21-22 15,21 22-15,1 0 0,-22-22 16,21 22-16,-21 0 0,0-1 0,0 1 15,0 21-15,0-22 0,0 22 0,0 0 16,0 42 15,0 0-31,-21 1 0,-1 20 0,1 0 16,0 1-16,21-1 0,-21 21 0,0-20 16,0 20-16,21-20 0,0-1 15,-22 21-15,22-20 0,0-1 0,0 0 16,0 1-16,0-22 0,0 21 0,0-21 15,0 1-15,0-1 0,22 0 0,-1-21 16,0 21-16,0-21 0,0 0 16,0 0-16,1 0 0,-1 0 0,21 0 15,-21 0-15,0-21 0,1 21 16,-1-21-16,0 0 0,0-1 0,0 1 16,0 0-16,-21 0 0,0 0 15,0 0-15,22-1 0,-22 1 0,0 0 16,0 0-16,-22 21 15,1 0 1,21 21-16,-21 0 0,21 0 16,-21 1-16,21-1 0,-21 0 0,21 0 15,0 0-15,0 0 0,0 1 0,0-1 16,0 0-16,21-21 16,0 21-16,0-21 0,0 0 0,1 0 15,-1 0-15,0 0 16,0 0-16,21 0 0,-20 0 0,-1-21 15,0 21-15,0-21 0,0 21 0,0-21 16,-21-1-16,0 1 0,22 0 0,-22 0 16,0 0-16,21 0 0,-21-22 15,0 22-15,0 0 0,0-21 0,-21 20 16,-1 1-16,1 21 16,0 0-16,0 0 0,0 0 15,0 0-15,-1 0 0,1 0 16,0 0-16,21 21 0,-21-21 15,0 0-15,0 0 0,-1 0 16,1 0-16</inkml:trace>
  <inkml:trace contextRef="#ctx0" brushRef="#br0" timeOffset="48743.79">26289 4890 0,'0'-22'16,"21"1"-1,0 21 1,0 0-16,1 0 0,-1 0 0,0-21 16,0 21-16,0 0 0,22 0 15,-22 0-15,0-21 16,0 21-16,0 0 0,0 0 0,1-21 16,-1 0-16,0 21 0,-21-22 0</inkml:trace>
  <inkml:trace contextRef="#ctx0" brushRef="#br0" timeOffset="50238.43">28533 5207 0,'0'0'0,"21"0"0,0 0 16,0 0-16,0-21 15,0 0-15,1 21 0,-1-21 0,0-1 16,0 1-16,0 0 0,0-21 16,-21 21-16,0-1 0,0-20 0,0 0 15,0 21-15,0-22 0,-21 1 16,21 21-16,-21-22 0,0 22 0,0 0 16,-22 0-16,22 0 0,0 21 0,0 0 15,0 0-15,-22 0 0,22 0 16,-21 21-16,21 21 0,-22-21 0,1 22 15,21-1-15,-21 22 0,20-22 0,-20 0 16,21 1-16,21-1 0,0 0 16,0 1-16,0-22 0,0 21 0,0-21 15,21 0-15,0-21 0,0 22 16,1-22-16,-1 0 0,21 0 0,-21 0 16,22 0-16,-1 0 0,-21-22 15,21 22-15,1-21 0,-1 0 0,-21 0 16,22 0-16,-22 0 0,21-1 0,-21-20 15,0 21-15,1-21 0,-1-1 0,-21 1 16,21 0-16,0-22 16,-21 43-16,21-21 0,-21-1 0,0 22 15,0 0-15,0 42 16,0 0-16,-21 0 16,21 22-16,0-1 0,-21 0 0,21 1 15,0-1-15,0 0 0,0 1 16,0-22-16,0 21 0,21-21 15,0 1-15,0-1 0,1-21 0,-1 21 16,21-21-16,-21 0 0,22 0 0,-22 0 16,21 0-16,0 0 0,-20-21 0,20 21 15,-21-21-15,21-1 0,-20 1 16,-1 0-16,0 0 0,0 0 0,-21 0 16,21-22-16,0 1 0,-21 21 0,0-22 15,22 1-15,-22 0 0,21 21 16,-21-1-16,0 1 0,0 42 31,-21 1-31,-1-1 16,1 21-16,21-21 0,-21 22 0,0-22 15,0 21-15,21-21 0,0 0 0,0 1 16,-21-1-16,21 0 0,0 0 16,-22-21-16,22 21 0,0-42 46,22 21-46,-1-21 0,-21 0 0,21 0 16,0-1-16,0 1 0,0-21 0,1 21 16,-1-22-16,0 22 0,0 0 15,0-21-15,0 42 0,1-21 0,-22-1 16,0 44 0,0-1-16,0 0 0,0 0 15,0 21-15,0-20 0,0 20 16,0-21-16,0 21 0,0-20 0,0-1 15,0 21-15,0-21 0,21-21 0,0 21 16,0 1-16,0-22 16,0 0-16,1 0 0,20 0 0,-21 0 15,21 0-15,-20 0 0,20 0 0,-21-22 16,21 1-16,-20 21 0,20-21 16,-21 0-16,0 0 0,0 0 0,1-22 15,-1 22-15,0 0 0,-21-21 16,0 20-16,21 1 0,-21 0 15,0 0-15,0 0 0,0 42 32,-21 0-32,0 0 0,0 0 15,21 22-15,0-22 0,-22 21 0,22-21 16,0 1-16,-21-1 0,21 21 0,0-21 16,0 0-16,0 1 15,21-1-15,1-21 0,-1 0 0,0 0 16,21 21-16,-21-21 0,22 0 0,-22 0 15,21 0-15,-21 0 0,22-21 16,-22 0-16,0 21 0,21-22 16,-20 1-16,-1 0 0,0 0 0,-21 0 15,0 0-15,0-22 0,0 22 0,0-21 16,0-1-16,0 22 0,0-21 16,-21 21-16,0-22 0,21 22 0,-22 21 15,1-21-15,0 21 0,-21 0 16,-1 0-16,22 0 0,0 21 15,-21 0-15,21 1 0,-1-1 0,1 0 16,0 0-16,21 21 0,0-20 0,0-1 16,0 0-16,0 0 15,21 0-15,0-21 0,1 0 0,-1 0 16,0 0-16,21 0 0,-21 0 16,22 0-16</inkml:trace>
  <inkml:trace contextRef="#ctx0" brushRef="#br0" timeOffset="50518.41">31009 4445 0,'0'0'15,"21"-42"-15,-21-1 0,0 22 0,0-21 16,0 21-16,0 0 0,0 42 16,0 0-1,0 21-15,-21-21 0,0 22 16,21-1-16,-21 0 0,0 1 15,21-1-15,-22 0 0,1 1 0,21 20 16,-21-20-16,21-1 0,-21 0 0,0 1 16,21-1-16,0 0 0,0-21 15,0 22-15,0-22 0,-21 0 0,21 0 16,0 0-16,0 1 16,0-44-1,21 1-15,0 21 16,0-21-16</inkml:trace>
  <inkml:trace contextRef="#ctx0" brushRef="#br0" timeOffset="51357.83">31432 4424 0,'0'0'16,"0"-106"0,0 85-16,0 42 15,-21 0-15,0 0 16,21 1-16,-21 20 0,-21 0 0,20 1 15,1-1-15,0 0 0,0 1 0,0 20 16,0-21-16,-1 1 0,22 20 16,-21-20-16,21-1 0,-21-21 0,21 21 15,-21-20-15,21-1 16,0 0-16,0 0 0,21-21 31,0-21-15,-21 0-16,21 0 0,1-1 0,-1 1 15,0 0-15,0 0 0,0 0 0,0 21 16,-21-21-16,22 21 16,-22 21-1,0 0-15,0 0 16,0 0-16,0 0 0,0 1 16,21-1-16,-21 0 15,21-21-15,-21 21 0,21-21 16,0 0-16,0 0 0,1 0 0,-1 0 15,0 0-15,0 0 0,21 0 0,-20 0 16,20 0-16,-21-21 0,0 0 16,22 21-16,-22-21 0,0-1 0,0 1 15,0-21-15,-21 21 0,21 0 0,-21-22 16,22 22-16,-22 0 0,0 0 16,-22 21-1,1 0-15,0 21 16,0 0-16,21 0 0,-21 0 0,0 1 15,-1 20-15,1-21 0,0 0 16,21 0-16,0 22 0,0-22 16,0 0-16,0 0 0,0 0 15,21-21-15,0 0 16,1 0-16,-1 0 0,0 0 16,0 0-16,0 0 0,0-21 0,1 0 15,20 21-15,-21-21 0,0 0 0,0-22 16,1 22-16,-1 0 0,0-21 15,0 21-15,0-22 0,0 22 0,-21 0 16,0 0-16,22 0 0,-22 42 31,0 0-31,-22 0 16,22 0-16,0 0 0,0 1 16,0-1-16,0 0 0,0 0 0,0 0 15,0 0-15,0 1 0,22-1 16,-1-21-16,0 0 0,-21 21 0,21-21 15,0 0-15,0 0 0,1 0 16,-1 0-16,-21-21 16,21 0-16,0-1 0,-21 1 15,0 0-15,0-21 16,0 21-16,0-1 0,0 1 0,-21 0 16</inkml:trace>
  <inkml:trace contextRef="#ctx0" brushRef="#br0" timeOffset="51594.37">30734 4509 0,'-64'0'0,"128"0"0,-170 21 16,85-21-16,0 0 0,42 0 31,0 0-31,21 0 0,1 0 16,-1 0-16,22 0 0,-22 21 0,21-21 15,1 0-15,-1 0 0,-20 0 0,-1 0 16,0 0-16,1 0 0,-43 21 16,-21-21-1,-22 0-15,1 21 0,-22-21 16</inkml:trace>
  <inkml:trace contextRef="#ctx0" brushRef="#br0" timeOffset="52806.16">2286 6879 0,'0'0'0,"21"-21"16,0 0-16,0 0 0,1 21 0,-1-21 16,-21-1-16,0 1 0,0 0 15,0 0-15,0 0 0,0 0 0,0-1 16,-21 1-16,-1 0 0,-20 21 16,21-21-16,0 21 15,0 0-15,-22 0 0,22 0 0,0 21 16,-21 0-16,20 0 0,1 1 15,0-1-15,0 21 0,0 0 0,0 1 16,-1-1-16,1 0 0,21 1 16,-21 20-16,21-20 0,0 20 0,0-21 15,0 22-15,0-22 0,0 1 0,0-1 16,21 0-16,0 1 0,-21-1 16,22 0-16,-1-21 0,0 1 0,0-1 15,0 0-15,22-21 0,-1 0 16,0 0-16,1 0 0,-1 0 0,0-21 15,1 0-15,20-1 0,-21 1 0,1-21 16,-1 0-16,0 20 16,1-20-16,-1 0 0,-21-1 0,0 1 15,1 0-15,-1-1 0,-21 1 0,0 0 16,0-1-16,21 1 0,-21 0 16,0 21-16,0-22 0,0 22 0,0-21 15,0 21-15,0-1 0,0 1 16,-21 21-16,21 21 15,0 1-15,0-1 16,0 0-16,0 21 0,0-21 16,0 22-16,0-22 0,0 21 0,-21 1 15,21-1-15,0-21 0,0 21 0,0 1 16,0-22-16,0 0 16,0 43-16,0-43 0,0 0 15,0 0-15,0 0 16,21-42 15,0 0-31</inkml:trace>
  <inkml:trace contextRef="#ctx0" brushRef="#br0" timeOffset="54050.56">3365 7176 0,'0'0'0,"22"0"0,20-64 16,-42 43-1,0 0-15,0 0 0,0-1 16,0 1-16,0 0 0,-21 21 16,0-21-16,21 0 0,-22 21 15,1 0-15,0 0 0,0 0 0,0 0 16,0 0-16,-1 0 0,1 21 0,0-21 16,0 21-16,0 0 0,0 22 15,-1-22-15,1 21 0,21 0 0,-21-20 16,0 20-16,0 0 0,21-21 0,0 22 15,0-22-15,0 21 0,0-21 16,0 1-16,0-1 0,0 0 16,21-21-1,0 0-15,0 0 0,0 0 16,1-21-16,-1 0 0,0 21 0,0-22 16,21 1-16,-20 0 0,-1-21 0,0 21 15,0-1-15,-21-20 0,21 21 16,0-21-16,-21 20 0,22 1 0,-22-21 15,0 21-15,0 0 0,0-1 16,0 44 15,-22-1-31,22 0 0,-21 0 16,21 0-16,-21 0 0,21 1 16,0 20-16,0-21 0,0 0 15,0 22-15,0-22 0,0 0 0,0 0 16,0 0-16,0 0 0,21-21 0,0 22 15,1-22-15,-1 0 16,21 0-16,-21 0 0,0 0 0,1 0 16,20 0-16,-21 0 0,0-22 0,22 1 15,-22 21-15,0-21 0,21 0 16,-21 0-16,1 0 0,20-1 0,-21-20 16,-21 21-16,21 0 0,0 0 15,-21-1-15,22 1 0,-22 0 0,0 0 16,-22 42 15,1 0-31,21 0 0,-21 1 0,21-1 16,0 0-16,0 0 0,0 0 15,0 0-15,0 1 0,0-1 0,0 0 16,0 0-16,0 0 0,21-21 0,0 21 16,1-21-16,-22 22 0,21-22 15,-21-22 32,-21 22-47,21-21 0,-22 21 16,1-21-1,0 21-15,0 0 0,0 0 16,0 21 0,21 0-1,0 1-15,0-1 16,0 0-16,21-21 15,0 21-15,0-21 16,0 0-16,0 0 0,1 0 0,-1 0 16,0 0-16,0 0 0,21 0 0,-20-21 15,20 21-15,-21-21 0,21 0 16,-20 21-16,20-22 0,0 1 16,-21 0-16,22 0 0,-1 0 0,-21 0 15,0-1-15,22-20 16,-22 21-16,-21 0 0,0 0 0,0-1 0,0 1 15,0 0-15,0 0 16,-21 21 0,21 21-1,0 0-15,0 0 0,0 1 0,0-1 16,0 0-16,0 0 0,0 0 16,0 0-16,0 22 0,0-22 0,0 0 15,0 0-15,0 0 0,0 1 16,0-1-16,0 0 0,0 0 15,0 0-15,0 0 16,-21-21 0,-1 0-16,1 0 0,0 0 15,0 0-15,0 0 16,0 0-16,-1 0 16,22-21 15,0 0-16,22 0-15,-1 0 0,21 0 16,-21-22-16</inkml:trace>
  <inkml:trace contextRef="#ctx0" brushRef="#br0" timeOffset="54442.8">5397 6773 0,'-21'-21'15,"0"21"-15,21-21 78,0 0-62,0 42 31,0 0-31,0 0-16,0 1 0,0-1 0,0 0 15,-21-21-15,0 21 0,0 0 16,21 0-16,-22 1 0,1-22 0,0 21 15,0-21-15,21 21 16</inkml:trace>
  <inkml:trace contextRef="#ctx0" brushRef="#br0" timeOffset="54642.93">5440 6773 0,'0'0'0,"21"0"0,-21-21 16,21 21-16,0-21 15,0 21-15,-21 21 32,0 0-32,0 1 15,0-1-15,0 0 16,0 0-16,-21-21 0,0 21 0,0-21 16,0 21-16,0-21 15,-1 0-15,1 0 0</inkml:trace>
  <inkml:trace contextRef="#ctx0" brushRef="#br0" timeOffset="87687.55">1820 9440 0,'0'-21'0,"0"0"0,0 0 16,0 0-16,0 0 0,0-1 16,0 1-16,0 0 15,0 0-15,0 0 0,0 0 16,0-1-16,0 1 16,0 0-16,0 42 62,0 0-62,0 1 0,0 20 0,0-21 16,0 21-16,0-20 0,0 20 15,0 0-15,0 1 0,0-1 0,0 0 16,0 1-16,0-22 0,0 21 0,0 0 16,0-20-16,0 20 0,0-21 15,0 0-15,0 0 0,0 1 0,0-1 16,0 0-16,0-42 62,0 0-62,0-1 16,0 1-16,0 0 16,0 0-1,0 0-15,0 0 16,0-1-1,0 1 1</inkml:trace>
  <inkml:trace contextRef="#ctx0" brushRef="#br0" timeOffset="88335.4">2180 9546 0,'0'-21'15,"0"42"32,0 0-31,0 1-16,0-1 31,21-21 0,0-21-15,-21-1-1,0 1 1,0 0-16,-21 21 31,0 0-15,21 21-16,0 0 16,0 1-16,0-1 15,21-21 16,0 0-15,-21-21 0,0 42 77</inkml:trace>
  <inkml:trace contextRef="#ctx0" brushRef="#br0" timeOffset="89066.31">3958 9229 0,'0'0'0,"0"-21"0,21-1 16,-21-20 0,0 21-16,0 0 0,0 0 15,0-1-15,0 44 32,0-1-32,0 0 15,0 0-15,0 21 0,0 1 0,0-1 16,0 22-16,0-22 15,0 21-15,0 1 0,-21-1 0,21 1 16,-21-1-16,21 1 0,0-1 0,-21 1 16,0-22-16,21 22 0,-22-22 15,22 0-15,0-20 0,0 20 0,-21-21 16,21 21-16,0-20 0,-21-1 0,21 0 16,0 0-16,0-42 46,0 0-46,0 0 0,0-1 16,0 1-16,0-21 0,0 0 16,0-1-16,0 1 0</inkml:trace>
  <inkml:trace contextRef="#ctx0" brushRef="#br0" timeOffset="89366.25">3789 9462 0,'0'0'0,"-21"-22"0,-1-41 16,22 21-16,-21 20 0,21-20 15,0 0-15,0-1 0,21 22 0,1 0 16,-1-21-16,0 21 0,21-1 16,1 22-16,-1-21 0,0 21 0,1 0 15,-1 0-15,21 0 0,-20 21 16,-1 1-16,0-1 0,1 21 16,-22 0-16,-21-20 0,0 20 0,0 0 15,0 1-15,-21-22 0,0 21 16,-1 0-16,-20-20 0,21 20 0,-21-21 15,20 21-15,-20-20 0,21-1 0,0 0 16,0 0-16,-1 0 0,22 0 16,0 1-16,0-1 0,0 0 15,0 0 1,22-21-16,-1 0 0,0 0 0,0 0 16,0 0-16</inkml:trace>
  <inkml:trace contextRef="#ctx0" brushRef="#br0" timeOffset="89882.45">4487 9800 0,'0'0'0,"0"-21"16,0 42 15,0 0-15,0 1-16,0-1 0,0 0 0,-21 0 15,21 0-15,-21 0 0,21 1 16,0 20-16,0-21 0,0 0 16,0 0-16,0 1 0,0-1 15,0 0-15,0 0 16,21-21-16,0 0 0,0 0 16,1 0-16,-1 0 0,0 0 0,21-21 15,-21 0-15,1 21 0,-1-21 0,21-1 16,-21 1-16,0 0 0,1 0 15,-1 0-15,0-22 0,0 22 0,0 0 16,-21 0-16,0-21 0,0 20 16,0 1-16,-21 42 47,21 1-47,-21-1 0,21 0 0,-21 21 15,21-21-15,0 1 0,0-1 0,0 0 16,0 0-16,0 0 0,0 0 15,0 1-15,0-1 0,21-21 16,0 0-16,0 21 0,0-21 0,1 0 16,-1 0-16,0 0 0,0 0 15,0 0-15,22-21 0,-22 21 0,0-21 16,0-1-16,21 1 0,-42 0 0,22 0 16,-1-21-16,0-1 0,0 22 0,0-21 15,0-22-15</inkml:trace>
  <inkml:trace contextRef="#ctx0" brushRef="#br0" timeOffset="90406.28">5397 9250 0,'0'-21'16,"0"42"-16,0-85 0,0 22 0,0 21 0,0 0 15,0 0-15,0-1 0,-21 22 16,0 0-16,21 22 16,0-1-16,-21 0 0,21 21 15,0 1-15,0-1 0,-21 0 16,21 1-16,0-1 0,0 21 0,0-20 15,0 20-15,0-20 0,0 20 0,0-21 16,0 1-16,0-1 16,0 0-16,0-20 0,0 20 0,0-21 15,-21 0-15,21 0 0,0 1 0,0-1 16,-22-21 0,22-21-1,0-1 1,0 1-16,0 0 15,0 0-15,0-21 0,0 20 16,22 1-16,-1 0 0,0 0 0,0 0 16,0 0-16,0 21 0,22-22 15,-22 1-15,21 21 0,-21 0 16,1 0-16,20 0 0,-21 0 0,0 21 16,0 1-16,1-1 0,-1 0 15,-21 0-15,21 0 0,-21 0 0,0 1 16,0-1-16,0 0 0,-21 0 0,0 0 15,-1 0-15,1 1 0,0-1 16,-21-21-16,21 21 0,-1 0 0,-20-21 16,21 0-16,0 21 0,0-21 0,-1 0 15,1 0-15,0 0 16,0 0-16,21-21 31,21 0-31,0 0 16,0 21-16,1-21 0,-1-1 15,21 1-15</inkml:trace>
  <inkml:trace contextRef="#ctx0" brushRef="#br0" timeOffset="91370.31">6244 9038 0,'0'0'0,"0"-21"31,-21 21-31,0 21 16,21 0-16,-21 1 0,21-1 0,0 21 15,-22 0-15,22-20 0,-21 20 0,21 21 16,-21-20-16,21-1 0,0 22 16,-21-22-16,21 21 0,-21-20 0,21-1 15,0 22-15,0-22 0,0-21 0,0 21 16,0-20-16,0 20 0,0-21 15,21 0-15,0 0 0,0-21 16,0 0-16,1 0 0,-1 0 0,0 0 16,0 0-16,0 0 15,0-21-15,22 0 0,-43 0 16,21 0-16,0-22 0,0 22 0,0 0 16,1-21-16,-22 21 0,21-1 15,-21 1-15,21 0 0,-21 0 0,0 0 16,0 42-1,0 0 1,0 0-16,-21 22 0,21-22 16,0 0-16,-21 0 0,21 0 0,0 22 15,0-22-15,0 0 0,0 0 16,21 0-16,0-21 0,0 21 16,0-21-16,0 0 0,1 0 0,-1 0 15,0 0-15,0 0 16,0 0-16,0 0 0,1-21 15,-1 0-15,0 21 0,0-21 0,0 0 16,0-22-16,1 22 0,-1-21 0,0 21 16,0-22-16,0 1 0,0 0 15,1 21-15,-1-22 0,0 22 0,0 0 16,-21 0-16,21 21 0,0 0 16,-21 21-1,0 0 1,0 0-16,0 0 15,0 1 1,0-44 31,0 1-47,0 0 16,0 0-16,-21 21 31,0 0-16,0 0-15,0 0 0,0 21 16,-1 0-16,1 0 0,0 1 16,0-1-16,0 0 0,0 21 15,21-21-15,-22 1 0,22 20 0,0-21 0,0 0 16,0 0-16,0 1 0,0-1 16,0 0-16,0 0 0,22-21 15,-1 21-15,0-21 0,0 0 0,0 21 16,0-21-16,1 0 0,20 0 0,-21 0 15,0 0-15,0 0 0,1 0 16,-1-21-16,0 21 0,0-21 0,0 0 16,-21 0-16,21 0 0,-21-1 15,22 22-15,-22-21 0,0 0 0,0 0 16,0 0-16,0 0 0,0-1 16,0 1-16,0 0 0</inkml:trace>
  <inkml:trace contextRef="#ctx0" brushRef="#br0" timeOffset="91630.82">6752 9059 0,'0'22'78,"0"-1"-62,0 0-1</inkml:trace>
  <inkml:trace contextRef="#ctx0" brushRef="#br0" timeOffset="92660.44">2117 11388 0,'0'0'16,"-22"0"-16,1 0 0,0 0 0,0 0 15,0 0-15,21-21 16,-21-1-16,-1 1 16,22 0-16,0 0 15,0 0 1,0 0-16,0-1 16,22 22-16,-1-21 0,0 21 15,0 0-15,0 0 0,0 0 16,1 0-16,-1 21 15,0 1-15,-21 20 0,21 0 0,-21 1 16,21-1-16,-21 0 0,0 1 16,0-1-16,0 0 0,0 22 0,-21-22 15,0 0-15,-21 1 0,20-1 16,1 0-16,-21 1 0,21-1 0,-22-21 16,22 22-16,-21-22 0,21 0 0,0 0 15,-1 0-15,1-21 16,0 0-16,0 0 0,0 0 0,0 0 15,21-21 1,-22 0-16,22 0 0,0-22 0,0 22 16,0-21-16,0 21 0,0-22 15,0 1-15,0 21 0,0-21 0,0 20 16,0-20-16,22 21 0,-1 0 0,-21 0 16,21-1-16,0 22 0,0 0 15,0 0-15,1 0 0,-22 22 16,21-22-16,0 21 0,0 0 15,0 0-15,-21 0 0,21 0 0,1 22 16,-22-22-16,21 0 0,-21 0 16,0 0-16,21 1 0,-21-1 15,21 0-15,-21 0 0,0 0 16,21 0-16,-21 1 16,21-22-1,1 0 1,-22-22-16,21 22 0,-21-21 0,21 0 15,0 21-15</inkml:trace>
  <inkml:trace contextRef="#ctx0" brushRef="#br0" timeOffset="92844.6">2730 11726 0,'0'0'15,"22"-21"1,-1 21 31,0-21-32,0 21-15,0 0 16</inkml:trace>
  <inkml:trace contextRef="#ctx0" brushRef="#br0" timeOffset="93160.54">3831 11176 0,'0'0'15,"21"-21"-15,-21 0 0,0 0 0,0-1 16,0 1-16,-21 21 0,0 0 16,0 0-16,0 0 0,-1 43 15,22-22-15,0 21 0,-21 0 16,21 22-16,-21-1 0,21-20 0,0 20 15,-21 1-15,0-22 0,0 22 16,-1-1-16,22-21 0,-21 22 16,21-22-16,-21 1 0,0-1 0,21 0 15,0 1-15,0-22 0,-21 21 16,21-21-16,0 0 0,0 1 16,0-44 15,0-20-31,21 21 0,-21-21 15,21 20-15</inkml:trace>
  <inkml:trace contextRef="#ctx0" brushRef="#br0" timeOffset="93438.05">3619 11324 0,'0'-42'16,"0"84"-16,0-105 0,0 20 0,0 22 0,0 0 15,22 0-15,-1 0 0,0 0 16,21-1-16,-21 1 0,22 0 0,-22 21 15,21 0-15,1 0 0,-1 0 16,-21 0-16,21 0 0,-20 0 0,-1 0 16,0 21-16,-21 0 0,0 22 0,0-22 15,0 0-15,0 21 0,0 1 16,-21-22-16,-22 21 0,22 1 0,-21-1 16,-22 21-16,22-41 15,0 20-15,-1-21 0,22 21 16,0-20-16,-21-1 0,42 0 0,0 0 15,0 0-15,0 0 0,0 1 16,21-22-16,0 21 16,0-21-16</inkml:trace>
  <inkml:trace contextRef="#ctx0" brushRef="#br0" timeOffset="94051.4">3958 12065 0,'21'-21'32,"0"0"-32,1 0 15,-22-1-15,21 1 0,0 0 16,0 0-16,-21-21 0,21 20 0,0 1 16,1-21-16,-1 0 0,0 20 0,0-20 15,0 21-15,-21 0 0,0 0 16,0-22-16,0 22 0,0 0 15,-21 21-15,0 0 0,0 0 16,0 0-16,-1 0 0,1 0 16,0 21-16,21 0 0,-21 0 15,21 1-15,0-1 0,0 0 16,0 0-16,0 0 0,0 0 16,0 1-16,21-1 0,0 0 0,0 0 15,-21 0-15,22 0 0,-22 1 0,21-1 16,-21 0-16,0 0 0,0 0 15,0 0-15,21 1 0,-21-1 0,21 0 16,-21 0-16,21-21 16,0 0-16,1 0 0,-1 0 15,0 0-15,0 0 0,0 0 0,0-21 16,22 0-16,-22 0 0,0-1 0,0 1 16,22 0-16,-22 0 0,0 0 15,0-22-15,-21 22 0,21 0 0,-21 0 16,21 0-16,-21 0 0,0-1 15,0 44 17,0-1-32,0 0 0,-21 0 15,21 0-15,0 0 0,-21 1 0,21-1 16,0 0-16,0 0 0,0 0 16,0 0-16,0 1 15,0-44 32,0 1-47</inkml:trace>
  <inkml:trace contextRef="#ctx0" brushRef="#br0" timeOffset="94226.11">4678 11536 0,'0'0'0,"0"-21"0,-21 21 15,21-21-15,-22 21 0,22-22 16,22 22 31,-1 22-47</inkml:trace>
  <inkml:trace contextRef="#ctx0" brushRef="#br0" timeOffset="94655.32">4974 11578 0,'-21'0'0,"21"21"47,0 1-47,0-1 0,0 0 0,0 0 15,21 0-15,0 22 0,-21-22 16,0 0-16,0 21 0,0-21 0,0 22 16,0-22-16,0 0 0,0 0 0,0 0 15,0 1-15,0-1 0,0 0 16,21-21-16,1 0 16,-1 0-16,-21-21 0,21 21 15,0-21-15,-21-1 0,21 1 16,0 0-16,1-21 0,-1 21 0,-21-1 15,21-20-15,0 21 0,0-21 0,-21 20 16,21-20-16,1 21 0,-22 0 16,0 0-16,21-1 0,-21 1 15,21 21-15,-21-21 0,0 42 47</inkml:trace>
  <inkml:trace contextRef="#ctx0" brushRef="#br0" timeOffset="95719.26">5969 11811 0,'0'0'0,"21"0"0,-21-21 15,0 0-15,21 21 0,-21-21 0,0-1 16,0 1-16,0 0 0,0 0 16,0 0-16,0 0 0,0-1 0,-21 1 15,0 0-15,0 0 0,0 21 16,-1 0-16,-20 0 0,21 0 0,-21 0 16,20 21-16,-20 0 0,21 0 15,-21 1-15,-1-1 0,22 0 16,-21 21-16,21-21 0,-1 1 0,1 20 15,0-21-15,21 21 0,0-20 16,0-1-16,0 21 0,0-21 0,0 0 16,21 1-16,0-1 0,22-21 0,-22 0 15,21 0-15,1 0 0,-22 0 0,21 0 16,0 0-16,1-21 0,-22-1 16,21 1-16,-21 0 0,22 0 0,-22 0 15,0 0-15,-21-22 0,21 22 0,-21 0 16,21 0-16,-21-22 0,0 22 15,0 0-15,0 0 0,0 0 0,0 0 16,-21 21 0,21 21-1,-21 0-15,21 0 0,0 0 16,-21 0-16,21 1 0,0-1 0,0 21 16,0-21-16,0 0 0,0 1 0,0 20 15,21-21-15,0 0 0,-21 0 16,21 1-16,1-22 0,20 21 0,-21-21 15,0 0-15,0 0 0,1 0 0,20 0 16,-21 0-16,0 0 0,22-21 16,-22 21-16,0-22 0,0 1 0,0-21 15,22 21-15,-22 0 0,0-22 16,0 1-16,0 21 0,0-22 0,1-20 16,-1 21-16,0-1 0,0-20 15,0 20-15,0-20 0,-21-1 0,0 22 16,0 0-16,0-22 0,0 22 0,0 21 15,0-22-15,0 22 0,0 0 16,0 0-16,-21 21 0,0 0 16,0 21-16,21 0 0,-21 0 15,0 22-15,-1-1 0,22 0 0,-21 1 16,0-1-16,0 0 0,21 1 16,0 20-16,0-20 0,-21-1 0,21 0 15,0 1-15,0-22 0,0 21 0,0 0 16,0-20-16,21 20 0,-21-21 15,21 0-15,0 0 0,0 1 16,1-1-16,-1 0 0,0-21 0,21 0 16,-21 0-16,22 0 0,-22 0 0,21 0 15,-21 0-15,22 0 0,-22-21 16,21 21-16,-21-21 0,1-1 0,-1 1 16,0 0-16,0 0 0,0-21 0,-21 20 15,0 1-15,0 0 0,0 0 0,0 0 16,0 0-16,-21 21 31,0 21-31,0-21 0,0 21 16,21 0-16,0 0 0,-22 0 15,22 1-15,0-1 0,0 0 0,0 0 16,0 0-16,0 0 0,22 1 0,-1-22 16,-21 21-16,21 0 0,21-21 0,-21 0 15,1 0-15,-1 0 0,0 0 16,0 0-16,21 0 0,-20 0 0,-1-21 15,0 21-15,0-21 0,0 21 0,-21-22 16,21 1-16,1 0 0,-22 0 0,21 21 16,-21-21-16,0 0 15,21-1-15,-21 1 0,0 0 0,0 0 16,0 0-16</inkml:trace>
  <inkml:trace contextRef="#ctx0" brushRef="#br0" timeOffset="95986.32">6604 11324 0,'-21'0'0,"42"0"0,-63 0 0,42-21 0,0 0 15,21 21 1,0-21-16,0 21 0,0-21 16,22 21-16,-22 0 0,21-22 0,0 1 15,1 21-15,-1 0 16,0 0-16,1-21 0,-1 21 0,0 0 15,-20 0-15,20 0 0,-21 0 0,0 0 16,0-21-16,1 21 0,-44 21 31,1-21-15,-21 21-16,0 0 0,-22 1 16,22-1-16</inkml:trace>
  <inkml:trace contextRef="#ctx0" brushRef="#br0" timeOffset="96910.11">1905 13081 0,'0'21'16,"-21"-21"-16,0 0 15,-1 0 1,22-21 0,0 0-1,0 0-15,22 21 16,-1 0-16,0 0 0,0 0 16,0 0-16,0 0 0,1 0 0,-1 0 15,0 0-15,0 21 0,0 0 0,0 0 16,1 0-16,-22 1 0,21-1 15,-21 21-15,0-21 0,0 0 0,-21 1 16,-1-1-16,1 0 16,0 0-16,0 0 0,-21-21 0,20 21 15,1 1-15,0-22 0,0 0 16,0 0-16,0 0 16,21-22 15,21 1-31,0 21 15,0 0-15,0 0 0,0 0 16,1 0-16,20 0 16,-21 0-16,21 21 0,-20 1 0,-1-22 15,0 21-15,-21 0 0,0 0 16,0 0-16,0 0 0,0 1 0,-21-1 16,0-21-16,-1 21 0,-20 0 15,0 0-15,21 0 0,-22-21 0,1 22 16,0-22-16,20 0 0,-20 0 15,21 0-15,0 0 0,0 0 0,-1 0 16,1 0-16,0 0 0,0 0 16,21-22-16,-21 22 0,21-21 15,-21 21 1,21-21 0,0 0 15,21 0-31,0 21 0,0-21 15,0-1-15</inkml:trace>
  <inkml:trace contextRef="#ctx0" brushRef="#br0" timeOffset="97083.79">2625 13356 0,'0'0'0,"42"0"15</inkml:trace>
  <inkml:trace contextRef="#ctx0" brushRef="#br0" timeOffset="99947.53">4233 13653 0,'0'-22'15,"0"1"-15,21 21 0,-21-21 16,22 21-16,-1-21 0,0 0 0,0 21 16,0-21-16,0-1 0,-21 1 15,22 0-15,-22 0 16,0 0-16,0 0 0,-22-1 15,1 1-15,0 0 16,0 21-16,-21-21 0,20 21 0,1 0 16,0 0-16,0 0 0,-21 0 15,20 0-15,1 21 0,0 0 0,0 22 16,-21-22-16,20 21 0,1 0 0,0 1 16,0 20-16,21-20 0,0-1 15,-21 0-15,21-21 0,0 22 0,0-22 16,0 0-16,0 0 0,0 0 0,21 1 15,0-22-15,0 0 16,0 0-16,22 0 0,-22 0 0,21-22 16,-21 1-16,22 0 0,-1 0 15,0 0-15,-20-22 0,20 1 0,0 0 16,1 21-16,-1-43 0,-21 22 0,21-1 16,-20 1-16,-1 0 0,0-1 15,0 1-15,0-21 0,-21 20 0,0 1 16,0 0-16,0 20 0,0-20 15,0 21-15,0 0 0,-21 21 16,0 0-16,0 0 0,21 21 16,-21 0-16,-1 21 0,1-20 15,0 20-15,21 0 0,-21 1 16,21-1-16,-21 21 0,21-20 0,-21-1 16,21 22-16,0-22 0,0 0 15,0 1-15,0-1 0,0 0 0,21 1 16,0-22-16,21 0 0,-21 0 0,1 0 15,20-21-15,0 0 0,1 21 16,-1-21-16,0 0 0,-21 0 0,22 0 16,-1-21-16,0 0 0,1 21 0,-22-21 15,21 0-15,-21-22 0,1 22 16,-1 0-16,0-21 0,-21 21 0,0-22 16,0 22-16,0-21 0,0 21 0,0-1 15,0 1-15,0 0 16,0 0-16,-21 21 0,0 0 0,-1 0 15,1 0-15,0 21 0,0 0 16,21 0-16,0 22 0,0-22 16,-21 21-16,21-21 0,0 22 0,0-1 15,0-21-15,0 0 0,0 22 0,0-22 16,21 0-16,0 0 0,0-21 16,0 21-16,1-21 0,20 0 0,-21 0 15,21 0-15,-20 0 0,20 0 0,0 0 16,22-21-16,-22 0 0,22 0 15,-22 0-15,21-22 0,1 22 16,-22-21-16,22 21 0,-22-22 0,0 1 16,-20 0-16,-1-1 0,0 1 15,0 0-15,-21-1 0,0 22 0,0-21 16,0 21-16,0-22 0,0 22 0,0 0 16,0 0-16,-21 21 0,0 0 15,0 0-15,-1 0 16,1 21-16,21 21 0,0-20 15,-21-1-15,21 21 0,-21 0 16,21 22-16,-21-22 0,21 22 0,0-22 16,-21 22-16,-1-1 0,1 1 0,21-1 15,-21 1-15,0 20 0,21-20 16,-21-1-16,0 22 0,-1 0 16,22-1-16,-21 1 0,21 0 0,-21-22 15,21 22-15,0-22 0,-21 1 0,21-1 16,0-20-16,0 20 0,0-21 15,0 1-15,0-22 0,0 21 0,0-21 16,21-21-16,0 0 0,0 0 0,1 0 16,-1 0-16,21 0 0,-21-21 0,22 0 15,-1-21-15,0 21 0,1-22 16,-1 1-16,0 0 0,1-1 0,-1 1 16,0-64-16,1 43 15,-43-1-15,0 1 0,0-1 0,0 1 16,0 20-16,0-20 0,0-1 15,-22 22-15,1 0 0,0-1 0,-21 1 16,21 0-16,-22 20 0,22 1 0,0 0 16,-21 0-16,20 0 0,1 21 15,0 0-15,0 0 0,21-21 0,21 21 32,0 0-32,22-22 15,-22 22-15,21 0 0,0-21 0,1 0 16,-1 21-16,0-21 0,22 0 0,-22 0 15,1-1-15,-1 1 0,21 0 0,-20-21 16,-1 21-16,0-22 16,-20 22-16,-1-21 0,0 21 0,0-22 15,-21 22-15,0 0 0,0 0 0,0 0 16,0-1-16,0 1 0,-21 0 16,0 21-16,0 0 0,-22 0 15,22 0-15,0 0 0,0 0 0,0 21 16,-1 0-16,1 1 0,0-1 15,0 0-15,0 21 0,0-21 16,-1 22-16,22-22 0,0 21 0,0-21 0,0 1 16,0-1-16,0 0 0,0 0 15,0 0-15,22-21 0,-1 0 16,0 0-16,0 0 0,21 0 0,-20 0 16,-1 0-16,21 0 0,-21-21 0,22 21 15,-22-21-15,21 0 0,-21 0 16,0-1-16,1-20 0,-1 21 0,0 0 15,0 0-15,-21-22 0,21 22 0,-21 0 16,0 0-16,0 42 31,0 0-15,-21 0-16,21 0 0,0 1 16,0-1-16,0 21 0,0-21 15,0 0-15,0 1 0,21-1 0,0 0 16,1 0-16,-1 0 0,0-21 15,0 0-15,0 0 0,22 0 16,-22 0-16,0 0 0,0 0 0,21-21 16,-20 0-16,20 21 0,-21-21 0,0 0 15,0-1-15,1 1 0,-22-21 16,21 21-16,-21-22 0,21 22 0,-21 0 16,0 0-16,0-21 0,0 20 0,0 1 15,0 0-15,0 42 31,0 0-31,0 1 16,0-1-16,0 0 0,0 0 16,0 0-16,0 22 0,0-22 15,0 0-15,0 0 0,0 0 0,0 0 16,0 1-16,21-22 0,0 21 0,0-21 16,1 0-16,-1 0 15,0 0-15,42-21 16,-41 21-16,-1-22 0,0 1 15,0 0-15,-21 0 0,21 0 16,-21-22-16,21 22 0,-21 0 0,22-21 16,-22 21-16,0-1 0,0-20 15,0 21-15,0 0 0,0 42 32,0 0-17,0 0-15,0 0 0,-22 1 0,22-1 16,0 21-16,0-21 0,0 0 15,0 1-15,0-1 0,0 0 0,0 0 16,22 0-16,-22 0 0,21-21 0,0 22 16,0-22-16,0 0 0,0 0 0,22 0 15,-22 0-15,21 0 0,-21 0 16,1 0-16,20-22 0,-21 1 0,21 0 16,-20 0-16,20-43 15,-21 43-15,0-21 0,-21 21 0,21-22 16,-21 1-16,22 0 0,-22-1 15,0 1-15,21-21 0,-21 20 0,0 1 16,0 0-16,0-1 0,0 22 0,0-21 16,0 21-16,0-1 0,0 1 15,0 0-15,-21 42 32,-1 22-32,22-22 0,0 21 15,0 0-15,0 1 0,-21-1 0,21 0 16,0 1-16,0-1 0,0 22 15,0-22-15,0 0 0,0-21 0,0 22 16,0-1-16,21-21 0,1 22 16,-22-22-16,21 0 0,0 0 0,-21 0 15,21-21-15,0 21 0,0-21 16,1 0-16,-1 0 0,0 0 0,0 0 16,0 0-16,0-21 0,1 0 0,-1 0 15,21 0-15,0-43 0,-20 43 16,-1-21-16,0-1 15,0 1-15,0 0 0,0-22 0,1 1 0,-22 20 16,21-20-16,-21-1 0,21 22 16,-21-21-16,0 20 0,0 1 15,0 0-15,0 20 0,0 1 0,0 0 16,-21 42 0,21 0-1,-21 22-15,21-1 0,0 0 0,-22 1 16,22-1-16,0 0 0,0 1 0,0-1 15,0 0-15,0 1 0,-21-1 16,21 0-16,0 1 0,0-1 0,0 0 16,0 1-16,0-1 0,0 0 0,0-20 15,0 20-15,0-21 0,0 0 0,21 0 16,1 1-16,-22-1 0,21 0 16,0-21-16,0 0 0,0 0 15,0 0-15,1 0 0,-1 0 0,0 0 16,0 0-16,0-21 0,0 21 15,1-21-15,-1-1 0,-21 1 0,21 0 16,-21 0-16,21-21 0,-21-22 16,0 43-16,0-21 0,0 20 0</inkml:trace>
  <inkml:trace contextRef="#ctx0" brushRef="#br0" timeOffset="100202.06">8403 13166 0,'0'-21'15,"21"21"1,0 0 0,1 0-16,-1 0 0,21-22 0,0 22 15,-20 0-15,20-21 0,0 21 0,1-21 16,-22 21-16,21 0 0,0-21 16,1 21-16,-22-21 0,21 21 0,-21 0 15,1 0-15,-1-21 0,0 21 0,0 0 16,-42 0 15,0 0-31,-22 0 0,1 0 16,0 0-16,-22 21 0,1 0 0,-22-21 15</inkml:trace>
  <inkml:trace contextRef="#ctx0" brushRef="#br0" timeOffset="101214.84">1355 15071 0,'0'0'15,"21"0"-15,-21-21 0,0 42 47,-21 0-47,21 0 16,-22 21-16,22-20 0,-21 20 15,0 0-15,0 1 0,0-1 0,21-21 16,-21 21-16,-1 1 0,1-22 16,0 21-16,0-21 0,0 1 0,0-1 15,21 0-15,0-42 47,21 21-47,-21-21 0,21 21 16,0 0-16,0-22 15,0 22-15,1 0 0,-1 0 16,21 0-16,-21-21 0,22 21 16,-22 0-16,21-21 0,0 21 0,-20-21 15,20 21-15,-21-21 0,21 0 16,-20 21-16,-1-22 0,-21 1 0,21 0 16,-21 0-16,21 0 0,-21 0 15,0-22-15,0 22 0,0 0 0,0 0 16,0-22-16,0 22 0,0 0 15,0 0-15,-21 21 0,0 0 16,0 21 0,21 0-16,0 0 0,0 22 0,-22-22 15,22 21-15,-21 1 0,21-1 16,-21 0-16,21 1 0,0-1 0,0-21 16,0 21-16,-21 1 0,21-22 15,0 0-15,0 0 0,0 0 0,0 1 16,0-1-16,0 0 15,0-42 32,0 0-47,0-1 0,21 1 16</inkml:trace>
  <inkml:trace contextRef="#ctx0" brushRef="#br0" timeOffset="101414.47">2053 15346 0,'0'0'0,"0"-21"16,0 0 46,21 21-31</inkml:trace>
  <inkml:trace contextRef="#ctx0" brushRef="#br0" timeOffset="101909.97">3852 14944 0,'0'0'0,"21"-43"16,-21 22-16,0 0 0,0 0 15,0-21-15,0 20 0,0 1 0,0 0 16,0 0 0,0 42-16,0 0 15,0 0-15,0 22 0,-21-1 16,21 0-16,-21 22 0,21-1 0,0 22 15,-21-21-15,0-1 0,0 22 0,21-22 16,-22 1-16,1-1 0,0 1 16,0-22-16,0 22 0,0-22 0,21 0 15,0-21-15,0 22 0,0-22 16,0 0-16,0 0 0,0 0 0,0-42 47,0 0-47,-22 0 0,22-21 15,0 20-15,0-20 0</inkml:trace>
  <inkml:trace contextRef="#ctx0" brushRef="#br0" timeOffset="102194.55">3535 15092 0,'-21'-64'0,"42"128"0,-42-170 0,-1 64 16,22-1-16,-21 1 0,21 0 15,0-1-15,0 22 0,21-21 0,22 21 16,-22 0-16,21-1 0,1 1 15,-1 0-15,0 21 0,22 0 0,-22 21 16,0 0-16,22 1 0,-22 20 16,-21 0-16,22-21 0,-22 22 15,-21-1-15,0 0 0,0 1 0,0-1 16,-21 0-16,0 1 0,-1-22 16,-20 21-16,21-21 0,-21 22 0,-1-22 15,22 0-15,-21 0 0,21 0 0,-1 1 16,1-1-16,21 0 0,0 0 15,21-21 1,1 0 0,-1 0-16</inkml:trace>
  <inkml:trace contextRef="#ctx0" brushRef="#br0" timeOffset="102582.36">4127 15388 0,'0'-21'0,"22"0"0,-22 0 16,0 0-16,0-1 0,21 22 16,0 0-1,0 0-15,0 22 0,0-1 16,1 0-16,-1 0 0,0 21 16,-21-20-16,21 20 0,-21-21 0,21 21 15,-21-20-15,0 20 0,0-21 16,0 21-16,0-20 0,0 20 15,0-21-15,0 0 0,0 0 0,0 1 16,-21-22 0,21-22-1,0 1-15,0 0 0,0-21 16,0 21-16,0-1 0,0 1 16,0-21-16,0 21 0,21 0 15,-21-22-15,21 1 0,-21 21 0,0 0 16,22-22-16,-1 22 0,-21 0 0,21 21 15,-21-21-15,21 21 16,0 0-16,0 0 16,1 0-1,-1 0-15</inkml:trace>
  <inkml:trace contextRef="#ctx0" brushRef="#br0" timeOffset="103338.13">5080 15388 0,'21'0'0,"-42"0"0,21 0 47,-21 0-47,0 21 0,-1 1 16,1-22-16,0 21 0,0 0 0,0 0 16,0 0-16,-1 0 0,1 1 15,0-1-15,0 21 0,0-21 0,21 0 16,0 1-16,0-1 0,0 0 15,0 0-15,0 0 0,21 0 16,0 1-16,0-22 0,0 0 0,22 0 16,-22 0-16,21 0 0,-21 0 15,22 0-15,-22-22 0,21 1 0,-21 21 16,1-21-16,-1 0 0,21 0 0,-42 0 16,21-1-16,-21-20 0,0 21 15,0-21-15,0 20 0,0-20 16,0 0-16,0 21 0,0-22 0,-21 22 15,0 0-15,0 0 0,0 0 16,-1-1-16,1 22 0,0 0 0,0 0 16,0 0-16,-22 0 0,22 22 0,0-1 15,0 0-15,0 0 0,0 0 16,-1 0-16,22 1 0,0-1 0,0 0 16,0 0-16,0 0 0,22 0 15,-1 1-15,0-22 0,0 0 16,21 0-16,-20 0 0,-1 0 0,21 0 15,0 0-15,-20 0 0,20 0 16,0-22-16,1 1 0,-1 0 16,0 0-16,22 0 0,-22 0 0,22-1 15,-22-20-15,0 21 0,22-21 0,-22-1 16,-21 22-16,22-21 0,-22-1 16,0 1-16,0 21 0,-21 0 0,0-22 15,0 22-15,0 0 16,0 0-16,-21 21 0,0 0 15,0 0-15,-1 0 0,1 21 0,0 0 16,0 22-16,21-22 0,-21 21 16,0 0-16,21 1 0,-22-1 15,22 0-15,0 1 0,0-1 0,0 0 16,-21 1-16,21-1 0,0 0 16,0-20-16,0 20 0,0-21 0,0 0 15,0 22-15,0-22 0,0 0 16,21 0-16,-21 0 15,22-21-15,-1 0 16,0 0-16,-21-21 16,0 0-16,21 0 0,-21 0 0,0-1 15,0 1-15,0 0 0</inkml:trace>
  <inkml:trace contextRef="#ctx0" brushRef="#br0" timeOffset="103502.33">5524 15409 0,'-42'-21'0,"148"42"0,-170-21 0,1-21 15,42 21-15,0 0 0,21-21 16,42 21 0,-21 0-16,0 0 15,22 0-15,-22 0 0,21 0 0,0-21 16,1 21-16,-1 0 0,22 0 0,-22-21 16,0 21-16,1-21 0,-1 21 15,-21 0-15</inkml:trace>
  <inkml:trace contextRef="#ctx0" brushRef="#br0" timeOffset="103870.29">6181 15473 0,'-22'21'0,"44"-42"0,-44 63 16,22-21-16,0 1 16,22-22-1,-1 0-15,0 0 0,0 0 16,0 0-16,0-22 0,1 22 0,-1-21 15,21 0-15,-21 21 0,0-21 16,1 0-16,-22 0 0,21-1 0,-21 1 16,0 0-16,0 0 0,0 0 0,0 0 15,0-1-15,-21 22 16,-1 0-16,1 0 0,0 0 16,0 0-16,0 22 0,-22-1 0,22 0 15,0 0-15,0 0 0,0 0 0,0 22 16,-1-22-16,1 21 0,21-21 15,0 1-15,0 20 0,0-21 0,0 0 16,0 0-16,0 1 0,0-1 0,21-21 16,-21 21-16,22-21 0,-1 0 15,21 0-15,-21 0 0,0 0 0,22 0 16,-22 0-16,21 0 0,-21 0 0,22-21 16,-22 0-16,21 21 15</inkml:trace>
  <inkml:trace contextRef="#ctx0" brushRef="#br0" timeOffset="104614.91">6964 15346 0,'0'-21'0,"0"42"0,0-63 0,-21 42 15,-1 0 1,1 0-16,0 21 16,0 0-16,0 0 0,0 21 0,-1-20 15,1-1-15,21 21 0,0-21 0,-21 22 16,21-22-16,0 0 0,0 0 15,0 21-15,0-20 0,0-1 16,0 0-16,21-21 0,0 21 0,1 0 16,-1-21-16,0 0 0,0 0 0,21 0 15,1 0-15,-22 0 0,21 0 16,1 0-16,-22 0 0,21-21 0,0 0 16,-20 0-16,-1 0 0,21-1 0,-21-20 15,0 21-15,1-21 0,-1-1 16,0-20-16,0 20 0,-21-20 0,0-1 15,21 22-15,0-21 0,-21 20 0,0 1 16,0 0-16,0-1 0,0 22 16,0 0-16,0 0 0,-21 42 31,21 0-31,-21 0 16,0 0-16,21 22 0,0-1 0,0 0 15,-21 1-15,21-1 0,0 0 0,0 22 16,0-22-16,0 1 0,0-1 15,0-21-15,0 21 0,0-20 0,0 20 16,0-21-16,21 0 0,-21 0 0,21 1 16,0-22-16,0 21 0,1-21 15,-1 0-15,0 0 0,21 0 16,-21 0-16,1 0 0,-1 0 0,21 0 16,-21-21-16,22-1 0,-22 22 0,0-21 15,0 0-15,0 0 16,0 0-16,1 0 0,-22-22 0,0 22 15,0 0-15,0 0 0,0 0 16,-22 21 0,1 0-16,0 0 0,0 0 15,0 0-15,21 21 0,-21 0 0,21 0 16,0 0-16,0 0 16,0 1-16,0-1 0,0 0 0,21 0 15,0 0-15,0-21 0,0 21 0,0 1 16,1-22-16,-1 21 0,21-21 15,-21 0-15,22 0 0,-22 0 16,21 21-16,0-21 0,1 0 0,-22 0 16,21 0-16,1 0 0,-22 0 0,21-21 15,0 21-15,-20-21 0,-1 21 16,21-22-16,-21 22 0,0-21 0,1 0 16,-1 0-16,0 0 0</inkml:trace>
  <inkml:trace contextRef="#ctx0" brushRef="#br0" timeOffset="105176.37">8636 15388 0,'0'-42'0,"0"0"16,0 126-16,0-190 0,0 85 16,-21 21-1,0 0-15,-1 0 0,1 0 0,0 21 0,0-21 16,0 22-16,0-1 16,-22 0-16,22 0 0,0 0 0,0 0 15,21 22-15,-21-22 0,-1 0 0,22 0 16,0 0-16,0 1 0,0-1 15,0 0-15,0 0 0,0 0 0,22 0 16,-1-21-16,0 0 0,0 22 16,0-22-16,22 0 0,-22 0 15,0 0-15,0 0 0,0 0 16,0-22-16,1 1 0,-1 0 0,0 0 16,-21 0-16,21 0 0,0-22 0,0 1 15,1 0-15,-1-1 16,-21-20-16,21 20 0,0-20 0,0-1 15,-21 1-15,0-1 0,21 1 0,-21 21 16,22-22-16,-22 22 0,0-1 16,0 1-16,0 21 0,0-21 0,0 20 15,-22 22 1,1 0-16,0 0 0,21 22 16,-21 20-16,0-21 0,21 21 0,-21 1 15,21-1-15,0 22 0,0-22 0,0 21 16,0 1-16,0-22 0,0 22 15,0-1-15,0-20 0,0-1 0,0 0 16,0 1-16,21-1 0,0-21 16,0 0-16,0 0 0,0 1 15,1-1-15,20-21 0,-21 0 0,0 21 16,0-21-16,22 0 0,-22 0 0,21 0 16,-21 0-16,1-21 0,20 21 0,-21-21 15,0-1-15,0 1 0,1 0 16,-1 0-16,0 0 0,0 0 0,-21-22 15,0 22-15,0 0 0,0-21 0,0 20 16,0 1-16</inkml:trace>
  <inkml:trace contextRef="#ctx0" brushRef="#br0" timeOffset="105503.76">7493 14965 0,'-64'21'0,"128"-42"0,-170 42 0,64-21 0,-1 0 16,22 0-16,0 0 0,42 0 31,0 21-31,1-21 0,20 0 16,0 0-16,1 0 0,-22 0 15,21 0-15,0 0 0,1 0 16,-1 0-16,0 0 0,1 0 0,-1 0 15,-21 0-15,22 0 0,-22 0 0,0 0 16,-21-21-16,21 21 0,0 0 16,-42 0 31,0 0-47,0 0 0,0 21 15</inkml:trace>
  <inkml:trace contextRef="#ctx0" brushRef="#br0" timeOffset="152243.97">13144 10499 0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23:4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1122 0,'0'-21'0,"0"0"0,0-1 16,0 1-16,0 0 0,0 0 16,0 0-16,0 0 0,-21-1 15,21 1-15,0 0 16,0 42 46,0 0-62,0 1 0,0-1 16,0 0-16,0 21 0,0-21 16,0 22-16,0-1 0,0-21 0,0 22 15,0-1-15,0 0 0,0 1 16,0-1-16,0-21 0,0 43 0,-22-22 16,22 0-16,0 1 0,0 20 15,0-21-15,-21 22 0,0-22 0,21 22 16,-21-22-16,21 0 0,-21 1 15,21-1-15,-21 0 0,-1 1 0,22-1 16,0-21-16,0 0 0,-21 1 16,21-1-16,0 0 0,-21-21 15,21 21-15,0-42 47,0 0-47,0 0 0,0-1 16,0 1-16,0 0 0,0-21 0,0-1 15</inkml:trace>
  <inkml:trace contextRef="#ctx0" brushRef="#br0" timeOffset="432.48">1206 1185 0,'-21'-21'15,"42"42"-15,-63-63 0,21 21 16,21 0-16,-21 0 0,21-1 16,0 1-16,0 0 0,0 0 15,21 0-15,0 0 0,0 21 16,0-22-16,22 1 0,-1 21 16,0 0-16,1 0 0,-1 0 15,-21 0-15,22 0 0,-1 0 16,0 0-16,-21 21 0,22-21 0,-22 22 15,0 20-15,0-21 0,0 0 16,-21 0-16,0 22 0,0-22 0,0 21 16,0-21-16,0 22 0,-21-22 15,0 21-15,-21-21 0,21 1 0,-1-1 16,1 0-16,0 0 0,0 21 16,-21-20-16,20-22 0,1 21 0,0 0 15,0 0-15,-21 0 0,20 0 16,1-21-16,0 22 0,0-1 0,0-21 15,0 21-15,-1 0 16,1 0-16,42-21 31,22 0-31,-22 0 0</inkml:trace>
  <inkml:trace contextRef="#ctx0" brushRef="#br0" timeOffset="1140.71">1799 1630 0,'0'0'0,"0"-21"16,21 0-16,0-1 0,-21 1 15,0 0-15,22 21 16,-22 21 15,0 22-15,0-22-16,-22 0 0,22 21 16,0 1-16,-21-1 0,21 0 0,-21-21 15,21 22-15,0-1 0,0 0 16,0 1-16,0-22 0,0 21 15,0-21-15,0 1 0,0-1 0,0 0 0,21 0 16,0 0-16,1-21 16,-1 0-16,0 0 0,0 0 0,0 0 15,0 0-15,1-21 0,-1 0 16,0 0-16,0 0 0,0-1 16,0 1-16,1-21 0,-1 0 0,0 20 15,0-20-15,-21 0 0,21 21 16,0-22-16,-21 22 0,0-21 0,0 21 15,0-1-15,0 1 16,0 0-16,0 42 31,-21 0-15,0 1-16,21-1 0,-21 0 16,21 0-16,0 0 0,-21 0 15,21 1-15,0-1 0,0 0 16,21-21-1,0 0-15,21 0 0,-20 0 16</inkml:trace>
  <inkml:trace contextRef="#ctx0" brushRef="#br0" timeOffset="1743.84">2667 1397 0,'0'0'0,"0"-21"0,0-43 15,0 43 1,0 0-16,-21 21 31,0 21-31,21 0 16,0 1-16,0-1 0,-22 0 0,22 21 16,-21-21-16,0 22 0,21-1 15,-21 0-15,21 1 0,-21-1 0,21 22 16,-21-22-16,-1 0 0,22-21 15,0 22-15,-21-22 0,21 0 16,-21 21-16,21-20 0,0-1 16,0 0-16,0 0 15,0-42 17,0 0-32,0 0 15,0-1-15,0 1 0,0 0 0,21 0 16,0 0-16,1 0 15,-1-1-15,0 1 0,0 0 0,0 21 16,0 0-16,22-21 0,-22 21 16,0 0-16,21 0 0,-20 0 0,-1 0 15,21 0-15,-21 21 0,0 0 16,1-21-16,-1 21 0,-21 1 16,0-1-16,0 0 0,0 0 15,0 0-15,0 0 0,-21 1 16,-1-1-16,1 0 0,-21-21 15,21 21-15,0-21 0,-22 21 0,22-21 16,-21 0-16,21 21 0,-1-21 16,1 22-16,0-22 0,0 0 0,0 0 15,0 0-15,21-22 47,21 22-47,-21-21 0,21 0 16,21 0-16,-21 0 0</inkml:trace>
  <inkml:trace contextRef="#ctx0" brushRef="#br0" timeOffset="2784.37">3514 1122 0,'0'-21'16,"-22"21"-16,1 0 16,21 21-1,-21 0-15,0 0 0,0 0 0,21 1 16,-21 20-16,21-21 0,-22 21 16,22 1-16,-21-22 0,0 21 0,21 1 15,0-1-15,-21 0 0,0 1 0,21-1 16,-21 0-16,21 1 0,0-1 15,0-21-15,0 21 0,0-20 0,0-1 16,0 0-16,0 0 0,0 0 0,21 0 16,0-21-16,0 22 0,0-22 15,0 0-15,1 0 16,-1 0-16,0 0 0,0 0 0,0 0 16,0 0-16,-21-22 0,22 1 15,-1 0-15,0 0 0,0 0 0,0 0 16,-21-1-16,0 1 0,21-21 0,1 21 15,-22 0-15,0-1 16,0 1-16,0 42 47,0 1-47,0-1 0,0 0 0,0 0 16,0 0-16,-22 0 0,22 1 15,0-1-15,0 0 0,0 0 16,0 0-16,0 0 0,22-21 15,-1 22-15,0-22 16,0 0-16,0 0 0,0 0 0,1 0 16,-1 0-16,0 0 0,0-22 0,0 22 15,0-21-15,1 0 0,-1 0 16,0 0-16,0 0 0,0-1 0,0-20 16,22 21-16,-22 0 0,0-22 0,0 22 15,0 0-15,1 0 16,-22 0-16,21 21 0,0-21 0,0 21 15,-21 21 17,0 0-17,0 0 17,21-21-17,-21-21 1,0 0-1,0 0 1,0-1-16,0 1 16,-21 21-1,0 0 1,0 0-16,21 21 16,-21-21-16,-1 22 0,1-1 0,21 0 15,-21 0-15,0 0 0,0 0 16,0 1-16,21 20 0,-22-21 0,22 0 15,-21 0-15,21 1 0,-21-1 0,21 0 16,0 0-16,0 0 0,0 0 16,0 1-16,21-22 0,0 21 0,1-21 15,-1 0-15,0 21 0,21-21 0,-21 0 16,1 0-16,20 0 0,-21 0 16,21 0-16,-20-21 0,-1 21 15,0-21-15,0 21 0,0-22 0,0 1 16,1 21-16,-1-21 0,0 0 15,-21 0-15,0 0 0,0-1 0,21-20 16,-21 21-16,21 0 0,-21 0 16,0-1-16</inkml:trace>
  <inkml:trace contextRef="#ctx0" brushRef="#br0" timeOffset="3124.48">4106 1228 0,'-21'0'0,"42"0"0,-63 0 16,42 21-16,0 0 31,21-21-15,0 0-16,0 0 15,-21-21-15,22 21 16,-22-21-16,0 0 31,-22 21-31,1 0 0,0 0 16,0 0 0,0 21-16,21 0 15,0 0-15,0 0 16,0 0-16,0 1 15</inkml:trace>
  <inkml:trace contextRef="#ctx0" brushRef="#br0" timeOffset="3700.42">1482 2244 0,'-43'0'0,"86"0"0,-128 21 0,43-21 0,20 0 16,-20 0-16,21 0 0,0 0 16,0 0-16,21 21 31,21-21-15,-21 21-16,42-21 0,-21 0 0,22 0 15,-1 0-15,0 21 0,1-21 16,20 0-16,22 0 0,-22 0 0,22 0 15,0 0-15,-1 0 0,22 0 16,0 0-16,0 0 0,21 0 0,0 0 16,0 0-16,21 0 0,-21 0 15,0 0-15,0 0 0,-21 0 16,21 0-16,0 0 0,-21 0 0,-1 0 16,-20 0-16,21 0 0,-43 0 0,22 0 15,-43 0-15,22 0 0,-22 0 16,1 0-16,-1 0 0,-21 0 15,0 0-15,0 0 32,1 0-17,-1 0-15,0-21 16,0 0-16,21 21 0,1 0 0</inkml:trace>
  <inkml:trace contextRef="#ctx0" brushRef="#br0" timeOffset="4497.37">5715 1990 0,'0'0'0,"-21"0"0,0 0 16,-1 0-16,1-21 0,0 21 16,0 0-16,21-22 0,-21 22 15,0 0-15,-1 0 0,44 0 63,-1 0-48,21 0-15,0 0 0,1 0 16,-1 0-16,0 22 0,22-22 16,-1 0-16,1 0 0,-1 0 0,1 0 15,-1 0-15,-20 0 0,20 0 0,1 0 16,-22 0-16,0 0 0,-20 0 15,20 0-15,-21-22 0,0 22 0,0 0 16,-21-21-16,0 0 0,0 0 16,0 0-1,0 0-15,-21 21 0,0 0 16,0-22-16,0 22 0,0-21 0,-1 21 16,1 0-16,0 0 0,0 0 15,0 0-15,0 0 16,42 0 31,0 0-47,0 0 0,0 0 15,0 0-15,1 0 0,-1 0 0,21 0 16,-21 0-16,0 0 0,1 0 16,-1 0-16,0 0 0,0 21 15,-21 1-15,0-1 16,0 0-16,-21 0 15,0 0-15,0 0 16,-1-21-16,1 22 0,0-1 0,0 0 16,0 0-16,0 0 0,-1-21 0,1 21 15,0 1-15,0-1 0,0 0 16,0 0-16,-1-21 16,22 21-16,-21-21 0,0 0 15,21-21 1</inkml:trace>
  <inkml:trace contextRef="#ctx0" brushRef="#br0" timeOffset="5640.3">7959 1122 0,'0'0'0,"0"-21"0,0 0 0,21-1 0,-21 1 16,21 0-16,-21-21 15,0 21-15,0-1 0,0 1 16,0 64 15,-21-22-31,0 21 0,21 0 0,-22 22 16,1-1-16,21 1 0,-21-1 0,0 1 16,0-1-16,0 1 0,-1 21 15,1-22-15,0 1 0,0-1 16,0 1-16,0-22 0,-1 0 0,1 22 15,0-43-15,21 21 0,0 1 16,0-22-16,-21 0 0,21 0 0,0 0 16,0 0-16,0-42 31,0 0-31,0 0 16,0 0-16,0-22 0,21 1 0,-21 0 15,21-1-15,0-20 0,1-1 16,20 1-16,-21-22 0,0 22 0,22-1 15,-22-20-15,21 20 0,-21-21 0,22 22 16,-22-1-16,0 1 16,0-1-16,0 1 0,0 21 0,1-1 15,-1 1-15,0 0 0,-21 20 16,21 1-16,0 21 16,-21 21-16,21 1 0,1 20 0,-22 0 15,21 22-15,0-22 0,-21 22 16,0 20-16,21-20 0,-21-1 0,0 22 15,0-22-15,0 1 0,0 21 0,0-22 16,0 1-16,0-1 0,0-21 16,0 22-16,0-22 0,0 1 0,0-1 15,0-21-15,0 21 0,0-20 16,0-1-16,0 21 0,0-21 16,0 0-16,0 1 0,-21-22 15,0 0 1,0 0-16,-1-22 15,1 22-15,0-21 0,0 0 16</inkml:trace>
  <inkml:trace contextRef="#ctx0" brushRef="#br0" timeOffset="6784.53">7705 2032 0,'0'0'16,"-64"-21"0,64 0-16,0 0 15,21 21 1,0-22-16,22 22 0,-1-21 15,0 0-15,22 21 0,-1-21 0,1 0 16,-1 0-16,1-1 0,-1 1 0,1 0 16,-1 0-16,-20 0 0,20 0 15,1-1-15,-22 1 0,0 0 0,1 21 16,-22-21-16,21 21 0,-21 0 16,1 0-16,-22 21 15,0 0-15,0 0 16,0 1-16,0-1 0,0 21 15,-22-21-15,1 22 0,21-22 16,-21 21-16,0-21 0,21 22 0,0-22 16,-21 0-16,21 0 0,0 0 0,-21 0 15,21 1-15,21-22 32,0 0-32,0-22 0,0 1 15,0 21-15,1-21 0,-1 0 16,-21 0-16,21 0 0,0-1 0,0 1 15,0-21-15,1 21 0,-1 0 0,-21-1 16,21 1-16,-21 0 0,21 0 16,-21 0-1,0 42 1,0 0-16,0 0 16,0 0-16,0 1 0,0-1 0,0 0 15,-21 0-15,21 21 0,0-20 0,0-1 16,0 0-16,0 0 0,0 0 15,0 0-15,21-21 16,0 22-16,22-22 0,-22 0 0,0 0 16,21 0-16,-21 0 0,22 0 0,-22-22 15,21 22-15,-21-21 0,1 0 16,-1 0-16,0 21 0,0-21 0,0 0 16,0-22-16,-21 22 0,0 0 0,22 0 15,-1 0 1,-21-1-16,0 44 31,0-1-15,-21 0-16,21 0 0,-22 0 0,22 0 15,0 1-15,0-1 0,0 0 0,0 0 16,0 0-16,0 0 0,0 1 16,22-22-16,-1 0 15,21 0-15,-21 0 0,0 0 16,1 0-16,-1-22 0,0 22 0,21-21 15,-21 0-15,1 21 0,-1-21 16,0 0-16,0 0 0,0-1 16,0 1-16,-21 0 0,0 0 0,22 0 15,-22-22-15,21 22 0,-21 0 16,0 0-16,0 0 0,0 0 16,0 42 15,0 0-31,0 0 0,0 21 15,-21-20-15,-1 20 0,1 0 0,21-21 16,-21 22-16,21-1 0,-21 22 0,0-22 16,21 0-16,0 1 0,0 20 15,-21 1-15,21-22 0,-22 21 16,1 1-16,21-1 0,-21 1 0,21 21 16,-21-22-16,21 1 0,-21-1 0,21 1 15,-21-1-15,21 1 0,-22-22 16,1 21-16,21-20 0,-21-1 0,0 0 15,21 1-15,-21-22 0,-22 21 16,22-21-16,0-21 0,0 0 0,0 0 16,0 0-16,-1-21 0,1 0 0,0 0 15,0-21-15,0-1 0,0 1 16,-1 0-16,22-22 0,0 22 0,0-22 16,0 1-16,0-22 0,0 22 0,0-22 15,22 21-15,-22 1 0,21-1 16,21 1-16,-21-1 0,0 1 15,22 21-15,-22-1 0,0 1 0,21 0 16,-20-1-16,-1 1 0,21 21 0,-21-22 16,22 1-16</inkml:trace>
  <inkml:trace contextRef="#ctx0" brushRef="#br0" timeOffset="7700.83">11493 1842 0,'0'-22'0,"0"44"0,0-65 16,0 22-16,0 0 0,0 0 15,0 0-15,0 42 31,0 21-15,0-21-16,0 0 0,0 22 0,0-1 16,0 0-16,-21-20 0,21 20 0,-21 0 15,21-21-15,-21 22 0,21-22 16,0 0-16,-21 0 0,21 0 0,-21 1 16,21-1-16,0 0 15,0-42 16,0 0-31,0-1 0,0 1 16,0 0-16,0 0 0,0 0 0,21-22 16,-21 22-16,21-21 0,-21 0 0,0-1 15,21 22-15,0-21 0,-21-1 16,21 22-16,-21 0 0,22 0 0,-1 0 16,0 21-16,0 0 15,0 21-15,0 0 0,-21 0 0,22 0 16,-1 1-16,0 20 0,-21-21 15,0 21-15,21-20 0,-21-1 0,0 21 16,0-21-16,0 0 0,0 1 16,0-1-16,0 0 0,0 0 0,0 0 15,0-42 32,0 0-47,0 0 16,0 0-16,0-1 0,0 1 0,0-21 15,21 21-15,0 0 0,1-22 16,-1 22-16,0-21 0,21 21 0,1-1 16,-22 1-16,21 21 0,0 0 15,-20 0-15,20 0 0,0 0 0,1 0 16,-22 43-16,0-22 0,0 0 16,0 0-16,-21 21 0,21-20 0,-21 20 15,0-21-15,0 0 0,0 22 16,0-22-16,0 0 0,-21 0 0,0-21 15,21 21-15,0 0 0,-21 1 16,0-22-16,21 21 16,21-42 15,-21-1-31,21 22 0</inkml:trace>
  <inkml:trace contextRef="#ctx0" brushRef="#br0" timeOffset="8736.48">12467 2074 0,'0'0'0,"21"-21"31,0 0-31,1 21 0,20-21 16,-21 0-16,21 21 0,-20-21 15,20-1-15,0 1 0,-21 0 0,1 0 16,-1 0-16,0 0 0,-21-1 16,0 1-16,0 0 0,-21 21 15,0 0-15,-1 0 0,-20 0 0,21 0 16,-21 0-16,20 0 0,-20 21 0,21-21 16,-21 43-16,20-22 0,1 0 15,0 0-15,0 21 0,0-20 0,21 20 16,-21-21-16,21 0 0,0 22 0,0-22 15,0 0-15,0 0 0,21 0 16,0-21-16,0 21 0,21-21 0,-20 0 16,-1 0-16,21 0 0,-21 0 0,22 0 15,-22 0-15,21 0 0,0 0 16,-20-21-16,20 21 0,-21-21 16,0 0-16,22 21 0,-22-21 0,0 0 15,21-1-15,-21 1 0,1-21 0,-1 21 16,0 0-16,0-1 0,-21 1 15,21 0-15,0 0 0,-21 0 0,22 21 16,-22 21 15,0 0-31,-22 0 0,1 0 16,21 22-16,-21-22 0,21 0 0,-21 0 16,21 0-16,0 1 0,0-1 15,0 0-15,-21-21 0,21 21 16,0 0-16,-21-21 0,21 21 15,0-42 32,0 0-47,0 0 0,21 0 16,-21 0-16,21-1 0,0 1 16,0-21-16,0 21 0,1 0 15,-1-1-15,0 1 0,0 0 0,0 0 16,0 0-16,1 0 0,20 21 15,-21 0-15,0 0 0,0 0 16,1 21-16,-1 0 0,0 0 16,-21 0-16,0 0 0,0 1 0,0-1 15,0 0-15,0 0 0,0 0 0,0 0 16,0 1-16,0-1 16,0 0-16,-21 0 15,0-21 1,21-21 15,0 0-31,0 0 0,0-1 16,21 1-16,0 0 0,0 0 0,0 0 15,0-22-15,1 22 16,-1 0-16,21-21 0,-21 21 0,0-1 16,1 22-16,-1 0 0,0 0 0,0 0 15,0 0-15,-21 22 16,21-1-16,-21 0 0,22 0 0,-22 0 15,0 0-15,0 22 0,0-22 0,0 0 16,0 0-16,0 0 0,0 1 0,0-1 16,0 0-16,-22 0 0,22 0 15,-21 0-15,21 1 16,0-44 15,21 22-15,1-21-16</inkml:trace>
  <inkml:trace contextRef="#ctx0" brushRef="#br0" timeOffset="9296.2">14287 1439 0,'0'-21'0,"0"42"0,0-63 0,0 21 15,0 0-15,-21 21 16,0 21-1,0 0-15,21 0 0,-21 0 0,0 1 16,21 20-16,0 0 0,-22 22 16,1-22-16,21 22 0,-21-22 15,0 21-15,21-20 0,-21 20 0,0-20 16,-1-1-16,1 0 0,21 1 0,-21-1 16,21-21-16,-21 21 0,21-20 15,0-1-15,0 0 0,-21 0 16,21-42 15,0 0-31,0 0 16,21-1-16,-21 1 0,21 0 0,0 0 15,0-21-15,1 20 0,-1 1 16,0-21-16,21 21 0,-21 0 0,1-1 16,20 1-16,-21 0 0,21 21 15,-20 0-15,-1 0 0,21 0 0,-21 0 16,0 0-16,1 0 0,-1 21 0,-21 0 15,0 1-15,0 20 16,0-21-16,0 0 0,0 0 0,0 1 16,0-1-16,-21-21 0,-1 21 0,1 0 15,0 0-15,0-21 0,0 21 0,-22-21 16,22 22-16,0-22 0,0 0 16,0 0-16,0 21 0,-1-21 15,1 21-15,0-21 0,0 0 16,0 0-1,21-21 1,0 0 0,0-1-16,21 1 15</inkml:trace>
  <inkml:trace contextRef="#ctx0" brushRef="#br0" timeOffset="10252.44">14541 2201 0,'22'0'16,"-1"0"-16,0 0 16,0 0-16,0 0 0,0 0 0,1-21 15,-1 0-15,0 0 16,0 21-16,0-21 0,0 0 0,-21-1 15,0 1-15,22 0 0,-22 0 0,21 0 16,-21 0-16,0-1 0,0 1 16,0 0-16,0 0 15,-21 21 1,-1 0-16,1 0 0,21 21 16,0 0-16,-21 0 0,0 1 0,0-1 15,21 0-15,0 0 0,-21 0 16,21 0-16,0 1 0,0-1 0,0 0 15,0 0-15,0 0 16,0 0-16,21 1 16,0-22-16,0 0 15,0 0-15,0 0 0,1 0 16,-1 0-16,0 0 0,0 0 0,0 0 16,0 0-16,1-22 0,-1 1 0,0 21 15,0-21-15,0 0 0,0 0 16,1 0-16,-22-1 0,21 1 15,0 0-15,-21 0 0,21 0 0,-21 0 16,0-1-16,21 22 16,0 0 15,-21 22-31,0-1 0,0 0 16,0 0-16,0 0 0,0 0 15,0 1-15,0-1 16,0 0-16,0 0 0,0 0 15,0 0-15,0 1 16,0-1 0,22-21-16,-1 21 0,0-21 15,0 0-15,0 0 0,0 0 16,1 0-16,-1 0 0,21 0 0,-21 0 16,0-21-16,1 0 0,-1 21 15,21-22-15,-21 1 0,0 0 0,1 0 16,-1 0-16,0-22 0,0 22 0,-21 0 15,21 0-15,-21-21 0,21 20 0,-21 1 16,0 0-16,-21 21 31,0 0-15,0 0-16,21 21 0,0 0 16,-21 1-16,21-1 0,0 0 15,0 0-15,0 0 0,0 0 16,0 1-16,0-1 0,0 0 15,0 0-15,0 0 16,0 0-16,0 1 16,-21-22-1,-1 0-15,1 0 16,0 21-16,0-21 0,0 0 16,0 0-16,-1 0 15,1 0-15,0-21 16,21-1-16,0 1 0,-21 0 15,21 0-15</inkml:trace>
  <inkml:trace contextRef="#ctx0" brushRef="#br0" timeOffset="11208.35">17145 1736 0,'0'-21'0,"0"42"0,21-64 0,-21 22 15,0 0-15,0 0 0,0 0 0,0 0 16,-21 21 0,0 0-16,0 0 0,-1 0 15,1 21-15,0 0 0,0 0 16,-21 21-16,20-20 0,1-1 16,0 21-16,0-21 0,21 0 0,0 22 15,-21-22-15,21 0 0,0 0 0,0 0 16,0 1-16,0-1 0,21-21 0,0 21 15,0-21-15,0 0 0,22 0 16,-1 0-16,-21 0 0,22 0 0,-1 0 16,0-21-16,1 0 0,-1 21 0,-21-22 15,0 1-15,0 0 0,1 0 16,-22-21-16,0 20 0,0 1 0,0 0 16,0-21-16,-22 21 0,1-1 15,0-20-15,0 21 0,0 21 16,0-21-16,-1 0 0,22-1 31,22 22-31,-1 0 16,21 0-16,0-21 0,1 21 0,-1 0 15,0-21-15,1 21 0,-1-21 0,0 21 16,1 0-16,-22-21 0,0 21 16,21 0-16,-42-21 0,22 21 0,-22-22 15,21 22-15,-21 22 31,0-1-31,0 0 0,0 0 16,0 21-16,0 1 0,0-1 16,0 0-16,-21 1 0,21-1 15,-22 22-15,22-1 0,0-21 0,0 22 16,-21-1-16,21-20 0,0 20 0,-21 22 16,21-22-16,0 1 0,0 21 15,0-1-15,0 1 0,0-22 0,-21 22 16,21 0-16,-21-22 0,21 22 0,-21-22 15,21 1-15,0-1 0,-22 1 0,1-22 16,21 1-16,-21-1 0,21 0 16,0-21-16,-21 1 0,0-1 0,0-21 15,-1-21 1,22-1-16,-21 1 0,21-21 16,0 0-16,0-1 0,0-20 0,0-1 15,0 1-15,0-1 0,0 1 16,0-22-16,0 0 0,0 1 0,0-22 15,0 21-15,0 22 0,21-22 0,1 22 16,-22-1-16,21 1 0,0 20 16,0-20-16,0 20 0,22 1 0,-22 0 15,21-1-15,-21 22 0,22-21 16,-1 0-16,0 20 0,22-20 16,-22 21-16,22-21 0</inkml:trace>
  <inkml:trace contextRef="#ctx0" brushRef="#br0" timeOffset="11513.79">19240 1312 0,'0'-21'0,"0"0"16,-21 21-16,21-21 15,-21 21-15,0 0 0,21 21 16,-21 0-16,21 0 0,-21 22 15,21-1-15,-22-21 16,22 43-16,0-22 0,0 0 0,-21 22 16,21-22-16,-21 22 0,21-22 0,-21 0 15,21 1-15,0-1 0,0 0 16,-21-20-16,21 20 0,0-21 0,-21 0 16,21 0-16,21-21 31,0 0-16,-21-21-15,21 21 0,0-21 0</inkml:trace>
  <inkml:trace contextRef="#ctx0" brushRef="#br0" timeOffset="12204.01">19494 1397 0,'0'0'0,"0"-42"0,0 21 15,0-1-15,0 1 0,-21 42 31,21 1-31,0 20 16,0-21-16,-21 21 0,21 1 0,-21-1 16,21 22-16,0-22 0,-21 0 0,0 22 15,21-22-15,-22 0 0,1 1 16,0-1-16,21 0 0,0-20 0,-21 20 16,21-21-16,0 0 0,0 0 15,0 1-15,21-44 31,0 1-15,0 0-16,1 0 0,-1 0 16,0 0-16,0-1 0,0-20 15,-21 21-15,21 0 0,1 0 0,-1-1 16,-21 1-16,21 21 16,-21-21-16,21 21 0,-21 21 15,0 0-15,0 1 16,0-1-16,0 0 0,0 0 15,0 0-15,0 0 0,0 1 0,0-1 16,0 0-16,21 0 16,0 0-16,1-21 0,-1 21 15,0-21-15,21 0 0,-21 0 16,1 0-16,20 0 0,-21 0 0,21 0 16,-20 0-16,20-21 0,-21 0 0,0 21 15,0-21-15,1 0 0,-1 0 16,0-1-16,0-20 0,0 21 0,-21-21 15,0 20-15,21 1 0,-21-21 0,0 21 16,0 0-16,-21 21 16,0 0-1,0 21-15,0 0 16,0 0-16,-1 0 0,22 22 16,0-22-16,-21 0 0,21 0 0,0 0 15,0 0-15,0 1 0,0-1 0,21 0 16,43-21-1,-43 0 1,0 0-16,0 0 0,1 0 0,-1 0 16,0 0-16,0-21 15,0 0-15,-21-1 0,21 1 16,-21 0-16,0 0 16</inkml:trace>
  <inkml:trace contextRef="#ctx0" brushRef="#br0" timeOffset="12481.49">18986 1524 0,'0'0'16,"-42"0"-16,21 0 0,0 0 0,0 0 15,42 0 1,0 0-16,0 0 15,21 0-15,1 0 0,-1 0 0,0 0 16,1 0-16,-1 0 0,-21 0 16,22 0-16,-1 0 0,-21 0 15,0 0-15,0 0 0,-21-21 47</inkml:trace>
  <inkml:trace contextRef="#ctx0" brushRef="#br0" timeOffset="13280.03">21272 1757 0,'22'0'0,"-44"0"0,44-21 16,-1 0-16,0-1 0,-21 1 15,21 0-15,-21 0 0,21 0 16,-21 0-16,0-1 0,0 1 16,0 42 15,-42 1-31,21 20 0,0-21 15,-1 21-15,1 1 0,-21-1 16,21 0-16,0 1 0,-1-1 16,1 0-16,0-20 0,21 20 0,-21-21 15,21 21-15,0-20 0,0-1 0,0 0 16,21 0-16,0 0 0,0 0 16,22-21-16,-22 0 0,21 0 0,1 0 15,-1 0-15,0 0 0,22-21 0,-22 0 16,22 0-16,-1 0 0,-21 0 15,22-1-15,-22-20 0,22 0 0,-22-1 16,0 1-16,1 0 0,-1-1 0,0-20 16,-20 21-16,-1-22 0,0 22 15,0-22-15,0 22 0,0 0 16,-21-1-16,0 22 0,22-21 0,-22 21 16,0-1-16,0 1 0,-22 21 31,1 21-31,0 1 0,21-1 15,-21 21-15,0 0 0,0 1 0,-1-1 16,1 22-16,0-22 0,0 21 0,21 1 16,-21-22-16,0 22 0,21-22 15,-22 0-15,22 1 0,0-1 0,0-21 16,0 22-16,0-22 0,0 21 0,0-21 16,0 0-16,22 1 15,-1-22-15,-21 21 0,21-21 0,0 0 16,0 0-16,0 0 0,1 0 15,-1 0-15,0 0 0,0-21 16,0 21-16,22-22 0,-22 1 16</inkml:trace>
  <inkml:trace contextRef="#ctx0" brushRef="#br0" timeOffset="14632.53">22839 1863 0,'0'-21'0,"0"42"0,21-64 16,-21 22-16,0-21 0,0 21 0,0 0 15,0-1-15,0 1 16,-21 0-16,0 21 0,-1-21 0,1 21 16,0 0-16,0 0 0,0 0 15,0 0-15,-22 21 0,22 0 0,-21 0 16,-1 22-16,22-22 0,-21 21 0,0-21 16,20 22-16,1-22 0,-21 21 15,42-21-15,-21 22 0,0-22 0,21 0 16,0 0-16,0 0 0,0 1 0,0-1 15,0 0-15,21-21 0,0 21 16,0-21-16,0 21 0,22-21 0,-22 0 16,21 0-16,-21 0 0,22 0 15,-1 0-15,-21-21 0,0 0 0,22 0 16,-22 21-16,0-21 0,0-1 16,0-20-16,0 21 0,1 0 0,-22-22 15,21 22-15,-21-21 0,21 21 0,-21 0 16,0-1-16,0 1 0,0 0 15,0 0-15,0 42 32,-21 0-32,21 22 15,-21-22-15,-1 0 0,22 0 0,0 21 16,0-20-16,0-1 0,0 0 16,0 0-16,0 0 0,0 0 0,0 1 15,0-1-15,0 0 0,22-21 16,-1 21-16,21-21 0,-21 0 0,0 0 15,22 0-15,-22 0 0,21 0 16,1 0-16,-22 0 0,21 0 0,0-21 16,-20 0-16,20 21 0,0-21 0,-21-1 15,1-20-15,20 21 0,-21-21 16,0 20-16,0-20 0,1 21 0,-1 0 16,-21-22-16,21 22 0,-21 0 0,0 0 15,0 42 1,-21 0-1,21 0-15,-21 1 0,21-1 16,0 0-16,0 0 0,0 21 16,0-20-16,0-1 0,0 0 0,0 0 15,0 0-15,0 0 0,0 1 0,21-22 16,-21 21-16,0 0 0,0 0 31,-21-21-15,-1 0-16,1 0 15,21-21-15,0 0 0,-21 21 16,21-21-16,-21 21 0,0 0 16,21-22-16,-21 22 15,-1 0 1,22 22 15,0-1-15,22-21-16,-1 21 15,0-21-15,0 0 0,0 0 0,0 0 16,1 0-16,-1 0 0,0 0 16,0 0-16,21 0 0,-20 0 0,-1 0 15,21 0-15,0-21 0,-20 21 0,20-21 16,0 21-16,1-22 0,-22 1 16,21 0-16,0 0 0,-20 0 15,20 0-15,-21-22 0,0 22 0,22-21 16,-22 21-16,0-22 0,0 22 15,-21 0-15,0 0 0,21 0 0,-21-1 16,0 1-16,0 0 16,-21 21-1,0 0 1,21 21-16,0 0 16,-21 1-16,21-1 0,0 0 15,0 0-15,0 0 0,0 0 0,0 1 16,0-1-16,0 0 15,21 0-15,-21 0 0,0 0 16,21-21-16,-21 22 0,21-1 0,-21 0 16,0 0-16,0 0 15,0 0 1,-21-21 15,0 0-31,0 0 0,0 0 16,-1 0-16,1 0 0,0 0 0,0 0 15,0 0-15,0 0 16,-1 0-16,1 0 16,0 0-16,0 0 15,0 0 1,0 0 15,21 22-31,21-22 31</inkml:trace>
  <inkml:trace contextRef="#ctx0" brushRef="#br0" timeOffset="14808.04">23939 2223 0,'0'0'0,"-21"0"63,0 0-63,0 0 15,0 0-15,0 0 0</inkml:trace>
  <inkml:trace contextRef="#ctx0" brushRef="#br0" timeOffset="25880.01">2434 3789 0,'0'21'0,"0"0"31,21-21-31,0 0 15,1 0 1,-1 0-16,0-21 0,0 21 16,0-21-16,0 21 0,1-21 0,-1 0 15,0-1-15,-21 1 16,21 21-16,-21-21 0,0 0 0,0 0 16,0 0-16,-21-1 15,0 22-15,0-21 0,-1 21 16,-20 0-16,21 0 0,-21 0 15,-1 0-15,22 21 0,-21-21 0,-1 22 16,1-1-16,0 0 0,21 21 16,-22-21-16,22 22 0,0-22 15,0 0-15,0 43 0,21-22 16,0-21-16,0 0 0,0 0 16,0 1-16,0-1 0,21 0 0,0 0 15,0 0-15,0-21 0,0 0 16,1 0-16,-1 0 0,0 0 0,21 0 15,-21 0-15,22 0 0,-22-21 0,21 0 16,-21 0-16,22 0 0,-22-1 16,21 1-16,-21 0 0,22 0 15,-22 0-15,0-22 0,0 22 0,22-21 16,-22 0-16,0-1 0,0 1 16,0 0-16,-21-1 0,21 1 0,1 0 0,-1-22 15,-21 22-15,0-1 16,21 1-16,-21 0 0,0 21 0,21-22 15,-21 22-15,0 0 0,0 0 16,0 0-16,-21 42 31,0 0-31,0 0 0,-1 21 16,22 1-16,-21-1 0,0 0 0,0 1 16,0 20-16,21-20 0,-21-1 15,21 0-15,-22 22 0,22-22 0,-21 0 16,21-20-16,0 20 0,0 0 0,0-21 15,0 22-15,21-22 0,1 0 16,-1 21-16,0-20 0,0-22 16,0 21-16,22-21 0,-22 0 15,0 0-15,21 0 0,-21 0 0,1 0 16,20 0-16,-21 0 0,0-21 0,0-1 16,1 1-16,20 0 0,-21 0 15,0 0-15,0 0 0,1-1 0,-1 1 16,0 0-16,-21 0 0,0-21 15,21 20-15,-21 1 0,0 0 0,0 0 16,-21 21 0,0 0-16,0 21 15,-1 0 1,22 0-16,0 1 0,-21-1 0,21 21 16,0-21-16,0 0 0,0 1 15,0-1-15,0 0 0,0 0 0,0 0 16,21 0-16,1-21 0,-1 22 15,0-22-15,0 0 0,21 0 0,-20 0 16,20 0-16,-21 0 0,21-22 0,-20 1 16,20 21-16,-21-21 0,21 0 15,-20 0-15,-1 0 0,0-1 0,0 1 16,0 0-16,0 0 0,1 0 16,-22 0-16,21 21 0,0-22 15,-21 1-15,21 21 16,-21-21-16,21 21 0,-21 21 31,21-21-31,-21 21 16,22-21 15,-22-21 0,0 0-31,0 0 16,0 0-16,0 0 31,-22 21-31,1 0 16,0 0-16,0 0 15,21 21-15,-21 0 16,21 0-16,-21-21 0,-1 21 0,22 0 16,0 1-16,-21-1 0,21 0 0,-21 21 15,21-21-15,0 1 0,0-1 16,0 0-16,0 0 0,0 0 0,21 0 15,0-21-15,1 22 0,-1-1 0,0-21 16,0 0-16,0 21 0,22-21 16,-22 0-16,0 0 0,0 0 15,0 0-15,22-21 0,-22 21 0,0-21 0,0-1 16,0 1-16,0 0 16,-21 0-16,22 0 0,-1 0 0,-21-22 15,21 22-15,0-21 0,-21 21 0,21-22 16,0 1-16,-21 0 0,22-1 15,-1 1-15,-21 0 0,21-1 0,-21 1 16,0 0-16,0 20 0,0-20 16,0 21-16,0 0 0,0 0 0,0-1 15,0 44 1,0-1 0,0 0-16,0 21 0,-21-21 0,0 22 15,21-1-15,-22 0 0,22 1 16,-21-1-16,21 0 0,0 1 15,0-1-15,0 0 0,0-20 0,0-1 16,0 21-16,0-21 0,0 0 0,0 1 16,0-1-16,0 0 0,0 0 15,21 0-15,1-21 0,-22 21 0,21-21 16,-21 22-16,21-22 16,0 0-16,0 0 15,-21-22-15,21 22 0,1-21 16,-1 0-16,0 0 15,0 0-15</inkml:trace>
  <inkml:trace contextRef="#ctx0" brushRef="#br0" timeOffset="27663.01">4868 3852 0,'0'-21'0,"21"21"15,1-21 1,-22 0-16,0 0 16,0 0-16,0-1 0,0 1 15,0 0-15,0 0 16,0 0-16,0 0 0,0-1 16,-22 1-16,1 21 0,0 0 0,21-21 15,-21 21-15,0 0 0,0 0 0,-1 0 16,1 21-16,0-21 0,0 21 15,0 1-15,0-1 0,-1 0 0,1 0 16,0 0-16,21 22 0,-21-22 0,0 0 16,0 0-16,21 21 0,0-20 15,-22-1-15,22 0 0,0 0 0,0 0 16,0 0-16,0 1 16,22-22-16,-1 0 15,0 0-15,0 0 0,21 0 0,-20 0 16,-1 0-16,0-22 0,0 1 0,0 21 15,0-21-15,1 0 0,-1 0 16,0 21-16,-21-21 0,0-1 0,21 1 16,-21 0-16,21 0 0,-21 0 0,0 0 15,0-1-15,21 1 0,-21 0 16,0 0-16,0 42 31,0 0-15,0 0-16,0 1 0,0-1 0,0 0 15,-21 0-15,21 0 0,0 0 16,0 1-16,0-1 0,0 0 16,0 0-16,0 0 0,0 0 0,0 1 15,21-22-15,1 21 0,-22 0 0,21-21 16,0 0-16,0 0 0,0 0 16,0 0-16,1 0 0,-1-21 15,0 0-15,0 21 0,0-22 0,0 1 16,1 0-16,-1 0 0,-21 0 15,21 0-15,0-1 0,-21 1 0,21 0 16,-21 0-16,0 0 0,0 0 16,0-1-16,0 44 78,21-22-63,1 0-15,-1 0 16,0 0-16,0 0 16,0 0-16,0 0 15,-21 21-15,22-21 16,-22 21-16,0 0 0,0 0 16,0 0-1,0 1-15,0-1 0,0 0 16,0 0-16,0 0 0,0 0 15,0 1-15,0-1 16,0 0-16,21-21 16,0 21-16,0-21 0,0 0 15,0 0-15,1 0 0,-1 0 16,0-21-16,0 21 0,0-21 16,0 0-16,1-1 0,-1 1 15,0 0-15,0 0 0,0 0 16,0 0-16,1-1 0,-22 1 0,21 0 15,0 0-15,-21 0 0,21 0 16,-21-1-16,0 1 0,0 0 16,-21 21-1,0 0 1,0 21-16,-1-21 0,1 21 16,0 1-16,21-1 0,0 0 0,-21 0 15,21 0-15,0 22 0,0-22 16,0 0-16,0 0 0,0 0 0,0 0 15,0 1-15,0-1 0,21-21 0,0 21 16,0-21-16,-21 21 0,22-21 16,-1 0-16,0 0 0,21 0 0,-21 0 15,1 0-15,-1 0 0,0 0 0,0 0 16,21 0-16,-20 0 0,-1-21 16,0 21-16,21-21 0,-21 21 15,1-21-15,-1 21 0,21-22 0,-21 22 16,0-21-16,22 0 0,-22 21 0,0-21 15,0 21-15,0-21 0,1 0 16,-1 21-16,-21-22 0,0 1 0,0 0 16,0 0-16,0 0 0,0 0 15,0-1 1,-21 22-16,-1 0 0,1 0 16,0 0-16,0 0 0,0 0 15,0 22-15,-1-1 16,1 0-16,0-21 0,21 21 0,-21 0 15,21 0-15,0 1 0,0-1 16,0 0-16,0 0 0,0 0 16,0 0-16,0 1 0,0-1 15,21 0 1,0-21-16,0 0 0,1 0 16,-1 0-16,0 0 0,0-21 15,-21 0-15,21 21 0,0-22 16,-21 1-16,22 0 0,-1 0 0,0-21 15,-21 20-15,21 1 0,0-21 16,0 0-16,1 20 0,-22-20 0,21 0 16,0-22-16,0 22 0,21 0 15,-20-1-15,-22 1 0,21 0 0,0 20 16,-21 1-16,0 0 0,0 0 0,0 0 16,0 42-1,-21 0-15,0 0 16,21 22-16,-22-22 0,1 21 0,0 0 15,21 1-15,-21-22 0,0 21 16,21 1-16,-21-1 0,21 0 0,0-21 16,0 22-16,0-22 0,0 21 0,0-21 15,0 1-15,0-1 0,0 0 16,0 0-16,0 0 0,0 0 16,0 1-16,21-22 15,0 0 1,0 0-16,-21-22 31,0 1-31,21 0 0,0 0 16</inkml:trace>
  <inkml:trace contextRef="#ctx0" brushRef="#br0" timeOffset="28548.56">8064 3852 0,'0'0'0,"22"0"0,-1 0 16,-21-21 0,21 0-16,-21 0 0,0 0 15,0 0-15,0-1 0,0 1 16,0 0-16,0 0 0,0 0 15,0 0-15,0-1 0,0 1 16,-21 0-16,21 0 0,-21 21 16,-1 0-16,1 0 0,0 0 15,0 0-15,0 0 0,0 21 0,-1 0 16,-20-21-16,21 21 0,0 22 0,0-22 16,-1 0-16,1 21 0,0-20 15,0-1-15,0 0 0,21 21 0,0-21 16,-21 1-16,21-1 0,0 0 0,0 0 15,0 0-15,0 0 0,0 1 0,21-1 16,0-21-16,0 0 16,0 0-16,0 0 0,1 0 0,-1 0 15,0 0-15,0 0 0,0-21 16,0 21-16,1-22 0,-1 1 16,0 0-16,0 0 0,0 0 0,-21 0 15,21-1-15,1 1 0,-1-21 0,-21 21 16,0 0-16,21-1 0,0 1 15,-21 0-15,0 42 32,0 0-32,-21-21 0,0 22 15,21-1-15,-21 0 0,21 0 16,-22 0-16,22 0 0,0 22 0,0-22 16,0 0-16,0 0 0,0 0 15,0 1-15,0-1 0,0 0 0,22-21 16,-1 21-16,-21 0 0,21-21 15,0 0-15,0 0 0,0 0 0,22 0 16,-22 0-16,21 0 0,-21 0 0,22 0 16,-22 0-16,21-21 0,1 0 15,-22 0-15,21 0 0,-21-22 0,22 22 16,-22 0-16,0-21 0,0 20 0,0-20 16,-21 21-16,0 0 0,0-22 0,0 22 15,0 0-15,-21 42 31,0 0-31,21 1 16,-21-1-16,21 0 0,0 0 16,0 0-16,0 0 0,0 1 0,0-1 15,0 0-15,0 0 0,0 0 0,0 0 16,21 1-16,-21-1 0,0 0 16,0 0-16,-21-21 31,0 0-31,-1 0 15,1 0-15,0 0 32,21-21-32,0 0 0,-21 21 15,21-21-15</inkml:trace>
  <inkml:trace contextRef="#ctx0" brushRef="#br0" timeOffset="29120.03">10753 3535 0,'0'0'0,"0"-42"0,21 20 16,-21 1-16,0-21 0,0 21 0,0 0 15,0-1-15,0 1 0,-21 21 16,-1 0 0,22 21-16,-21 1 15,21 20-15,-21 0 0,21 1 0,0-1 16,0 21-16,-21 1 0,0-1 0,21 1 16,-21-1-16,-1 22 0,1-21 15,0 20-15,0 22 0,0-21 0,0-1 16,-22 1-16,22 21 0,0-21 0,0 20 15,0-20-15,-22 0 0,22-1 0,0 1 16,21-21-16,-21-1 0,21 1 0,-21-22 16,21 0-16,0-21 0,0 1 15,0-1-15,0-42 16,0-1 0,0 1-16,0 0 0,0 0 0,21-21 15,-21-1-15,21 1 0,-21-22 0,0 1 16,0-1-16,0 1 0</inkml:trace>
  <inkml:trace contextRef="#ctx0" brushRef="#br0" timeOffset="29432.45">10372 3874 0,'0'-43'16,"0"86"-16,0-128 0,0 43 0,0-1 16,0 1-16,0 21 0,0-22 0,0 1 15,0 21-15,21-21 0,0-1 16,0 22-16,0 0 0,22 0 0,-1 0 15,0-1-15,1 22 0,-1 0 16,0 0-16,1 22 0,-1 20 0,-21-21 16,0 21-16,0 1 0,-21-1 0,0 0 15,0 1-15,0-1 0,-21 0 0,-21 1 16,21-1-16,-22 0 0,22-20 16,-21 20-16,21-21 0,0 0 15,-1 0-15,1 1 0,0-22 0,0 21 0,0-21 16,21-21 31,0-1-32,21 22-15,0-21 0</inkml:trace>
  <inkml:trace contextRef="#ctx0" brushRef="#br0" timeOffset="31396.08">11049 3641 0,'0'0'16,"0"-21"-16,0-1 16,0 1-16,0 42 31,0 1-31,-21-1 0,0 0 0,21 0 16,-22 0-16,22 0 0,0 22 0,-21-22 15,21 0-15,-21 0 0,21 0 0,0 22 16,0-22-16,0 0 0,0 0 15,0 0-15,21-21 0,0 0 16,1 22-16,-1-22 0,0 0 0,0 0 16,21 0-16,-20 0 0,-1-22 15,21 22-15,-21-21 0,64-42 16,-64 42-16,0-1 0,0-20 16,1 21-16,-1-21 0,0 20 15,-21-20-15,0 21 0,0 0 16,0 0-16,0-1 0,0 1 0,0 42 31,0 1-31,0 20 16,0-21-16,-21 0 0,21 22 15,0-22-15,-21 0 0,21 21 0,0-21 16,0 1-16,0-1 0,0 0 0,0 0 16,0 0-16,21 0 0,0-21 0,0 0 15,0 22-15,0-22 0,1 0 16,-1 0-16,0 0 0,0-22 0,0 22 15,0-21-15,22 0 0,-22 0 0,0 0 16,0 0-16,0-1 0,1 1 16,-1 0-16,0-21 0,0-1 15,0 22-15,0-21 0,-21 0 0,22-1 16,-22 1-16,0 0 0,0-1 0,0 22 16,0-21-16,0 21 0,0-1 15,0 1-15,-22 42 16,22 1-16,-21-1 15,21 21-15,0-21 0,0 22 16,-21-1-16,21 0 0,-21 1 0,21-22 16,-21 21-16,21 0 0,0-20 0,0 20 15,0-21-15,-21 0 0,21 0 16,0 1-16,0-1 0,-22 0 16,22 0-16,0-42 46,0 0-46,22 0 16,-1 21-16,-21-22 0,21 1 0,0 0 16,0 0-16,0 0 0,1 0 15,20 21-15,-21-22 0,0 22 0,0 0 16,1 0-16,-1 0 0,0 0 16,0 0-16,0 0 0,0 0 15,1 0-15,-22 22 0,0-1 0,21-21 16,-21 21-16,0 0 0,0 0 15,0 0-15,-21 1 16,-1-1-16,1 0 0,0-21 16,0 0-16,-21 0 0,20 21 0,1-21 15,0 0-15,0 0 0,0 0 0,0 0 16,-1 0-16,22-21 16,-21 21-16,0 0 0,0 0 15,21-21-15,0 42 47,0 0-47,21 0 16,0-21-16,0 0 0,22 0 15,-22 21-15,0-21 0,21 0 0,1 0 16,-22 0-16,21 0 0,1 0 16,-1 0-16,0-21 0,-21 21 0,22-21 15,-22 21-15,21-21 0,-21 0 0,1 0 16,-1-1-16,0 1 0,0 0 0,-21 0 15,21 0-15,-21-22 0,21 22 16,1-21-16,-22 21 0,0-22 0,21 1 16,0 0-16,-21-1 0,21 1 0,-21 0 15,0-1-15,21 1 16,-21 21-16,0 0 0,0 0 0,0-1 16,0 44 15,-21-1-31,0 21 0,21-21 0,-21 22 15,0-1-15,21 0 0,-22 1 0,22-1 16,0 0-16,-21 1 0,21-1 16,0-21-16,0 21 0,0-20 0,0 20 15,0-21-15,21 0 0,-21 0 0,22 1 16,-1-1-16,-21 0 0,21-21 0,0 0 16,0 0-16,0 0 15,1 0-15,-1 0 0,0 0 0,0 0 16,21-21-16,-20 21 0,-1-21 0,0-1 15,0 22-15,0-21 0,-21 0 0,21 0 16,-21 0-16,22 0 0,-22-1 16,0 1-16,0 0 0,0 42 31,-22 0-15,22 1-16,-21-1 15,21 0-15,0 0 0,0 0 16,0 0-16,0 1 15,0-1-15,21 0 0,1-21 0,-1 0 16,0 0 0,0 0-16,0 0 0,0 0 0,1 0 15,-1 0-15,0 0 0,0 0 0,0 0 16,0-21-16,-21 0 0,22-1 0,-1 1 16,0 0-16,-21 0 0,21 0 15,0 0-15,0-1 0,1-20 0,-1 21 16,-21 0-16,21 0 0,0-1 0,0 1 15,0 21-15,-21-21 0,22 21 16,-1 0 0,-21 21-1,21-21 17,0 0-1,-21-21-16,0 0 1,0 0-16,-21 0 16,0 21-1,0 0 1,-1 0-16,1 21 0,0 0 16,0 0-16,0 0 0,0 0 15,-1 1-15,22-1 0,-21 0 0,21 0 16,-21 0-16,21 22 0,0-22 15,0 0-15,0 0 0,0 0 16,0 0-16,21 1 0,0-22 0,1 0 16,-1 21-16,0-21 0,0 0 0,0 0 15,0 0-15,1 0 0,-1 0 16,0 0-16,0 0 0,0 0 0,0 0 16,-21-21-16,22-1 0,-1 1 15,-21 0-15,0 0 0,21 21 16,-21-21-16,0 0 0,0-1 15,0 1-15,0 0 16,0 0-16,0 0 0</inkml:trace>
  <inkml:trace contextRef="#ctx0" brushRef="#br0" timeOffset="31617.21">13166 3281 0,'-22'0'0,"44"0"16,-65 0-16,22 0 16</inkml:trace>
  <inkml:trace contextRef="#ctx0" brushRef="#br0" timeOffset="33332.85">14965 3831 0,'0'21'16,"0"-42"46,0 0-62,0 0 16,0 0-16,0 0 0,21-1 0,-21-20 16,42 21-16,-21-21 15,1 20-15,-1-20 0,0 0 0,0 21 16,0-22-16,22 1 0,-22 21 0,0 0 16,0-1-16,0 1 0,0 21 15,1 0-15,-1 0 16,-21 21-16,0 1 0,21-22 15,-21 21-15,21 0 0,-21 0 16,21-21-16,-21 21 0,21 0 16,1-21-16,-1 0 15,0 0 1,-21-21-16,21 0 16,-21 0-16,0 0 15,0 0-15,0-1 16,-21 22-16,0-21 15,0 21-15,-1 0 0,1 0 0,0 0 16,0 0-16,-21 21 0,20-21 0,-20 22 16,21-1-16,0 21 0,0-21 15,-22 0-15,22 22 0,0-22 0,21 21 16,-21 1-16,21-22 0,0 21 0,0-21 16,0 22-16,0-22 0,0 0 0,21 0 15,0 0-15,21 0 0,-20 1 16,20-1-16,0-21 0,1 21 15,-1-21-15,0 0 0,22 0 0,-22 0 0,0 0 16,1 0-16,20 0 0,-20-21 16,-1 21-16,0-21 0,1-1 15,-1 1-15,0 21 0,1-21 0,-1 0 16,-21 0-16,0-22 0,0 22 0,1 0 16,-22 0-16,21 0 0,-21-22 15,0 22-15,0 0 0,0 0 0,-21 0 16,-1 21-16,1-21 0,0 21 15,0 0-15,-21 0 0,20 0 0,1 21 16,0 0-16,-21 0 0,21 0 16,-1 0-16,-20 1 0,21 20 0,0-21 15,0 0-15,-1 0 0,22 22 16,0-22-16,0 0 0,0 0 16,0 0-16,22-21 0,-1 0 15,0 22-15,0-22 0,0 0 0,22 0 16,-22 0-16,21 0 0,-21 0 0,22-22 15,-22 22-15,21-21 0,-21 0 16,0 21-16,1-21 0,-1 0 0,0 0 16,0-1-16,0 1 0,-21 0 15,0 0-15,0-21 0,0 20 0,0 1 0,0 0 16,0 0-16,0 42 31,-21 0-15,21 0-16,-21 1 0,0-1 15,21 21-15,0-21 0,0 0 0,0 1 16,0 20-16,0-21 0,0 0 0,0 0 16,21 1-16,0-22 0,0 0 15,22 21-15,-22-21 0,21 0 16,-21 0-16,22 0 0,-1 0 0,0 0 16,-21-21-16,22 21 0,-1-22 0,-21 1 15,0 21-15,1-21 0,-1 0 0,0 0 16,0 0-16,-21-1 15,21 1-15,-21 0 0,0 0 0,0-21 0,0 20 16,0 1-16,0 0 16,0 42 15,0 0-31,0 1 0,-21-1 16,21 0-16,0 0 0,0 21 0,0-20 15,0-1-15,0 0 0,-21 0 16,21 0-16,0 0 0,0 1 15,0-1-15,0-42 63,0-1-63,0 1 0,0 0 16,0 0-16,0 0 0,0 0 15,21-1-15,0 1 0,-21-21 16,21 21-16,1 0 0,-1-1 0,0 1 15,0 0-15,0 0 0,0 0 0,1 21 16,-1 0-16,0 0 0,0 0 16,0 0-16,0 21 0,1 0 15,-1 0-15,0 0 0,-21 1 0,0-1 16,0 0-16,0 21 0,0-21 16,0 1-16,0-1 0,0 0 15,0 0-15,0 0 0,0 0 16,0 1-16,0-1 15,-21-21 17,0 0-17,21-21 1,0-1-16,21 1 16,0 21-16</inkml:trace>
  <inkml:trace contextRef="#ctx0" brushRef="#br0" timeOffset="34204.28">18351 3090 0,'0'0'0,"0"-42"0,0-21 15,0 41-15,-21 1 0,21 0 16,-21 21-16,0 0 0,0 0 15,21 21-15,-21 0 0,21 22 16,-22-22-16,22 21 0,0 22 0,-21-22 16,0 22-16,21-1 0,-21-21 0,21 22 15,0-1-15,-21-20 16,21-1-16,-21 22 0,21-22 0,-22-21 16,22 21-16,0-20 0,0-1 0,0 0 15,0 0-15,-21 0 0,0-21 31,21-21-15,0 0-16,0 0 16,0 0-16,21-1 0,0 1 15,1 0-15,-22 0 0,21 0 0,0 0 16,0-1-16,21 1 0,-20 21 0,-1-21 16,0 21-16,21 0 15,-21 0-15,1 0 0,20 0 0,-21 0 16,0 0-16,0 0 0,1 21 0,-1 0 15,0 1-15,-21-1 0,0 0 16,0 0-16,0 0 0,0 0 16,0 1-16,-21-1 0,21 0 15,-43-21-15,22 21 0,0-21 0,-21 0 16,21 0-16,-22 21 0,22-21 16,0 0-16,-21 0 0,20 0 0,1 0 15,0 0-15,0 0 16,42 0 31,0 0-47,0 0 0,22 0 15,-22 0-15,0 0 0,21 0 0,1 0 16,-22 0-16,21 0 0,1 0 16,-1 0-16,0 0 0,-21 0 0,22 0 15,-1 0-15,-21 0 0,22-21 0,-22 21 16,0-21-16,21 0 0,-21 0 15,1-1-15,-1 1 0,0 0 0,0-21 16,-21 21-16,21-1 0,-21-20 16,21 21-16,-21-21 0,0 20 0,0 1 15,0 0-15,-21 21 16,0 21 0,0 0-16,0 1 0,0-1 0,-1 0 15,1 42-15,21-41 16,0 20-16,0-21 0,0 0 0,0 0 15,0 1-15,0-1 0,21 0 0,1 0 16,-1 0-16,0-21 0,0 0 16,0 21-16,0-21 0,1 0 0,-1 0 15,0 0-15,0-21 16,-21 0-16,0 0 0,0 0 16</inkml:trace>
  <inkml:trace contextRef="#ctx0" brushRef="#br0" timeOffset="37810.92">20362 3916 0,'-21'0'15,"21"-21"16,0 0-15,0-1-16,0 1 16,0 0-16,0 0 15,21 0-15,-21 0 0,21-1 0,-21 1 0,0-21 16,0 21-16,22-22 0,-22 1 16,21 0-16,0-1 0,-21 1 15,21 21-15,0-21 0,0-1 0,1 22 16,-1 0-16,21 0 0,-21 0 0,22 21 15,-22 0-15,0 0 0,0 21 16,21 0-16,-42 0 0,22 0 0,-1 0 16,-21 1-16,21 20 0,-21-21 15,0 0-15,0 0 0,0 1 0,0-1 16,0 0-16,0 0 0,21-21 47,0 0-47,-21-21 0,0 0 15,0 0-15,0-1 16,0 1-16,0 0 0,0 0 0,0-21 16,-21 20-16,0-20 0,0 21 0,-22-21 15,22 20-15,0 1 0,-21 21 16,21-21-16,-22 21 0,22 0 0,-21 0 16,21 21-16,-22 0 0,22 1 0,0 20 15,-21 0-15,20 1 0,1-1 16,0 0-16,0 1 0,21-1 0,0 21 15,0-20-15,0-22 0,0 21 16,0 1-16,0-22 0,0 0 0,21 0 16,0 0-16,22 0 0,-22-21 15,21 0-15,0 0 0,1 0 0,-1 0 16,0 0-16,1 0 0,-22 0 0,21-21 16,1 21-16,-22-21 0,21 0 15,-21 0-15,0 0 0,-21-1 0,22 1 16,-22 0-16,21 0 0,0-21 0,-21 20 15,0 1-15,0 0 0,0 0 16,0 0-16,0 0 0,0 42 16,0 0-1,0 21 1,0-21-16,0 1 0,0-1 0,0 0 16,0 0-16,0 0 0,0 0 0,0 1 15,0-1-15,21 0 0,0 0 16,0 0-16,1-21 0,-1 21 15,0-21-15,0 0 0,0 0 0,0 0 16,1 0-16,-1 0 0,0 0 0,0-21 16,0 0-16,0 21 0,1-21 15,-22 0-15,21 0 0,0-1 0,0 1 16,0 0-16,22 0 0,-22-21 16,0 20-16,0-20 0,0 21 15,0 0-15,1 0 0,-1-1 0,0 1 16,0 21-1,-21 21 1,0 1-16,0-1 0,0 0 16,0 0-16,0-42 78,0 0-78,0 0 15,0-1-15,-21 22 0,21-21 0,-21 21 16,0 0-16,21-21 16,-22 21-16,1 0 0,0 0 15,21 21-15,-21-21 0,0 21 0,0 1 16,21-1-16,-22 0 0,1 0 16,21 21-16,-21-20 0,21-1 0,0 21 15,0-21-15,0 0 0,0 1 0,0-1 16,0 0-16,21 0 0,0 0 15,1-21-15,-1 21 0,0 1 0,21-22 16,-21 0-16,1 0 0,-1 0 0,21 0 16,-21 0-16,0 0 0,1 0 15,-1 0-15,0-22 0,0 1 16,0 21-16,0-21 0,-21 0 0,22 0 16,-1 0-16,-21-1 0,21 1 15,0-21-15,-21 21 0,21 0 0,0-22 16,1 22-16,-22 0 0,21 0 0,0 0 15,0-1-15,0 22 16,0 0-16,1 0 16,-22 22-16,0-1 15,0 0-15,0 0 16,0 0-16,0 0 16,0-42 30,0 0-46,0 0 16,0 0-16,0 0 16,0-1-16,0 1 15,-22 0-15,1 21 16,0 0 0,0 0-16,0 0 0,0 21 15,-1 0-15,22 1 0,-21-1 0,0 21 16,0-21-16,0 0 0,21 22 15,0-22-15,0 0 0,0 0 16,0 22-16,0-22 0,0 0 0,0 0 16,0 0-16,21-21 0,0 21 0,-21 1 15,42-22-15,-20 0 0,-1 21 16,0-21-16,21 0 0,-21 0 0,22 0 16,-22 0-16,0 0 0,21 0 0,-20-21 15,20-1-15,-21 22 0,0-21 16,0 0-16,1 0 0,-1 0 0,0 0 15,0-1-15,-21-20 0,21 21 0,-21 0 16,21-22-16,-21 22 0,0 0 16,0 0-16,0 0 0,-21 21 31,0 0-31,21 21 16,-21 0-16,0 0 0,0 0 0,21 1 15,-22-1-15,22 0 0,-21 0 0,21 0 16,0 0-16,0 1 0,0-1 15,0 0-15,0 0 0,0 0 0,21 0 16,1 1-16,-1-22 0,0 0 16,0 0-16,0 0 0,0 0 0,1 0 15,20 0-15,-21 0 16,21 0-16,-20 0 0,20-22 0,-21 22 0,21-21 16,-20 0-16,-1 0 0,21 0 0,-21 0 15,0-1-15,1 1 16,-1 0-16,0-21 0,-21 21 0,0-1 15,21-20-15,-21 21 0,0 0 0,0 0 16,-21 21 15,21 21-31,0 0 0,-21 0 16,21 0-16,0 0 16,0 1-16,0-1 0,0 0 0,0 0 15,0 0-15,21 0 0,-21 1 0,21-1 16,-21 0-16,21 0 15,-21 0-15,0 0 16,0 1-16,-21-22 63,0 0-48,21-22-15,-21 22 16,0 0-1,21 22 17,21-22-32,0 21 15,0-21-15,0 0 16,0 0-16,22 0 0,-22 0 16,0 0-16,21 0 0,-20 0 0,20 0 15,0 0-15,-21 0 0,22 0 0,-22 0 16,21-21-16,-21 21 0,22-22 15,-22 22-15,0-21 0,0 0 0,0 21 16,1-21-16,-22 0 0,0 0 0,21-22 16,-21 22-16,0 0 15,0 0-15,0 0 0,-21 21 32,21 21-17,0 0-15,-22 0 0,22 0 16,0 0-16,0 1 0,0-1 15,0 0-15,0 0 0,0 0 16,0 0-16,0 1 0,0-1 16,0 0-16,-21-21 15,21 21-15,-21-21 16,0 0 0,0 0-16,0 0 15,-1 0-15,1-21 16,42 21 62,-21 21-78,22-21 0,-1 0 16,0 0-16,0 0 0,0 0 0,0 0 15,1 0-15,20 0 0,-21 0 0,0 0 16,22-21-16,-22 21 0,0-21 15,0 21-15,0-21 0,0-1 0,22 22 16,-22-21-16,0 0 0,0 0 0,-21 0 16,21 0-16,1-1 0,-1-20 15,-21 21-15,0 0 0,0 0 16,0-1-16,0 1 0,0 0 16,-21 21-1,-1 0-15,22 21 0,-21-21 16,0 21-16,0 1 0,0-1 0,21 0 15,0 0-15,-21 0 0,21 22 16,0-22-16,0 0 0,0 0 0,0 0 16,0 0-16,21 1 0,0-1 0,0 0 15,21 0-15,-20 0 16,62 0 0,-41-21-16,-1 0 0,0 0 0,1 0 15,-1 0-15,0 0 0,-21 0 16,22 0-16,-1 0 0,-21 0 0,22-21 15,-22 0-15,0 0 0,21 0 0,-42 0 16,21-1-16,1 1 0,-1 0 0,-21-21 16,0 21-16,0-1 0,0 1 15,0-21-15,0 21 0,0 0 16,-21-1-16,-1 22 0,1 0 0,0 0 16,0 0-16,0 0 0,0 0 15,-1 0-15,1 22 0,0-1 0,0 0 16,0-21-16,0 21 0,21 0 0,-22 0 15,22 1-15,0-1 0,0 0 16,0 0-16,0 0 16,0 0-16,22-21 0,-1 22 0,0-22 15,0 0-15,0 0 0,0 21 16,1-21-16,-1 0 0,0 0 16,0 0-16,0 0 0,-21-21 0,21 21 15,1-22-15,-1 1 0,0 21 0,0-21 16,0 0-16,22-21 0,-22 20 15,0-20-15,0 21 0,0-21 16,0-1-16,22-63 0,-22 64 16,0-21-16,0-1 0,0 22 15,1-1-15,-1-20 0,0 42 0,-21-22 16,0 22-16,0-21 0,0 21 16,-21 21-1,21 21-15,-21 0 0,-1 0 16,1 0-16,0 22 0,0-1 0,0 0 15,21 1-15,0-1 0,-21 0 16,21 22-16,0-22 0,0 1 0,0-1 16,0 0-16,0 1 0,0-22 0,21 21 15,0-21-15,0 22 0,0-22 16,0 0-16,1 0 0,-1 0 16,0 0-16,0-21 0,0 22 0,0-22 15,1 0-15,-1 0 0,21 0 16,-21 0-16,0 0 0,1 0 0,-1 0 15,0 0-15,0 0 0,0 0 16,-21-22-16,0 1 16,-21 0-1,-21 21-15,21 0 0</inkml:trace>
  <inkml:trace contextRef="#ctx0" brushRef="#br0" timeOffset="40032.73">2603 5757 0,'22'0'0,"-1"0"15,-21-21 1,21 0-16,0 0 15,-21 0-15,0 0 16,21-1-16,-21 1 0,21 0 0,-21 0 16,0 0-16,0 0 0,0-1 0,0 1 15,0 0-15,0 0 16,0 0-16,-21 0 0,0-1 0,-21 1 16,21 0-16,-22 0 0,22 0 15,-21 0-15,-1 21 0,1 0 0,0 0 16,-1 0-16,1 0 0,0 0 15,-1 0-15,22 21 0,-21 0 0,21 0 16,-22 43-16,22-22 16,0 0-16,21 1 0,-21-1 15,21 0-15,0 1 0,0-1 0,0 0 16,0 1-16,0-22 0,0 21 16,21-21-16,0 0 0,0 1 0,1-22 15,-1 0-15,21 0 0,-21 0 16,22 0-16,-1 0 0,0 0 0,1 0 15,-1-22-15,0 1 0,-21 0 16,22 0-16,-1 0 0,-21 0 0,0-22 16,1 22-16,-1 0 0,-21-21 15,21 20-15,-21-20 0,0 21 0,0 0 16,0-22-16,0 22 0,0 0 0,0 0 16,-21 21-1,0 0-15,-1 0 16,22 21-16,0 0 0,0 0 15,0 22-15,0-22 0,0 0 16,0 21-16,0-20 0,0-1 16,0 21-16,0-21 0,22 0 0,-22 1 15,21-22-15,0 21 0,0-21 0,0 0 16,0 0-16,1 0 0,20 0 16,-21 0-16,0 0 0,22 0 0,-22-21 15,21 21-15,-21-22 0,0 1 16,22 0-16,-22 0 0,0 0 0,0 0 15,0-1-15,1 1 0,-22 0 16,0 0-16,0 0 0,0 0 0,0-1 16,0 1-16,-22 21 31,1 21-15,21 1-16,0 20 0,0-21 0,-21 0 15,21 0-15,-21 1 0,21 20 16,-21-21-16,21 0 0,0 0 0,0 1 15,-21-22-15,21 21 0,-22-21 16,22 21-16,0-42 31,0 0-15,22-1-16,-1 1 0,0 0 16,-21 0-16,21-21 15,-21 20-15,21 1 0,-21 0 0,0 0 16,21 0-16,1 21 0,-22-21 0,21 21 15,0 0 1,-21 21-16,0 0 16,21 0-16,-21 0 15,0 0-15,0 22 0,0-22 0,0 0 16,0 0-16,21 0 0,0 1 16,-21-1-16,22 0 15,-1-21-15,0 0 0,0 0 16,0 0-16,0 0 0,1 0 15,20 0-15,-21-21 0,21 0 16,-20 21-16,20-22 0,-21 1 0,21 0 16,-20 0-16,-1 0 0,21 0 15,-42-1-15,21 1 0,0 0 0,-21 0 16,0 0-16,0 0 0,0-1 16,0 44 15,0-1-31,-21 0 0,21 0 15,0 0-15,-21 0 0,21 1 0,0-1 16,0 0-16,0 0 0,0 0 0,0 0 16,0 1-1,21-22-15,0 0 0,1 0 16,-1 0-16,0 0 0,0 0 0,0 0 16,0 0-16,22-22 0,-22 22 15,0-21-15,0 0 0,0 21 0,1-21 16,-22 0-16,21 0 0,-21-1 15,21 22-15,-21-21 0,0 0 0,0 0 16,0 0-16,21 0 0,-21-1 16,0 1-1,0 42 17,0 1-32,0-1 0,0 0 15,0 21-15,0 1 0,0-1 16,0-21-16,0 43 0,0-22 0,0 0 15,0 1-15,0-1 0,0 21 16,0-20-16,0-1 0,0 22 0,0-22 16,0 21-16,0 1 0,0-1 0,-21 1 15,21-1-15,-21 1 0,0-1 0,21 1 16,-22-22-16,1 22 0,0-22 16,0 0-16,0 1 0,0-1 0,-1-21 15,1 0-15,-21 22 0,21-22 0,0-21 16,-1 21-16,1-21 0,0 0 15,0 0-15,-21 0 0,20-21 16,1 0-16,0 0 0,0-22 0,21 22 16,-21-21-16,21-1 0,-21-20 0,21 21 15,0-22-15,0 1 0,0-1 16,0 1-16,0-1 0,21 1 0,0-1 16,0 1-16,0-1 0,0 22 0,1-22 15,20 22-15,-21 0 0,0-1 16,22 1-16,-22 21 0,21-22 0,-21 22 15,22-21-15,-22 21 0,0 0 0,21-1 16,-21 1-16,22 0 0,-22 0 16</inkml:trace>
  <inkml:trace contextRef="#ctx0" brushRef="#br0" timeOffset="41995.82">4551 5398 0,'0'-22'0,"0"44"0,0-65 16,0 22-16,0 0 0,-21 0 16,-1 42 15,22 0-31,0 0 0,-21 0 16,21 1-16,0-1 0,0 21 15,0-21-15,0 0 0,0 1 0,0 20 16,0-21-16,-21 0 0,21 0 15,0 1-15,0-1 0,-21-21 0,21 21 16,21-42 15,0 0-31,-21-1 0,21 22 16,1-21-16,-22 0 0,21 0 16,-21 0-16,21 21 0,0 0 15,-21-21-15,21 21 0,0 0 31,-21 21-15,22 0-16,-22 0 16,0 0-16,21-21 0,0 21 15,-21 1-15,21-22 0,0 21 16,0-21-16,1 0 0,-1 0 16,0 0-16,0 0 0,0 0 15,0 0-15,1-21 0,-22-1 0,21 22 16,0-21-16,0 0 0,0 0 0,0 0 15,-21 0-15,0-1 0,22 1 16,-22 0-16,0 0 0,21 0 0,-21 0 16,0-1-16,0 1 0,0 0 0,0 0 31,-21 21-15,21 21-16,-22-21 0,22 21 0,0 0 15,0 1-15,0-1 0,0 0 16,0 21-16,0-21 0,0 1 0,0-1 15,0 21-15,0-21 0,0 0 0,22 1 16,-1-22-16,0 21 0,-21 0 16,21-21-16,0 0 0,0 0 0,1 0 15,-1 0-15,0-21 16,0 21-16,0-21 0,0-1 16,1 1-16,-22 0 0,21 0 15,0-21-15,0 20 0,0-20 0,-21 21 16,21-21-16,-21-1 0,22 1 15,-22 0-15,21-1 0,-21 1 0,21 0 16,-21-1-16,0 1 0,0 21 0,0 0 16,0-1-16,0 1 15,-21 42 1,21 1-16,-21-1 0,21 21 16,-22-21-16,22 22 0,-21-1 0,0 0 15,21-21-15,-21 22 0,21-1 0,0 0 16,-21 1-16,21-1 0,0-21 15,-21 22-15,21-22 0,0 21 16,0-21-16,0 0 0,0 1 0,0-1 16,21-42 15,0-1-15,0 22-16,-21-21 0,21 0 15,0 0-15,1 0 0,-1 0 0,-21-1 16,21 1-16,0 0 0,0 0 0,0 21 15,1 0-15,-1-21 0,0 21 16,0 0-16,0 21 16,0 0-1,-21 0-15,0 0 0,0 1 16,0-1-16,22 0 0,-22 0 16,21-21-16,-21 21 0,0 0 0,21-21 15,0 22-15,0-22 0,0 0 16,1 0-16,-1 0 15,0 0-15,0 0 0,0 0 0,0 0 16,1-22-16,-1 1 0,0 0 0,0 21 16,-21-21-16,21 0 0,0 0 15,-21-1-15,22 1 0,-22 0 16,0 0-16,0 0 0,0 0 0,0-1 16,0 1-16,21 0 0,-21 0 15,0 42 16,-21-21-31,21 21 0,0 0 0,0 1 16,-22-22-16,22 21 0,-21 0 16,21 0-16,0 0 0,0 0 0,0 1 15,0-1-15,0 0 0,0 0 16,0 0-16,0 0 16,21-21-16,1 0 0,-1 0 15,0 0-15,0 0 0,0 0 16,0 0-16,1 0 0,-1 0 15,-21-21-15,21 21 0,0-21 16,-21 0-16,0 0 0,21 21 0,-21-21 16,21-1-16,-21 1 0,0 0 15,0 0-15,0 0 0,0 0 0,0-1 16,0 1 0,22 21 30,-1 0-30,0 0-16,0 0 0,0 0 16,0 0-16,1 21 15,-1-21-15,-21 22 0,0-1 16,0 0 0,0 0-16,0 0 15,0 0-15,0 1 0,0-1 16,0 0-16,21-21 0,-21 21 0,21 0 15,0-21 1,-21 21-16,21-21 0,1 0 16,-1 0-16,0 0 0,0 0 0,0 0 15,0 0-15,1 0 0,-1 0 16,0 0-16,0 0 0,0-21 0,0 21 16,1-21-16,-1 0 0,0 0 15,0 0-15,0-1 0,-21 1 16,0 0-16,21 0 0,-21 0 0,22 0 15,-22-1-15,0 1 0,0 0 0,0 0 16,0 0-16,0 0 0,0-1 0,-22 22 16,1 0-1,0 0-15,0 0 16,0 22-16,0-1 0,21 0 0,-22 0 16,22 0-16,-21 0 0,21 1 15,0-1-15,0 0 0,0 0 16,0 0-16,21 0 0,1-21 15,-1 22 1,0-22-16,0 0 0,0 0 16,0 0-16,1 0 0,-1 0 15,0 0-15,-21-22 32,21 22-17,-21-21-15,21 21 16,-21-21-16</inkml:trace>
  <inkml:trace contextRef="#ctx0" brushRef="#br0" timeOffset="44448.48">2752 6181 0,'-22'0'0,"1"0"0,0 0 15,0 0-15,0 0 0,0 0 16,-1 0-16,1 0 31,42 0-15,1 0-1,-1 0-15,0 0 0,21 0 0,-21 0 16,22 0-16,-1 0 0,0 0 16,1 0-16,20 0 0,-20 0 15,41 0-15,-20 0 0,20 0 0,1 0 16,21 0-16,-21 0 0,20 0 15,1 0-15,0-21 0,-21 21 0,42 0 16,-21 0-16,-1 0 0,22 0 0,-21 0 16,21 0-16,-21 0 0,0 0 15,21 0-15,-21 0 0,-22 0 0,22 0 16,0 0-16,-21 0 0,21 0 0,-22 0 16,1 0-16,-22 0 0,22 0 0,-21 0 15,-1 0-15,-21 0 0,1 0 16,-1 0-16,-21 0 0,0 0 0,1 0 15,-44 0 17,1 0-32,0 0 0,0 0 15,0 0-15,-22 0 0,1 0 0,21 0 16,-21 0-16,-1 0 0,-20 0 0</inkml:trace>
  <inkml:trace contextRef="#ctx0" brushRef="#br0" timeOffset="45060.5">2307 6519 0,'0'0'0,"-42"0"15,21 0-15,-1 0 16,44 0 31,20 0-47,-21 0 15,0 0-15,22 22 0,-1-22 0,0 0 16,1 0-16,20 0 0,-21 0 16,22 0-16,-1 0 0,1 0 0,-1 0 15,22 0-15,-21 0 0,20 0 16,1-22-16,0 22 0,20 0 0,-20-21 16,21 21-16,0 0 0,-22 0 0,22 0 15,0 0-15,0 0 0,0 0 16,0 0-16,-1 0 0,1 0 0,21 0 15,-21 0-15,-21 0 0,21 0 16,-1 0-16,-20 0 0,0 0 16,-1 0-16,1-21 0,0 21 0,-1 0 15,1 0-15,-21 0 0,-1 0 0,1 0 16,-22 0-16,21-21 0,-41 21 0,20 0 16,-21 0-16,0 0 0,0 0 15,-21-21 32,22 21-31,-1-21-16,0-1 15,0 1-15,0 0 0,0 0 16</inkml:trace>
  <inkml:trace contextRef="#ctx0" brushRef="#br0" timeOffset="45619.96">8403 4657 0,'0'0'0,"0"-21"16,21-1-16,-21 1 15,0 0 1,0 0-16,-21 21 31,0 0-31,0 0 0,0 21 16,-1 0-16,1 0 0,0 1 0,-21-1 15,21 21-15,-22 0 0,1 1 16,0-1-16,-1 22 0,-20-1 0,20 1 16,1-1-16,0 22 0,-1-22 0,1 1 15,21 20-15,-21-20 0,20-1 16,22 22-16,0-43 0,0 22 0,0-1 15,0-20-15,0 20 0,22-20 0,-1-1 16,0-21-16,0 21 0,0-20 16,22-1-16,-22 0 0,21 0 0,-21 0 15,22-21-15,-1 0 0,-21 0 16,21 0-16,-20 0 0,20 0 0,-21 0 16,0 0-16,0-21 0,1 21 15,-1-21-15,-21 0 0,0 0 16,0-1-16,21-20 0,-21 21 0</inkml:trace>
  <inkml:trace contextRef="#ctx0" brushRef="#br0" timeOffset="47312.17">8996 5567 0,'21'0'0,"-42"0"0,42-21 16,0 0-16,0-1 15,-21 1-15,21 0 16,-21 0-16,0 0 0,22 0 0,-22-1 16,0 1-16,0 0 0,0 0 0,0 0 15,0 0-15,-22-1 0,1 22 16,0-21-16,0 21 0,-21 0 16,20 0-16,1 0 0,-21 21 0,0 1 15,-1-22-15,1 42 0,0-21 16,-1 0-16,1 22 0,0-22 0,20 21 15,-20 0-15,21 1 0,0-1 0,0 0 16,-1-20-16,22 20 0,0-21 0,0 21 16,0-20-16,0-1 0,0 0 15,22 0-15,-1-21 0,0 21 0,0-21 16,0 0-16,22 0 0,-22 0 16,21 0-16,-21 0 0,0 0 15,22-21-15,-22 0 0,0 21 0,21-21 16,-20 0-16,-1-1 0,0 1 0,0 0 15,0 0-15,-21-21 0,21 20 0,-21-20 16,22 21-16,-22 0 0,0 0 16,0-1-16,0 1 0,0 0 0,0 0 15,0 42 17,0 0-32,-22 0 0,1 1 0,21 20 15,-21-21-15,21 0 0,0 22 16,0-22-16,0 0 0,0 0 0,0 0 15,0 0-15,0 1 0,0-1 16,0 0-16,21-21 0,43 0 16,-43 0-16,0 0 15,0 0-15,22 0 0,-22 0 0,0-21 16,21 21-16,-21-21 0,1-1 16,-1 22-16,0-21 0,0 0 0,0 0 15,-21 0-15,0 0 0,21-1 0,-21 1 16,0 0-16,0 0 0,0 0 15,0 0 1,-21 42 0,21 0-16,0 0 0,-21 0 15,0 0-15,21 1 0,-21-1 16,21 0-16,0 21 0,-21-21 0,21 1 16,-22-1-16,22 0 0,-21 0 15,21 0-15,21-21 47,-21-21-47,22 21 0,-22-21 16,0 0-16,21 0 0,0-1 0,-21 1 15,21 0-15,0 0 16,-21 0-16,21 0 0,1-1 0,-22 1 16,0 0-16,21 0 0,0 21 0,-21-21 15,21 21-15,-21 21 31,0 0-31,0 0 16,0 0-16,0 22 0,0-22 0,0 0 16,0 0-16,0 0 0,0 1 15,0-1-15,0 0 0,0 0 0,0 0 16,21-21 0,-21 21-16,21-21 0,1 0 0,-1 0 15,0 0 1,0 0-16,0-21 0,0 0 0,1 0 15,-1 0-15,0 21 0,0-21 16,-21-1-16,21 1 0,0 0 0,-21 0 16,22 0-16,-22 0 0,21-1 15,-21 44 17,0-1-32,0 0 0,-21-21 15,21 21-15,0 0 0,-22 0 16,22 1-16,0-1 0,0 0 15,0 0-15,22 0 16,-1-21-16,0 0 0,0 0 16,0 0-16,0 0 0,1 0 15,-1 0-15,0 0 0,21 0 0,-21-21 16,1 0-16,-1 21 0,0-21 0,0 0 16,0-1-16,0 1 0,1 21 0,-1-21 15,-21 0-15,0 0 0,21 0 16,-21-1-16,21 1 0,-21 0 0,21 0 15,-21 0-15,0 42 47,0 0-47,-21 0 0,0 0 0,21 1 16,0 20-16,-21-21 0,0 21 0,-1 1 16,22-1-16,-21 0 0,21 1 15,0-1-15,-21 0 0,0 1 0,21-1 16,-21 0-16,21 1 0,0 20 0,0-20 15,-21 20-15,21-21 0,-22 22 0,1-22 16,21 22-16,-21-22 0,0 0 0,21 1 16,-21-1-16,0 0 0,-1-20 0,1 20 15,0-21-15,0 0 16,0 0-16,0-21 0,-1 22 0,1-22 16,0 0-16,21-22 0,-21 1 15,21 0-15,-21 0 0,21 0 16,0-22-16,0 1 0,0 0 0,0-1 15,0 1-15,0-21 0,21 20 0,0-20 16,0 20-16,-21-20 0,21 21 16,1-22-16,-1 22 0,0-1 0,-21-20 15,21 21-15,0-1 0,0 1 0,22 0 16</inkml:trace>
  <inkml:trace contextRef="#ctx0" brushRef="#br0" timeOffset="47888.37">11536 4868 0,'0'0'0,"0"-21"0,0 0 0,-21 21 31,-1 0-31,22 21 0,-21 0 0,0 1 16,0 20-16,21 0 0,0 1 15,-21-1-15,21 21 0,-21 1 0,21-22 16,0 22-16,-22-1 0,22-20 0,0 20 16,0 1-16,0-22 0,0 0 15,0 22-15,0-22 0,0-21 0,0 22 16,0-22-16,0 0 0,0 0 0,0 0 16,0 0-16,0-42 31,0 0-16,0 0-15,0-21 0,0 20 16</inkml:trace>
  <inkml:trace contextRef="#ctx0" brushRef="#br0" timeOffset="48200.43">11134 5122 0,'0'-21'0,"0"42"0,0-84 15,0 42-15,0-22 0,0 22 16,0-21-16,21 21 0,0-22 0,0 22 15,21 0-15,1 0 0,-1 0 0,0 0 16,22-1-16,-22 22 0,22 0 0,-1 0 16,1 0-16,-22 22 0,22-1 15,-22 0-15,0 21 0,-21-21 16,1 22-16,-22-1 0,0 0 0,0 1 16,-22-1-16,1 0 0,-21 1 0,0-1 15,-1 0-15,1-20 0,0 20 16,-22-21-16,22 0 0,-1 0 0,1 1 15,0-1-15,-1 0 0,22 0 0,0 0 16,0-21-16,0 21 0,0 1 16,21-1-1,21-21-15,21 0 0,-21 0 16,0 0-16,1 0 0,-1 0 0</inkml:trace>
  <inkml:trace contextRef="#ctx0" brushRef="#br0" timeOffset="48756.09">12234 5419 0,'0'-21'0,"0"42"0,0-64 0,0 22 16,0 0-16,-21 0 0,0 21 15,0 0-15,0 0 16,-22 0-16,22 0 0,0 0 0,-21 0 16,20 21-16,-20 0 0,21 0 0,-21 1 15,20-1-15,-20 21 0,21-21 0,0 22 16,0-1-16,-1-21 0,1 21 16,21 1-16,0-22 0,0 21 0,0-21 15,0 1-15,0 20 0,0-21 0,0 0 16,43-21-16,-22 0 15,0 0-15,0 0 0,0 0 0,22 0 16,-22 0-16,21 0 0,-21-21 0,0 0 16,22 21-16,-22-21 0,0 0 0,0-22 15,0 22-15,1 0 16,-1-21-16,-21-1 0,0 22 0,21-21 16,-21-1-16,21 22 0,-21-21 0,0 21 15,0-22-15,21 22 0,-21 42 31,0 22-15,0-22-16,0 0 0,0 21 0,0-20 16,-21-1-16,21 21 0,0-21 15,0 43-15,0-43 0,0 0 16,0 0-16,0 0 0,0 1 16,21-22-16,0 0 15,1 0-15,-1 0 0,0 0 16,0 0-16,0 0 0,-21-22 15,21 1-15,1 0 0</inkml:trace>
  <inkml:trace contextRef="#ctx0" brushRef="#br0" timeOffset="50769.05">12827 5292 0,'0'0'0,"0"-21"0,0-1 0,0 1 15,0 0 1,-21 21-16,0 0 0,-1 0 0,1 0 15,0 21-15,0 0 16,0 1-16,0-1 0,-1 0 0,1 0 16,0 21-16,0 1 0,0-22 0,21 21 15,0 1-15,-21-22 0,21 21 0,0 0 16,0-20-16,0 20 0,0-21 16,0 0-16,21 0 0,-21 1 0,21-22 15,0 21-15,21-21 0,-20 0 0,-1 0 16,21 0-16,-21 0 0,22 0 0,-1 0 15,-21-21-15,21 21 0,1-22 16,-22 1-16,21 0 0,-21 0 0,22-21 16,-22 20-16,0-20 0,21 0 15,-20-1-15,-1 1 0,0 0 0,21-1 16,-21 1-16,1 0 0,-1-1 16,-21 1-16,21 0 0,-21-1 0,21 1 15,-21 21-15,0 0 0,0 0 0,0-1 16,0 1-16,0 42 31,0 1-31,0 20 0,-21-21 0,21 21 16,-21-20-16,21 20 0,0 0 0,-21-21 15,-1 22-15,1-1 0,0 0 16,21 1-16,-21-22 0,0 21 0,0 1 16,21-22-16,0 21 0,-22-21 15,22 0-15,-21 1 0,21-1 0,0 0 16,21-42 15,1 0-15,-1 21-16,-21-22 0,21 1 15,0 0-15,0 0 0,0 0 0,1 0 16,-1-1-16,0 1 0,0 21 0,0-21 16,0 21-16,1 0 0,-1-21 0,0 21 31,-42 0-16,0 0 1,-1 21-16,1-21 0,0 21 16,0-21-16,0 0 0,0 0 15,-1 0-15,1 0 0,21 21 16,-21-21-16,0 0 16,21 22-16,-21-1 0,21 0 15,0 0-15,0 0 16,0 0-16,0 1 0,0-1 15,0 0-15,0 0 0,0 0 16,21 0-16,0 1 0,0-22 16,0 21-16,1-21 15,-1 0-15,0 0 0,0 0 0,21 0 0,-20 0 16,20 0-16,-21 0 0,0 0 16,22 0-16,-22 0 0,21 0 0,-21-21 15,22-1-15,-22 22 0,0-21 0,21 0 16,-21 0-16,1 0 0,-1 0 15,0-1-15,0-20 0,0 21 0,0-21 16,1 20-16,-1-20 0,0 21 0,0 0 16,-21-22-16,21 22 0,-21 0 0,0 0 15,0 0-15,0 0 0,-21-1 16,0 22-16,0 0 16,0 0-16,-1 0 0,1 22 15,0-1-15,0 0 0,0 0 0,0 0 16,-1 0-16,1 1 0,0 20 15,0-21-15,21 0 0,-21 0 0,21 22 16,-21-22-16,21 0 0,0 0 0,0 0 16,0 1-16,0-1 0,0 0 15,21-21-15,0 0 16,0 0-16,0 0 0,0 0 16,1 0-16,-1 0 0,0 0 0,-21-21 15,21 21-15,0-21 0,0-1 0,1 1 16,-22 0-16,21 0 0,0 0 15,-21 0-15,0-1 0,0 1 16,21 0-16,-21 0 0,21 0 0,-21 0 16,0-1-16,0 1 0,0 0 15,0 42 17,0 0-32,0 1 0,0-1 15,0 0-15,0 0 0,0 0 0,0 0 16,0 22-16,0-22 0,0 0 15,0 0-15,21 0 0,1 1 16,-1-1-16,0-21 0,-21 21 0,21-21 16,0 0-16,0 0 0,1 0 0,-1 0 15,21 0-15,-21 0 16,22 0-16,-22 0 0,21 0 0,-21-21 16,0 0-16,22 21 0,-22-22 0,0 1 15,0 0-15,0 0 0,1 0 0,-1-22 16,-21 22-16,21 0 0,-21-21 0,0 21 15,0-22-15,0 22 0,0 0 16,0 0-16,0 0 0,0-1 0,-21 22 16,0 0-16,-1 0 0,1 0 15,0 0-15,0 0 0,0 0 0,0 22 16,-1-1-16,-20 0 0,21 0 16,0 21-16,0-20 15,21-1-15,0 0 0,0 0 0,0 0 16,0 0-16,21-21 15,0 0-15,0 0 0,0 0 16,0 0-16,1 0 0,-1 0 0,0 0 16,0 0-16,0 0 0,0 0 0,-21-21 15,22 0-15,-1 0 0,-21 0 16,21 0-16,-21-1 16,21 22-16,-21-21 15,0 42 16,0 1-31,0-1 16,0 0-16,0 0 0,0 21 16,0-20-16,0 20 0,0-21 0,0 21 15,0 1-15,0-1 0,0 0 0,0 1 16,0-1-16,0 0 0,0 1 16,0-1-16,0 22 0,0-22 0,0 0 15,0 1-15,0 20 0,0 1 0,-21-22 16,0 21-16,0 1 0,21-1 0,-22-20 15,1 20-15,0-20 0,0 20 16,21-21-16,0 1 0,-21-1 0,0 0 0,21-20 16,0 20-16,0-21 0,-22 0 0,1 0 15,21 1-15,-21-22 16,0 0-16,0 0 16,0 0-16,21-22 0,-22 1 15,22 0-15,0 0 0,0-21 0,0 20 16,0-20-16,0 0 0,0-1 0,0-20 15,0-1-15,22 22 0,-1-43 0,-21 22 16,21-1-16,0 1 0,0 21 0,0-22 16,1 1-16,-1 20 15,-21-20-15,21 20 0,0 1 0,0 0 16,0 21-16,1-22 0,-1 1 0,21 21 16,-21-22-16,0 22 0,1 0 0,-1-21 15,0 21-15,21-1 0,-21 1 16,1 0-16,-1 0 0,-21 0 0,21 0 15,0-1-15,-21 1 0,0-21 16,21 42-16</inkml:trace>
  <inkml:trace contextRef="#ctx0" brushRef="#br0" timeOffset="51253.7">14901 5419 0,'0'0'0,"0"21"0,21-21 47,1 0-47,-1 0 16,0 0-16,0-21 0,0 21 0,0 0 16,1-21-16,20-1 0,-21 1 15,0 21-15,0-21 0,1 21 16,-22-21-16,0 0 0,21 21 0,-21-21 15,0-1-15,0 1 0,0 0 32,-21 21-32,-1 0 15,1 0-15,0 0 0,0 0 16,0 21-16,0 0 0,21 1 0,-22-1 16,1 0-16,0 0 0,21 0 15,-21 0-15,21 22 0,0-22 0,0 0 16,0 0-16,0 0 0,0 1 0,0-1 15,0 0-15,0 0 0,21-21 0,0 21 16,0-21-16,1 0 0,-1 0 16,0 0-16,0 0 0,0 0 15,0 0-15,1 0 0,-1 0 0,0 0 16,-21-21 0,0 0-1,0 0 1,21 21-16,-21-21 15</inkml:trace>
  <inkml:trace contextRef="#ctx0" brushRef="#br0" timeOffset="51868.14">15875 5652 0,'-21'21'0,"0"-21"16,-1 0-16,22 21 0,-21-21 15,0 0-15,21 21 16,-21-21-16,21-21 47,0 0-47,0 0 15,21 21-15,-21-22 0,0 1 0,21 0 16,0 21-16,-21-21 16,0 42 15,0 0-31,0 0 16,0 1-16,0-1 15,0 0-15,0 0 0,-21 0 16,0-21-16,0 0 15,21 21-15,-21-21 16,0 0 0,21-21-1,0 0-15,0 0 16,21 21-16,-21-21 0,21 21 16,-21-21-16,21 21 15,0-22-15,0 22 16,1 22-1,-22-1-15,21 0 0,-21 0 0,0 0 16,0 0-16,0 1 0,0-1 16,0 21-16,-21-21 0,-1 0 0,1 22 15,-21-22-15,0 0 0,20 0 0,-41 0 16,21 1-16,-1-1 0,1 0 16,-22 0-16,43-21 0,0 0 0,0 0 15,0 0-15,0 0 0,-1 0 16</inkml:trace>
  <inkml:trace contextRef="#ctx0" brushRef="#br0" timeOffset="53792.32">17018 5503 0,'21'0'0,"21"0"15,-20 0-15,-1-21 0,0 21 16,0-21-16,0 21 0,0-21 0,-21 0 16,22 21-16,-22-21 0,21-1 0,-21 1 15,0 0-15,0 0 0,0 0 16,-21 0-16,-1-1 0,1-20 16,0 21-16,-21 21 0,21-21 0,-22 0 15,1 21-15,21 0 0,-22 0 0,1 0 16,0 21-16,-1 0 0,22 0 15,-21 0-15,21 0 0,-22 22 16,22-1-16,0 0 0,0-20 0,0 20 16,21 0-16,-21 1 0,21-22 0,0 21 15,0-21-15,0 0 0,21 1 0,0-1 16,0 0-16,0 0 0,0-21 16,22 0-16,-22 0 0,0 0 0,21 0 15,-20 0-15,-1 0 0,21 0 0,-21-21 16,22 0-16,-22 0 0,0-1 15,21 1-15,-21 0 0,1 0 0,-1 0 16,-21-22-16,21 22 0,0 0 0,-21-21 16,0 21-16,0-22 0,0 22 0,0 0 15,0 0-15,0 0 16,0 42 15,0 0-31,0 21 0,0-21 0,0 1 16,0-1-16,0 21 0,0-21 15,0 0-15,0 1 0,0-1 0,0 0 16,0 0-16,0 0 0,21 0 0,0-21 16,1 0-16,20 22 0,-21-22 0,0 0 15,22 0-15,-22 0 0,21 0 16,-21-22-16,22 22 0,-22-21 0,0 0 16,21 0-16,-21 0 0,1 0 15,-1-1-15,0 1 0,-21 0 0,0 0 16,21-21-16,-21 20 0,0 1 15,0 0-15,0 0 0,0 0 0,0 0 16,0 42 0,0 0-1,0 0-15,0 0 0,0 22 16,-21-22-16,21 0 0,-21 0 0,21 0 16,-21 22-16,21-22 0,0 0 0,0 0 15,0 0-15,-22 0 16,22 1-16,0-44 31,22 1-15,-22 0-16,21 21 0,-21-21 15,0 0-15,21 0 0,0-1 0,-21 1 16,21 0-16,0 0 0,-21 0 0,22 0 16,-1-1-16,-21 1 0,0 0 0,21 0 15,0 0-15,0 21 16,-21 21-1,0 0-15,0 0 0,0 0 16,0 1-16,0-1 0,0 0 0,0 0 16,0 0-16,0 0 0,21 1 15,-21-1-15,0 0 0,0 0 16,22 0-16,-1-21 0,-21 21 0,21 1 16,0-22-16,0 0 0,0 0 15,1 0-15,-1 0 0,0 0 0,0 0 16,0 0-16,0 0 0,1-22 15,-1 1-15,0 0 0,0 0 16,-21 0-16,21 0 0,-21-1 0,0 1 16,0 0-16,21 0 0,-21 0 0,22 0 15,-22-1-15,0 1 0,0 0 16,0 0-16,0 42 31,0 0-31,0 0 0,0 1 16,0-1-16,0 0 0,-22 0 15,22 0-15,0 0 0,0 1 0,-21-1 16,21 0-16,0 0 0,0 0 0,0 0 16,0 1-16,21-1 0,1-21 15,-1 21-15,0-21 0,0 0 16,0 0-16,22 0 0,-22 0 0,0 0 16,0 0-16,0-21 0,0 0 0,1-1 15,-1 22-15,0-21 0,-21 0 16,21 0-16,0 0 0,0 0 0,-21-22 15,22 22-15,-1 0 0,-21 0 16,21 0-16,-21-1 0,21 1 0,-21 0 16,0 42 15,0 0-31,0 1 16,-21-1-16,21 0 0,-21 21 0,21-21 15,0 22-15,-21-22 0,21 21 0,-22 1 16,22-1-16,0 21 0,0-20 15,0 20-15,0-20 0,0 20 0,-21-21 16,21 22-16,-21-1 0,21-20 16,0 20-16,0 1 0,-21-1 0,0 1 0,0-22 15,21 22-15,0-1 0,-22 1 16,1-22-16,21 21 0,-21-20 0,21 20 16,0-20-16,0-1 0,-21 0 0,21 1 15,-21-22-15,21 21 0,-21-21 0,-1 0 16,22 1-16,-21-1 0,0-21 15,0 0-15,0 0 0,0 0 0,-1 0 16,1-21-16,0-1 0,0 1 0,0 0 16,0-21-16,21 21 0,-22-22 0,1 1 15,0 0-15,21-1 0,0-20 16,0 20-16,0-20 0,0-1 0,0 1 0,0-1 16,0-20-16,21 20 0,0 1 15,1-1-15,20 22 0,-21-22 16,21 1-16,1 21 0,-22-22 0,21 22 15,1-1-15,-1 1 0,0 0 0,1-1 16,-1 22-16,0-21 0,43-22 16,-64 22-16,21 21 0,1-21 0</inkml:trace>
  <inkml:trace contextRef="#ctx0" brushRef="#br0" timeOffset="55908.57">19240 5800 0,'-21'0'15,"21"-21"17,0-1-32,0 1 0,0 0 15,21 0-15,1 0 0,-1 0 16,-21-22-16,21 22 0,0 0 0,0-21 15,0 20-15,1 1 0,-1-21 16,0 21-16,0-22 0,0 22 0,0 0 16,1-21-16,-22 21 0,21 21 15,0-22-15,0 1 0,0 21 16,0 0-16,-21 21 16,22 1-16,-22-1 15,0 0-15,0 0 0,0 0 16,0 0-16,0-42 47,0 0-47,0 0 15,0 0 1,0 0-16,0-1 0,0 1 16,0 0-16,0 0 0,0 0 15,-22 21 1,1 0-1,0 21-15,21 0 0,-21-21 0,0 21 16,21 0-16,-21 22 0,-1-22 0,1 0 16,0 21-16,21-20 0,-21 20 15,0-21-15,21 21 0,0-20 0,0-1 16,0 21-16,0-21 0,0 0 0,0 1 16,0-1-16,0 0 0,0 0 0,21 0 15,0-21-15,0 0 0,0 21 16,22-21-16,-22 0 0,0 0 0,0 0 15,22 0-15,-22 0 0,21-21 0,-21 0 16,0 0-16,22 21 0,-22-42 16,0 20-16,0 1 0,22-21 15,-22 21-15,0-22 0,0 1 0,0 0 16,0-1-16,1 1 0,-1 0 0,0-1 16,0 1-16,-21 0 0,0-1 0,21 1 15,0 0-15,-21-1 0,0 1 16,0 0-16,0 21 0,0-22 0,0 22 15,22 0-15,-22 0 0,0 42 32,-22 0-32,22 21 0,-21 1 15,21-22-15,0 21 0,-21 1 16,21-1-16,-21 0 0,21 22 0,-21-22 16,21 0-16,0 1 0,0-1 15,0-21-15,0 22 0,0-1 0,0 0 16,0-21-16,0 22 0,0-22 0,21 21 15,-21-21-15,21 1 0,0-1 0,22-21 16,-22 21-16,0 0 0,21-21 16,1 0-16,-1 0 0,0 0 0,-21 0 15,22 0-15,-1 0 0,0-21 0,1 0 16,-1 21-16,-21-21 0,22-1 16,-22 1-16,0-21 0,0 21 15,0 0-15,0-22 0,-21 22 0,0-21 16,0 21-16,0-22 0,0 22 0,0-21 15,0 21-15,0-1 0,0 1 16,-21 0-16,0 21 0,0 0 16,0 0-16,-22 0 0,22 21 0,0-21 15,0 21-15,-21 1 0,20-1 0,1 21 16,0-21-16,0 0 0,0 1 16,21 20-16,0-21 0,-21 0 0,21 0 15,0 1-15,0-1 0,0 0 0,0 0 16,0 0-16,21 0 0,0-21 15,0 22-15,0-22 16,0 0-16,1 0 0,-1 0 0,0 0 16,0 0-16,0-22 0,0 22 0,1-21 15,-1 0-15,0 0 0,0 0 16,0 0-16,-21-1 0,21 1 0,-21 0 16,22 0-16,-22 0 0,0-22 0,21 22 15,-21 0-15,21 0 0,-21 0 0,0 0 16,-21 42 15,21 0-31,-21 0 16,21 0-16,-22 0 0,22 1 15,-21-1-15,21 0 0,0 0 0,0 0 16,0 0-16,0 22 0,0-22 16,0 0-16,0 0 0,21 0 15,-21 1-15,22-22 0,-1 21 16,0-21-16,0 0 0,0 0 15,0 0-15,1 0 0,20 0 0,-21 0 16,0 0-16,0 0 0,22-21 0,-22-1 16,0 22-16,0-21 0,0 0 15,22 0-15,-22-21 0,0 20 0,0 1 16,0 0-16,1-21 0,-1 21 16,0-1-16,-21 1 0,0 0 0,21 0 15,-21 0-15,0 0 0,-21 21 31,0 0-31,21 21 0,-21 0 16,21 0-16,0 0 0,0 0 16,0 1-16,0-1 0,0 0 15,0 0-15,0 0 0,0 0 0,0 1 16,0-1-16,0 0 0,0 0 0,0 0 16,0 0-16,0 1 0,0-1 15,0 0-15,0 0 16,0-42 15,-22 0-15,1 0-1,0-1-15,21 1 0,-21 21 16,21-21-16,-21 21 16,0 0-16,21 21 15,0 0 1,0 1-16,21-1 15,0-21-15,0 21 0,0-21 16,0 21-16,1-21 0,-1 0 0,0 0 16,0 0-16,21 0 0,-20 0 15,-1 0-15,21 0 0,-21 0 16,22 0-16,-22-21 0,0 0 0,21 21 16,-21-21-16,1-1 0,-1 1 0,0-21 15,0 21-15,0 0 0,0-22 16,-21 22-16,0 0 0,0-21 0,22 20 15,-22 1-15,0 0 0,0 0 0,0 0 16,-22 21 0,1 0-16,0 0 0,0 21 15,0-21-15,21 21 0,0 0 0,-21 0 16,21 1-16,0-1 0,0 0 16,0 0-16,0 0 15,0 0-15,0 1 0,21-1 0,-21 0 16,21 0-16,0 0 0,-21 0 0,21 22 15,0-22-15,1 0 16,-22 0-16,0 0 0,0 1 16,0-1-16,-22-21 15,1 0 1,0 0-16,0 0 16,0 0-16,0 0 15,-1 0-15,1 0 16,0 0-16,21-21 0,0-1 15,0 1 1,0 0-16,21 0 16</inkml:trace>
  <inkml:trace contextRef="#ctx0" brushRef="#br0" timeOffset="56372.46">22310 4699 0,'0'0'0,"-22"-21"16,1 21-16,42 0 31,1 0-31,-1 0 0,0 0 16,21 21-16,-21 0 0,1 0 15,20 1-15,-21-1 0,0 0 0,0 21 16,1-21-16,-1 22 0,0-1 0,0 0 16,-21 1-16,0-1 0,0 0 15,0 1-15,0-1 0,0 0 0,0 1 16,-21-1-16,0-21 0,0 22 0,-1-1 16,1 0-16,0 1 15,0-22-15,-21 21 0,20-21 0,-20 22 16,21-22-16,-21 0 0,20 0 0,-20 0 15,21 0-15,0 1 0,0-22 0,-1 21 16,1 0-16,0-21 0,21 21 16,-21-21-16,21 21 15,-21-21-15,42-21 47,0 21-31,0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28:32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4191 0,'0'-21'47,"0"0"-31,-21 21 15,0 0-31,0 21 16,0 0-1,0 0-15,21 0 0,-22 1 16,1-1-16,0 0 0,0 21 0,0-21 16,0 22-16,-1-22 0,22 21 15,-21-21-15,21 1 0,0-1 0,0 21 16,0-21-16</inkml:trace>
  <inkml:trace contextRef="#ctx0" brushRef="#br0" timeOffset="1099.02">1460 9102 0,'0'-21'0,"-21"-1"16,21 1-16,0 0 0,0-21 15,0 21-15,0-1 0,0-20 16,0 21-16,0-21 0,0 20 16,0-20-16,0 21 0,0 0 0,0 0 15,0-1-15,0 1 16,0 42 15,0 1-31,0-1 0,0 21 0,-21 0 16,21 1-16,0-1 15,-21 22-15,21-22 0,-21 21 0,21 1 16,0-22-16,0 22 0,-21-1 16,-1-20-16,22 20 0,-21 1 0,21-1 15,0-21-15,-21 22 0,0-22 16,21 22-16,0-22 0,0 0 0,0-20 15,-21 20-15,21-21 0,0 0 16,0 0-16,0 1 0,-21-22 0,21 21 16,0-42 15,0-1-31,0-20 16,0 21-16,0-21 0,0 20 0</inkml:trace>
  <inkml:trace contextRef="#ctx0" brushRef="#br0" timeOffset="1393.47">1143 8996 0,'0'0'15,"0"-42"-15,0-1 0,-21 22 0,21-21 0,0 21 16,0-22-16,0 22 0,21 0 16,0 0-16,0 0 0,22-1 15,-1 1-15,0 0 0,1 21 0,-1 0 16,21 0-16,-20 0 15,-1 0-15,22 0 0,-22 21 0,0 22 16,-21-22-16,1 21 0,-1 0 16,-21 22-16,0-22 0,-21 22 0,-1-22 15,-20 0-15,0 22 0,-1-22 16,1 1-16,0-1 0,-1-21 0,1 21 16,0-20-16,-1 20 0,22-21 15,0 0-15,0-21 0,0 21 0,21 1 16</inkml:trace>
  <inkml:trace contextRef="#ctx0" brushRef="#br0" timeOffset="2448.42">1820 9800 0,'0'21'15,"0"1"-15,0-44 47,21 1-31,1 0-16,-22 0 0,21 0 15,0-22-15,0 22 0,0-21 0,-21 0 16,21-1-16,1 1 0,-22 0 16,0-1-16,0 1 0,0 21 0,0-22 15,0-20 1,-22 63-1,1 0-15,0 0 16,0 21-16,0-21 0,0 42 16,-1-20-16,1-1 0,21 0 15,0 0-15,-21 0 0,21 0 0,0 1 16,0-1-16,0 0 0,0 0 16,0 0-16,21-21 0,0 0 15,1 0-15,-1 0 16,21 0-16,-21-21 0,0 0 0,1 21 15,-1-21-15,21 0 0,-21-1 16,0 1-16,1 21 0,20-21 0,-21 0 16,0 0-16,-21 0 0,21 21 15,-21-22-15,22 1 0,-44 42 47,1 1-47,0-1 0,21 0 16,-21 0-16,0 0 0,21 22 0,-21-22 15,21 21-15,0 0 0,0-20 16,0 20-16,0-21 0,0 0 0,0 22 16,0-22-16,0 0 0,21 0 15,0-21-15,0 0 0,0 0 16,0 0-16,1 0 0,20 0 0,-21 0 16,21-21-16,-20 21 0,20-21 15,-21 0-15,21-1 0,-20-20 0,20 21 16,-21 0-16,0-22 15,0 22-15,1-21 0,-22 21 0,0 0 16,21-1-16,-21 1 0,21 0 16,-21 42 15,0 22-31,-21-22 0,21 0 16,-21 21-16,21-21 0,-22 22 0,22-22 15,0 0-15,0 21 0,0-20 16,0-1-16,0 0 0,0 0 0,0 0 15,0 0-15,22-21 16,-1 0 0,0 0-16,-21-21 15,21 0-15,0 0 0,0 0 16,-21 0-16</inkml:trace>
  <inkml:trace contextRef="#ctx0" brushRef="#br0" timeOffset="2720.46">2773 9229 0,'-21'0'16,"-1"0"-16,1 0 15,0 0-15,42 0 32,0 0-17,1-21-15,-1-1 0,0 1 16,0 0-16,-21 0 15,-21 21 1,0 0-16,0 0 0,-1 0 16,1 21-16,0-21 0,21 21 15,-21 0-15,21 1 0,0-1 16,0 0-16,21 0 16,0-21-16,0 21 0</inkml:trace>
  <inkml:trace contextRef="#ctx0" brushRef="#br0" timeOffset="3020.42">3069 9335 0,'0'0'16,"0"-22"-16,0 1 16,0 42-1,0 1 1,0-1-16,21 0 15,-21 21-15,21-21 0,-21 22 0,0-22 16,0 21-16,0 1 0,0-22 16,22 21-16,-22-21 0,0 22 15,0-22-15,0 0 0,0 0 0,0 0 16,0 0-16,21-21 47,-21-21-47,0 0 0,21 0 15,0 0-15,-21-22 0,21 22 0</inkml:trace>
  <inkml:trace contextRef="#ctx0" brushRef="#br0" timeOffset="3244.51">3492 9271 0,'0'-21'0,"0"42"0,0-63 16,0 21-16,-21 21 15,0 0-15,0 0 16,0 21-16,0 0 0,-1 0 0,1 0 15,0 0-15,0 22 0,0-22 0,0 0 16,-1 21-16,1 1 0,0-22 16,0 21-16,0 1 0,21-22 0,-21 21 15,-1-21-15,22 22 0,0-22 16,0 0-16,0 0 0,0 0 16,22-21-1,-1 0-15,0 0 0,0 0 0,21-21 16</inkml:trace>
  <inkml:trace contextRef="#ctx0" brushRef="#br0" timeOffset="3764.54">3768 9589 0,'0'0'0,"21"-22"0,0 22 16,0-21-16,-21 0 0,21 0 0,-21 0 16,21 0-16,-21-22 0,0 22 0,0 0 15,0 0-15,0 0 0,0-1 16,0 1-16,-21 21 15,0 0-15,0 0 16,0 0-16,0 21 0,-22 1 16,22-1-16,-21 0 0,21 0 0,-1 21 15,1 1-15,-21-22 0,21 21 16,0 1-16,21-22 0,-22 21 0,22-21 16,0 22-16,0-22 0,0 0 0,0 0 15,22-21 1,-1 0-16,0 0 0,21 0 0,-21 0 15,1 0-15,20-21 0,-21 0 16,0 0-16,22-1 0,-22 1 0,0-21 16,0 21-16,-21-22 0,21 22 0,-21-21 15,21 21-15,-21-22 0,0 22 16,0 0-16,0 0 0,0 0 16,0 42 15,0 0-31,-21 0 0,21 0 15,-21 22-15,21-22 0,0 21 16,-21-21-16,21 1 0,0 20 0,0-21 16,0 0-16,0 0 0,0 1 0,0-1 15,0 0-15,21-21 0,0 0 16,0 21-16,1-21 0,-1 0 16,0 0-16,0 0 0,0-21 15,0 0-15,1 21 0,-1-21 16,0-22-16,0 22 0,0-21 0,-21 21 15,21-22-15,1 1 0</inkml:trace>
  <inkml:trace contextRef="#ctx0" brushRef="#br0" timeOffset="4044.02">4360 8678 0,'0'-21'16,"0"42"-16,0-84 0,0 42 0,21 0 0,-21-1 15,0 1-15,0 42 16,0 1-1,0 20-15,0-21 0,-21 43 16,21-22-16,-21 21 0,0 1 0,0-1 16,0 22-16,-1-21 0,22-1 15,-21-21-15,0 22 0,0-1 16,21-20-16,-21-1 0,21 22 0,-21-22 16,21-21-16,0 21 0,0 1 15,0-22-15,0 0 0,0 0 0,0 0 16,21-21-1,0 0-15,0-21 0,0 0 16,0 0-16,22 0 0,-22 0 0,21-1 16,1-20-16</inkml:trace>
  <inkml:trace contextRef="#ctx0" brushRef="#br0" timeOffset="4448.78">4593 9356 0,'-21'0'0,"0"0"16,21 21-16,0 0 15,0 0 1,21-21 0,21 0-16,-21 0 0,1 0 15,-1 0-15,21 0 0,-21 0 0,0-21 16,1 21-16,-1-21 0,0 21 0,0-21 16,-21 0-16,0-1 0,21 22 15,-21-21-15,0 0 0,0 0 0,0 0 16,0 0-16,-21 21 15,0 0-15,0 0 16,0 0-16,-22 0 0,22 21 0,-21 0 16,21 0-16,-22 0 0,22 22 15,0-22-15,-21 21 0,20-21 0,1 22 16,0-22-16,21 21 0,0-21 0,0 0 16,0 1-16,0-1 0,0 0 15,0 0-15,21 0 0,0-21 0,1 0 16,-1 0-16,21 0 0,-21 0 0,22 0 15,-22 0-15,0 0 0,21 0 16,-21 0-16,1-21 0,20 0 0,-21 0 16,0 0-16,0-1 0,1 1 15,-22 0-15,0 0 0,21 0 16,-21-22-16</inkml:trace>
  <inkml:trace contextRef="#ctx0" brushRef="#br0" timeOffset="4676.35">4233 9123 0,'-42'0'0,"84"0"0,-105 0 0,42 0 15,42 0 17,0 0-32,0 0 0,21-21 15,-20 21-15,-1 0 0,21 0 0,-21 0 16,0 0-16,22 0 0,-22 0 15,0 0-15,0 0 0,0 0 0,1 0 16,-1 0-16,0 0 0,0 0 16,21 0-16,-20 0 0,20-21 0</inkml:trace>
  <inkml:trace contextRef="#ctx0" brushRef="#br0" timeOffset="5256.42">5757 9398 0,'-21'0'15,"42"0"-15,-63 0 0,21 0 0,0 0 0,-1 0 16,22 21-16,22-21 15,20 0-15,0 0 16,1 0-16,20 0 0,1 0 16,20 0-16,-20 0 0,20 0 0,1 0 15,0 0-15,-1 0 0,1 0 16,0 0-16,-1-21 0,-20 21 0,21 0 16,-22 0-16,1-21 0,-22 21 0,0 0 15,-21-21-15,1 0 0,-1 21 16,-21-22-16,0 1 0,-21 0 15,-1 21-15,1-21 0,-21 21 16,0 0-16,-1 0 0,1 0 16,0 0-16,-1 0 0,22 0 0,0 0 15,0 0-15,0 0 0,42 0 32,0 0-17,0 0-15,0 0 0,0 0 0,1 0 16,-1 0-16,21 21 0,-21 0 15,0 0-15,-21 1 16,0-1-16,0 0 0,-21 0 16,0 0-16,-21 0 0,21 1 15,-22-1-15,1 0 0,21 0 0,-22 0 16,22 0-16,-21 1 0,21-1 0,0 0 16,-1-21-16,1 21 0,42-21 46</inkml:trace>
  <inkml:trace contextRef="#ctx0" brushRef="#br0" timeOffset="5848.31">1206 10160 0,'0'0'15,"-42"0"-15,-43 0 16,64 0-16,0 0 0,0 21 0,21 0 31,42-21-31,1 0 0,20 0 0,1 0 16,20 0-16,22 0 0,0 0 16,21 0-16,-21 0 0,21 0 0,21 0 15,0 0-15,0 0 0,0 0 16,-21 0-16,0 0 0,0 0 0,-21 0 15,-21 0-15,0 0 0,-22 0 16,1 0-16,-22 0 0,-21 0 16,0 0-16,-42 0 15,-21 0-15,-1 0 0,1 0 16,0 0-16,-22 0 0,-20 0 0,20 0 16,-42 0-16,22 0 0,-22 0 0</inkml:trace>
  <inkml:trace contextRef="#ctx0" brushRef="#br0" timeOffset="6105.33">1799 10308 0,'-63'21'0,"126"-42"0,-169 42 16,43 1-16,20-1 0,1-21 0,21 21 16,0 0-16,0-21 0,21 21 15,0 0-15,21-21 16,0 22-16,21-22 0,22 0 0,-1 0 16,22 0-16,0 0 0,-1 0 15,22 0-15,21-22 0,0 1 0,0 21 16,0-21-16,0 0 0,0 0 15,-21 21-15,0-21 0,0 21 0,-1 0 16,-41-22-16,21 22 0,-22 0 0,-21 0 16,1 0-16,-22 0 0,0 0 15,0 0-15,0 0 0,1 0 16,-22-21-16,21 21 0,0 0 0,-21-21 16,21 21-16,0-21 0,0 21 15,22-21-15</inkml:trace>
  <inkml:trace contextRef="#ctx0" brushRef="#br0" timeOffset="6972.72">8128 9123 0,'21'-21'0,"-42"42"0,63-63 15,-42 20-15,0 44 32,0-1-17,-21 0-15,21 21 0,-21-21 0,0 22 16,0-1-16,-1 22 0,1-22 16,0 0-16,-21 22 0,21-22 15,-1 22-15,1-22 0,0 21 0,0-20 16,0-1-16,0 0 0,-1 1 0,1-22 15,0 21-15,21-21 0,-21 1 16,21-1-16,0 0 0,0-42 47,0 0-47,21-1 0,0 1 16,0-21-16,1 21 0,-1-22 0,0-20 15,0 21-15,0-22 0,0 22 16,1-22-16,-1 22 0,0-22 15,0 22-15,0-21 0,0 20 0,1 1 16,-22 0-16,0-1 0,21 22 0,-21 0 16,0 0-16,0 0 0,0 42 15,0 0 1,0 21-16,0-21 0,0 22 0,0-1 16,0 0-16,0 1 0,0 20 15,0-20-15,0-1 0,0 21 0,0-20 16,0-1-16,0 0 0,0 1 15,-21-22-15,21 21 0,0-21 0,0 1 16,-22 20-16,22-21 0,0 0 16,0 0-16,-21-21 31,21-21-15,-21 21-16,0-21 0,0 0 0</inkml:trace>
  <inkml:trace contextRef="#ctx0" brushRef="#br0" timeOffset="8069.59">7789 9737 0,'-21'0'16,"42"-21"15,0 21-31,1-22 16,-1 22-16,21-21 0,43 0 16,-43 0-16,0 0 15,22 21-15,-22-21 0,1-1 0,-1 22 16,-21 0-16,21-21 0,-20 21 0,-1 0 15,0 0-15,-21 21 16,0 1-16,21-22 0,-21 21 0,0 21 16,0-21-16,0 0 0,0 1 0,0 20 15,0-21-15,0 0 0,-21 22 16,21-22-16,0 0 0,0 0 0,0 0 16,0 0-16,0 1 0,0-1 15,21-42 32,0-1-47,-21 1 0,21 0 0,1 0 16,-1-21-16,0 20 0,-21-20 15,21 21-15,0-21 0,0 20 0,1 1 16,-1 0-16,-21 0 0,0 0 0,21 21 16,-21 21-1,0 0-15,0 0 16,0 0-16,0 1 0,0-1 0,0 0 15,0 21-15,0-21 0,0 1 16,0-1-16,0 0 0,0 0 0,0 0 16,0 0-16,21 1 0,0-1 15,0-21-15,1 21 0,-1-21 16,0 0-16,21 0 0,-21 0 16,22 0-16,-22-21 0,21 21 0,-21-21 15,22-1-15,-22 1 0,0 0 0,21 0 16,-20 0-16,-1 0 0,0-1 15,0 1-15,-21 0 0,21 0 0,-21 0 16,21 0-16,-21 42 31,-21 0-15,21 0-16,-21 0 16,21 0-16,0 1 0,0-1 15,0 0-15,0 0 16,0 0-16,21-21 0,0 0 15,1 0-15,-1 0 0,0 0 0,0 0 16,0 0-16,0 0 0,1 0 16,-1 0-16,0 0 0,0-21 0,0 21 15,0-21-15,1 0 0,-1 0 0,0-1 16,0 1-16,0 0 0,-21 0 0,21 0 16,1 0-16,-22-1 0,0 1 15,0 0-15,21 0 16,-42 42-1,-1 0 1,1 0-16,21 1 16,0 20-16,-21-21 0,0 21 0,0-20 15,21 62-15,0-41 0,-21-1 16,21 0-16,0 1 0,-22 20 16,22 1-16,0-1 0,0 22 0,0-22 15,0 22-15,0 0 0,0-1 0,0 1 16,-21 0-16,21-1 0,-21 1 0,0 0 15,21-1-15,-21 1 0,0 0 0,21-22 16,-22 1-16,1-1 0,0-21 16,0 1-16,0-1 0,-22-21 15,22 0-15,0-21 0,-21 0 0,21 0 16,-1 0-16,-20-21 0,21 0 0,0 0 16,-22-21-16,22-1 0,0-20 0,21-1 15,0-20-15,0-1 0,0 0 0,0 1 16,0-1-16,0 0 0,21-21 15,22 22-15,-22-22 0,21 21 0,0 1 16,1-1-16,-1 21 0,0-20 0,1 20 16,20 1-16,-20-1 0,-1 1 15,21 20-15,-20-20 0,20 21 0</inkml:trace>
  <inkml:trace contextRef="#ctx0" brushRef="#br0" timeOffset="9736.28">10795 9440 0,'0'0'0,"0"-21"0,0 0 16,0 0-16,-21 21 31,0 21-31,21 0 15,0 0-15,0 22 0,0-22 0,-22 21 16,22-21-16,0 22 0,-21-1 0,21 0 16,-21-20-16,21 20 0,0-21 15,0 0-15,-21 0 0,21 1 0,-21-1 16,21 0-16,-21-21 31,21-21-31,0 0 16,-22-1-16,22 1 0,0-21 15,0 21-15,0-22 0,0 22 0,0-21 16,0 0-16,22 20 0,-1-20 0,0 21 16,-21-21-16,21 20 0,0 22 15,0-21-15,1 21 0,-1 0 0,0 0 16,0 0-16,0 0 0,0 21 16,1 1-16,-1-1 0,0 0 0,0 21 15,0-21-15,0 22 0,-21-22 16,0 0-16,0 21 0,22-20 0,-22-1 15,0 0-15,0 0 0,0 0 0,0 0 16,21-21-16,0 0 31,0 0-31,-21-21 0,21 0 16,0 0-16,1 0 0,-1 0 0,0-1 16,0-20-16,0 21 0,0-21 15,22-1-15,-22 22 0,0-21 16,0 21-16,0-1 0,1 1 0,-1 21 0,0-21 15,-21 42 1,0 0 0,0 1-16,0 20 0,0-21 15,0 21-15,0-20 0,0 20 0,0-21 16,0 21-16,0-20 0,0-1 0,0 0 16,0 0-16,21 0 0,-21 0 0,21 1 15,0-22-15,1 0 0,20 21 16,-21-21-16,0 0 0,22 0 0,-22 0 15,21 0-15,-21-21 0,22 21 0,-1-22 16,-21 1-16,21 0 0,-20 0 0,20 0 16,-21 0-16,0-1 0,0-20 15,1 21-15,-22-21 0,0 20 16,0 1-16,0-21 0,0 21 0,0 0 16,0-1-16,-22 1 0,1 21 0,0 0 15,0 0-15,0 0 0,0 0 0,-22 0 16,22 0-16,0 21 0,0 1 15,0 20-15,21-21 0,0 0 0,-22 22 16,22-22-16,0 21 0,0-21 0,0 22 16,0-22-16,0 0 0,22 0 0,-1 0 15,0 0-15,0 1 0,0-22 0,22 0 16,-22 21-16,21-21 16,0 0-16,1 0 0,-1 0 0,0 0 15,1-21-15,20 21 0,-20-22 0,-22 1 16,21 0-16,0 21 0,1-21 0,-22-21 15,0 20-15,0 1 0,0 0 16,1-21-16,-22 21 0,21-1 0,-21 1 16,0 0-16,0 0 0,0 0 0,-21 21 31,21 21-31,-22 0 0,22 21 16,0-20-16,0-1 15,-21 0-15,21 0 0,0 0 0,-21 0 16,21 1-16,0-1 0,0 0 15,0 0-15,0 0 0,-21-21 0,21 21 16,0-42 31,0 0-47,0 0 16,0 0-16,21-22 0,0 22 0,-21 0 15,21-21-15,1 21 0,-1-22 16,-21 22-16,21 0 0,0 0 0,0 0 15,0-1-15,1 1 0,-1 21 0,0 0 16,21 0-16,-21 0 0,1 0 16,-1 21-16,0 1 0,-21-1 0,21 0 15,0 0-15,-21 21 0,21-20 16,-21 20-16,0-21 0,0 21 0,0-20 16,0-1-16,0 0 0,0 0 0,0 0 15,0 0-15,0 1 0,0-1 16,0-42 15,0-1-31,0 1 0,0 0 16,0-21-16,22 21 0,-1-1 15,0-20-15,0 21 0,0-21 0,0 20 16,1-20-16,-1 21 0,21 0 16,-21 0-16,0 21 0,1 0 15,-1 0-15,0 0 0,0 0 0,-21 21 16,21-21-16,0 21 0,-21 0 0,0 0 15,0 22-15,0-22 0,22 0 0,-22 0 16,0 21-16,0-20 0,0-1 0,0 0 16,0 0-16,0 0 15,0 0-15,21-21 16,0 0-16,0 0 16,0 0-16,0-21 0,1 21 0,-1-21 15,21 0-15,-21 0 0</inkml:trace>
  <inkml:trace contextRef="#ctx0" brushRef="#br0" timeOffset="10280.27">13928 8805 0,'0'-63'16,"0"126"-16,0-232 16,0 148-16,-22 42 15,1 0-15,0 0 16,0 22-16,21-1 0,-21 22 0,0-22 15,-1 21-15,1 1 0,21 21 0,-21-22 16,0 1-16,0-1 0,0 1 16,21-1-16,0 1 0,-22-1 0,1 1 15,21-22-15,-21 0 0,21 22 16,0-43-16,0 21 0,0 1 0,0-22 16,0 0-16,0 0 0,0 0 15,0-42 1,0 0-16,0-21 15,0 20-15,0 1 0,21-21 16,0 0-16,-21-1 0,22 1 0,-1 0 16,0-1-16,0 1 0,0 21 0,0-22 15,1 22-15,20-21 0,-21 21 16,0 0-16,0 21 0,22 0 0,-22 0 16,0 0-16,0 0 0,0 0 15,1 21-15,-1 0 0,0 0 0,0 0 16,-21 0-16,0 1 0,0-1 0,0 21 15,0-21-15,-21 0 0,0 1 0,0-1 16,-1 0-16,-20 0 0,21 0 0,-21 0 16,20-21-16,-20 22 0,0-22 15,21 0-15,-22 0 0,22 0 0,-21 0 16,21 0-16,-1 0 0,1 0 0,0 0 16,0 0-16,42 0 46,0 0-46,0 0 0,1 0 16,20 0-16,-21 0 0</inkml:trace>
  <inkml:trace contextRef="#ctx0" brushRef="#br0" timeOffset="11130.54">14224 9800 0,'0'0'0,"21"0"16,0 0-1,0-21 1,1 0-16,-1 21 16,0-21-16,0 0 0,0-1 0,0 1 15,1 0-15,-1-21 0,0 21 0,0-22 16,-21 22-16,21-21 0,-21 21 0,21-22 16,-21 22-16,0-21 15,0 21-15,-21 21 16,0 0-16,0 0 15,0 21-15,0-21 0,-1 21 0,22 0 16,-21 0-16,21 0 0,-21 1 0,21 20 16,0-21-16,0 0 0,-21 22 15,21-22-15,0 0 0,0 0 0,0 21 16,0-20-16,0-1 0,21-21 16,0 21-16,0 0 0,22 0 15,-22-21-15,0 0 0,0 0 0,0 0 16,1 0-16,20 0 0,-21 0 15,0 0-15,0 0 0,1 0 0,-1-21 16,0 0-16,0 0 0,0 0 0,0-1 16,1 1-16,-1 0 0,0-21 0,21-1 15,-42 22-15,21 0 0,1-21 0,-1 21 16,-21-1-16,0 1 0,0 0 16,0 42 15,0 0-16,0 1-15,0 20 0,0-21 16,0 0-16,0 0 0,0 1 0,0-1 16,0 0-16,0 21 0,0-21 15,0 1-15,0-1 0,0 0 16,21 0-16,0-21 0,0 21 0,0-21 16,1 0-16,-1 0 0,0 0 0,42 0 15,-41 0-15,20 0 0,-21 0 16,21 0-16,1 0 0,-1-21 15,0 0-15,-20 21 0,20-21 0,-21 0 16,21-22-16,-20 22 0,-1-21 16,0 21-16,0-22 0,-21 22 0,0-21 15,0 21-15,0-1 0,0 1 0,0 0 16,0 0-16,-21 21 16,0 0-16,21 21 15,0 0-15,0 0 16,0 1-16,0-1 0,0 0 0,0 0 15,21 0-15,0 22 0,-21-22 16,0 0-16,0 0 0,21 0 0,-21 0 16,0 1-16,0-1 0,0 0 0,0 0 15,-21-21 1,0 0-16,0 0 0,0 0 0,-1 0 16,1 0-16,0 0 15,0 0-15,0-21 0,21 0 16,-21 0-16,21-1 0,0 1 0</inkml:trace>
  <inkml:trace contextRef="#ctx0" brushRef="#br0" timeOffset="12060.52">17081 9335 0,'0'-22'15,"22"1"-15,-1 21 0,0-21 16,0 0-16,0 21 0,0-21 0,1 0 15,-1-1-15,-21 1 0,0 0 16,-21 21 0,-1 0-16,1 0 15,0 21-15,-21-21 0,21 21 0,-22 1 16,1-1-16,0 21 0,20-21 0,-20 0 16,21 22-16,0-1 0,0-21 0,-1 22 15,1-22-15,21 21 0,0-21 0,0 0 16,0 22-16,0-22 0,0 0 15,21-21-15,1 21 0,20-21 0,-21 0 16,21 0-16,1 0 0,-1 0 0,22 0 16,-22-21-16,0 0 0,22 21 0,-22-42 15,0 20-15,-20 1 0,20 0 16,-21-21-16,-21 21 0,0-22 16,0 22-16,0-21 0,0-1 0,-21 1 15,-21 21-15,20-21 0,-20 20 0,21 1 16,-21 0-16,20 0 0,1 0 0,0 21 15,0 0-15,42 0 32,0 0-32,22 0 0,-1 0 0,0 0 15,1 0-15,20 0 0,-21 0 0,22 0 16,-22 0-16,22 0 0,-22-21 16,0 21-16,1 0 0,-1-22 0,0 22 15,-20 0-15,-1-21 0,0 21 0,0 0 16,-21 21-1,0 1-15,0-1 16,0 0-16,-21 0 0,0 21 16,0 1-16,-1-22 0,1 21 0,0 22 15,0-22-15,0 0 0,21 22 0,-21-1 16,-1 1-16,1-1 0,0 22 0,21-21 16,0 20-16,-21-20 0,21 20 0,0 1 15,-21 0-15,21-1 0,0 1 16,0 0-16,0-1 0,0 1 0,-21 0 15,21-22-15,-22 1 0,22-1 0,-21 1 16,21-1-16,-21-20 0,21-1 0,-21 0 16,0-21-16,-22 1 0,22-22 15,-21 0-15,21 0 0,-22-22 0,22 1 16,-21-21-16,21 0 0,-22-1 0,22-20 16,0-1-16,0 1 0,0-22 0,21 22 15,0-43-15,0 21 0,0 0 16,0 22-16,21-22 0,0 1 0,0 20 15,22 1-15,-1-1 0,0 1 0,1-1 16,20 22-16,1-22 0,-1 1 0,1 20 16,-1-20-16,22 21 0,-1-1 15,1 1-15,21-22 0</inkml:trace>
  <inkml:trace contextRef="#ctx0" brushRef="#br0" timeOffset="12485.3">19854 8424 0,'0'0'0,"21"-63"0,22 21 16,-22-1-16,0 1 0,0 21 0,-21-22 15,0 22-15,0 0 0,0 63 16,0-20 0,-21 20-16,0 21 0,0-20 0,0 41 15,-1-20-15,1-1 0,0 22 0,0 0 16,-21-1-16,20 1 0,1-21 0,0 20 15,0-20-15,0-1 0,0-20 16,21 20-16,0-21 0,-22 1 16,22-22-16,-21 21 0,21-21 0,0 1 15,0-1-15,21-42 32,1-22-32,-1 22 0,0-21 15,0-1-15</inkml:trace>
  <inkml:trace contextRef="#ctx0" brushRef="#br0" timeOffset="13148.07">20108 8594 0,'43'-64'0,"-86"128"0,107-191 0,-43 63 16,0 22-16,0 0 0,-21-1 15,21 22-15,-21-21 0,0 63 32,0 21-32,0 1 0,-21-1 15,0 0-15,0 22 0,21-1 16,-21 1-16,0-1 0,21 22 0,-22-22 15,1 22-15,0-21 0,0-1 0,-21 1 16,20-22-16,1 21 0,0-20 0,21-22 16,-21 21-16,0-21 0,21 1 15,0-1-15,0-42 32,0-1-32,0 1 0,21 0 15,0 0-15,0-21 0,0 20 0,22-20 16,-22 21-16,0 0 15,0 0-15,0-1 0,1 1 0,-1 21 16,0 0-16,0 0 0,-21 21 16,0 1-16,0-1 0,0 0 15,0 0-15,0 0 0,0 22 0,0-22 16,0 0-16,0 0 0,0 0 16,0 0-16,0 1 0,21-1 0,0-21 15,-21 21-15,22 0 0,-1-21 0,0 0 16,21 0-16,-21 0 0,22 0 0,-1 0 15,-21 0-15,22 0 0,-1 0 0,21 0 16,-20-21-16,-1 0 16,0 0-16,1-1 0,-1 1 0,-21 0 15,22-21-15,-22 21 0,0-22 0,0 22 16,0-21-16,-21 21 0,21-1 0,-21 1 16,0 0-16,-21 21 15,0 0-15,0 0 16,0 21-16,21 0 0,-43 1 0,43-1 15,-21 0-15,0 21 0,21-21 0,-21 1 16,21-1-16,0 0 0,0 0 16,0 0-16,21 0 0,0 1 0,0-22 15,1 21-15,-1-21 0,0 0 0,0 0 16,0 0-16,22 0 0,-22 0 16,0 0-16,21 0 0,-21 0 0,1 0 15,-1-21-15,0-1 0,0 22 0,0-21 16,0 0-16,1 0 15,-22 0-15,0 0 0,0-1 0,0 1 16</inkml:trace>
  <inkml:trace contextRef="#ctx0" brushRef="#br0" timeOffset="13346.7">19685 8932 0,'-42'0'0,"84"0"0,-127 0 0,64 0 15,0 0-15,0 0 0,21-21 32,21 21-32,0 0 0,21 0 15,1-21-15,-1 21 0,0-21 0,1 21 16,20-21-16,1 21 0,-22-21 0,22 21 16,-1-22-16,1 1 0</inkml:trace>
  <inkml:trace contextRef="#ctx0" brushRef="#br0" timeOffset="15148.38">22923 8975 0,'22'-21'16,"-44"42"-16,44-85 0,-22 43 0,21-21 0,-21-1 16,0 22-16,0-21 0,0 21 15,0 0-15,0-1 0,0 1 0,0 0 16,-21 21-16,-1 0 0,1 0 0,0 0 16,0 0-16,0 21 0,-22 0 15,22 1-15,-21 20 0,0 0 0,20 1 16,-20 20-16,21-21 0,-21 22 15,42-22-15,-22 22 0,22-22 0,0 0 16,0 1-16,0-1 0,22 0 16,-1 1-16,0-22 0,0 0 0,21 0 15,1 0-15,-1 1 0,0-22 0,1 0 16,-1 0-16,22 0 0,-22 0 0,0 0 16,1-22-16,20 1 0,-21 0 15,22 0-15,-22-21 0,22 20 0,-1-20 16,-20 0-16,20-22 0,-21 22 0,22-22 15,-22-20-15,1 20 0,-1 1 0,-21-1 16,21-20-16,-20 20 16,-1 1-16,21-1 0,-42 1 0,21 20 15,0-20-15,-21 20 0,22 1 0,-22 0 16,0 21-16,0-1 0,0 1 16,-22 21-16,1 21 15,0 1-15,-21 20 0,21 0 0,-22 22 16,22-22-16,-21 22 0,-1-1 15,22 1-15,-21-1 0,21 22 0,0-22 16,-1 1-16,22-1 0,-21 1 0,21-22 16,0 22-16,0-22 0,0 0 0,21 1 15,1-1-15,-1-21 0,0 21 16,0-20-16,21-1 0,-20-21 16,20 21-16,0-21 0,-21 0 0,22 0 15,-1 0-15,22 0 0,-22 0 0,0 0 16,1-21-16,-1 0 0,0-1 15,1 1-15,-1 0 0,0-21 0,-21 21 16,1-22-16,-1 1 0,-21 0 0,21-22 16,-21 22-16,0-22 0,0 22 0,0 0 15,-21-1-15,0 22 0,-1 0 16,1 0-16,-21 0 0,21 21 0,0 0 16,-22 0-16,1 21 0,21 0 0,-22 21 15,1 1-15,0-1 0,21 0 16,-22 1-16,22-1 0,0 0 15,0 1-15,0-1 0,21 0 0,0-21 16,0 22-16,0-22 0,0 0 0,21 0 16,0 0-16,0-21 0,21 22 15,-20-22-15,-1 0 0,21 0 0,-21 0 16,22 0-16,-22 0 0,21-22 0,-21 22 16,0-21-16,22 0 0,-22 0 0,0 0 15,0 0-15,-21-22 0,21 1 16,1 0-16,-22-1 0,0 22 0,0-21 15,21-1-15,-21 22 0,0 0 0,0 0 16,0 0-16,0 42 16,0 0-1,-21 0-15,-1 22 0,22-1 0,-21-21 16,21 21-16,-21-20 0,21 20 0,0 0 16,0-21-16,0 1 0,0 20 15,0-21-15,0 0 0,0 0 16,21-21-16,0 0 0,1 0 15,-1 0-15,0 0 0,21 0 0,-21 0 16,22 0-16,-1-21 0,-21 0 16,22 0-16,-1 0 0,0 0 0,1-1 15,-1-20-15,0 21 0,1-21 16,-1-1-16,0 1 0,1 0 0,-22-1 16,21 22-16,-21 0 0,0 0 15,-21 0-15,0 42 16,0 0-16,0 0 0,0 0 15,-21 22-15,21-1 0,0-21 16,0 21-16,0-20 0,-21 20 0,21-21 16,0 0-16,0 0 0,0 1 0,0-1 15,0 0-15,0 0 0,-21-21 0,0 0 32,0 0-32,-1 0 0,1 0 0,0 0 15,0 0-15,0-21 0,0 21 16,-1-21-16,1 21 0,0-21 0,0 21 15,0 0-15,0-22 0,-1 22 16,22 22 0,-21-22-16,21 21 15,0 0-15,0 0 0,21 0 16,1 0-16,-1-21 16,0 0-16,0 0 0,0 0 0,22 0 15,-1 0-15,0 0 0,-21 0 0,43 0 16,-22 0-16,1 0 0,-1 0 15,21-21-15,-20 21 0,-1-21 0,22 0 16,-22 0-16,0 0 0,1-1 0,-1-20 16,0 21-16,-21-21 0,1-1 15,-1 1-15,0 0 0,-21 20 16,0-20-16,0 21 0,0 0 0,0 0 16,0-1-16,-21 22 0,0 0 0,-1 0 15,22 22-15,-21-1 16,21 0-16,0 21 0,0-21 0,0 22 15,0-22-15,0 21 0,21-21 0,1 22 16,-22-22-16,21 0 0,0 21 0,-21-20 16,0-1-16,0 0 0,0 0 15,0 0-15,0 0 0,-21-21 16,0 0 0,-1 0-16,1 0 0,0 0 0,-21 0 15,21 0-15,-1 0 0,1 0 16,0 0-16,21-21 0,0 0 15,0 0-15,0 0 0,0 0 16</inkml:trace>
  <inkml:trace contextRef="#ctx0" brushRef="#br0" timeOffset="18116.99">26882 9208 0,'21'21'16,"-42"-42"-16,63 42 0,-21-21 0,21 0 0,-20 0 0,-1 0 15,21 0-15,-21 0 0,0 0 16,22 0-16,-22 0 0,0 0 16,-21-21-16,21-1 0,-21 1 0,0 0 15,0 0-15,0 0 0,0 0 0,0-22 16,0 22-16,-21-21 0,0 21 16,0-22-16,-22 22 0,22 0 0,0 0 15,-21 0-15,-1 21 0,22 0 0,-21 0 16,0 0-16,20 21 0,-20 0 15,21 0-15,-21 21 0,20 1 0,1-22 16,-21 21-16,21 1 0,0-1 0,21 0 16,0-21-16,-22 22 0,22-22 15,0 21-15,0-21 0,0 1 0,22-1 16,-1 0-16,0 0 0,0-21 16,0 0-16,0 0 0,22 0 0,-22 0 15,21 0-15,1 0 0,-1-21 16,0 21-16,22-21 0,-22 0 0,0-1 15,1-20-15,-1 21 0,0-21 0,1-1 16,-1 1-16,0 0 0,-20-22 0,20 1 16,-21-1-16,21 1 0,-20-1 15,20 1-15,-21-1 0,0 1 0,-21-1 16,21 1-16,-21 20 0,0 1 0,0 0 16,0-1-16,0 22 0,-21 21 15,0 0-15,0 21 16,0 0-16,0 22 0,-1-1 15,1 0-15,0 1 0,0-1 16,0 22-16,0-22 0,-1 21 0,1 1 16,0-1-16,21 1 0,0-22 0,0 22 15,0-22-15,0 0 0,0 1 16,0-1-16,21-21 0,0 22 0,-21-22 16,43 0-16,-22 0 0,0-21 0,0 21 15,22-21-15,-22 0 0,21 0 16,-21 0-16,22 0 0,-1 0 0,0-21 15,1 21-15,-22-21 0,21 0 0,-21 0 16,22-1-16,-22 1 0,0-21 16,0 21-16,0-22 0,0 1 15,-21 21-15,0 0 0,0-22 0,0 22 16,-21 21 0,0 0-16,0 21 0,-21 1 15,20-1-15,1 21 0,0-21 0,0 0 16,21 22-16,0-22 0,0 0 0,0 21 15,0-20-15,0-1 0,0 0 16,0 0-16,0 0 0,21-21 0,21 21 16,-20-21-16,20 0 0,-21 0 0,21 0 15,1 0-15,-1 0 0,0 0 0,-20 0 16,20 0-16,0-21 16,-21 0-16,22 0 0,-22 0 0,21 0 15,-21-1-15,1-20 0,20 21 0,-21-21 16,21-1-16,-20 22 0,-1-21 0,0 21 15,21-1-15,-42 1 0,21 0 16,1 21-16,-22 21 16,0 0-16,0 1 15,0-1-15,0 0 16,0 0-16,0 0 0,0 0 16,0-42 30,0 0-46,0 0 16,0 0-16,0 0 0,0-1 16,0 1-16,0 0 0,0 0 15,0 0-15,0 0 0,-22 21 16,1 0-16,0 0 0,0 0 16,0 21-16,0 0 0,-1 0 15,1 0-15,0 0 0,21 22 0,-21-22 16,0 21-16,21-21 0,-21 1 0,21 20 15,0-21-15,0 21 0,0-20 16,0-1-16,0 0 0,21 0 16,0 0-16,0 0 0,0 1 0,22-22 15,-22 21-15,21-21 0,0 0 0,-20 0 16,20 0-16,0 0 0,1 0 16,-1 0-16,-21 0 0,21-21 0,1-1 15,-22 1-15,21 0 0,-21-21 0,22 21 16,-22-22-16,0 1 0,21-22 0,-20 22 15,20-21-15,-21-1 0,21 1 16,-20-1-16,20 1 0,-21 20 0,0-20 16,0 20-16,1 1 0,-1 21 15,-21 0-15,0 0 0,0-1 0,0 1 16,-21 21-16,-1 21 16,1 1-16,-21-1 0,21 21 15,-22-21-15,22 22 0,-21-1 16,21 0-16,-22 1 0,22-1 0,0 0 15,-21 22-15,42-22 0,-21 0 0,21 22 16,0-22-16,0 1 0,0-22 16,0 21-16,0 0 0,0-20 0,21 20 15,0-21-15,0 0 0,21 0 0,-20 1 16,20-1-16,0-21 0,1 0 16,-22 21-16,21-21 0,0 0 0,1 0 15,-1 0-15,-21 0 0,22-21 0,-22 0 16,0 21-16,21-22 15,-21 1-15,1-21 0,-22 21 0,21-22 16,-21 1-16,21 0 0,-21-22 16,0 22-16,0 21 0,0 0 15,-21-1-15,0 22 0,-1 0 0,1 0 16,0 0-16,0 0 0,0 22 0,-22-1 16,22 0-16,-21 0 0,21 21 15,0-20-15,-22-1 0,22 21 0,0-21 16,0 0-16,0 1 0,21 20 0,0-21 15,0 0-15,0 0 0,0 1 16,0-1 0,21-21-16,0 0 0,0 0 0,0 0 15,0 0-15,1 0 0,-1 0 0,0 0 16,0 0-16,0-21 0,0-1 16,1 1-16,-1 0 0,-21 0 0,21 0 15,0-22-15,0 22 0,-21 0 0,0-21 16,21 21-16,-21-1 15,0 1-15,0 42 16,0 1 0,-21-1-16,21 0 0,0 0 15,-21 0-15,21 0 0,-21 1 0,21-1 16,0 0-16,0 0 0,0 0 16,0 0-16,0 1 0,0-1 15,21-21 1,0 0-16,0 0 0,1 0 15,-1 0-15,0 0 0,0 0 0,0 0 16,0 0-16,1-21 0,-22-1 16,21 1-16,0 0 0,0 0 0,0 0 15,0 0-15,-21-22 0,22 1 0,-1 21 16,0-22-16,0 22 0,-21 0 16,21 0-16,-21 0 0,21 21 0,-21 21 31,0 0-31,0 0 15,0 22-15,0-22 0,0 0 0,0 21 16,0-21-16,0 1 0,0-1 0,0 0 16,0 0-16,0 0 0,0 0 15,22-21-15,-1 22 16,0-22-16,0 0 0,0 0 0,22 0 16,-22 0-16,21 0 0,-21 0 15,22 0-15,-22 0 0,0 0 0,21-22 16,-21 22-16,1-21 0,-1 0 0,0 0 15,0 0-15,0 0 16,0-22-16,1 22 0,-1-21 0,-21-1 16,0 22-16,0-21 0,0 21 0,0 0 15,0-1-15,-21 22 16,-1 0-16,1 22 16,0-1-16,0 0 0,0 0 15,0 0-15,-1 22 0,1-22 0,0 0 16,21 21-16,0-21 0,0 1 0,0-1 15,0 21-15,21-21 0,0 0 16,22 1-16,-22-22 0,21 21 0,1 0 16,-22 0-16,21-21 0,22 0 0,-22 21 15,0-21-15,1 0 0,20 0 16,-21 0-16,1 0 0,-1 0 16,22 0-16,-43-21 0,21 21 0,0-21 15,1 0-15,-22-22 0,0 22 16,0 0-16,0-21 0,1-1 0,-1 22 15,-21-21-15,0 21 0,0 0 0,0-1 16,0 1-16,0 0 0,-21 21 16,-1 0-16,-20 0 0,21 0 0,-21 21 15,20 0-15,-20-21 0,0 22 16,21-1-16,-1 21 0,1-21 0,0 0 16,0 1-16,21-1 0,-21 0 0,21 0 15,0 0-15,0 0 16,21 1-16,0-22 0,0 0 15,0 0-15,1 0 0,-1 0 16,0 0-16,0 0 0,0 0 16,22 0-16,-22-22 0,0 22 0,0-21 15,0 0-15,0 0 0,1 0 0,-1-22 16,0 22-16,0-21 0,0 0 16,22-1-16,-22-20 0,0-1 15,0 22-15,21-22 0,-20 22 0,-1-21 16,0 20-16,0 1 0,0 0 15,0-1-15,-21 22 0,0-21 0,0 21 16,22 21-16,-22-22 0,-22 44 16,1-22-16,0 42 15,-21-21-15,-1 21 0,22 1 16,-21-1-16,0 22 0,20-1 0,-20 1 16,21-1-16,0 1 0,21-1 15,0 1-15,0-22 0,0 21 0,0-20 16,0-1-16,0-21 0,21 22 0,0-22 15,0 0-15,0 0 0,1 0 16,20 0-16,-21-21 0,0 22 16,22-22-16,-1 0 0,-21 0 0,21 0 15,1 0-15,-22 0 0,21 0 0,-21 0 16,22-22-16,-22 1 0,0 21 16,0-21-16,-21 0 0,0 0 0,0 0 15,-42 21-15,21-22 0,-43 1 16</inkml:trace>
  <inkml:trace contextRef="#ctx0" brushRef="#br0" timeOffset="19436.59">7260 11663 0,'0'0'0,"0"21"16,0-42 0,0 0-1,21 21-15,-21-21 0,21-1 0,-21 1 16,0 0-16,0 0 0,0 0 15,0 0-15,0-1 0,0-20 16,0 21-16,0-21 0,-21 20 0,0 1 16,0-21-16,0 21 0,0 0 0,-1-1 15,-20 22-15,-21 0 16,41 0-16,1 0 0,-21 0 0,21 22 16,-22-1-16,22 21 0,0-21 0,-21 22 15,21-1-15,21 0 0,-22-21 0,1 22 16,21-1-16,0 0 0,0-20 15,0 20-15,0-21 0,0 21 0,0-20 16,0-1-16,21 0 16,1-21-16,-1 0 0,0 0 15,0 0-15,0 0 0,22 0 0,-22-21 16,0 0-16,0 21 0,0-22 0,0 1 16,1 0-16,-1 0 0,0 0 0,0 0 15,-21-1-15,0 1 0,0 0 16,0 0-16,0 0 0,0-22 0,0 22 15,21 0-15,-21 42 32,0 0-32,21-21 0,-21 22 15,0 20-15,0-21 0,0 0 16,0 0-16,0 1 0,0-1 0,22 0 16,-22 0-16,21 0 0,-21 0 15,21 1-15,0-22 16,0 0-16,0 0 0,1 0 0,-1 0 15,0 0-15,21 0 0,-21 0 0,22-22 16,-1 1-16,0 21 0,1-21 16,-1-21-16,0 21 0,22-1 0,-22-20 15,1 0-15,-1-1 0,-21 1 0,21 0 16,-20 21-16,-1-22 0,-21 1 16,0 21-16,0 0 0,0-1 0,0 1 15,-21 21-15,-1 21 16,1 1-16,0-1 15,0 0-15,21 0 0,0 0 0,0 22 16,0-22-16,0 0 0,0 21 0,0-21 16,21 1-16,0-1 0,0 0 15,-21 0-15,22 0 0,-1 0 0,-21 1 16,21-1-16,-21 0 0,0 0 16,-21-21-16,0 0 15,-22 0-15,22 21 0,0-21 16,-21 0-16,20 0 0,1 0 0,-21 0 15,21 0-15,0 0 0,-1 0 0,44 0 47,-1-21-47</inkml:trace>
  <inkml:trace contextRef="#ctx0" brushRef="#br0" timeOffset="19948.34">9588 11282 0,'0'0'0,"22"-42"15,-1-1-15,0 22 0,0-21 0,0 21 16,0-1-16,1 1 16,-22 0-16,0 42 15,0 0-15,0 22 0,0-1 16,0 0-16,0 22 0,-22-1 15,1 1-15,21-1 0,0 22 0,-21-21 16,0 20-16,0-20 0,0 20 16,21-20-16,-22 21 0,1-1 0,0 1 15,-21-22-15,21 22 0,-1-21 0,1-1 16,0 1-16,21-1 0,-21-21 0,0 22 16,21-22-16,-21 1 0,21-1 15,-22-21-15,22 0 0,0 0 0,0 1 16,-21-22-1,21-22-15,-21 1 0,21 0 16,0 0-16,0-21 0,0-1 16,0 1-16,0 0 0,0-1 15,21-20-15,0-1 0,1-20 0,-22 20 16,21-21-16</inkml:trace>
  <inkml:trace contextRef="#ctx0" brushRef="#br0" timeOffset="20200.73">9652 11409 0,'21'-64'0,"-42"128"0,84-255 15,-41 149-15,-1 21 0,-21 0 0,21 0 16,0-1-16,0 22 0,22 0 16,-22-21-16,21 21 0,-21 0 0,22 0 15,-1 21-15,0 1 0,-21-1 16,1 0-16,-1 21 0,-21-21 0,0 22 16,0-1-16,-21 0 0,-22 1 15,1-1-15,0 0 0,-1-20 0,-20 20 16,20-21-16,1 21 0,0-20 0,-43 20 15,64-21-15,0 0 16,0-21-16,21 21 0,21-21 31,0 0-31,0 0 0,21 0 0,-20 0 16,20-21-16</inkml:trace>
  <inkml:trace contextRef="#ctx0" brushRef="#br0" timeOffset="20824.2">10287 11642 0,'0'0'0,"42"-21"16,-42-1-16,21 1 0,1 0 15,-22 0-15,21 0 0,0-22 16,0 22-16,0-21 0,0 0 0,1-1 16,-1 1-16,0 0 0,21-1 0,-21 22 15,1-21-15,-1 21 0,0-1 16,-21 1-16,-21 42 15,-22 1 1,22-1-16,0 0 0,0 21 16,0-21-16,0 1 0,-1 20 15,22-21-15,0 0 0,0 0 0,0 1 16,0-1-16,0 0 0,22 0 16,-1-21-16,0 21 0,0-21 15,0 21-15,22-21 0,-22 22 0,0-22 16,-21 21-16,21-21 0,-21 21 0,21 0 15,-21 0-15,0 0 16,0 1 0,21-22-1,1 0-15,-1 0 0,0 0 16,0 0-16,0-22 16,22 22-16,-22-21 0,0 0 15,21 0-15,1 0 0,-22 0 0,21-22 16,-21 22-16,0 0 0,1-21 0,-1 20 15,0 1-15,-21 0 0,0 0 0,0 0 16,0 0-16,-21 42 31,0-21-31,21 21 0,0 0 0,-22 0 16,22 22-16,-21-22 0,0 0 16,21 21-16,0-21 0,0 1 0,-21-1 15,21 0-15,0 0 0,-21 0 0,21 0 16,0 1-16,0-1 15,0-42 32,0-1-47,21 1 0,-21 0 16,0 0-16</inkml:trace>
  <inkml:trace contextRef="#ctx0" brushRef="#br0" timeOffset="21004.36">11176 11113 0,'0'-22'0,"0"44"0,0-65 0,0 22 16,-21 0 0,0 21-1,21 21 17,0 0-17,21 0-15,0 1 16,0-1-16</inkml:trace>
  <inkml:trace contextRef="#ctx0" brushRef="#br0" timeOffset="22863.05">11388 11240 0,'0'-22'32,"0"44"-1,0-1-31,0 0 15,0 0-15,0 0 0,0 22 16,0-22-16,0 0 0,0 0 0,0 21 16,0-20-16,0-1 0,0 0 0,0 0 15,0 0-15,0 0 0,0 1 16,21-22 0,0 21-16,0-21 0,0 0 15,0 0-15,1-21 0,-1 21 0,0-22 16,0 1-16,0 21 0,0-21 15,22 0-15,-22 0 0,0 0 16,0-22-16,0 22 0,1 0 0,-1 0 16,0-22-16,-21 22 0,0 0 0,21 0 15,-21 0-15,0 0 0,0-1 16,-21 22 109,21 22-125,0-44 187,-21 22-155,21 22-17,0-1-15,0 0 16,0 0-16,-21 0 0,21 0 16,0 1-16,-22-1 0,22 21 0,0-21 15,0 0-15,0 1 0,0-1 0,0 0 16,0 0-16,0 0 0,0 0 15,0 1-15,0-1 0,22-21 16,-1 21-16,0-21 0,0 21 0,0-21 16,0 0-16,1 0 0,20 0 0,-21 0 15,21 0-15,-20 0 0,20 0 0,0 0 16,-21 0-16,22 0 0,-22 0 16,21 0-16,-21-21 0,1 0 0,-1 21 15,0-21-15,0-1 0,0 1 0,-21 0 16,0 0-16,0-21 0,21 20 0,-21-20 15,22 21-15,-22-21 0,0 20 0,0 1 16,0-21-16,0 21 0,0 0 16,0-1-16,-22 22 31,1 0-31,0 22 0,-21-22 0,21 21 16,-1 0-16,-20 0 0,21 0 15,0 0-15,-22 1 0,22 20 0,0-21 16,0 0-16,21 0 0,-21 22 0,21-22 15,0 0-15,0 0 0,0 0 0,0 1 16,0-1-16,21 0 16,0-21-16,0 0 0,0 0 15,1 0-15,-1 0 0,0 0 0,0 0 16,0 0-16,0 0 0,22 0 16,-22 0-16,0-21 0,-21 0 0,21 21 15,0-22-15,1 1 0,-22 0 16,21 0-16,-21 0 0,0-22 0,0 22 15,21 0-15,-21 0 0,0 0 0,0 0 16,0-1-16,0 44 31,0-1-31,0 0 16,0 0-16,0 0 0,-21 0 0,21 1 16,0-1-16,0 0 0,0 0 0,0 0 15,0 0-15,0 1 0,21-22 0,0 21 16,0 0-16,0 0 15,1-21-15,-1 0 0,0 0 16,0 0-16,21 0 0,-20 0 0,-1 0 16,0 0-16,0 0 0,21 0 0,-20 0 15,-1-21-15,0 0 0,0 0 0,0-1 16,0 1-16,1 0 0,-1-21 16,0-1-16,0 22 0,0-42 0,0 20 15,1 1-15,-22-21 0,21 20 0,0 1 16,0-22-16,0 22 0,0 21 0,-21-21 15,22 20-15,-22-20 0,0 21 16,0 0-16,0 0 0,-22 21 16,1 0-1,0 0-15,0 0 0,21 21 0,-21 0 16,0 0-16,-1 0 0,1 22 16,0-22-16,0 21 0,21 0 0,0 1 15,-21-1-15,21 0 0,0 1 0,0-1 16,0 0-16,0 1 0,0-1 0,0-21 15,0 22-15,21-22 0,0 21 16,-21-21-16,21 0 0,22 1 0,-22-1 16,0 0-16,21-21 0,1 21 0,-22-21 15,21 0-15,0 0 0,1 0 16,-1 0-16,-21 0 0,22 0 0,-1 0 16,-21 0-16,21-21 0,-20 0 0,-1 21 15,0-21-15,0-1 0,0 1 16,0 0-16,1 0 0,-22-21 0,0 20 15,0 1-15,0-21 0,0 21 0,0 0 16,0-1-16,0 1 0,-22 42 31,1 1-31,21-1 16,0 0-16,-21 0 0,21 0 0,0 0 16,0 1-16,0-1 0,0 0 0,0 0 15,0 0-15,0 0 0,21 1 16,0-1-16,1-21 15,-1 21-15,0-21 0,0 0 16,0 0-16,0 0 0,1 0 0,-1 0 16,0 0-16,0 0 0,0 0 0,0 0 15,1-21-15,-1 21 0,-21-21 16,0-1-16,21 1 0,-21 0 16,0 0-16,0 0 0,0 0 15,0-1-15,0 1 0</inkml:trace>
  <inkml:trace contextRef="#ctx0" brushRef="#br0" timeOffset="23180.24">12954 11091 0,'0'0'15,"-21"0"-15,0 0 0,-1-21 16,44 21-1,-1 0-15,0 0 16,0 0-16,21-21 0,1 21 0,-1 0 16,-21 0-16,22 0 0,-1 0 0,0 0 15,1 0-15,-22 0 0,21-21 0,-21 21 16,0 0-16,22 0 0,-22 0 16,0 0-16,21 0 0,-20 0 15,-1 0-15,-21-21 0,21 21 0,0 0 16,0 0-1,-21-21-15,0-1 16,0 1 0</inkml:trace>
  <inkml:trace contextRef="#ctx0" brushRef="#br0" timeOffset="24564.79">16446 10986 0,'0'-22'16,"0"44"-16,22-65 0,-22 22 0,0 0 0,0 0 0,21 0 15,-21-1-15,0 1 0,0 0 16,0 0-16,0 0 0,0 0 0,-21-1 16,-1 1-16,1 0 0,0 0 15,-21 21-15,-1 0 0,22 0 0,-42 0 16,20 0-16,-20 21 0,21 0 0,-1 22 15,-20-22-15,20 21 0,1 0 0,0 1 16,-1 20-16,22-20 0,0 20 16,0 1-16,0-1 0,21 1 0,0-1 15,0 1-15,0-22 0,21 21 0,0-20 16,0-1-16,22 0 0,-1-20 0,0 20 16,1-21-16,-1 0 0,0-21 15,22 21-15,-1-21 0,1 0 16,-1 0-16,1 0 0,-1 0 0,1-21 0,-22 0 15,22 0-15,-22 0 0,21 0 16,-20-1-16,-22 1 0,0-21 16,21 21-16,-42-22 0,0 22 0,0-21 15,0 0-15,0-1 0,0 22 0,0-21 16,-21-1-16,0 22 0,0 0 0,0 0 16,0 21-16,-22 0 0,22 0 15,-21 0-15,-1 21 0,22 0 0,-21 0 16,21 22-16,-22-22 0,22 21 0,0 1 15,-21-1-15,21 0 0,21-21 0,0 22 16,-22-22-16,22 21 16,0-21-16,0 1 0,22-1 0,-1 0 15,21-21-15,-21 21 0,0-21 16,22 0-16,-1 0 0,0 0 0,1 0 16,-22-21-16,21 0 0,1 0 0,-22 21 15,0-22-15,21 1 0,-21 0 16,1 0-16,-22-21 0,0 20 0,21 1 15,-21-21-15,0 21 0,0 0 0,0-1 16,0 1-16,-21 42 31,21 1-31,0-1 0,0 21 16,-22-21-16,22 0 0,0 1 16,0-1-16,0 21 0,0-21 15,0 0-15,22 1 0,-1-22 16,0 21-16,0-21 0,21 0 15,-20 0-15,-1 0 0,21 0 0,0-21 16,-20 21-16,20-22 0,0 1 0,-21 0 16,1 0-16,20 0 0,-21 0 0,0-1 15,0 1-15,-21-21 0,0 21 16,22 0-16,-22-1 0,21 1 0,-21 0 16,0 0-16,0 42 15,0 0 1,0 0-16,0 22 15,0-22-15,-21 0 0,21 0 0,-22 22 16,1-22-16,21 0 0,0 0 0,0 0 16,-21 0-16,21 1 0,-21-1 15,21-42 32,0-1-47,0 1 0,21 0 16,0 0-16,0-21 0,1 20 0,-1-20 15,21 21-15,-21-21 0,22-1 16,-1 22-16,0-21 0,-21 21 16,22-1-16,-1 1 0,0 21 0,-20 0 15,20 0-15,-21 21 0,0 1 0,0-1 16,-21 21-16,0-21 0,22 22 0,-22-22 16,0 21-16,0-21 0,0 22 15,0-22-15,0 0 0,0 0 0,-22 0 16,22 0-16,0 1 0,-21-1 0,0 0 15,21-42 32,0 0-47</inkml:trace>
  <inkml:trace contextRef="#ctx0" brushRef="#br0" timeOffset="25524.54">19262 10689 0,'0'-21'0,"0"42"0,0-63 0,0 0 16,0 20-16,0 1 0,0 0 0,0 0 16,0 0-16,0 42 31,0 0-31,0 0 0,0 22 16,0-1-16,0 0 0,0 1 0,0-1 15,0 21-15,0-20 0,0 20 16,0-20-16,0 20 0,-22 1 0,1-22 15,21 21-15,-21-20 0,0-1 0,0 22 16,0-22-16,-1-21 0,22 21 16,-21-20-16,0-1 0,21 0 0,-21 0 15,21 0-15,-21-21 32,21-21-32,0 0 0,0 0 15,0 0-15,21-1 0,-21-20 0,21 21 16,0-21-16,22-1 0,-22 22 15,0-21-15,64-22 0,-43 22 16,0 21-16,1 0 0,-22-1 0,21 22 16,0 0-16,1 0 0,-22 0 15,21 0-15,-21 22 0,1-22 0,-1 21 0,0 21 16,-21-21-16,0 0 16,0 22-16,0-22 0,0 0 0,-21 21 15,0-20-15,-1-1 0,1 0 0,0 0 16,0 0-16,-21 0 0,20 1 0,-20-22 15,21 21-15,0-21 0,-22 0 16,22 0-16,0 21 0,0-21 0,0 0 16,0 0-16,-1 0 15,44 0 17,-1 0-17,0 0-15,0 0 0,21 0 0,-20 0 16,20 0-16,0 0 0,1 0 15,20 0-15,-21 0 0,22-21 0,-1 0 16,-20 21-16,20-22 0,1 22 0,-22-21 16,22 0-16,-22 21 0,21-21 15,-20 0-15,-1 0 0,-21-1 0,22 1 16,-22-21-16,0 21 0,-21-22 0,0 22 16,0-21-16,0 21 0,0-22 0,0 22 15,-21 0-15,0 0 0,-1 0 16,1 21-16,0 0 0,0 0 15,0 0-15,0 0 0,-1 21 0,22 0 16,-21 0-16,21 22 0,-21-22 16,21 21-16,0 0 0,0-20 0,0 20 15,0 0-15,0-21 0,21 1 16,0 20-16,-21-21 0,22 0 0,-1 0 16,0 1-16,0-22 0,0 21 0,0 0 15,1-21-15,20 0 0,-21 0 0,0 0 16,22 0-16,-22 0 0,0 0 0,21-21 15,-21 0-15,1-1 0,20 1 16</inkml:trace>
  <inkml:trace contextRef="#ctx0" brushRef="#br0" timeOffset="28695.62">21632 11176 0,'21'21'0,"-42"-42"0,64 42 0,-22 0 0,0-21 15,0 0-15,0 0 0,0 0 0,1 0 16,-1 0-16,0 0 0,0-21 16,0 0-16,0 0 0,-21 0 15,0 0-15,0-1 0,0 1 0,0 0 16,0 0-16,-21 0 0,0 0 0,0-1 16,0-20-16,-22 21 0,22 0 0,-21 0 15,0-1-15,20 1 0,-20 21 16,21 0-16,-21 0 0,20 0 0,1 0 15,-21 0-15,21 21 0,0 1 0,-1 20 16,1-21-16,0 21 0,0 1 16,0-1-16,21 0 0,0 1 15,-21-1-15,21 0 0,0-20 0,0 20 16,0-21-16,0 21 0,0-20 0,21-1 16,0-21-16,-21 21 0,21-21 0,0 0 15,0 0-15,1 0 0,20 0 16,-21 0-16,0-21 0,22 0 0,-22-1 15,21 1-15,-21 0 0,22 0 0,-22-21 16,0 20-16,21-20 0,-21 21 0,1-21 16,-1 20-16,0-20 0,0 21 15,-21 0-15,0 0 0,21-1 0,-21 1 16,21 21 0,-21 21-16,0 1 15,0-1-15,0 0 0,0 0 0,0 0 16,0 22-16,0-22 0,0 0 15,0 21-15,0-21 0,0 1 0,22 20 16,-1-21-16,-21 0 0,21-21 0,0 21 16,-21 1-16,21-22 0,0 0 0,1 0 15,-1 0-15,0 0 0,0 0 16,-21-22-16,21 1 0,0 21 0,1-21 16,-1 0-16,0-21 0,0 20 0,0 1 15,0-21-15,1 0 0,20 20 0,-21-20 16,0 21-16,0-21 0,1 20 15,-1 1-15,0 0 0,0 21 16,0 0 0,-21 21-1,0 0-15,0 1 16,0-1 0,21-21 15,-21-21-16,0-1 1,0 1-16,0 0 0,0 0 16,0 0-16,-21 21 15,0-21-15,0 21 0,0 0 16,0 0-16,-1 0 0,1 0 0,0 21 16,0-21-16,21 21 0,-21 0 15,0 0-15,-1 0 0,1 1 0,21 20 16,0-21-16,0 21 0,0-20 0,0-1 15,0 21-15,0-21 0,0 22 0,0-22 16,0 0-16,0 0 0,21 0 16,1 0-16,20 1 0,-21-22 0,0 21 15,22-21-15,-1 0 0,-21 0 0,21 0 16,1 0-16,-22 0 0,21 0 16,-21 0-16,1-21 0,20-1 15,-21 22-15,0-21 0,0-21 0,1 21 16,-1 0-16,0-22 0,21 1 0,-21 21 15,1-22-15,20 22 0,-21 0 0,0-21 16,22 21-16,-22 21 0,0-22 16,0 22-16,0 0 0,0 0 0,1 0 15,-1 0 1,-21 22 0,0-1-1,0-42 32,0-1-47,0 1 16,0 0-16,0 0 15,0 0-15,0 0 16,-21 21 0,-1 0-16,1 0 0,0 0 15,0 21-15,0-21 16,0 21-16,21 0 0,-22 0 0,1 0 15,0 1-15,0-1 0,0 0 0,21 0 16,0 21-16,-21-20 0,21-1 16,0 21-16,0-21 0,0 22 15,0-22-15,0 0 0,21 0 0,0 0 16,0 0-16,0 1 0,0-22 0,1 21 16,-1-21-16,21 0 0,-21 0 0,22 0 15,-22 0-15,21 0 0,-21 0 0,22 0 16,-22-21-16,0 21 0,0-22 15,0 1-15,0 0 0,1 0 0,-1 0 16,0 0-16,-21-22 0,0 22 0,21-21 16,-21 21-16,0-1 0,0 1 15,0 0-15,0 0 0,0 0 0,0 0 16,-21 21 0,0 0-16,0 0 15,21 21-15,-22-21 0,22 21 0,-21 0 16,21 0-16,0 0 0,-21 1 15,21-1-15,0 0 0,0 0 0,0 0 16,0 0-16,21 1 0,0-1 0,1 0 16,-1 0-16,0-21 0,0 21 0,0-21 15,0 0-15,22 0 0,-22 0 16,21 0-16,1 0 0,-22 0 0,21 0 16,0 0-16,1-21 0,-1 0 0,-21 21 15,22-21-15,-22 0 0,21-1 0,-21-20 16,0 21-16,1 0 0,-22-22 15,0 22-15,0 0 0,0 0 16,0 0-16,-22 21 16,22 21-1,-21 0 1,21 0-16,0 85 16,0-85-1,0 0-15,21 1 0,-21-1 0,0 0 16,0 0-16,22-21 0,-22 21 15,-22-21 17,1 0-17,0 0-15,0 0 0,0 0 16,0 0 0,-1 0-16,1 0 15,21 21-15,0 1 16,0-1-16,21 0 15,1-21 1,-1 21-16,0-21 0,0 0 0,21 0 16,-20 0-16,-1 0 0,21 0 0,-21 0 15,22 0-15,-22-21 0,21 0 16,-21 21-16,22-21 0,-1-1 16,-21 22-16,21-21 0,-20-21 0,-1 21 15,21-22-15,-21 22 0,-21-21 0,21 21 16,-21-22-16,22 22 0,-22 0 0,0 0 15,0 0-15,0 0 0,-22 21 32,1 21-32,21 0 15,0 0-15,0 0 0,0 22 0,0-22 16,0 0-16,0 0 0,0 21 0,0-20 16,0-1-16,0 0 0,0 0 15,0 0-15,0 0 0,0 1 0,0-1 16,-21-21 15,0 0-15,0 0-16,0-21 15,-1 21-15,1 0 16,21-22-16,0 44 31,0-1-15,21-21-16,1 0 15,20 21-15,-21-21 0,0 0 16,0 0-16,1 0 0,20 0 0,-21 0 16,21 0-16,64 0 15,-63-21-15,-1 21 16,-21-21-16,21 21 0,-20-22 0,-1 1 16,21 0-16,-42 0 0,21 0 0,0-22 15,-21 22-15,22-21 0,-22 21 16,0 0-16,0-1 0,0 1 0,0 0 15,0 0-15,-22 21 16,1 0-16,0 0 0,0 0 16,0 21-16,0 0 0,21 0 15,-22 1-15,22-1 0,0 0 0,-21 0 16,21 21-16,0-20 0,0-1 0,0 0 16,21 21-16,22-21 0,-22 1 15,0-1-15,21-21 0,-20 21 16,20 0-16,-21 0 0,21-21 15,1 21-15,-1-21 0,0 0 0,1 0 0,-1 0 16,22 0-16,-22 0 0,0 0 0,1 0 16,-22-21-16,21 21 0,-21-21 15,22 0-15,-22 0 0,0 0 0,0-1 16,0-20-16,-21 21 0,0-21 16,0 20-16,0 1 0,0-21 0,0 21 15,0 0-15,0-1 0,-21 22 16,0 0-16,0 0 0,0 0 15,-1 0-15,-20 0 0,21 22 0,-21-1 16,20 0-16,-20 0 0,21-21 0,0 21 16,0 0-16,-1 1 0,1-1 15,21 0-15,0 0 0,0 0 16,0 0-16,0 1 0,21-1 16,1-21-16,-1 0 0,0 21 15,0-21-15,0 0 0,0 0 0,1 0 0,-1 0 16,0 0-16,0 0 0,0-21 15,0 21-15,1-21 0,-1-1 16,0 1-16,-21 0 0,21-21 16,0 21-16,0-22 0,-21 1 0,22 0 15,-1-1-15,0 1 0,0 0 16,0-1-16,0 1 0,1 0 0,-1 20 16,-21-20-16,0 21 0,21-21 0,-21 20 15,0 1-15,0 0 0,-21 21 16,0 0-1,-1 0-15,1 21 0,0 0 0,0 1 16,0 20-16,-43 64 16,64-85-16,0 21 0,0 1 15,0-1-15,0 0 0,0 1 0,0-1 16,0 0-16,0 1 0,21-22 16,1 21-16,-22-21 0,21 0 0,0 1 15,0-1-15,-21 0 0,21-21 16,0 21-16,1-21 0,-1 0 15,0 0-15,0 0 0,0 0 16,0-21-16,-21 0 0,22 21 16,-1-21-16,0-1 0,0 1 15,0 0-15,0 0 0,1 0 16</inkml:trace>
  <inkml:trace contextRef="#ctx0" brushRef="#br0" timeOffset="30677.26">27855 10541 0,'0'0'0,"0"-21"0,21 0 0,1 0 16,-1-22-16,-21 22 0,21-21 0,-21 21 15,21-22-15,-21 22 0,0-21 16,21-1-16,-21 22 0,0-21 0,0 21 15,0 0-15,0-1 0,0 1 0,0 0 16,-21 21-16,0 0 0,0 0 16,0 0-16,-1 0 0,-20 21 0,21-21 15,-21 21-15,-1 22 0,1-22 0,0 21 16,20 1-16,-20-1 0,0 21 16,21-20-16,-22 20 0,22 1 15,0-1-15,0-20 0,0 20 0,-1-21 16,22 22-16,0-22 0,0 1 0,0-1 15,0 0-15,0-21 0,22 22 16,-1-22-16,0 0 0,21 0 0,1 0 16,-22 1-16,21-1 0,22-21 0,-22 0 15,21 0-15,1 0 0,-1 0 0,22-21 16,-21-1-16,-1 1 0,1 0 16,-1 0-16,1-21 0,-22 20 0,21-20 15,-41 0-15,20-1 0,-21 1 16,0-21-16,0-1 0,-21 1 0,0-1 15,0 1-15,0-1 0,0 1 16,-21-1-16,-21 22 0,21-1 0,-22 1 16,1 21-16,-21 0 0,-1 0 0,1 21 15,-1 0-15,1 0 0,-22 21 16,21 0-16,1 0 0,-1 21 0,22 1 16,-21 20-16,20-20 0,22 20 0,-21-21 15,42 22-15,0-22 0,0 22 16,0-22-16,0 0 0,21 1 0,0-22 15,21 21-15,1 1 0,20-22 16,-20 0-16,20 0 0,1 0 0,20 0 0,-20-21 16,-1 0-16,1 0 15,20 0-15,-41 0 0,20 0 0,1 0 16,-22 0-16,22-21 0,-22 21 0,0-21 16,1 0-16,-1 0 0,-21 0 15,0-22-15,0 22 0,1 0 0,-22 0 16,21 0-16,-42 21 15,-1 0 1,1 21-16,0 0 0,0 21 16,21-21-16,-21 1 0,0-1 15,-1 0-15,22 0 0,0 0 0,0 0 16,-21 1-16,21-1 0,-21-21 16,21 21-16,0-42 46,0 0-46,21 21 16,-21-22-16,21 1 0,1 0 0,-1-21 16,0 21-16,0-1 0,0 1 0,0 0 15,1 0-15,-22 0 0,21 21 16,-21 21 0,0 0-1,0 0-15,0 0 0,0 1 16,0-1-16,0 0 0,0 0 15,0 0-15,0 0 0,0 1 0,21-1 16,0-21-16,0 21 0,0 0 0,1-21 16,20 0-16,-21 21 0,21-21 15,1 0-15,-22 0 0,21 0 0,-21 0 16,22-21-16,-22 21 0,21-21 0,-21 0 16,1 0-16,-1-1 0,0 1 15,0-21-15,0 21 0,0-22 0,1 1 16,-22-21-16,21 20 0,0-20 0,0-1 15,0 1-15,0 20 0,1-20 16,-22 21-16,0-1 0,21 22 0,-21 0 16,0 0-16,-21 21 15,-1 21 1,1 21-16,0-21 0,0 22 16,0-1-16,0 0 0,21 1 0,-22-1 15,22 22-15,-21-22 0,21-21 0,0 21 16,0 1-16,0-1 0,0-21 15,0 22-15,21-22 0,1 0 0,-1 0 16,0 0-16,0 0 0,0-21 16,0 0-16,1 0 0,20 0 0,-21 0 15,0 0-15,0 0 0,1 0 0,-1-21 16,0 21-16,0-21 0,0 0 16,0 0-16,1 0 0,-1-1 0,0 1 15,0 0-15,-21 0 16,0 0-16,0 42 15,0 0 1,0 0-16,0 0 0,0 1 16,0-1-16,0 0 0,0 0 15,0 0-15,0 0 0,21-21 0,0 22 16,1-1-16,-1-21 0,21 21 0,-21-21 16,0 0-16,22 0 0,-22 0 15,0 0-15,21 0 0,-20 0 16,-1 0-16,0 0 0,0-21 0,21 21 15,-20-21-15,-1-1 0,0 1 0,0 0 16,0 0-16,0 0 0,1-22 16,-1 22-16,0 0 0,-21 0 15,0 0-15,21 0 0,-21-1 0,0 44 32,-21-1-32,0 0 15,21 0-15,0 0 0,0 22 0,0-22 16,0 21-16,0 0 0,0 1 15,0-1-15,0 0 0,0 22 0,0-1 16,0-20-16,0 20 0,0 1 0,0-22 16,0 22-16,0-1 15,0-21-15,-21 22 0,-1-22 0,1 22 16,-21-1-16,21 1 0,-22-22 0,1 22 16,0-1-16,-1-21 0,22 1 15,-21-1-15,21 0 0,-22-20 16,22-1-16,0 0 0,0-21 15,0-21-15,21 0 0,0-1 16,0 1-16,0-21 0,0 0 16,0-1-16,21-20 0,0-1 0,0 1 15,0-1-15,1 1 0,-1-22 16,0 22-16,21-22 0,1 21 0,-22-20 16,21 20-16,0 1 0,1-1 15,-1 22-15,22-22 0,-22 22 16,0 21-16,1 0 0,20 0 0,-21-1 15,22 1-15,-1 0 0,22 21 16,-21-21-16,20 21 0,1 0 0,0 0 16,-22 0-16,1 0 0,-1 0 0</inkml:trace>
  <inkml:trace contextRef="#ctx0" brushRef="#br0" timeOffset="32078.39">12488 12869 0,'0'0'0,"21"-42"0,-21 21 15,0-21-15,0-1 0,22 1 16,-22 21-16,0-22 0,0 1 0,0 21 15,0-21-15,0 20 0,0 1 16,0 0-16,-22 21 16,1 0-16,0 0 0,21 21 15,-21 0-15,0 1 0,0 20 0,-1 0 16,22 1-16,-21 20 0,0-21 16,21 22-16,-21-1 0,21-20 15,0 20-15,-21-20 0,21 20 0,0-21 0,0-20 16,0 20-16,0-21 0,0 0 15,0 0-15,0 1 0,0-1 16,21-42 0,-21-1-1,21 1-15,0 0 0,-21 0 16,21 0-16,1-22 0,-1 1 0,-21 21 16,21-21-16,0-1 0,0 1 0,-21 0 15,0 20-15,21 1 0,-21 0 0,0 0 16,22 21-16,-22 21 15,0 0-15,0 22 16,0-22-16,0 0 0,0 21 0,0-21 16,0 22-16,0-22 0,0 21 15,0-21-15,0 1 0,0-1 0,21 0 16,0 0-16,-21 0 0,21-21 0,0 0 16,0 21-16,22-21 0,-22 0 15,0 0-15,0 0 0,0 0 16,22-21-16,-22 0 0,0 21 0,0-21 15,0 0-15,1 0 0,-1-1 0,0-20 16,0 21-16,0-21 0,0-1 0,1 1 16,-22-22-16,21 22 0,0-21 15,0 20-15,0-20 0,0 20 0,1 1 16,-22 0-16,0-1 0,21 22 0,-21 0 16,0 0-16,-21 21 15,-1 21 1,1 0-16,0 0 0,0 22 15,0-22-15,-22 21 0,22 1 0,0 20 16,0-21-16,0 1 0,21 20 16,0-20-16,-21-1 0,21 0 0,0 1 15,0-1-15,0-21 0,0 0 0,0 22 16,21-22-16,0-21 0,0 21 0,0 0 16,0-21-16,1 0 0,20 0 15,-21 0-15,21 0 0,-20 0 0,20-21 16,-21 0-16,21 21 0,-20-21 0,20-1 15,-21 1-15,0 0 0,0-21 16,1 21-16,-1-1 0,0 1 0,-21 0 16,21 0-16,-21 0 0,0 0 15,0 42 1,0 0 0,-21 0-16,0 0 0,21 22 0,0-22 15,-21 0-15,-1 0 0,22 0 0,-21 0 16,21 1-16,0-1 0,0 0 15,21-21 17,1 0-32,-1-21 0,-21 0 15,21-1-15,0 1 0,-21 0 0,21 0 16</inkml:trace>
  <inkml:trace contextRef="#ctx0" brushRef="#br0" timeOffset="32384.61">13652 12594 0,'0'-21'0,"0"42"0,0-63 15,0 21-15,0 0 0,0 42 32,-21 0-32,0 0 15,21 0-15,21-21 32,0 0-32,1 0 15,-1 0-15,-21-21 16,21 0-16,-21 0 15,0 0-15,0-1 16,-21 1-16,0 21 16,-1 0-16,1 0 15,0 0-15,0 21 16,0 1-16,21-1 0,-21 0 16,21 0-16,0 0 0,0 0 15,0 1-15,21-1 0,0-21 16,0 0-16,0 0 0,0 21 15</inkml:trace>
  <inkml:trace contextRef="#ctx0" brushRef="#br0" timeOffset="32695.96">14266 12488 0,'21'-21'0,"-42"42"0,42-63 0,1 21 0,-22 0 15,21 0-15,-21 42 31,0 21-31,-21-21 16,-1 0-16,1 22 0,0-1 0,0 0 16,0 22-16,0-22 0,-1 22 0,-20-22 15,21 22-15,0-22 0,0 0 16,-1 1-16,1-1 0,21 0 16,-21 1-16,21-22 0,-21 0 0,21 0 15,-21 0-15,21 0 0,21-21 31,0-21-15,0 0-16,0 0 0,22 0 0,-22-22 16,0 22-16,0-21 0,22 0 0,-22-1 15,21 1-15,-21 0 0</inkml:trace>
  <inkml:trace contextRef="#ctx0" brushRef="#br0" timeOffset="33820.55">14541 12510 0,'0'-22'0,"0"44"0,22-65 16,-1 22-16,-21 0 15,0 0-15,21 21 16,-21 21 0,0 0-16,0 0 0,0 0 15,0 1-15,0-1 0,0 21 16,0-21-16,0 22 0,0-22 0,-21 21 16,0 0-16,21 1 0,-22-1 0,1 0 15,0 1-15,0-1 0,0 0 0,0-20 16,21-1-16,-22 21 0,1-21 15,21 0-15,-21-21 0,21 22 0,0-44 47,21 1-47,-21 0 16,21 0-16,1 0 0,-1 0 0,0-22 16,0 22-16,0 0 0,0-21 0,22 20 15,-22 1-15,0 0 0,0 0 16,0 0-16,1 21 0,-1 0 0,0 0 15,-21 21 1,0 0-16,0 0 0,0 0 16,0 1-16,0-1 0,0 0 15,0 0-15,0 0 0,0 0 0,0 22 16,0-22-16,0 0 0,0 0 0,0 0 16,0 1-16,21-22 15,0 21-15,0-21 0,1 0 0,-1 0 16,21 0-16,-21 0 0,22 0 15,-1 0-15,-21 0 0,21 0 0,1 0 16,-22-21-16,21-1 0,-21 22 0,22-21 16,-22 0-16,0 0 0,0 0 15,0-22-15,1 22 0,-1 0 0,-21 0 16,0 0-16,0 0 0,-21 21 31,-1 0-31,22 21 16,0 0-16,-21 0 0,0 0 15,21 0-15,-21 1 0,21-1 0,0 0 16,0 0-16,0 0 0,0 0 16,0 1-16,21-1 15,0-21-15,0 0 0,1 0 0,-1 0 16,0 0-16,0 0 0,0 0 0,0 0 16,1 0-16,-1 0 0,0 0 0,0-21 15,0-1-15,0 1 0,1 21 16,-1-21-16,0 0 0,-21-21 0,0 20 15,21 1-15,-21 0 0,21 0 0,-21 0 16,0 0-16,-21 42 47,0 0-47,0 0 0,21 0 16,-21 0-16,-1 1 0,22-1 0,0 0 15,-21 0-15,0 0 0,0 0 16,21 1-16,0-1 15,-21-21-15,21-21 47,0-1-31,0 1-16,21 0 16,0 0-16,-21-21 0,21 20 0,0-20 15,1 21-15,-1-21 0,21 20 16,-21 1-16,0-21 0,22 21 0,-22 0 15,0 21-15,0 0 0,0 0 0,1 0 16,-1 0-16,0 0 0,0 21 0,0 0 16,-21 0-16,0 0 0,0 22 15,0-22-15,0 0 0,0 21 0,0-21 16,0 1-16,0 20 0,0-21 0,0 0 16,0 0-16,0 1 0,-21-1 0,21 0 15,-21 0 1,0-21-16,21 21 0,-21-21 15,-1 0 1,22-21 0,0 0-16,0 0 15,0 0-15,0-1 0,0 1 16</inkml:trace>
  <inkml:trace contextRef="#ctx0" brushRef="#br0" timeOffset="34024.87">15621 12446 0,'-21'-21'0,"42"42"0,-42-63 16,0 42-16,21-21 15,-22 21 1,1 0 46,0 0-46</inkml:trace>
  <inkml:trace contextRef="#ctx0" brushRef="#br0" timeOffset="34253.19">14160 12658 0,'-21'0'0,"42"0"0,-84 21 15,42-21-15,-22 0 0,22 0 16,42 0 15,1 0-31,-1 0 0,21 0 0,0 0 16,1 0-16,-22 0 0,21 0 0,1-21 16,-1 21-16,0 0 0,1 0 15,-22 0-15,21-21 0,-21 21 16,0 0-16,22 0 0</inkml:trace>
  <inkml:trace contextRef="#ctx0" brushRef="#br0" timeOffset="34860.67">17843 12404 0,'0'-21'16,"0"42"-16,0-64 0,0 22 0,0 0 16,0 0-16,0 0 0,0 42 31,-21 21-31,0-21 0,0 22 0,0-1 16,0 0-16,21 22 0,-22-1 15,1-20-15,0 20 0,0 1 0,21-1 16,-21-20-16,0-1 0,-1 0 15,22 1-15,0-1 0,0-21 0,-21 21 16,21-20-16,0-1 0,0 0 16,-21-21-16,21 21 0,-21-21 15,0 0-15,0 0 16,-1 0-16,1 0 16,0-21-16,0 0 0,0 0 0,0-1 15,-1 1-15,1 0 0</inkml:trace>
  <inkml:trace contextRef="#ctx0" brushRef="#br0" timeOffset="35681.29">17124 12891 0,'0'-22'0,"0"44"0,-21-44 0,21 1 16,42 21 15,-21 0-31,0 0 0,0 0 16,22 0-16,-22 0 0,21-21 0,1 21 15,20 0-15,1-21 0,-22 0 0,21 21 16,22-21-16,-21-1 0,-1 1 15,1 0-15,-1 0 0,-21 0 0,22 0 16,-22-1-16,1 1 0,-1-21 0,-21 21 16,0 0-16,0-22 0,1 22 0,-22-21 15,0 21-15,0-22 0,0 1 16,0 0-16,0 20 0,0-20 0,0 21 16,0 0-16,0 0 0,-22 21 31,1 21-31,0 21 0,0 0 0,0 1 15,0-1-15,-1 22 0,1-22 0,0 21 16,0 1-16,0-22 0,0 22 0,-1-1 16,1-20-16,21 20 0,-21-21 15,0 1-15,21-22 0,-21 21 0,21-21 16,0 22-16,0-22 0,0 0 16,0-42 30,0 0-46,21 21 0,-21-21 0,21-1 16,0 1-16,0 0 0,1 0 16,-1 21-16,0-21 0,0 0 0,0-1 15,0 22-15,1 0 0,-1 0 16,-21 22 0,0-1-16,0 0 0,0 0 15,0 0-15,0 0 0,0 1 0,0-1 16,0 0-16,0 0 0,0 0 0,0 0 15,0 1-15,21-22 16,0 0-16,0 21 0,0-21 0,1 0 16,-1 0-16,21 0 0,-21 0 15,22 0-15,-1 0 0,0-21 0,1 21 16,-1-22-16,-21 1 0,21 0 16,1 0-16,-22 0 0,21-22 0,-21 22 15,1-21-15,-1 0 0,-21-1 0,0 1 16,0 0-16,0 20 0,0 1 15,0 0-15,0 0 0,-21 21 16,-1 0-16,1 0 0,0 21 16,0 0-16,0 0 0,0 22 0,-1-22 15,1 21-15,21-21 0,0 22 16,-21-22-16,21 21 0,0-21 16,0 1-16,0 20 0,0-21 0,0 0 15,0 0-15,21-21 0,0 22 0,-21-1 16,22-21-16,-1 21 15,0-21-15,0 0 0,21 0 16,-20 0-16,-1 0 0,21-21 0,0 0 16,1-1-16,-1 1 0,0 21 15</inkml:trace>
  <inkml:trace contextRef="#ctx0" brushRef="#br0" timeOffset="37704.44">19875 13039 0,'0'0'0,"0"21"0,0 0 0,0 0 15,-21 0-15,0-21 16,0 22-16,0-1 0,21 0 16,-21-21-16,42 0 47,0-21-47,0 0 0,-21-1 0,21 1 15,0 0-15,1 0 0,-22 0 0,21-22 16,0 1-16,0 0 0,0-1 15,22 1-15,-22 0 0,0-1 0,21 1 16,-21 21-16,1 0 0,20 0 0,-21-1 16,0 22-16,0 0 0,-21 22 31,0-1-31,0 0 0,0 0 16,0 0-16,0 0 0,0 1 0,0-1 15,0 0-15,0 0 16,22-21 15,-22-21-31,0 0 0,0 0 16,0-1-16,0 1 0,0 0 15,0 0-15,0 0 0,0 0 0,0-1 16,0 1-16,0 0 0,0 0 16,0 0-16,-22 0 0,1 21 15,0-22-15,0 22 16,0 0-16,0 22 0,-1-1 0,-20-21 15,21 42-15,0-21 0,0 0 0,-1 22 16,1-1-16,0-21 0,21 22 16,0-1-16,-21 0 0,21-21 0,0 22 15,0-22-15,0 21 0,0-21 0,21 1 16,0-1-16,-21 0 0,21 0 0,1 0 16,-1 0-16,21-21 0,-21 0 15,22 22-15,-22-22 0,21 0 16,0 0-16,1 0 0,-1 0 0,0-22 15,1 1-15,-1 21 0,-21-21 0,22 0 16,-1-21-16,-21 20 0,21-20 16,-20 21-16,20-43 0,-21 22 0,0 0 15,22-1-15,-22-20 0,0 21 16,0-22-16,0 22 0,0-1 0,1 1 16,-1-21-16,0 41 0,0-20 0,-21 0 15,0 21-15,0-1 0,0 1 0,-21 21 31,0 21-31,0 1 0,-1 20 16,22-21-16,-21 21 0,0 1 0,21-22 16,0 21-16,0 22 0,-21-22 15,21 0-15,0 1 0,0 20 16,0-20-16,0 20 0,0-21 0,0 1 16,0-1-16,0 0 0,0-20 0,21 20 15,-21-21-15,21 0 0,0 0 16,1 1-16,-1-1 0,0-21 0,0 0 15,0 0-15,0 0 0,22 0 0,-22 0 16,0 0-16,0 0 0,22-21 0,-22 21 16,0-22-16,0 1 0,0-21 15,0 21-15,-21 0 0,22-22 0,-1 1 16,-21 0-16,21-1 0,-21 1 16,0 21-16,0-22 0,0 22 0,0 0 15,0 0-15,0 0 0,-21 21 16,0 0-16,-1 0 15,1 21-15,0 0 0,0 0 0,0 0 16,0 1-16,-1 20 0,1-21 16,0 21-16,0-20 0,0 20 0,21-21 15,0 0-15,0 22 0,0-22 0,0 0 16,0 0-16,0 0 0,0 0 0,0 1 16,21-22-1,0 0-15,0 0 0,0 0 16,1 0-16,-1 0 15,0 0-15,0-22 0,0 1 16,0 0-16,1 0 0,-22 0 0,21-22 16,0 22-16,0-21 0,0 21 0,-21-22 15,0 22-15,21 0 0,-21 0 0,0 0 16,0 42 0,0 0-16,-21 0 15,21 0-15,-21 1 0,0-1 0,21 0 16,0 0-16,-21 21 0,21-20 15,-21-1-15,21 0 0,0 0 0,0 0 16,0 0-16,0 1 16,21-1-16,0-21 15,0 0-15,0 0 0,0 0 16,1 0-16,20 0 0,-21 0 0,21-21 16,1-1-16,-1 22 0,0-21 0,-20 0 15,20 0-15,0 0 0,-21-22 16,22 22-16,-22-21 0,0 0 0,0 20 15,-21-20-15,0 21 0,0-21 0,0 20 16,0 1-16,-21 21 16,0 0-1,0 0-15,21 21 0,-21 1 0,21-1 16,0 21-16,0-21 0,0 0 0,0 1 16,0-1-16,0 0 15,0 0-15,0 0 0,21 0 0,0 1 16,-21-1-16,0 0 0,0 0 15,0 0 1,-21-21 0,0 0-1,-1 0-15,1 0 0,0 0 16,0 0-16,21-21 0,-21 21 16,0 0-16,-1 0 15,1 0-15,0 0 0,0 21 31,21 0-31,0 1 16,21-22 0,0 0-16,0 0 0,22 0 15,-22 0-15,0 0 0,21 0 16,1 0-16,-1-22 0,-21 22 0,22-21 16,-1 21-16,0-21 0,1 0 0,-22 21 15,21-21-15,-21 0 0,22-1 16,-22-20-16,0 21 0,0 0 15,0-64-15,-21 64 0,21-21 16,-21 20-16,0-20 0,0 21 0,0 0 16,0 0-16,0-1 15,-21 22-15,0 0 16,0 0-16,0 22 0,21-1 0,-21 0 16,21 0-16,-22 0 0,22 0 15,0 1-15,0 20 0,0-21 0,0 0 16,0 0-16,0 22 0,0-22 0,22 0 15,-1 0-15,0 0 0,-21 1 16,21-1-16,-21 0 0,21 0 16,-21 0-1,-21-21-15,0 0 16,0 0-16,0 0 0,-1 21 16,1-21-16,0 0 0,0 0 15,0 0-15,0 0 0,-1 0 16,1 0-1,0 0 1,21-21 31,21 21-47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34:37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2011 0,'0'-21'0,"21"0"0,0-1 16,-21 1-16,0 0 15,0 0-15,0 0 16,0 0-16,0-1 16,0 1-16,0 0 0,0 0 0,0 0 15,0 0-15,0-1 16,0 1-16,0 0 0,0 0 16,0 0-16,0 0 15,0 42 16,0 0-31,0 21 16,0-21-16,0 22 0,-21 20 0,21-20 16,0-1-16,0 21 0,-21-20 15,21 20-15,0 1 0,-21-22 0,21 22 16,0-22-16,0 0 0,0 22 16,0-22-16,-21 0 0,21 1 0,0-22 15,-21 21-15,21-21 0,0 1 16,0-1-16,0 0 0,0 0 0,0 0 15,-22-42 17,22 0-17,0 0-15,0 0 0,0-22 16,0 22-16,0-21 0,0-1 0,0 1 16,0 0-16</inkml:trace>
  <inkml:trace contextRef="#ctx0" brushRef="#br0" timeOffset="406.25">1482 1672 0,'0'-21'0,"0"42"0,0-84 0,-22 42 15,22-1-15,-21 22 0,21-21 16,0 0-16,0 0 0,0 0 16,21 0-16,1 21 15,-1 0-15,0 0 0,0-22 0,21 22 16,1 0-16,-1 0 0,0 0 15,22 0-15,-22 22 0,1-22 0,20 21 16,1 0-16,-1 0 0,-21 21 0,22 1 16,-1-1-16,-20 0 0,20 1 15,-42-1-15,22 22 0,-22-22 0,-21 21 16,0-20-16,-21 20 0,-22-20 16,22-1-16,-21 21 0,-22-20 15,22-1-15,0 0 0,-1 1 0,1-22 16,0 21-16,-1-21 0,1 1 15,21-1-15,0 0 0,-22 0 0,22 0 16,0 0-16,0-21 0,0 22 16,0-22-16,21-22 47,0 1-47,0 0 15,21 21-15,0-21 0,0 0 16</inkml:trace>
  <inkml:trace contextRef="#ctx0" brushRef="#br0" timeOffset="855.88">2540 2350 0,'0'0'0,"0"-22"31,0 1-31,21 21 0,0-21 16,0 21-16,1-21 0,-1 0 16,0 0-16,0-1 0,0 1 0,0 0 15,1 0-15,-1 0 0,0 0 0,-21-1 16,0 1-16,0 0 0,0 0 15,-21 21-15,0 0 16,-1 0-16,1 0 0,0 0 16,0 0-16,0 21 0,-22 0 0,22 0 15,0 1-15,0 20 0,21-21 0,0 21 16,-21 1-16,21-22 0,0 21 16,0-21-16,0 22 0,0-22 15,0 21-15,0-21 0,21 1 16,-21-1-16,21 0 0,0-21 0,0 21 15,1-21-15,20 0 0,-21 0 0,21 0 16,-20 0-16,20 0 0,0 0 16,-21-21-16,22 0 0,-1 0 0,0-1 15,-20-20-15,20 21 0,0-21 0,-21-1 16</inkml:trace>
  <inkml:trace contextRef="#ctx0" brushRef="#br0" timeOffset="1376.32">3323 1609 0,'0'0'0,"0"-43"0,0 1 0,-21-21 0,0 20 16,21 1-16,0 0 0,-21 20 0,-1-20 16,22 21-16,0 0 0,0 0 15,-21 21-15,0 0 16,21 21 0,0 0-16,0 21 0,0 1 0,0-1 15,-21 21-15,21 1 0,-21 21 16,21-1-16,0 1 0,-21 21 0,21-22 15,0 22-15,0 0 0,0 0 0,-22-21 16,22 20-16,-21 1 0,21-21 16,0 0-16,-21-1 0,21 1 0,-21 0 15,0-1-15,21 1 0,0 0 16,0-22-16,0 1 0,0-1 16,0-21-16,0 22 0,0-22 0,0-21 15,0 1-15,0 20 0,21-42 0,0 21 16,0-21-16,0 0 0,1 0 15,-1-21-15,0 0 0,21 0 0,-21-1 16,1-20-16,20 0 0,-21-1 0,0 1 16,0-21-16,-21-1 0,0 1 0,0-1 15,0 1-15,0-1 0,-21 1 16,0-1-16,0 1 0,-21-1 0,-1 22 16,1-22-16,0 22 0,-1 0 15,1 20-15,0 1 0,-1-21 16,1 42-16,0-21 0,20 21 0,1 0 15,0 0-15,21-21 0,-21 21 16,42 0 0,0 0-16,0-22 15,1 22-15,-1-21 0,21 21 16,-21-21-16,22 0 0,-22 0 0,21 0 16,0-1-16</inkml:trace>
  <inkml:trace contextRef="#ctx0" brushRef="#br0" timeOffset="2931.87">3768 2053 0,'0'0'0,"21"-42"16,-21 21-16,0 0 15,0-1-15,-21 1 16,-1 21-16,1-21 16,0 21-16,0 0 0,0 0 0,0 0 15,-1 0-15,1 0 0,0 21 16,0 0-16,0 1 0,0 20 15,-1-21-15,1 21 0,0-20 0,0 20 16,0 0-16,21 1 0,0-22 0,-21 21 16,21-21-16,0 22 0,0-22 15,0 0-15,0 0 0,0 0 16,21 0-16,0-21 0,0 0 16,21 0-16,-20 0 0,-1 0 15,0 0-15,21-21 0,-21 0 0,1 0 16,20 0-16,-21 0 0,0-1 0,0-20 15,1 21-15,-1-21 0,0-1 16,-21 22-16,21-21 0,-21 21 0,21-22 16,-21 22-16,21 0 0,-21 0 0,0 42 31,0 0-15,0 21-16,0-20 15,-21-1-15,21 21 0,-21-21 16,21 0-16,0 22 0,0-22 0,0 0 15,0 21-15,0-20 0,0-1 0,21 0 16,0 0-16,-21 0 0,22-21 16,-1 21-16,0-21 0,0 0 0,0 0 15,0 0-15,1 0 0,-1 0 0,0 0 16,0-21-16,0 0 0,0 0 16,1 0-16,-1 21 0,0-43 0,-21 22 15,21 0-15,0 0 0,-21-21 0,21 20 16,-21 1-16,22 0 0,-22 0 15,0 0-15,0 0 0,0-1 16,0 44 15,0-1-31,0 0 0,0 0 16,0 0-16,-22 0 0,22 1 0,0 20 16,0-21-16,0 0 0,0 0 15,0 1-15,0-1 0,0 0 0,0 0 16,22 0-16,-1-21 0,0 0 15,0 0-15,0 0 0,0 0 16,1 0-16,-1 0 0,0-21 0,21 21 16,-21-21-16,1 0 0,-1 21 15,21-21-15,-21-1 0,0-20 0,1 21 16,-1 0-16,-21 0 0,21-22 16,0 22-16,-21 0 0,21 0 0,-21 0 15,0-1-15,0 1 0,0 42 47,0 1-47,-21-1 0,21 0 0,0 0 16,0 0-16,-21 22 0,21-22 15,0 0-15,0 21 0,0-21 0,0 1 16,0-1-16,0 0 0,0 0 16,21-21-16,-21 21 0,21-21 15,0 0-15,1 0 0,-1 0 0,0 0 16,0 0-16,21 0 0,-20 0 0,20 0 15,-21-21-15,21 0 0,-20 0 0,20 0 16,-21-1-16,0-20 0,22 0 16,41-149-1,-63 128-15,1-1 0,-1 1 0,-21-1 16,0 1-16,0 20 0,0-20 16,0 21-16,0-1 0,0 22 0,0-21 15,0 21-15,0-1 0,0 1 16,0 42 15,0 1-31,0-1 0,-21 21 0,21 0 16,-22 1-16,22 20 0,0-20 15,0 20-15,0-21 0,0 22 0,0-1 16,0-20-16,0-1 0,0 0 0,0 1 16,0-1-16,0 0 0,0-20 15,0 20-15,0-21 0,0 21 0,0-20 16,0-1-16,0 0 0,22 0 0,-22 0 15,21-21-15,-21 21 0,21-21 16,0 0-16,0 0 0,0 0 16,22 0-16,-22-21 0,0 0 15,21 0-15,-20 0 0,20 0 0,-21-1 16,21 1-16,-20-21 0,-1 21 16,21-22-16,-21 1 0,22 0 0,-22-22 15,0 22-15,0-22 0,0 1 0,0-1 16,1 1-16,-1-1 0,-21 1 15,21 21-15,-21-22 0,0 22 0,0 21 16,0-22-16,0 22 0,0 0 0,0 0 16,0 0-1,-21 21-15,0 21 16,-1 0-16,22 0 0,0 0 16,-21 22-16,21-1 15,-21 0-15,0 1 0,21-1 0,0 21 16,0-20-16,-21 20 0,21-20 0,0 20 15,0-21-15,0 1 0,0-1 16,0 0-16,0 1 0,0-1 0,0-21 16,0 22-16,0-22 0,0 0 0,21 0 15,-21 0-15,21 0 0,0 1 16,0-1-16,1-21 0,-1 0 16,-21 21-16,21-21 0,0 0 0,0 0 15,0 0-15,1 0 0,-1-21 16,-21 0-16,21-1 15,-21 1-15,0 0 0,0-21 16</inkml:trace>
  <inkml:trace contextRef="#ctx0" brushRef="#br0" timeOffset="3156.09">5651 1947 0,'0'0'0,"-21"0"16,21 22-16,21-22 15,1 0-15,-1 0 0,21 0 16,-21 0-16,22 0 0,-1-22 16,0 22-16,1 0 0,-1 0 15,0-21-15,-21 21 0,22 0 0,-22 0 16,21 0-16,-21 0 0,1 0 16,-44 0-1,1 0 1,-21 0-16</inkml:trace>
  <inkml:trace contextRef="#ctx0" brushRef="#br0" timeOffset="3606.46">2138 2858 0,'-43'0'0,"86"0"0,-128 0 0,64 0 15,-21 0-15,20 0 0,22 21 0,22-21 32,-1 0-32,0 0 15,42 0-15,-20 0 0,41 0 0,1 0 16,21 0-16,0 0 15,0 0-15,-1 0 0,22 0 0,0 0 16,0 0-16,22-21 0,-1 21 0,0 0 16,0 0-16,21 0 0,-20 0 0,20 0 15,-21 0-15,21 0 0,-20 0 16,-1 0-16,-21 0 0,0 0 0,-21 0 16,-1 0-16,1 0 0,-21 0 0,0 0 15,-22 0-15,-21 0 0,1 0 16,-1 0-16,-21 0 0,0 0 0,1 0 15,-44 0 1,1 0-16,0 0 0,-64 0 16,43 0-16,0 0 15,-22 0-15,1 0 0,-1 0 16</inkml:trace>
  <inkml:trace contextRef="#ctx0" brushRef="#br0" timeOffset="3952.72">2307 3154 0,'0'0'0,"-148"21"16,127-21-16,0 0 0,42 0 16,0 0-1,21 0-15,22 0 0,20 0 16,1 0-16,21-21 0,0 21 0,0-21 15,21 21-15,0 0 0,0 0 0,0-21 16,0 21-16,0 0 0,0 0 16,0-22-16,0 22 0,0 0 0,0 0 15,0-21-15,-22 21 0,1-21 0,0 21 16,0 0-16,-21 0 0,-22 0 16,1 0-16,-1-21 0,-21 21 0,1 0 15,-22 0-15,0 0 0,0 0 0,0 0 16,-21-21-16,22 21 31,-22-21-31,21 21 0,0 0 16,-21-22-16</inkml:trace>
  <inkml:trace contextRef="#ctx0" brushRef="#br0" timeOffset="4616.01">7027 2477 0,'0'0'0,"-42"0"0,-64-22 16,85 22-1,-21 0-15,20 0 16,44 0 0,-1 0-16,21 0 15,-21 0-15,22 0 0,-1 0 0,21 0 16,-20 0-16,20 0 0,1 0 0,-22 0 16,22 22-16,-1-22 0,1 0 15,-22 0-15,21 0 0,-20 0 16,20 0-16,-20 0 0,-1 0 0,0 0 15,1 0-15,-22-22 0,21 22 0,-21 0 16,0-21-16,1 21 0,-22-21 16,0 0-16,0 0 0,0 0 15,-22 21-15,1-22 0,0 1 16,0 21-16,0 0 0,0-21 0,-22 21 16,22 0-16,0 0 0,0 0 15,0 0-15,21-21 0,-22 21 16,44 0 31,-1 0-47,0 0 0,21 0 0,-21 0 15,1 0-15,20 0 0,-21 0 0,0 0 16,0 0-16,1 0 0,-1 21 0,-21 0 16,0 0-16,0 1 15,0-1-15,-21 0 0,-1 0 0,1 0 16,-21 22-16,21-22 0,-22 0 0,22 0 15,-21 0-15,21 0 0,-22 1 16,22-1-16,0 0 0,0 0 0,21 0 16,-21-21-16,21-21 31,21 0-31</inkml:trace>
  <inkml:trace contextRef="#ctx0" brushRef="#br0" timeOffset="5405.91">9377 1799 0,'0'0'16,"0"-21"-16,21-21 0,0-64 15,0 64-15,0-1 0,-21 22 16,22-21-16,-22 21 0,0-1 0,0 1 16,0 0-16,-22 42 31,1 0-31,0 1 0,0 41 0,21-21 16,-21 22-16,0-1 15,-1 1-15,1-1 0,0 1 0,0 21 16,0-22-16,0 1 0,-1-1 0,1 1 15,0-1-15,0-21 0,0 22 16,0-22-16,21 1 0,0-1 0,0-21 16,0 21-16,0-20 0,21-22 31,0-22-31,-21 1 0,21 0 16,0-21-16,0-1 0,1 1 0,-1 0 15,0-1-15,0-20 0,21-1 16</inkml:trace>
  <inkml:trace contextRef="#ctx0" brushRef="#br0" timeOffset="5644.11">9483 1482 0,'0'-43'0,"0"86"0,0-128 0,0 64 15,0 0-15,0 0 0,0-1 0,0 44 16,0-1 0,0 21-16,0 0 0,0 22 0,0-1 15,0 22-15,0-21 0,0 20 0,0 1 16,0-22-16,0 1 0,0-1 15,0 1-15,0-1 0,0-20 0,0 20 16,0-20-16,0-1 0,0 0 0,0-21 16,0 22-16,0-22 15,0 0-15,0 0 0,-22-42 32,1 0-32,0 0 15,-21 0-15,21-1 0</inkml:trace>
  <inkml:trace contextRef="#ctx0" brushRef="#br0" timeOffset="6693.33">8975 2286 0,'-22'0'16,"44"0"-16,-86-21 0,64 0 16,21 21-1,0 0-15,1 0 0,20-21 16,0-1-16,1 22 16,-1-21-16,21 21 0,-20-21 0,20 21 0,1-21 15,-1 0-15,1 21 0,-1-21 16,1 21-16,-1-22 0,1 22 15,-22 0-15,0 0 0,1 0 0,-22 22 16,0-1-16,0 0 0,-21 0 0,0 0 16,0 0-16,0 1 0,0-1 0,0 0 15,-21 21-15,0-21 0,21 1 16,-21-1-16,0 0 0,21 0 0,0 0 16,-22 0-16,22 1 0,0-1 15,22-42 1,-22-1-1,21 1-15,0 0 0,0 0 16,0 0-16,22-22 0,-22 22 16,0 0-16,0 0 0,21-21 0,-20 20 15,-1 1-15,0 0 0,0 21 0,-21-21 16,21 21-16,0 0 0,-21 21 31,0 0-31,0 0 0,0 1 16,0 20-16,0-21 0,0 0 0,0 0 15,0 1-15,0-1 0,0 0 16,0 0-16,0 0 0,0 0 0,22-21 16,20 0-16,-21 0 15,0 0-15,0 0 0,22-21 16,-1 21-16,-21-21 0,22 0 0,-1 0 16,-21 0-16,21-1 0,1 1 0,-22 0 15,0 0-15,21 0 0,-20 0 0,-1-1 16,0 22-1,-21 22 17,0-1-32,0 0 0,0 0 15,-21 0-15,21 0 0,0 1 16,0-1-16,0 0 0,0 0 16,21-21-1,0 21-15,0-21 0,0 0 16,1 0-16,20 0 0,-21-21 0,21 0 15,-20 21-15,20-21 0,0 0 0,-21-1 16,22 1-16,-22 0 0,0 0 0,21 0 16,-20 0-16,-22-22 0,21 22 15,-21 0-15,21 0 0,-21 0 16,0-1-16,0 44 47,0-1-47,0 0 0,-21 21 0,21-21 15,0 1-15,-21 20 0,21 0 0,0 1 16,0-1-16,0 0 0,0 22 16,0-22-16,0 22 0,0-1 0,0 1 15,0-1-15,0 22 0,0-22 0,0 22 16,-22-22-16,22 22 0,-21 0 0,21-1 16,-21 1-16,21 0 0,-21-22 15,0 22-15,21-22 0,-21 1 0,-1-1 16,1-20-16,21-1 0,-42 0 0,21-20 15,0 20-15,-1-21 0,1-21 0,-21 0 16,21 0-16,0 0 0,-22-21 0,22-21 16,0 20-16,0-20 0,0-21 15,-1 20-15,1-20 0,0-22 16,21 22-16,0-22 0,0-21 0,0 21 16,0 1-16,0-22 0,0 21 0,21 1 15,0-1-15,22-21 0,-1 21 16,0 1-16,22-1 0,-1 22 0,1-22 15,-1 21-15,22 1 0,0-1 0,-22 1 16,22-1-16,0 1 0</inkml:trace>
  <inkml:trace contextRef="#ctx0" brushRef="#br0" timeOffset="7521.95">12721 2053 0,'0'-21'0,"0"42"0,0-84 0,0 42 16,-21-1-16,21 1 0,0 0 0,-21 0 16,21 42 15,0 0-31,0 0 0,0 22 16,0-22-16,0 21 0,0 1 0,0-22 15,0 21-15,0-21 0,0 22 0,-21-1 16,21-21-16,0 0 0,0 22 15,-22-22-15,22 0 0,0 0 16,0-42 15,0 0-31,0 0 16,0-1-16,0 1 0,0-21 0,0 21 16,0-22-16,22 1 0,-22 21 15,21-21-15,0-1 0,0 22 0,-21-21 16,21 21-16,0-1 0,1 1 0,-1 21 15,0 0-15,0 0 0,0 0 16,0 0-16,1 21 0,-1 1 16,0-1-16,0 0 0,0 0 0,0 21 15,1-20-15,-1-1 0,0 21 0,-21-21 16,0 0-16,0 1 16,0 20-16,0-21 0,0 0 0,0 0 15,-21-21 16,21-21-15,0 0-16,0 0 0,0 0 16,0 0-16,21-22 0,0 22 0,0 0 15,0-21-15,22-1 0,-22 22 16,0 0-16,21-21 0,-20 20 0,20 1 16,-21 21-16,0 0 0,0 0 0,1 0 15,-1 0-15,0 0 0,0 21 16,0 1-16,0-1 0,-21 0 0,0 0 15,22 0-15,-22 22 0,0-22 16,0 0-16,0 21 0,0-21 0,0 1 16,0-1-16,0 0 0,0 0 15,-22 0-15,22 0 16,22-21 0,-1 0-1,-21-21-15,21 0 0</inkml:trace>
  <inkml:trace contextRef="#ctx0" brushRef="#br0" timeOffset="8480.65">13737 2159 0,'0'-21'47,"21"21"-47,0-21 0,1 21 0,-1-21 16,0 21-16,0-22 0,0 22 0,22-21 15,-22 21-15,0-21 0,0 21 0,0-21 16,0 0-16,1 21 0,-22-21 16,0-1-16,0 1 0,0 0 15,0 0-15,-22 21 0,1 0 0,0 0 16,-21 0-16,21 0 0,-22 0 16,22 21-16,-21 0 0,21 0 15,-1 1-15,1 20 0,0-21 0,0 0 16,0 22-16,0-22 0,21 0 0,0 21 15,0-21-15,0 1 0,0-1 16,0 0-16,0 0 0,21 0 0,0-21 16,21 21-16,-21-21 0,22 0 0,-1 0 15,0 0-15,1 0 0,20 0 16,-20 0-16,20 0 0,-21-21 0,1 0 16,-1 21-16,0-21 0,1 21 0,-22-21 15,21 0-15,-21-1 0,1 1 0,-1 0 16,-21 0-16,0 0 15,21 0-15,-21-1 0,0 1 16,0 42 0,0 1-16,-21-1 15,0 0-15,21 0 0,0 0 16,0 0-16,-22 1 0,1-1 0,21 0 16,-21 0-16,21 0 0,0 0 0,0 1 15,0-1-15,-21 0 0,21 0 16,-21-21-1,21-21 1,0 0-16,0 0 16,0-1-16,21 1 0,0-21 15,0 21-15,-21 0 0,21-1 16,1-20-16,-1 21 0,0-21 0,0 20 16,-21 1-16,21 0 0,0 0 15,1 0-15,-1 21 0,0 0 16,0 0-16,0 0 15,-21 21-15,21 0 0,-21 0 0,22 0 16,-22 1-16,0-1 0,0 0 16,21 21-16,-21-21 0,0 1 0,0-1 15,21 0-15,-21 0 0,0 0 0,0 0 16,-21-21 15,21-21-15,0 0-16,0 0 15,0 0-15,0 0 0,0-1 16,0-20-16,21 21 0,0 0 0,0 0 16,0-22-16,1 22 0,20 0 0,-21 0 15,0 0-15,0-1 0,1 1 0,20 21 16,-21 0-16,0 0 16,0 21-16,1-21 0,-1 22 0,-21 20 15,21-21-15,-21 0 0,0 22 0,0-22 16,0 0-16,0 21 15,0-21-15,0 1 0,0-1 0,0 0 16,0 0-16,0 0 0,0 0 0,0 1 16</inkml:trace>
  <inkml:trace contextRef="#ctx0" brushRef="#br0" timeOffset="8996.18">15579 1545 0,'0'-21'0,"0"42"0,0-84 0,0 42 0,0-1 15,-22 22-15,22 22 16,-21-1 0,21 0-16,0 21 0,-21 1 0,21-1 15,0 0-15,0 1 0,0 20 0,0-21 16,0 22-16,-21-22 0,21 1 15,-21-1-15,0 21 0,21-20 0,-22-1 16,22-21-16,0 22 0,-21-22 0,0 0 16,21 21-16,0-21 0,-21 1 15,21-1-15,-21-21 16,0 0-16,21-21 16,0-1-16,0 1 15,0 0-15,0 0 16,0 0-16,0-22 0,21 22 0,0 0 15,-21 0-15,21 0 0,0-22 0,0 22 16,22 21-16,-22-21 0,0 0 16,0 0-16,0 21 0,22 0 0,-22 0 15,0 0-15,0 21 0,0 0 0,1 0 16,-1 0-16,0 1 0,-21-1 0,0 0 16,0 0-16,0 0 0,0 0 15,0 1-15,0-1 0,0 0 0,-21 0 16,0 0-16,-22 0 0,22 1 15,0-22-15,-21 21 0,20-21 16,-20 0-16,21 0 0,0 0 0,0 0 16,21-21-1,21-1 1,0 1-16,21 21 16</inkml:trace>
  <inkml:trace contextRef="#ctx0" brushRef="#br0" timeOffset="9539.89">16002 2201 0,'21'0'0,"-42"0"0,63-21 15,-42 0-15,0 0 16,21 21-16,-21-21 0,22 0 16,-1 21-16,-21-22 0,0 1 0,0 0 15,21 0-15,-21 0 0,21 0 16,-21-1-16,0 1 0,0 0 15,-21 21 1,0 0 0,0 21-16,-1 0 0,1 1 0,0-1 15,0 21-15,0-21 0,0 0 0,21 22 16,-22-22-16,22 0 16,-21 0-16,21 0 0,-21 1 0,21-1 0,0 0 15,0 0-15,0 0 0,21 0 16,0-21-16,1 0 0,-1 0 15,21 0-15,-21 0 0,22 0 16,-22 0-16,21 0 0,-21 0 0,22 0 16,-22-21-16,21 0 0,-21 0 0,0 0 15,1 0-15,-1-22 16,-21 22-16,21 0 0,-21 0 0,0 0 16,0-1-16,0 1 0,0 0 0,0 42 46,0 0-46,0 1 16,0-1-16,0 0 0,0 0 0,0 0 16,0 0-16,0 1 0,-21-1 15,21 0-15,0 0 0,0 0 16,0 0-16,0 1 0,21-44 47,-21 1-47</inkml:trace>
  <inkml:trace contextRef="#ctx0" brushRef="#br0" timeOffset="10559.88">17187 1990 0,'43'-21'0,"-86"42"0,107-85 0,-22 43 0,-21 0 16,0-21-16,1 20 0,-22 1 16,0 0-16,0 0 0,-22 21 15,1 0-15,0 0 0,0 0 0,-21 21 16,-1 0-16,22 0 0,-21 1 15,21 20-15,-22-21 0,22 21 16,0 1-16,0-1 0,0-21 0,21 22 16,0-1-16,0-21 0,0 0 0,0 22 15,0-22-15,21 0 0,21 0 16,-21-21-16,0 21 0,22-21 0,-1 0 16,0 0-16,1 0 0,-1 0 0,0 0 15,1 0-15,-1-21 0,-21 0 16,0 21-16,1-21 0,-22 0 0,21-1 15,-21 1-15,0 0 0,0 0 0,-21-21 16,-1 20-16,1-20 0,0 21 16,0 0-16,-21-22 0,20 22 15,1 0-15,21 0 0,-21 21 0,21-21 16,-21 21-16,42 0 16,0-21-1,22 21-15,-1 0 0,-21 0 0,21 0 16,1-22-16,-1 22 0,0-21 15,1 21-15,-1 0 0,0-21 0,-20 21 16,20 0-16,-21 0 0,0 0 0,-21 21 31,0 0-31,0 1 16,0-1-16,0 0 0,0 21 16,-21 1-16,0-22 0,0 21 0,21 0 15,0 1-15,-21-1 0,21 22 16,-22-1-16,22-21 0,0 43 0,0-21 15,0 20-15,0-20 0,0 20 0,0 1 16,0 0-16,0 21 0,0-22 16,0 1-16,-21 21 0,21-22 0,-21 1 15,0 0-15,21 21 0,-21-22 0,0-20 16,-1 20-16,1 1 0,0-21 0,0-1 16,-21 1-16,20-22 0,1 21 15,-21-41-15,21 20 0,0-21 16,-22-21-16,22 0 0,0 0 0,-21 0 0,20 0 15,1-42-15,0 21 0,-21-22 16,21-20-16,21 20 0,0-20 0,-22-22 16,22 22-16,0-22 0,0-21 15,22 22-15,-22-22 0,42 0 0,-21 0 16,0 0-16,22 0 0,-22 1 0,21-1 16,-21 21-16,22-21 0,-1 43 0,0-22 15,1 22-15,-1-1 0,0 22 16,1-1-16,20 1 0,-21 0 0,1-1 15,20 22-15,1-21 0,-1 21 0,1 0 16</inkml:trace>
  <inkml:trace contextRef="#ctx0" brushRef="#br0" timeOffset="10887.87">19389 1545 0,'0'-42'16,"0"84"-16,0-126 0,0 41 0,0 22 0,0 0 15,0 0-15,0 0 0,-22 21 16,1 21-16,21 0 16,0 21-16,-21 1 15,0-1-15,21 21 0,-21-20 0,0 20 16,21 1-16,0-1 0,-22 1 0,1-22 15,21 22-15,-21-22 0,21 0 16,-21 1-16,21-1 0,0-21 0,0 0 16,0 22-16,0-22 0,0 0 15,0 0-15,21-21 16,0 0-16,0 0 0,1 0 16,-1-21-16,0 0 0,21 0 0,-21-22 15</inkml:trace>
  <inkml:trace contextRef="#ctx0" brushRef="#br0" timeOffset="11555.9">19685 1672 0,'21'-42'0,"-42"84"0,63-148 0,-42 64 0,0 21 16,0-21-16,0 20 0,0 1 15,0 42 1,0 1-16,-21-1 16,21 21-16,0 0 0,-21 22 15,21-22-15,-21 22 0,21-1 0,0-20 16,-21 20-16,-1-21 0,22 22 0,-21-22 15,21-21-15,-21 22 0,21-22 16,0 21-16,-21-21 0,21 1 0,-21-22 16,21 21-16,0-42 47,21-1-47,0 1 0,0 0 0,-21 0 15,21 0-15,1 0 0,20-1 16,-21 1-16,0 0 0,0 0 0,1 0 15,-1 21-15,21-21 0,-21 21 0,0 0 16,1 0-16,-22 21 16,0 0-1,0 0-15,0 0 0,0 0 0,0 1 16,0-1-16,0 0 16,0 0-16,0 0 0,0 0 0,0 1 15,21-22-15,-21 21 0,21-21 0,0 0 16,-21 21-16,21-21 0,0 0 0,1 0 15,20 0-15,-21 0 0,21 0 16,-20 0-16,20 0 0,0-21 0,1 21 16,-1-21-16,0-1 0,1 1 0,-1 0 15,-21 0-15,21 0 0,-20-22 16,-1 22-16,0-21 0,0 21 0,-21 0 16,0-22-16,0 22 0,0 0 0,0 0 15,-21 21-15,0 0 16,0 0-16,-1 21 0,1 0 15,0-21-15,0 42 0,21-20 16,0-1-16,0 0 0,0 0 16,0 0-16,0 0 0,0 22 0,0-22 15,21 0-15,0 0 0,0-21 16,1 21-16,-1-21 0,21 0 16,0 0-16,-20 0 0,20 0 0,0 0 15,-21 0-15,22 0 0,-22-21 0,0 21 16,0-21-16,-21 0 0,0 0 0,0-22 15,0 22-15</inkml:trace>
  <inkml:trace contextRef="#ctx0" brushRef="#br0" timeOffset="11767.7">18859 1842 0,'0'0'15,"0"21"1,22-21-16,-1 0 0,0 0 16,21 0-16,1 0 0,-1 0 15,0 0-15,1 0 0,-1-21 0,0 21 16,1 0-16,-1 0 0,0 0 0,1-22 16,-22 22-16,0 0 15,0-21-15,0 21 0</inkml:trace>
  <inkml:trace contextRef="#ctx0" brushRef="#br0" timeOffset="12324.44">22310 1884 0,'0'-21'0,"0"0"0,0-1 16,0 1-16,0 0 0,0 0 15,-22 21 1,1 0-16,0 0 0,0 0 15,0 0-15,0 42 0,-1-21 16,1 1-16,0 20 0,0 0 0,0 1 16,0-1-16,-1 0 0,1-21 15,0 22-15,21-1 0,0-21 0,0 22 16,-21-22-16,21 21 0,0-21 0,0 0 16,0 1-16,0-1 15,21 0-15,0-21 0,0 21 0,22-21 16,-22 0-16,0 0 0,0 0 15,22 0-15,-22 0 0,21 0 16,0-21-16,1 0 0,20 0 0,-20-1 16</inkml:trace>
  <inkml:trace contextRef="#ctx0" brushRef="#br0" timeOffset="12595.94">23072 1630 0,'0'0'0,"21"-64"16,0 22-16,-21-21 0,0 20 15,0 22-15,0 0 0,0 0 16,0 42 0,-21 0-16,21 0 15,-21 22-15,21-1 0,0 21 16,-22-20-16,1 20 0,21 1 0,-21-1 16,21-20-16,0 20 0,-21-21 15,0 22-15,21-22 0,-21 1 0,21-22 16,0 21-16,0-21 0,0 22 0,0-22 15,0 0-15,0 0 0,0 0 16,21-21 0,0 0-16,0 0 0,0 0 15,0-21-15</inkml:trace>
  <inkml:trace contextRef="#ctx0" brushRef="#br0" timeOffset="13663.95">23643 2074 0,'0'0'0,"21"-21"0,0-21 16,1 21-16,-22 0 16,0-1-16,0 1 0,0 0 15,0 0-15,0 0 0,0 0 0,-22-1 16,1 22-16,0 0 0,0 0 0,0 0 16,0 0-16,-22 0 15,22 0-15,-21 22 0,21-1 0,-22 21 16,22-21-16,0 22 0,-21-22 0,20 21 15,1-21-15,0 22 0,0-22 16,0 21-16,21-21 0,0 0 0,0 1 16,0-1-16,0 0 0,0 0 0,0 0 15,21-21-15,0 0 0,0 21 16,0-21-16,1 0 0,20 0 0,-21 0 16,0 0-16,22-21 0,-22 0 0,0 21 15,21-21-15,-21 0 0,1 0 16,-1-1-16,0 1 0,-21-21 15,21 21-15,-21 0 0,21-1 0,-21 1 0,0 0 16,0 0-16,0 0 16,0 42 15,0 0-31,0 0 16,0 0-16,0 1 0,-21-1 0,21 0 15,0 0-15,0 0 0,0 0 0,0 1 16,0-1-16,0 0 0,0 0 15,0 0-15,21-21 0,-21 21 0,21-21 16,1 0-16,-1 0 0,0 0 16,21 0-16,-21 0 0,22 0 0,-22 0 0,21 0 15,-21-21-15,22 21 16,-1-21-16,-21 0 0,0 0 0,22 0 16,-22-1-16,0 1 0,0 0 0,0 0 15,-21 0-15,0 0 0,0-1 16,22 1-16,-22 42 31,-22 1-31,22-1 16,-21 0-16,21 0 0,0 0 0,0 0 15,0 1-15,0-1 0,0 0 16,0 0-16,-21 0 16,21 0-16,-21-21 15,0 0 1,0 0-16,-1 0 0,1 0 15,0-21 1,0 21-16,21 21 63,21-21-63,0 0 15,0 22-15,1-22 0,-1 0 16,0 0-16,0 0 0,0 0 0,0 0 15,22 0-15,-22-22 0,21 22 16,1-21-16,-22 21 0,21-21 0,0 0 16,-20 21-16,20-21 0,-21 0 15,0-1-15,22-20 0,-43 21 0,21 0 16,-21 0-16,0-1 0,0 1 0,0 0 16,-21 21-1,-1 21 1,1-21-16,21 21 0,-21 1 0,21-1 15,0 0-15,0 0 0,0 0 16,0 0-16,0 1 0,0-1 0,0 0 16,0 0-16,0 0 0,0 0 0,0 1 15,0-1-15,-21 0 16,0-21-16,0 21 16,-1-21-16,1 0 0,0 0 0,0 0 15,0 0-15,-22 0 0,22-21 16,0 21-16,0-21 0,0 0 0</inkml:trace>
  <inkml:trace contextRef="#ctx0" brushRef="#br0" timeOffset="15176.3">25971 1947 0,'0'0'0,"43"-21"0,-22 0 16,21-64-16,-42 64 15,0 0-15,0 0 16,0 42 0,-21 0-16,21 0 0,-21 22 15,0-1-15,0 0 0,-1-20 0,1 20 16,21 0-16,-21 1 0,0-1 15,21-21-15,0 21 0,-21-20 0,21-1 16,0 0-16,0 0 0,0 0 0,0 0 31,21-21-15,0 0-16,0-21 0,0 0 0,1 0 16,-1 21-16,0-21 0,0 0 15,0-22-15,0 22 0,1 0 0,-1 0 16,-21-22-16,21 22 0,0 0 0,0 0 15,0 0-15,-21 0 0,22 21 16,-1 21 0,-21 0-16,0 0 0,0 0 0,0 0 15,0 1-15,0 20 0,0-21 16,0 0-16,0 0 0,0 1 0,0-1 16,0 0-16,21 0 0,0 0 15,0 0-15,0-21 16,1 0-16,-1 0 0,0 0 15,0 0-15,0 0 0,0 0 0,22-21 16,-22 21-16,0-21 0,0 0 16,22 0-16,-22 0 0,0-1 0,0 1 15,0 0-15,0-21 0,1 21 0,-22-22 16,21 22-16,0-21 0,-21 21 16,0-1-16,0 1 0,0 42 31,0 1-31,0-1 15,0 0-15,-21 21 0,0-21 16,21 1-16,-22 20 0,22-21 0,0 0 16,0 22-16,0-22 0,0 0 15,0 0-15,0 0 0,0 0 0,0 1 16,22-22-16,-1 0 0,0 0 16,0 0-16,21 0 0,-20 0 15,-1 0-15,21 0 0,-21 0 0,22-22 16,-22 22-16,0-21 0,21 0 0,-21-21 15,1 21-15,-1-22 0,0 22 16,0-21-16,21-22 0,-42 22 0,22 0 16,-1-22-16,0 22 0,0-22 15,-21 22-15,0 0 0,0-1 16,0 22-16,0 0 0,0 0 0,0 42 31,0 0-31,-21 0 0,0 22 0,0-1 16,-1 0-16,1 22 0,0-22 0,0 0 15,0 22-15,0-22 0,-1 1 16,22-1-16,-21-21 0,0 21 0,0-20 16,21 20-16,0-21 0,0 0 0,-21 0 15,21 1-15,21-44 47,0 1-31,0 0-16,0 0 0,1 0 0,-1 0 15,0-1-15,0 1 0,21 0 16,-20 0-16,-1-21 0,21 20 0,-21 1 16,0 21-16,22-21 0,-22 21 0,0 0 15,0 0-15,0 0 0,-21 21 16,22 0-16,-22 1 0,0-1 16,0 0-16,0 0 0,0 0 0,0 0 15,0 1-15,0-1 0,0 0 16,0 0-16,0 0 0,21 0 15,-21 1 1,21-22-16,0 0 0,0 0 16,0 0-16,1 0 0,-1 0 15,0-22-15,0 1 0,0 21 0,0-21 16,1 0-16,-1 0 0,-21 0 16,21-1-16,0 1 0,0 0 0,-21 0 15,0 0-15,0 0 0,0-1 0,0 44 31,-21-1-15,0 0-16,21 0 0,-21 0 16,21 0-16,-21 1 0,21-1 15,0 0-15,-22-21 0,22 21 16,-21 0-16,21 0 0,-21-21 16,21 22-1,0-44 1,21 1-1,0 0-15</inkml:trace>
  <inkml:trace contextRef="#ctx0" brushRef="#br0" timeOffset="15356.96">27982 1969 0,'0'0'0,"0"-22"15,-21 22 16,0 0-31,21 22 47,21-22-47,0 0 0,0 0 16</inkml:trace>
  <inkml:trace contextRef="#ctx0" brushRef="#br0" timeOffset="16104.19">28490 1926 0,'0'0'0,"0"-21"16,-21 21-1,0 0 1,0 21-16,0 0 16,-1 1-16,1-1 0,21 0 0,-21 21 15,0-21-15,0 1 0,21 20 16,0-21-16,0 0 0,-21 0 0,21 22 15,0-22-15,0 0 0,0 0 0,0 0 16,21 1-16,0-1 16,0-21-16,0 0 0,22 0 15,-22 0-15,21 0 0,-21 0 0,22 0 16,-22 0-16,21 0 0,0 0 16,-20-21-16,20-1 0,-21 1 0,0 0 15,0 0-15,22-21 0,-22-1 0,-21 22 16,21-21-16,0-1 0,0-20 15,-21 21-15,0-1 0,22 1 0,-22 0 16,0-1-16,0 22 0,0-21 16,0 21-16,-22 42 15,1 0 1,0 0-16,0 21 0,0 1 16,0-1-16,-1 0 0,1 1 15,0-1-15,0-21 0,21 22 0,-21-1 16,0 0-16,-1-21 0,1 22 15,21-22-15,0 0 0,-21 0 0,21 0 16,-21-21-16,21 22 0,0-44 47,21 22-47,0-21 16,-21 0-16,21 0 0,1 0 0,20 0 15,-21-1-15,0 1 0,22-21 0,-1 21 16,-21 0-16,21-1 0,-20 1 15,20 0-15,-21 21 0,21 0 16,-20 0-16,-1 0 0,-21 21 16,21 0-16,-21 1 0,0-1 15,0 0-15,0 0 0,0 0 0,0 0 16,0 1-16,0-1 0,0 0 0,0 0 16,0 0-16,-21 0 0,21 1 15,-21-22-15,21 21 0,0 0 0,-22-21 16,22 21-16,-21-21 15,0 0-15,21-21 32,21 0-17,22 0-15,-22 21 16</inkml:trace>
  <inkml:trace contextRef="#ctx0" brushRef="#br0" timeOffset="16484.28">30501 2074 0,'0'-21'0,"21"-21"16,-21 21-16,21 0 0,1-1 15,-22 44 17,0-1-32,0 0 15,-22 0-15,1 21 0,0-20 16,0 20-16,0-21 0,21 21 0,-21-20 16,-1-1-16,1 0 0,21 0 0,0 0 15,-21 0-15,0 1 0,21-1 16,-21-21-16,21 21 0,21-21 47,0 0-47,0-21 15,0 21-15,1-21 0,20-1 16,0 22-16</inkml:trace>
  <inkml:trace contextRef="#ctx0" brushRef="#br0" timeOffset="16876.11">31136 2096 0,'0'0'0,"21"-22"0,0 1 0,1 21 0,-1-21 16,-21 0-16,0 0 16,-21 21-1,-22 0-15,22 0 16,-21 0-16,-1 0 0,22 21 0,-21-21 16,0 21-16,20 0 0,1 0 0,0 1 15,0-22-15,0 21 0,21 0 16,0 0-16,0 0 0,21-21 15,0 21 1,0-21-16,22 0 0,-22 0 0,21 0 16,-21 0-16,22 0 0,-22 22 0,21-22 15,-21 0-15,0 21 0,-21 0 16,0 0-16,0 0 16,0 0-1,-21-21-15,0 22 0,0-1 0,0-21 16,-22 21-16,22-21 0,0 21 0,-21-21 15,21 0-15,-1 0 0,-20 21 16,21-21-16,0 0 0,0 0 0,-1 0 16,1 0-16,0 0 15,0 0 1,21-21-16,0 0 0,0 0 16,0 0-16</inkml:trace>
  <inkml:trace contextRef="#ctx0" brushRef="#br0" timeOffset="17097.2">30713 1757 0,'0'0'16,"-21"0"-16,-1-21 0,1 21 15,21-21-15,-21 21 16,21 21 15,0 0-15</inkml:trace>
  <inkml:trace contextRef="#ctx0" brushRef="#br0" timeOffset="18470.88">3577 4255 0,'0'0'0,"21"21"0,0-21 15,1 0-15,-1 0 0,21 0 16,-21 0-16,0-21 0,1-1 0,-1 22 16,0-21-16,0 0 0,0 0 15,0 0-15,-21 0 0,0-1 0,0 1 16,0 0-16,0 0 0,-21 0 15,0 0-15,-21 21 0,21-22 16,-22 1-16,1 21 0,0 0 0,-1 0 16,1 0-16,21 0 0,-22 21 0,1 1 15,0-1-15,-1 0 16,1 21-16,21 1 0,-21-1 0,20 0 16,1 1-16,0-1 0,21 0 15,0 1-15,0-22 0,0 21 0,0 0 16,0-20-16,0-1 0,21 0 0,0 0 15,1-21-15,-1 0 0,21 0 16,0 0-16,1 0 0,-1 0 0,0 0 16,1-21-16,-1 0 0,0-22 15,1 22-15,-1 0 0,0-21 16,1-1-16,-22 22 0,21-21 0,-21-22 16,1 22-16,-1 0 0,0-22 0,-21 22 15,0-22-15,0 22 0,21-21 16,-21 20-16,0 1 0,0-22 0,0 22 15,0 21-15,0-21 0,0 20 16,0 1-16,0 0 0,-21 21 16,0 0-16,21 21 0,-21 0 0,21 22 15,0-22-15,-22 21 0,1 1 16,21 20-16,-21-21 0,21 22 0,0-1 16,0 1-16,0-22 0,0 22 0,0-22 15,0 0-15,0 1 0,0-1 16,0 0-16,0-20 0,21-1 15,-21 0-15,21 0 0,1-21 0,-22 21 16,21-21-16,0 0 0,0 0 16,0 0-16,-21-21 0,21 0 15,1 21-15</inkml:trace>
  <inkml:trace contextRef="#ctx0" brushRef="#br0" timeOffset="18832.04">4170 4233 0,'0'22'16,"0"-1"-16,0 0 31,21-21-15,0-21-16,0 21 0,0-21 16,1-1-16,-1 1 0,21 21 0,-21-21 15,0 0-15,1 0 0,-22 0 16,0-1-16,0 1 15,-22 21-15,1 0 0,0 0 16,0 0-16,0 0 0,0 0 16,-1 21-16,1 1 0,0-1 0,0 0 15,0 21-15,0-21 0,21 22 16,0-22-16,-22 21 0,22 1 0,0-22 16,0 0-16,0 0 0,0 21 15,0-20-15,22-1 0,-1-21 16,0 0-16,21 0 15,-21 0-15,22 0 0,-1 0 0,0-21 16,1-1-16,-1 1 0,0 21 0,1-21 16,-1 0-16,0 0 0</inkml:trace>
  <inkml:trace contextRef="#ctx0" brushRef="#br0" timeOffset="19316.18">4932 4128 0,'0'0'0,"0"-22"0,21-20 15,-21 21-15,0 0 0,0 0 16,-21 21-16,0 0 15,-1 0-15,1 0 0,0 21 0,0 0 16,-21 0-16,20 0 0,1 22 16,0-22-16,21 21 0,-21 0 0,21-20 15,-21 20-15,21 0 0,0 1 0,0-22 16,0 0-16,0 0 0,0 21 16,21-42-16,0 22 0,-21-1 0,42-21 15,-20 0-15,-1 0 0,21 0 0,-21 0 16,22 0-16,-1 0 0,-21-21 15,21-1-15,1 1 0,-1 0 0,0 0 16,1 0-16,-22-22 0,21 22 0,1-21 16,-22 0-16,21-1 0,-21 1 15,0-22-15,1 22 0,-22 0 16,21-22-16,-21 22 0,21 0 0,-21-22 16,0 22-16,0-1 0,0 1 0,0 0 15,0-1-15,0 22 0,0 0 16,0 0-16,-21 21 15,21 21-15,-21 0 0,21 22 16,0-22-16,-22 21 0,22 0 16,0 22-16,0-22 0,0 22 0,0-1 15,0-20-15,0 20 0,0 1 0,0-22 16,0 0-16,0 1 0,0-1 16,0 0-16,0-21 0,22 1 15,-22-1-15,21 0 0,0 0 0,0-21 16,0 0-16,0 0 15,1 0-15,20 0 0,-21 0 0,0-21 16,22 0-16,-22 0 0</inkml:trace>
  <inkml:trace contextRef="#ctx0" brushRef="#br0" timeOffset="20270.59">6138 4106 0,'21'-21'0,"-42"42"0,42-63 0,-21 21 16,0 0-16,0 0 0,0-1 0,-21 1 15,0 0-15,0 0 16,0 21-16,0 0 0,-1 0 16,1 0-16,0 0 0,0 0 0,0 21 15,0 0-15,21 0 0,-22 22 16,1-22-16,0 21 0,0 1 0,21-1 16,0-21-16,-21 21 0,21 1 0,-21-22 15,21 21-15,0-21 0,0 1 0,0-1 16,0 0-16,21 0 0,0-21 15,0 0-15,0 0 0,0 0 0,1 0 16,-1 0-16,0 0 0,21-21 0,-21 21 16,1-21-16,-1 0 15,0-1-15,0 1 0,0 0 0,-21-21 16,0 21-16,0-1 0,0-20 0,0 0 16,0 21-16,0-22 0,0 22 0,0-21 15,0 21-15,0-1 0,0 1 16,0 0-16,0 42 15,0 0 1,0 1-16,0-1 0,0 21 16,0-21-16,0 22 0,0-22 0,0 21 15,0-21-15,0 22 0,0-22 0,0 0 16,0 21-16,0-21 0,0 1 16,21-1-16,1-21 15,-1 0-15,0 0 0,0 0 16,0 0-16,0 0 0,1 0 15,20-21-15,-21-1 0,0 1 16,0 21-16,1-21 0,-1-21 0,0 21 16,0-1-16,-21-20 0,0 21 0,21-21 15,-21 20-15,0-20 0,0 21 0,0 0 16,0 0-16,0-1 0,0 44 31,0-1-15,0 0-16,0 0 15,0 0-15,0 0 0,21 1 0,1-1 16,-22 0-16,21 0 0,0 0 0,-21 0 16,0 1-16,21-1 0,-21 0 0,21 0 15,-21 0-15,0 0 16,21-21-16,-21 22 0,22-22 16,-1 0-16,0 0 15,0 0-15,0 0 0,0 0 16,1-22-16,20 1 0,-21 21 0,0-21 15,22 0-15,-22 0 0,0 0 0,0-1 16,21 1-16,-20-21 0,-1 21 16,0 0-16,-21-1 0,0-20 0,21 21 15,-21 0-15,0 0 16,0-1-16,-21 22 0,0 0 16,0 0-16,-1 22 0,1-1 15,0-21-15,21 21 0,-21 0 0,0 21 16,0-20-16,21-1 0,0 0 0,0 21 15,0-21-15,0 1 0,0-1 0,0 0 16,0 0-16,0 0 0,0 0 16,21-21-16,0 22 0,0-1 15,0-21-15,22 0 0,-22 0 0,21 0 16,-21 0-16,22 0 0,-1 0 0,0-21 16,-21 21-16,22-22 15,20 1-15,-20 21 0</inkml:trace>
  <inkml:trace contextRef="#ctx0" brushRef="#br0" timeOffset="20780.15">7853 4128 0,'0'-22'0,"0"44"0,0-65 16,0 22-16,0 0 0,0 0 0,0 0 15,0-1-15,0 1 0,-21 21 0,-1-21 16,1 21-16,0 0 0,0 0 16,0 0-16,-22 0 0,-20 64 15,21-43-15,20 0 0,1 21 16,0-21-16,0 22 0,0-22 15,21 21-15,0-21 0,0 1 16,0 20-16,0-21 0,0 0 0,0 0 16,0 1-16,21-1 0,0-21 15,0 0-15,22 0 0,-22 0 0,0 0 16,21 0-16,-21-21 0,22-1 16,-1 1-16,-21 0 0,22 0 0,-1 0 15,-21 0-15,21-22 0,-20 22 0,-1-21 16,0-1-16,0 1 0,0 0 0,0-1 15,-21-20-15,0 21 0,22-22 16,-22 22-16,21-22 0,-21 1 0,0-1 16,0 1-16,0-1 0,0 1 0,0 20 15,0 1-15,0 0 16,0 21-16,0-1 0,0 1 0,0 42 16,0 1-16,0-1 15,-21 21-15,-1 0 0,22 1 16,-21-1-16,21 22 0,0-22 0,0 21 15,-21-20-15,21 20 0,0-20 0,0 20 16,0-21-16,0 22 0,0-22 16,0 1-16,0-1 0,0 0 0,0 1 15,21-1-15,0-21 0,-21 21 0,22-20 16,-1-1-16,0 0 0,0-21 16,0 0-16,0 0 0,1 0 15,-1 0-15,0 0 0,0 0 16,0 0-16</inkml:trace>
  <inkml:trace contextRef="#ctx0" brushRef="#br0" timeOffset="21831.99">9398 3895 0,'0'0'0,"21"-43"0,21-20 16,-42 42-16,22 0 15,-22-1-15,0 1 16,0 42 0,-22 1-1,22-1-15,-21 21 0,21 0 0,0-20 16,-21 20-16,21 21 0,-21-20 15,21-1-15,-21-21 0,21 22 0,-21-1 16,21 0-16,0-21 0,0 1 0,0-1 16,0 0-16,0 0 0,21-21 31,0-21-31,0 0 16,0 0-16,0-1 0,1-20 15,-1 21-15,0 0 0,-21 0 0,21-22 16,0 43-16,0-21 0,-21 0 15,0 0-15,22 21 16,-22 21-16,0 0 16,0 0-16,0 0 0,0 1 15,0-1-15,21 0 0,-21 0 0,21 0 16,0 0-16,-21 1 0,21-1 0,0-21 16,-21 21-16,22-21 0,-1 21 0,0-21 15,0 0-15,0 0 0,0 0 16,1 0-16,20 0 0,-21-21 15,21 0-15,-20 0 0,20-1 0,-21 1 16,21 0-16,-20 0 0,-1-21 0,0 20 16,0-20-16,0 21 0,0-21 15,-21 20-15,0-20 0,0 21 0,0 0 16,0 0-16,0-1 0,0 1 16,0 42-1,0 1 1,0 20-16,0-21 0,0 0 15,0 22-15,0-22 0,0 21 0,0 0 16,0-20-16,0 20 0,0-21 0,0 0 16,0 22-16,0-22 0,22-21 15,-1 21-15,0 0 0,0-21 16,0 0-16,0 0 0,22 0 0,-22 0 16,0 0-16,21-21 0,-20 0 0,20 0 15,-21-1-15,0 1 0,0 0 16,1 0-16,-1 0 0,0 0 0,0-22 15,-21 22-15,21-21 0,-21 21 0,0-1 16,0 1-16,0 0 0,0 0 0,-21 21 31,0 21-31,21 0 16,-21 0-16,21 1 0,0-1 0,0 0 16,0 21-16,0-21 0,-21 1 15,21-1-15,0 0 0,0 0 16,-22 0-16,22 0 0,0 1 0,0-1 15,0-42 17,0-1-32</inkml:trace>
  <inkml:trace contextRef="#ctx0" brushRef="#br0" timeOffset="22147.91">10647 3810 0,'-21'-21'16,"42"42"-16,-42-63 0,-1 42 0,1 0 15,0 0-15,0 0 32,42 0-17,0 0 1,0 0-16,1 0 0,-1 0 16,0 0-16,0 0 0,-21-21 15,0-1-15,0 1 0,0 0 16,-21 21-16,0-21 15,0 21-15,-1 0 0,1 0 16,0 0-16,0 0 0,0 0 16,0 21-16,21 0 15,0 0-15,21 1 16,-21-1-16,21-21 16,21 0-16,-21 0 0,1 0 0,20 0 15,0 0-15,1 0 0,-1 0 0</inkml:trace>
  <inkml:trace contextRef="#ctx0" brushRef="#br0" timeOffset="22443.94">11599 3344 0,'0'0'0,"0"-42"0,0-43 16,0 43-16,0 21 15,-21 0-15,0 21 16,0 0-16,0 0 0,21 21 0,-22 0 15,1 0-15,21 22 0,-21-1 0,21 21 16,-21-20-16,0 20 0,21 1 16,0-1-16,-21 1 0,-1-22 0,1 22 15,21-1-15,0-21 0,-21 22 0,21-22 16,-21 22-16,21-22 0,-21 0 0,21-20 16,0 20-16,0-21 0,0 0 15,0 0-15,0 1 0,0-1 0,-21-21 47,21-21-47,-22-1 0,1 1 0</inkml:trace>
  <inkml:trace contextRef="#ctx0" brushRef="#br0" timeOffset="23080">10943 3937 0,'0'0'0,"-21"-21"0,21 0 0,-21 21 15,42 0 1,0 0-1,21-21-15,-20 21 0,20 0 16,0 0-16,22-22 0,-22 22 0,22-21 16,-1 21-16,1-21 0,-1 0 15,1 0-15,-1 0 0,1-1 0,-1-20 16,1 21-16,-22-21 0,21 20 16,-20-20-16,-22 0 0,21-1 0,-21 1 15,1 0-15,-1-1 0,-21 1 0,0 0 16,0-1-16,0 22 0,-21-21 0,-1 21 15,1 21-15,21-21 0,-21 21 16,0 0-16,0 0 0,0 21 0,-1 0 16,1 0-16,0 21 0,0-20 0,21 41 15,-21-21-15,0 1 0,-1 20 16,22 1-16,-21-22 0,0 22 16,0-22-16,21 21 0,-21-20 0,0 20 15,-1-20-15,22 20 0,-21-21 0,21 1 16,-21-1-16,21 0 0,-21-20 15,21 20-15,0-21 0,0 0 0,0 0 16,0 1-16,-21-1 0,21-42 47,0-1-47,0 1 0,0 0 16,21 0-16,0-21 0,0 20 0,0 1 15,1-21-15,-1 21 0,0 0 0,0-1 16,0 1-16,22 0 0,-22 21 15,0 0-15,0-21 0,0 21 16,0 0-16,1 0 0,-22 21 0,21 0 16,-21 0-16,0 1 0,0-1 15,0 0-15,0 0 0,0 21 0,0-20 16,0-1-16,-21 0 0,21 0 16,0 0-16,0 0 0,-22-21 0,22 22 15,-21-22-15,21 21 0,21-42 31,1 21-15,-1-22-16,0 1 0,0 0 16,0 0-16</inkml:trace>
  <inkml:trace contextRef="#ctx0" brushRef="#br0" timeOffset="24240.1">12509 3768 0,'0'0'15,"-21"0"1,0 0-16,0 0 0,21 21 0,-21 0 16,0 0-16,-1-21 0,1 21 0,0 22 15,0-22-15,0 0 0,0 21 0,-1-20 16,1-1-16,21 21 0,0-21 16,0 22-16,0-22 0,0 0 0,0 0 15,0 0-15,0 0 0,0 1 16,21-22-16,1 0 0,20 0 15,-21 0-15,0 0 0,22 0 0,-22 0 16,0 0-16,21-22 0,-21 1 16,1 21-16,-1-21 0,0 0 0,0 0 15,0 0-15,0-1 0,-21-20 0,0 21 16,0-21-16,0 20 0,0-20 0,0 21 16,0-21-16,0 20 0,0-20 15,0 21-15,-21 0 0,0 21 0,0-21 16,0 21-16,0 0 0,-1 0 0,1 0 15,-21 0-15,21 0 0,0 21 16,-22 0-16,22 0 0,0 0 16,0 0-16,0 22 0,-1-22 0,1 21 15,21-21-15,0 22 0,0-22 0,0 21 16,0-21-16,0 1 0,0-1 0,21 0 16,1 0-16,-1-21 0,0 0 15,21 21-15,-21-21 0,22 0 0,-1 0 16,-21 0-16,22-21 0,-1 0 0,-21 21 15,21-21-15,-20 0 0,20-1 0,-21 1 16,21-21-16,-20 21 16,-1-22-16,0 22 0,0 0 15,0 0-15,-21 0 0,21 21 16,-21 21 15,0 0-31,0 0 16,-21 0-16,21 1 0,0-1 0,0 0 15,-21-21-15,21 21 0,0 0 0,0 0 16,0 1-16,0-1 0,21-21 31,0 0-31,1 0 0,-1 0 16,0 0-16,0-21 0,0-1 0,0 1 16,1 0-16,-1 0 0,0 21 15,-21-21-15,21 0 0,0-1 16,-21 1-16,0 0 0,21 21 15,-21-21-15,22 21 0,-22 21 32,-22 0-17,1 0-15,21 1 0,0-1 16,-21 0-16,21 0 0,0 0 16,-21 0-16,21 1 0,0-1 0,0 0 15,21-21-15,0 0 16,0 21-16,1-21 0,-1 0 15,0 0-15,21 0 0,-21 0 16,1-21-16,20 21 0,-21-21 0,0 0 16,0 21-16,1-22 0,-1 1 0,0-21 15,0 21-15,0 0 0,0-22 16,1 22-16,-22-21 0,21-1 0,0 1 16,-21 0-16,21-22 0,0 22 0,-21 0 15,21-1-15,-21 1 0,0 0 0,0-1 16,22 1-16,-22 21 0,0 0 15,0-1-15,0 1 0,0 42 16,-22 1 0,1-1-16,21 21 0,-21-21 0,0 22 15,21-1-15,0 0 16,-21 1-16,0-1 0,21 0 0,-22 1 16,22-1-16,-21 0 0,21 1 0,0-22 15,0 21-15,0 0 0,0-20 0,0-1 16,0 0-16,0 0 0,0 0 15,0 0-15,0 1 0,21-1 16,1-21 0,-1 0-16,0-21 0,-21-1 15,21 1-15,-21 0 0,0 0 0,0 0 16,0 0-16</inkml:trace>
  <inkml:trace contextRef="#ctx0" brushRef="#br0" timeOffset="24440.53">13293 3789 0,'-22'0'15,"44"0"-15,-65 0 0,64 0 32,1 0-32,-1 0 0,21 0 15,0 0-15,-20 0 0,20 0 0,0 0 16,1 0-16,-1 0 0,0 0 0,-21 0 16,22 0-16,-22 0 0,0 0 0,0 0 15,0 0 1,-21-21-1,0 0 1,-21 21-16</inkml:trace>
  <inkml:trace contextRef="#ctx0" brushRef="#br0" timeOffset="26596.24">15388 3768 0,'0'0'0,"21"0"15,0 0 1,1 0 0,-1 0-16,0 0 0,0-21 15,-21-1-15,21 22 0,0-21 0,1 0 16,-22 0-16,21 0 0,-21 0 16,0-1-16,0 1 15,0 0-15,-21 0 0,-1 0 16,1 0-16,0 21 0,0 0 0,-21 0 15,20 0-15,-20 0 0,0 0 0,21 0 16,-22 21-16,1 0 0,0 0 16,-1 0-16,22 22 0,-21-22 0,21 21 15,-22 0-15,22 1 0,0-22 0,0 21 16,0 1-16,21-1 0,0-21 0,0 21 16,0-20-16,0-1 0,0 0 15,0 0-15,21 0 0,0-21 0,0 0 16,21 0-16,-20 0 0,20 0 15,-21 0-15,21-21 0,1 0 0,-1 0 16,0 0-16,1-1 0,-1 1 16,-21 0-16,22 0 0,-1-21 0,-21 20 15,0 1-15,0-21 0,1 21 0,-1-22 16,0 22-16,-21-21 0,21 21 16,-21 0-16,0-1 0,0 1 0,0 42 31,-21 1-31,0-1 15,21 0-15,-21 21 0,21-21 16,0 22-16,0-22 0,0 21 0,0-21 16,0 22-16,0-22 0,0 0 0,0 0 15,0 0-15,21 1 0,0-1 16,0-21-16,0 0 0,22 0 16,-22 0-16,0 0 0,21 0 0,1-21 15,-22 21-15,21-22 0,0 1 0,-20 0 16,20 0-16,0 0 0,-21 0 0,1-1 15,-1 1-15,0-21 0,0 21 16,-21 0-16,0-22 0,0 22 0,0 0 16,0 0-16,0 0 0,0 42 31,-21 0-31,21 0 0,-21 0 16,0 0-16,21 1 0,0-1 15,-22 21-15,1-21 0,0 0 0,21 1 16,0-1-16,-21 0 0,21 0 15,-21-21-15,21 21 16,0-42 0,0 0-1,21 0-15,0 0 0,0-1 16,-21 1-16,21 0 0,1 0 16,-22 0-16,21-22 0,0 22 15,0 0-15,0 0 0,0 21 16,-21 21-1,0 0-15,0 0 16,22-21-16,-22 22 0,0-1 0,0 0 16,0 0-16,0 0 0,0 0 0,0 1 15,0-1-15,0 0 0,21-21 0,-21 21 16,21-21 0,0 0-16,0 0 0,0 0 0,1 0 15,-1 0-15,21 0 0,-21 0 0,0-21 16,22 0-16,-22 21 0,0-21 0,0-1 15,0 22-15,1-21 0,-1 0 16,-21 0-16,21 0 0,-21 0 0,21 21 16,-21-22-16,0 44 47,0-1-47,0 0 0,0 0 15,0 0-15,0 0 0,0 1 0,0-1 16,0 0-16,0 0 0,0 0 15,21-21-15,0 0 0,1 0 16,-1 0-16,0 0 0,0 0 0,0 0 16,0-21-16,22 21 0,-22-21 0,0 0 15,0 0-15,0 21 0,1-22 0,-1 1 16,-21 0-16,0 0 0,21 0 16,-21 0-16,0-1 0,21 1 15,-21 0-15,0 0 0,0 0 16,0 42-1,0 0 1,-21 0-16,21 0 0,0 22 16,0-22-16,-21 21 0,21-21 0,0 22 15,0 20-15,0-20 0,0 20 0,0 1 16,0-1-16,0 1 0,0-1 0,0 22 16,-21-22-16,-1 22 0,22 0 15,-21-1-15,0 1 0,0 21 0,21-22 16,-21 1-16,0 0 0,-1-1 15,1-20-15,0-1 0,0 1 0,0-22 16,0 1-16,-1-1 0,1-21 16,0-21-16,0 0 0,0-21 15,0 0-15,21 0 0,-22-22 16,22 22-16,0-21 0,-21-22 16,21 22-16,0-22 0,0 1 0,0-22 15,0 22-15,21-22 0,-21 0 0,22 1 16,-1 20-16,0-20 0,0-1 0,0 21 15,0-20-15,1 20 0,-1 1 0,0-1 16,21 1-16,-21 20 0,1-20 16,20 21-16,-21-1 0,21 1 15,-20 0-15,20 20 0</inkml:trace>
  <inkml:trace contextRef="#ctx0" brushRef="#br0" timeOffset="27344.22">18881 3027 0,'0'0'0,"21"-42"0,21-22 16,-42 22-16,21-1 0,-21 22 0,0-21 15,0 21-15,0 0 16,0 42 0,-21 0-16,21 0 0,-21 21 0,0 22 15,0-22-15,-1 22 0,22-1 0,-21 1 16,0 20-16,0-20 0,0 21 0,-22-22 16,22 1-16,0-1 0,-21-21 15,21 22-15,-1-22 0,1 1 0,0-1 16,0 0-16,21-21 0,0 1 0,-21-1 15,0-21-15,21-21 32,21-1-32,0 1 15,0 0-15,0-21 0,0-1 0,1 1 16,20 0-16,-21-22 0,0 1 0,22-1 16,-22 1-16,21-22 0,-21 22 15,0-22-15,1 21 0,-1 1 0,0-1 16,-21 22-16,0 0 0,0-1 0,21 22 15,-21 0-15,0 42 16,0 0-16,0 1 0,0 20 16,0 21-16,0-20 0,0 20 0,0 1 15,0-1-15,0 1 0,0-1 16,0 1-16,0-1 0,0-20 0,0 20 16,0-21-16,0-20 0,0 20 15,0-21-15,21 21 0,-21-20 16,0-1-16,21 0 0,-21-42 47,-21 0-47,0-1 15,0 1-15</inkml:trace>
  <inkml:trace contextRef="#ctx0" brushRef="#br0" timeOffset="27503.42">18605 3577 0,'-21'0'0,"42"0"0,-63 0 0,21-21 0,21 0 31,21 21-31,0 0 16,0-21-16,1 21 0,20 0 0,-21 0 16,21-21-16,1 21 0,-1 0 0,0-22 15,1 22-15,-22 0 0,21-21 16,-21 0-16,22 21 0,-22 0 0,0 0 16,0 0-16</inkml:trace>
  <inkml:trace contextRef="#ctx0" brushRef="#br0" timeOffset="29269.78">19113 3768 0,'0'0'0,"0"21"15,22-21-15,-1 0 16,0 0-16,0 0 0,0 0 0,0 0 16,1 0-16,-1 0 0,0-21 0,0 0 15,0 21-15,0-22 0,1 1 16,-1 0-16,0 0 0,0 0 0,0-22 15,0 22-15,1-21 0,-1 21 0,0-22 16,0 1-16,-21 21 0,42-21 16,-42 20-16,22 1 0,-1 21 0,0-21 15,0 21-15,0 0 16,-21 21-16,0 0 0,21-21 0,-21 22 16,0-1-16,0 0 15,0 0-15,0 0 0,0 0 16,0 1-16,22-22 31,-1-22-31,0 1 16,-21 0-16,0 0 0,0 0 15,0 0-15,0-1 0,0 1 0,0 0 16,0 0-16,0 0 16,0 0-16,-21 21 0,0 0 15,-1 21-15,1 0 16,0 21-16,0-21 15,21 22-15,-21-22 0,0 21 0,-1 1 16,1-1-16,21-21 0,0 21 0,0 1 16,0-22-16,0 0 0,0 21 0,0-20 15,0-1-15,21 0 0,1 0 16,-1 0-16,0-21 0,21 0 0,-21 0 16,22 0-16,-22 0 0,21 0 0,-21 0 15,22 0-15,-22-21 0,0 21 0,21-21 16,-20 0-16,-1 0 0,0-1 15,0-20-15,0 21 0,0-21 16,1 20-16,-1-20 0,0 0 0,-21-1 16,21 22-16,0-21 0,0 21 0,1 0 0,-1-1 15,0 1-15,0 21 16,0 0-16,0 0 16,-21 21-16,0 1 15,0-1-15,0 0 16,0 0-16,0 0 0,0 0 15,0-42 32,0 0-47,0 0 16,0 0-16,0 0 0,-21-1 16,21 1-16,-21 21 15,0 0-15,0 0 16,0 0-16,-1 0 0,22 21 0,-21 1 15,0-1-15,0 0 0,21 0 0,-21 0 16,21 22-16,-21-22 0,21 21 0,-22-21 16,22 0-16,0 22 0,0-22 15,0 0-15,0 0 0,22 0 0,-1 1 16,0-1-16,0 0 0,0-21 0,22 21 16,-22-21-16,21 0 0,0 0 0,-20 0 15,20 0-15,0 0 0,1 0 16,-1 0-16,0-21 0,-21 21 0,22-21 15,-22 0-15,0-1 0,21 1 16,-20 0-16,-22 0 0,21-21 0,0 20 16,-21-20-16,0 21 0,0-21 15,0 20-15,0 1 0,0 0 0,0 0 16,0 0-16,-21 21 16,0 21-1,-1 0-15,1 0 0,0 0 16,21 1-16,-21 20 0,21-21 0,-21 0 15,21 0-15,0 22 0,0-22 0,0 0 16,0 0-16,0 0 16,0 1-16,0-1 0,21-21 15,0 0-15,0 0 0,0 0 0,1 0 16,20 0-16,-21 0 0,0 0 0,22 0 16,-22 0-16,21-21 0,-21-1 15,22 1-15,-22 0 0,21 0 0,0 0 16,-20 0-16,20-22 0,-21 22 0,21-21 15,-20 21-15,-1-22 0,0 22 16,0 0-16,-21 0 0,21 0 0,-21-1 16,-21 22-1,0 22-15,21-1 16,0 0-16,0 0 0,-21 0 16,21 22-16,0-22 0,0 0 0,0 0 15,0 21-15,0-20 0,0-1 16,0 0-16,21 0 0,-21 0 0,0 0 15,0 1-15,21-1 16,-21 0-16,-21-21 31,0 0-31,0 0 0,-1 0 16,1-21-16,0 21 0,0 0 16,-21-21-16,20-1 0,1 22 15,0 0-15,21 22 31,0-1-15,21-21-16,0 0 0,1 21 0,20-21 16,-21 0-16,0 0 0,0 0 15,22 0-15,-22 0 0,21 0 0,-21 0 16,22 0-16,-1 0 0,-21-21 16,22 21-16,-1-21 0,0-1 0,1 22 15,-1-21-15,43-21 0,-43 21 16,-21-22-16,0 22 0,0 0 15,1-21-15,-22 21 0,21-1 16,-21-20-16,0 21 0,0 0 0,0 0 16,-21 21-16,-1 0 15,1 0-15,0 0 0,0 21 16,0 0-16,21 0 0,0 0 16,0 0-16,0 22 0,0-22 0,0 0 15,0 0-15,0 0 0,0 1 0,21-1 16,-21 0-16,0 0 0,0 0 15,0 0-15,0 1 0,0-1 16,0 0-16,-21-21 16,0 0-16,-1 0 0,1 0 0,0 0 15,0 0-15,0 0 0,0 0 16,-1 0-16,1 0 0,0-21 16,21 0-16,0-1 15</inkml:trace>
  <inkml:trace contextRef="#ctx0" brushRef="#br0" timeOffset="29943.79">22796 3281 0,'22'21'15,"-44"-42"-15,65 42 0,-22 0 0,0-21 0,0 0 16,0 0-16,1 0 0,-1 0 0,0 0 16,0-21-16,0 0 0,0 0 15,1 21-15,-1-21 0,0-1 0,0 1 16,0 0-16,-21 0 0,0-21 0,0 20 16,0 1-16,0 0 0,-21 0 15,0 0-15,-21 0 0,20-1 0,-20 22 16,0 0-16,-1 0 0,1 0 0,0 0 15,-1 0-15,1 0 0,0 22 16,21-1-16,-22 0 0,22 0 0,0 0 16,0 0-16,21 22 0,0-1 0,0-21 15,0 22-15,21-1 0,0 0 0,0 1 16,22-1-16,-22 0 0,0-21 16,21 22-16,-21-1 0,22-21 15,-22 22-15,0-22 0,0 21 0,0-21 16,-21 0-16,0 1 0,0-1 15,0 0-15,0 0 0,-42 0 0,21 0 16,-21-21-16,-1 22 0,-20-22 0,-1 0 16,22 0-16,-22 0 0,1 0 0,21 0 15,-22 0-15,22-22 0,-1 1 0,22 0 16,-21 21-16,21-21 0,21 0 16,0 0-16,0-1 0,0 1 15,0 0-15,21 21 0,0 0 16,0 0-16,22-21 0,-22 21 15,21 0-15,-21 0 0,22-21 16,-1 21-16,0 0 0,-21-21 0</inkml:trace>
  <inkml:trace contextRef="#ctx0" brushRef="#br0" timeOffset="30302.64">23410 3069 0,'0'-21'0,"0"42"0,0-63 0,0 63 32,0 0-32,0 0 0,0 22 15,0-1-15,0 0 0,-21 1 16,21 20-16,0-20 0,-21 20 0,21 1 16,0-1-16,0 1 0,-21-1 0,0 1 15,21-1-15,-22 22 0,1-1 16,21 1-16,-21 0 0,0-1 0,0 1 15,0 0-15,-1-1 0,1-20 0,0 21 16,0-1-16,0-20 0,-22-1 0,43 1 16,-21-1-16,0-20 0,21-1 15,-21 0-15,21-21 0,0 1 0,0-1 0,0-42 47,0-1-47,0-20 0,0 21 16,0 0-16,0-22 0,21 1 0,0 0 15,-21-22-15,21 1 0</inkml:trace>
  <inkml:trace contextRef="#ctx0" brushRef="#br0" timeOffset="30592.15">23262 3810 0,'0'0'0,"0"-148"16,21 127-16,-21-22 0,0 1 0,0 21 15,21 0-15,1-22 0,-1 22 0,0 0 16,0 21-16,0-21 0,0 21 15,22 0-15,-22 0 0,21 0 16,-21 0-16,22 21 0,-22-21 0,0 21 16,0 0-16,-21 22 0,0-22 0,0 0 15,0 0-15,0 0 0,-21 22 16,0-22-16,-21 0 0,20 0 0,-20 0 16,21-21-16,-21 22 0,-1-1 0,22-21 15,0 21-15,-21-21 0,20 0 16,44 0 15,-1 0-31,0-21 0,21 21 16,-21-21-16,1 21 0,-1-22 15,0 22-15</inkml:trace>
  <inkml:trace contextRef="#ctx0" brushRef="#br0" timeOffset="32820.18">23834 3662 0,'0'0'16,"21"-21"-16,0 21 0,0 0 0,0 0 15,0-21-15,-21-1 0,22 22 0,-1-21 16,-21 0-16,21 0 0,0 0 0,-21 0 16,21-1-16,-21 1 0,21 0 0,-21 0 15,0-21-15,22 20 0,-22 1 16,0 0-16,0 0 0,-22 21 16,1 0-1,0 21-15,-21 0 16,21 0-16,-1 22 0,1-22 15,0 21-15,21-21 0,-21 22 0,21-22 16,0 21-16,0-21 0,0 1 0,0 20 16,0-21-16,21 0 0,0 22 15,0-43-15,22 21 0,-22-21 16,0 0-16,0 0 0,22 0 0,-22 0 16,0 0-16,0 0 0,0 0 0,22-21 15,-22-1-15,0 1 0,0 0 16,0 0-16,0-21 0,1 20 0,-1-20 15,0 0-15,0 21 0,0-22 16,-21 1-16,21 21 0,1 0 0,-1-1 16,0 1-16,0 21 15,-21 21 1,0 1-16,0-1 16,0 0-16,0 0 0,0 0 15,0 0-15,0 1 0,0-1 16,21-21 15,-21-21-15,21-1-16,-21 1 0,22 21 15,-22-21-15,0 0 0,0 0 0,0 0 16,0-1-16,0 1 0,0 0 0,0 0 16,0 0-16,-22 21 31,1 0-31,21 21 0,-21 0 0,0 0 15,21 0-15,-21 22 0,0-22 16,21 21-16,-22-21 0,22 22 0,-21-22 16,21 21-16,-21-21 0,21 22 0,0-22 15,0 0-15,0 0 0,0 0 0,0 1 16,21-1-16,0 0 0,1 0 16,-1-21-16,0 0 0,21 0 15,-21 0-15,1 0 0,20 0 0,-21 0 16,21 0-16,-20 0 0,-1-21 0,0 0 15,21 21-15,-21-21 0,1-1 0,-1 1 16,0 0-16,0-21 0,0 21 16,0-22-16,-21 22 0,22 0 0,-1-21 15,-21 20-15,0 1 0,0 0 0,0 42 32,-21 22-17,21-22-15,-22 0 0,22 0 16,0 0-16,0 22 0,0-22 0,0 0 15,0 0-15,0 0 16,0 0-16,0 1 0,22-1 0,-1 0 16,0-21-16,0 0 0,21 0 15,-20 0-15,-1 0 0,21 0 0,-21 0 16,0 0-16,22-21 0,-22 21 16,0-21-16,0-1 0,0 1 0,1 0 15,-1 0-15,0-21 0,-21-1 0,21 22 16,0-21-16,-21-22 0,21 22 0,-21 0 15,22-1-15,-22 1 16,21 0-16,-21 20 0,0 1 0,0 0 0,0 0 16,0 0-16,0 42 31,0 0-31,0 21 0,-21-20 16,-1 20-16,1 0 0,0 1 0,21-1 15,-21 0-15,0 1 0,0-1 0,21 21 16,-22-20-16,1-1 0,0 0 15,0 1-15,21-1 0,-21 22 0,0-22 16,21 21-16,-22-20 0,22 20 0,-21 1 16,0-1-16,21 1 0,-21-22 0,21 22 15,-21-1-15,0 1 0,21-22 16,-22 21-16,1 1 0,21-22 0,0 22 16,0-22-16,0 0 0,0 1 15,0-1-15,0-21 0,0 0 0,0 1 16,21-1-16,1-21 0,-1 0 15,21 0-15,-21 0 0,0 0 0,22-21 16,-22-1-16,0 1 0,21 0 0,-20-21 16,-1 21-16,0-22 0,21 1 0,-21 21 15,-21-43-15,22 22 0,-22 0 16,21-22-16,-21 22 0,0-22 0,0 1 16,0-1-16,-21 1 0,-22-1 0,22 22 15,0-22-15,-21 22 0,20 0 0,-20 21 16,21-1-16,0 1 0,0 0 15,21 0-15,0 0 16,-22 21-16,22-21 0,22-1 16,-1 22-16,0-21 15,0 21-15,0-21 0,0 0 0,1 21 16,20-21-16,-21 21 0,21-21 16,-20-1-16,-1 22 0,21-21 0,-21 0 15,0 21-15,1-21 0,-1 0 16,0 0-16,0-1 0,0 1 0,-21 0 15,21-21-15,-21 21 0,22-1 0,-22-20 16,0 21-16,21 0 0,-21 0 16,0-1-16,0 1 0,-21 42 31,21 1-15,0-1-16,-22 0 0,1 0 0,21 0 15,0 0-15,0 1 0,0-1 0,0 0 16,0 0-16,0 0 0,0 0 15,0 1-15,0-1 0,0 0 0,21 0 16,1 0-16,-1-21 0,0 21 16,0-21-16,21 0 0,-20 0 0,-1 0 15,21 0-15,-21 0 0,0 0 16,1 0-16,20 0 0,-21 0 0,0 0 16,0-21-16,1 21 0,-1-21 15,0 0-15,0 0 0,0 0 0,-21-1 16,0 1-16,21 0 0,-21-21 15,0 21-15,0-1 0,0 1 16,-21 21 15,0 21-31,0 1 0,21-1 0,-21 0 16,0 0-16,21 0 0,-22 0 0,22 1 16,0-1-16,0 0 0,0 0 0,0 0 15,0 0-15,0 1 16,22-1-16,-1 0 0,0-21 15,0 21-15,0-21 0,0 0 0,1 0 16,-1 0-16,21 0 0,-21 0 0,0 0 16,1 0-16,20 0 0,-21 0 0,0 0 15,0 0-15,1-21 0,-22 0 16,21 21-16,0-21 0,-21-22 0,21 22 16,-21 0-16,0 0 0,0-22 0,0 22 15,0 0-15,0 0 0,0 0 0,0 0 16,0-1-1,21 1 17,0 21-32,1 0 15,-1 0-15,0 0 16,0 0-16,-21 21 16,0 1-16,0-1 15,0 0-15,0 0 0,0 0 16,0 22-16,0-22 0,0 0 0,0 0 15,-21 0-15,21 0 0,0 1 0,0-1 16,0 0-16,21-21 16,0 0-16,0 0 0,1 0 15,-1 0-15,0 0 0,0 0 0,0 0 16,0 0-16,1-21 0,-1 21 0,0-21 16,0 21-16,0-22 0,0 1 15,1 0-15,-22 0 0,0 0 0,21 0 16,-21-1-16,0 1 15,0 0-15,0 0 0,0 0 16,-21 0-16,-1 21 0</inkml:trace>
  <inkml:trace contextRef="#ctx0" brushRef="#br0" timeOffset="33091.8">26120 3048 0,'0'0'0,"0"-21"15,0 0-15,0 0 32,-22 21 61,1 0-93</inkml:trace>
  <inkml:trace contextRef="#ctx0" brushRef="#br0" timeOffset="33335.89">25209 2985 0,'0'0'16,"-42"0"0,42 21 30,-21-21-30,0 21 0,0-21-16,-1 0 0</inkml:trace>
  <inkml:trace contextRef="#ctx0" brushRef="#br0" timeOffset="39917.75">27982 3154 0,'0'0'0,"21"0"16,1-21-1,-1 21-15,0 0 0,-21-21 16,21 21-16,0 0 16,-21 21 30,0 0-30,-21-21-16,0 0 16,0 21-16,0-21 0,-1 0 15,1 21-15,0-21 16,21-21 15,0 0-15,0 0-16,21 0 15,-21-1-15,21 22 16,-21-21-16,22 21 16,-22 21 15,0 1-31,0-1 16,0 0-16,-22-21 0,22 21 15,0 0-15,-21 0 0,21 1 0,0-1 16,-21-21-16,21 21 15</inkml:trace>
  <inkml:trace contextRef="#ctx0" brushRef="#br0" timeOffset="40204.43">28384 3154 0,'0'-21'0,"0"42"0,22-42 16,-1 0-16,-21 42 47,0 0-47,0 0 15,-21 0-15,-1 0 0,22 1 16,-21-1-16,21 0 15,0 0-15,-21 0 0,0 0 16,0-21-16,0 0 16</inkml:trace>
  <inkml:trace contextRef="#ctx0" brushRef="#br0" timeOffset="41501.72">8043 1461 0,'0'-22'0,"0"1"31,0 0-15,0 0 140,0 0-141,0 0-15,0-1 16,0 1 0,0 42 31,0 1-47,0-1 15,0 0-15,-21 0 16,21 0-16,0 0 15,-21-21-15,21 22 0,0-1 16,0 0-16,0 0 16,0 0-1,21-21 1,0 0-16,-21-21 16</inkml:trace>
  <inkml:trace contextRef="#ctx0" brushRef="#br0" timeOffset="41867.61">8340 1291 0,'0'-21'62,"0"0"-31,0 0-31,0 0 16,0 42 31,-22-21-47,22 21 0,0 0 15,0 0-15,-21-21 0,21 21 16,0 1-16,0-1 0,-21 0 0,21 0 16,0 0-16,0 0 15,0 1-15,0-1 0,0 0 16</inkml:trace>
  <inkml:trace contextRef="#ctx0" brushRef="#br0" timeOffset="44852.22">720 6308 0,'0'0'0,"-22"0"16,1 0-16,0 0 15,0 0 1,0-21 125,0 21-126,-1 0-15</inkml:trace>
  <inkml:trace contextRef="#ctx0" brushRef="#br0" timeOffset="46023.91">825 6160 0,'0'-22'125,"0"1"-93,0 0-17</inkml:trace>
  <inkml:trace contextRef="#ctx0" brushRef="#br0" timeOffset="47772.52">910 6054 0,'0'0'0,"21"-21"16,0-1-1,1 1-15,-1 0 0,-21 0 16,0 0-16,21 0 0,-21-1 16,21 1-16,-21 0 0,0-21 15,0 21-15,0-1 0,0 1 0,-21 0 16,0 0-16,0 21 16,-1 0-16,1-21 0,0 21 0,0 0 15,0 0-15,0 0 0,-22 21 16,22 0-16,0 21 0,-21-20 0,20 20 15,1 0-15,0 1 0,21 168 32,0-168-32,0-1 0,0 0 15,0 1-15,0-1 0,21-21 0,0 21 16,1 1-16,-1-22 0,21 0 16,-21 0-16,0 0 0,1 1 0,20-22 15,-21 0-15,21 0 0,-20 0 16,20 0-16,-21 0 0,21-22 0,1 1 15,-22 0-15,0 21 0,21-42 16,-20 21-16,-1-1 0,0 1 0,0 0 16,0-21-16,0 21 0,1-1 15,-1 1-15,0-21 0,0 21 0,0 0 16,0-1-16,22 1 0,-22 0 16,21 0-16,-21 0 0,22 0 15,-22-1-15,21 22 0,-21 0 16,1-21-16,-1 21 0,0 0 0,0 0 15,0 0-15,-21 21 0,21 1 16,-21-1-16,0 0 0,0 0 16,0 0-16,0 0 15,0 1-15,0-1 16,0-42 31,0-1-47,0 1 15,0 0-15,-21 0 16,21 0-16,-21 21 0,0-21 16,0-1-16,0 22 0,-1 0 15,1 0-15,0 0 0,0 0 16,0 0-16,0 0 0,-1 22 0,-20-1 16,21 0-16,0 21 0,0-21 15,-1 1-15,1 20 0,0-21 0,21 21 16,0 1-16,0-22 0,0 0 15,0 21-15,0-20 0,0-1 0,0 0 16,21-21-16,0 21 0,1-21 16,-1 0-16,0 0 0,21 0 15,-21 0-15,22-21 0,-22 0 16,21 0-16,-21-1 0,22 1 0,-22 0 16,0 0-16,0 0 0,0 0 15,1-22-15,-22 22 0,0 0 0,0 0 16,21-22-16,-21 22 0,0 0 15,0 0-15,0 0 0,-21 42 32,21 0-17,0 0-15,0 0 0,0 1 0,0-1 16,0 21-16,0-21 0,0 0 16,0 22-16,0-22 0,0 0 15,0 0-15,0 0 0,21 1 16,0-22-16,0 21 0,0-21 0,0 0 15,1 0-15,-1 0 0,0 0 16,21-21-16,-21 21 0,1-22 0,20 1 16,-21 0-16,0 0 0,22 0 0,-22 0 15,0-1-15,0 1 0,-21 0 16,0-21-16,21 21 0,-21-1 0,0 1 16,0 0-16,0 0 0,0 0 15,0 42 16,0 0-31,0 0 0,0 0 16,-21 1-16,21-1 0,0 0 0,0 0 16,-21 21-16,21-20 0,-21-1 15,21 0-15,-21 21 0,21-21 0,-22 1 16,22-1-16,0 0 16,0 0-16,-21-21 15,21-21 1,0 0-1,0 0-15,0-1 0,0 1 0,0-21 16,0 21-16,21-22 0,1 22 16,-1 0-16,0-21 0,0 21 15,0-1-15,0-20 0,1 42 16,20-21-16,-21 0 0,0 21 0,0 0 16,22 0-16,-22 0 0,0 21 0,0 0 15,0 0-15,1 0 0,-1 1 16,-21-1-16,0 0 0,21 0 0,-21 21 15,0-20-15,0-1 0,0 0 16,0 0-16,0 0 0,0 0 0,0 1 16,-21-1-16,21 0 0,0 0 15,0 0-15,-21-21 16,21-21 0,21 0-1,0 0-15,0 0 0,0-1 0</inkml:trace>
  <inkml:trace contextRef="#ctx0" brushRef="#br0" timeOffset="48692.28">3958 5736 0,'0'-21'15,"0"42"-15,-21-84 0,21 42 0,-21-1 0,21 1 16,-21 0-16,-1 0 0,1 21 16,21-21-16,-21 21 0,0 0 15,21 21-15,0 21 0,0-21 16,0 22-16,0-1 0,0 0 16,0 1-16,0-1 0,0 22 0,0-22 15,0 0-15,0 22 0,0-22 16,0 0-16,0-20 0,-21 20 0,21 0 15,0-21-15,0 1 0,0-1 0,0 0 16,0 0-16,0 0 16,-21-21-1,21-21-15,0 0 16,-22 0-16,22 0 16,0-1-16,0 1 0,0 0 0,0 0 15,0 0-15,0-22 0,0 22 0,22 0 16,-1 0-16,0 0 0,0 0 15,0-1-15,0 1 0,22 21 0,-22 0 16,0 0-16,0 0 0,22 0 0,-22 0 16,0 0-16,0 21 0,0 1 15,0-1-15,1 0 0,-1 0 0,-21 21 16,0-20-16,0-1 0,0 0 16,0 0-16,0 0 0,0 0 15,-21 1-15,-1-1 0,1 0 0,0 0 16,0-21-16,0 21 0,-22-21 0,22 0 15,0 21-15,0-21 0,0 0 16,0 0-16,-1 0 0,22-21 16,-21 21-16,21-21 0,-21 21 0,21-21 15,0 0 1,21 21 15,0 0-31,1 0 16,-1 0-16,0 0 0,0 0 0,0 0 15,22 0-15,-22 0 0,21 0 16,-21 0-16,22-21 0,-22 21 16,21-22-16,0 22 0,1-21 0,20 0 15,-20 21-15,-1-21 0,0 0 0,-21 0 16,22-1-16,-22 1 0,21 0 16,-21 0-16,1 0 0,-1-22 0,-21 22 15,0 0-15,0 0 0,0 0 0,0 0 16,0-1-16,-21 22 15,-1 0-15,1 0 0,0 0 16,0 22-16,21-1 0,0 0 16,-21 0-16,21 21 0,0-20 15,0-1-15,0 21 0,0-21 0,0 0 16,0 1-16,0-1 0,0 0 0,0 0 16,21 0-16,-21 0 15,21-21-15,0 0 0,-21 22 0,21-22 16,1 0-16,-1 0 15,0 0-15,0 0 0,-21-22 16,21 1-16,0 21 0</inkml:trace>
  <inkml:trace contextRef="#ctx0" brushRef="#br0" timeOffset="52116.15">6223 6054 0,'0'21'0,"0"-42"32,0 0-17,21-1-15,-21 1 16,0-21-16,21 21 0,-21 0 0,0-22 15,0 1-15,21 0 0,1-1 16,-1 22-16,-21-21 0,21-1 0,0 22 16,0 0-16,0 0 0,1 0 15,-1 0-15,0 21 0,0 0 16,0 0-16,0 0 0,1 0 0,-1 0 16,0 21-16,0 0 0,0 0 0,0 0 15,1 0-15,-1 1 0,-21-1 16,0 0-16,21 0 0,-21 0 0,21-21 15,-21 21-15,0-42 47,0 0-47,0 0 0,0 0 0,0 0 16,-21-1-16,0 1 0,0 0 16,-1 0-16,1 0 0,-21 0 15,21-1-15,0 1 0,-22 0 0,22 21 16,0 0-16,-21 0 0,20 0 15,1 0-15,0 0 0,-21 21 0,21 0 16,-1 1-16,22 20 0,-21 0 0,0 1 16,21-1-16,-21 21 0,21-20 15,0-1-15,0 22 0,0-22 0,0 0 16,0-21-16,0 22 0,21-22 0,0 21 16,0-21-16,22 1 15,-22-22-15,0 0 0,0 0 0,0 0 16,22 0-16,-22 0 0,21 0 15,-21-22-15,22 1 0,-22 0 0,0 0 16,21 0-16,-20-22 0,-1 22 16,0-21-16,0 21 0,0-22 0,0 1 15,1 0-15,-22-1 0,21 1 0,-21 21 16,21 0-16,-21 0 0,21-1 16,-21 44-1,0-1-15,0 0 0,0 0 16,0 0-16,0 22 0,0-22 15,21 21-15,-21-21 0,21 22 0,-21-22 16,0 0-16,22 0 0,-1 0 0,0 0 16,0-21-16,-21 22 0,21-22 15,0 0-15,1 0 0,-1 0 16,0 0-16,0 0 0,0-22 0,-21 1 16,21 21-16,1-21 0,-1 0 0,-21 0 15,21 0-15,-21-1 0,21-20 0,-21 21 16,0 0-16,21-22 0,0 22 15,-21-21-15,22 21 0,-22-22 0,0 22 16,21 0-16,0 0 0,0 21 16,-21 21-1,0 0 1,0 0-16,0 1 0,0-1 31,0-42 0,0-1-15,0 1-16,0 0 16,0 0-16,-21 21 0,0 0 15,0 0 1,-1 0-16,1 21 16,21 0-16,-21 22 15,0-22-15,21 0 0,0 21 0,0 1 16,-21-22-16,21 21 0,0-21 0,0 22 15,0-22-15,0 21 16,0-21-16,0 0 0,0 1 0,21-1 16,0 0-16,0-21 0,0 21 0,1-21 15,-1 0-15,0 0 0,0 0 16,0 0-16,0 0 0,22-21 0,-22 21 16,0-21-16,0 0 0,0-22 15,1 22-15,-1 0 0,-21 0 16,21-22-16,0 22 0,0-21 0,-21 0 15,21 20-15,1-20 0,-1 21 0,-21 0 16,21 0-16,0-1 0,0 1 0,0 21 16,1 0-1,-22 21 1,21 1-16,-21-1 0,0 0 16,0 0-16,0 0 0,21 0 15,0-21 32,-21-21-47,0 0 0,0 0 16,0 0-16,0 0 0,0-1 15,0 1-15,-21 0 0,21 0 16,-21 21-16,21-21 0,-21 21 16,-1 0-16,1 0 15,0 0-15,0 21 0,0 0 16,21 0-16,-21 0 0,-1 1 0,22 20 15,0-21-15,-21 21 0,21 1 0,-21-22 16,21 21-16,0-21 0,0 1 16,0 20-16,0-21 0,0 0 0,0 0 15,21-21-15,0 22 0,1-1 0,-1-21 16,0 0-16,0 0 0,0 0 16,22 0-16,-22 0 0,0 0 0,21 0 15,1-21-15,-22 21 0,21-22 0,-21 1 16,22 0-16,-22 0 0,21 0 15,-21 0-15,0-1 0,1 1 16,-1 0-16,-21-21 0,0 21 0,0-22 16,0 22-16,0 0 0,0 0 0,0 0 15,0-1-15,-21 22 16,-1 0-16,1 0 16,21 22-16,-21-1 0,0 0 15,21 0-15,0 21 0,0-20 0,-21-1 16,21 21-16,0-21 0,0 0 15,0 1-15,0 20 0,0-21 0,0 0 16,21 0-16,0-21 0,0 0 16,0 22-16,1-22 15,-1 0-15,21 0 0,-21 0 16,0 0-16,1-22 0,20 22 0,-21-21 16,21 0-16,-20 21 0,20-21 0,-21-21 15,21 20-15,1 1 0,-22 0 0,0-21 16,21 21-16,-20-22 0,-22 22 15,0 0-15,0-21 0,0 20 0,0 1 16,-22 21 0,1 21-1,21 1-15,-21-1 0,21 0 16,0 0-16,0 21 0,0-20 16,0-1-16,0 0 0,0 0 0,21 21 0,0-20 15,-21-1-15,22-21 0,-22 21 16,21 0-16,-21 0 0,0 0 15,21-21-15,-21 22 16,0-1-16,-21-21 16,0 0-1,-1 0-15,1-21 16,21-1-16,-21 1 0,0 21 16,0-21-16,0 21 31,-1 21-16,22 0 1,0 1-16,0-1 16,22-21-16,-1 0 0,0 21 15,0-21-15,0 0 0,0 0 16,1 0-16,20 0 0,-21 0 16,21 0-16,-20-21 0,20 21 0,0-21 15,1-1-15,-22 1 0,21 21 0,-21-21 16,22 0-16,-22-21 0,0 20 15,0 1-15,0-21 0,0 21 0,1-22 16,-22 1-16,0 21 0,0-21 16,0 20-16,0 1 0,0 0 0,0 0 15,0 42 1,0 0-16,0 0 16,0 1-16,0-1 0,0 21 0,0-21 15,0 0-15,0 22 0,0-22 0,0 0 16,21 43-16,-21-43 15,21 0-15,-21 0 0,0 0 0,0 0 16,0 1 0,0-1-16,-21-21 15,0 0 1,-1 0-16,1 0 0,0-21 16,21-1-16,-21 22 15,21-21-15,-21 21 0,21 21 47,0 1-31,21-1-16,0-21 15,0 0-15,-21 21 0,21-21 0,1 0 16,-1 0-16,21 0 0,-21 0 16,0 0-16,22 0 0,-1 0 0,0 0 15,1-21-15,-1 0 0,22 21 0,-22-22 16,21 1-16,1 21 0,-22-21 15,1 0-15,-1 0 0,0 0 16,1-1-16,-22 1 0,21 0 0,-21 0 16,0 0-16,1-22 0,-22 22 0,0 0 15,0 0-15,0 0 0,0 0 16,-22 21 0,1 0-16,0 0 0,-21 21 15,21-21-15,-1 21 0,1 0 0,0 0 16,-21 43-16,21-43 0,21 0 15,0 0-15,0 0 0,0 22 16,0-22-16,0 0 0,21 0 16,0 0-16,0-21 0,0 22 15,22-22-15,-22 0 0,21 0 0,-21 0 16,22 0-16,-1 0 0,0 0 16,1 0-16,-1 0 0,0 0 0,1-22 15,-1 22-15,0-21 0,1 21 0,-1-21 16,0 0-16,1 0 0,-22 0 0,0-1 15,0 1-15,0 0 0,0 0 16,-21 0-16,0 0 0,0-22 0,0 22 16,0 0-16,0 0 0,-21 21 15,0 0-15,-21 0 0,21 0 16,-1 0-16,-20 0 0,21 21 16,0 0-16,-22 0 0,22 0 15,0 1-15,0-1 0,0 0 0,0 21 16,21-21-16,-22 1 0,22-1 0,0 0 15,0 0-15,0 0 0,0 0 16,22-21-16,-1 0 0,0 22 16,0-22-16,0 0 0,0 0 0,1 0 15,-1 0-15,0 0 0,0-22 0,0 22 16,22-21-16,-22 0 0,0 0 0,0 0 16,0 0-16,0-1 0,1 1 0,-22-21 15,21 0-15,0 20 16,0-20-16,-21-21 0,21 20 0,-21 1 15,21 0-15,1-22 0,-1 22 0,-21-22 16,0 22-16,21 0 0,0-1 0,-21 22 16,0 0-16,0 0 0,0 0 15,21-1-15,-21 44 16,0-1-16,0 0 0,0 0 0,0 21 16,-21 1-16,0-1 0,21 0 0,-21 1 15,21-1-15,-21 22 0,-1-22 16,22 0-16,0 1 0,-21 20 0,21-42 15,-21 22-15,21-1 0,0-21 0,0 21 16,0-20-16,0-1 0,0 0 0,0 0 16,0 0-1,21 0-15,0-21 16,1 0-16,-1 0 0,0 0 0</inkml:trace>
  <inkml:trace contextRef="#ctx0" brushRef="#br0" timeOffset="54174.08">13039 4974 0,'21'-42'0,"-42"84"0,42-105 0,0 42 0,-21-22 16,0 22-16,0-21 0,0 21 15,0-1-15,-21 1 0,0 0 0,-1 21 16,1-21-16,0 21 0,0 0 0,0 0 16,-22 0-16,22 21 0,-21 0 0,21 0 15,0 22-15,-22-1 0,22 0 16,0 22-16,-21-1 0,20 1 0,1-1 15,0 1-15,-21-1 0,21 1 0,-1-1 16,1 1-16,21-1 0,0 1 0,0-22 16,0 22-16,0-22 15,0 0-15,0 1 0,21-22 0,1 21 16,-1-21-16,21 1 0,0-1 0,1 0 16,-1-21-16,0 0 0,1 0 0,20 0 15,-20 0-15,20-21 0,-21 0 0,22 21 16,-22-22-16,22-20 0,-22 21 15,22 0-15,-22-22 0,-21 1 0,21 0 16,-20-1-16,20 1 0,-21 0 0,-21-22 16,0 22-16,0-22 0,0 1 0,0-1 15,0 1-15,-21-1 0,0 1 16,0 21-16,-22-22 0,22 22 0,-21-22 16,-1 43-16,1-21 0,0 21 15,-22-1-15,22 22 0,0 0 0,-1 0 16,-20 0-16,20 22 0,1 20 15,0 0-15,-1 1 0,1 20 0,0-21 16,21 22-16,-43 148 16,43-149-16,21 1 0,0-1 15,0 1-15,0-1 0,0-21 0,21 22 16,-21-22-16,42-21 0,-20 22 0,20-22 16,0 0-16,1 0 0,20 0 0,1 1 15,-22-22-15,21 0 0,1 0 0,-1 0 16,1-22-16,-1 1 15,1 0-15,-1 0 0,-20 0 0,-1 0 16,0-1-16,1 1 0,-1-21 0,-21 21 16,0 0-16,22-1 0,-43 1 0,0 0 15,21 0-15,-21 0 0,0 42 32,0 0-32,0 0 15,-21 0-15,21 1 0,0-1 0,0 0 16,-21 21-16,21-21 0,-22 1 15,22-1-15,-21 0 0,21 0 0,0 0 16,0 0-16,-21 1 0,21-1 0,-21-21 16,21 21-16,0-42 31,0 0-15,0-1-16,21-20 0,-21 21 15,21 0-15,0-22 0,-21 22 0,22-21 16,-1 21-16,0-22 0,0 22 0,0 0 15,0 0-15,1 0 0,-1 0 0,-21-1 16,21 22-16,0 0 0,0 0 16,-21 22-16,21-1 15,-21 0-15,22 0 0,-22 0 16,0 0-16,0 1 0,0-1 0,21 21 0,-21-21 16,21 0-16,-21 1 0,21-1 15,0 0-15,-21 0 0,21 0 16,1-21-16,-1 21 0,0-21 0,0 0 15,0 0-15,0 0 0,1 0 0,-1 0 16,21 0-16,-21 0 0,0 0 0,22-21 16,-22 0-16,0 0 0,0 0 15,0 0-15,1-1 0,-1-20 0,21 21 16,-21-21-16,0-22 0,1 22 0,-1-1 16,-21-20-16,21 21 0,0-22 0,0 1 15,0 20-15,-21 1 0,22-22 16,-1 22-16,-21 0 0,21 21 0,-21-22 15,0 22-15,0 0 0,0 0 16,0 42 0,0 0-16,0 0 15,-21 0-15,0 22 0,-1-1 0,22 0 16,-21 1-16,0-1 0,0 0 0,0 1 16,0 20-16,-1-20 0,22-1 0,-21 0 15,0 1-15,0-1 0,21 0 16,0 1-16,0-1 0,0-21 0,0 21 15,0-20-15,0-1 0,0 0 0,21 0 16,0 0-16,0-21 0,1 0 0,-1 0 16,0 0-16,0 0 0,0 0 15,22 0-15,-22-21 0,0 21 16,21-21-16,-21 0 0,1 0 0,-1-1 16,0 1-16,0 0 0,-21 0 0,21 0 15,-21 0-15,21-1 0,-21 1 0,0 0 16,0 42 15,0 0-31,-21 1 16,21-1-16,0 0 0,0 0 0,0 0 15,0 0-15,0 1 0,0-1 0,0 0 16,21 0-16,1-21 16,-1 21-16,0-21 15,21 0-15,-21 0 0,1 0 0,-1 0 16,21 0-16,-21 0 0,0-21 0,22 21 15,-22-21-15,0 0 0,0 0 0,0 21 16,-21-22-16,0 1 0,22 0 16,-1 0-16,-21 0 0,0 42 47,0 0-47,-21 0 15,-1 0-15,1 1 0,21 20 0,-21-21 16,0 21-16,21 1 0,0-1 0,-21 0 15,21 22-15,0-22 0,-21 22 16,21-1-16,0 22 0,0-22 0,-22 22 16,22 0-16,0-22 0,-21 22 0,0 0 15,21-22-15,-21 22 0,0-22 0,0 1 16,-1-1-16,1 1 0,0-1 0,0-20 16,0-1-16,0 0 0,-22-21 0,22 1 15,0-1-15,-21 0 0,20-21 0,1 0 16,-21 0-16,21-21 0,0 0 0,-1-1 15,1-20-15,0 0 0,21-1 16,0 1-16,0-21 0,0-1 0,0 1 16,0-1-16,0-21 0,42 1 15,-20-1-15,-1 0 0,21-20 0,0 20 16,1 0-16,-1 22 0,0-22 0,1 22 16,20-1-16,-20 22 0,-1-1 15,0 1-15,-21 0 0,22-1 0,-1 1 16,-21 21-16,0 0 0,1-22 0,-1 22 15,0 0-15</inkml:trace>
  <inkml:trace contextRef="#ctx0" brushRef="#br0" timeOffset="56628.03">17462 5249 0,'0'-21'0,"0"42"0,0-63 0,0 21 15,0 42 16,0 0-31,0 22 0,0-22 16,-21 21-16,21-21 0,0 22 0,-21-1 16,0 0-16,21 1 0,0-1 0,-21-21 15,0 21-15,21 1 16,-22-22-16,22 0 0,0 0 0,-21 0 16,21 1-16,0-1 0,0-42 31,0-1-16,21 1-15,1 0 0,-1-21 0,0 21 16,-21-22-16,42 22 0,-21-21 0,1 21 16,-1-22-16,0 22 0,0 0 0,0 0 15,-21 0-15,21-1 0,1 22 16,-1 0-16,-21 22 16,0-1-16,21 0 0,-21 0 0,0 0 15,0 22-15,0-22 0,0 0 0,21 21 16,-21-21-16,21 1 0,-21 20 0,21-21 15,-21 0-15,0 0 0,22-21 16,-1 22-16,0-1 0,0-21 16,0 0-16,0 0 0,1 0 0,-1 0 15,0 0-15,0-21 0,0 21 0,0-22 16,1 1-16,-1 0 0,0 0 16,0-21-16,0 20 0,0-20 0,1 0 15,-22 21-15,21-22 0,0 1 0,-21 0 16,0 20-16,0 1 0,21-21 15,-21 21-15,0 0 0,0 42 32,0 0-32,-21 0 0,21 0 15,0 22-15,0-22 0,-21 21 0,21-21 16,-21 85 0,21-64-16,0-20 0,0-1 0,0 21 15,0-21-15,0 0 0,21 1 0,0-22 16,-21 21-16,21 0 0,0-21 0,0 0 15,1 0-15,-1 0 0,21 0 0,-21 0 16,0 0-16,1-21 0,20 0 16,-21-1-16,0 1 0,0 0 15,22 0-15,-22 0 0,0 0 0,0-22 16,0 1-16,1 21 0,-1-22 0,0 22 16,-21 0-16,0 0 0,21 0 0,-21 42 46,0 0-46,-21 0 0,21 22 0,0-22 16,0 0-16,0 21 0,0-21 0,0 1 16,0 20-16,0-21 0,0 0 15,21 0-15,-21 1 0,21-22 0,0 21 16,1-21-16,-1 0 0,0 0 0,0 0 16,0 0-16,0 0 0,22 0 15,-22 0-15,0 0 0,21-21 0,-20-1 16,-1 1-16,0 0 0,0 0 15,21-21-15,-20 20 0,-1-20 0,0 0 16,0-1-16,21 1 0,-20 0 0,-1-1 16,0-20-16,0 21 0,0-1 0,-21 1 15,0 0-15,0-1 0,0 22 16,0 0-16,0 0 0,0 0 0,-21 21 16,21 21-1,-21 0-15,0 0 0,0 21 0,21-20 16,-22 20-16,1 0 15,21 1-15,-21-1 0,21 0 0,0 22 16,0-22-16,0 0 0,0 1 0,0-1 16,0-21-16,21 22 0,0-1 0,1-21 15,-1 0-15,0 0 0,21 1 16,-21-1-16,1-21 0,20 0 0,0 0 16,1 0-16,-1 0 0,-21 0 0,21 0 15,1 0-15,-1-21 0,-21-1 0,22 1 16,20-85-16,-42 64 15,0 21-15,1-21 0,-1-1 16,0-20-16,-21 20 0,21 1 16,-21 0-16,0-1 0,0 1 0,0 0 15,0-1-15,0 22 0,0 0 0,0 0 16,-21 42 0,0 0-16,21 22 15,-21-22-15,-1 21 0,22 0 0,-21 1 16,0-1-16,21 0 0,-21 1 0,0-1 15,21-21-15,0 22 0,-21-1 16,21 0-16,-22-21 0,22 22 0,-21-22 16,21 0-16,0 0 0,0 0 15,21-42 17,1 0-17,-1 0-15,-21 0 0,21 0 0,0-1 16,0 1-16,-21 0 0,21 0 0,1 21 15,-1-21-15,-21 0 0,21 21 16,0 0-16,0 21 16,-21 0-1,0 0-15,21 0 0,-21 0 16,0 1-16,0-1 0,0 0 0,22-21 16,-22 21-16,21-21 0,0 21 15,0-21-15,0 0 0,0 0 16,1 0-16,20 0 0,-21 0 15,0 0-15,0 0 0,22 0 0,-22-21 16,21 21-16,-21-21 0,1 0 16,20 0-16,-21-1 0,0 1 0,0-21 15,1 21-15,-1 0 0,0-22 0,-21 22 16,0 0-16,0 0 0,0 0 0,0-1 16,0 44 15,0-1-31,-21 0 0,21 0 0,-21 0 15,21 0-15,0 1 0,-22-1 0,22 21 16,0-21-16,0 0 0,0 1 16,0-1-16,0 0 0,22 0 15,-1 0-15,0-21 0,0 21 0,0-21 16,64 0 0,-64 0-16,0 0 0,0 0 0,1 0 15,-1-21-15,0 0 0,0 21 16,0-21-16,0 0 0,1-22 0,-1 22 15,-21 0-15,21-21 0,-21 21 0,21-1 16,-21-20-16,0 21 0,0 0 0,21 0 16,-21-1-16,0 44 31,0-1-31,-21 0 16,21 0-16,-21 21 0,21-20 15,0-1-15,-21 0 0,0 21 16,21-21-16,-22 1 0,22-1 0,0 0 15,0 0-15,-21-21 0,21 42 16,-21-42-16,21-21 47,0 0-47,0 0 0,21-21 16,0 20-16,-21 1 0,22 0 15,41-85-15,-42 64 16,0 0-16,1 20 0,-1-20 0,21 0 15,-21 21-15,0-1 0,1 1 16,-1 0-16,0 0 0,0 21 0,0 0 16,0 0-16,1 21 0,-1 0 15,-21 0-15,0 22 0,21-22 16,-21 21-16,21 1 0,-21-22 0,0 21 16,0-21-16,0 22 0,0-22 0,0 21 15,0-21-15,0 0 0,0 1 0,0-1 16,0 0-16,0 0 0,0 0 15,-21-21-15,0 0 16,0-21 15,21 0-31,0 0 16,0 0-16,0-1 0,0 1 16,0 0-16,0 0 0</inkml:trace>
  <inkml:trace contextRef="#ctx0" brushRef="#br0" timeOffset="56850.62">21230 4890 0,'-21'-22'0,"21"1"16,-21 21-16,0 0 31,21 21 0,-22 1-15,22-1 0,-21-21-16,0 0 0,0 21 0,0 0 15,-22-21-15</inkml:trace>
  <inkml:trace contextRef="#ctx0" brushRef="#br0" timeOffset="57104.15">19367 5186 0,'-42'0'0,"84"0"0,-105 0 15,42 21-15,0-21 0,42 0 32,0 0-32,0 0 0,21 0 15,1-21-15,-1 21 0,22 0 0,-22 0 16,0 0-16,1-21 0,-1 21 0,-21 0 15,0 0-15,0 0 0,1 0 16,-22-21-16,0-1 16,-22 1-1,1 21-15,0-21 0,-21 21 0,21-21 16</inkml:trace>
  <inkml:trace contextRef="#ctx0" brushRef="#br0" timeOffset="57277.33">18902 4974 0,'0'0'0,"-21"0"0,-1 0 16,1-21-16,0 21 16,21-21 15</inkml:trace>
  <inkml:trace contextRef="#ctx0" brushRef="#br0" timeOffset="57791.88">22902 5059 0,'0'-21'0,"0"42"0,21-63 15,1 20-15,-22 1 0,0 0 0,0 0 16,0 42 0,0 0-1,0 0-15,-22 22 0,22-1 0,-21 0 16,21 1-16,-21-1 0,0 22 0,21-22 15,-21 21-15,0-20 0,21 20 16,0-20-16,-22-1 0,1 21 0,0-20 16,21-1-16,0 0 0,-21 1 0,0-22 15,21 21-15,0-21 0,0 1 0,-21-1 16,21 0-16,-22-21 16,22 21-16,-21-21 0,0 0 15,0-21 1,0 0-16,0 0 0,-1-1 0,1 1 15</inkml:trace>
  <inkml:trace contextRef="#ctx0" brushRef="#br0" timeOffset="58568.05">22288 5482 0,'0'0'16,"0"-21"0,22 21-16,-1 0 0,21 0 0,-21 0 15,22 0-15,-1 0 0,0 0 16,1 0-16,20 0 0,1-21 0,20 21 15,-20-21-15,20 21 0,-20-21 16,21 21-16,-22-22 0,1 1 0,-22 0 16,0 0-16,1 0 0,-1-22 15,0 22-15,-21-21 0,1 21 0,-1-22 16,-21 1-16,0 0 0,0 21 0,0-22 16,0 22-16,0-21 0,0 21 0,-21 21 31,-1 21-31,22 0 0,-21 21 15,21-21-15,-21 22 0,0 20 0,21-20 16,0-1-16,-21 21 0,0-20 16,21-1-16,-22 22 0,22-22 15,-21 0-15,21 1 0,0-1 0,0 21 16,-21-41-16,0 20 0,21 0 0,-21-21 16,21 1-16,0-1 0,0 0 15,-21 0-15,21-42 31,0 0-31,0 0 16,21-1-16,0 1 0,-21-21 16,21 21-16,0-22 0,0 22 0,1 0 15,-1-21-15,0 21 0,0-1 0,0 1 16,-21 0-16,21 21 0,1 0 16,-1 0-16,-21 21 15,0 0 1,0 1-16,0-1 0,0 0 0,0 21 15,0-21-15,0 1 0,0-1 0,0 0 16,0 0-16,0 0 0,21 0 0,0-21 16,0 22-16,0-22 15,22 0-15,-22 0 0,21 0 0,-21 0 16,22 0-16,-1 0 0,-21-22 0,22 1 16,-22 21-16,21-21 0,-21 0 0,0-21 15,1 20-15,-22 1 0,0-21 16,21 21-16,-21-22 0,0 22 15,0 0-15,0 0 0,0 0 0,-21 21 16,-1 0-16,1 0 0,0 0 16,0 21-16,0 0 15,21 0-15,0 22 0,0-22 0,0 0 16,0 21-16,0-21 0,0 1 0,0-1 16,0 0-16,0 0 0,21 0 0,0 0 15,-21 1-15,21-22 0,0 0 16,1 0-16,-1 0 0,0 0 15,0 0-15,-21-22 0,21 1 0,0 0 16,1 0-16</inkml:trace>
  <inkml:trace contextRef="#ctx0" brushRef="#br0" timeOffset="58772.72">25315 5228 0</inkml:trace>
  <inkml:trace contextRef="#ctx0" brushRef="#br0" timeOffset="59044.72">25590 4805 0,'0'-42'0,"0"84"0,22-106 16,-22 43-16,0 0 0,0 0 0,0 0 16,-22 42-1,1 0-15,21 21 0,0 1 16,-21 20-16,21-20 0,-21 20 15,21 1-15,-21-1 0,21 1 16,0-1-16,0 1 0,0-22 0,0 21 16,0-20-16,0-1 0,0 22 0,0-22 15,-21-21-15,21 21 0,0-20 0,0 20 16,0-21-16,0 0 0,0 0 16,-22-21-1,1 0 1,21-21-16,-21 0 0,0 0 0,21 0 15</inkml:trace>
  <inkml:trace contextRef="#ctx0" brushRef="#br0" timeOffset="59304.77">25379 5122 0,'0'0'0,"21"-42"0,21-85 16,-21 85-16,-21 21 0,22-1 15,20 1-15,-21 0 0,0 0 16,22 0-16,-1 21 0,0 0 0,1 0 15,-1 0-15,21 0 0,-20 21 0,-1 0 16,-21 0-16,0 0 0,-21 22 16,0-1-16,0 0 0,0 1 0,-21-1 15,-21 0-15,0-20 0,-1 20 0,1 0 16,0-21-16,-1 22 16,-20-22-16,20 0 0,1 0 0,21 0 15,-21 1-15,20-22 0,1 21 0,0-21 16,42 0-1,22 0-15</inkml:trace>
  <inkml:trace contextRef="#ctx0" brushRef="#br0" timeOffset="59804.34">26522 5313 0,'0'0'0,"21"-21"0,-21 0 0,0-1 15,0 1-15,0-21 0,0 21 16,0 0-16,-21-1 0,0 1 0,21 0 16,-22 0-16,1 21 0,0 0 15,0 0-15,0 0 0,0 21 0,-1 0 16,-20 0-16,21 1 0,0-1 0,0 21 16,-1 0-16,1-20 0,0 20 0,21 0 15,-21 1-15,0-22 0,21 21 16,0-21-16,0 22 0,0-22 0,0 0 15,0 0-15,0 0 0,0 0 0,21-21 16,0 0-16,0 0 0,0 0 16,1 0-16,-1 0 15,21-21-15,-21 21 0,0-21 0,1 0 16,-1 0-16,0 0 0,0-1 0,0 1 16,-21-21-16,0 21 0,21-22 0,-21 22 15,0-21-15,22 21 0,-22 0 16,0-1-16,0 1 0,0 0 0,0 42 31,0 0-31,0 22 16,-22-22-16,22 0 0,-21 0 0,21 0 15,0 22-15,0-22 0,0 0 0,0 0 16,0 0-16,0 1 0,0-1 0,0 0 16,0 0-1,21-21-15,1 0 0,-1 0 16,0 0-16,21 0 0,-21 0 0,22 0 15,-22 0-15,21-21 0,1 0 0</inkml:trace>
  <inkml:trace contextRef="#ctx0" brushRef="#br0" timeOffset="61420.94">27136 5144 0,'0'-22'0,"0"44"0,0-65 16,0 22-16,0 0 0,0 0 15,-22 21-15,1 0 16,0 0-16,0 0 0,0 21 0,-22 0 15,22 21-15,0-20 16,0 20-16,0-21 0,0 21 0,21 1 16,0-22-16,-22 21 0,22 1 0,0-22 15,0 21-15,0-21 0,0 22 0,0-22 16,22 0-16,-1 0 0,0 0 16,0 0-16,21 1 0,-20-22 0,-1 0 15,21 0-15,0 0 0,-20 0 0,20 0 16,0 0-16,-21 0 0,22 0 15,-22-22-15,0 1 0,0 0 0,0 0 16,1 0-16,-1-22 0,0 22 0,-21-21 16,21 0-16,-21-1 0,21-20 15,-21 20-15,0-20 0,21-1 16,-21 1-16,22-1 0,-22 22 0,0-21 16,0 20-16,0 22 0,0-21 0,0 21 15,0-1-15,0 1 0,0 42 31,0 1-31,0 20 0,0-21 0,0 21 16,0 1-16,-22 20 0,1-20 16,21-1-16,-21 21 0,21-20 0,0 20 15,-21-20-15,0-1 0,21 0 0,-21 1 16,21-1-16,0-21 0,0 21 0,-22-20 16,22-1-16,0 0 15,-21 0-15,21 0 0,0-42 31,0 0-31,0 0 16,0 0-16,21-1 0,1 1 16,-22 0-16,21 0 0,0-21 0,0 20 15,21 1-15,-20 0 0,-1-21 0,21 42 16,-21-21-16,0-1 0,1 22 16,-1 0-16,0 0 15,-21 22 1,-21-22-1,0 0-15,-1 21 16,1-21-16,0 0 0,0 0 0,21 21 16,-21-21-16,0 0 0,-1 0 0,1 21 15,21 0-15,-42 0 16,42 1-16,0-1 16,0 0-16,0 0 0,0 0 15,0 0-15,21 1 0,0-22 16,0 21-16,1 0 0,-1-21 15,21 21-15,0-21 0,-20 0 0,20 0 16,21 0-16,-20 21 0,-1-21 0,22 0 16,-1 0-16,1 0 0,-1 0 15,-21 0-15,22-21 0,-22 0 16,1 21-16,-1-21 0,0 0 0,-21-1 16,1-20-16,-1 21 0,0-21 0,-21 20 15,0-20-15,0 21 0,0-21 16,0 20-16,0 1 0,0 0 0,0 0 15,-21 0-15,0 21 0,-1 0 0,1 0 16,0 0-16,-21 21 0,21-21 16,-22 21-16,22 0 0,-21 22 0,-1-22 15,22 0-15,-21 0 0,21 21 0,0-20 16,-1-1-16,22 0 0,0 21 0,0-21 16,0 1-16,0-1 15,22 0-15,-1-21 0,0 0 16,0 0-16,0 0 0,22 0 0,-22 0 15,0 0-15,21 0 0,-21 0 16,1-21-16,20 0 0,-21 21 0,0-22 16,0 1-16,1 0 0,-1-21 0,-21 21 15,21-1-15,0 1 0,-21-21 0,21 21 16,-21 0-16,0-1 16,0 1-16,0 42 15,-21 1-15,0-22 16,0 42-16,0-21 15,-1 0-15,22 0 0,0 22 0,-21-22 16,21 0-16,0 21 0,0-20 0,0-1 16,0 21-16,0-21 0,0 0 0,21 1 15,1-22-15,-1 21 0,0 0 16,21-21-16,-21 0 0,22 0 0,-1 0 16,0 0-16,1 0 0,-1 0 0,0 0 15,22-21-15,-22 21 0,1-21 16,20-1-16,-42 1 0,22 0 0,-1-21 15,-21 21-15,0-22 0,0 1 16,1 0-16,-22 20 0,0-20 0,0 21 16,0-21-16,0 20 0,0 1 0,-22 21 15,1 0-15,0 0 0,-21 0 16,-1 0-16,1 0 0,21 0 0,-21 21 16,-1-21-16,22 22 0,0-1 15,-21 0-15,20 0 0,22 0 16,0 0-16,0 1 0,22-1 15,-1-21 1,0 0-16,0 0 0,0 0 0,0 21 16,1-21-16,-22 21 0,21-21 0,-21 21 15,21 0-15,-21 1 0,0-1 16,0 21-16,0-21 0,0 22 0,0-1 16,0 0-16,-21 1 0,0-1 15,-1 21-15,22-20 0,-21 20 0,0-20 16,21 20-16,-21 1 0,21-22 0,-21 21 15,0 1-15,21-22 0,0 22 16,-22-22-16,22 0 0,-21 1 0,21-1 16,-21 0-16,21 1 0,0-22 0,-21 21 15,21-21-15,-21-21 0,21 22 0,-21-22 16,-1 0-16,1-22 16,21 1-16,0 0 15,0 0-15,0 0 0,0-22 0,0 22 16,21-21-16,1 0 0,-1-1 0,21-20 15</inkml:trace>
  <inkml:trace contextRef="#ctx0" brushRef="#br0" timeOffset="61800.33">29400 5609 0,'0'0'0,"0"-21"0,22-21 15,-22 21-15,21 21 0,-21-22 16,21 1-16,0 0 15,0 0-15,0 21 0,1-21 0,-1 0 16,21-1-16,-21 1 0,0 0 16,22 0-16,-22-21 0,21 20 15,-21-20-15,1 21 0,-1-21 0,-21 20 16,0-20-16,0 21 0,0 0 0,-21 21 16,-1 0-1,-20 0-15,21 21 0,-21 0 0,20 21 16,-20-20-16,0 20 0,21 0 0,-22 1 15,22-22-15,0 21 0,21 0 16,0-20-16,0 20 0,0 0 0,0-21 16,21 1-16,0 20 0,0-21 0,1 0 15,20 0-15,0-21 0,-21 22 16,43-22-16,-22 0 0,1 0 16,-1 0-16,21 0 0,-20 0 0,-1 0 15,-21-22-15,22 1 0,-22 0 0,0 21 16,-21-21-16,0 0 0,-42 21 15,20-21-15</inkml:trace>
  <inkml:trace contextRef="#ctx0" brushRef="#br0" timeOffset="62784.64">19494 6477 0,'0'0'0,"-63"0"0,-1 0 0,22-21 16,-21 21-16,-1 0 0,22 0 0,-22 0 16,22 0-16,0 0 0,-22 0 15,22 0-15,-22 0 0,1 0 0,20 0 16,-20 0-16,21 0 0,-22 0 15,22 0-15,-1 0 0,22 21 0,-21-21 16,21 0-16,0 0 0,-1 0 0,44 0 31,20 0-31,0 0 0,1 0 16,-1 0-16,21 0 0,1 0 0,21 0 16,-22 0-16,22 0 0,21-21 0,-22 21 15,22 0-15,21 0 0,-21-21 0,21 0 16,0 21-16,0 0 0,21 0 15,-21-22-15,42 22 0,-20 0 16,-1 0-16,21-21 0,0 21 0,-20 0 16,20 0-16,0-21 0,1 21 0,-1 0 15,0 0-15,1-21 0,-1 21 0,21 0 16,1-21-16,-22 0 0,22 21 16,-22 0-16,22 0 0,-22 0 0,0 0 15,22 0-15,-22 0 0,-21 0 0,22 0 16,-1 0-16,0 0 0,-21 21 0,1-21 15,-1 0-15,0 0 0,-21 21 16,21-21-16,-21 0 0,21 0 0,-21 0 16,0 0-16,-21 0 0,21 0 15,-21 0-15,-21 0 0,20-21 16,1 21-16,-21 0 0,0 0 0,-1-21 16,1 21-16,-22 0 0,22 0 0,-21-22 15,-1 22-15,1 0 0,-1 0 0,1 0 16,-1 0-16,-21-21 0,22 21 15,-22 0-15,1 0 0,-1 0 0,0 0 16,-21 0-16,22 0 0,-22 0 16,0 0-16,-42 0 47,0 0-32,0-21-15,-1 21 0,-20 0 16,0 0-16,-1-21 0</inkml:trace>
  <inkml:trace contextRef="#ctx0" brushRef="#br0" timeOffset="63666.57">7578 8170 0,'0'-21'0,"0"0"0,0 0 0,0 0 0,0 0 15,0-1 1,0 1-16,0 0 0,0 0 0,-22 21 16,1 0-16,21-21 0,-21 21 15,0 0-15,21 21 0,-21 0 16,0 0-16,21 0 0,0 22 0,0-1 16,0 22-16,0-22 0,0 21 0,0 1 15,0-22-15,0 22 0,0-1 16,0 1-16,0-22 0,0 22 0,0-22 15,0 21-15,0-20 0,0-1 0,0-21 16,0 22-16,-22-22 0,22 21 0,0-21 16,0 0-1,0 1-15,0-44 32,0 1-32,0 0 0,0-21 15,22 21-15,-22-22 0,0 22 16,21-21-16,-21-1 0,21 1 0</inkml:trace>
  <inkml:trace contextRef="#ctx0" brushRef="#br0" timeOffset="64300.02">7578 8001 0,'0'0'0,"0"-21"0,21 21 31,0 0-31,0 0 15,0 21-15,22-21 0,-22 0 0,21 0 16,0 21-16,1-21 0,-1 0 16,22 0-16,-1 0 0,1 0 0,-1 0 15,1 0-15,-1 0 0,1 0 0,-1 0 16,22 0-16,-22 0 0,1 0 16,-1 0-16,1 0 0,-1 0 0,-20 0 15,-1 0-15,0 0 0,-21 0 0,1 0 16,-1 0-1,-21 21 1,0 1-16,0-1 16,0 0-16,0 0 0,0 0 15,0 0-15,0 1 0,0-1 0,-21 21 16,21-21-16,0 0 0,0 22 16,0-22-16,0 21 0,0-21 15,0 22-15,0-22 0,0 21 0,0-21 0,0 22 16,0-1-16,0-21 0,0 22 0,0-22 15,0 21-15,0-21 0,0 0 16,0 22-16,0-22 0,0 0 0,-22 21 16,22-20-16,-21-1 0,21 0 0,-21 0 15,0 0-15,0-21 0,0 21 16,-1-21-16,-20 22 0,0-22 16,21 0-16,-43 0 0,22 0 0,-1 0 15,-20 0-15,-1 0 0,1 0 0,-22 0 16,1 0-16,-1 0 0,0 0 0,1 0 15,-1 0-15,0-22 0,1 22 16,20 0-16,1-21 0,20 21 0,1 0 16,0-21-16,-1 21 0,22 0 0,0 0 15,0 0-15,21-21 0,-21 21 0,21-21 32,0 0-17,21 21-15,0-22 0,0 22 16,0-21-16,0 21 0,1-21 0,-1 0 15,21 0-15</inkml:trace>
  <inkml:trace contextRef="#ctx0" brushRef="#br0" timeOffset="64684.13">8234 8022 0,'0'0'0,"0"-21"0,0 0 15,21 0-15,-21 0 0,21-1 16,-21 65 15,0-22-31,0 21 16,0 1-16,0-1 0,0 21 0,0-20 16,0 20-16,-21 1 0,21-1 0,-21 1 15,21 20-15,0-20 0,0-1 0,-21 22 16,-1-21-16,22 20 0,0-20 15,-21-1-15,0 1 0,21-22 0,-21 22 16,0-22-16,21 0 0,0 1 16,0-1-16,-21 0 0,21-21 0,-22 22 15,22-22-15,-21 0 0,21 0 16,0-42 15,0 0-31,0 0 0,0 0 16,0-1-16,-21 1 0,21 0 0,-21-21 15,0 21-15,21-22 0,-21 1 16</inkml:trace>
  <inkml:trace contextRef="#ctx0" brushRef="#br0" timeOffset="65004.13">7429 8678 0,'0'0'0,"22"-21"31,-1 21-31,0 0 0,21 0 16,-21-21-16,22 0 0,20 21 16,-20 0-16,20-21 0,1 21 0,20-21 15,-20-1-15,20 22 0,-20-21 0,21 0 16,-22 21-16,22-21 0,-1 21 16,-20-21-16,21 0 0,-22 21 0,22-22 15,-22 22-15,-20 0 0,20-21 0,-21 21 16,1 0-16,-1-21 0,0 21 15,-20 0-15,-1-21 0,0 21 16,0 0-16,0-21 16,0 21-16,-21 21 47,0 0-47</inkml:trace>
  <inkml:trace contextRef="#ctx0" brushRef="#br0" timeOffset="65824.61">8530 9652 0,'21'-21'0,"-42"42"0,63-63 0,-42 21 15,0-1-15,0 1 0,22 0 16,-22 42 15,-22 22-31,22-22 0,-21 21 16,0-21-16,0 22 0,0-1 16,0 0-16,-1 1 0,1-1 0,0 0 15,-21 1-15,21-1 0,21 0 0,-22 1 16,1-22-16,21 21 0,0-21 15,0 0-15,0 1 0,0-1 16,0 0-16,21-21 0,1 21 0,20-21 16,-21 0-16,43 0 0,-22 0 0,21 0 15,1 0-15,-1 0 0,22 0 0,-21 0 16,20 0-16,1 0 0,0 0 16,-1 0-16,1 0 0,0 0 0,-1 0 15,1-21-15,-22 21 0,22 0 0,0 0 16,-22-21-16,1 21 0,-1 0 0,-20 0 15,-1-21-15,-21 21 0,21-22 16,-20 22-16,-22-21 0,0 0 16,-22 0-1,1 0-15,0 21 0,0-21 16,0 21-16,0 0 0,-1-22 0,1 22 16,0 0-1,0 0-15,42 0 31,0 0-31,22 0 16,-22 0-16,21 0 0,-21 0 16,22 0-16,-22 0 0,0 0 0,0 0 15,0 0-15,0 0 0,-21 22 16,0-1-16,0 0 0,0 0 16,-21 0-16,0 0 0,-21 1 15,21-1-15,-1 0 0,-20-21 16,21 21-16,0 0 0,-43 22 15,64-22-15,-21-21 16,0 0-16,0 0 0,0 21 16</inkml:trace>
  <inkml:trace contextRef="#ctx0" brushRef="#br0" timeOffset="66508.28">8467 10351 0,'0'0'15,"0"-22"-15,0 44 16,0-1-1,0 0-15,0 0 0,0 0 0,0 0 16,0 22-16,0-22 0,-22 21 0,22 1 16,0-22-16,0 21 15,-21 0-15,21-20 0,-21 20 0,21-21 16,-21 21-16,21-20 0,0 20 0,0-21 16,0 0-16,0 0 0,0 1 0,0-1 15,21 0-15,0 0 0,0-21 16,1 0-16,20 21 0,0-21 15,1 0-15,20 0 0,1 0 0,20 0 16,1 0-16,0 0 0,-1 0 0,1 0 16,21 0-16,-22 0 0,22 0 0,-21 0 15,21 0-15,0 0 0,-22 0 0,1 0 16,0 0-16,-22 0 0,-21 0 16,1 0-16,-1 0 0,-21-21 15,-21 0-15,0 0 0,0 0 16,-21 21-16,0 0 15,0-22-15,-22 22 0,22 0 0,0 0 16,0 0-16,21-21 0,-21 21 16,42 0 15,0 0-31,0 0 0,0 0 16,1 0-16,20 0 0,-21 0 0,0 0 15,0 0-15,1 21 0,-1-21 16,-21 22-16,0-1 15,0 0-15,-21 0 16,-1-21-16,22 21 0,-21-21 16,0 21-16,-21-21 0,21 22 0,-1-22 15,1 0-15,0 21 0,-21-21 0,21 0 16,-1 0-16,-20 0 0,21 0 0,-21 0 16,20 0-16,-20 0 0</inkml:trace>
  <inkml:trace contextRef="#ctx0" brushRef="#br0" timeOffset="67223.91">8615 11049 0,'0'0'0,"-21"0"31,21 21-31,0 0 0,-22 1 16,22 20-16,0-21 16,0 0-16,-21 22 0,0-22 0,21 21 15,-21 0-15,0 1 0,0-22 16,21 21-16,-22 1 0,1-22 0,21 21 15,0-21-15,-21 22 0,0-22 0,21 21 16,-21-21-16,21 0 0,0 1 0,0-1 16,0 0-16,0 0 0,21-21 15,0 21-15,21-21 16,-20 0-16,20 0 0,0 0 0,22 0 16,-1 0-16,22 0 0,0 0 0,-1 0 15,22 0-15,0 0 0,0 0 0,0 0 16,-1 0-16,1 0 0,-21 0 0,21 21 15,0-21-15,-22 0 0,1 0 16,-22 0-16,-20 0 0,-1 0 0,0 0 16,-20 0-16,-1 0 0,-21-21 15,0 0-15,0 0 16,-21 0-16,-1 21 0,1-21 0,0 21 16,0-22-16,-21 1 0,20 21 0,-20 0 15,21 0-15,0 0 0,0 0 0,-1 0 16,1 0-16,0 0 0,0 0 15,42 0 1,0 0-16,0 0 16,22 0-16,-22 0 0,21 0 0,1 0 15,-22 0-15,21 0 0,-21 0 16,22 0-16,-22 0 0,0 0 0,-21 21 16,0 1-1,0-1-15,-21-21 0,0 21 16,-1-21-16,22 21 0,-21 0 15,0-21-15,0 21 0,0-21 0,0 22 16,-1-22-16,1 21 0,0-21 16,0 21-16,-21-21 0,20 0 0,1 0 15,-21 0-15,0 21 0</inkml:trace>
  <inkml:trace contextRef="#ctx0" brushRef="#br0" timeOffset="67981.66">8657 11790 0,'0'0'0,"-42"0"16,21 0-1,21 21-15,-22 0 0,22 0 16,0 1-16,0-1 0,0 0 0,0 21 16,0-21-16,0 1 0,0 20 15,0-21-15,-21 21 0,21-20 0,-21-1 16,21 21-16,-21-21 0,21 0 0,-21 22 16,0-22-16,21 0 0,-22 0 0,1 0 15,0 22-15,0-22 0,21 0 16,-21 0-16,21 0 0,0 1 31,21-22-31,0 0 16,0 0-16,0 0 0,22 0 15,-22 0-15,21 0 0,22 0 0,-22 0 16,22 0-16,-1-22 0,1 22 0,20 0 16,-20 0-16,20 0 0,1 0 0,-21 0 15,20 0-15,1 0 0,0 0 0,-22 0 16,1 0-16,-1 0 0,1 0 15,-22 0-15,0 0 0,1 0 0,-22 0 16,0 0-16,0 0 0,0 0 0,0-21 16,-21 0-16,0 0 15,0 0-15,0 0 0,0-1 16,0 1-16,-21 0 0,0 0 16,0 21-16,0-21 15,0 21-15,-1 0 0,1 0 0,-21 0 16,21 0-16,0 0 0,-1 0 15,22 21-15,22-21 32,-1 0-32,0 0 0,0 0 15,0 21-15,0-21 0,22 0 0,-22 0 16,0 0-16,0 0 0,0 21 0,1-21 16,-22 21-16,0 1 15,0-1-15,-22 0 16,1-21-16,0 21 15,0-21-15,0 21 0,0 0 0,-22-21 16,22 22-16,0-22 0,-21 0 0,20 0 16,1 21-16,0-21 0,21-21 15,0-1 1</inkml:trace>
  <inkml:trace contextRef="#ctx0" brushRef="#br0" timeOffset="68604.02">10689 10075 0,'0'22'16,"-21"-1"-16,21 0 15,-21 0-15,0 0 16,21 0-16,-22 1 0,22-1 15,0 0-15,0 0 0,0 0 0,0 0 16,0 1-16,0-1 0,22-21 16,-1 0-16,0 0 15,21 0-15,-21 0 0,22 0 0,-1-21 16,-21 21-16,43-22 0,-22 1 16,0 0-16,1 0 0,-1 21 0,0-21 15,1 0-15,-1-1 0,0 1 0,-20 0 16,-1 21-16,21-21 0,-21 21 15,0 0-15,-21 21 32,0 0-17,-21 0-15,0 1 0,21-1 16</inkml:trace>
  <inkml:trace contextRef="#ctx0" brushRef="#br0" timeOffset="69048.24">10710 10774 0,'0'0'15,"-21"0"-15,21 21 0,-21 0 16,0 0 0,21 1-16,0-1 0,0 0 15,-21 0-15,21 0 0,0 0 16,0 1-16,0-1 16,21-21-16,0 0 0,0 0 15,0 0-15,0 0 0,1 0 0,20 0 16,0-21-16,-21 21 0,22-22 0,-1 22 15,0-21-15,1 0 16,-1 0-16,-21 21 0,22-21 0,-1 0 16,-21-1-16,21 22 0,-20-21 0,-1 21 15,0 0-15,-21-21 0,21 21 16,-21 21 15,0 0-15,0 1-16,-21-22 0,0 21 15,0 0-15</inkml:trace>
  <inkml:trace contextRef="#ctx0" brushRef="#br0" timeOffset="69416.1">10668 11621 0,'0'0'0,"-21"21"0,0-21 0,21 21 0,-22 0 15,22 0-15,0 0 16,0 1-16,0-1 16,22-21-1,-1 0 1,0 0-16,0 0 0,21 0 0,-20-21 15,20 21-15,0-22 0,-21 1 0,22 21 16,-1-21-16,0 0 0,1 0 0,-1 21 16,-21-21-16,22-1 0,-1 22 0,-21-21 15,0 21-15,0 0 0,1-21 0,-44 42 78</inkml:trace>
  <inkml:trace contextRef="#ctx0" brushRef="#br0" timeOffset="69860.57">10477 12340 0,'-21'0'16,"0"0"-16,0 0 16,21 21-1,-21 1-15,21-1 16,0 0-16,0 0 15,0 0 1,0 0-16,21-21 31,0 0-31,0 0 0,0 0 0,22-21 16,-1 0-16,-21 21 0,22-21 16,-1 0-16,0 0 0,1 21 0,-1-22 15,0 1-15,22 21 0,-22-21 0,-21 21 16,22-21-16,-1 21 0,-21 0 0,21-21 15,-20 0-15,-1 21 0,0 0 0,0-22 16,0 22-16,-21-21 16,0 0-1,0 0-15,0 0 16</inkml:trace>
  <inkml:trace contextRef="#ctx0" brushRef="#br0" timeOffset="71724.32">16383 7641 0,'0'21'15,"-21"1"-15,0-1 0,21 0 0,0 0 16,-22 21-16,22 1 0,-21-1 0,21 0 16,-21 1-16,21-1 0,0 0 15,0 22-15,0-22 0,-21 1 0,21-1 16,0 0-16,0-21 0,-21 22 0,21-22 16,0 21-16,0-21 0,0 1 15,0-1-15,0 0 0,0 0 16,21-42 15,0 0-31,0 21 0,0-21 16,1-1-16,-1 1 0,0 0 0,0 0 15,0-21-15,0 20 0</inkml:trace>
  <inkml:trace contextRef="#ctx0" brushRef="#br0" timeOffset="72276.11">16489 7747 0,'21'-21'16,"0"21"0,0 0-16,0 0 0,22 0 0,-22 0 15,21 0-15,22 0 0,-22 0 0,22 0 16,-1 0-16,1-21 0,-1 21 0,1 0 16,20 0-16,-20 0 0,20 0 0,-20 0 15,-1 0-15,1-21 0,-1 21 16,-20 0-16,-1 0 0,0 0 15,-20 0-15,-1 0 0,0 0 0,0 0 16,-21 21 0,0 0-1,0 0-15,-21 0 0,21 0 16,-21 22-16,21-22 0,0 0 16,0 21-16,0-20 0,0 20 0,0-21 15,0 21-15,0-20 0,0 20 0,0-21 16,0 21-16,0-20 0,0 20 0,0-21 15,0 21-15,0-20 0,0-1 0,0 0 16,0 0-16,0 0 0,0 0 0,0 1 16,0-1-16,0 0 0,-21-21 15,-1 21-15,1-21 0,-21 0 0,21 0 16,-22 21-16,1-21 0,0 0 16,-22 0-16,22 0 0,-22 0 0,1 0 15,-1 0-15,1 0 0,-1 0 0,1 0 16,-1 0-16,22 0 0,-21 0 0,20 0 15,1-21-15,0 21 0,-22 0 0,43 0 16,-21 0-16,-1 0 0,1 0 0,21 0 16,-22 0-16,22 0 0,0 0 0,0 0 15,21-21 1,21 0 0,-21 0-16,21 21 15,22-22-15,-22 1 0,0 0 0,0 0 16</inkml:trace>
  <inkml:trace contextRef="#ctx0" brushRef="#br0" timeOffset="72576.05">17039 7789 0,'0'-21'0,"0"42"0,0-21 31,-21 22-15,21-1-16,-21 21 0,21 0 15,0 1-15,0 20 0,0-20 0,0 20 16,-21 1-16,21-22 0,-22 21 0,22 1 16,-21-22-16,21 22 0,-21-22 0,0 0 15,0 1-15,21 20 0,-21-20 16,-1-1-16,1-21 0,21 21 0,-21 1 16,21-22-16,0 0 0,0 0 0,0 0 15,0 1-15,-21-22 0,21 21 16,0-42-1,0-1 1,0 1-16,0 0 0,-21 0 0,21 0 16</inkml:trace>
  <inkml:trace contextRef="#ctx0" brushRef="#br0" timeOffset="72885.05">16065 8255 0,'-42'0'15,"84"0"-15,-105 0 0,63-21 16,21 21 0,0-21-16,22 21 0,20 0 15,1 0-15,-1-21 0,22 21 0,-1 0 16,1 0-16,0 0 0,21 0 0,-22 0 16,1 0-16,21 0 0,-22 0 15,-20 0-15,21-22 0,-22 22 0,1 0 16,-1 0-16,-21 0 0,1 0 0,-1 0 15,-21 0-15,0 0 0,1-21 0,-1 42 79</inkml:trace>
  <inkml:trace contextRef="#ctx0" brushRef="#br0" timeOffset="73404.17">18944 8022 0,'0'0'0,"21"-42"16,0 42 0,1 0-1,-22 21-15,21 0 0,0 22 0,-21-22 16,21 21-16,0 0 0,0 22 0,1-22 16,-1 1-16,0-1 0,21 21 15,-21-20-15,22-1 0,-22 0 0,21 1 16,-21-1-16,22 0 0,-22 1 0,21-1 15,-21 0-15,1-20 0,-1-1 0,0 21 16,0-21-16,0-21 0,-21 21 16,0 1-16,0-1 15,0-42 17,0-1-32,0 1 15,0 0-15,0 0 0,0 0 16,21 0-16</inkml:trace>
  <inkml:trace contextRef="#ctx0" brushRef="#br0" timeOffset="73776.48">19897 8276 0,'21'-21'0,"-42"42"0,42-84 0,-21 42 16,0-1-16,21 22 0,-21-21 0,0 0 15,21 0-15,-21 0 16,-21 21-1,0 21-15,0 0 16,-22 0-16,1 0 0,0 22 0,-22-1 16,1 0-16,-1 1 0,-21 20 15,22-20-15,-22 20 0,1 1 0,-1-1 16,0 1-16,1-1 0,-1 1 16,0-1-16,1-21 0,-1 22 0,0-22 15,22 22-15,-1-22 0,22 0 0,0 1 16,-1-22-16,1 21 0,21-21 0,0 1 15,-1-1-15,1 0 0,42-42 63,1 21-63,-22-21 0,0-1 16,21 22-16,0-21 0,0 21 15,-21-21-15,21 21 0,0-21 0,-21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03:40:41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5165 0,'0'-148'0,"0"-212"0,0-42 16,0 42-16,0 85 0,0 63 15,0 43-15,-21 63 0,0 21 16,21 43-16,0-1 0,-21 22 16,0 21-16,-1 0 0,22 21 15,0 1-15,-21-22 16,21 21-16,0 0 0</inkml:trace>
  <inkml:trace contextRef="#ctx0" brushRef="#br0" timeOffset="3042.56">3598 1376 0,'0'0'0,"21"0"0,-21-21 16,0 0-1,22 21 1,-22-22-16,0 1 16,21 21 109,-21-21-32,0 0-77,0 0 0,0 0-1,21-1-15,-21 1 16,21 21 0,-21-21-16,0 0 15,0 0 1,0 42 15,0 0-15,-21-21-16,21 42 0,-21-20 15,0-1-15,21 21 0,-22 0 0,1 1 16,21-1-16,-21 22 0,0-1 0,21 1 16,-21 20-16,0-20 0,-1-1 15,22 1-15,-21 20 0,0-20 0,21-22 16,-21 22-16,21-22 0,0 22 15,-21-22-15,21 0 0,-21 1 0,21-22 16,-22 21-16,22-21 0,0 0 16,0 1-16,0-1 0,0 0 15,0 0-15,0 0 0,-21-21 16,21 21-16,0-42 31,0 0-31,0-21 0,0 21 16,21-22-16,-21 22 0,22-21 15,-1-1-15</inkml:trace>
  <inkml:trace contextRef="#ctx0" brushRef="#br0" timeOffset="3406.98">3429 1566 0,'0'0'0,"-21"-21"0,-22-21 0,22 21 15,0-22-15,0 22 0,0 0 16,21 0-16,0-21 0,0 20 0,0 1 15,0 0-15,0 0 0,21 0 16,0 0-16,21-1 0,-20 22 0,20-21 16,0 0-16,1 21 0,-1 0 15,0 0-15,22 0 0,-22 0 0,0 21 16,22 0-16,-22 1 0,1-1 16,-1 21-16,-21-21 0,21 22 0,-20-22 15,-22 21-15,0-21 0,0 22 16,0-1-16,0-21 0,-43 21 15,22 1-15,-21-1 0,-1-21 0,1 22 16,0-22-16,-1 21 0,1-21 16,0 0-16,-1 1 0,22-1 0,0 0 15,0-21-15,0 21 0,21 0 16,21-21 0,0 0-1,0 0-15,22 0 0,-22 0 16,0 0-16,21 0 0</inkml:trace>
  <inkml:trace contextRef="#ctx0" brushRef="#br0" timeOffset="3838.47">4043 1905 0,'0'0'0,"0"-21"31,0 0-31,0 0 0,0-1 15,0 1 1,21 0-16,0 21 16,0 0-16,0 0 15,1 21-15,-1 0 0,0 1 0,0-1 16,0 0-16,0 0 0,1 21 16,-1 1-16,-21-22 0,0 21 15,21 1-15,-21-1 0,0-21 0,0 21 16,0-20-16,0 20 0,0-21 0,0 0 15,-21 0-15,21 1 0,-21-1 16,21 0-16,-22-21 0,22 21 16,-21-21-16,21-21 15,0 0-15,0 0 16,0-1-16,0 1 0,0 0 16,0-21-16,0 21 0,0-1 15,21 1-15,1-21 0,-22 21 16,21 0-16,0-1 0,0 1 15,0 0-15,-21 0 0,21 0 0,1 0 16,-1 21-16,0 0 0,0-22 0,0 22 16,0 0-16,1 0 0,20 0 15,-21 0-15</inkml:trace>
  <inkml:trace contextRef="#ctx0" brushRef="#br0" timeOffset="4274.68">5038 1905 0,'0'0'0,"0"-21"32,-22 21-17,1 0-15,21 21 0,-21-21 0,0 21 16,0 0-16,0 1 0,-1 20 16,1-21-16,-21 0 0,21 22 0,0-22 15,-1 21-15,-20-21 0,21 22 0,21-22 16,-21 0-16,21 0 0,0 0 15,0 0-15,0 1 0,0-1 0,21 0 16,0 0-16,0-21 0,0 0 16,22 0-16,-1 0 0,0 0 0,1 0 15,-1 0-15,0 0 0,22-21 16,-22 0-16,-21 0 0,22-1 16,-1 1-16,-21 0 0,0 0 0,-21 0 15,0-22-15,0 22 0,0-21 16,0 21-16,0-22 0,0 22 0,-21 0 15,0-21-15,0 21 0,0-1 0,0 22 16,-1-21-16,1 21 0,0 0 16,0 0-16,0 0 0,0 0 0,-1 0 15,1 21-15,0-21 0,21 22 0,-21-1 16,21 0-16,0 0 16,21-21-1,0 0-15,0 0 16,22 0-16</inkml:trace>
  <inkml:trace contextRef="#ctx0" brushRef="#br0" timeOffset="4618.93">5948 1461 0,'0'0'15,"0"-22"-15,0-20 0,0 21 0,0 0 0,0 0 16,0-1-16,-21 22 15,-1 22 1,22-1 0,-21 0-16,0 21 0,21-21 15,-21 22-15,0-1 0,0 0 0,-1 22 16,22-22-16,-21 22 0,0-22 0,0 22 16,0-22-16,0 0 0,-1 1 15,22-1-15,0 0 0,-21 1 0,21-22 16,-21 21-16,21-21 0,0 0 15,0 1-15,0-1 0,0 0 0,0 0 16,0 0-16,21-21 16,0 0-16,1 0 15,-1 0-15,0 0 0,-21-21 0,21 21 16,0-21-16,-21 0 0,0 0 16,0-1-16</inkml:trace>
  <inkml:trace contextRef="#ctx0" brushRef="#br0" timeOffset="4798.39">5609 1947 0,'0'0'16,"-42"0"-16,21 0 0,-1-21 0,1 21 16,0 0-16,42 0 31,0 0-31,1 0 16,-1 0-16,0 0 0,21 0 0,-21 0 15,1-21-15,20 21 16,-21 0-16,21-21 0,-20 21 0,20-21 15,-21 0-15,21 21 0,-20-22 0</inkml:trace>
  <inkml:trace contextRef="#ctx0" brushRef="#br0" timeOffset="5206.72">6265 2096 0,'0'0'0,"-21"21"16,42-21 15,0 0-31,1-21 16,-1 21-16,0-22 0,21 1 0,-21 21 16,22-21-16,-22 0 0,0 0 15,0 0-15,0 21 0,1-43 0,-22 22 16,0 0-16,0 0 0,0 0 15,0-1-15,-22 22 16,-20 0-16,21 0 0,0 0 0,0 22 16,-22-1-16,22 0 0,0 0 15,0 0-15,-22 22 0,22-22 16,0 21-16,21-21 0,0 0 0,-21 22 16,21-22-16,0 0 0,0 0 15,0 0-15,0 1 0,0-1 16,21-21-16,0 21 0,0-21 15,1 0-15,-1 0 0,21 0 16,-21 0-16,22 0 0,-1 0 0,-21 0 16,21-21-16,1 21 0,-1-21 0</inkml:trace>
  <inkml:trace contextRef="#ctx0" brushRef="#br0" timeOffset="5765.48">7112 1884 0,'0'0'0,"0"-21"0,0 0 15,0-1-15,-21 22 16,0 0-16,-1 0 16,1 0-16,0 22 0,0-1 0,0 0 15,-22 0-15,22 21 0,0-20 0,21-1 16,-21 21-16,0-21 0,21 22 16,-21-22-16,21 0 0,0 0 0,0 21 15,0-20-15,0-1 0,21 0 16,0 0-16,0 0 0,0-21 15,0 0-15,1 21 0,20-21 0,-21 0 16,21 0-16,1 0 0,-22 0 16,21 0-16,1-21 0,-22 0 15,21 0-15,-21 0 0,0 0 0,22-1 16,-22-20-16,21 0 0,-21-1 16,22 1-16,-22 0 0,21-22 0,-21 1 15,1 20-15,-1-20 0,0-1 0,0 22 16,-21-21-16,21 41 0,-21-20 15,0 0-15,0 21 0,0-1 0,0 1 16,0 0-16,-21 21 16,0 0-16,0 0 15,0 21-15,21 0 0,-22 1 16,1 20-16,21 0 0,0 1 16,-21-1-16,0 21 0,21-20 0,-21 20 15,21-20-15,0-1 0,0 21 0,0-20 16,0-1-16,0 0 0,0 1 15,0-22-15,0 0 0,0 21 0,0-20 16,21-1-16,0 0 0,0-21 16,0 21-16,1-21 15,-1 0-15,0 0 0,0 0 16,0 0-16,-21-21 0,21 21 0,1-21 16,-22 0-16,0-1 15,0 1-15,21-21 0</inkml:trace>
  <inkml:trace contextRef="#ctx0" brushRef="#br0" timeOffset="5965.14">7472 1842 0,'0'0'0,"-21"0"0,-1 0 16,44 0 0,20 0-1,-21 0-15,0 0 0,22 0 0,-22 0 16,21 0-16,0 0 0,1 0 15,-22 0-15,21 0 0,-21 0 0,1 0 16,-1 0-16,0 0 0,0 0 16,0 0-16,0 0 15,1-22-15</inkml:trace>
  <inkml:trace contextRef="#ctx0" brushRef="#br0" timeOffset="6348.04">8086 2053 0,'0'0'0,"0"21"0,-22-21 15,44 0 17,-1 0-32,0 0 0,0-21 15,0 21-15,22-21 0,-22 21 0,21-21 16,-21 21-16,0-21 0,22 0 0,-22-1 15,0 1-15,-21 0 16,21 0-16,-21 0 0,0 0 16,-21 21-1,0 0-15,0 0 0,0 21 16,-1 0-16,1 0 0,0 0 0,0 0 16,0 1-16,0-1 0,-1 21 15,1-21-15,0 0 0,0 1 16,21-1-16,0 0 0,0 0 0,0 0 15,0 0-15,0 1 0,0-1 0,21-21 16,0 21-16,0-21 0,1 0 16,-1 0-16,21 0 0,0 0 0,-20 0 15,20 0-15,0 0 0,1 0 0</inkml:trace>
  <inkml:trace contextRef="#ctx0" brushRef="#br0" timeOffset="6940.06">9123 2032 0,'0'-21'0,"0"42"0,0-63 0,0 21 16,-21-1-16,-1 1 0,1 21 15,21-21-15,-21 21 0,0 0 16,0 0-16,0 0 0,-22 0 0,22 0 16,0 0-16,0 0 0,0 21 0,-22-21 15,22 21-15,0 1 0,0-1 16,0 0-16,-1 0 0,1 21 0,21-20 15,-21-1-15,21 0 0,0 0 0,0 0 16,0 0-16,0 1 0,21-1 16,0 0-16,1-21 0,-1 21 0,0-21 15,0 21-15,21-21 0,-20 0 16,-1 0-16,21 0 0,-21 0 16,0 0-16,22 0 0,-22-21 0,0 0 15,0 0-15,0 0 0,22-1 0,-22 1 16,0-21-16,0 21 0,0-22 15,1-20-15,-1 21 0,-21-22 0,21 1 16,0-1-16,0 1 0,0-1 0,1 22 16,-22-22-16,0 22 0,0 0 15,21-1-15,-21 1 0,0 21 0,0-22 16,0 22-16,0 0 16,-21 42-1,-1 22-15,1-22 16,0 21-16,21 0 0,-42 1 15,42-1-15,-21 22 0,-1-1 0,1 1 16,0-22-16,21 21 0,0 1 16,0-22-16,0 1 0,0-1 0,0 0 15,0 1-15,0-22 0,0 0 0,21 21 16,0-21-16,1 1 0,-1-22 16,0 21-16,0 0 0,0-21 0,0 0 15,1 0-15,-1 21 0,21-21 0,-21 0 16,0 0-16,1 0 0,-1 0 0,0 0 15,0-21-15,-21 0 0,21 21 16,0-21-16</inkml:trace>
  <inkml:trace contextRef="#ctx0" brushRef="#br0" timeOffset="7618.83">4487 2604 0,'-42'0'16,"84"0"-16,-126 0 0,41 0 0,1-22 15,0 22-15,-1 0 0,22 0 0,-21 0 16,21 0-16,-1 0 0,1 0 0,0 0 15,21 22 17,21-22-17,0 21-15,22-21 0,-22 0 16,21 21-16,1-21 0,20 0 0,1 0 16,-1 0-16,22 0 0,-1 0 15,22 0-15,0 0 0,0 0 0,21 0 16,0 0-16,0 0 0,21 0 0,0 0 15,0 0-15,1 0 0,20 0 16,0 0-16,1 0 0,-1 0 16,0 0-16,-21 0 0,1 0 0,-1 0 15,0 0-15,-21 0 0,0 0 16,0 0-16,-21 0 0,0 0 0,-22 0 16,-20 0-16,-1 0 0,-20-21 0,-1 21 15,0 0-15,-21 0 0,1 0 16,-1-21-16,0 21 0,-42 0 47,0 0-47,-22 0 15,22 0-15,-21 0 0,-22 0 16,22-22-16,-22 22 0,-20 0 0,20 0 16</inkml:trace>
  <inkml:trace contextRef="#ctx0" brushRef="#br0" timeOffset="8114.84">4360 2815 0,'0'0'0,"0"21"15,-42-21 1,63 0 15,0 0-31,0-21 16,22 21-16,-22 0 0,42 0 16,-20 0-16,20 0 0,22-21 0,-22 21 15,22 0-15,21 0 0,-21 0 16,20 0-16,-20 0 0,42 0 0,-21 0 15,21 0-15,0 0 0,0 0 0,0 0 16,0 0-16,21 0 16,0 0-16,-21 0 0,21 0 0,-21 0 15,0 0-15,0 0 0,0 0 0,-21 0 16,0 0-16,-21 0 0,21 0 16,-43 0-16,22 0 0,-22 0 0,1 0 15,-22 0-15,0 0 0,1 0 0,-1 0 16,-21 0-16,0 0 0,1 0 15,-1 0-15,0 0 0,0 0 16,0 0 0,-21-21-1,21 21 1,1-21-16,-1 0 0,-21-1 16</inkml:trace>
  <inkml:trace contextRef="#ctx0" brushRef="#br0" timeOffset="9264.54">10795 1947 0,'0'22'16,"-21"-22"-1,0 0-15,-1 0 16,1 0 0,0 0-16,0 0 15,42 0 48,0 0-63,0 0 15,22 0-15,-22 0 0,21 0 16,22 0-16,-22 0 0,22 0 0,-1 0 16,22 21-16,-22-21 0,22 0 0,0 21 15,-22-21-15,22 21 0,-1-21 16,1 0-16,0 0 0,-1 0 15,1 0-15,0 0 0,-22 0 0,22 0 16,-43 0-16,22 0 0,-22 0 0,0 0 16,-20 0-16,-1 0 0,0 0 15,0 0-15,0-21 0,-21 0 0,0 0 16,0-1-16,0 1 16,0 0-16,-21 0 15,0 21-15,0-21 0,0 0 0,-1-1 16,-20 22-16,21-21 0,-21 21 0,-1-21 15,22 21-15,-21 0 16,21 0-16,-22-21 0,22 21 0,0 0 16,0 0-16,0 0 0,42 0 31,0 0-15,0 0-16,21 0 0,-20 0 0,20 0 15,0 0-15,-21 0 0,22 0 16,-1 0-16,0 0 0,1 0 0,-1 0 15,-21 0-15,22 0 0,-22 0 0,21 0 16,-21 0-16,-21 21 0,21-21 16,-21 21-16,0 0 15,0 1 1,0-1-16,-21 0 0,0 0 16,0 0-16,0 22 0,-22-22 0,22 0 15,0 21-15,-21-21 0,21 1 0,-22-1 16,22 0-16,-21 0 0,21 0 15,-1 0-15,1-21 0,0 22 0,0-1 16,0-21-16,0 21 0,-1 0 16,1-21-16,42-21 62,1 0-62</inkml:trace>
  <inkml:trace contextRef="#ctx0" brushRef="#br0" timeOffset="9906.83">14478 1715 0,'0'-43'0,"0"86"0,21-107 0,-21 22 15,0 21-15,21-1 0,-21 1 16,0 0-16,0 0 0,0 42 31,0 0-31,0 22 16,0-1-16,-21 21 0,0-20 0,0 20 16,0 22-16,-22-22 0,22 1 0,-21-1 15,21 1-15,-22-1 16,1 1-16,0-1 0,20 1 0,-20-1 15,0-20-15,21-1 0,-1 0 0,1-20 16,-21 20-16,42-21 0,-21 0 16,0 0-16,-1-21 0,22 22 15,0-44 1,0 1 0,0 0-16,0-21 0,22 21 0,-1-22 15,0-20-15,21 20 0,1-20 0,-22-1 16,21 1-16,22-22 0</inkml:trace>
  <inkml:trace contextRef="#ctx0" brushRef="#br0" timeOffset="10182.82">14541 1524 0,'22'-42'0,"-44"84"0,65-127 0,-22 43 15,-21 0-15,21-1 0,-21 22 16,0 0-16,0 0 0,21 42 31,-21 21-31,0 1 0,0-1 16,0 22-16,0-22 0,0 43 0,0-22 15,0 1-15,0 20 0,0-20 16,-21-1-16,21 1 0,0-1 0,0 1 16,-21-22-16,21 22 0,0-22 15,-21 0-15,21 1 0,0-1 0,0-21 16,0 21-16,0-20 0,0-1 16,0 0-16,0 0 0,0 0 0,0 0 15,0-42 16,-21 0-31,-1 0 0,1 0 0,0 0 16,0-1-16</inkml:trace>
  <inkml:trace contextRef="#ctx0" brushRef="#br0" timeOffset="11242.66">14160 2223 0,'-21'-22'0,"42"44"0,-63-44 0,42 1 31,21 21-15,0 0-16,1 0 0,20-21 15,0 21-15,1-21 0,20 21 0,-21-21 16,22 21-16,-1 0 0,1-21 16,-1 21-16,-20-22 0,20 22 0,1 0 15,-22 0-15,22 0 0,-22 0 0,-21 0 16,21 22-16,-20-1 0,-1-21 16,-21 21-16,21 0 0,-21 0 0,0 0 15,0 1-15,0-1 0,-21 21 0,0-21 16,-1 0-16,1 1 0,0-1 0,21 0 15,-21 0-15,0 0 16,0 0-16,21 1 0,0-1 16,21-42 15,0-1-15,0 22-16,0-21 0,0 0 0,1 0 15,-1 0-15,0 0 0,21-1 0,-21 1 16,1 0-16,-1 0 0,0 0 15,0 21-15,0 0 0,-21-21 0,0 42 32,0 0-17,0 0-15,0 0 0,0 0 16,0 1-16,0-1 0,0 0 0,0 0 16,0 0-16,0 0 0,0 1 15,0-1-15,0 0 0,21-21 16,1 0-16,-1 21 0,0-21 0,0 0 15,0 0-15,22 0 0,-22 0 0,21 0 16,-21-21-16,0 21 0,1-21 16,20 0-16,-21-1 0,0 1 0,0 0 15,22 0-15,-22 0 0,0 0 0,-21-1 16,21 1-16,0 0 0,-21 0 16,22 21-16,-22 21 31,-22 0-16,22 0-15,-21 1 0,21-1 0,0 0 16,0 0-16,0 21 0,0-20 0,0-1 16,0 0-16,0 0 0,0 0 15,0 0-15,21-21 0,1 0 16,-1 0-16,0 0 0,0 0 0,21 0 16,-20 0-16,20 0 0,-21-21 0,0 0 15,22 21-15,-1-21 0,-21 0 16,0 0-16,22-1 0,-22 1 0,0 0 15,0-21-15,0 21 0,0-1 16,1 1-16,-22 0 16,21 0-16,-21 42 47,-21 0-47,21 0 0,0 1 0,-22 20 15,1 0-15,21-21 0,-21 43 0,21-22 16,0 1-16,0 20 0,-21-21 0,0 149 15,21-128 1,0 22-16,0 0 0,-21-1 0,21 1 16,-22-21-16,1 20 0,21 1 0,-21-22 15,0 22-15,0-21 0,0-1 16,-1 1-16,-20-22 0,21 21 16,-21-20-16,-1-1 0,22-21 0,-21 0 15,-1 1-15,-62-22 16,62 0-16,1-22 0,21 22 0,-22-42 15,22 21-15,0 0 0,0-22 0,21 1 16,0 21-16,0-21 0,0-1 16,0-20-16,0 20 0,0 1 0,0 0 15,0-22-15,21 22 0,0-22 0,0 1 16,1 21-16,20-22 0,-21 1 0,21 20 16</inkml:trace>
  <inkml:trace contextRef="#ctx0" brushRef="#br0" timeOffset="12106.61">18076 2138 0,'0'0'0,"0"-21"0,64-64 16,-43 64-16,0 0 0,0 0 15,-21-1-15,0 1 0,0 42 32,0 1-32,-21-1 0,0 21 15,21-21-15,-21 22 0,21-22 16,0 21-16,0-21 0,-21 22 0,21-22 16,0 0-16,-22 21 0,22-21 15,0 1-15,0-1 0,-21 0 16,21 0-16,0-42 47,0 0-47,0 0 0,0-1 15,0 1-15,21-21 0,1 21 0,-1 0 16,0-22-16,-21 22 0,42-21 0,-21 21 16,1-22-16,-1 22 0,0 0 15,21 0-15,-21 21 0,22 0 16,-22 0-16,21 0 0,-21 21 0,22-21 15,-22 42-15,0-21 0,0 1 16,-21-1-16,0 21 0,0-21 0,0 0 16,0 22-16,0-22 0,0 0 0,0 0 15,0 0-15,0 1 0,0-1 16,-21-21-16,21 21 16,-21-21-16,21-21 31,0 0-31,0-1 15,0-20-15,21 21 0,21 0 16,-20-22-16,-1 22 0,21-21 16,0 0-16,-20-1 0,20 22 0,0 0 15,-21 0-15,22 0 0,-22-1 16,0 22-16,0 0 0,0 0 0,1 22 16,-1-1-16,-21 21 0,0-21 0,0 0 15,0 22-15,0-22 0,0 21 16,0-21-16,0 1 0,0-1 0,0 0 15,0 0-15,0 0 0,-21 0 0,21 1 16,0-1-16,0 0 16,-22-21-16,22 21 15,22-42 1,-1 21-16</inkml:trace>
  <inkml:trace contextRef="#ctx0" brushRef="#br0" timeOffset="13058.81">19325 2201 0,'21'0'31,"-21"-21"-31,21 21 16,1-21-16,-1 21 0,0 0 16,21-21-16,-21 21 0,22-21 0,-1 21 15,-21-21-15,22-1 0,-22 1 16,0 21-16,0-21 0,0 0 15,-21 0-15,0 0 0,0-1 0,0 1 16,0 0-16,-21 21 0,0 0 16,0 0-16,-22 0 0,1 0 15,21 21-15,-21 0 0,-1 22 0,1-22 16,21 21-16,-22-21 0,22 22 0,0-22 16,0 21-16,0-21 0,21 1 15,0-1-15,0 21 0,0-21 0,42 0 16,-21 1-16,0-1 15,22-21-15,-1 0 0,0 0 16,22 0-16,-22 0 0,22 0 0,-1 0 16,-20 0-16,20-21 0,-21 21 0,22-22 15,-22 1-15,1 0 0,-22 0 16,21 0-16,-21 0 0,22-1 0,-22 1 16,0 0-16,-21-21 0,21 21 15,-21-1-15,0 44 31,-21-1-31,21 0 0,-21 0 16,0 21-16,21-20 0,0-1 0,-22 21 16,22-21-16,-21 0 0,21 22 15,0-22-15,0 0 0,0 0 0,-21 0 16,21 1-16,0-44 47,0 1-47,0 0 0,0 0 0,21 0 15,-21 0-15,21-1 0,1 1 0,-1 0 16,0-21-16,21 21 0,-21-22 16,1 22-16,20 0 0,-21-21 0,0 20 15,22 22-15,-43-21 0,21 21 0,0 0 16,0 0-16,-21 21 16,0 1-16,0-1 0,0 0 15,0 0-15,0 0 0,0 0 16,0 1-16,0-1 0,0 0 0,0 0 15,0 0-15,0 0 16,21-21 31,0-21-47,1 21 0,-1-21 0,0 0 16,0 0-16,0 0 0,22-22 0,-1 22 15,-21 0-15,21-21 16,-20 20-16,20 1 0,-21 0 0,0 0 0,0 21 15,1 0-15,-1 0 0,-21 21 32,0 0-32,0 0 0,0 1 0,0 20 15,0-21-15,0 21 0,0-20 0,0-1 16,-21 21-16,-1-21 0,22 22 16,-21-22-16,21 0 0,0 0 0,0 0 15,0 0-15,21-21 16,1 0-1,-1 0-15,0-21 0,0 0 0,0 0 16,22 0-16</inkml:trace>
  <inkml:trace contextRef="#ctx0" brushRef="#br0" timeOffset="14381.35">21463 1693 0,'0'-42'0,"0"84"0,0-126 0,0 63 0,0-1 16,0 1-16,0 0 0,0 0 0,0 42 31,-21 0-31,0 0 0,21 1 0,0 20 16,-22 0-16,22 1 0,-21-1 0,0 0 15,21 22-15,0-22 0,-21 22 16,0-22-16,0 0 0,21 1 0,-22 20 16,1-21-16,21 1 0,0-22 15,-21 21-15,0 1 0,21-22 16,0 0-16,0 0 0,0 0 0,0 0 15,-21-21-15,21-21 32,0 0-32,0-21 15,21 21-15,-21-1 0,21 1 16,0 0-16,0 0 0,1 0 0,20 0 16,-21-1-16,0 1 0,22 21 0,20 0 15,-42 0-15,0 0 16,22 0-16,-22 0 0,21 0 0,-21 21 15,1 1-15,-1-22 0,0 21 0,0 0 16,-21 0-16,0 0 0,0 0 16,0 1-16,0-1 0,-21 0 15,0 0-15,-22-21 0,22 0 16,-21 21-16,21-21 0,-22 0 0,22 0 16,-21 0-16,21 0 0,-22 0 15,22 0-15,0 0 0,0-21 0,0 21 16,21-21-16,-21 21 0,21-21 15,0 42 17,0 0-17,21 0 1,0-21-16,0 21 0,0-21 0,0 0 16,1 22-16,20-22 0,0 0 0,1 0 15,-1 0-15,0 0 0,1 0 16,20 0-16,-21 0 0,1 0 0,-1 0 15,-21-22-15,22 1 0,-22 0 0,21 0 16,-21 0-16,0 0 0,1-22 16,-1 22-16,0-21 0,-21 21 0,0-22 15,21 22-15,-21-21 0,0 21 0,0-1 16,21 1-16,-21 0 0,0 0 16,-21 21-1,0 21 1,21 0-16,-21 0 0,21 1 15,-21-1-15,-1 0 0,22 0 0,0 21 16,-21-20-16,21-1 0,0 0 0,0 0 16,0 0-16,0 22 0,0-22 15,0 0-15,0 0 0,0 0 16,21-21-16,1 0 0,-1 21 16,0-21-16,0 0 0,0 0 15,0 0-15,22 0 0,-22-21 0,0 21 16,0-21-16,0 0 0,1 0 15,20 0-15,-21-1 0,0-20 0,-21 21 16,21 0-16,-21 0 0,22-22 16,-22 22-16,0 0 0,0 0 15,0 0-15,21 21 16,0 0 0,-21 21-1,21-21-15,-21 21 0,21 0 0,0 0 16,-21 0-16,0 1 0,0-1 15,0 0-15,0 0 0,0 0 0,0 0 16,0 1-16,0-1 16,0 0-16,0 0 0,0 0 0,0 0 15,22-21 1,-1 22-16,0-22 0,0 0 16,0 0-16,0 0 0,1 0 0,-1 0 15,0 0-15,21-22 0,-21 1 16,1 21-16,-1-21 0,21 0 0,-21 0 15,0-22-15,1 22 0,-1 0 0,-21-21 16,0 21-16,21-1 0,-21 1 16,0 0-16,0 0 0,0 0 15,-21 21 1,0 21 0,21 0-16,0 0 15,0 0-15,0 1 0,0-1 0,0 0 16,0 0-1,-22 0-15,22 0 0,0 1 0,0-1 16,-21-21-16,21 21 0,0 0 0,-21-21 16,0 21-16,0 0 0,0-21 15,-1 0-15,1 22 0,0-22 0,0 0 16,-21 0-16,20 0 0,1-22 0,0 1 16,-21 0-16,21 0 0,-1 0 0</inkml:trace>
  <inkml:trace contextRef="#ctx0" brushRef="#br0" timeOffset="15427.27">24977 2455 0,'21'-21'0,"-42"42"0,42-63 0,0 21 16,-21 0-16,21 0 0,-21-1 0,21 1 15,-21 0-15,0 0 16,-21 21-1,0 0-15,0 0 0,-22 21 16,22 0-16,0 0 0,-21 1 0,-1 20 16,22 0-16,-21-21 0,21 22 15,-22-1-15,22-21 0,0 22 0,21-22 16,0 0-16,0 21 0,0-21 16,0 1-16,0-1 0,21-21 15,0 0-15,22 0 0,-22 0 16,21 0-16,-21 0 0,22 0 15,-1 0-15,0-21 0,-20-1 0,20 1 16,-21 0-16,0-21 0,0 21 16,-21-22-16,0 22 0,0-21 15,0 21-15,0-22 0,0 22 0,-21-21 16,0 21-16,21-1 0,-21 1 0,21 0 16,0 0-1,21 21 1,0 0-1,0 0-15,22 0 0,-22 0 0,0-21 16,21 21-16,-20 0 0,-1 0 0,0 0 16,0 0-16,0 0 0,0 0 15,-21 21 17,0 0-32,0 0 0,0 0 15,0 22-15,-21-1 0,0 0 0,21 1 16,-21-1-16,0 22 0,21-22 15,-21 21-15,-1 1 0,1-22 0,0 22 16,21-1-16,-21 1 0,0 20 0,0-20 16,-1 21-16,1-1 0,-21 1 15,21 0-15,0-1 0,-1 1 16,-20-22-16,21 22 0,0-21 0,0-1 16,-1 1-16,1-1 0,0-21 0,21 22 0,-21-43 15,0 21-15,21-20 0,-21-1 16,21 0-16,-22-21 0,1 0 15,0 0-15,21-21 0,-21 0 16,0-22-16,21 1 0,0 0 0,0-1 16,0-20-16,0-1 0,0 22 0,0-22 15,21 1-15,0-22 0,0 22 16,0-22-16,1 22 0,-1-22 0,0 21 16,21-20-16,-21 20 0,22 1 0,-1 20 15,-21-20-15,22 21 0,-1-1 16,-21-20-16,21 42 0,1-22 0,-1 1 15,22 21-15,-22 0 0,21-1 0</inkml:trace>
  <inkml:trace contextRef="#ctx0" brushRef="#br0" timeOffset="16474.84">26564 2879 0,'0'21'0,"21"-42"32,0 21-17,1-21-15,-1-1 0,0 1 16,21 0-16,-21 0 0,22 0 16,-1-22-16,0 1 0,1 0 0,-1-1 15,0 1-15,1-21 0,-1 20 0,-21-20 16,0 20-16,22 1 0,-43 0 15,0-1-15,21 22 0,-21 0 0,0 0 16,0 0-16,-21 21 16,0 21-16,-1 0 0,1 0 15,0 0-15,0 22 0,0-1 0,0 0 16,-1 1-16,1-1 0,0 22 16,0-22-16,0 21 0,21-20 0,0-1 15,0 0-15,0 1 16,0-1-16,0-21 0,21 22 0,0-22 15,21 0-15,-20 0 0,-1-21 0,21 21 16,-21-21-16,22 0 0,-1 0 16,-21 0-16,21 0 0,1-21 0,-22 0 15,21 0-15,-21 0 0,1-1 0,20-20 16,-21 0-16,0-1 0,0 1 16,1-21-16,-1 20 0,0-20 0,-21 20 15,0 1-15,21 0 0,-21-1 16,0 22-16,0 0 0,-21 42 31,21 0-31,-21 1 0,0 20 16,-1-21-16,1 21 0,0 1 0,0 20 15,0-20-15,21-1 0,-21 0 0,-1 1 16,22-1-16,-21-21 0,21 21 16,0-20-16,0-1 0,0 0 0,0 0 15,21-42 16,1 0-15,-1 21-16,0-21 0,0-1 16,0 1-16,22-21 0,-22 21 15,0 0-15,0-1 0,0 1 0,0 0 0,1 0 16,-1 0-16,-21 42 31,0 0-31,0 0 0,0 0 0,0 1 16,0-1-16,0 0 0,21 0 15,-21 0-15,21 0 0,0 1 0,-21-1 16,21-21-16,1 21 0,-1 0 0,0-21 16,0 0-16,21 0 0,-20 0 15,-1 0-15,21 0 0,0 0 0,-20 0 16,20 0-16,-21-21 0,21 21 16,-20-21-16,20 0 0,-21 21 0,0-22 15,0-20-15,1 21 0,-22 0 16,21-22-16,-21 22 0,0 0 15,21 0-15,-21 0 0,0 0 0,-21 21 16,-22 0 0,22 21-16,0 0 0,0 0 15,21 0-15,-21 22 0,0-22 0,21 0 16,-22 0-16,22 0 0,0 0 16,0 1-16,0-1 0,0 0 0,22 0 15,-1-21-15,0 0 16,0 0-16,0 0 0,22 0 15,-22 0-15,0 0 0,21 0 16,-21 0-16,1 0 0,-1-21 0,0 0 16,0 21-16,0-21 0,-21-1 15,0-20-15,0 21 0,0 0 0,-21-22 16</inkml:trace>
  <inkml:trace contextRef="#ctx0" brushRef="#br0" timeOffset="16670.56">26945 2413 0,'-42'0'16,"84"0"-16,-127 21 0,64-21 0,0 0 0,21 21 31,21-21-31,0 0 0,22 0 16,-1 0-16,0 0 0,1 0 15,-1-21-15,0 21 0,1-21 0,-1 21 16,0-21-16,1 21 0,-22-21 0,21 0 15,-21-1-15</inkml:trace>
  <inkml:trace contextRef="#ctx0" brushRef="#br0" timeOffset="17430.59">29697 2561 0,'0'0'0,"42"0"0,-21-21 0,0 21 16,1-21-16,-22 0 0,21 21 0,0-21 15,0-1-15,-21 1 0,0 0 0,0 0 16,21 0-16,-21 0 0,0-1 16,0 1-16,-21 0 15,0 21-15,-21 0 16,20 21-16,1 0 0,-21 1 0,21-1 15,-22 0-15,22 21 0,-21 1 0,0-1 16,20 0-16,1 1 0,-21-1 16,21 0-16,0 1 0,-1-1 0,22-21 15,0 21-15,0-20 0,0-1 16,0 21-16,0-21 0,22-21 16,-1 21-16,0-21 0,0 0 0,0 0 15,22 0-15,-22 0 0,21 0 16,0 0-16,1 0 0,-1 0 0,0-21 15,1 0-15,20 0 0,-20 0 0,-1 0 16,0-22-16,1 22 0,20-21 16,-21-22-16,1 22 0,-1 0 0,-21-22 15,22 1-15,-22 20 0,21 1 0,-21-22 16,0 22-16,1 0 0,-22 21 16,0-22-16,21 22 0,-21 0 0,0 0 15,-21 42 1,-1 21-1,1-21-15,0 22 0,0-1 16,0 0-16,0 1 0,21 20 0,-22-20 16,1 20-16,0-21 0,21 1 0,0-1 15,0 0-15,0 1 0,0-1 16,-21-21-16,21 0 0,0 22 0,0-22 16,0 0-16,0 0 15,0 0-15,21-21 16,0 0-16,0 0 15,1 0-15,-1 0 0,0-21 16</inkml:trace>
  <inkml:trace contextRef="#ctx0" brushRef="#br0" timeOffset="18522.47">30967 2709 0,'21'-21'0,"-42"42"0,63-63 16,-21 0-16,-21 21 0,0-1 15,21 1-15,-21 0 0,0 0 0,0 0 16,0 0-16,0-1 0,-21 22 16,0 0-16,0 0 15,0 0-15,0 0 16,-22 22-16,22-1 0,0 0 0,0 0 16,0 21-16,-22-20 0,22 20 0,0-21 15,0 21-15,0-20 0,-1-1 16,1 21-16,0-21 0,21 0 0,-21 1 15,21-1-15,0 0 0,0 0 16,0 0-16,21-21 0,21 0 16,-20 0-16,-1 0 0,0 0 0,21 0 15,-21 0-15,1 0 0,20-21 16,-21 0-16,21 0 0,-20 0 0,-1-1 16,21-20-16,-21 21 0,0-21 15,22 20-15,-22-20 0,0 21 16,0 0-16,-21 0 0,0-1 15,0 1-15,21 21 0,-21 21 16,-21 1 0,0-1-16,21 0 0,0 21 15,0-21-15,0 22 0,0-22 0,0 0 16,0 21-16,0-20 0,0-1 16,0 0-16,21 0 0,0-21 0,1 21 15,-1 0-15,0-21 0,0 0 16,0 0-16,22 0 0,-22 0 0,21 0 15,0 0-15,-20 0 0,20 0 16,0 0-16,1-21 0,-22 0 16,21 0-16,-21 0 0,22 0 0,-22-1 15,0-20-15,0 21 0,0-21 16,-21 20-16,21 1 0,-21 0 0,0 0 16,0 0-16,-21 21 15,21 21 1,-21-21-16,21 21 0,-21 21 15,21-20-15,0-1 0,0 0 0,0 0 16,0 0-16,0 0 0,0 1 16,0-1-16,0 0 0,0 0 0,0 0 15,-21-21 32,0 0-47,-1 0 16,22-21-16,-21 0 0,0 0 15,0 21 1,42 0 15,0 0-31,0 21 16,1-21-16,-1 0 0,0 0 0,0 0 16,0 0-16,0 0 15,22 0-15,-22 0 0,21 0 0,1 0 16,-1-21-16,-21 0 0,21 21 15,1-22-15,-22 1 0,21-21 0,-21 21 16,22-22-16,-22 1 0,0 0 16,0-1-16,0 1 0,-21 0 0,0 21 15,0-22-15,0 22 0,0 0 16,0 0-16,0 42 16,-21 0-1,21 21-15,0-20 0,0 20 0,0 0 16,0 1-16,0-1 0,0 0 15,0 1-15,0-22 0,0 21 0,0 0 16,0-20-16,0-1 16,0 0-16,0 21 0,-21-21 15,0 1-15,0-22 0,0 21 16,-1-21-16,-20 0 0,21 0 0,-21 21 16,-1-21-16,1 0 0,-22 0 15,22 0-15,-21 0 0,-22 0 0,21 0 16</inkml:trace>
  <inkml:trace contextRef="#ctx0" brushRef="#br0" timeOffset="19971.21">5016 4191 0,'22'0'0,"-1"0"15,0 0 1,-21-21-16,21 0 15,0 0-15,-21-1 0,0 1 16,0 0-16,0 0 0,0 0 16,0 0-16,0-1 0,0 1 15,-21 21-15,-21-21 0,21 0 0,-22 21 16,1-21-16,0 21 0,-1 0 0,-20 0 16,20 0-16,-20 0 0,21 21 15,-22-21-15,22 42 0,21-21 0,-22 22 16,22-1-16,0 22 0,0-22 15,21 21-15,0-20 0,0-1 16,0 0-16,0 1 0,21-1 0,0 0 16,0-20-16,22-1 0,-1-21 15,0 21-15,1-21 0,-1 0 0,0 0 16,1 0-16,-1-21 0,0 21 0,1-21 16,-1-22-16,0 22 0,22-21 15,-22 21-15,0-22 0,1-20 0,-1 20 16,22-20-16,-22 21 0,21-22 0,-20 1 15,-1-1-15,22 1 0,-22-1 16,-21 1-16,0-1 0,0 22 16,-21-22-16,0 22 0,0 0 15,0-1-15,0 22 0,-21 0 0,0 0 16,0 21-16,0 0 0,0 0 0,-22 21 16,22 21-16,-21-21 0,21 22 15,-22-1-15,22 0 0,-21 22 0,21-22 16,-22 22-16,22-22 0,0 22 0,0-1 15,21 1-15,0-1 0,0 1 16,0-22-16,0 21 0,0-20 0,0-1 16,21-21-16,0 22 0,0-22 0,0 0 15,22 0-15,-1-21 0,0 0 16,1 0-16,-1 0 0,0 0 0,22 0 16,-22 0-16,22-21 0,-1 0 15,1 0-15,-22-1 0,0 1 16,22 0-16,-43-21 0,21-1 0,-20 22 15,-1-21-15,-21 0 0,0 20 0,0-20 16,0 21-16,0 0 0,0 0 16,-21 21-16,-1 0 0,1 0 15,0 21-15,0 0 0,0 0 16,0 21-16,-1-20 0,22 20 0,-21-21 16,21 21-16,0-20 0,0-1 0,0 0 15,0 0-15,0 0 0,0 0 16,0 1-16,21-1 0,1-21 0,-1 21 15,0-21-15,0 0 0,0 0 16,0 0-16,1 0 0,-1 0 16,0 0-16,0 0 0,0-21 15,22 0-15,-22-1 0,21 1 0</inkml:trace>
  <inkml:trace contextRef="#ctx0" brushRef="#br0" timeOffset="21866.89">6667 4085 0,'22'-21'0,"-44"42"0,86-63 16,-64 21-16,21 0 0,-21-1 15,0 1-15,0 0 0,-21 21 16,0 0-16,0 0 0,-1 0 0,1 0 16,0 0-16,-21 0 0,21 21 15,-22 0-15,22 1 0,0-1 16,0 21-16,0-21 0,-1 22 0,22-1 16,0-21-16,0 21 0,0 1 15,0-22-15,0 21 0,0-21 0,0 1 16,22-1-16,-1 0 0,0 0 0,0-21 15,21 21-15,-20-21 0,20 0 16,0 0-16,-21 0 0,22 0 0,-1-21 16,0 21-16,1-21 0,-22 0 0,21 0 15,1-22-15,-1 22 0,-21-21 0,21-1 16,-20 1-16,20-21 0,-21 20 16,0-20-16,22-1 0,-22 1 0,0 20 15,0-20-15,0-1 0,0 22 16,-21 0-16,0-1 0,22 1 15,-22 0-15,0 21 0,0-1 0,21 22 16,-42 22 0,-1-1-16,22 0 15,-21 21-15,0-21 0,0 22 0,21-1 16,-21 22-16,0-22 0,21 0 16,-22 22-16,22-1 0,0-20 0,0 20 15,0 1-15,0-22 0,0 0 0,0 1 16,0-1-16,0 0 0,0-21 15,22 22-15,-1-22 0,0 0 16,0 0-16,0-21 0,0 0 0,1 21 16,-1-21-16,21 0 0,0 0 0,1 0 15,-1-21-15,0 0 0,1 21 16,-1-21-16,0 0 0,1 0 0,-1-22 16,0 22-16,-20-21 0,20-1 0,-21 1 15,0 0-15,0-1 0,-21 1 16,0 21-16,0-21 0,0 20 0,0 1 15,0 0-15,-21 0 0,0 21 0,0 0 16,0 0-16,-22 0 0,22 0 16,-21 21-16,21 0 0,-22 0 0,1 22 15,21-1-15,0-21 0,-22 22 16,22-1-16,0-21 0,21 21 16,0 1-16,0-22 0,0 0 0,0 0 15,0 0-15,0 1 0,0-1 0,0 0 16,21-21-16,0 0 0,1 0 15,-1 0-15,0 0 0,21 0 0,-21 0 16,1 0-16,20-21 0,-21 0 0,0 21 16,22-22-16,-22 1 0,0-21 0,0 21 15,0 0-15,0-22 0,1 1 16,-22 21-16,0-22 0,21 1 0,-21 21 16,0-21-16,0 20 0,0 1 15,-21 42 16,-1 1-31,1 20 0,21-21 16,0 21-16,0-20 0,0 20 16,0-21-16,0 21 0,0-20 0,0 20 15,0-21-15,0 0 0,0 0 0,21 1 16,1-1-16,-1 0 16,0-21-16,0 0 0,0 0 0,0 0 15,1 0-15,-1 0 0,0 0 0,21 0 16,-21-21-16,1 0 0,-1-1 15,0 1-15,0 0 0,0 0 16,0 0-16,1 0 0,-1-22 0,0 22 16,-21-21-16,0 21 0,0-22 0,0 22 15,0 0-15,0 0 0,0 0 16,0-1-16,-21 22 0,0 0 16,21 22-16,0-1 0,0 0 15,0 0-15,0 21 0,0-20 16,0-1-16,0 21 0,0-21 0,0 0 15,21 22-15,-21-22 0,21 0 0,-21 0 16,0 0-16,0 1 0,0-1 16,0 0-16,21 0 0,-21 0 15,21-21 1,0 0-16,1 0 0,-1 0 0,0 0 16,0 0-16,0 0 0,22-21 15,-22 21-15,21-21 0,-21 21 0,22-21 16,-1 0-16,-21 21 0,21-22 0,-20 1 15,20 0-15,-21 0 0,0-21 16,0 20-16,-21-20 0,0 21 0,22-21 16,-22 20-16,0-20 0,0 21 0,0 0 15,-22 21-15,1 0 16,0 0-16,0 0 0,0 21 16,0 0-16,-1 0 0,1 0 15,0 1-15,0 20 0,0-21 0,0 21 16,21-20-16,0-1 0,0 21 15,0-21-15,0 0 0,0 1 0,0-1 16,21 0-16,0 0 0,0-21 0,0 21 16,0-21-16,22 0 0,-22 0 15,21 0-15,1 0 0,-1 0 0,0 0 16,22 0-16,-22 0 0,0 0 0,1-21 16,20 21-16,-20-21 0,-1 0 15,-21 0-15,21-1 0,1 1 0,-22 0 16,0 0-16,21-21 0,-42 20 15,22-20-15,-22 21 0,0-21 0,0 20 0,0 1 16,0 0-16,0 0 16,-22 21-16,1 0 0,0 0 0,0 0 15,0 0-15,0 0 0,-22 0 0,22 21 16,-21 0-16,21 0 0,-22 1 0,1 20 16,21-21-16,0 21 0,-22-20 15,43-1-15,-21 21 0,21-21 0,0 22 16,0-22-16,0 21 15,0-21-15,21-21 0,-21 21 0,21-21 16,1 0-16,-1 0 0,21 0 16,-21 0-16,0 0 0,22 0 0,-1-21 15,-21 0-15,22 21 0,-22-21 0,21-21 16,0 20-16,-20 1 0,20-21 16,-21 0-16,0-22 0,0 22 0,1-22 15,-1 1-15,0-1 0,0 1 0,0-1 16,-21 1-16,0-1 0,21 1 15,-21-1-15,0 22 0,0 0 0,0-1 16,0 22-16,0 0 0,0 0 0,-21 21 16,0 21-1,0 0-15,0 21 0,0-20 0,-1 20 16,1 0-16,-21 1 0,21-1 16,21 0-16,-21 22 0,21-22 0,0 22 15,0-22-15,0 21 0,0-20 16,0-1-16,0 0 0,21 22 0,0-43 15,-21 21-15,63 43 16,-63-64-16,22 0 0,-1 1 16,0-22-16,-21 21 0,21-21 15,0 0-15,0 0 0,1 0 0,20 0 16,0 0-16,-21-21 0,22 21 0,-1-22 16</inkml:trace>
  <inkml:trace contextRef="#ctx0" brushRef="#br0" timeOffset="22650.71">11536 4085 0,'0'0'0,"0"-21"0,0 0 0,21-85 15,-21 85-15,0 0 0,0-22 16,0 22-16,0 0 0,0 0 15,0 0-15,-21 0 0,0 21 16,-1-22-16,1 22 0,0 0 0,0 0 16,0 22-16,0-1 0,-22-21 15,22 42-15,-21-21 0,21 0 16,-1 22-16,-20-22 0,21 21 0,0 1 16,21-1-16,-21 0 0,21-21 0,0 22 15,0-22-15,0 21 0,0-21 16,0 1-16,0-1 0,0 0 0,21 0 15,0-21-15,0 21 0,0-21 16,0 0-16,1 0 0,-1 0 0,0-21 16,0 21-16,0-21 0,0 0 15,1 0-15,-1-1 0,0 1 0,0 0 16,-21-21-16,21-1 0,0 22 0,-21-21 16,0 0-16,22-1 0,-22 22 0,21 0 15,-21 0-15,0 0 16,0-1-16,-21 44 31,-1-1-31,1 0 16,21 0-16,-21 21 0,0-20 0,21 20 15,0 0-15,-21 1 0,21-22 0,0 21 16,0-21-16,0 22 0,0-22 0,0 0 16,0 0-16,21 0 0,0 0 15,-21 1-15,21-22 0,0 0 0,1 0 16,-1 0-16,21 0 0,-21 0 0,0 0 15,22 0-15,-22-22 0,21 1 0,-21 0 16,22 0-16,-22 0 16,21 0-16,1-22 0,-22 22 0,0-21 15,0-1-15,0 22 0,0-21 0,-21 21 16,0-22-16,0 22 0,0 0 16,-21 21-1,0 0-15,0 21 0,21 0 0,-21 1 16,21-1-16,-21 0 0,21 0 0,0 21 15,0-20-15,0-1 0,0 0 16,0 0-16,0 21 0,21-20 16,-21-1-16,0 0 0,21-21 15,-21 21-15,0 0 0,-21-21 16,0 21-16,-1-21 16,1 0-16,-21 0 0,21 0 0,-22 0 15,22 0-15,-21 0 0,21-21 0,0 0 16,-1 21-16</inkml:trace>
  <inkml:trace contextRef="#ctx0" brushRef="#br0" timeOffset="23178.8">14711 3620 0,'21'-22'0,"-42"44"0,42-65 0,-21 22 15,21-21-15,-21 21 0,0-1 0,0 1 16,0-21-16,0 21 0,0 0 16,-21-1-16,0 22 15,0 22-15,-1-1 16,22 21-16,0 0 0,0 1 15,0 20-15,-21 1 0,21-22 0,0 22 16,0 20-16,-21-20 0,21-1 0,-21 1 16,21 20-16,-21-20 0,21-22 15,-21 22-15,-1-22 0,22 22 16,0-22-16,-21-21 0,21 21 0,-21-20 16,21-1-16,0 0 0,-21-21 0,21 21 15,0-42 1,0 0-1,0 0-15,0-1 0,-21-20 0,21 21 16</inkml:trace>
  <inkml:trace contextRef="#ctx0" brushRef="#br0" timeOffset="23462.97">14372 3852 0,'0'-42'16,"0"84"-16,0-126 0,0 41 0,0 1 15,0 0-15,0-1 0,21 1 0,0 0 16,1 21-16,20-22 0,-21 22 15,21 0-15,-20 21 0,20 0 0,0 0 16,1 0-16,20 21 0,-21 0 0,1 22 16,-1-22-16,-21 21 0,0 0 15,-21 1-15,0-1 0,0-21 0,0 22 16,-21-1-16,0-21 0,-21 21 0,21-20 16,-22-1-16,22 21 0,-21-21 15,-1 0-15,22 1 0,0-1 0,-21 0 16,21 21-16,-1-42 15,22 21-15,0 1 16,22-22 0,-1 0-16,0 0 0,0 21 15,0-21-15</inkml:trace>
  <inkml:trace contextRef="#ctx0" brushRef="#br0" timeOffset="24238.53">14901 4297 0,'0'21'0,"0"-42"0,21 42 47,1-42-47,-1 21 0,0-21 15,0 0-15,21-1 0,-20 1 16,20 0-16,-21-21 0,21 21 16,1-22-16,-1 22 0,0-21 0,-20-1 15,20 22-15,-21-21 0,0 21 0,-21 0 16,0-1-16,0 1 0,0 0 0,-21 21 15,0 0-15,-21 0 16,20 0-16,-20 21 0,21 0 0,-21 1 16,20-1-16,1 0 0,0 0 0,0 0 15,0 22-15,21-22 0,0 0 16,0 21-16,0-21 0,0 1 0,0-1 16,0 0-16,21 0 0,0 0 15,0 0-15,0 1 0,1-22 16,-1 21-16,0-21 0,0 0 0,0 21 15,0-21-15,1 0 16,-1 0-16,0 0 16,0 0-1,0 0-15,0 0 0,-21-21 16,22 21-16,-1-21 0,0-1 0,0 1 16,0 0-16,22 0 0,-22 0 15,0 0-15,0-1 0,21 1 0,-20 0 16,-1 0-16,0 0 0,-21 0 15,21 21-15,-21-22 0,21 22 0,-21 22 32,0-1-32,-21 0 15,0 0-15,21 0 0,-21 22 0,21-22 16,0 0-16,-21 0 0,21 21 16,0-20-16,0-1 0,0 0 0,0 0 15,0 0-15,0 0 0,21-21 16,0 0-16,0 0 15,0 0-15,0 0 0,1 0 16,-1 0-16,21 0 0,-21-21 0,0 0 16,1 21-16,-1-21 0,0 0 0,0-22 15,0 22-15,-21 0 16,0-21-16,0 21 0,0-22 0,0 1 16,0 0-16,0 20 0,-42-20 0,42 21 15,-42 0-15,20 0 0,1 21 0,0 0 16,0-22-16,0 22 0,0 0 15,-1 0-15,1 0 0,0 22 0,0-22 16,0 21-16,21 0 0,-21-21 16,21 21-16,0 0 15,21-21 1,0 0-16,0 0 0,21 0 0</inkml:trace>
  <inkml:trace contextRef="#ctx0" brushRef="#br0" timeOffset="24538.79">16616 3471 0,'21'-21'15,"-42"42"-15,42-63 0,-21 21 0,21-21 0,-21 20 16,0 44 0,-21-1-16,0 0 15,21 21-15,-21 1 0,-1-1 0,1 0 16,0 1-16,-21-1 0,21 0 15,-1 1-15,1 20 0,0-21 16,-21 1-16,21-1 0,21 0 0,-22 1 16,1-1-16,21 0 0,0-20 0,-21 20 15,21-21-15,0 0 0,0 0 16,0 1-16,21-22 16,0 0-1,1-22 1,-22 1-16,0 0 0,0 0 0,0 0 15</inkml:trace>
  <inkml:trace contextRef="#ctx0" brushRef="#br0" timeOffset="24728.94">16235 3874 0,'0'0'0,"-21"0"0,42 0 63,0 0-63,0 0 15,0 0-15,0-22 0,1 22 16,-1 0-16,0 0 16,-21-21-16,21 21 0,0 0 15,-21-21-15,21 21 16</inkml:trace>
  <inkml:trace contextRef="#ctx0" brushRef="#br0" timeOffset="26619.14">16510 4001 0,'0'0'0,"0"21"0,21 0 0,-21 0 16,0 0-16,21 0 0,-21 1 16,21-22-16,1 21 0,-1-21 15,0 0-15,0 0 0,21 0 0,-20 0 16,-1 0-16,21 0 0,-21-21 0,22-1 16,-22 22-16,0-21 0,0 0 15,0 0-15,-21-21 0,21 20 0,-21 1 16,0 0-16,0 0 0,0-21 0,0 20 15,0 1-15,-21 21 0,0-21 16,0 21-16,0 0 16,0 0-16,-1 0 0,1 0 0,0 21 15,0 0-15,0 1 0,0-1 0,-1 0 16,1 0-16,21 21 0,-21 1 16,21-22-16,0 21 0,0-21 0,0 22 15,0-22-15,0 0 0,0 0 0,21 0 16,0 1-16,1-1 0,-1 0 15,0-21-15,0 0 0,0 0 0,0 0 16,22 0-16,-22 0 0,0 0 0,21 0 16,-20-21-16,-1 0 0,21-1 15,-21 1-15,22 0 0,-22 0 16,0 0-16,21-22 0,-21 1 0,22 21 16,-22-21-16,0 20 0,0-20 0,0 21 15,1 0-15,-1 0 0,-21-1 16,21 22-16,-21-21 0,21 21 15,-21 21 17,0 1-32,0-1 15,0-42 63,0-1-62,-21 22 0,0 0-16,0 0 15,-1 0 1,1 22-16,0-1 0,0 0 16,21 0-16,-21 21 0,21-20 0,-21-1 15,21 21-15,0-21 0,0 0 0,0 22 16,0-22-16,0 0 15,21 0-15,0 0 0,0 1 0,-21-1 0,21 0 16,0-21-16,1 0 0,20 21 16,-21-21-16,0 0 0,0 0 15,1 0-15,20 0 0,-21-21 0,0 21 16,22-21-16,-22 0 0,21-1 0,-21 1 16,0-21-16,1 21 0,-1-22 0,0 1 15,0 0-15,0-1 0,0 1 16,1 0-16,-1-1 0,-21 1 15,21 0-15,0-1 0,-21 1 0,0 0 0,21-1 16,0 1-16,-21 21 0,0-21 16,22 20-16,-22 1 0,0 0 0,0 0 15,0 42 17,0 0-32,0 0 0,0 22 0,-22-22 15,22 21-15,-21-21 0,21 22 16,-21-1-16,21 0 0,0-20 0,0 20 15,0 0-15,0 1 0,0-1 0,0 0 16,0 1-16,0-1 0,0-21 0,0 21 16,0 1-16,0-22 0,0 21 15,0-21-15,0 1 0,21-1 0,0 0 16,1 0-16,-1-21 0,0 21 16,0-21-16,21 0 0,-20 0 15,-1 0-15,21 0 0,-21-21 16,22 0-16,-22 0 0,21 0 0,-21-1 15,22 1-15,-22 0 0,0-21 0,0-1 16,0 1-16,-21 0 0,0 21 16,21-22-16,-21 22 0,0 0 0,0 0 15,-21 21 1,0 0-16,0 0 16,0 21-16,0 0 0,-1 21 0,1-20 15,0 20-15,21-21 0,0 21 0,-21-20 16,21-1-16,0 21 0,0-21 15,0 0-15,0 1 0,0 20 16,21-21-16,0 0 0,0-21 0,1 21 16,20 1-16,-21-22 0,21 0 0,-20 21 15,20-21-15,0 0 0,1 0 16,-22 0-16,21 0 0,0 0 0,1-21 16,-1-1-16,-21 22 0,22-21 0,-1 0 15,-21 21-15,21-21 0,-20-21 16,-1 20-16,0 1 0,0 0 0,0-21 15,0 21-15,-21-22 0,0 22 0,0 0 16,0 0-16,0 0 0,0-1 0,0 1 31,-21 21-31,0 0 0,0 0 0,0 21 16,0-21-16,-1 22 0,1-1 0,0 0 16,0 0-16,0 21 0,0-20 15,-1-1-15,22 0 0,0 21 0,0-21 16,0 22-16,0-22 0,0 0 15,0 0-15,0 0 16,22-21-16,-1 0 16,0 0-16,0 0 0,0 0 15,0 0-15,1 0 0,-1-21 0,0 21 16,0-21-16,0 0 0,0-21 16,1 20-16,-22-20 0,21 0 0,0-1 15,0 1-15,0 0 0,0-1 16,1-20-16,20 21 0,-21-1 0,0 1 15,-21-22-15,21 22 0,1 0 16,-1-1-16,0 1 0,-21 21 0,0-21 16,0 20-16,0 1 0,0 0 15,0 0-15,0 42 16,0 0 0,-21 0-16,0 1 0,21 20 15,-22-21-15,22 21 0,-21-20 0,21 20 16,-21 0-16,21 1 0,0-1 0,0 0 15,0 1-15,0-1 0,0 0 16,0 1-16,0-1 0,0 0 16,0-21-16,0 22 0,0-22 0,0 21 15,0-21-15,0 1 0,21-22 0,0 21 16,1-21-16,-1 0 16,0 0-16,21 0 0,-21 0 15,1 0-15,-1 0 0,0 0 0,0 0 16,0 0-16,0 0 0,22 0 15,-43-21-15,21 21 0,0-22 0,-21 1 16,21 0-16,-21 0 16,0 0-16,0 0 15,0-1-15,0 1 16,0 0-16,0 0 0,0 0 0,-21 0 16,0-1-16</inkml:trace>
  <inkml:trace contextRef="#ctx0" brushRef="#br0" timeOffset="26970.5">18203 3683 0,'-42'21'0,"84"-42"0,-105 42 0,42-21 0,-1 0 16,1 0-16,42 0 31,1 0-31,-1 0 0,21 0 16,-21 0-16,22 0 0,-1 0 0,0 0 15,1 0-15,-22 0 0,21 0 16,-21 0-16,22 0 0,-22 0 0,0 0 16,0 0-16,0 0 15</inkml:trace>
  <inkml:trace contextRef="#ctx0" brushRef="#br0" timeOffset="28466.44">21357 3514 0,'42'-21'0,"-84"42"0,106-42 0,-1-22 16,-42 22-16,0 0 15,-21 0-15,22 0 0,-22-1 0,0 1 16,0 0-16,0 0 0,0 0 15,0 0-15,0-1 0,-22 1 0,1 21 16,0 0-16,0 0 0,0 0 16,-22 0-16,22 0 0,-21 21 15,0 1-15,20-1 0,-20 0 0,0 21 16,21 1-16,-22 20 0,22-21 0,0 1 16,0 20-16,-22-20 0,43-1 15,-21 0-15,21 1 0,0-1 0,0 0 16,0 1-16,0-1 0,21-21 0,1 21 15,-1-20-15,0-1 0,0 0 16,0 0-16,22-21 0,-22 0 0,21 0 16,0 0-16,-20 0 0,62 0 15,-41 0-15,-1-21 0,0 21 16,1-21-16,-1 0 0,0-1 16,-21 22-16,1-21 0,-1 0 0,0 0 15,-21 0-15,21 0 0,-21-1 16,0 1-16,0 0 0,0 0 0,0 0 15,0 0-15,-21 21 0,0 0 0,0 0 16,-1 0-16,1 0 0,0 0 16,0 0-16,0 21 0,0-21 0,-22 21 15,22 0-15,0 21 0,0-20 0,0-1 16,-1 0-16,1 21 0,21-21 16,0 1-16,0-1 0,0 0 0,0 0 15,0 0-15,0 0 0,21-21 16,1 0-16,-1 22 0,0-22 0,0 0 15,0 0-15,22 0 0,-22 0 16,0-22-16,21 1 0,-21 21 0,22-21 16,-22 0-16,0 0 0,0 0 0,22-1 15,-22 1-15,0 0 0,-21 0 16,21 0-16,0 0 0,-21-1 0,0 1 16,0 42 15,0 1-31,-21-1 15,21 0-15,-21 0 0,21 21 0,0-20 16,0-1-16,0 0 16,0 21-16,0-21 0,21 1 0,0-1 15,0 0-15,1-21 0,-1 21 0,21-21 16,-21 0-16,0 0 0,22 0 16,-22 0-16,0 0 0,21 0 0,-20 0 15,20-21-15,0 0 0,-21 21 0,1-21 16,20-1-16,-21 1 0,0 0 15,0-21-15,1 21 0,-1-1 16,0-20-16,-21 21 0,0 0 0,21 0 0,-21-1 16,0 1-16,21 21 0,-42 0 31,0 21-15,0 1-16,21-1 0,-21 0 0,21 0 15,0 0-15,-22 22 0,1-22 16,21 0-16,0 21 0,0-21 0,0 1 15,0-1-15,-21 0 0,21 0 0,0 0 16,0 0 0,0-42 15,0 0-31,0 0 16,0 0-16,0 0 0,21-1 15,-21 1-15,21 0 0,1 0 0,-1-21 16,0 20-16,0-20 0,0 21 0,0 0 15,22-22-15,-22 22 0,21 0 16,-21 0-16,43 0 0,-43 21 16,0 0-16,0 0 0,1 0 0,-1 0 15,0 21-15,0 0 0,-21 21 16,0-20-16,0-1 0,0 21 0,0 0 16,0-20-16,0 20 0,0-21 0,0 21 15,0-20-15,0-1 0,0 0 16,0 0-16,0 0 0,0 0 15,-21-21-15,0 0 16,0 0 0,-1-21-1,22 0-15,0 0 0</inkml:trace>
  <inkml:trace contextRef="#ctx0" brushRef="#br0" timeOffset="29515.51">24130 3535 0,'0'0'0,"21"-21"0,-21 0 16,0-1-16,0 1 0,0 0 16,0-21-16,21 21 15,-21-1-15,0 1 0,0 42 16,0 1-1,0-1-15,0 21 0,0 0 16,0 1-16,-21-1 0,21 0 0,0 22 16,0-22-16,-21 1 0,21-1 0,-21 21 15,0-20-15,21 20 0,0-20 16,-22-1-16,22 21 0,-21-20 0,0-1 16,21-21-16,0 22 0,-21-22 0,21 0 15,-21 0-15,21 0 16,0 0-16,-21-21 15,21-21 1,0 0 0,0 0-16,0 0 0,21 0 0,0-1 15,0-20-15,0 21 0,0-21 0,1 20 16,-1 1-16,21-21 0,-21 21 16,22 0-16,-22-1 0,0 1 0,21 0 15,-21 21-15,22 0 0,-22 0 0,0 0 16,0 0-16,0 21 0,1 0 0,-1 1 15,-21-1-15,0 0 0,0 0 16,0 21-16,0-20 0,0-1 0,0 0 16,0 0-16,-21 0 0,-1 0 0,22 1 15,-21-22-15,0 21 16,0 0-16,0-21 0,0 0 0,-1 21 16,1-21-16,0 0 0,0 0 15,0 0-15,0 0 0,-1 0 16,1 0-16,0 0 15,0 0-15,42 0 63,0 21-63,0-21 0,1 0 0,-1 0 16,0 0-16,21 0 15,1 0-15,-22 0 0,21 0 0,0 0 0,1 0 16,-1-21-16,0 0 0,22 21 15,-22-21-15,1 0 0,-22 21 0,21-22 16,-21 1-16,22-21 0,-22 21 16,0 0-16,0-22 0,0 1 0,-21 21 15,0-22-15,0 22 0,0 0 0,0 0 16,0 0-16,0 0 0,-21 21 16,0 0-16,0 21 0,0 0 15,-22 0-15,22 0 0,-21 22 0,21-22 16,-1 21-16,1-21 15,21 22-15,0-22 0,0 0 0,0 21 0,0-21 16,0 1-16,0-1 0,0 0 16,21-21-16,1 21 0,-1-21 0,0 0 15,0 21-15,21-21 0,-20 0 16,-1 0-16,0 0 0,0 0 0,21-21 16,-20 21-16,-1-21 0,0 0 0,0 0 15,0-1-15</inkml:trace>
  <inkml:trace contextRef="#ctx0" brushRef="#br0" timeOffset="32038.62">26606 4339 0,'22'0'15,"-44"0"-15,65 0 0,-1 0 0,-21-21 0,0 21 16,22-21-16,-22 0 0,0 0 0,-21-1 16,21 1-16,-21 0 0,0 0 15,0-21-15,0 20 0,0-20 0,0 21 16,-21-21-16,0 20 0,0-20 0,0 21 16,-1 0-16,1 0 0,0-1 15,0 1-15,-21 21 0,20 0 0,1 0 16,-21 0-16,21 0 0,0 21 0,-1 1 15,1 20-15,0 0 0,0-21 16,0 22-16,0-1 0,21 0 16,-22 1-16,22-1 0,0 0 0,0 1 15,0-22-15,0 0 0,0 21 0,22-20 16,-1-22-16,0 21 0,0 0 16,0-21-16,22 0 0,-22 0 0,21 0 15,-21 0-15,22 0 0,-22-21 0,21 0 16,-21 21-16,0-22 0,22 1 15,-22 0-15,0 0 0,0 0 0,0-22 16,1 22-16,-22 0 0,0 0 0,21-21 16,-21 20-16,21 1 15,-21 0-15,0 42 32,0 0-32,0 1 15,0-1-15,0 0 0,0 21 0,0-21 16,0 1-16,21-1 0,0 0 0,0 0 15,1 0-15,-1 0 0,0 1 16,0-22-16,0 21 0,0-21 0,1 0 16,-1 0-16,0 0 0,0 0 0,0 0 15,0 0-15,1 0 0,-1-21 16,0-1-16,0 22 0,-21-21 0,21 0 16,0 0-16,-21 0 0,22 0 0,-1-1 15,0-20-15,-21 21 16,21 0-16,0 0 0,-21-1 0,21 1 15,1 21-15,-22 21 32,0 1-17,21-1-15,-21 0 16,0-42 31,0 0-47,0-1 15,0 1 1,0 0-16,-21 21 16,-1 0-1,1 0-15,0 21 0,21 0 16,-21 1-16,0-1 0,21 0 0,0 0 16,-21 21-16,-1-20 0,22-1 15,0 21-15,0-21 0,0 0 0,0 1 16,0-1-16,0 0 0,22 0 0,-1 0 15,0 0-15,0-21 0,0 22 16,0-22-16,1 0 0,20 0 0,-21 0 16,0 0-16,0 0 0,1 0 15,-1 0-15,0 0 0,0-22 16,0 1-16,0 21 0,1-21 0,-1 0 16,-21 0-16,21 0 0,0-1 0,0 1 15,0-21-15,1 21 0,-1 0 16,-21-1-16,21 1 0,0 0 0,-21 0 15,21 21-15,-21-21 0,21 21 16,-21 21 15,22-21-31,-22 21 0,21-21 16,-21 21 0,0-42 15,21 0-16,-21 0-15,21 21 16,-21-21-16,0-1 16,-21 22 15,0 22-15,0-1-16,21 0 0,-22 0 0,1 0 15,0 0-15,0 1 0,0-1 0,21 0 16,0 0-16,-21 0 0,21 0 15,0 1-15,0-1 0,0 0 16,0 0-16,0 0 0,0 0 16,21 1-16,0-22 0,0 21 15,0-21-15,22 0 0,-22 0 0,21 0 16,0 0-16,-20 0 0,20 0 0,0 0 16,-21 0-16,22 0 0,-1 0 15,-21 0-15,22-21 0,-22-1 0,0 22 16,0-21-16,21 0 0,-20 0 0,-1 0 15,-21-22-15,21 22 0,0 0 16,-21-21-16,0 21 0,0-1 0,0 1 16,0 0-16,0 0 0,0 0 15,-21 21 1,0 0-16,0 0 0,-1 21 16,1 0-16,0 0 0,0 0 0,0 1 15,0-1-15,-1 0 0,22 0 16,0 0-16,0 0 0,0 1 0,0-1 15,0 0-15,0 0 0,0 0 0,0 0 16,22 1-16,-1-1 0,0-21 16,0 21-16,0-21 0,0 0 0,1 21 15,20-21-15,-21 0 0,21 0 0,1 0 16,-1 0-16,0 0 0,1 0 16,-1 0-16,22 0 0,-22 0 0,0 0 15,1 0-15,-1 0 0,-21-21 16,21 0-16,-20 21 0,-1-21 0,0-1 15,0 22-15,0-21 0,0 0 16,-21 0-16,0 0 0,22 0 16,-22-1-16,0 1 0,0 0 15,0 0-15,0 0 16,0 0 15,0 42 360,-22-21-188,1 0-172,0 0-15,21 21-16</inkml:trace>
  <inkml:trace contextRef="#ctx0" brushRef="#br0" timeOffset="33906.82">28892 4487 0,'0'22'16,"22"-22"15,-1 0-31,0 0 0,0 0 16,0 0-16,0-22 0,1 22 15,-1-21-15,0 21 0,21-21 0,-21 0 16,1 21-16,20-21 0,-21 0 0,21-1 16,-20 1-16,20 0 0,-21-21 15,0 21-15,0-1 0,1 1 0,-1 0 16,0 0-16,-21 0 0,21 0 0,-21-1 16,-21 22-1,0 0 1,0 22-16,-1-22 0,1 21 15,0 0-15,21 0 0,-21 0 0,21 0 16,-21 1-16,21-1 0,0 0 16,0 0-16,0 0 0,0 0 15,0 1-15,0-1 0,0 0 16,0 0-16,21-21 0,-21 21 0,21 0 16,-21 1-16,0-1 15,0 0-15,0 0 0,0 0 31,-21-21-15,0 0-16,0 0 16,-1 0-16,22-21 15,-21 21 1,42 0 46,1 0-62,-1 0 16,0 0-16,0 0 0,0 0 16,0 0-16,1 0 0,20 0 0,-21 0 15,0 0-15,22-21 0,-22 21 0,0-21 16,21 21-16,-21-21 0,22-1 16,-22 1-16,0 0 0,21-21 15,-20 21-15,-1-22 0,0 22 0,0 0 16,-21-21-16,0 20 0,0 1 15,0 0-15,0 0 16,0 42 0,-21 0-16,0 0 15,21 1-15,0-1 0,-21 0 0,21 0 16,0 0-16,0 0 0,0 1 0,0-1 16,0 0-16,0 0 0,0 0 15,0 0-15,0 1 0,0-1 16,0 0-16,0 0 31,-22-21 0,1 0-15,0 0 0,42 0 30,0 0-30,1 0-16,-1 0 0,21 0 16,-21 21-16,22-21 0,-1 0 0,-21 0 15,21 0-15,1 0 0,-1 0 16,0 0-16,-20 0 0,20 0 16,0-21-16,-21 21 0,1-21 0,-1 0 15,0 0-15,0-1 0,0-20 0,0 21 16,-21 0-16,0 0 0,0-1 15,0 1-15,0 0 0,0 0 0,-21 42 47,21 0-47,-21 0 0,0 1 16,21-1-16,0 0 0,0 0 16,0 0-16,0 0 15,0 1-15,21-1 0,0 0 16,22 0-16,-22-21 15,0 0-15,0 0 0,21 21 0,-20-21 16,20 0-16,0 0 0,1 0 16,-22 0-16,21 0 0,0 0 0,1 0 15,-1 0-15,-21 0 0,22-21 0,-22 0 16,0 21-16,21-21 0,-21 0 16,-21-1-16,22 1 0,-1 0 15,-21 0-15,0 0 16,-21 21-1,-1 0-15,1 0 0,0 0 16,0 21-16,0 0 16,0-21-16,21 21 0,-22 0 0,1-21 15,0 22-15,21-1 0,-21 0 0,21 0 16,0 0-16,0 0 16,0 1-16,21-1 15,0-21-15,0 21 16,1-21-16,-1 0 0,0 0 15,0 0-15,0 0 0,0 0 0,1 0 16,-1 0-16,0-21 0,0 0 16,0-1-16,0 1 0,22 0 0,-22 0 15,0 0-15,0-22 0,0 22 16,1-21-16,-1 0 0,21-1 16,-21-20-16,22 20 0,-22 1 0,0 0 15,0-1-15,0 1 0,0 0 16,-21 21-16,22-1 0,-22 1 0,-22 21 31,1 0-31,0 21 0,0 1 16,0-1-16,-22 0 0,22 21 15,0-21-15,-21 22 0,21-1 0,-1-21 16,1 22-16,0-22 0,21 21 16,0-21-16,0 22 0,0-22 0,0 0 15,0 21-15,0-21 0,0 1 16,21-1-16,0 0 0,1 0 15,-1-21-15,0 21 0,0 0 0,0-21 16,0 0-16,22 22 0,-22-22 0,0 0 16,0 0-16,0 0 0,1 0 15,-1 0-15,0 0 0,0 0 0,-63 21 32,21-21-17,-22 0-15,-20 0 0,-1 0 0,1 0 16,-22 0-16</inkml:trace>
  <inkml:trace contextRef="#ctx0" brushRef="#br0" timeOffset="36611.08">3535 6117 0,'0'-21'0,"0"0"16,0 0-1,0 0-15,0-1 0,0 1 16,21 0-16,-21 0 0,0 0 0,21 0 15,0-1-15,-21 1 0,21 0 16,-21 0-16,0 0 0,0 0 0,0-1 16,0 1-16,-21 21 15,0 0-15,0 0 0,0 0 16,0 0-16,-22 0 0,22 21 16,-21 1-16,21-1 0,-22 0 0,22 0 15,-21 21-15,21 1 0,-1-22 0,1 21 16,0 1-16,0-1 0,0 21 15,21-20-15,0-1 0,-21 0 0,21 22 16,0-22-16,-22 1 16,22 20-16,0-21 0,0 1 0,0-22 15,0 21-15,22-21 0,-1 22 0,21-22 16,-21 0-16,0-21 0,22 21 16,-1-21-16,0 0 0,1 0 0,-1 0 15,0 0-15,1 0 0,20-21 0,-20 0 16,-1 0-16,21 0 0,-20-1 15,-1 1-15,0-21 0,1 0 0,-1 20 16,-21-20-16,22 0 0,-22-1 16,0 1-16,0 0 0,0-1 0,-21 1 15,21 0-15,-21-1 0,0-20 16,0 21-16,0-22 0,0 22 16,-21-22-16,0 22 0,0 0 0,0-1 15,0 1-15,-22 0 0,1-1 0,0 22 16,-1 0-16,1 0 0,0 21 15,-1 0-15,1 0 0,-22 0 0,22 0 16,0 21-16,21 0 0,-22 21 16,22 1-16,0-1 0,0 22 0,0-22 15,21 21-15,0-20 0,0 20 16,0-20-16,0 20 0,0-21 0,0 1 16,0-1-16,21 0 0,0 1 0,0-1 15,0 0-15,22 1 16,-22-22-16,21 0 0,0 0 0,1 0 15,-1 1-15,0-22 0,22 0 0,-22 0 16,1 0-16,-1 0 0,21 0 16,-20-22-16,-1 1 0,0 0 0,22 0 15,-22 0-15,1 0 0,-1-1 0,0 1 16,1-21-16,-22 21 0,0 0 16,0 21-16,0-22 0,-21 1 0,21 0 15,-21 42 16,-21-21-31,21 21 16,-21 1-16,0-1 0,21 0 0,0 0 16,-21-21-16,0 21 0,21 0 15,-22 1-15,22-1 0,-21-21 0,21 21 16,0-42 31,21 0-47,-21-1 0,22 1 15,-1 0-15,-21 0 0,21 0 0,0 0 16,0-1-16,-21 1 0,21 0 0,1 0 16,-1 21-16,0-21 15,0 21-15,0 0 0,0 0 0,1 0 16,-1 0-16,0 0 16,-21 21-16,21 0 15,-21 0-15,21 0 0,-21 1 16,0-1-16,0 0 0,21 0 0,-21 0 15,0 0-15,0 1 0,22-1 16,-1 0-16,-21 0 0,21-21 0,0 21 16,0-21-16,0 0 0,1 0 15,-1 0-15,0 0 0,0 0 16,0-21-16,0 21 0,1-21 0,-1 0 16,0 0-16,0-1 0,0 1 0,0 0 15,1-21-15,-1 21 16,-21-22-16,21 22 0,0-21 0,0-1 15,-21 1-15,21 0 0,-21-1 0,22 1 16,-22 0-16,0-1 0,0 1 16,0 0-16,0-1 0,0 1 0,0 21 15,0-21-15,0 20 0,0 1 16,0 42 0,0 1-1,-22 20-15,1 0 0,21-21 16,-21 22-16,21 20 0,0-20 0,-21-1 15,0 0-15,21 1 0,-21-1 16,21 0-16,0 1 0,0-22 16,-22 21-16,22-21 0,0 22 0,0-22 15,0 21-15,0-21 0,0 0 0,22 1 16,-1-22-16,-21 21 0,42-21 16,-21 0-16,0 0 0,22 0 0,-22 0 15,21 0-15,-21-21 0,22-1 0,-1 22 16,-21-21-16,22 0 0,-22 0 15,21 0-15,-21 0 0,0-1 0,1 1 16,-1-21-16,0 21 0,-21 0 16,0-1-16,21 1 0,-21 42 47,0 1-47,0-1 15,-21 0-15,21 0 0,0 0 16,0 0-16,0 1 0,21-1 15,0 0-15,0-21 16,1 0-16,-1 0 0,0 0 16,0 0-16,0 0 0,22 0 0,-22 0 15,0-21-15,21 21 0,-21-21 0,1 21 16,-1-22-16,0 1 0,-21 0 16,21 0-16,-21 0 0,21 0 15,-21-1-15,0 1 0,0 0 16,0 0-16,0 0 0,0 42 47,0 0-47,0 0 0,-21 22 15,21-22-15,-21 21 0,0 0 16,21 1-16,0-1 0,-21 22 0,21-22 16,-22 21-16,22 1 0,0 21 0,0-22 15,0 1-15,0-1 0,0 22 0,0-22 16,0 1-16,0 20 0,0-20 15,-21-1-15,21 1 0,-21-22 16,0 1-16,21 20 0,-21-42 0,0 22 16,-1-22-16,-20 0 0,21 0 0,0-21 15,-22 0-15,22 0 0,-21 0 16,21-21-16,-22 0 0,22 0 0,0-22 16,0 22-16,0-21 0,0-1 0,-1-20 15,22 21-15,0-22 0,0 1 0,0 20 16,0-20-16,0-1 0,22 1 15,-1-1-15,0 22 0,0-22 16,0 1-16,0-1 0,22 1 0,-22 21 0,21-22 16,1 1-16,-1 20 15,21 1-15,-20-22 0,20 22 0,-20 0 16,20-22-16,1 22 0,20 0 0</inkml:trace>
  <inkml:trace contextRef="#ctx0" brushRef="#br0" timeOffset="37602.74">7810 6011 0,'0'0'0,"43"-42"15,-22 21-15,-21 0 16,21 0-16,0-1 0,0 1 0,1 0 15,-22 0-15,21 0 0,0 0 16,-21-1-16,0 1 0,0 42 31,0 1-31,0 20 0,0-21 16,-21 21-16,0 1 0,-1-1 0,1 0 16,0-20-16,0 20 0,0 0 0,21-21 15,-21 22-15,-1-22 0,22 0 16,-21 0-16,21 0 0,0 1 0,0-1 15,21-21 1,1 0-16,-1 0 0,0 0 16,21-21-16,-21-1 0,1 1 15,-1 21-15,0-21 0,0 0 0,21 0 16,-20 0-16,-1-1 0,-21-20 0,21 21 16,0 0-16,0 0 0,-21-1 15,0 1-15,21 21 16,-21 21-1,0 1-15,0-1 16,0 0-16,0 0 0,0 0 16,0 0-16,0 1 0,0-1 0,0 0 15,0 0-15,22 0 0,-1 0 16,0-21-16,0 0 16,0 0-16,0 0 0,1 0 15,-1 0-15,0 0 0,0 0 0,0 0 16,22 0-16,-22-21 0,0 0 0,0 21 15,-21-21-15,21 0 0,0 0 0,1-1 16,-1 1-16,-21-21 0,21 21 16,0-22-16,0 22 0,-21-21 0,0 21 15,21-22-15,-21 1 0,0 21 0,22 0 16,-22 0-16,-22 21 31,1 21-31,0 0 0,21 0 16,-21 0-16,0 22 0,21-22 0,-21 21 15,21-21-15,0 22 0,0-22 16,0 0-16,0 21 0,0-21 0,0 1 16,21-22-16,0 21 0,21 0 0,-21-21 15,1 0-15,-1 0 0,21 0 0,-21 0 16,22 0-16,-22 0 0,21 0 16,-21 0-16,22-21 0,-1 21 0,-21-21 15,21-1-15,-20 22 0,20-21 0,-21 0 16,0 0-16,22 0 0,-22 0 0,0-1 15,-21 1-15,0 0 16,0 0-16,0 0 0,-21 42 31,21 0-31,-21 0 0,-1 0 16,22 1-16,-21-1 0,21 0 16,0 0-16,0 0 0,0 0 0,0 1 15,0-1-15,0 0 0,0 0 16,21-21 15,1 0-31,-1 0 0,-21-21 16,21 0-16,-21 0 15,0-1-15,0 1 16,0 0-16</inkml:trace>
  <inkml:trace contextRef="#ctx0" brushRef="#br0" timeOffset="37810.96">9313 5652 0,'0'0'0,"0"-22"0,-42 1 16,21 21 0,21 21-16,-21-21 0,21 22 15,0-1 1,21-21 0,0 0 15,0 0-31,-21-21 15,21 21 1,0 0-16</inkml:trace>
  <inkml:trace contextRef="#ctx0" brushRef="#br0" timeOffset="38126.78">9991 5398 0,'0'0'15,"0"-22"1,0 1-16,-22 21 16,22 21-16,0 1 15,-21-1-15,0 21 0,0-21 0,21 22 16,-21 20-16,0-21 0,21 22 0,-22-1 16,1-20-16,0 20 0,0 1 15,0-22-15,0 22 0,-1-22 0,1 0 16,0 1-16,0-1 0,21 0 15,0-21-15,-21 1 0,21-1 0,0 0 0,0 0 16,0 0-16,21-21 16,0-21-1,0 0-15,0 21 0,1-21 16,20 0-16,-21-1 0,21-20 0,-20 21 16,20-21-16,0 20 0</inkml:trace>
  <inkml:trace contextRef="#ctx0" brushRef="#br0" timeOffset="39214.87">10287 5630 0,'21'-42'0,"-42"84"0,42-126 0,-21 41 16,0 22-16,0 0 0,0 0 16,0 42-1,-21 0-15,21 0 16,-21 1-16,0 20 0,21 0 16,-22 1-16,1-1 0,21 0 0,-21 22 15,0-1-15,21-20 0,-21 20 0,0-21 16,-1 22-16,22-22 0,-21 1 15,0-1-15,21 0 0,-21-21 16,21 22-16,0-22 0,0 0 0,0 0 16,0-42 15,0 0-31,21 21 0,-21-21 16,21 0-16,0-1 0,1 1 0,-1 0 15,0-21-15,0 21 0,0-1 0,0 1 16,1 21-16,-1-21 0,0 21 0,0 0 15,0 0-15,0 0 16,1 0 0,-22 21-16,0 0 15,0 1-15,0-1 0,21 0 0,-21 0 16,21 0-16,-21 0 0,0 1 16,21-1-16,0-21 15,0 0-15,-21 21 0,22-21 0,-1 0 16,0 0-16,0 0 0,0 0 15,0-21-15,1 21 0,-1-21 16,0-1-16,0 22 0,0-21 16,0 0-16,1 0 0,-1 0 0,-21 0 15,21-1-15,0 1 0,-21 0 16,21 0-16,-21 0 0,-21 42 31,0 0-15,0 0-16,21 0 0,0 1 15,0-1-15,0 0 0,0 0 16,0 0-16,0 0 0,21 1 16,-21-1-16,21-21 0,0 0 15,0 0-15,1 21 0,-1-21 0,21 0 16,-21 0-16,0 0 0,22 0 0,-22 0 16,21-21-16,-21 0 0,1 21 0,-1-22 15,0 1-15,0 0 0,0 0 16,0 0-16,-21 0 0,0-1 15,22 1-15,-22 0 0,21 0 0,-21 0 16,0 0-16,-21 42 31,-1 0-31,1-21 16,21 21-16,-21 0 0,0 0 0,21 1 16,0-1-16,-21-21 0,0 21 0,21 0 15,-22 0-15,22 0 0,0 1 31,0-44 1,0 1-32,0 0 15,22 0-15,-22 0 16,21 0-16,0-1 0,0 1 0,0 0 16,22-21-16,-22 21 0,0-22 0,21 22 15,-21 0-15,22 0 0,-22 0 0,21-1 16,-21 22-16,1 0 0,-1 0 15,0 22 1,-21-1-16,0 0 0,0 0 0,0 0 16,0 22-16,0-22 0,0 0 0,0 0 15,-21 0-15,0 22 16,21-22-16,-22 0 0,22 0 16,-21 0-16,21 0 0,-21-21 0,21 22 15,0-44 32,0 1-47,0 0 16,0 0-16,0 0 0,0 0 15,0-1-15</inkml:trace>
  <inkml:trace contextRef="#ctx0" brushRef="#br0" timeOffset="39418.51">11430 5609 0,'0'-21'0,"0"42"0,-21-42 0,21 0 16,-21 21-16,-1 0 16,22-21-16,-21 21 0,21 21 47,-21 0-16,0-21-31,0 0 0,0 0 15,-1 21-15</inkml:trace>
  <inkml:trace contextRef="#ctx0" brushRef="#br0" timeOffset="39611.35">9927 5842 0,'0'0'0,"-127"42"15,127-20 1,21-22-1,22 0-15,-22 0 0,21 0 0,0 0 16,1 0-16,-1 0 0,0 0 16,1 0-16,-22 0 0,0 0 0,0 0 15,0 0-15,1 0 0,-1-22 16</inkml:trace>
  <inkml:trace contextRef="#ctx0" brushRef="#br0" timeOffset="40186.93">13652 5567 0,'0'-42'0,"0"84"0,0-106 0,0 43 0,0 0 16,0 0-16,0 0 0,0 0 0,0-1 15,0 1-15,-21 21 16,0 21-1,0 1-15,21 20 0,-21 0 16,21 22-16,-21-22 0,-1 85 16,1-63-16,0-1 15,21 1-15,-21-22 0,0 0 0,0 22 16,-1-22-16,22 0 0,0-20 0,-21 20 16,0-21-16,21 0 0,0 0 0,0 1 15,0-1-15,-21-21 16,0 0-1,0-21-15,21-1 16,-22 22-16,1-21 0</inkml:trace>
  <inkml:trace contextRef="#ctx0" brushRef="#br0" timeOffset="40970.85">12996 6033 0,'0'0'0,"-21"-22"15,42 22 1,0-21-16,1 21 0,20 0 15,0 0-15,1 0 0,-1-21 0,21 21 16,1-21-16,21 21 0,-22-21 0,22 0 16,-22-1-16,22 1 0,0 0 15,-1 0-15,1 0 0,-22 0 0,1-22 16,-1 22-16,-20-21 0,-22 21 0,21-22 16,-21 1-16,-21 0 0,0-1 0,0 1 15,0 0-15,0-1 0,0 22 16,-21-21-16,0 21 0,0-1 0,0 22 15,0 0-15,-1 0 16,1 22-16,0-1 0,0 21 16,21 0-16,-21 1 0,0-1 0,-1 22 15,22-1-15,-21 1 0,0-22 0,0 21 16,21 1-16,-21-22 0,0 22 0,-1-22 16,1 0-16,21-20 0,-21 20 15,21-21-15,-21 21 0,21-20 0,0-1 16,0 0-16,0-42 47,21 21-47,0-21 0,-21-1 0,21 1 15,1 0-15,-1 0 0,0 0 16,0 0-16,0-1 0,0 1 0,1 0 16,-1 0-16,0 0 0,0 21 15,0 0-15,-21-21 0,21 21 16,-21 21-16,0 0 15,0 0-15,0 0 0,0 0 0,0 1 16,0-1-16,0 0 0,0 0 16,0 0-16,22 0 0,-22 1 0,21-22 15,0 21-15,0 0 0,0-21 0,0 0 16,1 21-16,-1-21 0,0 0 0,0 0 16,21 0-16,-20 0 0,20 0 0,-21 0 15,21-21-15,-20 0 16,-1 21-16,21-21 0,-21 21 0,0-22 15,1 1-15,-1 0 0,-21 0 0,0 0 16,0 0-16,21-22 0,-21 22 0,0 0 16,0 0-16,0 0 0,0-1 15,-21 22-15,0 0 16,-1 22-16,1-22 0,21 21 16,0 0-16,-21 21 0,21-21 0,-21 1 15,21-1-15,0 0 0,0 0 16,0 0-16,0 0 0,0 1 15,21-1-15,0-21 16,0 0-16,1 0 0,-1 0 16,0 0-16,0 0 0,0-21 15,0 21-15,1-22 0,-1 1 0</inkml:trace>
  <inkml:trace contextRef="#ctx0" brushRef="#br0" timeOffset="41498.75">16552 5334 0,'0'0'0,"21"-21"0,1-21 16,-1 20-16,0 1 0,0 0 15,0 0-15,-21 0 0,0 0 16,0-1-16,21 22 0,-21-21 0,0 0 15,-21 42 17,21 22-32,-21-22 0,21 21 0,0 0 15,0 22-15,0-22 0,0 22 0,-21-1 16,21 22-16,-21-22 0,21 1 16,-21-1-16,-1 1 0,1-1 0,0 1 15,0-1-15,0-20 0,21-1 0,-21 0 16,-1 1-16,1-1 0,21-21 0,0 0 15,0 1-15,-21-1 0,21 0 16,0 0-16,0-42 31,0 0-31,0 0 16,0-22-16,0 22 0,0 0 16,0-21-16,0 20 0</inkml:trace>
  <inkml:trace contextRef="#ctx0" brushRef="#br0" timeOffset="41787.22">16404 5630 0,'0'0'16,"0"-42"-16,0-85 16,0 85-16,0 21 0,21-22 0,-21 1 15,21 21-15,1-22 0,20 22 0,-21-21 16,21 21-16,1 0 0,-1-1 16,22 1-16,-22 21 0,21 0 0,-20 0 15,20 0-15,-20 43 0,20-22 16,-42 21-16,22 0 0,-43 1 0,0-1 15,0 22-15,0-22 0,0 0 0,-43 22 16,22-22-16,-21 0 0,21-20 0,-22 20 16,1 0-16,0-21 0,-1 1 15,22-1-15,-21 0 0,21 0 0,-1 0 16,1 0-16,0-21 0,0 0 0,21 22 16,-21-22-16,42 0 31,0 0-31,0 0 0,0 0 15</inkml:trace>
  <inkml:trace contextRef="#ctx0" brushRef="#br0" timeOffset="42314.92">17357 5927 0,'0'0'0,"21"0"0,21-43 15,-21 43-15,0-21 0,1 0 0,-1 21 16,0-21-16,-21 0 0,0 0 0,21-1 15,-21 1-15,21 0 16,-21 0-16,0 0 0,0 0 16,-21 21-16,0-22 0,0 22 15,0 0-15,-1 0 0,1 0 0,-21 22 16,21-1-16,-22 0 0,1 21 16,21-21-16,-21 22 0,-1-22 0,22 21 15,-21 1-15,21-1 0,-1-21 0,1 21 16,0-20-16,21-1 0,-21 21 0,21-21 15,0 0-15,0 1 16,21-22-16,0 0 0,0 0 0,1 0 16,20 0-16,-21 0 0,21 0 0,1 0 15,-22 0-15,21-22 0,1 1 16,-22 21-16,21-21 0,-21 0 16,0-21-16,22 20 0,-22 1 0,0-21 15,-21 21-15,21-22 0,0 1 0,-21 21 16,22-21-16,-22 20 0,0 1 0,0 0 15,0 0-15,-22 42 16,1 0 0,21 22-16,-21-22 0,21 0 0,0 21 15,-21-21-15,21 22 0,-21-22 0,21 0 16,0 0-16,0 22 0,0-22 16,0 0-16,0 0 0,21 0 15,0-21-15,0 0 0,0 21 16,1-21-16,-1 0 0,0 0 0,0 0 15,0 0-15,0 0 0,22-21 16,-22 21-16,0-21 0,0 0 0</inkml:trace>
  <inkml:trace contextRef="#ctx0" brushRef="#br0" timeOffset="44180.87">18224 5630 0,'0'0'15,"0"-84"1,0 63-16,0-1 0,-21 22 0,0 0 0,0 0 15,0 0-15,0 0 0,-1 0 0,1 0 16,0 22-16,0-1 0,0 0 16,0 21-16,-1-21 0,1 22 15,21-1-15,-21 0 0,21 1 0,0-1 16,0-21-16,0 22 0,0-1 16,0-21-16,0 21 0,0-20 0,0-1 15,0 0-15,21 0 0,0 0 0,1-21 16,-1 0-16,0 21 0,21-21 0,-21 0 15,1 0-15,20 0 0,-21 0 0,21-21 16,-20 21-16,20-21 0,-21 0 0,0 0 16,0-22-16,1 22 0,-1-21 15,0 0-15,0-1 0,0 1 16,0-22-16,1 1 0,-1-1 0,0 1 16,0-1-16,-21 22 0,0-21 0,21 20 15,-21-20-15,0 42 0,0-22 16,0 22-16,0 0 0,0 0 0,0 42 15,0 0 1,-21 0-16,21 22 0,-21-1 16,21 0-16,0 1 0,-21-1 0,0 21 15,21-20-15,-22-1 0,22 22 0,0-22 16,0 0-16,-21 1 0,21-1 16,-21 0-16,21-21 0,0 22 15,-21-22-15,21 0 0,0 0 16,0-42 15,0 0-31,21 0 16,0 0-16,0-1 0,1 1 15,-1 0-15,0 0 0,0 21 0,0-21 16,0 0-16,22 21 0,-22 0 16,0 0-16,0 0 0,0 0 15,-42 21 16,0-21-31,0 0 0,0 0 16,0 0-16,-1 0 16,1 0-16,0 0 0,0 21 15,0-21 1,21 21-16,-21 0 16,21 0-16,0 1 0,0-1 15,0 0-15,0 0 0,0 0 16,0 0-16,21-21 0,-21 22 15,21-1-15,0-21 0,0 21 0,0-21 16,1 0-16,20 21 0,-21-21 0,21 0 16,1 0-16,-1 0 0,0 0 0,1 0 15,-1 0-15,0 0 0,1 0 16,-1 0-16,0 0 0,-20 0 16,20-21-16,0 0 0,-21 21 0,1-21 15,-1-1-15,0 1 0,0 0 0,0 0 16,0-21-16,-21 20 0,22-20 0,-22 21 15,0-21-15,0 20 0,0-20 16,0 21-16,0 0 0,0 0 0,-22-1 16,1 22-16,0 0 0,0 0 15,0 0-15,0 0 0,-1 0 0,-20 22 16,21-22-16,0 21 0,0 0 16,-1 0-16,1 0 0,0 22 0,21-22 15,0 0-15,0 0 0,0 0 16,0 0-16,0 1 0,0-1 15,21 0-15,0-21 16,1 0-16,20 0 0,-21 0 16,0 0-16,0 0 0,1 0 0,-1-21 15,0 21-15,0-21 0,0 21 16,-21-22-16,21 1 0,1 0 16,-1 0-16,-21 0 0,21 0 0,0-1 15,-21 1-15,0 0 0,0 0 0,21 21 16,-21-21-16,0 42 31,-21 0-31,21 0 16,0 0-16,-21 1 0,21 20 15,-21-21-15,21 0 0,0 0 0,0 1 16,0-1-16,0 0 0,0 0 16,21 0-16,0 0 0,0 1 15,0-22-15,1 21 0,-1-21 16,21 0-16,-21 0 0,22 0 0,-1 0 15,-21 0-15,21 0 0,1 0 16,-1 0-16,0-21 0,1 21 0,-1 0 16,0-22-16,-20 1 0,20 0 0,-21 0 15,0 0-15,0 0 0,1-22 16,-22 22-16,21-21 0,-21 21 16,0-22-16,0 22 0,0 0 0,0 0 15,-21 21-15,-1-21 0,1 21 0,0 0 16,-21 0-16,21 0 0,-1 0 0,1 21 15,-21-21-15,21 21 0,0 0 16,-1 0-16,1 0 0,0 1 0,0-22 16,21 21-16,-21 0 0,21 0 0,0 0 15,0 0-15,21-21 16,0 22-16,0-22 0,0 0 16,1 0-16,-1 0 0,0 0 0,0 0 15,0 0-15,0 0 0,1-22 16,-1 22-16,0-21 0,0 21 15,0-21-15,-21 0 0,21 21 16,1-21-16,-22 0 16,0 42 15,0 0-31,-22-21 0,1 21 0,21 21 16,-21-20-16,0-1 0,0 21 0,21-21 15,-21 22-15,-1-1 0,1 0 0,0 1 16,21-1-16,-21 0 0,0 22 15,0-1-15,-1-20 0,22 20 16,-21 1-16,0-1 0,21 1 0,-21-1 16,0 1-16,21-22 0,-21 21 0,-1 1 15,22-22-15,-21 1 0,21 20 0,0-21 16,0-20-16,-21 20 0,21-21 0,-21 0 16,0 0-16,0-21 0,-1 0 15,1-21-15,0 0 16,21 0-16,-21 0 0,0 0 0,0-22 15,21 1-15,0 0 0,-22-1 0,22 1 16,0-22-16,0 22 0,0-21 0,0-1 16,0 1-16,22 20 0,-1-20 0,0-1 15,0 1-15,0 20 0,0-20 16,1 21-16,20-1 0,-21 1 16,0 0-16,0-1 0,22 1 0,-22 21 15,0-22-15,21 1 0,-20 21 0,-1-21 16,21 20-16,-21 1 0,0-21 15,22 21-15,-22 0 0,0-1 0</inkml:trace>
  <inkml:trace contextRef="#ctx0" brushRef="#br0" timeOffset="44531.22">20214 5800 0,'0'0'0,"0"21"15,0 0-15,21-21 31,0 0-31,1 0 0,-1 0 16,0 0-16,0-21 0,21 21 0,-20-21 16,20 0-16,-21 21 0,0-22 0,0 1 15,1 0-15,-22 0 0,0-21 0,0 20 16,0 1-16,0 0 0,0 0 16,-22 21-16,1 0 0,0 0 15,0 0-15,-21 0 0,20 21 0,1 0 16,-21 0-16,21 1 0,0 20 15,-1-21-15,1 21 0,21-20 16,0 20-16,0-21 0,0 21 0,0-20 16,0 20-16,0-21 0,0 0 0,21 0 15,1 1-15,20-1 0,-21 0 16,0 0-16,22-21 0,-1 0 0,-21 21 16,0-21-16,22 0 0,-22 0 0,0 0 15,0-21-15,0 0 0,-21 0 16,21 0-16,-21-22 0</inkml:trace>
  <inkml:trace contextRef="#ctx0" brushRef="#br0" timeOffset="46162.71">22310 5927 0,'63'0'15,"-42"-21"-15,0-1 0,1 22 16,20-21-16,-21 0 0,0 0 0,0 0 16,1 0-16,-1-22 0,0 22 0,0-21 15,-21 21-15,0-22 0,0 22 0,-21-21 16,0 21-16,0-22 0,-1 22 15,-20 0-15,0 0 0,-1 21 16,1 0-16,0 0 0,-1 0 0,1 0 16,0 21-16,21 0 0,-22 0 0,1 22 15,0-1-15,-1 0 0,22 1 16,-21 20-16,21-21 0,-1 1 0,-20-1 16,42 0-16,0 1 0,0-22 0,0 0 15,0 21-15,0-20 0,42-1 16,-20-21-16,-1 21 0,21-21 0,-21 0 15,22 0-15,-1 0 0,0 0 0,1-21 16,-1 21-16,0-21 0,1-1 0,-1 1 16,0 0-16,-21 0 15,22 0-15,-22-22 0,0 1 0,0 21 16,0-21-16,1-1 0,-22 1 0,0 0 16,0 20-16,0-20 0,21 21 15,-21 0-15,0 0 0,0 42 16,-21-21-1,-1 42-15,1-21 0,21 0 0,-21 22 16,0-22-16,21 21 0,0-21 16,0 22-16,0-22 0,0 21 0,0-21 15,21 1-15,21-1 0,1 0 0,-1-21 16,0 21-16,1-21 0,20 0 16,1 0-16,-22 0 0,0 0 15,22 0-15,-22 0 0,1 0 0,-1-21 16,-21 0-16,0 0 0,22-1 0,-22 1 15,0 0-15,0 0 0,0-21 16,-21 20-16,21-20 0,1 21 0,-22-21 16,0 20-16,0 1 0,0 0 0,21 21 15,-21 21 1,-21 22 0,-1-22-16,22 21 0,-21-21 0,21 22 15,0-22-15,-21 21 0,0-21 0,0 22 16,21-22-16,-21 21 15,21-21-15,0 0 0,-22 1 0,22-1 0,0 0 16,0-42 31,22 0-47,-22-1 16,21 1-16,0 0 0,0 0 0,0 0 15,-21 0-15,21-22 0,1 22 16,-1-21-16,0 21 0,0-1 0,0 1 15,0 0-15,1 0 0,-1 21 0,-21 21 16,0 0 0,0 0-16,0 22 15,0-22-15,0 0 0,0 0 16,0 0-16,21 22 0,0-22 0,-21 0 16,21 0-16,0 0 0,1 1 0,-22-1 15,42 0-15,-21-21 0,0 21 16,22-21-16,-22 0 0,21 21 0,-21-21 15,22 0-15,-1 0 0,0 0 0,1 0 16,-1 0-16,0 0 0,1 0 16,-22-21-16,21 21 0,-21-21 0,22 0 15,-22 0-15,0-1 0,0 1 0,0-21 16,-21 21-16,0-22 0,0 1 0,0 21 16,0-21-16,0 20 15,0-20-15,-21 21 0,21 0 0,-21 21 16,0 0-16,0 0 0,-1 0 0,-20 0 15,21 0-15,0 0 0,0 21 16,-22 21-16,22-21 0,0 1 0,0 20 16,-22-21-16,22 21 0,21-20 0,-21-1 15,21 21-15,0-21 0,0 0 0,0 1 16,0-1-16,0 0 0,21 0 16,0 0-16,1-21 0,-1 21 0,0-21 15,0 0-15,0 0 0,0 0 0,1 0 16,-1 0-16,21 0 0,-21 0 0,0-21 15,-21 0-15,22 21 16,-1-21-16,0-21 0,0 20 0,-21 1 16,21-21-16,0 0 0,-21 20 0,22-41 15,-1 21-15,0-1 0,-21-20 16,21 20-16,0-20 0,0 21 0,-21-22 16,0 22-16,22-1 0,-22 1 0,0 0 15,0 21-15,0-1 0,0 1 16,0 42-1,-22 1-15,1 20 0,21-21 0,-21 21 16,0 1-16,21 20 0,0-20 16,-21 20-16,21-21 0,-21 22 0,21-22 15,0 22-15,0-22 0,0 0 16,0-20-16,21 20 0,0-21 0,-21 0 16,21 0-16,0 1 0,0-1 15,1-21-15,20 0 0,-21 0 0,0 0 16,0 0-16,22-21 0,-1-1 0,-21 1 15</inkml:trace>
  <inkml:trace contextRef="#ctx0" brushRef="#br0" timeOffset="47711.23">26056 5398 0,'0'0'16,"21"-22"-16,0 22 0,1-21 0,-1 0 0,0 0 15,-21 0-15,21 0 0,-21-22 0,21 22 16,-21 0-16,0 0 0,0 0 15,0-1-15,0 1 0,0 0 16,-21 42 0,0 0-1,0 22-15,-22-22 0,22 21 0,-21 1 16,21 20-16,-22-21 0,22 22 0,-21-1 16,21 1-16,-22-1 0,22 1 15,0-1-15,0 1 0,21-22 0,0 1 16,0-1-16,0 0 0,0 1 0,21-22 15,0 0-15,22 0 0,-22 0 0,21 0 16,0-21-16,1 0 0,-1 0 16,22 0-16,-22 0 0,0 0 0,1-21 15,-1 0-15,0 0 0,1 0 0,-1-22 16,0 22-16,1-21 0,-22 0 0,21-1 16,-21-20-16,0-1 15,1 22-15,-1-22 0,-21 1 0,0-1 16,0 1-16,0-1 0,0 1 0,0-1 15,-21 22-15,-1-21 0,-20 20 16,21 1-16,-21 21 0,-1-22 0,22 43 16,-21 0-16,-22 0 0,22 0 15,0 22-15,-1 20 0,-20-21 0,20 43 16,1-22-16,0 21 0,21-20 0,-22 20 16,22 1-16,-21-1 0,21 1 0,21-1 15,0 1-15,0-22 0,0 0 16,0 1-16,0-1 0,21 0 0,0-20 15,21 20-15,-21-21 0,22 0 0,-1-21 16,0 21-16,1-21 16,-1 0-16,0 0 0,1 0 0,-1 0 15,0 0-15,1-21 0,20 21 0,-20-21 16,-1 0-16,0 0 0,1 0 0,-1-1 16,-21-20-16,21 21 0,1 0 15,-22-22-15,0 22 0,0 0 0,0 0 16,1 0-16,-22 0 0,0-1 0,0 44 31,0-1-31,-22 0 0,1 0 16,0 0-16,0 0 0,21 1 0,0 20 15,-21-21-15,21 0 16,-21 0-16,21 1 0,0-1 0,0 0 16,0 0-16,0 0 0,21 0 0,0-21 15,0 0-15,0 22 0,0-22 16,1 0-16,20 0 0,-21 0 0,21 0 15,1 0-15,-22-22 0,21 1 0,1 21 16,-22-21-16,21 0 0,-21 0 0,0 0 16,1-22-16,-1 22 0,0-21 15,0 21-15,-21-22 0,21 22 0,-21 0 16,21 0-16,-21 0 0,0-1 16,0 44-1,-21-1-15,0 0 16,21 0-16,0 0 0,-21 22 15,0-22-15,21 0 0,-21 21 16,21-21-16,0 1 0,0-1 0,0 0 16,0 0-16,0 0 0,0 0 0,21 1 15,0-22-15,0 0 16,0 0-16,0 0 0,1 0 0,-1 0 16,0 0-16,0 0 0,0-22 0,0 1 15,1 0-15,-1 0 0,0 0 16,-21 0-16,21-1 0,0-20 0,22 0 15,-22-1-15,0 1 0,0 0 16,21-22-16,-20 22 0,20-22 0,-21 22 16,0-21-16,22 20 0,-22-20 15,0 20-15,0 1 0,0 0 0,-21-1 16,0 1-16,0 21 0,0 0 16,-21 21-16,0 0 15,0 21-15,0 0 0,-1 0 0,22 22 16,-21-1-16,0 0 0,21 1 15,-21-1-15,0 0 0,21 1 0,0 20 16,0-21-16,-21 1 0,21 20 0,0-20 16,0 20-16,0-21 0,0 1 15,0-1-15,0 0 0,0 1 16,0-22-16,0 21 0,21-21 0,0 1 16,0-1-16,0 0 0,0-21 15,1 0-15,-1 0 0,0 0 16,0 0-16,0 0 0,0 0 0,1-21 15,-1 0-15,-21-1 16,0 1-16,0 0 0,0 0 16,0 0-16,0-22 0,0 22 0,0 0 15</inkml:trace>
  <inkml:trace contextRef="#ctx0" brushRef="#br0" timeOffset="47911.36">27749 5609 0,'-21'0'0,"42"0"0,-63 0 0,21 0 15,0 0-15,42 0 32,0 0-32,0 0 0,22 0 15,-22 0-15,0 0 0,21 0 16,-21 0-16,22-21 0,-22 21 0,0 0 16,0 0-16,0 0 0,1 0 0,-1 0 15,-21-21-15,21 21 16,0 0-16</inkml:trace>
  <inkml:trace contextRef="#ctx0" brushRef="#br0" timeOffset="49447.01">28109 5990 0,'0'21'0,"0"-42"0,21 42 31,1-21-31,-1 0 15,0 0-15,0 0 0,21-21 0,-20 0 16,-1 21-16,21-21 0,-21 0 16,22 0-16,-22-1 0,21 1 0,-21-21 15,0 21-15,1-22 0,-1 22 16,0-21-16,-21 0 0,0 20 16,0 1-16,0 0 0,0 0 15,-21 21-15,0 0 16,-1 21-16,1-21 0,21 21 15,-21 0-15,0 1 0,0-1 0,21 21 16,0-21-16,0 22 0,0-22 16,0 0-16,0 21 0,0-21 0,0 22 15,0-22-15,0 0 0,21 0 0,-21 0 16,21 1-16,-21-1 0,0 0 16,0 0-16,21-21 15,-42 0 16,21-21-31,-21 0 16,0 21-16,21-21 16,-21 21-16,-1 0 0,22 21 31,22-21-15,-22 21-16,21-21 0,0 21 15,0-21-15,0 0 0,0 0 16,1 0-16,20 0 0,-21 0 0,0 0 15,22 0-15,-1 0 0,-21 0 0,21 0 16,1-21-16,-22 21 0,21-21 16,1 0-16,-22-1 0,21 1 15,-21 0-15,22 0 0,-22 0 0,0 0 16,0-22-16,-21 22 0,0 0 0,0 0 16,0 0-16,0-1 0,0 1 15,-21 21 1,0 0-16,0 0 0,21 21 15,-22 1-15,22-1 16,-21 0-16,21 0 0,0 21 16,0-20-16,0-1 0,0 0 0,0 0 0,0 0 15,21 0-15,1 1 16,-1-1-16,21-21 0,-21 21 0,22-21 16,-22 21-16,21-21 0,0 0 0,1 0 15,-1 0-15,0 0 0,1 0 16,-1 0-16,-21 0 0,22 0 0,-22 0 15,0-21-15,21 0 0,-21 0 0,1-1 16,-22 1-16,21 0 0,-21-21 16,21 21-16,-21-22 0,0 22 0,0 0 15,0-21-15,0 20 0,0 1 0,-21 21 16,0 0 0,-1 0-16,1 0 0,0 0 0,-21 21 15,21 1-15,-1-1 0,1 0 16,-21 0-16,21 21 0,0-20 15,-1-1-15,22 0 0,0 0 0,0 0 16,0 0-16,0 1 0,0-1 0,0 0 16,0 0-16,22-21 15,-1 0-15,0 0 0,0 0 16,0 0-16,0 0 0,1 0 0,-1-21 16,0 21-16,0-21 0,0 0 15,0-1-15,1 1 0,-1 0 0,0-21 16,-21 21-16,21-22 0,0 1 0,0 0 15,1-22-15,-22 22 16,21-22-16,0 22 0,0 0 0,-21-22 16,21 22-16,-21 21 0,21-22 0,-21 1 15,0 21-15,0 0 0,0-1 16,0 1-16,-21 21 16,0 21-1,0 1-15,0-1 0,21 0 16,-21 0-16,-1 0 0,1 22 0,0-22 15,21 21-15,0 0 0,-21 1 16,21-1-16,-21 0 0,21 1 16,0-1-16,0 0 0,0 1 0,0-1 0,0-21 15,0 22-15,21-22 0,0 0 16,-21 21-16,21-21 0,0-21 16,22 22-16,-22-1 0,0-21 0,21 0 15,-20 0-15,20 0 0,-21 0 0,21 0 16,-20 0-16,20-21 0,-21-1 15,21 22-15,-20-21 0,20 0 0,-21-21 16,0 21-16,22-1 0,-22 1 0,-21 0 16,0 0-16,21 0 0,-21 0 15,-21 21 1,0 0 0,-1 0-16,1 21 0,21 0 0,-21 0 15,0 0-15,0 0 16,21 1-16,0-1 0,0 0 15,0 0-15,0 0 0,0 0 16,21-21-16,0 22 16,0-22-16,0 0 15,1 0-15,20 0 0,-21 0 0,0 0 16,0 0-16,1 0 0,-1 0 0,0 0 16,0 0-16,0 0 0,0 0 15,1-22-15,-1 22 0,-21-21 0,21 21 16,0-21-16,0 0 0,0 0 15,-21 0-15,0-1 16,0 1-16,0 0 16</inkml:trace>
  <inkml:trace contextRef="#ctx0" brushRef="#br0" timeOffset="49710.56">29189 5376 0,'0'0'0,"-21"0"0,-1 0 0,1 0 16,0 0-16,0 0 0,0 0 0,0 0 16,-1 22-1,1-22-15,21 21 16,0-42 31,-21 21-32</inkml:trace>
  <inkml:trace contextRef="#ctx0" brushRef="#br0" timeOffset="50983.02">4043 7874 0,'0'0'0,"0"-21"0,0 0 16,0 0-16,21-1 0,-21 1 0,0 0 15,0 0-15,0 0 0,0 0 16,0-1-16,0 1 0,0 0 0,0 0 15,0 0-15,0 42 32,0 21-32,0-21 0,-21 22 15,21 20-15,0-20 0,0 20 16,0 22-16,-21-22 0,21 22 0,-22-22 16,22 1-16,-21-1 0,21 1 0,0-1 15,-21-20-15,21-1 0,0 0 16,-21 1-16,21-1 0,0-21 0,0 0 15,0 1-15,0-1 0,0 0 16,0-42 15,-21 0-31,0-1 16,-1 1-16,1 0 0</inkml:trace>
  <inkml:trace contextRef="#ctx0" brushRef="#br0" timeOffset="51838.96">3450 8255 0,'21'0'32,"0"0"-32,1 0 0,-1-21 15,21 21-15,-21 0 16,22-21-16,20 21 0,-21-21 0,22 21 16,-22-22-16,22 1 0,-1 0 0,22 0 15,-22 0-15,1 0 0,21-22 16,-22 22-16,1 0 0,-1 0 0,-21-22 15,22 22-15,-22 0 0,-21 0 16,1-21-16,-1 20 0,-21 1 0,0 0 16,0 0-16,0 0 0,0 0 0,0-1 15,-21 1-15,-1 21 0,1 0 16,0 0-16,0 0 0,0 0 16,21 43-16,-21-22 0,-1 21 0,22 0 15,-21 1-15,21-1 16,0 22-16,-21 63 0,21-85 15,-21 21-15,0-20 0,21 20 0,-21-20 16,21-1-16,0 0 0,-22 1 16,1-22-16,21 0 0,0 0 0,0 0 15,-21 0-15,21 1 0,0-44 47,0 1-47,0 0 0,21 0 16,-21 0-16,21 0 0,1-1 15,-22-20-15,21 21 0,0-21 0,0 20 16,0-20-16,0 21 0,-21 0 16,22 0-16,-1 21 0,0 0 15,0 0-15,0 0 16,-21 21-16,0 0 0,0 0 16,0 0-16,0 0 0,21 22 15,-21-22-15,0 0 0,22 0 0,-22 22 16,0-22-16,0 0 0,21 0 0,0 0 15,0 0-15,-21 1 0,21-1 16,0-21-16,1 21 0,-1-21 0,0 0 16,21 0-16,-21 0 0,1 0 0,20 0 15,-21 0-15,0 0 0,22 0 16,-22-21-16,0 0 0,0 21 16,0-22-16,0 1 0,1 0 0,-1 0 15,-21 0-15,0 0 0,0-1 0,0-20 16,21 0-16,-21 21 0,0-22 15,0 22-15,0 0 0,0-21 0,0 20 16,-21 22-16,0 22 16,21-1-1,-22 0-15,22 21 0,0-21 0,0 1 16,0 20-16,0-21 0,0 0 0,0 22 16,0-22-16,0 0 15,22 0-15,-1 0 0,0-21 16,0 21-16,0-21 0,0 0 15,1 0-15,-1 0 16,0 0-16,0 0 0,0-21 0,0 21 16,1-21-16,-1 21 0,21-21 0,-21 0 15,0 21-15</inkml:trace>
  <inkml:trace contextRef="#ctx0" brushRef="#br0" timeOffset="52186.7">6625 7938 0,'0'-22'15,"0"44"-15,-21-44 32,0 44-32,21 20 0,-21-21 15,-1 21-15,22 1 0,-21-1 0,21 0 16,-21 22-16,0-22 0,21 22 0,0-1 15,-21-20-15,0 20 0,-1 1 16,1-1-16,21-21 0,-21 22 0,0-1 16,0 1-16,0-1 0,-1 1 0,22-22 15,-21 22-15,21-22 0,-21 0 16,21 1-16,-21-1 0,21-21 16,0 22-16,0-22 0,0 0 0,0 0 15,0-42 16,21 0-31,-21 0 16,21-1-16,-21 1 0</inkml:trace>
  <inkml:trace contextRef="#ctx0" brushRef="#br0" timeOffset="52499.13">6392 8446 0,'0'-43'0,"0"86"0,0-149 0,0 63 0,0 1 16,0 0-16,0 21 0,0-22 15,21 1-15,1 21 0,-1-22 0,0 22 16,0 0-16,21 0 0,1 0 16,-1 0-16,0 21 0,1 0 0,-1 0 15,0 0-15,1 0 0,-1 42 0,0-21 16,-20 0-16,-1 22 0,0-1 16,-21 0-16,0-21 0,0 22 0,-21-1 15,0-21-15,-1 22 0,1-22 0,-21 21 16,21-21-16,-22 0 0,22 1 15,-21-1-15,21 0 0,-22 0 0,22-21 16,0 0-16,21 21 0,-21-21 16,42 0 15,0-21-31,0 0 0,1 21 16,20-21-16,-21 21 0</inkml:trace>
  <inkml:trace contextRef="#ctx0" brushRef="#br0" timeOffset="52987.03">7556 8043 0,'0'0'0,"0"-21"16,0 0-16,0 0 0,0 0 0,0 0 16,-21-1-16,0 22 0,0 0 0,-21-21 15,20 21-15,1 0 0,0 0 16,0 21-16,0 1 0,0-1 15,-1 21-15,1-21 0,0 0 0,0 22 16,0-1-16,21-21 0,-21 22 0,21-22 16,0 21-16,0-21 0,0 22 15,0-22-15,0 0 0,0 0 16,0 0-16,21-21 0,0 0 0,0 0 16,0 0-16,0 0 15,1 0-15,-1 0 0,0-21 0,0 0 16,0 0-16,0 21 0,1-21 0,-1-22 15,0 22-15,0 0 0,0-21 0,0 20 16,-21-20-16,0 21 0,22-21 16,-22 20-16,21 1 0,-21 0 0,0 0 15,0 42 1,0 0 0,-21 0-16,21 22 0,-22-22 0,22 0 15,0 21-15,0-20 0,0-1 0,0 21 16,0-21-16,0 0 0,0 1 15,0-1-15,0 0 16,22-21-16,-1 21 16,0-21-16,0 0 0,0 0 0,0 0 15,1 0-15,20-21 0,-21 0 16,21 21-16,1-21 0,-22-1 0</inkml:trace>
  <inkml:trace contextRef="#ctx0" brushRef="#br0" timeOffset="54998.94">8191 7938 0,'0'0'0,"0"-64"0,0 43 16,0 0-16,0 0 0,-21 21 31,0 0-31,0 0 16,21 21-16,-21-21 0,0 21 0,21 0 16,0 0-16,0 0 0,0 22 0,-22-22 15,22 21-15,0-21 0,0 22 16,0-22-16,0 0 0,22 21 0,-1-20 15,-21-1-15,21 21 0,0-21 0,0 0 16,0-21-16,1 22 0,-1-1 16,0-21-16,0 0 0,0 0 0,0 0 15,1 0-15,-1 0 0,21 0 0,-21 0 16,0 0-16,1-21 0,-22-1 0,21 1 16,0 0-16,-21 0 15,21-21-15,-21-1 0,0 1 0,21 0 16,-21-22-16,21 22 0,-21-22 0,0 22 15,22-22-15,-1 22 0,-21-21 16,0 20-16,0 1 0,21-22 0,-21 22 16,0 21-16,0-21 0,0 20 0,0 1 15,21 0-15,-21 0 0,0 42 32,0 0-32,0 22 0,-21 62 15,21-83-15,0 20 16,-21 0-16,21 1 0,0-1 0,0 21 15,0-20-15,0-1 0,0 0 0,-21 22 16,21-22-16,0 1 0,0-1 16,-22-21-16,22 21 0,0-20 15,0-1-15,0 0 0,0 0 0,0 0 16,0-42 15,0 0-31,22 0 0,-1 0 16,0-1-16,0 1 0,0 0 0,22 0 15,-22-21-15,0 20 0,21 1 16,-21 0-16,22 0 0,-22 0 0,0 0 16,0-1-16,22 1 0,-22 21 15,0 0-15,-21 21 32,0 1-32,-21-1 15,0 0-15,21 0 0,-22-21 0,1 21 16,-21 0-1,21-21-15,0 22 0,-1-22 0,1 0 16,0 0 0,21 21-1,-21-21-15,21 21 0,0 0 16,0 0-16,0 0 16,0 1-16,0-1 0,0 0 15,21 0-15,-21 0 16,21 0-16,22-21 0,-22 22 15,21-22-15,0 21 0,-20-21 0,20 0 16,0 0-16,1 21 0,-1-21 0,0 0 16,1 0-16,-1 0 0,0 0 0,1 0 15,-1 0-15,0 0 0,1-21 16,-1 0-16,0 21 0,-21-22 0,1 1 16,-1 0-16,0-21 0,0 21 0,0-22 15,-21 22-15,21-21 0,-21-1 0,0 22 16,0 0-16,0-21 0,0 21 15,0-1-15,-21 22 0,0 0 16,0 0-16,0 0 0,0 0 16,-1 0-16,1 0 0,0 22 0,0-1 15,-21 0-15,20 0 0,1 0 16,0 0-16,0 1 0,0-1 0,21 0 16,0 0-16,-21 0 0,21 0 0,0 1 15,0-1-15,0 0 0,0 0 16,21-21-16,0 0 0,0 0 15,0 0-15,0 0 0,22 0 16,-22 0-16,0 0 0,0-21 0,0 21 16,1-21-16,-1 0 0,0-1 15,0 1-15,0 0 16,-21 0-16,0 0 0,21 0 0,-21-1 16,22 1-16,-22 0 0,0 0 0,0 0 15,-22 42 16,1 0-31,21 0 0,0 0 16,-21 1-16,21-1 0,-21 0 0,21 0 16,0 0-16,0 0 0,0 1 15,0-1-15,0 0 0,0 0 0,21 0 16,0-21-16,0 21 0,1 1 0,-1-22 16,0 0-16,21 0 0,-21 0 15,22 0-15,-1 0 0,22 0 16,-22 0-16,21 0 0,-20 0 0,20 0 15,-20 0-15,-1 0 0,0-22 0,1 22 16,-1-21-16,0 21 0,-21-21 0,1 0 16,-1 0-16,0 0 0,0-22 0,-21 22 15,0 0-15,0-21 0,0 20 16,0 1-16,0-21 0,0 21 0,0 0 16,-21 21-16,0 0 0,0 0 15,-1 0-15,1 0 0,0 21 0,0 0 16,0 0-16,0 0 0,-1 0 15,1 1-15,0-1 0,0 21 0,21-21 16,-21 0-16,21 1 0,0-1 16,0 0-16,0 0 0,0 0 15,21-21-15,0 0 0,0 0 0,0 0 16,1 0-16,-1 0 0,0 0 16,0 0-16,0 0 0,0-21 15,1 21-15,-22-21 0,21 0 16,0 21-16,-21-21 0,0-1 0,21 1 15,-21 0-15,0 0 16,21 21-16,-21 21 47,-21-21-47,21 21 0,-21 0 16,21 1-16,-21-1 0,21 0 15,0 0-15,-21 21 0,-1-20 0,22 20 16,-21-21-16,0 21 0,21 1 0,-21-1 15,0 0-15,21 1 0,-21-1 0,21 22 16,-22-22-16,22 21 0,-21 1 0,0-22 16,21 22-16,0-1 0,-21 1 15,21-22-15,-21 22 0,21-22 0,-21 21 16,21-20-16,0 20 0,-22-20 0,22-1 16,-21 43-16,0-43 0,21 0 15,0-21-15,0 1 0,-21-1 16,21 0-16,-21 0 0,0-21 15,-1 0-15,1 0 16,0-21-16,0 0 0,21 0 0,-21-1 16,0 1-16,21-21 0,0 21 0,0-22 15,0 1-15,0 0 0,0-1 0,0 1 16,0 0-16,0-1 0,21-20 16,0 21-16,21-22 0,-21 1 0,22-1 15,-1 1-15,-21-1 0,64-63 16,-64 85-16,21-22 0,-20 22 15,-1 0-15,0-1 0,0 1 0,0 21 16,0-22-16,1 22 0,-1 0 16,-21 0-16,21-21 0,0 20 15,0 1-15,-21 0 0,21 21 0,1-21 16,-1 0-16,0 0 0,0-1 16,0 22-16</inkml:trace>
  <inkml:trace contextRef="#ctx0" brushRef="#br0" timeOffset="55419.16">10943 8234 0,'0'-21'16,"21"0"-1,0 21-15,1-22 0,-22 1 0,21 21 16,0-21-16,21 0 0,-21 0 0,1 21 15,-1-21-15,0-1 0,0 1 0,0 0 16,0 21-16,1-21 0,-1 0 16,-21 0-16,0-1 0,0 1 15,-21 21 1,-1 0-16,1 0 0,0 0 0,0 0 16,0 21-16,0 1 15,-1-1-15,1 0 0,0 0 0,0 0 16,21 22-16,0-22 0,0 0 0,0 0 15,0 0-15,0 0 0,0 1 0,0-1 16,21 0-16,0 0 0,0 0 16,22 0-16,-22-21 0,0 22 0,21-22 15,-20 0-15,20 0 0,-21 21 0,0-21 16,0 0-16,22 0 0,-22 0 16,0 0-16,0 0 0,-21-21 15,0-1 1,0 1-16,0 0 15</inkml:trace>
  <inkml:trace contextRef="#ctx0" brushRef="#br0" timeOffset="61043.13">13737 7832 0,'0'0'0,"0"21"15,21-21 32,0 0-47,1 0 47,-1 0-31,-21-21-1,21 21-15,0 0 16,-21-21-16,21 21 16,0 0-1,-21-22-15,0 1 16,22 21-1,-44 0 79,1 0-78,0 0-1</inkml:trace>
  <inkml:trace contextRef="#ctx0" brushRef="#br0" timeOffset="63720.41">13864 7726 0,'0'0'0,"0"-21"0,-21 21 16,21-21-16,-21 21 16,21-22-16,-21 1 15,21 0 16,0 0-15,21 21-16,0-21 0,0 21 16,0-21-16,0-1 0,22 22 15,-22-21-15,0 0 0,21 0 0,-20 0 16,-1 0-16,0-1 0,0-20 0,0 21 16,0 0-16,-21-22 0,22 22 15,-22 0-15,0-21 0,0 21 0,0-1 16,0 1-16,-22 0 0,1 0 15,0 21 1,0 0-16,0 21 16,21 21-16,-21 1 0,21-1 0,0 0 15,-22 22-15,22-22 0,-21 22 0,21-1 16,-21 1-16,21-1 0,0 1 16,0-1-16,-21 22 0,0-22 0,21-20 15,0 20-15,0 1 0,0-22 0,-21 0 16,21 1-16,0-1 0,0 0 0,-22-20 15,22-1-15,0 0 0,0 0 16,-21 0-16,21 0 0,-21-21 0,0 0 16,21 22-16,-21-22 0,0 0 0,-1 0 15,1 0-15,0-22 16,0 22-16,0-21 0,0 0 0,21 0 16,-22 0-16,1 0 0,0-1 15,21 1-15,-21 0 0,21 0 0,-21 0 16,21 0-16,-21 21 0,21-22 0,0 44 31,0-1-31,0 0 16,0 0-16,21 0 0,0 0 15,0-21-15,0 22 0,0-1 0,1-21 16,-1 21-16,0-21 0,0 0 0,0 0 16,43 0-16,-22 0 0,-21 0 15,22 0-15,-1 0 16,-21 0-16,21-21 0,-20 0 0,20-1 15,-21 22-15,21-21 0,-20 0 0,-1 0 16,0-21-16,0 20 0,0 1 0,0-21 16,-21 21-16,0-22 0,0 22 15,0-21-15,0 21 0,0 0 0,0-1 16,0 1-16,0 42 16,0 1-1,0-1-15,0 0 0,-21 21 16,0-21-16,21 22 0,-21-22 0,21 21 15,0 1-15,0-22 0,-21 0 16,21 0-16,0 0 0,0 0 0,0 1 16,0-1-16,-21-21 0,42 0 31,-21-21-15,21-1-16,0 1 0,-21 0 0,21 0 15,0 0-15,-21 0 0,22-1 0,-22-20 16,21 21-16,-21-21 0,21 20 15,0 1-15,-21 0 0,0 0 0,0 0 16,21 21-16,-21 21 16,0 0-16,0 0 15,0 0-15,0 1 0,0 20 16,0-21-16,0 0 0,0 0 16,21 22-16,-21-22 0,0 0 0,22 0 15,-1-21-15,0 21 0,0 1 0,0-22 16,0 0-16,22 0 0,-22 0 0,0 0 15,21 0-15,-20 0 0,20 0 16,-21-22-16,21 22 0,-20-21 0,-1 0 16,21 0-16,-21 0 0,0-22 0,1 22 15,-1-21-15,0 0 0,0-1 16,0 1-16,-21 0 0,21-22 0,1 22 0,-22-1 16,0 1-16,0-21 0,21 20 15,-21 1-15,0 0 0,0-1 16,0 1-16,0 21 0,0 0 0,0-1 15,0 1-15,0 0 0,-21 42 16,21 0 0,-22 22-16,1-22 0,21 21 0,-21 1 15,0-1-15,21 21 0,-21-20 0,21-1 16,-21 22-16,-1-1 0,22-21 0,0 22 16,-21-22-16,0 22 0,0-22 15,21 0-15,0-20 0,-21 20 0,21-21 16,0 0-16,-21 0 0,21 1 0,0-1 15,0-42 32,0-1-47,0 1 0,21 0 16,0 0-16,0-21 0,21-43 16,-20 64-16,-1-22 15,0 22-15,0 0 0,0 0 0,-21 0 0,21 0 16,1 21-16,-1 0 0,0 0 15,0 0-15,-21 21 16,21 0-16,-21 0 0,0 21 0,0-20 16,0-1-16,21 0 0,-21 21 15,0-21-15,0 1 0,22-1 16,-1 0-16,-21 0 0,21-21 0,0 21 16,0 0-16,22-21 0,-22 22 15,0-22-15,0 0 0,0 0 0,22 0 16,-22 0-16,0 0 0,0-22 0,21 22 15,-20-21-15,-1 0 0,0 0 16,0 21-16,0-42 0,-21 20 0,21 1 16,1 0-16,-22-21 0,21-1 0,-21 22 15,0-21-15,0 0 0,0 20 0,0 1 16,0 0-16,0 0 0,0 0 16,-21 21-1,-1 21 1,1 0-16,21 0 0,0 0 0,-21 22 15,0-22-15,21 21 0,-21-21 0,21 1 16,-21 20-16,21-21 0,0 0 16,0 22-16,0-22 0,0 0 0,0 0 15,0 0-15,21-21 0,21 0 16,-21 21-16,0-21 0,1 0 0,20 0 16,-21 0-16,21 0 0,1 0 15,-22-21-15,21 21 0,1-21 0,-22 21 16,21-21-16,-21 0 0,0 0 15,1-1-15,-1 1 0,0-21 0,-21 21 16,0-22-16,0 22 0,0 0 0,0-21 16,0 21-16,0-1 0,0 1 15,0 0-15,-21 21 16,0 0-16,21 21 16,-22 0-16,22 1 0,0-1 0,0 0 15,0 0-15,0 0 0,0 22 0,22-22 16,-1 0-16,0 0 0,0 0 15,-21 0-15,21 1 0,-21-1 16,21 0-16,-21 0 0,0 0 0,22 0 16,-1-21-1,-21 22-15,21-22 16,0 0 0,0 0-16,0 0 0,1 0 15,-1-22-15,0 22 0,0-21 0,0 0 16,0 21-16,1-21 0,20 0 0,-21 0 15,0-1-15,0 1 0,22-21 16,-22 21-16,0 0 0,0-22 0,-21 22 16,21 0-16,-21 0 0,22 21 0,-22-21 15,0 42 1,0 0 0,0 0-16,-22 0 0,22 22 15,-21-22-15,21 0 0,0 0 16,0 21-16,0-20 0,0-1 0,0 0 15,0 0-15,0 0 0,0 0 0,0 1 16,21-1-16,1 0 0,-1-21 16,0 0-16,0 0 15,0 0-15,22 0 0,-22 0 0,0 0 16,0 0-16,0 0 0,0-21 0,22 0 16,-22-1-16,0 1 0,0 0 0,0 0 15,1-21-15,-1-1 0,0 1 0,0 0 16,0-1-16,0-20 0,1 20 15,-22 1-15,21-21 0,0 20 16,0 1-16,-21 0 0,0-22 0,21 22 16,-21 21-16,21-22 0,-21 1 0,0 21 15,0 0-15,0-1 0,-21 22 32,0 22-32,0 20 0,21-21 15,-21 21-15,-22 64 16,22-63-16,0-1 0,21 21 15,-21-20-15,21-1 0,0 22 0,0-22 16,0 21-16,0-20 0,0-1 0,0 0 16,0-20-16,21 20 0,0-21 15,-21 21-15,21-20 0,1-1 0,-1-21 0,0 21 16,-21 0-16,21-21 16,0 0-16,0 0 0,22 0 0,-22 0 15,0 0-15,0 0 0,0 0 0,1-21 16,-1 21-16,0-21 0,0 0 0,0 21 15,0-22-15,-21 1 0,22-21 0,-1 21 16,-21 0-16,0-22 0,21 22 16,-21 0-16,0-21 0,0 20 0,0-20 15,0 21-15,0 0 0</inkml:trace>
  <inkml:trace contextRef="#ctx0" brushRef="#br0" timeOffset="63925.03">17272 7853 0,'-21'0'15,"42"0"17,0 0-32,0 0 15,0 0-15,1 0 0,-1 0 0,0-21 16,21 21-16,-21 0 0,1 0 16,-1 0-16,0-21 0,0 21 0,0 0 15,-21-22-15,0 1 16,-21 0-1</inkml:trace>
  <inkml:trace contextRef="#ctx0" brushRef="#br0" timeOffset="64114.68">16954 7726 0,'-21'0'0,"42"0"0,-63 0 0,21 0 16,0 0 15,21 21 0,21-21-15,0 0 0</inkml:trace>
  <inkml:trace contextRef="#ctx0" brushRef="#br0" timeOffset="65983.71">17992 8192 0,'21'0'31,"0"0"-16,0 0-15,0-22 0,0 1 16,1 0-16,-22 0 0,21 21 16,-21-21-16,21-22 0,-21 22 0,0 0 15,0 0-15,0-21 0,0 20 16,0-20-16,0 21 0,0 0 0,0 0 16,0-1-16,-21 22 0,0-21 0,-1 21 15,1 0-15,0 0 0,0 0 0,-21 0 16,20 21-16,1 1 0,-21-22 0,21 42 15,0-21-15,-22 0 16,22 22-16,0-22 0,0 21 0,0 0 16,21-20-16,0 20 0,0-21 0,0 21 15,0-20-15,0-1 0,0 0 0,0 0 16,21 0-16,0 0 0,0 1 16,0-22-16,0 0 0,1 0 0,-1 0 15,0 0-15,0 0 0,21 0 0,-20-22 16,-1 22-16,0-21 0,0 0 0,0 0 15,0 0-15,1 0 0,-1-1 0,-21-20 16,21 0-16,-21 21 0,21-22 16,-21 22-16,0-21 0,0 21 0,0-1 15,0 1-15,0 42 32,-21 1-32,21-1 0,-21 0 15,21 0-15,0 21 0,0-20 16,0-1-16,0 21 0,0-21 0,0 0 15,0 1-15,21-1 0,0 0 0,0 0 16,22 0-16,-22-21 0,0 21 0,0-21 16,21 0-16,-20 0 0,20 0 15,-21 0-15,21 0 0,-20 0 0,-1 0 16,21-21-16,-21 0 0,0 21 0,-21-21 16,22-21-16,-1 20 0,0 1 15,-21-21-15,0 21 0,21-22 16,-21 22-16,0 0 0,0 0 0,-21 21 31,0 0-31,21 21 0,-21 0 0,-1 0 16,1 1-16,0-1 0,0 21 15,21-21-15,-21 0 0,0 1 0,21-1 16,-22 21-16,22-21 0,0 0 16,0 1-16,0-1 15,22-21 1,-1-21-1,-21-1-15,21 22 0,0-21 16,0 0-16,0 0 0,1 0 0,-1 0 16,0-22-16,0 22 0,0 0 15,0-21-15,1 20 0,-1 1 0,0 0 16,0 0-16,0 21 0,0 0 16,-21 21-16,0 0 15,0 0-15,0 1 0,22-1 16,-22 0-16,21 0 0,-21 21 0,21-20 15,0-1-15,-21 0 0,21 0 0,0-21 16,-21 21-16,22 0 0,-1-21 0,0 0 16,0 0-16,0 0 15,0 0-15,1 0 0,-1 0 16,0-21-16,0 21 0,-21-21 16,21 0-16,0 0 0,1 0 0,-22-1 15,21 1-15,0 0 0,-21 0 0,21-21 16,0 20-16,0 1 0,-21 0 15,0 0-15,22 21 0,-22-21 0,21 21 16,-21 21 15,0 0-31,0 0 16,0-42 46,0 0-46,0 0-16,0 0 16,-21 21 15,-1 0-31,22 21 16,-21-21-16,0 21 0,21 0 0,-21 0 15,21 0-15,-21 1 0,0 20 16,21-21-16,0 0 0,0 0 15,0 1-15,0-1 0,0 0 0,0 0 16,0 0-16,0 0 0,0 1 16,21-22-16,0 0 0,0 0 15,0 0-15,0 0 0,1 0 16,-1 0-16,0 0 0,21 0 0,-21 0 16,1 0-16,20 0 0,-21-22 0,0 1 15,0 0-15,22 0 0,-22 0 0,0 0 16,0-1-16,0 1 0,-21 0 15,0 0-15,22 0 0,-22 0 0,0-1 16,-22 22 15,22 22-15,-21-1-16,0 0 0,0 0 16,21 0-16,0 0 0,-21 22 0,21-22 15,0 0-15,0 0 0,0 0 0,0 1 16,0-1-16,21-21 0,0 21 15,0 0-15,0 0 0,1-21 16,-1 0-16,0 0 0,0 0 0,0 0 16,0 0-16,22 0 0,-22 0 0,0 0 15,0 0-15,0-21 0,1 21 16,-1-21-16,0 0 0,0 0 0,0-22 16,0 22-16,1-21 0,-1 21 15,0-22-15,-21 1 0,21 0 0,-21 20 16,21 1-16,-21-21 0,0 21 0,0 0 15,0-1-15,-21 22 16,0 22 0,0-1-16,21 0 0,0 21 15,-21-21-15,21 1 0,0-1 0,0 0 16,0 0-16,0 0 0,0 0 16,0 1-16,21-1 0,-21 0 15,0 0-15,21-21 0,-21 21 0,21 0 0,-21 1 16,0-1-1,0 0-15,0 0 32,-21-21-32</inkml:trace>
  <inkml:trace contextRef="#ctx0" brushRef="#br0" timeOffset="67925.14">4043 11409 0,'0'0'0,"0"-21"16,0 0-1,0-1-15,0 1 16,0 0 0,0 0-16,0 0 15,0 0-15,21 21 16,-21-22-16,0 1 15,0 0 17,0 0-1,-21 42 16,21 0-47,0 0 0,0 1 15,-21 20-15,21-21 0,0 0 16,-22 22-16,22-22 0,0 21 0,0 0 16,-21-20-16,21 20 0,-21 0 0,21 1 15,0-1-15,0-21 0,-21 21 16,0 1-16,21-1 0,-21 0 0,-1 1 16,1 20-16,21-20 0,-21-1 0,0 0 15,0 1-15,0-1 16,-1 0-16,1-21 0,0 22 0,0-22 15,0 0-15,0 0 0,21 0 0,0 1 16,0-1-16,-22-21 0,22 21 16,-21-21-16,21 21 0,0-42 62,0 0-62,0 0 16,0-1-16,21 22 0,-21-42 15,22 21-15,-22 0 0</inkml:trace>
  <inkml:trace contextRef="#ctx0" brushRef="#br0" timeOffset="69015.78">4085 11261 0,'0'0'0,"21"0"78,0 0-78,1 0 0,-1 0 0,0 0 16,21 0-16,-21 0 0,22 0 0,-22 0 16,21 0-16,-21 0 0,22 0 15,-1 0-15,0 0 0,1 0 0,-1 0 16,22 21-16,-22-21 0,21 21 16,1-21-16,-1 0 0,1 0 0,-1 21 15,1-21-15,-1 0 0,1 0 16,-1 21-16,1-21 0,-1 0 15,-20 0-15,20 0 0,1 0 0,-1 22 16,-20-22-16,-1 0 0,0 0 0,-21 0 16,22 0-16,-22 0 15,0 0-15,0 0 16,-21 21-16,21 0 16,-21 0-1,22-21-15,-22 21 16,0 0-16,0 1 0,0-1 15,0 0-15,0 0 0,0 0 16,0 0-16,0 1 0,0-1 16,0 0-16,0 0 0,0 0 0,0 0 15,0 1-15,0-1 0,0 0 0,0 0 16,0 21-16,-22-20 0,22-1 16,0 21-16,0-21 0,0 0 0,-21 22 15,21-22-15,0 0 0,0 0 0,0 22 16,0-22-16,0 0 0,0 0 15,0 0-15,0 0 0,0 1 16,0-1-16,0 0 0,0 0 16,0 0-1,0 0 1,-21-21-16,0 0 16,0 0-16,0 0 15,-1 0-15,1 0 16,-21 0-16,21 0 0,0 0 0,-1 0 15,1 0-15,-21 22 0,21-22 0,-22 0 16,22 0-16,-21 0 0,21 0 16,-22 0-16,1 0 0,0 0 0,-1 0 15,-20 0-15,21 0 0,-22 0 0,1 0 16,-1 0-16,1 0 0,-1-22 16,-21 22-16,22 0 0,-22 0 15,22 0-15,-1 0 0,1-21 0,-1 21 16,22 0-16,-22 0 0,22 0 0,0 0 15,-1 0-15,22-21 0,-21 21 16,21 0-16,-22 0 0,22 0 0,-21 0 16,21 0-16,-22 0 0,22 0 0,0 0 15,0 0-15,0 0 0,0 0 16,-1 0-16,22 21 0,-21-21 16,0 0-1,42 0 79,0 0-94,-21-21 0,22 21 0,-1-21 16,0 21-16,21-21 0,-21 0 0,1-1 15,20 1-15,-21 0 0</inkml:trace>
  <inkml:trace contextRef="#ctx0" brushRef="#br0" timeOffset="69727.33">4868 10943 0,'0'0'0,"0"-21"16,0 0-16,21 21 0,-21-21 15,-21 42 48,21 0-63,0 0 0,-21 0 16,21 1-16,-21-1 0,21 0 15,0 0-15,-21 21 0,21 1 0,0-1 16,0 0-16,-21 22 0,21-22 15,0 1-15,-22 20 0,22-21 16,0 1-16,0 20 0,0-20 0,0-1 16,-21 21-16,21-20 0,-21 20 15,21-20-15,-21 20 0,21-21 0,0 22 16,-21-22-16,0 1 0,21 20 0,0-21 16,0 1-16,-22-1 0,22 0 15,-21-20-15,21 20 0,-21 0 0,21-21 16,0 22-16,0-22 0,0 0 0,-21 21 15,21-20-15,-21-1 0,21 0 16,0 0-16,-21 0 0,21 0 0,0 1 16,0-1-16,0 0 0,-22 0 0,1 0 15,21 0 1,-21 1 0,0-22 15,21-22-16,0 1 1,0 0-16,0 0 0,0 0 16,0 0-16,0-1 0,0 1 0,0 0 15,0-21-15,0 21 0,0-1 16</inkml:trace>
  <inkml:trace contextRef="#ctx0" brushRef="#br0" timeOffset="70227.28">3895 11811 0,'-22'0'0,"44"0"0,-65-21 0,22 21 15,0 0-15,42 0 63,0 0-63,0 0 0,1 0 0,20 0 15,-21 0-15,21 0 0,1 0 0,20 0 16,-20 0-16,20 0 0,1 0 16,20 0-16,-20 0 0,20 0 0,22 0 15,-21 0-15,0 0 0,-1 0 0,1 0 16,0 0-16,-1 0 0,-20 0 15,20 0-15,1 0 0,0 0 0,-22 0 16,22 0-16,0 0 0,-1 0 0,1 0 16,-22 0-16,1 0 0,-1 0 15,-20 0-15,-1 0 0,0 0 16,-20 0-16,-1 0 0,0 0 16,-42 0 62,0 0-63,-1 0-15,1 0 16</inkml:trace>
  <inkml:trace contextRef="#ctx0" brushRef="#br0" timeOffset="72175">5482 12742 0,'0'0'0,"0"22"47,0-1-32,0 21-15,0-21 0,0 0 0,0 22 16,0-22-16,0 21 0,0-21 0,0 22 16,0-1-16,0 0 0,0-20 15,-21 20-15,0-21 0,21 21 0,-21-20 16,-1 20-16,22-21 0,0 0 0,0 0 15,-21 1-15,21-1 0,0 0 16,0 0-16,0 0 16,0 0-16,21-21 0,1 22 15,-1-22-15,21 0 0,-21 21 16,22-21-16,-22 0 0,42 0 16,-20 0-16,20 0 0,1 0 0,-1 0 15,1 0-15,20 0 0,1 0 0,0 0 16,20 0-16,1 0 0,-21 0 15,21 0-15,0 0 0,-22 0 0,1 0 16,-22 0-16,1 0 0,-1 0 0,-20 0 16,-22 0-16,0 0 0,0 0 0,0 0 15,-21-21 1,-21 21 31,0 0-47,0 0 15,0 0-15,-22 0 0,22 0 0</inkml:trace>
  <inkml:trace contextRef="#ctx0" brushRef="#br0" timeOffset="72740.75">5567 13843 0,'-21'0'31,"21"21"0,-22 0-31,22 1 0,-21-22 16,21 21-16,0 0 0,-21 0 15,21 0-15,-21 0 0,21 1 0,-21 20 16,0-21-16,21 0 0,-22 0 0,22 1 16,-21-1-16,21 21 0,0-21 15,0 0-15,0 1 0,0-1 0,0 0 16,0 0-16,21 0 0,1 0 0,20-21 15,0 22-15,1-22 0,-1 0 0,21 0 16,1 0-16,21 0 0,-22 0 16,22 0-16,-1 0 0,-20 0 0,21 0 15,-1 0-15,1 0 0,0 21 16,-1-21-16,1 0 0,0 0 0,-22 21 16,1-21-16,-1 0 0,-21 0 15,-20 0-15,20 0 0,-21 0 0,0 0 16,-42 0 31,0 0-47,0 0 15,0 21-15,-1-21 0,-20 0 16,21 0-16,-21 0 0,-1 21 0</inkml:trace>
  <inkml:trace contextRef="#ctx0" brushRef="#br0" timeOffset="73234.78">5588 14626 0,'0'0'16,"-21"0"-16,21-21 0,-21 21 15,-1 0-15,1 0 16,0 0-16,21 21 0,-21 0 16,0-21-16,21 22 0,0-1 0,-21 0 15,21 0-15,-22 0 0,22 0 16,-21 1-16,21-1 0,0 0 0,0 0 16,-21 0-16,21 0 0,-21 1 0,21-1 15,0 0-15,0 0 0,0 0 16,21 0-16,0-21 15,0 0-15,22 22 0,-22-22 0,21 0 16,22 0-16,-1 0 0,1 0 0,-1 0 16,22 0-16,-22 0 0,22 0 0,0 0 15,21 0-15,-22 0 0,1 0 16,0 0-16,-1 0 0,22 0 16,-42 0-16,20 0 0,-20 0 0,-1 0 15,1 0-15,-22 0 0,0 0 0,1 0 16,-22 0-16,21 0 0,-21-22 0,-21 1 31,-21 21-15,0 0-1,0-21-15,-21 21 0,20 0 0,1 0 16,-21 0-16,21 0 0</inkml:trace>
  <inkml:trace contextRef="#ctx0" brushRef="#br0" timeOffset="73795.39">5482 15282 0,'0'0'0,"-63"22"15,63-1 17,0 0-32,0 0 15,0 0-15,0 0 16,-22 1-16,22-1 0,-21 0 0,21 0 16,0 0-16,-21 0 0,0 1 0,21 20 15,-21-21-15,21 0 0,0 0 0,-21 1 16,21-1-16,0 0 0,-22 0 15,22 0-15,0 0 0,0 1 16,0-1-16,0 0 0,22 0 16,-1-21-16,0 21 0,0-21 0,0 0 15,0 0-15,22 21 0,-22-21 0,21 0 16,22 0-16,-22 0 16,22 0-16,20 0 0,-20 0 0,20 0 15,1 0-15,0 0 0,-1 0 0,-20-21 16,21 21-16,-1 0 0,-20 0 0,20 0 15,-20-21-15,-22 21 0,22 0 16,-22 0-16,0 0 0,-20 0 0,-1 0 16,0 0-16,0 0 15,-21-21 1,21 21-16,0-21 31,1 21-15,-22-21-16,21 21 0,-21-22 0,21 1 15,0 0-15,-21 0 0</inkml:trace>
  <inkml:trace contextRef="#ctx0" brushRef="#br0" timeOffset="74777.17">8318 12573 0,'0'21'15,"22"0"1,-22 1-16,0-1 0,0 21 0,0-21 16,0 22-16,0-22 0,0 21 15,0 0-15,0 1 0,0-22 0,0 0 16,0 21-16,0-20 0,0-1 0,0 0 15,21-21-15,-21 21 0,21-21 16,0 0-16,0 0 0,0 0 0,1 0 16,-1 0-16,21-21 0,0 0 0,1 0 15,20-1-15,1-20 0,-22 21 0,22-21 16,20-1-16,-20 22 0,-1-21 16,1 21-16,-1-1 0,-20 1 0,-1 0 15,0 21-15,-21 0 0,1 0 16</inkml:trace>
  <inkml:trace contextRef="#ctx0" brushRef="#br0" timeOffset="75150.53">8657 13970 0,'0'0'0,"-21"0"0,-43 42 15,64-20-15,-21-1 16,0-21-16,0 21 0,21 0 15,42-21 1,-21 0-16,22 0 16,20-21-16,-20 0 0,41 0 15,-20-1-15,-1 1 0,22 0 0,-22-21 16,22 21-16,-21-22 0,-1 22 0,22-21 16,-22 21-16,1-1 0,-1 1 0,1 0 15,-22 21-15,0 0 0,1 0 16,-22 0-16</inkml:trace>
  <inkml:trace contextRef="#ctx0" brushRef="#br0" timeOffset="75488.42">8742 14923 0,'21'0'15,"0"0"-15,0-22 16,0 1-16,22 21 0,-1-21 0,0 0 15,22 0-15,-22 0 0,22-1 16,-1 1-16,1 0 0,-1 0 0,1 0 16,-22 0-16,22-1 0,-22 22 0,21-21 15,-20 21-15,-22 0 0,0 0 0,0 0 16,0 0-16</inkml:trace>
  <inkml:trace contextRef="#ctx0" brushRef="#br0" timeOffset="75799.84">8615 15579 0,'0'0'0,"-21"21"0,-1 0 0,22 0 15,0 0-15,0 1 0,0-1 16,22-21 0,-1 0-16,0 0 0,0 0 15,0 0-15,0 0 0,22-21 0,-22 21 16,0-22-16,21 22 0,-20-21 16,-1 21-16,21-21 0,-21 21 0,0-21 15,1 21-15,-1-21 0,0 21 16,0-21-16,0-1 0,0 22 15,-21-21-15</inkml:trace>
  <inkml:trace contextRef="#ctx0" brushRef="#br0" timeOffset="79574.48">14647 11007 0,'-21'0'0,"42"0"0,-63 0 16,42-21-1,0-1-15,0 1 16,-21 0-16,21 0 15,0 0-15,-21 21 0,21-21 16,0-1 0,0 1-16,0 42 31,0 1-31,0-1 16,0 21-16,0-21 0,0 0 15,-22 22-15,22-1 0,-21 0 0,0 1 16,21-1-16,-21 22 0,0-22 0,0 21 15,21 1-15,-22-22 0,22 22 16,-21-22-16,21 0 0,-21 1 0,21-1 16,0 0-16,0 1 0,0-1 0,0-21 15,0 22-15,0-22 0,0 21 16,0-21-16,0 0 0,0 1 0,0-1 16,21 0-16,0-21 15,-21-21 1,0 0-16,0-1 0,22 1 15,-22 0-15,21 0 0,-21-21 0,0 20 16,21-20-16,0 0 0,-21-1 0,21 1 16,-21 0-16</inkml:trace>
  <inkml:trace contextRef="#ctx0" brushRef="#br0" timeOffset="80314.61">14732 10880 0,'0'0'0,"0"-21"15,0-1-15,21 22 47,0 0-31,0 0-16,22 0 0,-1 0 0,0 0 16,1 0-16,20 0 0,1 0 0,20 0 15,-20 0-15,21 0 0,-1 0 16,1 0-16,0 0 0,-1 0 15,1 0-15,0 0 0,-1 0 0,1 0 16,-22 0-16,1 22 0,-1-22 0,1 0 16,-22 0-16,-21 0 0,1 0 0,-1 0 15,0 0-15,0 0 0,-21 21 16,21-21-16,0 0 16,1 0-16,-1 21 15,-21 0-15,21-21 16,-21 21-16,21-21 0,-21 21 0,0 1 15,0-1 1,21 0-16,-21 0 0,0 0 0,0 0 16,0 1-16,0-1 0,0 0 0,0 0 15,0 21-15,0-20 0,0-1 0,0 21 16,0-21-16,0 0 0,0 22 0,0-22 16,0 0-16,0 21 0,0-20 15,0-1-15,0 21 0,0-21 0,0 0 16,0 22-16,0-22 0,0 0 0,-21 0 15,0 0-15,21 1 0,-21-1 0,0 0 16,-1 0-16,1-21 0,-21 21 0,21 0 16,0-21-16,-22 22 0,22-22 0,-21 0 15,-1 0-15,1 21 16,0-21-16,-1 0 0,1 0 0,-21 0 16,20 0-16,-20 0 0,-1 0 0,1 0 15,-1 0-15,1 0 0,-1 0 0,-20 0 16,20 0-16,1 0 0,-1 0 0,1 0 15,20 0-15,-20 0 0,20 0 0,1 0 16,0 0-16,21 0 0,-22 0 16,22 0-16,0 0 0,0 0 0,0 0 15,-1 0-15,1 0 0,0 0 16,42 0 31,0-21-47,1-1 0,-1 22 15,21-21-15,-21 0 0,22 0 0,-22 0 16,21-22-16,0 22 0,1 0 0</inkml:trace>
  <inkml:trace contextRef="#ctx0" brushRef="#br0" timeOffset="80731.34">15684 11007 0,'0'0'0,"0"-43"0,0 22 0,0 0 16,0 0-16,0 0 0,0 0 0,0-1 16,0 1-16,0 0 0,0 0 15,0 0-15,0 0 0,0 42 32,0 0-17,-21 21-15,21-21 0,0 22 16,-21-22-16,21 21 0,0 22 0,0-22 15,0 22-15,0-22 0,0 21 0,0 1 16,0-1-16,0 1 0,0-1 0,-21-20 16,21 20-16,-21 1 0,21-22 15,-21 22-15,21-22 0,0 21 16,0-20-16,-22-1 0,22 0 0,-21 1 16,21-1-16,-21 0 0,21-20 0,0 20 15,0-21-15,0 0 0,0 22 0,-21-22 16,21 0-16,0 0 0,0-42 47,0 0-47,0 0 15,0-1-15,0 1 0,0-21 0,0 21 16,0 0-16</inkml:trace>
  <inkml:trace contextRef="#ctx0" brushRef="#br0" timeOffset="81111.39">14690 11599 0,'0'0'0,"-22"0"0,1 0 0,0 0 16,0 0-16,0 0 0,42 0 31,0 0-31,0 0 15,22 0-15,-1 0 0,0 0 0,22 0 16,-1-21-16,1 21 0,20 0 16,22-21-16,-21 21 0,21-21 0,0 21 15,-1-21-15,-20 21 0,21-21 16,0 21-16,-22 0 0,1-22 0,0 22 16,-22 0-16,-20-21 0,-1 21 0,0-21 15,-21 21-15,1 0 0,-1 0 0,0-21 16,-21 0 15,21 21-15,-21-21-16,-21 21 31,0 0-31,0 0 0</inkml:trace>
  <inkml:trace contextRef="#ctx0" brushRef="#br0" timeOffset="82218.5">14922 12488 0,'22'-21'16,"-22"0"-16,21 21 0,-21-21 15,0 0-15,0 42 47,0 0-47,0 0 16,0 43-1,0-22-15,0-21 0,0 22 0,0-1 16,0 0-16,0 22 0,-21-22 0,21 0 16,-22 22-16,1-22 0,0 1 0,0-1 15,0 0-15,0 1 0,21-1 16,0-21-16,0 21 0,-22-20 0,22-1 15,0 0-15,0 0 0,0 0 0,22-21 16,-1 21-16,0-21 0,0 0 0,21 22 16,1-22-16,-1 21 0,0-21 0,22 0 15,-1 0-15,1 0 0,-1 0 16,1 0-16,21 0 0,-22 0 0,22 0 16,-22 0-16,22 0 0,0 0 15,-22 0-15,22-21 0,-22 21 0,1 0 16,-1-22-16,-20 22 0,20 0 0,-42 0 15,22-21-15,-22 21 0,0 0 16,0 0-16,0-21 0,-21 0 16,0 0-1,0 0 1,0-1-16,0 1 16,0 0-1,-21 21 1,0 0-16,0-21 0,0 21 15,-1 0-15,1 0 0,0 0 16,0 0-16,0 0 0,0 0 16,-1 0-1,44 0 32,-1 0-31,0 0-16,0 0 0,0 0 15,0 21-15,1-21 0,-1 0 0,0 0 16,0 21-16,0-21 0,0 0 0,-21 21 16,0 1-16,0-1 15,0 0-15,0 0 16,-21 0-16,0 0 0,0 22 16,-21-22-16,-1 0 0,1 21 0,0-20 15,20-1-15,-20 21 0,0-21 0,21 0 16,-22 1-16,22-1 0,0-21 0,0 21 15,21 0-15,-21-21 0,21-21 32,0 0-17,0 0-15</inkml:trace>
  <inkml:trace contextRef="#ctx0" brushRef="#br0" timeOffset="84415.75">6837 12488 0,'0'-21'0,"0"42"0,0-63 15,21 42 1,-21-21 0,0 42 15,0 0-31,0 0 0,0 1 16,0-1-16,0 21 0,0 0 0,-21-20 15,21 20-15,-21 0 0,-1 1 16,22-1-16,-21 0 0,0 1 0,0-22 15,21 21-15,-21-21 0,21 22 0,-21-22 16,21 0-16,-22-21 0,22 21 16,0 0-16,0-42 47,0 0-47,0 0 0,0 0 15,0-22-15,0 22 0,0-21 0,22 21 16,-22-22-16,21 1 0,0 0 15,-21-1-15,21 1 0,0 0 0,0-1 16,1 1-16,-1 0 0,-21 20 0,21-20 16,0 21-16,0 0 0,0 0 15,1 21 1,-1 0-16,-21 21 0,21 0 0,0 0 16,-21 0-16,21 0 15,-21 22-15,21-22 0,1 21 0,-22-21 16,0 22-16,0-1 0,21-21 0,-21 22 15,0-1-15,0-21 0,0 21 16,0-20-16,0 20 0,0-21 0,0 0 16,0 0-16,0 1 0,0-1 0,0 0 15,0 0 1,-21-21 15,-1-21-31,1 0 16,21 0-16,-21-1 0,0 1 15</inkml:trace>
  <inkml:trace contextRef="#ctx0" brushRef="#br0" timeOffset="84646.93">6710 12848 0,'-21'0'0,"42"0"0,-64 0 16,65-21 15,20 0-31,-21 21 0,21-21 15,-20 21-15,20-21 0,0 21 0,1 0 16,-1-22-16,0 22 0,-21 0 16,22-21-16,-22 21 0,0 0 0,0 0 15,0 0 1,1 0 15,-1 0-31,0 0 16</inkml:trace>
  <inkml:trace contextRef="#ctx0" brushRef="#br0" timeOffset="85573.25">17716 12806 0,'0'-21'0,"0"42"0,0-63 15,0 20-15,0 1 0,0 0 16,0 0 0,0 42-1,0 21-15,0-20 16,0 20-16,0 0 0,0 1 15,0-1-15,0 0 0,0 22 16,0-22-16,-21 0 0,21 1 0,0-1 16,0 0-16,-21-20 0,21 20 0,0-21 15,0 0-15,0 0 0,0 1 16,0-1-16,0 0 0,0-42 62,0 0-62,0-1 0,0 1 16,-21 0-16,21 0 0,0-21 0,0-1 16</inkml:trace>
  <inkml:trace contextRef="#ctx0" brushRef="#br0" timeOffset="86198.68">17547 12785 0,'0'0'0,"21"-43"16,0 22-16,1 21 15,-1 0-15,-21-21 0,21 0 0,0 21 16,0 0-16,0-21 16,1 21-16,-1 0 0,0 0 0,0 0 15,0 0-15,22 0 0,-22 0 16,0 0-16,0 0 0,0 21 15,22 0-15,-22 0 0,0 0 0,-21 1 16,0 20-16,0-21 0,0 21 0,0-20 16,0 20-16,0-21 0,-21 21 15,0-20-15,-1-1 0,1 0 0,-21 21 16,21-21-16,-22 1 0,22-22 0,0 21 16,0 0-16,0-21 0,0 0 0,-1 0 15,22 21-15,-21-21 0,0 0 16,21-21-1,0 0 1,21 21-16,0-21 0,1 21 16,-1 0-16,-21-22 0,21 22 0,0 0 15,0 0-15,0 0 0,1 0 0,20 0 16,21 0-16,-41 0 0,20 0 16,-21 22-16,21-1 0,-20 0 15,20 0-15,-21 0 0,0 0 0,-21 1 16,0-1-16,0 0 0,0 0 0,0 0 15,-21 0-15,-21 1 0,21-1 16,-1 0-16,-20 0 0,0 0 0,21 0 16,-22-21-16,1 22 0,21-22 0,-22 0 15,22 21-15,-21-21 0,21 0 16,-22 0-16,22 0 0,0 0 16,0 0-16,0 0 0,0 0 15,21-21-15,0-1 31,0 1-15,0 0-16,21 21 0,0-21 16,0 21-16</inkml:trace>
  <inkml:trace contextRef="#ctx0" brushRef="#br0" timeOffset="88622.77">18881 13377 0,'0'-21'31,"0"0"-16,21 0-15,0 21 0,0-21 16,0 0-16,0-1 0,1 1 16,-1 0-16,0 0 0,0 0 0,0 0 15,0-1-15,-21 1 0,0 0 16,0 0-16,0 0 0,0 0 0,0-1 16,0 1-16,-21 21 15,0 0-15,0 0 16,21 21-16,-21 1 0,0-1 0,21 0 15,0 21-15,-22-21 0,22 22 0,0-22 16,-21 21-16,21-21 0,0 22 0,0-22 16,0 21-16,0-21 0,21 1 15,1-1-15,-22 0 0,21 0 16,0 0-16,0-21 0,0 0 0,0 0 16,1 0-16,-1 0 15,0 0-15,0 0 0,0 0 0,0-21 16,1 0-16,-1 0 0,0 0 0,0-1 15,0 1-15,0 0 0,22 0 0,-1 0 16,0-22-16,1 22 0,-1 0 16,0 0-16,1 0 0,-22 0 0,21-1 15,64 22 1,-85 0-16,-21 22 0,21-1 16,-21 0-16,0 0 0,0 0 15,0 0-15,0 1 0,-21-1 0,0-21 16,21 21-16,-21 0 0,21 0 0,-21 0 15,0-21-15,21 22 0,21-44 47,-21 1-31,21 0-16,0 0 0,-21 0 16,21 0-16,0-1 0,-21 1 0,22 0 15,-1 0-15,-21-21 0,21 20 0,-21 1 16,0 0-16,0 0 15,0 42 1,-21 0-16,21 0 16,-21 1-16,-1-1 0,22 0 0,0 0 15,-21 0-15,21 0 0,-21 1 16,21-1-16,0 0 0,0 0 0,0 0 16,0 0-16,0 1 0,21-22 0,0 21 15,1 0-15,-1-21 0,21 0 16,-21 0-16,0 0 0,1 0 15,20 0-15,-21 0 0,21 0 0,-20-21 16,20 21-16,-21-21 0,0-1 0,22 1 16,-22 0-16,0 0 0,0 0 15,0-22-15,0 1 0,1 0 16,-1-1-16,0 1 0,0 0 0,0-22 16,0 22-16,-21 0 0,22-22 0,-22 22 15,21-1-15,-21 1 0,0 21 16,0-21-16,0 20 0,0 1 0,0 0 15,-21 21-15,-1 0 0,1 0 16,0 0-16,0 0 0,0 21 0,0 0 16,-22 1-16,22 20 0,21 0 15,-21-21-15,21 22 0,-21 20 0,21-20 16,0-1-16,0 0 0,0 1 0,0-1 16,0 0-16,21 1 15,-21-1-15,21-21 0,0 21 0,0-20 16,22 20-16,-22-21 0,0 0 0,21 0 15,-20 1-15,20-22 0,-21 21 0,21-21 16,-20 0-16,20 0 0,-21 0 16,21 0-16,-20 0 0,-1 0 0,21-21 15,-21-1-15,0 22 0,1-21 0,-1 0 16,0 0-16,-21 0 0,21-22 0,-21 22 16,21 0-16,-21-21 0,21 21 15,-21-1-15,0 1 0,0 0 0,-21 21 31,0 0-31,0 0 16,0 21-16,21 0 0,0 1 0,-21-1 16,21 21-16,0-21 0,0 0 0,0 1 15,0-1-15,0 0 0,0 0 0,0 0 16,21-21-16,0 21 0,0-21 16,0 0-16,0 22 0,1-22 0,20 0 15,-21 0-15,0 0 0,22 0 0,-22 0 16,0 0-16,0-22 0,0 22 0,0-21 15,1 0-15,-1 0 0,0 0 16,0 0-16,0-1 0,-21 1 0,21 0 16,-21 0-16,22 21 0,-22-21 0,0 42 47,-22 0-47,1-21 0,0 21 0,21 0 15,-21 22-15,0-22 0,21 0 0,0 0 16,-21 0-16,21 1 15,-22 20 1,22-21-16,0-42 31,22 0-15,-22 0-16,21 21 16,0-22-16,0 1 0,-21 0 0,21 0 15,0 0-15,1 0 0,20-1 0,-21 1 16,0 0-16,0 0 0,22 21 15,-22-21-15,0 21 0,0 0 16,-21 21 0,0 0-16,0 0 0,0 0 0,0 1 15,0-1-15,0 0 0,0 0 16,0 0-16,21 0 0,1 1 0,-1-1 16,0-21-16,0 21 0,0 0 15,0-21-15,22 0 0,-22 21 0,0-21 16,21 0-16,-20 0 0,20 0 0,-21 0 15,21 0-15,-20-21 0,-1 21 0,21-21 16,-21 0-16,0 21 0,1-21 16,-1-1-16,0 1 0,-21 0 15,0-21-15,21 21 0,-21-22 0,0 22 16,0 0-16,0-21 0,0 20 0,0 1 16,0 0-16,-21 21 0,0 0 15,0 0-15,-1 21 16,1-21-16,0 21 0,0 1 0,0-1 15,-22 21-15,22-21 0,21 0 16,-21 1-16,21-1 0,-21 21 0,21-21 16,0 0-16,0 1 0,0-1 0,21 0 15,0 0-15,0-21 16,1 0-16,-1 0 0,0 0 16,0 0-16,0 0 0,0 0 15,1-21-15,-1 0 0,0 21 0,-21-21 16,21-22-16,0 22 0,-21 0 0,21-21 15,1-1-15,-22 1 0,21 0 16,0-1-16,-21-20 0,21 20 0,0-20 16,-21-1-16,0 22 0,0 0 0,0-1 15,0 1-15,0 21 0,0-21 0,0 20 16,-21 44 15,21-1-31,-21 0 0,0 21 0,21-21 16,0 22-16,-21-1 0,21 0 15,0 1-15,-22-1 0,22 0 0,0 1 16,0-1-16,0 0 0,0 1 0,0-22 16,0 0-16,22 21 0,-1-20 0,0-1 15,-21 0-15,21-21 0,0 21 16,0-21-16,1 0 0,-1 0 0,0 0 16,0 0-16,0 0 0,22 0 0,-22 0 15,0 0-15,0-21 0,21 0 16,-20 0-16,-1-1 0,0 1 15,-21 0-15,21 0 0,-21-21 0,21 20 16,-21 1-16,0 0 0,0 0 0,0 0 16,-21 21-1,0 0-15,0 21 16,21 0-16,-21 0 0,21 0 0,0 1 16,0-1-16,0 21 0,0-21 15,0 0-15,0 1 0,0-1 0,0 0 16,0 0-16,0 0 0,0 0 15,0 1-15,-22-22 16,1 0 0,0 0-16,0 0 0,0 0 15,0 0-15,-1 0 0,1 0 16,0-22-16,0 22 0,0-21 0,-22 0 16,22 0-16</inkml:trace>
  <inkml:trace contextRef="#ctx0" brushRef="#br0" timeOffset="88870.85">20108 12933 0,'0'0'0,"21"0"31,22 0-31,-1 0 0,0 0 16,1 0-16,20 0 0,1 0 16,-1 21-16,1-21 0,-1 0 0,-20 0 15,20 0-15,-21 0 0,22 0 0,-22 0 16,1 0-16,-22 0 0,21 0 16,0 0-16</inkml:trace>
  <inkml:trace contextRef="#ctx0" brushRef="#br0" timeOffset="89591.03">23283 12721 0,'0'-21'0,"0"42"0,21-42 16,-21 0-16,0 0 0,0 42 47,0 0-47,0 21 0,0-20 16,0 20-16,-21 0 0,0 1 0,21-1 15,-21 0-15,0 1 0,0-1 16,-1 21-16,1-20 0,-21-22 0,21 21 15,0 1-15,-1-1 0,1-21 0,0 21 16,0-20-16,0-1 0,21 0 16,-21 0-16,21 0 0,0 0 15,0-42 17,0 0-32,0 0 15,21 0-15,0 0 0,0-22 16,0 22-16,0-21 0,1 21 0,-1-22 15,21 1-15,-21 0 0,22-1 16,-22-20-16,0 20 0,21 1 0,-21 0 16,22-22-16,-22 22 0,21 21 0,-21-22 15,1 1-15,20 21 0,-21 0 16,0 0-16,0 21 0,1 0 0,-1 0 16,0 0-16,0 0 0,-21 21 15,21 0-15,-21 0 0,0 21 16,0 1-16,0-1 0,0 0 0,0 1 15,-21 20-15,0-20 0,21-1 16,-21 0-16,0 1 0,21-1 16,-22 0-16,1 1 0,21-1 0,-21-21 15,21 21-15,-21-20 0,21-1 0,0 21 16,0-21-16,0 0 0,0 1 16,0-1-1,0-42 16,0-1-31,0 1 16,0 0-16,0 0 0,-21 21 0,0-21 16,-1 0-16,1-1 0,0 1 0,-21 0 15</inkml:trace>
  <inkml:trace contextRef="#ctx0" brushRef="#br0" timeOffset="89810.66">23050 13208 0,'-21'0'15,"42"0"1,-148-42-16,127 21 0,22 21 15,-1 0-15,0 0 16,21-22-16,-21 22 0,22 0 0,-1 0 16,0 0-16,22 0 0,-22 0 0,1 0 15,20 0-15,-21 0 0,1 0 16,-1 0-16,0 0 0,1 0 0,-1 0 16,-21 22-16,0-22 0,1 0 15</inkml:trace>
  <inkml:trace contextRef="#ctx0" brushRef="#br0" timeOffset="90476.03">24617 13145 0,'0'-22'15,"0"44"16,0-1-31,0 0 0,0 21 16,0-21-16,0 22 0,0-22 0,0 21 16,0-21-16,0 22 0,0-1 15,0 0-15,0-20 0,0 20 0,0-21 16,0 0-16,0 22 0,0-22 0,0 0 16,-21 0-16,21 0 15,21-21 1,0 0-1,0 0-15,0 0 0,22-21 0,-1 21 16,21-21-16,1 0 0,21 0 16,-22-1-16,22-20 0,21 21 0,-1-21 15,1 20-15,0 1 0,0-21 0,0 21 16,0 0-16,-22-1 0,-20 1 16,-22 0-16,0 21 0,1-21 0,-22 21 15,0-21-15,-21 0 31,-21 21 1,0 0-17,-22 0-15,22 21 16</inkml:trace>
  <inkml:trace contextRef="#ctx0" brushRef="#br0" timeOffset="91134.84">18309 14309 0,'0'0'0,"-21"0"0,0 0 0,0 21 16,-1-21-16,1 21 0,-21-21 0,21 0 15,0 0-15,-1 0 0,1 0 0,0 0 16,42 0 0,22 0-1,-1 0-15,21 0 0,22 0 16,0-21-16,-1 21 0,22 0 0,0 0 16,21 0-16,0 0 0,0 0 0,21 0 15,-21 0-15,21 0 0,-42 0 16,21 0-16,-42 0 0,0 0 0,-22 0 15,1 0-15,-22 0 0,0 0 0,-21 0 16,1 0-16,-44 0 31,1 0-31,0 0 16,0 0-16,0 0 0,0 0 16,-1 0-16,1 0 0,-21 21 15,21-21-15</inkml:trace>
  <inkml:trace contextRef="#ctx0" brushRef="#br0" timeOffset="91510.73">18034 14774 0,'-42'0'0,"84"0"0,-127 22 0,64-22 0,0 0 16,0 0-16,21 21 0,21-21 31,21 0-31,-21 0 0,43 0 16,-22 0-16,22 0 0,20 0 15,-20 0-15,21 0 0,-1 0 0,22 0 16,-21 0-16,21 0 0,-22 0 0,22 0 16,21 0-16,-21 21 0,0-21 15,0 0-15,-22 0 0,1 0 0,-22 0 16,1 21-16,-22-21 0,-21 0 0,22 0 15,-22 0-15,-21 21 47,-21-21-31,0 0-16,-1 0 0,1 0 16,0 21-16,0-21 0,-21 0 0,-1 0 15,22 22-15</inkml:trace>
  <inkml:trace contextRef="#ctx0" brushRef="#br0" timeOffset="91838.72">18055 15346 0,'-42'21'0,"84"-42"0,-127 42 0,64 0 15,0-21-15,0 0 0,21 21 16,21-21-16,0 0 0,22 0 15,-1 0-15,0 0 0,22 0 16,20 0-16,1 0 0,0 0 0,-1 0 16,22 22-16,0-22 0,-21 0 0,21 0 15,-1 21-15,1-21 0,0 0 0,-21 0 16,-1 0-16,1 0 0,-21 21 16,-1-21-16,-21 0 0,-20 0 0,-1 0 15,0 0-15,-42 0 31,0 0-31,-1 21 16,-20-21-16,21 0 0,0 0 0,-22 0 16,22 0-16,-21 21 0,0-21 0,-1 0 15</inkml:trace>
  <inkml:trace contextRef="#ctx0" brushRef="#br0" timeOffset="92310.86">17738 16023 0,'0'0'0,"-22"21"0,1 1 15,21-1 1,21-21-16,22 0 0,-22 21 16,21-21-16,1 0 0,-1 21 15,21-21-15,1 0 0,-1 0 0,22 0 16,0 0-16,21 0 0,-22 0 0,22 0 15,0 0-15,0 0 0,0 0 16,-1 0-16,1 0 0,0 0 0,0 0 16,0 0-16,-22 0 0,1 0 15,-21 0-15,-1 0 0,1 0 0,-22 0 16,-21 0-16,0 0 0,0 0 16,1 0-16,-22-21 31,0 0 16,-22 21-16,1 0 0,21-21-15,-21 21-1,0 0 1</inkml:trace>
  <inkml:trace contextRef="#ctx0" brushRef="#br0" timeOffset="95439">8361 12742 0,'0'-21'0,"21"21"15,-21-21-15,0 0 16,0 0 0,0 42 46,0 0-62,0 0 0,0 0 16,0 1-16,-21 20 0,21-21 0,0 21 15,-21-20-15,21 20 0,0-21 16,0 21-16,0-20 0,0 20 0,-22-21 16,22 0-16,0 0 0,0 22 0,0-22 15,0 0-15,0 0 16,0 0-16,22-21 16,-1 0-16,0 0 0,0 0 0,0 0 15,0 0-15,22 0 0,-1 0 16,0-21-16,1 0 0,20 21 15,1-21-15,-1 0 0,22 0 0,-22-1 16,22 1-16,-21-21 0,20 21 0,-20 0 16,-1-22-16,-20 22 0,-1 0 15,0-21-15,1 20 0,-22 22 0,0-21 16,0 0-16,-21 42 47,0 0-47,0 1 15,0-1 1,-21 0-16,21 0 0</inkml:trace>
  <inkml:trace contextRef="#ctx0" brushRef="#br0" timeOffset="95954.93">8509 13610 0,'0'0'0,"-21"-42"15,21 21-15,-21 21 16,21 21 0,0 0-1,-22 0-15,22 0 0,-21 1 16,21-1-16,0 21 0,0-21 0,0 0 16,-21 1-16,21-1 15,0 0-15,0 0 0,0 0 0,0 0 16,0 1-16,21-22 15,0 21-15,22-21 0,-1 0 0,0 0 16,1 0-16,20 0 0,1 0 16,20 0-16,1-21 0,0-1 0,-1 22 15,1-21-15,0 0 0,-22 0 0,22 0 16,-22 21-16,1-21 0,-22-1 16,1 1-16,-22 21 0,21-21 0,-21 21 15,-42 0 16,21 21-15,0 0-16,-21-21 16,21 22-16,-21-22 0,0 21 0</inkml:trace>
  <inkml:trace contextRef="#ctx0" brushRef="#br0" timeOffset="96503.97">8509 14542 0,'0'-22'16,"0"44"-16,0-65 0,0 22 0,0 0 16,0 0-16,0 0 0,0-1 0,0 44 31,0-1-15,0 21-16,0-21 0,0 0 15,-21 22-15,21-22 16,0 0-16,-21 21 0,21-20 0,0 20 15,0-21-15,0 0 0,0 0 0,0 1 16,0-1-16,0 0 0,0 0 0,0 0 16,21 0-1,0-21-15,0 0 0,21 0 0,1 0 16,-1 0-16,22 0 0,-1-21 0,1 0 16,20 0-16,1 21 0,0-21 0,20 0 15,-20-1-15,21 1 0,-21 0 16,20 0-16,-20 0 0,0 0 0,-22-1 15,1 22-15,-22-21 0,-21 21 16,22-21-16,-22 21 0,-21-21 16</inkml:trace>
  <inkml:trace contextRef="#ctx0" brushRef="#br0" timeOffset="98499.15">8467 15431 0,'0'0'0,"0"-22"16,-22 22-16,22-21 0,-21 21 15,0 0 1,0 21-16,21 1 16,-21-22-16,21 21 0,0 0 0,0 0 15,0 0-15,0 0 0,0 22 16,0-22-16,0 0 0,0 0 0,0 0 15,0 1-15,0-1 16,21 0-16,0 0 0,0-21 16,0 21-16,1-21 15,-1 0-15,0 0 0,21 0 0,-21 0 16,22 0-16,-1 0 0,0 0 0,22 0 16,-22 0-16,43-21 0,-22 0 0,22 0 15,0 0-15,-22-1 0,22 1 16,21 0-16,-22 0 0,1 0 0,0 0 15,-1-1-15,1 1 0,0 0 0,-1 0 16,-20 0-16,-22 21 0,1 0 16,-1-21-16,-21 21 0,0 0 0,0 0 15,-21 21 17,0 0 46,22-21-47,-1 0-15,-21 21 15,21-21 1125,-21-21-1125,0 0-15,-21 0-16,0 21 0,-1-22 0,1 1 16,0 0-16,0 0 0</inkml:trace>
  <inkml:trace contextRef="#ctx0" brushRef="#br0" timeOffset="99687.51">8382 12721 0,'21'0'16,"-21"-21"-16,0 0 0,21 21 15,-21-21-15,21 0 16,1 21-16,-22 21 31,0 0-31,0 0 16,0 0-16,0 0 0,0 22 16,0-1-16,0-21 0,0 22 0,0-1 15,0-21-15,0 21 0,0 1 0,0-22 16,-22 21-16,22-21 15,0 1-15,0-1 0,0 0 0,0 0 16,0 0-16,0 0 0,22-21 31,-1 0-15,0 0-16,0-21 0,0 0 0,22 21 16,-1-21-16,0 0 0,1 0 15,20-1-15,1 1 0,-1 0 0,22-21 16,-1 21-16,1-22 0,0 22 0,-1-21 15,1-1-15,0 1 0,-1 21 16,1-21-16,0 20 0,-1 1 0,-41 0 16,20 0-16,-20 0 0,-22 0 0,0 21 15,0 0-15,0 0 0,-21 21 47,-21-21-31,21 21-16,-21 0 0,0-21 0,21 21 15,-21 0-15,-1 1 0,1-1 0,0 0 16,-21 0-16,21 0 0</inkml:trace>
  <inkml:trace contextRef="#ctx0" brushRef="#br0" timeOffset="100242.98">8382 13462 0,'0'0'16,"0"-21"-1,-21 0-15,21 42 32,0 0-32,-21 21 15,21-20-15,0-1 0,0 0 16,0 21-16,-22-21 0,22 1 16,-21-1-16,21 21 0,0-21 0,0 0 15,0 1-15,0-1 0,0 0 16,0 0-1,21-21-15,1 0 0,-1 0 16,0 0-16,0 0 0,0 0 0,22-21 16,-1 0-16,21 0 0,-20-1 15,20 1-15,22 0 0,0 0 16,-22-21-16,43 20 0,-21-20 0,-1 21 16,1-21-16,0 20 0,-22 1 0,22 0 15,-22 0-15,-20 0 0,-1 0 16,-21 21-16,21 0 0,-20 0 15,-44 21 32,1-21-47,0 21 0,21 0 0,-21 0 16,0 0-16,0 1 0,-22-1 0,22 0 16</inkml:trace>
  <inkml:trace contextRef="#ctx0" brushRef="#br0" timeOffset="100782.99">8213 14393 0,'0'0'0,"21"-21"16,0 21-1,-21 21 1,0 1-16,0-1 0,0 0 16,0 0-16,0 0 0,0 0 15,0 1-15,0-1 0,0 0 0,0 21 16,0-21-16,0 1 0,0 20 0,0-21 15,0 0-15,0 0 0,0 22 0,0-22 16,0 0-16,0 0 16,0 0-16,21-21 15,0 0 1,0 0-16,22 0 0,-22 0 0,21-21 16,22 0-16,-1 0 0,1 0 15,-1 0-15,22-1 0,0 1 0,20 0 16,1-21-16,-21 21 0,21-1 0,-22 1 15,22 0-15,-21 0 0,0 0 0,-22 0 16,-21 21-16,1 0 0,-1-22 16,-21 22-16,0 0 0,1 0 0,-44 0 62,1 22-62,0-22 0,0 21 0,0-21 16,0 21-16,-1 0 0,-20 0 0</inkml:trace>
  <inkml:trace contextRef="#ctx0" brushRef="#br0" timeOffset="101347.53">8594 15325 0,'0'21'16,"-22"-21"-16,22 21 15,-21-21-15,21 21 0,0 0 16,-21 1-16,21-1 0,-21-21 0,0 21 15,21 0-15,0 0 0,-21 0 0,21 22 16,-22-22-16,22 0 0,-21 0 16,21 0-16,0 1 0,0-1 0,0 0 15,0 0-15,0 0 0,0 0 16,0 1-16,0-1 16,21-21-16,1 0 15,-1 0-15,21 0 0,-21 0 16,22 0-16,-1 0 0,0-21 0,1-1 15,20 1-15,1 0 0,-1 0 0,22 0 16,-22 0-16,22-1 0,-22 1 0,22-21 16,-21 21-16,-1 0 0,-21-1 15,22 22-15,-22-21 0,22 0 0,-43 0 16,21 21-16,-21-21 0,22 21 0,-22 0 16,0-21-16,0 21 0,0 0 15,1 0-15,-22-22 0,21 22 31,-21-21 16,-21 21-47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65D6-E270-4B13-963F-8D5220A0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A964-504A-4808-835E-44B5AF0F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FA0E-6BD1-4A4B-9724-1E18E7B3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C0BB-C867-40F2-ABA0-8E3397B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1691-AA3A-4B1A-9CF8-B38AD266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4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A687-B7F6-49E2-81ED-480F1AD3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97E1D-BF09-407F-BC30-AC3866D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D469-20BA-4064-85A0-8937F20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9E91-55EE-4F41-B8D2-0029B6DA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F768-9B33-45C2-BD47-3E37D201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5E4EE-85B5-48BD-8B91-3F3F8A20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AA4F-DA99-4370-A123-F7431F8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EEA9-9962-481B-A81B-BDDF16FC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2005-9650-4C4E-ADF6-A8A221BD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948F-DC62-4D34-BD3F-B82516AE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5D1-4A2E-4BB3-9FC3-2F0A5C3E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87E6-AA24-4FDF-AD1D-2D842050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0BC-61D3-4CC0-9C6E-38184950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4AB7-7902-4053-8B85-C1CE357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2E76-15D9-49DD-BF51-098561A5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9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A096-D17B-4FE3-B6FF-7D45811D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A9D9-904A-4B24-9DEC-EAED0121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035C-F0C7-42D9-A59B-FD35123E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3866-7EBB-488D-9EB7-F14E0450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B4B9-7011-49CA-89DF-57192BA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5C6-7FE3-41B1-AF76-95C510E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A5FF-B816-4FDB-96B3-D7F3CBF9F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BAD0B-5C09-4A8C-9816-C2DDDBEA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D07E-FC64-407C-B58E-68F80DF7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E151E-B9C0-457B-B852-E0474DB7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DA23-043F-46AC-B2AC-E3B15C7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E84E-6896-4645-9836-CD8C9EC9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FEAF-AA2C-47FE-8A8B-31174FA8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12AD-27D2-41FD-B226-626C38D9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DAE5-7961-44CC-96E6-E9EC6B767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8F6D3-0B87-4093-9905-339D20107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47B42-635B-44EB-B351-DF406238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D5AA-755A-4D86-AAF7-15886A74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46ED9-C30B-4CE3-B677-14A7E9D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951-BDA4-4EFC-B736-ED496969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45FA8-C21B-4724-9AA7-6CEBA465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F5F3-3869-4E0E-855B-FF001918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4066-E563-4BAA-907F-8C15130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C6EFB-3502-448A-945A-63E023B4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30B3F-108E-4193-AB1F-593CBE84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5399-66C6-413A-94E2-18BB1608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4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C4C5-F0B9-4159-B527-23C6DE7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FE21-0E8B-4F46-8170-B28467D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9AB9-DCFD-449D-B445-F6389BF3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C27D6-83FC-45E5-8990-30A5AA28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096B-59FC-4F3A-8D81-4324F2C3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5047-4E4E-4851-A747-7C0DD8BA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38AC-3D89-4B1A-A59C-63C878A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98AD0-1847-4E7B-B7C0-48FC2D154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464A-3A2D-448E-BA19-38053197B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577A4-52C8-4BDB-87C8-0E196F0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9338-EFED-4BB1-A877-752EA927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4144-B60A-4665-BD85-9DDF6CCD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1A5E-499D-4746-84C3-EA14C046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8ECD-7E43-46A5-B5B2-6765B2F9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EE5D-CB19-4394-B38C-68C8759D6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DB97-E440-4F13-8C8C-88E42EDBEBDF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4B79-7F7B-46FA-920D-0C15FB46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6664-EE36-41DC-9F2B-69BD9658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4014-5534-42C9-8D84-1170802F0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468E79-1D69-4032-9A11-A002E4EEEBAE}"/>
                  </a:ext>
                </a:extLst>
              </p14:cNvPr>
              <p14:cNvContentPartPr/>
              <p14:nvPr/>
            </p14:nvContentPartPr>
            <p14:xfrm>
              <a:off x="129600" y="312480"/>
              <a:ext cx="925848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468E79-1D69-4032-9A11-A002E4EEE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03120"/>
                <a:ext cx="927720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61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979B3-6CB1-4863-A340-2B25C58A57B4}"/>
                  </a:ext>
                </a:extLst>
              </p14:cNvPr>
              <p14:cNvContentPartPr/>
              <p14:nvPr/>
            </p14:nvContentPartPr>
            <p14:xfrm>
              <a:off x="426600" y="525960"/>
              <a:ext cx="1124748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979B3-6CB1-4863-A340-2B25C58A5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16600"/>
                <a:ext cx="1126620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0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414C45-3C59-4E93-A2E6-A38254CA5CEA}"/>
                  </a:ext>
                </a:extLst>
              </p14:cNvPr>
              <p14:cNvContentPartPr/>
              <p14:nvPr/>
            </p14:nvContentPartPr>
            <p14:xfrm>
              <a:off x="106560" y="350640"/>
              <a:ext cx="8184240" cy="42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414C45-3C59-4E93-A2E6-A38254CA5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341280"/>
                <a:ext cx="820296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75F8FE-3693-4904-959D-31328030A331}"/>
                  </a:ext>
                </a:extLst>
              </p14:cNvPr>
              <p14:cNvContentPartPr/>
              <p14:nvPr/>
            </p14:nvContentPartPr>
            <p14:xfrm>
              <a:off x="472320" y="350640"/>
              <a:ext cx="5623920" cy="501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75F8FE-3693-4904-959D-31328030A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41280"/>
                <a:ext cx="5642640" cy="50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5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5752EE-A8C0-46D2-B299-399B8A3ACAF2}"/>
                  </a:ext>
                </a:extLst>
              </p14:cNvPr>
              <p14:cNvContentPartPr/>
              <p14:nvPr/>
            </p14:nvContentPartPr>
            <p14:xfrm>
              <a:off x="259200" y="122040"/>
              <a:ext cx="874044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5752EE-A8C0-46D2-B299-399B8A3AC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12680"/>
                <a:ext cx="875916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3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AB6442-C921-4DEB-A643-30EE054FA602}"/>
                  </a:ext>
                </a:extLst>
              </p14:cNvPr>
              <p14:cNvContentPartPr/>
              <p14:nvPr/>
            </p14:nvContentPartPr>
            <p14:xfrm>
              <a:off x="182880" y="144720"/>
              <a:ext cx="854244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AB6442-C921-4DEB-A643-30EE054FA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35360"/>
                <a:ext cx="856116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6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04FC0-8AA8-403A-8483-E6CD44B7ECF0}"/>
                  </a:ext>
                </a:extLst>
              </p14:cNvPr>
              <p14:cNvContentPartPr/>
              <p14:nvPr/>
            </p14:nvContentPartPr>
            <p14:xfrm>
              <a:off x="266760" y="259200"/>
              <a:ext cx="11354040" cy="54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04FC0-8AA8-403A-8483-E6CD44B7E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9840"/>
                <a:ext cx="1137276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96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38694-A59D-412A-8CE0-D3F2A864656B}"/>
                  </a:ext>
                </a:extLst>
              </p14:cNvPr>
              <p14:cNvContentPartPr/>
              <p14:nvPr/>
            </p14:nvContentPartPr>
            <p14:xfrm>
              <a:off x="403920" y="281880"/>
              <a:ext cx="866412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38694-A59D-412A-8CE0-D3F2A8646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72520"/>
                <a:ext cx="8682840" cy="23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BACE65-E801-412B-A1D1-2A68F3DB976C}"/>
                  </a:ext>
                </a:extLst>
              </p14:cNvPr>
              <p14:cNvContentPartPr/>
              <p14:nvPr/>
            </p14:nvContentPartPr>
            <p14:xfrm>
              <a:off x="365760" y="1493640"/>
              <a:ext cx="11125440" cy="32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BACE65-E801-412B-A1D1-2A68F3DB9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1484280"/>
                <a:ext cx="1114416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9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B9250-C348-4D20-AC0F-B2948F9E81CE}"/>
                  </a:ext>
                </a:extLst>
              </p14:cNvPr>
              <p14:cNvContentPartPr/>
              <p14:nvPr/>
            </p14:nvContentPartPr>
            <p14:xfrm>
              <a:off x="205560" y="434520"/>
              <a:ext cx="1103436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B9250-C348-4D20-AC0F-B2948F9E8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25160"/>
                <a:ext cx="1105308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46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68FB1-8EA0-4AD6-AF71-F0BF73AC4B2B}"/>
                  </a:ext>
                </a:extLst>
              </p14:cNvPr>
              <p14:cNvContentPartPr/>
              <p14:nvPr/>
            </p14:nvContentPartPr>
            <p14:xfrm>
              <a:off x="563760" y="396360"/>
              <a:ext cx="1107216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68FB1-8EA0-4AD6-AF71-F0BF73AC4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87000"/>
                <a:ext cx="1109088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41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317-3921-4641-8489-F15EF1D04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0992-5111-4BFC-9EB1-FCC567A45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AA01DF-99A1-403B-BC3D-B3F338C29141}"/>
                  </a:ext>
                </a:extLst>
              </p14:cNvPr>
              <p14:cNvContentPartPr/>
              <p14:nvPr/>
            </p14:nvContentPartPr>
            <p14:xfrm>
              <a:off x="479880" y="68760"/>
              <a:ext cx="5745960" cy="40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AA01DF-99A1-403B-BC3D-B3F338C29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59400"/>
                <a:ext cx="5764680" cy="40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9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2020-11-11T03:00:23Z</dcterms:created>
  <dcterms:modified xsi:type="dcterms:W3CDTF">2020-11-11T04:00:11Z</dcterms:modified>
</cp:coreProperties>
</file>