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03:10:2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296 0,'0'22'16,"0"-1"-16,0 0 16,0 0-16,-22 0 0,22 0 15,0 1-15,0-1 16,22-21 0,-1 0-1,0 0-15,0 0 0,0 0 16,22-21-16,-22-1 15,0 22-15,0-21 0,0 0 0,0 0 16,1 21-16,-1-21 16,-21 42 15,-21 0-15,-1 0-16,1-21 0,0 21 0,21 1 15,-21-1-15,0 0 16,0 0-16,21 0 15,0 0 1,21-21 0,0-21-1,0 21-15,0-21 0</inkml:trace>
  <inkml:trace contextRef="#ctx0" brushRef="#br0" timeOffset="1375.76">1820 656 0,'0'0'15,"-21"0"1,0 0-16,0 0 16,42 0 30,0 0-46,0 0 0,0-21 16,1 21-16,-1-21 0,21 0 0,-21 21 16,22-21-16,-1-1 0,-21 1 15,21 0-15,1 0 0,-22-21 0,21 20 16,-21 1-16,1 0 0,-1 0 16,0 0-16,-21 0 0,0-1 15,0 1-15,0 0 0,-21 0 0,0 21 16,-1 0-16,-20 0 0,21 0 0,-21 0 15,-1 21-15,1-21 0,0 42 16,-1-20-16,1-1 0,0 21 0,-1 0 16,1 1-16,0-1 0,-1 0 15,22-20-15,0 20 0,0 0 16,21 1-16,0-1 0,0-21 0,0 21 16,0-20-16,21-1 0,0 21 15,0-42-15,0 21 0,1 0 0,20 1 16,-21-22-16,21 0 0,-20 0 15,20 0-15,-21 0 0,21 0 0,1 0 16,-22 0-16,21 0 0,-21 0 16,1 0-16,-1 0 0,0 0 0,-21-22 15,-21 22 1,0 0-16,-1 0 16,-20 22-16,21-1 0,-21 0 0,20 0 15,-20 0-15,21 22 16,-21-22-16,20 21 0,-20-21 0,21 22 15,-21-1-15,20 0 0,1 1 0,0-1 16,21-21-16,0 21 0,0-20 16,0-1-16,0 21 0,42-21 0,-20-21 15,-1 21-15,21-21 0,-21 0 16,22 0-16,-1 0 0,0 0 0,1 0 16,20-21-16,-21 21 0,22-21 15,-22 0-15,22 0 0,-22 0 0,0-1 16,1 1-16,-1 0 0,-21 0 0,22-21 15,-43 20-15,21 1 16,-21-21-16,0 21 0,0-22 0,0 22 16,0 0-16,0 0 0,0 0 0,-21 21 31,21 21-31,-22 0 16,22 0-16,-21 0 0,21 22 15,-21-22-15,21 21 0,-21 1 0,21-22 16,0 21-16,0-21 0,-21 22 0,21-22 15,0 0-15,-21 21 0,21-21 16,0 1-16,0-1 0,0 0 0,0 0 16,0 0-1,0-42 17,0 0-32,0 0 0,0 0 0,0-1 15,21 1-15,0-21 0,-21 21 16,21-22-16,0 1 0,0 0 0,22 21 15,-22-22-15,21 1 0,-21 21 16,1 0-16,20-1 0,-21 1 0,0 21 16,0 0-16,1 0 0,20 0 0,-21 21 15,-21 1-15,21-1 0,0 0 16,-21 0-16,22 0 0,-22 0 0,0 22 16,0-22-16,0 0 0,0 0 15,0 0-15,0 1 0,0-1 16,0 0-16,0 0 0,0 0 0,0 0 15,0 1-15,-22-22 16,22-22 15,0 1-31,0 0 0</inkml:trace>
  <inkml:trace contextRef="#ctx0" brushRef="#br0" timeOffset="1732.95">3365 1185 0,'0'0'0,"22"-42"15,-22 21-15,0 0 0,0 0 16,0-1-16,0 1 0,0 0 16,-22 21-16,1 0 15,0 0-15,0 0 0,0 0 0,0 21 16,-1 0-16,1 1 0,0 20 15,0-21-15,0 0 0,0 22 16,-1-1-16,22-21 0,0 21 0,-21 1 16,21-22-16,0 21 15,-21-21-15,21 1 0,0 20 0,0-21 16,0 0-16,0 0 0,21 1 0,0-1 16,1 0-16,-1-21 0,21 0 15,-21 21-15,0-21 0,22 0 0,-1 0 16,-21 0-16,22 0 0,-1-21 0,-21 21 15,21-21-15,1 0 0,-22 21 16,21-22-16,-21 1 0,1 0 0,20 0 16,-21 0-16,0 0 0</inkml:trace>
  <inkml:trace contextRef="#ctx0" brushRef="#br0" timeOffset="2474">3810 1291 0,'0'0'0,"0"-21"16,0-42-1,0 41-15,-21 22 0,0 0 16,-1 0-16,1 0 0,0 0 15,0 0-15,0 22 0,0-1 0,-1 0 16,1 0-16,0 0 0,0 22 0,0-22 16,0 0-16,-1 21 0,22-21 15,0 22-15,-21-22 0,21 0 0,0 0 16,0 0-16,0 1 0,0-1 0,0 0 16,21-21-16,1 21 15,-1-21-15,0 0 0,0 0 0,0 0 16,0-21-16,1 21 0,-1-21 0,0 0 15,0-1-15,0 1 16,0 0-16,1 0 0,-1-21 0,-21 20 16,21 1-16,0 0 0,-21 0 0,0 0 15,0 0-15,21 21 0,-21-22 16,0 44 0,0-1-16,0 0 15,0 0-15,-21 0 0,21 0 16,0 1-16,0-1 0,0 21 0,0-21 15,0 0-15,0 1 0,0-1 0,0 0 16,21 0-16,0 0 0,1-21 16,-1 21-16,21-21 0,-21 0 15,0 0-15,22 0 0,-22 0 0,21 0 16,-21-21-16,22 0 0,-22 21 0,21-21 16,-21 0-16,1 0 0,20-22 15,-21 22-15,0 0 0,0-21 0,-21 20 16,22 1-16,-1-21 0,-21 21 0,21 0 15,-21-22-15,0 22 0,0 0 16,0 0-16,0 42 31,0 0-31,0 21 16,-21-20-16,21 20 0,-21-21 0,-1 21 16,22 22-16,-21-22 0,0 22 15,21-1-15,0 1 0,0 20 0,-21-20 16,21 21-16,-21-1 0,21-20 15,0 20-15,0 1 0,0 0 0,0-1 16,0 1-16,0 0 0,0-22 0,0 22 16,21-22-16,-21 1 0,0-1 0,21-20 15,-21 20-15,21-20 0,-21-1 0,0 0 16,0-21-16,0 1 0,0-1 16,0 0-16,0 0 0,-21-21 0,0 0 15,21-21-15,0 0 16,-21 0-16,21-22 0,0 22 15,0-21-15,-21-22 0,21 22 0,0-22 16,0-20-16,0 20 0,0-20 16</inkml:trace>
  <inkml:trace contextRef="#ctx0" brushRef="#br0" timeOffset="2755.98">4149 1545 0,'0'-42'0,"0"84"0,0-126 0,0 41 16,0 22-16,0-21 0,0 21 0,0-1 15,0 1-15,21 0 0,0 0 0,0 0 16,0 21-16,0-21 0,1 21 16,20 0-16,0 0 0,-21 0 15,22 0-15,-22 0 0,21 21 0,-21-21 16,1 21-16,-1 21 0,0-21 0,-21 1 16,0 20-16,0-21 0,0 21 15,0-20-15,-21 20 0,0-21 0,-1 21 16,1-20-16,0-1 0,0 0 0,0 0 15,0 0-15,-1 0 0,1 1 16,0-22-16,21 21 16,0-42-1,0-1-15,0 1 0,21 0 16</inkml:trace>
  <inkml:trace contextRef="#ctx0" brushRef="#br0" timeOffset="4240.79">5376 1291 0,'-21'0'16,"42"0"-16,-63 0 0,21 0 0,0 0 15,21-21 1,0 0 0,21 0-16,0 0 15,-21-1-15,21 1 0,0 0 0,0 0 16,1 0-16,-22 0 0,0-1 16,0 1-16,0 0 0,-22 21 15,1 0-15,0 0 16,0 21-16,-21 0 0,20-21 15,-20 22-15,0 20 0,21-21 0,-1 0 16,-20 0-16,21 1 0,0-1 0,0 21 16,-1-21-16,22 0 0,0 1 0,0-1 15,0 0 1,0 0-16,22-21 0,-1 21 0,0 0 16,0-21-16,0 22 0,0-22 0,1 21 15,-1 0-15,0 0 16,0 0-16,0-21 0,-21 21 0,0 1 15,0-1-15,0 0 16,-21 0-16,0-21 0,0 0 16,0 0-16,-22 21 0,22-21 15,-21 0-15,-22 0 0,1 0 16,42 0-16,-1-21 16,1 0-16,0 0 0,0 0 0,0-1 15,21 1-15,-21 0 0,21 0 16,-22-21-16,22 20 0,0 1 0,0 0 15,0 0-15,0 42 32,0 0-32,22 0 0,-1-21 15,0 22-15,-21-1 0,21 21 0,0-21 16,0 0-16,1 1 0,-1-1 16,0 0-16,0 0 0,0 0 0,22 0 15,-22-21-15,0 22 0,21-22 0,-21 0 16,1 0-16,20 0 0,-21 0 0,0 0 15,22 0-15,-22 0 16,0 0-16,21-22 0,-21 22 0,1-21 16,20 0-16,-21 0 0,0 0 0,0 0 15,1-1-15,-1-20 0,-21 21 0,21 0 16,-21 0-16,21-22 0,-21 22 16,0 0-16,0 0 0,0 0 15,0 42 16,-21 0-31,21 0 0,-21 0 16,21 0-16,0 1 0,0-1 16,0 0-16,0 0 0,0 21 0,0-20 0,0-1 15,0 0-15,0 0 16,0 0-16,21-21 0,0 21 0,0 1 16,0-22-16,1 0 0,-1 0 15,0 0-15,0 0 0,0 0 0,0 0 16,1-22-16,-1 22 0,0-21 15,0 0-15,0 0 0,0 0 0,-21 0 16,0-1-16,0 1 0,22-21 0,-22 21 16,0 0-16,0-22 0,0 22 15,0 0-15,0 0 0,0 0 0,0-1 16,0 1-16,0 42 31,0 1-31,0-1 16,0 0-16,0 0 0,0 21 0,0-20 15,0-1-15,0 21 0,0-21 16,0 0-16,0 1 0,0 20 0,0-21 0,0 0 16,21 0-16,-21 1 15,21-22-15,0 0 0,0 0 16,0 0-16,1 0 0,-1 0 0,0 0 16,0-22-16,0 1 0,0 0 0,1 0 15,-1 0-15,0 0 0,0-22 16,0 1-16,0 0 0,1-1 15,-1 1-15,0-22 0,0 1 0,0-1 16,0 1-16,1-1 0,-1-20 16,0 20-16,-21 1 0,0-1 0,0 1 15,0-1-15,0 1 0,0 20 0,0 1 16,0 0-16,0 21 0,0-1 16,0 1-16,-21 21 15,0 21-15,21 1 0,0 20 16,-22-21-16,1 21 0,21 22 15,-21-22-15,21 22 0,0-1 0,-21 1 16,21 20-16,-21-20 0,21-1 0,-21 1 16,21-1-16,-22 1 0,22-1 0,0 1 15,0-1-15,0-20 16,0-1-16,0 22 0,0-22 0,0-21 16,0 21-16,0-20 0,0 20 0,22-21 15,-1 0-15,0-21 0,-21 21 0,21-21 16,0 0-16,0 0 0,1 0 15,-1 0-15,0 0 0,0-21 16,0 0-16,0 0 0,22 21 16,-22-42-16,0 20 0,0 1 0,22 0 0,-22 0 15</inkml:trace>
  <inkml:trace contextRef="#ctx0" brushRef="#br0" timeOffset="6090.26">7070 1376 0,'0'0'16,"0"-21"-16,0-22 16,-22 22-16,1 21 0,21-21 15,-21 21-15,0 0 0,0 0 0,0 0 16,-1 0-16,1 0 16,0 0-16,0 0 0,21 21 0,-21-21 15,0 21-15,-1 1 0,22-1 0,-21 0 16,21 21-16,-21-21 0,0 1 15,21-1-15,0 21 0,0-21 16,0 0-16,0 1 0,0-1 0,0 0 16,0 0-16,0 0 0,21 0 15,0-21-15,0 0 16,1 0-16,-1 0 0,0 0 16,0 0-16,-21-21 0,21 0 15,0 21-15,1-21 0,-1 0 0,-21-22 0,21 22 16,0 0-16,-21-21 0,21 21 15,-21-22-15,21 1 0,-21 21 0,22 0 16,-22-22-16,0 22 0,0 0 16,0 0-16,0 42 31,0 0-31,0 0 0,-22 0 16,22 22-16,0-22 0,-21 21 0,21-21 15,0 22-15,0-22 0,0 21 0,0-21 16,0 22-16,0-22 0,0 0 15,21 0-15,-21 0 0,22 1 0,-1-1 16,0-21-16,0 0 0,0 0 16,0 0-16,1 0 0,-1 0 0,0 0 15,0-21-15,0-1 0,0 1 16,1 0-16,-1 0 0,0-21 0,0 20 16,0-20-16,0 0 0,1-1 15,20 1-15,-21-21 0,0 20 0,0-20 16,1-1-16,-22-20 0,0 20 15,21-21-15,-21 22 0,0-22 0,0 22 16,0-1-16,0 1 0,0 20 0,0 1 16,0 0-16,0 21 0,0-1 15,0 1-15,-21 21 16,-1 21-16,1 1 0,21-1 0,-21 21 16,0 0-16,21 1 0,-21 20 15,0 1-15,21-1 0,0 22 0,-22-22 16,22 22-16,-21-21 0,21-1 15,0 1-15,0-1 0,0-21 0,0 22 16,0-22-16,0 1 0,0-1 16,0-21-16,0 21 0,0-20 0,21-1 15,-21 0-15,22 0 0,-1 0 0,-21 0 16,21-21-16,0 0 0,0 0 0,0 0 16,1 0-16,-1 0 15,0 0-15,0-21 0,0 0 0,0 0 16,1 0-16,-1 0 0,0-1 0,0 1 15,21-21-15,-20 21 0,-1 0 16,0-1-16,-21-20 0,21 42 0,-21-21 16,21 0-16,-21 42 31,0 0-31,0 0 0,0 0 16,0 1-16,0-1 0,-21 0 0,21 0 15,0 0-15,0 0 0,0 22 16,0-22-16,0 0 0,0 0 0,0 0 15,0 1-15,21-22 0,0 0 16,1 21-16,-1-21 0,0 0 16,0 0-16,0 0 0,0 0 15,1-21-15,-1 21 0,0-22 0,0 1 16,0 0-16,0 0 0,1 0 16,-1 0-16,0-1 0,-21 1 0,21 0 15,0-21-15,-21 21 0,0-1 16,21 22-16,-21-21 0,22 0 0,-22 42 31,0 0-15,0 1-16,0-1 15,0 0-15,0 0 0,0 0 0,0 0 16,0 1-16,0-1 0,0 0 16,0 0-16,21-21 15,-21 21-15,21-21 16,0 0-1,-21-21-15,0 0 16,0 0-16,0 0 0,0-1 16,0 1-16,0 0 0,0 0 0,0 0 15,0 0-15,0-1 16,0 1-16,-21 0 0,21 0 16,-21 21-16,21-21 15,21 21 16,0 0-15,0 0-16,0-21 0,1 21 0,-1 0 16,0 0-16,0 0 0,0 0 15,0 0-15,1 0 0,-1 0 16,0 0-16,0 21 0,0-21 16,0 21-16,1 0 0,-22 0 15,21-21-15,-21 21 0,0 1 0,0-1 16,0 0-16,0 0 0,21 0 15,-21 0-15,0 1 0,0-1 0,0 0 16,0 0-16,0 0 0,0 0 16,0 1-1,-21-22 17,21-22-32,0 1 15,0 0-15,0 0 16,0 0-16,0 0 0,0-1 0,0 1 15,21-21-15,-21 21 0,21 0 16,0-1-16,22-20 0,-22 21 0,0 0 16,0 0-16,21-1 0,1 1 0,-22 0 15,21 0-15,1 21 0,-22 0 0,21 0 16,-21 0-16,0 0 0,22 0 16,-22 21-16,0-21 0,-21 21 0,21 0 15,-21 1-15,21-1 0,-21 0 0,0 21 16,0-21-16,0 1 0,0-1 0,0 0 15,0 0-15,0 0 16,0 0-16,-21-21 0,21 22 0,-21-1 16,21 0-16,0 0 0,-21 0 15,0 0-15,0-21 16,21 22-16,-22-22 31,22-22-15,0 1-1,0 0-15,0 0 0,0 0 0,0 0 16,0-1-16</inkml:trace>
  <inkml:trace contextRef="#ctx0" brushRef="#br0" timeOffset="6331.82">9038 720 0,'-21'0'15,"42"0"-15,-63-21 0,21 21 0,-1 0 16,1-22-16,21 1 0,-21 21 0,0 0 16,0 0-1,0 0 79</inkml:trace>
  <inkml:trace contextRef="#ctx0" brushRef="#br0" timeOffset="6596.46">7874 1016 0,'-21'0'0,"42"0"0,-63 0 0,63 0 32,0 0-32,0 0 0,0-21 15,0 21-15,22-21 0,-22 21 0,21 0 16,-21 0-16,1-21 0,20 21 0,-21 0 16,0 0-16,0 0 0,1 0 15,-1 0-15,0 0 16,-42 0 31</inkml:trace>
  <inkml:trace contextRef="#ctx0" brushRef="#br0" timeOffset="7384.25">3492 2201 0,'0'0'0,"-21"0"0,0 0 16,-21 22-16,21-22 0,-22 0 15,22 0-15,-21 0 0,21 0 0,-1 21 16,-20-21-16,21 0 0,0 0 0,0 21 16,-1-21-16,1 0 0,21 21 15,-21-21-15,0 0 16,21 21-16,0 0 15,21-21 1,0 0 0,0 0-16,1 0 0,20 0 15,0 0-15,1 0 0,-1 0 0,21 0 16,1 0-16,21-21 0,-22 21 0,43 0 16,-21-21-16,20 21 0,-20-21 15,42 21-15,-21-21 0,21 0 0,0 21 16,21-22-16,0 22 0,0-21 0,1 0 15,20 0-15,-21 21 0,21-21 0,1 0 16,-22 21-16,21-22 0,-21 22 16,1-21-16,20 0 0,-21 21 0,-21-21 15,0 0-15,0 21 0,0-21 0,-21-1 16,0 22-16,0-21 0,-22 0 0,1 21 16,-22-21-16,22 21 0,-21-21 15,-1 21-15,-21 0 0,1-21 16,-1 21-16,0 0 0,-20-22 0,-1 22 15,0-21-15,0 21 0,-21-21 16,-21 21 0,0 0-16,0 0 15,-1 0-15,-20 0 0,21 0 0,-21 0 16,-1 0-16</inkml:trace>
  <inkml:trace contextRef="#ctx0" brushRef="#br0" timeOffset="7975.93">3429 2350 0,'21'0'31,"0"0"-31,0 0 0,22 0 15,-1 0-15,0 0 0,22 0 0,-1 0 16,1 0-16,21-22 0,-22 22 16,22-21-16,21 21 0,-22 0 0,22 0 15,21-21-15,-21 21 0,21 0 0,0-21 16,21 21-16,-21-21 0,21 21 0,0-21 16,1 21-16,-1-22 0,0 22 15,0-21-15,0 21 0,-21-21 16,21 21-16,1-21 0,-22 21 0,0 0 15,0-21-15,-22 21 0,1 0 0,0-21 16,-21 21-16,-22 0 0,1 0 0,-1-22 16,-20 22-16,-1-21 0,-21 21 15,21 0-15,-20 0 0,-1 0 0,0 0 16,0-21-16,0 21 0,0 0 16,1 0-1,-44 0 16,1 0-15,0 0-16,0 0 0,-21 21 0,20-21 16,1 21-16</inkml:trace>
  <inkml:trace contextRef="#ctx0" brushRef="#br0" timeOffset="29584.41">6625 3937 0,'0'0'0,"0"-21"16,-21 21-1,21-21-15,0 0 16,0 42 31,-21 0-47,21 0 0,0 0 16,-21 0-16,21 22 0,0-1 0,0 0 15,-22 22-15,22-22 0,-21 22 0,21-1 16,-21-20-16,21 20 0,0 1 15,0-1-15,0 1 0,-21-22 16,21 21-16,0 1 0,0-1 0,0-20 16,0-1-16,0 0 0,0 1 15,0-1-15,0-21 0,0 0 0,0 1 16,0-1-16,0 0 0,0-42 47,0 0-47,0-1 0,0-20 15,0 21-15,0-21 0,0 20 16</inkml:trace>
  <inkml:trace contextRef="#ctx0" brushRef="#br0" timeOffset="30047.82">6286 4255 0,'0'0'0,"0"-22"16,0 1-16,0 0 0,0 0 15,0 0-15,0 0 0,22-1 16,-1 1-16,0 0 0,0 21 15,21-21-15,-20 0 0,20 0 0,0-1 16,1 22-16,20-21 0,-21 21 0,1 0 16,-1 0-16,0 0 0,1 0 15,-1 21-15,-21 1 0,0-1 0,1 21 16,-22-21-16,0 22 0,0-1 0,-22 0 16,1 1-16,-21-1 0,0 0 15,-1 1-15,1-1 0,0-21 0,-22 21 16,22-20-16,-1-1 0,-20 21 15,21-21-15,20-21 0,-20 21 16,21 1-16,0-22 0,0 0 0,21 21 16,-22-21-16,44 0 47,-1 0-47,0-21 0,0 21 0,0-22 15,22 22-15,-22-21 0,21 0 0</inkml:trace>
  <inkml:trace contextRef="#ctx0" brushRef="#br0" timeOffset="30696.62">7302 4128 0,'0'-22'16,"-21"44"15,21 20-15,-21-21-16,21 0 0,0 22 0,0-1 15,0-21-15,-21 21 0,21 1 16,-21-1-16,21-21 0,-21 22 0,21-22 16,0 21-16,0-21 0,0 0 15,0 1-15,0-1 0,-22 0 0,22 0 16,0-42 15,22 0-15,-22 0-16,21-1 15,0 1-15,-21 0 0,21 0 0,0 0 16,-21 0-16,21-1 0,1 1 0,-1 0 16,-21 0-16,21 21 0,0 0 15,0 0-15,0 0 0,-21 21 16,22-21-16,-1 21 0,-21 0 0,21 1 15,0-1-15,0 0 0,-21 0 16,21 0-16,1 0 0,-1 1 16,0-1-16,0-21 0,0 21 0,0-21 15,1 0-15,-1 21 0,0-21 0,0 0 16,21 0-16,-20 0 0,-1 0 16,0 0-16,0-21 0,21 21 0,-20-21 15,-1 0-15,0-1 0,-21 1 0,21 0 16,-21-21-16,21 21 0,-21-22 15,0 22-15,0-21 0,0 21 0,0-22 16,0 22-16,0 0 0,0 0 0,0 0 16,0-1-16,0 1 15,0 0 1,0 42 31,21-21-47,1 0 0,-1 0 15</inkml:trace>
  <inkml:trace contextRef="#ctx0" brushRef="#br0" timeOffset="31464.28">9102 4233 0,'0'0'0,"0"-21"15,-22 21-15,1 0 0,0-21 16,0 21-16,0 0 0,0 0 0,-1 0 16,-20 0-16,21 0 0,0 0 15,0 21-15,-22-21 0,22 21 16,0 1-16,-21-1 0,20 0 0,-20 0 15,21 0-15,0 22 0,0-22 16,-22 21-16,22-21 0,21 0 0,-21 22 16,21-22-16,-21 0 0,21 0 0,0 0 15,0 1-15,0-1 0,0 0 16,0 0-16,21 0 0,0-21 16,0 0-16,22 0 0,-22 0 15,0 0-15,21 0 0,-21 0 0,22 0 16,-22-21-16,21 21 0,-21-21 15,22 0-15,-1 21 0,0-21 0,-20-1 16,20 1-16,-21 0 0,21-21 0,-20 21 16,-1-22-16,21 22 15,-21-21-15,-21-1 0,21 1 0,1-64 16,-1 64-16,-21-22 0,0 22 16,21-21-16,-21 20 0,0-20 0,0 20 15,0 1-15,0 0 0,0 21 16,0-22-16,0 1 0,0 21 0,0 0 15,0-1-15,0 1 0,0 0 16,-21 21-16,0 0 16,-1 0-16,22 21 0,-21 0 15,0 1-15,0-1 0,21 0 16,0 21-16,-21-21 0,0 22 16,21-1-16,0 22 0,0-22 0,0 0 0,0 22 15,0-1-15,0-20 16,0 20-16,21-21 0,0 1 0,0-1 15,0 0-15,0 1 0,1-22 0,-1 0 16,-21 21-16,21-20 0,0-1 0,0-21 16,0 21-16,-21 0 0,22-21 15,-1 0-15,-21 21 0,21-21 0,0 0 16,0 0-16,0 0 16,1 0-16,-1 0 15,0 0-15,-21-21 0,21 21 0,0-21 16,0 21-16,1-21 0,-1 0 15,0 21-15,0-22 0,0 1 16,0 21-16</inkml:trace>
  <inkml:trace contextRef="#ctx0" brushRef="#br0" timeOffset="37420.28">6498 5017 0,'-21'0'15,"0"0"-15,21-22 0,-21 22 16,-1-21-16,1 21 0,0 0 15,21-21-15,-21 21 16,0 0-16,21-21 16,21 21 62,0 21-63,0-21-15,0 0 16,1 0-16,-1 21 0,0-21 16,0 0-16,0 0 0,0 0 15,22 21-15,-22-21 0,0 0 16,21 0-16,-20 22 0,20-22 0,-21 0 16,21 21-16,-20-21 0,20 0 0,0 21 15,-21 0-15,22-21 0,-1 0 16,0 21-16,-20-21 0,20 0 0,0 0 15,1 21-15,-22-21 0,21 0 16,0 0-16,1 0 0,-1 0 0,-21 22 16,22-22-16,-1 0 0,0 0 15,1 0-15,-1 0 0,0 0 0,1 0 16,-1 0-16,0 0 0,1 21 0,-1-21 16,21 0-16,-20 0 0,-1 0 15,0 0-15,-20 0 0,20 0 0,0 0 16,1 0-16,-1 0 0,-21 0 0,21 0 15,1 0-15,63 0 16,-85 0-16,21 0 16,0 0-16,1 0 0,-1 0 0,0 0 0,1 0 15,-22 0-15,21 0 0,1 0 16,-1 0-16,0 0 0,1 0 0,-1 0 16,0 0-16,1 0 0,-22 0 15,21-21-15,0 21 0,1-22 0,-1 22 16,-21-21-16,22 21 0,-1-21 0,0 0 15,1 21-15,-1-21 0,0 21 16,1-21-16,-1-1 0,21 22 0,-20-21 16,-1 0-16,0 21 0,1-21 0,20 0 15,-20 21-15,-22-21 0,21-1 0,0 22 16,1-21-16,-22 0 0,21 0 16,-21 0-16,22 0 0,-22-1 15,0 1-15,21 0 0,-20 0 0,-1-21 16,0 20-16,0 1 0,0 0 0,-21-21 15,0 21-15,21-1 0,-21-20 16,22 21-16,-22 0 0,21-22 0,-21 22 16,0 0-16,0-21 0,0 21 0,0-22 15,0 22-15,0 0 0,0-21 16,0 20-16,0-20 0,0 21 0,0 0 16,0-22-16,0 22 0,0-21 0,0 21 15,0 0-15,0-22 0,0 22 0,0 0 16,0 0-16,0-22 15,0 22-15,0 0 0,-21-21 0,-1 21 16,1-1-16,21 1 0,-21 0 0,0 0 16,0-21-16,0 20 0,-1 1 15,1 0-15,0 0 0,-21 0 0,21-22 16,-1 22-16,-20 0 0,0 0 16,-1 0-16,1 0 0,0-1 0,-1 1 15,-20 0-15,21-21 0,-22 21 0,22-1 16,-22 1-16,22 0 0,0 21 15,-1-21-15,1 0 0,0 21 0,-1-21 16,1-1-16,0 22 0,20 0 0,-20 0 16,21-21-16,-21 21 0,-1 0 15,22 0-15,-21 0 0,-1 0 16,1 0-16,-21 0 0,20 0 0,1 0 16,-22 0-16,1 0 0,-1 0 15,22 0-15,-21 0 0,-1 0 0,22 0 16,-1 0-16,1 0 0,0 0 15,-1 0-15,1 0 0,0 0 0,-1 0 16,22 0-16,-21 0 0,0 0 0,20 21 16,-20-21-16,0 0 0,21 0 15,-22 0-15,1 22 0,21-22 0,-22 0 16,1 0-16,0 21 0,-1 0 16,1-21-16,0 0 0,-1 21 0,1-21 15,0 21-15,-1-21 0,22 21 16,-21-21-16,21 0 0,-22 22 15,22-22-15,-21 21 0,21 0 0,0-21 16,-1 21-16,1 0 0,0-21 0,0 21 16,0-21-16,-64 64 15,64-43-15,0 0 16,0-21-16,-1 21 16,1 1-16,0-1 0,0 0 0,0-21 0,0 21 15,-22 0-15,22 0 0,0 1 16,0-1-16,0-21 0,-22 21 15,22 0-15,0-21 0,21 21 0,-21 0 16,0-21-16,-1 22 0,1-22 16,0 21-16,0 0 0,0-21 0,21 21 15,-21-21-15,-1 21 0,22 0 16,-21 1-16,0-22 0,21 21 16,-21-21-16,21 21 0,-21 0 15,0-21-15,21 21 0,-22-21 16,22 21-16,-21-21 0,21 22 0,0-1 15,-21 0-15,21 0 0,-21-21 16,21 21-16,0 0 0,0 1 16,-21-1-16,21 0 0,-21 0 15,21 0-15,0 0 0,0 1 16,0-1-16,0 0 0,-22 0 16,22 0-16,0 0 0,0 1 15,0-1-15,0 0 0,0 0 16,0 0-16,0 0 15,0 1-15,0-1 0,0 0 0,0 0 16,0 0-16,0 0 16,0 1-16,0-1 0,0 0 15,0 0-15,22 0 0,-22 0 0,0 1 16,0-1-16,0 0 0,0 0 16,21 0-16,-21 0 15,21 1-15,0-1 16,-21 0-16,21 0 0,0 0 0,-21 0 15,22 1-15,-1-1 0,0 0 16,0 0-16,0 0 0,22 0 16,-22 1-16,0-22 0,0 21 0,21 0 15,-20 0-15,-1-21 16,21 21-16,-21-21 0,0 21 0,1-21 0,-1 22 16,0-22-16,0 0 0,0 21 15,0-21-15,1 0 0,-1 21 0,0-21 16,0 21-16,0-21 0,0 0 15,1 0-15,-1 21 0,0-21 0,0 0 16,0 0-16,0 0 16,1 0-16,-1 0 0,0 0 15,0 21-15,0-21 16,0 0 328,1 0-329,-1-21 1,0 21-16,0-21 0,0 0 16,-21 0-16,21 21 0,-21-21 15,22 21-15</inkml:trace>
  <inkml:trace contextRef="#ctx0" brushRef="#br0" timeOffset="40396.33">5143 6371 0,'0'0'0,"-21"0"15,21-21 1,-21 21 15,0 0-31,0 0 0,21 21 16,-21-21-16,-1 21 0,1 1 15,0-1-15,0 0 0,0 0 16,0 0-16,-1 22 0,1-22 0,0 21 16,0 0-16,0-20 0,0 20 15,-1 0-15,1 1 0,0-1 0,0-21 16,0 21-16,0 1 0,21-1 0,0 0 16,0 1-16,0-22 0,0 21 15,0 1-15,0-1 0,0 0 0,0-21 16,21 22-16,-21-22 0,21 21 0,0-21 15,0 1-15,0-1 0,1 0 16,20 0-16,-21-21 0,21 21 0,-20-21 16,20 0-16,0 0 0,-21 0 15,22 0-15,-1 0 0,-21 0 0,22 0 16,-1-21-16,-21 21 0,21-21 16,1 0-16,-22 21 0,21-21 0,-21-1 15,22 1-15,-22 0 0,21 0 0,-21-21 16,1 20-16,-1-20 0,0 21 15,-21-21-15,0 20 0,0-20 0,0 21 16,0-21-16,0-1 0,0 1 0,0 0 16,0-1-16,0 1 0,-21 0 15,21-1-15,-21 1 0,-1 0 0,1-1 16,0 1-16,21 0 0,-21 20 0,0-20 16,0 21-16,-1 0 15,-20 0-15,21-1 0,0 22 0,-22 0 16,22 0-16,0 0 0,-21 0 15,21 0-15,-22 0 0,22 0 0,-21 22 16,21-22-16,-1 21 0,-20 0 0,21 0 16,0-21-16,21 21 0,-21 0 15,21 1-15,-22-1 0,22 0 0,0 0 16,0 0-16,0 0 0</inkml:trace>
  <inkml:trace contextRef="#ctx0" brushRef="#br0" timeOffset="40737.26">4911 6858 0,'0'0'0,"0"21"0,0 0 15,0 1-15,0-1 16,21-21 15,0 0-31,0 0 16,0 0-1,-21-21 1,0-1-16,0 1 16,0 0-1,-21 21 1</inkml:trace>
  <inkml:trace contextRef="#ctx0" brushRef="#br0" timeOffset="41086.23">5143 6816 0,'0'21'0,"22"-21"31,-1 0-15,0 0-1,-21-21 16,0 0 1,-21 21 15,21 21-16,21-21-16</inkml:trace>
  <inkml:trace contextRef="#ctx0" brushRef="#br0" timeOffset="41412.12">5122 7070 0,'-21'0'0,"-21"21"16,42 0-16,21-21 47,0 0-47,0 0 15,0 0-15,1 0 16,-1 0-16,-21-21 0,21 0 0,0 21 15,-21-21 1,0 42 47,0 0-63,0 0 15</inkml:trace>
  <inkml:trace contextRef="#ctx0" brushRef="#br0" timeOffset="41757.16">5186 7387 0,'0'0'0,"0"43"16,0-22-1,0 0-15,-21 0 0,21 0 0,0 0 16,-22 22-16,22-22 0,0 21 0,0-21 16,-21 22-16,21-1 0,-21 0 15,0 1-15,21-1 0,-21 0 16,0 22-16,21-22 0,-22 22 0,1-22 16,0 0-16,21 1 0,-21 20 15,0-20-15,21-22 0,0 21 0,-21 0 16,-1-20-16,22-1 0,0 21 0,0-21 15,0 0-15,0 1 0,-21-22 16,21-22 15,0 1-31,0 0 0</inkml:trace>
  <inkml:trace contextRef="#ctx0" brushRef="#br0" timeOffset="42203.7">4974 8086 0,'0'0'0,"-21"0"15,0 0-15,0 0 16,-1 0-16,1 21 0,0 0 16,0-21-16,0 21 0,21 0 15,-21-21-15,-1 22 0,22-1 16,0 0-1,0-42 32,22 0-47,-1-1 0,0 22 0,0-21 16,0 0-16,0 21 0,1-21 0,-1 21 16,0-21-16,0 0 0,0 21 0,0-22 15,22 22-15,-22 0 0,0-21 16,0 21-16,0 0 0,22 0 0,-22 0 15,0 21-15,0 1 0,0-1 16,1 0-16,-22 0 0,0 0 16,0 22-16,0-22 0,0 0 15,0 0-15,0 0 0,0 0 0,0 1 16,0-1-16,0 0 0,0 0 0,0 0 16,0 0-16,0-42 31,0 0-16,0-21-15,21-1 0,0 1 0</inkml:trace>
  <inkml:trace contextRef="#ctx0" brushRef="#br0" timeOffset="42840.27">6710 7070 0,'-21'-21'0,"-1"21"0,1 0 16,0 0-16,0 0 0,0 21 15,21 0-15,-21 0 16,-1 21-16,1 1 0,0-1 0,21 0 16,-21 1-16,0-1 0,0 22 0,-22 20 15,22-20-15,0-22 0,0 0 16,0 1-16,-1-1 0,22 0 16,0-20-16,-21 20 0,21-21 0,-21 0 15,21 0-15,0-42 31,0-21-31,21 21 16,0-22-16,-21 1 0,22 0 0,-1-1 16,-21 1-16,21-21 0,0-1 15,0 1-15,22-1 0,-22 1 0,0 20 16,0-20-16,43-22 16,-22 64-16,-21 0 0,0 0 0,0-1 15,1 22-15,-1 0 0,0 0 0,0 0 16,0 22-16,0-22 0,-21 42 15,22-21-15,-1 21 0,-21 1 0,0-1 16,21 0-16,-21 1 0,0 20 0,0-20 16,0-1-16,0 21 0,0-20 0,0-1 15,0 0-15,-21 1 0,21-1 16,-21 0-16,-1 1 0,22-22 16,0 21-16,-21-21 0,21 1 0,-21-1 0,21 0 15,-21 0-15,21 0 0,-21-21 31,21-21-31,-21 0 16,21 0-16,-22 0 0</inkml:trace>
  <inkml:trace contextRef="#ctx0" brushRef="#br0" timeOffset="43019.93">6223 7768 0,'21'-21'47,"0"21"-47,0 0 0,22 0 16,-22 0-16,0-21 0,21 21 15,-20-21-15,-1 21 0,21 0 0,-21 0 16,0-21-16,22 21 0,-22 0 0</inkml:trace>
  <inkml:trace contextRef="#ctx0" brushRef="#br0" timeOffset="43327.92">7281 7451 0,'0'0'0,"0"-21"15,-21-1 1,0 22-16,0 0 16,0 0-16,-1 0 0,-20 22 15,21-22-15,0 21 0,21 0 0,-21 0 16,-1 0-16,1 0 0,21 1 15,0-1-15,0 0 0,-21 0 0,21 21 16,0-20-16,0-1 0,0 21 0,0-21 16,0 0-16,0 1 0,0-1 0,0 0 15,21 0-15,0 0 16,-21 0-16,22-21 0,-1 0 0,0 0 16,-21 22-16,21-22 0,0 0 15,0 0-15,1 0 0,-1-22 0,21 1 16,-21 21-16,0-21 0,1 0 0,-1 0 15,21 0-15,-21-1 0</inkml:trace>
  <inkml:trace contextRef="#ctx0" brushRef="#br0" timeOffset="43620.1">7662 7535 0,'0'0'0,"43"-42"16,-43 21-16,0 0 0,0 0 15,-22 42 16,1-21-15,0 21-16,21 0 0,-21 0 0,0 0 16,21 22-16,-21-22 0,21 0 0,0 21 15,-22-20-15,22-1 0,-21 0 0,21 0 16,0 21-16,0-20 0,0-1 16,0 0-16,0 0 0,0 0 15,21 0-15,1-21 0,-22 22 0,21-22 16,0 0-16,0 0 0,21 0 0,-20 0 15,-1 0-15,0 0 0,21-22 0,-21 1 16,1 0-16,-1 0 0,21 0 16,-21 0-16,0-1 0,1 1 15,20-21-15,-21 21 0</inkml:trace>
  <inkml:trace contextRef="#ctx0" brushRef="#br0" timeOffset="45202.18">8276 7451 0,'0'21'15,"0"0"1,-21 0-16,21 0 0,-21 1 0,21-1 16,-21 0-16,-1 0 0,22 0 15,0 0-15,-21 1 0,21-1 0,-21 0 16,21 0-16,0 0 0,0 0 16,0 1-16,0-1 0,0 0 15,0 0-15,21-21 0,0 21 0,1-21 16,-1 0-16,0 0 0,0 0 15,0 0-15,0 0 0,1 0 16,-1-21-16,0 0 0,0 21 0,0-21 16,0 0-16,1-1 0,-22 1 0,0 0 15,21 0-15,-21 0 0,0-22 0,0 22 16,0-21-16,0 21 0,0 0 16,-21-1-16,21 1 0,-22 0 0,1 0 15,0 21-15,0 0 0,0 0 0,0 0 16,-1 0-16,1 0 0,0 21 15,21 0-15,-21-21 16,0 21-16,21 1 0,-21-1 0,21 0 16,0 0-16,0 0 0,0 0 0,0 1 15,0-1-15,0 0 0,0 0 0,0 0 16,21-21-16,0 0 0,0 0 16,0 0-16,0 0 15,1 0-15,20 0 0,-21 0 0,0-21 16,0 21-16,1-21 0,20 0 0,-21 0 15,0-1-15,0 1 0,1 0 0,-1 0 16,0 0-16,0 21 0,-21-21 0,21-1 16,-21 1-16,21 21 15,1 0-15,-22 21 32,0 1-32,0-1 15,0 0-15,0 0 0,0 0 16,0 0-16,0 1 0,21-1 15,-21 0-15,0 0 0,21-21 16,-21 21-16,21-21 0,0 0 16,0 0-16,1 0 0,-1 0 15,0 0-15,0-21 0,0 21 16,0-21-16,1 0 0,-1 21 16,21-21-16,-21-1 0,0 1 15,1 0-15,-1 0 0,0 0 0,0 0 16,-21-1-16,21 22 0,-21 22 47,0-1-47,-21 0 15,21 0-15,0 0 0,0 0 16,0 1-16,0-1 0,0 0 16,21 0-1,0-21-15,1 0 16,-1 0-16,0 0 15,0 0-15,0-21 0,0 21 16,1-21-16,-22 0 0,21-1 0,0 1 16,0 0-16,-21 0 0,21 0 0,-21 0 15,21-1-15,-21 1 0,0 0 0,0 0 16,22 21-16,-22-21 16,0 42-1,0 0-15,0 0 16,0 0-16,-22 1 0,22-1 15,0 0-15,0 0 0,-21 0 0,21 0 16,-21 1-16,21-1 16,0-42 31,0-1-32,0 1-15,0 0 0,0 0 0,0 0 16,0 0-16,21-1 15,0 1-15,-21 0 0,22 21 0,-1 0 16,0 0-16,0 0 16,0 0-16,-21 21 15,21 0-15,1 1 0,-22-1 16,0 0-16,0 0 0,21 0 16,0 0-1,-21 1-15,21-22 16,0 0-16,-21 21 0,21-21 15,1 0-15,-1 0 0,0 0 16,0 0-16,-21-21 0,21 21 0,0-22 16,1 1-16,-1 0 0,0 21 15,-21-42-15,21 21 0,0-1 0,0-20 16,1 21-16,-1-21 0,42-43 16,-42 21-16,22 22 0,-22 0 0,0-1 15,21 1-15,-20 0 0,-1-1 0,0 1 16,-21 21-16,0 0 0,0 0 15,0-1-15,0 1 0,-21 21 32,0 21-32,-1 1 0,1-1 15,0 0-15,0 21 0,0-21 0,0 22 16,-1-1-16,22 0 0,-21 1 16,0-1-16,0 0 0,21 1 0,0-1 15,0 0-15,0 1 0,0-1 0,0-21 16,0 22-16,0-22 0,0 21 0,0-21 15,0 0-15,0 1 0,0-1 0,0 0 16,21 0-16,0 0 16,0-21-16,-21 21 15,22-21-15,-1 0 16,0 0-16,0 0 16,0 0-16,-21-21 0,21 0 0,1 21 15,-1-21-15,0 0 0,21 0 16,-21-1-16,1 1 0,-1 0 0,-21 0 15,21 21-15,-21-21 0</inkml:trace>
  <inkml:trace contextRef="#ctx0" brushRef="#br0" timeOffset="45504.12">10075 7345 0,'360'190'0,"-720"-380"0,339 190 0,0 0 16,21-21 0,21 21-1,0 0-15,0 0 0,1-21 0,-1 21 16,0 0-16,0 0 0,0 0 0,0 0 16,1-22-16,-1 22 0,0 0 15,0 0-15,0 0 0,0 0 16,1 0-16,-22-21 0,21 21 0,0 0 15,0-21-15,0 0 16,-21 0 0,-21 21-1,0 0-15,0-21 16</inkml:trace>
  <inkml:trace contextRef="#ctx0" brushRef="#br0" timeOffset="48011.97">5228 6456 0,'0'0'0,"0"21"15,0 0 1,0 0 0,0 1 62,0-1-31,0 0-16,0 0 0,-21-21-15,21 21 31,21-42 93,0 0-124,-21 0-16,21 21 0,1-21 15,-1-1-15,0 1 0,0 0 16,0 0-16,0 0 0,1 0 16,-22-1-16,21 1 0,0 0 15,0 0-15,0 0 0,0-22 0,1 22 0,-1 0 16,0 0-16,0 0 0,0 0 16,22-1-16,-22 1 0,0 0 15,0 0-15,21 0 0,-20 0 0,-1-1 16,0 1-16,0 0 0,0 0 15,0 0-15,-21 0 0,22 21 0,-1-22 16,-21 1-16,21 0 0,0 0 16,0 0-16,-21 0 0,21-1 15,1 1-15,-1 0 0,-21 0 0,21 0 16,0 0-16,0-1 0,0-20 16,1 21-16,-1 0 0,0 0 0,0-1 15,0 1-15,0 0 0,22 0 0,-22 0 16,0 0-16,0-1 15,0 22-15,1-21 0,-1 0 0,0 0 16,-21-21-16,21 20 0,0 1 0,0 0 16,1 0-16,-22 0 0,21 0 15,0-1-15,0 1 0,-21 0 0,21 0 16,0 0-16,-21 0 0,22-1 16,-1 1-16,0 0 15,-21 0-15,21 0 16,0 21-16,-21-21 15,21-1 1,1 22-16,-22-21 31,-22 21 47,1 0-62,0 0-16,0 0 0,0 0 16,0 21-16,-22-21 0,22 22 15,0-22-15,-21 21 0,20-21 0,1 0 16,-21 21-16,21-21 0,0 21 16,-1-21-16,1 21 0,0-21 0,0 0 15,0 21-15,0 1 16,-1-22-16,22 21 0,-21-21 15,21 21-15,-21-21 16,21 21 0,21-21 93,0 0-109,1 0 16,-1 0-16,0-21 0,0 21 15,0 0-15,0 0 0,1-21 0,20 0 16,-21 21-16,21 0 0,-20-22 16,-1 22-16,21-21 0,-21 21 0,0-21 15,22 21-15,-22 0 0,0 0 16,0-21-16,0 21 0,1 0 0,-1 0 15,0 0-15,-21-21 0,21 21 16,0 0 0,-21 21-1,0 0-15,0 0 16,0 0-16,0 1 0,-21-1 16,21 0-16,-21 0 0,21 0 15,-21 0-15,21 22 0,0-22 16,0 21-16,-21-21 0,21 1 0,0 20 15,0-21-15,0 0 0,0 22 16,0-22-16,0 0 0,0 0 0,0 0 16,0 0-16,0 1 0,0-1 15,0 0-15,0 0 16,0 0 0,0-42 77,0 0-93,-22 0 16,22 0-16</inkml:trace>
  <inkml:trace contextRef="#ctx0" brushRef="#br0" timeOffset="48704.68">6138 5144 0,'21'0'46,"1"0"-46,-1-22 16,0 22-16,21 0 0,-21 0 0,22-21 16,-22 21-16,21-21 0,22 21 15,-22-21-15,0 21 0,22-21 0,-22 0 16,1 21-16,20-22 0,-21 22 16,-20 0-16,41-21 15,-42 21-15,0 0 0,1 0 0,-1 0 16,-21 21 15,-21 1-31,21-1 0,-22-21 0,1 21 16,21 0-16,0 21 0,0-20 15,-21-1-15,21 0 0,-21 0 0,21 0 16,0 0-16,0 22 0,0-22 16,0 0-16,-21 0 0,21 0 0,0 1 15,-21-1-15,21 0 0,0 0 0,-22 0 16,22 0-16,0 1 15,0-1-15,0 0 16,0 0 0,-21-21 77</inkml:trace>
  <inkml:trace contextRef="#ctx0" brushRef="#br0" timeOffset="50101.59">5524 6985 0,'0'0'0,"0"21"32,22-21 30,-1-21-62,0 21 16,0-21-16,0 21 0,0-21 0,22 21 15,-22-21-15,21-1 0,-21 1 16,22 0-16,-1 0 0,0 0 0,1 0 16,20-1-16,-20 1 0,-1 0 15,21-21-15,-20 21 0,20-22 16,1 22-16,-1-21 0,1 21 0,-1-22 15,1 22-15,-1-21 0,1 21 0,-1-22 16,1 22-16,-1-21 0,22 21 16,-22-1-16,-20 1 0,20-21 0,1 21 15,-1 0-15,1-1 0,-1 1 16,1 0-16,-1-21 0,-20 21 0,20-1 16,1 1-16,-1 0 0,1 0 0,-22-21 15,21 20-15,-20 1 0,-1 0 16,0 0-16,1 0 0,-1 0 15,0-1-15,-20 1 0,20 0 0,-21 0 16,21 0-16,-20 0 0,-1-1 0,21 1 16,-21 0-16,22 0 0,-22 0 15,0 0-15,0-1 0,21 22 0,-20-21 16,-1 21-16,0-21 0,0 21 0,0 0 16,-21-21-16,21 21 0,-21-21 15,22 21-15,-22-21 16,0-1 31,-22 22-47,1 0 0,0 0 15,0 0-15,0 0 16,0 0-16,-1 0 16,1 0-16,0 0 0,0 0 15,0 0-15,0 0 0,-1 0 0,1 0 16,0 0-16,0 0 0,0 22 0,0-1 15,-1-21-15,1 0 16,0 0-16,21 21 0,-21-21 16,0 0-16,0 21 0,42-21 62,0 0-46,0 0-16,0 0 0,0-21 0,1 0 15,-1 21-15,0 0 0,0 0 0,0-21 16,0 21-16,22 0 0,-22 0 16,0-22-16,21 22 0,-20 0 0,-1 0 15,0 0-15,0 0 0,0 0 16,0 0-16,1 0 16,-22 22 15,0-1-31,-22-21 15,1 21-15,0 0 0,21 0 16,-21 0-16,0 1 0,0-1 0,-1 0 16,1 21-16,21-21 0,-21 22 0,0-22 15,0 21-15,0-21 0,21 22 16,-22-22-16,22 0 0,-21 21 0,21-20 16,-21 20-16,21-21 0,0 0 15,0 0-15,0 1 16,-21-22-1,0 0 1,0 0-16,-1 0 16</inkml:trace>
  <inkml:trace contextRef="#ctx0" brushRef="#br0" timeOffset="70091.86">20066 5927 0,'0'0'0,"0"-21"15,0-1-15,0 1 16,0 0 0,-21 21-16,21-21 15,-21 21-15,-1 0 0,1 0 0,-21-21 16,0 21-16,-1 0 0,22 0 15,-21 0-15,21 0 0,-22 0 16,1 0-16,21 0 0,-22 0 0,22 21 16,-21-21-16,0 21 0,20 0 0,-20-21 15,21 21-15,-21 1 0,20-1 16,-20 21-16,21-21 0,-21 0 0,20 22 16,1-22-16,-21 21 0,21-21 0,-22 22 15,22-22-15,0 21 0,0 1 16,0-1-16,-22 0 0,22 1 15,0-1-15,0 0 0,0 1 0,21-1 16,-21 0-16,-1 1 0,22-1 0,0-21 16,0 21-16,0 1 0,0-1 0,0-21 15,0 22-15,0-22 0,0 21 0,0-21 16,0 22-16,0-1 0,0-21 16,22 21-16,-1-20 0,0 20 0,-21-21 15,21 21-15,0 1 0,0-22 0,-21 0 16,22 0-16,-1 22 0,0-22 0,0 0 15,21 0-15,-20 0 0,-1 0 0,21-21 16,-21 22-16,0-1 0,22-21 0,-22 0 16,21 0-16,1 0 0,-22 0 15,21 0-15,0 0 0,1 0 16,-1 0-16,0 0 0,1 0 0,-1 0 16,0 0-16,1 0 0,-1 0 0,0-21 15,1 21-15,-1-22 0,0 22 16,1-21-16,-1 21 0,0-21 0,1 0 15,-1 21-15,0-21 0,1 0 0,-1 21 16,0-22-16,22 1 0,-22 0 0,1 0 16,20 0-16,-21 0 0,1-1 0,-1-20 15,0 21-15,1 0 0,-22 0 0,21-22 16,-21 22-16,1 0 0,-1 0 16,0-22-16,0 22 0,-21 0 0,0-21 15,21 21-15,-21-22 0,0 22 16,21-21-16,-21-1 0,0 22 0,0-21 15,0 0-15,0-1 0,0 1 0,0 0 16,0-1-16,-21 1 0,0 0 0,0 20 16,0-20-16,0 0 0,-1 21 15,1-1-15,0-20 0,-21 21 16,21 0-16,-1 0 0,-20-1 0,0-20 16,21 21-16,-22 0 0,1 0 0,21 21 15,-22-22-15,1 1 0,0 0 0,-1 21 16,1-21-16,0 21 0,-43-21 15,43 21-15,-1 0 0,1 0 16,0 0-16,-43 0 16,64 0-16,-21 0 0,-1 21 0,22-21 15,-21 21-15,21-21 0,-22 21 0,22 0 16,0-21-16,-21 22 0,20-1 16,1 0-16,-21 0 0,21-21 0,0 21 15,-22 0-15,22 1 0,0-1 0,0 0 16,0 0-16,21 0 0,-22 0 15,22 1-15,0-1 16,0 0-16</inkml:trace>
  <inkml:trace contextRef="#ctx0" brushRef="#br0" timeOffset="70472.02">19452 6604 0,'0'0'0,"0"21"15,0 0-15,0 1 16,21-22 0,0 0-1,1 0-15,-1 0 16,-21-22-1,0 1 1,0 0-16,-21 21 16,21-21-16,-22 21 15,1 0 1,0 0-16,21 21 16,0 0-16,0 0 15,0 1 1,21-22-1,0 0 1,1 0-16,-1 0 0,0 0 16</inkml:trace>
  <inkml:trace contextRef="#ctx0" brushRef="#br0" timeOffset="70823.7">19981 6541 0,'0'21'31,"0"0"-15,0 0 0,21-21-16,1 0 0,-1 0 15,0 0-15,0 0 0,0 0 16,0 0-1,-21-21-15,22 21 16,-22-21-16,0 0 0,0-1 16,0 1-16,-22 21 47,1 0-32,21 21 16</inkml:trace>
  <inkml:trace contextRef="#ctx0" brushRef="#br0" timeOffset="71238.25">19431 7197 0,'0'0'0,"0"21"16,21-21-16,0 21 0,0-21 0,22 0 16,-1 0-16,-21 0 0,22 0 15,-1 0-15,0 0 0,1 0 0,-1 0 16,0 0-16,1 0 0,-1 0 0,-21-21 16,0 21-16,22 0 0,-22 0 0,0-21 15,0 0-15,0 21 16,-21-22-16,0 1 15,21 0 1,-21 0-16,0 0 16,22 21-16,-22-21 0</inkml:trace>
  <inkml:trace contextRef="#ctx0" brushRef="#br0" timeOffset="72020.13">19706 4847 0,'-21'21'15,"0"1"-15,21-1 0,-21 0 0,-1 21 16,22-21-16,-21 22 0,0-1 0,21 0 16,-21-20-16,21 20 0,-21 0 15,0 1-15,21-1 0,-22-21 0,1 21 16,21-20-16,-21-1 0,0 0 0,21 0 15,0 0-15,-21 0 0,21 1 16,-21-22-16,21-22 47,0 1-47,21 0 16,-21 0-16,21 0 0,0 0 15,0-1-15,0 1 0,1 0 0,-1-21 16,0 21-16,0-1 0,0-20 15,0 21-15,1-21 0,20 20 0,-21-20 16,0 21-16,0 0 0,1 0 16,-1 21-16,0 0 15,-21 21-15,0 0 16,0 0-16,0 0 0,0 22 0,0-22 16,0 21-16,0 0 0,0-20 15,0 20-15,0-21 0,0 43 16,0-43-16,0 0 0,0 0 15,0 0-15,0 0 16,0 1-16,0-1 16,-21-21 15,0 0-31,21-21 0,-22 21 16</inkml:trace>
  <inkml:trace contextRef="#ctx0" brushRef="#br0" timeOffset="72691.97">19452 5334 0,'-21'0'0,"42"0"0,-21 0 31,21-21-15,22 21-16,-22 0 0,21 0 0,-21 0 16,22 0-16,-1-21 0,21 21 0,-20 0 15,-1-21-15,0 21 0,22-22 16,-22 22-16,1-21 0,20 0 0,-21 21 15,1-21-15,-22 0 0,21 0 0,1-1 16,-22-20-16,21 21 0,-21 0 16,0 0-16,-21-22 0,0 22 15,0-21-15,0 21 0,0-1 0,0-20 16,0 21-16,0 0 0,0 0 16,-21 21-1,0 0-15,0 0 0,21 21 16,0 0-16,-21 0 0,0 21 15,21 1-15,-22-1 0,22 0 0,0 1 16,0-1-16,-21 0 0,21 1 0,0-22 16,-21 21-16,21 1 0,0-22 15,0 21-15,-21-21 0,21 0 0,-21 1 16,21-1-16,-21 0 0,21 0 16,0 0-16,-22 0 0,1-21 15,21 22 1,-21-22-1,21-22-15,0 1 16,0 0 0,0 0-16,21 0 0,0 0 15,1 21-15,-1-22 0,0 22 16,0-21-16,0 21 0,0-21 16,22 21-16,-22 0 0,0 0 0,0 0 15,0 0-15,1 0 0,-1 0 0,-21 21 16,21 0-16,-21 1 15,0-1-15,0 0 16,-21-21-16,21 21 0,-21-21 0,-1 21 16,-20-21-16,21 0 0,0 21 15,0-21-15,-1 0 0,1 0 16,0 22-16,0-22 0,0 0 16,42 0 15,0-22-31,0 1 15</inkml:trace>
  <inkml:trace contextRef="#ctx0" brushRef="#br0" timeOffset="73128">21103 5186 0,'0'0'16,"0"-21"-16,0 0 0,0-1 16,-21 22-1,0-21-15,0 21 0,-1 0 16,1 0-16,0 0 0,0 0 16,0 21-16,0 1 0,-1-1 15,-20 0-15,21 0 0,0 0 16,0 0-16,21 1 0,-22-1 0,1 0 15,21 0-15,0 0 0,0 0 16,0 1-16,0-1 0,21-21 16,1 21-16,-1-21 0,0 0 0,0 0 15,21 0-15,-20 0 0,20 0 16,-21 0-16,0 0 0,22 0 0,-22 0 16,0 0-16,0 0 0,0 0 0,0 0 15,1 0 1,-22 21 46,0 0-46</inkml:trace>
  <inkml:trace contextRef="#ctx0" brushRef="#br0" timeOffset="73884.39">19875 8086 0,'22'0'16,"-1"0"0,0 0-16,-21 21 15,21 0-15,0 0 16,-21 0-16,0 1 0,21 20 16,-21-21-16,22 0 0,-22 22 0,0-1 15,0-21-15,0 21 0,0 1 0,0-1 16,0 0-16,0 1 0,0-1 0,-22 22 15,22-22-15,-21 21 0,0-20 0,21-1 16,-21 22-16,0-22 0,21 0 0,0 1 16,-21-1-16,21 0 0,-22 1 15,1-1-15,21-21 0,0 21 0,0-20 0,0 20 16,0-21-16,-21 0 0,21 22 16,0-22-16,0 0 0,0 0 15,0 0 1,21-21 31,-21-21-47,0 0 15,0 0-15,21 0 0,1-1 16</inkml:trace>
  <inkml:trace contextRef="#ctx0" brushRef="#br0" timeOffset="74576.78">20066 9017 0,'-21'-21'16,"21"0"-16,-21 21 0,-1 0 15,1 0-15,0 0 0,0 0 16,0 0-16,0 0 0,-1 0 15,1 0-15,0 21 0,0-21 0,0 21 16,0 0-16,-22-21 0,22 21 0,0 1 16,0-1-16,-22 0 0,22 0 15,0 0-15,-21 0 0,21 1 0,-1-1 16,1 0-16,0 0 0,0 0 0,-21 0 16,42 1-16,-22-1 0,1 0 15,21 0-15,-21-21 0,21 21 16,-21-21-16,42 0 31,0 0-31,0-21 0,1 0 16,-1 0-16,0 21 0,0-21 0,0-1 15,0 1-15,1 21 0,20-21 16,-21 0-16,0 21 0,0-21 0,1 0 0,-1-1 16,0 22-16,0-21 0,0 0 15,0 21-15,1-21 0,-1 0 0,0 21 16,0-21-16,0 21 0,0-22 0,1 22 15,-1 0-15,0-21 0,0 21 0,-21-21 16,21 21-16,0 0 0,1 0 0,-1 0 16,0 0-1,0 0-15,0 21 16,-21 0-16,21 1 16,-21-1-16,22-21 0,-22 21 15,0 0-15,0 0 0,21-21 0,-21 21 16,21 1-16,-21-1 0,21 0 15,-21 0-15,0 0 0,21 0 16,0 1-16,-21-1 16,22-21-16,-22 21 0,21-21 15,0 0 1,0 0-16,0 0 16,0-21-1,-21 0 1,0-1-16,0 1 15,0 0-15,0 0 0</inkml:trace>
  <inkml:trace contextRef="#ctx0" brushRef="#br0" timeOffset="75271.91">20214 7895 0,'0'-21'16,"0"42"-16,0-63 0,-21 21 0,21 0 0,0-1 0,0 1 16,0 0-16,0 0 0,0 0 15,0 0-15,0-1 0,0 1 16,0 0-16,0 0 0,0 0 15,-21 21-15,21-21 0,0-1 0,-21 22 16,21-21-16,0 42 31,0 1-15,0-1-16,0 0 0,0 0 0,0 21 16,0-20-16,0 20 0,0 0 0,0 1 15,0-1-15,0 0 0,0 1 16,0-1-16,0 0 0,0 22 0,0-22 0,0 22 15,0-22-15,0 21 0,0-20 16,0 20-16,0 1 0,-22-22 0,22 22 16,-21-1-16,21 1 0,-21-1 0,21 1 15,0-22-15,0 21 0,-21 1 16,21-22-16,-21 1 0,21 20 0,-21-21 16,21 1-16,0-22 0,0 21 0,-22 1 15,22-22-15,0 21 0,-21-21 0,21 0 16,0 22-16,0-22 0,0 0 0,0 0 15,0 0-15,0 1 0,0-1 16,0 0-16,0 0 0,0 0 16,0 0-1,0 1-15,0-1 32,0-42 77,0-1-109,0 1 16</inkml:trace>
  <inkml:trace contextRef="#ctx0" brushRef="#br0" timeOffset="77425.5">10626 4509 0,'-22'0'31,"22"21"16,22-21-31,-1 0-16,0 21 0,21-21 16,-21 21-16,22-21 0,-1 21 15,22 0-15,-22 1 0,21-22 0,1 42 16,-1-21-16,22 0 0,-21 0 15,-1 22-15,22-22 0,-22 21 16,22 1-16,0-22 0,-1 21 0,1-21 16,21 22-16,-22-1 0,22-21 15,-21 21-15,0 1 0,20-1 0,65 22 16,-86-22-16,22 21 16,0-20-16,0-1 0,21 22 0,-21-22 15,21 21-15,-21 1 0,21-22 0,-22 1 16,22 20-16,0-21 0,0 1 15,0-1-15,0 0 0,0 1 0,0-1 16,-21 22-16,21-22 0,0 0 0,0 1 16,-21 20-16,21 1 0,0-22 15,-21 21-15,0 1 0,0-22 16,-1 22-16,1-1 0,-21-20 0,21 20 16,0-21-16,-22 22 0,22-22 0,-21 22 15,21-1-15,-22-20 0,1 20 0,-22 1 16,22-22-16,0 21 0,-22-20 0,22 20 15,-22-20-15,1-22 0,84 63 16,-84-62-16,-1-1 0,1 0 16,-1 0-16,1 0 0,-22 0 0,21 1 15,-20-22-15,-1 21 0,22-21 0,20 21 16,-41 0-16,-1-21 0,0 21 16,1-21-16,-1 0 0,-21 21 15,0-21-15,22 0 0,-22 0 0,0 22 16,0-22-16,0 0 0,0 0 0,1 21 15,-1-21-15,0 0 16,0 21-16,0-21 16,0 0-16,1 0 15,-44-21 17,22 0-32,-21 21 15,0-22-15,0 1 0</inkml:trace>
  <inkml:trace contextRef="#ctx0" brushRef="#br0" timeOffset="77848.72">18605 7599 0,'-21'0'32,"21"21"-1,0 0-31,0 0 16,0 1-16,21-22 0,1 21 0,-22 0 15,21-21-15,0 21 0,0 0 0,0 0 16,0 1-16,-21-1 0,22 0 15,-22 0-15,0 0 0,0 0 16,0 1-16,0-1 0,-22 0 0,1-21 16,0 21-16,0 0 0,-21 0 15,-1 1-15,22-1 0,-21 0 0,-22 0 16,22 0-16,0-21 0,-43 43 16,43-22-16,-1 0 0,-20 0 15,20 0-15,22-21 0,0 21 16,0 1-16,0-22 15,21 21-15,-21 0 16</inkml:trace>
  <inkml:trace contextRef="#ctx0" brushRef="#br0" timeOffset="79792.6">16743 9165 0,'0'-21'16,"0"0"0,21 0-16,0 0 0,0-1 15,0-20-15,1 21 0,-1 0 0,21-22 16,-21 22-16,0-21 0,1 0 0,20-1 15,-21 1-15,0 21 0,0-22 0,1 1 16,-22 21-16,0-21 0,0-1 16,0 22-16,0 0 0,-22 21 15,1-21-15,-21 21 0,21 0 16,0 0-16,-1 0 0,1 0 16,0 21-16,-21-21 0,42 21 0,-21 0 0,-1-21 15,22 21-15,-21 1 0,21-1 16,0 0-16,0 0 0,0 0 15,0 0-15,21 1 0,1-1 16,-22 0-16,21 0 0,0 0 0,-21 0 16,21-21-16,0 22 0,-21-1 0,21 0 15,-21 0-15,22 0 0,-22 0 16,21 1-16,-21-1 0,0 0 16,0 0-16,0 0 15,21 0-15,-21 1 16,21-22-16,0 21 15,0-21-15,1 0 0,-1 0 16,0 0-16,21 0 0,-21 0 16,1 0-16,20 0 0,0-21 0,-21-1 15,22 1-15,-1 0 0,0 0 0,-20 0 16,20 0-16,-21-1 0,21 1 0,-20 0 16,-1-21-16,0 21 0,0-1 0,-21-20 15,21 21-15,-21 0 0,0 0 0,0-1 16,0 1-16,-21 21 15,0 0-15,0 0 0,0 0 16,-1 0-16,1 0 0,0 21 16,0 1-16,0-22 0,21 21 15,0 0-15,-21 0 0,21 0 0,-22 0 16,22 1-16,0 20 0,0-21 0,0 0 16,0 0-16,0 1 0,0-1 15,0 0-15,0 0 0,22 0 16,-1 0-16,0-21 0,0 0 0,0 22 15,0-22-15,1 0 0,20 0 0,-21 0 16,21 0-16,-20 0 0,20 0 0,0 0 16,-21-22-16,22 22 0,-1-21 0,0 0 15,-20 21-15,20-21 0,0 0 16,-21 0-16,1 21 0,-1-22 0,0 1 16,0 0-16,0 0 0,-21 0 15,0 0-15,0-1 0,0 1 16,0 0-1,-21 21 1,0 0-16,0 21 0,0 0 16,-1-21-16,1 22 0,21-1 0,-21 0 15,21 0-15,-21-21 0,21 21 0,0 0 16,-21 1-16,21-1 0,0 0 0,0 0 16,0 0-1,21-21 1,0 0-16,0 0 0,0 0 15,1 0-15,-1-21 0,0 21 16,0-21-16,0 0 0,0 0 0,1 21 16,-1-22-16,0 1 0,-21 0 0,21 21 15,0-21-15,0 21 0,1-21 16,-1 21 0,-21 21 15,0 0-31,0 0 15,0 0-15,0 1 16,21-22 0,0 0-1,0 0-15,0 0 16,1 0-16,-1 0 0,0 0 0,0 0 16,0 0-16,0 0 0,1-22 0,-1 22 15,0-21-15,0 21 0,0-21 0,0 0 16,1 0-1,-22 0-15,0-1 16,0 1-16,-22 21 47,1 0-47,0 0 0,0 0 16,0 0-16,0 21 15,-1-21-15,22 22 0,-21-1 16,0-21-16,21 21 0,-21-21 15,21 21-15,-21-21 0,21 21 0,0 0 16,0 1 0,0-1-1,21-21 1,0 0-16,0 0 16,0 0-16,1 0 0,-1-21 15,0-1-15,0 1 0,0 21 16,0-21-16,1 0 15,-1 0-15,0 0 0,0-1 0,-21 1 16,21 0-16,0 0 0,22-43 16,-22 43-16,-21 0 0,21-21 0,0 21 15,0-22-15,1 22 0,-22 0 0,42-43 16,-42 43-16,0 0 16,21 0-16,-21 0 0,0 0 0,21 21 15,-21-22-15,0 44 31,0-1-31,0 0 0,-21-21 16,0 21-16,21 0 0,-21 0 16,21 1-16,-21-1 0,21 0 0,-22 0 15,22 0-15,0 0 0,0 1 16,0-1-16,-21 0 0,21 0 16,-21 0-16,21 0 0,0 1 0,0-1 15,0 0-15,0 0 0,0 0 16,0 0-16,0 1 0,0-1 15,0 0 1,0 0-16,21-21 16,0 0-1,1 0 1,-1 0-16,-21-21 31</inkml:trace>
  <inkml:trace contextRef="#ctx0" brushRef="#br0" timeOffset="87134.18">17293 10393 0,'0'0'0,"-42"0"0,-1 21 16,22 0-16,-21-21 0,0 21 0,20-21 15,-20 0-15,21 0 0,0 22 0,0-22 31,-1 0-31,1 0 0,42 0 32,1 0-17,-1 0-15,0 0 16,0 0-16,0 0 16,0 0-1,1 0-15,-22-22 16,21 22-1,-21-21-15,0 0 0,21 21 16,-21-21-16,0 0 0,0 0 16,21 21-1,-21 42 32,0-21-47,0 21 16,-21-20-16,21 20 0,-21 0 0,21 1 15,-21-1-15,-1 0 0,1 1 16,21 20-16,-21-21 0,-21 64 16,21-63-16,-22-1 0,22 0 0,0 1 15,-21 84 1,-1-43-16,43-41 16,0-22-16,-21 0 0,21 0 0,-21-21 15,21 21-15,0-42 31,0 0-15,21 0-16,0 0 0,-21-1 0,0 1 0,21 0 16,1 0-16,-1-21 0,-21-1 31</inkml:trace>
  <inkml:trace contextRef="#ctx0" brushRef="#br0" timeOffset="87808.22">17251 10202 0,'0'-21'0,"0"42"0,0-63 15,0 21 1,0 0 0,0 0-16,21 21 0,0-22 0,0 1 15,0 21-15,1-21 0,-1 21 16,21-21-16,-21 21 0,0-21 15,22 21-15,-1 0 0,0-21 0,1 21 16,-1 0-16,22-22 0,-1 22 0,-21-21 16,22 0-16,-1 21 0,1-21 0,21 0 15,-22 21-15,1-21 0,20-1 0,-20 22 16,-1-21-16,1 21 0,-1 0 0,1 0 16,-22 0-16,22 0 0,-22 0 0,-21 0 15,21 0-15,-20 0 0,-1 0 0,0 0 16,0 21-16,0-21 0,-21 22 0,21-22 15,-21 21-15,0 0 16,22 0-16,-22 0 0,21 0 16,-21 1-16,0 20 0,0-21 0,21 0 15,-21 22-15,21-22 0,-21 21 0,21 0 16,-21-20-16,0 20 0,0 0 0,0 1 16,0-1-16,21-21 0,-21 21 0,0 1 15,0-1-15,0 0 0,0-20 0,0 20 16,0 0-16,0 1 0,0-1 0,0 0 15,0-21-15,0 22 0,0-1 0,0 0 16,0 1-16,0-22 0,0 21 0,0 1 16,-21 20-16,0-21 15,0-20-15,21-1 0,-21 21 0,-22-21 16,22 0-16,0 1 0,0-1 0,0 0 16,-22 0-16,22-21 0,-21 21 0,0 0 15,20-21-15,-20 22 0,0-22 0,-1 21 16,1-21-16,-21 21 0,20-21 15,-20 21-15,-1-21 0,1 21 0,-1-21 0,-20 21 16,20-21-16,-21 22 0,22-22 16,-22 21-16,22-21 0,-1 0 0,-63 21 15,85 0-15,0-21 0,-43 21 16,43-21-16,20 0 0,1 0 16,0 0-16,0 0 0,0 0 15,21-21-15,0 0 16,0 0-16,0 0 0</inkml:trace>
  <inkml:trace contextRef="#ctx0" brushRef="#br0" timeOffset="88236.29">17738 10541 0,'-22'-21'16,"44"42"-16,-65-63 0,22 42 0,0 0 0,0-21 16,0 21-16,-1 0 0,1 0 0,0-22 15,0 22-15,21-21 0,0 0 16,21 0-16,0 21 15,0-21-15,1 21 0,20-21 0,-21-1 16,21 22-16,1-21 0,-1 0 0,0 21 16,64-42-16,-63 42 0,-1-21 15,21 21-15,-20 0 0,20-22 16,-20 22-16,-1 0 0,0-21 0,1 0 16,-22 21-16,21 0 0,0 0 0,-20-21 15,-1 21-15,0 0 0,0 0 0,0 0 16,0-21-16,1 21 15,-22 21 17,-22 0-32</inkml:trace>
  <inkml:trace contextRef="#ctx0" brushRef="#br0" timeOffset="88584.29">17780 10753 0,'-21'0'16,"42"0"-16,-63 0 0,20 0 0,1 0 16,0 0-16,0 0 0,21-21 15,21-1-15,0 1 16,0 0-16,22 21 0,-22-21 0,21 0 15,-21 0-15,22-1 0,-1 22 16,0-21-16,1 0 0,-1 21 0,0 0 16,1 0-16,-1-21 0,0 21 15,1 0-15,-1 0 0,-21 0 0,22 0 0,20 0 16,-21 0-16,-20 0 0,-1 0 16,0 0-16,0 21 0,0-21 15,0 21-15,-21 0 0,22 1 16,-22-1-16,-22 0 15,1 0-15,0-21 0,0 21 0,-21 0 16</inkml:trace>
  <inkml:trace contextRef="#ctx0" brushRef="#br0" timeOffset="88872.76">17568 11113 0,'0'0'0,"-42"21"0,0 0 0,20 0 16,-20-21-16,21 21 0,-21 0 0,20-21 15,1 22-15,0-22 0,21 21 0,21-21 32,0 0-32,22 0 0,-22 0 15,21 0-15,1-21 0,-1 21 0,0 0 16,22-22-16,-22 22 0,64-42 16,-43 42-16,-20-21 0,20 21 15,-20-21-15,-1 21 0,21 0 0,-20 0 16,-1-21-16,0 21 0,-20 0 0,20 0 15,-21 0-15,0 0 0,0 0 0,-21 21 16,0 0 0,-21 0-16,0-21 0,0 21 0,0-21 15,-22 21-15,1 1 0</inkml:trace>
  <inkml:trace contextRef="#ctx0" brushRef="#br0" timeOffset="89124.34">17399 11684 0,'21'0'31,"0"0"-31,0 0 16,1 0-16,-1 0 0,21 0 0,-21 0 15,22-21-15,-1 0 0,0 21 0,1 0 16,-1-21-16,0 21 0,1-22 0,-1 22 15,0-21-15,1 21 0,-1-21 0,-21 21 16,21-21-16,1 21 0,-1 0 0,-21-21 16,22 21-16,-22 0 0,21 0 15,-21 0-15,0 0 0,1 0 0</inkml:trace>
  <inkml:trace contextRef="#ctx0" brushRef="#br0" timeOffset="92206.66">11218 4043 0,'21'0'79,"1"0"-79,-1 0 15,0 0-15,21 0 0,-21 0 0,22 0 16,-1 0-16,0 0 0,1 0 0,20 21 15,1-21-15,20 0 0,-20 21 16,21-21-16,-1 0 0,1 21 0,0 1 16,-1-22-16,1 21 0,0-21 15,20 21-15,-20 0 0,0 0 16,21-21-16,-1 21 0,1 1 0,0-1 16,0-21-16,0 21 0,-22 0 0,22-21 15,0 21-15,0 0 0,21 1 16,-21-22-16,0 21 0,-1 0 0,22 0 15,-21-21-15,0 21 0,0 0 0,0-21 16,21 22-16,0-1 0,-21-21 0,21 21 16,0 0-16,0-21 0,-22 21 15,22 0-15,0-21 0,0 22 0,0-1 16,0-21-16,0 21 0,-21 0 16,21 0-16,0-21 0,-21 21 0,21 1 15,-21-1-15,21 0 0,-21 0 16,21-21-16,-21 21 0,-1 0 0,-20 1 15,21-1-15,-21 0 0,-1-21 0,22 21 16,-21 0-16,-1 0 0,1 1 0,0-22 16,-1 21-16,-20 0 0,-1-21 15,1 21-15,-1 0 0,1-21 0,-22 21 16,1-21-16,-1 0 0,0 22 0,1-22 16,-1 0-16,-21 0 0,21 0 0,-20 0 15,-1 0-15,0 0 0,0 0 16,0 0-16,0 0 0,1 0 15,-1 0-15,-21-22 16,0 1 0,0 0-16,-21 21 15,-1-21-15,1 21 0,-21-21 0,21 0 16,0 21-16,-22 0 0,22-22 0,0 22 16,0 0-16,0 0 0,-1 0 0,1-21 15,0 21-15,0 0 16,42 0 15,0 0-31,0 21 0,1-21 16,-1 22-16,0-22 15,0 21-15,0 0 0,0-21 0,1 21 16,-1-21-16,-21 21 0,0 0 0,0 1 16,0-1-16,-21 0 0,-1 0 15,1 0-15,-21-21 0,-22 21 16,1 1-16,-1-1 0,-20-21 0,-1 21 15,-21-21-15,22 0 0</inkml:trace>
  <inkml:trace contextRef="#ctx0" brushRef="#br0" timeOffset="92940.23">15684 3556 0,'0'0'0,"22"0"31,-1 0-31,0 0 0,0 0 0,0 0 16,22 0-16,-22 0 0,21 0 15,-21-21-15,22 21 0,-22 0 0,21 0 16,-21-21-16,-42 21 31,-21 0-31,21 0 16,-22 0-16,1 0 0,21 0 16,-22 0-16,1 21 0,0 0 0,-1-21 15,1 21-15,21-21 0,-21 21 0,20-21 16,1 22-16,0-1 0,21 0 15,0 0-15,0 0 0,0 0 16,0 1-16,21-1 0,0 0 16,1 0-16,-1 0 0,0 0 0,21 22 15,-21-22-15,1 0 0,-1 21 0,21-20 16,-21-1-16,0 21 16,-21-21-16,0 0 0,0 1 0,0 20 15,0-21-15,0 0 0,0 0 0,-21-21 16,0 22-16,0-1 0,-21-21 15,20 0-15,1 21 0,-21-21 0,21 0 16,-22 0-16,22 0 0,0 0 0,-21 0 16,21 0-16,-1-21 0,1 21 15,0-21-15,21-1 0,-21 22 16,21-21-16,0 0 16,0 0-1,21 0-15,0 21 0,-21-21 16,21 21-16,1 0 0,-1-22 15</inkml:trace>
  <inkml:trace contextRef="#ctx0" brushRef="#br0" timeOffset="93656.07">15960 4106 0,'21'0'0,"-42"0"0,63 0 0,-21 0 15,21 0-15,-20 0 0,-1 0 0,21 0 16,-21-21-16,22 21 0,-1-21 0,-21 21 16,0-21-16,0 21 15,1-21-15,-1 21 0,0-21 0,0 21 16,-21-22-16,-21 1 16,0 21-1,0 0-15,-1 0 0,1 0 0,0 0 16,0 0-16,-21 21 0,20-21 15,1 22-15,-21-1 0,21 0 0,0 0 16,21 0-16,-22 0 0,22 22 16,-21-22-16,21 0 0,0 0 15,0 0-15,0 1 0,0-1 0,21 0 16,1-21-16,-1 21 0,0-21 16,0 0-16,0 21 0,0-21 15,1 0-15,20 0 0,-21 0 0,0 0 16,22 0-16,-22 0 0,21 0 0,-21 0 15,22-21-15,-22 21 0,21-21 16,0 0-16,-20 21 0,-1-21 0,21-1 16,-21 1-16,0 0 0,1 0 0,20-21 15,-21 20-15,0-20 0,-21 21 16,21-21-16,1-1 0,-1 22 0,0-21 16,0-1-16,-21 22 0,21-21 0,0 21 15,-21-22-15,0 22 0,22-21 16,-22 21-16,0 0 0,0-1 0,0 1 15,-22 21 17,1 0-32,21 21 0,-21 1 0,0-1 15,0 0-15,21 0 0,-21 0 16,-1 22-16,22-22 0,-21 21 0,21 0 16,0-20-16,-21 20 0,21 43 15,0-43-15,-21 0 0,21-21 16,0 22-16,0-1 0,0-21 0,0 0 15,0 1-15,0-1 0,0 0 0,0 0 16,0 0-16,21-21 16,0 0-16,0 0 15,1 0-15,-1 0 16,0-21-16,-21 0 16,0 0-16,0 0 0</inkml:trace>
  <inkml:trace contextRef="#ctx0" brushRef="#br0" timeOffset="93873.95">16595 3937 0,'0'0'0,"0"-21"16,21 21-1,0 0-15,0 0 16,0-21-16,0 21 0,1 0 0,-1 0 15,21 0-15,-21 0 0,0 0 0,22-21 16,-22 21-16,21 0 0,-21 0 16,1 0-16,-1-22 0,0 22 0,0 0 15,0 0-15,0 0 0</inkml:trace>
  <inkml:trace contextRef="#ctx0" brushRef="#br0" timeOffset="94320.07">18161 3577 0,'0'-21'15,"0"42"-15,-21-42 0,21 0 0,0 0 0,21 21 47,0 21-31,0 0-16,-21 0 0,21 0 0,1 1 16,-1-1-16,0 21 0,21-21 0,-21 0 15,22 22-15,-22-22 0,21 21 16,1 1-16,-1-22 0,0 21 0,1 0 15,-1 1-15,-21-1 0,21 0 0,-20-20 16,20-1-16,-21 21 0,0-21 16,0 0-16,-21 1 0,22-22 15,-22 21-15,-22-21 47,22-21-47,0-1 16,0 1-16,0 0 0,-21 0 15,21 0-15</inkml:trace>
  <inkml:trace contextRef="#ctx0" brushRef="#br0" timeOffset="94663.44">18944 3493 0,'-21'0'15,"42"0"-15,-63 21 0,21 0 0,-22 0 0,22 0 16,-21 22-16,-22-22 0,22 21 16,-22-21-16,1 22 0,-1-1 0,1 0 15,-1 1-15,-20 20 0,20-21 0,22 22 16,-22-22-16,22 1 0,0-1 15,-1 0-15,22 1 0,0-22 0,0 0 16,21 0-16,-21 0 0,21 0 16,0 1-16,0-1 0,0 0 15,-21-21 17</inkml:trace>
  <inkml:trace contextRef="#ctx0" brushRef="#br0" timeOffset="98965.63">15621 6223 0,'0'0'0,"0"21"0,21-21 47,0 0-47,0-21 0,1 0 15,-1 0-15,0 0 0,0 21 16,-21-22-16,21 1 0,-21 0 15,21 0-15,-21 0 0,0 0 0,0-1 16,0 1-16,0 0 0,-21 0 0,0 21 16,0-21-16,0 21 0,0 0 0,-22 0 15,22 0-15,-21 0 0,21 0 0,-22 0 16,22 0-16,-21 21 0,-1 0 16,22-21-16,-21 21 0,21 0 0,0 1 15,-1-22-15,1 21 0,0 0 16,0 0-16,21 0 0,0 0 0,0 1 15,0-1-15,0 0 16,0 0-16,21-21 0,0 21 16,0-21-16,22 0 0,-22 0 15,0 0-15,0 0 0,22 0 0,-22 0 16,0 0-16,21 0 0,-21 0 0,1 0 16,-1-21-16,0 0 0,0 21 0,0-21 15,0 21-15,-21-21 0,22 21 16,-22-22-16,21 22 0,-21-21 15,21 21 1,-21 21 15,0 1-31,0-1 16,0 0-16,0 0 16,0 0-16,0 0 0,0 22 0,0-22 15,0 21-15,0 1 0,-21 20 0,21-21 16,0 1-16,0 20 0,0-20 0,-21 20 15,21-21-15,-22 22 0,22-22 0,-21 1 16,21-1-16,0 21 0,-21-20 16,0-1-16,0 0 0,21 1 0,-21-1 15,-1 0-15,22 1 0,-21-1 0,0-21 16,21 22-16,-21-22 0,0 21 0,-22 0 16,43-20-16,-21-1 15,0 0-15,-21-21 0,21 0 0,-22 0 16,22 0-16,0-21 0,0 21 15,0-43-15,-1 22 0,1 0 0,21-21 16,0-1-16,-21 1 0,21 0 0,0-1 16,0 1-16,0 0 0,0 21 0,0-22 15,0 1-15,0 0 0,0-1 0,0 22 16,21-21-16,0 21 0,1-22 0,-22 22 16,21-21-16,0 21 0,0-22 0,0 22 15,0-21-15,1 21 0,20-22 16,-21 22-16,0-21 0,0 21 15,1-22-15,-1 22 0,21-21 0,-21-1 16,0 22-16,1 0 0</inkml:trace>
  <inkml:trace contextRef="#ctx0" brushRef="#br0" timeOffset="99392.76">15875 6371 0,'0'-21'31,"0"0"-31,21 21 16,0-21-16,0 0 0,1-1 0,-1 1 16,0 0-16,0 0 0,0 0 15,0 21-15,-21-21 0,0-1 16,22 1-16,-22 0 0,0 0 0,0 0 15,-22 21 1,1 0 0,0 0-16,0 0 0,0 21 15,0 0-15,-1 0 0,1-21 0,0 21 16,0 1-16,21-1 16,0 21-16,-21-21 0,21 0 0,-21 1 15,21-1-15,0 0 0,0 0 0,0 21 16,0-20-16,0-1 0,0 0 15,0 0-15,21 0 16,0-21-16,0 0 0,0 0 16,0 0-16,1 0 0,-1-21 0,0 0 15,21 21-15,-21-21 0,1 0 16,-1-1-16,0 1 0,0 0 0</inkml:trace>
  <inkml:trace contextRef="#ctx0" brushRef="#br0" timeOffset="99692.21">16595 5800 0,'0'21'15,"-22"0"-15,1 0 16,0 0-16,21 1 0,-21-1 0,0 21 15,21-21-15,-21 22 0,-1-22 16,1 21-16,0 0 0,21-20 0,-21 20 16,0-21-16,0 21 0,-1 1 15,1-22-15,21 21 0,-21 1 0,0-22 16,21 21-16,0-21 0,0 0 0,-21 1 16,21-1-16,0 0 0,0 0 0,0 0 15,0-42 16</inkml:trace>
  <inkml:trace contextRef="#ctx0" brushRef="#br0" timeOffset="99917.78">16235 6244 0,'21'0'32,"0"-21"-32,0 21 15,0 0-15,1 0 0,-1 0 0,0 0 16,0 0-16,0-21 0,0 21 0,1 0 16,-22-21-1</inkml:trace>
  <inkml:trace contextRef="#ctx0" brushRef="#br0" timeOffset="100584.17">16933 6138 0,'0'-21'31,"0"42"32,0 1-48,0-1-15,0 0 16,0 0-16,0 0 0,21-21 16,-21 21-16,0 1 0,22-1 0,-1 0 15,-21 0-15,0 0 0,0 0 0,21 1 16,-21-1-16,0 0 0,0 0 16,21-21-16,-21 21 0,0 0 0,0 1 15,0-1 1,0-42 15</inkml:trace>
  <inkml:trace contextRef="#ctx0" brushRef="#br0" timeOffset="100833.35">17145 6138 0,'0'0'0,"0"-21"15,-21 42 17,0 1-32,-1-1 0,1 0 15,0 0-15,0 21 0,0-20 0,0-1 16,-1 0-16,1 21 0,-21-21 16,21 1-16,0-1 0,-1 0 0,1 0 15,0 0-15,0 0 0,21 1 0,0-1 16,-21-21-16</inkml:trace>
  <inkml:trace contextRef="#ctx0" brushRef="#br0" timeOffset="103395.82">17505 6223 0,'0'21'15,"-21"-21"1,21 21-16,-22 1 16,1-22-16,0 21 0,0 0 0,21 0 15,-21 0-15,0 0 0,-1 1 16,1-1-16,0 0 0,21 21 0,-21-21 15,0 1-15,0-1 0,21 0 0,0 0 16,-22 0-16,1 0 0,21 1 16,-21-44 31,21 1-47,0 0 0,0 0 15,0 0-15,0 0 0,-21-1 0,21 1 16,0 0-16,0-21 0,0 21 0,0-1 15,0-20-15,0 21 0,-21 0 0,21 0 16,-21-22-16,21 22 0,0 0 16,-22 0-16,22 0 0,0-1 15,0 1-15,-21 21 0,21-21 16,-21 21-16,21 21 16,-21 0-16,21 1 15,0-1-15,-21 0 0,21 0 16,0 21-16,0-20 0,-21 20 0,21 0 15,0-21-15,0 22 0,0-22 0,0 21 16,0-21-16,0 1 0,0-1 0,0 0 16,0 0-16,0 0 0,0 0 15,0-42 32,0 0-47,0 0 0,0 0 16,0 0-16,0-1 0,0 1 0,21-21 15,-21 21-15,0 0 0,0-1 0,0-20 16,0 21-16,0 0 0,0 0 0,0-1 16,-21 22 15,21 22-31,0-1 16,0 0-16,0 0 0,0 0 15,0 0-15,0 1 0,0-1 0,0 0 16,0 0-16,0 0 15,0 0-15,0 1 32,21-22 30,0 0-46,0 0-16,0-22 0,0 22 0,22-21 15,-22 21-15,21-21 0,1 0 0,20 0 16,-21 0-16,22-1 0,-1 1 0,1 0 16,-1 0-16,1 0 0,-1 0 15,22-1-15,-21 22 0,-1-21 16,1 0-16,-1 0 0,1 21 0,-22-21 16,21 21-16,1 0 0,-22 0 0,1-21 15,-1 21-15,21 0 0,-20 0 16,-22 0-16,0-22 0,0 22 0,0 0 15,1 0-15,-1 0 16,-42 0 0,-1 0-1,-20 0-15,21 0 0,-21 0 16,-1 22-16,1-22 0,0 0 0,-64 42 16,63-42-16,-20 21 0,-1-21 15,22 21-15,-21-21 0,-1 21 16,1 1-16,-1-22 0,1 21 0,-1 0 15,1 0-15,-1 0 0,1-21 0,-1 21 16,22 1-16,-22-1 0,22-21 0,0 21 16,20 0-16,-20-21 0,21 21 0,0-21 15,0 0-15,-1 21 0,1-21 0,21 22 16,-21-22 0,21 21-1,-21-21 1,0 0 15,0 0-15,21-21-1,0-1-15,0 1 16,0 0-16,0 0 0,0 0 0,0-22 16,0 22-16,0 0 0,0-21 0,0 21 15,0-22-15,0 22 0,0 0 16,0-21-16,0 20 0,0 1 0,0-42 15,0 42-15,0-1 16,0 1 0,0 42-1,21 1-15,-21-1 16,21 0-16,-21 21 0,21-21 16,-21 1-16,0 20 0,0-21 0,21 21 15,-21 1-15,0-22 0,0 21 0,0-21 16,0 22-16,0-22 0,0 0 15,0 21-15,0-20 0,0-1 0,0 0 16,0 0-16,0 0 16,-21-21-1,21 21-15,0-42 110,21 0-95,-21 0-15,0 0 16,0 0-16,21-1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03:29:58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3006 0,'0'-21'15,"0"-1"-15,0 1 16,0 0-16,0 0 0,0 0 16,0 0-16,0-1 31,0 44 0,0-1-31,-21-21 16,21 21-16,0 21 0,-22-21 15,22 1-15,0 20 0,-21 0 16,0 1-16,0-1 0,21 21 0,-21 1 16,0-22-16,-1 43 0,1-22 15,0 1-15,0-1 0,0 1 0,21 21 16,-21-1-16,-1 1 0,1 0 16,0-1-16,0 1 0,0 21 0,0-22 15,-1 1-15,1 21 0,0-21 16,0 20-16,21 1 0,-21 0 0,0-21 15,21 21-15,-22-1 0,22 1 16,-21-21-16,0 21 0,21 0 0,0-1 16,-21-20-16,0 21 15,21 0-15,-21-22 0,21 22 0,0 0 16,-22 0-16,22-21 0,0-1 16,-21 22-16,21-21 0,0-1 0,0 1 15,0 0-15,0 21 0,0-22 16,0 1-16,-21 0 0,21-1 0,-21-20 15,21 20-15,0-20 0,0 21 16,0-22-16,-21 1 0,21-1 0,-21 1 16,21-22-16,0 21 0,0-20 0,0-22 15,-22 0-15,22 0 0,0 0 16,0-42 0,0-21-16,0 0 0,22-1 0,-22-41 15,21-1-15,0-21 0,0 0 16</inkml:trace>
  <inkml:trace contextRef="#ctx0" brushRef="#br0" timeOffset="1624.47">1482 2921 0,'0'0'15,"-22"-21"-15,1 21 16,21-21-16,-21 21 0,0-21 15,0-1 1,42 22 15,0-21-15,21 21-16,1 0 0,-1 0 0,0 0 16,22-21-16,-22 21 15,22 0-15,-1 0 0,1-21 0,20 21 16,1 0-16,0 0 0,-1-21 15,22 21-15,0 0 0,0 0 0,0-21 16,-22 21-16,22 0 0,0 0 16,21-22-16,-21 22 0,42 0 0,-21 0 15,0 0-15,21 0 0,-21-21 16,0 21-16,0 0 0,21 0 0,-21 0 16,22 0-16,-22 0 0,0 0 0,0 0 15,-22 0-15,1 21 0,0-21 16,0 0-16,-21 0 0,20 22 15,-20-22-15,0 0 0,21 0 16,-22 0-16,-20 0 0,20 0 0,-20 21 16,-1-21-16,1 0 0,-1 0 0,1 0 15,-22 0-15,1 0 0,-1 21 16,0-21-16,-21 0 0,1 0 0,-1 0 16,0 0-16,0 0 0,-21 21 15,21 0-15,-21 0 16,0 1-16,0-1 15,0 0-15,0 0 16,0 0-16,0 0 0,0 22 16,0-22-16,21 21 0,-21 1 0,0-1 15,0 0-15,0 22 0,0-22 16,0 22-16,0-22 0,0 21 0,0-20 16,0 20-16,0 1 0,0-22 15,0 22-15,0-1 0,0-21 0,0 22 16,0-1-16,0 22 0,0-21 0,0-1 15,0 1-15,0 20 0,0-20 16,0-1-16,0 1 0,0 20 0,0-20 16,0 21-16,0-1 0,0-20 0,0 20 15,0-20-15,0 21 0,0-22 16,0 1-16,0 20 0,0-20 16,0 20-16,0-20 0,-21 21 0,21-22 15,-21 1-15,21 20 0,-21-20 0,21-1 16,0 1-16,-21-1 0,0 1 15,-1-1-15,22 1 0,-21 20 0,21-20 16,-21-1-16,0 1 0,21-1 0,-21 1 16,0-1-16,21 1 0,-22-1 15,22-20-15,-21 20 0,21 1 0,-21-1 16,21 1-16,0-1 0,0-20 0,0 20 16,-21 1-16,21-22 0,0 21 0,-21-20 15,21-1-15,0 0 0,0 1 16,0-1-16,0-21 0,-21 22 15,21-1-15,0-21 0,-22 21 0,22-20 16,0-1-16,0 0 0,-21 0 0,21 0 16,-21 0-16,21 1 0,-21-22 15,21 21-15,-21 0 0,0-21 16,-1 21-16,1-21 0,0 0 16,0 0-16,0 0 0,0 0 0,-1 0 15,-20 0-15,21 0 0,-21 0 16,-1 0-16,1 0 0,0 0 0,-22 0 15,22 0-15,-1 0 0,1 0 0,0 0 16,-1 0-16,1 0 0,0 0 0,-1 0 16,1 0-16,0 0 15,-22 0-15,22 0 0,-22 0 0,1 0 16,-1-21-16,-20 21 0,-1 0 0,0 0 16,1 0-16,-1 0 0,0 0 15,1 0-15,20 0 0,1 0 0,-1 0 16,1 0-16,-1 0 0,-20 0 0,20 0 15,1 0-15,-22 0 0,0 0 0,1 0 16,-1 0-16,0 0 0,1 0 16,-1 0-16,0 0 0,1 0 0,-1 0 15,0 0-15,22 0 0,-22 0 16,22 0-16,-22 0 0,21 0 16,-20 0-16,20 0 0,-20 0 0,20 0 15,1 0-15,-1 0 0,1 0 16,-1 0-16,1 0 0,-1 0 0,1 0 15,-1 0-15,1 0 0,-1 0 16,22 0-16,-1 0 0,-20 0 0,42 0 16,-22 0-16,1 0 0,21 0 15,-21 21-15,20-21 0,-20 0 0,21 21 16,-21-21-16,20 0 0,1 0 16,0 0-16,0 0 0,42 0 15,0-21-15</inkml:trace>
  <inkml:trace contextRef="#ctx0" brushRef="#br0" timeOffset="2623.82">9567 2836 0,'21'-63'16,"-21"42"-16,0 0 0,0-1 15,0 1-15,22 0 0,-22 0 16,0 42 31,0 0-47,0 0 0,0 1 15,0 20-15,0 0 0,0 1 16,0-1-16,0 0 0,0 22 0,0-1 16,-22 22-16,1-22 0,21 43 15,-21-21-15,0 0 0,0 20 0,21 1 16,-21 0-16,-22 106 15,22-106-15,0 21 0,0-22 0,21 1 0,0 21 16,-21-21-16,21 0 0,-22 21 16,22-21-16,0 0 0,-21-1 15,0 1-15,21 0 0,-21 0 0,0-21 0,21 20 16,-21 1-16,-1-21 0,1 21 16,21 0-16,0-22 0,-21 22 15,0-21-15,0 21 0,21-22 0,0 22 16,-21-21-16,21-1 0,-22 1 0,22 21 15,-21-21-15,21-1 0,0 1 0,0-22 16,0 22-16,0-21 0,0 20 0,0-20 16,0-1-16,0-20 0,0 20 0,0-21 15,0 1-15,0-1 0,0 0 16,0-20-16,0-1 0,0 0 0,0-42 16,0 0-1,21-22-15,-21 1 0,22-22 0</inkml:trace>
  <inkml:trace contextRef="#ctx0" brushRef="#br0" timeOffset="4072.5">9694 2625 0,'-63'-21'15,"42"21"-15,21-22 32,21 1-17,0 21-15,21 0 0,22-21 16,-1 21-16,1 0 0,20 0 0,1 0 16,21 0-16,0 0 0,21 0 15,-21 0-15,42 0 0,-21 0 0,21 0 16,0 0-16,-21 0 0,21 0 15,0 0-15,22 0 0,-22 0 0,21-21 16,-21 21-16,22 0 0,-22 0 16,0 0-16,21 0 0,1 0 0,-22 0 15,21 0-15,-21 0 0,1 0 16,-1 0-16,0 0 0,0 0 0,0 0 16,-21 0-16,0 0 0,-21 0 0,21 0 15,-42 0-15,21 0 0,-22 0 16,1 0-16,0 0 0,-1 0 0,-20 0 15,-1 0-15,1 0 0,-22 0 16,0 0-16,1 0 0,-1 0 16,-21 0-16,0 0 0,1 0 0,-1 0 15,0 0-15,-21 21 16,0 0-16,0 0 16,0 1-16,0-1 0,0 0 0,0 0 15,0 21-15,0-20 0,0 20 16,0 0-16,0 1 0,-21-1 0,21 0 15,0 1-15,0 20 0,-21 1 0,21-1 16,0 1-16,0 20 0,0-20 16,0-1-16,0 22 0,0-22 0,0 22 15,0 0-15,-22-1 0,22 1 0,-21 21 16,21-21-16,-21 20 16,21-20-16,0 0 0,-21 21 0,21-1 15,-21 1-15,21 0 0,0 0 0,-21 0 16,21 0-16,-22-22 0,22 22 15,-21 0-15,0 0 0,21-22 0,0 22 16,-21-21-16,0 21 0,21-22 0,-21 1 16,21 21-16,-22-21 0,1 20 0,21-20 15,-21 21-15,0-21 0,21-1 16,-21 1-16,0 0 0,-1-1 0,22 1 16,-21-22-16,0 22 0,21 0 0,-21-22 15,0 1-15,21-1 0,0 1 16,-21-1-16,-1 1 0,1-1 0,21-20 15,-21 20-15,21-21 0,-21 22 16,0-22-16,21 1 0,-21-1 0,-1 0 16,22 1-16,-21-1 0,0-21 0,0 0 15,0 22-15,0-22 0,-1 0 0,1 0 16,0-21-16,-21 21 0,21 0 0,-22-21 16,22 0-16,-21 0 0,-1 22 0,-41-22 15,41 0-15,1 0 16,0 0-16,-1 0 0,-20 0 0,-1 0 15,22 0-15,-21 0 0,-1 0 0,1 0 16,-22-22-16,21 22 0,1 0 0,-22 0 16,1-21-16,20 21 0,-21-21 15,1 21-15,-1 0 0,0 0 0,1 0 16,-1 0-16,0 0 0,22 0 16,-22 0-16,1 0 0,-1 0 0,0 0 15,1 0-15,-22 0 0,21 0 0,-21 0 16,22 0-16,-22 21 0,0-21 0,0 0 15,0 0-15,0 0 0,1 0 0,-22 21 16,21-21-16,0 0 0,0 0 0,0 0 16,22 0-16,-1 22 0,0-22 15,1 0-15,-1 0 0,21 21 0,-20-21 16,20 0-16,1 0 0,-22 0 16,22 0-16,-1 0 0,1 0 0,-1 21 15,1-21-15,-1 0 0,1 0 0,20 0 16,-20 0-16,-1 0 0,22 0 0,0 0 15,-1 0-15,1 0 0,0 0 16,20-21-16,1 21 0,0 0 0,0 0 16,0 0-16,0 0 0,-1 0 15,1 0-15</inkml:trace>
  <inkml:trace contextRef="#ctx0" brushRef="#br0" timeOffset="4204.76">9017 8551 0,'0'0'15,"0"22"-15,21-22 16,-21 21 15</inkml:trace>
  <inkml:trace contextRef="#ctx0" brushRef="#br0" timeOffset="6640.31">2032 1037 0,'0'0'0,"0"-21"0,0 0 15,0 0 1,0 0-16,0 42 31,-21 21-31,21-21 16,0 22-16,0-1 0,0 21 15,-21-20-15,21-1 0,0 22 0,-22-1 16,22-21-16,0 22 0,0-1 16,0 1-16,-21-1 0,0-20 0,21 20 15,-21 1-15,0-22 0,21 0 16,-21 1-16,-1-1 0,22-21 0,-21 22 16,21-22-16,0 0 0,0-42 31,0 0-31,0-1 15</inkml:trace>
  <inkml:trace contextRef="#ctx0" brushRef="#br0" timeOffset="7206.47">1672 953 0,'0'0'16,"0"-85"-16,0 64 15,0 0-15,21-1 0,0 22 16,1 0-16,20 0 16,-21 0-16,0 22 0,22 20 0,-22-21 15,21 21-15,-21 22 0,22-22 16,-22 22-16,0-22 0,21 22 0,-21-22 16,1 21-16,-1-20 0,0 20 15,-21-20-15,21 20 0,-21-21 0,21 1 16,-21-1-16,0-21 0,0 22 15,0-22-15,0 0 0,0 0 0,0 0 16,0 0-16,0-42 31,0 0-31,0-21 16,0 21-16,0-22 0,0 22 16,0-21-16,0-1 0,21-20 0,1 21 15,-1-1-15,0 1 0,0-22 16,0 22-16,0-21 0,1 20 0,20-20 15,-21 20-15,21 1 0,-20 21 16,20 0-16,-21 0 0,0-1 0,22 22 16,-22 0-16,0 22 0,-21 20 15,21-21-15,-21 21 0,0 22 0,0-22 16,0 1-16,0 20 0,0-21 16,-21 22-16,0-22 0,0 22 0,-1-1 15,1-20-15,0-1 0,0 21 16,0-41-16,0 20 0,-1 0 15,22-21-15,0 22 0,-21-22 0,21 0 16,0 0-16,21-21 31,1 0-31,-1 0 16</inkml:trace>
  <inkml:trace contextRef="#ctx0" brushRef="#br0" timeOffset="8936.42">3090 1799 0,'21'-21'0,"-42"42"0,42-63 16,1 21-16,-1 0 0,0-1 0,-21 1 15,21 0-15,-21 0 0,0-21 16,0 20-16,0 1 0,0 0 0,-21 21 16,0-21-16,0 21 0,-1-21 15,-20 21-15,21 0 0,0 0 0,0 21 16,-1 0-16,-20 0 0,21 0 15,0 1-15,-22 20 0,22 0 16,0-21-16,-42 85 16,63-63-16,0-22 0,0 0 0,0 21 15,0-21-15,0 1 0,21-1 16,0-21-16,0 0 16,0 0-16,0 0 0,1 0 0,-1 0 15,21 0-15,-21 0 0,22-21 0,-22-1 16,0 1-16,21 0 0,-21 0 15,22-21-15,-22 20 0,0-20 0,0 21 16,22-64-16,-22 64 16,-21 0-16,0-21 0,0 20 0,0 1 15,21 21-15,-21-21 0,0 42 16,0 0 0,0 22-16,0-22 0,0 21 15,0-21-15,0 22 0,0-22 16,0 21-16,0-21 0,0 22 0,0-22 15,21 0-15,0 0 0,-21 0 16,21-21-16,1 22 0,20-1 0,-21-21 16,0 0-16,22 0 0,-22 0 15,21 0-15,0 0 0,1 0 0,-22-21 16,21-1-16,1 22 0,-22-21 16,85-85-1,-85 85-15,0-21 0,-21 21 0,0-22 16,0 22-16,0 0 0,0 0 15,0 0-15,0 42 32,-21 0-32,0 0 0,-1 0 15,22 22-15,-21-22 0,21 21 0,0-21 16,0 1-16,-21 20 0,21-21 16,0 0-16,0 0 0,0 1 0,0-1 15,0 0-15,0 0 0,0-42 47,21 0-47,-21 0 0,21 21 16,1-43-16,-22 22 0,21 0 15,0 0-15,0-22 0,0 22 0,-21 0 16,21 0-16,1 0 0,-1 0 16,-21-1-16,0 1 0,21 21 15,0 0 1,-21 21-16,0 1 0,0-1 15,0 0-15,21 0 0,-21 0 0,21 0 16,-21 1-16,22-1 0,-22 0 0,21 0 16,0 0-16,-21 0 0,21 1 15,0-1-15,0 0 0,1-21 0,-1 21 16,0-21-16,21 0 0,-21 0 0,1 21 16,20-21-16,-21 0 0,21 0 15,-20 0-15,-1 0 0,21-21 0,-21 21 16,22-21-16,-22 0 0,0 0 15,21-1-15,-21 1 0,-21 0 16,22 0-16,-22-21 0,0 20 0,0-20 16,0 21-16,0-21 0,0 20 0,0 1 15,-22 0-15,1 0 0,0 21 16,0 0-16,0 0 0,0 0 0,-1 0 16,1 0-16,-21 0 0,21 21 15,0 0-15,-1 22 0,1-22 0,0 21 16,0-21-16,0 22 0,0-22 0,21 21 15,-22-21-15,22 0 0,0 1 16,0 20-16,0-21 0,0 0 16,22 0-16,-1-21 0,0 0 15,0 0-15,0 0 0,0 0 16,1 0-16,-1 0 0,0 0 0,0-21 16,21 0-16,-20 21 0,-1-21 0,0 0 15,0 0-15,0-1 0,0 1 16,-21 0-16,0 0 0,22-21 0,-22 20 15,0 1-15,21 21 0,-21-21 0,0 42 47,0 0-47,0 1 0,0-1 16,-21 0-16,21 21 0,0-21 16,0 1-16,0-1 0,0 0 0,0 0 15,21 0-15,0 0 0,0-21 0,0 22 16,22-22-16,-22 21 0,0-21 15,21 0-15,-21 0 0,22 0 0,-22 0 16,21 0-16,1 0 0,-1 0 0,-21-21 16,21 21-16,1-22 0,-22 1 15,21 0-15,1 0 0,-22-21 0,21 20 16,-21 1-16,0-21 0,1 0 16,-1 20-16,-21-20 0,0 0 0,0 21 15,0-1-15,-21 1 0,-1 0 0,1 0 16,-21 21-16,21 0 0,-22 0 0,1 0 15,0 21-15,21-21 16,-22 42-16,22-20 0,-21-1 0,21 21 16,-1-21-16,1 0 0,0 22 15,21-22-15,0 0 0,0 0 0,0 0 16,0 1-16,0-1 0,21-21 16,0 21-16,1-21 0,-1 0 0,0 0 15,0 0-15,0 0 0,0 0 16,1 0-16,-1 21 0,0-21 15,-21 21-15,21 0 0,-21 1 16,21-1-16,-21 0 0,0 21 16,0-21-16,0 149 15,0-107-15,0-20 16,-21-1-16,0 21 0,0-20 0,0-1 16,-1 0-16,1 1 0,0-1 15,21 0-15,-21-20 0,0 20 16,21-21-16,-21 0 0,21 0 0,21-21 31,0-21-31,0 0 0,0 0 16,0 0-16,1 0 0,20-22 0</inkml:trace>
  <inkml:trace contextRef="#ctx0" brushRef="#br0" timeOffset="9682.9">5694 1969 0,'0'0'0,"0"-22"16,0 1-1,21 0 1,-21 0-16,21 21 16,0-21-16,0 0 0,1-1 0,-1 1 15,0-21-15,0 21 0,-21 0 0,0-22 16,0 22-16,0 0 15,0 0-15,0 0 0,-21-1 16,0 22-16,0 0 0,-1 0 16,1 22-16,0-1 0,0 0 15,0 0-15,0 0 0,-1 22 0,1-1 16,21 0-16,0-21 0,0 22 0,0-1 16,0-21-16,0 22 0,0-22 15,0 0-15,0 21 0,21-21 0,1 1 16,-1-22-16,0 21 0,0 0 0,0-21 15,22 0-15,-22 0 0,0 0 0,21 0 16,-21 0-16,22 0 16,-22-21-16,21 0 0,-21-1 0,22 1 15,-22 0-15,0 0 0,0-21 0,0 20 16,1-20-16,-1 0 0,-21 21 16,0-22-16,0 1 0,0 21 0,0-22 15,0 22-15,0 0 0,0 0 0,0 0 16,-21 21 15,42 0 0,0 0-15,0 0-16,0 0 0,0-21 16,1 21-16,-1-22 0,0 22 15,0 0-15,-21-21 0,21 21 0,0 0 16,-21-21-16,22 21 0,-22 21 31,0 0-31,0 1 16,0-1-16,0 21 0,-22 0 0,22 1 15,-21-1-15,21 0 0,-21 1 0,21-1 16,0 0-16,0 1 0,0-22 16,0 21-16,0-21 0,0 22 0,0-22 15,0 0-15,21 0 0,0 0 16,1 1-16,-1-22 0,0 21 0,0-21 15,0 0-15,22 0 0,-22 0 16,0 0-16,21 0 0,-21 0 0,1-21 16,20 21-16,-21-22 0</inkml:trace>
  <inkml:trace contextRef="#ctx0" brushRef="#br0" timeOffset="19214.27">2074 3598 0,'-21'0'15,"0"0"-15,0 0 16,0 0-16,42 0 94,0 0-79,0 0-15,0 0 0,22 0 0,-22 0 16,21 0-16,-21 0 0,22 0 15,-1 0-15,0 0 0,1 0 0,-1 0 16,0 0-16,1 0 0,-1 0 16,21 0-16,-20 0 0,-1 22 15,0-22-15,1 0 0,-1 0 0,0 0 16,1 0-16,-1 0 0,0 0 16,1 0-16,-1 0 0,0 0 0,1 0 15,-1 0-15,0 0 0,22 0 16,-22 0-16,1 0 0,20 0 0,-21 0 15,22 0-15,-22 0 0,1 0 0,20 21 16,-21-21-16,1 0 0,20 0 16,-20 0-16,-1 0 0,0 0 0,22 0 15,-22 21-15,0-21 0,1 0 0,-1 0 16,22 0-16,-22 0 16,21 21-16,1-21 0,-1 0 0,1 0 15,-1 0-15,22 0 0,-21 21 0,-1-21 16,22 0-16,-22 0 0,1 0 15,-1 0-15,-20 0 0,20 0 0,1 0 16,-22 21-16,21-21 0,-20 0 0,20 0 16,-20 0-16,-1 0 0,0 0 15,1 0-15,-1 0 0,-21 0 0,21 0 16,-20 0-16,20 0 0,-21 0 0,0 0 16,0 0-16,1 0 15,-1 0-15,0-21 31,-42 21 16,-22 0-47,22 0 16,-21 0-16,0 0 0</inkml:trace>
  <inkml:trace contextRef="#ctx0" brushRef="#br0" timeOffset="20192.82">2307 5228 0,'0'0'15,"-21"0"-15,0 0 0,0 0 16,-1 0-16,1 0 0,0 0 0,0 0 15,0 0-15,0 0 0,-1 0 16,1 0-16,0 0 16,0 0-16,0 0 15,0 0-15,-1 0 16,1 0 0,0 0-1,42 0 32,0 0-31,1 0-16,-1 0 15,0 0-15,0 0 0,0 0 0,0 0 16,22 0-16,-22 0 0,21 0 0,1 0 16,-1 0-16,0 0 0,22 21 15,-22-21-15,22 0 0,-1 0 0,1 0 16,-22 0-16,21 0 0,1 0 15,-1 0-15,1 0 0,-1 0 0,1 0 16,-1 0-16,1 0 0,-1 0 0,1 0 16,-1 22-16,1-22 0,-1 0 15,22 0-15,-21 0 0,-1 0 16,1 0-16,-1 0 0,1 21 0,-1-21 16,1 0-16,-1 0 0,1 0 15,-1 0-15,-21 21 0,22-21 0,-1 0 16,1 0-16,-22 0 0,22 0 0,-22 21 15,0-21-15,1 0 0,-1 0 0,0 0 16,1 0-16,-22 0 0,21 0 16,1 0-16,-22 0 0,0 0 0,21 0 15,-21 21-15,1-21 0,-1 0 16,0 0-16,0 0 16,0 0-1,-42-21 32,0 0-31,0 21-16,0 0 15</inkml:trace>
  <inkml:trace contextRef="#ctx0" brushRef="#br0" timeOffset="21156.1">2476 6541 0,'0'0'16,"-21"0"-16,0 0 0,0 0 0,0 0 15,0 0-15,-1 0 0,1 0 0,-21 0 16,21 0-16,0 0 0,-1 0 0,1 0 16,0 0-16,0 0 15,0 0-15,21-22 16,21 22 46,21 0-62,-21 0 16,22 0-16,20 0 0,-20 0 16,20 0-16,1 0 0,20 0 0,-20 0 15,-1 0-15,22 0 0,0 0 16,-22 0-16,1 0 0,20 0 0,-20 0 15,20 0-15,-20 22 0,21-22 0,-1 0 16,1 21-16,0-21 0,-1 21 16,-20-21-16,20 0 0,1 21 0,-21-21 15,20 21-15,-20-21 0,-1 0 16,1 0-16,-1 21 0,1-21 0,-1 0 16,-20 0-16,20 0 0,-21 0 15,22 0-15,-22 0 0,1 0 0,-1 0 16,0 0-16,-21 0 0,22 0 0,-1 0 15,-21 0-15,22 0 0,-22 0 16,0 0-16,0 0 0,0 0 0,0 0 16,1 0-16,-65 0 78,22 0-63,0 0-15,-21 0 0,20 0 0,-20 0 16</inkml:trace>
  <inkml:trace contextRef="#ctx0" brushRef="#br0" timeOffset="21879.83">2117 7260 0,'0'0'0,"-22"0"0,1 0 16,0 0-16,0 21 15,42-21 48,0 0-63,0 0 0,1 0 15,-1 0-15,0 0 16,0 0-16,0 0 0,0 0 0,1 0 16,-1 0-16,0 0 0,0 0 0,21 0 15,-20 0-15,20 0 0,0 0 16,22 0-16,-22 0 0,22 0 0,-1 22 16,1-22-16,-1 0 0,22 0 15,-22 21-15,1-21 0,20 0 16,-20 0-16,21 21 0,-1-21 0,1 0 0,0 0 15,-22 21-15,22-21 0,-1 0 16,-20 0-16,21 0 0,-22 0 16,1 0-16,-1 0 0,1 0 0,-1 0 15,1 0-15,20 0 0,-20 0 0,-1 0 16,1 0-16,-1 0 0,1 0 16,-22 0-16,22 0 0,-22 0 0,0 0 15,22 0-15,-22 0 0,0 0 0,1 0 16,-22 0-16,21-21 0,-21 21 0,1 0 15,-1 0-15,0 0 0,0 0 16,0 0-16,-21-21 63,0 0-48,0-1 1</inkml:trace>
  <inkml:trace contextRef="#ctx0" brushRef="#br0" timeOffset="27636.22">10922 1566 0,'0'0'0,"0"-21"16,0 0-16,0 0 0,0 0 0,0-22 16,0 22-16,0 0 15,21 0-15,-21 0 0,0 0 0,0-1 0,0 1 16,0 42 15,0 1-31,0-1 0,0 0 16,0 0-16,0 21 0,0 1 0,-21-1 15,21 0-15,-21 1 0,21-1 16,0 0-16,-21 22 0,-1-22 0,1 1 16,21-1-16,0 0 0,-21-21 0,21 22 15,-21-22-15,21 0 0,0 0 0,0 0 16,0 1-16,21-44 31,0 1-15,-21 0-16,21 0 0</inkml:trace>
  <inkml:trace contextRef="#ctx0" brushRef="#br0" timeOffset="27883.76">10901 1418 0,'-21'0'0,"42"0"0,-42-21 15,21 0-15,0 0 16,21 21-16,0 0 15,0 0-15,0-21 0,0 21 0,1 0 16,-1 0-16,0 0 0,0 0 16,21 0-16,-20 0 0,-1 0 15,0 0-15,0 0 0,0 0 0,0 0 16,1 0-16,-22 21 16,0 0-1,-43 0-15,22-21 16,0 21-16,0-21 0</inkml:trace>
  <inkml:trace contextRef="#ctx0" brushRef="#br0" timeOffset="28052.22">10837 1651 0,'0'0'15,"0"21"-15,0 22 16,0-22-16,0 0 0,21-21 16,1 0-16,-1 0 0,0 0 15,0 0-15,0 0 0,0 0 16,1 0-16,-1 0 0,0 0 15,0 0-15,0 0 16,0 0-16,1 0 0,-1 0 16,0 0-16</inkml:trace>
  <inkml:trace contextRef="#ctx0" brushRef="#br0" timeOffset="28556.47">11345 2053 0,'0'21'0,"21"-21"16,-21-21-1,22 0 1,-22 0-16,21 21 0,0-21 0,-21 0 16,21-1-16,0 1 0,-21 0 0,21 0 15,-21 0-15,22 0 0,-22-1 16,0 1-16,0 0 0,0 0 0,0 0 15,-22 21 1,1 0-16,0 0 0,0 0 16,0 21-16,0 0 15,-1-21-15,22 21 0,22-21 32,-1 0-17,0 0-15,0 0 0,0 0 0,0 0 16,1 0-16,-1 0 0,0 0 0,0 0 15,0 0-15,0 0 16,1 0-16,-1 0 0,-21 21 16,21 1-16,-21-1 0,0 0 15,0 0-15,0 0 0,0 0 0,0 1 16,0-1 0,0 0-16,0 0 0,0 0 0,0 0 15,21-21-15,-21 22 0,21-1 0,0 0 16,1-21-16,-1 0 15,0 0-15,0 0 0,0 0 16,0 0-16,1 0 0,-1 0 16,0-21-16,-21 0 0</inkml:trace>
  <inkml:trace contextRef="#ctx0" brushRef="#br0" timeOffset="29206.23">12086 1905 0,'-21'0'0,"42"0"47,0-21-31,0 0-16,1 21 0,-1-21 16,0 21-16,-21-22 0,21 22 0,-21-21 15,-21 21 16,0 0-31,0 0 0,-1 21 0,1 1 16,-21-22-16,21 21 0,0 0 0,-1 0 16,1 0-16,0 0 15,21 22-15,0-22 0,0 0 0,0 0 16,0 0-16,0 1 0,0-1 16,0 0-16,21-21 15,0 0-15,1 0 0,20 0 16,-21 0-16,21 0 0,-20 0 0,20 0 15,0 0-15,1-21 0,-1 21 0,21-21 16,-20-1-16,-1 1 0,0 21 0,-20-21 16,20 0-16,0 0 0,-21 0 15,22-1-15,-22 1 0,0 0 0,0 0 16,-21 0-16,0 0 0,0-1 16,-21 22-1,0 0-15,0 0 0,0 0 16,-1 22-16,22-1 0,-21 0 15,21 0-15,0 0 0,0 0 0,0 1 16,0-1-16,0 0 0,0 0 0,21 0 16,1 0-16,-1 1 0,0-1 15,0-21-15,-21 21 0,21 0 0,0-21 16,1 21-16,-22 0 16,-22-21-1,1 22 1,-21-22-16,21 0 15,0 0-15,-1 0 0,1 0 0,0 0 16,0 0-16,0 0 0,21-22 16,0 1-16,0 0 0,0 0 15,21 0-15,0 0 16</inkml:trace>
  <inkml:trace contextRef="#ctx0" brushRef="#br0" timeOffset="30309.19">13187 1418 0,'0'0'0,"0"-21"16,0-21-16,-21 42 15,-1 0-15,1 0 0,0 0 16,0 0-16,0 21 16,21 21-16,0-21 0,-21 22 0,21-1 15,0 0-15,-22 1 0,22 20 16,0-20-16,0-1 0,0 21 0,0-20 15,0-1-15,0 0 0,0-20 0,0 20 16,0-21-16,0 0 0,0 0 0,0 1 16,0-1-16,-21 0 0,21 0 15,0-42 17,0 0-32,0 0 15,0-22-15,0 22 16,21 0-16,1 0 0,-22 0 0,21-22 15,0 22-15,0 0 0,21 0 0,-20 0 16,-1-1-16,0 1 0,0 0 0,0 21 16,0 0-16,1 0 0,-1 0 15,0 0-15,0 0 0,-21 21 0,0 0 16,21-21-16,-21 22 0,21-1 0,-21 0 16,0 0-16,0 0 0,0 0 15,22 1-15,-22-1 0,21 0 0,-21 0 16,21 0-16,0 0 0,0 1 15,0-1-15,1-21 16,-1 0-16,0 0 0,0 0 16,0 0-16,0 0 0,1 0 15,-1 0-15,21 0 0,0-21 16,-20-1-16,-1 1 0,0 0 0,0 0 16,0 0-16,22 0 0,-43-22 0,21 22 15,0 0-15,-21 0 0,21 0 16,-21-1-16,0 1 0,0 0 15,-21 21 1,0 0-16,0 21 16,-1 0-16,1 1 15,21-1-15,-21 0 0,21 21 0,0-21 16,0 1-16,0-1 0,0 0 0,0 0 16,0 0-16,0 0 0,0 1 0,0-1 15,0 0-15,21 0 16,0-21-16,1 0 15,-1 0-15,0 0 0,0 0 0,0 0 16,22 0-16,-22 0 0,0 0 16,0-21-16,0 0 0,0 0 15,1-1-15,-1 1 0,0 0 16,0-21-16,-21 21 0,21-1 0,-21 1 0,21 0 16,-21 0-16,0 0 0,0 0 15,0-1 1,0 44 31,22-22-32,-1 0-15,0 0 0,0 0 16,0 0-16,0 0 0,1-22 0,-1 22 16,0 0-16,0 0 0,0-21 15,0 21-15,1 0 0,-1 0 16,-21 21-1,0 1-15,0-1 16,0 0-16,0 0 0,0 0 16,0 0-16,0 1 0,0 20 15,0-21-15,0 0 0,0 0 16,0 1-16,0-1 0,0 0 0,21 0 16,-21 0-16,21-21 0,-21 21 15,21-21 1,0 0-16,-21 22 0,22-22 0,-1 0 15,0 0-15,0-22 16,-21 1-16,0 0 16,0 0-16,0 0 0</inkml:trace>
  <inkml:trace contextRef="#ctx0" brushRef="#br0" timeOffset="31592.05">6667 3768 0,'0'0'0,"-21"0"16,0 0 0,21 21-1,0-42 48,21 21-63,0-21 15,1 21-15,-1-22 16,0 22-16,-21-21 0,21 0 0,0 21 16,22-21-16,-22 21 0,0-21 15,0 21-15,0-21 0,22 21 0,-22-22 16,21 1-16,-21 21 0,22-21 0,-1 21 16,0-21-16,1 21 0,-1 0 15,0-21-15,22 21 0,-22 0 0,22 0 16,-1-21-16,1 21 0,-1 0 0,1 0 15,20 0-15,-20 0 0,20 0 16,-20 0-16,21 0 0,-22 0 0,22 0 16,-22 0-16,1 0 0,-1 21 15,1-21-15,20 0 0,-20 0 0,-1 21 16,-20-21-16,20 0 0,1 0 16,-1 21-16,-20-21 0,20 0 0,-21 21 15,1-21-15,-1 0 0,0 21 16,1-21-16,-22 0 0,21 22 0,-21-22 15,1 0-15,-1 21 0,21 0 0,-21-21 16,0 21-16,1-21 0,-1 0 16,-21 21-16,21-21 15,0 0-15,0 0 0,-21 21 16,21-21-16,1 0 0,-1 0 16,0 22-16,0-22 0,0 0 0,0 0 15,1 0-15,-1 0 16,0 0-1,-21-22 1,0 1-16,0 0 16,0 0-1,-21 21-15,0-21 0,-1 0 0,22-1 16,-21 22-16,21-21 0</inkml:trace>
  <inkml:trace contextRef="#ctx0" brushRef="#br0" timeOffset="32072.03">9588 3366 0,'-21'0'16,"21"21"31,21-21-47,-21 21 0,22-21 0,-22 21 15,21 0-15,0-21 16,0 21-16,-21 1 0,21-22 0,0 21 16,1-21-16,-1 21 0,0-21 15,0 21-15,0-21 16,0 0-16,-21 21 0,22-21 0,-1 0 16,-21 21-16,21-21 0,0 22 15,-21-1 1,0 0-1,0 0-15,-21-21 16,0 21-16,0 0 0,-1-21 16,1 22-16,0-22 0,-21 21 0,21 0 15,-1-21-15,1 21 0,-21 0 16,21 0-16,0 1 0,-1-1 0,1 0 16,-21-21-16,21 21 0,0 0 0,-22 22 15,22-22-15,0 0 16,0 0-16,0-21 0,-1 21 0,22 0 15,-21-21-15,21 22 0,21-22 47</inkml:trace>
  <inkml:trace contextRef="#ctx0" brushRef="#br0" timeOffset="38872.96">11536 3323 0,'-21'0'0,"21"21"15,-22-21-15,22 22 16,0-1-1,0 0 1,22-21 0,-1 0-16,0 0 15,0 0-15,21-21 0,-20 21 16,-1-21-16,21-1 0,0 22 0,-20-21 16,-1 0-16,21 0 0,-21 0 15,0 0-15,1 21 0,-22-22 0,0 1 16,0 0-16,0 0 0,-22 0 15,1 21-15,-21-21 0,21 21 16,-22 0-16,22 0 0,-21 0 0,0 0 16,-1 0-16,22 0 0,-21 0 0,21 0 15,-22 0-15,22 21 0,0 0 16,0 0-16,0 0 0,-1 0 16,22 1-16,0 20 0,0-21 0,0 21 15,0-20-15,0-1 0,22 21 0,-1-21 16,21 0-16,-21 1 0,0-1 15,22 0-15,-22-21 0,21 21 0,-21 0 16,22-21-16,-22 21 0,21-21 0,-21 0 16,22 0-16,-22 0 0,0 22 15,0-22-15,-63 0 32,21 0-32,0 0 15,-1 0-15,1 0 0,0 0 16,21 21-16,-21-21 0,0 21 15,0 0-15,-1 0 0,1 0 0,0 1 16,0-1-16,21 0 0,0 0 0,0 0 16,-21 0-16,21 22 0,0-22 15,0 0-15,0 0 0,0 0 0,21 1 16,-21-1-16,21-21 0,0 0 16,0 21-16,1-21 0,-1 0 15,0 0-15,0 0 0,0 0 16,0-21-16,1 0 0,-1 21 0,0-22 0,0 1 15,0 0-15,0 21 0,1-21 0,20 0 16,-21 0-16,0-22 0,0 22 16,22 0-16,-22 0 0,0 0 15,21-1-15,-20 1 0,-1 21 0,21-21 16,-21 21-16,0 0 0,1 0 0,-1 0 16,0 0-16,0 0 0,-21 21 15,0 0-15,21 1 0,-21-1 0,0 0 16,0 0-16,0 0 0,0 0 0,0 22 15,-21-22-15,21 0 0,-21 0 16,0 22-16,0-22 0,21 0 16,-22 0-16,22 0 0,-21-21 0,21 21 0,0 1 15,0-44 17,21 1-17,-21 0-15,22 0 0,-1 0 0,0 0 16,0-22-16,21 22 0,-20 0 0,-1-21 15,0 20-15,0-20 0,0 21 16,0 0-16,1-22 0,-1 22 16,0 0-16,-21 0 0,0 0 0,-21 21 31,0 0-15,21 21-16,-22 0 0,1 0 0,0 0 15,21 1-15,0-1 0,-21 21 0,21-21 16,-21 22-16,21-22 0,0 0 15,0 21-15,0-21 0,0 1 16,0-1-16,0 21 0,21-21 0,0-21 16,-21 21-16,21 1 0,0-22 15,22 0-15,-22 21 0,0-21 0,21 0 16,-20 0-16,20 0 0,0 0 0,-21-21 16,22 21-16,-1-22 0,-21 1 15,0 0-15,1 0 0,20 0 0,-42 0 16,21-22-16,-21 22 0,21-21 0,-21 21 15,0-1-15,0-20 0,0 21 0,0 0 16,0 0-16,0-1 0,0 1 0,-21 21 31,0 0-31,0 0 0,21 21 16,0 1-16,-21-1 0,21 0 0,0 0 16,0 21-16,0-20 0,0-1 0,0 21 15,0-21-15,0 22 0,0-22 16,0 0-16,21 0 0,-21 0 0,21 0 15,0 1-15,-21-1 0,21-21 0,0 0 16,1 21-16,-1-21 0,21 0 0,-21 0 16,0 0-16,1 0 0,-1-21 15,21 21-15,-21-21 0,0-1 16,1 1-16,-1 0 0,0 0 0,0 0 16,0-22-16,0 22 0,-21 0 0,22-21 15,-1 21-15,0-1 0,21-20 16,-21 42-16,1-21 0,-1 21 15,0 0 1,0 0 0,-21 21-16,0 0 15,0 0-15,0 1 16,0-44 31,0 1-32,0 0-15,0 0 16,0 0-16,0 0 0,0-1 31,-21 22-31,0 0 0,0 0 16,-1 0-16,22 22 0,-21-1 0,0 0 16,0-21-16,21 21 0,-21 0 15,0 0-15,21 22 0,-22-22 0,22 0 16,0 21-16,-21-20 0,21-1 0,0 21 15,0-21-15,0 0 0,0 1 0,0-1 16,0 0-16,21 0 0,1 0 16,-1 0-16,0-21 0,0 22 15,0-22-15,0 0 0,1 0 0,20 0 16,-21 0-16,0 0 0,0 0 0,1 0 16,20 0-16,-21-22 0,0 1 15,0 0-15,1-21 0,-22 21 0,21-1 16,0-20-16,0 0 0,-21 21 0,0-22 15,21 22-15,-21 0 0,21 0 0,-21 0 16,0-1-16,0 1 16,0 42-1,0 1 1,0-1-16,0 0 0,0 0 16,0 0-16,0 0 0,0 1 15,0-1-15,0 0 0,0 0 0,0 0 16,0 0-16,0 1 0,0-1 15,0 0-15,0 0 0,22 0 0,-1-21 0,-21 21 16,21-21-16,0 0 0,0 0 16,0 0-16,1 0 0,-1 0 15,0-21-15,0 21 0,0-21 16,0 0-16,1 0 0,-1 0 0,0-22 16,-21 22-16,21-21 0,0 21 15,0-1-15,-21 1 0,0-21 16,0 21-16,22 0 0,-22-1 15,0 44 17,-22-1-32,22 0 0,0 0 15,0 0-15,0 0 0,0 1 0,0-1 16,-21 0-16,21 0 0,0 0 0,0 0 16,0 1-16,0-1 0,0 0 15,21 0-15,1-21 16,-1 21-16,0-21 0,0 0 15,0 0-15,0 0 0,1 0 0,-1-21 16,0 21-16,0-21 0,21 0 16,-20 0-16,-1-22 0,0 22 15,0-21-15,0 21 0,0-22 0,1 22 16,-1-21-16,0-1 0,0 1 16,-21 21-16,0-21 0,21-1 0,0 22 15,-21-21-15,0 21 0,0-22 0,0 22 16,0 0-16,0 0 0,22 0 0,-22-1 15,0 1-15,0 42 32,0 1-32,0-1 15,-22 0-15,22 21 0,-21-21 16,21 1-16,0 20 0,-21 0 16,0-21-16,21 22 0,0-22 0,-21 21 15,21 1-15,-21-22 0,21 21 0,0-21 16,0 22-16,0-22 0,0 0 0,0 21 15,0-21-15,0 1 0,0-1 16,0 0-16,21 0 0,-21 0 16,21-21-16,0 0 0,0 0 15,0 0-15,1 0 0,-1 0 0,0-21 16,0 0-16,0 21 0,-21-21 16,43-43-16,-22 43 0,0 0 15,-21-21-15,0 20 0,0 1 16,0 0-16,0 0 0,0 0 0,0 0 15,0-1-15,0 1 16,-21 21-16,0 0 0,-1 0 16,1 21-16,0-21 0,21 22 15,0-1-15,0 0 0,-21 0 0,21 0 16,0 0-16,0 1 0,0-1 16,0 0-16,0 0 0,21 0 0,-21 0 15,21 1-15,0-1 0,1 0 16,-1-21-16,0 21 0,0-21 0,0 0 15,0 0-15,1 0 0,-1 0 16,0 0-16,0 0 0,0 0 0,0-21 16,1 21-16,-1-21 0,0 0 15,0-1-15,0 1 0,0-21 16,1 0-16,-22 20 0,0 1 16,21 0-16,0 0 0,-21 0 0,21 0 15,-21-1-15,0 1 0</inkml:trace>
  <inkml:trace contextRef="#ctx0" brushRef="#br0" timeOffset="39197.43">14774 3683 0,'-21'0'0,"42"0"0,-42-21 15,42 21 1,0-21-16,1 21 0,20 0 16,-21 0-16,21-21 0,1 21 0,-1 0 15,0 0-15,1-22 0,20 22 0,-20 0 16,-1 0-16,0-21 0,1 21 0,-22 0 16,21-21-16,-21 21 0,0 0 15,1 0-15,-1 0 16,-21-21 31</inkml:trace>
  <inkml:trace contextRef="#ctx0" brushRef="#br0" timeOffset="56442.81">9567 3683 0,'0'21'31,"-21"-21"-15,0 0-1,0 0 1,0 0-16,-1 0 16,1 0-16,0 0 15,0 0-15,0 0 0,0-21 16,-1 21-16,1 0 15,0 0-15,0 0 16,0 0-16,0 0 16,42 0 46,21 0-62,-21 0 16,0 0-16,1 0 0,20 0 15,-21 0-15,21 0 0,-20 0 0,20 0 16,-21 0-16,21 0 0,1 0 16,-22 0-16,21 0 0,-21 0 0,22 0 15,-22 0-15,0 0 0,0 0 16,0 0-16,1 0 0,-1 0 0,0 0 16,-42-21 46,21 0-46,-21 21-16</inkml:trace>
  <inkml:trace contextRef="#ctx0" brushRef="#br0" timeOffset="57128.37">9483 3323 0,'-22'-21'15,"22"42"17,0 0-17,22 1 1,-1-1-16,0 0 15,0 0-15,0-21 0,0 21 0,22-21 16,-22 21-16,0 1 0,21-22 0,-20 21 16,20-21-16,-21 21 15,21-21-15,-20 21 0,20-21 0,-21 0 16,0 21-16,0 0 0,1-21 0,-1 0 16,0 0-16,-21 22 0,21-22 15,-21 21 1,0 0 15,-21-21-31,0 0 16,21 21-16,-21-21 0,-1 0 15,1 21-15,0-21 0,0 21 0,0 1 0,0-22 16,-22 21-16,22 0 16,-21 0-16,21 0 0,-22 0 0,1 1 15,0-1-15,20 21 0,-20-21 0,0 22 16,21-22-16,-22 0 0,1 21 0,21-21 15,-22 22-15,-62 63 16,83-85-16,1-21 16,0 21-16,0 0 0,21 0 0,-21-21 15,0 21-15,-1 1 16,44-44 15,-1 1-15,21 0-16</inkml:trace>
  <inkml:trace contextRef="#ctx0" brushRef="#br0" timeOffset="58196.43">11642 4720 0,'-22'0'15,"1"0"1,0 0 15,0 0-15,0 0 15,0 0-15,21-21 31,21 21-16,0 0-31,0 0 15,21 0-15,-20 0 0,20 0 0,-21 0 16,21 0-16,1 0 0,-1 0 16,0 0-16,1 0 0,20 0 0,1 0 15,-1 0-15,1 0 0,-1 0 0,1 0 16,-1 0-16,1 0 0,20 0 0,-20 0 16,-1 0-16,1 0 0,-1 0 15,1 0-15,-1 0 0,22 0 16,-21 21-16,-1-21 0,22 0 0,-22 0 15,1 0-15,20 0 0,-20 0 0,-1 21 16,1-21-16,-22 0 0,22 0 0,-1 0 16,-20 0-16,-1 0 0,21 0 0,-20 0 15,-1 0-15,0 0 0,-20 0 16,20 0-16,-21 0 0,0 0 0,0 0 16,1 0-16,-1 0 0,0 0 0,-42 0 78,0 0-78,-1 0 0,1 0 15,-21 0-15,21 0 0</inkml:trace>
  <inkml:trace contextRef="#ctx0" brushRef="#br0" timeOffset="60593.1">5440 614 0,'0'0'0,"0"-21"0,-21 0 16,-1 21-1,1 0 1,0 0-16,21 21 0,-21 0 16,21 0-16,0 0 0,0 0 0,0 22 15,-21-22-15,21 21 0,-21 1 16,21-1-16,0 0 0,0 1 0,-22-1 15,22 0-15,-21 1 0,21-1 0,-21-21 16,21 21-16,-21-20 0,21 20 16,0-21-16,0 0 0,0 0 15,0 1-15,0-44 32,0 1-17,21 0-15,-21 0 0,21 0 0,0-22 16,1 1-16,-22 0 0,21-1 0,0 1 15,0 0-15,21-149 16,-20 149-16,-22 21 16,21 0-16,-21-1 0,0 1 0,0 0 15,21 21-15,0 0 16,-21 21 0,21 0-16,-21 1 0,0 20 0,0-21 15,21 21-15,-21 1 0,0-1 16,22 0-16,-22 1 0,0-1 0,0 0 15,0 1-15,0-1 0,0-21 0,0 0 16,0 22-16,0-22 0,0 0 0,0 0 16,0 0-16</inkml:trace>
  <inkml:trace contextRef="#ctx0" brushRef="#br0" timeOffset="60776.26">5292 1080 0,'0'-22'0,"0"1"31,21 0-31,0 21 0,0 0 16,0-21-16,0 21 0,22-21 0,-1 21 16,0-21-16,1-1 0,-1 1 15,0 21-15,22-21 0,-22 0 0,1 0 16,-1 0-16,21-1 0,-41-20 0,20 21 15,0 0-15</inkml:trace>
  <inkml:trace contextRef="#ctx0" brushRef="#br0" timeOffset="61260.01">6054 529 0,'0'-21'16,"-22"21"-16,1 0 16,0 0-16,21 21 0,-21 0 15,21 1-15,-21 20 16,21-21-16,-21 0 0,21 22 0,0-1 15,0 43-15,0-43 0,0 0 16,-22 1-16,22-22 0,0 21 16,-21 0-16,21-20 0,0-1 0,0 0 15,0 0-15,0 0 0,0 0 0,0 1 16,-21-22-16,21 21 16,-21-21-1,21-21 1,0-1-1,0 1-15,0 0 0,0 0 16,0 0-16,0 0 0,21-1 0,0 1 16,0 0-16,1 0 0,-1 0 0,21 21 15,-21-21-15,0 21 0,22 0 16,-22 0-16,21 0 0,-21 0 0,1 0 16,20 21-16,-21-21 0,-21 21 15,21 0-15,-21 0 0,0 0 16,0 1-16,0-1 0,-21 0 15,0-21-15,0 21 0,0 0 0,-1 0 16,1-21-16,-21 22 0,21-1 16,0-21-16,-1 21 0,1-21 0,0 0 15,0 0-15,0 21 0,0-21 16,21-21 15,0 0-31,0 0 0,21-1 16,0 1-16,0 0 0</inkml:trace>
  <inkml:trace contextRef="#ctx0" brushRef="#br0" timeOffset="62812.39">5948 783 0,'0'0'0,"0"-21"16,-21 21-16,21-21 15,0 0 1,21 21-16,0 0 15,0 0-15,0-21 16,0 21-16,1 0 0,-1 0 0,0 0 16,0 0-16,-42 21 31,0 0-15,0-21-16,-22 21 0,1 0 0,21 0 15,-22 1-15,22-1 16,0-21-16,0 21 0,0 0 0,21 0 15,0 0-15,0 1 16,21-22 0,0 0-16,0 0 0,0 0 0,1 0 15,-1 0-15,0 0 0,0 0 0,0 0 16,0 21-16,1-21 0,-1 0 16,0 21-16,-21 0 15,0 0-15,-21 0 16,0 1-16,-1-1 0,1 0 15,-21-21-15,21 21 0,0 0 0,-1 0 16,1-21-16,0 22 0,0-1 0,21 0 31,21-21-31,0 0 16,22 0-16,-22 0 0,21 0 0,0-21 16,1 0-16,-22 21 0,21-22 0,1 1 15,-22 0-15,0 0 0,0 0 16,0 0-16,-21-1 0,0 1 0,0 0 15,0 0-15,0 0 0,-21 21 16,-21 0-16,21 0 0,-1 0 16,-20 0-16,0 21 0,21-21 0,-1 21 15,1 0-15,0 0 0,21 1 0,0-1 16,0 0-16,0 0 16,0 0-16,0 0 0,21-21 0,0 22 15,-21-1-15,22-21 0,-1 0 0,0 0 16,0 0-16,0 0 0,0 0 0,1 0 15,-1 0-15,0 0 0,0-21 16,0-1-16,-21 1 16,0 0-16,0 0 15,-21 0-15,-42 0 16,41 21-16,-20 0 0,21 0 16,-21 0-16,20 0 0,1 21 0,-21 0 15,21-21-15,0 21 0,21 0 16,0 0-16,0 1 15,0-1-15,21-21 16,0 0-16,21 0 0,-21 0 0,1 0 16,-1 0-16,0 0 0,21 0 15,-21 0-15,1-21 0,-1-1 16,0 1-16,-21 0 0,0 0 16,0 0-16,0 0 15,-21 21-15,0 0 0,-1 0 16,1 0-16,0 0 0,-21 0 0,21 21 15,-1-21-15,1 21 0,0 0 0,0 0 16,21 0-16,0 1 0,0-1 16,0 0-16,21-21 15</inkml:trace>
  <inkml:trace contextRef="#ctx0" brushRef="#br0" timeOffset="63876.62">15240 1122 0,'0'-21'16,"0"0"-1,0-1 1,0 44 15,0-1-31,0 0 0,0 21 16,-21-21-16,21 1 0,0 20 0,0-21 16,-21 21-16,21-20 0,-22-1 0,22 0 15,0 21-15,0-21 0,-21 1 16,21-1-16,-21-21 0,21 21 0,-21 0 15,0-21-15,21 21 0,-21-21 16,-1 0 0,22-21-16,-21 0 15,21 0-15,0 0 0,0-1 16,0 1-16,0 0 0,0 0 16,0 0-16,21 0 0,1-1 0,-1-20 15,-21 21-15,21 0 0,21 0 16,-21-1-16,1 1 0,20 0 0,-21 0 15,0 21-15,22 0 0,-22 0 0,21 0 16,-21 0-16,0 0 0,22 0 16,-22 21-16,0 0 0,-21 0 0,21 1 15,-21-1-15,0 0 0,0 0 0,0 0 16,0 0-16,-21 1 0,0-22 0,0 21 16,-22 0-16,22-21 0,-21 21 15,21-21-15,-22 0 0,22 21 0,0-21 16,0 21-16,0-21 0,0 0 15,-1 0-15,44 0 32,-1 0-32,0-21 0,0 0 0,0 21 15,22 0-15,-22-21 0,21 21 16,-21 0-16,22 0 0,-22 0 0,21 0 0,0 0 16,-20 0-16,-1 0 0,21 0 15,-21 21-15,0 0 0,1-21 16,-1 21-16,-21 1 0,0-1 0,0 0 15,-21 0-15,-1 0 0,-20-21 16,0 21-16,21 1 0,-43-22 16,22 21-16,-1-21 0,1 0 0,0 21 15,-1-21-15,1 0 0,0 0 0,21 0 16,-22 0-16,22 0 0,0 0 16,21-21-16,0 0 15,21-1-15</inkml:trace>
  <inkml:trace contextRef="#ctx0" brushRef="#br0" timeOffset="64426.35">15960 720 0,'-22'0'0,"44"0"0,-65-21 15,22-1-15,-21 1 0,21 21 0,-22 0 16,1 0-16,0 0 0,-1 0 16,-20 0-16,-1 0 0,1 21 0,20 1 15,-20-1-15,-1 0 0,1 21 0,-1 1 16,22-1-16,-21 0 0,20 22 16,1-22-16,0 22 0,20-22 0,-20 21 15,21 1-15,0-22 0,0 22 0,21-22 16,0 0-16,0 22 0,0-22 15,0 1-15,0-1 0,0 0 16,0 1-16,21-22 0,0 21 0,0 0 16,21-20-16,-20-1 0,20 0 0,-21 0 15,21 0-15,22 0 0,-22-21 0,1 0 16,20 0-16,-21 0 0,22 0 0,-1 0 16,1 0-16,-22-21 0,22 0 15,-1 0-15,1 0 0,-22-22 0,22 1 16,-22 0-16,0-1 0,1-20 0,-1 21 15,0-22-15,1 1 0,20-86 16,-42 86-16,0-22 16,1 22-16,-22-22 0,0 22 0,0-1 15,0 22-15,-22-22 0,-20 22 0,21 0 16,-21-1-16,-1 22 0,1 0 0,0 0 16,-1 0-16,1-1 0,-22 22 15,22 0-15,0 0 0,21 0 0,-22 22 16,1-1-16,21 0 0,-22 0 0,1 0 15,21 22-15,-21-22 0,-1 21 16,22-21-16,-21 22 0,-1-1 0,1-21 16</inkml:trace>
  <inkml:trace contextRef="#ctx0" brushRef="#br0" timeOffset="77892.27">2752 4233 0,'42'0'0,"-84"0"0,105 0 0,-42-21 16,22 0-16,-22 21 0,0-21 15,0 0-15,21 0 0,-20-1 0,-1 1 16,0 0-16,21 0 15,-21 0-15,1 21 0,-1-21 0,0-1 16,0 22-16,-42 22 31,-21-1-31,20 0 0,-20 0 16,-21 0-16,20 0 16,-20 1-16,-1 20 0,1-21 0,20 0 0,-20 0 15,21 1-15,-1-1 0,1 0 16,0 0-16,-1-21 0,22 21 15,0-21-15,0 0 0,21 21 0,21 1 32,0-22-32,21 0 0,-20 0 15,-1 0-15,21 0 0,-21 0 16,0 0-16,1 0 0,-1 0 0,-42 0 47,-1 0-47,1 0 15</inkml:trace>
  <inkml:trace contextRef="#ctx0" brushRef="#br0" timeOffset="78940.32">2476 4339 0,'0'0'0,"22"0"16,-22-21-16,0 0 0,21 0 15,-21 0-15,0-1 0,0 1 16,0 0-16,21 0 0,-21 0 16,0 0-1,0 42 16,0 0-31,0 0 0,0 0 16,0 0-16,0 22 0,0-22 16,0 21-16,0 1 0,0-22 15,-21 21-15,21-21 0,0 22 0,0-22 16,0 0-16,-21 21 0,21-21 16,0 1-16,0-1 0,-22-21 0,22 21 15,0 0-15,0-42 47,0 0-47,0 0 16,0-1-16,0 1 0,0-21 0,0 21 15</inkml:trace>
  <inkml:trace contextRef="#ctx0" brushRef="#br0" timeOffset="79384">2667 3725 0,'-21'0'0,"42"0"0,-63 0 0,20 0 15,1 0-15,0 22 16,21-1-1,21-21 17,0 0-32,1 0 0,-1 0 15,21 0-15,-21 0 0,0 0 0,1 0 16,-1 0-16,0 0 0,0-21 16,-21-1-16,0 1 15,0 0 1,-21 21-16,0 0 15,0 0-15,-1 0 0,1 0 16,0 0-16,0 0 0,0 0 16,0 21-16,21 0 0,-22-21 0,1 22 15,0-22-15,21 21 0,0 0 16,-21 0-16,21 0 16,0 0-16,0 1 15,21-22-15,0 21 0,22-21 16,-22 21-16,0-21 0</inkml:trace>
  <inkml:trace contextRef="#ctx0" brushRef="#br0" timeOffset="80148.58">3238 4276 0,'22'-21'16,"-22"-1"0,0 1-16,21 0 15,-21 0-15,0 0 0,0 0 0,0-1 16,0 1-16,-21 0 16,-1 21-16,1-21 0,0 21 15,0 0-15,0 0 16,0 0-16,-1 21 0,1 0 15,0-21-15,0 21 0,21 1 0,-21 20 16,0-21-16,-1 0 0,1 22 16,0-22-16,0 0 0,21 21 0,0-21 15,-21 22-15,21-22 0,-21 0 16,21 21-16,0-20 0,0-1 0,0 0 16,0 0-16,0 0 0,0 0 0,21 1 15,0-1-15,0-21 16,0 21-16,0-21 15,1 0-15,-1 0 0,0 0 0,0 0 16,0-21-16,0 0 0,1 21 16,-1-22-16,21 1 0,-21 0 0,0 0 15,1-21-15,20 20 0,-21-20 16,0 0-16,0-1 0,1 1 0,-1 0 16,-21-22-16,21 22 0,0 0 15,-21-22-15,0 22 0,21-1 0,0-20 16,-21 21-16,0 20 0,0-20 15,0 21-15,0 0 0,0 0 16,0-1-16,-21 22 31,0 22-31,21-1 0,-21 0 16,0 0-16,0 21 0,21-20 16,-22 20-16,22 0 0,-21 1 15,21-1-15,0 21 0,0-20 0,-21-1 16,21 0-16,0 1 0,0-1 0,0-21 15,0 22-15,0-22 0,0 21 16,0-21-16,0 0 0,21 1 0,-21-1 16,21 0-16,1 0 0,-1 0 15,0 0-15,0-21 0,0 0 16,0 0-16,1 0 0,-1 0 16,0 0-16,0 0 15,0 0-15,-21-21 0,21 0 0,1 0 16,-1 21-16,21-42 0,-21 20 15,0 1-15</inkml:trace>
  <inkml:trace contextRef="#ctx0" brushRef="#br0" timeOffset="80441.03">4297 4255 0,'-21'0'15,"-1"0"1,44 0 15,-1 0-15,0 0-16,0 0 0,0 0 0,0 0 16,1 0-16,-1 0 0,0 0 15,0 0-15,-42 0 47,0 21-47,0-21 0,-1 0 16,1 0-16,0 21 0,0-21 0,0 21 15</inkml:trace>
  <inkml:trace contextRef="#ctx0" brushRef="#br0" timeOffset="80606.73">4212 4403 0,'0'21'0,"21"-21"31,0 21-31,1-21 0,-1 0 16,0 0 0,0 0-16,0 0 15,0 0 1,-21-21-16,22 21 0,-1-21 16,0 21-16</inkml:trace>
  <inkml:trace contextRef="#ctx0" brushRef="#br0" timeOffset="80868.24">5016 3937 0,'0'0'0,"0"-21"16,-21 21-1,21 21 17,-21 0-32,21 0 0,0 1 15,0-1-15,0 0 0,0 0 16,0 0-16,0 0 16,0 1-16,0-1 0,0 0 0,0 0 15,0 0-15</inkml:trace>
  <inkml:trace contextRef="#ctx0" brushRef="#br0" timeOffset="81449.66">5313 4466 0,'0'0'0,"0"-21"31,0 0-31,0 0 16,0 0-16,0-1 16,0 1-1,-21 21 1,-1 0-16,1 21 0,0-21 16,0 22-16,0-1 0,21 0 15,-21-21-15,-1 21 0,1 0 0,21 0 16,-21 1-16,21 20 0,-21-21 15,0 0-15,21 0 0,0 1 16,0-1-16,0 0 0,0 0 16,0 0-16,21-21 15,0 0-15,0 0 0,0 0 16,1 0-16,-1 0 0,0-21 0,0 21 16,-21-21-16,21 0 0,0 0 0,1-1 15,-1 1-15,0 0 0,-21 0 16,21 0-16,-21 0 0,21-1 0,-21 1 15,21 21-15,-21-21 0,0 42 32,0 0-17,0 1-15,0-1 0,0 0 16,0 0-16,0 0 16,0 0-16,0 1 0,0-1 15,0 0-15,0 0 0,22-21 31,-1 0-15,0 0-16,0-21 16,-21 0-16,21 0 15,0-1-15,-21 1 0</inkml:trace>
  <inkml:trace contextRef="#ctx0" brushRef="#br0" timeOffset="81968.2">5736 3958 0,'-21'0'0,"42"0"0,-42-21 0,0 21 15,0 0 1,21 21-16,0 0 0,0 1 0,0-1 16,0 0-16,0 0 0,0 21 15,0-20-15,0 20 0,0-21 0,0 21 16,0-20-16,0 20 0,0-21 15,0 21-15,0-20 0,0 20 16,0-21-16,0 0 0,0 0 0,0 1 16,0-1-16,0 0 0,0 0 15,0 0 1,0-42 15,0 0-15,21 0-16,0 21 15,-21-21-15,21 21 0,0 0 0,0 0 16,1-22-16,20 22 0,-21 0 16,0 0-16,0 0 0,22 0 15,-22 0 1,-21 22-16,0-1 16,0 0-16,-21 0 15,0-21-15,-1 21 0,-20-21 0,21 21 16,0-21-16,0 22 0,-22-22 15,22 0-15,0 21 0,0-21 16,0 0-16,42 0 31,0 0-15,0 0-16,0-21 0,0 21 16</inkml:trace>
  <inkml:trace contextRef="#ctx0" brushRef="#br0" timeOffset="82280.62">6244 4382 0,'-21'0'0,"42"0"0,-63 0 0,21 21 0,-1-21 16,22 21-16,-21-21 0,21 21 15,-21 0-15,0 0 16,21 1-16,0-1 0,0 0 16,0 0-16,0 0 0,0 0 15,0 1-15,21-22 16,0 21-16,0-21 0,1 0 16,-1 0-16,0 0 0,0 0 15,0 0-15,0 0 16,1 0-16,-22-21 0,21 21 0,0-22 15,0 1-15,0 0 16</inkml:trace>
  <inkml:trace contextRef="#ctx0" brushRef="#br0" timeOffset="82536.14">6413 3979 0,'0'0'0,"-21"0"0,21 22 15,0-1-15,0 0 16,0 0-16,0 0 16,0 0-16,0 1 0,0 20 0,0-21 15,0 0-15,0 0 16,0 1-16,0-1 0,0 0 15,-21-21-15,0 21 16</inkml:trace>
  <inkml:trace contextRef="#ctx0" brushRef="#br0" timeOffset="83397.05">2349 5715 0,'-21'0'0,"0"0"31,21 21-31,-21 0 0,21 1 0,-21-1 16,21 0-16,-21 0 0,21 0 0,0 0 16,0 1-16,-22-1 0,22 0 15,-21 0-15,21 0 0,-21 0 0,21 1 16,0-1-1,0-42 17,0-1-32,21 1 15,0 0-15,1 0 0,-22 0 16,21 0-16,0-1 0,0 1 0,0 0 16,0 0-16,-21 0 0,22 0 15,-1 21-15,0 0 0,0 0 16,0 0-16,-21 21 15,0 0-15,0 0 16,0 0-16,0 0 0,0 1 16,0-1-16,0 0 0,0 0 15,0 0-15,21 0 0,-21 1 0,0-1 16,22-21-16,-22 21 0,0 0 16,21-21-16,0 0 0,0 0 15,0 0-15,0 0 0,1 0 0,20 0 16,-21 0-16,0 0 0,22-21 15,-22 0-15</inkml:trace>
  <inkml:trace contextRef="#ctx0" brushRef="#br0" timeOffset="84690.65">2984 5800 0,'0'-21'0,"0"42"0,0-64 16,-21 43-1,0 0-15,0 0 0,0 0 16,21 22-16,-21-1 0,-22-21 0,22 21 15,0 0-15,0 21 0,0-20 16,-1-1-16,1 0 0,21 0 16,0 0-16,-21 0 0,21 1 0,0-1 0,0 0 15,0 0-15,21-21 16,0 0 0,1 0-16,-1 0 0,0 0 15,21 0-15,-21 0 0,1-21 0,-1 21 16,0-21-16,0 0 0,0-1 15,0 1-15,-21 0 0,22 21 16,-22-21-16,21 0 0,-21 0 0,0-1 16,0 1-1,0 42 1,0 1 0,-21-1-16,21 0 0,0 0 15,-22 0-15,22 0 0,0 1 16,0-1-16,0 0 0,0 0 15,22-21-15,-1 21 0,0-21 0,0 0 16,0 0-16,0 0 16,1 0-16,-1 0 0,0 0 15,0 0-15,0 0 0,0-21 0,1 21 16,-1-21-16,0 0 0,0 21 0,0-21 16,0-1-16,-21 1 0,0 0 15,0 0-15,22 0 0,-22 0 16,0 42 15,0 0-15,0 0-16,0 0 0,-22-21 15,22 21-15,0 1 0,0-1 0,-21 0 16,21 0-16,-21 0 16,21 0 15,0-42-16,0 0 1,0 0-16,0 0 16,0 0-16,21 21 0,-21-22 15,21 1-15,-21 0 0,22 21 0,-1-21 16,0 0 0,0 21-16,0 0 0,0 0 15,-21 21-15,0 0 16,0 0-1,0 0-15,0 1 16,0-1-16,0 0 0,0 0 16,0 0-16,22-21 15,-22 21-15,21-21 32,0 0-17,-21-21-15,21 0 0,0 21 0,0-21 16,-21 0-16,22 0 0,-1-1 15,0 1-15,0 0 0,0 0 16,0 0-16,1 0 0,-1 21 0,-21-22 16,21 22-16,-21 22 31,0-1-15,0 0-16,0 0 15,0 0-15,0 0 0,0 1 16,0-1-16,0 0 0,0 0 15,0 0-15,0 0 0,0 1 16,42-1 0,-21-21-16,1 0 0,-1 0 0,0 0 15,0 0-15,0 0 0,0 0 0,1 0 16,20 0-16,-21-21 0,0 21 16,0-22-16,1 1 0,-1 21 15,0-21-15,0 0 0,0 0 0,-21 0 16,0-1-16,21 1 0,-21 0 0,0 0 15,0 0-15,0 0 16,-21 21 15,21 21-31,0 0 16,-21 0-16,21 0 16,0 0-16,0 1 0,0-1 15,0 0 1,21-21-1,0 0 1,1 0-16,-1 0 16,0-21-16,0 21 15</inkml:trace>
  <inkml:trace contextRef="#ctx0" brushRef="#br0" timeOffset="84937.19">4741 5927 0,'-21'0'16,"0"0"-16,42 0 47,0 0-47,0 0 15</inkml:trace>
  <inkml:trace contextRef="#ctx0" brushRef="#br0" timeOffset="85079.93">4593 5990 0,'0'21'15,"21"-21"17,0 0-32,1 0 0,-1-21 15,0 0-15,0 21 0,21-21 16</inkml:trace>
  <inkml:trace contextRef="#ctx0" brushRef="#br0" timeOffset="85329.96">5228 5609 0,'0'0'0,"0"-21"16,-21 21-1,0 0-15,21 21 16,0 0-1,0 1-15,-21-22 0,21 21 16,0 0-16,0 0 16,0 0-1,0 0-15,0 1 0</inkml:trace>
  <inkml:trace contextRef="#ctx0" brushRef="#br0" timeOffset="85764.16">5334 5969 0,'-21'0'15,"21"-21"1,0 42 15,0 0-15,0 0-16,0 1 15,0-1-15,0 0 16,0 0 0,0 0-1,0 0 1,21 1-1,0-22-15,-21 21 16,21-21-16,-21 21 16,21-21-16,1 21 0,-1 0 15,0-21 1,-21 21 0,21-21-16,-21-21 31</inkml:trace>
  <inkml:trace contextRef="#ctx0" brushRef="#br0" timeOffset="85995.71">5567 6054 0,'-21'0'15,"-1"0"-15,1 0 16,0 0-16,0 0 0,0 0 15,0 0-15,21 21 0,-22 0 0,1-21 16,0 21-16,0-21 0,21 21 16,-21-21-16,0 22 0,-1-1 15,1-21-15,21 21 0,-21-21 0,21 21 16</inkml:trace>
  <inkml:trace contextRef="#ctx0" brushRef="#br0" timeOffset="86460.35">5651 6054 0,'0'0'16,"-21"21"30,21 0-30,-21-21-16,21 21 0,0 0 16,0 1-16,0-1 0,0 0 15,21-21 1,0 0 0,1 0-16,-1 0 0,0 0 15,0 0-15,0-21 0,0 0 16,1 21-16,-1-22 0,0 22 15,0-21-15,-21 0 0,21 0 16,0 21-16,-21-21 16,0 42 15,-21-21-31,0 21 16,0-21-16,21 21 0,-21 0 15,0 1-15,-1-1 0,1 0 16,0 0-16,0 0 0,0 0 0,0 1 15,-1-22-15,22 21 0,-21 0 16,21 0-16,-21-21 0,21 21 0,21-21 31,0 0-31,1 0 0,-1-21 16,0 21-16</inkml:trace>
  <inkml:trace contextRef="#ctx0" brushRef="#br0" timeOffset="86888.09">6075 6096 0,'0'0'0,"-21"0"16,42 0 15,0 0-31,0 0 16,0 0-16,0 0 0,1 0 15,-1-21-15,0 21 0,0 0 16,-21-21 0,-21 42 15,0-21-31,21 21 0,-21 0 0,-1 0 16,1-21-16,21 22 0,-21-1 15,21 0-15,-21 0 0,21 0 0,-21 0 16,21 1-16,0-1 15,-21-21-15,21 21 16,21-21 0,0 0-16,0 0 15,0 0-15,0 0 16,22 0-16,-22 0 0,0-21 0,0 21 16,0 0-16,1-21 0,-1-1 15,-21 1-15,21 21 16,0-21-16,0 0 0</inkml:trace>
  <inkml:trace contextRef="#ctx0" brushRef="#br0" timeOffset="87148.61">6392 5482 0,'0'0'16,"0"-21"-16,-21 21 0,0 0 16,21 21-1,0 0-15,0 1 16,0-1-16,0 0 0,0 0 16,0 21-16,0-20 0,0-1 0,0 0 15,0 0-15,-21 0 0,0-21 16,-1 0-16,1 21 15,0-21-15,-21 0 0</inkml:trace>
  <inkml:trace contextRef="#ctx0" brushRef="#br0" timeOffset="101755.94">9631 6943 0,'0'-21'0,"21"21"16,-21-22 15,-21 22 0,0 0-15,-1 0-16,1 0 0,0 0 15,0 0-15,0 22 16,0-22-16,-1 0 0,-20 21 0,21-21 16,-21 0-16,-1 21 0,1-21 0,-22 0 15,22 0-15,-21 21 0,-1-21 16,-21 0-16,22 0 0,-1 0 0,1 0 15,-22 0-15,22 0 0,-22 0 0,22 0 16,-22 0-16,0 0 0,1 0 0,-22 0 16,21 0-16,0 0 0,1-21 15,-22 21-15,21-21 0,-21 0 0,22-1 16,-22 22-16,0-21 0,0 0 0,0 0 16,1 21-16,20-21 0,0 0 15,22 21-15,-1-22 0,1 22 16,20-21-16,1 21 0,0-21 0,21 21 15,-1 0-15,1-21 0,0 21 16,0 0-16,0-21 0,0 21 0,-1 0 16,1-21-16,0 21 0,0 0 15,0 0-15,21-22 16,0 1 0,0 0-1,21 21-15,21-21 16,-21 21-16</inkml:trace>
  <inkml:trace contextRef="#ctx0" brushRef="#br0" timeOffset="102256.51">7048 6329 0,'-21'0'47,"0"0"-47,0 0 16,0 0-16,0 0 0,-22 0 0,22 0 16,-21 21-16,-1-21 15,1 21-15,0-21 0,-1 21 0,1-21 16,-21 22-16,20-1 0,1-21 0,0 21 15,-1 0-15,1-21 0,0 21 16,20-21-16,1 21 0,0-21 16,0 22-16,0-22 0,21 21 0,-21-21 15,21 21-15,0 0 16,0 0-16,0 0 0,0 1 0,0-1 16,0 0-16,21 0 0,0 21 0,0-20 15,0-1-15,22 21 0,-22-21 16,0 22-16,21-22 0,-21 21 15,22 0-15,-22-20 0,21 20 0,-21-21 16,22 21-16,-22-20 0,21-1 0,-21 21 16,1-21-16,-1 0 0,0 1 15,-21-1-15,0 0 0,21-21 0,-21 21 16,21-21-16,0-21 31,1 0-31,-22 0 0,21-1 16,0 1-16</inkml:trace>
  <inkml:trace contextRef="#ctx0" brushRef="#br0" timeOffset="106012.52">2307 4276 0,'0'0'0,"-21"0"0,0-21 15,0 21-15,-1 0 16,1 0-16,0 0 16,0 0-16,0 0 0,0 0 15,-1 0-15,1 0 16,0 0-1,0 0-15,0 0 16,0 0 0,21 21 15,21-21-15,-21 21-16,21-21 15,0 0-15,0 0 0,0 21 16,1-21-16,-1 0 0,21 0 15,-21 21-15,43-21 0,-22 0 16,22 21-16,-1-21 0,1 22 0,20-22 16,1 21-16,0-21 0,-1 21 15,1-21-15,0 21 0,20-21 0,-20 21 16,21 0-16,21-21 0,-21 22 0,21-1 16,0 0-16,21-21 0,0 21 15,0 0-15,22 0 0,-1 22 0,-21-22 16,21 0-16,1 21 0,-22-20 15,21-1-15,-21 21 0,22-21 0,-22 0 16,-21 22-16,0-22 0,0 0 16,-21 0-16,0 0 0,-1-21 15,1 22-15,-21-1 0,-22-21 0,22 0 16,-21 21-16,-22-21 0,21 0 16,-41 0-16,20 0 0,-21 21 0,0-21 15,0 0-15,1 0 0,-1 0 16,-42 0 78,-1 0-79,1 0-15,-21 0 0,0-21 0,-1 21 16,-20-21-16,-1 0 0,1-1 0</inkml:trace>
  <inkml:trace contextRef="#ctx0" brushRef="#br0" timeOffset="106486.63">4043 4382 0,'-64'0'0,"128"0"0,-170-22 0,-85 22 16,149 0-16,-21-21 16,20 21-16,1 0 0,0 0 0,20 0 15,-20 0-15,21 0 0,42 0 31,0 0-31,22 0 0,20 0 0,1 0 16,20 0-16,1 0 0,0 0 16,20 0-16,-20 21 0,42 1 15,0-22-15,0 21 0,0-21 0,21 21 16,-21 0-16,0-21 0,0 21 16,-21-21-16,21 21 0,-21 1 0,0-22 15,0 0-15,-22 21 0,1-21 16,-22 0-16,1 21 0,-1-21 0,-20 0 15,-22 0-15,21 0 0,-21 0 0,1 0 16,-1 0-16,-42 0 31,-1 0-31,1 0 16,0 0-16,0 0 16,0 0-16,-22 0 0,22 0 0,0 0 15</inkml:trace>
  <inkml:trace contextRef="#ctx0" brushRef="#br0" timeOffset="111692">1312 8827 0,'0'-22'16,"-21"1"-16,21 0 15,0 0-15,0 0 16,0 0-16,0-1 16,0 1-1,0 42 16,0 1-31,-21-1 16,21 21-16,0-21 0,0 22 0,0-1 16,0 0-16,0 1 0,-21-1 15,21 0-15,0 1 0,0-1 0,-21 0 16,21 1-16,-22-1 0,22 0 16,-21-21-16,21 22 0,0-22 0,0 21 15,0-21-15,-21 1 0,21-1 0,0 0 16,0-42 31,0 0-47,0-1 0,21 1 0,-21 0 15,0 0-15</inkml:trace>
  <inkml:trace contextRef="#ctx0" brushRef="#br0" timeOffset="112028.38">1206 8890 0,'0'0'16,"0"-21"-16,0 0 0,0 0 0,0-22 15,22 22-15,-1 0 16,0 0-16,0 21 0,0 0 0,0 0 16,22 0-16,-22 0 0,0 0 15,21 0-15,-20 0 0,20 21 0,-21 0 16,0 0-16,0 0 0,-21 1 15,0-1-15,0 0 0,0 0 0,0 21 16,0-20-16,0-1 0,0 0 16,-21 0-16,0 0 0,0 0 0,0-21 15,0 22-15,-22-1 0,22-21 0,0 0 16,0 21-16,0-21 0,-1 0 16,1 0-1,21-21 1,0 0-16,21-1 15,1 22-15,-1-21 0,0 0 0</inkml:trace>
  <inkml:trace contextRef="#ctx0" brushRef="#br0" timeOffset="112440.11">1714 8805 0,'0'0'15,"22"-21"1,-22 42 15,0 1-31,0-1 0,0 0 16,0 0-16,0 21 0,0-20 15,-22-1-15,22 0 0,-21 21 0,21-21 16,-21 1-16,21-1 0,0 0 0,-21 0 16,21 0-16,0 0 0,0 1 15,21-22 1,0 0-1,0 0-15,1 0 0,-1-22 0,0 1 16,0 0-16,0 0 0,0 0 0,1 0 16,-22-1-16,21 1 15,0-21-15,-21 21 0,0 0 0,0-1 16,21 1-16,-21 0 16,0 42 30,0 0-30,21-21 0,0 0-16,1 0 15</inkml:trace>
  <inkml:trace contextRef="#ctx0" brushRef="#br0" timeOffset="112960.28">2180 8678 0,'0'0'0,"0"-21"16,-21 21 0,0 21-1,21 1-15,0-1 0,0 0 0,0 0 16,0 0-16,0 22 0,-21-22 16,21 21-16,0-21 0,0 22 0,-22-22 15,22 21-15,0-21 0,0 0 16,0 22-16,0-22 0,0 0 15,-21-21-15,21 21 0,0 0 0,0 1 16,0-44 15,0 1-15,0 0-16,0 0 16,0 0-16,21 21 0,-21-21 0,22-1 15,-1 1-15,0 21 0,0-21 16,0 21-16,0 0 0,1 0 0,-1 0 15,0 0-15,0 0 16,0 0-16,0 0 0,1 0 0,-1 21 16,0 0-16,0-21 0,-21 22 15,0-1-15,0 0 0,0 0 16,-21 0-16,0-21 0,0 21 16,-1 1-16,1-22 0,-21 21 0,21-21 15,0 21-15,-1-21 0,1 0 16,0 0-16,0 0 0,0 21 0,0-21 15,21-21 17,0 0-32,21 0 15,0 21-15,0-22 0,-21 1 0,21 0 16,0 0-16</inkml:trace>
  <inkml:trace contextRef="#ctx0" brushRef="#br0" timeOffset="113844.27">2709 8594 0,'0'0'0,"21"0"15,-21 21 1,-21 0-16,0 21 16,21-20-16,-21 20 0,0-21 0,0 21 15,21 1-15,-22-1 16,22-21-16,-21 22 0,21-1 0,0-21 15,0 21-15,0-20 0,0-1 0,0 21 16,0-21-16,0 0 16,0 1-16,21-22 0,1 0 15,-1 0-15,0 0 16,0 0-16,0 0 0,0 0 0,1-22 16,20 22-16,-21-21 0,0 0 0,0 0 15,1 0-15,-1 0 0,0-22 16,0 22-16,0 21 0,0-21 0,-21 0 15,22 21-15,-1 0 16,-21 21 0,0 0-16,0 0 15,0 0-15,0 1 0,0-1 16,0 0-16,0 0 16,0 0-1,21-21 1,0 0-16,0 0 0,0 0 15,1 0-15,-1 0 16,-21-21-16,21 21 0,0-21 0,0 0 16,0 0-16,1-1 0,-1 1 0,0 0 15,0 0-15,0 0 0,0 0 16,1-1-16,-1 1 0,0 21 16,0-21-16,0 21 0,0 0 15,-21-21 95,-21 21-95,0 0-15,0 0 16,0 21-1,21 0-15,-21-21 0,-1 21 16,22 1-16,0-1 0,-21 0 16,0 0-16,21 0 0,-21 0 0,21 1 15,-21-22-15,21 21 0,0 0 0,0 0 16,0 0-16,0 0 16,0 1-16,21-22 15,0 0-15,0 0 16,0 0-16,1 0 15,-1 0-15,0 0 0,0 0 16,0-22-16,0 22 0,1-21 16,-1 0-16,0 0 0,0 0 0,0 0 15,0-1-15,-21-20 16,22 21-16,-22 0 0,0 0 0,0-1 16</inkml:trace>
  <inkml:trace contextRef="#ctx0" brushRef="#br0" timeOffset="114202.24">3154 8573 0,'-21'0'0,"-1"0"16,22 21-16,-21-21 0,21 21 15,0 0-15,0 0 16,21-21 0,1 0-16,-1 0 0,0 0 15,0 0-15,0 0 0,-21-21 32,0 0-17,0 0-15,-21 21 0,0 0 16,0 0-1,21 21 1,0 0-16,0 0 16,0 0-16,0 1 15,0-1-15</inkml:trace>
  <inkml:trace contextRef="#ctx0" brushRef="#br0" timeOffset="123028.25">7175 6011 0,'0'-21'63,"0"42"46,0 1-109,22-1 16,-1 0-16,-21 0 0,21-21 16,0 21-16,-21 0 0,21 1 15,0-22-15,-21 21 0,22 0 0,-1 0 16,0 0-16,0 0 0,0 1 15,-21-1-15,0 0 16,21-21-16,-21 21 16,22-21-16,-1 0 31,0 0 0,-21-21-15,21 0-16,-21 0 15</inkml:trace>
  <inkml:trace contextRef="#ctx0" brushRef="#br0" timeOffset="123456.35">7556 6033 0,'0'-22'15,"-21"22"32,0 0-31,0 0-16,21 22 0,-21-22 15,0 21-15,21 0 0,-22-21 0,1 21 16,0 0-16,0-21 16,0 21-16,0 1 0,-1-22 0,1 21 15,0 0-15,0 0 0,0-21 0,0 21 16,-1 0-16,1 1 0,0-22 16,21 21-16,-21-21 0,21 21 15,-21-21-15,21 21 31,0-42 16,0 0-31</inkml:trace>
  <inkml:trace contextRef="#ctx0" brushRef="#br0" timeOffset="127134.71">6921 4382 0,'22'0'78,"-1"0"-46,-21 21-32,0 0 15,0 0 1,0 0-16,0 0 15,0 1-15,0-1 16,0-42 62,21-1-78,-21 1 16,0 0-16,0 0 15,0 0-15,0 0 16,0 42 31,0 0-31,0 0-16,0 0 15,0 0-15,0 1 16,0-1-16,0 0 15,0 0-15,0-42 79,0 0-79,21 0 15,-21-1-15,21 1 16,-21 0-16,0 0 31,0 42 0,0 0-31,0 0 0,0 1 16,0-1-16,0 0 16,0 0-16,0 0 0,0 0 15,0 1-15,0-1 16,0 0-1,0 0 1,21-21 78,1 0-94,-1-21 0,0 0 15,0 21-15,21-21 0,1-1 0,-1 1 16,0 21-16,22-21 0,-22 0 0,22-21 16,20 20-16,-20 1 0,21 0 15,-22 21-15,1-21 0,20 0 0,-41 0 16,20 21-16,-21-22 0,1 22 16,-1 0-16,-21 0 0,0-21 0,1 21 15,-1 0-15,0 0 31,-42 0 1,0 0-32,-22 21 0,22-21 15,-21 22-15,-1-22 0,1 21 0,-21 0 16,20-21-16,-20 21 0,-1-21 16,1 21-16,-1 0 0,22-21 0,-22 22 15,22-1-15,-21-21 0,20 21 0,1-21 16,0 21-16,-1-21 0,1 21 0,21-21 15,0 21-15,-22-21 0,22 0 16,0 0-16,0 0 0,0 22 16,-1-22-16,1 0 15,21 21 204,0-42-141</inkml:trace>
  <inkml:trace contextRef="#ctx0" brushRef="#br0" timeOffset="138604.42">1291 10224 0,'-21'-22'0,"21"1"16,-21 21 15,21 21-16,0 1-15,-21 20 0,21 0 0,0 1 16,-22 20-16,1 1 0,21-22 16,0 43-16,0-22 0,-21 1 0,21-1 15,-21 1-15,21 20 0,-21-20 16,21-1-16,0 22 0,-21-22 16,21 1-16,-22-1 0,1-20 0,21 20 15,0-20-15,-21-1 0,21 0 16,-21-21-16,21 22 0,0-22 0,-21 0 15,21 0-15,0-42 32,0 0-32,0-21 15,0 20-15,0-20 0,0 0 16,0-22-16,0 22 0,21-22 0,-21 22 16,0-21-16,0-1 0</inkml:trace>
  <inkml:trace contextRef="#ctx0" brushRef="#br0" timeOffset="138936">847 10583 0,'-22'-21'16,"44"42"-16,-65-84 0,43 21 0,0 20 0,-21-20 15,21 21-15,0-21 0,0 20 0,21 1 16,0 0-16,1 0 0,-1 0 16,21 0-16,0 21 0,1-22 0,20 22 15,-20 0-15,20 0 0,1 0 16,-1 0-16,1 0 0,-1 22 0,-21-1 15,1 0-15,-1 0 0,0 0 0,-20 22 16,-22-1-16,0-21 16,0 21-16,0 1 0,-43-1 0,22-21 15,-21 22-15,21-22 0,-22 0 16,1 0-16,0 21 0,20-20 0,-20-1 16,21 0-16,-21-21 0,20 21 15,1 0-15,0-21 0,0 0 0,21 21 16,42-21 15,-21-21-31,1 21 0,20-21 16,0 0-16,-21 21 0</inkml:trace>
  <inkml:trace contextRef="#ctx0" brushRef="#br0" timeOffset="139552.75">1841 10774 0,'0'0'0,"22"0"16,-1 0-1,-21-21-15,21 0 0,0-1 0,-21 1 16,21 0-16,-21-21 16,21 21-16,-21-22 0,0 1 0,22 0 0,-22 20 15,0-20-15,21 21 0,-21 0 16,0 0-16,0-1 0,0 1 15,-21 21 1,-1 0 0,22 21-16,0 1 15,0-1-15,0 0 16,22 0-16,-1 0 0,-21 0 0,0 22 16,21-22-16,0 0 0,-21 0 0,21 22 15,-21-22-15,0 0 0,0 0 16,0 21-16,21-20 0,-21-1 0,0 0 15,0 0-15,0 0 16,22-21-16,-22 21 0,21-21 16,0 0-16,0 0 15,0 0-15,0 0 0,1 0 16,-1 0-16,0-21 0,0 0 16,21 0-16,-20 0 0,-1 0 0,0-1 0,21-20 15,-21 21-15,1-21 0,-1 20 16,-21-20-16,21 21 0,-21 0 15,21 21-15,-21-21 0,0 42 32,0 0-32,0 0 15,0 0-15,-21 0 0,21 1 0,0-1 0,0 0 16,-21 0-16,21 0 16,0 0-16,0 1 0,0-1 0,0 0 15,0-42 32,0 0-47,0-22 16</inkml:trace>
  <inkml:trace contextRef="#ctx0" brushRef="#br0" timeOffset="139708.49">2561 10308 0,'0'0'0,"0"-21"16,-63 21-1,41 0-15,1 0 16,42 0 15,1 0-31,-1 0 16</inkml:trace>
  <inkml:trace contextRef="#ctx0" brushRef="#br0" timeOffset="140093.37">2815 10414 0,'-21'21'16,"21"0"0,0 1-16,0-1 0,0 0 15,0 0-15,0 21 0,0-20 16,0-1-16,0 0 0,0 21 0,0-21 15,0 1-15,0-1 0,0 0 16,0 0-16,0 0 0,0 0 0,0 1 16,21-1-16,0-21 31,0 0-31,-21-21 16,22-1-16,-1 1 0,-21 0 15,21 0-15,-21 0 0,0-22 0,21 22 16,-21 0-16,21-21 0,-21 21 15,21-1-15,-21 1 0,0 0 0,0 0 16,22 0-16,-1 21 16,0 0-1,0 21-15,0 0 16,0 0-16,1-21 0,-1 21 0</inkml:trace>
  <inkml:trace contextRef="#ctx0" brushRef="#br0" timeOffset="141068.98">3577 10710 0,'0'-21'16,"0"42"-16,0-63 0,0 21 0,-21-21 16,0 20-16,21 1 0,-21 0 0,-1 0 15,22 0-15,-21 21 0,0 0 0,0 0 16,0 0-16,0 0 15,-1 21-15,1 0 0,0 0 0,0 0 16,0 22-16,0-22 0,21 21 0,0-21 16,0 22-16,-22-22 15,22 0-15,0 21 0,0-20 0,0-1 16,0 0-16,0 0 0,22 0 16,-22 0-16,21-21 0,0 0 0,0 0 15,0 0-15,0 0 16,1 0-16,-1-21 0,0 0 0,-21 0 15,21 0-15,0 0 0,0-1 0,-21-20 16,0 21-16,22-21 0,-1 20 16,-21-20-16,21 21 0,-21 0 0,0 0 15,0-1-15,0 1 0,0 42 32,0 1-17,0-1-15,0 0 0,0 21 0,0-21 16,0 1-16,0-1 0,21 0 15,-21 0-15,0 0 0,0 0 0,21 1 16,0-1-16,1-21 0,-22 21 0,21-21 16,0 0-16,0 0 0,0 0 15,0 0-15,1 0 0,-1 0 16,0 0-16,0-21 0,0 0 0,0-1 16,1 1-16,-1-21 0,0 21 15,0-22-15,0-20 0,0 21 0,1-22 16,-1 22-16,0-22 0,0 22 15,0-22-15,0 22 0,-21 0 0,22-22 16,-22 22-16,0 21 16,0 0-16,0-1 0,0 44 31,-22-1-31,1 0 16,21 0-16,0 21 0,-21 1 0,21-1 15,-21 0-15,21 1 0,0-1 0,0 22 16,0-22-16,0 0 0,0 22 0,0-22 15,0-21-15,0 22 0,0-1 16,0-21-16,0 0 0,0 0 16,0 1-16,0-1 0,42 0 15,-21-21-15,1 0 16,-1 0-16,0 0 0,0-21 16,0 0-16,0-1 0,-21 1 0,22 0 15,-22 0-15,42-43 0,-42 43 16,0-21-16,0 21 0,0 0 15,0-1-15,0 44 32,0-1-32,0 0 0,0 0 15,0 0-15,0 22 0,0-22 0,0 0 16,0 0-16,0 0 0,0 0 16,0 1-16,0-1 0,21 0 15,0-21-15,0 0 16,1 0-16,-1 0 0,0 0 15,21 0 1,-21-21-16,22 0 0,-22-1 0,0 1 16,0 0-16,0-21 0,-21 21 15,22-1-15</inkml:trace>
  <inkml:trace contextRef="#ctx0" brushRef="#br0" timeOffset="141282.09">4064 10393 0,'-21'0'16,"42"0"-16,-63 0 0,20 0 0,44 0 47,-1 0-47,21-21 15,-21 21-15,0 0 0,22 0 0,-22 0 16,21-21-16,1 21 0,-1 0 15,0-22-15,1 22 0,20 0 0</inkml:trace>
  <inkml:trace contextRef="#ctx0" brushRef="#br0" timeOffset="141768.62">5292 10626 0,'-22'0'16,"44"0"-16,-65 0 0,43 21 15,21-21-15,1 0 16,-1 0-16,21 0 0,-21 0 0,22 0 16,-1 0-16,21 0 0,-20 0 15,20 0-15,-20 0 0,20 0 0,1 0 16,-22 0-16,0 0 0,1 0 0,-22 0 15,0 0-15,0 0 0,-21-21 16,0 0-16,0-1 0,-21 22 16,0-21-16,0 21 0,-1-21 0,-20 0 15,21 21-15,-21-21 0,20 0 0,1 21 16,0 0-16,21-22 16,21 22-1,0 0-15,1 0 16,-1 0-16,0 0 0,21 0 0,-21 22 15,1-1-15,-1-21 0,-21 21 16,21 0-16,-21 0 0,0 0 16,0 1-16,0-1 0,0 0 15,-21 0-15,0 0 0,-1 0 16,1 1-16,0-1 0,0 0 0,0-21 16,0 21-16,-1 0 0,22 0 0,-21-21 15,0 22-15,0-22 0,0 0 16,0 0-16,-1 0 15</inkml:trace>
  <inkml:trace contextRef="#ctx0" brushRef="#br0" timeOffset="142676.56">6985 10753 0,'0'0'0,"21"0"0,0-21 15,0-1-15,1 1 16,-22 0-16,21 0 0,-21 0 0,0 0 16,0-1-16,0-41 0,0 21 15,0 20-15,-21-41 16,-22 21-16,22 20 0,0 1 15,0 21-15,-22 0 0,1 0 0,21 0 16,-21 0-16,-1 0 0,22 21 0,-42 43 16,41-43-16,1 21 0,0 1 15,0-22-15,21 21 0,-21-21 0,21 22 16,0-22-16,0 0 0,0 0 16,21 0-16,0-21 0,0 22 0,0-22 15,1 0-15,20 0 0,0 0 0,1 0 16,-22 0-16,21 0 0,0-22 0,1 22 15,-1-21-15,0 0 0,-20 0 16,-1 0-16,0 0 0,0-1 16,-21 1-16,0 0 0,0-21 0,0 21 15,0-1-15,-21 44 32,0-1-32,21 0 15,0 21-15,-21-21 0,21 22 0,-22-1 16,22 0-16,-21 1 0,21-1 15,0 22-15,0-22 0,0 21 0,0 1 0,0-1 16,0 1-16,0-1 0,0 1 0,0-1 16,0 22-16,0-21 15,0-1-15,0-21 0,0 22 0,0-1 0,0-20 16,0 20-16,0-20 0,-21-1 16,0 0-16,0 1 0,0-22 0,-1 0 15,1 21-15,21-21 0,-21-21 0,0 22 16,0-22-16,0 0 0,-1 0 0,1 0 15,0 0-15,21-22 0,-21 1 16,21-21-16,0 21 0,0-22 0,0-20 16,0 21-16,0-22 0,0 1 15,0-1-15,21-21 0,0 1 0,0-1 16,1 22-16,-1-22 0,0 0 16,21 1-16,-21 20 0,1 1 0,20-1 15,-21 22-15,21-1 0,-20 1 0,20 0 16,-21 21-16,0-22 0,22 22 15,-22-21-15,0 21 0,0-1 0,0 1 16,0 0-16,22 0 0,-43 0 0,21 21 16,0-21-16</inkml:trace>
  <inkml:trace contextRef="#ctx0" brushRef="#br0" timeOffset="143320.4">7472 10478 0,'0'21'0,"0"0"0,-21-21 15,-1 21-15,1 0 0,21 0 16,-21-21-16,21 22 15,21-44 17,0 1-32,1 21 15,-1-21-15,0 21 0,0-21 0,0 0 16,0 0-16,1-1 0,-1 22 0,-21-21 16,21 0-16,-21 0 0,21 0 15,-21 0-15,0-1 0,0 1 16,-21 21-1,0 0-15,0 0 0,-1 0 16,1 21-16,0 1 0,21-1 0,-21 21 16,0-21-16,21 0 0,-21 22 15,21-22-15,0 21 0,0-21 16,0 1-16,0 20 0,0-21 0,0 0 0,0 0 16,0 1-16,0-1 0,21-21 15,-21 21-15,21-21 0,0 0 16,0 0-16,0 0 0,1 0 0,-1 0 15,21 0-15,-21 0 0,0 0 0,1-21 16,20 0-16,-21-1 0,0 1 0,22 0 16,-22-21-16,0 21 0,21-22 0,-21-20 15,1 20-15,-1 1 0,21 0 16,-21-22-16,0 22 0,1 0 0,-1-1 16,-21 1-16,21-22 15,0 43-15,-21 0 0,0 0 16,0 42-1,0 0 1,-21 0-16,0 1 0,21-1 0,0 0 16,-21 21-16,-1-21 0,1 22 0,21-1 15,0 0-15,-21 1 0,21-1 16,-21-21-16,21 22 0,0-1 0,-21 0 16,21-21-16,0 22 0,0-22 0,0 0 15,0 0-15,0 0 0,0 1 0,0-1 16,0 0-16,21-21 15,0 0-15,0 0 0,0 0 16,1 0-16,-1 0 0,0 0 16,0 0-16,0-21 0,0 0 0,-21-1 15,22 1-15,-22 0 0</inkml:trace>
  <inkml:trace contextRef="#ctx0" brushRef="#br0" timeOffset="143508.04">7916 10372 0,'-21'0'0,"42"0"0,-63 0 16,21 0-16,0 0 0,-1 0 16,44 0 15,-1 0-31,0 0 0,21 0 16,1 0-16,-22 0 0,21 0 15,22 0-15,-22 0 0,0 0 0,1 0 16,-1 0-16,0 0 0</inkml:trace>
  <inkml:trace contextRef="#ctx0" brushRef="#br0" timeOffset="146700.46">7197 6604 0,'0'-21'16,"0"0"-1,0 0 1,0-1-16,0 1 0,21 0 0,0 0 16,0 0-16,0 0 0,0-1 0,1 1 15,20 0-15,-21-21 0,21 21 16,1-1-16,-1 1 0,0 0 16,22-21-16,-1 21 0,1-1 0,21-20 15,20 21-15,1 0 0,0-22 16,0 22-16,21 0 0,0 0 0,21 21 15,0 0-15,22 0 0,-22 0 0,0 0 16,21 0-16,-21 0 0,1 0 16,-22 21-16,-22-21 0,1 21 0,-21-21 15,0 0-15,-43 21 0,0 1 0,1-22 16,-1 0-16,-21 21 0,0-21 16,0 0-16,-21 21 0,22-21 15,-1 0 1,-21-21 46</inkml:trace>
  <inkml:trace contextRef="#ctx0" brushRef="#br0" timeOffset="147008.4">10414 5842 0,'21'0'32,"0"0"-32,0 0 0,1 0 0,-1 0 15,0 0-15,0 0 0,0 21 16,0-21-16,1 0 0,-1 21 0,0 1 15,0-22-15,0 21 0,0 0 0,-21 0 16,0 0-16,0 0 16,0 1-16,0-1 0,-21 0 15,0 0-15,-21 0 0,-1 0 0,-20 1 0,-1-1 16,-20 0-16,-1 0 16,22 0-16,-22 0 0,0 1 0,22-1 15,-22 0-15,43-21 0,-1 21 0,1 0 16,0 0-16,21 1 0</inkml:trace>
  <inkml:trace contextRef="#ctx0" brushRef="#br0" timeOffset="147615.97">11176 6456 0,'0'0'0,"0"-21"0,-21 21 0,21-21 0,-21 21 15,-1 0-15,22-22 0,0 1 16,22 21 0,-1 0-16,21-21 0,0 21 0,1 0 15,20-21-15,1 21 0,20 0 16,1 0-16,0-21 0,21 21 0,-1 0 16,1 0-16,21 0 0,0 0 15,-21-21-15,21 21 0,-21 0 0,0 0 16,0-22-16,-22 22 0,22 0 0,-42 0 15,-1 0-15,1 0 0,-22-21 0,0 21 16,-21 0-16,1 0 0,-22-21 16,-22 21-1,1 0 1,0 0-16,0 0 16,0 0-16,0 0 0,-1 0 0,1 0 15,0 0-15</inkml:trace>
  <inkml:trace contextRef="#ctx0" brushRef="#br0" timeOffset="147952.4">11493 6731 0,'-63'21'16,"126"-42"-16,-168 63 0,62-42 0,1 22 0,21-22 15,0 0-15,-1 21 0,44-21 31,-1 21-31,21-21 0,0 0 0,1 0 16,-1 0-16,22 0 0,-1 0 0,1 0 16,-1 0-16,22 0 0,-1 21 15,22-21-15,-21 0 0,21 0 16,0 0-16,-1 0 0,1 0 0,0 0 16,-21 0-16,21 0 0,-22 0 15,22 0-15,-42 0 0,20 0 0,-41 0 0,20 0 16,-42 0-16,22-21 0,-22 21 15,0 0-15,0 0 16,-42 0 15,0 0-31</inkml:trace>
  <inkml:trace contextRef="#ctx0" brushRef="#br0" timeOffset="148308.24">11303 7430 0,'-42'0'0,"84"0"0,-106 21 0,43-21 0,0 21 15,21 0-15,21-21 16,0 0-16,22 0 0,-1 0 15,22 0-15,-1 0 0,-21 0 0,43 0 16,-21 0-16,20 0 0,1 0 0,0 0 16,-1 0-16,1 0 0,21 0 15,-22 0-15,1 21 0,21-21 0,-21 0 16,-1 0-16,-20 0 0,20 0 0,-20 21 16,-1-21-16,-20 0 0,-1 0 0,0 0 15,-20 0-15,-1 0 0,-21 22 0,0-1 47,-21-21-31</inkml:trace>
  <inkml:trace contextRef="#ctx0" brushRef="#br0" timeOffset="152348.09">6583 7874 0,'0'0'0,"0"-21"0,0 0 15,0 0 1,21 21-1,0 0-15,0 0 16,-21 21-16,21 0 0,1-21 16,-22 21-16,21 0 0,-21 0 15,21 22-15,0-22 0,-21 0 0,21 21 16,0 1-16,1-22 0,-22 21 0,21-21 16,0 22-16,-21-1 0,0-21 0,42 43 15,-42-43-15,21 0 16,-21 0-16,0 0 0,0 1 0,0-1 15,22-21 32,-22-21-47,0-1 16,0 1-16,0 0 0,21 0 16,-21 0-16</inkml:trace>
  <inkml:trace contextRef="#ctx0" brushRef="#br0" timeOffset="152640.01">7260 8022 0,'0'-21'0,"0"42"0,0-63 0,0 21 15,21 21-15,-21-21 0,-21 21 32,0 0-17,0 0-15,0 0 0,-22 21 0,22-21 16,-21 21-16,-1 0 0,1 0 0,0 0 15,-1 1-15,1-22 0,0 21 0,21 0 16,-22 0-16,1 0 0,21 0 16,-22 1-16,22-22 0,0 21 0,21 0 15,-21 0-15,21 0 16,21-21 0,0 0-16,0 0 15,1 0-15,-1-21 0,0 21 0,0-21 16,0 0-16,0 21 0,22-21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03:34:18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720 0,'0'-21'0,"-21"21"0,21-22 16,0 1-1,0 0 1,0 0 0,0 0-16,21 21 15,-21-21-15,0-1 16,21 22-1,-21-21-15,21 21 16,0 0 0,-21 21 15,0 1-15</inkml:trace>
  <inkml:trace contextRef="#ctx0" brushRef="#br0" timeOffset="719.88">2603 762 0,'0'-21'31,"0"0"-15,22 21-16,-1-21 0,0-1 16,0 22-16,0 0 0,-21-21 15,21 21-15,-21-21 16,22 0-16,-22 0 0,21 21 16,-21-21-16,-21 21 31,-1 0-31,-20 0 15,21 0-15,-43 0 0,22 21 16,0-21-16,-22 21 0,1 0 0,-1 0 16,22-21-16,-22 21 0,22 22 15,0-22-15,-1 0 0,22 0 0,-21 0 16,21 22-16,0-22 0,21 0 16,0 21-16,0-20 0,0-1 15,0 0-15,0 0 0,0 0 0,0 22 16,21-22-16,-21 0 0,21 0 15,0 0-15,0 0 0,0 1 0,1-1 16,20-21-16,-21 21 0,21 0 16,-20 0-16,20 0 0,-21 1 0,21-1 15,1 0-15,-22 0 0,0-21 16,21 21-16,-20 0 0,-1 1 0,-21-1 16,0 0-16,0 0 0,0 0 0,0 0 15,0 1-15,-43 20 0,22-21 16,-21 0-16,0 0 0,-1 1 0,-20-1 15,20 0-15,-20 0 0,21 0 0,-1 0 16,1-21-16,-22 0 16,22 22-16,21-22 0,-21 0 0,-1 0 15,22 0-15,-21 0 0,21-22 16,-1 1-16,1 21 0,0-21 0,21 0 16,-21 21-16,21-21 0,0 0 15,0-1 1,0 1-16,21 21 15,0-21-15,0 0 16,22 21-16,-22-21 0,0 21 16,0-21-16,22 21 0,-22-22 15</inkml:trace>
  <inkml:trace contextRef="#ctx0" brushRef="#br0" timeOffset="1035.25">2794 1397 0,'0'0'0,"21"0"0,-21 21 47,0 0-47,0 1 15,0-1-15,0 0 16,0 0-16,-21 0 0,21 0 0,0 1 15,0-1-15,-21 0 0,21 0 0,-21-21 16,21 21-16,0 0 0,0 1 16,-22-1-16,1 0 15,21-42 17,0 0-17,0-1-15,0 1 0,0 0 0,0-21 16</inkml:trace>
  <inkml:trace contextRef="#ctx0" brushRef="#br0" timeOffset="1343.18">2921 1164 0,'0'0'0,"-21"0"16,0 0-1,42 0 32,0 0-31,-21-21-1,0 0-15,0 0 16,-21 21 0,0 0-1,-1 0-15,1 0 16,21 21-16,-21-21 15,21 21-15,0 0 0,0 0 16,0 1-16,21-22 16,0 21-16,1-21 0,-1 0 15</inkml:trace>
  <inkml:trace contextRef="#ctx0" brushRef="#br0" timeOffset="1907.2">3260 1270 0,'-22'21'31,"22"0"-15,-21-21-16,21 22 0,0-1 15,0 0-15,-21 0 0,21 0 0,0 0 16,-21 1-16,21-1 0,0 0 0,0 0 15,0 0-15,0 0 0,0 1 16,0 20-16,-21-21 0,21 0 16,0 0-16,-21 1 0,21-1 15,-22-21 1,22-21 15,0-1-15,0 1-16,0 0 0,0-21 0,0 21 15,0-1-15,22 1 0,-1-21 16,0 21-16,-21 0 0,21-1 0,0 1 16,0 0-16,1 0 0,-1 0 0,21 0 15,-21-1-15,0 22 0,1 0 0,20 0 16,-21 0-16,0 0 16,22 0-16,-22 0 0,0 22 0,0-1 15,-21 0-15,0 0 0,21 0 0,-21 0 16,0 1-16,0-1 0,0 0 15,-21 21-15,0-21 0,21 1 0,-21-1 16,0 0-16,-1 0 0,1 0 0,21 0 16,-21 1-16,0-1 0,21 0 15,-21-21-15,42-21 32,0 0-17,0-1-15,0 1 16,1 0-16</inkml:trace>
  <inkml:trace contextRef="#ctx0" brushRef="#br0" timeOffset="2698.98">4297 1482 0,'0'-21'0,"0"-1"0,0 1 0,0-21 16,-21 21 0,-1 21-1,1 0-15,0 0 0,0 0 0,0 0 16,0 0-16,-1 0 0,-20 21 0,21 0 16,0-21-16,0 21 0,-22 0 0,22 1 15,0-1-15,0 0 0,0 0 16,-1 21-16,22-20 0,0-1 0,-21 0 15,21 0-15,0 0 0,0 0 0,0 1 16,0-1-16,21-21 16,1 0-16,-1 0 15,0 0-15,0 0 0,0 0 0,0 0 16,22 0-16,-22-21 0,0-1 16,0 1-16,22 0 0,-22 0 0,0 21 15,0-42-15,0 42 0,0-22 0,1 1 16,-1 0-16,-21 0 0,21 0 15,0 0-15,-21-1 0,21 22 0,-21-21 16,21 21 0,-21 21-1,0 1 1,-21-1-16,0 0 0,21 0 16,-21 0-16,0 22 0,21-1 0,-21-21 0,-1 21 15,22 1-15,-21 20 0,0-20 16,0-1-16,0 21 0,21-20 15,-21 20-15,-1 64 0,1-63 16,0-1-16,21 1 0,0-1 0,0 1 16,-21-1-16,21 1 0,0-1 15,0 1-15,-21-1 0,21 1 0,0-1 16,-21-20-16,21 20 0,0-21 0,-22 22 16,1-22-16,0 1 0,0-22 0,0 21 15,0-21-15,-22 0 0,22 1 0,-21-1 16,21-21-16,-22 0 15,22 0-15,-21 0 0,-1 0 0,1-21 0,0-1 16,-1 1-16,1 0 0,-21 0 16,20 0-16,1-22 0,0 22 0,-1 0 15,22 0-15,-21-21 0,21 20 0,-1 1 16,1-21-16,0 21 0,21 0 16,0-22-16,0 22 0,0-21 0,0 21 15,0-22 1,0-41-16,21 62 0,0-20 0,1 0 15,-1 21-15,0-22 0,21 1 0,-21 0 16,22-22-16,-1 22 0</inkml:trace>
  <inkml:trace contextRef="#ctx0" brushRef="#br0" timeOffset="3059.35">4889 614 0,'0'-21'16,"0"42"0,-21 0-1,21 0-15,-21 22 0,21-1 16,-21 0-16,0 1 0,0 20 15,21 1-15,-22-22 0,1 21 0,0 1 16,0-22-16,21 22 0,-21-22 16,0 0-16,-1 22 0,1-22 0,0 1 15,21-22-15,0 21 0,-21 0 0,21-20 16,-21-1-16,21 0 0,0 0 16,0 0-16,21-21 15,0 0-15,0 0 16,22 0-16,-22-21 0,0 0 15,0 0-15,0 0 16</inkml:trace>
  <inkml:trace contextRef="#ctx0" brushRef="#br0" timeOffset="3423.75">4974 1482 0,'0'0'16,"21"0"-1,0 0 1,1 0-16,-1 0 15,0 0-15,0 0 0,0 0 16,0-21-16,1 21 0,-1 0 0,0-22 16,0 22-16,0-21 0,0 0 0,-21 0 15,22 21 1,-22-21-16,0 0 0,0-1 0,0 1 16,-22 0-1,-20 21-15,21 0 16,0 0-16,-22 0 0,22 21 0,-21 0 15,21 1-15,-22-1 0,22 0 0,-21 0 16,21 21-16,0-20 0,-1 20 0,1 0 16,0-21-16,21 22 0,0-22 15,0 21-15,0-21 0,0 22 16,0-22-16,21 0 0,22 0 0,-22 0 0,0-21 16,21 22-16,-21-22 0,22 0 15,-22 0-15,0 0 0,21 0 16,-20 0-16,-1-22 0,0 1 0,0 21 15,0-21-15</inkml:trace>
  <inkml:trace contextRef="#ctx0" brushRef="#br0" timeOffset="4056.15">6731 868 0,'0'0'0,"-42"0"0,20 0 0,1 0 0,0 0 16,0-21 0,42 0-1,0 21-15,22 0 16,20 0-16,1-22 0,-1 22 15,1 0-15,20 0 0,-20-21 0,-1 21 16,22-21-16,-22 21 0,22 0 0,-21 0 16,-1 0-16,1-21 0,-22 21 15,0 0-15,1 0 0,-22 0 0,0 0 16,0 0-16,-42 0 31,-21 0-31,20 0 0,1 0 16,-21 0-16,0 0 0,20 0 0,-20 0 15,0 21-15,-1-21 0</inkml:trace>
  <inkml:trace contextRef="#ctx0" brushRef="#br0" timeOffset="4375.14">7260 847 0,'0'-21'16,"-21"21"-1,0 0 1,21 21-16,0 0 16,0 0-16,0 21 0,0-20 15,0 20-15,0 0 0,0-21 16,0 43-16,-21-22 0,21 1 0,0-1 16,-22 0-16,22 1 0,0-1 0,0 0 15,-21 22-15,21-22 0,-21 0 16,0-20-16,21 20 0,-21 0 0,21-21 15,0 22-15,0-22 0,-21 0 0,21 0 16,-22 0-16,22-42 47,22 0-47,-22 0 0,21 21 0,0-21 16</inkml:trace>
  <inkml:trace contextRef="#ctx0" brushRef="#br0" timeOffset="4787.33">7641 1376 0,'0'0'0,"-21"0"32,0 0-32,0 21 0,-1 0 15,1 0-15,0 1 0,0-1 16,0 0-16,0 0 0,-1 21 15,1-20-15,21 20 0,0-21 0,0 21 0,0-20 16,0-1-16,0 0 16,0 0-16,0 0 0,21 0 0,1 1 15,-1-22-15,0 0 0,0 0 0,21 0 16,-20 0-16,20 0 0,-21 0 0,21-22 16,-20 1-16,20 0 0,-21 21 15,21-21-15,-20-21 0,-1 20 0,0-20 16,-21 0-16,0 21 0,0-22 15,0 22-15,0 0 0,0 0 0,0-22 16,-42 43-16,20-21 0,1 0 16,0 21-16,0 0 0,0 0 0,-22 0 15,22 0-15,0 0 0,0 0 16,0 21-16,0-21 0,21 21 0,0 1 16,0-1-16,0 0 15,0 0-15,21-21 0,0 21 16,0-21-16,0 0 0</inkml:trace>
  <inkml:trace contextRef="#ctx0" brushRef="#br0" timeOffset="5335.19">8255 1482 0,'0'0'0,"0"-21"16,-21 21-16,0 0 15,-1 0 1,22 21-16,0 0 0,0 0 16,0 0-16,0 0 0,0 1 0,-21-1 15,21 0-15,0 21 0,-21-21 0,21 1 16,0-1-16,-21 0 0,21 21 16,0-21-16,0 1 0,0-1 15,0 0-15,0-42 47,0 0-31,0-1-16,0 1 0,0 0 0,21 0 15,-21-21-15,21 20 0,0 1 0,-21-21 16,22 21-16,-1-22 0,0 22 16,0 0-16,0 0 0,0 0 0,22 0 15,-22-1-15,0 22 0,0 0 0,0-21 16,22 21-16,-22 0 0,0 0 0,0 0 15,0 21-15,1-21 0,-22 22 16,21-1-16,0 0 0,-21 0 0,0 0 16,0 0-16,0 1 0,0 20 0,0-21 15,0 0-15,0 0 0,0 1 16,0-1-16,0 0 0,0 0 16,0 0-16,-21 0 0,21 1 15,-21-1-15,21 0 16,0-42 31,21 21-47</inkml:trace>
  <inkml:trace contextRef="#ctx0" brushRef="#br0" timeOffset="5903.42">10562 1037 0,'0'-21'0,"0"42"16,0-63-16,0 21 0,0 0 16,-21 21-16,21-22 0,-21 22 15,0 0-15,21 22 16,0-1-16,-22 0 0,22 0 0,-21 21 16,21 1-16,0-1 0,0 0 15,0 1-15,-21 20 0,21 1 0,0-22 16,-21 22-16,21-1 0,0 1 0,0-22 15,-21 21-15,0 1 0,-1-22 16,22 1-16,-21-1 0,0 0 0,21 1 16,0-22-16,-21 0 0,21 0 0,-21 0 15,21 0-15,0-42 32,21 21-32,0-42 15,-21 21-15,0 0 0,21-22 16</inkml:trace>
  <inkml:trace contextRef="#ctx0" brushRef="#br0" timeOffset="6296.82">9969 1249 0,'0'0'0,"-21"-21"0,-21 21 15,42-21-15,-21 21 16,21-22-16,21 22 15,0 0 1,0 0-16,22 0 0,20 0 16,-21 0-16,22 0 0,-1 0 15,1 22-15,-1-22 0,1 21 0,-1 0 16,1 0-16,-22 0 0,22 22 0,-22-22 16,0 0-16,-20 21 0,-1 1 15,0-22-15,-21 21 0,0 0 0,0 1 16,0-22-16,-21 21 0,-22 1 0,1-1 15,21-21-15,-21 21 0,-1-20 0,1 20 16,0-21-16,-1 0 0,1 0 16,0 1-16,-1-1 0,-20 21 15,20-21-15,22-21 0,0 0 16,21 21-16,-21-21 0,42-21 47,0 21-47,0-21 0,22 0 0,-22 21 15</inkml:trace>
  <inkml:trace contextRef="#ctx0" brushRef="#br0" timeOffset="6667.66">10985 1884 0,'0'0'0,"43"-21"15,-22 0 1,-21-1-16,21 22 0,0-21 0,0-21 16,1 21-16,-22 0 0,0-1 15,21 1-15,-21 0 0,21 0 0,-21 0 16,0 0-16,0-1 0,-21 22 16,0 0-1,-1 0-15,1 0 0,0 22 0,0-1 16,0 0-16,0 0 0,-1 21 0,1-20 15,0 20-15,0-21 16,0 21-16,0-20 0,21-1 0,0 21 16,0-21-16,0 0 0,0 1 0,0-1 15,0 0-15,0 0 0,0 0 16,21-21-16,0 0 16,0 0-16,0 0 0,0 0 15,1 0-15,20 0 0,0-21 0,-21 0 16,22 21-16,-1-21 0,0 0 0</inkml:trace>
  <inkml:trace contextRef="#ctx0" brushRef="#br0" timeOffset="7076.9">11642 1693 0,'0'0'0,"21"-21"0,-21 0 0,0 0 16,0 0-16,0 0 16,-21 21-16,-1 0 0,1 0 15,0 0-15,0 0 0,0 0 16,0 0-16,-1 21 0,1 0 0,0 0 15,-21 0-15,42 0 0,-21 1 0,-1-1 16,22 0-16,0 0 0,-21 0 0,21 0 16,0 1-16,0-1 15,21 0-15,1-21 0,-1 21 0,0 0 16,0 0-16,0-21 0,0 22 16,1-22-16,-1 21 0,0-21 15,0 21-15,-21 0 16,21-21-16,-21 21 0,0 0 15,-21-21-15,0 0 16,21 22-16,-21-22 0,-22 0 0,22 0 16,0 0-16,-21 21 0,21-21 0,-1 0 15,1 0-15,0 0 0,0 0 16,0 0-16,-22 0 16,22 0-1,21-21 1,21-1-1,1 1-15,-1 21 16,0-21-16,0 21 0,0-21 0,22 21 16</inkml:trace>
  <inkml:trace contextRef="#ctx0" brushRef="#br0" timeOffset="7315.5">11874 1736 0,'0'0'0,"22"-21"0,-1-1 0,-21 1 16,0 42 15,0 1-31,0-1 0,0 0 16,0 0-16,0 0 0,0 0 15,0 1-15,0-1 0,-21 0 0,21 0 16,-22 0-16,22 0 0,-21 1 16,21-1-16,0 0 15,0-42 16,0 0-15,21-1-16</inkml:trace>
  <inkml:trace contextRef="#ctx0" brushRef="#br0" timeOffset="7503.15">12065 1418 0,'0'0'0,"0"-42"16,-21 42-1,0 0 1,21 21 15,21-21-15,0 0-16,-21 21 0,21-21 16</inkml:trace>
  <inkml:trace contextRef="#ctx0" brushRef="#br0" timeOffset="8296.74">12742 1947 0,'0'-21'15,"0"42"-15,0-63 0,0 21 0,0 0 16,0 0-16,0-1 0,21 1 0,-21-21 16,22 21-16,-22 0 0,0-1 15,0 1-15,0 0 0,0 0 16,0 0-16,-22 0 16,1 21-16,0 0 0,0 0 0,0 0 15,0 21-15,-1 0 0,-20-21 16,21 21-16,-21 0 0,20 22 0,-20-22 15,21 21-15,-43 43 16,43-64-16,0 21 0,21-21 0,0 1 16,0-1-16,0 0 0,0 0 15,0 0-15,21 0 0,0-21 0,1 0 16,-1 22-16,21-22 0,-21 0 16,0 0-16,22 0 0,-22 0 0,21 0 0,-21 0 15,22-22-15,-22 1 0,21 0 16,-21 21-16,1-21 0,-1 0 15,0 0-15,0-1 0,-21 1 0,0 0 16,21 0-16,-21 0 0,0 0 16,0 42 15,0 0-31,0 21 16,-21-21-16,21 1 0,0 20 0,0 0 15,0 1-15,-21-22 0,21 42 0,0-20 16,-21-1-16,21 21 0,-21-20 0,21 20 15,0 1-15,-22 20 0,1-20 0,0-1 16,0 22-16,0-21 16,0 20-16,-1 1 0,-20-22 0,0 22 15,21-21-15,-22-1 0,1 22 0,0-43 16,-1 22-16,1-1 0,0-21 0,-1 1 16,1-22-16,0 21 0,-22-21 0,22 1 15,-1-1-15,1-21 0,-21 0 16,20 0-16,1 0 0,0 0 0,20-21 15,-20 21-15,21-22 0,0 1 16,-22 0-16,43-21 0,-21 21 0,0-1 0,21 1 16,0 0-16,0-21 0,0 21 0,0-1 15,0-20-15,0 21 16,0 0-16,0-22 0,0 22 0,21 0 16,0-21-16,-21 21 0,22-22 0,-1 22 15,0-21-15,21-1 0,-21 1 0,22 0 16,-22-1-16,21 1 0,22 0 0,-22-22 15</inkml:trace>
  <inkml:trace contextRef="#ctx0" brushRef="#br0" timeOffset="8786.95">13166 1778 0,'0'-21'0,"0"42"0,-22-42 16,1 21-16,0 0 16,0 21-16,21 0 15,-21-21-15,21 21 0,0 1 16,0-1-16,0 0 0,0 0 0,-21 21 16,21-20-16,0-1 0,0 0 0,-22 0 15,22 0-15,-21 22 16,21-22-16,-21-21 0,0 0 15,21-21 17,0-1-32,0 1 0,0 0 15,0 0-15,0-21 0,21 20 0,0-20 16,0 21-16,22 0 0,-22-22 0,21 22 16,1-21-16,-22 21 0,21 0 15,0-1-15,1 1 0,-1 21 0,0 0 16,1 0-16,-1 0 0,-21 0 0,22 21 15,-22 1-15,0-1 0,0 0 0,0 21 16,-21-21-16,0 22 16,0-22-16,0 0 0,0 21 0,0-20 0,0 20 15,0-21-15,0 0 0,0 0 16,-21 1-16,0-1 0,21 0 0,0 0 16,-21 0-16,21-42 31,0 0-31</inkml:trace>
  <inkml:trace contextRef="#ctx0" brushRef="#br0" timeOffset="9312.67">15473 1228 0,'21'-43'0,"-42"86"0,63-107 0,0 22 15,-20 21-15,-1 0 0,-21-22 0,21 22 16,-21-21-16,21 21 0,-21-1 0,0 1 16,0 0-16,0 0 0,0 0 15,-21 21-15,0 21 16,0 0-16,-1 21 0,1-20 0,0 20 15,0 21-15,21-20 0,-21 20 16,0 1-16,21-1 0,0-20 0,0 20 16,-22 1-16,22-1 0,-21 1 0,21-1 15,-21-21-15,21 22 0,-21-22 16,21 1-16,0-1 0,-21 0 0,0-21 16,21 22-16,-22-22 0,22 0 15,0 0-15,-21-21 0,21 21 16,-21-21-16,21-21 15,0 0-15,0 0 0,-21 0 0,21 0 16</inkml:trace>
  <inkml:trace contextRef="#ctx0" brushRef="#br0" timeOffset="9645.29">14901 1037 0,'0'0'0,"-21"-42"0,21 21 0,0-22 0,0 22 16,0-21-16,0 0 0,21 20 16,0-20-16,22 21 0,-1 0 0,0-22 15,1 22-15,20 21 0,1-21 0,-1 21 16,1 0-16,-1 0 0,22 0 16,-22 21-16,-20 0 0,20 1 0,-20 20 15,-22 0-15,21 1 0,-21-1 0,-21 21 16,0-20-16,0 20 0,-21 1 15,0-22-15,-21 0 0,-1 22 16,1-22-16,0 1 0,-1-1 0,-20 0 16,20-21-16,1 22 0,-21-22 0,20 21 15,22-21-15,-21 1 0,21-1 0,-1 0 16,22 0-16,22-21 16,-1 0-16,0 0 15,21 0-15</inkml:trace>
  <inkml:trace contextRef="#ctx0" brushRef="#br0" timeOffset="10215.53">16065 1799 0,'0'0'0,"0"-21"16,22 0-16,-22 0 0,0 0 15,21-1-15,-21 1 0,21 0 16,-21 0-16,0 0 0,0 0 0,0-22 16,0 22-16,0 0 0,-21 0 15,0 0-15,-1 21 0,1 0 16,0 0-16,0 0 0,0 21 16,0 0-16,-1 0 0,1 0 0,-21 0 15,21 22-15,0-22 0,-1 21 16,1 1-16,0-22 0,0 21 0,0 0 15,0-20-15,21-1 0,0 21 0,0-21 16,0 0-16,0 1 0,0-1 16,21 0-16,0-21 15,0 0-15,0 0 0,0 0 0,1-21 16,-1 0-16,0 21 0,0-22 0,0 1 16,0 0-16,1-21 0,-1 21 15,0-22-15,0 22 0,0-21 0,0-1 16,1 22-16,-22-21 0,0 21 0,21 0 15,-21-22-15,21 22 0,-21 42 32,0 0-32,0 1 0,0-1 15,0 0-15,-21 21 0,21-21 0,-21 22 16,21-22-16,0 21 0,0-21 0,-22 22 16,22-22-16,0 0 0,0 21 0,0-20 15,0-1-15,0 0 0,0 0 16,22-21-1,-1 0-15,0 0 0,0 0 16,0 0-16,0-21 0,1 0 16,-1 0-16,0-1 0</inkml:trace>
  <inkml:trace contextRef="#ctx0" brushRef="#br0" timeOffset="10499.51">16722 1122 0,'0'0'0,"21"-127"15,-21 106-15,0-22 0,0 22 16,0 0-16,-21 21 16,21 21-1,-22 22-15,22-22 0,0 21 0,-21 0 16,21 22-16,-21-22 0,0 22 0,21-1 16,-21 1-16,0-1 0,21-20 15,-22 20-15,1 1 0,0-1 16,21-21-16,-21 22 0,0-22 0,0 1 15,-1-1-15,22-21 0,0 21 0,-21-20 16,0-1-16,21 0 0,0 0 16,21-42-1,0 21 1,1-21-16,-1 0 0,0-22 0,21 22 16</inkml:trace>
  <inkml:trace contextRef="#ctx0" brushRef="#br0" timeOffset="10795.16">17103 1016 0,'0'0'0,"0"-42"0,0 21 0,0-1 0,0 1 15,0 64 1,0-22 0,-22 21-16,1 0 0,0 1 0,21-1 15,0 22-15,-21-1 0,0-21 0,0 22 16,21-1-16,-22 1 0,1-22 15,21 22-15,-21-22 0,0 22 0,0-22 16,21 0-16,0 1 0,-21-1 0,-1-21 16,22 0-16,0 22 0,0-22 15,-21 0-15,21 0 16,0 0-16,0-42 31,0 0-31,21 21 0,-21-21 16,0-22-16,22 22 0,-1 0 15</inkml:trace>
  <inkml:trace contextRef="#ctx0" brushRef="#br0" timeOffset="11019.25">16595 1545 0,'0'21'0,"21"-21"15,0 0-15,0 0 0,0 22 0,0-22 16,1 0-16,-1 0 0,0 0 0,0 0 16,0 0-16,0 0 0,1 0 0,-1 0 15,0 0-15,0 0 0,0 0 16,0 0-16,-21-22 0,22 22 16,-1 0-16,-21-21 15,21 21-15</inkml:trace>
  <inkml:trace contextRef="#ctx0" brushRef="#br0" timeOffset="11383.07">17081 1757 0,'0'0'0,"0"-21"31,0 0-31,22-1 15,-1 1-15,0 0 0,0 21 16,0-21-16,0 0 0,1 0 0,-1-1 16,0 1-16,-21 0 15,-21 42 17,0-21-32,-1 21 0,1 1 15,0-1-15,0 0 0,21 0 0,-21 0 16,21 22-16,-21-22 0,21 0 0,0 0 15,0 0-15,0 0 0,0 1 16,0-1-16,0 0 0,0 0 16,0 0-16,21-21 0,0 0 0,0 0 15,0 0-15,0 0 0,1 0 16,-1 0-16,0 0 0,21 0 16,-21 0-16,1-21 0</inkml:trace>
  <inkml:trace contextRef="#ctx0" brushRef="#br0" timeOffset="11761.87">17568 1651 0,'0'-21'0,"0"42"0,0-63 0,0 21 15,21 21-15,-21-22 0,22 1 0,-1 21 16,-21-21-16,21 21 0,0 0 16,0 0-16,0 0 0,1 0 15,-1 0-15,-21 21 0,21 0 16,0 1-16,-21-1 0,0 0 0,0 21 15,0-21-15,0 1 0,0 20 0,0-21 16,0 0-16,0 0 0,0 1 16,0-1-16,0 0 0,0 0 15,-21 0-15,0-21 0,0 21 16,21-42 15,0 0-31,21 0 16,-21 0-16,21 0 0,0-1 0,0-20 15,-21 21-15,21-21 0,1 20 16,-1-20-16,0 21 0,0 0 0,21 0 0,-20-1 16,-1 1-16,0 21 0,-21-21 15,21 21-15,0 0 0,0 0 16,1 0-16,-1 0 16,0 0-16</inkml:trace>
  <inkml:trace contextRef="#ctx0" brushRef="#br0" timeOffset="12272.25">18351 1609 0,'0'0'0,"0"21"47,0 0-47,0 0 16,-21 0-16,21 1 0,-21-1 15,21 0-15,-21 0 0,21 0 0,0 0 16,0 1-16,-21-1 0,0 0 0,21 0 16,-22-21-16,22 21 0,0 0 0,0 1 15,-21-1-15,21 0 16,-21-21-16,21-21 47,0 0-47,0-1 0,21 1 15,0 0-15,1-21 16,-1 21-16,0-22 0,0 22 0,21-21 16,-20-1-16,20 22 0,-21-21 0,21 21 15,1-22-15,-1 22 0,0 0 0,1 21 16,-22 0-16,21 0 0,1 0 16,-22 0-16,0 0 0,21 21 0,-21-21 15,1 43-15,-1-22 0,-21 0 0,0 21 16,21 1-16,-21-22 0,0 21 15,0 0-15,0 1 0,-21-22 0,0 21 16,-1-21-16,1 22 0,0-22 0,0 0 16,0 0-16,0 0 0,-1 1 0,1-1 15,0-21-15,21 21 0,-21-21 32</inkml:trace>
  <inkml:trace contextRef="#ctx0" brushRef="#br0" timeOffset="29624.91">4085 8403 0,'0'0'0,"-21"-21"0,21 0 15,0 0-15,0 0 0,-21-1 16,21 1-16,-21 0 0,21 0 16,0 0-16,0 0 0,0-1 0,0 1 0,-22 21 15,22-21 1,0 42-16,-21 0 15,21 1-15,0-1 0,0 21 0,0 0 16,0 22-16,-21-22 0,0 22 16,0-22-16,0 22 0,-1-1 0,1 1 15,0-1-15,0 1 0,0-1 0,0 1 16,-1-1-16,1 1 0,0-22 16,0 21-16,-21-20 0,42-1 0,-43 43 15,22-43-15,0 0 0,21-20 16,0 20-16,0-21 0,-21 0 15,21 0-15,0 1 16,0-44 0,0 1-1,0 0-15,0 0 0,0 0 16,0-22-16,0 22 0,0-21 0,0 21 16</inkml:trace>
  <inkml:trace contextRef="#ctx0" brushRef="#br0" timeOffset="30036.69">3302 8636 0,'0'0'16,"-21"-42"-16,-22-1 0,22 22 0,0-21 15,-21 21-15,21-22 0,-1 22 16,22-21-16,-21 21 0,21 0 0,0-22 16,0 22-16,0 0 0,0 0 15,21 0-15,1-1 0,-1 22 16,21-21-16,22 21 0,-22 0 0,21-21 15,22 21-15,-21 0 0,20 0 16,1 0-16,0 21 0,-1 0 0,1 22 16,-22-22-16,22 21 0,0 1 0,-22 20 15,1-21-15,-22 1 0,0 20 16,1 1-16,-22-1 0,-21 1 16,0-1-16,0 1 0,-21-1 0,0-20 0,-22 20 15,1-21-15,-22 1 0,22 20 16,-21-42-16,-1 22 0,1-1 15,-1-21-15,1 0 0,20 1 16,-20-1-16,20 0 0,1 0 0,21-21 0,0 0 16,0 21-16,-1-21 0,1 0 15,21-21 1,0 0 0,21 0-16,1 21 0,-1-21 15,0-1-15,0 1 0,21 0 16,-20 21-16</inkml:trace>
  <inkml:trace contextRef="#ctx0" brushRef="#br0" timeOffset="30399.36">4381 9123 0,'0'0'0,"22"0"15,-1 0 1,0 0-16,0-21 0,0 0 15,0 21-15,1-22 0,-1 1 16,0 21-16,0-21 0,0 0 16,-21 0-16,21 0 0,-21-1 15,0 1 1,-21 21 0,0 0-16,0 21 15,0 1-15,0-22 0,-1 21 0,1 0 16,21 0-16,-21 0 0,0 0 0,21 1 15,0-1-15,0 0 0,-21 0 16,21 0-16,0 0 0,0 1 16,0-1-16,0 0 15,21-21-15,0 0 0,0 0 16,22 0-16,-22 0 0,21 0 16,-21 0-16,22 0 0,-1-21 0,0 21 15,-21-21-15,22-1 0</inkml:trace>
  <inkml:trace contextRef="#ctx0" brushRef="#br0" timeOffset="30787.14">5038 9038 0,'21'-21'0,"-42"42"0,63-63 0,-21 21 16,-21 0-16,0-1 15,0 1 1,-21 21-16,0 0 0,0 0 16,-1 0-16,1 0 0,0 0 0,0 21 15,0-21-15,0 22 0,-1-1 0,1-21 16,0 21-16,21 0 15,0 0-15,0 0 16,0 1-16,21-1 16,0 0-16,43 0 15,-43 0-15,0-21 0,0 21 16,1 1-16,-1-22 0,-21 21 0,21 0 16,0 0-16,-21 0 15,0 0 1,-21-21-16,0 0 0,0 0 0,-1 22 15,-20-22-15,21 0 0,-21 0 0,20 0 16,1 0-16,-21 0 0,21 0 0,0 0 16,-1 0-16,1-22 0,0 22 15,0 0-15,0-21 0,21 0 16,0 0 0,21 0-1,0 21-15,0 0 16,0 0-16,1 0 0</inkml:trace>
  <inkml:trace contextRef="#ctx0" brushRef="#br0" timeOffset="31073.12">5397 8975 0,'0'0'0,"0"-21"15,-21 42 1,21 0-16,0 0 16,0 0-16,-21 0 0,21 1 0,-21-1 15,21 0-15,0 0 0,0 0 16,-21 0-16,21 1 0,0-1 0,-21 0 16,21 0-16,0 0 0,0 0 15,0-42 16,0 0-15,0 0-16,21 0 0</inkml:trace>
  <inkml:trace contextRef="#ctx0" brushRef="#br0" timeOffset="31255.29">5440 8657 0,'0'0'16,"0"-21"-1,-21 21-15,-1 0 0,1 0 16,21 21 15,0 0-15,21 1-16,1-1 16,-22 0-16,21 0 0</inkml:trace>
  <inkml:trace contextRef="#ctx0" brushRef="#br0" timeOffset="31911.06">5800 9165 0,'0'0'0,"21"0"16,0-21-16,0 0 16,-21 0-16,21 21 0,0-21 15,-21-1-15,0 1 0,22 0 16,-22 0-16,21 21 0,-21-21 0,0 0 15,-21 21-15,-1 0 16,1 0-16,0 0 0,0 0 16,0 21-16,-22-21 0,22 21 0,0 0 15,-21 0-15,21 0 0,-1 1 0,1-1 16,0 21-16,21-21 0,-21 0 16,21 1-16,0-1 15,0 0-15,21-21 0,0 0 16,0 0-16,1 0 0,-1 0 15,21 0-15,-21 0 0,0 0 0,22-21 16,-22 21-16,21-21 16,-21-1-16,1 22 0,-1-21 0,0 0 15,0 0-15,0 21 0,-21-21 0,21 21 16,-21 21 15,0 0-31,-21-21 16,21 21-16,-21 0 0,21 22 0,0-22 15,-21 0-15,21 0 0,-21 22 0,21-22 16,-21 21-16,21 0 0,0 1 16,-22-1-16,1 0 0,0 1 0,21 20 15,-21-20-15,0-1 0,0 21 16,-1-20-16,1-1 0,0 0 0,0 1 16,-21-1-16,20 0 0,-20 1 0,21-1 15,0-21-15,-22 0 0,-62 64 16,83-85-16,-20 21 15,21-21-15,-21 0 0,-1 0 0,22 0 16,-21 0-16,21 0 0,-22 0 0,1-21 16,21 0-16,-22 0 0,22 0 0,0-1 15,0 1-15,21 0 0,0 0 16,0 0-16,0-22 0,0 22 0,0 0 16,21 0-16,0 0 0,0-22 15,22 22-15,-22 0 0,21-21 0,1-1 16,-22 22-16,21-21 0</inkml:trace>
  <inkml:trace contextRef="#ctx0" brushRef="#br0" timeOffset="32377.45">6159 8954 0,'0'0'0,"22"0"0,-22-22 0,0 44 46,0-1-46,-22 0 0,22 0 16,0 21-16,0-20 0,0-1 0,-21 0 16,21 21-16,0-21 0,0 1 15,-21-1-15,21 0 0,0 0 16,-21 0-16,0-21 0,0 0 16,21-21 15,0 0-31,0 0 0,0-22 15,0 22-15,21 0 0,0-21 0,21-1 16,-21 22-16,1-21 0,20 21 16,-21-22-16,21 22 0,-20 0 15,20 0-15,-21 21 0,21 0 0,-20 0 16,-1 0-16,0 0 0,0 0 0,0 21 16,0 0-16,-21 22 0,22-22 0,-22 21 15,0 0-15,0 1 0,0-22 16,0 21-16,0-21 0,0 22 0,0-22 15,0 0-15,0 0 0,0 0 0,0 1 16,0-1-16,0 0 0,0 0 16,0-42 15,0 0-31,0 0 0,0-1 0,21 1 16</inkml:trace>
  <inkml:trace contextRef="#ctx0" brushRef="#br0" timeOffset="32843.42">8318 8086 0,'0'0'0,"0"-21"16,0 42-1,0 0-15,0 21 0,0 1 16,0-1-16,0 0 0,0 22 0,0-1 16,-21-20-16,21 20 15,-21 1-15,0-1 0,21 1 0,-21-1 16,0 1-16,-1-1 0,22-21 0,-21 22 16,21-22-16,-21 1 0,0-1 0,21-21 15,0 21-15,0-20 0,0-1 0,0 0 16,0 0-16,0-42 31,0 0-31,0 0 0,0-22 16,0 22-16,0-21 0,0-1 0,0 1 15</inkml:trace>
  <inkml:trace contextRef="#ctx0" brushRef="#br0" timeOffset="33139.37">8107 8255 0,'0'-42'0,"0"84"0,0-127 0,0 64 15,0-21-15,0 0 0,0 20 16,21-20-16,0 21 0,0-21 0,0 20 16,1-20-16,20 21 0,0 0 0,1 21 15,-1 0-15,21 0 0,-20 0 0,20 0 16,-20 21-16,20 0 0,-21 21 16,1 1-16,-22-1 0,0 0 0,0 1 15,-21-1-15,0 22 0,-21-22 0,0 0 16,0 1-16,-22-1 0,1-21 0,21 21 15,-21-20-15,-1-1 16,1 21-16,0-21 0,20-21 0,-20 21 16,21 1-16,0-1 0,0 0 0,-1-21 15,1 21-15,21 0 0,0 0 16,0 1 0,21-1-16,1-21 15</inkml:trace>
  <inkml:trace contextRef="#ctx0" brushRef="#br0" timeOffset="33652.17">9017 8911 0,'21'0'0,"-42"0"0,42-21 16,-21 0-16,0 0 0,0 0 0,0-1 15,0-20-15,0 21 0,0-21 0,0 20 16,0 1-16,0 0 0,0 0 15,0 0-15,-21 21 0,0 0 16,0 0-16,-22 0 0,22 21 16,0 0-16,-21 0 0,20 22 0,1-22 15,-21 21-15,21-21 0,0 22 16,-1-1-16,1-21 0,21 21 0,0-20 16,0-1-16,-21 21 0,21-21 15,0 0-15,21-21 16,0 0-16,1 0 15,-1 0-15,0 0 0,0 0 16,0-21-16,0 0 0,22 0 0,-22 0 16,21-22-16,-21 22 0,22-21 0,-22 21 15,0-22-15,0 1 0,22 21 0,-43 0 16,21 0-16,-21-1 0,21 22 16,-21 22-1,0-1-15,-21 0 0,21 0 16,-21 21-16,21-20 0,0-1 0,-22 21 15,22-21-15,-21 0 0,21 22 16,0-22-16,0 0 0,0 0 16,0 0-16,0 1 0,0-1 15,21-21 1,1 0-16,-1 0 0,0 0 16,0-21-16,0 21 0,0-22 15,22-20-15,-22 21 0,0-21 0</inkml:trace>
  <inkml:trace contextRef="#ctx0" brushRef="#br0" timeOffset="33927.29">9715 8001 0,'0'0'0,"0"-42"16,0-1 0,-21 65-16,21-1 0,-21 0 15,0 21-15,0 1 0,0-1 16,-1 21-16,22 1 0,-21-22 0,0 22 15,0 20-15,21-20 0,-21-1 0,0 1 16,21-1-16,0-20 0,-22 20 0,1-20 16,21 20-16,-21-21 0,21-20 0,0 20 15,0-21-15,0 0 0,0 0 16,0 1-16,-21-1 0,42-42 31,0-1-31,-21 1 0,21 0 16,1-21-16,-1-1 0,0 1 0,21 0 15</inkml:trace>
  <inkml:trace contextRef="#ctx0" brushRef="#br0" timeOffset="34187.69">10096 7916 0,'0'22'15,"-63"105"1,42-85-16,0 21 0,-1-20 0,-20 84 15,21-43-15,21-20 16,-21-1-16,0 1 0,-1-1 0,1-20 16,0 20-16,21 1 0,-21-22 0,21 0 15,-21 22-15,21-22 16,-21-21-16,21 1 0,0-1 0,-22-21 16,22 21-16,22-21 15,-1-21 1,0 0-16,0-1 0,0 1 0,0-21 15,1 21-15,41-43 16</inkml:trace>
  <inkml:trace contextRef="#ctx0" brushRef="#br0" timeOffset="35359.53">10054 8805 0,'0'22'0,"0"-44"0,0 65 0,-21-43 15,21 21-15,0 0 16,21-21-1,0 0-15,0 0 0,1 0 16,-1 0-16,0-21 0,0 21 0,0-21 16,0 21-16,1-21 0,-1-1 15,-21 1-15,0 0 0,0 0 16,0 0-16,-21 21 16,-1 0-16,1 0 15,-21 0-15,21 21 16,0 0-16,-1 0 0,1 0 0,0 1 15,0-1-15,0 0 0,0 21 0,21-21 16,0 1-16,0-1 0,0 0 0,0 0 16,0 0-16,0 0 0,0 1 15,21-22-15,0 0 0,0 0 16,0 0-16,22 0 0,-22 0 0,21 0 16,-21 0-16,22 0 0,-1 0 0,-21-22 15,21 1-15,1 0 0,-22 0 0,0 0 16,21 0-16,-20-22 0,-1 22 0,-21 0 15,0 0-15,21 0 16,-21-1-16,0 1 0,0 0 16,0 42-1,0 0-15,0 1 16,0-1-16,0 0 16,0 0-16,0 0 0,0 0 0,0 1 15,0 20-15,21-21 0,-21 0 16,0 0-16,0 1 0,0-1 0,0 0 15,21-21-15,0 0 16,1 21-16,-1-21 16,0 0-16,0 0 0,0 0 0,22 0 15,-22-21-15,0 21 0,21-21 16,-21 0-16,1-1 0,20 1 0,-21 0 16,0 0-16,22 0 0,-22-22 0,0 22 15,0 0-15,-21-21 0,21 21 16,-21-1-16,21 1 0,-21 0 0,-21 42 31,0 0-15,0 1-16,0-1 0,0 21 0,21-21 15,-22 0-15,1 1 0,0 20 16,21-21-16,0 0 0,-21 0 0,0 1 16,21-1-16,0 0 0,0 0 15,-21-21-15,21 21 16,0-42 15,0 0-31,0 0 0,21 0 16,0-1-16,-21-20 0,21 0 15,21-22-15,1 22 0,-22 0 0,21-1 16,-21 1-16,22 21 0,-22-22 0,21 43 16,-21-21-16,1 0 0,-1 21 15,0 0-15,0 0 0,0 0 0,0 21 16,-21 0-16,0 1 0,0 20 0,22-21 15,-22 21-15,0-20 0,0 20 16,0-21-16,0 21 0,0-20 0,0-1 16,0 21-16,0-21 0,0 0 15,0 1-15,-22-22 16,22 21-16,0-42 31,0-1-31,0 1 0,0-21 16,22 21-16,-1 0 0,0-22 15,0 22-15,21-21 0,-20-1 16,20 22-16,-21-21 0,21 21 16,1 0-16,-22-1 0,21 22 0,22 0 15,-43 0-15,0 0 0,0 0 16,-21 22-16,21-1 0,-21 0 0,22 21 16,-22-21-16,0 22 0,0-1 0,0-21 15,0 22-15,0-1 0,0-21 0,-22 21 16,1-20-16,21-1 0,-21 0 15,0 0-15,21 0 0,0 0 0,-21-21 16,0 22-16,-1-22 0,1-22 31,21 1-15</inkml:trace>
  <inkml:trace contextRef="#ctx0" brushRef="#br0" timeOffset="35683.17">9461 8467 0,'-42'0'15,"84"0"-15,-63 0 16,42 0-16,22 0 15,-1 0-15,22-21 16,-1 21-16,1-22 0,-1 22 0,22 0 16,-22 0-16,1-21 0,-1 21 0,1 0 15,-22 0-15,0-21 0,1 21 0,-22-21 16,0 21-16,0 0 0,0 0 0,-21-21 16,22 21 15,-22-21-31,0-1 15</inkml:trace>
  <inkml:trace contextRef="#ctx0" brushRef="#br0" timeOffset="36268.29">13843 7916 0,'0'-21'0,"0"42"0,0-63 0,0 21 0,0 0 15,0 42 17,0 0-32,0 21 0,0 1 0,0-1 15,0 22-15,0-1 0,-21 1 0,21-1 16,-21 1-16,21-1 0,0 1 16,0-1-16,0 1 0,-22-1 0,22 1 15,0-1-15,-21 1 0,21-22 16,0 0-16,0 1 0,0-1 0,0 0 0,0-21 15,0 1-15,0-1 0,0 0 0,0 0 16,0-42 15,0 0-15,0 0-16,0-22 0,0 22 0,0-21 16,0-1-16,0 1 0,0 0 0,0-22 15,0 22-15</inkml:trace>
  <inkml:trace contextRef="#ctx0" brushRef="#br0" timeOffset="36609.16">13568 8128 0,'0'0'0,"0"-21"0,-21-43 16,21 43-16,0 0 0,0 0 16,0 0-16,21 0 0,0-1 15,0 1-15,43-21 0,-43 42 16,21-21-16,0 21 0,22 0 0,-22 0 15,22 0-15,-1 0 0,1 21 0,-1 0 16,1 21-16,-22-20 0,22 20 16,-22 0-16,-21-21 0,21 64 15,-42-43-15,0 1 0,0-1 0,-21 0 16,0-20-16,-21 20 0,-1-21 0,1 0 16,0 0-16,-1 1 0,1-1 0,-43 21 15,43-21-15,21-21 16,-21 0-16,20 21 0,1-21 0,0 0 15,0 0-15,42 0 32,0-21-32,22 21 15,-22-21-15,0 21 0,21-21 0,1 21 16</inkml:trace>
  <inkml:trace contextRef="#ctx0" brushRef="#br0" timeOffset="37113.42">14901 8192 0,'0'-22'0,"0"44"0,0-65 0,0 22 15,0 0-15,0 0 16,0 0-16,-21 21 16,0 0-16,21 21 0,-21 0 15,0 0-15,-1 0 0,1 22 0,0-22 16,0 21-16,0 0 0,0 1 0,-1-1 15,22 0-15,-21 1 0,0-1 16,0 0-16,21-20 0,0 20 0,-21 0 16,21 1-16,0-1 0,0-21 0,0 21 15,0-20-15,0 20 0,21-21 0,-21 0 16,21-21-16,0 21 0,0 1 0,22-22 16,-22 0-16,0 0 0,21 0 0,-20 0 15,20 0-15,0-22 0,1 1 16,-22 21-16,21-21 0,0-21 15,1 21-15,-22-22 0,21 22 0,-21-21 16,1-1-16,-1 1 0,0-21 0,-21 20 16,0 1-16,0 0 0,0-22 0,0 22 15,-21-1-15,0 22 0,-1-21 16,1 21-16,0 0 0,0-1 0,0 22 16,0 0-16,-1 0 0,1 0 0,0 0 15,0 0-15,0 0 0,0 22 16,-1-1-16,1 0 0,21 0 15,-21-21-15,21 21 0,0 0 16,0 1-16,0-1 0,0 0 16,0 0-16,0 0 15,21-21-15,0 0 0,1 0 0,20 21 16,-21-21-16</inkml:trace>
  <inkml:trace contextRef="#ctx0" brushRef="#br0" timeOffset="37415.17">15896 8213 0,'0'-21'0,"0"42"0,0-64 0,0 22 15,0 0-15,0 0 0,-21 21 16,0 0 0,0 21-16,21 0 0,0 0 15,0 22-15,-22-22 0,22 21 16,-21 1-16,21-1 0,-21 0 0,21 1 15,0-1-15,0 0 0,-21 22 0,21-22 16,-21 0-16,21 1 0,0-1 0,0 0 16,0 1-16,-21-1 0,21-21 0,0 22 15,-22-1-15,22-21 0,0 0 16,0-42 15,0 0-15,22 0-16,-22 0 0,21-22 0</inkml:trace>
  <inkml:trace contextRef="#ctx0" brushRef="#br0" timeOffset="37693.15">15981 8213 0,'0'0'0,"0"-21"0,0-1 16,0 1-16,0 0 0,0 0 15,21 42 1,-21 0-16,0 0 15,0 1-15,21-1 0,-21 0 16,21 21-16,-21-21 0,0 22 0,0-22 16,0 0-16,0 21 0,0-20 0,0-1 15,0 0-15,0 0 0,0 0 0,0 0 16,0 1-16,0-1 16,-21-21-16,0 0 15,21-21 1,21-1-1,0 1-15,0 0 0,22 0 16,-22 21-16</inkml:trace>
  <inkml:trace contextRef="#ctx0" brushRef="#br0" timeOffset="38201.03">16700 8255 0,'0'0'15,"0"-21"-15,22 21 0,-22-21 0,21 21 0,-21-21 16,0-1-16,0 1 15,-21 21 1,-1 0-16,-20 21 16,21 1-16,0-22 0,0 21 0,-22 0 15,22 0-15,-21 0 0,21 0 0,-22 1 16,22-1-16,-21 0 0,21 0 0,-1 0 16,1-21-16,-21 21 0,42 1 15,-21-1-15,-22 21 16,43-21-16,0 0 15,22-21 1,-1 0-16,0 0 0,21 0 16,-21 0-16,1-21 0,20 0 0,-21 0 15,85-43 1,-64 43-16,-21 0 0,22-21 0,-22 21 16,0-1-16,0-20 0,22 21 15,-22 0-15,-21 0 0,0 42 31,0 0-31,0 0 16,0 0-16,0 0 0,-21 22 0,-1-22 16,1 21-16,21 1 0,-21-1 0,0 0 15,21 1-15,-21-1 0,0 21 0,21-20 16,-22-1-16,22 0 0,-21 1 0,21-1 16,-21 0-16,21-20 0,0 20 0,-21-21 15,21 0-15,-21 0 0,21 1 16,0-1-16,-21 0 0,21 0 15,-22-21 1</inkml:trace>
  <inkml:trace contextRef="#ctx0" brushRef="#br0" timeOffset="40044.07">17462 8594 0,'0'0'0,"0"-21"15,0 42 48,-21 0-63,0-21 0,21 21 15,-21 0-15,0 22 0,21-22 0,-21 21 16,-1-21-16,22 0 0,-21 22 0,21-22 16,-21 0-16,21 0 0,-21 22 0,21-22 15,0 0-15,0 0 16,21-21-16,0 0 15,22 0-15,-1 0 0,0 0 0,22 0 16,-22 0-16,43-21 0,-22 0 0,22 0 16,0 21-16,105-64 0,-84 43 15,21-21-15,-21 20 0,21-20 0,-21 21 16,-1 0-16,1 0 0,-21-1 16,0 1-16,-22 21 0,1 0 0,-1 0 15,-21 0-15,1 0 0,-1 0 0,-21 0 16,0 0-16,1 0 0</inkml:trace>
  <inkml:trace contextRef="#ctx0" brushRef="#br0" timeOffset="42867.07">4064 2519 0,'0'-21'15,"-21"21"32,0 0-47,-1 0 0,1 0 16,-21 0-16,21 21 0,-43-21 16,22 0-16,0 21 0,-22-21 0,1 0 15,-1 0-15,1 0 0,20 0 0,-20 21 16,-1-21-16,1 0 0,20 0 15,1 0-15,0 0 0,-1 0 16,1 0-16,21 0 0,0 0 16,0 0-16,-1 0 0,1 0 15,21 21 17,21-21-17,1 0-15,-1 22 0,21-22 0,-21 0 16,22 0-16,20 21 0,1-21 15,20 0-15,1 0 0,0 0 0,20 0 16,22-21-16,-21 21 0,0-22 16,21 22-16,0 0 0,0-21 0,0 21 15,0 0-15,0-21 0,0 21 16,-21 0-16,0 0 0,0 0 16,-22 0-16,1 0 0,-22 0 0,1 0 15,-22 0-15,1 0 0,-22 0 0,0 0 16,0 0-16,0 0 0,-42 0 47,0 0-47,0 0 0,0-21 15,21 0 1,21 0-16</inkml:trace>
  <inkml:trace contextRef="#ctx0" brushRef="#br0" timeOffset="43667.29">10520 2731 0,'-21'0'0,"42"0"0,-64 0 0,22-22 15,0 22-15,0 0 16,0 0-16,0-21 0,-1 21 0,1 0 15,0 0-15,0 0 0,0 0 0,0 0 16,-22 0-16,22 0 0,-21 0 16,-1 0-16,22 0 0,-21 0 0,0 0 15,-1 0-15,1 0 0,21 0 0,-22 0 16,1 0-16,21 0 0,-21 0 0,20 0 16,1 0-16,0 0 0,0 0 15,0 0-15,42 0 31,0 0-31,0 0 16,22 0-16,-1 0 0,0 0 0,22 0 16,-1 0-16,22 0 0,0 0 0,-1 0 15,22 0-15,0 0 0,0 0 0,0 0 16,21 0-16,0 0 0,0 0 16,0 0-16,0-21 0,0 21 0,0 0 15,0 0-15,0 0 0,0 0 0,0 0 16,0 0-16,-22 0 0,1 0 15,0 0-15,-21 0 0,-1 0 16,1 0-16,-21 0 0,20 0 0,-41 0 16,20 0-16,-21 0 0,-20 0 0,20 0 15,-21 0-15,0 0 0,0 0 16,1 0 0,-1-21-16,0 21 15,0 0-15,0-21 0,0 21 16,1-21-16,20 21 0,0 0 0</inkml:trace>
  <inkml:trace contextRef="#ctx0" brushRef="#br0" timeOffset="44251.45">15494 2646 0,'-64'0'0,"128"0"0,-170 0 0,-21 0 15,85 0-15,21 0 16,-22 0-16,22 0 0,0 0 0,0 0 16,0 0-16,21 21 15,21-21 1,21 0-16,-21 0 0,22 0 16,20 0-16,1 0 0,20 0 15,1 0-15,0 0 0,-1 0 0,22 0 16,0 0-16,21 0 0,-21 0 0,21 0 15,21 0-15,-21 0 0,-21 0 16,21-21-16,0 0 0,-21 21 16,-1-21-16,-20-1 0,21 22 0,-21-21 15,-1 21-15,-20 0 0,-1 0 16,1-21-16,-22 21 0,0 0 0,1 0 16,-22 0-16,0 0 0,0-21 0,0 21 15,1 0-15,-1 0 16,-42 0 46,-1 0-62,1 0 16,0 0-16,0 21 0,0-21 16,-22 21-16</inkml:trace>
  <inkml:trace contextRef="#ctx0" brushRef="#br0" timeOffset="65122.44">635 1503 0,'0'-21'0,"0"0"15,0-1 1,0 1-16,0 0 16,-21 21-16,21-21 15,-21 21-15,21 21 63,0 0-48,21 0-15,-21 1 0,21-1 16,-21 0-16,0 0 0,21 0 16,-21 22-16,21-22 0,-21 21 0,21-21 15,-21 0-15,0 22 0,0-22 16,0 0-16,22 0 0,-22 0 0,0 1 16,0-1-16,21-21 0,-21 21 15,21-21-15,0 0 0,0 0 16,0 0-16,1 0 0,-1-21 15,0 0-15,21-1 0,-21 1 0,22-21 16,20 21-16,1-22 0,-1-20 16,1 21-16,20-1 0,22-20 0,-21 20 15,21 1-15,-22 0 0,22-1 0,-21 1 16,0 0-16,-22 21 0,22-1 16,-43 1-16,0 0 0,1 21 0,-22 0 15,0-21-15,0 21 0,0 0 16,-21 21 46,-21 0-62,0 0 0,-21 1 16,21-1-16,-1 0 0,-20 21 0</inkml:trace>
  <inkml:trace contextRef="#ctx0" brushRef="#br0" timeOffset="66367.8">931 9144 0,'0'0'0,"-21"0"31,21-21-31,-21 21 0,0 0 31,0 21-15,21 0-16,0 0 15,0 1-15,0-1 0,0 0 16,0 0-16,0 0 0,21 22 0,-21-22 16,0 0-16,21 21 0,-21-21 15,0 1-15,0 20 0,0-21 0,0 0 16,21 0-16,-21 1 0,0-1 16,21-21-16,-21 21 0,0 0 0,21-21 15,1 21-15,-1-21 16,0 0-16,0 0 0,0 0 15,0-21-15,22 0 0,-1 0 16,0 0-16,22-1 0,-1-20 0,1 21 16,-1-21-16,22-1 0,-21 1 15,20 0-15,1-1 0,0 1 16,-1-22-16,1 43 0,0-21 16,-1 0-16,1 20 0,-22 1 0,22 0 15,-43 0-15,22 0 0,-43 21 16,0 0-16,0 0 0,-42 0 31,0 0-31,0 21 16,-21-21-16,-1 21 0,1 0 0,0 0 15,-1 1-15,1-1 0,0 0 16,-1 0-16,1 0 0</inkml:trace>
  <inkml:trace contextRef="#ctx0" brushRef="#br0" timeOffset="66943.78">783 9652 0,'0'21'0,"0"0"0,0 1 16,0-1-16,0 0 15,-21 0-15,21 0 0,0 0 0,0 1 16,0-1-16,0 0 16,0 0-16,0 0 0,0 0 0,21-21 15,-21 22-15,21-22 16,22 0-16,-22 0 0,21 0 16,0 0-16,1-22 0,-1 1 0,22 0 15,20 0-15,-20-21 0,20 20 16,22-20-16,-21 0 0,0-1 0,20 1 15,-20 0-15,21-1 0,-21 22 16,-1 0-16,1-21 0,0 21 0,-22-1 16,1 22-16,-22-21 0,0 21 15,1 0-15,-22 0 0,0 0 0</inkml:trace>
  <inkml:trace contextRef="#ctx0" brushRef="#br0" timeOffset="68133.5">7514 3133 0,'0'-21'0,"0"-1"16,21 22-1,0-21-15,1 0 0,-1 21 16,21-21-16,0 21 0,1-21 0,-1 21 16,0-21-16,1 21 0,-1 0 0,0 0 15,1 0-15,-22 0 0,21 0 16,-21 0-16,1 0 0,-1 21 0,-21 0 16,0 0-16,0 21 0,0-20 0,0 20 15,0 0-15,-21 1 0,-1 20 16,1-21-16,-21 1 0,21 20 0,0-20 15,-22-1-15,1 0 0,21 1 16,-22-1-16,22-21 0,-21 21 16,21-20-16,-22 20 0,22-21 0,-21 0 15,21 0-15,0 1 0,-1-1 0,1 0 16,0 0-16,0 0 0,0 0 16,21 1-16,-21-1 0</inkml:trace>
  <inkml:trace contextRef="#ctx0" brushRef="#br0" timeOffset="68348.78">7345 4551 0,'-21'0'16,"21"21"0</inkml:trace>
  <inkml:trace contextRef="#ctx0" brushRef="#br0" timeOffset="69127.86">8551 11578 0,'-21'-21'16,"0"-42"-16,21 41 15,0 1-15,0-21 0,0 0 16,21-1-16,0 1 0,0 0 0,22 20 16,-1-20-16,22 0 0,-22 21 15,21-1-15,1 1 0,-1 21 0,1 0 16,-1 0-16,-20 0 0,-1 21 0,0 22 16,-20-22-16,-1 21 0,0 1 0,-21-1 15,0 0-15,0 1 0,0-1 16,0 0-16,0 22 0,-21-22 0,-22 0 15,22 1-15,-21-1 0,0 0 16,-1 1-16,1 20 0,0-20 0,-1-1 16,1 0-16,0 22 0,-1-22 15,22 0-15,-21 1 0,21-1 0,-1 0 16,1 1-16,0-22 0,0 21 0,0-21 16,21 22-16</inkml:trace>
  <inkml:trace contextRef="#ctx0" brushRef="#br0" timeOffset="69291.58">8424 12954 0,'-21'0'16,"0"0"0,21-21 15</inkml:trace>
  <inkml:trace contextRef="#ctx0" brushRef="#br0" timeOffset="93445.5">3662 4466 0,'0'0'0,"21"-21"0,-21 0 0,21 0 16,-21 0-16,21-1 15,-21 1-15,21 0 0,-21 0 16,0 0-16,0 0 15,-21 42 32,0 0-47,0 0 0,0 21 0,0-20 16,-1 20-16,1-21 0,21 21 0,-21 1 16,21-22-16,-21 21 0,21 1 15,0-22-15,0 21 0,0 0 0,0-20 16,0 20-16,21-21 0,0 21 15,0-20-15,22-1 0,-22 0 0,21-21 16,1 21-16,-22-21 0,21 0 16,0 0-16,1 0 0,-1 0 0,-21-21 15,22 21-15,-22-21 0,21 0 16,-21-1-16,0 1 0,22-21 16,-22 21-16,0-22 0,0 22 0,-21-21 15,21 0-15,-21-1 0,0-20 16,0 20-16,0 1 15,0 21-15,-21-21 0,0 20 0,-42-20 16,20 21-16,22 21 0,-21 0 16,-1 0-16,1 0 0,0 0 0,-1 0 15,1 0-15,0 0 0,-1 0 0,22 0 16,0 21-16,0-21 0,0 21 16,21 0-16,0 1 15,0-1-15,21-21 0,0 0 16,0 21-16,0-21 0,22 0 15,-22 0-15,21 0 0,-21 0 0,22 0 16,-1 0-16,0 0 0</inkml:trace>
  <inkml:trace contextRef="#ctx0" brushRef="#br0" timeOffset="94384.97">4741 3810 0,'0'-42'0,"0"84"15,0-105-15,0 41 0,0 1 0,0 0 16,0 0-16,-21 21 16,0 0-16,0 0 15,0 0-15,21 21 0,-22 0 16,1 22-16,0-22 0,21 21 0,0-21 16,0 43-16,0-22 0,0 0 0,0 22 15,0-1-15,0-20 0,0 20 16,0-20-16,0 20 0,0-21 0,0 1 15,0-1-15,0 0 0,0 1 16,0-1-16,0-21 0,0 0 0,0 1 16,0-1-16,0 0 0,0 0 0,0 0 31,0-42 0,0 0-31,0 0 0,0 0 16,0-1-16,0 1 0,21 0 15,0 0-15,1 0 0,-1 21 0,0-21 16,0-1-16,0 22 0,0 0 16,1-21-16,-1 21 0,21 0 0,-21 0 15,0 0-15,1 0 0,-1 21 16,0-21-16,0 22 0,0-1 0,0 0 16,-21 0-16,0 0 0,0 0 15,0 1-15,0-1 0,0 0 16,-21 0-16,21 0 0,-42 0 15,21-21-15,0 22 0,-22-1 0,22-21 16,0 21-16,-21-21 0,20 0 0,-20 0 16,21 0-16,0 21 0,0-21 15,-1 0-15,22-21 32,22 21-17,-1-21-15,0 21 0,0 0 0,21-21 16,-20-1-16,-1 22 15,21-21-15,-21 21 0,22-21 0,-22 21 16,21-21-16,-21 0 0,22 21 0,-22-21 16,0-1-16,21 1 0,-21 0 15,-21 0-15,22 21 0,-1-21 0,0 0 16,-21-1-16,21 22 0,-21-21 0,0 0 16,0 42 15,0 0-31,0 1 15,0 20-15,0-21 16,0 0-16,0 22 0,0-1 0,0 0 16,0 1-16,0 20 0,0-21 0,0 22 15,0-1-15,0-20 0,-21 20 16,21-20-16,-21 20 0,21-21 16,0 1-16,0-1 0,0 0 0,-21 1 15,21-1-15,0-21 0,0 0 0,-22 1 16,22-1-16,0 0 0,0 0 15,0 0-15,-21-21 16,21-21 0,0 0-1,0 0-15,0 0 0,0-1 16,0 1-16,0-21 0,0 0 0,0-1 16,21 1-16,1 0 0</inkml:trace>
  <inkml:trace contextRef="#ctx0" brushRef="#br0" timeOffset="94588.09">5292 4191 0,'0'0'0,"-22"0"0,22-21 16,-21 21-16,0-21 15,42 21 32,-21 21-31,21 0-16,1-21 0</inkml:trace>
  <inkml:trace contextRef="#ctx0" brushRef="#br0" timeOffset="95607.96">5440 4636 0,'42'0'16,"-84"0"-16,105 0 0,-42 0 16,1 0-16,-1 0 0,0 0 15,0-22-15,0 22 0,0-21 16,1 0-16,-1 21 0,0-21 0,0 0 16,0 0-16,0-1 0,-21 1 15,0 0-15,0 0 0,0 0 0,-21 21 31,0 0-31,0 0 0,0 21 16,0 0-16,-1 0 0,1 0 0,21 1 16,-21-1-16,0 21 0,21-21 0,0 22 15,0-22-15,0 21 0,0-21 16,0 0-16,0 22 0,0-22 0,0 0 16,21 0-16,0-21 0,0 21 15,1-21-15,-1 0 0,0 0 16,21 0-16,-21 0 0,1 0 0,20 0 15,-21-21-15,0 0 0,22 0 0,-22 0 16,0 0-16,0-1 0,0 1 16,0-21-16,1 21 0,-1 0 0,0-22 15,0 22-15,0 0 0,0 0 0,1 0 16,-22-1-16,21 1 0,0 21 16,0 0-16,0 0 15,-21 21 1,21-21-1,-21 22-15,22-1 16,-1-21 31,-21-21-31,0-1-16,0 1 15,0 0-15,0 0 16,-21 21-1,-1 0 1,22 21-16,-21 0 0,0 0 16,21 1-16,-21 20 15,0-21-15,21 0 0,-21 0 16,21 1-16,0-1 0,0 0 0,0 0 16,0 0-16,0 0 0,0 1 0,0-1 15,0 0-15,21 0 0,0-21 16,0 21-16,0-21 0,0 0 15,1 0-15,-1 0 0,21 0 0,-21 0 16,0 0-16,1-21 0,20 0 16,-21 0-16,21-22 0,-20 22 0,20-21 15,-21 0-15,21-1 0,-20 1 16,20 0-16,0-22 0,-21 22 0,1-22 16,20 1-16,-21 20 0,0-20 0,-21 21 15,0-1-15,21 22 0,-21-21 16,0 21-16,0-1 0,0 1 0,-21 42 31,0 1-31,21-1 0,-21 21 16,0-21-16,21 22 0,-21-1 0,21 0 15,0 22-15,0-22 0,0 0 16,0 1-16,0-1 0,0 0 0,0 1 16,0-1-16,0-21 0,0 22 0,21-22 15,0 21-15,-21-21 0,21 0 16,-21 1-16,21-1 0,0 0 0,1-21 15,-1 21-15,0-21 16,0 0-16,0 0 0,0 0 0,1-21 16,-22 0-16,21 21 0,-21-21 15,21-1-15,-21-20 0,0 21 0,0 0 16</inkml:trace>
  <inkml:trace contextRef="#ctx0" brushRef="#br0" timeOffset="95792.62">6858 4360 0,'-21'0'0,"42"0"0,-63 0 16,20 0-16,1 0 0,0 0 16,21-21-1,21 21-15,0 0 16,22 0-16,-22 0 0,21 0 16,1-21-16,-22 21 0,21 0 0,-21 0 15,0 0-15,1-21 0,-1 21 0</inkml:trace>
  <inkml:trace contextRef="#ctx0" brushRef="#br0" timeOffset="98963.03">8488 4678 0,'0'-21'31,"-21"21"-31,21-21 15,0-1-15,0 1 0,0 0 0,0 0 16,0-21-16,0 20 0,0-20 16,0-21-16,21 20 0,0-20 15,0-1-15,0-20 0,22 20 0,-1 1 16,0-1-16,1 1 0,-1 20 16,0-20-16,22 20 0,-22 22 0,0-21 15,-20 21-15,20 0 0,-21 21 0,0 0 16,0 0-16,-21 21 15,0 0-15,-21-21 16,0 21-16,0 0 0,0 0 0,0 1 16,-1-1-16,1-21 15,0 21-15,0-21 0,0 0 0,21-21 47,21 0-47,0-1 0,0 1 16,0 0-16,1-21 0,-1 21 0,0-22 15,-21 22-15,0-21 0,21-1 16,-21 22-16,0-21 0,0 21 0,0 0 16,0-1-16,0 1 0,-21 21 15,0 0-15,0 0 0,-1 0 0,1 0 16,0 21-16,0 1 0,0-1 0,0 21 16,-1 0-16,1 1 0,0-1 15,0 22-15,21-22 0,-21 21 0,0 1 16,-1-1-16,1 1 0,0 21 15,21-22-15,-21 1 0,21-1 16,0 1-16,0-1 0,0-21 0,0 1 16,0-1-16,0 0 0,21-20 0,21 20 15,-20-21-15,-1 0 16,21 0-16,-21-21 0,22 0 0,-22 0 16,21 0-16,0 0 0,1-21 0,-1 0 15,-21 0-15,22 0 0,-1 0 0,0-1 16,-21 1-16,22-21 0,-22 0 15,0-1-15,21 22 0,-42-21 0,22-1 16,-22 1-16,0 0 0,0-1 0,0 22 16,0-21-16,0 21 15,-22 0-15,1 21 0,0-22 0,0 22 16,0 0-16,0 0 0,-1 0 16,1 0-16,21 22 15,0-1 1,0 0-16,0 0 0,21 0 15,1 0-15,-1-21 0,0 22 16,21-1-16,-21 0 0,1 0 0,-1 0 16,0 0-16,0-21 0,-21 22 0,0-1 15,21 0-15,-21 0 0,0 0 16,0 0-16,0 1 0,0-1 16,0 0-16,0 0 0,0 0 15,0 0-15,0 1 16,21-22-16,-21 21 15,22-21-15,-1 0 0,0 0 16,0 0-16,0 0 0,22 0 0,-1 0 16,-21 0-16,21-21 0,1-1 15,-1 22-15,0-21 0,1 0 0,-1 0 16,0-21-16,1 20 0,-1 1 0,-21 0 16,0 0-16,1 0 0,-1-22 0,0 22 15,-21 0-15,0 0 0,0 0 16,0 0-16,0-1 15,-21 22 1,0 0-16,-1 0 16,1 22-16,0-22 0,0 21 0,21 0 15,-21 0-15,0 0 0,-1 0 0,22 1 16,0-1-16,0 0 0,0 21 0,0-21 16,0 1-16,0-1 0,22 0 15,-1-21-15,0 21 0,0 0 0,0-21 16,22 21-16,-22-21 0,21 22 0,43-22 15,-43 0-15,22 0 0,-22 0 16,21 0-16,-20-22 0,-1 1 16,22 21-16,-22-21 0,0 0 0,1 0 15,-22 0-15,0-1 0,21 1 16,-21 0-16,-21-42 0,0 41 16,0-20-16,0 21 0,0 0 15,0 0-15,0-1 0,-21 1 0,0 21 16,0 0-16,0-21 0,0 21 0,-1 0 15,1 0-15,0 21 0,-21 0 16,21-21-16,-1 22 0,1-1 0,-21 0 16,21 21-16,21-21 0,-21 1 15,21-1-15,-22 0 0,22 21 0,0-21 16,0 1-16,0-1 0,0 0 16,22 0-16,-1-21 0,0 0 0,0 0 15,0 0-15,0 0 0,1 0 16,-1 0-16,0 0 0,0 0 15,0-21-15,0 0 0,1 0 0,-1-22 16,0 22-16,-21 0 0,0 0 16,21-22-16,0 22 0,-21 0 0,0 0 15,0 0-15,0 0 0,0-1 16,0 44 15,0-1-31,0 0 0,0 0 16,0 0-16,0 0 0,0 1 15,0-1-15,0 0 16,0 0-16,21 0 0,1-21 0,-1 21 16,0-21-16,0 0 0,21 22 15,-20-22-15,-1 0 0,0 0 0,21 0 16,-21 0-16,1 0 0,20 0 0,-21-22 16,0 22-16,0-21 0,1 0 0,-1 0 15,0-21-15,0-1 0,0 1 16,0 0-16,1-1 0,-22 1 0,0 0 15,21-22-15,-21 22 0,0-1 0,0 1 16,0-21-16,0 20 0,0 22 16,0 0-16,0 0 15,0 0-15,0-1 0,-21 44 32,21-1-32,0 0 15,-22 21-15,1 64 16,0-64-16,21 22 0,0-22 0,0 1 15,0 20-15,-21-21 0,21 1 0,0-1 16,0 22-16,0-43 0,0 21 16,0 0-16,0-20 0,0-1 0,21 0 15,-21 0-15,21 0 0,0 0 16,1-21-16,-1 0 0,0 0 0,0 0 16,0 0-16,0 0 0,1 0 15,-1 0-15,0-21 0,0 0 16,-21 0-16,42 0 0,-20 0 0,-1-22 15,0 22-15,0-21 0,0 21 0,0-1 16,-21-20-16,22 21 0,-1 0 16,-21 0-16,0-1 15,21 22-15,-21 22 16,0-1-16,0 0 16,0 0-16,0 0 0,0 22 0,0-22 15,0 0-15,0 0 0,0 0 0,0 22 16,0-22-16,21 0 0,-21 0 15,0 0-15,21-21 16,0 21-16,1-21 16,-1 0-16,0 0 0,0 0 15,0-21-15,0 0 0,22 21 0,-22-21 16,0 0-16,0 0 0,0-1 16,1-20-16,-1 21 0,0 0 15,0-22-15,-21 22 0,21 0 0,0-21 0,-21 21 16,0-1-16,22 22 15,-22 22 1,0-1-16,-22 0 16,22 0-16,0 21 0,-21-20 0,21-1 15,-21 0-15,21 0 0,0 0 16,0 0-16,0 1 0,0-1 16,0 0-16,0 0 0,0 0 0,21-21 15,0 21-15,1-21 0,-1 0 16,0 0-16,0 0 0,0 0 15,0 0-15,1-21 0,-1 21 16,-21-21-16,0 0 0,0 0 0,21 0 16,-21-1-16,0 1 0,0-21 0,0 21 15,0 0-15,0-1 0,0 1 16,-21 0-16,21 0 0,0 0 0,-21 0 16,-1 21-16,1-22 0,42 22 62,1 0-62,-1 0 16,0 0-16,0-21 0,0 21 15,22 0-15,-22 0 0,0 0 0,21 0 16,-21 0-16,22 0 0,-1 0 0,-21 0 16,0 0-16,22 21 0,-22-21 0,-21 22 15,21-1-15,0 0 16,-21 0-16,0 0 0,0 0 0,0 1 15,0-1-15,0 21 0,0-21 16,0 0-16,0 1 0,-21-1 0,21 0 16,-21-21-16,21 21 0,0 0 15,-21 0-15,21 1 0,0-1 16,0 0 0,0-42 15,0 0-31,0-1 0,0 1 15,0 0-15,0 0 0,0 0 0,0-22 16,21 22-16,0-21 0,0 0 0,0 20 16,1-20-16,-1 0 0,42-43 15,-42 43 1,1 21-16,20-1 0,0 1 16,-21 0-16,1 21 0,20 0 0,-21 0 15,0 0-15,0 21 0,1 0 16,20 1-16,-21-1 0,0 21 0,0-21 15,22 64-15,-22-43 16,0 1-16,0-22 0,-21 21 0,21 0 16,-21-20-16,0 20 0,0-21 15,0 0-15,0 0 0,0 1 0,0-1 0,0 0 16,0 0-16,-21-21 0,21 21 16,0-42 30,21 21-46,-21-21 0,0 0 16,22 0-16,-22-1 0,21 1 0,-21 0 16,21 0-16,-21 0 0,0 0 0</inkml:trace>
  <inkml:trace contextRef="#ctx0" brushRef="#br0" timeOffset="99211.63">12912 3662 0,'-22'0'0,"44"0"0,-65 0 0,22 0 0,0-21 16,0 21 0,0 0-16,-1 0 62,1 0-46,0 0-16,0 0 0</inkml:trace>
  <inkml:trace contextRef="#ctx0" brushRef="#br0" timeOffset="99440.21">11345 4064 0,'0'0'16,"0"21"-16,21-21 15,1 0 1,-1 0-16,21 0 0,0 0 0,1-21 16,-1 21-16,0-21 0,1 21 0,-1 0 15,0-21-15,1 21 16,-1 0-16,0 0 0,-20 0 0,-1 0 15,0-21-15,0 21 0,0 0 0,-21-22 16,21 22-16</inkml:trace>
  <inkml:trace contextRef="#ctx0" brushRef="#br0" timeOffset="100507.47">15198 3916 0,'0'-21'47,"21"0"-47,0 21 15,-21-22-15,21 1 16,0 0-16,-21 0 0,21 0 16,1 0-16,-1-1 0,-21 1 0,42-42 15,-42 20 1,21 22-16,-21 0 0,0 0 0,21 0 15,-21 0-15,22-1 0,-22 1 16,21 21-16,-21-21 31,0 42-15,0 0 0,0 1-16,0-1 0,0 0 15,0 0-15,0 0 0,0 0 0,0 1 16,0-1-16,0 21 0,0-21 0,0 22 15,0-22-15,0 21 0,0 0 16,0-20-16,0 20 0,0 0 0,0-21 16,0 22-16,0-1 0,0-21 0,0 22 15,0-22-15,0 0 0,0 21 16,0-21-16,0 1 0,0-1 16,0 0-16,0 0 0,0 0 15,21-21-15,-21 21 0,0 1 16,0-1-16,-21-21 0,0 0 15,-1 0-15,-20 0 0,21 0 16,0 0-16,-22 0 0,1 0 0,21 0 16,-21 0-16,20 0 0,1 0 0,0 0 15,0 0-15,21-21 0,0-1 32,42 22-17,-21 0-15,1 0 0,20-21 0,0 21 16,1 0-16,-22 0 0,21 0 15,0 0-15,1 0 0,-1 0 0,0 0 16,1-21-16,-22 21 0,0 0 0,21 0 16,-20 0-16,-1 0 0,-21-21 0,21 21 15,0 0-15,-21-21 16,21 0-16,0-1 16,-21 1-16</inkml:trace>
  <inkml:trace contextRef="#ctx0" brushRef="#br0" timeOffset="102085.3">16362 4191 0,'21'0'16,"-42"0"-16,63 0 0,-21 0 16,0 0-16,1-21 15,-1 0-15,0 21 0,-21-21 0,21-1 16,0 1-16,-21 0 0,21 0 0,-21 0 15,22 0-15,-22-22 0,0 22 16,21-21-16,-21-1 0,21 22 0,-21-21 16,0-22-16,0 22 0,21 0 0,-21-22 15,0 22-15,0-22 0,0 22 16,0-21-16,0 20 0,0-20 16,0 20-16,0 22 0,0-21 0,0 21 15,0 0-15,-21-1 0,0 22 16,0 22-16,-1-1 15,22 21-15,-21 0 0,0 1 0,0-1 16,21 22-16,-21-1 0,0-21 0,21 22 16,-22-1-16,22 1 0,0-22 15,0 22-15,0-1 0,0-20 0,0 20 16,0-21-16,0 1 0,22-1 0,-1 0 16,0 1-16,0-22 0,21 21 15,-20-21-15,20 1 0,-21-1 16,21-21-16,-20 0 0,20 21 0,-21-21 15,21 0-15,-20 0 0,-1 0 0,21-21 16,-21 21-16,0-21 0,22-1 16,-22 1-16,0-21 0,0 21 0,0-22 15,1 22-15,-1-21 0,0 0 0,0 20 16,0-20-16,-21 21 0,0 0 0,21 0 16,-21-1-16,0 1 0,-21 42 31,0 1-31,21-1 15,0 0-15,-21 21 0,21-21 0,-21 22 16,21-22-16,0 21 16,0-21-16,0 1 0,0-1 0,0 21 15,0-21-15,84 22 16,-62-43-16,-1 0 16,21 0-16,-21 0 0,0 0 0,22 0 15,-22 0-15,0 0 0,21-22 0,-20 1 16,-1 0-16,0 0 0,0 0 0,0 0 15,0-22-15,1 1 0,-1 21 16,-21-43-16,21 43 0,-21 0 16,21 0-16,-21 0 0,0 42 31,-21 0-15,0 0-16,21 21 0,0-20 15,0-1-15,-21 0 0,21 0 0,-22 21 16,22-20-16,0-1 0,0 0 15,0 0-15,0 0 0,0 0 16,0 1-16,0-44 31,0 1-15,0 0-16,0 0 0,0-21 16,22 20-16,-1-20 0,-21 21 15,21-21-15,0 20 0,0-20 0,0 21 16,-21 0-16,22-22 0,-1 22 15,0 0-15,0 21 0,-21-21 0,0 0 16,21 21-16,0 0 0,1 0 16,-22 21-16,0 0 15,0 0-15,21 0 0,-21 1 16,0-1-16,0 21 0,0-21 0,0 0 16,0 1-16,21 20 0,-21-21 15,21 0-15,-21 0 0,0 1 16,21-22-16,0 0 0,1 0 15,-1 0-15,-21-22 16,21 22-16,0-21 16,0 0-16,0-21 0,22 21 15,-22-1-15,0 1 0,0 0 0,22 0 16,-22 0-16,0 0 0,21-1 0,-21 1 16,1 0-16,-1 0 0,-21 0 15,21 21-15,-21 21 31,0 0-31,0 0 16,0 0-16,0 22 0,0-22 0,0 0 16,0 21-16,0-20 0,0 20 0,0-21 15,0 0-15,0 22 0,0-22 16,0 0-16,0 0 0,0 0 16,21-21-16,0 21 0,0 1 0,1-22 15,-1 0-15,0 0 0,21 0 0,-21 0 16,22 0-16,-22 0 0,21 0 15,-21 0-15,22-22 0,-22 22 0,21-21 16,1 0-16,-22-21 0,21 21 0,-21-1 16,22-20-16,-1 0 0,-21-1 0,0 22 15,22-21-15,-22 0 0,0 20 16,0-20-16,0 21 0,-21 0 0,0 0 16,0-1-16,0 1 0,-21 21 31,0 0-31,0 21 15,0 1-15,-1-1 0,22 0 0,-21 0 16,21 0-16,-21 0 0,21 1 16,0-1-16,0 21 0,0-21 0,0 0 15,0 1-15,0 20 0,0-21 0,21 0 16,0 0-16,1-21 0,-1 0 16,0 0-16,0 22 0,0-22 15,22 0-15,-22 0 0,21 0 16,0-22-16,1 22 0,-1-21 0,0 0 15,1 0-15,-22 0 0,21 21 0,-21-21 16,22-1-16,-22 1 0,0 0 16,0 21-16,-21-21 0</inkml:trace>
  <inkml:trace contextRef="#ctx0" brushRef="#br0" timeOffset="102375.28">18457 3281 0,'-21'0'0,"42"0"0,-63 0 16,42-21-16,0 0 31,-21 42 32</inkml:trace>
  <inkml:trace contextRef="#ctx0" brushRef="#br0" timeOffset="102623.32">16658 3725 0,'0'0'15,"21"22"-15,0-22 16,1 0-16,20 0 0,0 21 15,1-21-15,-1 0 0,0 0 16,22 0-16,-1 0 0,-20 0 0,20 0 16,1 0-16,-22 0 0,21 0 0,-20 0 15,-22 0-15,21 0 0</inkml:trace>
  <inkml:trace contextRef="#ctx0" brushRef="#br0" timeOffset="103935.85">7091 5609 0,'0'0'0,"0"-21"16,0 0 0,0 42-1,0 0 1,-21 0-16,-1 22 0,22-22 0,-21 21 16,21 1-16,0-1 0,-21 0 0,0 1 15,21-1-15,0-21 0,-21 21 16,0 1-16,21-22 0,-22 21 15,22-21-15,0 1 0,0-1 0,0 0 16,-21 0-16,21 0 0,0 0 16,-21-21-1,21-21 17,0 0-32,0 0 0,0 0 15,0 0-15,21-1 0,0-20 0,1 0 16,-22 21-16,21-22 0,0 1 0,0 0 15,0-22-15,0 22 0,-21-1 16,22 1-16,-1-21 0,0 20 16,-21 22-16,0-21 0,21-1 0,-21 22 15,21 0-15,-21 0 0,0 0 16,21 21-16,1 0 16,-1 21-16,-21 0 0,0 0 15,21 22-15,-21-22 0,21 21 16,-21 0-16,0 1 0,0-1 0,0 0 15,0 1-15,21-22 0,-21 21 0,0 1 16,0-22-16,0 21 0,0-21 16,0 0-16,0 22 0,0-22 15,0 0-15,0 0 0,0 0 0,0 1 16,0-44 46,0 1-62,-21 21 16</inkml:trace>
  <inkml:trace contextRef="#ctx0" brushRef="#br0" timeOffset="104153.46">6837 5948 0,'0'0'0,"21"0"31,0 0-31,0 0 16,22 0-16,-22 0 0,0 0 16,21 0-16,-21 0 0,22 0 0,-22 0 15,0 0-15,0 0 0,0 0 0,1 0 16,-1 0 0,-21-21-1</inkml:trace>
  <inkml:trace contextRef="#ctx0" brushRef="#br0" timeOffset="104955.64">8826 6011 0,'0'0'0,"22"0"47,-1 0-47,0 0 0,21 0 16,-21 0-16,22 0 0,-1 0 15,0 0-15,1-21 0,-1 21 16,22-21-16,-22 21 0,21 0 0,1-21 16,-1 21-16,22-21 0,-21 21 0,20-21 15,-20 21-15,20 0 0,-41-22 16,20 22-16,-20 0 0,-22 0 0,21-21 16,-42 0-16,0 0 15,-21 0 1,0 21-16,0 0 0,-1-21 15,1 21-15,0 0 0,0 0 0,21-22 16,-21 1-16,21 0 31,21 21-15,0 0-16,0 0 0,0 0 16,1 0-16,-1 0 15,0 0-15,0 0 0,0 21 16,0 0-16,-21 1 0,0-1 15,0 0-15,0 0 16,0 0-16,-21 0 0,0 1 0,21-1 16,-42 0-16,21 0 0,-1 0 0,1 0 15,0-21-15,0 22 0,-21-1 16,42 0-16,-22-21 0,1 21 0,0 0 16,0-21-16,21 21 0,-21 1 15,0-1 1,-1-21 15,22-21-15,0-1-16</inkml:trace>
  <inkml:trace contextRef="#ctx0" brushRef="#br0" timeOffset="107017.92">12933 5503 0,'0'0'0,"0"22"47,-21 20-47,21-21 0,-22 21 0,1 1 16,0-1-16,-21 22 0,21-22 15,-1 21-15,1 1 0,0-22 0,0 1 16,0 20-16,21-21 0,-21 1 0,21-22 15,-22 21-15,22 1 0,-21-22 0,21 0 16,0 0-16,0 0 0,0 0 16,0-42 15,0 0-31,0 0 0,21 0 0,1-22 16,-22 22-16,0-21 0,21 21 15,0-22-15,0 1 0,-21 0 0,21-1 16,0 1-16,1-21 0,-22 20 0,21-20 15,0-1-15,0 1 0,0 20 16,0-20-16,1 21 0,20-1 0,-42 1 16,21 0-16,0 20 0,0 1 0,-21 0 15,22 21-15,-22 21 16,0 0-16,21 22 16,-21-1-16,0 0 0,0 1 0,0 20 15,0 1-15,0-22 0,21 22 0,-21-22 16,21 21-16,0-20 0,-21-1 15,0 0-15,21 1 0,1-22 0,-22 21 16,0-21-16,21 1 0,-21-1 0,21 0 16,-21 0-16,-21-21 31,0 0-31,-1 0 16,-20 0-16,21 0 0,-21-21 0,20 21 15</inkml:trace>
  <inkml:trace contextRef="#ctx0" brushRef="#br0" timeOffset="107164.15">12806 6075 0,'21'21'0,"-42"-42"0,21 0 0,21 0 16,0 21-1,0 0-15,0 0 0,22 0 16,-22 0-16,21 0 0,1 0 0,-1 0 16,0 0-16,1 0 0,-1-22 0,21 22 15,-20 0-15,-1 0 0,22-21 0,-22 21 16,0 0-16</inkml:trace>
  <inkml:trace contextRef="#ctx0" brushRef="#br0" timeOffset="107647.77">14541 5927 0,'22'-21'0,"-44"42"0,65-64 16,-43 22-16,0 0 0,0 0 0,0 0 15,0 0-15,0-1 0,0 1 16,0 0-16,-21 21 0,-1 0 16,1 0-16,0 0 0,0 0 0,0 21 15,0 0-15,-1 1 0,1 20 0,0-21 16,0 21-16,0-20 0,0 20 16,-1-21-16,22 21 0,0-20 0,0-1 15,0 0-15,0 0 0,0 0 16,0 0-16,0 1 0,0-1 15,22-21-15,-1 0 16,0 0-16,0 0 0,0 0 16,0-21-16,1-1 0,-1 1 15,0 0-15,0-21 0,0 21 16,0-1-16,1 1 0,-1-21 16,-21 21-16,21-22 0,0 22 0,0 0 15,0 0-15,-21 0 0,0 42 31,0 0-31,0 0 16,0 0-16,0 1 0,0-1 0,0 0 16,0 0-16,0 0 0,0 0 0,0 1 15,22-1-15,-1-21 0,-21 21 16,42-21-16,-21 0 16,0 0-16,1 0 0,-1 0 15,0 0-15,21 0 0</inkml:trace>
  <inkml:trace contextRef="#ctx0" brushRef="#br0" timeOffset="107836.42">15346 5884 0,'21'0'62,"0"0"-62,0 0 0,0 0 0,1 0 16,-1 0-16,0 0 0,0 0 0,0 0 16,0 0-16</inkml:trace>
  <inkml:trace contextRef="#ctx0" brushRef="#br0" timeOffset="107995.83">15261 6011 0,'-21'0'16,"42"0"-16,-63 0 0,21 22 0,42-22 31,0 0-15,21 0-16,-21 0 0,22 0 0,-22 0 15,21 0-15,1 0 0,-1 0 0,0-22 16,1 22-16,-1-21 0</inkml:trace>
  <inkml:trace contextRef="#ctx0" brushRef="#br0" timeOffset="109123.77">16214 5652 0,'-22'0'16,"1"0"-16,0 0 16,21 21-16,0 0 0,0 0 15,0 0-15,-21 22 0,21-22 0,0 0 16,0 21-16,0-21 0,-21 1 0,21-1 15,0 21-15,0 0 16,0-20-16,0-1 0,21-42 63,-21-1-63,21 1 0,0 21 15,-21-21-15,21 0 0,1-21 16,-1 20-16,-21 1 0,21 0 0,0 0 15,-21 0-15,21 0 16,0 21 0,-21 21-16,0 0 0,0 0 15,0 0-15,0 0 0,0 1 16,22-22-16,-22 21 0,21 0 0,0 0 16,0 0-16,0-21 15,0 0-15,1 0 0,-1 0 16,0 0-16,0 0 0,21 0 0,-20 0 15,-1 0-15,0 0 0,21-21 0,-21 0 16,1 0-16,-1 21 0,0-21 16,0-22-16,-21 22 0,21 0 0,0-21 15,-21 20-15,0-20 0,0 21 0,0 0 16,0 0-16,0-1 0,0 1 16,0 42-1,0 1-15,0-1 16,-21 0-16,0 0 0,21 21 0,-21-20 15,21-1-15,0 0 16,0 0-16,0 0 0,0 0 0,0 1 16,0-1-16,0 0 0,0 0 15,21-21-15,0 0 16,0 0-16,1 0 16,-1-21-16,0 0 0,0 21 0,21-21 15,-20-1-15,-1 1 0,0 0 16,0 0-16,0 0 0,-21 0 0,21-1 15,-21 1-15,0 42 32,0 1-32,0-1 0,-21-21 15,21 21-15,0 0 0,0 0 16,0 0-16,-21 1 0,21-1 16,0 0-16,0 0 15,21-21 1,0 0-16,1 0 0,-1 0 15,0 0-15,21 0 0,-21 0 16,1-21-16,-1 21 0,21-21 0,-21 21 16,0-21-16,1-1 0,-1 22 0,0-21 15,-21 42 32,0 1-47,0-1 16,21-21 31,0 0-32,-21-21 1,0-1-16,0 1 0,0 0 16,0 0-16,-21 0 0,21 0 15,0-1-15,-21 1 0,21 0 0,0 0 16,0 0-16,0 0 0,21-1 15,0 1-15,0 21 16,1 0-16,-1 0 0,0 0 16,0 0-16,0 0 0,0 0 15,1 0-15,-1 0 0,21 0 16,-21-21-16,0 21 0,1 0 0,-1 0 0,21-21 16</inkml:trace>
  <inkml:trace contextRef="#ctx0" brushRef="#br0" timeOffset="109643.84">18415 5165 0,'-21'-21'0,"42"42"0,-63-42 0,20-1 16,1 22-16,0 0 0,0 0 15,0 0-15,21 22 0,-21-1 0,-1 0 16,1 21-16,21-21 0,0 1 15,-21 20-15,21-21 0,-21 21 0,21 1 16,0-1-16,0-21 0,-21 22 0,21-1 16,-21-21-16,21 21 0,-22-20 15,22 20-15,-21-21 0,21 0 0,0 0 16,0 1-16,0-44 31,0 1-15,0 0-16,21-21 0,-21 21 0,22-22 15,-1 22-15,-21-21 0,21-1 0,0 1 16,0 0-16,0-1 0,1 1 0,-1 0 16,0-1-16,0 22 0,0-21 15,-21 21-15,21 0 0,1-1 0,-1 22 16,-21 22 0,0-1-16,0 0 15,0 21-15,0-21 0,0 22 0,0-22 16,0 21-16,0 1 0,0-22 0,0 21 15,0 0-15,0 1 16,0-22-16,0 21 0,0-21 0,0 22 16,0-22-16,0 0 0,0 0 0,0 0 15,0 1-15,0-1 16,-21-21 0,21-21-16,-22 21 15,1-22-15</inkml:trace>
  <inkml:trace contextRef="#ctx0" brushRef="#br0" timeOffset="109783.58">18203 5525 0,'0'0'0,"0"-22"15,0 1-15,21 21 16,1 0-16,-1 0 16,0 0-16,21 0 0,-21 0 0,22 0 15,-22-21-15,42 21 0,-20-21 0,20 21 16,1 0-16</inkml:trace>
  <inkml:trace contextRef="#ctx0" brushRef="#br0" timeOffset="110041.1">19600 5271 0,'-21'-22'15,"0"22"1,0 0-16,0 0 15,-1 0-15,1 22 0,0-1 0,0-21 16,0 21-16,21 0 0,-21 0 0,-1 22 16,22-22-16,0 0 0,0 0 15,0 0-15,-21 0 0,21 1 0,0-1 16,0 0-16,0 0 0,0 0 0,0 0 16,0 1-16,0-1 0,21-21 0,-21 21 15,22-21-15,-1 0 0,0 0 16,0 0-16,21 0 0</inkml:trace>
  <inkml:trace contextRef="#ctx0" brushRef="#br0" timeOffset="110319.58">20024 5165 0,'0'0'15,"0"-21"-15,21 21 0,0 0 16,0 21-1,0 0-15,-21 0 0,0 0 16,21 0-16,-21 22 0,0-22 0,0 0 16,0 21-16,0-20 0,0-1 0,0 21 15,-21-21-15,0 22 0,0-22 16,0 21-16,0-21 0,-22 22 16,22-22-16,-21 0 0,21 21 0,-22-21 15,22 1-15,-21-1 0,21 21 0,-1-21 16,-20 0-16,0 1 0,21-1 15,-22 0-15,1 0 0,0 0 0,-22 0 16,22 1-16</inkml:trace>
  <inkml:trace contextRef="#ctx0" brushRef="#br0" timeOffset="110755.78">13229 7027 0,'0'-21'31</inkml:trace>
  <inkml:trace contextRef="#ctx0" brushRef="#br0" timeOffset="111317.97">13271 6752 0,'0'-21'0,"0"42"0,0-63 0,-21 21 15,0 0-15,0 21 16,21 21-16,-21 0 16,0 0-16,21 0 0,0 0 0,-22 22 15,22-22-15,-21 21 0,0 1 0,21-1 16,-21-21-16,21 21 0,0 1 16,0-1-16,-21 0 0,21-20 0,-21 20 15,21 0-15,0-21 0,0 1 16,0-1-16,0 0 0,0 0 0,0-42 31,0 0-15,0-22-16,0 22 15,0 0-15,0-21 0,21-1 0,-21 1 16,0 0-16,21-1 0,-21 1 0,0 0 16,0-1-16,21-20 0,0 21 0,-21-1 15,21 1-15,1 0 0,-22-1 16,0 22-16,21 0 0,-21 0 0,21 0 15,0 42-15,0 0 16,0 0-16,1 0 0,-22 22 16,21-1-16,0 0 0,-21 1 0,0-22 15,42 63-15,-42-41 16,0-1-16,0-21 0,0 22 0,0-22 16,21 21-16,-21-21 0,0 0 0,0 1 15,0-1-15,0 0 0,0 0 0,0 0 16,-21-21-16,0 0 0,0 0 15,0 0-15,-22 0 16,22 0-16</inkml:trace>
  <inkml:trace contextRef="#ctx0" brushRef="#br0" timeOffset="111483.21">13017 7091 0,'0'-21'0,"0"42"0,22-42 31,-1 21-31,0-21 15,0 21-15,0 0 0,0 0 0,1 0 16,20 0-16,-21 0 0,21-22 0,22 22 16,-22 0-16,1-21 0,20 21 0,-21-21 15,22 0-15,-22 21 0,22-21 0,-22 0 16</inkml:trace>
  <inkml:trace contextRef="#ctx0" brushRef="#br0" timeOffset="112023.74">14668 6689 0,'0'-21'0,"-42"21"16,21 0-1,0 0-15,0 0 0,-1 0 16,1 21-16,0 0 0,0 0 0,0 0 16,21 22-16,-21-22 0,-1 0 0,1 21 15,21-21-15,-21 1 0,21-1 0,0 21 16,0-21-16,0 0 0,0 1 15,0-1-15,0 0 16,21-21-16,0 0 0,1 0 16,-1 0-16,0 0 0,0-21 15,0 0-15,0 21 0,1-22 16,-22 1-16,21 0 0,0 0 0,0 0 16,0 0-16,-21-1 0,21-20 15,1 21-15,-1 0 0,0-22 16,-21 22-16,21 0 0,-21 0 0,0 42 31,0 21-31,0-20 16,0-1-16,0 0 0,0 0 0,0 21 15,0-20-15,0-1 0,0 0 16,0 0-16,0 0 0,0 0 0,0 1 16,0-1-16,21-21 15,0 0-15</inkml:trace>
  <inkml:trace contextRef="#ctx0" brushRef="#br0" timeOffset="112250.82">15092 6646 0,'0'0'0,"0"-21"0,0 0 16,0 42 15,-21 22-31,21-22 0,0 0 15,0 0-15,0 21 0,0-20 0,0-1 16,0 21-16,0-21 0,0 0 0,0 1 16,0-1-16,0 0 0,0 0 0,21-21 15,-21 21-15,21-21 16,0 0-16,0 0 0</inkml:trace>
  <inkml:trace contextRef="#ctx0" brushRef="#br0" timeOffset="112467.52">15896 6668 0,'0'-22'15,"21"22"1,0 0-1,1 0-15,-1 0 0,0 0 16,0 0-16,0 0 16,-21 22-16,0-1 15</inkml:trace>
  <inkml:trace contextRef="#ctx0" brushRef="#br0" timeOffset="112611.75">15811 6858 0,'0'0'0,"-21"21"16,42-21 15,1 0-15,-1 0-16,0 0 0,21 0 0,-21 0 15,22-21-15,-1 21 0,0-21 0,1 0 16,-1 0-16</inkml:trace>
  <inkml:trace contextRef="#ctx0" brushRef="#br0" timeOffset="113667.53">16870 6392 0,'0'22'16,"-21"62"0,-1-63-16,22 22 15,-21-22-15,21 0 0,0 21 16,-21-20-16,21-1 0,0 0 0,0 0 15,0 0-15,0 0 0,0 1 0,0-1 16,0 0-16,0-42 31,0 0-15,21 21-16,0-22 0,-21 1 0,22 0 16,-22 0-16,21 0 0,0 0 15,0-22-15,-21 22 0,21 0 0,-21 0 16,21 0-16,-21-1 0,22 22 15,-22 22 1,0-1-16,0 0 16,0 0-16,0 0 0,0 0 0,0 1 15,0-1-15,0 0 0,0 0 0,21 0 16,0 0-16,-21 1 0,21-22 16,0 0-16,0 21 0,1-21 15,-1 0-15,0 0 0,0 0 0,0 0 16,0 0-16,1 0 0,20-21 15,-21-1-15,0 22 0,0-21 0,1 0 16,-22 0-16,21 0 0,0-22 0,-21 22 16,21-21-16,-21 21 0,0-22 15,0 22-15,0 0 0,0 0 0,0 0 16,0 0-16,-21 42 16,0-21-1,21 21-15,-21 0 0,21 21 16,-22-20-16,22-1 0,0 0 0,0 0 15,0 0-15,0 0 0,0 1 0,0-1 16,0 0-16,0 0 0,22-21 16,-1 0-1,0 0-15,0 0 16,0 0-16,0 0 0,1-21 16,-1 0-16,0 0 0,0-1 0,0 1 15,43-63 1,-64 62-16,21 1 0,-21 0 15,21 21-15,-21-21 0,0 42 32,0 0-32,0 0 0,0 1 0,0-1 15,0 0-15,0 0 0,-21 0 16,21 0-16,0 1 0,0-1 16,0 0-16,0 0 15,21-21-15,0 0 16,0 0-16,1 0 0,-1 0 15,0 0-15,0 0 16,-21-21-16,21 21 0,0-21 16,-21 0-16,0-1 0,22 1 15,-22 0-15,21 21 0,-21 21 47,0 0-31,0 1-16,21-22 15,-21 21-15,21-21 16,0 0-16,0 0 16,1 0-1,-22-21-15,0-1 16,0 1-16,0 0 0,0 0 16,0 0-16,0 0 0,0-1 15,0 1-15,0 0 0,0 0 0,0 0 16,0 0-16</inkml:trace>
  <inkml:trace contextRef="#ctx0" brushRef="#br0" timeOffset="114156.91">18436 6075 0,'-21'0'15,"-21"21"1,20-21-16,1 21 0,-21 22 16,21-22-16,21 0 0,0 0 0,0 21 15,0 1-15,-21-22 0,21 21 16,0 1-16,0-1 0,0-21 0,0 21 16,0 1-16,0-22 0,0 0 15,0 21-15,0-20 0,0-1 16,0 0-16,0-42 47,0 0-47,0-1 0,0 1 0,0 0 15,0-21-15,21 21 0,-21-22 0,21 1 16,-21 0-16,21-1 0,0 1 16,0 21-16,1-22 0,-1 22 0,0-21 15,-21 21-15,21 0 0,0 21 0,0-22 16,1 22-16,-1 0 0,0 0 15,0 0 1,-21 22-16,0-1 0,21 0 0,0 0 16,-21 0-16,0 0 0,0 1 0,0 20 15,22-21-15,-22 0 0,0 22 0,21-1 16,-21-21-16,0 0 16,21-21-16,0 0 15</inkml:trace>
  <inkml:trace contextRef="#ctx0" brushRef="#br0" timeOffset="114333.61">18288 6329 0,'-21'0'0,"42"0"0,-63 0 0,63 0 31,21 0-16,-21 0-15,22 0 0,-22-21 0,21 21 16,0 0-16,1 0 0,-1 0 16,22-21-16,-22 21 0</inkml:trace>
  <inkml:trace contextRef="#ctx0" brushRef="#br0" timeOffset="114627.62">19685 6075 0,'0'0'0,"-21"0"16,0 0-1,-1 0-15,1 0 16,0 21-16,0 0 0,21 0 16,-21 1-16,21-1 0,0 0 15,0 0-15,-21 0 0,21 0 16,0 1-16,0-1 0,0 0 0,0 0 15,0 0-15,0 0 0,0 1 16,21-1-16,0 0 16,0 0-16,0-21 0,0 21 0,1-21 15,-1 0-15,0 0 0,0 0 0,0 0 16,0 0-16,1 0 0,-1 0 0,0-21 16,0 0-16</inkml:trace>
  <inkml:trace contextRef="#ctx0" brushRef="#br0" timeOffset="114888.22">20108 6054 0,'0'0'0,"0"-21"0,0-1 15,21 22-15,1 0 16,-1 0-16,0 0 16,0 0-16,0 0 0,0 0 15,1 22-15,-22-1 0,0 0 0,21 0 16,-21 0-16,0 0 0,0 1 15,0-1-15,0 0 0,0 21 0,0-21 16,0 22-16,0-22 0,0 21 0,0-21 16,-21 1-16,-1 20 0,22-21 0,-21 0 15,0 0-15,21 1 0,-21-1 16,0 0-16</inkml:trace>
  <inkml:trace contextRef="#ctx0" brushRef="#br0" timeOffset="115397.28">20659 5017 0,'0'-22'16,"-22"22"-16,22 22 31,22-1-15,-1 0-16,0 0 0,0 0 15,0 0-15,0 1 0,22-1 0,-22 0 16,0 0-16,0 0 0,0 0 16,1 1-16,-1-1 0,0-21 0,-21 21 15,21 0-15,0-21 16,-21 21-16</inkml:trace>
  <inkml:trace contextRef="#ctx0" brushRef="#br0" timeOffset="115603.89">21040 5101 0,'-22'0'0,"44"0"0,-65 0 15,22 0-15,0 0 0,-21 21 0,20-21 16,1 22-16,0-1 0,0 0 15,0 0-15,-22 0 0,22 0 16,0 1-16,0-1 0,0 0 0,-22 0 16,22 0-16,0 22 0,21-22 0,-21 0 15,0 0-15,21 21 0</inkml:trace>
  <inkml:trace contextRef="#ctx0" brushRef="#br0" timeOffset="115968.39">20891 6138 0,'0'0'0,"0"22"31,0-1-31,0 0 16,0 0-16,0 0 0,0 0 0,0 1 16,0-1-16,0 21 15,22-21-15,-22 22 0,0-22 0,0 21 16,21-21-16,-21 22 0,0-22 0,0 0 15,0 0-15,0 0 0,0 0 0,21 1 16,0-1-16,0-21 16,0 0-16,1 0 0</inkml:trace>
  <inkml:trace contextRef="#ctx0" brushRef="#br0" timeOffset="116167.52">21209 6392 0,'0'-21'15,"0"0"-15,0 0 16,-21 21-16,0 0 0,-1 0 16,-20 0-16,21 21 0,-21 0 15,-1 0-15,1-21 0,0 22 0,-22 20 16,1-21-16,-1 0 0,1 0 0,-1 1 16,1-1-16,-1 0 0,1 0 0,-1 0 15,22-21-15,-22 21 0,22-21 16,0 0-16,-22 0 0,22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03:36:53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5038 572 0,'0'0'0,"21"0"0,-21 21 15,21-21 1,0 0 15,0 0 16,-21-21-47,0-1 16,0 1-1,0 0 1,0 0-16,0 0 15,0 0-15,0-1 16,0 1-16,-21 21 16,21-21-16,-21 21 0,0-21 15,0 21 1,-1-21-16,1 21 0,0 0 0,0 0 16,0-21-16,0 21 15,-1 0-15,1 0 0,0 0 0,0 0 16,0 0-16,0 0 0,-1 0 0,1 21 15,0-21-15,0 21 0,-21-21 16,20 21-16,1-21 0,-21 21 0,21 0 16,-22-21-16,22 22 0,-21-1 15,21 0-15,-22 0 0,22-21 0,0 21 16,0 0-16,-21 1 0,20-1 16,1 0-16,0 21 0,0-21 15,0 1-15,0-1 0,-1 21 0,1-21 16,0 0-16,0 22 0,21-1 15,0-21-15,0 22 0,0-22 0,0 21 16,-21 0-16,21-20 0,0 20 16,0-21-16,0 21 0,0-20 0,0 20 15,0-21-15,21 0 0,-21 0 0,0 22 16,21-22-16,0 0 0,0 0 16,-21 0-16,22 1 0,-1-1 0,0 0 15,0 0-15,-21 0 16,21 0-16,0 1 0,1-22 0,-1 21 15,0 0-15,0-21 0,0 21 16,0-21-16,1 0 0,-1 21 16,0-21-16,0 0 0,0 0 0,0 0 15,1 0-15,20 0 0,-21 0 0,0 0 16,0-21-16,1 21 0,-1-21 16,0 0-16,0 21 0,0-21 0,0 21 15,1-22-15,-1 1 0,0 0 16,0 21-16,-21-21 0,21 0 15,0 0-15,1 21 16,-22-22-16,21 1 31,0 21-31,-21-21 16,0 0 31,21 21-32,0-21-15,0 21 16</inkml:trace>
  <inkml:trace contextRef="#ctx0" brushRef="#br0" timeOffset="563.39">5292 1122 0,'0'0'0,"21"-42"16,-21 20-16,0 1 16,-21 21 31,-1 21-47,1 1 15,21-1-15,-21 0 0,0 0 16,21 0-16,-21 0 0,0 1 0,-1-1 15,22 0-15,0 21 0,-21-21 16,0 1-16,21-1 0,0 21 16,0-21-16,0 0 0,0 1 0,0-1 15,0 0-15,0 0 0,0 0 16,21 0-16,0-21 16,1 0-16,-1 0 0,0 0 15,0 0-15,0 0 0,0 0 0,1 0 16,-1-21-16,0 21 15,0-21-15,0 21 0,-21-21 0,21 0 16,-21 0-16,22-1 0,-22 1 16,0-21-16,0 21 0,21 0 15,-21-1-15,0 1 0,0-21 16,0 21-16,0 0 0,0-1 0,0 1 16,-21 0-16,21 0 0,-22 21 15,22-21-15,-21 21 0,0-21 0,0 21 16,0 0-16,0 0 0,-1 0 15,1 0-15,0 0 0,0 21 16,21 0-16,-21 0 0,0 0 16,21 0-1,21-21 1,0 0-16,0 0 0,0 0 16,22-21-16</inkml:trace>
  <inkml:trace contextRef="#ctx0" brushRef="#br0" timeOffset="1136.85">6032 572 0,'0'0'0,"0"-22"15,-21 1 1,21 0-1,-21 21 1,0 0 0,21 21-16,0 0 15,0 1-15,0 20 0,-21-21 16,21 0-16,0 0 0,0 22 16,0-1-16,-21 0 0,21 1 0,0-1 15,-22 0-15,22 1 0,-21 20 16,0-20-16,21-1 0,-21 0 0,0 1 15,21-1-15,-21-21 0,-1 21 0,22 1 16,-21-22-16,21 0 0,0 21 16,0-20-16,0-1 0,0 0 0,0 0 15,0 0-15,0 0 0,0 1 16,21-22 0,1 0-16,-1 0 0,0 0 15,0 0-15,-21-22 0,21 22 16,0-21-16,1 21 0,-1-21 15,0 0-15,0 0 0,0 21 0,0-21 16,1-1-16,-1-20 0,0 21 0,0 0 16</inkml:trace>
  <inkml:trace contextRef="#ctx0" brushRef="#br0" timeOffset="1555.68">6413 656 0,'0'0'0,"0"-42"16,0 21 0,0 0-16,0-1 0,0 1 15,-21 21 17,21 21-32,-21-21 15,21 22-15,0-1 0,0 0 16,-21 0-16,21 21 0,-21-20 0,21 20 15,0 0-15,-21 1 0,-1 20 0,22-21 16,-21 1-16,21-1 0,-21 22 16,0-22-16,21 0 0,-21 1 0,21-22 15,0 21-15,-21 0 0,21-20 16,0 20-16,0-21 0,0 0 16,0 22-16,0-22 0,0 0 0,0 0 15,0 0-15,0 0 0,0 1 16,21-22 15,0-22-15,0 1-16,0 0 15,-21 0-15,21 21 0,1-21 16,-22 0-16,21-1 0,0 1 0</inkml:trace>
  <inkml:trace contextRef="#ctx0" brushRef="#br0" timeOffset="2051.83">6689 1312 0,'0'0'0,"-22"0"0,1 22 16,0-22-16,21 21 15,21-21 16,0 0-31,1 0 0,-1-21 0,0 21 16,0-22-16,0 22 16,22-21-16,-22 21 0,0-21 0,-21 0 15,21 0-15,0 21 0,0-21 0,-21-1 16,0 1-16,0 0 0,0 0 16,0 0-16,0 0 15,-21 21 1,0 0-16,0 0 15,0 0-15,0 0 0,-1 21 0,1-21 16,0 21-16,0 0 0,-21 0 16,20 0-16,1 1 0,0-1 15,0 21-15,0-21 0,21 0 0,0 1 16,-21-1-16,21 0 0,-22 0 0,22 0 16,0 0-16,0 1 0,0-1 15,0 0-15,0 0 0,22 0 16,-1 0-16,0 1 0,0-22 15,0 0-15,0 0 16,1 0-16,-1 0 0,0 0 0,21 0 16,-21 0-16,1 0 0,-1 0 0,0-22 15,21 22-15,-21-21 0,1 0 16,20 0-16,0 0 0</inkml:trace>
  <inkml:trace contextRef="#ctx0" brushRef="#br0" timeOffset="4563.64">7578 1185 0,'0'0'0,"-22"-21"0,1 0 15,21 0-15,0 0 16,0 0-16,0-1 0,0 1 15,0 0 1,-21 21-16,0-21 16,0 21-16,0 0 15,-1 0-15,1 21 16,21 0-16,-21 0 0,0 1 0,0-1 16,0 0-16,-1 0 0,1 0 15,0 0-15,0 22 0,0-22 0,21 0 16,-21 21-16,21-20 0,-22-1 0,22 0 15,0 0-15,0 21 0,0-20 16,0-1-16,22 0 0,-1 0 16,-21 0-16,42-21 0,-21 21 15,0-21-15,1 0 0,-1 0 16,21 0-16,-21 0 0,22 0 0,-22 0 16,21 0-16,-21-21 0,0 0 0,22 21 15,-22-21-15,21 0 0,-21 0 0,1-1 16,20 1-16,-21 0 0,0-21 15,22 21-15,-22-22 0,0 1 0,21 0 16,-21-1-16,1-20 0,-1 20 16,21-20-16,-21 21 0,0-22 0,1 22 15,-1-22-15,-21 22 0,0 0 0,21-1 16,-21 1-16,0 21 0,0-22 16,0 1-16,0 21 0,0-21 15,0 20-15,0 1 0,0 0 0,0 0 16,-21 21-1,21 21 1,0 0-16,-21 0 0,-1 22 0,22-22 16,-21 21-16,21-21 0,-21 22 15,21-1-15,-21 0 0,0 1 0,21 20 16,0-20-16,0-1 0,-21 21 16,21-20-16,-22-1 0,22 0 0,0 1 15,0-1-15,0 0 0,0 1 0,0-22 16,0 21-16,0-21 0,0 22 15,0-22-15,0 0 0,0 0 16,0 0-16,0 1 0,0-1 0,22 0 16,-1-21-16,0 0 15,0 21-15,0-21 16,0 0-16,1 0 0,-1 0 16,0 0-16,0-21 0,0 0 0,0 0 15,1-1-15,-1 22 0,0-21 16,0-21-16,0 21 0,0 0 0,-21-1 15,22 1-15,-1-21 0,0 21 16,0 0-16,-21-1 0,0 1 0,21 0 16,0 0-16,-21 0 15,0 42 17,-21 0-32,0 0 15,21 0-15,-21 1 0,21-1 0,0 0 16,-21 0-16,21 0 0,-21 0 15,21 1-15,-22-1 0,22 0 0,0 0 16,0 0-16,0 0 0,0 1 16,0-1-16,0 0 15,22-21-15,-1 0 0,-21 21 16,21-21-16,0 0 0,0 0 16,0 0-16,1 0 0,-1-21 15,0 0-15,0 21 16,0-21-16,0-1 0,1 1 0,-1 0 15,0 0-15,0 0 0,0 0 0,0-1 16,1-20-16,-1 21 0,-21 0 16,21 0-16,0-1 0,-21 1 15,0 42 17,0 1-32,-21-1 15,0 0-15,0 0 0,21 0 0,-22 0 16,22 1-16,-21-1 15,21 0-15,0 0 0,0 0 0,0 0 16,0 1-16,0-1 0,0 0 16,0 0-16,21-21 15,1 0 1,-1 0-16,0 0 0,0 0 16,-21-21-16,21 0 0,0 0 0,1 21 15,-22-22-15,0 1 0,21 0 16,-21 0-16,0 0 0,21-22 0,-21 22 15,0 0-15,0 0 0,0 0 0,-21 0 16,0-1-16,-1 22 16,1 0-16,0 0 15,42 0 32,-21-21-47,21 21 0,1 0 0,20 0 16,-21 0-16,0-21 0,0 21 15,1 0-15,-1 0 0,0 0 0,21 0 16,-21 0-16,1 0 0,-1 0 0,0 0 16,0 0-16,0 0 15,0 0-15,-21 21 0,0 0 16,22 1-16,-22-1 16,0 0-16,0 0 15,0 0-15,0 0 0,0 1 16,0-1-16,-43 21 15,43-21-15,0 0 0,-21 1 16,21-1-16,-21-21 0,21 21 16,0 0-16,-21 0 15,21-42 32,0 0-47,0 0 0,0 0 16,21-1-16,0 1 0,-21-21 15,21 21-15,0 0 16,-21-1-16,22-20 0,-1 21 0,0 0 16,0-22-16,0 22 0,0 0 0,1 0 15,-1 0-15,0 0 0,0-1 16,21 1-16,-20 21 0,-1 0 0,0-21 16,0 21-16,21 0 0,-20 0 15,-1 21-15,-21 0 16,0 1-16,0 20 0,0-21 15,0 0-15,0 22 16,0-22-16,0 0 0,0 0 0,-21 0 16,21 0-16,0 1 0,0-1 0,0 0 15,0 0-15,-22 0 0,22 0 16,0 1-16,0-1 0,0 0 16,0 0-1,0 0-15,22-21 31,-1 0-31,0 0 16,0 0-16,0 0 0,0 0 16,1-21-16,-1 21 0,0-21 0,0 0 15,0 21-15,0-21 0,1-1 16,-1 1-16,0 0 0,0 21 0,21-21 16,-20 0-16,-1-22 0,21 22 15,-21 0-15,0 0 0,1 0 0,-1 0 16,0-1-16,0 1 0,0 0 15,-21 0-15,0 0 0,21 21 16,-21-21-16,-21 21 31,0 21-31,0-21 16,0 21-16,21 0 0,-21-21 16,-1 21-16,22 0 0,0 1 0,-21-22 15,0 21-15,21 0 0,0 0 16,0 0-16,-21-21 0,21 21 0,0 1 15,0-1 1,0 0 0,21 0-1,-21 0-15,21-21 0,0 0 0,1 21 16,-1-21-16,0 0 16,0 0-16,0 0 0,0 22 0,1-22 15,-1 0-15,0 0 0,0 0 16,0 0-1,-21 21-15,0 0 32,-21 0-17,0-21-15,0 0 0,0 0 16,21 21-16,-22-21 0,1 0 16,0 0-16,0 21 0,0-21 0,0 22 15,-1-22-15,1 0 0,0 0 16,0 0-16,0 0 31,0 0-31,21-22 16,0 1-16,-22 0 15,1 0-15,21 0 16,-21 21-16,21-21 0,-21-1 0,21 1 16,-21 0-16</inkml:trace>
  <inkml:trace contextRef="#ctx0" brushRef="#br0" timeOffset="5072.83">8594 381 0,'0'0'15,"42"21"-15,-21 0 16,0-21-16,0 0 0,1 0 16,-1 0-16,0 0 0,-21-21 15,21 21-15,-21-21 16,0 0-16,0 0 0,0 0 16,0-1-16,0 1 0,-21 0 15,0 21-15,0 0 16,-1 0-16,1 0 0,0 0 15,0 21-15,21 0 16,0 1-16,-21-1 16,21 0-16,0 0 15,0 0 1,0 0 0</inkml:trace>
  <inkml:trace contextRef="#ctx0" brushRef="#br0" timeOffset="5564.81">7874 804 0,'0'0'0,"-42"0"15,42 22 32,42-22-47,-21 0 0,21 0 16,-20 0-16,41 0 0,-21 0 0,1 0 15,-1 0-15,22 0 0,-22 0 16,21 0-16,-20 0 0,-1 0 16,0 0-16,1 0 0,-22 0 0,0 0 15,0 0-15,0 0 0,1 0 16,-44 0 78,1 0-63,0 0-31,0 0 16</inkml:trace>
  <inkml:trace contextRef="#ctx0" brushRef="#br0" timeOffset="127585.13">5165 2096 0,'0'0'0,"-22"0"16,1 0-16,0 0 0,0 21 15,0-21-15,-22 0 0,22 0 0,0 0 16,0 0-16,-21 0 0,20 0 0,1 0 16,-21 0-16,21 21 0,-22-21 15,22 0-15,-21 0 0,21 0 16,0 21-16,-1-21 0,-20 0 0,21 0 16,0 21-16,0-21 15,21 21 16,21-21-31,0 0 16,0 0-16,0 0 0,22 0 0,-22 0 16,21 0-16,-21 0 0,22 0 0,-22 0 15,21 0-15,-21 0 0,22-21 16,-22 21-16,21 0 0,-21 0 16,0 0-16,22 0 0,-22 0 0,0-21 15,21 21-15,-20 0 0,-1 0 16,21 0-16,0 0 0,-20 0 0,20 0 15,0 0-15,22 0 0,-22 0 0,0 0 16,22 0-16,-22 0 0,22-21 16,-22 21-16,0 0 0,22 0 0,-22 0 15,1 0-15,-1 0 0,21 0 0,-20 0 16,-1 0-16,0 0 0,22 0 16,-22 0-16,22 0 0,-1-21 0,22 21 15,-22 0-15,22 0 0,-21 0 16,20 0-16,1 0 0,-22-21 15,22 21-15,-21 0 0,-1 0 0,1 0 16,20 0-16,-20 0 0,-1-22 16,22 22-16,-22 0 0,22 0 0,-21 0 15,20 0-15,1 0 0,0-21 0,-22 21 16,22 0-16,-1 0 0,-20 0 16,21 0-16,-1 0 0,1-21 0,0 21 15,-1 0-15,22 0 0,-21 0 0,-1 0 16,1 0-16,0 0 0,-1 0 15,1 0-15,0-21 0,-22 21 0,22 0 16,0 0-16,-1 0 0,1 0 0,0 0 16,-1 0-16,1-21 15,0 21-15,-22 0 0,22 0 0,-22 0 16,1 0-16,-1 0 0,-20 0 0,20 0 16,-21-21-16,1 21 0,-1 0 15,-21 0-15,0 0 0,22 0 0,-22 0 16,0 0-16,0 0 15,-21-22 17,-42 22-1,21 0-31,-22 0 16,1 0-16,0 0 0,-22 0 0,1 0 15,-1 0-15,-42 0 0,1 0 0</inkml:trace>
  <inkml:trace contextRef="#ctx0" brushRef="#br0" timeOffset="128839.87">5313 2392 0,'-21'0'16,"-1"0"-16,1 0 0,0 0 15,0 0-15,0 0 16,0 0-16,-1 0 0,1 0 16,21-21-16,-21 21 0,0 0 0,0 0 15,0 0-15,-1 0 16,1 0-16,0 0 0,0 0 0,0 0 15,0 0-15,-1 0 16,1 0 0,42 0 31,1 0-47,-1 0 0,0 0 15,0 0-15,0 0 0,0 0 16,1 0-16,20 0 0,-21 0 0,0 0 15,22 0-15,-22 0 0,21 0 16,0 0-16,1 0 0,-1 0 0,0 0 16,22 0-16,-22 0 0,1 0 0,20 0 15,1 0-15,-22 0 0,21 0 16,1 0-16,-1-21 0,-20 21 0,20 0 16,1 0-16,-1 0 0,1 0 0,-22-22 15,43 22-15,-22 0 0,1 0 16,20 0-16,-20 0 0,-1 0 15,22 0-15,-21-21 0,-1 21 0,1 0 16,-1 0-16,1 0 0,-22 0 16,21 0-16,-20 0 0,-1 0 0,22 0 15,-1 0-15,-21 0 0,22 0 16,-1 0-16,1 0 0,-1 0 0,1-21 16,21 21-16,-22 0 0,1 0 0,20 0 15,-20 0-15,-1 0 0,1 0 0,-1 0 16,-20 0-16,20 0 0,1 0 15,-22 0-15,21 0 0,-20 0 0,20 0 16,-20 0-16,20 0 0,1 0 16,-22 0-16,21 0 0,1 0 15,-22-21-15,22 21 0,-1 0 0,-20 0 16,20 0-16,-21 0 0,22 0 0,-22 0 16,22 0-16,-22 0 0,22 0 15,-22 0-15,21 0 0,-20 0 0,20 0 16,-20 0-16,20 0 0,1 0 0,-22 0 15,21 0-15,-20 0 0,20 0 16,-20 0-16,-1 0 0,21 0 0,-20 0 16,-1 0-16,-21 0 0,22 0 0,-1 0 15,-21 0-15,43 0 16,-22 0-16,-21 0 0,0 0 16,22-21-16,-22 21 0,0 0 0,0 0 15,0 0-15,0 0 0,1 0 16,-44 0 187,1 0-187,0 0-1,0 0-15,0 0 16</inkml:trace>
  <inkml:trace contextRef="#ctx0" brushRef="#br0" timeOffset="135991.63">889 3344 0,'0'-21'16,"0"0"-16,0 0 15,0 0-15,0 0 16,0-1-16,0 1 16,0 0-16,0 0 15,21 0-15,-21 0 31,0 42 1,0 0-17,0 0-15,0 0 16,0 22-16,0-22 0,0 0 0,0 21 16,0 1-16,-21-22 0,21 21 15,0 0-15,0 1 0,0-22 0,0 21 16,0 1-16,-21-1 0,21-21 15,0 21-15,0 1 0,0-22 0,0 21 16,-21 1-16,21-22 16,-22 21-16,22-21 0,0 22 0,0-22 0,0 0 15,0 21-15,0-21 16,0 1-16,0-1 0,0 0 16,0 0-16,0-42 46,0 0-46</inkml:trace>
  <inkml:trace contextRef="#ctx0" brushRef="#br0" timeOffset="137335.65">1460 3747 0,'0'21'31,"0"0"-15,0 0 0,0 0-1,22-21 17,-1 0-32,0 0 15,0-21 1,-21 0-1,0 0-15,0 0 16,0-1-16,-21 22 31,0 0 1,21 22-32,0-1 0,-21-21 0,21 21 15,0 0-15,0 0 16,21-21 15,0 0-31,0 0 16,0 0-1,-21-21 1,0 0-16,0 0 16,0 0-1,-21 21 16,21 21-15,-21-21-16,21 21 0,0 0 16,0 0-1,21-21 17,0 0-17,0 0-15,-21-21 16,0 0-16,0 0 15,0 0-15,0-1 16,0 1 0,-21 21-1,0 0 1,21 21-16,0 1 16,-21-22-16,21 21 0,0 0 15,0 0 1,0 0 15,21-21-15,0 0-16,-21-21 15,0 0 1,0 0-16,0 0 31,0 42 16,0 0-31,-21-21-1</inkml:trace>
  <inkml:trace contextRef="#ctx0" brushRef="#br0" timeOffset="138962.12">3831 2963 0,'0'0'0,"21"0"16,-21-21-16,0 0 0,0 0 16,0 0-16,0 0 15,0-1-15,-21 22 0,0-21 16,0 21-16,0-21 0,-1 21 0,1 0 15,0 0-15,0 0 0,0 0 16,-22 21-16,22 0 0,-21 1 0,0-1 16,-1 21-16,22 0 15,-21 1-15,-1-1 0,22 22 0,-21-1 16,21 22-16,0-22 0,21 1 16,0-1-16,0 22 0,0-22 0,0-20 15,0 20-15,21-20 0,0 20 16,0-21-16,21 1 0,1-22 0,-1 21 15,22-21-15,-22 1 0,21-22 0,-20 21 16,20-21-16,-20 0 0,20 0 16,-21 0-16,1-21 0,-1-1 0,0 22 15,1-21-15,-1 0 0,-21 0 0,0 0 16,1-22-16,-1 22 0,0 0 16,0 0-16,-21-21 0,0 20 15,0 1-15,0-21 0,0 21 16,0 0-16,0-1 0,0 1 0,0 0 15,0 42 1,0 0 0,0 1-16,0 20 0,-21-21 15,21 0-15,0 0 0,0 1 0,0-1 16,0 21-16,0-21 0,0 0 16,0 1-16,21-1 0,0-21 0,0 21 15,1-21-15,-1 0 0,0 0 16,0 0-16,0 0 0,22 0 15,-22 0-15,21 0 0,-21 0 0,22-21 16,-22 0-16,21-1 0,-21 1 16,0 0-16,1 0 0,-1 0 0,-21-22 15,21 22-15,-21-21 0,0 0 0,0 20 16,0-20-16,-21 0 0,0-1 16,-1 22-16,1-21 0,-21 21 0,21 0 15,-22-1-15,1 22 0,21 0 0,-21 0 16,-1 0-16,1 0 0,21 22 15,-22-1-15,22 0 0,0 0 0,0 0 16,21 22-16,0-22 16,-21 21-16,21-21 0,0 22 0,0-22 15,0 0-15,0 21 0,0-21 0,21 1 16,0-1-16,0 0 0,0-21 16,1 21-16,-1-21 0,21 0 0,-21 0 15,22 0-15,-1 0 0,-21 0 0</inkml:trace>
  <inkml:trace contextRef="#ctx0" brushRef="#br0" timeOffset="139268.04">5207 3112 0,'0'0'0,"0"-22"0,-21-62 15,0 63-15,21-1 0,-22 22 16,22-21-16,-21 21 15,0 0-15,21 21 16,0 1-16,0-1 0,-21 21 16,21-21-16,0 22 0,-21-1 15,21 21-15,0 1 0,0-22 0,-21 22 16,-1-1-16,1 1 0,21-22 0,-21 22 16,0-22-16,21 0 0,-21 1 15,21-1-15,-21-21 0,21 21 16,0-20-16,0-1 0,0 0 0,0 0 15,21-42 17,0 21-32,-21-21 0</inkml:trace>
  <inkml:trace contextRef="#ctx0" brushRef="#br0" timeOffset="139608.03">5524 2921 0,'0'-21'0,"0"42"0,0-63 16,0 21-16,-21 21 15,0 0-15,0 0 0,21 21 16,-21 0-16,21 0 0,-21 21 16,-1-20-16,22 20 0,0 0 15,-21 1-15,0 20 0,21 1 0,-21-1 16,0-21-16,21 22 0,-21-1 0,-1-20 15,22 20-15,0-20 0,-21-1 16,21 0-16,-21-21 0,21 22 0,-21-22 16,21 0-16,0 21 0,0-20 0,0-1 15,0 0-15,0 0 16,0-42 15,0 0-15,21 0-16,0-1 0,-21-20 15,21 21-15</inkml:trace>
  <inkml:trace contextRef="#ctx0" brushRef="#br0" timeOffset="140092.24">5651 3514 0,'0'0'0,"22"0"16,-1 0-1,0 0-15,21 0 16,-21-21-16,1 21 0,20-22 15,-21 1-15,21 0 0,-20 21 0,20-21 16,-21 0-16,0 0 0,0-1 16,1 1-16,-1 0 0,-21 0 0,0 0 15,0 0-15,0-1 0,-21 22 16,-1 0-16,1 0 16,0 0-16,-21 0 0,21 22 0,-22-1 15,22 0-15,0 0 0,-21 21 0,20 1 16,1-22-16,0 21 0,21 1 15,0-1-15,-21 0 0,21-21 16,0 22-16,0-22 0,0 0 0,0 21 0,0-20 16,0-1-16,21-21 0,0 21 15,0 0-15,1-21 0,-1 0 0,0 0 16,0 0-16,21 0 0,-20 0 0,-1 0 16,21 0-16,-21 0 0,22-21 15,-22 21-15,21-21 0,-21 0 16,22-1-16</inkml:trace>
  <inkml:trace contextRef="#ctx0" brushRef="#br0" timeOffset="141711.96">6816 3323 0,'0'-21'16,"0"42"-16,0-63 0,-22 42 15,1-21-15,0 21 0,0 0 0,0 0 16,0 0-16,-1 0 0,-20 0 15,21 21-15,0 0 0,0-21 16,-1 21-16,1 0 0,0 22 0,0-22 16,0 0-16,0 21 0,21-20 15,-22 20-15,22-21 0,-21 21 0,21-20 16,-21 20-16,21-21 0,0 0 0,0 0 16,0 1-16,21-1 15,0 0-15,1-21 0,-1 0 0,0 0 16,0 0-16,0 0 0,22 0 0,-22 0 15,21 0-15,-21 0 0,22 0 0,-22-21 16,21 0-16,0-1 0,-20 22 16,20-42-16,-21 21 0,21 0 15,-20-22-15,20 22 0,-21-21 0,0 0 16,22-22-16,-22 22 0,0-1 16,21-20-16,-21 21 0,1-1 0,-1 1 15,0 0-15,0 20 0,0-20 0,-21 21 16,0 0-16,21 0 0,-21-1 15,0 1-15,0 42 32,-21 1-17,0-1-15,21 0 0,0 21 16,-21 1-16,21-22 0,-42 85 16,42-64-16,0 0 0,0 1 0,-22-1 15,22 0-15,0 1 0,0-1 16,0 0-16,0-21 0,0 22 0,0-22 15,0 0-15,0 0 0,0 0 0,22-21 16,-22 22-16,21-22 0,0 0 16,0 0-16,0 0 0,0 0 15,1 0-15,-1-22 0,0 1 0,0 0 16,0 0-16,0 0 0,1-22 0,-1 22 16,0-21-16,0 21 15,0-22-15,0 1 0,1 0 0,-1 21 0,21-43 16,-42 43-16,0 0 15,0 0-15,21 21 16,-21-22-16,0 44 16,0-1-1,0 0-15,-21 21 0,21-21 16,0 1-16,0 20 0,0-21 0,0 21 16,0-20-16,0-1 0,0 21 0,0-21 15,0 0-15,0 1 0,0-1 0,0 0 16,21-21-16,0 21 0,1-21 15,-1 0-15,0 0 0,0 0 16,0 0-16,0 0 0,1 0 16,-1-21-16,0 21 0,0-21 15,0 0-15,22-22 0,-22 22 0,0 0 16,0-21-16,0-1 0,0 22 0,22-21 16,-22 21-16,-21-22 0,21 22 0,-21 0 15,21 21-15,-21-21 0,0 42 31,0 0-31,-21 0 16,0 22-16,21-22 0,0 0 16,0 21-16,-21-21 0,21 1 0,0 20 15,0-21-15,0 0 0,0 0 0,0 1 16,0-1-16,0 0 0,0 0 16,21-21-16,0 0 15,0 0-15,0 0 16,1 0-16,-1-21 15,0 0-15,-21 0 0,0-1 16,0 1-16,0 0 0,0-21 16,0 21-16,0-22 0,0 22 0,0 0 15,0 0-15,0 0 0,0-1 0,0 1 16,0 0-16,0 0 0,0 0 16,0 0 30,21 21-46,0 0 0,0 0 16,1 0-16,-1 0 0,0 0 16,0 0-16,0 0 0,0 0 0,22 0 31,-43 21-31,21 0 0,0 0 0,-21 0 16,0 0-16,0 1 0,0-1 0,21 0 15,-21 0-15,0 0 0,0 0 16,0 1-16,0-1 0,0 21 0,0-21 15,0 0-15,0 1 0,21-1 16,-21 0-16,0 0 0,0 0 16,0 0-1,0-42 17,0 0-17,0 0-15,0 0 16,0 0-16,0-22 0,22 22 0,-1-21 15,-21 21-15,21-22 0,0 22 0,0-21 16,0-1-16,1 22 0,-1-21 0,21 21 16,0-22-1,1 22-15,-22 21 0,21 0 0,-21 0 0,1 0 16,20 21-16,-21 1 0,0-1 16,0 0-16,1 0 0,-1 21 15,0-20-15,-21 20 0,0-21 0,0 21 16,0-20-16,0 20 0,0-21 0,0 0 15,0 0-15,0 1 0,0 20 16,0-21-16,-21 0 0,0 0 16,-1-21-16,22-21 47,0 0-47,0-21 15,0 21-15,0-1 0,0-20 0</inkml:trace>
  <inkml:trace contextRef="#ctx0" brushRef="#br0" timeOffset="141936.04">8932 2773 0,'-21'0'0,"42"0"0,-63 0 0,21 0 16,0 0-16,-1 0 0,1 0 15,0 0-15,0 0 63,0 0-63,0 0 0,-1 0 16</inkml:trace>
  <inkml:trace contextRef="#ctx0" brushRef="#br0" timeOffset="142163.1">7408 2985 0,'-21'0'0,"42"0"0,-21 0 31,21 0-31,1 0 0,-1 0 16,21 0-16,0 0 0,1 0 0,20 0 15,-20 0-15,-1 0 0,0-22 0,1 22 16,-1 0-16,-21 0 0,0 0 16,0 0-16,1 0 0,-1-21 0,0 0 15</inkml:trace>
  <inkml:trace contextRef="#ctx0" brushRef="#br0" timeOffset="144387.93">11070 3387 0,'21'0'0,"-42"0"0,63 0 0,-42-21 16,22-1-16,-1 22 16,-21-21-16,21 0 0,0 0 15,0 0-15,0-22 0,1 22 0,-1-21 16,0 21-16,0-22 0,0 1 16,22 0-16,-22-1 0,21 1 15,-21-21-15,0 20 0,1 1 0,-1-22 16,0 22-16,-21-21 0,21 20 0,-21 1 15,0 0-15,0-1 0,0 22 16,0-21-16,-21 21 0,0 21 0,21-22 16,-21 1-16,-1 21 15,1 0-15,0 21 16,21 1-16,-21-1 0,21 21 0,0 0 16,-21 22-16,0-1 0,21-20 0,-22 41 15,22-20-15,-21-1 0,0 22 16,21-21-16,-21 20 0,21 1 15,-21 21-15,0-22 0,-1 1 0,1 0 16,0-1-16,0 22 0,0-21 0,-22 21 16,22 0-16,0-22 0,0 22 15,0-21-15,0-1 0,-1 1 0,1 0 16,0-1-16,21-20 0,0 21 0,0-22 16,0 1-16,0-22 0,0 21 15,0-20-15,0-1 0,21 0 0,-21-20 0,21-1 16,1 0-16,-1 0 0,0-21 15,0 0-15,0 0 0,0 0 16,22-21-16,-22 0 0,21 0 0,22-43 16,-22 22-16,-21-22 0,22 22 0,-1-22 15,0 1-15,1-1 0,-1 1 16,-21-22-16,21 1 0,-20 20 0,20-21 16,-21 1-16,-21-1 0,0 0 15,0 1-15,0 20 0,0 1 0,-21-1 16,-21 1-16,20 20 0,1 1 0,-21 0 15,0 21-15,20-22 0,-20 22 16,0 0-16,-1 21 0,1-21 0,0 0 16,21 21-16,-22 0 0,22 0 0,0 0 15,21-22-15,0 1 16,42 21-16,-21-21 16,1 0-16,20 21 0,0-21 15,1 0-15,20-22 0,-21 22 0,22 0 16,-1-21-16,1 20 0,-1-20 15,1 21-15,-1 0 0,-20 0 0,-1-1 16,0 1-16,-20 0 0,-22 0 0,0 0 16,0 0-16,-22 21 15,1 0-15,0 0 0,-21 0 16,21 0-16,-1 0 0,-20 0 0,21 0 16,0 21-16,0-21 0,21 21 0,0 0 15,-22 0-15,22 0 0,0 22 16,0-22-16,0 21 0,0-21 15,0 22-15,22-22 0,-1 21 0,0-21 16,-21 1-16,21-1 0,0 21 16,22-42-16,-22 21 0,0 0 0,0-21 15,21 0-15,-20 22 0,-1-22 0,21 0 16,-21 0-16,22 0 0,-22-22 0,21 22 16,0-21-16,1 0 15,-1 0-15,0 0 0,1 0 0,-1-22 0,0 22 16,1-21-16,-1 21 0,0-22 0,-20 22 15,20-21-15,-42 21 0,0-22 16,0 22-16,0 0 0,0 0 16,0 0-16,0-1 0,-21 22 0,0 0 15,-1-21-15,1 21 0,0 0 0,0 0 16,0 0-16,-22 21 0,22-21 16,0 22-16,0-1 0,0 0 0,0 0 15,-1 0-15,22 22 0,0-22 0,-21 0 16,21 21-16,0-21 0,0 1 15,0 20-15,0-21 0,0 0 0,0 0 16,21 1-16,1-22 0,-1 0 16,0 0-16,0 0 0,0 0 0,0 0 15,1 0-15,-1 0 0,85-85 32,-85 64-32,0-22 0,0 22 0,-21 0 15,0 0-15,21-21 0,-21 20 16,0 1-16,0 0 0,0 0 0,0 0 15,-21 42 17,21 0-32,0 0 0,0 0 15,0 1-15,0 20 0,0-21 0,0 0 16,0 0-16,0 1 0,0-1 0,21 0 16,0 0-16,1-21 0,-1 21 15,0-21-15,0 0 0,21 0 0,-20 0 16,20 0-16,-21 0 0,21 0 15,-20-21-15,20 0 0,-21 21 0,0-21 16,0 0-16,1-1 0,-1 1 16,0-21-16,-21 21 0,0 0 0,0-1 15,0-20-15,0 21 0,0 0 0,0 0 16,0-1-16,0 1 16,0 42-1,0 1-15,0-1 0,0 0 16,0 0-16,0 0 0,0 22 0,-21-22 15,21 21-15,0 0 0,-21-20 16,21 20-16,0-21 0,0 0 16,0 22-16,0-22 0,0 0 0,0 0 15,0-42 32,0 0-47,21 0 0,-21-1 0,21-20 16,-21 21-16,0-21 0,21 20 15,0-20-15,0 21 0,-21-21 0,22 20 16,-1-20-16,-21 21 0,21 0 0,0 0 16,0-1-16,0 22 0,1 0 15,-1 0-15,0 0 0,0 0 16,0 0-16,0 22 16,1-1-16,-22 0 0,0 21 0,0-21 15,21 1-15,-21 20 0,21-21 16,-21 21-16,0-20 0,0 20 0,0-21 15,0 0-15,0 0 0,0 1 0,0-1 16,0-42 15,0-1-15,0 1-16,0 0 0,21 0 0,0-21 16,-21 20-16,21-20 0,-21 21 0,22-21 15,-1 20-15,0-20 0,0 21 16,-21 0-16,21 0 0,0 21 15,1-22-15,-1 22 0,21 0 0,-21 0 16,22 22-16,-22-1 16,0 0-16,-21 0 0,21 0 0,0 0 15,-21 22-15,0-22 0,0 21 0,0-21 16,0 22-16,0-1 0,0-21 16,0 0-16,-21 1 0,0-1 15,21 0-15,0 0 0,0 0 16,-21-21-16,21-21 31,21 21-31,0-21 0,0 0 16</inkml:trace>
  <inkml:trace contextRef="#ctx0" brushRef="#br0" timeOffset="144778.69">14351 3112 0,'0'0'0,"0"21"0,0 0 16,21-21 0,0 0-1,0 0-15,1 0 0,-1 0 0,21-21 32,0 0-32,-20-1 0,-1 22 0,0-21 0,-21 0 15,0 0-15,0 0 0,21 0 0,-21-1 16,0 1-16,0 0 0,0 0 15,-21 21-15,0 0 0,0 0 16,-1 0-16,1 0 0,0 0 0,0 0 16,0 21-16,0 0 0,-1 22 0,1-22 15,0 0-15,21 21 0,0-21 16,-21 22-16,21-22 0,0 21 0,0 1 16,0-22-16,0 0 0,0 21 0,21-21 15,-21 1-15,21-22 0,0 21 0,1 0 16,-1-21-16,0 0 15,0 0-15,21 0 0,-20 0 16,-1 0-16,0 0 0,0-21 0,0 0 16,0-1-16,22 1 0,-22 0 0,0 0 15</inkml:trace>
  <inkml:trace contextRef="#ctx0" brushRef="#br0" timeOffset="145348.03">15007 2963 0,'21'-21'16,"-42"42"-16,42-63 0,-42 42 31,0 21-31,21 0 0,-21 1 16,21-1-16,-21 0 0,-1 42 15,1-20-15,0-1 16,21 0-16,-21 1 0,0-22 0,21 21 16,-21 1-16,21-22 0,0 0 0,0 0 15,0 0-15,0 0 0,0 1 0,21-22 31,0 0-31,0-22 0,-21 1 16,21 21-16,0-21 0,1 0 0,-1-21 16,0 20-16,0 1 0,0 0 0,0-21 15,1 21-15,-22-1 0,21 1 16,-21 42 15,0 1-31,0-1 0,0 0 16,0 21-16,0-21 0,0 1 15,0-1-15,0 0 0,0 0 0,0 0 16,0 0-16,21 1 0,-21-1 0,21-21 16,0 21-16,0-21 0,1 0 0,-1 0 15,0 0-15,0 0 0,0 0 16,0 0-16,1-21 0,-1 0 0,0 21 16,0-22-16,0-20 0,0 21 0,-21 0 15,22-22-15,-22 1 0,21 0 0,-21-1 16,0 1-16,0 0 15,0 21-15,0-22 0,0 22 0,0 0 16,0 0-16,-21 0 0,-1-1 0,1 22 16,0 0-1,0 0-15,21 22 16,0-1 0,21 0-1,0-21-15,0 0 0,1 21 0,-1-21 16,0 0-16</inkml:trace>
  <inkml:trace contextRef="#ctx0" brushRef="#br0" timeOffset="145751.78">15854 3048 0,'0'0'0,"21"-21"0,0 0 15,-21 0-15,0-1 0,0 1 16,0 0-16,0 0 16,-21 21-16,0 0 0,0 0 15,-1 0-15,1 0 0,0 21 16,0-21-16,0 21 0,0 0 0,-1 22 15,-20-22-15,21 0 0,0 21 0,0-20 16,-1 20-16,22 0 0,-21-21 16,21 22-16,0-1 0,-21 0 0,21-20 15,0 20-15,0-21 0,21 21 0,0-20 16,1-1-16,-1 0 0,21 0 0,-21-21 16,0 0-16,22 0 0,-1 0 15,-21 0-15,0 0 0,22 0 16,-22-21-16,0 21 0,0-42 0,0 20 15,1 1-15,-22-21 0,21 0 0,-21-1 16,0 1-16,0 0 0,0-1 0,0 1 16,0 21-16,-21-22 0,-1 22 15,1 0-15,21 0 0,-42 0 0,21 21 16,0 0-16,-1 0 0,1 0 0,0 0 16,-21 0-16,21 0 0,-1 0 15,1 0-15,21 21 0,0 0 16,21 0-1,1-21-15,-1 0 16,21 0-16</inkml:trace>
  <inkml:trace contextRef="#ctx0" brushRef="#br0" timeOffset="146187.94">16192 3006 0,'0'0'0,"0"-43"15,0 22-15,0 0 0,0 0 32,22 21-32,-1 0 0,0 0 15,0 21-15,0 0 0,0 0 16,1 1-16,20-1 0,-21 21 16,0-21-16,0 22 0,43 84 15,-64-85-15,0-21 0,0 21 16,0-20-16,0 20 0,0-21 0,0 0 15,0 0-15,0 1 0,0-1 16,-21-21-16,0 0 0,-1 0 16,22-21-1,0-1-15,0 1 16,0 0-16,0 0 0,0-21 16,0 20-16,0-20 0,22 0 15,-1-1-15,0 22 0,-21-21 0,21 0 16,0-1-16,0 22 0,1-21 0,-22 21 15,21-22-15,0 22 0,0 0 16,-21 0-16,21 0 0,0-1 0,1 1 16,-22 0-16,21 0 0,0 0 0,0 0 15,0-1-15,0 1 0,-21 0 16,22 0-16,-1 0 0,0 0 0,0-1 16,0 1-16</inkml:trace>
  <inkml:trace contextRef="#ctx0" brushRef="#br0" timeOffset="146884.28">17060 2286 0,'0'0'16,"0"-21"-16,0 0 0,0 0 16,-21 21 15,21 21-15,0 0-16,0 0 0,-21 21 0,21-20 15,-21 20-15,0 0 0,21 1 16,0-1-16,-22 21 0,1-20 0,0 20 15,21-20-15,-21-1 0,21 21 0,-21-20 16,0-1-16,21 0 0,0 1 16,0-1-16,0 0 0,-22 1 15,22-1-15,0-21 0,0 22 0,0-22 16,0 0-16,-21 0 0,21 0 16,0-42 15,0 0-31,0 0 0,0 0 15,0-1-15,21-20 0,1 21 0,-22-21 16,21-1-16,0 22 0,0-21 0,-21-1 16,21 22-16,0-21 0,1 21 15,-1-22-15,21 22 0,-21 0 0,0 0 16,1 0-16,-1 21 0,21 0 16,-21 0-16,0 0 0,1 0 15,-1 0-15,0 21 0,-21 0 0,0 0 16,0 0-16,0 1 0,0-1 15,0 0-15,-21 0 0,0-21 0,-1 21 16,1 0-16,0-21 0,0 0 16,-21 0-16,20 22 0,1-22 0,0 0 15,0 0-15,0 0 0,0 0 16,-1 0-16,1 0 31,21 21-15,0 0-16,0 0 0,0 0 15,0 0-15,21 1 16,1 20-16,-22-21 0,21 0 16,0 0-16,0 1 0,0-1 0,0 0 15,1 0-15,-1 0 0,0 0 0,0 1 16,21-1-16,-42 0 16,22-21-16,-1 21 0,0-21 46,-21-21-46,21 0 16,-21 0-16,21-1 16</inkml:trace>
  <inkml:trace contextRef="#ctx0" brushRef="#br0" timeOffset="147728.82">18817 3048 0,'0'0'0,"0"-21"0,21 21 0,-21-21 16,0 0-16,21 21 16,-21-22-16,0 44 31,-21-1-15,21 0-16,-21 0 0,21 0 15,0 0-15,0 1 0,0 20 16,0-21-16,0 0 0,0 0 0,0 1 15,0-1-15,0 0 0,0 0 0,0 0 16,0 0 0,0-42 31,0 0-32,0 0-15,0 0 16,0 0-16</inkml:trace>
  <inkml:trace contextRef="#ctx0" brushRef="#br0" timeOffset="148295.98">19283 2942 0,'0'0'0,"21"-21"16,0 0-1,0 0-15,-21 0 0,0-1 16,21 22-16,-21-21 0,22 21 0,-22-21 16,-22 21-1,1 0 1,0 0-16,0 21 0,0 0 16,0 1-16,-1-22 0,1 21 15,0 0-15,0 0 0,0 0 0,21 0 16,0 1-16,0-1 0,0 0 15,0 0-15,21 0 16,0-21-16,0 21 0,22-21 0,-1 22 16,-21-22-16,21 21 0,-20-21 0,20 0 15,-21 21-15,0-21 0,0 0 16,-21 21-16,0 0 0,0 0 16,-21-21-16,-21 0 15,21 22-15,0-22 0,-22 0 0,1 0 16,21 0-16,0 21 0,-22-21 15,22 0-15,0 0 16,21-21 0,0-1-1,0 1-15,0 0 0,0 0 0,0 0 16,0 0-16</inkml:trace>
  <inkml:trace contextRef="#ctx0" brushRef="#br0" timeOffset="148505.18">18986 2540 0,'0'0'0,"-21"-21"16,0 21 0,21-21-16,21 21 46,0 0-46,1 0 16,-1 0-16,0 0 0</inkml:trace>
  <inkml:trace contextRef="#ctx0" brushRef="#br0" timeOffset="149164.13">21632 2963 0,'0'-21'0,"0"0"15,21 0-15,-21 0 0,0 0 16,0-1-16,0 1 0,0 0 16,-21 21-16,0-21 0,0 21 15,0 0-15,-22 0 0,22 0 0,-21 21 16,0 0-16,-1 0 0,1 1 16,0-1-16,-1 0 0,1 21 0,21-21 15,-22 1-15,22-1 0,-21 21 0,21-21 16,21 0-16,0 1 0,-21-1 0,21 0 15,0 0-15,0 0 16,21 0-16,0-21 0,0 0 0,0 0 16,0 0-16,22 0 0,-22 0 15,21 0-15,1 0 0,-22-21 16,21 21-16,0-21 0,-20 0 0,20 0 16,0 0-16,-21-1 0,1 1 0,20-21 15,-21 21-15,0-22 0,0 1 0,1 21 16,-22-21-16,0 20 0,21 1 15,-21 0-15,-21 42 16,21 0 0,-22 1-16,22-1 0,-21 0 15,21 21-15,0-21 0,0 22 0,0-22 16,0 21-16,21-21 0,1 22 16,-1-22-16,0 0 0,21 21 0,1-20 15,-1-1-15,0 0 0,1-21 16,-1 21-16,0-21 0,1 0 0,-22 0 15,21 0-15,-21 0 0,22-21 0,-22 0 16,0 0-16,-21-1 0,21 1 16,-21 0-16,0 0 0,0 0 15,0 0-15,0-1 0,-21 22 0</inkml:trace>
  <inkml:trace contextRef="#ctx0" brushRef="#br0" timeOffset="152580.16">1651 5948 0,'0'21'16,"-21"-21"15,21-21-15,0 0-1,0 0-15,0-1 0,21 1 0,0 0 16,0-21-16,0 21 0,1-22 15,-1 1-15,0 0 0,0-22 0,0 22 16,0-22-16,1 1 16,-1 20-16,21-41 0,-42 20 0,21 1 15,0-1-15,1 1 0,-22-1 16,0 1-16,0 20 0,0 1 0,0 21 16,0-21-16,0 20 0,-22 22 15,1 22 1,0-1-16,21 21 0,-21 0 0,0 22 15,21-1-15,0 1 0,-21 21 16,21-22-16,-22 22 0,22-22 0,0 22 16,-21-22-16,21 1 0,0 21 15,0-43-15,0 21 0,21-20 0,1-1 16,-1 0-16,0-20 0,0 20 16,21-42-16,-20 21 0,20-21 15,-21 0-15,21 0 0,1 0 16,-1 0-16,22-21 0,-22 0 0,0 0 15,22-22-15,-22 22 0,0-21 0,22-1 16,-22 1-16,1-21 0,-1 20 16,0-20-16,1 20 0,-22-20 0,0-1 15,21 1-15,-21-1 0,-21 1 16,22-1-16,-22 22 0,21-21 0,-21 20 16,0 1-16,0 21 0,0-22 0,0 22 15,-21 42 16,-1 22-31,22-1 0,-21 0 16,0 22-16,21-22 0,-21 22 0,0-1 16,21 1-16,-21-1 0,21-20 0,-22 20 15,22 1-15,0-1 0,0-21 16,0 1-16,0-1 0,0 0 0,22 1 16,-1-22-16,0 0 0,0-21 15,0 21-15,0-21 0,22 0 0,-22 0 16,21 0-16,-21-21 0,22 0 15,-22 21-15,21-42 0,-21 20 0,22 1 16,-22-21-16,21 21 0,-21-22 0,1 1 16,-1 21-16,0-21 0,-21 20 15,21 1-15,-21-21 0,0 21 16,0 0-16,0 42 31,0 0-31,-21 0 16,21 21-16,-21-20 0,21-1 0,0 0 15,0 21-15,-21-21 0,21 1 16,-22-1-16,1 21 0,21 0 16,0-20-1,0-44 1,0 1 0,0 0-16,21 0 15,1 0-15,-22-22 0,21 22 0,0 0 16,0-21-16,0 21 0,0-22 0,1 22 15,-1 0-15,0 0 0,21 0 16,-21 21-16,1-22 0,-1 22 0,0 0 16,0 22-16,-21-1 15,0 0-15,0 0 16,0 0-16,0 0 0,0 1 0,0-1 16,0 21-16,0-21 0,0 0 15,0 22-15,0-22 0,0 0 0,21 0 16,0 0-16,1-21 0,-1 22 15,0-22-15,0 0 16,0 0-16,0 0 0,1 0 0,20 0 16,-21 0-16,0 0 0,0-22 0,1 1 15,-1 0-15,0 0 0,0 0 16,0 0-16,0-1 0,-21-20 0,0 21 16,22-21-16,-22 20 0,0 1 0,0 0 15,0-21-15,0 21 16,0-1-16,-22 22 15,22 22 1,-21-1 0,21 0-16,-21 0 0,21 0 15,0 0-15,0 22 0,0-22 0,0 0 16,0 21-16,0-20 0,0-1 16,0 21-16,21-21 0,0 0 0,-21 1 15,22-22-15,-1 21 0,0-21 0,0 21 16,0-21-16,22 0 0,-22 0 15,21 0-15,0-21 0,-20 0 0,20 21 16,0-22-16,1 1 0,-1 0 0,-21 0 16,21-21-16,1 20 0,-22-20 0,0 21 15,0-21-15,0-1 0,1 22 16,-1-21-16,0-1 0,0-20 16,-21 21-16,21-1 0,-21 1 0,21 0 15,-21-1-15,0 22 0,0 0 16,0 0-16,0 0 0,0-1 0,-21 22 31,0 22-31,0-1 0,21 0 16,0 21-16,-21 1 0,0-1 0,21 0 15,0 22-15,-22-1 0,1 1 0,0-1 16,21 1-16,-21-1 0,21 22 16,0-22-16,-21 22 0,21-21 0,-21 20 15,21-20-15,-22 20 0,22 1 0,0-21 16,0 20-16,-21 1 0,0 0 15,21-22-15,-21 22 0,21-22 16,0 1-16,0-22 0,0 0 0,0 1 16,0 20-16,0-42 0,0 1 15,21-22-15,0 0 16,0 0-16,1-22 0,20 1 16,-21 0-16,0-21 0,22 21 0,-22-22 15,0 1-15,0 0 0,0-1 16,0-20-16,1-1 0,-22-42 15,0 43-15,0-1 0,0 1 0,0 21 16,-22-22-16,1 22 0,0-1 16,0 1-16,0 0 0,-22 21 0,22-1 15,-21 1-15,21 0 0,-22 0 0,22 21 16,-21-21-16,21 21 0,0-21 16,-1 21-16,22-22 0,0 1 15,0 0 1,22 0-16,20 0 15,-21 21-15,21-21 0,1-1 0,-1 1 16,0 0-16,22 0 0,-22 0 16,1 0-16,-1-22 0,0 22 0,1 0 15,-1 0-15,-21-22 0,0 22 0,0 0 16,1 0-16,-22-21 0,21 20 16,-21 1-16,0 0 0,0-21 15,0 21-15,0-1 0,0 1 16,0 0-16,-21 21 15,-1 21 1,22 0-16,0 1 16,-21 20-16,21-21 0,-21 0 0,21 22 15,0-22-15,0 0 0,0 21 0,0-21 16,0 1-16,0-1 0,0 0 16,0 0-16,0 0 0,21 0 0,0 1 15,1-22-15,-1 0 0,0 0 16,21 0-16,-21 0 0,1 0 15,-1 0-15,0-22 0,21 22 16,-21-21-16,1 0 0,20 0 0,-21 0 16,0 0-16,0-1 0,1 1 15,-1 0-15,0 0 0,0 0 0,-21-22 16,0 22-16,0 0 16,0 0-16,0 0 15,-21 21 1,0 0-1,0 0-15,21 21 16,-22 0-16,1 0 0,21 0 0,0 1 16,0-1-16,0 0 0,0 0 15,0 0-15,0 0 0,0 1 0,0-1 16,21 0-16,-21 0 0,22 0 16,-1 0-16,0-21 0,21 22 0,-21-22 15,22 0-15,-22 0 0,21 0 0,1 0 16,-1 0-16,0 0 0,22 0 15,-22-22-15,22 22 0,-22-21 0,0 0 16,1 0-16,-1 0 0,0 0 0,1-1 16,-22 1-16,21 0 0,-21 0 15,0 0-15,1 0 0,-22-1 0,0 1 16,21-21-16,-21 21 0,0 0 0,0-1 16,0 1-16,0 0 15,-21 0-15,-1 21 16,1 0-16,0 0 0,0 0 15,0 0-15,0 21 0,-1 0 16,1 0-16,0 1 0,0-1 0,21 0 16,0 0-16,-21 21 0,21-20 15,0-1-15,0 0 0,0 0 0,0 0 16,0 0-16,0 1 0,0-1 0,21-21 16,0 21-16,0-21 15,0 0-15,1 0 0,-1 0 16,0 0-16,0-21 0,0 0 15,0-1-15,1 22 0,-1-21 0,0 0 16,-21-21-16,21 21 0,0-22 16,0 1-16,1 0 0,-1-1 0,0-20 15,-21 20-15,21-20 0,0-1 0,0 22 16,-21-21-16,22-1 0,-22 22 0,21-1 16,-21 1-16,0 21 0,0 0 15,0-22-15,0 22 0,0 0 16,-21 42-1,-1 0-15,1 1 16,21-1-16,0 0 0,-21 21 16,21 1-16,-21-1 0,21 21 0,-21-20 15,21 84-15,0-85 16,0 22-16,0-22 0,0 21 0,0-20 16,0-1-16,0 0 0,0 1 0,0-22 15,21 0-15,-21 21 0,21-20 0,0-1 16,0 0-16,1-21 15,-1 0-15,0 0 0,0 0 16,0 0-16,0 0 0,1-21 16,-1 0-16,0-1 0,0 1 15,-21 0-15,0 0 0,21 0 0,-21 0 16,21-43-16,-21 43 16,0-21-16,0-1 0,0 22 0,0-21 15,-21-1-15,0 1 0</inkml:trace>
  <inkml:trace contextRef="#ctx0" brushRef="#br0" timeOffset="152777.48">5927 4847 0,'0'0'0,"-22"0"0,-20 0 0,21 0 16,0 0-16,0 0 0,21 21 15,-22-21-15,1-21 63,0 0-63</inkml:trace>
  <inkml:trace contextRef="#ctx0" brushRef="#br0" timeOffset="152936.23">4657 4953 0,'0'0'16,"-43"21"-16,-20 22 16,42-43-16,-1 21 0,1-21 0,0 0 15,21 21-15,-21-21 0,0 0 16,21 21 0</inkml:trace>
  <inkml:trace contextRef="#ctx0" brushRef="#br0" timeOffset="157441.14">8805 5080 0,'0'-21'0,"0"42"0,0-63 0,0 21 16,0-1-16,0 1 16,0 0-16,0 0 0,-21 0 15,0 0-15,0-1 0,21 1 0,-21 0 16,-1 0-16,1 0 0,-21 21 15,21-21-15,0 21 0,-1 0 0,-20 0 16,21 0-16,0 0 0,-22 21 16,22 0-16,0 0 0,-21 21 15,21 1-15,-1-1 0,-20 0 0,42 1 16,-21 20-16,0-20 0,0-1 0,21 0 16,-22 22-16,22-22 0,0-21 0,0 22 15,0-1-15,0-21 0,0 0 16,22 0-16,-1 1 0,0-1 0,0-21 15,0 0-15,0 0 0,1 0 0,-1 0 16,21 0-16,-21 0 0,0-21 16,22-1-16,-22 1 0,21 0 0,1-21 15,-22 21-15,21-1 0,0-20 0,-20 0 16,20-1-16,-21 1 0,21 0 16,-20-1-16,-1 1 0,0-21 15,0 41-15,0-20 0,-21 0 0,0 21 16,21-1-16,-21 1 0,0 0 15,0 42 1,0 0-16,0 1 16,0-1-16,0 0 0,0 21 0,0 1 15,-21-1-15,21-21 0,0 21 16,0 1-16,0-1 0,0-21 0,0 22 16,0-22-16,0 0 0,0 21 0,0-21 15,21 1-15,1-22 0,-22 21 16,21 0-16,0-21 0,0 0 0,0 0 15,0 0-15,1 0 0,-1 0 16,0 0-16,0-21 0,0 21 0,0-21 16,22-1-16,-22 1 0,0 0 0,0-21 15,0 21-15,1-22 0,-22 22 16,0-21-16,21 21 0,-21-22 0,0 22 16,0 0-16,0 0 0,0 0 0,0-1 15,-21 22-15,-1 0 16,1 0-1,42 0 17,1 0-32,-1 0 15,0 0-15,0 0 0,0-21 0,0 21 16,1 0-16,-1-21 0,0 21 0,0-21 16,0 21-16,0 0 0,1 0 0,-1 0 31,-21 21-16,0 0-15,0 0 0,0 1 16,0-1-16,0 21 0,0-21 16,0 0-16,0 1 0,0 20 0,0-21 15,0 0-15,0 0 0,0 1 0,21-1 16,-21 0-16,0 0 0,21 0 16,-21 0-16,21-21 0,0 22 0,1-22 15,-1 0-15,0 0 16,0 0-16,0 0 0,0 0 0,1 0 15,-1 0-15,0-22 0,0 1 0,21 0 16,-20 0-16,-1 0 0,0 0 16,0-1-16,21-20 0,-20 21 0,-1-21 15,0 20-15,0-20 0,0 21 0,0-21 16,1 20-16,-1 1 0,-21 0 0,21 0 16,0 21-16,0 0 15,-21 21 1,21 0-16,-21 0 15,0 1-15,0-1 16,22-21-16,-1 0 31,-21-21-15,0-1 0,0 1-16,0 0 15,0 0-15,0 0 0,0 0 16,0-1-16,-21 22 15,-1 0-15,1 0 16,0 0 0,0 0-16,21 22 0,0-1 0,-21 0 15,0 0-15,-1 0 0,22 22 0,-21-22 16,21 21-16,-21-21 0,21 22 0,0-22 16,0 0-16,-21 21 0,21-21 15,0 1-15,0-1 0,0 21 0,0-21 16,21-21-16,0 21 0,0 1 0,1-1 15,20-21-15,-21 0 0,21 0 0,-20 0 16,20 0-16,0 0 0,-21 0 16,22 0-16,-1 0 0,0-21 0,-20-1 15,20 1-15,-21 0 0,21 0 16,-20 0-16,-1-22 0,0 22 0,0-21 16,0 0-16,0-22 0,1 22 0,-1-22 15,-21 22-15,0-22 0,21 22 16,-21 0-16,21-1 0,-21 1 0,0 21 15,0-21-15,0 20 0,0 1 0,0 0 16,-21 21 0,0 0-16,0 21 15,-1 0-15,22 1 0,-21 20 16,0-21-16,21 21 0,-21 1 0,21 20 16,-21-20-16,21-1 0,0 21 15,-21-20-15,21-1 0,-22 22 0,22-22 16,0 0-16,-21-21 0,21 22 15,0-1-15,0-21 0,0 0 0,0 1 16,0-1-16,0 0 16,21-21-1,1 0-15,-22-21 16,21 0-16,0 21 0,-21-22 0,21 1 16,0 0-16,0 0 0,-21-21 15,22 20-15,-1 1 0,0 21 16,-21-21-16,0 0 0,21 21 0,0 0 15,0 21 17,-21 0-32,0 0 0,0 1 15,0-1-15,22 0 0,-22 0 0,0 0 16,0 0-16,21 1 0,-21-1 0,21-21 16,-21 21-16,21-21 0,0 0 0,-21 21 15,21-21-15,1 0 0,-1 0 16,0 0-16,0 0 0,21 0 0,-20-21 15,-1 0-15,0 21 0,0-21 0,21-1 16,-20 1-16,-1 0 0,-21 0 16,21 0-16,0-22 0,0 22 0,-21 0 15,21-21-15,-21 21 0,0-1 0,0 1 16,22 0-16,-22 0 16,0 42-1,0 0 1,-22 0-16,1 1 0,21 20 15,0-21-15,0 0 0,0 0 0,0 1 16,0-1-16,0 0 0,0 21 16,0-21-16,0 1 0,0-1 0,0 0 15,21-21-15,-21 21 0,22 0 0,-1-21 16,0 0-16,0 0 0,0 0 0,0 0 16,1 0-16,20 0 0,-21 0 0,0 0 15,0-21-15,1 0 0,-1 0 0,0 21 16,-21-43-16,21 22 15,0 0-15,0 0 0,1-21 0,20 20 16,-21-20-16,0 21 0,0 0 0,1 0 16,-1-1-16,0 1 0,-21 0 15,21 21-15,0 0 16,-21 21 0,0 0-1,0 1 1,21-22 15,1 0-15,-22-22-16,0 1 15,0 0-15,0 0 16,0 0-16,0 0 16,-22 21-1,1 0 1,0 0-16,0 0 0,21 21 15,-21 0-15,0 0 0,-1 0 0,1 0 16,0 1-16,21-1 0,0 0 16,-21 21-16,21-21 0,-21 1 0,21-1 0,0 0 15,0 21-15,0-21 0,0 1 16,0-1-16,21 0 0,0-21 16,0 21-16,0 0 0,1-21 0,-1 0 15,0 0-15,0 0 0,21 0 0,-20 0 16,20 0-16,-21 0 0,21 0 0,-20-21 15,-1 21-15,21-21 0,-21 0 0,0 0 16,1-22-16,-1 22 0,0-21 16,0-1-16,0 1 0,0 0 0,1-22 15,-22 1-15,42-64 0,-42 84 16,0-20-16,21-1 0,0 22 16,-21-21-16,21 20 0,-21 1 0,0-22 15,0 43-15,0 0 0,0 0 16,0 42-1,-21 0 1,0 0-16,21 22 16,-21-22-16,21 21 0,0 1 0,-21-1 15,0 0-15,21 1 0,-22-1 0,22 21 16,-21-20-16,21 63 0,0-64 16,0 0-16,0 1 0,0-1 15,0 0-15,0-21 0,0 22 0,0-22 16,21 0-16,1 0 0,-1 0 0,0-21 15,0 0-15,0 0 0,0 0 16,1 0-16,20 0 0,-21 0 16,0-21-16,0 21 0,1-21 15,-1 0-15,0 0 0,0 0 0,0-22 16,0 22-16,1 0 0,-1-21 0,-21 20 16,21-41-16,-21 21 15,0 20-15,-21 22 16,0 22-1,-1-1-15,22 0 0,-21 0 16,21 0-16,0 22 0,-21-22 0,21 0 16,0 0-16,0 21 0,0-20 0,0-1 15,0 0-15,0 0 0,21 0 16,-21 0-16,21-21 0,1 22 16,-1-22-16,0 0 0,0 0 0,0 0 15,22 0-15,-22 0 0,0 0 16,0-22-16,0 1 0,0 21 0,1-21 15,-1 0-15,0 0 0,0-22 16,0 22-16,-21 0 0,21 0 16,1-43-16,-1 43 0,-21 0 0,0 0 15,0 0-15,21 21 0,-21-21 16,0 42 15,0 0-31,21-21 0,-21 21 0,0 0 16,0 0-1,21-21 17,0 0-17,-21-21-15,0 0 0,0 0 16,0 0-16,0 0 16,-21 21 15,21 21-16,0 0-15,0 0 0,-21 0 0,21 0 16,-21 1-16,21-1 0,0 0 16,0 21-16,0-21 0,0 1 15,0-1-15,0 21 0,0-21 0,0 0 16,0 1-16,21-1 0,-21 0 0,21 0 16,0 0-16,1 0 0,-1-21 15,0 0-15,0 0 0,0 0 0,0 0 16,22-21-16,-22 0 15,0 21-15,0-21 0,0 0 16,22 0-16,-22-22 0,21 22 0,-21-21 16,22-1-16,-22 1 0,21-21 0,-21-1 15,1 1-15,41-64 0,-42 63 16,0-21-16,1 22 0,-1-1 16,0 22-16,-21-21 0,0 20 0,0 1 15,0 21-15,0-22 0,0 22 16,-21 21-16,0 0 0,-1 0 0,1 0 15,0 21-15,0 22 0,0-22 16,0 21-16,-1-21 0,1 22 0,0-1 16,0 22-16,0-22 0,0 85 15,21-85-15,0 22 0,0 42 16,0-43-16,0-21 0,0 1 0,0 20 16,0-42-16,0 22 0,0-1 15,0-21-15,21 0 0,0 1 0,0-1 16,0 0-16,0-21 15,1 0-15,-1 0 0,0 0 0,0 0 16,21-21-16,-20 0 0,-1-1 16,0 1-16,0 0 0,0 0 15,0 0-15,22-43 0,-22 43 16,-21-42-16,21 41 0,-21 1 16,0 0-16,21 0 0,-21 42 31,0 0-16,0 0-15,0 1 0,-21 20 16,21-21-16,0 0 0,0 0 0,0 1 0,0 20 16,0-21-16,0 0 0,0 0 15,0 1-15,0-1 0,0 0 16,0 0-16,21-21 0,0 0 16,1 0-16,-1 0 15,0 0-15,0-21 0,0 21 16,-21-21-16,21 0 0,1-1 0,-1 1 15,0 0-15,21-21 0,-21 21 16,-21-1-16,22 1 0,20-21 16,-42 21-1,21 21-15,-21 21 16,0 0 0,0 0-16,0 0 0,0 1 15,0-1-15,0 0 16,0 0-16,0 0 0,0 0 31,21-21-15,-21 22-16,21-22 15,1 0-15,-1 0 0,0 0 16,0 0-16,0-22 0,0 1 16,1 0-16,-1 21 15,0-21-15,-21 0 0,21 21 0,0-21 16,0-1-16,1 1 0,-22 0 15,21 21-15,-21-21 0,21 21 16,-21-21-16,-21 42 31,0-21-15,21 21-16,-22 0 0,22 0 16,0 1-16,0-1 0,-21 0 0,21 0 15,0 0-15,0 0 0,0 1 0,0-1 16,0 0-16,0 0 15,21-21 1,1 0-16,-1 0 16,0-21-16,0 0 15,-21 0 1,21 21-16,-21-22 0,0 1 0,0 0 16,0 0-16,0 0 0</inkml:trace>
  <inkml:trace contextRef="#ctx0" brushRef="#br0" timeOffset="157716.53">14097 4847 0,'0'0'0,"-42"0"0,-1 0 0,1 0 0,21-21 15,0 21-15,-1 0 0,22-21 16,0 0-16,22 21 0,-1 0 15,0 0-15,21-21 0,1 21 16,-1 0-16,0 0 0,1-22 0,-1 22 16,0 0-16,-21-21 0,22 21 0,-22-21 15,0 21-15,0-21 0,0 21 0,-21-21 16,22 21-16,-22-21 0,0-1 16,-22 1-16,1 21 15,0-21-15,-21 21 0,-1 0 0,1-21 16</inkml:trace>
  <inkml:trace contextRef="#ctx0" brushRef="#br0" timeOffset="157933.12">12594 4741 0,'0'0'15,"0"22"-15,42-22 16,-20 0-16,-1 0 15,21 0-15,0 0 0,1 0 16,-1 0-16,0 0 0,-20 0 0,20 0 16,-21-22-16,0 22 0,-21-21 15,0 0-15,0 0 16,-21 0-16,0 21 0,-21-21 16</inkml:trace>
  <inkml:trace contextRef="#ctx0" brushRef="#br0" timeOffset="158083.84">12213 4593 0,'0'0'0,"-21"0"0,0 0 15,21 21-15,0 1 47,21-22-47</inkml:trace>
  <inkml:trace contextRef="#ctx0" brushRef="#br0" timeOffset="161243.81">16891 4551 0,'21'0'15,"-21"21"-15,21-42 94,0 21-78,-21-21-1,22 21-15,-22-21 16,21 21 0,-21-22-1,21 22-15,-21-21 16,21 21-16,-21-21 16,0 0-16,21 21 0,-21-21 15,0 0-15,0-1 16,0 1-16,-21 21 15,0 0-15,0 0 16,0 0-16,-1 0 0,1 0 0,0 21 16,0 1-16,-21-1 0,20 0 0,1 21 15,0-21-15,-21 22 0,21-1 16,-1 0-16,1 22 0,21-22 16,-21 1-16,21-1 0,0 21 0,0-20 15,0-1-15,0-21 0,0 22 0,0-22 16,21 21-16,0-21 0,1-21 15,20 21-15,-21 1 0,21-22 0,-20 0 16,20 0-16,0 0 0,1 0 0,-1-22 16,0 22-16,1-21 0,-1 0 0,0 0 15,1 0-15,-1 0 0,0-22 16,-21 22-16,22-21 0,-22 21 0,0-22 16,0 22-16,0 0 0,1-21 0,-22 20 15,0 1-15,0 0 0,0 42 47,-22 0-47,22 1 0,-21-1 16,0 0-16,21 21 0,0-21 0,0 1 15,-21-1-15,21 0 0,0 21 16,0-21-16,0 1 0,0-1 16,0 0-16,21-21 0,0 0 0,0 0 15,1 0-15,-1 0 0,0 0 16,0 0-16,0 0 0,22-21 0,-22 21 15,0-21-15,0-1 0,-21 1 16,21 0-16,-21 0 0,0 0 16,0-22-16,0 22 0,-21 0 15,0-21-15,21 21 0,-21-1 0,0-20 16,-1 21-16,1 0 0,0 21 0,-21-43 16,21 22-16,-1 0 15,22 0 1,22 0-16,-1 21 0,0-21 15,0 21-15,21 0 0,1-22 0,-22 22 16,21 0-16,1 0 0,-22 0 0,21 0 16,0 0-16,-20 0 0,20 0 15,-21 22-15,21-1 0,-20 0 0,20 0 16,-21 0-16,0 0 0,-21 1 16,21-1-16,1 21 0,-22-21 15,0 0-15,0 22 0,0-22 16,0 0-16,0 0 0,0 0 0,0 22 15,0-22-15,0 0 0,0 0 0,0 0 16,0 1-16,-22-22 16,22 21-16,0-42 31,0-1-15,0 1-16,0 0 0,0-21 15,22 21-15,-1-22 0,-21 1 0,21 0 16,0-1-16,0 22 0,0-21 0,1-1 15,20 1-15,-21 21 0,0-21 16,22 20-16,-22 1 0,0 0 16,0 21-16,0 0 0,0 0 0,1 0 15,-1 0-15,0 0 0,-21 21 0,0 0 16,21 1-16,-21-1 0,21 0 0,-21 21 16,0-21-16,0 22 0,0-1 15,0-21-15,0 64 0,0-43 16,0-21-16,0 22 0,21-22 0,-21 0 15,22 21-15,-22-20 0,21-1 16,0-21-16,-21 21 0,21-21 0,0 0 16,0 0-16,1 0 0,-1 0 15,0 0-15,0 0 0,0 0 0,0-21 16,22 0-16,-22-1 0,0 1 0,0 0 16,0-21-16,1-1 0,-22 22 15,21-21-15,0 0 0,-21-1 0,21 1 16,-21 21-16,0-22 0,0 22 0,0 0 15,0 0-15,0 0 0,-21 21 16,0 0-16,0 0 0,-1 0 16,22 21-16,-21-21 0,21 21 15,0 0-15,0 0 0,0 1 0,0 20 16,0-21-16,0 0 16,0 22-16,0-22 0,21 21 0,-21-21 15,0 22-15,22-22 0,-22 0 0,21 0 16,-21 0-16,0 0 0,0 1 0,0-1 15,-21-21 1,-1 0 0,1 0-16,0-21 0,0 21 15,21-22-15,-21 1 0,0 21 16,-1 0-16,22-21 16,0 42 15,22 0-31,-1-21 15,0 22-15,0-22 16,0 0-16,0 21 0,1-21 16,-1 0-16,0 0 0,0 0 0,0 0 15,0 0-15,1 0 0,20 0 0,-21 0 16,0 0-16,22-21 0,-22-1 0,21 22 16,-21-21-16,0 0 0,1 0 15,20-21-15,-21 20 0,0 1 0,0-21 16,-21 0-16,43-1 0,-43 1 15,0 21-15,0-22 0,0 22 16,0 0 0,-21 42-1,-1 0 1,1-21-16,21 22 0,0-1 0,-21 0 16,21 0-16,0 21 0,-21-20 15,21-1-15,0 0 0,0 21 0,0-21 16,0 1-16,0-1 0,21 0 0,0 0 15,-21 0-15,21-21 0,1 21 0,-1-21 16,0 0-16,0 0 0,43 0 16,-43 0-16,21 0 0,-21 0 15,22-21-15,-22 21 0,21-21 0,0 0 16,-20 0-16,20-22 0,-21 22 0,21 0 16,-20 0-16,-1-21 15,0 20-15,0 1 0,-21 0 16,0 0-16,-21 21 15,0 0 1,0 0-16,21 21 0,-22-21 16,22 21-16,0 0 0,0 1 15,0 20-15,0-21 0,0 0 0,0 0 16,22 22-16,-22-22 0,0 0 0,21 0 16,-21 0-16,0 1 0,0-1 0,0 0 15,0 0-15,-21-21 47,21-21-47,-22 21 0,22-21 16,-21 21-16,21-21 0,-21-1 15,0 22 1,21 22 15,21-1-31,0-21 0,0 21 16,1-21-16,-1 0 0,0 21 15,0-21-15,0 0 0,22 0 0,-22 0 16,0 0-16,21 0 0,-21 0 16,22 0-16,-22 0 0,21-21 0,1 0 15,-22 0-15,0-1 0,21 1 0,-21-21 16,22 0-16,-22-1 0,21 1 16,1-43-16,-22 22 0,21-1 15,-21 22-15,-21-22 0,21 22 16,1-21-16,-22 20 0,21 1 0,-21 0 0,0-1 15,0 22-15,0 0 0,0 0 16,0 0-16,-21 42 16,21 0-1,-22 0-15,1 21 0,0 1 16,21-22-16,-21 21 0,0 1 16,21-1-16,-21 85 15,-1-64-15,22-20 0,0-1 0,0 0 16,0 1-16,0-1 0,0 22 15,0-22-15,0-21 0,22 0 16,-1 0-16,-21 1 0,21-1 0,0 0 16,0-21-16,0 0 0,1 0 15,-1 0-15,0 0 0,0 0 16,0-21-16,0 0 0,1 21 16,-22-22-16,21 1 0,0 0 0,0 21 15,-21-21-15,21 0 0,-21 0 0,21-1 16,1 1-16,-22-21 0,0 21 15,0 0-15,0-1 0,0 1 0,0 0 16</inkml:trace>
  <inkml:trace contextRef="#ctx0" brushRef="#br0" timeOffset="161472.49">20553 4509 0,'-21'0'15,"42"0"-15,-42-22 16,42 22-16,0 0 15,0-21-15,21 21 0,1-21 0,-22 21 16,42 0-16,-20 0 0,-1-21 16,0 0-16,-20 21 0,20 0 15,-21-21-15,21 21 0,-42-22 0,22 22 16,-22-21-16,0 0 16,-22 21-16,1-21 15,0 21-15,-21 0 0,21-21 16,-22 21-16,-20 0 0</inkml:trace>
  <inkml:trace contextRef="#ctx0" brushRef="#br0" timeOffset="161641.67">19960 4360 0,'0'0'0,"-21"22"16,0-22-1</inkml:trace>
  <inkml:trace contextRef="#ctx0" brushRef="#br0" timeOffset="162679.78">22415 4551 0,'0'0'0,"22"-21"0,20 0 16,-42-1-16,-21 22 31,-22 0-31,22 0 0,0 0 0,-21 22 15,21-1-15,-1 0 0,1 0 0,0 21 16,0-20-16,0-1 0,21 21 0,0 0 16,0-20-16,-21-1 0,21 21 15,0-21-15,0 0 0,0 1 16,21-1-16,0-21 0,0 21 16,21-21-16,-20 0 0,-1 0 0,21 0 15,0-21-15,-20 0 0,20-1 16,0 1-16,-21 0 0,22 0 0,-22-21 15,0 20-15,-21-20 0,0 21 0,0-21 16,0-1-16,0 1 0,-21 0 16,0-1-16,0 22 0,-22-21 0,1 21 15,21-1-15,-22 1 0,1 0 0,21 0 16,0 21-16,0 0 0,21-21 16,21 21-1,0 0-15,21 0 0,1 0 16,20 0-16,1 0 0,-1 0 0,1 0 15,-1-21-15,1 21 16,-1-22-16,1 22 0,-1-21 0,1 21 16,-22-21-16,0 0 0,-21 21 0,1-21 15,-1 0-15,-21-1 16,0 1-16,-21 21 16,-1 0-16,1 0 0,0 0 15,0 21-15,21 1 0,-21-1 16,0 0-16,-1 21 0,1 1 0,0-1 15,0 0-15,0 22 0,21-22 0,-21 22 16,-1-1-16,22 1 0,0-1 16,-21 1-16,21-1 0,-21 22 15,21-1-15,-21-20 0,21 21 0,-21-1 16,21 1-16,0 0 0,-21-1 0,21 1 16,-22 21-16,1-22 0,21 1 0,0 0 15,-21-1-15,0 1 0,21-21 0,-21 63 16,21-64-16,0-21 0,-21 43 15,21-43-15,-22 1 0,1-22 16,21 0-16,-21-21 0,0 0 16,0 0-16,0 0 0,-1 0 15,1-21-15,0 0 0,0 0 0,0-22 16,0 1-16,-1 0 0,1-22 0,21 22 16,0-22-16,0 1 0,0-22 15,0 0-15,0 1 0,0-1 0,0 0 16,21 1-16,1-1 0,-1 0 15,0 1-15,21-1 0,-21 22 0,1-22 16,-1 21-16,21 1 0,-21-1 16,22 1-16,-22 21 0,21-22 0,0 22 0,-20 21 15,20-22-15,-21 1 0,21 21 16,1 0-16,-1-1 0,-21 1 0</inkml:trace>
  <inkml:trace contextRef="#ctx0" brushRef="#br0" timeOffset="164699.6">23897 4170 0,'0'0'0,"0"-21"0,-21 0 16,21-1-16,-21 1 0,0 21 15,21-21-15,-22 21 0,1 0 16,0 0-16,0 21 0,0-21 0,0 43 15,21-22-15,-22 0 0,1 21 16,0 1-16,0-22 0,0 21 0,0 0 16,21 1-16,0-1 0,-22-21 15,22 22-15,0-22 0,0 21 0,0-21 16,0 0-16,0 1 0,0-1 16,22 0-16,-1 0 0,0-21 0,0 0 15,21 21-15,-20-21 0,20 0 0,0 0 16,-21 0-16,22 0 0,-1-21 0,-21 0 15,22 0-15,-22 0 0,0-22 16,21 22-16,-21-21 0,1-1 0,-1 1 16,0-21-16,0 20 0,0-20 0,0-1 15,-21 1-15,0-1 0,22 1 16,-22 20-16,21 1 0,-21 0 16,0-1-16,0 1 0,0 21 0,0 0 15,0 0-15,-21 21 16,-1 21-16,1-21 15,21 42-15,-21-21 0,21 0 0,-21 22 16,21-1-16,-21 0 0,21 22 0,-21-22 16,21 1-16,-22 20 0,22-21 15,0 1-15,0 20 0,0-20 0,0-1 16,0 0-16,0 1 0,0-1 16,0-21-16,22 0 0,-1 22 0,0-22 0,0 0 15,0 0-15,0-21 0,22 21 16,-22-21-16,0 0 0,0 0 0,22 0 15,-22 0-15,0-21 0,0 21 16,0-21-16,0 0 0,1 0 0,-1-1 16,0-20-16,-21 21 0,21-21 15,-21-64 1,0 85-16,0-1 0,0 1 0,-21 21 16,0 0-1,0 0-15,-1 0 16,1 21-16,0 1 0,0-1 0,0 0 15,0 0-15,21 0 0,0 22 0,0-22 16,0 0-16,0 0 0,0 0 16,0 0-16,0 1 0,0-1 15,0 0-15,0 0 0,21-21 16,0 0-16,0 0 0,0 0 16,0 0-16,1 0 0,-22-21 15,21 0-15,0 0 0,-21-1 16,21 1-16,0 0 0,-21 0 0,0 0 15,21 0-15,1-22 0,-22 22 0,21 0 16,-21 0-16,0 0 16,-21 21 15,-1 21-31,22 0 0,-21 0 0,21 0 16,0 0-16,0 1 15,-21-1-15,21 0 0,0 0 16,0 0-16,0 0 0,0 1 15,21-1-15,0-21 16,1 0-16,-1 0 0,0 0 16,0 0-16,0 0 15,22 0-15,-22 0 0,-21-21 0,21-1 16,0 22-16,0-21 0,0 0 0,1 0 16,-22 0-16,0 0 0,21 21 15,-21-22-15,21 1 0,-21 0 16,0 42 15,0 0-31,0 1 16,0-1-16,0 0 0,0 0 15,0 0-15,0 0 0,0 1 0,0-1 16,0 0-16,0 0 16,0 0-1,-21-21 16,0-21-15,-1 21 0,22-21-16,22 21 62,-1 0-46,0 0-16,0 0 15,0 0-15,0 0 0,22 0 16,-22-21-16,0 21 0,0 0 0,0-21 16,1 21-16,-1-22 0,0 22 15,0-21-15,-21 0 0,21 0 16,-21 0-16,21 0 0,-21-1 16,0 1-16,0 42 46,-21 1-46,21-1 0,-21 0 0,21 0 16,0 0-16,0 0 0,0 1 0,-21-1 16,21 0-16,0 0 0,0 0 15,-21 0-15,21 1 0,0-1 16,0-42 31,0-1-32,0 1-15,0 0 0,0 0 16,0 42 31,0 0-31,0 0-16,0 1 15,21-1-15,0-21 16,0 0-16,0 21 15,1-21-15,20 0 0,-21 0 16,0 0-16,0 0 0,1 0 0,-1-21 16,0 0-16,0 21 0,-21-22 15,21 1-15,0 0 0,-21 0 0,22 0 16,-1 0-16,-21-1 0,21 1 16,-21 0-16,0 0 0,0 42 46,0 0-46,0 0 16,-21 1-16,21-1 16,0 0-16,0 0 15,21-21 48,-21 21-32,0 0-15,0 1-1,-21-1 1,0-21-16,-1 0 0,1 21 16,0-21-16,0 0 0,-21 21 0,-1-21 15</inkml:trace>
  <inkml:trace contextRef="#ctx0" brushRef="#br0" timeOffset="166996.23">6350 6710 0,'-21'0'16,"21"-21"15,0 0-31,21-1 0,0 1 15,-21 0-15,21 21 0,-21-42 0,21 21 16,-21-1-16,0 1 0,0 0 16,0 0-16,0-21 0,0 20 0,0 1 15,0 0-15,-21 21 0,0-21 0,0 21 16,0 0 0,-22 0-16,22 0 0,0 0 0,-21 21 15,21 0-15,-1 0 0,-20 22 0,0-22 16,21 21-16,-1 1 0,-20-1 15,21 0-15,0 1 0,0-22 0,21 21 16,0 0-16,0-20 0,0-1 0,0 21 16,0-21-16,0 0 15,21-21-15,0 0 0,0 0 0,21 0 16,-20 0-16,-1 0 0,21 0 0,-21 0 16,0-21-16,22 0 0,-22 0 0,21 0 15,-21 0-15,22-1 0,-22-20 16,21 21-16,-21-21 0,1 20 15,-1-20-15,0 0 0,-21 21 0,0-1 16,0-41-16,0 42 16,0 0-16,-21 21 15,21 21-15,-21-21 16,-1 21-16,22 21 0,0-21 16,0 1-16,0 20 0,0-21 0,0 21 15,0-20-15,0 20 0,0-21 0,0 0 16,0 0-16,22 1 0,-22-1 0,42 0 15,-21 0-15,0-21 0,0 0 16,1 0-16,20 0 0,-21 0 0,21 0 16,-20 0-16,20 0 0,-21 0 15,21-21-15,-20 0 0,-1 0 16,0-1-16,0 1 0,0 0 0,0 0 16,1 0-16,-22-22 0,21 22 0,-21-21 15,0 21-15,0-22 0,0 22 0,0 0 16,0 0-16,-21 42 31,-1 0-31,1 22 0,21-22 16,0 0-16,0 21 0,-21-21 15,21 1-15,0-1 0,-21 21 0,21-21 16,0 0-16,0 1 0,0-1 16,0 0-1,0-42 16,0 0-31,21 21 0,0-22 0,-21 1 16,21 0-16,1 0 0,-22-21 16,21 20-16,0-20 0,-21 21 0,21-21 15,0 20-15,-21 1 0,21 0 16,1 0-16,-1 21 0,0 0 16,0 0-16,-21 21 15,21 0-15,0 0 0,1 1 16,-1 20-16,-21-21 0,21 0 0,0 22 15,0-22-15,0 0 0,-21 0 16,22 0-16,-1 0 0,0-21 0,0 22 16,21-1-16,-20-21 15,-1 0-15,0 0 16,0 0-16,0-21 0,-21-1 16,21 1-16,1 0 0,-1 0 0,0 0 15,-21 0-15,42-43 0,1 43 16,-22-21-16,0 20 0,21-20 15,-21 21-15,1 0 0,-1 0 16,21 21-16,-21-22 0,0 22 0,1 0 16,-1 0-16,0 0 0,0 22 15,0-22-15,-21 21 0,0 0 16,21 0-16,-21 0 0,0 0 0,0 1 16,0-1-16,0 0 0,0 0 15,0 0-15,0 0 0,0 1 16,0-44 31,0 1-47,0 0 15,0 0-15,0 0 0,0 0 0,0-1 16,0 1-16,0-21 0,-21 21 16,0-22-16,0 22 0,21 0 0,-21 0 15,0 0-15,-1 21 0,1-21 16,-21 21-16,21 0 0,0 0 15,-22 0-15,22 21 0,-21 0 0,-1 0 16,22 21-16,-21-20 0,21 20 0,0-21 16,-1 21-16,1 1 0,21-1 15,0-21-15,0 22 0,0-1 0,0-21 16,0 0-16,0 0 0,21 1 16,1-1-16,-1 0 0,0-21 0,21 0 15,-21 0-15,1 0 0,-1 0 0,0 0 16,21 0-16,-21 0 0,1 0 0,-1-21 15,0 0-15,21-1 0,-21 1 16,1-21-16,-1 21 0,0-22 16,0 1-16,0 0 0,0-1 15,1-20-15,-1 21 0,21-191 16,-21 190 0,-21 1-16,0 0 0,0 21 0,0-1 15,0 1-15,0 0 0,0 63 31,-21-20-31,21-1 16,-21 21-16,21 0 0,0 1 0,-21-1 16,21 22-16,0-22 0,0 21 0,0-20 15,0-1-15,0 22 0,0-22 16,0 0-16,0-21 0,0 22 0,0-1 16,21-21-16,-21 0 0,21 1 0,-21-1 15,21 0-15,0-21 0,1 0 16,-1 0-16,0 0 0,0 0 15,0-21-15,0 21 16</inkml:trace>
  <inkml:trace contextRef="#ctx0" brushRef="#br0" timeOffset="170467.75">9779 6075 0,'21'0'0,"0"0"16,0 0-16,1 0 0,-1-21 15,0 21-15,0-21 16,0-1-16,0 22 0,1-21 16,-1 0-16,0 0 0,21 0 0,-21 0 15,22-1-15,-22 1 0,0 0 0,21-21 16,-20 21-16,-1-1 0,-21 1 15,0 0-15,21 0 0,-21 0 0,0 0 16,0 42 0,-21 0-1,0 0-15,21 21 0,-22 1 16,1-1-16,0 0 0,0 22 0,21-22 16,0 1-16,-21 20 0,21-21 0,-21 22 15,21-22-15,0 22 0,0-22 0,0 22 16,-22-22-16,22 0 0,0 1 15,-21-1-15,21-21 0,0 0 0,0 22 16,-21-22-16,21 0 0,-21-21 16,0 0-16,0 0 0,-1 0 0,1 0 15,0 0-15,0-21 16,0 0-16,0-1 0,-1-20 16,1 21-16,0 0 0,-21-22 0,21 22 15,-1 0-15,1-21 0,0 21 0,21-1 16,-21 1-16,0 0 0,21 0 0,-21 21 15,21 21 1,0 0 0,0 0-16,0 1 0,0 20 0,21-21 15,0 21-15,-21-20 0,21 20 0,0-21 16,0 0-16,1 0 0,-1 1 16,0-1-16,0 0 0,21 0 15,-20-21-15,-1 0 0,21 0 0,-21 0 0,22 0 16,-1 0-16,0 0 0,1-21 15,-22 21-15,21-21 0,0 0 0,1-22 16,-1 22-16,-21 0 0,0-21 16,22 20-16,-22-20 0,0 0 0,0 21 15,-21-22-15,0 22 0,21 0 0,-21 0 16,22 0-16,-22 42 31,0 0-31,0 0 16,0 0-16,0 0 0,-22 1 0,22 20 15,-21-21-15,0 0 0,21 0 16,0 1-16,0-1 0,-21 0 0,21 0 16,0 0-16,-21 0 0,21-42 47,0 0-47,0 0 0,21 0 15,-21 0-15,21-1 0,-21 1 16,21-21-16,0 21 0,1-22 0,-22 1 15,21 21-15,21 0 0,-21 0 0,0-22 16,1 43-16,-1-21 0,0 21 16,0 0-16,0 0 0,0 0 0,-21 21 15,22 0-15,-22 1 16,0-1-16,0 0 0,0 21 16,21-21-16,-21 1 0,0 20 0,0-21 15,0 21-15,0-20 0,0-1 0,0 0 16,21 21-16,0-21 0,-21 1 15,0-1-15,21-21 0,0 0 16,1 0-16,-1 0 0,0 0 16,0 0-16,0-21 0,22 21 0,-22-22 15,0 1-15,0 0 0,0 0 0,0 0 16,1-22-16,-1 1 0,0 21 16,0-21-16,21-1 0,-20 1 15,-22 0-15,21-1 0,0 1 0,0-22 0,0 22 16,-21 0-16,0-1 0,21 1 15,-21 21-15,0-21 0,22 20 0,-22-20 16,0 21-16,0 0 16,0 42-1,0 0-15,0 0 16,-22 22-16,22-22 0,-21 21 0,0 0 16,21 1-16,0-22 0,0 21 15,-21 1-15,0-1 0,21 0 0,-21 1 16,21 62-16,0-62 0,0-22 15,0 21-15,0 1 0,0-22 16,0 21-16,0-21 0,21 0 16,-21 1-16,21-1 0,0-21 0,0 21 15,0-21-15,1 0 0,20 0 16,-21 0-16,21 0 0,-20-21 0,-1 21 16,21-21-16,-21-1 0,0 1 0,22 0 15,-22 0-15,0 0 0,0-22 16,0 22-16,1-21 0,-22 21 0,0-22 15,21 22-15,-21 0 0,0 0 0,0 0 16,0 0-16,0-1 0,-21 22 16,-1 0-1,1 22-15,0-1 16,21 0-16,-21 0 0,21 0 16,-21 0-16,21 22 0,0-22 0,0 0 15,0 21-15,0-20 0,0-1 0,0 0 16,0 0-16,0 0 0,21 0 0,0-21 15,-21 22-15,21-22 0,0 0 16,1 0-16,-1 0 0,0 0 0,0 0 16,0 0-16,22 0 0,-22-22 0,21 22 15,-21-21-15,22 0 0,-1 0 0,-21 0 16,21 0-16,1-1 0,-22-20 0,21 21 16,-21 0-16,1 0 0,-1-1 15,0 1-15,-21 0 0,0 42 47,0 0-47,0 1 0,0-1 0,0 0 16,0 0-16,-21 0 0,21 0 0,0 1 15,0-1-15,0 0 0,0 0 16,0 0-16,21 0 0,-21 1 0,21-22 16,0 21-16,0-21 0,1 0 0,-1 0 15,0 0-15,21 0 0,1 0 16,-22 0-16,21-21 0,-21 21 0,0-22 15,22 1-15,-22 0 0,21 0 0,-21 0 16,22-22-16,-22 22 16,21-21-16,1 0 0,-22-1 0,21 1 15,-21 0-15,22-1 0,-22 1 0,-21 21 16,0-22-16,21 22 0,-21-42 16,0 42-16,0-1 0,-21 22 31,0 0-31,21 22 0,-22-1 0,1 0 15,0 0-15,0 0 0,0 0 16,21 22-16,-21-22 0,-1 21 0,1 1 0,21 20 16,-21-21-16,0 22 0,0-22 0,21 22 15,-21-1-15,21 1 16,-22-1-16,22 1 0,-21 84 0,-21 64 16,42-128-1,-21 1-15,0 42 0,21-42 16,-22-22-16,22-21 0,-21 22 0,21-22 15,0 1-15,0-1 0,0 0 0,0-21 16,0 1-16,0-1 0,21-21 16,1 0-16,-1 0 15,0 0-15,0-21 0,21-1 0,-20 1 16,-1 0-16,21 0 0,-21-21 16,0 20-16,1-20 0,20 0 0,-21-1 15,0-20-15,0 21 0,1-22 0,-22 22 16,0-22-16,0 1 0,0-1 15,0 22-15,0-22 0,-43 22 0,22 0 16,0-1-16,0 1 0,0 21 0,-22-21 16,22 20-16,0 1 0,0 0 0,0 0 15,-1-21-15,22 20 16,0 1-16,0 0 0,0 0 0,22 0 16,-1 0-16,0 21 0,21-22 0,-21 1 15,22 0-15,-1 0 0,0 0 16,1 21-16,-1-21 0,22-1 15,-22 1-15,0 21 0,22-21 0,-22 0 0,0 0 16,1 21-16,-1-21 0,0-1 16,-20 1-16,20 0 0,-21 21 0,-21-21 15,21 0-15,-21 0 16,0-1 0,-21 22-16,0 0 15,0 0-15,0 0 0,-1 22 0,1-1 16,0 0-16,0 0 0,0 0 0,-43 43 31,22-1-31,21-42 0,21 1 16,0 20-16,0-21 0,0 0 0,0 0 15,0 1-15,21-22 16,0 0-16,0 0 16,0 0-16,1 0 0,-1 0 0,0-22 15,0 1-15,0 0 0,0 0 16,1-21-16,-1-1 0,0 22 15,-21-21-15,0 21 0,21-22 0,-21 22 16,21 0-16,-21 0 0,0 0 0,21 21 16,-21 21 15,0 0-31,0 0 0,0 0 16,0 22-16,0-22 0,0 0 0,0 21 15,22-21-15,-1 1 0,-21-1 0,21 0 16,0 0-16,0 0 0,0 0 15,1-21-15,-1 0 0,0 0 16,0 0-16,0 0 0,0 0 16,1 0-16,-1-21 0,21 0 0,-21 21 15,0-21-15,1 0 0,-22-22 0,21 22 16,0 0-16,0-21 0,-21 21 0,0-22 16,21 22-16,-21 0 0,21 0 0,-21 0 15,0-1-15,22 1 0,-22 42 47,0 1-47,0-1 0,0 0 16,0 0-16,0 0 15,21-21 17,-21-21-17,21 21-15,-21-21 16,21 0-16,-21 0 15,0-1-15,0 1 0,0 0 16,-21 21 31,0 21-47,0 0 0,-1 1 16,22-1-16,-21 0 0,0 0 0,21 0 15,0 0-15,0 22 0,-21-22 16,21 0-16,0 21 0,0-20 0,0-1 15,0 0-15,0 0 0,21 0 0,-21 0 16,21 1-16,0-22 0,1 21 0,-1-21 16,0 0-16,0 21 0,0-21 15,22 0-15,-22 0 0,0 0 0,21 0 0,-21 0 16,22-21-16,-22 21 16,21-21-16,-21-1 0,22 1 0,-22 0 15,21 0-15,-21-21 0,22 20 0,-22-20 16,21-43-16,-21 22 15,-21 21-15,0-1 0,0 1 16,-21 42 15,-21 21-31,21-21 0,0 21 16,21 22-16,0-22 0,-22 0 0,22 21 16,-21 1-16,21-22 0,0 21 0,0-21 15,0 0-15,21 43 0,1-43 16,-1 0-16,0-21 0,0 21 15,0 1-15,22-22 0,-22 0 16,0 0-16,0 0 0,21 0 0,-20 0 0,20 0 16,-21-22-16,21 1 0,-20 21 15,20-21-15,-21 0 0,21 0 0,-20 0 16,20-1-16,-21-20 0,21 21 0,22-21 16,-43 20-16,21-20 15,-20 21-15,-22 0 0,0 0 16</inkml:trace>
  <inkml:trace contextRef="#ctx0" brushRef="#br0" timeOffset="170920.69">11028 6265 0,'-21'0'0,"21"-21"16,42 21 0,-21 0-16,21 0 0,1-21 0,-1 21 15,22-21-15,-1 21 0,-21-21 16,22 21-16,-1 0 0,1-21 0,-22 21 16,1 0-16,-1 0 0,-21 0 0,0-22 15,0 22-15,1 0 47,-1 0-47,0 0 16,0 0-1,0 0 1</inkml:trace>
  <inkml:trace contextRef="#ctx0" brushRef="#br0" timeOffset="182559.89">1482 9144 0,'21'0'15,"0"0"16,-42 0 94,0-21-62,21 0-47</inkml:trace>
  <inkml:trace contextRef="#ctx0" brushRef="#br0" timeOffset="183715.94">1376 8784 0,'0'21'0,"-21"-21"16,-1 0-1,22-21 1,0 0-1,0 0-15,-21 0 16,21 0-16,0-1 16,0 1-16,0 0 15,21 0-15,1 21 16,-1 0-16,0-21 0,0 21 16,0 0-16,0 0 15,1 0-15,-1 0 0,0 0 16,-21 21-16,21 0 0,0 0 15,0 0-15,1 1 0,-1 20 16,-21 0-16,0-21 0,21 22 0,-21-1 16,0 0-16,0 1 0,0-1 15,0-21-15,-21 64 0,21-43 16,-21-21-16,-1 22 0,1-22 16,-21 21-16,21-21 0,0 1 0,-1-1 15,-20 0-15,21 0 0,-21 0 16,20 0-16,1-21 0,0 22 0,0-22 15,0 0-15,0 0 0,-1 0 16,1 0-16,0 0 0,0 0 0,0 0 16,0-22-16,-1 1 15,1 0-15,21 0 0,-21-21 0,0 20 16,21 1-16,0-21 0,0 0 16,-21 20-16,21-20 0,-21 0 0,21 21 15,0-22-15,0 22 0,0 0 16,0 0-16,0 0 0,21-1 0,0 1 15,0 21-15,0 0 16,22 0-16,-22 0 0,0 0 0,0 21 16,0 1-16,0-1 0,1 0 15,-1 21-15,0-21 0,0 1 16,0 20-16,-21-21 0,21 21 16,1-20-16,-22-1 0,0 21 0,21-21 15,-21 0-15,21 1 0,0-1 0,-21 0 16,0 0-16,0 0 0,21 0 15,-21 1-15,21-22 0,-21 21 0,22-21 16,-22 21 0,0-42 31,0 0-47,0-1 15,0 1-15,0 0 0,0 0 16</inkml:trace>
  <inkml:trace contextRef="#ctx0" brushRef="#br0" timeOffset="184151.83">2074 9292 0,'0'-21'94,"0"0"-79,0 0 1,-21 21-1,21-21 1,0 42 15,0 0-15,0 0 15,0-42 32,0 0-48</inkml:trace>
  <inkml:trace contextRef="#ctx0" brushRef="#br0" timeOffset="192847.68">3683 8551 0,'0'-21'125,"0"0"-125,0 0 16,0 0-16,0 0 15,0-1-15,0 1 0,0 0 16,0 0-16,0 0 0,0 0 16,0-1-16,0 1 0,0 0 15,0 0-15,0 0 16,-21 42 15,21 0-31,0 0 0,0 22 16,0-22-16,0 0 0,0 21 0,0 1 15,0-1-15,0 0 0,0 1 16,0-1-16,0 0 0,0 22 16,0-22-16,0 22 0,0-22 0,0 0 15,0 22-15,-21-22 0,21 0 16,0 1-16,0-1 0,-22-21 0,22 22 16,-21-22-16,21 0 0,0 0 0,0 0 15,0 0-15,0-42 47,0 0-47,0 0 0,0 0 16,0 0-16,0-1 0,0 1 0,0-21 15,0 21-15,0-22 0,0 1 0,21 21 16,1-21-16,-22-1 16,21 22-16,0-21 0,0 21 0,0-1 15,0 1-15,1 0 0,-1 0 0,0 0 16,0 21-16,0 0 0,0 0 15,1 0-15,-1 0 0,0 0 0,0 0 16,-21 21-16,21 0 0,0 0 0,1 0 16,-1 1-16,0 20 0,-21-21 15,0 21-15,0-20 0,0 20 0,21-21 16,-21 21-16,0-20 0,0-1 0,0 0 16,-21 21-16,21-21 0,-21 1 15,0-22-15,-1 21 0,1 0 16,0 0-16,0-21 0,0 0 0,0 0 15,-1 0-15,1 0 0,0 0 16,0 0-16,0 0 0,0-21 0,-1 21 16,1-21-16,21 0 0,-21-1 0,0 22 15,0-21-15,21 0 0,0 0 16,-21 0-16,21 0 16,0 42 15,0 0-16,21-21-15,0 21 0,-21 0 0,21-21 16,0 21-16,0 1 0,1-22 16,-1 21-16,21-21 0,-21 21 15,0-21-15,22 0 0,-22 0 0,0 0 16,0 21-16,22-21 0,-22 0 16,0 0-16,0 0 0,21 0 0,-20-21 15,-1 21-15,-21-21 0,21 0 0,0-1 16,0 1-16,0 0 0,1 0 15,-1 0-15,0-22 0,0 22 16,0-21-16,-21 0 0,21 20 0,1 1 0,-22-21 16,0 21-16,21 0 0,-21-1 15,21 1-15,-21 0 0,21 21 16,-21 21 15,0 0-15,0 22-16,0-22 0,0 0 0,0 0 15,0 22-15,0-22 0,0 0 16,0 0-16,0 21 0,0-20 0,0-1 16,0 0-16,0 0 0,0 0 15,21-21-15,0 0 0,1 21 16,-1-21-16,0 0 0,0 0 16,0 0-16,0 0 0,1-21 15,-1 21-15,0-21 0,0 0 0,0 0 16,0-22-16,1 22 15,-1 0-15,0-21 0,0 21 0,21-43 16,-20 22-16,-1 21 0,-21-22 16,21 22-16,-21 0 0,21 0 15,-21 0-15,0-1 0,21 22 16,-21 22 15,0-1-31,0 0 0,0 0 0,0 21 16,0-20-16,0 20 0,0-21 0,0 21 15,0-20-15,0 20 0,0-21 0,0 0 16,0 22-16,21-22 16,-21 0-16,22 0 0,-22 0 0,21 0 15,0-21-15,0 0 16,0 0-16,0 0 0,1 0 16,-1 0-16,0 0 0,0 0 0,0-21 15,0 0-15,1 0 0,-1 0 0,0-22 16,0 22-16,0-21 0,0 21 0,1-22 15,-1 1-15,-21 21 0,21-21 16,0-1-16,0 22 0,-21 0 0,0 0 16,21 0-16,-21-1 0,22 22 15,-22-21-15,0 42 32,-22 1-32,22-1 15,-21 0-15,21 21 0,0-21 0,0 1 16,0 20-16,0-21 0,0 0 15,0 22-15,0-22 0,0 0 0,21 0 16,1 0-16,-22 0 0,21 1 0,0-22 16,0 21-16,0-21 0,0 0 0,1 0 15,-1 0-15,0 0 16,21 0-16,-21-21 0,1 21 0,-1-22 16,0 1-16,0 0 0,0-21 15,0 21-15,1-22 0,-1 1 0,0 0 16,0-1-16,0 1 0,0 0 15,1-22-15,-1 22 0,-21-1 0,0 1 16,21 0-16,-21-1 0,21 22 0,-21-42 16,0 20-16,0 22 15,0 0-15,0 0 0,0 0 16,-21 21 0,0 21-16,21 21 15,-21 1-15,21-22 0,-22 21 16,22 0-16,0-20 0,0 20 0,-21 0 15,21 1-15,0-1 0,0 0 0,0 1 16,0-1-16,0 0 16,0 1-16,0-1 0,21-21 0,-21 21 15,22-20-15,-1 20 0,0-21 0,0 0 16,0 0-16,0-21 0,1 22 0,-1-22 16,0 0-16,0 0 0,21 0 15,-20 0-15,-1-22 0,21 1 0,-21 0 16,0 0-16,22 0 0,-1-64 15,-21 43-15,0-1 0,1 1 0,-1 0 16,0-22-16,0 22 0,0 0 16,-21-1-16,0-20 0,21 20 0,-21 1 15,22 0-15,-22-1 0,0 22 0,0-21 16,0 21-16,0 0 0,0-1 16,0 1-16,0 0 0,0 0 15,0 42 1,-22 0-16,22 0 15,-21 1-15,0-1 0,21 21 16,-21 0-16,21-20 0,0 20 16,-21 0-16,0 1 0,21-1 0,-22 0 0,22 1 15,0-1-15,0 0 0,-21 1 16,21-1-16,0 0 0,0 1 0,0-1 16,0-21-16,0 21 0,0-20 0,0-1 15,0 21-15,21-21 16,1 0-16,-22 1 0,21-22 15,0 0-15,0 0 0,0 0 16,22 0-16,-22 0 0,0 0 0,0 0 16,0-22-16,22 22 0,-22-21 0,0 0 15,0 0-15,0 0 0,0 21 16,1-21-16,-1-1 0,0 1 0,0 0 16,-21 0-16,0 0 0,21 0 0,-21-22 15,21 22-15,-21 0 0,0 0 0,0 0 16,0-1-16</inkml:trace>
  <inkml:trace contextRef="#ctx0" brushRef="#br0" timeOffset="193109.78">6413 8446 0,'0'0'0,"-21"0"16,42 0-16,1 0 0,20 0 15,-21 0-15,21 0 0,1 0 0,-1-22 16,0 1-16,1 21 0,-1-21 16,22 21-16,-22-21 0,0 21 0,1-21 15,-1 21-15,-21-21 0,21 21 0,-20 0 16,-1 0-16,-21-22 0,21 22 16,-42 0 15,0 0-31,-1 0 0,1 0 0,-21 0 15,21 0-15</inkml:trace>
  <inkml:trace contextRef="#ctx0" brushRef="#br0" timeOffset="193545.52">5186 8276 0,'0'21'31,"21"-21"16,-21-21-47,21 21 16,-21-21-16,0 0 15,-21 21 32,21 21-31</inkml:trace>
  <inkml:trace contextRef="#ctx0" brushRef="#br0" timeOffset="207154.08">9144 8509 0,'0'-21'0,"0"0"16,0 0-16,0-1 0,0 1 15,0 0-15,0 0 0,0 42 47,0 0-31,0 0-16,0 1 0,0-1 16,0 0-16,0 0 0,0 21 15,0-20-15,0-1 0,0 0 0,0 0 16,0 0-16,0 0 0,0 1 0,21-1 15,0 0-15,0 0 0,1 0 16,-1-21-16,0 0 0,0 0 16,0 0-16,0 0 0,1 0 0,-1 0 15,0-21-15,0 21 0,0-21 0,0 0 16,-21 0-16,22-1 0,-1 1 0,-21 0 16,21 0-16,-21-21 0,0 20 15,0 1-15,0 0 0,21 0 0,-21 0 16,0 0-16,0 42 47,0 0-47,0 0 0,0 0 0,0 0 15,0 1-15,0-1 0,0 0 0,-21 0 16,21 0-16,0 22 0,0-22 16,0 0-16,0 0 0,0 0 0,0 0 15,0 1-15,0-1 16,0-42 15,0-1-31,0 1 16,0 0-16,0 0 0,0 0 0,0-22 15,0 22-15,0 0 0,0-21 0,0 21 16,21-22-16,0 22 0,0 0 16,1-21-16,-1 20 0,0 1 0,0 0 15,21 0-15,-20 0 0,20 21 0,0 0 16,-21 0-16,22 0 0,-22 0 15,21 0-15,-21 0 0,1 21 0,-1 0 16,0 0-16,0 0 0,-21 1 16,21-1-16,-21 21 0,0-21 0,0 22 15,0-1-15,0-21 0,0 0 16,0 0-16,0 1 0,0-1 0,0 0 16,0 0-16,-21 0 15,21 0-15,0-42 31,0 0-15,0 0-16,0 0 0,0 0 0,-21-1 16,21 1-16,0-21 0,0 0 0,-21 20 15</inkml:trace>
  <inkml:trace contextRef="#ctx0" brushRef="#br0" timeOffset="207340.74">9356 8043 0,'0'0'0,"0"-21"16,-22 21-16,1 0 15,21 21 17,0 1-17,21-22-15,1 0 16</inkml:trace>
  <inkml:trace contextRef="#ctx0" brushRef="#br0" timeOffset="210844.21">11409 8382 0,'0'21'0,"0"0"15,0 1-15,0-1 16,21-21-1,0 0 1,0 0-16,0 0 0,1 0 0,-1-21 16,0 21-16,0-22 0,21 1 0,-20 0 15,20 0-15,-21-21 0,21 20 16,-20-20-16,20 21 0,-21-21 0,21-1 16,-20 1-16,-1 0 0,0-1 0,-21-41 15,0 41-15,0 1 0,0 0 16,0 20-16,0-20 0,0 21 15,-21 0-15,21-22 0,-21 22 0,-1 0 16,1 0-16,21 0 0,-21 21 0,0-21 16,0 21-16,0 0 15,-1 0-15,22 21 16,0 0-16,-21 0 0,21 0 16,-21 22-16,21-1 0,0 0 0,0 1 15,0-1-15,0 21 0,0 1 0,0-1 16,0 1-16,0-1 0,-21 1 15,21 21-15,-21-22 0,0 22 0,21-22 16,-22 22-16,1 0 0,0-1 0,21 1 16,-21 0-16,0-22 0,21 22 0,-21-1 15,-1 1-15,22 0 0,-21-1 0,0 1 16,0 0-16,0-22 0,21 22 16,-21 42-16,21-64 15,0 1-15,0-22 0,0 1 0,0-1 16,0-21-16,0 0 0,21 0 0,0 1 15,0-22-15,21 0 0,-20-22 16,20 1-16,-21 0 0,21 0 0,1-21 16,-1-1-16,0-20 0,1-1 0,-1 1 15,0-1-15,43-84 0,-64 63 16,22 1-16,-43 20 0,0-20 0,0-1 16,0 21-16,0-20 0,-22 20 15,1 1-15,0-1 0,-21 1 16,-1 20-16,1-20 0,0 42 0,-1-22 15,1 22-15,0 0 0,-1 0 0,22 0 16,-21 21-16,21 0 0,0 0 0,-1 0 16,44 0 15,20 0-31,-21 0 0,21 0 16,-20-21-16,20-1 0,0 22 0,1-21 15,-1 0-15,64-21 16,-64 21-16,0-1 0,1 1 0,-1-21 15,0 21-15,1 0 0,-22-1 0,0 1 16,0 0-16,0 0 0,-21 0 16,0 0-16,0-1 0,0 44 47,0-1-47,0 0 15,0 0-15,0 0 0,-21 0 0,21 1 16,0-1-16,-21 0 0,21 0 0,0 0 15,0 0-15,0 1 0,0-1 16,0 0-16,21-21 0,0 0 16,1 0-16,-1 0 0,0 0 15,0 0-15,0 0 0,0 0 0,1 0 16,-1-21-16,0 0 0,0 21 16,0-22-16,-21 1 0,21 0 15,-21-21-15,22 21 0,-22-1 0,0 1 16,0 0-16,21 21 0,-21-21 0,0 0 15,0 0-15,0 42 32,0 0-17,-21 0-15,21 0 0,0 22 16,0-22-16,0 0 0,0 0 0,0 0 16,0 0-16,0 1 0,0-1 0,0 0 15,0 0-15,21 0 16,0-21-16,0 0 15,0 0-15,0 0 0,1 0 0,20 0 16,-21-21-16,21 21 0,-20-21 0,-1 0 16,21 0-16,-21-1 0,0 1 0,1 0 15,-1 0-15,0-21 0,-21 20 16,0 1-16,21 0 0,-21 0 0,0 0 16,21 0-16,-21 42 31,0 0-16,0 0-15,0 0 0,-21 0 16,21 1-16,-21-1 0,21 0 16,0 0-16,0 0 0,-21 0 0,21 1 15,0-1-15,-21-21 0,21 21 0,0 0 16,0-42 15,0 0-15,21 21-16,0-21 0,-21-1 0,21 1 15,0-21-15,-21 21 0,21 0 0,1-22 16,-1 22-16,0 0 0,21 0 16,-21-22-16,22 43 0,-22-21 15,21 21-15,1 0 0,-22 0 0,21 0 0,22 21 16,-43 1-16,0-1 16,0 0-16,0 0 0,0 0 0,-21 0 15,0 1-15,0-1 0,22 0 0,-22 0 16,21 0-16,-21 0 0,0 1 15,21-22 1,0 0-16,0 0 16,0-22-1,-21 1-15,22 0 0,-22 0 0,0 0 16,21 0-16,0-1 0,0 1 0,-21-21 16,21 21-16,0-22 0,1 22 15,-22 0-15,21 0 0,0-21 16,0 20-16,-21 1 0,21 21 15,0 0 1,-21 21 0,22-21-1,-22 22-15,0-1 0,0 0 16,21-42 31,-21 0-32,0-1-15,0 1 16,0 0-16,0 0 16,-21 21-16,-1 0 15,1 0 1,0 0-16,21 21 0,-21 0 16,0 0-16,0 1 0,21-1 15,-22 0-15,22 21 0,-21-21 0,0 1 16,21 20-16,0-21 0,0 0 0,0 22 15,0-22-15,0 0 0,0 0 0,0 0 16,0 0-16,0 1 0,21-1 16,0 0-16,1 0 0,-1 0 0,0-21 15,0 0-15,0 21 0,0-21 0,1 0 16,-1 0-16,0 0 0,0 0 16,0-21-16,0 0 0,1 0 0,-1 0 15,21-22-15,-21 1 0,0 0 16,1-1-16,20 1 0,-21 0 15,0-22-15,0 1 0,1 20 0,-1-20 16,21-1-16,-42 1 0,21 21 0,0-22 16,1 22-16,-1-1 0,-21 1 0,0 0 15,0-22-15,0 43 16,0 0-16,0 0 0,0 0 0,-21 42 31,-1 0-31,22 0 0,-21 21 16,0-20-16,21 20 0,-21 0 15,0 1-15,0-1 0,21 21 16,-22-20-16,1 20 0,21-20 0,0 20 16,-21-21-16,21 22 0,-21-22 0,21 1 15,0-1-15,0 0 0,0 1 0,0-1 16,0-21-16,21 0 0,0 0 0,0 1 16,1-1-16,-1 0 0,0-21 15,0 0-15,0 0 0,0 0 0,1 0 16,-1 0-16,21 0 0,-21-21 0,0 0 15,1-1-15,-1 1 0,0 0 0,0 0 16,0 0-16,0-22 0,1 22 16,-1-21-16,-21 21 0,0 0 0,21-1 15,-21 1-15,0 0 0,21 21 16,-21 21 0,0 0-1,0 1-15,0-1 0,-21 0 0,21 0 16,0 0-16,-21 22 0,21-22 0,0 0 15,0 0-15,0 0 0,0 0 16,0 1-16,0-1 0,0 0 0,21 0 16,0-21-16,0 0 15,0 0-15,1 0 0,-1 0 16,21 0-16,-21 0 0,0-21 16,1 0-16,-1 0 0,0-1 0,0 1 15,0 0-15,0-21 0,1 21 0,-1-22 16,0 1-16,0 21 15,0-43-15,-21 43 0,21 0 0,-21 0 16,0 0-16,0 42 31,0 0-31,-21 21 0,21-21 16,-21 1-16,21-1 0,-21 21 16,21-21-16,0 0 0,0 1 0,0 20 15,0-21-15,0 0 0,0 0 16,0 1-16,0-1 0,21-21 15,0 0-15,0 21 0,1-21 0,-1 0 16,0 0-16,0 0 0,0 0 16,0-21-16,-21 0 0,0-1 15,22 1-15,-22 0 0,0-21 16,0 21-16,0-1 0,0 1 0,0-21 16,0 21-16,0 0 0,0-1 0,-22 1 15,1 21-15,0-21 0,21 0 0,-21 21 16,0 0-16,21-21 15,21 21 17,0 0-32,0 0 15,0 0-15,1 0 0,-1 0 0,0 0 16,0 0-16,0 0 0,0 0 0,1 0 16,-1 0-16,0 0 15,0 21-15,0-21 0,-21 21 0,0 0 16,0 0-16,21-21 0,-21 22 15,0-1-15,22 0 0,-22 0 0,0 0 0,0 0 16,0 1-16,0-1 0,0 0 16,0 0-16,0 0 0,0 0 15,0 1-15,0-1 16,-22-21 0,22-21 15,0-1-16,0 1-15,0 0 0,0 0 16,22 0-16,-1-22 0,0 22 0,-21 0 16,21-21-16,0 21 0,0-22 15,1 22-15,-1 0 0,0-21 16,0 20-16,0 22 0,0-21 0,1 21 0,-1 0 16,0 0-16,0 0 0,0 21 15,-21 1-15,21-1 0,1 21 16,-22-21-16,0 0 0,0 1 0,0 20 15,0-21-15,0 0 0,0 22 0,0-22 16,0 0-16,0 0 0,0 0 16,0 0-16,0 1 0,0-1 0,-22-21 15,22 21-15,-21-21 0,21 21 0,0 0 16,-21-21 0,0 0-1,21-21-15,0 0 16</inkml:trace>
  <inkml:trace contextRef="#ctx0" brushRef="#br0" timeOffset="211064.86">15240 7811 0,'0'0'0,"-21"0"0,0 0 16,-1 0-16,1 0 0,0 0 16,0 0 15</inkml:trace>
  <inkml:trace contextRef="#ctx0" brushRef="#br0" timeOffset="211280.46">14182 7980 0,'0'0'16,"0"21"-16,21-21 31,0 0-31,0 0 15,0 0-15,0-21 0,1 21 0,-1 0 16,0 0-16,0 0 0,21 0 0,-20 0 16,-1 0-16,0-21 0,21 0 0,-21 21 15,22 0-15</inkml:trace>
  <inkml:trace contextRef="#ctx0" brushRef="#br0" timeOffset="214360.2">16510 8403 0,'21'0'15,"0"0"-15,-21-21 16,0 0-1,21 0-15,1 0 16,-22-1-16,0 1 0,0 0 0,0-21 16,0 21-16,0-22 0,0 22 0,0-21 15,0-1-15,0 22 0,0-21 0,0 21 16,-22 0-16,1-1 0,0 1 16,0 21-16,0 0 0,-22 0 0,1 0 15,21 0-15,-21 21 0,-1 1 0,1-1 16,21 21-16,-22-21 0,1 22 15,21-1-15,0 0 0,-22 1 0,22-1 16,0-21-16,0 21 0,0 43 16,21-64-16,0 0 15,0 1-15,0-1 0,0 0 0,21-21 16,-21 21-16,21-21 0,21 0 16,-20 0-16,-1 0 0,0 0 15,0-21-15,0 0 0,0 21 0,1-21 16,20-1-16,-21 1 0,0-21 0,0 21 15,1-22-15,20 1 0,-21 0 16,-21 21-16,21-22 0,0 1 16,1 0-16,-22 20 0,0 1 0,0 0 15,0 0-15,0 42 32,0 0-32,-22 0 0,22 1 0,0 20 15,-21-21-15,21 21 0,0 1 0,-21-22 16,21 21-16,0-21 0,0 22 0,0-22 15,0 0-15,0 0 0,21 0 0,0 1 16,1-1-16,-1 0 0,0-21 0,0 0 16,21 0-16,-20 0 15,-1 0-15,0 0 0,0 0 0,0 0 16,22-21-16,-22 0 0,0-1 16,0 1-16,21-21 0,-20 21 0,-1-22 15,0-20-15,21 21 0,-21-22 0,22 22 16,-22-22-16,0 1 0,21-1 15,-20 22-15,-1-22 0,0 1 16,0 21-16,-21-1 0,0 1 0,21-22 0,-21 43 16,0-21-16,0 0 0,0 20 15,0 1-15,0 42 16,-21 1-16,0-1 16,0 21-16,21-21 0,-21 22 0,-1-1 15,1 21-15,-21 22 16,42-21-16,-21-1 0,0 1 0,21-22 15,0 21-15,0 1 0,-22-22 16,22 1-16,0-1 0,0 0 0,0-21 16,0 22-16,0-22 0,0 0 0,22 0 15,-1 0-15,0-21 0,0 0 16,0 0-16,22 0 0,-22 0 16,0-21-16,0 21 0,0-21 0,0 0 15,1 0-15,20 0 0,-21-22 16,0 22-16,0-21 0,1-1 0,-1 22 15,0-21-15,-21 0 0,21 20 16,-21 1-16,21 0 0,-21 42 31,0 0-31,0 1 16,0-1-16,-21 0 0,21 0 0,-21 21 16,21-20-16,0-1 0,0 21 0,0-21 15,0 0-15,0 22 0,0-22 0,0 0 16,0 0-16,0 0 0,21 1 15,0-22-15,0 0 0,1 0 16,-1 0-16,0 0 0,0 0 0,0 0 16,0 0-16,1-22 0,-1 22 0,0-42 15,0 21-15,0-21 0,22 20 0,-1-83 16,-21 62-16,0-20 16,0-1-16,22 1 0,-22 20 0,0-20 15,-21-1-15,21 22 0,0-21 16,-21 20-16,22-20 0,-22 20 0,0 1 15,0 0-15,0 21 0,0-22 0,0 22 16,0 0-16,0 42 16,0 0-1,0 0-15,-22 22 0,1-1 0,21 0 16,-21 1-16,21-1 0,0 0 0,0 1 16,-21 20-16,0-20 0,21 20 0,-21-21 15,21 1-15,0 20 0,0-20 16,0 20-16,0-21 0,0 1 15,0-1-15,0-21 0,0 22 0,0-1 16,0-21-16,0 0 0,0 0 0,0 1 16,0-1-16,21-21 0,-21 21 0,21-21 15,0 0-15,0 0 0,0 0 16,1 0-16,-1 0 0,0-21 16,0 21-16,0-21 0,0-1 0,1 1 15,-1 0-15,0 0 0,0 0 0,0 0 16,0-1-16,1 1 0,-1 0 15,21-21-15,-42 21 0,0-1 16,21 22-16,-21-21 31,0 42 63,0-42 578,0 0-641,0 0-31,21 21 16,1 0 140,-44 0 313,22-21-469,-21 21 15,21-21-15</inkml:trace>
  <inkml:trace contextRef="#ctx0" brushRef="#br0" timeOffset="-214432.98">17505 7811 0,'-21'0'0,"42"0"47,0 0-31,-42 0 30,42 0 17,0 0-63,0 0 0,0 0 16,1 0-16</inkml:trace>
  <inkml:trace contextRef="#ctx0" brushRef="#br0" timeOffset="-214171">17738 7832 0,'21'0'31,"0"0"-16,0 0-15,0 0 0,0-21 0,1 21 16,-1 0-16,0 0 0,0 0 0,0 0 16,0 0-16,1 0 15,-22 21 17</inkml:trace>
  <inkml:trace contextRef="#ctx0" brushRef="#br0" timeOffset="-213415.76">18140 8107 0,'0'-21'0,"0"42"0,21-63 16,0 20-16,-21 1 0,21 21 0,-21-21 15,0 0-15,21 21 0,1 0 16,-22-21-16,21 21 16,-21 21 15,0 0-31,0 0 16,0 0-16,0 1 15,0-1-15,0 0 0,-21 0 0,21 0 16,0 0-16,0 1 0,0-1 0,0 21 15,0-21-15,0 0 0,0 1 16,0-1-16,0 0 0,21 0 16,0-21-16,0 0 0,0 0 15,0 0-15,1 0 0,-1 0 0,0 0 16,0 0-16,0 0 0,0 0 0,1-21 16,20 0-16,-21 0 0,0 21 0,0-22 15,1-20-15,-1 21 0,-21 0 0,21 0 16,0-1-16,0-20 0,-21 21 15,0 0-15,0 0 0,21-1 16,-21 1-16,0 0 0,22 21 16,-22 21-1,0 0 1,-22 22-16,1-22 16,21 0-16,-21 21 0,21-20 0,-21 20 15,0 0-15,0-21 0,-1 22 0,1-1 16,21 0-16,-21 22 0,21-22 0,-21 1 15,21 20-15,0-21 0,0 22 16,0-1-16,0 1 0,0-22 0,0 22 16,0 20-16,0-41 0,0-1 15,0 0-15,0-20 0,0 20 16,-21-21-16,21 0 0,-21-21 0,-1 21 16,1-21-16,0 0 0,0 0 15,0 0-15,0 0 0,21-21 16,-22 0-16,1 0 0,0 0 15,21 0-15,-21 21 0,21-22 16,0 1-16,-21 0 0,0 0 16,-1 0-1,22 0-15,0-1 16,0 1 0,0 0-16,0 0 0,0 0 15,22 0-15</inkml:trace>
  <inkml:trace contextRef="#ctx0" brushRef="#br0" timeOffset="-211920.43">19897 8170 0,'21'0'47,"0"0"-47,0-21 16,0 0-16,0 21 0,-21-21 0,22 0 15,-1 0-15,0-1 0,0 1 16,0 0-16,0-21 0,1 21 16,-1-1-16,0-20 0,0 0 0,-21 21 15,0-22-15,21 22 0,-21 0 0,21 0 16,-21 0-16,0-1 0,0 1 0,0 42 31,0 1-31,-21-1 16,21 0-16,-21 21 0,0-21 0,0 22 15,21 20-15,-21-20 0,-1-1 0,1 21 16,0 1-16,0-1 0,0 1 16,0 21-16,-1-22 0,1 22 0,-21-1 0,21 1 15,0 0-15,-1-1 0,-20-20 16,21 21-16,0-1 0,21-20 0,-21-1 15,21-20-15,0 20 0,0-21 16,0 1-16,0-22 0,0 21 0,0-21 16,21 1-16,0-22 0,0 0 0,0 0 15,0 0-15,22 0 0,-22 0 0,42-43 16,-20 22-16,-22 0 0,21-21 16,-21 20-16,-21-20 0,0 0 0,0-1 15,0-20-15,0 21 0,0-1 0,0-20 16,-21 20-16,0-20 0,-21 21 0,21-1 15,-1 1-15,1 0 0,-21 20 0,21 1 16,0 0-16,-1 0 16,1 0-16,21 0 0,-21-1 15,21 1-15,0 0 16,21 21-16,-21-21 0,21 21 0,22-21 16,-22 0-16,0-1 0,21 1 0,1 0 15,-1 0-15,0 0 0,22 0 16,-22-22-16,22 22 0,-22 0 0,0-21 15,1 20-15,-1 1 0,0 0 0,-20 0 16,-1 0-16,0 0 0,-21-1 0,0 1 16,21 0-16,-21 42 47,-21-21-47,21 21 0,-21 1 0,21-1 15,0 0-15,-21 0 0,21 0 16,0 0-16,0 1 0,0-1 15,0 0-15,0 0 0,21 0 16,0 0 0,0-21-16,0 0 0,0 0 0,1 0 15,-1 0-15,21 0 0,-21 0 16,0 0-16,1-21 0,-1 21 0,0-21 16,0 0-16,-21 0 0,21 0 0,-21-1 15,21 1-15,-21 0 0,0-21 16,0 21-16,0-22 0,0 22 15,0 0-15,-21-21 0,0 42 0,0-22 16,0 1-16,0 21 0,-1 0 0,1 0 16,0 0-16,-21 0 0,21 0 0,-1 21 15,1 1-15,0-1 0,0 0 16,0 0-16,21 0 0,-21 0 0,21 1 16,0-1-16,0 0 0,21 0 15,0 0-15,0-21 0,0 0 0,0 21 16,22-21-16,-22 0 0,0 0 0,21 0 15,-20 0-15,20-21 0,-21 21 16,0-21-16,0 0 0,22 0 16,-22 0-16,0-1 0,0 1 0,0 0 15,1-21-15,-1 21 0,-21-1 0,21 1 16,-21 0-16,0 42 31,0 0-31,0 1 0,0-1 16,0 0-16,0 0 0,0 21 0,0-20 15,0-1-15,0 21 0,0-21 0,0 0 16,0 1-16,0-1 0,0 0 0,0 0 16,0 0-16,0 0 15,21-21 17,0-21-32,0 0 15,1 0-15</inkml:trace>
  <inkml:trace contextRef="#ctx0" brushRef="#br0" timeOffset="-211172.6">21759 8192 0,'0'0'0,"-21"0"0,0 0 0,-21 0 15,42-22 1,-22 1-16,22 0 0,0 0 15,0 0-15,0 0 0,0-1 16,22 1-16,-1 0 0,42-42 16,-42 41-16,22 1 0,-22-21 0,21 21 15,-21 0-15,22-1 0,-22 1 0,0 21 16,21 0-16,-20 0 0,-1 0 16,0 0-16,-21 21 15,0 1-15,0-1 0,0 0 0,0 0 16,0 0-16,0 22 0,0-22 0,0 0 15,0 21-15,0-21 0,0 1 0,0-1 16,0 0 0,0 0-16,0-42 31,21 0-15,-21 0-16,0-1 0,21 1 0,-21-21 15,0 21-15,0 0 0,0-22 16,0 22-16,0 0 0,0-21 0,0 20 15,0 1-15,0 0 0,0 0 0,-21 0 16,0 21-16,0 0 0,0 0 0,-1 0 16,1 0-16,0 21 0,-21 0 15,21 0-15,-1 0 0,-20 22 16,21-22-16,0 21 0,0-21 0,-1 22 16,1-1-16,21-21 0,0 22 0,0-1 15,0-21-15,0 0 0,0 0 0,0 1 16,21-1-16,-21 0 0,22 0 0,-1-21 15,0 0-15,0 0 0,21 0 16,-20 0-16,-1 0 0,0-21 0,0 21 16,0-21-16,0 0 0,1-1 0,-1-20 15,-21 21-15,21-21 0,0 20 0,0-20 16,0 21-16,-21-21 0,0 20 16,22 1-16,-22 0 0,0 42 31,0 0-31,0 1 15,-22-1-15,22 0 0,0 21 0,0-21 16,0 1-16,0 20 0,0-21 0,0 0 16,0 0-16,0 1 0,0-1 15,0 0-15,0 0 16,22-21-16,-1 0 0,0-21 16,-21 0-16,0 0 0,21-1 15</inkml:trace>
  <inkml:trace contextRef="#ctx0" brushRef="#br0" timeOffset="-208388.51">23431 7472 0,'22'-42'0,"-44"84"0,65-106 0,-22 22 15,-21 21-15,0-21 0,0 20 0,0-20 16,0 21-16,0 0 0,0-22 0,0 22 16,-21 0-16,0 21 0,-22 0 15,22 0-15,0 0 0,-21 0 16,20 21-16,1 22 0,-21-22 0,21 21 16,-22 0-16,22 22 0,0-22 15,0 22-15,-21-1 0,20-20 0,1 20 16,0-21-16,0 22 0,0-22 15,0 1-15,21-1 0,-22 0 0,22 1 16,0-1-16,0 0 0,0-21 0,22 22 16,-1-22-16,0 0 0,0 0 0,21-21 15,-20 21-15,-1-21 0,21 0 0,-21 0 16,22 0-16,-1 0 0,-21 0 16,21-21-16,-20 0 0,20 21 0,-21-21 15,21-21-15,-20 20 0,-1 1 0,0-21 16,0 21-16,0 0 0,-21-22 0,0 22 15,0 0-15,0 0 16,0 42 0,-21-21-1,0 21-15,0 0 0,21 22 0,-21-22 16,21 0-16,0 0 0,0 0 0,0 22 16,0-22-16,0 0 0,0 0 15,0 0-15,0 0 0,0 1 16,21-1-16,0-21 0,0 0 0,0 0 15,22 0-15,-22 0 0,0 0 16,0 0-16,0-21 0,0-1 0,1 22 16,-1-21-16,-21-21 0,0 21 15,21 0-15,-21-1 0,0-20 16,0 21-16,0 0 0,0 0 0,0-22 0,-21 22 16,21 0-16,-21 0 15,-1 21-15,1 0 0,0 0 0,0 0 16,0 0-16,0 0 0,42 0 47,0-21-47,0 21 15,0 0-15,0 0 0,1-22 16,20 22-16,-21 0 0,0 0 0,0 0 16,1 0-16,-1 0 0,0 0 0,0 0 15,0 0-15,0 22 16,-21-1-16,0 0 15,0 0-15,0 0 16,0 0-16,0 1 0,0-1 0,0 0 16,0 0-16,0 0 0,0 0 0,0 1 15,0-1-15,0 0 16,0-42 31,0 0-47,0-1 0,0 1 0,0 0 15,0 0-15,0 0 0,0 0 0,22-22 16,-22 22-16,21 0 16,-21 0-16,21 0 0,0-1 0,-21 1 15,21 0-15,0 0 0,1 21 16,-1 0 0,0 0-16,-21 21 15,0 0-15,0 0 0,0 1 16,0-1-16,0 0 0,0 0 0,0 0 15,0 0-15,0 1 0,0-1 0,0 0 16,0 0-16,0 0 0,0 0 16,0-42 31,21 21-47,0-21 0,-21 0 0,21 0 15,1 0-15,-22-1 0,21 1 0,0 0 16,-21 0-16,21 0 0,0 0 15,-21-1-15,21 1 0,-21 0 16,22 21-16,-22 21 31,0 0-31,0 1 0,0-1 16,0 0-16,0 0 0,0 0 16,0 0-16,0 1 0,0-1 0,0 0 15,0 0-15,0 0 0,0 0 16,21 1-16,0-22 15,0 0-15,0 0 16,0 0-16,1 0 16,-22-22-16,21 1 0,-21 0 0,21 0 15,0 0-15,-21 0 0,0-1 0,21-20 16,-21 21-16,21 0 0,1 0 0,-22-22 16,0 22-16,0 0 15,0 0-15,0 42 31,0 0-31,-22 0 0,22 0 0,0 1 16,-21-1-16,0 0 0,21 0 0,0 21 16,0-20-16,-21-1 15,21 0-15,0 0 0,-21 0 0,21 0 16,0 1-16,0-1 0,0-42 47,0-1-32,0 1-15,21 0 0,0 0 0,-21 0 16,0 0-16,21-1 0,0 1 0,-21 0 16,22 0-16,-22 0 0,21 0 0,-21-1 15,0 1-15,21 21 0,0-21 16,-21 42 15,0 0-31,0 1 0,0-1 16,0 0-16,0 0 0,0 0 15,0 0-15,0 1 0,0-1 16,0 0-16,0 0 0,0 0 0,21-21 16,-21 21-16,21-21 0,1 0 15,-1 0 1,0 0-16,0 0 0,-21-21 16,21 21-16,0-21 0,1 0 15,-1 0-15,-21 0 0,21-1 16,0 1-16,0 0 0,-21 0 0,21 0 15,1 0-15,-1 21 0,-21-22 0,0 1 16,21 21 0,-21 21-1,0 1-15,0-1 0,0 0 16,-21 0-16,21 0 0,-21 0 0,21 1 16,0-1-16,0 0 0,0 0 0,0 0 15,0 0-15,0 1 0,0-1 16,0 0-16,0 0 0,21 0 15,0-21-15,0 0 16,0 0-16,0-21 0,1 0 16,-1 21-16,-21-21 0,21 0 15,0-1-15,0 1 0,-21 0 16,21 0-16,-21 0 0,22 0 0,-22-1 16,21 1-16,-21 42 31,0 1-16,0-1-15,-21 0 16,21 0-16,0 0 0,0 0 0,-22 1 16,22-1-16,0 0 0,0 0 15,0 0-15,22 0 16,-1-21 0,0 0-1,0 0-15,-21-21 0,0 0 16,0 0-16,0 0 0,0 0 15,0-1-15,0 1 0,0 0 0,0 0 16,0 0-16,0 0 0,0-1 0,0 1 16,21 0 46,0 21-62,1 0 16,-1 0-1,0 0-15,-21 21 16,21-21-16,-21 21 0,0 1 16,0-1-16,0 0 15,0 0 1,0 0-16,0 0 0,0 1 0,0-1 16,0 0-16,0 0 0,0 0 15,-21-21-15,21 21 16,0-42 31,0 0-47,0 0 15,0 0-15,0 0 0,21-1 0,0-20 16,-21 21-16,21 0 0,1 0 0,-1-1 16,-21 1-16,21 0 0,0 0 15,0 21-15,-21-21 0,21 21 16,1 0-16,-22 21 15,0 0-15,0 0 0,0 22 16,0-22-16,0 0 0,0 21 0,0-21 16,0 1-16,0 20 0,0-21 0,0 0 15,0 22-15,0-22 16,0 0-16,-22 0 0,22 0 16,-21 0-16,21 1 15,-21-22-15,0 0 0,0 0 16,0 0-16,-1 0 15,1 0-15</inkml:trace>
  <inkml:trace contextRef="#ctx0" brushRef="#br0" timeOffset="-207564.5">5270 9652 0,'0'0'0,"0"-63"16,0 41-16,0 1 16,0 0-16,0 42 31,0 0-16,0 1-15,0 20 0,0 0 0,0 22 16,0-1-16,0-20 0,0 20 0,0 1 16,0 20-16,-21-20 0,0-1 15,0 22-15,0 0 0,0-22 0,-1 22 16,1-1-16,0-20 0,0 21 0,0-22 16,0 1-16,21-1 0,0 64 15,0-85-15,0 1 0,-22-1 16,22 0-16,0-20 0,0-1 0,0 0 15,0-42 1,0 0 0,0-1-16,0-20 0,0 21 15,0-21-15,0 20 0,0-20 16,0-21-16,0 20 0,0 1 0,0-22 16</inkml:trace>
  <inkml:trace contextRef="#ctx0" brushRef="#br0" timeOffset="-207277.04">5038 10351 0,'0'-43'0,"0"234"15,0-339-15,0 63 0,0 64 0,0-22 0,0 22 0,0-21 16,0 21-16,0-22 0,21 22 0,0-21 16,0 21-16,0 0 0,0-1 15,1 1-15,20 0 0,0 0 0,1 21 16,-1 0-16,-21 0 0,21 0 16,1 0-16,-1 0 0,-21 21 0,0 0 15,1 0-15,-22 22 0,0-22 16,0 0-16,0 21 0,-22-20 0,-20 20 15,21-21-15,0 0 0,-22 0 0,1 1 16,21-1-16,0 0 0,-22 0 0,22 0 16,0 0-16,0-21 0,21 22 15,21-22 17,0 0-32,22 0 15,-22 0-15,0-22 0,21 1 0,-21 21 16,1-21-16</inkml:trace>
  <inkml:trace contextRef="#ctx0" brushRef="#br0" timeOffset="-204894.51">5736 10054 0,'0'0'15,"0"-21"-15,0 0 16,-21 42 15,0 0-31,21 0 0,0 1 16,0-1-16,0 0 0,0 0 0,0 0 15,0 0-15,0 1 0,0-1 0,0 0 16,21-21-16,0 21 0,0 0 16,0-21-16,1 0 15,-1 0-15,0 0 0,0 0 0,0 0 16,0-21-16,22 21 0,-22-21 0,0 0 16,0 0-16,0-1 0,1 1 15,-1 0-15,0 0 0,0-21 0,-21 20 16,0 1-16,0 0 0,21 0 0,-21 0 15,0 0-15,0-1 0,0 44 32,0-1-17,0 0-15,-21 0 0,21 0 16,0 0-16,0 1 16,0-1-16,0 0 0,0 0 0,0 0 15,0 0-15,21 1 0,0-22 0,1 21 16,-1-21-16,0 0 0,0 0 0,0 0 15,22 0-15,-22 0 0,0 0 16,21 0-16,-21-21 0,1 21 0,20-22 16,-21 1-16,0 0 0,0 0 0,1 0 15,-22 0-15,0-1 0,0 1 0,0 0 16,0 0-16,0 0 0,0 0 16,0-1-16,-22 1 0,1 21 15,0 0-15,0 0 0,0 0 16,21 21-16,-21-21 15,21 22-15,0-1 0,0 0 16,0 0-16,21 0 0,-21 0 16,21 1-16,0-1 0,0 0 15,0 0-15,-21 0 0,22-21 16,-1 21-16,0 1 16,0-22-16,0 0 15,0 0-15,1 0 16,-1 0-16,0 0 0,0 0 15,0-22-15,0 22 0,1-21 16,-1 0-16,0 21 0,0-21 16,0-21-16,0 20 0,1 1 0,-1-21 15,0 21-15,0-22 0,0 1 0,-21 0 16,0-1-16,21 1 0,-21-21 16,22 41-16,-22-20 0,0 0 0,0 21 15,0-1-15,0 1 0,0 42 31,0 1-31,0 20 0,0 0 16,0 1-16,0-1 0,0 0 0,0 22 16,0-1-16,0 1 0,0-1 0,0 1 15,0 20-15,0-20 0,-22 21 16,1-1-16,0 1 0,21 0 16,-21-1-16,0 1 0,0 0 0,-1-1 15,-20 1-15,21 0 0,0-22 0,-22 22 16,1 42-16,21-64 0,-21-20 15,20-1-15,22 0 0,-21 1 0,0-22 16,21 0-16,0 0 0,0-42 31,0 0-31,0 0 0,0-22 0,21 1 16,0 0-16,1-22 0,-1 1 0,0-1 16,-21 1-16,85-276 15,-64 233-15,-21 21 16,21 1-16,0-1 0,0 0 0,0 22 15,-21-22-15,22 22 0,-1 20 16,0-20-16,0 21 0,0-1 0,-21 1 16,21 21-16,1 0 0,-1-1 0,21 1 15,-21 0-15,0 21 0,1 0 16,-1 0-16,0 0 0,0 21 0,-21 0 16,21 1-16,-21-1 0,21 21 0,-21-21 15,0 0-15,0 1 0,0 20 0,0-21 16,-21 0-16,0 0 0,21 1 15,-21-22-15,0 21 0,0-21 0,-1 0 16,1 0-16,0 0 0,0 0 16,0 0-16,0 0 0,-1-21 15,22-1-15,-21 1 0,21 0 16,0 0-16,0 0 16,0 42 15,0 0-16,21-21-15,1 21 0,-1-21 16,0 0-16,0 21 0,0-21 16,0 0-16,1 0 0,-1 0 0,0 0 15,0 0-15,0 0 0,0 0 0,1 0 16,20-21-16,-21 0 16,0 21-16,22-21 0,-22 0 0,0 0 15,0-1-15,0 1 0,0 0 0,1-21 16,-1 21-16,-21-1 0,0 1 0,21 0 15,-21 0-15,21 0 0,-21 42 47,0 0-47,-21 0 0,21 0 0,0 1 16,-21-1-16,21 0 0,0 0 16,0 21-16,0-20 0,0-1 0,0 0 15,0 0-15,0 0 0,0 0 0,21 1 16,0-22-16,0 21 0,0-21 15,1 0-15,-1 0 0,0 0 0,0 0 16,0 0-16,22 0 0,-22-21 16,0-1-16,0 1 0,0 0 0,-21-21 15,0 21-15,0-1 0,0-20 16,0 21-16,0-21 0,0 20 0,0-20 16,-21 21-16,0 0 0,21 0 15,-42-1-15,20 22 0,1 0 0,0 0 16,-64 0-1,64 0-15,0 0 0,0 22 0,0-1 16,0 0-16,21 0 0,0 0 16,0 0-16,0 1 0,21-1 15,0-21-15,21 21 16,-21-21-16,1 0 0,20 0 0,-21 0 16,21 0-16,-20 0 0,20-21 15,-21 21-15,21-21 0,-20-1 0,20 22 16,-21-21-16,0 0 0,22 0 0,-22 21 15,0-21-15,0 21 16,-42 0 15,0 21-31,21 0 0,0 0 16,0 0-16,0 1 0,0-1 16,0 0-16,0 0 0,0 0 0,0 0 15,21 1-15,-21-1 0,21 0 16,0 0-16,-21 0 0,0 0 15,21-21-15,-21 22 0,0-44 47,0 1-31,-21 0-16,0 0 16,0 21-16,21-21 0,-21 21 15,0 0-15,-1 0 16,22 21-1,0 0 1,0 0-16,0 0 16,22-21-16,-1 22 0,0-22 0,0 0 15,0 21-15,0-21 0,1 0 16,-1 0-16,0 0 0,0 0 16,0 0-16,22 0 0,-22 0 0,0 0 15,0-21-15,21 21 0,-20-22 0,-1 1 16,21 0-16,-21 0 0,0 0 0,1 0 15,-1-1-15,0 1 0,0-21 0,0 21 16,0 0-16,-21-1 0,0 1 16,0 0-16,0 0 0,0 0 15,-21 21 1,0 0 0,0 21-16,21 0 0,0 0 0,-21 0 15,21 1-15,-21-1 0,21 0 16,0 0-16,0 0 0,0 0 15,0 1-15,0-1 0,0 0 0,0 0 16,0 0 0,21-21-16,0 0 0,0 0 15,0 0-15,0 0 32,-21-21-32,0 0 15,0 0-15,0 0 16,0-1-16</inkml:trace>
  <inkml:trace contextRef="#ctx0" brushRef="#br0" timeOffset="-197012.49">1185 11642 0,'0'0'0,"0"-21"125,0-1-110,21 1-15,1 0 16,-1 21-16,0-21 0,0 21 0,0 0 16,0-21-16,1 21 15,-1 0-15,0 0 0,0 0 0,0 0 16,0 0-16,1 0 16,-22 21-16,0 0 0,0 0 15,0 0-15,0 1 0,0-1 16,-22 0-16,22 0 0,-21 0 15,-21 0-15,21 1 0,-22 20 16,22-21-16,0 0 0,0 0 16,0-21-16,0 22 0,-1-22 15,1 0-15,0 21 0,0-21 16,0 0 0,21-21-1,0-1 1,0 1-16,21 21 15,0-21-15,0 21 0,0 0 16,1-21-16,-1 21 0,0 0 0,21 0 16,-21 0-16,1 0 0,20 0 0,-21 0 15,0 0-15,22 0 0,-22 0 16,0 0-16,0 21 0,0 0 16,-21 0-16,21 1 0,-21-1 15,0 0-15,0 0 0,0 0 16,0 0-16,0 1 0,0-1 15,-21 21-15,0-21 0,0 0 16,0 1-16,0-1 0,-1 0 0,-20 0 16,21-21-16,-21 21 0,20-21 15,-20 0-15,21 21 0,-43-21 16,22 0-16,21 0 0,0 0 16,0 0-16,-1-21 0,1 21 0,0 0 15,0-21-15,0 21 0,21-21 16,-21 21-16,-1 0 15,22-21-15,-21 21 16,21-21 0,21 21 46,1 0-62,-1 0 16,0 0-16,0-22 0,0 22 0,22-21 15,-1 0-15</inkml:trace>
  <inkml:trace contextRef="#ctx0" brushRef="#br0" timeOffset="-196624.41">2095 11853 0,'0'-21'16,"22"21"-16,-22-21 16,0 0-16,0 0 15,0 0-15,0-1 16,0 1-16,-22 0 31,1 21-31,0 0 0,0 0 16,0 21-1,0 0-15,21 1 16,0-1-16,0 0 16,21-21 31,0 0-32,0 0 32</inkml:trace>
  <inkml:trace contextRef="#ctx0" brushRef="#br0" timeOffset="-183020.38">4022 12023 0,'0'0'0,"0"-21"16,0-1-16,21 1 15,0 0-15,-21 0 16,0 0-16,21 21 16,-21-21-16,21-1 0,-21 1 15,0 0-15,21 0 16,-21 0-16,22 21 15,-22-21-15,0-1 125,-22 44 469,22-1-578,-21-21-16,21 21 78,0-42 0,0 0-62,0-1-16,0 1 15,21 0-15,-21 0 16,22 0-16,-1 0 0,-21-1 0,21 1 16,0-21-16,-21 21 0,21 0 15,0-1-15,1 1 0,-1 0 0,0 21 16,0 0-16,0 0 0,0 0 31,-21 21-31,0 0 0,22-21 0,-22 22 16,0-1-16,0 0 0,0 0 15,0 0 1,21-42 31,-21 0-47,0 0 0,0 0 15,0-1-15,0 1 16,0 0-16,-21 21 0,21-21 0,0 0 16,0 0-16,-22-1 0,1 22 15,21-21-15,-21 21 0,0 0 16,0 21-16,0 1 16,-1-1-16,1 0 0,0 21 15,21-21-15,-21 1 0,0 20 16,21 0-16,-21-21 0,21 22 0,0-22 15,0 21-15,-22 1 0,22-22 16,0 21-16,0 0 0,0-20 16,0 20-16,0-21 0,0 21 0,0-20 15,22-1-15,-1 0 0,-21 0 0,21 0 16,0 0-16,0-21 0,0 22 16,1-22-16,-1 0 0,21 0 15,-21 0-15,0-22 0,1 22 0,20-21 16,-21 0-16,21 0 0,-20 0 15,-1-22-15,21 22 0,-21-21 0,22 0 16,-22 20-16,42-62 0,-42 41 16,1 1-16,20 0 15,-21-1-15,0 1 0,-21 21 0,21-21 16,-21-1-16,22 22 0,-22-21 0,21 21 16,-21-1-16,0 1 0,0 0 15,0 0-15,0 42 31,-21 0-31,-1 22 16,22-22-16,-21 21 0,21-21 0,0 22 16,-21-1-16,21 0 0,-21 1 0,21-22 15,0 21-15,0 0 0,0 1 16,0-22-16,0 21 0,0 1 0,0-22 16,0 21-16,21-21 0,0 0 0,0 1 15,1-1-15,-1 0 16,0 0-16,0-21 0,21 0 0,-20 0 15,-1 0-15,21 0 0,-21 0 0,22-21 16,-22 21-16,21-21 0,-21 0 16,22-1-16,-22 1 0,21 0 0,-21 0 15,0 0-15,1-22 0,-1 22 0,0 0 16,0 0-16,-21-21 0,0 20 16,0 1-16,0 0 0,0 0 15,0 0-15,0 0 0,0-1 16,-21 22-16,0 0 15,0 0-15,-1 0 16,1 22-16,0-1 0,0-21 16,0 21-16,0 0 0,21 21 0,-22-20 15,1-1-15,0 0 0,21 0 16,-21 0-16,21 22 0,0-1 16,0-21-16,0 0 0,0 0 0,0 1 15,0-1-15,0 0 16,21-21-16,0 0 0,0 0 15,1 0-15,-1 0 0,0 0 16,0 0-16,-21-21 0,21 0 16,0-1-16,1 1 0,-1 0 15,-21 0-15,21 0 0,0 0 16,-21-22-16,21 22 0,0 0 0,-21 0 16,22 0-16,-1-1 0,-21 1 15,0 0-15,21 0 0,-21 0 0,21 21 16,-21 21 15,0 0-31,0 0 16,0 0-16,0 1 0,0-1 0,0 21 15,0-21-15,0 0 0,0 22 0,0-22 16,0 0-16,0 0 0,21 0 16,-21 1-16,21-1 0,-21 0 15,22 0-15,-1-21 0,0 0 16,0 0-16,0 0 0,22 0 15,-22-21-15,0 0 0,0 21 16,21-21-16,-20-1 0,-1 1 0,0-21 16,21 21-16,-21 0 0,1-22 0,-1 22 15,0 0-15,0-21 0,0 20 16,0 1-16,1 0 0,-22-21 16,0 21-16,-22 42 31,1-21-31,0 21 0,0 0 15,21 0-15,-21 0 0,0 1 0,21-1 16,0 0-16,0 0 0,0 0 16,0 0-16,0 1 0,0-1 15,21 0-15,0 0 0,0-21 0,-21 21 16,21 0-16,0-21 0,1 0 16,-22 22-16,21-22 15,-21-22 16,-21 22-31,-1 0 0,22-21 0,-21 0 16,0 21-16,0 0 0,0 0 16,21-21-16,-21 21 0,-1 0 15,1 0-15,0 0 16,21 21 0,0 0-1,21-21-15,0 21 16,1 1-16,-1-22 0,0 0 15,0 21-15,0-21 0,0 0 16,1 0-16,-1 0 0,21 0 0,-21 0 16,0 0-16,1 0 0,-1 0 0,21-21 15,-21 21-15,0-22 0,22 1 0,-22 21 16,21-21-16,1 0 0,-22 0 16,21 0-16,0-1 0,-20 1 0,-1 0 15,0 0-15,0-21 0,0 20 16,0 1-16,1 0 0,-22 0 0,0 0 0,0 0 15,0-1 1,-22 22 0,1 0-16,0 0 0,0 0 0,21 22 15,0-1-15,0 0 16,0 0-16,0 0 0,0 0 16,0 1-16,21-1 0,0 0 0,0 0 15,1 0-15,-1-21 0,0 21 16,0 1-16,0-1 0,0 0 0,1-21 0,-1 21 15,-21 0-15,0 0 16,0 1 0,-21-22-16,-1 0 0,1 0 15,0 0-15,0 0 0,0 21 0,0-21 16,-1 0-16,1 0 0,0 0 16,0 0-16,0-21 0,21-1 15,0 1-15,0 0 0,0 0 16,0 0-16,0 0 0,42-1 0</inkml:trace>
  <inkml:trace contextRef="#ctx0" brushRef="#br0" timeOffset="-181352.89">8572 11853 0,'0'0'0,"0"-21"0,0 0 16,0 0-1,0 0-15,22 21 0,-1-21 0,-21-1 16,21 1-16,0 0 0,0-21 0,0 21 16,1-22-16,-1 22 0,0-21 0,0 21 15,-21-22-15,0 22 0,0-21 16,0 21-16,0-22 0,0 22 15,-21 0-15,0 21 0,0-21 0,-1 21 16,-20 0-16,0 0 0,-1 0 16,1 21-16,21 0 0,-21 0 15,-1 22-15,1-22 0,0 63 0,-1-41 16,22-1-16,21-21 0,0 22 16,-21-22-16,21 21 0,0-21 0,0 0 15,0 1-15,0-1 0,21 0 0,0 0 16,0-21-16,1 0 0,-1 0 15,0 0-15,0 0 0,0 0 0,0 0 16,1-21-16,-1 0 0,21 21 16,-21-21-16,0-1 0,1-20 15,-1 21-15,0 0 0,0-22 0,0 22 16,0-21-16,-21 21 0,0 0 0,0-22 16,0 22-16,0 0 0,0 0 15,-21 42 1,0 0-16,21 0 15,-21 0-15,21 1 0,0 20 0,0-21 16,0 0-16,0 22 0,0-22 16,0 0-16,0 0 0,21 0 15,0 0-15,0 1 0,1-1 0,20 0 16,-21-21-16,0 0 0,0 0 0,22 0 16,-22 0-16,0 0 0,21 0 0,-20 0 15,-1-21-15,21 21 0,-21-21 16,0-1-16,1 1 0,-1 0 0,0-21 15,-21 21-15,21-22 0,-21 1 0,21 21 16,-21-22-16,0 1 0,21 21 0,-21 0 16,0 0-16,0-1 0,-21 44 31,0-1-31,0 0 0,21 0 0,-21 21 16,0-20-16,21 20 0,0-21 0,0 21 15,-22-20-15,22 20 0,0-21 16,-21 0-16,21 0 0,0 1 15,0-1-15,0 0 0,0 0 0,21-21 32,1 0-32,-1 0 0,0-21 15,0 21-15,0-21 0,0 0 16,1-1-16,-1 1 0,0-21 0,0 21 16,0 0-16,0-22 0,-21 22 0,22 0 15,-1 0-15,0 0 0,0 21 31,-21 21-31,0 0 16,0 0-16,0 0 16,0 0-16,21 1 0,0-1 15,-21 0-15,22 0 0,-1 0 0,-21 0 16,21-21-16,0 22 0,0-22 0,0 0 16,1 0-16,-1 0 15,0 0-15,0 0 0,0 0 16,-21-22-16,21 1 0,1 0 15,-1 0-15,0 0 0,0 0 16,0-1-16,0-20 0,1 21 0,-1 0 16,21 0-16,-21-1 0,0 1 0,1 0 15,-1 0-15,0 0 0,0 21 16,0 0-16,0 0 16,-21 21-16,0 0 0,22 0 15,-22 0-15,0 1 0,0-1 16,0 0-16,0 0 15,0 0 1,21-21 15,-21-21-15,0 0-16,0 0 16,0 0-16,0-1 0,0 1 15,0 0-15,-21 21 16,-1-21-16,1 21 15,0 0-15,0 0 0,0 0 16,-22 21-16,22 0 0,0 0 0,-21-21 16,21 43-16,-22-22 0,22 0 0,0 0 15,-21 64 1,42-64-16,-22 0 0,22 0 0,0 1 16,0-1-16,0 0 0,0 0 0,22-21 15,-22 21-15,21-21 0,0 0 16,0 0-16,0 0 0,0 0 0,1 0 15,-1 0-15,0 0 0,0-21 16,0 0-16,0 0 0,22 0 16,-22-22-16,0 22 0,21-21 0,-20-1 15,41-62-15,-21 41 0,-20 1 16,-1-1-16,21 1 0,-21-1 16,0 22-16,1-22 0,-1 22 0,-21 0 15,0 20-15,0 1 0,0 0 0,0 0 16,0 0-16,0 42 15,0 0-15,-21 0 16,-1 0-16,22 22 0,-21-22 0,0 21 16,0 1-16,21 20 0,0-21 15,-21 1-15,21 20 0,0-20 0,-21-1 16,21 0-16,0 1 0,0-1 0,0 0 16,0-21-16,0 1 0,0 20 15,0-21-15,0 0 0,21-21 0,-21 21 16,21-21-16,0 0 15,0-21 1,-21 0-16,0 0 0,0 0 16,0-22-16</inkml:trace>
  <inkml:trace contextRef="#ctx0" brushRef="#br0" timeOffset="-177704.55">12340 11218 0,'21'-21'32,"0"0"-17,1 21 1,-22-21-16,21 0 0,0 0 0,0-1 0,0 1 16,0 0-16,-21-21 0,22 21 15,-1-1-15,-21-20 0,21 21 0,-21-21 16,0 20-16,0 1 0,0 0 0,0 0 15,-21 21 1,21 21 0,-21 0-16,-1 0 0,1 1 0,21 20 15,0-21-15,-21 21 0,0 1 0,21-1 16,0 0-16,-21 1 0,21-1 0,0 0 16,0 1-16,0 20 0,0-20 15,0-1-15,0 0 0,0 1 0,0-22 16,0 21-16,0 0 0,-21-20 15,21-1-15,-22 0 0,22 0 0,-21 0 16,21 0-16,-21 1 0,0-22 0,0 0 16,0 0-16,-1 0 0,1 0 15,0 0-15,0 0 0,0-22 16,0 1-16,-1 0 0,1 0 0,0-21 16,0 20-16,0 1 0,0-21 0,-1 21 15,1 0-15,21-1 0,-21 1 0,0 21 16,0-21-16,0 21 15,-1 21 1,22 0-16,0 1 16,0-1-16,0 21 0,0-21 15,0 0-15,0 1 0,22-1 0,-22 0 16,21 0-16,0 0 0,0-21 16,0 21-16,0 1 0,1-22 0,20 0 15,-21 0-15,0 0 0,0 0 0,1 0 16,20 0-16,-21 0 0,0 0 0,22-22 15,-22 22-15,0-21 0,21 0 0,-21-21 16,1 21-16,-1-1 0,0-20 16,0 21-16,0-21 0,-21 20 15,21 1-15,-21-21 0,22 21 0,-22 0 0,0-1 16,0 44 15,0-1-31,0 0 16,0 0-16,0 0 0,0 0 15,0 1-15,-22-1 0,22 0 0,0 0 16,0 0-16,0 0 0,0 1 0,0-1 16,22-42 31,-22-1-47,21 1 15,-21 0-15,21 0 0,0 0 16,0-22-16,-21 22 0,21 0 0,1 0 15,20-21-15,-21 20 0,0 22 0,0-21 16,1 0-16,-1 21 0,0 0 16,0 0-16,0 0 15,-21 21-15,0 0 0,0 1 0,21-22 16,-21 21-16,0 0 0,0 0 0,22 0 16,-22 0-16,0 1 0,0-1 0,0 0 15,21 0-15,0-21 0,-21 21 16,21 0-16,0-21 0,-21 22 0,21-22 15,1 0-15,-1 0 0,0 0 16,0 0-16,0 0 0,0 0 0,1 0 16,-1 0-16,0-22 0,0 1 0,0 0 15,0 0-15,1 0 0,-1-22 16,21 22-16,-21-21 0,0-22 0,1 22 16,-1 0-16,0-22 0,0 22 0,0 0 15,0-22-15,-21 22 0,0-1 16,22 1-16,-1-21 0,-21 41 0,0 1 15,0 0-15,0 0 0,0 0 0,-21 21 32,-1 21-32,22 0 15,0 0-15,-21 0 0,0 22 0,0-22 16,21 0-16,0 21 0,-21 1 16,0-22-16,21 21 0,-22 1 0,22-1 15,0 0-15,-21 1 0,21-1 0,-21 0 16,21 1-16,0-1 0,0-21 15,0 21-15,0-20 0,0 20 0,0-21 16,0 0-16,0 0 0,21-21 0,0 22 16,1-1-16,-1-21 0,0 0 0,0 0 15,0 0-15,0 0 0,1 0 0,-1 0 16,21-21-16,-21 21 0,0-22 16,1 1-16,-1 0 0,0 0 0,0 0 15,0 0-15,-21-22 0,21 1 0,-21 21 16,22-22-16,-22 22 0,0-21 0,0 21 15,0 0-15,0-1 0,0 1 16,0 0-16,-22 21 16,1 0-16,0 0 15,0 21-15,21 0 0,-21 1 0,21-1 16,-21 0-16,-1 0 0,22 0 0,0 22 16,0-22-16,0 0 0,0 0 15,0 0-15,0 0 0,0 1 0,0-1 0,0 0 16,22 0-16,-1 0 0,0-21 15,0 0-15,0 0 16,0 0-16,1 0 0,-1 0 16,0-21-16,0 0 0,0 0 15,0 0-15,1-1 0,-1-20 0,0 21 16,0 0-16,0-22 0,-21 22 0,21-21 16,-21 21-16,0 0 0,0-1 0,0 1 15,0 0 1,-21 21-1,21 21-15,0 0 16,0 1 0,21-22-16,1 0 0,-1 21 15,0-21 1,0 0-16,-21 21 16,21-21-16,-21 21 0,0 0 15,0 0-15,0 1 16,0-1-16,0 0 0,0 0 15,0 0-15,0 0 0,0 1 0,0-1 16,0 0-16,0 0 16,21 0-16,1-21 0,-1 21 15,0-21-15,0 0 0,0 0 0,0 0 16,22 0-16,-22 0 0,0 0 0,0 0 16,22 0-16,-22-21 0,21 0 0,-21 0 15,0 0-15,22 0 0,-22-1 16,0-20-16,0 0 0,0-1 15,22 1-15,-22 0 0,0-22 0,0 22 16,0 0-16,1-1 0,-22 22 0,21-21 16,-21 21-16,21-22 0,-21 22 0,0 0 15,0 0-15,0 0 0,-21 21 32,0 0-32,-1 21 0,1 0 15,0 0-15,0 0 0,0 22 16,21-1-16,-21-21 0,21 21 0,-22 22 15,22-22-15,-21 1 0,21 20 0,0-21 0,0 22 16,0-1-16,-21-20 0,21 20 0,-21-20 16,21 20-16,-21 1 15,21-1-15,-21 1 0,-1-1 0,1 1 16,0-1-16,0 1 0,0-1 0,0 1 16,-22 63-16,22-85 15,21 0-15,-21 64 0,21-64 16,0-20-16,0 20 0,0-21 0,0 0 0,0 0 15,0 1-15,21-22 0,0 0 16,0 0-16,1 0 0,-1-22 16,21 1-16,-21 0 0,0 0 15,22-21-15,-22 20 0,0 1 0,21-21 16,-20 0-16,-1-1 0,21-41 16,-42 41-16,0-20 0,0-43 15,0 64-15,0-22 0,-21-21 16,0 43-16,0 0 0,-1 21 0,1-1 15,0-20-15,0 21 0,0 0 16,0 21-16,-1-21 0,1 21 0,21-22 16,0 1-16,0 0 15,21 0-15,1 0 0,-1 21 16,0-21-16,21-1 0,-21 22 0,22-21 16,-1 0-16,0 0 0,1 21 15,-1-21-15,64-22 16,-64 43-16,1-21 0,-1 0 0,-21 0 15,21 0-15,-20 21 0,-1-21 0,0-1 16,0 22-16,0-42 0,-21 21 16,0 0-1,-21 21 1,0 0-16,0 21 16,0 0-16,-1-21 0,1 21 0,0 22 15,0-22-15,-21 0 0,20 21 16,1-21-16,0 1 0,0 20 0,21-21 15,0 0-15,-21 0 0,21 1 0,0-1 0,0 0 16,0 0-16,0 0 16,21-21-16,-21 21 0,21-21 15,0 0-15,0 0 0,1 0 0,-1 0 16,21-21-16,-21 0 0,0 21 0,1-21 16,-1 0-16,0-22 0,0 22 0,0 0 15,0-21-15,1 21 0,-1-22 16,0-20-16,-21 42 0,21-1 15,-21 1-15,0 42 32,0 1-32,0-1 15,0 0-15,0 0 0,0 0 16,0 0-16,0 22 0,0-1 16,0-21-16,0 0 0,21-21 15,0 22-15,-21-1 0,22-21 0,-1 0 16,0 21-16,0-21 0,0 0 15,0 0-15,1 0 0,-1 0 0,-21-21 16,21 0-16,0-1 0,0 1 16,0-21-16,1 21 0,-1 0 0,-21-22 15,21 22-15,0-21 0,0 21 0,-21-1 16,21 1-16,1 0 0,-22 0 16,21 21-16,-21-21 0,21 21 15,-21 21 16,0 0-31,0 0 16,0 0 0,21-21 15,-21-21-15,0 0-1,0 0-15,0 0 16,-21 21 15,0 0-31,0 0 16,-1 21-16,22 0 0,0 0 0,-21 0 15,21 1-15,-21-1 0,0 42 16,21-42-16,0 22 0,0-22 16,0 0-16,0 0 0,0 0 0,0 1 15,21-1-15,0-21 0,0 21 16,-21 0-16,22-21 0,-1 0 0,21 0 15,-21 21-15,0-21 0,22 0 0,-22 0 16,0 0-16,21 0 0,-20-21 0,-1 0 16,0 21-16,0-21 0,0 0 0,0-1 15,1 1-15,-1-21 0,0-22 16,0 43-16,0-21 0,0-22 16,-21 43-16,0 0 15,0 0-15,0 0 0,-21 21 16,0 0-16,0 0 15,0 21-15,0 0 0,21 21 16,0-20-16,-22-1 0,22 21 0,-21-21 16,21 0-16,0 1 0,0 20 0,0-21 15,0 0-15,0 0 0,21 1 0,1-1 16,-1 0-16,0-21 16,0 21-16,0-21 15,0 0-15,1 0 0,-1 0 0,0 0 16,21 0-16,-21 0 0,1 0 0,-1 0 15,21-21-15,-21 21 0,0-21 0,1 0 16,-1 21-16,0-22 0,-21 1 16,0 0-16,0 0 0,0 0 15,0 0-15,-21-1 16</inkml:trace>
  <inkml:trace contextRef="#ctx0" brushRef="#br0" timeOffset="-177428.56">13547 11176 0,'0'0'0,"21"0"16,0 0-16,21-21 15,-21 21-15,22 0 0,-1-21 0,22 21 16,-22-21-16,0 21 0,1 0 0,-1 0 16,0-22-16,-21 22 15,1 0-15,-1 0 0,0 0 0,-21-21 16,-21 21 0,0 0-16</inkml:trace>
  <inkml:trace contextRef="#ctx0" brushRef="#br0" timeOffset="-175403.61">18500 10964 0,'0'0'0,"0"-84"16,0 41-16,-22 22 0,1 0 16,21 0-16,0 0 0,-21 0 0,21-1 15,0 1-15,-21 21 0,21 21 31,0 22-31,0-22 16,0 21-16,0 1 0,0-1 16,21 0-16,-21 22 0,0-22 0,0 0 0,0 22 15,0-22-15,0 1 0,0-1 0,0 0 16,0 1-16,0-22 16,0 21-16,0-21 0,-21-21 0,21 21 15,0 1-15,0-44 31,0 1-31,0 0 16,0 0-16,0 0 0,0-22 16,0 22-16,21-21 0,0 0 0,0-1 15,1 22-15,20-21 0,0 21 0,-21-1 16,22 1-16,-1 0 0,0 0 0,1 21 16,-1 0-16,0 0 0,1 21 0,-1 0 15,-21 0-15,22 1 0,-22-1 0,0 0 16,-21 21-16,0-21 15,0 1-15,0 20 0,0-21 0,-21 0 16,21 0-16,-21 1 0,-22-1 0,22 0 16,0 0-16,0-21 0,-22 0 0,22 21 15,0-21-15,0 0 0,-43 0 16,43 0-16,0 0 0,0-21 16,0 0-16,0 21 0,21-21 15,-22 0-15,1-1 0,0 1 0,21 0 16,0 0-16,0 0 0,0 42 47,0 0-47,0 0 0,0 0 0,0 1 15,0-1-15,21 0 0,0 0 16,1 0-16,-22 0 0,21 1 0,0-22 16,0 21-16,0-21 0,0 0 0,1 21 15,-1-21-15,0 0 0,21 0 16,-21 0-16,22 0 0,-22 0 0,21-21 15,-21 21-15,22-21 0,-1-1 0,-21 1 16,22 0-16,-22-21 0,21 21 0,-21-22 16,22 22-16,-22-21 0,0-1 15,0 1-15,0 0 0,-21 21 0,0-22 16,0 22-16,0 0 0,0-21 16,0 20-16,0 1 0,-21 21 15,0 0 1,0 0-16,0 21 0,21 1 0,-22-22 15,1 21-15,21 0 0,0 21 0,0-21 16,0 1-16,-21 20 0,21-21 0,0 0 16,0 0-16,0 22 0,0-22 15,0 0-15,0 0 0,21-21 0,-21 21 16,21 1-16,1-22 0,-1 0 0,-21 21 16,21-21-16,0 0 0,0 0 0,0 0 15,1 0-15,-1 0 0,0-21 16,0-1-16,0 1 15,0-21-15,1 21 0,-1-22 0,0 1 16,0 21-16,0-21 0,0-1 0,1 1 16,-1 0-16,0-1 0,0-20 0,0 20 15,0 1-15,1 0 0,-1-1 0,-21 1 16,21 21-16,-21-21 0,21 20 16,-21 1-16,0 0 0,0 0 0,-21 42 31,0 0-31,0 0 0,21 22 15,-22-22-15,1 21 0,0 1 0,0-1 16,0 0-16,21 1 16,-21-1-16,-1 0 0,22 22 0,0-22 15,0 0-15,0 1 0,0-1 0,0 0 16,0 1-16,0-1 0,0 0 0,22-20 16,-1 20-16,0-21 0,21 0 0,-21-21 15,1 21-15,-1-21 0,21 0 0,-21 0 16,43 0-16,-22 0 15,-21 0-15,22-21 0,-22 0 0,0 0 16,0 0-16,0 0 0,0-22 16,1 22-16,-1-21 0,-21 21 0,0-22 0,21 22 15,-21-21-15,0 21 0,0-1 16,21 1-16,-21 0 16,0 42-1,0 0-15,-21 1 0,21-1 16,-21 0-16,21 0 0,0 0 0,0 0 15,0 22-15,-21-22 0,21 0 0,0 0 16,0 0-16,0 22 0,0-22 16,0 0-16,0 0 0,0 0 15,21-21-15,0 0 16,0 0-16,0 0 0,0 0 16,1 0-16,20-21 0,-42 0 0,21 0 15,0 0-15,0 0 0,1-1 16,-1 1-16,-21 0 0,0 0 0,0-21 15,0 20-15,0 1 0,0 0 16,0 0-16,0 0 0,-21 0 0,-1 21 16,1 0-16,0-22 0,0 22 0,0 0 15,0 0-15,-1 0 0,1 0 0,0 0 16,0 0-16,0 0 0,0 0 16,21 22-16,0-1 15,21-21 1,0 0-16,0 0 0,21 0 0,-20 0 15,-1 0-15,0 0 0,21 0 0,-21-21 16,22 21-16,-22-22 0,21 22 0,-21 0 16,22 0-16,-22 0 0,21 0 15,-21 0-15,1 0 0,-1 0 16,0 0-16,0 0 0,0 22 0,0-22 16,1 21-16,-1 0 0,-21 0 15,0 0-15,0 0 0,0 1 0,0-1 16,0 0-16,0 0 0,0 0 0,0 0 15,0 1-15,0-1 0,-21 0 16,21 0-16,-22-21 0,1 21 16,21 0-1,0-42 17,0 0-32,0 0 0,21 0 15,-21-22-15,22 22 0,-1 0 16</inkml:trace>
  <inkml:trace contextRef="#ctx0" brushRef="#br0" timeOffset="-174112.82">21124 11303 0,'0'21'0,"0"0"15,21 1-15,-21-1 16,22 0-16,-1-21 0,-21 21 0,21 0 15,0-21-15,0 21 0,0-21 0,1 0 16,-1 0-16,0 0 16,0 0-16,0 0 0,0 0 0,1-21 15,-1 0-15,0-21 0,0 21 16,0-1-16,0-20 0,22 0 0,-22-1 16,21 22-16,1-21 0,-22 0 15,21 20-15,-21-20 0,22 21 0,-22 0 16,0 0-16,0-1 0,0 22 15,0 0 1,-21 22 0,0-1-16,0 0 0,0 0 15,0 0-15,0 0 0,0 1 0,0-1 16,0 0-16,0 0 0,0 0 16,0 0-16,0 1 0,0-1 15,0-42 16,0-1-31,0 1 0,0 0 16,0 0-16,0 0 16,0-22-16,0 1 0,-21 21 15,0 0-15,0 0 16,0 21-16,0 0 0,-1-22 0,1 22 16,0 0-16,-21 0 0,-1 0 0,22 22 15,-21-22-15,0 21 0,-1 0 16,22 0-16,-21 0 0,21 22 0,-1-22 15,1 21-15,0-21 0,21 0 0,-21 22 16,21-22-16,0 21 0,0-21 0,0 1 16,0-1-16,21 0 0,0 0 0,0 0 15,22-21-15,-22 0 0,0 21 16,0-21-16,22 0 0,-22 0 0,0 0 16,0 0-16,21-21 0,-20 0 0,-1 0 15,0 0-15,0 0 0,0-1 16,0 1-16,1-21 0,-1 21 0,0-22 15,0 22-15,-21-21 0,21 21 0,0-22 16,-21 22-16,0 0 0,0 0 16,22 21-16,-22-21 0,0 42 31,0 0-31,0 0 16,-22 0-16,22 1 0,0 20 0,0 0 15,-21 1-15,21-1 0,-21 0 16,21 1-16,0 20 0,0-21 0,0 1 15,0 20-15,0-20 0,0 20 0,0-21 16,0 22-16,0-1 0,0 1 0,0-22 16,0 22-16,0-1 0,0 1 15,0-22-15,0 22 0,0-22 0,-21 21 16,21-20-16,-21-1 0,0 22 0,21-22 16,-22 0-16,1-21 0,21 22 15,-21-22-15,0 0 0,0 0 0,21 0 16,-21-21-16,-1 0 0,1 0 0,0 0 15,0 0-15,0-21 0,0 0 16,21 0-16,-22 0 0,1-22 16,21 22-16,-21-21 0,21 0 0,0-1 15,0 1-15,0 0 0,0-22 0,0 22 16,21-22-16,22 1 0,-22-22 0,0 22 16,21-1-16,1 1 0,-1-22 15,21 21-15,-20 1 0,63-64 16,-64 63-16,0 1 0,1-1 0,20 22 15,-21-21-15,1 20 0,-22 1 0,21 0 16,-21-1-16,1 22 0,-1 0 0,-21 0 16,21 0-16,-21-1 0,0 1 15,0 0-15,-21 21 16,0-21-16,-1 21 0,1 0 16,0 0-16,21 21 0,-21-21 15,21 21-15,0 0 0,0 1 0,0-1 16,0 0-16,0 0 15,0 21-15,0-20 0,21-1 0,0 0 16,-21 21-16,21-21 0,-21 1 0,0-1 16,0 0-16,0 0 0,0 0 0,0 0 15,0 1-15,-21-22 32,0 0-32,0 0 0,0 0 15,0 0-15,21-22 0,-22 22 0,1-21 16,0 21-16,21-21 0,-21 0 0,0 21 15,-22-21-15,22 0 0,-21 21 16,21-22-16,-22 22 0,1-21 0</inkml:trace>
  <inkml:trace contextRef="#ctx0" brushRef="#br0" timeOffset="-173772.95">20489 11028 0,'0'-21'0,"21"21"16,1 0-16,-1 0 0,0 0 15,0 0-15,21 0 0,-20 0 0,-1 0 16,21 0-16,-21 0 0,0 21 0,22-21 15,-22 21-15,0 0 0,0 0 16,-21 1-16,0-1 0,0 0 16,0 0-16,0 0 0,0 0 0,0 1 15,0-1-15,-21 0 16,21 0-16,0-42 47</inkml:trace>
  <inkml:trace contextRef="#ctx0" brushRef="#br0" timeOffset="-173072.53">23326 10626 0,'0'0'0,"0"-21"0,0-1 0,21 1 16,-21 0-16,0 0 0,0 0 0,0 0 15,21-1-15,-21-20 0,21 21 0,-21 0 16,0 0-16,0-1 0,0 1 16,0 0-16,0 0 15,-21 21 1,21 21 0,-21 0-16,0 0 0,-1 22 15,1-1-15,21 0 0,-21 1 0,0-1 16,21 22-16,-21-22 0,0 0 15,21 1-15,-22 20 0,22-21 0,-21 1 16,21-22-16,-21 21 0,0 1 0,21-22 16,0 21-16,0-21 0,-21 0 15,21 1-15,-21 20 16,21-21-16,0 0 0,0-42 62,0 0-30,0 0-32,21 21 0,0-21 15,0-1-15,0 22 0,0-21 16,1 21-16</inkml:trace>
  <inkml:trace contextRef="#ctx0" brushRef="#br0" timeOffset="-172664.79">23495 10880 0,'21'0'15,"-42"0"-15,63-21 0,-21 21 0,-21-22 0,22 1 32,-44 42-1,22 1-31,-21-1 0,0 0 0,0 0 16,21 0-16,-21 0 0,0 1 0,21-1 15,-22 0-15,22 0 0,0 0 16,0 0-16,0 1 0,0-1 0,0 21 15,22-21-15,-1-21 16,0 21-16,0-21 0,0 0 16,0 0-16,22 0 0,-22 0 0,0 0 15,0-21-15,22 21 0,-22-21 16,0 0-16,0 0 0,0 0 0,-21-1 16,21 1-16,-21 0 0,0-21 0,22 21 15,-22-1-15,0 1 0,0 0 16,0 0-16,-22 0 0,1 0 15,0 21-15,0 0 0,0 0 16,0 0-16,-1 0 0,1 0 16,0 0-16,0 0 0,0 0 0,0 0 15,-1 0 1</inkml:trace>
  <inkml:trace contextRef="#ctx0" brushRef="#br0" timeOffset="-172343.88">22860 10626 0,'-21'0'0,"42"0"0,-63 0 15,63 0 1,0 0-16,21 0 0,-21 0 15,22 0-15,-1 0 0,22 0 0,-22 0 16,21 0-16,1 0 0,21 0 0,-22 0 16,1 0-16,20 0 0,-20 0 15,-1 0-15,1 0 0,-1 0 16,-20 0-16,-1 0 0,-21 0 0,21 0 16,-20 0-16,-1 0 15,-42 0 32,-1 0-47,1 0 0,-21 0 16,21 0-16,-22 0 0,1 21 0,0-21 15</inkml:trace>
  <inkml:trace contextRef="#ctx0" brushRef="#br0" timeOffset="-170736.8">5821 13314 0,'-21'0'15,"21"21"48,21-21-16,0 0-47,0 0 15,0 0-15,0-21 16,-21 0-16,22 21 0,-22-21 16,21-1-16,0 1 15,-21 0-15,0 0 0,0 0 16,0 0-1,0-1-15,0 44 32,0-1-32,0 0 0,0 0 15,0 0-15,0 0 0,0 22 16,0-1-16,0-21 0,0 22 0,0 20 16,21-21-16,-21 22 0,0-22 0,0 22 15,0-1-15,0 1 0,0-22 16,0 22-16,0-1 0,0-21 0,-21 1 15,21-1-15,0 0 0,0 1 0,-21-1 16,21-21-16,-21 22 0,21-22 0,-22 0 16,1 0-16,0 0 0,0-21 15,0 0-15,-22 0 0,22 0 16,0 0-16,-21 0 0,21-21 0,-1 0 16,-20 21-16,21-21 0,0 0 0,-22-1 15,22 1-15,0 0 0,0 0 16,21 0-16,0 0 15,0-22-15,0 22 0,0 0 0,0-21 16,0 20-16,0-20 0,0 0 16</inkml:trace>
  <inkml:trace contextRef="#ctx0" brushRef="#br0" timeOffset="-170512.19">6138 12954 0,'0'0'16,"0"-42"0,0 21-16,21 21 62,-21 21-62,22 0 0,-1-21 0,0 21 16,0-21-16,-21 21 0,21 0 0,0-21 15</inkml:trace>
  <inkml:trace contextRef="#ctx0" brushRef="#br0" timeOffset="-169156.92">6773 13399 0,'21'0'0,"1"0"16,-1-22-1,0 1-15,-21 0 0,0 0 16,0 0-16,0 0 0,0-1 16,0 1-16,0 0 0,0 0 0,0 0 15,0 0-15,-21 21 0,0-22 16,-22 1-16,22 21 0,0 0 0,-21 0 16,20 0-16,-20 0 0,21 21 0,0 1 15,-22-1-15,22 0 0,0 0 16,0 21-16,0-20 0,0 20 15,21-21-15,-22 21 0,22-20 0,0-1 16,0 21-16,0-21 0,0 0 0,0 1 16,22-1-16,-1 0 0,0 0 15,0-21-15,21 0 0,-20 0 0,-1 0 16,0 0-16,21 0 0,-21-21 0,22 0 16,-22 0-16,0-1 0,0 1 15,22 0-15,-22 0 0,-21-21 16,21 20-16,0 1 0,-21-21 0,0 21 0,0-22 15,0 22-15,21 0 0,-21 0 0,0 0 16,0 0-16,0-1 16,0 44-1,0-1 1,0 0-16,0 0 0,0 0 16,0 0-16,0 1 0,0 20 0,0-21 15,0 21-15,0-20 0,0 20 0,0-21 16,0 0-16,0 22 0,21-22 0,-21 0 15,22 0-15,-1 0 16,0-21-16,0 0 0,0 0 0,0 0 16,1 0-16,-1-21 15,0 21-15,0-21 0,0 0 0,0 0 16,1-1-16,-1-20 0,0 21 16,0 0-16,0-22 0,0 22 0,1-21 15,-1 21-15,0 0 0,-21-22 16,21 22-16,-21 0 0,0 42 31,0 0-31,0 0 16,0 1-16,0-1 0,-21 0 15,21 0-15,-21 21 0,21-20 0,0-1 16,0 21-16,0-21 0,0 0 0,0 1 16,0-1-16,0 0 0,0 0 0,21-21 15,0 21-15,0-21 16,0 0-16,1 0 0,-1 0 15,0 0-15,0-21 0,0 21 0,0-21 16,1 0-16,-1 0 0,0-1 0,0 1 16,0 0-16,0 0 0,-21-21 15,0 20-15,0 1 0,0 0 0,0 0 16,0 0-16,0 0 0,0-1 0,0 1 16,-21 21-16,21-21 0,21 21 46,1 0-46,20 0 0,-21 0 16,21 0-16,1 0 16,-1 0-16,0 0 0,1 0 0,20 0 15,-42-21-15,22 21 0,-1 0 0,-21 0 16,0 0-16,1 0 0,-22-21 16,-22 21 15,1 0-31,0 21 0,0-21 0,0 21 15,0 0-15,-1-21 0,1 21 16,0 1-16,0-1 0,0 0 0,0 0 16,-1 0-16,1 0 0,0 1 0,21-1 15,0 0-15,0 0 0,0 0 16,0 0-16,21 1 16,0-22-16,1 0 15,-1 0-15,0 0 0,0 0 0,0 0 16,0-22-16,1 22 0,-1-21 0,0 0 15,0 0-15,0 0 0,0 0 16,1-1-16,-22 1 0,21 0 0,-21 0 16,21 0-16,-21-22 0,0-20 15,21 42 1,-21 42 15,-21-21-31,21 21 0,0 0 0,-21 0 0,21 1 16,0-1-16,0 0 15,0 0-15,0 0 0,0 22 0,0-22 16,0 0-16,21-21 0,-21 21 0,21 0 16,-21 0-16,21-21 0,0 0 15,1 0-15,-1 0 16,0 0-16,0-21 16,0 21-16,0-21 0,-21 0 0,22 21 15,-1-21-15,0 0 0,0-1 16,0 22-16</inkml:trace>
  <inkml:trace contextRef="#ctx0" brushRef="#br0" timeOffset="-168892.86">8721 13293 0,'21'0'47,"0"0"-47,0 0 15,0 0-15,0 0 0,1 0 16,-22-21-1,0-1 1,-22 22 0,1 0-1,0 0-15,0 0 16,21 22 0,-21-1-1</inkml:trace>
  <inkml:trace contextRef="#ctx0" brushRef="#br0" timeOffset="-167459.9">9334 13399 0,'0'-22'16,"0"1"0,0 0-16,0 0 0,0 0 15,0 0-15,0-1 0,22 1 0,-1 0 16,-21-21-16,21-1 0,0 22 16,-21-21-16,0 0 0,21-1 0,-21 1 15,21 0-15,-21-1 0,0 22 0,0 0 16,0 0-16,0 0 0,0-1 0,-21 44 31,21-1-31,-21 0 16,21 21-16,0-21 0,0 22 15,-21-1-15,21 0 0,0 1 16,-21-1-16,21 0 0,0 1 0,0-1 16,0-21-16,0 22 0,0-22 0,0 21 15,21-21-15,0 0 0,-21 1 0,21-1 16,0-21-16,1 21 0,-1-21 15,0 0-15,0 0 0,0 0 0,0 0 16,22-21-16,-22 0 0,21 21 0,-21-22 16,1 1-16,20-21 0,-21 21 0,0-22 15,22 22-15,-22-21 16,0 0-16,0-1 0,0 1 0,0-22 16,1 22-16,-1 0 0,-21-1 0,21 1 15,-21 0-15,0 21 0,0-1 0,0 1 16,0 0-16,-21 21 15,0 0 1,-1 21-16,22 0 0,-21 1 0,21 20 16,-21-21-16,21 21 0,0 1 15,-21-1-15,21 22 0,-21-22 0,21 0 16,0 1-16,0-1 0,0-21 0,0 21 16,0 1-16,0-22 0,0 0 0,0 0 15,21 0-15,0 1 16,0-1-16,0-21 0,1 0 15,20 0-15,-21 0 0,0 0 0,0 0 16,22-21-16,-22-1 0,0 1 0,21 0 16,-20 0-16,-1 0 0,21-22 15,-21 1-15,0 0 0,1-1 0,-1-20 16,21 21-16,-21-22 0,22-42 16,-22 64-16,0 0 0,-21-1 0,21 22 15,-21 0-15,0 0 0,0 0 16,0-1-16,-21 22 15,0 22-15,0-1 16,21 0-16,0 0 0,-22 21 16,22-20-16,-21 20 0,21 0 15,0 1-15,0 20 0,0-21 0,0 1 16,0-1-16,0 0 0,0 1 0,0-22 16,21 21-16,1-21 0,-22 22 0,0-22 15,21 0-15,0-21 0,0 21 16,0-21-16,0 0 0,1 0 15,-1 0-15,0 0 0,21 0 0,-21 0 16,1 0-16,-1-21 0,21 0 16,-21 0-16,0 0 0,1-1 0,20 1 15,-21 0-15,0 21 0,0-21 0,-21 0 16,0 0-16,22 21 0,-22 21 47,0 0-47,0 0 15,0 0-15,0 0 0,0 1 0,0-1 16,0 0-16,0 0 16,21-21-16,0 21 0,0-21 15,0 0-15,0 0 0,1 0 16,-1 0-16,0 0 16,0-21-16,0 0 0,0 0 0,1 0 15,-1-1-15,0-20 0,0 21 16,0-21-16,0-22 0,1 22 0,-1-22 15,0 1-15,0-1 0,-21 1 0,0 20 16,0-20-16,21 21 0,-21-1 16,0 22-16,0-21 0,0 21 0,0-1 15,-21 22-15,0 0 16,0 22-16,0-22 0,21 21 16,-22 21-16,22-21 0,-21 22 15,21-1-15,-21-21 0,21 43 0,0-22 16,0 0-16,0 1 0,0-1 0,0 0 15,0 1-15,0-1 0,0-21 16,0 21-16,0-20 0,21 20 0,0-21 16,-21 0-16,22 0 0,-1 1 15,0-1-15,0-21 0,0 0 16,0 0-16,1 0 0,-1 0 16,0 0-16,0 0 0,0-21 15,0-1-15,-21 1 16,22 21-16,-22-21 0,21 21 15,-21-21-15,0 0 0,0 0 16,0-1-16,0 1 16,0 0-16,0 0 15,0 0-15,0 0 0</inkml:trace>
  <inkml:trace contextRef="#ctx0" brushRef="#br0" timeOffset="-167236.81">11176 12594 0,'-21'0'16,"42"0"-16,-63-21 0,-1 21 0,22 0 0,0 0 15,0 0-15,0-21 0,-1 21 16,1 0-16,21 21 31,21 0-15,1 0-1,-22 1 1,-22-1-16,1-21 16</inkml:trace>
  <inkml:trace contextRef="#ctx0" brushRef="#br0" timeOffset="-167042.17">10350 12975 0,'0'0'0,"0"21"0,0 1 15,22-22 1,-1 0-16,0 0 16,0 0-16,21 0 0,-20 0 0,20 0 15,0 0-15,-21-22 0,22 22 0,-1-21 16,0 21-16,-20 0 0,20 0 0,-21 0 16,0-21-16,0 21 0,1 0 0,-1-21 15</inkml:trace>
  <inkml:trace contextRef="#ctx0" brushRef="#br0" timeOffset="-166524.37">12001 13039 0,'0'21'15,"-21"-21"-15,0 0 16,21-21 46,21 21 32,0 0-94,1 0 16,-1-21-16,0 21 0</inkml:trace>
  <inkml:trace contextRef="#ctx0" brushRef="#br0" timeOffset="-166182.64">12658 12827 0,'21'-21'0,"-42"42"0,63-63 16,-42 21-16,0-1 0,0 1 16,0 0-16,0 0 0,-21 0 15,0 21 1,-1 0-16,22 21 0,0 0 15,-21 0-15,21 22 0,-21-22 0,21 42 16,0-20-16,0 20 0,0 1 0,-21-1 16,21 1-16,-21 20 0,21 1 0,0-22 15,0 43-15,-21-21 0,21 0 16,-22-1-16,22 1 0,-21 0 0,21-1 16,0 1-16,0 0 0,0-22 0,-21 85 15,21-84-15,0-22 16,0 22-16,0-43 0,0 21 0,0-21 15,0 0-15,0-42 16,0 0 0,21-21-16,-21 21 0,0-22 0,0 1 15,21-22-15,-21 22 0,22-21 0,-22-1 16,0 1-16,0-22 0,0 21 0,0-20 16,0-1-16</inkml:trace>
  <inkml:trace contextRef="#ctx0" brushRef="#br0" timeOffset="-165916.62">12467 13314 0,'-21'-148'15,"63"338"-15,-84-423 0,63 424 0,-42-424 0,21 191 16,0-1-16,0 1 0,21 21 16,0-21-16,0 20 0,1-20 15,20 21-15,0 21 0,1-21 0,-1 21 16,21 0-16,-20 0 0,20 0 0,-20 21 16,-1 0-16,-21 0 0,0 0 0,0 1 15,-21-1-15,0 0 0,0 21 16,-21-21-16,0 1 0,0-1 0,-21 0 15,-1 0-15,22 0 0,-21-21 0,-1 21 16,22 1-16,-21-22 0,21 21 0,0-21 16,-1 0-16,1 0 0,21 21 15,21-21 17,1 0-32,-1 0 0,0 0 0,0 0 15,0-21-15,22 21 0</inkml:trace>
  <inkml:trace contextRef="#ctx0" brushRef="#br0" timeOffset="-165464.46">13652 12869 0,'0'-21'0,"0"42"0,0-63 0,0 21 16,-21 0-16,0 21 0,0-21 0,0 21 15,0 0-15,-1 0 0,1 0 16,0 0-16,0 0 0,0 21 15,0 0-15,-1 0 0,-20 0 0,21 0 16,0 22-16,21-22 0,-21 0 0,21 21 16,-22-20-16,22 20 0,0-21 15,0 0-15,0 0 0,0 1 0,22-1 16,-1-21-16,0 21 0,0-21 0,21 0 16,-20 0-16,-1 0 15,0 0-15,0 0 0,21 0 0,-20-21 16,-1 21-16,0-21 0,0-1 0,0 1 15,-21 0-15,21 0 0,-21-21 0,0 20 16,22 1-16,-22 0 0,0 0 16,0 0-16,0 0 0,0-1 15,0 44 1,-22-1 0,22 0-16,-21 21 0,21-21 15,-21 1-15,21-1 0,0 0 16,0 0-16,0 0 0,0 0 0,0 1 15,0-1-15,21-21 16,0 21-16,1-21 0,-1 0 0,0 0 16,0 0-16,0 0 0,22-21 15,-22 21-15</inkml:trace>
  <inkml:trace contextRef="#ctx0" brushRef="#br0" timeOffset="-163632.53">14309 12764 0,'0'-22'15,"0"44"-15,0-65 0,0 22 0,0 0 0,0 0 16,-22 21-16,1 0 16,0 0-16,0 0 0,0 0 15,0 21-15,-22 0 0,22 0 16,0 0-16,0 22 0,0-22 0,21 21 16,-22 1-16,22-22 0,-21 21 0,21 0 15,0-20-15,0 20 0,0 0 0,0 1 16,21-1-1,1-21-15,-1-21 0,0 21 0,0 0 16,21-21-16,-20 0 0,-1 0 0,21 0 16,-21 0-16,0 0 0,22 0 0,-22-21 15,0 0-15,0 0 0,0 0 0,1 0 16,-1-22-16,-21 1 0,21 0 16,0-1-16,0-20 0,-21 20 0,21-20 15,1-1-15,-22 22 0,0-21 16,21 20-16,-21-20 0,0 20 0,21 1 0,-21 21 15,0-21-15,0 20 0,0 1 16,0 42 0,0 1-1,0 20-15,0-21 0,-21 21 0,21-20 16,-21 20-16,21 0 0,0-21 16,0 22-16,-22-1 0,22 0 0,-21 1 15,21-1-15,0 0 0,0 1 0,0-22 16,-21 21-16,21-21 0,0 1 0,-21-1 15,21 0-15,0 0 16,21-42 15,0 0-31,0 0 0,-21-1 16,43 1-16,-22 0 0,0 0 0,0 0 16,22 0-16,-22 21 0,0-22 15,0 1-15,0 21 0,0 0 0,1 0 16,-1 0-16,0 0 0,-21 21 31,0 1-31,-21-22 16,0 21-16,-1-21 0,1 0 15,0 21-15,0-21 0,0 0 0,0 0 16,-1 21-16,1-21 0,0 0 0,0 0 16,0 0-16,0 0 15,21 21 16,0 0-31,0 1 16,0-1-16,0 0 16,21 0-16,0-21 0,0 21 15,0-21-15,0 21 0,1-21 16,-1 0-16,21 22 0,-21-22 0,22 0 0,-1 0 16,0 0-16,1 0 0,-1 0 0,0 0 15,1 0-15,-1 0 0,0-22 0,1 22 16,-1-21-16,-21 0 15,21 0-15,-20 0 0,-1 0 0,21-1 16,-21-20-16,-21 21 0,21-21 0,1 20 16,-22-20-16,0 21 0,0 0 0,0-22 15,0 22-15,0 0 0,0 0 16,-22 21-16,1 0 16,0 0-16,0 0 0,0 21 15,-22 0-15,22 0 0,0 1 0,0-1 16,-21 21-16,20-21 0,1 22 15,0-22-15,21 0 0,0 21 0,0-21 16,0 1-16,0 20 0,0-21 16,21 0-16,0-21 15,1 0-15,-1 0 0,0 0 0,0 0 16,0-21-16,0 21 0,1-21 16,-1 0-16,0 0 0,0-1 15,0 1-15,0 0 0,-21-21 0,22 21 16,-22-1-16,21 1 0,-21 0 0,0 0 15,0 0-15,0 0 0,0 42 32,0 0-32,0 0 15,0 0-15,0 0 0,0 1 0,0-1 16,0 0-16,0 0 0,0 0 0,0 0 16,0 1-16,0-1 15,42 0-15,-21-21 0,0 0 0,1 0 16,20 0-16,-21 0 0,21 0 15,1 0-15,-22 0 0,21 0 0,-21-21 16,22 21-16,-22-21 0,0-1 0,0 1 16,22-21-16,-22 21 0,0 0 15,-21-22-15,21 1 0,0 21 0,-21-22 16,0 22-16,21 0 0,-21-21 0,0 21 16,0-1-16,0 1 0,-21 21 15,0 0-15,0 0 16,0 21-16,0-21 0,-1 22 15,1-1-15,21 21 0,-21-21 0,0 0 16,0 22-16,21-22 0,-21 21 16,21-21-16,0 1 0,0-1 0,0 0 15,0 0-15,21-21 16,0 0 0,0 0-16,0 0 0,0-21 0,-21 0 15,22 21-15,-1-21 0,-21-1 0,21 1 16,0 0-16,-21 0 0,21 0 0,-21 0 15,21 21-15,1-22 0,-22 1 0,0 0 16,0 42 15,0 0-31,0 1 16,0-1-16,-22 21 0,22-21 0,-21 22 0,0-1 16,0 21-16,0-20 0,0 20 15,-1 1-15,22-22 0,-21 22 16,0-1-16,0 1 0,21-1 0,-21 1 15,21 20-15,-21-20 0,21-1 0,-22 1 16,22-1-16,0 1 0,0-1 0,0 1 16,0-1-16,0 1 0,0-22 0,0 22 15,0-1-15,-21-21 0,21 1 0,-21-1 16,21-21-16,-21 0 0,0 1 16,0-1-16,-1-21 0,1 0 15,0 0-15,0 0 0,0 0 0,0-21 16,-1-1-16,1 1 0,0-63 15,21 62-15,0-20 0,0-21 0,0 20 16,0 1-16,0 0 0,0-22 0,21 1 16,-21 20-16,21-20 0,1-1 15,-1 1-15,0-1 0,0 1 16,0-1-16,0 22 0,1-22 0,-1 22 16,0-21-16,0 20 0,21-41 15,1 41-15,-22 1 0,21 0 0,-21-1 16,22 1-16,-1 0 0,0 20 0,-20-20 15,20 0-15,0 21 0</inkml:trace>
  <inkml:trace contextRef="#ctx0" brushRef="#br0" timeOffset="-163207.59">16235 12954 0,'0'0'0,"-21"0"0,-1 21 16,44-21 15,-1 0-31,21 0 0,-21-21 0,22 0 16,-22 21-16,21-21 0,0 0 16,-20-1-16,20 1 0,-21 0 0,21 0 15,-20 0-15,-1 0 0,-21-1 16,0 1-16,0 0 0,0 0 0,0 0 15,-21 21-15,-1 0 0,1 0 0,0 0 16,-21 0-16,21 0 0,-22 0 0,22 21 16,-21 0-16,21 21 0,-1-20 15,1 20-15,0-21 0,21 21 0,0 1 16,0-22-16,0 21 0,0 1 0,0-22 16,21 21-16,0-21 0,22 0 0,-22 1 15,21-1-15,1 0 0,-22 0 16,21-21-16,0 0 0,1 0 15,-22 0-15,21 0 0,-21 0 0,22 0 16,-22 0-16,21-21 0,-21 21 0,1-21 16,-1 21-16,0-21 0,-21-1 0,21 1 15</inkml:trace>
  <inkml:trace contextRef="#ctx0" brushRef="#br0" timeOffset="-162148.84">8848 14012 0,'0'0'0,"-22"0"0,1 0 0,0 0 0,-21 0 15,21 0-15,-22 0 0,1 0 16,21 0-16,-43 0 0,22 0 16,21 0-16,-22 0 0,22 0 0,-21 0 15,21 0-15,0 0 0,-1 0 16,1 0-16,0 0 0,0 0 0,0 0 15,42 0 17,0 0-17,0 0-15,0 0 0,1 0 0,-1 0 16,21 0-16,0 0 0,1 0 0,-1 0 16,0 0-16,1 0 0,-1 0 15,22 0-15,-1-21 0,1 21 0,-1 0 16,1 0-16,20 0 0,-20-21 0,20 21 15,1 0-15,0 0 0,21-21 16,-1 0-16,1 21 0,0 0 0,0 0 16,21-21-16,-21 21 0,0 0 0,-1 0 15,1 0-15,0 0 0,0 0 0,0-22 16,0 22-16,-1 0 16,1 0-16,-21 0 0,21 0 0,0 0 15,-1-21-15,1 21 0,0 0 0,21 0 16,-21 0-16,21-21 0,-21 21 0,0 0 15,-1-21-15,22 0 0,-21 21 16,0-21-16,0 21 0,0 0 0,21-22 16,-21 22-16,-1 0 0,1-21 0,-21 21 15,21-21-15,-22 21 0,22 0 16,0 0-16,0-21 0,-21 21 0,126 0 16,-126 0-16,21-21 0,63 21 15,-63-21-15,-21 21 0,20-22 16,-20 22-16,21-21 15,63 0-15,-84 21 0,-22-21 16,1 21-16,-1-21 0,1 21 0,-22 0 16,1 0-16,-22-21 0,21 21 0,-21 0 15,0 0-15,-42 0 32,0 0-32,0 0 15,-21 0-15,-1-22 0,1 22 0,-22 0 16,-20 0-16</inkml:trace>
  <inkml:trace contextRef="#ctx0" brushRef="#br0" timeOffset="-161176.64">7980 14182 0,'0'0'15,"-43"0"-15,22 0 0,0-21 0,0 21 16,0 0-16,0-22 16,-1 22-1,1 0 1,0 0-1,0 0-15,42 0 47,0 0-47,0 0 0,1 0 16,-1 0-16,0 0 0,21 0 16,-21 0-16,22 0 0,-1 0 0,0 0 15,-20 0-15,20 0 0,21 0 0,-20-21 16,-1 21-16,22 0 0,-1-21 0,1 21 15,20-21-15,1 21 16,0-21-16,20 21 0,-20-21 0,21 21 16,0-22-16,0 22 0,21 0 0,-22-21 15,22 21-15,0 0 0,0 0 16,0-21-16,0 21 0,-21-21 0,21 21 16,0 0-16,0-21 0,0 21 0,0 0 15,-21-21-15,21 21 0,-21 0 0,21-22 16,-21 1-16,21 21 0,-21 0 15,21 0-15,0-21 0,0 21 0,-22 0 16,22 0-16,-21-21 0,0 21 0,0 0 16,0 0-16,0 0 0,-1 0 15,1 0-15,0 0 0,0 0 16,0 0-16,-22 0 0,22 0 0,0 0 16,-21 0-16,21 0 0,-22 0 0,22 0 15,0 0-15,-21 0 0,20 0 16,1 0-16,-21 0 0,0 0 0,-1-21 15,1 21-15,0 0 0,-1-21 0,-20 21 16,-1 0-16,22-22 0,-22 22 0,1-21 16,-22 21-16,22 0 0,-22-21 15,22 21-15,-22 0 0,0 0 0,1 0 16,-22 0-16,21-21 0,0 21 0,-20 0 16,20 0-16,-21 0 0,21 0 15,-20 0-15,20 0 0,-21 0 16,0 0-16,0 0 0,22 0 0,-22 0 15,0 0-15,0 0 0,-21 21 16,21-21-16,-21 21 31,-21-21 1,0 0-32,0 0 0</inkml:trace>
  <inkml:trace contextRef="#ctx0" brushRef="#br0" timeOffset="-150375.83">847 15473 0,'0'0'0,"0"-21"15,21 21-15,-21-21 0,0-1 16,21 1-16,-21-21 0,0 21 16,0 0-16,0-1 0,0 1 0,0 0 15,0 0-15,0 0 0,0 0 16,0 42 15,0 0-31,0 0 0,0 0 16,0 22-16,0-1 0,0-21 15,0 21-15,0 1 0,-21-1 0,0-21 16,-1 22-16,1-1 0,21-21 16,-21 21-16,0-20 0,0 20 0,21-21 15,0 0-15,-21 0 0,21 1 16,0-1-16,-22-21 0,44 0 31,-1-21-15,0 21-16,0-22 15,0 22-15,0 0 0,-21-21 0,22 21 16,-1-21-16,0 21 0,0 0 16,0 0-16,0-21 0,1 21 0,-1 0 15,0-21-15,0 21 0,0-21 16,0 21-16,-21-22 0,22 1 15,-1 0-15,-21 0 0,0 0 16,0 0-16,0-1 0,0 1 16,0 0-16,0 0 15,0 42 17,0 0-32,0 0 15,-21 1-15,21-1 0,-22 0 16,1 21-16,21-21 0,0 1 0,0-1 15,0 0-15,-21 0 0,21 21 16,0-20-16,0-1 0,0 0 0,0 0 16,0 0-16,0 0 0,0 1 15,0-1-15,0 0 16,0 0 0,21-21 15,-21-21-16,0 0-15,21 21 0,1-21 16</inkml:trace>
  <inkml:trace contextRef="#ctx0" brushRef="#br0" timeOffset="-150067.8">1672 15748 0,'0'0'0,"21"-21"16,0 0-16,-21 0 15,22 21-15,-22-22 16,0 1 0,0 42 15,-22-21-16,22 22-15,-21-22 16,21 21 0,0-42 15</inkml:trace>
  <inkml:trace contextRef="#ctx0" brushRef="#br0" timeOffset="-148052.7">3323 15960 0,'0'-21'32,"0"-1"-32,0 1 0,21 21 15,-21-21-15,21 0 0,1 0 16,20 0-16,-21-22 0,0 22 0,22-21 15,-22 21-15,21-43 0,0 22 16,1-1-16,-22-20 0,21-1 16,1 1-16,-22-1 0,21 1 0,-42-1 15,21 22-15,-21 0 0,0-1 16,0 22-16,0 0 0,0 0 0,-21 21 16,0 0-16,0 0 15,-22 0-15,22 21 0,0 0 0,0 22 16,0-1-16,0 0 0,-1 22 0,22-22 15,-21 22-15,21-22 0,0 21 16,0-20-16,0 20 0,0-20 0,0-1 16,0 0-16,21 1 0,-21-22 15,22 21-15,-22 0 0,0-20 16,0-1-16,0 0 0,0 0 0,0 0 16,0 0-16,-22-21 15,1 0 1,21-21-1,0 0-15,0 0 0,0 0 0,0 0 16,0-1-16,0-20 0,0 21 16,0 0-16,0 0 0,21 21 0,1-22 15,-1 22-15,0 0 16,0 0-16,-21 22 16,21-22-16,0 21 0,-21 0 15,0 0-15,22 0 0,-1 0 16,-21 1-16,21-1 0,0-21 15,-21 21-15,21 0 0,0 0 0,1 0 16,-22 1-16,21-22 0,0 21 16,0-21-16,0 0 0,0 0 0,1 0 15,-1 0-15,0 0 0,21 0 0,-21-21 16,1-1-16,20 1 0,-21 0 16,0 0-16,22 0 0,-22 0 15,0-22-15,0 22 0,0-21 0,0 21 16,1-22-16,-1 22 0,-21 0 15,0-21-15,0 20 0,0 1 0,0 0 16,-21 21 0,-1 0-1,1 21-15,0 0 0,21 1 0,-21-22 16,0 42-16,0-21 0,21 0 16,0 0-16,0 1 0,-22-1 0,22 21 15,0-21-15,0 0 0,0 1 16,0-1-16,0 0 0,22 0 0,-1 0 15,0 0-15,0-21 0,0 0 0,0 22 16,1-22-16,-1 0 0,21 0 16,-21 0-16,22-22 0,-22 1 0,21 0 15,-21 0-15,22 0 0,-22 0 16,21-1-16,-21-20 16,0 21-16,22-21 0,-22-1 0,0 1 0,0 0 15,22-1-15,-22 1 0,-21 0 0,21-1 16,-21 1-16,21 0 0,-21-1 15,0 22-15,0 0 0,0 0 0,0 0 16,0-1-16,0 44 16,-21-1-1,21 0-15,-21 0 0,21 0 0,0 22 16,-21-1-16,21 0 0,-22 1 16,1-22-16,21 21 0,0 0 0,-21 1 15,21-1-15,-21 0 0,21 1 16,0-22-16,0 21 0,0-21 15,0 22-15,0-22 0,0 0 0,21 0 16,0 0-16,0 1 16,1-22-16,20 0 0,-21 0 0,0 0 15,22 0-15,-22-22 0,21 1 0,-21 0 16,0 0-16,22 0 0,-22 0 16,21-1-16,-21 1 0,1-21 15,-1 21-15,0 0 0,-21-22 0,0 22 16,0 0-16,0 0 0,0 0 15,-21 21-15,0 0 16,-1 0-16,1 0 0,0 0 0,21 21 16,-21-21-16,21 21 15,0 0-15,0 0 0,0 0 16,0 1-16,21-22 0,0 21 16,0-21-16,1 21 0,-1-21 15,0 21-15,-21 0 0,21-21 16,0 21-16,-21 1 15,0-1-15,0 0 16,21 0 0,1-21-16,-1 0 15,0 0-15,0 0 16,0 0-16,0 0 0,1 0 16,-1-21-16,0 21 0,0-21 0,0 21 15,0-21-15,22-1 0,-22 1 16,0 0-16,21 0 0,-20 0 0,-1 0 15,21-1-15,-21 1 0,0 0 16,22 0-16,-22 0 0,0 0 16,-21 42 15,-21-21-31,0 21 16,21 0-16,-21 0 0,21 0 0,-22-21 15,1 22-15,21-1 0,0 0 16,0 0-16,0 0 0,0 0 15,0 1-15,0-1 0,21 0 16,1-21-16,-1 0 0,0 0 0,0 0 16,0 0-16,0 0 0,22 0 15,-22 0-15,-21-21 0,21 0 0,0 21 16,0-22-16,-21 1 0,0 0 0,0 0 16,0 0-16,0 0 0,0-22 15,0 22-15,0 0 0,0 0 0,0 0 16,0-1-16,-21 22 0,0 0 15,0 0-15,0 0 16,0 0-16,-1 0 0,1 0 16,0 22-1,0-22-15,21 21 0,-21-21 16,0 0-16,-1 0 0,1 0 16,0 0-16,0 0 0</inkml:trace>
  <inkml:trace contextRef="#ctx0" brushRef="#br0" timeOffset="-147796.11">4868 15431 0,'0'0'16,"-21"0"-16,42 0 31,0 0-31,1 0 16,20 0-16,0 0 0,1 0 0,-1 0 15,0 0-15,1 0 0,20 0 0,1-22 16,-22 22-16,21 0 0,-20-21 16,-1 21-16,0 0 0,1 0 0,-22-21 15,0 21-15,0 0 0,0 0 16,-42 0 15</inkml:trace>
  <inkml:trace contextRef="#ctx0" brushRef="#br0" timeOffset="-145234.66">6773 15875 0,'21'-21'0,"-42"42"0,64-63 0,-22 21 16,0-1-16,-21 1 0,21 21 15,-21-21-15,0 0 0,0-21 16,0 20-16,0 1 0,0 0 16,0 0-16,-21 0 0,0 0 0,0-1 15,-1 1-15,1 0 0,0 21 16,0 0-16,-21 0 0,20 0 0,-20 0 15,0 21-15,21 0 0,-22 1 0,22-1 16,-21 0-16,21 21 0,-1-21 16,1 1-16,0-1 0,21 0 0,0 0 15,0 0-15,0 0 0,0 1 16,21-22-16,0 0 16,1 0-16,-1 0 0,0 0 0,21 0 15,-21 0-15,22 0 0,-1-22 16,-21 1-16,22 0 0,-1 0 15,-21 0-15,21 0 0,-20 21 0,-1-22 16,0 1-16,0 0 0,0 0 0,-21 0 16,21 21-16,-21-21 15,0 42 1,0 0-16,0 0 16,0 0-16,0 22 0,-21-22 15,21 21-15,-21-21 0,21 22 16,0 20-16,0-21 0,0 22 0,0-22 0,0 22 15,0-1-15,0 1 16,0-1-16,0 1 0,0-22 0,0 22 16,0-1-16,0 1 0,0-1 0,0-21 15,0 22-15,0-22 0,0 1 0,0-1 16,-21 0-16,0 1 0,0-1 16,-1-21-16,1 0 0,-21 22 0,21-43 15,0 21-15,-22-21 0,22 0 0,-21 0 16,21 0-16,-22 0 0,22-21 15,-21-1-15,21 1 0,-1-21 0,-20 21 16,42-22-16,-21 1 0,21 0 0,0-1 16,0 1-16,0-21 0,0 20 15,0 1-15,21-22 0,21 22 0,-20 0 16,20-22-16,0 1 0,22-1 16,-1 1-16,1-1 0,-1 1 15,1-1-15,-1 1 0,1-1 0,-1 1 16,1 20-16,-22-20 0,0 21 0,-20-1 15,-1 22-15,0 0 0,-21 0 16,0 0-16,0-1 0,-21 22 16,0 0-16,-1 0 0,1 0 0,0 22 15,0-22-15,-21 21 0,20 0 16,1 0-16,21 0 0,-21 0 0,21 1 16,0-1-16,0 21 0,0-21 0,0 0 15,0 1-15,21-1 16,0 0-16,1-21 0,-1 0 15,21 21-15,43-21 16,-64 0-16,21 0 0,-21-21 0,22 21 16,-22-21-16,21 0 0,-21-1 15,1 1-15,-1 0 0,0 0 0,-21 0 16,0 0-16,21-1 0,-21 1 0,0 0 16,0 0-16,0 0 15,0 42 1,-21-21-16,21 21 15,-21 0-15,21 0 0,0 1 16,-21-1-16,21 0 16,0 0-16,-22 0 0,22 0 0,0 1 15,0-1-15,0 0 16,0-42 15,22 21-31,-1-21 16,-21-1-16,21 1 0,0 0 15,-21 0-15,21 0 0,0 0 0,1-1 0,-1 1 16,0 0-16,0 0 0,0 21 16,0-21-16,1 21 0,-1 0 0,0 0 15,-21 21-15,0 0 16,0 0 0,0 0-16,0 1 0,0-1 0,0 0 15,0 0-15,0 0 0,0 0 0,0 1 16,0-1-16,21 0 0,-21 0 15,21 0-15,0-21 0,1 0 16,-1 0-16,0 0 0,0 0 16,0 0-16,0-21 0,1 0 15,-1 0-15,0 21 0,-21-21 0,21-1 16,0 1-16,0 0 0,1 0 0,-22-21 16,21 20-16,-21 1 0,21 0 15,0 0-15,-21 42 47,0 0-47,0 0 16,0 1-16,0-1 0,0 0 0,0 0 15,0 0-15,0 0 0,0 1 16,0-1-16,0 0 16,21-21-16,0 0 0,1 21 15,-1-21-15,0 0 0,0 0 16,0-21-16,0 21 0,1-21 15,-1 0-15,0-1 0,-21 1 16,21 0-16,0 0 0,0 0 0,-21 0 16,22-1-16,-22-20 0,0 21 15,0-21-15,0 20 0,0-20 0,0 21 16,0 0-16,-22 0 0,1-1 0,0 22 16,0 0-16,0 0 0,0 0 15,-22 0-15,22 0 0,0 22 0,-21-1 16,20 0-16,1 0 0,0 0 0,0 0 15,0 22-15,0-22 0,21 21 16,0-21-16,0 1 0,0 20 0,0-21 16,21 21-16,0-20 0,0-1 15,21 0-15,-20-21 16,-1 21-16,21-21 0,-21 0 16,0 0-16,22-21 0,-22 21 0,0-21 15,21 0-15,-20-1 0,-1 1 0,0 0 16,0 0-16,0 0 0,0-22 15,-21 22-15,22 0 0,-22-21 16,0 21-16,21-22 0,-21 22 0,21 0 0,-21 0 16,0 42 15,0 0-31,0 0 0,0 0 16,-21 1-16,21-1 0,0 0 15,0 0-15,0 0 0,0 22 0,0-22 16,0 0-16,0 0 0,0 0 15,21 0-15,0-21 0,0 0 16,0 22-16,1-22 0,-1 0 16,0 0-16,0 0 0,0 0 0,0-22 15,1 22-15,-22-21 0,21 0 0,0 21 16,0-21-16,-21 0 0,0-22 16,21 22-16,-21 0 0,21 0 0,-21 0 15,22 0-15,-22-1 0,0 1 16,0 0-16,0 42 31,0 0-15,0 1-16,-22-1 0,22 0 0,0 0 15,0 0-15,0 0 0,0 1 16,0-1-16,0 0 0,0 0 0,0 0 16,0 0-16,22 1 0,-1-22 15,0 0-15,0 0 16,0 0-16,0 0 0,1 0 0,-1 0 15,0-22-15,0 22 0,21-21 0,-20 0 16,20 0-16,-21 0 0,21 0 16,-20-1-16,-1-20 0,0 21 0,0 0 15,0-22-15,-21 22 0,0 0 16,0-21-16,0 21 0,0-1 16,-21 22-16,-21 0 0,21 0 15,-1 22-15,22-1 16,0 0-16,0 0 0,0 0 15,0 22-15,0-22 0,22 0 0,-1 0 16,-21 0-16,21 0 0,0 1 16,0-1-16,0 0 0,-21 0 15,0 0-15,22-21 0,-22 21 0,0 1 16,-22-22 0,1 0-16,0 0 0,0 0 15,0 0-15,0 0 16,-1 0-16,22-22 0,-21 22 15,21-21-15,-21 21 0,21-21 0,0 0 16,0 0-16</inkml:trace>
  <inkml:trace contextRef="#ctx0" brushRef="#br0" timeOffset="-144200.08">10541 15642 0,'21'0'15,"0"0"-15,0 0 16,1 0-16,-1 0 0,0-21 16,0 0-16,21 0 0,-20 0 0,-1-1 15,0 1-15,21-21 0,-21 21 16,1-22-16,-1 1 0,0 0 16,0-22-16,0 22 0,0 0 0,1-22 15,-22 22-15,0-1 0,0-41 16,0 41-16,0 22 15,0-21-15,0 21 0,0 0 0,-22 42 16,1-21 0,0 42-16,0-21 0,21 22 15,-21-1-15,0 0 0,-1 22 0,1-1 16,0-20-16,0 20 0,21 1 16,-21-22-16,21 0 0,-21 22 0,21-22 0,0-21 15,0 22-15,0-22 16,21 42-16,0-63 0,0 21 15,0 1-15,22-22 0,-22 0 0,21 0 16,0 0-16,1 0 0,-22 0 16,21-22-16,1 1 0,-1 0 0,-21 0 15,0 0-15,0 0 0,1-1 0,-1 1 16,0 0-16,-21 0 0,21 0 16,-21 0-16,0 42 31,0 0-31,0 0 15,0 0-15,0 0 0,-21 1 16,21-1-16,0 0 16,0 0-16,0 0 0,21 0 15,0-21-15,0 0 16,1 0-16,-1 0 0,0 0 0,0 0 16,0 0-16,0 0 0,1-21 0,-1 0 15,0 0-15,0 0 0,0 0 0,0-1 16,1 1-16,-1 0 0,-21-21 15,0 21-15,21-1 0,-21-20 0,0 21 16,21 0-16,-21 0 0,0 42 47,0 0-47,-21 0 0,21 21 0,-21-20 16,21 20-16,0-21 0,-21 21 0,21 1 15,-22 20-15,1-20 0,21 20 16,0 1-16,0-1 0,0 1 0,-21-1 15,21 22-15,0-22 0,0 1 0,0-1 16,-21 1-16,21-1 0,0-20 0,0 20 16,-21-21-16,21 1 0,0-1 15,0-21-15,-21 0 0,-1 1 0,1-1 16,21 0-16,-21-21 0,0 0 0,0 0 16,0-21-16,-1 0 0,1 21 15,0-22-15,0-20 0,0 21 16,0 0-16,-1 0 0,22-1 0,-21 1 15,0 0-15,0 0 0,21 0 0,-21 0 16,21-1-16,0 1 0,0 0 16,0 0-16,0 0 0,0 0 0,21-22 15,0 22-15,0 0 0,22-21 0,-22-1 16,21 1-16</inkml:trace>
  <inkml:trace contextRef="#ctx0" brushRef="#br0" timeOffset="-143900.55">11959 15452 0,'0'-21'0,"0"42"0,0-64 0,0 22 16,0 0-16,0 42 31,0 0-31,-21 22 0,21-22 16,0 21-16,-21 1 0,21-1 0,0 0 15,0 1-15,0-1 0,0 21 16,0 1-16,0-1 0,0 1 0,-21-1 15,21 1-15,-22-1 0,22 1 0,0-1 16,0-20-16,-21-1 0,21 0 0,-21 1 16,21-1-16,-21 0 0,21-20 15,0-1-15,-21 0 0,21 0 16,0 0-16,-21-21 0,21-21 16,0 0-16,0 0 0,0 0 15,0-1-15,0-20 0,21 21 16,-21-21-16,21-1 0</inkml:trace>
  <inkml:trace contextRef="#ctx0" brushRef="#br0" timeOffset="-143288.18">11832 15748 0,'0'-106'15,"0"318"-15,0-318 0,0-42 0,0 106 16,0 20-16,0-20 0,0 21 0,21-43 16,0 43-16,1 0 15,-22 0-15,21 21 0,0 0 16,21 0-16,-21 0 0,1 0 0,-1 0 15,0 0-15,0 21 0,0 0 0,0 0 16,1 1-16,-22-1 0,0 21 16,0-21-16,0 0 0,0 1 15,0-1-15,-22 0 0,1-21 0,0 0 16,21 21-16,-21-21 0,0 0 16,0 0-16,-1 0 15,1 0-15,42 0 63,-21 21-63,22-21 0,-1 0 15,0 0-15,0 21 0,0-21 16,0 0-16,1 0 0,20 0 0,-21 0 16,0 0-16,22 0 0,-1 0 0,-21-21 15,21 21-15,1-21 0,-22 0 16,21 0-16,-21 0 0,1-1 0,-1 1 15,0 0-15,0-21 0,-21 21 0,0-22 16,0 22-16,0 0 0,0 0 0,0 0 16,0-1-16,-21 22 31,0 0-31,21 22 0,0-1 0,-21 0 16,-1 0-16,22 21 0,-21-20 15,21-1-15,0 21 0,0-21 0,0 0 16,0 1-16,0-1 0,0 0 0,0 0 15,21-21-15,-21 21 0,22-21 0,-1 0 16,0 0-16,0 0 16,0 0-16,0 0 0,1-21 15,-22 0-15,21 0 0,0 0 16,-21-1-16,0 1 0,0-21 0,0 21 16,0-22-16,0 22 0,0-21 15,0 0-15,0 20 0</inkml:trace>
  <inkml:trace contextRef="#ctx0" brushRef="#br0" timeOffset="-143048.62">10414 15134 0,'0'0'0,"-21"0"0,0 0 16,42 0-16,21-21 15,0 0-15,22 21 0,-1-21 0,22 21 16,21 0-16,0-21 0,0 21 16,-1 0-16,-20 0 0,0-22 15,-1 22-15,-20 0 0,-1 0 0,-20 0 16,-1 0-16,-21 0 0,0 0 0,-21-21 16,-21 21-1</inkml:trace>
  <inkml:trace contextRef="#ctx0" brushRef="#br0" timeOffset="-141956.16">14182 15409 0,'0'0'16,"-22"0"-1,22-21 16,0 0-15,22 0-16,-22 0 0,21 0 0,0-1 16,0 1-16,0-21 0,0 0 0,1 20 15,-22-20-15,21 0 0,-21 21 16,0-22-16,0 22 0,0 0 0,0 0 16,0 0-16,-21 21 15,-1 0-15,1 21 16,0 0-16,0 0 0,0 21 0,21-20 15,-21 20-15,-1-21 0,22 21 16,-21 1-16,21-22 0,0 21 0,0-21 16,0 22-16,0-22 0,21 0 0,1-21 15,-1 21-15,0 0 0,21-21 16,-21 0-16,22 0 0,-22 0 0,0 0 16,21 0-16,-20-21 0,20 0 0,-21 21 15,0-21-15,0 0 0,1 0 0,-22-1 16,0 1-16,0-21 0,0 21 15,0-22-15,-22 22 0,1 0 0,0-21 16,-21 21-16,21-1 0,-1 1 0,-20 0 16,21 0-16,0 21 0,-22 0 15,22 0-15,0 0 0,42 21 32,0-21-32,1 21 15,20-21-15,-21 0 0,21 0 0,1 0 16,20 0-16,-20 0 0,-1 0 15,21-21-15,-20 0 0,20 21 0,1-21 16,-22 0-16,22-1 0,-22 1 16,0 0-16,1 0 0,-1 0 0,-21 0 15,0-1-15,0 1 0,-21 0 0,0 0 16,0 0-16,-21 21 16,0 0-16,0 0 0,-21 0 0,20 0 15,1 21-15,-21 0 16,21 0-16,0 22 0,-1-1 0,1-21 15,0 21-15,0 22 0,0-22 0,21 22 16,-21-1-16,21 1 0,-22-1 0,1 1 16,21 20-16,0-20 0,0 21 15,-42 147-15,42-168 16,-21 21-16,21-1 0,0 1 0,-21-22 16,21 22-16,-22-21 0,22-1 0,0 22 15,-21-22-15,21 1 0,-21-22 0,21 22 16,-21-22-16,21 21 15,0-20-15,0-22 0,-21 21 0,-22-21 16,22-21-16,0 0 16,0 0-16,0-21 0,0 0 0,-1 0 15,-20-21-15,21-1 0,0-20 16,0 20-16,-1-20 0,1-1 0,0 22 16,21-21-16,0-22 0,0 21 0,0 1 15,0-1-15,0 1 0,21-1 0,0 22 16,1-21-16,20 20 0,-21 1 0,0 0 15,22-1-15,-22 1 0,21 21 16,22-43-16,-22 22 0,0 21 16,-21 0-16,22-22 0,-1 22 0,22-21 15,-22-1-15,0 22 0,22-21 16</inkml:trace>
  <inkml:trace contextRef="#ctx0" brushRef="#br0" timeOffset="-140236.55">16319 15177 0,'0'-22'31,"22"22"-31,-22-21 0,21 0 0,-21 0 16,21 0-16,-21 0 0,0-1 15,21 1-15,-21 0 0,0 0 16,0 0-16,0 0 0,0-1 0,0 1 15,-21 21-15,0-21 0,0 21 0,-1 0 16,1 0-16,-21 0 0,21 0 0,-22 21 16,22-21-16,-21 21 0,0 1 15,20 20-15,-20-21 0,21 0 0,0 22 16,0-22-16,-1 21 0,1 0 0,21-20 16,-21 20-16,21-21 0,0 0 15,0 22-15,0-22 0,21-21 16,0 21-16,1 0 0,-1-21 0,21 0 15,-21 0-15,22 0 0,-1 0 0,0 0 16,22-21-16,-22 0 0,0 0 0,1-1 16,-1 1-16,0-21 0,1 0 15,-22 20-15,21-20 0,-21 0 0,22-64 16,-22 64-16,0-22 0,0 22 16,0-22-16,-21 1 0,0 20 15,22-20-15,-22 21 0,0-1 0,0-20 16,0 42-16,0-22 0,0 22 0,0 0 15,0 0-15,-22 42 32,22 21-32,-21-21 0,0 22 15,21-1-15,0 22 0,-21-22 0,0 21 0,21-20 16,-21 20-16,21-20 0,0 20 16,0-21-16,0 1 0,0 20 15,0-20-15,0-22 0,21 21 0,0 0 16,0-20-16,0-1 0,0 0 0,1 0 15,-1 0-15,0-21 0,0 0 16,21 0-16,-20 0 0,20 0 0,-21 0 16,21-21-16,1 0 0,-1 0 0,0 0 15,1-1-15,-1 1 0,-21-21 0,22 21 16,-22-22-16,0 22 0,0 0 16,-21-21-16,0 21 0,0-1 0,0 1 15,0 0-15,-21 21 16,-21 0-16,20 0 15,1 21-15,0 0 0,0-21 0,0 22 16,0-1-16,-1 0 0,1 21 16,0-21-16,0 1 0,21-1 0,0 0 15,0 0-15,0 0 0,0 0 0,0 1 16,0-1-16,0 0 0,21-21 31,0 0-31,0-21 0,1 21 16,-1-21-16,0-1 0,0 1 15,0 0-15,-21 0 0,43-21 0,-22 20 16,-21 1-16,0 0 16,21 0-16,-21 0 0,21 21 0,-21-21 15,0 42 1,0 0 0,0 0-16,0 0 15,0 0-15,0 1 0,0-1 0,0 0 16,0 0-16,0 0 0,0 0 0,0 1 15,21-22-15,0 21 0,1-21 0,-1 0 16,21 0-16,-21 0 0,22 0 0,20 0 16,-21 0-16,1-21 0,-1-1 15,0 22-15,1-21 0,-22 0 16,21-21-16,-21 21 0,1-1 0,-1-20 16,0 21-16,0-21 0,0-1 0,0 1 15,-21 0-15,22-43 16,-22 43-16,21 20 0,-21-20 0,0 0 15,0-1-15,0 22 0,0 0 0,0 0 16,0 0-16,-21 63 31,-1-21-31,1 0 16,0 64-16,0-43 16,21 1-16,0-1 0,-21 0 0,21 1 0,-21-1 15,21 0-15,0 1 16,0-22-16,0 21 0,0 1 0,0-22 15,0 21-15,0-21 0,21 0 0,-21 1 16,21-1-16,0 0 0,0-21 0,0 0 16,1 0-16,20 0 0,-21 0 15,0 0-15,0 0 0,22-21 0,-22 0 16,0-1-16,0 1 0,0 0 0,43-106 16,-64 106-1,21 0-15,-21 0 0,0-1 16,0 1-16,0 0 0,0 0 0,-21 21 31,0 0-31,0 0 0,21 21 16,-22 0-16,1 0 0,0-21 0,0 22 15,21-1-15,0 21 0,0-21 16,-21-21-16,21 21 0,0 1 0,0-1 16,0 0-16,0 0 0,0 0 15,21-21-15,0 0 16,0 0-16,0 0 15,1 0-15,-22-21 0,21 0 0,0 0 16,0 21-16,-21-21 0,21-1 0,0 1 16,-21 0-16,22 0 0,-22 0 0,21 0 15,-21-1-15,0 44 32,0-1-17,0 0-15,0 0 0,0 0 16,0 0-16,0 1 0,0-1 15,0 0-15,21-21 16,-21 21-16,21-21 0,0 21 16,0-21-16,1 0 0,-1 0 15,0 0-15,0 0 0,0-21 16,0 21-16,1-21 0,-1 0 0,0 0 16,0-1-1,-21 1-15,0 0 0,21 21 16,-21-21-16,0 0 0,0 0 15,0-1-15,0 1 0,-21 0 16,21 0-16,-21 0 0,0 0 0,-22-1 16</inkml:trace>
  <inkml:trace contextRef="#ctx0" brushRef="#br0" timeOffset="-139968.52">17589 14605 0,'-63'0'0,"126"0"0,-168 0 0,62 0 0,1 0 15,21 0-15,0 0 0,-1 21 16,22 0 0,43-21-16,-22 0 0,21 0 15,1 0-15,-1 0 0,0 0 0,22 0 16,-1 0-16,-20 0 0,20 0 0,1 0 16,-22 0-16,21 0 0,-20-21 15,20 21-15,-20 0 0,-1 0 0,-21 0 16,21 0-16,-20 0 0,-44 21 31,1-21-31,-42 22 0,20-1 16,-41 0-16,-1 21 0,-21-21 0,-21 22 15</inkml:trace>
  <inkml:trace contextRef="#ctx0" brushRef="#br0" timeOffset="-138872.81">1291 17103 0,'-42'0'0,"84"0"0,-105 0 0,41 0 15,1-21-15,0 21 0,0 0 16,42 0-1,0 0-15,0-22 16,22 22-16,-22 0 0,21-21 16,1 21-16,-22-21 0,21 21 0,0-21 15,-20 21-15,-1 0 0,0-21 16,-21 0 0,-21 21-1,0 0 1,-22 0-16,22 21 0,0-21 15,-21 21-15,20-21 0,-20 21 16,21 0-16,0-21 0,-22 21 0,22-21 16,0 22-16,0-22 0,0 21 15,0 0-15,21 0 0,-22-21 16,22 21-16,-21-21 0,21 21 16,0 1-16,-21-1 15,42-21 32,0 0-31,1 0-16,-1 0 0,0 0 15,21 0-15,-21 0 0,22 0 16,-1 0-16,0 21 0,1 0 0,-22-21 16,21 21-16,1-21 0,-22 21 15,0 1-15,0-1 0,0 0 0,0-21 16,-21 21-16,0 0 0,0 0 15,0 1-15,0-1 0,-21 0 0,0 0 16,-21 0-16,21-21 0,-1 21 16,-20-21-16,21 22 0,0-22 15,0 0-15,-1 0 0,1 0 0,0 0 16,0 0-16,21-22 31,0 1-15,0 0-16,21 21 15,0-21-15,0 21 0,1-21 16,-1 21-16</inkml:trace>
  <inkml:trace contextRef="#ctx0" brushRef="#br0" timeOffset="-138669.7">2349 17378 0,'0'0'0,"22"0"0,-1 0 78,0-21-62,0 21-16,0-21 0,0 21 0,22-22 15</inkml:trace>
  <inkml:trace contextRef="#ctx0" brushRef="#br0" timeOffset="-138118.71">3958 16997 0,'21'-21'0,"-42"42"0,85-42 15,-43 0-15,-21-1 0,21 1 16,-21 0-16,21 0 0,-21 0 0,0 0 15,0-1-15,0 1 0,0 0 16,0 0-16,0 0 0,-21 0 0,0 21 16,0 0-16,-1 0 0,1 0 15,-21 0-15,0 0 0,20 21 0,-20 0 16,0 0-16,-1 0 0,1 22 16,0-22-16,-1 21 0,22-21 15,-21 22-15,21-22 0,0 0 0,21 0 16,0 0-16,0 0 0,0 1 15,0-1-15,21-21 0,0 0 16,0 0-16,0 21 0,22-21 16,-1 0-16,0 21 0,1-21 0,-1 21 15,-21-21-15,21 21 0,1 1 16,-1-22-16,0 42 16,-20-21-16,-1 0 0,-21 0 0,0 1 15,0-1-15,-21 0 16,-22 0-16,1 0 0,0 0 0,-1-21 15,1 22-15,-22-1 0,22 0 16,-21-21-16,20 0 0,1 0 0,0 0 16,-1 0-16,1 0 0,21 0 15,-22 0-15,22 0 0,0-21 0,0 0 16,21-1-16,0 1 16,0 0-16,0 0 15,21 21 1,0 0-16,0 0 0,1 0 15,-1-21-15,21 21 0,-21 0 16,22-21-16,-22 21 0</inkml:trace>
  <inkml:trace contextRef="#ctx0" brushRef="#br0" timeOffset="-137844.54">4254 17145 0,'-21'0'31,"21"21"-15,-21 0-16,21 1 0,0-1 15,0 0-15,0 0 16,0 0-16,0 0 0,-21 1 16,21-1-16,0 0 15,0 0-15,0 0 16,0-42 31,0 0-47,0 0 0,0 0 15</inkml:trace>
  <inkml:trace contextRef="#ctx0" brushRef="#br0" timeOffset="-137656.39">4403 16891 0,'0'-21'0,"-22"21"0,1 0 16,0 0 0,0 0-16,42 0 47,0 0-32,0 0-15,1 0 0,-1 0 16</inkml:trace>
  <inkml:trace contextRef="#ctx0" brushRef="#br0" timeOffset="-136832.37">4868 17018 0,'21'0'46,"1"0"-46,-1 0 16,0 0-16,0 0 0,0 0 0,0 0 16,1 0-16,-1 0 15,0-21-15,0 21 0,0-21 0,0 21 16,-21-21-16,0-1 16,-21 22 15,0 22-16,0-1-15,0 0 0,0 0 0,-1 0 16,1 22-16,0-22 0,0 21 16,0-21-16,-22 22 0,22-22 0,0 0 15,0 21-15,0-21 0,-22 1 0,22-1 16,21 0-16,-21 0 0,0 0 16,21 0-16,-21 1 0,21-44 46,21 1-46,0 0 0,0 0 16,0 0-16,1 21 0,-1-21 16,0-1-16,0 1 0,0 0 0,0 21 15,-21-21-15,22 21 16,-1 0 0,-21 21-16,21 0 0,-21 0 15,0 1-15,0-1 16,21 0-16,0 0 15,-21 0-15,21-21 0,1 21 0,-22 1 16,21-22-16,0 21 16,0-21-16,0 0 0,0 0 0,1 0 15,-1 0-15,0 0 0,0 0 16,85-21 0,-64-1-16,-21 1 0,1 0 0,-1 0 15,-21 0-15,21 0 0,0-1 16,0-20-16,-21 21 0,0 0 0,0 0 15,21-22-15,-21 22 0,0 0 16,-21 21 0,0 0-16,0 0 15,0 21-15,21 0 16,0 0-16,-21 1 0,21 20 16,0-21-16,0 0 0,0 0 0,0 1 15,0-1-15,0 0 0,0 0 16,0 0-16,0 0 0,21 1 0,0-1 15,0 0-15,0-21 0,0 0 16,1 0 0,-1 0-16,0 0 0,0-21 15,0 21-15,-21-21 0,43-1 0</inkml:trace>
  <inkml:trace contextRef="#ctx0" brushRef="#br0" timeOffset="-136063.93">7451 17441 0,'21'0'0,"0"0"0,-21-21 16,21 21-16,0-21 0,0 21 15,-21-21-15,22 0 0,-1 0 0,-21-1 16,21 1-16,0 0 0,-21 0 15,21 0-15,0-22 0,-21 22 0,0-21 16,22 21-16,-1-22 0,-21 22 0,0 0 16,0 0-16,0 0 0,0 0 15,0 42 1,0 21 0,0-21-16,0 0 0,0 22 15,0-22-15,0 21 0,0-21 0,0 1 16,0 20-16,0-21 0,0 0 0,0 0 15,0 1-15,0-1 0,0 0 16,21-21-16,0 0 0,0 0 16,0 0-16,1 0 0,-1 0 0,21 0 15,-21-21-15,22 0 0,-1-1 16,0 1-16,1 0 0,-1 0 0,-21 0 16,21-22-16,1 22 0,-22-21 15,0 0-15,0 20 0,-21 1 16,21-21-16,-21 21 0,0 0 0,0-1 15,-21 22-15,0 0 16,0 0-16,0 0 0,0 0 0,21 22 16,-22-1-16,1-21 0,21 42 0,-21-21 15,21 0-15,0 1 0,0-1 16,0 0-16,21 0 0,0 0 0,1 0 16,-1 1-16,0-1 0,0 0 0,0 0 15,-21 0-15,21-21 0,-21 21 16,22-21-16,-22 22 0,0-1 15,-22-21-15,1 0 16,0 0-16,0 0 16,-21 0-16,20 0 0,1 0 0,-21 0 15,21-21-15,-22-1 0,22 1 0,-21 0 16,21 0-16,0 0 0,-22-22 16</inkml:trace>
  <inkml:trace contextRef="#ctx0" brushRef="#br0" timeOffset="-135896.24">7705 16785 0,'0'-21'0,"-22"21"0,22-21 0,0 0 15,-21 21-15,0 0 16,21-21-16,21 21 47</inkml:trace>
  <inkml:trace contextRef="#ctx0" brushRef="#br0" timeOffset="-132702.36">10202 17082 0,'0'-22'0,"0"1"0,0 0 15,0 0-15,0 0 0,0 0 16,21-1-16,-21 1 15,22 0-15,-1 0 0,0 0 0,-21 0 16,0-1-16,0 1 0,0 0 16,-21 21-1,0 0-15,-22 0 0,22 21 16,-21 0-16,-22 1 0,22-1 0,0 0 16,-1 0-16,1 21 0,0 1 15,-1-22-15,1 21 0,21 1 0,0-22 16,-1 21-16,22-21 0,0 22 15,0-22-15,0 0 0,0 0 0,22 0 16,-1 0-16,0-21 0,21 0 0,1 0 16,-1 0-16,0 0 15,22 0-15,-22 0 0,22-21 0,-22 0 16,0 0-16,22 0 0,-22 0 0,-21-1 16,22-20-16,-22 0 0,21-1 15,-21 1-15,0 0 0,-21-1 16,0-20-16,0 21 0,0-22 0,0 22 15,0-1-15,0 1 0,0 0 0,-21-1 16,21 22-16,0 0 0,-21 0 0,21 0 16,-21 21-16,0 0 15,21 21-15,0 21 16,0 1-16,0-1 0,0 21 0,0 1 16,0-1-16,0 1 0,0-1 15,0 1-15,0-22 0,0 22 0,0-22 16,21 0-16,0 1 15,0-22-15,0 0 0,1 0 0,-1 0 16,0 1-16,21-22 0,-21 0 0,22 0 16,-1 0-16,0-22 0,1 1 15,-1 0-15,0-21 0,1 21 0,-1-22 16,0 1-16,-20 0 0,20-1 0,-21 1 16,0 0-16,-21-1 0,0 22 15,21-21-15,-21 21 0,0 42 31,0 0-31,0 0 16,-21 21-16,21-20 0,0 20 0,0 0 16,0-21-16,0 22 0,0-22 15,0 0-15,0 21 0,21-20 0,1-1 16,-1-21-16,21 21 0,-21-21 0,22 0 16,-22 0-16,21 0 0,0 0 15,-20 0-15,20 0 0,-21-21 0,21 0 16,-20-1-16,-1 1 0,0-21 0,0 21 15,0 0-15,-21-22 0,21 22 16,-21-21-16,0-1 0,0 22 0,0 0 16,0 0-16,0 0 0,0 0 0,0 42 31,0 0-15,0 21-16,0-21 0,0 22 0,0-1 15,0-21-15,0 22 0,0-1 16,0 0-16,0 1 0,0-1 0,0 0 15,-21 1-15,21-1 0,0 21 16,0-20-16,0-1 0,0 22 0,0-22 16,0 0-16,0 1 0,0-22 0,0 21 15,0-21-15,-21 0 0,21 1 16,0-1-16,-21-21 0,0 0 16,0 0-16,-1 0 15,1-21-15,0-1 0,21 1 16,-21-21-16,21 21 0,-21-22 15,21 1-15,0 0 0,0-1 16,0 1-16,0 0 0,0-1 0,21 1 16,0 0-16,21-1 0,-20 1 15,-1 0-15,21-1 0,0 1 0,1 0 16,-1-1-16,0 1 0,22 0 0,-22 21 16,22-22-16,-22 22 0,0 0 0,1 0 15,-1 0-15,-21 21 0,0 0 16,1-22-16,-22 44 15,0-1 1,0 0-16,0 0 16,-22 0-16,22 22 0,-21-22 0,21 0 15,-21 21-15,21-21 0,0 1 0,0 20 16,0-21-16,-21 0 0,21 0 16,0 1-16,0-1 0,-21 0 15,21-42 16,0 0-15,0-1-16,0 1 0,0 0 0,21 0 16,-21 0-16,21 0 0,-21-1 15,0 1-15,0 0 0,0 0 16,21 0-16,0 21 16,1 21-1,-1 0-15,-21 0 0,21 0 16,0 1-16,0-1 0,0 0 15,1 0-15,-1 0 16,0-21-16,21 21 0,1-21 0,20 0 16,-21 0-16,1 0 0,-1 0 15,0 0-15,1 0 0,-1 0 0,0 0 16,1-21-16,-22 0 0,21 21 0,1-21 16,-22 0-16,0 0 0,0-1 0,0-20 15,0 21-15,-21-21 16,0 20-16,0-20 0,0 21 0,0-21 15,0 20-15,-21 1 0,0 0 0,0 0 16,0 21-16,0 0 0,-1 0 16,1 0-16,0 0 0,0 0 0,0 0 15,0 21-15,-1 0 0,-20 22 0,21-22 16,21 21-16,-21-21 0,0 22 16,-1-1-16,22-21 0,0 21 0,0-20 15,0-1-15,0 0 0,0 0 16,0 0-16,0 0 0,22 1 15,-1-22-15,0 0 0,0 0 16,0 0-16,0 0 0,1-22 16,-1 1-16,0 21 0,0-21 15,0 0-15,-21-21 0,21 20 0,-21 1 16,22-21-16,-22 21 0,0 0 16,0-22-16,0 22 0,0 0 15,0 0-15,0 42 31,0 0-31,0 0 0,0 0 16,21 1-16,0-1 0,-21 0 0,21 0 16,0 0-16,0-21 0,1 21 15,20 1-15,-21-22 0,21 0 0,-20 21 16,41-21-16,-21 0 16,-20 0-16,20 0 0,-21 0 15,0-21-15,0-1 0,1 22 0,-1-21 16,0 0-16,-21 0 0,0 0 0,0-22 15,21 22-15,-21-21 0,0 21 16,0 0-16,0-1 0,0 1 16,0 0-16,0 0 0,0 42 15,0 0 1,-21 0-16,21 1 0,0-1 0,0 0 16,0 21-16,0-21 0,0 1 0,-21-1 15,21 0-15,0 0 16,0 0-16,0 0 0,0 1 15,0-44 32,0 1-47,0 0 0,0 0 0,0 0 16,0 0-16,0-1 0,0-20 16,0 21-16,0-21 0,21 20 0,-21 1 15,0-21-15,0 21 0,21 21 16,-21-21-16,21 21 0,0 0 15,1 63 1,-22-42-16,21 0 0,-21 1 16,0 20-16,0-21 0,21 0 15,-21 0-15,21 1 0,-21-1 0,0 0 16,21 0-16,0-21 0,1 0 16,-1 0-16,0 0 15,0 0-15,0 0 0,0-21 16,-21 0-16,22 0 0,-1-1 0,0 1 15,-21 0-15,21 0 0,0-21 16,-21-22-16,21 43 0,-21 0 16,22 0-16,-22-1 0,0 1 15,0 42 17,0 1-32,0 41 15,21-42-15,-21 0 0,21 1 0,-21-1 16,21 0-16,-21 21 0,0-21 15,21 1-15,0-22 0,1 21 0,-22 0 16,21-21-16,0 21 0,0-21 16,0 0-16,0 0 15,1 0-15,-1 0 0,0-21 0,0 21 16,0-21-16,0 0 0,1-1 0,-22-20 16,21 21-16,0 0 15,0-22-15,-21 22 0,21 0 0,0 0 0,-21 42 47,0 0-47,0 0 0,22 1 0,-22-1 16,0 0-16,0 0 0,21 0 0,-21 0 15,0 1-15,21-1 0,0 0 16,-21 0-16,21-21 0,0 0 0,1 21 16,-1-21-16,21 0 0,-21 0 15,0 0-15,1 0 0,-1-21 16,21 0-16,-21 21 0,0-21 0,1 0 15,-1-1-15,0-20 0,21 21 16,-21 0-16,1-22 0,-1 1 16,0 21-16,0-21 0,0 20 0,0 1 15,-21 0-15,22 0 0,-1 21 0,-21-21 16,21 21-16,0 0 16,-21 21-1,0 0 1,21-21 15,0 0-31,-21-21 31,0 0-15,0 0-16,-21 21 31,0 0-31,0 0 16,0 21-16,0 0 0,-1 0 0,22 0 15,-21 0-15,0 1 0,0 20 0,0-21 16,21 21-16,-21-20 0,21 20 16,0-21-16,0 21 0,0-20 0,0-1 15,0 0-15,0 0 0,21 0 16,0-21-16,0 21 0,0-21 16,22 0-16,-22 0 0,0 0 0,21 0 15,-21 0-15,1 0 0,20 0 0,21-21 16,-41 0-1,-1 0-15,0 21 0,0-21 0,0 0 16,0-1-16,-21-20 0,0 21 16,0 0-16,0-22 15,0 22-15,0 0 0,0 0 0,0 0 16</inkml:trace>
  <inkml:trace contextRef="#ctx0" brushRef="#br0" timeOffset="-132262.92">14436 16256 0,'-22'0'15,"1"0"1,0 0 0,0 0-16,21 21 0,-21 0 15,21 1-15,0-1 16,0 0 0,21-21-16,0 0 15,0 0-15,0 0 0,1 0 16,-1 0-16,0 0 0,0-21 15,0 0-15,-21-1 16,0 1-16,0 0 0,0 0 16,0 0-16,0 0 15,-21 21-15,0 0 16,0 0-16,21 21 16,-21-21-16,-1 21 0,22 0 15,-21-21-15,21 21 0,0 0 16,-21 1-16,0-1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03:42:31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1715 0,'0'0'0,"0"-43"0,0 22 0,0 0 16,0-21-16,21 20 0,-21 1 16,0 0-16,0 0 0,0-21 0,0 20 15,22 1-15,-22 0 0,0 0 0,0 0 16,0 0-16,0-1 16,0 44 15,0-1-31,0 0 15,-22 0-15,22 21 0,0 1 16,0 20-16,0-20 0,0 20 16,0 1-16,0 20 0,0-20 0,0-1 15,0 1-15,0-1 0,0 1 16,0-1-16,0 1 0,0-1 0,0-20 16,0 20-16,0-21 0,0 1 15,0-1-15,0 0 0,0-20 0,0-1 16,0 21-16,0-21 0,0 0 15,0 1-15,0-44 32,22 1-32,-22 0 15,21 0-15,21-21 16,-21-1-16,0 1 0,1-22 0,20 22 16,-21-21-16,0-1 0</inkml:trace>
  <inkml:trace contextRef="#ctx0" brushRef="#br0" timeOffset="888.66">4403 1482 0,'0'0'0,"-22"0"16,1 0-16,42 0 31,1 0-31,-1 0 16,21 0-16,0 0 0,22 0 15,-1-21-15,1 21 0,21 0 0,-1-22 16,1 1-16,0 21 0,20-21 16,-20 21-16,21 0 0,21-21 0,-21 21 15,21 0-15,-21 0 0,21-21 0,0 21 16,0-21-16,0 21 0,21 0 16,0 0-16,-21 0 0,21-22 0,0 22 15,0 0-15,1 0 0,-1 0 16,0 0-16,0 0 0,-21 0 0,21 0 15,-21 0-15,0 0 0,-21 0 0,21 0 16,-21 0-16,0 0 16,0 0-16,-1 0 0,-20 0 0,0 0 15,-1 0-15,1 0 0,-21-21 0,-1 21 16,1 0-16,-1 0 0,-21-21 16,22 21-16,-22 0 0,1 0 0,-1 0 15,0 0-15,-21-21 0,1 21 16,20 0-16,-21 0 0,0 0 15,0 0-15,1 0 0,-22 21 16,0 0-16,21-21 16,-21 21-16,0 22 0,0-22 0,21 21 15,-21-21-15,0 22 0,0 20 16,0-20-16,0-1 0,0 21 16,0 1-16,0-22 0,0 22 0,0-22 15,0 0-15,0 1 0,0 20 0,0-20 16,0-22-16,21 21 0,-21 0 15,0 1-15,0-22 0,0 21 0,0-21 16,0 22-16,0-22 0,0 0 0,0 0 16,0 22-16,-21-22 15,0 0-15,0 0 0,-1-21 0,1 21 16,-21-21-16,21 0 0,-22 21 0,1-21 16,0 0-16,-1 0 0,-20 0 15,-1 0-15,-20 0 0,-1 0 16,-21 0-16,0 0 0,-21 0 0,0 0 15,-21 0-15,0 0 0,-21 0 16,-22 0-16,1 0 0,20 0 0,-20 0 16,-1 0-16,1 0 0,-1 0 0,22 0 15,0 0-15,-1 0 0,1 22 0,21-22 16,0 0-16,-22 21 0,22-21 16,-21 0-16,21 0 0,-22 0 0,1 0 15,21 21-15,0-21 0,21 0 0,21 0 16,0 21-16,21-21 0,1 0 15,20 21-15,1-21 0,20 0 16,1 0-16,21 21 0,0-21 0,0 0 16,-1 0-16,44-21 47,-1 21-47,0-21 0,21 0 0,-21 0 15,22-22-15</inkml:trace>
  <inkml:trace contextRef="#ctx0" brushRef="#br0" timeOffset="1247">5842 1545 0,'0'0'15,"21"-21"1,-21 42 0,0 0-16,0 1 0,0 20 15,0-21-15,0 43 0,0-22 0,0 21 16,0-20-16,0 20 0,0 1 16,0-1-16,0 1 0,0-1 0,0-20 15,0 20-15,0 1 0,0-22 16,0 21-16,0-20 0,0-1 15,0 0-15,0-20 0,0 20 0,0-21 16,0 0-16,0 0 0,0 1 16,21-22-1,0 0-15,1-22 0,-1 22 16,0-42-16,0 21 0,21-21 0,-20-1 16</inkml:trace>
  <inkml:trace contextRef="#ctx0" brushRef="#br0" timeOffset="1550.17">7091 1439 0,'0'0'0,"0"-21"0,0 42 31,0 1-31,0-1 0,0 21 16,0 0-16,0 1 0,0-1 15,0 22-15,21-1 0,-21 1 0,0-22 16,0 21-16,0 1 0,0-22 0,0 22 16,0-22-16,0 0 0,0 1 15,21-1-15,-21 0 0,0-20 16,0 20-16,0-21 0,0 0 0,0 0 16,0 1-16,0-1 0,21-21 15,0 0 1,1-21-16,-1 21 0,0-22 15,0-20-15,21 21 0</inkml:trace>
  <inkml:trace contextRef="#ctx0" brushRef="#br0" timeOffset="1850.08">8361 1418 0,'0'0'15,"0"-21"-15,21 21 0,-21 21 32,0 0-32,0 1 0,0 20 0,0 0 15,0 1-15,0 20 0,0 1 16,0-1-16,-21 1 0,21-22 0,0 21 16,0-20-16,0 20 0,0-20 15,0-1-15,-21 0 0,21-21 0,0 22 16,0-1-16,0-21 0,0 0 0,0 22 15,0-22-15,0 0 0,-22 0 16,22 0-16,-21-21 16,0 22-16,0-22 0,0 0 15,0 0-15,-22 0 0,1 21 0,0-21 16</inkml:trace>
  <inkml:trace contextRef="#ctx0" brushRef="#br0" timeOffset="2330.25">4784 3281 0,'0'21'15,"0"0"1,0 0 0,0 1 15,21-22-31,0 0 0,0 0 0,0 0 16,0 0-16,1 0 0,-1 0 15,0 0-15,0 0 0,21-22 16,-20 1-16,-1 21 0,0-21 0,-21 0 15,0 0-15,21 0 0,-21-1 16,0 1-16,0 0 0,-21 0 0,21 0 16,-21 0-16,0 21 0,-22 0 0,22 0 15,-21 0-15,21 0 0,-1 0 16,-20 0-16,21 21 0,-43 0 16,43 0-16,0 0 0,21 0 15,0 1-15,0-1 0,0 0 16,0 0-16,21 0 15,0-21-15,1 0 0,-1 21 16,0-21-16,21 0 0,1 0 0,-22 0 16,42 0-16,-20-21 0</inkml:trace>
  <inkml:trace contextRef="#ctx0" brushRef="#br0" timeOffset="2594.8">6265 3006 0,'21'0'16,"1"0"-1,-22 21 1,0 0 0,21 0-16,-21 0 0,0 1 0,0-1 15,0 0-15,0 0 0,0 0 0,0 0 16,0 1-16,0-1 0,0 0 15,0 0-15,0 0 0,0 0 0,0 1 16,0-1-16,0 0 0,21-21 16,0 0-1,0 0-15,22 0 0</inkml:trace>
  <inkml:trace contextRef="#ctx0" brushRef="#br0" timeOffset="3040.59">7683 2921 0,'0'0'0,"-21"-21"0,21 0 0,0 0 15,0-1 1,0 1-1,21 21-15,1 0 0,-1 0 0,0 0 16,21 0-16,-21 0 16,1 21-16,-1 1 0,0-22 0,0 21 15,-21 0-15,0 0 0,0 0 0,0 0 16,0 1-16,-21-1 0,-21 0 16,20 0-16,-20 0 0,0 0 15,-1-21-15,1 22 0,21-1 0,-21-21 16,20 21-16,-20 0 0,21-21 15,0 21-15,0-21 16,21 21-16,21-21 16,0 0-16,0 0 15,0 0-15,0 0 0,43 0 16,-22 0-16,-21-21 16,22 21-16,-1-21 0,0 0 0,1 21 15,-22-21-15,21 0 0,1-1 0,-1 1 16,-21 0-16,21 0 0,-20 0 0,20 0 15</inkml:trace>
  <inkml:trace contextRef="#ctx0" brushRef="#br0" timeOffset="3582.18">8996 2773 0,'0'0'0,"-21"0"0,21-21 16,-22 21-16,22-21 0,0-1 15,0 1-15,43 21 16,-22 0-16,0-21 0,0 21 0,0 0 16,22 0-16,-22 0 0,0 0 0,0 0 15,22 21-15,-22 0 16,0 1-16,0-1 0,-21 0 15,0 0-15,0 0 0,0 0 16,0 1-16,-21-1 0,0 0 0,0-21 16,-1 21-16,-20 0 0,21-21 15,-21 21-15,-1 1 0,22-22 16,-21 0-16,21 21 0,-22-21 0,22 0 0,42 0 47,0 0-47,1 0 0,20 0 15,-21 0-15,0 0 0,22 21 0,-22-21 16,0 21-16,21-21 0,-21 21 16,-21 0-16,22 1 0,-22-1 15,0 0-15,0 0 0,0 0 0,0 0 16,0 1-16,-22-1 0,1-21 16,0 21-16,0-21 0,-21 0 15,-1 21-15,1-21 0,0 0 0,-1 0 16,1 0-16,0 0 0,-1 0 0,1 0 15,0 0-15,-1 0 0,22-21 0,0 0 16,-21 21-16,20-21 0,1-22 16,21 22-16,-21 0 0,0-21 0</inkml:trace>
  <inkml:trace contextRef="#ctx0" brushRef="#br0" timeOffset="4554.96">8382 1122 0,'0'-21'0,"0"0"15,-21-1 1,0 22-16,-1 0 0,1-21 0,-21 21 16,21 0-16,-22-21 0,22 21 15,-21 0-15,0 0 0,-22-21 0,22 21 16,-1 0-16,1 0 0,0 0 16,-1 0-16,1 0 0,0 0 15,-1 0-15,1 21 0,0-21 0,-1 21 16,22 0-16,-21 1 0,21-1 0,-22 0 15,22 0-15,0 0 0,-21 0 16,21 1-16,-1-1 0,1 21 0,0-21 16,0 0-16,0 22 0,0-22 15,-1 21-15,1 1 0,0-1 0,21 0 16,-21 1-16,0-1 0,0 21 0,21-20 16,0-1-16,-22 22 0,22-22 15,0 0-15,0 1 0,0 20 0,0-21 16,0 1-16,0-1 0,0 0 15,0 1-15,22-1 0,-1 0 16,0 1-16,0 20 0,0-20 0,0-1 16,1 0-16,20-21 0,-21 22 0,21-1 15,1-21-15,-1 22 0,0-22 16,1 0-16,-1 0 0,0 0 0,22 0 16,-22 1-16,1-1 0,-1-21 0,21 21 15,-20-21-15,-1 0 0,22 0 16,-22 0-16,0 0 0,1 0 0,20 0 15,-21 0-15,1 0 0,-1-21 16,0 0-16,1-1 0,-1 1 16,0 0-16,1 0 0,-1-21 0,0 20 15,1-20-15,20-64 0,-42 64 16,22-22-16,-22 1 0,0-1 0,0 1 16,-21-1-16,0-20 0,0 20 15,0-20-15,0 20 0,0-21 0,-42 22 16,21-1-16,-22 1 0,22-1 15,-21 22-15,-22 0 0,22-1 0,0 1 16,-1 21-16,22-21 0,-21 20 16,21 1-16,-22 21 0,22-21 0,0 21 15,0 0-15,0 0 0,0 0 16,-1 0-16,1 0 0,0 0 16,21 21-16,-21 0 0,0 1 15,21-1-15,-21 0 0,21 0 0,0 0 16,-22 0-16,22 22 0,-21-22 15,21 21-15,-21 1 0,0-1 16,0 0-16</inkml:trace>
  <inkml:trace contextRef="#ctx0" brushRef="#br0" timeOffset="5115.75">7620 2688 0,'21'-21'0,"-42"42"0,63-63 0,-21 21 15,-21 0-15,0-1 16,0 1-16,-21 21 31,0 21-31,0 1 0,0-1 16,0 21-16,-22 0 0,22-20 0,-21 20 15,21 0-15,-22 1 0,1 20 16,0-21-16,-1 22 0,1-22 0,0 22 16,-22-1-16,1 1 0,-1-1 0,22 1 15,-22-22-15,1 22 0,-64 20 16,84-41-16,1-1 0,-21 0 16,20-21-16,22 22 0,-21-22 15,21 0-15,-22 0 0,22 0 0,0 1 16,21-1-16,-21-21 0,21 21 0,-21-21 15,21-21 17,0 0-32,0-1 15,21 1-15,0 0 0,0-21 0,0 21 16,22-1-16,-22-20 0,21 21 16</inkml:trace>
  <inkml:trace contextRef="#ctx0" brushRef="#br0" timeOffset="5550.96">7366 2794 0,'0'0'0,"0"-21"15,-21 21-15,0 0 0,-1 0 0,1 0 16,0 0-16,0 0 0,0 0 15,0 21-15,-1 0 0,-20-21 0,21 21 16,0 1-16,0-1 16,-1 0-16,1 0 15,21 0 1,21-21 0,1-21-1,-1 21-15,0-21 0,0 0 0,21 21 16,-20-21-16,-1-1 0,21 1 15,-21 0-15,22 0 0,-22 0 0,0 21 16,0-21-16,0 21 0,0 0 0,1 0 16,-1 0-16,0 0 0,-21 21 0,21 0 15,-21 0-15,21 0 16,-21 22-16,0-22 0,0 21 0,0-21 16,0 0-16,0 22 0,0-22 0,0 0 15,0 0-15,0 0 0,0 1 0,0-1 16,0 0-16,0 0 0,0 0 15</inkml:trace>
  <inkml:trace contextRef="#ctx0" brushRef="#br0" timeOffset="6450.19">12425 2519 0,'0'0'0,"-21"0"0,-1 0 16,1-21-16,0 21 0,0-21 0,0 21 15,0 0-15,42 0 31,0 0-31,0 0 16,0 0-16,22 0 16,-22 0-16,21 0 0,-21 0 0,22 0 15,-1 0-15,-21 0 0,21 0 0,1 0 16,-22 0-16,21 0 0,-21 0 16,22 0-16,-22 0 0,0 0 0,0 0 15,0 0-15,1 0 0,-22 21 31,-22-21-31,1 0 16,0 21-16,-21-21 0,21 0 0,-22 0 16</inkml:trace>
  <inkml:trace contextRef="#ctx0" brushRef="#br0" timeOffset="6626.98">12128 2709 0,'0'0'15,"-21"0"-15,21 22 16,0-1-16,21-21 15,1 0-15,-1 0 0,21 0 16,-21 0-16,22 0 0,-1 0 16,0 0-16,1 0 0,-1-21 0,0 21 15,1-22-15,-1 22 0,0-21 0,1 21 16,-1-21-16,0 0 0,1 0 16,-1 0-16,0 21 0</inkml:trace>
  <inkml:trace contextRef="#ctx0" brushRef="#br0" timeOffset="6997.79">12933 2180 0,'0'21'16,"0"1"-1,21-22 1,0 21-16,0 0 0,0-21 0,1 0 15,20 0-15,-21 21 0,21-21 0,22 0 16,-22 0-16,1 0 0,20 0 16,-21 0-16,1 0 0,-22 0 15,21 0-15,-21 0 0,1 0 16,-22 21 0,-22 0-16,1 1 15,0-1-15,0 0 0,-21 21 0,20-21 16,-20 22-16,0-1 0,-1 0 0,1 1 15,0-1-15,21 0 0,-22 1 16,22-1-16,0-21 0,0 0 0,21 22 16,0-22-16,0 0 0,0 0 0,0 0 15,21-21 1,0 0-16,0 0 0,22 0 16,20 0-16,1 0 0</inkml:trace>
  <inkml:trace contextRef="#ctx0" brushRef="#br0" timeOffset="7546.09">14880 2223 0,'0'0'0,"0"-22"15,21 22 1,0 0-16,22 0 0,-22 0 16,0 0-16,0 0 0,22 0 0,-22 0 15,0 0-15,0 22 0,-21-1 0,0 0 16,0 0-16,0 0 16,0 0-16,-21-21 0,0 22 0,0-1 15,-1 0-15,-20 0 0,21-21 0,0 21 16,0 0-16,-1-21 0,1 0 15,0 22-15,0-22 0,42 0 47,0 0-31,0 0-16,1 0 0,20 0 0,0 0 16,-21 0-16,22 0 0,-22 0 15,0 0-15,0 21 0,0-21 0,-21 21 16,0 0-16,0 0 0,0 0 0,0 1 15,0 20-15,-21-21 0,0 0 16,0 0-16,0 1 0,0 20 0,-22-21 16,22-21-16,-21 21 0,21 0 0,-1 1 15,1-22-15,0 0 0,0 21 16,0-21-16,0 0 0,-1 0 16,22-21 15,0-1-31,22 1 0,-1 0 15,0 0-15,0 0 0</inkml:trace>
  <inkml:trace contextRef="#ctx0" brushRef="#br0" timeOffset="7921.9">15663 2328 0,'0'0'0,"-21"0"0,0 0 0,0 0 0,-22 22 16,22-1-16,0-21 0,-21 21 0,21 0 16,-1 0-16,1 0 0,-21 22 15,42-22-15,-21 0 0,21 0 0,0 0 16,0 1-16,0-1 0,0 0 16,0 0-16,21-21 15,-21 21-15,21-21 0,0 0 0,0 0 16,1 0-16,20 0 0,-21 0 0,0-21 15,22 0-15,-22 0 0,21 0 16,-21-1-16,0-20 0,22 21 16,-22-21-16,0-1 0,-21 22 0,0-21 15,21 21-15,-21-1 0,0-20 16,-21 21-16,0 0 0,-21 21 16,20 0-16,-20 0 0,0 0 15,21 0-15,-22 0 0,22 0 0,-21 21 16,21-21-16,21 21 0,0 0 0,0 0 15,0 1-15</inkml:trace>
  <inkml:trace contextRef="#ctx0" brushRef="#br0" timeOffset="8238.31">16510 2350 0,'-21'0'15,"0"21"1,-1-21-16,1 21 0,0 0 16,0 0-16,0 0 0,-22 1 0,22 20 15,-21-21-15,0 21 0,-1-20 16,22 20-16,-21-21 0,-1 21 15,1 1-15,0-22 0,21 21 0,-22-21 16,22 22-16,0-22 0,-21 0 0,20 0 16,22 0-16,0 1 0,-21-1 15,21 0-15,21-21 16,1 0-16,-1 0 0</inkml:trace>
  <inkml:trace contextRef="#ctx0" brushRef="#br0" timeOffset="8488.84">16658 2582 0,'0'-21'0,"0"42"0,0-63 15,21 21-15,-21 0 0,0 0 16,-21 21 0,0 21-1,-21 0-15,20 0 0,-20 21 16,0-20-16,-1-1 0,1 21 0,0 0 15,-1 1-15,1-22 0,0 21 0,-1 1 16,1-22-16,21 21 0,-21-21 16,20 0-16,1 1 0,0 20 0,0-21 15,0 0-15,0 0 0,-1 1 16,22-1-16,-21-21 0,0 21 0</inkml:trace>
  <inkml:trace contextRef="#ctx0" brushRef="#br0" timeOffset="15362.02">1947 5567 0,'-21'0'47,"0"0"-16,0 0-31,0 0 0,-1 0 16,-20 0-16,21 0 0,-21 0 0,-1 0 15,1 0-15,0 0 0,-1 0 16,1 21-16,0-21 0,-1 0 15,22 0-15,-21 0 0,21 21 0,-1-21 16,1 0-16,0 0 0,42 0 47,0 0-31,1 0-16,20 0 0,0 0 0,1 0 15,-1 0-15,21-21 0,1 21 16,-1 0-16,1 0 0,21 0 0,-22-21 15,22 21-15,-1 0 0,1 0 0,0 0 16,-1 0-16,1 0 16,0 0-16,-1 0 0,-20 0 0,21 0 15,-43 0-15,21 0 0,-20 0 16,-1 0-16,0 0 0,-20 0 0,-1 0 16,0 0-16,0-21 0,0 21 0,0-21 31,-21-1-31,0 1 15,0 0-15,-21 0 0,0 21 16,0-21-16,0 0 0,0 21 16,-1-22-16,-20 22 0,21-21 0,-21 0 15,-1 21-15,22-21 0,-21 21 16,21 0-16,-1-21 0,1 21 16,0 0-16,0-21 0,0 21 0,42 0 62,0 0-62,0 0 0,22 0 0,-22 21 16,21-21-16,0 0 0,-20 0 0,20 0 15,0 0-15,1 0 0,-22 21 16,21-21-16,0 0 0,-20 0 0,20 0 16,-21 0-16,0 0 0,0 0 0,1 0 15,-22 21 1,0 0-16,0 0 15,-22 1-15,1-1 0,0 0 16,0 0-16,-21 0 0,20 0 16,1 1-16,-21-1 0,21 21 0,-22-21 15,22 0-15,-21 22 0,21-22 16,0 0-16,-1 0 0,1 22 0,0-22 16,0 0-16,0 0 0,21 0 15,0 0 1,21-21 46,0 0-62,0 0 0,0-21 16,1 0-16,-1 21 0,0-21 0</inkml:trace>
  <inkml:trace contextRef="#ctx0" brushRef="#br0" timeOffset="17911.24">5736 5313 0,'21'-21'47,"0"0"-47,1 21 15,-22-22-15,21 1 0,0 21 16,-21-21-16,0 0 0,21 0 16,-21 0-16,21-1 0,-21 1 0,0 0 15,0 0-15,0 0 0,0 0 0,-21-1 16,0 1-16,0 21 0,0 0 15,-1 0-15,1 0 0,0 0 16,-21 21-16,21 1 0,-1-1 0,-20 0 16,21 21-16,0 1 0,0-22 0,-1 42 15,1-20-15,0-1 0,0 0 16,21 1-16,0-22 0,0 21 0,0 0 16,0-20-16,0 20 0,0-21 15,0 0-15,21 0 0,0 1 16,0-22-16,1 0 0,-1 0 0,0 0 15,0 0-15,21 0 0,-20-22 0,20 1 16,-21 0-16,21 0 0,-20 0 16,20 0-16,-21-22 0,0 22 0,22-21 15,-22 21-15,0-22 0,-21 22 0,21-21 16,-21-1-16,21 1 0,-21 21 0,0-21 16,0 20-16,0 1 0,0 0 15,0 0-15,0 42 16,0 21-1,0-20-15,0-1 0,0 21 16,0 0-16,0-20 0,-21 20 16,21 0-16,0-21 0,0 22 0,0-22 15,0 0-15,0 0 0,21 0 0,0 1 16,-21-1-16,22-21 0,-1 0 16,0 0-16,21 0 0,-21 0 0,1 0 15,-1 0-15,21 0 0,-21-21 0,22-1 16,-1 1-16,-21 0 0,21 0 15,-20 0-15,-1-22 0,21 22 16,-21-21-16,0 0 0,1-1 0,-1 1 16,0 0-16,0-1 0,0 1 0,0-22 15,-21 22-15,0 0 0,22-1 16,-22 1-16,0 0 0,0 21 0,0-22 16,0 22-16,0 42 31,-22 0-31,22 22 0,-21-1 15,0 0-15,21 1 0,-21-1 0,21 22 16,0-22-16,0 0 0,0 22 16,0-22-16,0 0 0,0 1 0,0-1 15,0 0-15,0-20 0,0-1 0,0 21 16,21-21-16,0 0 0,0 1 16,1-22-16,-1 0 0,0 0 15,21 0-15,-21 0 0,22-22 16,-22 1-16,21 0 0,1 0 0,-22-21 15,21 20-15,0-20 0,-20 0 0,20-1 16,-21 1-16,0-21 0,22 20 16,-22-20-16,0 20 0,0-20 0,-21-22 15,21 43-15,-21 0 0,0-1 16,0 22-16,0 0 0,0 0 16,-21 42-1,0 0-15,21 21 0,-21 1 16,0-1-16,-1 0 0,1 22 0,21-1 15,0-20-15,-21 20 0,21-20 16,0-1-16,0 21 0,0-20 16,0-22-16,0 21 0,0 1 0,0-22 15,21 0-15,-21 0 0,0 0 0,21 0 16,-21 1-16,22-22 16,-1 0-16,0 0 0,0 0 15,0 0-15,0-22 0,1 1 16,20 21-16,-21-21 0,21-21 0</inkml:trace>
  <inkml:trace contextRef="#ctx0" brushRef="#br0" timeOffset="19004.18">8911 5525 0,'-21'0'0,"42"0"0,-63 0 16,21 0-16,-1-22 15,22 1-15,0 0 16,0 0-16,22 0 0,-1 0 16,0-1-16,0-20 0,21 21 0,-20-21 15,20 20-15,-21-20 16,21 0-16,-20-22 0,20 22 0,-21-22 15,21 1-15,-20-1 0,-1 1 0,0 21 16,0-22-16,-21 22 0,0-64 16,0 85-16,0-22 0,0 22 15,0 0-15,-21 21 0,0 0 0,0 0 16,-1 0-16,1 0 0,0 21 0,-21 22 16,21-22-16,-1 21 0,1 22 15,-21-22-15,21 21 0,0 1 0,21-1 16,0 1-16,-22-1 0,22 1 0,0-22 15,0 22-15,0-22 0,0 0 0,22 1 16,-1-22-16,0 0 16,0 0-16,0 0 0,0 1 0,1-1 15,20-21-15,-21 0 0,21 0 0,-20 0 16,20 0-16,0-21 0,-21-1 0,22 1 16,-22 0-16,21 0 0,-21-21 15,22-1-15,-22 1 0,21-22 0,-21 22 16,22-21-16,-22-1 0,0 1 15,0-1-15,0 22 0,1-1 0,-22 1 16,21 0-16,-21 21 0,0-1 0,0 1 16,0 42-1,-21 1-15,-1 20 16,1-21-16,0 21 0,0 22 0,21-22 16,-21 1-16,0 20 0,-1-21 15,22 22-15,-21-22 0,21 1 0,-21-1 16,21 0-16,-21-21 0,21 1 0,0-1 15,0 0-15,0 0 0,0 0 0,0-42 47,21 0-47,0 0 0,-21 0 16,21-1-16,1-20 0,-1 21 0,0 0 16,0-22-16,-21 22 0,21 0 0,0 0 15,1 21 1,-1 21-1,-21 0-15,0 0 0,0 1 16,0-1-16,21 0 0,-21 0 0,21 0 16,-21 0-16,0 1 0,21-1 15,0 0-15,-21 0 0,22 0 0,-1-21 16,0 21-16,0-21 0,0 0 0,0 0 16,1 0-16,20 0 0,-21 0 0,21 0 15,-20 0-15,20 0 0,-21-21 16,21 0-16,-20 21 0,20-21 15,-21 0-15,0 0 0,0-1 0,22-20 0,-22 21 16,0-21-16,-21 20 0,21-20 16,-21 21-16,21 0 0,-21 0 0,0-1 15,0 1-15,-21 21 16,0 0 0,0 21-16,0 1 0,0 20 0,-1-21 15,22 0-15,0 22 0,-21-22 0,21 0 16,0 21-16,0-21 0,0 1 15,0-1-15,0 0 0,0 0 0,21-21 16,1 21-16,-1-21 0,0 0 16,0 0-16,0 0 0,0 0 0,22 0 15,-22 0-15,0 0 16,0 0-16,0-21 0,1 0 0,-1 0 16,0 0-16,-21-1 0</inkml:trace>
  <inkml:trace contextRef="#ctx0" brushRef="#br0" timeOffset="19226.27">8678 4974 0,'0'0'0,"-42"0"0,0 21 16,63-42-1,0 21-15,21-21 16,1 21-16,-1 0 0,21 0 16,1-21-16,-22 21 0,22 0 0,-1-21 15,-20 21-15,20 0 0,-21-21 0,22 21 16</inkml:trace>
  <inkml:trace contextRef="#ctx0" brushRef="#br0" timeOffset="22390.4">12404 4805 0,'0'21'0,"0"21"16,21-42 31,0 0-47,0-21 0,-21 0 15,21 21-15,0-21 0,1 0 0,-1 0 16,-21-1-16,0 1 0,21 0 15,-21 0-15,21 0 0,-21 0 16,0-1-16,0 1 0,-21 0 16,0 21-16,0 0 0,-1 0 15,1 0-15,0 0 0,0 0 0,0 0 16,0 0-16,-1 21 0,1 0 16,0-21-16,0 22 0,0-1 0,0 21 15,21-21-15,0 0 0,0 1 0,0 20 16,0-21-16,0 0 0,0 0 0,21 1 15,0-1-15,0 0 0,0 0 0,0 0 16,1-21-16,-1 21 16,0-21-16,0 0 0,0 0 0,-21 22 15,21-22-15,-42 0 32,0 21-32,0-21 15,0 21-15,0 0 0,-1 0 16,-20 0-16,21 1 0,-21 20 0,20-21 15,1 0-15,0 22 0,0-22 0,0 0 16,21 21-16,0-21 0,0 1 0,0 20 16,0-21-16,0 0 15,0 0-15,21 1 0,0-1 16,0-21-16,0 0 0,22 0 0,-1 0 16,-21 0-16,22 0 0,-1 0 0,21-21 15,-20-1-15,-1 1 0,0 0 0,1 0 16,20-21-16,-20 20 0,-1-20 15,0 21-15,1-21 0,-1-1 0,0 1 16,1 0-16,-22-22 0,21 22 0,-21-1 16,0-20-16,1 21 0,-1-1 0,0 1 15,-21 0-15,0-1 0,21 22 16,-21-21-16,0 21 0,21-1 0,-21 1 16,0 0-16,0 42 31,-21 22-31,0-22 15,0 0-15,0 21 0,21 1 0,-22-1 16,1 21-16,0-20 0,0-1 0,0 22 16,0-22-16,21 0 0,-22 1 0,22-22 15,-21 21-15,21 0 0,0-20 0,0 20 16,0-21-16,0 0 0,0 0 16,0 1-16,21-1 0,1-21 0,-1 21 15,0 0-15,21-21 0,-21 0 0,1 0 16,20 0-16,0 0 0,1 0 0,-22 0 15,21-21-15,0 21 0,1-21 0,-1 0 16,-21-1-16,22 1 16,-22 0-16,21 0 0,-21 0 0,0-22 15,1 22-15,-1 0 0,-21 0 0,0-21 16,0 20-16,0 1 0,0 0 16,0 0-16,-21 21 15,-1 0-15,1 0 0,21 21 16,-21 0-16,21 0 0,-21-21 0,0 22 15,21-1-15,0 63 16,0-62-16,0-1 0,0 0 0,0 0 16,0 0-16,0 0 15,21-21-15,0 0 0,0 22 16,0-22-16,1 0 0,-1 0 0,21 0 16,-21 0-16,0 0 0,1 0 0,-1 0 15,21-22-15,-21 1 0,0 0 0,1 21 16,-1-21-16,0 0 0,-21 0 0,21-1 15,-21-20-15,21 21 0,-21 0 16,0 0-16,0-1 0,0 1 0,0 0 16,0 42 15,0 0-31,0 1 0,0-1 0,0 0 16,0 0-16,0 21 0,-21-20 15,0-1-15,21 0 0,-21 0 16,21 0-16,0 0 0,-21-21 0,21 22 15,0-1-15,-22-21 0,22 21 16,0-42 15,0 0-31,0-1 16,22 1-16,-22 0 0,21 0 16,-21 0-16,21-22 0,0 22 0,-21-21 15,21 21-15,0 0 0,1-22 0,-1 22 16,-21 0-16,21 0 0,0 0 15,0 21-15,0 0 16,1 0-16,-1 0 0,0 0 16,-21 21-16,0 0 0,21 0 0,-21 0 15,21 0-15,-21 1 0,21-1 0,-21 0 16,0 0-16,0 21 0,22-20 0,-22-1 16,0 21-16,21-42 15,-21 21-15,0 0 0,0 1 16,0-1-16,0-42 47,0-1-47,21 1 15,0 0-15,0 0 0,-21 0 16,21 0-16,1-22 0,-1 22 0,42-42 16,-42 41-16,1-20 0,20 0 15,-42 21-15,21-1 0,0 1 16,0 21-1,-21 21 1,0 1-16,0 20 16,0-21-16,0 0 0,0 0 0,0 1 15,0-1-15,0 0 0,0 0 16,0 21-16,0-20 0,0-1 16,0 0-16,22 0 0,-22 0 15,21-21-15,0 21 0,0-21 0,21 0 16,-20 0-16,-1 0 0,0 0 15,21 0-15,-21 0 0,22-21 0,-1 21 16,-21-21-16,22 0 0,-22 0 16,21 0-16,-21-1 0,0 1 0,22-21 15,-22 21-15,0-22 0,0 1 16,22-21-16,-43 41 0,0 1 0,0 0 16,0 0-16,0 0 0,0 0 15,-22 21-15,1 0 16,0 0-16,0 0 0,0 21 0,0 0 15,-1 0-15,1 0 0,0 0 16,0 22-16,0-22 0,0 0 0,21 21 16,0-20-16,-22 20 0,22-21 15,0 0-15,0 0 0,0 22 0,0-22 16,0 0-16,22 0 0,-1 0 16,21-21-16,22 0 0,-43 0 15,21 0-15,-21 0 0,22 0 0,-22 0 16,0 0-16,21-21 15,-21 21-15,1-21 0,-1 0 0,21 0 16,-21 0-16,0-1 0,1 1 0,-1 0 0,0-21 16,-21 21-16,21-1 0,-21-20 15,21 21-15,-21 0 0,0 0 0,0 42 47,-21 0-47,0 0 0,21 0 0,-21 22 16,0-22-16,21 0 0,-22 0 0,1 0 15,21 0-15,-21 1 0,21-1 0,0 0 16,0 0-16,0 0 0,-21-21 16,21 21-16,0-42 31,21 0-15,-21 0-16,21 0 0,-21 0 15,21-1-15,22-62 16,-22 63-16,0-22 0,0 1 15,0 21-15,1-22 0,-1 22 0,0 0 16,0 0-16,0 0 0,0 0 16,1 21-16,-1 0 0,-21 21 15,21 0-15,-21 0 0,0 0 0,0 0 16,0 1-16,0 20 0,0-21 0,0 0 16,0 22-16,0-22 0,0 42 15,0-42-15,0 1 0,21-1 0,-21 0 16,21-21-16,-21 21 0,0 0 15,21-21-15,1 0 0,-1 21 0,0-21 16,0 0-16,0 0 16,0 0-16,1-21 0,-1 0 15,0 21-15,0-21 0,0 0 0,0 0 16,1-1-16,-1-20 0,0 0 0,-21 21 16,21-43-16,0 22 0,0-1 15,1-20-15,-1 21 0,0-22 0,0 22 16,0-1-16,0 1 0,1 0 0,-1-1 15,0 22-15,-21-21 0,0 21 16,21 0-16,-21-1 0,0 44 31,0-1-31,-21 0 0,0 0 16,0 0-16,-1 22 0,22-22 16,-21 21-16,0 0 0,0 1 15,0-1-15,0 0 0,21 1 0,-22-1 16,22 0-16,-21 1 0,21-1 15,0 0-15,0-20 0,0-1 0,0 21 0,0-21 16,0 0-16,0 1 0,0-1 16,21 0-16,1-21 15,-1 0-15,21 0 0,-21 0 0,0 0 16,22 0-16,-22 0 0,0-21 0,21 21 16,-20-21-16,20-1 0,-21 22 0,0-21 15,0 0-15,1 0 16,-1-21-16,0 20 0,0 1 0,-21 0 15,21 0-15,-21 0 0,0 0 0,0-1 16,-21 22 15,21 22-31,-21-1 0,21 0 0,0 0 16,0 0-16,0 0 0,0 1 16,0-1-16,0 0 0,0 0 0,0 0 15,0 0-15,21 1 16,-21-1-16,0 0 15,0 0 1,-21-21 0,0 0-16,0 0 15,-1-21 1,1 0 0,21 0-16,-21-1 0,0 1 15,0 0-15,21-21 0</inkml:trace>
  <inkml:trace contextRef="#ctx0" brushRef="#br0" timeOffset="22622.01">16044 4847 0,'0'0'16,"-21"-21"0,42 0-16,22 0 0,-22 21 15,21 0-15,0-21 0,22 21 0,-22 0 16,22 0-16,-22 0 0,22-22 0,-22 22 15,0 0-15,1 0 0,-22 0 16,21 0-16,-21 0 0,-21-21 16,-21 21 15,0 0-15</inkml:trace>
  <inkml:trace contextRef="#ctx0" brushRef="#br0" timeOffset="23358.49">19050 5101 0,'0'0'0,"21"-21"0,-21 0 0,21 0 15,-21 0-15,0-22 0,0 22 0,0 0 16,0-21-16,0-1 0,-42 22 16,42 0-16,-21-21 0,0 20 0,-1 1 15,1 21-15,0 0 0,-21 0 0,21 0 16,-1 0-16,1 0 0,0 21 15,-21 1-15,21-1 0,-1 0 0,1 21 16,-21 1-16,21-1 0,0 0 0,-1 1 16,1-1-16,21-21 0,0 21 0,-21 1 15,21-22-15,0 21 0,0-21 0,0 1 16,0-1-16,0 0 0,0 0 16,21-21-16,0 0 0,1 0 15,20 0-15,-21 0 0,0 0 16,0 0-16,22-21 0,-22 0 0,21 0 15,-21-1-15,1 1 0,-1-21 16,0 21-16,0-22 0,0 1 0,0 0 16,1 21-16,-1-22 0,-21 22 0,0 0 15,0 0-15,21 21 0,-21 21 32,21 0-32,-21 0 0,0 0 0,0 22 15,0-22-15,21 21 0,-21-21 0,21 22 16,-21-22-16,0 0 0,0 0 0,22 22 15,-22-22-15,21-21 0,-21 21 0,0 0 16,0 0-16,21-21 0,0 0 16,-21 21-16,21-21 0,0 0 15,1 0-15,-1 0 0,-21-21 16,21 21-16,0-21 0</inkml:trace>
  <inkml:trace contextRef="#ctx0" brushRef="#br0" timeOffset="23752.23">19389 4932 0,'0'0'0,"0"-21"0,0 0 16,0-1-16,0 1 0,0 0 16,21 0-16,-21 0 0,21 21 15,0 0-15,0 0 16,0 0-16,1 0 0,-1 21 0,0 0 16,0 0-16,0 0 0,0 22 15,1-1-15,-22 0 0,0-20 0,0 20 16,0 0-16,0 1 0,0-22 0,0 21 15,0-21-15,0 0 0,0 22 0,-22-22 16,1 0-16,21-42 47,21 0-47,1 0 0,-22-1 16,21 1-16,0-21 0,0 21 0,0-22 15,0 1-15,1 0 16,-1-1-16,0 1 0,0 0 0,0 21 15,0-22-15,-21 22 0,22 0 0,-22 0 16,21 0-16,0 21 16,-21 21-1,0 0-15,0 0 16,0 0-16,21 0 16,0 1-16</inkml:trace>
  <inkml:trace contextRef="#ctx0" brushRef="#br0" timeOffset="24110.57">20129 5101 0,'0'0'15,"22"0"1,-1 0-16,0 0 0,-21-21 16,21 21-16,0-21 0,0 0 0,22 0 15,-22-1-15,0 1 0,0 0 0,22 0 16,-43 0-16,21 0 0,0-1 15,0 1-15,-21 0 0,0 0 0,0 0 16,0 0-16,-21 21 16,0 0-16,0 0 15,-1 0-15,1 21 16,0 21-16,0-21 0,0 0 0,0 1 16,21 20-16,0-21 0,0 0 0,0 22 15,-22-22-15,22 0 0,0 0 0,0 0 16,0 0-16,0 1 0,0-1 0,0 0 15,22-21-15,-1 21 16,0-21-16,0 0 0,0 0 16,0 0-16,1 0 0,-1 0 15,0-21-15,21 0 0,-21 21 0,22-21 16,-1-1-16,-21 1 0</inkml:trace>
  <inkml:trace contextRef="#ctx0" brushRef="#br0" timeOffset="25258.73">21082 5207 0,'0'0'0,"-21"0"16,21-21-1,21 21-15,0-21 16,0 0-16,0 21 0,1-22 0,-1 1 15,21-21-15,-21 21 0,22 0 0,-22-22 16,0 1-16,21 21 16,-21-22-16,1 1 0,-1 0 0,0-1 15,0 22-15,-21-21 0,0 21 0,21-22 16,-21 22-16,0 0 0,0 0 0,0 0 16,-21 21-16,0 0 15,0 0-15,21 21 0,-21-21 16,21 21-16,-22 21 0,22-20 0,-21-1 15,21 21-15,0 0 0,0 1 0,0-1 16,0-21-16,0 22 0,0-1 16,0 0-16,0-21 0,21 22 0,-21-22 15,22 0-15,-22 0 0,0 0 16,0 1-16,0-1 16,-22-21 15,1-21-31,0 21 0,21-22 15,-21 22-15,0-21 0,0 0 16,21 0-16,-22 21 0,1 0 16,21 21-1,0 0 1,21-21-16,1 21 16,-1 1-16,0-22 0,0 21 0,0-21 0,22 0 15,-22 0-15,21 21 0,0-21 0,-20 0 16,20 0-16,0 0 0,-21 0 15,22-21-15,-22 0 0,0 21 16,21-22-16,-20-20 0,-1 21 0,0 0 16,0-22-16,0 1 0,0 0 0,1-22 15,-1 22-15,-21-22 0,21 22 0,-21-21 16,21-1-16,-21 22 0,0-22 16,0 22-16,0-22 0,0 22 0,0 21 15,0-21-15,0 20 0,0 44 31,0-1-31,-21 21 16,0-21-16,0 22 0,-1-1 0,22 0 16,-21 22-16,0-22 0,21 22 0,-21-22 15,0 21-15,21-20 0,0 20 16,0-20-16,-21-1 0,21 0 0,0 1 16,0-1-16,0-21 0,0 21 0,0-20 15,0-1-15,21 0 0,0-21 16,0 0-16,0 0 15,0 0-15,1 0 0,-1-21 16,0 21-16,0-21 0,0-1 0,0 1 16,22 0-16,-22 0 0,0-21 0,0 20 15,0-20-15,1 21 0,-1 0 0,-21 0 16,0-1-16,21 1 0,-21 42 31,-21 1-31,21-1 16,0 0-16,-21 21 0,21-21 0,0 1 15,0-1-15,0 0 0,0 21 16,0-21-16,0 1 0,0-1 16,0 0-16,21-21 0,0 0 0,0 0 15,0 0-15,0 0 0,1 0 16,-1 0-16,0 0 0,0 0 16,0-21-16,22-22 0,-43 22 15,21 0-15,-21 0 0,21-21 16,-21 20-16,0-20 0,0 0 0,0 21 15,0-22-15,0 22 0,0-21 16,-21 21-16,0 21 0,-1-22 0,1 22 16,21-21-16,-21 21 0,0 0 0,0 0 15,0 0-15,-1 21 0,22 1 0,0-1 16,0 0-16,0 0 0,0 0 16,22-21-16,-1 21 15</inkml:trace>
  <inkml:trace contextRef="#ctx0" brushRef="#br0" timeOffset="25661.99">22839 4805 0,'0'0'16,"0"-21"-16,21-43 16,-21 43-16,0 0 0,0 0 15,21 21-15,0 0 0,0 0 16,1 21-16,-22 0 0,0 0 15,21 0-15,0 22 0,-21-22 16,0 21-16,0 1 0,0-22 0,0 21 16,0 0-16,0-20 0,0 20 0,0-21 15,0 0-15,0 0 0,0 1 16,0-1-16,0 0 16,0-42-1,0 0 1,0-1-16,21 1 0,0 0 15,-21-21-15,21 21 0,1-22 16,-1 22-16,0-21 0,0-1 0,0 1 16,0 0-16,1 21 0,-1-22 0,0 22 15,0 0-15,0 0 0,0 0 0,1 21 16,-1 0-16,0 0 16,-21 21-1,21-21-15,-21 21 0,0 0 16,0 0-16,0 0 0,0 1 15</inkml:trace>
  <inkml:trace contextRef="#ctx0" brushRef="#br0" timeOffset="25998.86">23495 4995 0,'0'-21'15,"0"0"-15,21 21 16,0-21-16,-21 0 0,21 0 0,1 21 15,-22-22-15,21 1 0,-21 0 16,21 21-16,-21-21 0,0 0 16,-21 21 15,0 21-31,-1-21 0,1 21 16,0 0-16,0 0 0,0 1 15,0-1-15,-1 0 0,1 0 0,21 0 16,0 0-16,-21 22 0,21-22 0,0 0 15,0 0-15,0 0 0,0 1 16,0-1-16,21-21 0,-21 21 16,21-21-16,1 0 0,20 21 15,-21-21-15,0 0 0,22 0 0,-1 0 16,-21 0-16,21 0 0,1 0 0,20 0 16,-20-21-16,20 21 0</inkml:trace>
  <inkml:trace contextRef="#ctx0" brushRef="#br0" timeOffset="26570.1">24320 4911 0,'0'-21'16,"0"42"-16,22-85 0,-22 43 0,0 0 0,0 0 16,0 0-16,0-1 0,-22 22 15,-20 0 1,21 0-16,0 0 0,0 22 0,-22-1 16,22 0-16,-21 0 0,-1 0 15,22 0-15,-21 22 0,21-22 16,-22 21-16,22-21 0,0 1 0,0 20 15,21-21-15,0 0 0,-21 0 0,21 1 16,0-1-16,0 0 0,0 0 0,21 0 16,0-21-1,0 0-15,0 0 0,1 0 16,20 0-16,-21-21 0,0 0 0,0 0 16,22 0-16,-22-1 0,0-20 15,21 0-15,-20-1 0,20 1 0,-21-21 16,21 20-16,-20-20 0,-1 20 0,21-20 15,-21 21-15,0-22 0,1 22 0,-1-1 16,-21 22-16,0-21 16,0 21-16,0 0 0,0-1 0,-21 22 15,-1 22 1,1-22-16,0 21 0,0 0 16,0 21-16,0-21 0,21 1 15,-22 20-15,1-21 0,21 21 0,-21 1 16,21-1-16,0 0 0,0 1 0,-21 20 15,21-20-15,0-1 0,0 0 16,0 1-16,0-1 0,0-21 0,0 21 16,21-20-16,0 20 0,-21-21 0,21 0 15,1 0-15,-1-21 0,0 22 16,21-22-16,-21 0 0,1 0 16,-1 0-16,0 0 0,0 0 15,21 0-15,-20 0 0,-1-22 0,0 1 16,0 0-16,0 0 0,0 0 0,-21 0 15,0-1-15,0 1 0,0 0 0,0 0 16,0 0-16,0-22 0,-21 22 16</inkml:trace>
  <inkml:trace contextRef="#ctx0" brushRef="#br0" timeOffset="26862.35">22183 4657 0,'-43'0'0,"86"0"0,-128 0 16,64 0-16,42 0 15,21 0 1,-21 0-16,22 0 0,-1 0 16,0 0-16,22 0 0,-22 0 0,22-21 15,-1 21-15,-20 0 0,20-22 0,-21 22 16,1 0-16,-1 0 0,-21 0 0,0 0 15,1-21-15,-44 21 32,1 0-32,-21 0 0,0 0 15,-1 0-15,1 21 0,-22 1 0,-20-22 16,20 21-16,-42 0 0</inkml:trace>
  <inkml:trace contextRef="#ctx0" brushRef="#br0" timeOffset="27447.44">7048 7027 0,'0'0'0,"0"-42"15,0 21-15,0 0 16,0 42 0,0 0-1,0 0-15,-21 0 0,21 22 0,-21-22 16,21 0-16,-21 21 0,21-20 16,0-1-16,0 21 0,0-21 0,-21 0 15,21 1-15,0-1 0,-21-21 0,21 21 16,0 0-16,0-42 31,0 0-31,0 0 16</inkml:trace>
  <inkml:trace contextRef="#ctx0" brushRef="#br0" timeOffset="27622.62">6985 6773 0,'0'0'0,"0"-21"0,0 0 15,-21 21-15,0 0 0,-1-21 16,1 21-16,21 21 47,21-21-47,1 0 0,-1 21 16,0-21-16</inkml:trace>
  <inkml:trace contextRef="#ctx0" brushRef="#br0" timeOffset="28038.08">7260 6943 0,'0'21'0,"0"21"15,0-21-15,0 1 16,0-1-16,0 0 0,0 0 0,-21 0 16,21 0-16,-21 1 0,21-1 15,0 0-15,0 0 0,0 0 16,0 0-16,-21-21 31,21-21-15,0 0-1,0 0-15,0 0 0,0-22 0,0 22 16,0-21-16,21 21 0,0-22 0,0 22 16,0-21-16,0 21 0,1 0 15,-1-1-15,21 1 0,-21 0 0,0 21 16,22 0-16,-22 0 0,21 0 0,-21 21 15,1 0-15,-1 1 0,0-1 16,0 0-16,-21 0 0,0 0 0,21 22 16,-21-22-16,0 0 0,0 0 15,0 0-15,0 0 0,0 1 0,0-1 16,0 0-16,0 0 0,-21 0 0,21 0 16,21-42 15,0 0-16</inkml:trace>
  <inkml:trace contextRef="#ctx0" brushRef="#br0" timeOffset="28309.79">8869 6371 0,'-21'0'15,"-1"0"-15,1 43 0,0-22 0,0 0 16,0 21-16,0 1 0,-1-1 16,22 0-16,-21 1 0,21 20 0,-21-21 15,21 1-15,0-1 0,-21 0 0,21 1 16,0-22-16,0 21 0,-21 1 0,21-22 16,0 0-16,0 0 0,0 0 15,0 0-15,0 1 0,-21-22 16,21 21-16,-22-21 0,1 0 15,0-21-15,0 21 16,0-22-16,0 1 0</inkml:trace>
  <inkml:trace contextRef="#ctx0" brushRef="#br0" timeOffset="29022.27">8255 6964 0,'-21'-21'16,"42"42"-16,-63-63 0,42 20 0,0 1 16,21 21-16,0 0 15,21-21-15,-21 21 0,43 0 16,-22 0-16,22 0 0,-1-21 0,1 0 15,-1 21-15,22-21 0,-22 21 0,22-22 16,-21 1-16,-1 0 0,1 0 16,-1 0-16,-21 0 0,1-1 0,-1-20 15,-21 21-15,0-21 0,1-1 16,-22 22-16,0-21 0,0-1 0,0 22 16,0 0-16,-22 0 0,22 0 0,-21 0 15,0 21-15,0 0 0,-21 0 0,20 21 16,1 0-16,0 21 0,0-21 15,0 22-15,0-1 0,-1 22 0,1-22 16,21 21-16,0-20 0,-21 20 0,0-20 16,21-1-16,-21 0 0,21 1 15,-21-1-15,21 0 0,0 1 0,0-22 16,-22 21-16,22-21 0,0 0 0,-21 1 16,21-1-16,0 0 15,0-42 16,0 0-31,0-1 0,0 1 0,0 0 16,0 0-16,0 0 0,21 0 0,-21-1 16,22 1-16,-1 0 0,-21 0 15,21 21-15,0 0 0,0 0 16,0 0 0,-21 21-16,0 0 0,22 0 15,-22 1-15,21-1 0,-21 0 0,0 0 16,21 0-16,0-21 0,0 21 15,0-21-15,22 0 16,-22 0-16,0 0 0,21 0 16,-20 0-16,20 0 0,-21 0 0,21 0 15,-20 0-15,-1-21 0,0 0 0,0 21 16,-21-21-16,0 0 0,21 0 0,-21-1 16,21 1-16,-21 0 0,0 0 15,0 0-15,0 0 0,0-1 0,0 1 16,-21 21-1,0 0-15,0 0 0,21 21 16,0 1-16,-21-22 0,21 21 0,-21 0 16,21 0-16,-22-21 0,22 21 15,0 0-15,0 1 16,0-1-16,22-21 16,-1 0-16,0 0 15,0 0-15,21 0 0,1 0 0,-1 0 16</inkml:trace>
  <inkml:trace contextRef="#ctx0" brushRef="#br0" timeOffset="30885.62">10604 6816 0,'22'0'16,"-1"0"-16,0 0 15,0 0-15,0-21 16,0-1-16,22 22 0,-22-21 16,0 0-16,0 0 0,22 0 0,-22 0 15,21-1-15,-21-20 0,22 21 16,-22-21-16,0-1 0,0 1 0,0 0 16,-21-1-16,0 1 0,0 0 0,0 20 15,0 1-15,0-21 0,0 21 0,-21 21 16,0-21-16,0 21 0,0 0 15,-1 0-15,1 21 0,-21 0 16,21 0-16,0 0 0,-22 22 16,22 20-16,-21-21 0,21 22 0,-22-1 15,1 22-15,0-21 0,-1-1 0,1 22 16,0-22-16,20 22 0,-20-22 16,0 22-16,-1 0 0,22-22 0,-21 22 15,21-22-15,-22 86 0,22-86 16,0-21-16,0 22 0,21-1 0,0-20 15,-21 20-15,0-20 0,21-1 0,0 0 16,-22-21-16,22 22 0,0-22 0,0 0 16,0 0-16,22-21 15,-1 0-15,21 0 16,-21 0-16,0 0 0,22-21 0,-22 0 16,21 0-16,1 0 0,-22-1 0,21-20 15,0 0-15,1 21 0,-22-22 0,21 1 16,-21 0-16,1-1 0,-1 1 0,-21 0 15,0-1-15,0 1 0,0 0 0,0-22 16,0 22-16,-21-1 0,-1 1 0,1 21 16,0-21-16,0-1 0,0 22 15,21 0-15,0 0 0,0 0 16,0-1 0,21 22-16,0-21 15,0 0-15,22 21 0,-22-21 16,21 21-16,0-21 0,1 0 0,-1-1 15,0 22-15,1-21 0,-1 0 16,0 0-16,-20 0 0,20 0 0,-21-1 16,21 1-16,-20 21 0,-22-21 0,21 21 15,-21-21-15,21 21 0,-21 21 32,0 0-32,-21 0 15,0 1-15,21-1 0,-22 21 0,22-21 16,0 0-16,0 1 0,0 20 0,0 0 15,0-21-15,0 1 16,0-1-16,0 0 0,22 0 0,-1 0 16,0-21-16,0 21 15,0-21-15,0 0 0,22 0 0,-22 0 16,0 0-16,0-21 0,0 0 0,22 21 16,-22-21-16,0 0 0,-21 0 0,21-1 15,-21 1-15,21-21 0,-21 21 0,0-22 16,0 22-16,0-21 0,0 21 15,0-22-15,0 22 0,-21 0 0,21 0 16,-21 0-16,0 0 0,0 21 0,-22 0 16,22 0-16,0 0 0,-21 0 0,21 0 15,-22 21-15,22 0 0,0 0 16,-21 0-16,20 0 0,22 22 16,0-22-16,-21 0 0,21 0 0,0 0 15,0 1-15,0-1 0,21 0 0,1 0 16,-1 0-16,0 0 0,0-21 0,0 0 15,22 0-15,-22 0 0,21 0 0,-21 0 16,22 0-16,-22 0 0,21-21 16,0 21-16,-20-21 0,-1 0 15,21 0-15,-21 0 0,0-1 0,22 1 0,-22 0 16,0 0-16,0 0 0,0 0 0,1-1 16,-22 1-16,21 21 15,-21 21 1,0 1-16,0-1 15,0 0-15,0 0 0,0 0 0,0 0 16,0 1-16,0-1 0,0 0 16,0 0-16,0 0 0,21-21 15,0 0-15,0 0 0,0 0 16,1 0-16,-1 0 0,21 0 0,-21 0 16,0 0-16,22 0 0,-22-21 15,0 21-15,0-21 0,0 0 0,1 21 16,-1-21-16,-21-1 0,21 1 0,0 0 15,-21 0-15,21 0 0,-21 0 16,0-1-16,0 1 16,0 42-1,0 1 1,0-1-16,-21 0 0,0 0 16,21 0-16,-21 0 0,21 1 0,0-1 15,0 0-15,-21 0 0,21 0 0,0 0 16,0 1-16,0-1 0,0-42 62,0-1-62,0 1 0,21 0 16,-21 0-16,0 0 0,21 0 16,0-1-16,-21 1 0,21-21 15,0 21-15,1 0 0,-22-1 0,21 22 16,0-21-16,-21 0 0,21 21 15,0 0-15,0 21 16,-21 0-16,0 1 16,0-1-16,0 0 15,22 0-15,-22 0 0,0 0 0,0 1 16,0-1-16,0 0 0,0 0 0,0 0 16,0 0-16,0 1 0,0-1 0,0 0 15,0-42 16,21 0-31,0 21 16,-21-22-16,21 1 0,0-21 0,0 21 16,1 0-16,-1-1 0,21-20 0,-21 21 15,0-21-15,22 20 0,-22 1 16,0 0-16,0 0 0,0 0 16,1 21-16,-1 0 0,0 0 0,0 0 0,-21 21 15,21 0-15,0 21 0,-21-20 16,0-1-16,0 0 0,0 0 0,0 0 15,0 0-15,0 22 0,-21-22 16,21 0-16,-21 0 0,21 0 0,-21 1 16,0-22-16,21 21 15,-21-21-15,21-21 32,42 21-17</inkml:trace>
  <inkml:trace contextRef="#ctx0" brushRef="#br0" timeOffset="31722.61">14287 6583 0,'0'0'0,"-21"0"0,0 0 0,0 0 0,0 0 16,0 0-16,-22 0 0,22 0 0,0 0 16,0 21-16,0 0 0,-22 43 15,22-43-15,0 0 0,21 0 16,-21 22-16,21-22 0,0 0 0,0 0 16,0 21-16,0-20 0,0-1 0,21 0 15,0 0-15,0-21 16,0 0-16,1 21 0,-1-21 15,21 0-15,-21 0 0,22 0 0,-22 0 16,0-21-16,21 21 0,-21-21 0,1 0 16,-1 0-16,0-1 0,-21 1 0,0-21 15,0 21-15,0-22 0,0 1 16,0 0-16,0-1 0,0 1 0,-21 21 16,0-21-16,-1 20 0,1 1 0,0 0 15,0 21-15,21-21 0,21 21 47,21 0-47,-20 0 0,20 0 16,0 0-16,22 0 0,-22 0 0,0 0 15,22 0-15,-22 0 0,1-21 0,-1 0 16,0-1-16,1 22 0,-22-21 16,21 0-16,-21 0 0,-21 0 0,21 0 15,-21-1-15,0 1 0,0 0 0,0 0 16,0 0-16,-21 21 31,0 21-31,0 0 0,0 0 0,0 22 16,21-22-16,-22 21 0,1 22 15,0-22-15,0 21 0,0 1 0,0 63 16,21-64-16,-22 1 0,1-1 16,21 22-16,0-21 0,0 20 15,0-20-15,0 20 0,0 1 0,-21-21 16,21-1-16,-21 22 0,0-22 0,21 1 15,-21-1-15,-1-20 0,22 20 0,-21-21 16,0 1-16,21 20 0,-21-42 0,0 43 16,0-22-16,21-21 0,-22 1 15,22-1-15,-21-21 16,0 0-16,0 0 16,21-21-16,-21-1 15,21 1-15,0 0 0,0 0 16,0 0-16,0 0 15,-21 21-15,21-22 0,0 1 0,0 0 16,0 0-16,0 0 0,0 0 16,0-1-16,0 1 0,0 0 15,0 0-15,21 0 0,-21 0 0</inkml:trace>
  <inkml:trace contextRef="#ctx0" brushRef="#br0" timeOffset="32457.84">16510 6181 0,'0'0'0,"0"-21"0,0-1 0,0 1 15,0 0-15,0 0 0,-21 0 16,0 0-16,-22-1 0,22 1 16,0 21-16,-21 0 0,20-21 0,-20 21 0,21 0 15,-21 0-15,-1 21 16,22 0-16,-21 1 0,-1-1 0,22 21 15,-21 0-15,21 1 0,0-1 0,-1 22 16,1-1-16,0-21 0,0 22 0,0-1 16,21-20-16,0-1 0,0 0 0,0 1 15,0-1-15,0-21 0,0 0 0,21 1 16,21-1-16,-21 0 0,22-21 16,-1 0-16,22 0 0,-22 0 0,21 0 15,1 0-15,-22 0 0,22-21 0,-22 0 16,0-1-16,1 1 0,-22 0 0,21-21 15,-42-1-15,21 1 0,-21 0 0,0-1 16,0-20-16,-21 21 0,0-22 16,0 1-16,0 20 0,-22-20 15,1 20-15,21 1 0,-21 0 0,-1-1 16,1 22-16,0 0 0,-1 0 0,1 21 16,21 0-16,-22 0 0,22 21 0,0 0 15,0 22-15,0-22 0,0 21 16,-1 0-16,1-20 0,21 20 15,-21 0-15,21 22 0,0-22 0,0 0 0,0 1 16,0-1-16,0 0 0,0-20 16,21-1-16,0 21 0,1-21 0,20-21 0</inkml:trace>
  <inkml:trace contextRef="#ctx0" brushRef="#br0" timeOffset="33406.47">16997 5969 0,'0'0'0,"0"-42"0,0 21 0,0-22 16,0 1-16,0 21 0,0 0 0,0-1 15,0 1-15,0 42 16,0 1-16,-21 20 0,21-21 16,-22 21-16,22 1 0,0-1 15,0 0-15,-21 1 0,0 20 16,0-20-16,21 20 0,-21 1 0,0-1 15,-1 1-15,22-1 0,-21 1 0,0-22 16,21 0-16,0 22 0,-21-22 0,21-21 16,-21 22-16,21-22 0,0 0 0,0 0 15,0 0-15,0 0 0,0-42 47,21 21-47,0-21 0,-21 0 16,21 0-16,0 0 0,22-22 0,-22 22 0,0 0 15,0 0-15,22 0 0,-22-1 0,21 1 16,-21 0-16,22 21 0,-22 0 16,0 0-16,21 0 0,-21 0 15,1 0-15,-1 21 0,0 0 0,0 1 16,0-1-16,-21 0 0,0 0 0,0 0 16,0 0-16,-21 1 0,0-1 15,0 0-15,0-21 0,-22 21 0,22-21 16,-21 21-16,-1-21 0,22 21 0,-21-21 15,21 22-15,-22-22 0,22 0 16,0 0-16,0 0 0,0 21 16,42-21 15,0 0-15,0 0-16,22-21 0,-22 21 0,0 0 15,21 0-15,1-22 0,-1 1 0,0 21 16,1-21-16,20 21 0,-21-21 0,1 21 15,-1-21-15,0 0 0,1-1 16,-22 1-16,21 0 0,-21 0 0,43 0 16,-64 0-16,21-1 0,0 1 15,0 0-15,-21 0 16,0 42 0,0 0-16,0 0 15,0 1-15,0-1 16,0 0-16,-21 0 0,0 21 0,0-20 15,21 20-15,-21-21 0,0 21 0,-1 1 16,1-1-16,0 0 0,0 1 0,0 20 16,0-20-16,21-1 0,-22 21 0,1-20 15,0-1-15,0 22 0,0-22 0,21 0 16,-21 1-16,21-1 0,-22-21 0,1 21 16,21-20-16,0 20 0,-21-21 0,0 0 15,21 0-15,-21-21 0,21 22 0,-21-1 16,-1-21-1,1 0 1,0 0-16,21-21 16,-21-1-16,0 1 15,21 0-15,-21 0 16,21 0-16,0 0 0,-22 21 16,22-22-16,0 1 0,0 0 15,22 0-15,-1 0 0,0 0 16,0-1-16,0-20 0</inkml:trace>
  <inkml:trace contextRef="#ctx0" brushRef="#br0" timeOffset="33636.05">17886 6329 0,'0'-21'0,"0"42"0,-21-63 16,-1 20-16,1 22 0,21-21 0,-21 21 15,21-21 1,-21 21-16,42 0 47,0 21-47,0-21 16,1 21-16,-1 1 0,0-1 15</inkml:trace>
  <inkml:trace contextRef="#ctx0" brushRef="#br0" timeOffset="33977.86">18076 6583 0,'0'0'15,"21"0"1,1 0-16,-1 0 0,0-21 16,0 21-16,0-21 0,0-1 15,1 1-15,-22 0 0,21 0 16,-21 0-16,0 0 15,0-1-15,-21 22 16,-1 0 0,1 22-16,0-1 0,0 0 0,0 0 15,0 0-15,-1 0 0,1 22 0,0-22 16,0 0-16,21 21 0,0-20 16,0-1-16,0 0 0,-21 0 0,21 0 15,0 0-15,0 1 0,0-1 16,0 0-16,21-21 0,0 0 15,0 0-15,0 0 0,1 0 0,-1 0 16,0 0-16,0 0 0,0 0 0,0 0 16,22 0-16,-22-21 0,0 21 0,21-21 15,-20-1-15,20 22 16,0-21-16</inkml:trace>
  <inkml:trace contextRef="#ctx0" brushRef="#br0" timeOffset="34584.48">18732 6498 0,'0'-21'0,"0"42"0,0-63 0,22 0 0,-22 20 15,0 1-15,0 0 16,-22 21 0,1 21-1,0 0-15,0 1 0,0-1 0,21 0 16,-21 0-16,-1 21 0,22-20 16,-21-1-16,21 21 0,0-21 15,0 22-15,0-22 0,0 0 0,0 0 16,0 0-16,0 0 0,21 1 0,1-1 15,-1-21-15,0 21 0,0-21 0,0 0 16,22 21-16,-22-21 0,21 0 16,-21 0-16,22 0 0,-22 0 0,21 0 15,-21-21-15,0 21 0,22-21 0,-22 0 16,0-1-16,0 1 0,0 0 0,1-21 16,-1-1-16,0 1 0,0-21 15,21 20-15,-20-20 0,-1 20 0,0-20 16,0-1-16,0 22 0,22 0 0,-1-43 15,-42 43-15,21 21 0,-21-1 16,21 1-16,-21 0 0,-21 21 31,0 21-31,0 0 0,0 1 16,-1-1-16,1 21 0,-21-21 0,21 22 16,0-1-16,-1 0 0,1 1 0,0-1 15,0 21-15,21-20 0,-21-1 0,21 22 16,-21-22-16,21 0 0,0-21 15,0 22-15,0-1 0,0-21 0,0 22 16,0-22-16,0 0 0,0 0 0,0 0 16,0 0-16,21 1 0,0-22 15,0 21-15,0-21 0,22 0 16,-22 0-16,0 0 0,21 0 0,-21 0 16,1 0-16,-1 0 0,0 0 15,21 0-15,-21 0 0,1 0 0,-1 0 16,0-21-16,0-1 0,0 22 15,0-21-15,-21 0 0,22 21 0,-1-21 16,-21 0-16,21 0 0,0-1 16,-21 1-16,0 0 0</inkml:trace>
  <inkml:trace contextRef="#ctx0" brushRef="#br0" timeOffset="34953.79">19325 6498 0,'0'0'16,"-42"-21"-1,42 0-15,0 0 16,21 21 0,0 0-16,0 0 0,22-21 0,-22 21 15,21 0-15,0 0 0,-20-22 16,20 22-16,0 0 0,1 0 0,-1-21 15,-21 21-15,21 0 0,1-21 0,-22 21 16,0 0-16,21 0 0,-20 0 16,-1 0-16,21 0 0,-21 0 15,0 0-15,1 0 0,-1 0 16,0 0 0,0 0-16,0 0 31,-21 21-16,0 0 1,-21-21-16,0 22 0,0-22 16,0 0-16,-22 21 0</inkml:trace>
  <inkml:trace contextRef="#ctx0" brushRef="#br0" timeOffset="160368.04">4170 10224 0,'21'-22'0,"-42"44"0,42-65 0,-21 22 16,0 0-16,0-21 0,0 20 16,0 1-16,0 0 0,0 0 0,0 0 15,21 0-15,-21-1 0,0 1 0,0 0 16,0 0-16,0 42 47,0 0-47,0 0 15,0 1-15,-21 20 0,21 0 0,-21 1 16,21-1-16,0 0 0,-21 22 0,-1-22 16,22 22-16,0-1 0,0 1 15,0-1-15,-21 1 0,21-1 0,0-21 16,0 22-16,0-1 0,0-20 0,0-1 16,0 0-16,0 1 0,0-1 15,0 0-15,0 1 0,0-22 0,0 0 16,0 21-16,0-20 0,0-1 15,0 0-15,0-42 32,0 0-32,0-1 0,0 1 15,0 0-15,0 0 0,21-21 0,-21-1 16,22 1-16,-1 0 0,-21-22 0,0 1 16</inkml:trace>
  <inkml:trace contextRef="#ctx0" brushRef="#br0" timeOffset="161078.35">4403 9906 0,'0'-21'0,"0"42"0,-22-42 16,1 21 0,42 0-1,1 0 1,20 0-16,-21 0 0,21 0 0,22 0 15,-22 0-15,22 0 0,-1 0 0,22 0 16,-22 0-16,22 0 0,0 0 16,-1 0-16,22 0 0,0 0 0,-21 0 15,21 0-15,-1 0 0,-20 0 0,0 0 16,-1 0-16,1 0 0,-21 0 16,-22 0-16,21 0 0,-20 0 0,-22 0 15,21 0-15,-21 0 0,1 0 16,-1 0-16,0 21 15,0 0 1,-21 0-16,0 1 0,0-1 16,0 0-16,0 0 0,0 0 15,0 0-15,0 1 0,0-1 16,0 0-16,0 21 0,0-21 0,0 22 16,0-22-16,0 21 0,0 1 0,0-1 15,0 0-15,0 22 0,0-22 0,0 0 16,0 1-16,0-1 0,0 0 15,0 1-15,0-1 0,0 0 16,0-20-16,0 20 0,0 0 0,0-21 16,0 22-16,0-22 0,0 0 0,-21 21 15,21-20-15,0-1 0,0 0 0,0 0 16,-21 0-16,21 0 0,-21 1 16,-1-1-16,22 0 0,-21-21 0,0 21 15,-21-21-15,21 21 0,-22 0 0,1-21 16,0 22-16,-22-22 0,1 21 0,-22-21 15,0 0-15,1 21 0,-22-21 16,21 21-16,-42-21 0,21 0 0,0 21 16,-21-21-16,22 0 0,-1 0 15,-21 0-15,42 21 0,0-21 0,1 0 16,-1 0-16,22 0 0,-1 0 16,22 0-16,-1 0 0,1-21 0,0 21 15,-1 0-15,22-21 0,0 21 0,21-21 16,-21 0-16,21 0 0,0-1 15,0 1-15,0 0 16,21-21-16,-21 21 0,21-1 0,0-20 16,1 0-16,20 21 0</inkml:trace>
  <inkml:trace contextRef="#ctx0" brushRef="#br0" timeOffset="161499.15">4762 9843 0,'0'-43'15,"0"86"-15,0-107 0,0 22 0,0 21 0,0-1 16,0 1-16,0 0 0,0 42 31,0 22-15,0-1-16,0 0 0,0 22 15,0-22-15,0 22 0,0-1 16,0 22-16,0-1 0,0 1 0,0 0 16,0 21-16,0-22 0,-21 1 0,21 21 15,-21-22-15,21 22 0,-21-21 16,0 21-16,21-22 0,-21 1 0,-1 0 16,22-1-16,-21 1 0,21-21 0,-21-1 15,21 1-15,-21-22 0,21 21 16,0-20-16,0-1 0,0-21 0,0 22 15,0-22-15,0 0 0,0 0 16,0 0-16,0-42 31,0 0-31,0 0 0,0 0 16,0-22-16,0 1 0,0 0 0,0-1 16,0 1-16,0 0 0</inkml:trace>
  <inkml:trace contextRef="#ctx0" brushRef="#br0" timeOffset="161810.57">3619 11197 0,'0'0'0,"-21"0"16,0 0-16,0 0 0,21-21 0,0 0 16,21 0-16,0 21 15,22-21-15,-1 21 0,0-22 16,22 22-16,-1-21 0,22 0 0,0 21 15,20-21-15,1 0 0,21 21 0,0-21 16,0-1-16,21 1 0,-21 0 16,22 21-16,-22-21 0,0 0 0,0 0 15,0 21-15,-22 0 0,1-22 0,-21 22 16,0 0-16,-43 0 0,21 0 0,-20 0 16,-22 0-16,0 0 0,0 0 15,0-21 1,-21 0-16,0 0 15,0 0-15,0 0 16,0-1-16,0 1 0</inkml:trace>
  <inkml:trace contextRef="#ctx0" brushRef="#br0" timeOffset="162706.37">3789 9017 0,'0'-21'16,"0"42"-16,-21-42 0,-1 21 15,1 0-15,0 0 0,21 21 16,0 0-16,-21 0 0,21 1 0,-21 20 15,21-21-15,0 21 0,0 1 16,0-1-16,0-21 0,0 22 0,0-1 16,0-21-16,0 21 0,0-20 0,0 20 15,0-21-15,0 0 0,0 0 16,0 1-16,0-1 0,0 0 0,-21-21 31,-1 0-15,22-21-16,-21 0 0,21-1 0,0 1 15,-21-21-15,21 21 0,-21-22 16,21 1-16,0 0 0,0-1 16,0 1-16,0 0 0,0-1 0,0 1 15,0 0-15,21 21 0,0-1 0,0 1 16,-21 0-16,22 0 0,-1 21 16,0 0-16,0 0 0,0 0 0,0 21 15,22 0-15,-22 0 0,0 22 0,0-22 16,0 21-16,1-21 0,-1 22 15,0-22-15,-21 21 0,0-21 0,21 22 16,-21-22-16,21 0 0,-21 0 0,0 0 16,21-21-16,-21-21 47,0 0-47,0 0 0,22 0 15,-22-22-15,21 22 0,-21-21 16,21 0-16,0 20 0,-21-20 0,21 0 15,0-1-15,1 1 0,-22 21 0,21 0 16,0 0-16,0 21 16,0 0-16,0 21 0,-21 0 15,0 0-15,0 21 0,22-20 0,-22 20 16,0-21-16,0 21 0,0-20 16,0 20-16,0-21 0,0 0 0,0 22 15,0-22-15,0 0 16,0 0-16,0 0 0,0 0 15,21-21 1,0 0 0,0-21-16,0 0 0</inkml:trace>
  <inkml:trace contextRef="#ctx0" brushRef="#br0" timeOffset="163062.69">4657 9271 0,'0'0'0,"21"-21"47,0 0-47,0 21 0,0-21 16,0-1-16,1 1 0,-1 21 0,0-21 15,0 0-15,-21 0 0,0 0 16,-21 21-1,0 0-15,-22 0 0,22 0 0,-21 0 16,0 0-16,20 21 0,-20 0 16,21 0-16,-21 0 0,20 22 15,1-22-15,21 0 0,0 0 0,0 0 16,0 0-16,0 1 0,0-1 0,0 0 16,0 0-16,21-21 0,1 21 15,-1-21-15,0 0 0,21 0 0,-21 0 16,1 0-16,20 0 0,-21 0 0,0 0 15,22-21-15,-1 21 0,-21-21 0,21 0 16,1 0-16</inkml:trace>
  <inkml:trace contextRef="#ctx0" brushRef="#br0" timeOffset="163321.21">5419 8657 0,'0'0'0,"0"-21"0,-22 21 15,1 0-15,0 0 16,21 21-16,0 0 0,-21 1 0,0 20 16,21 0-16,-21 1 0,21-1 0,0 0 15,-22 22-15,22-22 0,-21 0 16,21 1-16,-21-1 0,21 0 0,0 1 16,0-1-16,0-21 0,0 22 0,0-22 15,0 0-15,0 0 0,0 0 0,0 0 16,21-42 15,0 0-31,1 0 16</inkml:trace>
  <inkml:trace contextRef="#ctx0" brushRef="#br0" timeOffset="163770.37">5673 8636 0,'0'0'0,"0"21"31,0 0-31,0 1 0,0-1 16,0 21-16,-22 0 0,22 1 15,0-1-15,0 0 0,0 1 0,-21 20 16,21-20-16,-21-1 0,21-21 16,0 21-16,0 1 0,0-22 0,-21 0 15,21 21-15,0-20 0,0-1 0,0 0 16,-21-21-16,21-21 31,0 0-15,0-1-16,0 1 0,21 0 0,0 0 15,-21-21-15,21 20 0,0 1 16,1-21-16,-1 21 0,0 0 0,21 21 16,-21-22-16,1 1 0,-1 21 0,0 0 15,21 0-15,-21 0 0,1 0 16,-1 21-16,0 1 0,-21-1 0,0 0 15,21 0-15,-21 0 0,0 0 16,0 1-16,0-1 0,0 0 0,0 0 16,0 0-16,0 0 0,0 1 15,0-1-15,-21-21 16,42-21 15</inkml:trace>
  <inkml:trace contextRef="#ctx0" brushRef="#br0" timeOffset="164154.66">6392 9059 0,'0'0'16,"-21"0"-16,0 0 15,0 0-15,0 0 0,-1 0 16,22 22-16,-21-22 0,0 21 15,21 0-15,-21 0 0,21 0 0,-21 0 16,21 1-16,-21-1 0,21 0 0,0 0 16,0 0-16,0 0 0,0 1 15,0-1-15,0 0 16,21-21-16,0 21 0,0-21 16,0 0-16,0 0 0,1 0 0,20 0 15,-21 0-15,21-21 0,-20 0 0,-1 21 16,0-21-16,0-1 0,0 1 0,0 0 15,-21 0-15,0 0 16,0 0-16,0-1 0,0 1 0,0 0 16,-21 21-16,0-21 0,0 21 15,0 0-15,0 0 0,-1 0 16,1 0-16,21 21 31</inkml:trace>
  <inkml:trace contextRef="#ctx0" brushRef="#br0" timeOffset="164991.06">7112 9102 0,'0'0'15,"0"-21"-15,0-1 0,0 1 0,-21 21 16,0 0-1,-1 0-15,1 0 0,0 0 0,0 0 16,0 21-16,0-21 0,-1 22 16,1-1-16,0 0 0,0 0 0,0 0 15,0 0-15,21 1 0,0 20 0,0-21 16,-22 0-16,22 0 0,0 1 16,0-1-16,0 0 0,22-21 15,-22 21-15,21-21 0,0 0 0,0 0 16,0 0-16,0 0 0,22 0 15,-22 0-15,0-21 0,0 0 16,0 0-16,1-1 0,-1 1 0,0-21 16,21 21-16,-21-22 0,1 1 15,-22 0-15,21-1 0,0-20 0,0 21 16,-21-1-16,0 1 0,0 0 16,0-1-16,21 1 0,-21 21 0,0 0 15,0-1-15,0 1 0,0 0 16,0 42-1,-21 0 1,21 22-16,0-22 0,0 21 16,0-21-16,-21 22 0,21-1 0,0 0 15,-21 1-15,21-1 0,0 0 0,0-20 16,0 20-16,0 0 0,0-21 16,0 22-16,0-22 0,0 0 15,0 0-15,0 0 0,0 1 0,21-1 16,0 0-16,0-21 0,0 0 15,1 0-15,-1 0 0,0 0 16,21 0-16,-21 0 0,22-21 0,-22 21 16,21-21-16,-21-1 0,1 1 0,83-106 31,-83 106-31,-22-21 0,0 21 16,21-1-16,-21 1 0,21 0 15,-21 0-15,0 42 47,0 0-47,0 0 16,0 1-16,0-1 0,0 0 0,0 0 15,0 21-15,0-20 0,21-1 0,0 0 16,0 0-16,-21 0 0,0 0 16,0 1-16,22-1 0,-22 0 15,0 0-15,0 0 16,-22-21-1,1 0-15,0 0 0,0 0 16,0 0-16,0 0 0,-1-21 16,1 0-1,21 0-15,-21 21 16,0-21-16,0 21 0,0-22 0,-1 22 16</inkml:trace>
  <inkml:trace contextRef="#ctx0" brushRef="#br0" timeOffset="165311.12">5122 8869 0,'0'0'16,"-21"0"-16,0 0 0,0 0 0,21-21 15,21 21-15,0-21 16,21 21-16,1-22 0,-1 1 16,22 21-16,-1-21 0,1 21 0,-1-21 15,-21 21-15,22-21 0,-22 21 0,1 0 16,-1 0-16,-21 0 0,-21-21 16,0 42 30,0 0-46,-21-21 0,21 21 16,-21 0-16</inkml:trace>
  <inkml:trace contextRef="#ctx0" brushRef="#br0" timeOffset="175790.32">7810 10499 0,'0'-21'16,"22"21"-16,-22-22 0,0 1 16,0 0-16,21 0 0,-21 0 15,21 0-15,-21-1 16,0 1-16,-21 42 47,0 22-47,-1-22 0,1 21 0,0-21 15,-21 22-15,21-1 0,-1 0 16,1 1-16,0-1 0,0 0 16,0 1-16,0-1 0,-1 0 0,1 1 15,0-22-15,21 21 0,0-21 16,0 1-16,0-1 0,-21 0 0,21 0 16,0 0-16,21-42 31,-21 0-16,0 0-15,21 0 0,0-1 0,1-20 16,-22 0-16,21-1 0,0 1 0,0 0 16,0-1-16,-21-20 0,21 21 15,1-22-15,-1 22 0,0-1 0,-21 1 16,0 21-16,21 0 0,-21 0 0,0-1 16,21 22-16,-21 22 15,0-1-15,0 21 16,0-21-16,0 22 0,21-1 0,-21 0 15,22 1-15,-22-1 0,0 21 0,0-20 16,0-1-16,0-21 0,21 22 16,-21-1-16,0 0 0,0-21 0,0 1 15,0 20-15,0-21 0,0 0 0,0 0 16,0 1-16,0-1 0,0 0 16,0 0-16,-21-21 31,-1-21-31,22 0 15</inkml:trace>
  <inkml:trace contextRef="#ctx0" brushRef="#br0" timeOffset="176462.06">7387 10922 0,'0'0'0,"0"21"15,21-21 1,0 0-1,1 0-15,20 0 0,0 0 0,22 0 16,-22 0-16,22 0 0,-1-21 0,1 0 16,-1 21-16,1-21 0,-1 0 15,-21-1-15,22 1 0,-22 0 16,1 0-16,-1 0 0,21-43 16,-20 43-16,-43-21 0,21 21 0,-21-22 15,0 22-15,0 0 0,0-21 16,0 20-16,0 1 0,0 0 15,-21 21-15,0 0 0,-1 0 16,22 21-16,-21 0 0,0 1 16,0-1-16,0 21 0,0-21 0,-1 22 15,22-1-15,-21 0 0,0-21 0,21 22 16,0-1-16,0 0 0,-21 1 0,21-22 16,0 21-16,0-21 0,0 22 15,0-22-15,0 0 0,0 0 16,0 0-16,21 1 0,-21-1 15,21 0-15,0 0 0,1-21 0,-1 0 16,0 21-16,0-21 0,0 0 0,0 0 16,1 0-16,20 0 0,-21-21 0,0 0 15,0 0-15,22 0 0,-22-1 0,0 1 16,21 0-16,-20-21 0,-1 21 16,21-22-16,-21 22 0,0-21 0,1-1 15,-1 1-15,-21 0 0,0 21 0,21-22 16,-21 1-16,0 21 0,0-22 15,0 22-15,-21 42 32,21 1-32,-21-1 0,-1 21 0,22-21 15,-21 22-15,0-1 0,0 0 0,21-21 16,0 22-16,0-22 0,-21 21 16,21-21-16,0 22 0,-21-22 0,21 0 15,0 0-15,0 22 0,0-22 0,0 0 16,0 0-16,0 0 0,21-42 47,0 21-47,0-21 0,0 0 15</inkml:trace>
  <inkml:trace contextRef="#ctx0" brushRef="#br0" timeOffset="176830.5">9461 10689 0,'0'0'0,"-21"0"15,0 0-15,21 21 16,0 1-16,0-1 0,-21 0 15,21 21-15,0-21 0,-21 22 16,21-22-16,0 21 0,0 1 0,0-1 16,-21 0-16,21 1 0,-22-1 0,1 21 15,0-20-15,0 20 0,0-20 0,0 20 16,-22-21-16,22 22 16,0-22-16,-21 1 0,20-1 0,1-21 0,0 21 15,21-20-15,0 20 0,0-21 16,0 0-16,0 0 0,21-42 31,-21 0-31,21 0 0,1 0 16,-1 0-16,0-22 0</inkml:trace>
  <inkml:trace contextRef="#ctx0" brushRef="#br0" timeOffset="177170.87">9271 10837 0,'-21'-21'0,"42"42"0,-42-63 0,21 21 16,0 0-16,0 0 0,21-1 16,0 1-16,0 0 15,0 21-15,1 0 0,-1 0 16,0 0-16,0 0 0,0 0 0,0 0 16,1 21-16,-1 0 0,0 1 0,0-1 15,0 0-15,0 0 0,1 0 16,-22 22-16,0-22 0,0 0 0,0 0 15,0 21-15,0-20 0,-22-1 0,1 0 16,0 0-16,0-21 0,0 21 0,0 0 16,-1-21-16,1 0 0,0 22 15,0-22-15,0 0 0,0 0 16,21-22 31,21 1-32,0 21-15,0-21 0</inkml:trace>
  <inkml:trace contextRef="#ctx0" brushRef="#br0" timeOffset="177600.57">9673 10795 0,'21'-21'0,"-42"42"0,42-63 16,-21 21-16,21-1 15,-21 1-15,22 21 0,-22-21 16,21 21-16,0 0 16,0 0-16,0 0 0,0 0 15,1 0-15,-1 0 0,0 21 0,0 0 16,-21 1-16,0-1 0,21 21 0,-21-21 16,0 0-16,0 22 0,0-22 15,0 21-15,0-21 0,0 1 0,0 20 16,0-21-16,0 0 0,0 0 0,0 1 15,0-1-15,-21-21 32,0 0-32,21-21 15,0-1-15,0 1 16,0 0-16,0 0 0,0 0 0,0 0 16,0-1-16,0-20 0,0 21 0,21-21 15,0 20-15,-21 1 0,21 0 16,1-21-16,-22 21 0,21-1 15,0 22-15,0-21 16,0 21 0,0 0-16,1 0 0,-1 0 15,0 0-15,0 21 0,0-21 0</inkml:trace>
  <inkml:trace contextRef="#ctx0" brushRef="#br0" timeOffset="178085.68">10626 10837 0,'0'0'0,"0"-21"0,0 0 0,0 0 16,-22 0-16,22 0 15,0-1 1,0 1-16,-21 21 0,0 0 0,0 0 0,0 0 15,0 0-15,-1 0 16,1 21-16,0 1 0,0-1 16,0 0-16,0 21 0,-1-21 15,1 1-15,21 20 0,-21-21 0,21 21 16,0 1-16,0-22 0,0 0 16,0 0-16,0 0 0,0 1 0,21-1 15,0-21-15,1 0 0,-1 0 16,0 0-16,0 0 0,0 0 15,0 0-15,1-21 0,-1 21 0,0-22 16,0 1-16,0 21 0,-21-21 0,0 0 16,21 0-16,-21 0 0,22-1 0,-22 1 15,0-21-15,0 21 16,0 0-16,0-1 0,0 1 0,-22 0 16,1 0-16,0 21 0,0 0 15,0 0-15,0 0 0,-1 0 16,1 0-16,0 21 15,21 0-15,0 0 16,0 1-16,0-1 0,0 0 16,21 0-16,0-21 0,1 21 0</inkml:trace>
  <inkml:trace contextRef="#ctx0" brushRef="#br0" timeOffset="179680.75">11112 10880 0,'0'0'0,"0"-21"0,0-1 0,0 1 16,0 0-16,0 0 0,0 0 0,0 0 15,0-1-15,-21 22 16,0 0-16,0 0 0,0 0 16,0 22-16,-1-1 15,1-21-15,21 21 0,-21 0 0,0 0 0,21 0 16,-21 1-16,21-1 0,0 0 0,0 0 15,0 0-15,0 0 0,0 1 16,0-1-16,0 0 0,21 0 16,0-21-16,0 0 15,0 0-15,1 0 0,-1 0 16,0 0-16,0-21 0,0 0 16,0 21-16,-21-21 0,22 21 0,-22-22 15,21 1-15,0 0 0,-21 0 16,21 0-16,0 0 15,-21-1-15,0 44 32,0-1-17,0 0-15,0 0 0,0 0 16,-21 0-16,21 1 0,0 20 16,-21-21-16,21 0 0,-21 22 0,0-22 15,21 21-15,-22 0 0,22 1 0,-21-1 16,21 0-16,0 1 0,0 20 0,0-20 15,0 20-15,0-21 0,21 22 0,1-1 16,-1-20-16,0 20 0,0 1 0,-21-22 16,21 0-16,-21 22 0,21-22 15,-21 1-15,0-22 0,0 21 0,0-21 16,0 22-16,-21-22 0,0 0 0,0-21 16,0 21-16,-22-21 0,22 0 15,-21 0-15,21 0 0,0 0 0,-22 0 16,22 0-16,-21 0 0,21-21 0,-1 21 15,-20-21-15,21 0 0,21-1 16,0 1-16,-21-21 0,21 21 0,0-22 16,0 22-16,21-21 0,0 0 0,0-22 15,0 22-15,1-1 0,20-20 0,0 21 16,1-22-16,-1 1 0,21-1 16,-20 1-16,20-1 0,-20-21 0,-1 22 0,21-1 15,-20 1-15,-1 21 0,0-22 16,1 22-16,-1-1 0,-21 1 15,0 0-15,1-1 0,-22 22 0,0 0 0,0 0 16,0 0-16,0 0 0,-22 21 16,1 0-16,0-22 0,0 22 15,0 0-15,0 0 0,-1 0 0,1 0 16,0 0-16,0 22 0,21-1 16,0 0-16,0 0 0,0 0 15,0 0-15,0 1 0,0-1 0,21 0 16,0 0-16,-21 0 15,0 0-15,21 1 0,1-1 16,-22 0-16,21-21 0,-21 21 16,0 0-16,21-21 0,-21 21 15,21-21-15,0 0 0,0 0 16,1 0-16,-1 0 16,0 0-16,0 0 0,0 0 0,0-21 15,1 21-15,-1-21 0,21 0 0,-21 0 16,0 0-16,1 21 0,-22-22 0,42-20 15,-42 21-15,21 0 0,-21 0 16,0-1 0,0 1-16,0 42 31,0 1-15,0-1-16,0 0 15,0 0-15,0 0 16,0 0-16,0 1 0,0-1 15,0 0 1,0-42 31,0 0-47,0-1 16,0 1-16,0 0 0,0 0 15,0 0-15,21 0 0,-21-1 0,21 22 16,-21-21-16,22 0 0,-1 0 15,0 21 1,0 0-16,0 0 16,-21 21-16,0 0 15,21 0-15,-21 1 16,0-1-16,0 0 0,0 0 0,0 0 16,0 0-16,0 1 15,0-1-15,-21-21 16,21-21 31,0-1-32,0 1-15,0 0 0,0 0 16,21 0-16,-21 0 0,22-1 0,-1 1 16,0 0-16,0 0 0,0 21 0,0-21 15,1 21-15,-1 0 0,0 0 0,0 0 16,0 0-1,0 21-15,-21 0 16,0 0-16,0 0 0,0 1 16,0-1-16,0 0 0,0 0 15,0 0-15,0 0 16,0 1-16,0-1 16,-21-21-1,0 0-15,0 0 16,0 0-16,0 0 0,-22 0 0,1 0 15,0 0-15,-1 0 0,1 0 0,-22 0 16</inkml:trace>
  <inkml:trace contextRef="#ctx0" brushRef="#br0" timeOffset="180247.19">8170 11494 0,'-63'0'0,"126"0"0,-169 0 0,64 0 0,-64 0 15,64 0 1,21 0-16,0 0 0,-22 0 0,22 0 16,21 21-16,21-21 15,0 0 1,1 0-16,20 0 0,0 0 16,22 0-16,-1 0 0,1 0 0,-1 0 15,22 0-15,21-21 0,-22-1 0,43 22 16,-21 0-16,42-21 0,-21 21 0,0 0 15,22-21-15,-1 21 0,0 0 16,0 0-16,0-21 0,0 21 0,1 0 16,-22 0-16,-22 0 0,22 0 0,-21-21 15,-21 21-15,21 0 0,-22 0 0,-20 0 16,21 0-16,-22 0 0,1 0 16,-22 0-16,0 0 0,1 0 15,-1 0-15,-21 0 0,0 0 0,0 21 16,1-21-16,-1 0 0,-21 21 15,0 0 1,0 0 0,-21-21-1,-1 0-15,1 0 0,0 0 0,0 22 16,-21-22-16,20 0 0,-20 0 0,-21 0 16,20 21-16,-20-21 0</inkml:trace>
  <inkml:trace contextRef="#ctx0" brushRef="#br0" timeOffset="181202.31">5228 11578 0,'0'-21'16,"0"0"0,0 42 46,0 0-62,0 0 16,0 1-16,-21-1 0,21 21 15,0-21-15,0 22 0,-21-1 0,0 0 16,-1-21-16,22 22 0,0-1 16,-21 0-16,21 1 0,-21-1 0,21 0 15,0-20-15,0 20 0,0-21 0,0 0 16,0 0-16,0 1 0,0-1 15,21-21-15,0 0 0,1 21 16,-1-21-16,0 0 0,21 0 0,1 0 16,20 0-16,-21 0 0,22 0 0,-1 0 15,22 0-15,-21 0 0,-1 0 16,22 0-16,-22 0 0,22 0 0,-22 0 16,1 0-16,-22 0 0,22 0 15,-22 0-15,-21 0 0,0 0 0,1 0 16,-1 0-16,-42 0 31,-1 0-31,1 0 0,0 0 16,0 0-16,0 0 0</inkml:trace>
  <inkml:trace contextRef="#ctx0" brushRef="#br0" timeOffset="181718.32">4932 11769 0,'-21'-21'0,"-1"21"15,22-22-15,-21 22 0,0 0 16,0 0-1,0 22-15,21-1 0,0 0 16,-21 0-16,21 21 0,-22 1 16,22-22-16,0 21 0,0 22 0,0-22 15,0 0-15,0 1 0,0-1 16,0 22-16,0-22 0,0-21 16,0 21-16,0 1 0,0-1 0,0-21 15,0 22-15,0-22 0,0 0 0,0 0 16,0 0-16,0 0 0,0 1 0,0-1 15,0 0-15,0 0 0,22-21 16,-1 21-16,0-21 0,0 21 0,21-21 16,-20 0-16,20 22 0,0-22 0,1 0 15,-1 0-15,21 0 0,1 0 0,-1 0 16,1 0-16,21 0 0,-22 0 16,22 0-16,-1 0 0,1 0 15,0 0-15,-22 0 0,1 0 0,-1 0 16,-20 0-16,-1 0 0,0 0 0,-21 0 15,1 0-15,-1 0 0,-21 21 16,-21-21 0,-1 0-16,-20 0 0,21 21 0,-21-21 15,-1 0-15,1 0 0</inkml:trace>
  <inkml:trace contextRef="#ctx0" brushRef="#br0" timeOffset="182212.24">4593 12065 0,'0'0'0,"-42"21"16,42 0-16,-21 1 15,21-1-15,-22 21 16,1 0-16,21 1 0,-21-1 0,0 22 16,21-22-16,-21 0 0,21 22 0,0 42 15,0-64-15,0 21 0,0 1 16,0-22-16,0 1 0,0 20 15,0-21-15,0 1 0,0-1 0,0-21 16,21 22-16,0-22 0,0 21 0,0-21 16,1 0-16,-1 1 0,21-1 15,-21 0-15,22 0 0,-1 0 0,21 0 16,-20-21-16,20 22 0,-20-22 0,20 21 16,1-21-16,20 0 0,-20 0 15,20 0-15,1 0 0,0 0 0,-22-21 16,22 21-16,0 0 0,-1 0 0,-20 0 15,-1 0-15,-20 0 0,20 0 16,-42 0-16,22 0 0,-22 0 0,0 0 16,-21 21-16</inkml:trace>
  <inkml:trace contextRef="#ctx0" brushRef="#br0" timeOffset="182722.67">4360 13547 0,'0'42'15,"0"-84"-15,0 126 0,0-62 0,0 20 16,0 0-16,21-21 0,-21 22 0,22-22 16,-1 21-16,-21-21 0,21 1 15,0-1-15,21 0 0,-20 0 0,-1 0 16,21 0-16,0 1 0,1-22 0,20 21 15,-20-21-15,20 0 0,1 0 0,-1 0 16,22 0-16,-22 0 0,22 0 16,-22 0-16,22-21 0,0 21 0,-1-22 15,-20 1-15,21 21 0,-22-21 0</inkml:trace>
  <inkml:trace contextRef="#ctx0" brushRef="#br0" timeOffset="184146.7">6921 14161 0,'0'0'0,"85"-22"0,-21-20 0,-1 21 0,1-21 16,41-1-16,-41 1 15,-1 21-15,-20 0 0,20-1 0,-20 22 16</inkml:trace>
  <inkml:trace contextRef="#ctx0" brushRef="#br0" timeOffset="184702.6">6498 14563 0,'0'-21'0,"0"42"0,0-85 16,0 43-16,0 0 0,0-21 16,0 20-16,0 1 0,0-21 0,21 21 15,-21 0-15,21-1 0,1 22 0,-22-21 16,21 21-16,0 0 15,-21 21-15,0 1 0,0-1 16,0 21-16,21 0 0,-21 1 0,0-1 16,0 22-16,0-22 0,0 21 0,0-20 15,0 20-15,0-20 0,-21 20 0,21-21 16,-21 1-16,21-1 0,0 22 16,-21-22-16,21 0 0,-22 1 15,22-22-15,0 21 0,0-21 0,0 22 16,0-22-16,0 0 0,0-42 15,22 0 1,-22-1-16,21 1 0,0-21 16,-21 0-16,21-22 0</inkml:trace>
  <inkml:trace contextRef="#ctx0" brushRef="#br0" timeOffset="185263.96">6710 13928 0,'0'-21'0,"0"42"0,0-64 0,0 22 0,0 0 16,21 21-1,0 0-15,21 0 0,-20 0 16,41 0-16,-21 0 0,43 0 0,-21 0 16,20 0-16,1 21 0,0-21 0,20 0 15,1 0-15,0 21 0,21-21 16,-21 0-16,0 0 0,21 0 0,-21 0 15,-22 0-15,1 0 0,0 0 0,-22 0 16,1 0-16,-22 0 0,0 22 0,1-22 16,-22 0-16,-21 21 15,0 0-15,0 0 0,0 0 16,0 22-16,0-22 0,0 0 0,-21 21 16,21-21-16,-22 22 0,1-1 0,21 0 15,-21 1-15,21-1 0,0 0 16,-21 1-16,21 20 0,0-20 0,-21-1 15,21 0-15,0 1 0,0 20 0,0-21 16,0-20-16,-21 20 0,21 0 0,0 1 16,-22-1-16,22 0 0,0-21 15,-21 22-15,0-1 0,0-21 0,0 22 16,0-22-16,-1 0 0,-20 21 0,21-21 16,-21 1-16,-1-1 0,-20 0 15,20 0-15,-20 0 0,21-21 16,-43 21-16,21 1 0,1-22 0,-22 0 15,22 0-15,-22 0 0,0 0 0,22 0 16,-22 0-16,22 0 0,-1-22 0,1 1 16,-1 0-16,22 21 0,0-21 0,-1 0 15,1 0-15,21-1 0,-22 22 16,22-21-16,21 0 0,-21 0 0,21 0 16,-21 0-16,21-1 0,0-20 15,0 21-15</inkml:trace>
  <inkml:trace contextRef="#ctx0" brushRef="#br0" timeOffset="185616.81">7345 13674 0,'-21'0'16,"42"0"-16,-64 21 0,43 0 16,0 21-16,0 1 0,0 20 15,0 1-15,0-1 0,0 1 0,0 20 16,0 1-16,0 0 0,22-1 0,-1 1 16,-21 0-16,0-1 0,21 1 15,0-21-15,-21 20 0,0-20 0,0 20 16,0-20-16,0-1 0,0 1 0,0-1 15,0 1-15,0-22 0,0 1 0,0-1 16,-21 0-16,0-21 0,0 22 16,21-22-16,-22 0 0,1 0 0,21 0 15,-21-21-15,0 0 0,0 0 16,0 0-16,-1 0 0,1-21 16</inkml:trace>
  <inkml:trace contextRef="#ctx0" brushRef="#br0" timeOffset="185904.77">6138 14965 0,'-21'0'0,"42"0"0,-63 0 16,42-21-16,0 0 0,0-1 16,21 22-16,21 0 15,1-21-15,-1 21 0,22-21 0,-1 21 16,22 0-16,-1 0 0,43-21 0,-21 21 15,21 0-15,0 0 0,0-21 16,0 21-16,21 0 0,-21 0 0,0-21 16,22 21-16,-44-22 0,1 22 15,0-21-15,-21 21 0,-1-21 0,-20 21 16,-1 0-16,-20-21 0,-22 21 0,0-21 16,-21 0-16,0-1 0,0 1 15,-21 0-15,0-21 0,0 21 16</inkml:trace>
  <inkml:trace contextRef="#ctx0" brushRef="#br0" timeOffset="187233.77">7662 12806 0,'0'0'15,"-42"42"1,21 1-16,0-22 0,-1 0 0,1 21 0,21-21 16,0 22-16,0-22 0,-21 21 0,21-21 15,0 22-15,0-22 0,0 0 16,0 0-16,0 0 0,21-21 0,-21 22 16,21-1-16,1-21 0,-1 0 0,0 0 15,0 0-15,0 0 0,0 0 16,22 0-16,-22 0 0,0 0 15,21-21-15,-20 21 0,-1-22 0,21 1 16,-21 0-16,0 0 0,1 0 0,-1 21 16,0-21-16,-21-1 0,21 22 15,-21-21-15,0 42 16,0 1-16,0-1 16,0 0-16,0 0 15,-21 0-15,0 22 0,21-22 0,0 0 16,-21 0-16,21 0 0,0 0 15,0 1-15,0-1 0,21-21 32,0 0-32,0 0 15,0 0-15,0-21 16,1-1-16,-22 1 0,0 0 16,21 0-16,-21 0 0,0 0 15,0-1-15,0 1 0,0 0 0,0 0 16,-21 0-16,-1 21 15,22-21-15,-21 21 16,42 0 15,1 0-15,-22-22-16,21 22 0,0 0 0,0 0 16,0 0-16,0 0 0,1 0 15,-1 0-15,0 0 0,0 0 0,-21 22 16,21-22-16,0 21 0,-21 0 15,0 0-15,22-21 0,-22 21 0,0 0 16,21 1-16,-21-1 0,0 0 16,0 0-16,0 0 15,0-42 32,0 0-47,0 0 16,21 0-16,-21-1 15,21 1-15,-21 0 0,21 0 0,0 0 16,-21 0-16,22 21 0,-22-22 0,21 1 16,0 21-16,0 0 15,0 21 1,-21 1-16,21-22 0,-21 21 0,0 0 16,0 0-16,22 0 15,-22 0-15,21 1 0,-21-1 16,21-21-1,0 0-15,0 0 16,0 0-16,1 0 0,-1 0 16,0 0-16,0-21 0,0-1 15,0 22-15,1-21 0,-1-21 16,-21 21-16,0 0 16,0-1-16,0 1 0,0 0 15,0 42 16,0 0-31,0 1 0,0-1 16,0 0-16,0 0 0,0 0 16,0 0-16,0 1 0,0-1 0,0 0 15,21 0-15,0 0 0,-21 0 16,0 1-16,21-22 16,-21 21-1,-21-21 16,0 0-31,0 0 0,0 0 0,-1 0 16,1-21-16,0-1 0,21 1 16,0 0-16,0 0 0,21-21 15,0 20-15,1 1 0,-1 0 16,0-21-16</inkml:trace>
  <inkml:trace contextRef="#ctx0" brushRef="#br0" timeOffset="188203.82">9313 12425 0,'0'0'16,"21"-21"-16,-21 42 31,-21 0-31,0 0 0,21 0 16,-21 22-16,0-22 0,0 21 0,-1-21 15,1 22-15,0-1 0,0 0 16,21 1-16,0-1 0,-21 0 0,21 1 15,0-22-15,0 21 0,0 1 0,0-22 16,0 0-16,0 21 16,21-21-16,-21 1 0,21-1 0,0-21 0,0 21 15,22 0-15,-22-21 0,0 0 16,21 0-16,-20 0 0,-1 0 0,0 0 16,21 0-16,-21-21 0,1 0 15,-1 21-15,0-21 0,0-1 0,0 1 16,-21 0-16,0-21 0,0 21 0,0-1 15,0 1-15,0 0 0,0 0 16,-21 21 0,0 0-16,0 0 0,21 21 15,-21-21-15,-1 21 0,22 0 0,0 1 16,0-1-16,0 0 0,0 0 16,0 0-16,0 0 15,0 1-15,0-1 0,22-21 16,-1 0-1,0 0-15,0 0 0,0 0 0,0 0 16,1 0-16,-1 0 0,0-21 0,0 21 16,-21-22-16,21 1 0,0 21 15,-21-21-15,22 21 0,-22-21 0,21 21 32,-21 21-17,0 0 1,21 0-16,-21 1 15,0-1-15,21 0 16,0-21 15,0 0-31,1 0 0,-1 0 16,0-21-16,0 0 0,0-1 16,0 1-16,-21 0 0,22 0 15,-22 0-15,0 0 16,0 42 15,0 0-15,0 0-16,0 0 15,0 0-15,0 1 16,21-22 15,0 0-31,0 0 0,0-22 16,-21 1-16,21 21 15,-21-21-15,22 21 0,-22-21 16,0 42 31,0 0-31,0 0-1,0 1-15,0-1 31,21-21-15,0 0-16,0 0 16,0-21-16</inkml:trace>
  <inkml:trace contextRef="#ctx0" brushRef="#br0" timeOffset="189047.25">10414 12954 0,'0'0'0,"0"-21"15,-21 21 1,0 0 0,-1 0-16,1 0 15,0 0-15,0 21 0,0 0 0,0 0 16,-1 1-16,22-1 0,-21 0 16,21 0-16,0 0 0,0 0 15,0 1-15,0-1 0,0 0 16,21-21-16,1 0 0,-1 0 15,0 0-15,0 0 0,0 0 16,0 0-16,1 0 0,-1 0 16,0-21-16,0 0 0,0 21 0,-21-22 15,21 1-15,1-21 0,-1 21 16,0-22-16,0 22 0,0-21 0,0 0 16,1-1-16,-1 1 0,21 0 15,-21-1-15,0 1 0,1 0 0,-22 20 16,0 1-16,21 0 0,-21 0 15,0 42 17,-21 0-32,-1 0 0,1 1 0,0-1 15,21 0-15,-21 21 0,0-21 0,0 22 16,21-22-16,0 21 0,-22-21 0,22 22 16,0-22-16,-21 21 15,21-21-15,0 1 0,0-1 0,0 0 16,0 0-16,0 0 0,0 0 0,21-21 15,1 22-15,-1-22 0,0 0 16,0 0-16,0 0 16,0 0-16,1 0 0,-1 0 15,0-22-15,-21 1 0,21 21 0,0-21 16,-21 0 0,21 21-16,-21 21 31,0 0-16,0 0-15,0 1 16,0-1-16,22 0 16,-1-21-1,0 0-15,0 0 16,0 0-16,0 0 16,1 0-16,-22-21 0,0 0 15,21 21-15,-21-22 0,21 1 0,-21 0 16,0 0-16,0 0 0,0 0 15,0-1 1,-21 22 0,0 0-16,-1 22 15,1-22-15,21 21 0,-21-21 16,21 21-16,-21 0 0,0-21 16,21 21-16</inkml:trace>
  <inkml:trace contextRef="#ctx0" brushRef="#br0" timeOffset="189266.84">10562 12933 0,'21'0'31,"0"0"-16,1 0-15,-1 0 0,0 0 16,21 0-16,1-21 0,-22 21 0,21 0 16,0 0-16,1-21 0,-22 21 0,21 0 15,1-22-15,-22 22 0,0 0 0,0-21 16,0 0-16,-21 0 16,-21 0-16,0 21 15,0-21-15,-22 21 0</inkml:trace>
  <inkml:trace contextRef="#ctx0" brushRef="#br0" timeOffset="189538.62">8932 12721 0,'-21'-21'15,"42"42"-15,0-42 16,1 21 0,20 0-16,0 0 0,1 0 0,-1 0 15,0 0-15,22-21 0,-22 21 16,0 0-16,1 0 0,-1 0 16,0 0-16,1 0 0,-22 0 0,0 0 15,0 0-15,0 0 0,-21 21 16,0 0-1</inkml:trace>
  <inkml:trace contextRef="#ctx0" brushRef="#br0" timeOffset="194065.85">15748 9779 0,'0'21'16,"0"22"-16,0-22 0,0 21 0,0 0 15,0 1-15,0 20 0,0-20 0,0 20 16,0 1-16,0 20 0,21-20 15,-21 20-15,0-20 0,0 21 0,0-22 16,0 1-16,0 20 0,0-20 0,0-1 16,0-20-16,0 20 0,0 1 15,-21-22-15,21 0 0,0 1 0,0-1 16,0 0-16,0 1 0,0-1 0,0-21 16,0 0-16,0 22 0,0-22 15,0 0-15,0 0 0,0-42 31,0 0-31,21 0 16,-21-22-16,21 22 0</inkml:trace>
  <inkml:trace contextRef="#ctx0" brushRef="#br0" timeOffset="194899.12">15811 9737 0,'0'0'0,"22"0"16,-1 0-16,21 0 15,-21 0-15,22 21 0,20-21 0,1 0 16,-1 0-16,22 0 15,-1 0-15,1 0 0,21 0 0,-21 0 0,20 0 16,-20 0-16,42 0 0,-21-21 16,0 21-16,21 0 0,-21-21 0,21-1 15,-22 22-15,1 0 0,-21-21 16,21 21-16,-22 0 0,1 0 0,-21-21 16,-1 21-16,1 0 0,-1 0 0,-21 0 15,1 0-15,-1 0 0,-21 0 0,0 0 16,1 0-1,-22 21 1,0 0-16,0 1 0,0-1 16,0 21-16,0-21 0,0 22 0,0-22 15,0 21-15,0 0 0,0 22 16,0-22-16,0 1 0,0 20 16,0-21-16,0 22 0,0-1 0,0 1 15,0-1-15,0 1 0,0-1 0,0 1 16,0-22-16,0 22 0,0-22 0,-22 22 15,1-22-15,21 0 0,0 1 0,-21-1 16,21 0-16,-21 1 0,21-1 16,-21 0-16,21 1 0,0-22 0,-21 42 15,21-20-15,-22-22 0,22 0 16,-21 0-16,21 0 0,0 0 0,-21 1 16,21-1-16,-21-21 15,21 21-15,-21 0 0,0-21 16,-1 21-16,1-21 0,0 21 15,0-21-15,0 0 16,0 22-16,-1-22 0,1 21 0,0-21 16,0 0-16,0 0 0,0 0 0,-22 0 15,1 0-15,0 0 0,-1 0 0,-20 0 16,-1 0-16,1 0 0,-1 0 0,-20 0 16,20 0-16,-21-21 0,1 21 0,-1 0 15,-21 0-15,22-22 0,-22 22 0,0 0 16,0 0-16,0 0 0,0 0 15,1 0-15,-1 0 0,0 0 16,0 0-16,0 0 0,22 0 0,-1 22 16,0-22-16,1 0 0,20 21 0,1-21 15,20 0-15,1 0 0,21 21 0,0-21 16,-1 0-16,44 0 16,-1-21-16,0 0 0,21 21 15,-21-22-15,22-20 0,-1 21 0,0 0 16</inkml:trace>
  <inkml:trace contextRef="#ctx0" brushRef="#br0" timeOffset="195310.36">16573 10308 0,'0'0'16,"0"-42"-16,0 21 0,0-22 0,0 22 0,0-21 15,-21 0-15,21 20 0,-21 1 16,21 0-16,0 42 31,0 0-31,0 1 16,0 20-16,21 21 0,0-20 16,-21 41-16,22-20 0,-22 21 0,21-1 0,-21 1 15,0-22-15,0 22 16,0 0-16,0-22 0,0 22 0,0 0 15,0-22-15,0 1 0,0 20 0,-21-20 16,-1-1-16,1 1 0,21-1 0,-21-20 16,0 62-16,0-62 15,21 20-15,-21-20 0,21-1 0,-22 0 0,22-21 16,0 22-16,0-22 0,0 0 16,-21 0-16,21 22 0,0-22 15,0-42 1,0-1-16,0-20 15,0 21-15,0-21 0,0-1 16,0 1-16,0 0 0</inkml:trace>
  <inkml:trace contextRef="#ctx0" brushRef="#br0" timeOffset="195906.58">15240 11134 0,'-42'0'0,"84"0"0,-106 0 16,43 0-16,42 0 31,1 0-31,20 0 0,0-21 16,1 21-16,20-22 0,1 22 0,-1-21 15,22 21-15,-1-21 0,1 0 0,0 21 16,21-21-16,21 0 0,-22 21 16,22-22-16,0 1 0,-21 21 0,148-21 15,-148 0-15,21 21 0,0-21 16,-21 21-16,0 0 0,0-21 16,-22 21-16,22 0 0,-42-22 0,20 1 15,-20 21-15,-22-21 0,22 21 0,-22-21 16,0 21-16,-21-21 0,22 21 15,-22-21-15,0 21 0,0-22 0,0 1 16,-21 0 0,22 21 124,-22-21-108,-22 21-17,1-21-15,0 0 0,21-1 0,-21 1 16,0 0-16,21 0 0</inkml:trace>
  <inkml:trace contextRef="#ctx0" brushRef="#br0" timeOffset="196806.28">18711 9123 0,'0'0'0,"21"0"16,-21-21-16,22 0 15,-22-1-15,21 1 0,0 21 16,-21-21-16,21 0 0,-21 0 16,21 0-16,-21-22 0,21 22 0,-21 0 15,22 0-15,-22 42 47,0 0-47,0 0 0,0 0 0,0 1 16,0 20-16,0-21 0,0 21 0,0 1 15,0-22-15,0 21 0,0 1 0,0-1 16,0 0-16,0 1 0,0-1 16,0 0-16,0 1 0,0-1 15,0 0-15,0 1 0,0-1 0,0 0 16,0 1-16,0-1 0,0-21 0,0 0 15,0 0-15,0 22 0,0-22 16,0 0-16,-22 0 16,1-21-16,0 0 0,0 0 15,0 0-15,0 0 0,-1 0 16,-20 0-16,21-21 0,0 21 16,0-21-16,-1 0 0,1 0 15,0-1-15,0 1 0,0 21 0,0-21 16,21 0-16,0 0 0,-22 0 15,22-1-15,0 1 0,-21 0 0,21 0 16,0 0-16</inkml:trace>
  <inkml:trace contextRef="#ctx0" brushRef="#br0" timeOffset="197058.83">18711 8636 0,'0'-21'0,"0"42"0,0-63 15,-21 21-15,0-1 16,0 22 0,0 0-16,21 22 31,21-22-16,0 21-15,0 0 0,0 0 0,0-21 16,1 21-16</inkml:trace>
  <inkml:trace contextRef="#ctx0" brushRef="#br0" timeOffset="197583.86">19389 9102 0,'0'0'0,"21"0"16,0 0-16,0 0 0,-21-21 16,21-1-16,-21 1 0,0 0 15,0 0-15,0 0 0,-21 0 16,0-1-16,0 1 0,0 21 16,-1 0-16,-20 0 0,21 0 0,0 0 15,-22 0-15,22 21 0,0-21 0,0 22 16,-21-1-16,42 0 0,-22 0 15,1 21-15,21-20 0,-21-1 16,21 21-16,0-21 0,0 0 16,0 1-16,0-1 0,21-21 0,0 21 15,1-21-15,-1 0 0,0 0 0,0 0 16,0 0-16,0 0 0,1 0 16,-1 0-16,0 0 0,21 0 0,-42-21 15,21 21-15,1-21 0,-22-1 0,21 22 16,-21-21-16,0 0 0,0 0 0,0 0 15,0 0-15,0-1 0,0 1 16,0 0-16,0 0 0,21 0 16,-21 42-1,21 0 1,-21 0-16,21 0 0,0 1 0,-21-1 16,22 0-16,-22 0 0,21 0 15,0-21-15,-21 21 0,21 1 0,-21-1 16,21-21-16,0 21 0,1-21 15,-22 21-15,21-21 0,0 0 0,0 0 16,0 0-16,0-21 16</inkml:trace>
  <inkml:trace contextRef="#ctx0" brushRef="#br0" timeOffset="197964.15">19770 8827 0,'0'-22'0,"0"44"0,0-65 15,0 22-15,0 42 16,0 0 0,0 22-16,0-22 0,0 0 15,0 21-15,0-20 0,21 20 16,-21-21-16,0 0 0,0 22 0,21-22 16,-21 0-16,21 0 0,0 0 0,-21 0 15,0 1-15,21-22 0,1 0 16,-22 21-1,21-21-15,0 0 0,0 0 16,-21-21-16,0-1 0,21 1 16,-21 0-16,0 0 0,0 0 15,0-22-15,0 22 0,0-21 16,0 21-16,0-22 0,0 22 0,0-21 16,0 21-16,0 0 0,0-1 0,0 1 15,0 0-15,0 0 16,0 42-1,0 0-15,0 0 16,0 1-16,0-1 0,21 0 16,-21 0-16,0 0 0,22 0 15,-1 1-15</inkml:trace>
  <inkml:trace contextRef="#ctx0" brushRef="#br0" timeOffset="198502.65">20510 9123 0,'22'-21'0,"-44"42"15,44-63-15,-22 20 0,0 1 0,21 0 0,-21 0 16,21 0-16,-21 0 0,0-1 0,0 1 16,0 0-1,0 0-15,-21 21 16,0 0-16,-1 0 15,1 21-15,0 0 0,0 0 0,-21 1 16,20-1-16,1 0 0,0 0 16,0 21-16,0-20 0,21-1 0,0 21 15,-21-21-15,21 0 0,0 1 0,0-1 16,0 0-16,0 0 0,0 0 16,21-21-16,0 0 15,0 0-15,0 0 0,0 0 16,1 0-16,-1 0 15,0-21-15,0 0 0,-21 0 16,21 0-16,-21-1 0,0-20 0,0 21 16,21-21-16,-21 20 0,22 1 15,-22-21-15,0 21 0,0 0 0,0-1 16,0 44 0,0-1-1,0 0-15,0 0 0,0 0 0,0 0 16,0 1-16,0-1 0,0 0 15,0 0-15,0 0 0,0 0 0,21 1 0,-21-1 16,0 0-16,21-21 0,-21 21 16,21 0-16,0-21 15,0 0 1,1 0-16,-1 0 0,0-21 16,0 0-16,0 0 0</inkml:trace>
  <inkml:trace contextRef="#ctx0" brushRef="#br0" timeOffset="198782.14">21061 9038 0,'-21'0'16,"42"0"31,-21-21-47,21 0 15,0 21-15,0-21 0,-21 0 16,0-1 0,-21 22-1,0 22-15,0-1 16,21 0-16,-21 42 31,21-41-31,0-1 16,21-21-16</inkml:trace>
  <inkml:trace contextRef="#ctx0" brushRef="#br0" timeOffset="200202.79">21590 9229 0,'-21'0'16,"0"0"-1,21-21 1,0-1-16,0 1 0,0 0 16,0-21-16,21 21 15,0-22-15,0 22 0,-21-21 0,21-1 16,-21 1-16,21-21 0,-21 20 0,0 1 16,22 0-16,-22-1 0,21 22 15,-21-21-15,0 21 0,0-1 0,0 1 16,0 0-16,0 0 0,0 42 31,-21 0-31,21 0 0,-22 1 16,22 20-16,0-21 0,0 21 0,-21 1 15,21-1-15,-21 0 0,21 1 0,0-1 16,0 0-16,0 1 0,0-22 16,0 21-16,0 1 0,0-22 0,21 0 15,-21 21-15,21-21 0,1-21 16,-22 22-16,21-1 0,0-21 0,0 0 15,0 0-15,0 0 0,1 0 16,-1 0-16,0 0 0,0 0 0,21-21 16,-42-1-16,22 1 0,-1-21 0,0 21 15,0-22-15,0 1 0,0 0 0,1-22 16,-22 22-16,21-22 0,0 22 16,-21 0-16,0-1 0,21 1 15,-21 21-15,21-21 0,-21 20 0,0 1 0,0 0 16,0 42 15,-21 0-31,21 1 0,-21-1 16,21 21-16,0-21 0,-21 22 0,21-22 15,-21 21-15,21 0 0,0 1 16,0-1-16,0-21 0,0 22 0,0-1 16,0-21-16,21 0 0,0 22 0,0-22 15,0 0-15,0 0 0,1-21 0,-1 21 16,0-21-16,0 0 0,0 0 15,0 0-15,1 0 0,-1-21 16,0 21-16,0-21 0,0-21 0,0 20 16,1-20-16,-22 21 0,21-21 15,-21-22-15,21 22 0,-21-22 16,0 22-16,0 0 0,0-1 0,0 1 16,0 0-16,0-1 0,0 22 0,0 0 15,0 0-15,0 0 0,0 42 31,0 0-31,0 0 16,-21 0-16,0 0 0,21 1 0,0 20 16,0-21-16,-22 21 0,22 1 0,-21-22 15,21 21-15,0 1 0,0-22 16,0 21-16,0 0 0,0-20 0,0 20 16,0-21-16,21 0 0,1 0 0,-1 1 15,0-1-15,0-21 16,0 21-16,0-21 15,1 0-15,-1 0 0,0 0 0,-21-21 16,21 0-16,0-1 0,0 1 0,1 0 16,-1 0-16,-21 0 0,21 0 15,0-22-15,-21 22 0,0 0 16,21 21-16,-21 21 16,0 0-1,0 0-15,0 1 16,0-1-16,0 0 0,0 0 0,0 0 15,21 0-15,-21 1 16,22-22-16,-1 21 0,0 0 16,0-21-16,0 0 0,22 21 0,-22-21 15,0 0-15,0 0 0,21 0 0,-20 0 16,-1 0-16,21-21 0,-21 0 0,0 0 16,1-1-16,-1 1 0,0-21 15,0 0-15,0-1 0,0 1 0,1 0 16,20-64-16,0 63 0,-21 1 15,1 0-15,-1-43 16,-21 43-16,21-1 0,-21 22 0,0 0 16,0-21-16,0 21 0,0-1 15,0 1-15,0 0 16,-21 21 0,0 21-16,-1-21 15,1 21-15,21 22 0,-21-22 0,0 0 16,0 21-1,0 64-15,-1-63 0,22-1 0,0 0 16,0 1-16,0-1 0,0 0 0,0 1 16,0-1-16,0 0 0,0-21 0,0 22 15,0-22-15,0 21 0,22-21 0,-1 1 16,0-1-16,0 0 0,0-21 16,0 21-16,1-21 0,-1 0 15,0 0-15,21 0 0,-21 0 0,1 0 16,-1 0-16,21 0 0,-21-21 0,0 0 15,1 0-15,-1-1 0,21 1 16,-42-21-16,21 21 0,0-22 0,-21 1 16,22 21-16,-22-21 0</inkml:trace>
  <inkml:trace contextRef="#ctx0" brushRef="#br0" timeOffset="200555.63">23262 8234 0,'-21'0'16,"42"0"-16,-63 21 0,21-21 0,-1 0 0,22 21 16,0 0-1,22-21 1,-1 0-16,0 0 15,0 0 1,-21-21-16,21 21 0,-21-21 0,0 0 16,0 0-16,0 0 0,0-1 15,-21 22 1,0 0-16,0 0 16,0 0-16,-1 0 15,1 22-15,21-1 16,0 0-16,0 0 0,0 0 15,-21-21-15,21 21 0</inkml:trace>
  <inkml:trace contextRef="#ctx0" brushRef="#br0" timeOffset="200826.48">22606 8509 0,'-21'0'16,"42"0"-16,-85 21 0,43-21 0,0 0 0,42 0 47,0 0-47,1 0 0,20 0 0,0 0 15,1 0-15,-1 0 0,0 0 0,1 0 16,-22-21-16,21 21 0,0 0 16,-20 0-16,-1-21 0,0 21 0,-42 0 46,0 0-46,-1 0 16,1 0-16,0 21 0,0-21 0,0 21 16,0 0-16,-22 1 0</inkml:trace>
  <inkml:trace contextRef="#ctx0" brushRef="#br0" timeOffset="206565.74">17272 11832 0,'0'-21'15,"0"0"16,21 21-31,0 0 0,-21-21 16,0 0-16,21 21 0,-21-22 16,22 1-16,-22 0 15,0 0-15,0 0 16,0 0 0,0 42 30,0 0-46,0 0 16,0 0-16,-22 22 0,22-22 16,-21 0-16,21 21 0,0-21 0,0 22 15,-21-1-15,0 0 0,21 1 16,-21-1-16,21 0 0,-21 1 0,21-1 16,-22-21-16,1 22 0,21-1 15,0-21-15,-21 0 0,0 22 0,21-22 16,0 0-16,0 0 0,0 0 15,0 0-15,0 1 0,0-1 16,0 0 0,21-21-1,0 0-15,0 0 0,22 0 16,-22 0-16,21 0 0,1 0 16,-1 0-16,0 0 0,22 0 0,-22-21 15,22 21-15,-1 0 0,22 0 0,-22-21 16,1 21-16,-1 0 0,22-22 0,-22 22 15,-20-21-15,20 21 0,1 0 16,-22 0-16,0 0 0,1 0 0,-1-21 16,-21 21-16,0 0 0,1 0 15,-22-21 48,0 0-48,-22 21-15,1-21 0,-21 21 16,21-22-16</inkml:trace>
  <inkml:trace contextRef="#ctx0" brushRef="#br0" timeOffset="208202.59">17399 11769 0,'0'0'0,"0"-21"16,-21 21-16,21-22 16,0 1-16,-21 21 15,21-21-15,-22 21 47,1 0-31,0 0-16,0 0 15,0 21-15,0 0 16,21 1-16,-22-1 16,1-21-16,21 21 0,0 0 15,0 0-15,-21 0 0,21 1 0,-21-1 16,21 21-16,0-21 0,-21 22 0,21-22 16,0 21-16,0 0 0,0-20 0,0 20 15,0 0-15,0-21 0,0 22 16,0-1-16,0-21 0,0 22 0,0-22 15,0 21-15,0-21 0,0 0 0,0 22 16,0-22-16,0 0 0,0 21 16,0-20-16,0-1 0,0 21 15,0-21-15,0 0 0,0 22 0,-21-22 16,21 0-16,0 21 0,0-20 0,0-1 16,0 0-16,-22 0 0,22 0 0,0 22 15,0-22-15,0 0 0,0 0 0,0 0 16,0 0-16,0 1 15,0-1-15,0 0 0,0 0 16,0 0-16,0 0 16,0 1-16,22-22 15,-1 21-15,-21 0 16,21-21-16,0 0 16,-21 21-16,21-21 15,-21 21-15,21-21 16,-21 21-16,22-21 15,-1 22-15,0-22 16,0 0-16,0 0 0,0 0 16,1 21-16,-1-21 0,0 0 15,21 0-15,-21 0 0,1 0 16,-1 0-16,0 0 0,21 0 0,-21 0 16,1 0-16,20 0 0,-21 0 0,21 0 15,1 0-15,-22 0 0,21 0 0,1 0 16,-1 0-16,0 0 0,1 0 15,-1 0-15,0 0 0,1 0 16,-1 0-16,0 0 0,1 0 0,-22 0 16,21-21-16,0 21 0,-20 0 0,20 0 15,-21 0-15,0 0 0,0 0 0,1 0 16,-1 0 0,-21-22-16,21 22 15,-21-21 16,21 21-31,-42 0 63,21-21-47,-21 21-16,0 0 31,21-21-31,-22 21 15,1 0 1,0 0-16,21-21 109,0 0-93,0-1 0,0 1-16</inkml:trace>
  <inkml:trace contextRef="#ctx0" brushRef="#br0" timeOffset="208838.79">18288 12150 0,'0'0'16,"0"-21"-16,0-1 15,0 44 17,0-1-17,21-21-15,0 0 16,0 21-16,1-21 0,-1 21 0,21-21 15,-21 0-15,0 0 0,22 0 0,-22 21 16,0-21-16,0 0 0,0 0 16,1 0-16,-1 0 0,-21 21 0,0 1 15,0-1 1,-21 0-16,-1 0 16,1 0-16,-21-21 0,21 21 15,-22 1-15,22-1 0,-21 21 16,21-21-16,-22 0 0,22 1 0,0-1 0,0-21 15,0 21-15,0 0 0,-1 0 16,22 0-16,0 1 0,0-1 16,0 0-16,0 0 15</inkml:trace>
  <inkml:trace contextRef="#ctx0" brushRef="#br0" timeOffset="209663.06">18097 13187 0,'0'0'0,"-21"0"15,42 0 32,1 0-47,-1 0 16,0 21-16,0-21 0,21 0 15,-20 21-15,-1-21 0,0 0 16,0 0-16,21 21 0,-20-21 0,-1 0 16,0 0-16,0 0 0,0 0 0,0 0 15,1 0-15,-1 0 0,0 0 16,-21 22 15,0-1-15,-21-21-16,0 21 15,-1-21-15,1 21 0,0 0 0,0-21 16,0 21-16,0 1 0,-1-1 0,-20 0 16,21 0-16,0 0 0,0 0 15,-22 1-15,22-1 0,0-21 0,0 21 16,21 0-16,-21 0 0,-1 0 16,22-42 15,22 0-31,-1 0 15</inkml:trace>
  <inkml:trace contextRef="#ctx0" brushRef="#br0" timeOffset="212314.52">17081 12573 0,'0'-21'16,"22"21"15,-22 21 0,0 0-31,0 0 16,0 22-16,0-22 0,0 21 15,0 1-15,0 20 0,0-21 0,0 22 16,0-22-16,0 22 0,0-1 0,0 1 16,0-22-16,0 22 0,0 20 0,0-20 15,0-1-15,0 22 0,0-22 0,0 22 16,0-21-16,0 20 0,0-20 16,0-1-16,0 1 0,0-1 15,0 1-15,0-1 0,0 1 0,0-1 16,0-20-16,0 20 0,0-21 0,0 1 15,0 20-15,0-20 0,0-1 0,0-21 16,0 21-16,-22-20 0,22 20 0,0-21 16,0 0-16,0 0 0,-21-21 15,21 22-15,21-22 32,1 0-32,-1 0 15,0 0-15,0 0 0,0 0 16,0-22-16,1 22 0,-1 0 15,0 0-15,21 0 0,-21 0 0,1 0 16,20-21-16,-21 21 0,21 0 16,-20 0-16,20 0 0,0 0 0,1 0 15,-1 0-15,21 0 0,-20 0 0,20 0 16,-20 0-16,20 0 0,1 0 0,-22 0 16,21 0-16,1 0 0,-22 0 0,1 0 15,20 0-15,-42 0 0,22 21 0,-1-21 16,-21 0-16,0 0 0,0 0 15,1 0-15,-22-21 0,21 21 16,-21-21-16,21 0 0,-21 0 16,0 0-16,0-1 0,0 1 0,0 0 15,0 0-15,0 0 0,0 0 16,-21-1-16,0 22 0,-1-21 0,1 21 16,0 0-16,-21 0 0,21-21 15,-1 21-15,1 0 0,0 0 0,0 0 16,0 0-1,21 21-15,21 0 32,0-21-32,0 0 0,0 0 0,1 0 15,-1 0-15,0 0 0,0 0 16,0 0-16,0 0 0,1 0 0,-1 0 16,21 0-16,-21 0 15,0 0-15,-21 22 16,0-1-1,0 0-15,-21 0 0,0-21 16,0 21-16,0 22 0,0-22 16,-1 0-16,1 0 0,0 0 0,0 0 15,21 22-15,-21-22 0,0 0 0,-1 0 16,1 0-16,21 1 0,-21-1 0,21 0 16,-21 0-16,0 0 15,0 0-15,21-42 31,0 0-31,0 0 0,0 0 16,21-22-16,-21 1 0,21 0 0</inkml:trace>
  <inkml:trace contextRef="#ctx0" brushRef="#br0" timeOffset="213630.35">19473 12129 0,'0'21'16,"-21"-21"15,0 0-15,0 0-1,0 0-15,-1 0 32,1 0-17,0 0 32,0 0-31,21 21 31,-21-21-47,0 0 15,21 21 1,21-21 46,0 0-62,0 0 0,0 0 16,0 0-16,1 0 0,20 0 16,-21 0-16,21 0 0,1 0 0,-1-21 15,0 21-15,22 0 0,-22 0 0,22 0 16,-1 0-16,1-21 0,20 21 0,-20 0 16,-1 0-16,1 0 0,-1 0 15,22 0-15,-21 0 0,-1 0 0,1 0 16,-22 0-16,21 0 0,1 0 0,-22 0 15,1 0-15,-1-21 0,0 21 16,1 0-16,-22 0 0,21 0 0,-21 0 16,0 0-16,1 0 0,-1 0 15,0 0 17,-21-22 46,0 1-47,-21 0-15,0 0-16,-1 21 15</inkml:trace>
  <inkml:trace contextRef="#ctx0" brushRef="#br0" timeOffset="-214114.11">7768 14965 0,'0'-21'16,"-21"21"31,21 21-47,0 0 0,-21 0 16,21 0-16,-21 1 0,21-1 15,0 0-15,-22 0 0,1 21 0,21-20 16,-21 20-16,0-21 0,21 21 15,0-20-15,-21 20 0,21 0 16,-21-21-16,21 22 0,0-22 0,0 21 16,0-21-16,0 22 0,0-22 0,0 0 15,0 0-15,0 0 0,0 1 16,0-1-16,21-21 0,0 21 0,-21 0 16,21-21-16,0 0 0,0 21 0,1-21 15,20 0-15,-21 0 0,21 0 0,-20 0 16,20 0-16,0 0 0,22 0 15,-22 0-15,22 0 0,-22 0 0,21-21 16,1 21-16,-1 0 0,1 0 0,-1-21 16,1 21-16,-1 0 0,1 0 15,-1 0-15,-20 0 0,-1 0 16,0 0-16,-20 0 0,20 0 0,-21 0 16,0 0-16,0 0 15,1 0-15,-22-21 16,21 21-16,-21-21 15,0-1-15,0 1 16,0 0-16,0 0 0,0 0 16,0 0-16,-21 21 15,-1 0-15,1 0 0,0 0 16,0 0-16,0 0 0,0 0 0,-1 0 16,1 0-16,0 0 0,42 0 62,0 21-62,1-21 0,-1 0 16,-21 21-16,21-21 0,0 0 0,0 21 15,0 0-15,1 0 16,-22 1-16,0-1 16,0 0-16,0 0 0,0 0 15,-22 0-15,1 1 0,0-1 16,0 0-16,0 0 0,0 0 15,-1 0-15,1 1 0,0-22 16,0 21-16,0 0 0,0-21 0,-1 21 16,1-21-16,0 0 15,21-21-15,0 0 16,21-22-16,0 22 0,-21-21 16,22 21-16,-1-22 0,0 1 15</inkml:trace>
  <inkml:trace contextRef="#ctx0" brushRef="#br0" timeOffset="-213510.23">9483 14753 0,'-22'-21'15,"44"42"-15,-65-42 16,22 21-16,21-21 16,0 0-1,21 21-15,0 0 16,1 0-16,-1-21 0,0 21 16,0 0-16,0 0 0,0 0 0,1-22 15,-1 22-15,0 0 0,0 0 0,0 0 16,0-21-16,1 21 0,-1 0 15,0 0-15,-21 21 32,-21-21-17,0 22-15,-1-22 0,1 21 0,0-21 16,0 21-16,0-21 16,0 0-1,21 21 63,0 0-78,0 0 0,0 1 0,0-1 16,0 21-16,0-21 0,0 0 0,0 22 16,-22-1-16,22-21 0,0 22 15,0-1-15,-21-21 0,21 21 0,0-20 16,-21-1-16,21 21 0,0-21 0,0 0 15,0 1-15,0-1 0,0 0 16,21-21 15,0-21-31,-21 0 0,22 21 16,-22-22-16,0 1 0,21 21 0</inkml:trace>
  <inkml:trace contextRef="#ctx0" brushRef="#br0" timeOffset="-212645.84">9715 15155 0,'22'-21'16,"-22"0"-16,0 0 16,21 21-16,-21-21 0,21 0 15,-21-1-15,21 1 0,0 0 16,-21 0-16,21 0 0,1 0 0,-22-1 16,21 1-16,0 0 0,-21 0 15,21 0-15,-21 0 0,21 21 16,-21-22-16,0 44 31,-21-22-31,0 21 16,0 0-16,21 0 0,0 0 0,0 0 15,-21 1-15,21-1 0,0 0 0,0 0 16,0 0-16,0 0 16,21-21-1,0 0 1,0 0-16,0 0 0,0 0 15,1 0-15,-22-21 0,21 21 16,0 0-16,0 0 0,-21-21 16,21 21-16,0 0 0,1 0 0,-1 0 15,0 0-15,0 0 16,-21 21-16,21-21 0,-21 21 0,0 1 16,0-1-1,0 0-15,0 0 16,-21-21-16,0 0 0,0 21 0,0-21 15,-1 21-15,1-21 16,0 0 0,21-21-1,0 42 32,21-21-31,0 0-16,1 0 0,-1 0 15,0 0-15,0 0 16,0 0-16,22 0 0,-22 0 0,0-21 16,0 21-16,0-21 0,0 0 0,1 21 15,-22-21-15,21 0 0,0-1 16,-21 1-16,0 0 0,21-21 0,0 21 16,0-22-16,-21 22 0,22-21 15,-22-1-15,21 1 0,-21 0 0,0-1 16,0 22-16,21-21 0,-21 21 15,0 0-15,0-1 0,0 44 16,0-1 0,0 21-16,0-21 0,0 0 15,-21 22-15,21-22 0,0 21 0,0-21 16,0 1-16,0 20 0,0-21 0,-21 0 16,21 22-16,0-22 0,0 0 15,0 0-15,0 0 0,0 0 16,0 1-16,0-1 0,21-21 47,-21-21-32,0-1-15,0 1 0,0 0 16</inkml:trace>
  <inkml:trace contextRef="#ctx0" brushRef="#br0" timeOffset="-212461.67">10435 14880 0,'-21'0'0,"21"21"16,21-21-1,0 0 1,0 0-16,1 0 16,-1 0-16,0 0 0,0 0 0,0-21 15,0 21-15,1-21 0,-1 21 16,0-21-16,0 21 0</inkml:trace>
  <inkml:trace contextRef="#ctx0" brushRef="#br0" timeOffset="-212134.29">10985 14774 0,'-21'22'0,"0"-22"0,21 21 15,-21-21-15,21 21 0,0 0 16,-21-21-16,21 21 0,-21 0 0,21 1 15,0-1-15,0 0 16,0 0-16,0 0 16,21-21-1,0 0-15,0 0 0,0 0 16,0-21-16,-21 0 0,22 21 16,-22-21-16,0 0 0,21-1 15,-21 1-15,0 0 0,0 0 16,0 0-16,0 0 15,0-1 1,-21 22-16,-1 0 16,1 22-16,0-22 0,0 21 15,0-21-15,0 21 0,-1 0 0,1-21 16,0 21-16,0 0 0,-21 1 0</inkml:trace>
  <inkml:trace contextRef="#ctx0" brushRef="#br0" timeOffset="-211493.9">7641 16171 0,'0'0'16,"0"22"-16,-21-22 0,21 21 15,0 0-15,0 0 0,-21 0 16,21 0-16,0 1 16,0-1-16,0 0 0,0 0 15,0 0-15,0 0 0,0 1 0,21-22 16,0 21-16,0-21 15,0 0-15,22 0 0,-1 0 0,0 0 16,22 0-16,-1 0 0,1 0 16,-1 0-16,22-21 0,0 21 0,-1-22 15,-20 22-15,42-21 0,-22 0 0,1 0 16,0 0-16,-1 21 0,1-21 16,-21-1-16,20 1 0,-20 21 0,-1-21 15,-20 0-15,-1 21 0,0 0 0,-21 0 16,1 0-16,-1 0 0,0-21 0,0 21 15,0 0 1,-21-21 47,0-1-63</inkml:trace>
  <inkml:trace contextRef="#ctx0" brushRef="#br0" timeOffset="-211138.51">9631 15896 0,'0'0'0,"21"0"0,0 0 15,0 0-15,0 0 0,1-21 0,-1 21 16,0-21-16,0 21 0,21-21 0,-20 21 15,20-21-15,-21 21 0,0 0 16,22-22-16,-22 22 0,0 0 16,0 0-16,-21 22 47,-21-22-32,0 0 32,0 0-16,-1 0-31</inkml:trace>
  <inkml:trace contextRef="#ctx0" brushRef="#br0" timeOffset="-210907.44">9906 15896 0,'-21'21'0,"42"-84"0,-63 148 0,84-128 0,-84 107 15,20-64-15,22 21 0,0 0 16,0 0-16,-21 0 0,21 1 0,-21-1 16,21 0-16,-21 0 0,21 0 15,0 0-15,0 1 0,0-1 16,0 0 0,0-42 30,0 0-30,21-1-16,0 1 0,0 0 0,1 0 16,-1 0-16,0 0 0,-21-1 15</inkml:trace>
  <inkml:trace contextRef="#ctx0" brushRef="#br0" timeOffset="-210476.7">9991 15981 0,'21'-21'16,"21"0"-1,-105 63-15,126-106 16,-42 64-16,-21-21 0,21 21 15,-21-21 1,22 21-16,-22 21 31,0 0-31,0 1 16,0-1-16,0 0 16,-22 0-16,22 0 0,0 0 15,0 1 1,22-22 15,-1 0-31,0-22 0,0 1 16,0 21-16,-21-21 0,21 0 0,1 0 15,-1 0-15,0-1 0,-21 1 16,21 0-16,-21 0 0,21 21 0,-21-21 16,21 21-16,-21 21 31,0 0-31,0 0 15,0 0-15,0 1 0,-21-22 16,21 21-16,0 0 16,0-42 15,0 0-31,0-1 16,0 1-16,21 0 15,-21 0-15,22 0 0,-1-22 0</inkml:trace>
  <inkml:trace contextRef="#ctx0" brushRef="#br0" timeOffset="-210199.18">10562 15558 0,'0'21'15,"0"0"-15,0 0 16,0 0-16,0 0 0,0 1 16,0-1-16,0 0 15,0 0-15,0 0 0,0 0 16,0 1-16,0-1 0,0 0 0,0 0 15,0 0-15,0 0 16,-21-21-16,21 22 0,0-1 16,0-42 31,0-1-47,-21 1 15,0 0-15,21 0 16,-22 21-1,1-21-15</inkml:trace>
  <inkml:trace contextRef="#ctx0" brushRef="#br0" timeOffset="-210008.67">10414 15812 0,'0'0'16,"21"0"15,0 0-31,0 0 0,1 0 16,-1-22-16,0 22 0,0-21 0,0 21 15,0-21-15,1 21 16,-1-21-16,0 21 0,0-21 0,0 21 16,0-21-16,1 21 15,-22-22-15</inkml:trace>
  <inkml:trace contextRef="#ctx0" brushRef="#br0" timeOffset="-208461.6">19558 13187 0,'0'0'0,"-21"0"0,0 0 16,-1 0-16,1 0 0,0 0 15,0 0-15,0 0 0,0 0 16,-1 21-16,1-21 16,64 0 31,-22 0-32,0 0-15,0 0 0,21 0 0,1 0 16,-1 0-16,0 0 0,22 0 15,-1 0-15,1 0 0,-1 0 16,1-21-16,21 21 0,-22 0 0,22 0 16,-1-21-16,1 21 0,0-21 0,-1 21 15,1 0-15,0 0 0,-1 0 16,1 0-16,-21 0 0,-1 0 0,1 0 16,-22 0-16,0 0 0,1 0 0,-22 0 15,0 0-15,0 0 0,0 0 31,-42 0 63,0 21-78,0 0-16,0-21 0,-1 21 0</inkml:trace>
  <inkml:trace contextRef="#ctx0" brushRef="#br0" timeOffset="-207835.03">19643 14266 0,'0'0'0,"-22"0"0,1 0 16,0 0-1,42 0 32,0-21-47,22 21 16,-22 0-16,42 0 0,-20 0 0,20 0 16,1 0-16,-1 0 0,1 0 0,-1 0 15,22 0-15,-22 0 0,22 0 0,-21 0 16,20 0-16,-20 0 0,-1 0 0,1 0 15,-1 0-15,-20 0 0,-1 0 16,0 0-16,-21 0 0,1 0 0,-1 0 16,0 0-16,-42 0 47,0 0-47,-1 0 0,1 0 0,0 0 15,-21 0-15,21 0 0,-22 0 16,22 21-16,-21-21 0,-1 22 0</inkml:trace>
  <inkml:trace contextRef="#ctx0" brushRef="#br0" timeOffset="-207434.27">19643 14880 0,'0'21'16,"21"-21"31,0 0-47,0 0 0,21 0 0,1 0 15,-22 0-15,21 0 0,1 0 0,20 0 16,-21 0-16,1 0 0,20 0 0,-20 0 16,20 0-16,-21 0 0,1 0 15,20 0-15,-42 0 0,22 0 16,-22 0-16,21 0 0,-21 0 16,1 0-16,-44 0 31,1 0-31,21-21 15,-42 21-15,21 0 0,0-21 16,-1 0-16,1 0 0</inkml:trace>
  <inkml:trace contextRef="#ctx0" brushRef="#br0" timeOffset="-204093.37">21188 13166 0,'0'-21'16,"0"-1"-1,0 1 1,0 0-1,0 0 1,0 0-16,21 21 0,0-21 16,-21-1-16,21 1 15,0 0-15,1 21 0,-1-21 0,0 0 16,0 0-16,0-1 0,0 1 0,22-21 16,-22 21-16,21-22 0,1 1 15,20 0-15,-21-1 0,22 1 0,-1 0 16,-20-1-16,20-20 0,1 21 0,-1-1 15,1-20-15,20 20 0,-20 22 0,21-21 16,-1 0-16,1 20 0,0-20 16,20 21-16,1 0 0,0 0 0,0-1 15,21 1-15,-21 21 0,21 0 0,0 0 16,0 0-16,0 0 0,0 0 0,-21 0 16,-1 0-16,1 0 0,-21 0 0,0 0 15,-22 0-15,1 0 0,-22 0 16,0 0-16,-63 0 31,0 0-31,0 0 16,0 0-16,-1 0 0,1 0 15,0 0 1,21-21-16,-21 21 0,21-21 16,0 0-1,-21 21-15,21-21 16</inkml:trace>
  <inkml:trace contextRef="#ctx0" brushRef="#br0" timeOffset="-203034.03">19029 9821 0,'-21'0'16,"-1"0"-16,1 0 16,0 0-1,42-21 32,0 21-31,1 0-16,-1 0 0,0 0 0,0 0 15,21-21-15,1 21 0,-1 0 16,22 0-16,20 0 0,1 0 0,21 0 16,0-21-16,21 21 0,0 0 0,21 0 15,21 0-15,22 0 0,-22 0 0,21 0 16,22 0-16,0 0 0,-1 0 16,1 0-16,-21 0 0,20 0 0,1 0 15,-22 0-15,-20 0 0,-1 0 0,0-21 16,-42 0-16,0 21 0,-21-22 15,0 22-15,-21 0 0,-22-21 0,1 21 16,-1-21-16,-20 21 0,-1 0 16,-21-21-16,0 0 0,0 21 0,1 0 15,-22-21-15,-22 21 63,1 0-63,0 0 15,0 0 1,0 0-16,21 21 16,-21-21-16,-1 0 0,1 0 15,21 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03:47:01.1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11261 1164 0,'0'-21'16,"0"0"15,0 0 16,-22 21-32,1 0 1,0-21 0,0 21-1,0 0 1,0 0-1,21 21 1,0 0 0,0 0-16,0 0 15,0 0-15,0 1 16,0-1-16,0 0 16,0 0-16,0 0 0,0 0 15,0 1-15,0-1 0,0 0 16,0 0-16,0 0 0,0 0 15,0 1-15,0-1 0,0 21 0,0-21 16,0 0-16,0 1 0,0 20 16,0-21-16,0 0 0,0 0 15,0 22-15,0-22 0,0 0 0,0 0 16,0 0-16,0 22 0,0-22 16,0 0-16,0 0 0,0 0 0,0 1 15,0 20-15,0-21 0,0 0 0,0 0 16,0 1-16,0-1 0,0 0 15,0 0-15,-22 0 0,22 0 0,0 1 16,0-1-16,0 0 0,-21 0 0,21 0 16,-21 0-16,21 1 0,0-1 15,0 0-15,0 0 0,0 0 0,-21 0 16,21 1-16,0-1 0,-21 0 16,21 0-16,0 0 0,0 0 0,-21 1 15,21-1-15,0 0 0,0 0 16,0 0-16,0 0 0,0 1 0,0-1 15,0 0-15,0 0 0,0 0 16,0 0-16,-22 1 16,22-1-16,0 0 15,0 0 1,0-42 31,0 0-47,0 0 15,0-22-15,0 22 0,0 0 16,0-21-16</inkml:trace>
  <inkml:trace contextRef="#ctx0" brushRef="#br0" timeOffset="1860.15">11176 1249 0,'0'0'0,"0"-21"0,-21 21 15,0 0 1,21-21-16,-22 21 15,1-22-15,21 1 32,21 21 15,1 0-32,-1 0-15,0 0 0,0 0 0,0 0 16,22 0-16,-22 0 15,21 0-15,0 0 0,-20 0 0,20 0 16,0 0-16,1 0 0,-1 0 16,0 0-16,1 0 0,-1 0 0,0 21 15,1-21-15,-1 0 0,0 0 0,1 0 16,20 0-16,-21 0 0,22 0 16,-22 0-16,22 0 0,-22 22 0,22-22 15,-22 0-15,0 0 0,22 0 0,-22 0 16,0 0-16,22 0 0,-22 0 15,22 0-15,-22 0 0,22 0 0,-1 0 16,1 0-16,-22 0 0,21 0 16,-20 0-16,20 0 0,-20 0 15,-1 21-15,0-21 0,1 0 0,-1 0 16,21 0-16,-20 0 0,-1 0 16,0 0-16,1 0 0,-1 0 0,22 0 15,-22 0-15,0 0 0,1 0 0,20 21 16,-21-21-16,1 0 0,-1 0 15,22 0-15,-22 0 0,0 0 0,1 0 16,-1 0-16,0 0 0,1 0 16,-1 0-16,0 0 0,1 0 0,-1 0 15,0 0-15,1 0 0,-1 21 0,0-21 16,1 0-16,-1 0 16,21 0-16,-20 0 0,-1 0 0,0 21 15,1-21-15,-1 0 0,0 0 0,-20 0 16,20 0-16,0 0 0,-21 0 15,1 0-15,-1 0 0,0 0 0,0 0 16,21 0-16,-20 0 0,20 0 0,-21 0 16,43 0-16,-22 0 0,0 0 15,22 0-15,-1 0 0,-20 0 0,20 0 16,-21 0-16,22 0 0,-22 0 0,1 0 16,-1 0-16,0 0 0,1 0 15,-22 0-15,0 0 0,21 0 0,-21 0 16,1 0-16,-1 0 0,0 0 15,21 0-15,1 0 0,-22 0 16,21 0-16,22 0 0,-22 0 0,0 0 16,1 0-16,20 0 0,-21 0 15,1 0-15,-1 0 0,0 0 0,1 0 16,-22 0-16,21 0 0,-21 0 0,1 0 16,-1 0-16,0 0 0,0-21 15,0 21-15,0 0 0,22 0 16,-22 0-16,0 0 0,21 0 15,-20 0-15,20 0 0,0 0 0,1 0 16,-22 0-16,21 0 0,-21 0 0,22 0 16,-22 0-16,0 0 15,0 0-15,0 0 0,0 0 0,1 0 16,-1 0-16,0 0 0,0 0 16,0 0-16,0 0 0,1 0 15,-1 0-15,21 0 0,-21 0 0,0 0 16,1 0-16,-1 0 0,0 0 15,0 0-15,0 0 16,0 0 0,-21-21 15,22 21-15,-22 21 30,0 0-14,0 0-17,-22-21-15,22 22 16,0-1 0,-21 0-1,21 0-15,-21 0 16,21 0-16,0 1 15,0-1-15,0 0 16,-21 0-16,21 0 16,0 0-16,0 1 0,-21-1 0,21 0 15,0 0-15,0 0 0,0 0 0,0 1 16,0-1-16,0 0 0,0 21 16,-21-21-16,21 1 0,0-1 0,0 0 15,-22 0-15,22 0 0,0 0 0,0 1 16,0 20-16,0-21 0,0 0 15,0 0-15,0 1 0,0-1 0,0 0 16,0 0-16,0 0 0,0 0 0,-21 1 16,21-1-16,0 0 15,-21 21-15,21-21 0,0 1 0,0-1 16,0 0-16,0 0 0,0 0 0,0 0 16,0 22-16,0-22 0,0 0 0,0 0 15,0 0-15,0 1 0,0-1 16,0 0-16,0 0 0,0 0 0,0 0 15,0 1-15,0-1 0,0 0 0,0 0 16,0 0-16,0 0 16,0 1-1,-21-22 17,0 0-17,0 0 1,-1 0-16,1-22 0,0 22 0,0-21 15,0 21-15</inkml:trace>
  <inkml:trace contextRef="#ctx0" brushRef="#br0" timeOffset="3207.81">11070 2879 0,'-42'0'15,"21"0"-15,-1 0 16,1 0-16,0 0 0,-21 0 15,21 0-15,-1 0 0,1 0 16,0 0-16,42 0 47,0 0-47,1 0 0,20 0 16,-21 0-16,0 0 0,22 0 15,-1 0-15,-21 0 0,21 0 0,1 0 16,-1 0-16,-21 0 0,22 0 15,-1 0-15,0 0 0,1 0 0,-1 0 16,0 0-16,1 0 0,-1 0 16,0 0-16,1 0 0,-1 0 0,21 0 15,1 0-15,-1 0 0,1 0 0,-1 0 16,22 0-16,-21 0 0,20 0 16,-20 0-16,20 0 0,-20 0 0,-1 0 15,1 0-15,21 0 0,-22 0 0,1 0 16,-1-21-16,1 21 0,-1 0 15,1 0-15,-1 0 0,1 0 0,20 0 16,-20 0-16,-1 0 0,1-22 16,-22 22-16,22 0 0,-1 0 0,1 0 15,-1 0-15,1 0 0,-1 0 16,1 0-16,-1 0 0,1 0 0,-22 0 16,21 0-16,1 0 0,-1 0 0,1 0 15,-22 0-15,22 0 0,-22 0 0,22 0 16,-22 0-16,21 22 0,-20-22 15,20 0-15,1 0 0,-22 0 0,22 0 16,-1 0-16,1 0 0,-1 0 0,1 21 16,-1-21-16,1 0 0,-1 0 15,1 0-15,-1 0 0,-21 0 0,22 0 16,-22 0-16,1 0 0,20 0 0,-21 0 16,1 0-16,-1 0 0,0 0 15,1 0-15,20 0 0,-20 21 16,-1-21-16,21 0 0,1 0 0,-22 0 15,22 0-15,-22 0 0,0 0 0,1 0 16,-1 0-16,0 0 0,1 0 0,-22 0 16,21 0-16,-21 0 0,1 0 15,-1 0-15,0 0 0,0 0 0,0 0 16,0 0-16,1 0 0,20 0 0,-21 0 16,0 0-16,0 0 0,1 0 0,20 0 15,-21 0-15,0 0 0,0 0 16,1 0-16,-1 0 0,0 0 15,0 0-15,0 0 0,0 0 16,1 0-16,-1 0 0,0 0 0,0 0 16,0 0-16,0 0 15,22 0-15,-22 0 0,0 0 0,0 0 16,0 0-16,1 0 0,20 0 0,-21 0 16,0 0-16,0 0 0,1 0 15,-1 0-15,0 0 0,0 0 16,0 0-16,0 0 47,-21-21 0,-21 21-47,0-21 15,0 21-15,-21-22 0</inkml:trace>
  <inkml:trace contextRef="#ctx0" brushRef="#br0" timeOffset="3916.19">12933 1566 0,'0'0'16,"21"-42"-16,-21 21 15,0 0-15,0 0 0,-21 21 16,0-22-16,-1 1 0,1 0 16,0 21-16,0 0 0,-21 0 15,20 0-15,-20 0 0,21 0 0,-21 0 16,-22 0-16,22 21 15,-1 0-15,1 1 0,0-1 0,-1 21 16,1 0-16,21 1 0,-21-1 0,20 0 16,1 22-16,0-22 0,0 22 15,0-22-15,21 0 0,0 1 0,0-1 16,0 0-16,0 1 0,0-1 16,21-21-16,0 0 0,0 22 0,0-22 15,1 0-15,-1 0 0,0-21 16,0 21-16,0 1 0,22-22 0,-22 0 15,0 0-15,21 0 0,-21 0 0,1 0 16,-1 0-16,21 0 0,-21-22 16,0 22-16,1-21 0,-1 0 0,0 21 15,21-21-15,-21 0 0,1 0 0</inkml:trace>
  <inkml:trace contextRef="#ctx0" brushRef="#br0" timeOffset="4335.84">13081 1947 0,'21'-21'0,"-42"42"0,42-63 15,-21 21 1,-21 21 0,0 21-1,0 0-15,-1 0 0,1 1 16,-21-1-16,21 0 0,0 0 0,-1 0 16,1 0-16,0 22 0,0-22 0,0 0 15,21 0-15,0 22 0,0-22 16,0 0-16,0 0 0,0 0 15,21 0-15,0-21 0,0 0 0,22 22 16,-22-22-16,0 0 0,21 0 0,1 0 16,-22 0-16,21-22 15,-21 22-15,22-21 0,-22 0 0,0 0 16,0 0-16,0 0 0,0-1 0,1 1 16,-1-21-16,-21 21 0,0-22 15,21 22-15,-21-21 0,0 21 0,0-22 16,0 22-16,0 0 0,0 0 0,0 0 15,-21 0-15,0-1 0,-1 22 16,1 0-16,0 0 0,0 0 0,-21 0 16,20 0-16,1 22 0,-21-1 0,21-21 15,0 21-15,-1 0 0,1-21 16,21 21-16,0 0 16,21-21-1,1 0-15,-1 0 0,0 0 0</inkml:trace>
  <inkml:trace contextRef="#ctx0" brushRef="#br0" timeOffset="4660.2">13737 1482 0,'0'-21'16,"0"42"-16,21-64 0,-21 22 0,0 42 46,-21 1-46,21-1 16,-21 21-16,0-21 0,21 22 0,0-1 16,-21 21-16,-1-20 0,1-1 15,0 22-15,21-22 0,-21 0 0,0 22 16,21-22-16,-21 0 0,-1 1 0,22-1 16,-21-21-16,21 22 0,0-22 15,0 42-15,0-42 0,0 1 16,0-1-16,21-21 31,1 0-31,-22-21 0,21 21 0,0-22 16,0 1-16,0 0 0,0 0 0,1-21 15,-1 20-15</inkml:trace>
  <inkml:trace contextRef="#ctx0" brushRef="#br0" timeOffset="4943.87">14118 1418 0,'0'0'0,"0"-21"16,0 0 0,0 42-1,0 0-15,0 0 0,0 1 16,0-1-16,0 21 0,-21 0 0,0 1 16,0-1-16,-1 22 0,22-22 15,-21 21-15,0-20 0,0 20 0,21-20 16,-21-1-16,21 0 0,-21 1 15,-1-22-15,22 21 0,0-21 0,0 0 16,-21 1-16,21-1 0,0 0 0,0 0 16,0 0-16,0 0 15,21-21 1,1-21 0,-1 0-16,0 21 0</inkml:trace>
  <inkml:trace contextRef="#ctx0" brushRef="#br0" timeOffset="5358.63">14309 2096 0,'-22'0'0,"1"0"16,0 0-16,21 21 15,42-21 1,-20 0-16,-1 0 15,0 0-15,0 0 0,21-21 0,-20 21 16,-1-22-16,0 22 0,0-21 0,0 0 16,0 21-16,1-21 0,-22 0 15,0 0-15,0-1 16,0 1-16,-22 21 16,1 0-16,0 0 15,-21 0-15,21 0 0,-1 0 16,-20 21-16,21 1 0,0-1 0,-22 0 15,22 0-15,0 0 0,-21 0 16,21 22-16,21-22 0,-22 0 0,22 0 0,0 0 16,0 1-16,0-1 0,0 0 15,0 0-15,22 0 0,-1-21 16,0 21-16,0-21 16,0 0-16,0 0 0,1 0 15,-1 0-15,0 0 0,0 0 16,0-21-16,0 0 0,1 21 0,20-21 15</inkml:trace>
  <inkml:trace contextRef="#ctx0" brushRef="#br0" timeOffset="5652.09">15071 1926 0,'0'0'0,"0"-21"0,0 0 0,-22 0 16,1 21-16,0 0 0,0 0 15,0 0-15,0 0 0,-1 0 0,1 0 16,0 0-16,0 21 0,0 0 16,0 0-16,-1 0 0,1 1 0,0-1 15,21 0-15,-21 21 0,21-21 0,-21 1 16,21-1-16,0 21 0,0-21 16,0 0-16,0 1 0,0-1 0,0 0 15,0 0-15,0 0 0,21-21 16,0 0-16,-21 21 0,21-21 0,0 0 15,1 0-15,-1 0 0,0 0 16,0 0-16,0-21 0,0 21 0,1-21 16,20 0-16,-21 0 0,0 0 15</inkml:trace>
  <inkml:trace contextRef="#ctx0" brushRef="#br0" timeOffset="5985.82">15579 1355 0,'0'0'0,"0"-21"16,-22 21-1,1 0-15,0 0 16,0 21-16,21 21 0,-21-21 16,21 22-16,0-1 15,-21 0-15,21 22 0,-22-22 0,1 22 16,21-1-16,-21-21 0,21 22 0,-21-22 15,21 22-15,-21-22 0,0 0 16,21 1-16,0-22 0,-22 21 0,22-21 16,-21 22-16,21-22 0,-21 0 0,21 0 15,0 0-15,0 1 0,21-22 32,0 0-32,1 0 15,-1 0-15,0-22 0,0 22 16,0-21-16,-21 0 0,21 0 15,1 21-15</inkml:trace>
  <inkml:trace contextRef="#ctx0" brushRef="#br0" timeOffset="6250.16">15663 1990 0,'21'0'31,"-21"21"-15,0 0-16,0 0 0,0 0 15,0 1-15,0-1 0,-21 0 16,21 0-16,-21 0 0,21 0 16,0 1-16,0-1 0,-21 0 0,21 0 15,-21 0-15,21 0 0,0 1 16,0-1-16,21-42 31,-21-1-15,21 22-16,-21-21 0,21 0 15,0-21-15,-21 21 0,22-1 0,-22-20 16</inkml:trace>
  <inkml:trace contextRef="#ctx0" brushRef="#br0" timeOffset="6439.81">15854 1757 0,'0'-21'15,"21"21"48</inkml:trace>
  <inkml:trace contextRef="#ctx0" brushRef="#br0" timeOffset="6636.45">15367 1736 0,'-21'0'15,"42"0"-15,-63 0 0,20 0 0,22 21 16,22-21 15,-1 0-31,0 0 0,0 0 16,0 0-16,0 0 0,1 0 15,-1 0-15,0 0 0,0 0 0,0 0 16,0 0-16,1 0 0,-1 0 16</inkml:trace>
  <inkml:trace contextRef="#ctx0" brushRef="#br0" timeOffset="7489.02">15960 2074 0,'-22'0'16,"22"22"-1,-21-22-15,0 0 0,21 21 16,-21 0-16,0 0 16,21 0-16,-21-21 0,21 21 0,0 1 15,0-1-15,0 0 16,0 0-16,0 0 16,21 0-16,0-21 0,0 0 15,0 0-15,0 0 16,1 0-16,-22-21 31,0 0-31,0 0 0,0 0 16,0 0-16,0-1 0,0 1 15,0 0-15,0 0 0,0 0 16,0 0-16,0-1 0,0 1 0,0 0 16,21 21-16,0 0 15,0 0-15,0 0 0,22 0 0,-22 0 16,0 0-16,0 0 0,21 0 15,-20 0-15,-1 21 0,0 0 0,0 1 16,0-22-16,0 21 0,-21 0 0,0 0 16,0 0-16,0 0 0,0 1 15,0-1-15,0 0 0,0 0 16,0 0-16,0 0 16,0 1-1,-21-22-15,21-22 31,0 1-15,0 0-16,0 0 0,21 21 0,-21-42 16,22 20-16,-1 1 0,0 0 0,0 0 15,0-21-15,0 20 0,1 1 16,-1 0-16,21 0 0,-21 0 16,0 0-16,22 21 0,-22 0 0,0 0 15,0 0-15,0 21 0,1 0 16,-22 0-16,0 21 15,0-20-15,0 20 0,0-21 0,0 0 16,0 0-16,0 1 0,0-1 0,0 0 16,0 0-16,-22 0 0,22 0 0,-21 1 15,21-1-15,-21-21 0,21 21 16,0 0 0,0-42-1,0 0 1,21 21-16,0-21 0,1-1 0,-1 1 15,0-21-15</inkml:trace>
  <inkml:trace contextRef="#ctx0" brushRef="#br0" timeOffset="7855.89">17653 1461 0,'0'-22'0,"0"1"16,-21 21 15,0 21-15,21 1-1,-22-1-15,22 0 0,-21 0 0,0 0 16,21 0-16,0 22 0,-21-22 0,0 0 15,21 0-15,-21 22 0,21-22 16,0 0-16,0 0 0,0 0 0,0 0 16,-22 1-16,22-1 0,0 0 15,0 0 1,22-21 0,-1 0-1,0 0 1</inkml:trace>
  <inkml:trace contextRef="#ctx0" brushRef="#br0" timeOffset="8112.41">17378 1884 0,'-21'0'16,"42"0"-16,-64 0 0,22 0 0,21 21 15,-21-21-15,42 0 31,0 0-31,1 0 16,-1 0-16,0 0 0,0 0 16,0 0-16,0 0 0,1 0 0,-1 0 15,0 0-15,0 0 0,0 0 0,0 0 16,1 0-16,-22-21 16,21 21-16,-21-21 15,0 0 1,0-1-16,0 1 15</inkml:trace>
  <inkml:trace contextRef="#ctx0" brushRef="#br0" timeOffset="8411.85">17441 1418 0,'-21'0'0,"42"0"0,-63 0 16,42-21-16,21 21 31,0 0-31,0 0 0,1 0 16,-1 0-16,0 0 0,0 0 16,0 0-16,0 0 0,1 0 15,-1 0-15,0 0 0,0 0 0,0 0 16,0 0-16,1 0 15,-22-21 1,21 21-16,-21-21 16,0 0-1</inkml:trace>
  <inkml:trace contextRef="#ctx0" brushRef="#br0" timeOffset="9052.34">17801 1249 0,'0'0'0,"0"-21"16,-21 21-1,0-21-15,0 21 0,-1 0 16,1 0-16,0 0 16,0 0-16,0 0 0,0 0 0,-1 0 15,-20 0-15,21 0 0,0 0 0,-22 21 16,1-21-16,0 21 0,21 0 15,-22 0-15,1 0 0,0 1 16,20-1-16,-20 21 0,21-21 0,-21 0 16,20 22-16,1-22 0,-21 21 15,21 1-15,0-22 0,21 21 0,-22 0 16,22-20-16,-21 20 0,21-21 0,0 21 16,0-20-16,0 20 0,0-21 15,0 0-15,21 22 0,1-22 0,-1 0 16,0 0-16,21 0 0,-21-21 0,22 21 15,-22 1-15,21-22 0,1 0 16,-1 0-16,0 0 0,1 0 0,-1 0 16,-21 0-16,21 0 0,1 0 0,-1 0 15,-21 0-15,22 0 0,-1-22 16,-21 22-16,21-21 0,-20 0 0,20 0 16,-21 21-16,0-42 0,22 20 15,-22 1-15,0 0 0,0-21 0,0 21 16,0-22-16,1 22 0,-1-21 15,-21 21-15,21-43 0,-21 22 16,0-1-16,0 22 0,0-21 16,0 21-16,0-22 0,-21 22 0,0-21 15,-1 21-15,22 0 0,-21-1 0,0 1 16,-21 0-16,21 0 0,-1 0 16,1 21-16,0 0 0,0-21 0,0 21 15,-22 0-15,22 0 0,0 0 0,0 0 16,-21 0-16,20 0 15,1 0-15,-21 0 0,21 0 0,0 21 16,-1-21-16,1 21 0,0-21 0,0 21 16,0-21-16,21 21 15,-21-21-15,-1 21 0,1-21 16,0 22-16</inkml:trace>
  <inkml:trace contextRef="#ctx0" brushRef="#br0" timeOffset="19516.18">1333 5588 0,'-21'-21'16,"0"21"0,21-21-16,-21 21 15,21-21 1,0-1 0,0 1-1,0 0-15,0 0 16,0 0-1,0 0 1,-21-1 0,0 22-1,21 22 48,0-1-63,0 0 15,0 0-15,0 0 16,0 22-16,0-22 0,0 21 0,0-21 16,0 22-16,21-22 0,-21 21 15,21 0-15,0-20 0,-21 20 0,0 0 16,21-21-16,-21 22 0,21-1 16,-21-21-16,0 22 0,0-22 15,0 21-15,0-21 0,0 22 16,0-22-16,0 0 0,0 21 0,0-21 15,22 1-15,-22-1 0,0 0 16,0 21-16,0-21 0,0 1 16,0-1-16,0 0 0,0 0 15,0 0-15,0 0 16,0 1 0,0-44 15,0 1-16,0 0-15,0-21 0,0 21 16,0-1-16,-22-20 0,22 0 16,0-1-16</inkml:trace>
  <inkml:trace contextRef="#ctx0" brushRef="#br0" timeOffset="21736.29">1312 5440 0,'-21'0'15,"21"-21"-15,-21 21 0,0-21 16,0 21-16,-1 0 0,1 0 31,0 0-31,42 0 63,0 0-48,1 0-15,20 0 0,-21 0 0,21 0 16,-20-22-16,20 22 0,0 0 15,-21 0-15,22 0 0,-1 0 0,0 0 16,1 0-16,20 0 0,-20 0 16,-1 0-16,0 0 0,1 0 0,-1 0 15,0 0-15,1 0 0,-1 0 16,0 0-16,1 0 0,20 0 0,-21 0 16,22 0-16,-22 0 0,22 22 15,-1-22-15,-20 0 0,20 0 0,1 0 16,-22 21-16,21-21 15,1 0-15,-22 0 0,22 0 0,-22 0 16,0 0-16,22 0 0,-22 0 0,22 0 16,-22 0-16,22 0 0,-22 0 15,21 0-15,1 21 0,-22-21 0,22 0 16,-1 0-16,-20 0 0,20 0 16,1 0-16,-22 0 0,21 0 0,1 0 15,-22 0-15,22 0 0,-22 0 0,0 0 16,22 0-16,-1 0 0,-20 0 15,20 0-15,1 0 0,-22 0 0,22 0 16,-22 0-16,21 0 0,-20 0 16,20 0-16,-20 0 0,-1 0 15,0 0-15,1 0 0,-1 0 0,0 0 16,-21 0-16,22 21 0,-1-21 16,-21 0-16,22 0 0,-1 0 0,-21 0 15,21 0-15,1 0 0,-22 0 0,21 0 16,1 0-16,-22 21 0,21-21 15,-21 0-15,22 0 0,-1 0 0,-21 0 16,0 0-16,22 0 0,-22 0 0,21 0 16,-21 0-16,22 21 0,-1-21 15,-21 0-15,21 0 0,1 0 0,-22 0 16,21 0-16,1 0 0,-22 0 0,21 0 16,-21 0-16,0 0 15,22 22-15,-22-22 0,0 0 0,0 0 16,0 0-16,1 0 0,20 0 0,-21 0 15,0 0-15,0 0 0,1 0 16,-1 0-16,0 0 0,0 0 16,0 0-16,0 0 0,1 0 15,-1 0-15,0 0 0,0 0 16,0 0-16,0 0 0,1 0 16,-1 0-1,0 0-15,0 0 16,0 0-1,0 0-15,1 0 16,-1 0-16,0 0 16,-21 21 31,0 0-32,0 0 1,0 0-16,0 0 15,0 1-15,-21-22 0,21 21 0,0 0 16,0 0-16,-21 0 0,21 0 16,-22 1-16,22-1 0,0 0 15,0 0-15,-21 0 0,0 0 0,21 1 16,-21-1-16,21 0 0,0 0 16,0 0-16,0 0 0,0 1 0,-21-1 15,21 0-15,0 0 0,0 0 0,0 0 16,0 1-16,0-1 0,-21 0 15,21 0-15,0 0 0,0 0 16,0 1-16,0-1 0,0 0 0,-22 0 16,22 0-16,-21 0 0,21 1 15,0-1-15,0 0 0,-21 0 0,21 0 16,-21 0-16,21 1 0,0-1 16,0 0-16,-21 0 0,21 0 15,0 0-15,-21-21 0,21 22 16,0-1-16,-22-21 0,22 21 0,0 0 15,-21-21-15,21 21 0,-21-21 16,21 21-16,-21-21 0,21 22 16,-21-22-16,0 0 0,21 21 15,0 0-15,-22-21 0,1 0 16,21 21-16,-21-21 0,0 0 16,0 0-16,0 0 15,-1 0-15,1 0 0,0 0 16,0 0-16,-21 0 0,20 0 15,1 0-15,-21 0 0,21 0 0,-22 0 16,1 0-16,21 0 0,-21 0 16,-1 0-16,1 0 0,0 0 0,-1 0 15,1 0-15,0 0 0,-1 0 0,1-21 16,0 21-16,-1 0 0,1-21 16,0 21-16,-22 0 0,22 0 15,-1-21-15,-20 21 0,21 0 0,-22 0 0,22 0 16,-1 0-16,-62-22 15,41 22-15,1 0 0,20 0 16,-20 0-16,-1-21 0,22 21 0,-22 0 16,1 0-16,21 0 0,-22 0 0,22 0 15,-22 0-15,22 0 0,-22 0 16,22 0-16,-21 0 0,20 0 0,-20 0 16,-1 0-16,22 0 0,-22 0 15,1 0-15,21 0 0,-22 0 0,22 0 16,-1 0-16,1 0 0,-21 0 0,20 0 15,1 0-15,0 0 0,-1 0 16,22 0-16,-21 0 0,-1 0 0,22 0 16,-21 0-16,21 0 0,-22 0 15,22 0-15,-21 0 0,21 0 0,-22 0 16,1 0-16,21 0 0,-21 0 0,20 0 16,-105 0-1,106 0-15,-21 0 0,0 0 16,20 0-16,-20 0 0,0 0 15,21-21-15,-22 21 0,1 0 0,21 0 16,-22 0-16,22 0 0,-21 0 16,21 0-16,0 0 0,-1 0 0,-20 0 15,21 0-15,0 0 0,-22 0 0,22 0 16,0 0-16,-21 0 0,-1 0 16,22 0-16,-21 0 0,21-21 0,-22 21 15,22 0-15,-21 0 0,21 0 16,0-21-16,-22 21 0,22 0 15,0 0-15,0 0 0,0 0 16,-1 0-16,22-21 0,-21 21 16,0 0-16,0 0 15,21-22-15,-21 22 16,0 0-16,-1 0 16,1-21-16,0 21 15,0-21 1,0 21-16,0-21 15,-1 21 1,1 0-16,0 0 16,0 0-1,21-21 17,21 21-1,21-21-16,1 21-15</inkml:trace>
  <inkml:trace contextRef="#ctx0" brushRef="#br0" timeOffset="22768.38">9398 5461 0,'0'-21'15,"0"0"1,0 0 15,0-1-15,0 44 31,0-1-47,0 0 0,0 21 15,0-21-15,0 1 16,0 20-16,0-21 0,0 21 0,0 1 16,0-1-16,0 0 0,0 22 0,0-22 15,0 1-15,0-1 0,0 0 16,-21 1-16,21-1 0,-21 0 0,21 1 15,0-1-15,0 0 0,0 1 0,-22-1 16,22 0-16,0-21 0,-21 22 0,21-22 16,0 21-16,-21-21 0,21 22 15,0-22-15,0 0 0,0 0 16,-21-21-16,21 21 0,0 1 0,-21-1 16,21 0-16,0 0 15,0-42 16,0 0-15,0 0-16,0-22 0,0 22 16,21 0-16</inkml:trace>
  <inkml:trace contextRef="#ctx0" brushRef="#br0" timeOffset="24647.87">9356 5440 0,'0'0'16,"-22"-21"-16,44 21 94,-1 0-94,0 0 15,0 0-15,0 0 0,0 21 0,1-21 16,20 0-16,-21 0 0,21 0 16,1 21-16,-1-21 0,0 0 0,22 0 15,-22 0-15,22 0 0,-1 0 16,1 0-16,-1 0 0,1 0 0,-1 0 16,1 0-16,-1 0 0,22 0 0,-22 0 15,1 0-15,21 0 0,-22 0 16,1 0-16,-1 0 0,22 0 0,-22 0 15,1 21-15,-1-21 0,1 0 0,-1 0 16,1 0-16,-1 21 0,-20-21 16,20 0-16,1 0 0,-1 0 0,1 0 15,20 0-15,-20 0 0,20 22 0,-20-22 16,21 0-16,-1 0 0,-20 0 16,20 0-16,-20 0 0,-1 21 15,1-21-15,-1 0 0,1 0 0,-22 0 16,22 21-16,-1-21 0,-20 0 15,-1 0-15,21 0 0,-20 0 0,20 0 16,-20 0-16,20 0 0,1 0 0,-1 0 16,1 0-16,-1 0 0,1 0 15,-1 21-15,1-21 0,-1 0 0,1 0 16,20 0-16,-20 0 0,20 0 0,-20 0 16,21 0-16,-22 21 0,1-21 15,-1 0-15,1 0 0,-1 0 0,1 0 16,-22 0-16,0 0 0,1 0 15,-1 0-15,0 0 0,1 0 16,-1 0-16,0 0 0,1 0 0,-1 0 16,0 0-16,22 0 0,-22 0 0,0 0 15,1 0-15,-1 0 0,0 0 16,1 0-16,-22 0 0,21 0 0,1 0 16,-22 0-16,21 0 0,-21 0 0,22 0 15,-22 0-15,0 0 0,0 0 16,0 0-16,0 0 15,1 0-15,-1 0 0,0 0 16,0 0 0,0-21-1,0 21-15,1 0 32,-1 0-32,0 0 31,0 0 0,-21 21-31,0 0 16,0 1-1,0-1-15,0 0 0,0 0 16,0 0-16,0 0 16,0 22-16,0-22 0,0 0 15,0 0-15,-21 0 0,21 1 0,-21 20 16,21-21-16,0 0 0,0 0 0,0 1 15,0 20-15,-21-21 0,21 0 0,0 0 16,-22 1-16,22 20 0,0-21 16,0 0-16,-21 22 0,21-22 0,0 21 15,0-21-15,0 22 0,0-1 0,-21-21 16,21 21-16,0-20 0,-21 20 0,21-21 16,0 0-16,0 22 0,0-22 15,0 0-15,-21 0 0,21 0 0,0 0 16,-21 1-16,21-1 0,0 0 15,0 0-15,0 0 0,0 0 16,-22 1-16,22-1 0,-21-21 16,0 21-16,0-21 15,0 0 1,0 0-16,-1 21 0,1-21 16,0 0-16,0 0 0,0 0 15,0 0-15,-1 0 0,1 0 0,-21 0 16,21 0-16,-22 0 0,1 0 15,21 0-15,-21 0 0,-1 0 0,1-21 16,-22 21-16,22 0 0,0 0 16,-22 0-16,1 0 0,20 0 0,-20 0 15,-1 0-15,-20 0 0,20 0 0,1 0 16,-1 0-16,1 0 0,-1 0 0,-20 0 16,20 0-16,1 0 0,-64 0 15,63 0-15,1 0 0,-1 0 16,1 0-16,-1 0 0,-21 0 0,22 0 15,-22 0-15,22 0 0,-22 0 0,22 0 16,-86 0-16,86-21 0,-22 21 16,22 0-16,-1 0 0,1 0 15,-1 0-15,1 0 0,-1 0 0,1 0 16,-1 0-16,-20 0 0,20 0 0,1-21 16,-22 21-16,21 0 0,-20 0 15,20 0-15,-20 0 0,20 0 0,-21-22 16,1 22-16,20 0 0,1 0 15,-1 0-15,1-21 0,-1 21 0,1 0 16,20-21-16,1 21 0,-21 0 0,20 0 16,1 0-16,0 0 0,20 0 0,-20-21 15,0 21-15,21 0 0,-22 0 16,1 0-16,21 0 0,-22 0 0,22 0 16,-21 0-16,0 0 0,20 0 0,-20 0 15,0-21-15,-1 21 0,1 0 0,21 0 16,-21 0-16,-1 0 0,1-21 15,21 21-15,-22 0 0,22 0 16,-21 0-16,0 0 0,20 0 0,-20-22 16,0 22-16,21 0 0,-22-21 0,22 21 15,0 0-15,-21 0 0,20 0 16,1 0-16,0 0 0,0-21 0,0 21 16,0 0-16,-1 0 0,1 0 15,0 0-15,0 0 16,0 0-1,42 0 17,0-21-32,0 21 0</inkml:trace>
  <inkml:trace contextRef="#ctx0" brushRef="#br0" timeOffset="25480.17">17166 5461 0,'0'0'0,"0"-21"0,0 0 15,0 42 32,0 0-47,0 0 0,0 22 16,0-22-16,0 21 0,0 22 0,0-22 16,0 21-16,0-20 15,0 20-15,0 1 0,0-1 0,-21-20 16,21 20-16,0 1 0,0-22 0,0 21 15,-21-20-15,21 20 0,0-20 0,-21-1 16,21 0-16,0 1 0,0-1 16,0-21-16,0 0 0,0 22 0,0-22 15,0 0-15,0 0 0,0-42 32,0 0-17,0 0-15,0-22 16,0 22-16,21-21 0,0-1 15</inkml:trace>
  <inkml:trace contextRef="#ctx0" brushRef="#br0" timeOffset="26896.39">17484 5440 0,'0'0'0,"21"0"62,0 0-62,0 0 16,0 0-16,22 0 0,-22 0 0,0 0 15,21 0-15,1 0 0,-1 0 0,0 0 16,22-21-16,-22 21 0,22 0 16,-1 0-16,22 0 0,-1 0 0,1 0 15,0 0-15,-1 0 0,1 0 0,0 0 16,-1 0-16,-20 0 16,21 0-16,-1 0 0,-20 0 0,20 0 15,1 0-15,21 0 0,-21 0 0,-1 0 16,1 0-16,0 0 0,20 0 0,-41 0 15,21 0-15,-1 0 0,1 0 16,0 0-16,-1 0 0,22 0 0,-21 0 16,-1 0-16,22 0 0,-21 0 0,0 0 15,20 21-15,-20-21 0,0 0 16,-1 0-16,1 0 0,0 0 0,-1 21 16,1-21-16,0 0 0,-22 0 0,22 21 15,-22-21-15,22 0 0,-21 0 16,-22 21-16,21-21 0,1 0 15,-1 0-15,-20 0 0,20 0 0,-20 0 16,20 0-16,1 0 0,-1 0 0,-21 0 16,22 0-16,-22 0 0,22 0 15,-22 0-15,0 0 0,1 0 0,-1 0 16,0 0-16,1 0 0,-22 0 0,21 0 16,-21 0-16,22 0 0,-22 0 15,0 0-15,21 0 0,-20 0 16,-1 0-16,0 0 0,0 0 0,0 0 0,0 0 15,1 0-15,-1 0 16,-21 22 0,0-1-16,0 0 15,0 0-15,0 0 16,0 0-16,0 1 0,0-1 0,0 0 16,0 0-16,0 0 0,0 0 0,0 22 15,0-22-15,-21 0 0,21 21 0,0-20 16,0 20-16,0 0 0,-22-21 15,22 22-15,0-1 0,0 0 0,-21 1 16,21-22-16,0 21 0,0 22 0,0-22 16,0 0-16,0 1 0,0-1 15,0 22-15,0-22 0,0 0 0,0 1 16,0-1-16,0 0 0,0-21 0,0 22 16,-21-22-16,0 21 0,0-21 15,21 1-15,-21-1 0,-1 0 16,1-21-16,0 21 0,0 0 0,0-21 15,0 0-15,-1 21 0,1-21 0,0 0 16,0 22-16,0-22 0,0 0 0,-1 0 16,-20 0-16,21 0 0,0 0 0,0 0 15,-22 0-15,22 0 0,-21 0 16,21 0-16,-22 0 0,1 0 0,0 0 16,-22 0-16,22 0 0,-22 0 0,22 0 15,-22 0-15,22 0 0,-21 0 0,-1 0 16,1 0-16,-1-22 15,-21 22-15,22 0 0,-1 0 0,-20 0 16,-1-21-16,22 21 0,-22-21 0,0 21 16,1 0-16,-1-21 0,0 21 0,-21 0 15,22-21-15,-22 21 0,0 0 0,0-21 16,22-1-16,-22 22 0,0 0 16,21-21-16,1 21 0,-22 0 0,21 0 15,-21-21-15,22 21 0,-1 0 0,0 0 16,1-21-16,-1 21 0,0 0 0,22 0 15,-1 0-15,-20-21 0,20 21 0,1 0 16,-1 0-16,-21 0 0,22-21 16,-1 21-16,-20 0 0,20 0 15,1 0-15,-1 0 0,1-22 0,-1 22 16,22 0-16,-22 0 0,22 0 0,-21-21 16,20 21-16,1-21 0,0 21 15,-1 0-15,22-21 0,-21 21 0,-1 0 16,1-21-16,21 21 0,-21 0 0,20 0 15,-20-21-15,0 21 0,21-22 0,-22 22 16,1 0-16,21 0 0,-22 0 16,1 0-16,21 0 0,-21 0 0,20 0 15,1 0-15,0 0 0,0 0 0,0 0 16,0 0-16,-1 0 0,1-21 31,0 21-15,21-21-1,-21 0-15,21 0 16,-21 21-16,0-21 0,21-1 0,-22 1 16</inkml:trace>
  <inkml:trace contextRef="#ctx0" brushRef="#br0" timeOffset="27192.85">17399 5482 0,'0'0'0,"42"0"0,-21 0 0,22 0 0,-22 0 15,21 0-15,1 0 0,-1-21 0,0 21 16,-21 0-16,22-21 0,-1 21 16,-21-21-16,0 21 0</inkml:trace>
  <inkml:trace contextRef="#ctx0" brushRef="#br0" timeOffset="30292.24">25294 5630 0,'0'0'0,"0"-21"16,0 0-16,0 0 0,0 0 0,0 0 15,0-1-15,0 1 0,0 0 16,0 0-16,21 0 16,-21 0-16,21-1 15,-21 1 1,0 42 0,0 1-16,0-1 15,0 0-15,0 21 0,0 1 0,0-22 16,0 21-16,0 22 0,0-22 15,0 0-15,0 1 0,0-1 0,0 0 16,0 22-16,0-22 0,0 0 16,0 1-16,0-1 0,0 0 0,0 1 0,0-1 15,0 0-15,0 1 0,0-1 16,0-21-16,0 22 0,0-22 16,-21 0-16,21 21 0,0-21 0,-21 1 15,21-1-15,-21 0 0,21 0 16,0-42 15,0 0-15,0 0-16,0-1 0,0 1 15,21-21-15,-21 21 0,21 0 0</inkml:trace>
  <inkml:trace contextRef="#ctx0" brushRef="#br0" timeOffset="31784.68">25506 5376 0,'0'0'16,"-21"0"-16,21-21 0,-22 21 15,22-21 1,22 21 31,20 0-32,-21 0-15,0 0 0,22 0 0,-1 0 16,21 0-16,-20 0 0,20 0 0,1 0 16,20 0-16,-20 0 0,21 0 15,-22 0-15,22 0 0,-1 0 0,1 0 16,21 0-16,0 0 0,-22 0 0,22 0 15,0 0-15,0 0 0,0 0 16,-22 0-16,22 0 0,-21 0 0,21 0 16,0 0-16,-22 0 0,22 0 15,0 0-15,-21 0 0,20 0 16,-20 0-16,0 0 0,-22 0 0,22 0 16,-22 0-16,22 0 0,0 0 0,-22 0 15,22 0-15,-22 0 0,22 21 16,0-21-16,-1 0 0,-20 0 0,21 21 15,-22-21-15,22 0 0,-22 0 0,22 22 16,-22-22-16,22 0 0,0 0 16,-1 21-16,1-21 0,0 0 0,-1 0 15,-20 21-15,21-21 0,-1 0 0,-20 0 16,-1 21-16,1-21 16,-1 0-16,22 0 0,-22 0 0,1 21 15,-1-21-15,1 0 0,-1 0 0,22 0 16,-21 0-16,-1 0 0,1 0 15,-1 0-15,1 0 0,-1 0 0,-21 0 16,1 0-16,-1 0 0,0 0 16,1 0-16,-1 0 0,-21 0 0,22 0 15,-22 0-15,0 0 0,0 0 0,0-21 16,0 21-16,1 0 0,-1 0 16,0 0-16,-21 21 62,0 0-46,-21-21-16,0 22 0,21-1 0,-22 0 15,22 0-15,0 21 0,-21-20 0,21 20 16,-21-21-16,21 21 0,0 1 16,-21-22-16,21 21 0,-21 1 0,21-1 15,-21 0-15,21 1 0,0-22 0,0 21 16,0 0-16,0 1 0,0-22 15,-22 21-15,22 1 0,-21-22 0,21 0 16,0 21-16,0-21 0,-21 1 16,21-1-16,-21 0 0,21 0 15,0 0-15,0 0 0,-21 1 0,0-22 16,21 21-16,-22-21 0,22 21 16,0 0-16,-21-21 15,0 21-15,21 0 16,-21-21-16,21 22 15,-21-22-15,0 0 16,-1 21-16,1-21 16,0 0-16,0 21 0,0-21 15,0 0-15,-22 0 0,22 21 0,-21-21 16,21 0-16,-22 0 0,1 0 0,0 0 16,-1 0-16,1 0 0,0 0 15,-22 0-15,22 0 0,-22 0 16,22 0-16,-22 0 0,1 0 0,21 0 15,-22 0-15,1-21 0,-1 21 0,-21 0 16,22 0-16,-1 0 0,-20 0 16,20 0-16,-20-21 0,-1 21 0,21 0 15,-20 0-15,-1 0 0,0-21 0,1 21 16,-22 0-16,21-22 0,-21 1 0,1 21 16,-1-21-16,0 21 0,0 0 15,21 0-15,-20-21 0,20 21 0,-21 0 16,21 0-16,1 0 0,-1 0 15,0 0-15,1 0 0,-1 0 0,22 21 16,-22-21-16,21 0 0,-20 0 0,20 0 16,1 0-16,-1 0 0,1 0 15,-1 0-15,1 0 0,-1 0 0,1 0 16,-1 0-16,1 0 0,-1 0 0,22 0 16,-22 0-16,1 0 0,-1-21 0,22 21 15,-21 0-15,20 0 0,-20 0 16,-1 0-16,1-21 0,-1 21 0,1 0 15,-1 0-15,1 0 0,-1 0 16,1-21-16,-1 21 0,1 0 0,-1 0 0,22 0 16,-22 0-16,22-22 0,0 22 15,-1 0-15,1 0 0,21 0 16,-21 0-16,-1 0 0,22 0 0,-21 0 16,21 0-16,-1 0 0,-20 0 0,21-21 15,0 21-15,0 0 0,-1 0 0,1 0 16,0-21-16,0 21 0,0 0 0,0 0 15,21-21-15,0 0 16,-22 21-16,22-21 0,0-1 0,-21 1 16,21 0-16,0 0 0,0 0 15,0-22-15</inkml:trace>
  <inkml:trace contextRef="#ctx0" brushRef="#br0" timeOffset="32139.78">25696 5334 0,'0'0'0,"21"0"16,1 0-16,-1 0 16,0 0-16,0 0 0,0 0 0,0 0 15,1 0-15,-1 0 0,0 0 0,0 0 16,0 0-16,0 0 15</inkml:trace>
  <inkml:trace contextRef="#ctx0" brushRef="#br0" timeOffset="34716.51">3450 5842 0,'0'0'0,"0"-21"0,-21 0 16,21 0-16,-21-1 0,21 1 0,0 0 15,0 0-15,-21 0 0,21 0 16,-22 21-16,22-22 0,-21 1 16,0 21-1,21 21-15,-21-21 16,21 22-16,-21 20 0,21-21 0,-21 21 15,21-20-15,0 20 16,0 0-16,0 1 0,0 20 0,0-21 16,-22 1-16,1-1 0,21 22 15,-21-22-15,0 0 0,21 22 0,0-22 16,-21 0-16,0 1 0,-1-22 16,22 21-16,0-21 0,-21 1 0,21-1 15,-21 0-15,21 0 0,-21-21 0,0 0 16,0-21-1,21 0-15,-22 0 0,22-1 16,0 1-16,0-21 0,-21 21 16,21-22-16,-21 1 0,21 21 0,0-21 15,0-1-15,-21 22 0,21-21 0,-21 21 16,21-1-16,0 1 0,-21 0 16,21 0-16,0 0 0,21 42 46,0 0-46,0 0 0,0 0 16,-21 1-16,21 20 0,1-21 0,-1 21 16,0-20-16,0-1 0,-21 21 0,21-21 15,0 0-15,1 1 0,-1 20 16,0-42-16,0 21 0,0 0 16,0-21-16,1 0 0,-1 0 0,0 0 15,0 0-15,0 0 0,0 0 0,22 0 16,-22-21-16,0 0 0,0 0 15,0 0-15,-21-1 0,22 1 16,-1-21-16,-21 21 0,21 0 0,-21-22 16,0 22-16,0 0 0,21 0 15,-21 0-15,21-1 0,-21 44 32,0-1-17,0 0-15,0 0 0,0 0 16,0 0-16,0 1 0,0-1 15,0 0-15,0 0 0,0 0 0,0 0 16,0 1-16,0-1 0,-21-21 0,21 21 16,0 0-1,-21-21-15,21-21 47,0 0-47,0 0 0,0-1 16</inkml:trace>
  <inkml:trace contextRef="#ctx0" brushRef="#br0" timeOffset="34916.14">3662 6011 0,'0'-21'15,"0"42"63,21-21-78</inkml:trace>
  <inkml:trace contextRef="#ctx0" brushRef="#br0" timeOffset="35440.21">4043 6117 0,'0'-21'47,"-21"21"0,-1 0-47,22 21 0,-21-21 0,0 21 16,0 1-16,0-22 0,21 21 15,-21-21-15,-1 21 0,1 0 16,21 0-16,0 0 16,0 1-16,0-1 15,21-21 1,1 21-16,-1 0 0,0-21 15,0 0-15,0 21 0,0 0 16,1 1-16,-1-22 0,0 21 16,-21 0-16,0 0 15,0 0 1,-21 0 0,0 1-16,-22-22 0,22 0 15,0 21-15,0-21 0,0 0 16,-1 0-16,1 0 0,0 0 15,0 0-15,0 0 0,0 0 16,21-21-16,-22 21 16,1-22-1,21 1 1,0 0-16,0 0 0,21 0 16,1 0-16</inkml:trace>
  <inkml:trace contextRef="#ctx0" brushRef="#br0" timeOffset="35812.15">4360 5842 0,'0'0'0,"0"-21"15,0 0-15,0 42 47,0 0-47,0 0 0,0 0 0,0 1 16,0-1-16,0 0 0,0 21 15,0-21-15,0 22 0,-21-22 16,21 21-16,0 1 0,0-22 0,-21 21 16,21-21-16,-21 22 0,21-1 15,0-21-15,0 21 0,0-20 0,0-1 16,0 0-16,0 0 0,0 0 0,0 0 15,0 1-15,21-22 16,0 0-16,0 0 16,0 0-16,1 0 15,-1-22-15,-21 1 0,21 0 0,-21 0 16,21 0-16,-21 0 0,0-1 16,0 1-16</inkml:trace>
  <inkml:trace contextRef="#ctx0" brushRef="#br0" timeOffset="36024.33">4297 6117 0,'21'0'32,"0"0"-32,21-21 15,-20 21-15,-1-21 0,21 21 0,-21 0 16,0 0-16,22-21 15,-22 21-15,0 0 0,0 0 0,0-21 16,1 21-16,-22-22 0,21 22 16,0 0-16,-21-21 0</inkml:trace>
  <inkml:trace contextRef="#ctx0" brushRef="#br0" timeOffset="36417.61">6117 5609 0,'0'21'47,"0"1"-31,0-1-16,0 0 0,0 0 0,-21 0 16,21 0-16,0 1 0,0 20 15,0-21-15,0 0 0,-21 0 16,21 1-16,0-1 0,0 0 15,0 0-15,0 0 0,0 0 16</inkml:trace>
  <inkml:trace contextRef="#ctx0" brushRef="#br0" timeOffset="36653.18">5948 6011 0,'-21'0'0,"42"0"47,0 0-47,0 0 16,0 0-16,0 0 0,1 0 15,-1 0-15,0 0 0,0 0 0,0 0 16,0 0-16,1 0 15,-22-21-15,21 21 0,0-21 16,-21 0-16,21 0 16</inkml:trace>
  <inkml:trace contextRef="#ctx0" brushRef="#br0" timeOffset="36887.92">5948 5588 0,'0'-21'0,"21"21"47,0-21-47,0 21 0,0 0 16,1 0-16,-1 0 0,0 0 15,0 0-15,0 0 16,-21-21-16,21 21 16</inkml:trace>
  <inkml:trace contextRef="#ctx0" brushRef="#br0" timeOffset="37481.47">6223 5482 0,'-21'0'0,"42"0"0,-63 0 0,20 0 16,1 0-16,0 0 0,0 0 0,0 0 16,0 0-16,-1 0 0,-20 0 0,21 0 15,0 0-15,-22 21 0,22-21 16,0 22-16,-21-1 0,21 0 0,-1 0 15,1 0-15,0 22 0,0-22 0,0 0 16,0 21-16,21 1 16,0-22-16,0 21 0,-22-21 0,22 22 15,0-22-15,0 21 0,0-21 0,0 22 16,0-22-16,0 0 0,22 0 16,-22 0-16,21 0 0,0 1 0,21-1 15,-21 0-15,1-21 0,-1 0 0,21 21 16,-21-21-16,22 0 0,-1 0 15,-21 0-15,21 0 0,1 0 0,-22 0 16,21-21-16,1 0 0,-22 21 0,0-21 16,21-1-16,-21 22 0,1-21 15,20 0-15,-21 0 0,0 0 16,-21 0-16,21-1 0,-21 1 0,22-21 16,-22 21-16,0-22 0,0 22 15,0-21-15,0 21 0,0-22 0,-22 1 16,1 21-16,0 0 0,0-22 15,0 22-15,0 0 0,-1 0 0,-20 0 16,21 0-16,-21 21 0,20 0 0,-20-22 16,0 22-16,-1 0 0,22 0 15,-21 0-15,21 0 0,-22 0 0,22 0 16,-21 0-16,21 0 0,0 0 0,-1 0 16,1 0-16,0 0 0,0 0 15,21 22-15,-21-22 16,0 21-16</inkml:trace>
  <inkml:trace contextRef="#ctx0" brushRef="#br0" timeOffset="39320.44">10731 6033 0,'0'0'0,"22"0"0,-1 0 15,-21-22-15,0 1 0,21 21 0,-21-21 16,0 0 0,0 0-1,0 0-15,-21 21 16,0 0 0,-1 0-16,1 0 15,0 21-15,21 0 0,-21 0 0,0 0 16,21 0-16,-21 22 0,-1-22 0,22 21 15,0-21-15,-21 22 0,0-1 16,21 0-16,-21 1 0,21-1 0,-21 0 16,21 1-16,0-1 0,0 0 0,0-20 15,0 20-15,0-21 0,0 0 0,21 0 16,0 1-16,0-22 0,0 21 16,22-21-16,-22 0 0,21 0 0,1 0 15,-1 0-15,0 0 0,1-21 0,20 21 16,-21-22-16,22 1 0,-22 0 0,22-21 15,-22 21-15,0-1 16,43-62-16,-43 63 0,-20-22 16,-1 1-16,0 21 0,-21-22 0,0 1 15,0 21-15,-21-21 0,0 20 0,-1-20 16,1 21-16,-21 0 0,0-22 16,-1 22-16,1 21 0,0-21 0,-1 21 15,-20-21-15,20 21 0,1 0 0,0 0 16,-1 0-16,22 21 0,-21 0 15,21 0-15,0 1 0,-1-22 16,22 21-16,0 21 0,0-21 0,0 0 0,0 1 16,22 20-16,-1-21 15,0 21-15,21-20 0,1 20 0,-22 0 16,21 1-16,0-1 0,1 0 0,-1 1 16,-21-1-16,22 0 0,-22 1 0,0-1 15,-21 0-15,0-21 0,0 22 16,0-1-16,0-21 0,0 22 0,-21-22 15,0 21-15,-1-21 0,1 0 0,0 1 16,-21-1-16,21 0 0,-1 0 0,1 0 16,0-21-1,21-21 1,0 0 0,21 0-16,-21-22 0</inkml:trace>
  <inkml:trace contextRef="#ctx0" brushRef="#br0" timeOffset="40752.15">11790 6223 0,'0'0'0,"0"-21"16,-21 21-16,-1 0 15,1 21 1,21 0-16,-21-21 0,21 21 15,0 22-15,0-22 0,0 0 0,0 21 16,0-20-16,0 20 0,0-21 0,0 0 16,0 22-16,0-22 0,0 0 15,0 0-15,0 0 0,21 0 16,0-21-16,1 0 16,-1 0-16,0 0 0,0-21 15,0 0-15,0 0 16,1 0-16,-22 0 0,21-22 0,0 22 15,0 0-15,0-21 0,-21 20 16,21 1-16,-21 0 0,22 0 0,-22 0 16,0 0-16,21 21 0,-21-22 15,21 22-15,-21 22 32,0-1-32,0 0 15,0 0-15,0 0 0,0 0 16,0 22-16,0-22 0,0 0 0,21 0 15,-21 0-15,21 1 0,-21-1 0,21 0 16,1 0-16,-1 0 0,0-21 0,0 0 16,0 21-16,0-21 0,1 0 15,-1 0-15,0 0 0,21 0 0,-21-21 16,1 21-16,20-21 0,-21 0 0,0 21 16,0-21-16,1 0 0,-1-1 15,0 1-15,0-21 0,0 21 0,-21 0 16,21-22-16,1 22 0,-22 0 15,21-21-15,-21 20 0,0 1 0,0 0 16,0 0-16,0 0 0,0 0 16,-21 21-1,-1 0-15,1 0 16,0 21-16,0-21 0,0 21 16,21 0-16,-21 0 0,-1 0 0,1 22 15,0-22-15,21 21 0,0-21 16,-21 22-16,21-22 0,0 21 0,0-21 0,0 1 15,0 20-15,0-21 16,0 0-16,21 0 0,0 1 0,0-1 16,1-21-16,-1 0 0,0 0 15,0 0-15,0 0 0,22 0 0,-22 0 16,42-43-16,-42 43 0,1-21 16,20 0-16,-21 0 0,0 0 15,0-22-15,1 22 0,-1 0 0,0-21 16,0 21-16,0-1 0,0-20 15,-21 21-15,0 0 0,22 21 0,-22-21 16,0-1-16,0 44 31,0-1-15,0 0-16,-22 0 0,22 0 0,0 0 16,0 1-16,0-1 0,0 21 15,-21-21-15,21 0 0,0 1 0,0-1 16,0 0-16,0 0 0,0 0 0,0 0 15,0 1-15,21-22 0,1 0 16,-1 0-16,0 0 16,0 0-16,0-22 15,0 22-15,1-21 0,-1 0 0,0 0 16,0 0-16,0 0 0,0-1 16,1-20-16,-1 21 0,0 0 0,-21-22 15,21 22-15,0 0 0,-21 0 16,21 21-16,-21-21 0,0 42 47,0 0-47,0 0 15,0 0-15,0 1 0,0-1 0,0 0 16,0 0-16,0 0 0,0 0 0,0 1 16,0-1-16,0 0 0,0 0 15,22 0-15,-1-21 0,0 21 16,0-21-1,0 0-15,0 0 0,22 0 16,-22-21-16,0 0 0,0 21 16,0-21-16,1 0 0,-22 0 0,21-1 15,0-20-15,-21 21 0,21 0 16,-21 0-16,0-22 0,0 22 0,21 0 16,-21 0-16,0 0 0,0-1 15,-21 22-15,0 0 16,0 0-16,0 22 15,-1-1-15,1-21 16,21 42-16,-21-21 0,21 0 16,0 1-16,0 20 0,0-21 0,0 21 15,0-20-15,0-1 0,0 0 0,0 0 16,0 0-16,0 0 0,21-21 16,-21 22-16,21-22 0,1 0 0,-1 0 15,0 0-15,0 0 0,0 0 0,0 0 16,22 0-16,-22 0 0,0-22 0,0 22 15,0-21-15,22 0 0,-22-21 0,0 21 16,21-1-16</inkml:trace>
  <inkml:trace contextRef="#ctx0" brushRef="#br0" timeOffset="41053.08">14859 5736 0,'-21'0'31,"21"21"-31,0 1 0,0-1 16,-21 0-16,21 0 0,0 0 15,0 0-15,-22 1 0,22-1 0,0 0 16,0 0-16,0 0 15,0 0-15,0 1 0,0-1 16,0 0-16,0 0 16</inkml:trace>
  <inkml:trace contextRef="#ctx0" brushRef="#br0" timeOffset="41300.62">14626 6138 0,'0'0'0,"0"22"15,0-1 1,21-21 0,0 0-1,1 0-15,-1 0 0,0 0 0,0 0 16,0 0-16,0 0 0,1 0 15,-1 0-15,0 0 16,0 0-16,-21-21 16,21 21-16,-21-22 0,0 1 15,21 21-15,-21-21 0,0 0 16</inkml:trace>
  <inkml:trace contextRef="#ctx0" brushRef="#br0" timeOffset="41528.73">14690 5863 0,'-22'0'0,"44"0"47,-1 0-47,0 0 16,0-21-16,0 21 15,0 0-15,1 0 0,-1-21 16,0 21-16,0 0 16,-21-21-16,21 0 0,0 21 0</inkml:trace>
  <inkml:trace contextRef="#ctx0" brushRef="#br0" timeOffset="42141.78">15028 5567 0,'0'0'0,"0"-21"0,-21 21 0,0 0 16,0 0-16,0-21 0,-1 21 16,1 0-16,0 0 15,0 0-15,0 0 0,0 0 0,-1 0 16,1 0-16,0 21 0,0 0 0,0-21 15,0 21-15,-1 0 0,-20 0 16,21 1-16,0-1 0,-22 21 0,22-21 16,0 0-16,-21 1 0,21 20 0,-1-21 15,1 21-15,21-20 0,-21-1 0,21 21 16,-21-21-16,21 0 16,0 22-16,0-22 0,0 0 0,0 0 15,0 0-15,0 1 0,21-1 0,0 0 16,0 0-16,22 0 0,-22 0 15,0 1-15,0-22 0,0 0 16,22 21-16,-1-21 0,-21 0 0,22 0 16,-1 0-16,0 0 0,1 0 0,-1 0 15,-21 0-15,21 0 0,-20-21 0,20-1 16,-21 22-16,0-21 0,0 0 0,22 0 16,-22 0-16,0 0 0,0-1 15,-21 1-15,21 0 0,-21-21 0,0 21 16,22-22-16,-22 1 0,0 0 15,0-1-15,0 1 0,-22 21 0,1-22 16,0 1-16,0 0 0,-21 21 16,20-1-16,-20-20 0,21 21 0,-21 0 15,20 21-15,-20 0 0,21-21 0,-21 21 16,20 0-16,-20 0 0,21 0 0,0 21 16,-22 0-16,22 0 0,0 0 15,0 0-15,-21 1 0,20 20 0,1-21 16,0 21-16,-21-20 0,21 20 0,-1-21 15,1 0-15,0 0 0,0 1 16,0-1-16,0-21 0,-1 21 16</inkml:trace>
  <inkml:trace contextRef="#ctx0" brushRef="#br0" timeOffset="44588.21">18754 6117 0,'21'0'0,"0"0"15,0 0-15,0 0 0,0 0 16,1-21-16,-1 21 0,21-21 0,-21 21 16,22-21-16,-22 0 0,21 21 0,-21-22 15,0 1-15,1 0 0,-1 21 0,0-21 16,-21 0-16,0 0 0,0-1 16,0 1-16,-21 21 15,-22 0-15,22 0 0,-21 0 0,21 0 16,-22 0-16,1 21 0,0-21 15,-1 22-15,1-1 0,0-21 0,21 21 16,-22 0-16,22 0 0,21 0 16,0 1-16,0-1 0,0 0 15,0 0-15,21 0 0,0 0 16,1 1-16,-1-22 0,21 21 0,-21 0 16,0 0-16,22 0 0,-22 0 0,0-21 15,21 22-15,-20-1 0,-1 0 0,0 0 16,-21 0-16,21 0 0,-21 1 15,0-1-15,0 0 0,0 0 0,0 0 16,-21 0-16,0 1 0,0-1 16,-22-21-16,22 21 0,-21-21 0,21 0 15,-22 0-15,22 0 0,0 0 16,-21 0-16,20 0 0,1-21 16,0 21-16,0-21 0,0-1 0,0 1 15,-1 0-15,1 0 0,21-21 0,0 20 16,0 1-16,-21 0 0,21 0 0,-21 0 15,21 0-15,0 42 32,0 0-17,0 0-15,21 0 0,-21 0 0,21 1 16,0-1-16,-21 21 0,22-21 16,-1 0-16,0 1 0,0 20 15,0-21-15,0 0 0,1 0 0,-1-21 16,0 22-16,0-22 0,21 0 15,-20 0-15,-1 0 0,21 0 16,-21 0-16,22 0 0,-1 0 0,0-22 16,22 22-16,-22-21 0,0 0 0,1 0 15,-1 0-15,0 0 0,1-1 0,-1 1 16,-21-21-16,0 21 0,1-22 16,-1 22-16,0 0 0,-21-21 0,0 21 15,0-1-15,0 1 0,0 0 16,-21 21-16,0-21 0,-1 21 0,1 0 15,0 0-15,0 0 0,0 21 16,0 0-16,-1-21 0,1 21 0,0 22 16,0-22-16,0 0 0,21 21 15,0-20-15,-21 20 0,21-21 0,0 21 16,0-20-16,0-1 0,0 21 0,21-21 16,0 0-16,-21 1 0,21-1 15,21-21-15,-20 21 0,-1-21 0,21 0 16,0 0-16,-20 0 0,20 0 0,0 0 15,1-21-15,-22 21 0,21-21 0,0-1 16,-20 1-16,20-21 0,-21 21 16,0-22-16,22 1 0,-22 21 0,0-21 15,0-1-15,0 1 0,0 0 0,1-1 16,-1 1-16,0 0 0,0-1 0,0 1 16,0 0-16,1-1 15,-22 1-15,0 21 0,0 0 0,0-22 16,21 22-16,-21 0 0,0 0 15,-21 42 1,21 0 0,-22 0-16,22 22 0,0-22 0,-21 21 15,0-21-15,21 22 0,-21-1 0,21 0 16,0 1-16,-21-1 0,21 0 16,-21 1-16,21-1 0,0 21 0,0-20 15,0-1-15,0 0 0,0-20 16,0 20-16,0 0 0,0-21 0,21 1 15,-21-1-15,21 0 0,0 0 16,0-21-16,-21 21 0,21-21 16,1 0-16,-1 0 0,0 0 0,0-21 15,0 21-15,0-21 0,1 21 16,-1-21-16,-21 0 0,21-1 0,0 1 16,0 0-16,-21-21 0,0 21 15,21-22-15,-21 22 0,0 0 0</inkml:trace>
  <inkml:trace contextRef="#ctx0" brushRef="#br0" timeOffset="44772.15">20108 6244 0,'0'0'0,"-21"0"0,42 0 47,0 0-47,1 0 0,-1 0 16,0 0-16,0 0 0,0 0 0,0 0 15,1 0-15,-1 0 0,21-21 16,-21 21-16,0-21 0,22 0 0,-1 0 16,0-1-16,1 1 0</inkml:trace>
  <inkml:trace contextRef="#ctx0" brushRef="#br0" timeOffset="45089.06">21992 5800 0,'0'0'16,"0"-43"-16,0 65 46,0-1-46,0 0 0,0 0 0,0 0 16,0 0-16,0 1 0,0-1 0,0 0 16,0 21-16,-21-21 0,21 1 15,0-1-15,0 0 0,0 0 16,-21 0-16,21 0 0,0 1 16</inkml:trace>
  <inkml:trace contextRef="#ctx0" brushRef="#br0" timeOffset="45313.65">21738 6202 0,'0'0'0,"21"0"31,0 0-15,1 0-16,-1 0 0,0 0 0,0 0 15,0 0-15,0 0 0,22 0 0,-22 0 16,0 0-16,0 0 0,0 0 16,1 0-16,-1 0 0,-21-21 15,21 21-15,-21-21 16,0-1-16,21 22 0,-21-21 0</inkml:trace>
  <inkml:trace contextRef="#ctx0" brushRef="#br0" timeOffset="45532.24">21823 5821 0,'0'0'0,"-21"0"16,42 0 15,0 0-31,0 0 15,0 0-15,0 0 0,1 0 0,-1 0 16,0 0-16,0-21 0,0 21 16,0 0-16,1-21 0,-1 21 15,0 0-15</inkml:trace>
  <inkml:trace contextRef="#ctx0" brushRef="#br0" timeOffset="46104.2">22161 5482 0,'0'0'0,"-21"-21"0,0 21 0,0-21 16,0 21-16,0 0 0,-1 0 16,1 0-16,0 0 0,0 0 0,0 0 15,-22 0-15,22 0 0,0 0 0,-21 21 16,21-21-16,-1 21 0,-20 0 15,0 22-15,21-22 0,-1 21 0,-20-21 16,21 22-16,0-1 0,0 0 0,-1 1 16,1-1-16,0 0 0,0 1 15,21-1-15,-21 0 0,21-20 16,0 20-16,0 0 0,0-21 0,0 22 16,0-22-16,21 0 0,0 0 0,0 22 15,22-22-15,-22 0 0,0-21 0,21 21 16,-21 0-16,22-21 0,-1 0 15,0 0-15,1 0 0,-1 0 0,0 0 16,1 0-16,-1 0 0,-21-21 0,22 21 16,-22-21-16,21 0 0,-21 0 15,22-1-15,-22 1 0,0 0 0,21 0 16,-21-21-16,1 20 0,-1-20 0,-21 0 16,21-1-16,-21 1 0,21 0 15,-21-22-15,0 22 0,0 0 0,0-1 16,-21 1-16,0 0 0,0-1 0,-1 1 15,-20 21-15,21-22 0,-21 22 16,20 0-16,-20 0 0,0 21 16,21 0-16,-22 0 0,22 0 0,-21 0 15,-1 0-15,22 0 0,-21 0 0,21 21 16,-22 0-16,22 0 0,-21 1 16,21-1-16,0 0 0,-22 21 0,22-21 15,0 22-15,0-22 0,0 0 0,21 0 16,0 0-16,0 1 0,0-1 0</inkml:trace>
  <inkml:trace contextRef="#ctx0" brushRef="#br0" timeOffset="46780.52">27241 5948 0,'0'0'15,"0"-64"1,0 43-16,-21 21 15,21 21 1,0 1-16,0-1 16,0 21-16,0-21 0,0 22 15,0-1-15,0 0 0,0 22 0,0-22 16,0 0-16,0 1 0,0-1 0,0 0 16,0 1-16,0-1 0,0-21 15,0 22-15,0-22 0,-21 0 0,21 0 16,-21 0-16,21 0 0,0 1 0,0-1 15,-21-21 1,21-21 0,-21-1-16,21-20 0,0 21 15</inkml:trace>
  <inkml:trace contextRef="#ctx0" brushRef="#br0" timeOffset="47332.32">27072 6202 0,'-21'-42'0,"42"84"0,-63-106 0,42 22 16,0 21-16,0 0 0,0 0 15,0-22-15,0 22 0,0 0 16,0 0-16,0 0 0,21-1 0,0 22 16,0-21-16,0 21 0,22 0 15,-22 0-15,21 0 0,-21 0 0,22 0 16,-1 0-16,-21 0 0,22 21 16,-1 1-16,-21 20 0,0-21 0,0 21 15,1-20-15,-1 20 0,-21 0 16,21-21-16,-21 22 0,0-1 0,0-21 15,0 22-15,0-1 0,0-21 16,0 21-16,0-20 0,0-1 0,0 0 16,-21 0-16,21 0 0,-21-21 15,21-21 17,0 0-32,0 0 0,0 0 0,0-1 15,21-20-15,0 21 0,-21-21 16,21-1-16,0 1 0,0 0 0,1-1 15,-1 1-15,21 0 0,-21-1 0,22 1 16,-22 0-16,21-1 16,-21 22-16,22-21 0,-22 21 0,21 21 0,0 0 15,1 0-15,-22 0 0,21 0 16,-21 21-16,1 21 0,-1-21 16,0 22-16,0-1 0,0 0 0,-21 1 15,0 20-15,0-21 0,0 1 0,0-1 16,0 0-16,0 22 0,-21-43 15,0 21-15,0 1 0,21-1 0,-21-21 16,-1 0-16,22 1 0,0-1 0,0 0 16,-21-21-16,21 21 0,-21-21 15,21 21 1,0-42 0,0 0-1,0 0-15</inkml:trace>
  <inkml:trace contextRef="#ctx0" brushRef="#br0" timeOffset="48124.85">28808 6329 0,'0'-21'0,"0"42"0,21-42 0,-21 0 15,0-1-15,0 1 0,0 0 16,0 0-16,-21 21 15,0-21-15,-1 21 16,1 0-16,0 0 0,0 0 0,-21 0 16,20 0-16,-20 21 0,0 0 0,21 0 15,-22 0-15,1 1 0,0-1 16,-1 21-16,22-21 0,-21 22 0,21-22 16,-1 0-16,1 21 0,21-21 0,0 1 15,0-1-15,0 0 0,0 0 16,0 0-16,21-21 0,1 0 15,-1 0-15,0 0 0,0 0 0,21 0 16,-20 0-16,-1 0 0,0 0 16,21-21-16,-21 0 0,1 21 15,20-21-15,21-64 16,-20 64-16,-22-21 0,0 20 0,0-20 16,-21 21-16,21 0 0,1 0 15,-22 42 1,0 0-1,0 0-15,0 0 0,0 0 16,0 1-16,0 20 0,0-21 0,0 0 16,0 0-16,0 1 0,0-1 0,0 0 15,21-21-15,0 21 0,0-21 16,0 0-16,22 0 0,-22 0 16,0 0-16,21 0 0,-21 0 15,22 0-15,-22 0 0,0-21 16,21 0-16,-20 0 0,-1-1 0,0 1 15,0 0-15,0 0 0,0-21 0,1 20 16,-1 1-16,-21 0 0,0 0 16,0 0-16,21 0 0,-21-1 0,0 44 31,0 20-15,-21-21-16,0 0 0,21 22 0,-22-1 15,1 0-15,0 1 0,0-1 16,0 0-16,21 1 0,-21-1 0,-1 21 15,1-20-15,0-1 0,21 0 16,-21 1-16,21 20 0,-21-20 0,21-1 16,0 0-16,-21 1 0,-1-1 0,22-21 15,-21 21-15,21-20 0,-21-1 16,21 0-16,0 0 0,0 0 0,0 0 16,0-42 15,21-21-16,0 21-15,1-22 0,20 22 0,-21-21 0,0 0 16</inkml:trace>
  <inkml:trace contextRef="#ctx0" brushRef="#br0" timeOffset="48425.79">29316 6604 0,'0'-42'16,"0"84"-16,0-148 0,21 64 0,-21 0 0,0-1 0,0 1 15,21 21-15,-21-22 0,21 22 16,-21 0-16,21-21 0,1 21 0,-1 21 15,0-22-15,0 22 0,0 0 0,0 0 16,1 0-16,-1 0 0,0 0 16,0 0-16,0 22 0,0-1 0,1 0 15,-1 0-15,0 0 0,-21 0 0,0 22 16,0-22-16,0 0 16,0 43-16,0-43 0,-21 0 15,0 0-15,-1 0 0,1 0 0,0-21 16,-21 22-16,21-22 0,-1 0 15,1 21-15,0-21 0,0 0 16,21-21 15,21-1-31,-21 1 0,21 0 16,0 0-16</inkml:trace>
  <inkml:trace contextRef="#ctx0" brushRef="#br0" timeOffset="48781.63">30840 5630 0,'0'0'0,"0"-21"0,0 0 16,0 0-16,-21 21 0,21-21 15,-22 21-15,1 0 16,21 21-16,-21 0 16,21 0-16,-21 0 0,21 22 15,0-22-15,0 0 0,-21 21 16,21-20-16,-21 20 0,21-21 0,-22 0 16,22 0-16,0 22 0,0-22 0,0 0 15,-21 0-15,21 0 16,0 1-16,0-1 0,21-21 47</inkml:trace>
  <inkml:trace contextRef="#ctx0" brushRef="#br0" timeOffset="49016.69">30586 6054 0,'0'0'0,"-21"0"0,-1 0 0,1 0 15,21 21 1,0 0-16,0 0 31,21-21-31,1 0 0,-1 0 16,0 0-16,0 0 0,0 0 16,0 0-16,1 0 0,-1 0 0,0 0 15,0 0-15,0 0 0,0 0 16,-21-21-1,22 21-15,-1-21 0,-21 0 16,21 21-16,-21-21 0,21 21 0,-21-22 16,0 1-16</inkml:trace>
  <inkml:trace contextRef="#ctx0" brushRef="#br0" timeOffset="49264.23">30649 5715 0,'-21'0'0,"42"0"0,-63-21 0,21 21 16,42 0 31,0 0-47,0 0 0,0 0 16,1 0-16,-1 0 0,0 0 0,21 0 15,-21 0-15,1 0 0,-1 0 16,21 0-16,-21 0 0,0 0 0,1-21 15,-1 21-15,0 0 0,-21-21 0,21 21 16,0 0-16,0-22 0</inkml:trace>
  <inkml:trace contextRef="#ctx0" brushRef="#br0" timeOffset="49844.16">31115 5419 0,'0'-21'16,"0"42"-16,-21-42 0,0-1 0,-22 1 16,22 21-16,0 0 0,0 0 0,-22-21 15,22 21-15,-21 0 0,21 0 0,-22 0 16,1 0-16,21 0 0,-21 21 16,20-21-16,-20 21 0,0 1 0,-1-1 15,22 0-15,-21 0 0,0 0 0,-1 0 16,1 22-16,21-1 15,-22 0-15,22 1 0,-21-22 0,21 21 16,0 1-16,-1-1 0,22 0 0,0-21 16,0 22-16,0-22 0,0 0 15,0 21-15,0-20 0,0-1 0,22 0 16,-1 0-16,0 0 0,0 0 16,21 1-16,-20-22 0,-1 21 0,21-21 15,0 0-15,-20 0 0,20 0 0,0 0 16,1 0-16,-1 0 0,-21 0 15,21 0-15,1 0 0,-1 0 0,-21-21 16,22-1-16,-22 1 0,21 21 16,0-42-16,-20 21 0,20 0 15,-21-1-15,0-20 0,22 0 0,-22-1 16,-21 1-16,21 0 0,-21-1 16,0 1-16,0 0 0,0-1 0,0 1 15,-21 0-15,0-1 0,-1 1 0,-20 21 16,0-21-16,21 20 0,-22 1 15,1 0-15,0 0 0,20 21 0,-20 0 16,21 0-16,-21 0 0,20 0 16,1 0-16,0 0 0,0 21 0,-21-21 15,20 21-15,1 0 0,0 1 16,21-1-16,-21 0 0,0-21 16,0 21-16,-1 0 0,1 0 0,21 1 15,-21-22-15,0 21 0,21 0 16,-21 0-16</inkml:trace>
  <inkml:trace contextRef="#ctx0" brushRef="#br1" timeOffset="73741.25">5524 5292 0,'0'0'0,"-21"0"0,21 21 0,-21-21 15,0 21-15,0-21 16,0 21-16,-22 0 16,43 1-16,-21-22 15,0 0-15,0 21 0,0-21 16,-1 0 0,22-21 15,22 21-16,-1-22-15,0 22 0,0-21 16,0 21-16,22-21 0,-1 21 16,0-21-16,1 21 0,-1-21 0,0 21 15,22-21-15,-22-1 0,22 22 16,-1-21-16,1 0 0,-22 0 0,21 0 16,1 0-16,-1-1 0,1 1 0,21 0 15,-22 0-15,22 0 0,-22 0 16,22-1-16,-22 1 0,22 0 0,-21-21 15,20 21-15,-20-1 0,-1 1 0,1 0 16,-1 0-16,-20 0 0,20-22 16,-21 22-16,22 0 0,-22 0 0,22 0 15,-22 0-15,0-1 0,64-20 16,-42 21-16,-22 21 0,22-21 16,-22 0-16,21-1 0,-20 1 15,-1 0-15,0 0 0,1 0 0,20 21 16,-20-21-16,-22-1 0,21 1 0,0 0 15,1 0-15,-1 0 0,0 0 16,1-1-16,-1 22 0,0-21 0,1 0 16,-1 0-16,0 0 0,1 0 0,-1-1 15,22 1-15,-22 21 0,0-21 16,1 0-16,20-21 0,-21 42 16,1-22-16,-1 1 0,0 0 0,-20 21 15,20-21-15,0 0 0,-21 0 16,22 21-16,-22-22 0,21 1 15,-21 0-15,22 0 0,-1 0 0,-21 21 16,22-21-16,-1-1 0,0 1 0,1 21 16,-1-21-16,0 0 0,1 0 15,-1 21-15,0-21 0,1-1 0,20 1 16,-21 0-16,1 0 0,-1 0 0,22 0 16,-22-1-16,0 1 0,1 0 15,-1 0-15,0 0 0,-21 0 0,22-1 16,-22 1-16,21 0 0,-21 0 0,22 21 15,-22-21-15,0 0 0,0-1 16,0 1-16,22 21 0,-22-21 16,0 21-16,0-21 0,22 21 0,-22 0 15,21-21-15,0 21 0,-20 0 16,20 0-16,0-21 0,-21 21 0,22-22 16,-22 22-16,0 0 0,0 0 0,0-21 15,1 21 1,-1 0-16,-21-21 31,21 21-15,-21-21 31,-21 21-16,0 0-31,-1 0 0,1 0 15,-21 0-15,21 0 0,0 0 16,-22 0-16,1 21 0,21-21 0,-22 0 16,1 0-16,0 21 0,21-21 0,-22 0 15,1 0-15,21 0 0,-22 0 0,22 0 16,0 0-16,0 21 0,0-21 16,42 0 46,0 0-62,0-21 16,0 21-16,1 0 0,-1 0 15,0-21-15,0 21 0,21 0 0,-20 0 16,-1 0-16,0-21 0,0 21 0,0 0 16,0 0-16,1 0 0,-1 0 0,0 0 15,-21 21 16,0 0-31,0 0 16,0 1 0,0-1-16,0 0 0,-21 0 15,21 0-15,-21 0 0,21 1 0,-22-1 16,22 0-16,-21-21 0,21 21 16,0 0-16,0 0 0,-21-21 0,21 22 15,-21-22-15,21 21 16</inkml:trace>
  <inkml:trace contextRef="#ctx0" brushRef="#br1" timeOffset="74552.25">13504 3090 0,'0'0'0,"0"-21"0,0 0 16,0 0-1,-21 21 17,0 0-17,21 21-15,-21 0 0,21 0 16,-21 1-16,21-1 15,-22 21-15,1-21 0,21 22 0,-21-1 16,0 0-16,21 1 0,-21-1 0,0 0 16,21 1-16,0-1 0,-22 0 0,1 1 15,21-1-15,-21 21 0,21-20 16,0-1-16,-21 0 0,0 22 16,21-1-16,-21-20 0,21 20 0,0-20 15,-22 20-15,1 1 0,21-22 16,-21 21-16,0-20 0,21-1 0,0 22 15,-21-22-15,0 0 0,-1 1 0,22 20 16,0-21-16,-21 1 0,0-1 0,21 0 16,-21 1-16,21-1 0,0 0 15,-21-20-15,21 20 0,-21 0 16,21-21-16,-22 22 0,22-1 0,0-21 16,0 0-16,0 22 0,-21-22 15,21 0-15,-21 0 0,21 0 16,0 1-16,0-1 15,0-42 32,0-1-47,0 1 0,0-21 0,21 21 16,-21-22-16,21 1 0</inkml:trace>
  <inkml:trace contextRef="#ctx0" brushRef="#br1" timeOffset="75238">13377 3048 0,'-21'0'31,"0"0"-16,0 0-15,0 21 16,-1 0-16,1-21 0,0 22 16,-21-1-16,21 0 0,-22 0 0,1 0 15,21 22-15,-22-22 0,1 0 16,21 0-16,0 21 0,0-42 0,-1 22 16,22-1-16,0 0 15,0-42 16,22 21-31,-1-21 0,0-1 0,0 1 16,0-21-16,0 21 0,1-22 16,-1 22-16,0-21 0,21 21 0,-21-22 15,22 22-15,-22-21 0,0 21 0,0 0 16,22-1-16,-22 1 0,0 21 16,-21-21-16,21 21 0,0 0 0,0 0 15,1 0-15,-1 21 0,0-21 16,0 21-16,0 1 0,0-1 15,1 0-15,-22 0 0,21 21 16,0-20-16,0-1 0,0 21 0,0-21 0,1 22 16,-22-22-16,21 21 0,0-21 15,0 0-15,-21 1 0,21 20 16,0-21-16,-21 0 0,22 0 0,-22 1 16,21-1-16,-21 0 0,0 0 15,21-21 16</inkml:trace>
  <inkml:trace contextRef="#ctx0" brushRef="#br1" timeOffset="76117.78">16870 2773 0,'-21'0'0,"21"21"15,-22 0 1,22 0-16,-21 1 0,0-1 16,21 0-16,0 0 0,-21 21 0,0-20 15,0 20-15,21-21 0,-22 21 0,1-20 16,0 20-16,21-21 0,-21 0 16,21 0-16,-21 22 0,21-22 15,-21-21-15,21 21 0,0 0 16,0-42 15,0 0-31,21 21 0,-21-42 0,21 20 16,0 1-16,-21-21 0,0 21 0,21-22 15,0 22-15,-21-21 0,0 0 16,22 20-16,-22-20 0,21 21 16,0 0-16,-21 0 0,0-1 0,21 1 0,0 21 15,22 0 1,-22 0-16,0 0 15,0 21-15,0 1 0,0-1 0,1 0 16,-1 0-16,0 0 16,0 0-16,0 1 0,0-22 0,1 21 15,-1 0-15,0-21 0,0 21 0,0-21 16,0 21-16,1-21 16,-1 21-16,0-21 15,0 0 1</inkml:trace>
  <inkml:trace contextRef="#ctx0" brushRef="#br1" timeOffset="76740.17">17081 2942 0,'0'0'0,"-21"0"0,0 0 31,21 21 0,0 1-31,0-1 0,0 0 16,0 0-16,21-21 0,0 42 0,-21-20 16,0-1-16,22 0 15,-22 0-15,21 21 0,0-20 0,-21-1 16,21 21-16,0 0 0,-21-20 0,21 20 15,1-21-15,-1 21 0,0 1 16,0-22-16,0 21 0,22 1 0,-22-22 16,0 21-16,21 0 0,-21-20 0,1 20 15,20-21-15,-21 21 0,21 1 0,-20-1 16,-1-21-16,21 22 0,-21-1 16,22 0-16,-22 1 0,0-1 15,0 0-15,0 1 0,0-1 0,22 0 16,-43 1-16,21-1 0,0-21 15,0 21-15,0 1 0,-21-22 0,22 21 16,-1-21-16,-21 22 0,0-22 0,21 0 16,-21 21-16,21-20 0,-21-1 0,0 0 15,0 21-15,0-21 0,0 1 16,0-1-16,0 0 0,0 0 0,0 0 16,21 0-16,-21 1 0,0-1 15,21 0-15,-21 0 0,0 0 16,22-21-16,-22 21 0,21 1 0,-21-1 15,21-21-15,-21 21 16,0 0-16,0 0 16,21 0-16,-21 1 15,0-1-15,0 0 16,0-42 31,21 0-47,-21-1 0,21 1 15,-21 0-15,22-21 0</inkml:trace>
  <inkml:trace contextRef="#ctx0" brushRef="#br1" timeOffset="77548.05">17843 2709 0,'0'0'0,"0"-42"15,-21 42-15,21-21 0,-21 21 16,21 21 15,0 0-31,0 0 16,0 1-16,0-1 0,0 0 0,0 0 15,0 0-15,0 0 0,0 1 16,0-1-16,21 0 0,-21 0 0,0 0 16,0 0-16,0 1 0,0-44 62,21 1-62,-21 0 16,0 0-16,0-21 0,0 20 0,0 1 15,0-21-15,22 21 0,-22-22 0,0 22 16,21 0-16,-21 0 0,0 0 16,21 21-1,0 0-15,0 0 16,0 21-16,1 0 0,-1 0 16,0 0-16,0 1 0,0-22 15,0 21-15,1 0 16,-1-21-16,0 21 0,0-21 0,0 0 15,-21 21-15,21-21 0,-21-21 63,-21 21-63</inkml:trace>
  <inkml:trace contextRef="#ctx0" brushRef="#br1" timeOffset="79080.5">17928 2688 0,'-21'0'0,"0"0"16,21 21 62,21 1-62,0-1-16,0 0 15,0-21-15,1 21 0,20-21 16,-21 21-16,21 0 0,-20-21 16,20 22-16,0-1 0,1 0 15,-1-21-15,0 21 0,1 0 0,-1 0 16,0 1-16,22-22 0,-22 21 0,0 0 15,1 0-15,-1 0 0,0 0 16,1 1-16,-1-22 0,0 21 0,1 0 16,-1 0-16,0 0 0,1-21 0,-1 21 15,0 1-15,1-1 0,-1 0 16,22-21-16,-22 21 0,21 0 0,-20 0 16,20 1-16,1-22 0,-1 21 0,-20 0 15,20 0-15,1 0 16,-22-21-16,21 21 0,-20 1 0,-1-1 0,22 0 15,-22-21-15,0 21 0,64 21 16,-64-42-16,1 22 16,20-1-16,-20-21 0,-1 21 0,21 0 15,-20-21-15,20 21 0,1 0 0,-22-21 16,22 22-16,-1-1 0,-21-21 16,22 21-16,-22 0 0,22-21 0,-22 21 15,22 0-15,-22 1 0,21-22 0,-20 21 16,20 0-16,-20-21 0,20 21 15,-21 0-15,22-21 0,-22 21 0,1 1 16,20-22-16,-21 21 0,1 0 0,-1 0 16,22-21-16,-22 21 0,0 0 15,1-21-15,-1 22 0,0-1 16,22-21-16,-22 21 0,0 0 0,1-21 16,20 21-16,-20 0 0,-1-21 0,0 22 15,22-22-15,-22 21 0,0-21 16,1 21-16,-1 0 0,0-21 0,1 21 15,-1-21-15,0 0 0,1 21 0,-1-21 16,0 22-16,1-1 0,-1-21 16,-21 21-16,22-21 0,-1 21 0,0-21 15,1 21-15,-22 0 0,21-21 0,0 22 16,-20-22-16,20 21 0,0-21 16,-21 21-16,22-21 0,-1 21 15,-21-21-15,22 21 0,-1-21 0,0 0 16,-21 21-16,22-21 0,-22 22 0,0-22 15,21 0-15,-20 21 0,-1-21 16,21 0-16,-21 21 0,22-21 0,-22 21 16,0-21-16,21 0 0,-21 21 0,1-21 15,-1 21-15,0-21 0,0 0 16,0 22-16,0-22 0,1 0 16,-1 21-16,0-21 15,0 0-15,-21 21 16,21-21-16,0 0 0,1 21 15,-1-21-15,0 0 16,0 21-16,0-21 0,0 0 0,1 21 16,-1-21-16,0 22 15,0-22-15,0 0 0,0 21 0,1-21 16,-22 21-16,21-21 0,0 0 0,0 0 16,0 21-16,0-21 0,1 0 15,-1 21-15,0-21 16,0 0-16,-21 21 0,21-21 0,0 0 15,1 22-15,-1-22 0,0 0 16,0 0-16,0 21 16,0-21-16,1 0 15,-1 0-15,0 21 0,0-21 16,0 0-16,0 0 16,-21 21-16,22-21 15,-1 0-15,-21 21 0,21-21 16,0 0-16,-21 21 15,21-21-15,0 0 0,-21 22 16,22-22-16,-1 0 16,0 0-16,-21 21 0,21-21 15,0 0-15,-21 21 0,21-21 16,1 0 0,-1 21-1,0-21 1,0 0-16,-21 21 0,21-21 15,0 0 1,-21 21-16,22-21 0,-1 0 16,-21 22-16,21-22 15,0 0 1,-21 21-16,0 0 31,21-21-31,0 0 31,-21 21-15,0-42 47</inkml:trace>
  <inkml:trace contextRef="#ctx0" brushRef="#br2" timeOffset="95716.32">593 9652 0,'0'-21'31,"21"0"1,0 21-17,-21-21-15,0-1 31,0 1-15,0 0-16,0 0 16,0 0-1,0 0 17,0 42 30,0 0-62,-21-21 0,21 21 16,0 0-16,0 0 15,0 1-15,0-1 0,0 0 16,0 0-16,0 0 0,-21 0 16,21 1-16,0 20 0,-22-21 15,22 0-15,0 22 0,0-22 0,0 21 16,-21-21-16,21 22 0,-21-1 0,21-21 15,0 21-15,-21-20 0,21 20 16,0-21-16,0 21 0,0-20 0,0 20 16,0-21-16,0 21 0,0-20 15,0 20-15,0-21 0,0 21 0,0-20 16,0-1-16,0 21 0,0-21 16,0 0-16,0 1 15,21-1-15,-21 0 16,21-21-1,-21-21 1,0 0-16,0-1 16,0 1-16,0 0 0,21 0 0,-21-21 15,22 20-15,-22-20 0,21 0 16,-21-1-16,0 1 0,21 0 0,-21-1 16,21 1-16,-21 0 0,0-1 15,21 1-15,-21 0 0,0-1 0,21 1 16,-21 0-16,0-1 0,0 1 15,0 0-15,0 21 0,0-22 16,0 22-16,0 0 0,0-21 16,0 20-16,0 1 0,0 0 15,22 21-15,-22-21 16,21 21 62,-21 21-78,21-21 16,0 0-16,-21 21 15,21 0-15,0-21 16,1 0-16,-1 0 0,0 0 16,21 22-16,-21-22 0,22 0 15,-22 0-15,21 0 0,1 0 0,20 0 16,-21 0-16,22 0 0,-1 0 15,1 0-15,-1 0 0,1 0 0,-1 0 16,1 0-16,21 0 0,-22 0 16,1 0-16,-1 0 0,22 0 0,-1 0 15,1 0-15,0 0 0,-1 0 16,1 0-16,21 0 0,-21 0 16,-22 0-16,22 0 0,-22 21 0,22-21 15,-22 0-15,-20 0 0,20 0 16,1 0-16,-1 0 0,-20 0 0,20 21 15,1-21-15,-22 0 0,21 0 16,1 0-16,-22 0 0,22 0 0,-22 0 16,0 0-16,1 0 0,-1 0 0,0 0 15,1 0-15,-22 0 0,21 0 16,-21 0-16,22 21 0,-22-21 0,0 0 16,0 0-16,22 0 0,-22 0 0,0 0 15,0 0-15,0 0 16,-21 21 31,0 0-32,0 1-15,0-1 16,0 0-16,0 0 16,0 0-16,0 0 0,-21 1 15,21-1-15,-21 0 0,21 0 0,-21 0 16,21 0-16,0 1 0,0-1 15,0 21-15,0-21 0,-21 0 0,21 1 16,0-1-16,0 21 0,0-21 16,0 22-16,0-22 0,0 21 15,0-21-15,0 22 0,0-1 0,0 0 16,0 1-16,0-1 0,0-21 0,0 21 16,0 1-16,0-22 0,0 0 15,0 21-15,0-20 0,0-1 0,-22 0 16,22 0-16,0 0 0,0 0 0,-21 1 15,0-1-15,21 0 0,0 0 16,-21-21-16,0 21 16,0-21-1,21 21-15,-22-21 0,1 0 0,0 0 16,0 0-16,0 22 16,0-22-16,-1 0 0,1 0 15,0 0-15,0 0 0,0 0 0,0 0 16,-1 0-16,-20 0 0,0 0 0,21 0 15,-22 0-15,1 21 0,-22-21 16,22 0-16,-21 0 0,20 0 0,-20 0 16,-1 0-16,1 0 0,-1 0 0,1 0 15,-1 0-15,1 0 0,-22 0 0,22 0 16,-22 0-16,21 0 0,-20 0 16,20 0-16,-20 0 0,20 0 0,-21 0 15,1 0-15,20 0 0,-20 0 16,-1 0-16,0 0 0,1 0 15,-1 0-15,0 0 0,22 0 0,-1-21 16,1 21-16,-1 0 0,22 0 16,-22 0-16,22 0 0,-21 0 0,20 0 15,-20 0-15,-1 0 0,1 0 16,-1 0-16,1 0 0,-22 0 0,22 0 16,-22 0-16,21 0 0,1 0 15,-1 0-15,1 0 0,21 0 0,-1 0 16,1 0-16,0 0 0,-1 21 15,1-21-15,42-21 63,0-1-47,0 1-16,0 0 15,0 0-15,0 0 0,0 0 16</inkml:trace>
  <inkml:trace contextRef="#ctx0" brushRef="#br2" timeOffset="96404.22">1016 9821 0,'-21'22'0,"42"-44"0,-21 1 0,21 0 16,-21 0-16,0 0 15,0 42 16,0 0-31,0 0 16,0 0-16,0 22 0,-21-22 0,21 21 16,-21-21-16,21 22 0,-21-1 15,-1 0-15,22-20 0,-21 20 0,0 0 16,0-21-16,21 22 0,0-1 16,-21-21-16,0 0 0,21 22 0,0-22 15,0 0-15,0 0 16,0-42 15,0 0-31,0 0 0,0 0 0,0-1 16,0-20-16,21 21 0,-21-21 15,21 20-15,0-20 0,-21 0 16,21-1-16,0 1 0,-21 21 0,22-21 16,-22-1-16,0 22 0,21 0 15,0 0-15,-21 0 0,21 21 0,0 0 31,-21 21-31,21 0 16,-21 21-16,0-21 0,0 22 16,0-22-16,22 21 0,-22-21 0,0 22 15,21-22-15,-21 21 16,0-21-16,0 1 0,0 20 0,0-21 16,0 0-16,0 0 0,0 1 15,0-1-15,0 0 0,0-42 63,0 0-63,0-1 15</inkml:trace>
  <inkml:trace contextRef="#ctx0" brushRef="#br2" timeOffset="96609.45">868 10266 0,'0'0'0,"-21"0"16,21-21 0,0 0-1,21 21 1,0 0-16,0-22 0,0 22 16,0 0-16,1-21 0,-1 21 0,0-21 15,0 21-15,21 0 0,-20 0 16,-1-21-16,0 21 0,21 0 0,-21 0 15</inkml:trace>
  <inkml:trace contextRef="#ctx0" brushRef="#br2" timeOffset="97068.68">1376 10139 0,'-21'0'0,"-1"-21"15,22 0-15,0-1 16,22 22 0,-1 0-1,0 0 1,0 0-16,-21 22 0,21-1 16,0-21-16,-21 21 0,22 0 15,-22 0-15,0 0 0,0 1 16,0-1-16,0 0 0,0 0 0,0 0 15,0 0-15,0 1 0,0-1 16,0 0-16,0 0 16,0-42 15,0 0-15,0 0-16,0-1 0,0 1 15,0-21-15,0 21 0,0 0 0,0-1 0,0 1 16,0 0-16,0 0 15,21 0-15,-21 0 0,21-1 0,-21 1 16,21 0 0,0 21-16,0 0 0,1 0 15,-1 0 1,0 0 0,0 0-16</inkml:trace>
  <inkml:trace contextRef="#ctx0" brushRef="#br2" timeOffset="97477.35">1799 10054 0,'-21'0'16,"21"-21"0,21 21 15,-21 21-31,21 0 15,-21 1-15,21-22 0,-21 21 16,22 0-16,-22 0 0,0 0 16,0 0-16,0 1 0,0-1 0,0 0 15,0 0-15,0 0 16,0 0-16,-22-21 31,22-21-15,0 0-16,0 0 31,0-43-31,0 43 0,22 0 0,-22 0 0,0 0 16,21 0-16,-21-1 0,21 1 15,-21 0-15,0 0 0,21 21 16,0-21-16,0 21 16,1 0 15</inkml:trace>
  <inkml:trace contextRef="#ctx0" brushRef="#br2" timeOffset="98638.21">2349 10139 0,'0'-21'0,"0"0"0,22 21 15,-22-22-15,0 1 0,21 21 16,-21-21-16,0 0 0,0 0 0,0 0 16,0-1-1,-21 22 1,-1 0-16,1 0 16,0 0-16,0 22 0,0-1 15,0 0-15,-1-21 0,1 21 0,0 0 16,0 0-16,21 1 0,-21-1 15,21 0-15,-21 0 0,21 0 16,0 0-16,0 1 0,21-22 31,0 0-31,0 0 16,0 0-16,0 0 16,1-22-16,-1 22 0,0-21 15,-21 0-15,21 21 0,0-21 0,-21 0 16,21 0-16,-21-1 0,22 22 15,-22-21-15,0 0 0,0 0 16,21 21 0,-21 21-1,0 0 1,0 0-16,0 1 16,0-1-16,0 0 0,0 0 15,0 0-15,0 0 16,0 1-16,0-1 15,0 0-15,21-21 0,0 0 16,0 0-16,0 0 16,1 0-16,-1 0 0,0 0 15,0 0-15,0-21 0,0 0 0,1 21 16,-1-22-16,-21 1 0,21 0 16,0 21-16,0-21 0,-21 0 0,21 0 15,1-1-15,-1 22 16,-21-21-16,0 42 31,0 1-15,0-1-1,0 0-15,0 0 0,0 0 16,0 0-16,0 1 16,21-22-16,0 0 15,0 0-15,0 0 16,1 0-16,-1 0 0,0 0 15,0-22-15,0 22 0,-21-21 16,21 0-16,1 0 0,-22 0 16,21 0-16,0-1 0,-21 1 15,21 0-15,-21 0 16,21 21-16,-21-21 0,0 42 47,0 0-32,0 0-15,0 0 0,0 1 16,0-1-16,0 0 0,0 0 0,0 0 16,0 0-16,0 1 0,0 20 0,0-21 15,0 21-15,0-20 0,-21 20 16,21 0-16,0 1 0,-21-22 0,21 21 16,0 0-16,0 1 0,0-1 0,0 0 15,0-20-15,0 20 0,0-21 16,-21 0-16,21 0 0,0 1 15,-21-22-15,21 21 0,0-42 32,0-1-32,0 1 0,0 0 15,0 0-15,0-21 0,0-1 0,0 1 16,0 0-16,21-22 0,0 22 0,-21-1 16,21-20-16,0 21 0,-21-1 15,21 22-15,1-21 0,-1 21 0,0-22 16,0 22-16,0 0 0,0 0 0,1 0 15,-1-1-15,0 1 0,0 21 16,0-21-16,0 0 0,1 21 0</inkml:trace>
  <inkml:trace contextRef="#ctx0" brushRef="#br2" timeOffset="99612.41">1757 10647 0,'0'0'0,"0"-21"16,0 42 0,0 0-1,0 0-15,0 0 16,0 1-16,0-1 0,-21 21 0,21-21 15,-22 0-15,22 22 0,-21-22 16,21 0-16,-21 21 0,0-20 0,21-1 16,-21 0-16,0 0 0,21 0 15,-22-21-15,22 21 0,0 1 16,-21-22-16,0 0 16,21-22-1,0 1-15,0 0 0,0 0 0,0 0 16,0 0-16,0-1 0,0 1 15,0 0-15,0 0 0,0 0 0,0 0 16,21-1-16,0 22 16,1 0-16,-22 22 15,21-22 1,-21 21-16,21 0 0,-21 0 16,0 0-16,21 0 0,-21 1 15,21-22-15,-21 21 0,21-21 16,1 21-16,-1-21 0,0 0 15,0 0-15,0 0 16,0 0-16,1-21 0,-1 0 16,0 21-16,-21-22 0,21 1 0,0 0 15,-21 0-15,0 0 0,21 0 16,-21-1-16,22 22 0,-22-21 0,0 0 16,0 0-1,21 21-15,-21 21 16,0 0-1,0 0-15,0 1 16,0-1-16,0 0 16,0 0-16,0 0 15,0 0-15,0 1 16,0-44 31,0 1-47,0 0 15,0 0-15</inkml:trace>
  <inkml:trace contextRef="#ctx0" brushRef="#br2" timeOffset="99808.04">2053 10647 0,'0'0'15,"21"0"79</inkml:trace>
  <inkml:trace contextRef="#ctx0" brushRef="#br2" timeOffset="100320.31">2392 10732 0,'0'0'0,"21"0"0,0 0 16,0 0-16,0-22 16,-21 1-16,22 21 15,-22-21-15,-22 21 31,1 0-31,0 0 16,0 0-16,0 0 0,0 21 16,-1 0-16,1-21 0,21 22 0,-21-22 15,21 21-15,-21 0 0,21 0 16,0 0-16,0 0 16,0 1-16,21-1 15,0 0-15,0 0 16,1-21-16,-1 0 0,-21 21 0,21-21 15,0 21-15,0-21 0,-21 22 16,21-22-16,-21 21 16,0 0-1,-21-21 1,0 0-16,0 0 0,0 0 16,0 0-16,-1 0 0,1 0 0,0 0 15,0 0-15,0 0 0,0 0 0,-1 0 16,1 0-1,0 0-15,21-21 47,21 21-31,0-21-16,1 21 16,-1-22-16,0 1 0,0 21 0</inkml:trace>
  <inkml:trace contextRef="#ctx0" brushRef="#br2" timeOffset="100722.48">2815 10541 0,'0'0'0,"0"-42"15,0 21-15,21 21 0,-21 21 47,0 0-47,0 0 16,-21 0-16,21 0 0,0 1 15,0-1-15,-21 21 0,21-21 0,-21 0 16,21 1-16,0 20 0,0-21 0,0 0 16,-21 0-16,21 1 0,0-1 15,0 0-15,0 0 0,0 0 0,0 0 16,0 1-16,0-1 0,0 0 15,21-21 1,0 0 0,0 0-16,0 0 15,0 0 1,-21-21-16,22 0 16,-1-1-16,-21 1 15,0 0-15,0 0 0,0 0 16</inkml:trace>
  <inkml:trace contextRef="#ctx0" brushRef="#br2" timeOffset="101008.04">2752 10689 0,'21'0'32,"0"0"-17,0 0-15,0 0 0,0 0 16,1 0-16,-1 0 16,0 0-16,0 0 0,0 0 15,0 0 1,-21-21-1,0 0 1,0 0-16</inkml:trace>
  <inkml:trace contextRef="#ctx0" brushRef="#br2" timeOffset="103264.28">3937 9906 0,'21'0'0,"-21"-21"31,-21 21 16,0 0-31,0 0-16,-1 0 15,1 21-15,0 0 16,21 0-16,-21 1 0,21-1 15,-21 0-15,21 0 16,0 0-16,0 0 16,0 1-1,21-22 1,0 21-16,0-21 16,0 0-16,1 0 0,-1 0 15,0 0-15,0 0 16,0 0-16,-21-21 15,21-1-15,1 1 16,-1 21-16,-21-21 0,0 0 16</inkml:trace>
  <inkml:trace contextRef="#ctx0" brushRef="#br2" timeOffset="103876.72">4085 9652 0,'0'0'0,"-42"-21"16,21 21-16,-1 0 16,1 0-16,0 0 0,-21 0 15,21 0-15,-1 0 0,1 0 0,0 0 16,-21 21-16,21-21 15,-1 21-15,1 0 0,0 1 0,0-22 16,-21 21-16,42 21 0,-22-21 16,1 0-16,0 1 0,0 20 0,21-21 15,0 0-15,0 22 0,-21-22 0,21 0 16,0 0-16,0 0 0,0 0 16,0 1-16,0-1 0,0 0 0,21 0 15,0 0-15,0-21 0,-21 21 0,21 1 16,1-22-16,20 21 0,-21-21 15,0 0-15,0 0 0,1 0 0,20 0 16,-21 0-16,0 0 0,0 0 0,22 0 16,-22 0-16,0 0 15,0 0-15,0 0 0,1-21 0,-1 21 16,0-22-16,0 1 0,0 21 0,0-21 16,-21 0-16,22 21 0,-1-21 15,-21 0-15,0-1 0,21 1 0,-21 0 16,21 0-16,-21 0 0,0 0 0,0-22 15,0 22-15,0 0 0,0-21 16,0 20-16,0 1 0,-21 0 0,0 0 16,0-21-16,-1 42 0,1-22 15,-63-20 1,62 42-16,1 0 0,0-21 16,0 21-16,0 0 0,0 0 15,-1 0 1,22 21-16</inkml:trace>
  <inkml:trace contextRef="#ctx0" brushRef="#br2" timeOffset="104712.43">4889 9800 0,'0'-21'15,"0"0"1,22 21-1,-22 21 48,0 0-63,0 0 0,0 1 16,0-1-16,0 0 0,0 0 15,0 0-15,0 0 0,0 1 0,0-1 16,0 21-16,0-21 0,0 0 0,0 22 15,0-22-15,0 0 0,0 21 16,0-20-16,0 20 0,0 0 16,0-21-16,0 22 0,0-1 0,-22-21 15,22 22-15,0-1 0,0-21 0,-21 21 16,21-20-16,-21 20 0,21-21 16,-21 21-16,21-20 0,0-1 0,0 21 15,0-21-15,-21 0 0,21 1 16,0-1-16,-21 0 0,21 0 15,0 0 1,0-42 31,0 0-47,0 0 16,0 0-16,0-1 0,0 1 0,0-21 15,0 21-15,21-22 0</inkml:trace>
  <inkml:trace contextRef="#ctx0" brushRef="#br2" timeOffset="105930">5186 9800 0,'-21'0'0,"42"0"0,-42-21 15,-1 21-15,44 0 47,-1 0-31,0 0 0,0 0-16,0 0 0,0 0 15,1 0-15,20 0 16,-21 0-16,0 0 0,22 0 15,-1 0-15,0 0 0,22 21 0,-22-21 16,0 0-16,22 0 0,-1 0 16,-20 0-16,20 0 0,1 0 0,-22 0 15,22 21-15,-1-21 0,-21 0 0,22 0 16,-1 0-16,-20 22 0,20-22 16,-20 0-16,20 0 0,1 21 0,-1-21 15,1 0-15,20 0 0,-20 21 0,-1-21 16,22 0-16,-22 0 0,1 21 15,-1-21-15,1 0 0,-1 0 0,1 0 16,-1 21-16,1-21 0,-1 0 0,-20 0 16,20 21-16,-20-21 15,-1 0-15,0 0 0,-21 0 0,22 22 16,-22-22-16,0 0 0,0 0 0,0 0 16,1 0-16,-1 0 15,0 0-15,0 0 16,0 0-16,0 0 15,1 0 1,-22 21 31,0 0-47,0 0 16,0 0-16,0 0 15,-22 1-15,22-1 16,0 0-16,-21 0 0,21 0 15,-21 0-15,21 1 0,0 20 0,0-21 16,-21 0-16,21 22 0,-21-22 16,21 21-16,0-21 0,0 22 0,-21-22 15,21 21-15,-22-21 0,1 22 0,21-22 16,0 21-16,-21-21 0,21 22 0,-21-22 16,0 0-16,21 21 0,-21-21 15,21 1-15,-22-1 0,1 0 16,21 0-16,0 0 0,-21 0 0,21 1 15,-21-1-15,21 0 0,-21 0 0,21 0 16,0 0-16,0 1 16,-21-22-16,21 21 0,-22 0 0,22 0 15,-21-21-15,0 21 16,0-21 0,0 0-1,0 0 1,-1 0-16,1 0 0,0 0 15,0 0-15,0 0 0,0 0 16,-22 0-16,22 0 0,-21 0 16,21 0-16,-22 0 0,1 0 15,0-21-15,-22 21 0,22 0 0,-22 0 16,22 0-16,-22 0 0,1-21 16,-1 21-16,1 0 0,-22 0 0,22 0 15,-1-21-15,-20 21 0,20 0 0,1 0 16,-1-21-16,-21 21 0,22 0 0,-1 0 15,-20-22-15,20 22 0,1 0 16,-1 0-16,-20 0 0,20-21 0,1 21 16,-1-21-16,1 21 0,-1 0 0,1 0 15,20-21-15,1 21 0,0 0 16,-1 0-16,1 0 0,0-21 16,-1 21-16,22 0 0,-21 0 0,-1 0 15,22 0-15,-21 0 0,21 0 0,0 0 16,-1 0-16,22-21 15,-21 21-15,0 0 0,21-22 47,0 1-47,21 21 16,0-21-16,1 0 0</inkml:trace>
  <inkml:trace contextRef="#ctx0" brushRef="#br2" timeOffset="106280.48">5270 10287 0,'0'0'0,"0"-42"15,0 21-15,0-1 16,0 44 15,0-1-31,0 0 0,0 0 0,0 0 16,22 22-16,-22-1 0,21 0 15,-21 1-15,0-1 0,0 0 16,0 1-16,0-22 0,21 21 0,-21 0 16,0-20-16,0 20 0,0-21 0,0 0 15,0 0-15,0 1 0,0-1 16,0 0-16,21-21 15,-21-21 17,0 0-32,0-1 0,21 1 0,0 0 15</inkml:trace>
  <inkml:trace contextRef="#ctx0" brushRef="#br2" timeOffset="106604.47">5800 10202 0,'0'-21'15,"-22"21"-15,1 0 0,0 0 16,0 0-16,0 21 16,21 1-16,-21 20 0,-1-21 0,1 21 15,0-20-15,0 20 0,0 0 16,0 1-16,-1-1 0,1 0 15,0-21-15,0 22 0,0-1 0,21-21 16,-21 0-16,-1 1 0,22-1 0,-21 0 16,21 0-16,0 0 0,0 0 15,0 1-15,-21-22 16,42 0 15,-21-22-15,21 22-16,-21-21 0,22 0 0</inkml:trace>
  <inkml:trace contextRef="#ctx0" brushRef="#br2" timeOffset="107000.74">5736 10668 0,'21'0'31,"0"0"-31,1 0 15,-1 0-15,0 0 16,0-21-16,0 21 0,0 0 0,1 0 16,-1-21-16,0 21 0,-21-21 0,21 21 15,-21-22-15,21 1 0,-21 0 16,0 0-16,0 0 16,0 0-1,-21 21-15,0 0 0,0 0 16,0 0-16,-1 21 0,-20-21 15,21 21-15,0 0 0,0 0 0,-1 0 16,22 1-16,-21-1 0,0 0 0,21 0 16,0 0-16,-21 0 0,21 1 15,0-1-15,0 0 0,0 0 16,21 0-16,0-21 16,0 0-16,1 0 0,-1 0 15,0 0-15,0 0 0,0 0 16,0 0-16,1 0 0,-1 0 15,0 0-15,0-21 16,21 0-16</inkml:trace>
  <inkml:trace contextRef="#ctx0" brushRef="#br2" timeOffset="107297.69">6371 10499 0,'0'-21'0,"0"42"0,0-64 0,0 22 16,-21 21-1,0 0-15,0 0 16,-1 0-16,1 0 16,21 21-16,-21 1 0,0-1 15,0 21-15,21-21 0,0 0 16,0 1-16,-21-1 0,21 0 0,0 0 16,-22 21-16,22-20 0,0-1 0,0 0 15,0 21 1,22-21-16,-1-21 15,-21 22-15,21-22 0,0 0 16,0 0-16,0 0 0,1 0 16,-1 0-16,-21-22 15,21 22-15,0-21 0,0 0 0,-21 0 16</inkml:trace>
  <inkml:trace contextRef="#ctx0" brushRef="#br2" timeOffset="107624.59">6773 10118 0,'-21'0'16,"0"0"-16,0 0 16,0 0-1,21 21-15,-22 0 0,1 0 16,21 0-16,-21 22 15,21-22-15,0 0 0,0 21 0,-21 1 16,21-22-16,-21 21 0,21 1 0,-21-1 16,21-21-16,0 21 0,0-20 15,0 20-15,-22-21 0,22 0 0,0 0 16,0 1-16,-21-1 0,21 0 16,0 0-16,0 0 15,21-21 16,1-21-31,-22 0 0,21 21 16</inkml:trace>
  <inkml:trace contextRef="#ctx0" brushRef="#br2" timeOffset="108028.41">6816 10626 0,'0'-21'16,"0"42"15,-22-21-31,22 21 0,-21 0 16,21 0-16,-21-21 0,21 21 15,0 1-15,0-1 0,0 0 16,0 0 0,0 0-16,21-21 15,0 0 1,1 0-16,-1 0 0,0 0 15,0 0-15,0-21 16,-21 0-16,21 21 16,-21-21-16,0 0 0,0-1 0,0 1 15,0 0-15,0 0 16,0 0-16,0 0 0,0-1 16,-21 22-16,0 0 31,0 0-31,21 22 15,0-1-15,21-21 32,0 0-17</inkml:trace>
  <inkml:trace contextRef="#ctx0" brushRef="#br2" timeOffset="108432.16">7112 10562 0,'0'0'0,"0"-21"0,21 21 16,0 0 15,-21 21-31,0 0 0,21 1 16,-21-1-16,0 0 0,0 0 15,0 0-15,0 0 16,0 1-16,0-1 0,0 0 0,0 0 15,0 0-15,0 0 16,0 1 0,0-44 15,0 1-31,0 0 16,0 0-16,0 0 0,0 0 15,22-1-15,-22 1 0,21 0 16,-21 0-16,0 0 0,21 0 0,-21-1 15,21 22-15,-21-21 0,0 0 0,0 0 16,21 21-16,0 0 16,-21-21-16,0 0 31,0-1-31</inkml:trace>
  <inkml:trace contextRef="#ctx0" brushRef="#br2" timeOffset="108760.56">6456 10245 0,'0'0'0,"-21"0"0,-1 0 15,22-21-15,22 21 32,-1 0-32,21 0 0,-21 0 15,0 0-15,22 0 0,-22 0 0,21 0 16,-21 0-16,22 0 0,-22 0 16,0 0-16,0 0 0,0 0 0,1 0 15,-1 0 1,0 0-16,-21-22 15,21 22-15,0 0 16,0-21-16,1 21 0,-1 0 0</inkml:trace>
  <inkml:trace contextRef="#ctx0" brushRef="#br2" timeOffset="109160.82">7705 10118 0,'0'-21'0,"0"-1"15,-22 22 1,22-21-16,-21 21 16,0 0-16,0 0 15,0 0 1,0 21-16,21 1 15,-22-22-15,22 21 0,0 0 0,-21-21 16,21 21-16,-21 0 0,0 0 16,21 1-16,0-1 0,0 0 15,0 0-15,0 0 16,0 0-16,21 1 16,0-22-16,0 0 0,1 0 15,-1 0-15,21 0 16,-21 0-16,-21-22 15,21 22-15,1-21 16,-1 21 0,-21-21-16,0 0 0,21 0 15,0 0-15</inkml:trace>
  <inkml:trace contextRef="#ctx0" brushRef="#br2" timeOffset="109770.5">7810 9991 0,'-21'0'16,"0"-21"-16,0 21 16,0-22-16,0 22 15,-1 0-15,1 0 0,0 0 16,0 0-16,0 0 0,0 0 15,-1 0-15,1 0 0,21 22 0,-21-1 16,0-21-16,0 21 0,0-21 16,-1 21-16,1 0 0,21 0 0,-21 1 15,0-22-15,21 21 0,0 0 0,0 0 16,-21 0-16,21 0 0,-21 1 16,21-1-16,0 0 0,0 0 15,0 0-15,0 0 0,0 1 0,0-1 16,21 0-16,0 0 15,0 0-15,0-21 0,0 21 16,1-21-16,-1 0 0,21 0 0,-21 0 16,0 0-16,22 0 0,-22 0 0,0 0 15,21 0-15,-20 0 0,20 0 16,-21 0-16,0-21 0,22 21 0,-22-21 16,0 0-16,21-21 15,22-1-15,-64 22 0,21 0 16,0 0-16,0 0 0,-21-1 0,0 1 15,0 0-15,0 0 0,0 0 0,0-22 16,-21 22 0,0 0-16,0 0 0,0 0 0,-1 21 15,1-21-15,-21 21 0,21 0 0,0 0 16,-22 0-16,22 0 0,0 0 16,0 0-16,0 0 0,-22 0 0,22 0 15,0 0-15,0 0 0,0 0 16,-1 0-16,22 21 0,-21-21 15,0 0-15,0 0 16,0 0-16,0 0 0,-1 0 0,1 0 16,0 0-16</inkml:trace>
  <inkml:trace contextRef="#ctx0" brushRef="#br2" timeOffset="110412.82">5186 9779 0,'0'0'16,"-21"0"-16,-1 0 0,1 0 15,0 0-15,0 0 0,0 0 16,0 0-16,-1 0 0,1 0 15,0 0 1,21-21 47,21 21-48,0 0-15,1 0 16,-1 0-16,0-21 0,0 21 0,0 0 15,0 0 1,1 0 0,-1 0-16,0 0 0,0 0 15,0 0-15</inkml:trace>
  <inkml:trace contextRef="#ctx0" brushRef="#br2" timeOffset="111476.69">8953 9991 0,'0'0'0,"22"0"15,-22-21 1,0-1 0,21 22-1,-21 22 48,0-1-48,0 0-15,0 0 0,-21 0 0,21 22 16,0-22-16,0 0 0,0 21 0,0 1 16,0-22-16,0 21 15,0 0-15,0 1 0,0-1 0,-22 0 0,22 1 16,-21-1-16,21 0 0,0 1 16,0-22-16,-21 21 0,21 1 15,-21-22-15,0 0 0,21 21 0,-21-21 16,21 1-16,0-1 0,0 0 0,-22 0 15,22 0-15,0 0 0,0 1 16,0-44 47,22 22-63,-22-21 0,0 0 15,0 0-15,0 0 0,0 0 0,21-1 16,-21 1-16,21-21 0</inkml:trace>
  <inkml:trace contextRef="#ctx0" brushRef="#br2" timeOffset="112755.6">9059 9906 0,'0'-21'0,"0"42"0,21-42 0,-21 0 32,22 21 30,-1 0-46,0 0-16,0 0 15,0 0-15,0 0 0,1 0 16,-1 0-16,0 0 0,21 0 16,-21 0-16,22 0 0,-1 0 0,22 0 15,-22 0-15,21 0 0,1 0 16,21-21-16,-22 21 0,22 0 0,-1 0 0,1 0 16,0-22-16,-1 22 15,-20 0-15,21 0 0,-1 0 0,1 0 16,21 0-16,-22 0 0,1 0 0,21 0 15,-21 0-15,-1 0 0,1 0 0,0 0 16,-1 0-16,128 0 16,-149 0-16,1 0 0,-1 0 15,43 0-15,-42 0 0,-1 0 16,1 0-16,-1 0 0,1 0 16,-22 0-16,22 0 0,-1 0 0,-21 0 15,22 0-15,-22 0 0,22 0 0,-22 0 16,22 0-16,-22 22 0,0-22 15,1 0-15,20 0 0,-42 21 16,22-21-16,-1 0 0,-21 0 0,21 0 16,-20 0-16,-1 0 0,0 0 0,0 0 15,0 0-15,0 0 0,1 0 16,-1 0-16,0 0 0,0 0 16,0 0-16,0 0 0,22 0 0,-22 0 15,0 0-15,21 0 0,-20 0 0,20 0 16,-21 0-16,0 0 0,0 0 0,1 0 15,-1 0-15,0 0 0,0 0 16,0 0 0,-21 21 31,0 0-47,0 0 15,0 0-15,0 1 16,0-1-16,0 0 0,-21 0 15,21 0-15,0 0 0,0 1 16,-21-1-16,21 21 0,-21-21 0,0 22 16,21-1-16,-22 0 0,22 1 15,0-1-15,-21 0 0,0 1 0,0 62 16,21-62-16,-21 84 16,0-85-16,-1 0 15,22 1-15,0-22 0,0 21 0,-21 1 16,0-22-16,21 21 0,-21-21 0,21 22 15,0-22-15,-21 0 0,0 21 0,21-21 16,-22 1-16,22-1 0,-21 0 0,0-21 16,21 21-16,-21 0 0,0-21 15,0 21-15,-1-21 0,1 0 0,0 0 16,0 22-16,0-22 0,0 0 0,-22 0 16,22 0-16,-21 0 0,-1 0 0,22 0 15,-21 0-15,-22 0 0,22 0 16,-21 0-16,-1 0 0,1 0 15,-1 0-15,-21 0 0,1 0 0,-1-22 16,-21 22-16,22-21 0,-22 21 0,21 0 16,-21-21-16,22 21 0,-22 0 0,0-21 15,0 21-15,0-21 0,0 21 0,-21-21 16,22-1-16,-22 22 0,0-21 16,0 0-16,0 21 0,0-21 0,0 21 15,0 0-15,0-21 0,21 21 0,-106 0 16,127 0-16,22 0 0,-1 0 15,1 0-15,-1 0 16,22 0-16,0 0 0,21 0 0,-22 0 0,22 0 16,-21 0-16,21 0 0,-1 0 15,1 0-15,-21 0 0,21 21 16,0-21-16,-1 0 0,1 0 16,21-21 15,21 0-31,1 21 15,-1-22-15,0 1 0,0 0 0,0 0 16,0 0-16</inkml:trace>
  <inkml:trace contextRef="#ctx0" brushRef="#br2" timeOffset="113536.15">9483 10118 0,'0'-21'0,"0"42"0,-22-42 31,1 42-15,0 0-16,0 0 0,21 21 15,0-20-15,-21 20 0,0-21 0,21 21 16,-22 1-16,22-1 0,-21 0 0,0 1 16,0-1-16,21 0 0,-21-20 15,0 20-15,-1-21 0,22 21 0,-21-20 16,0-1-16,21 0 0,0 0 16,-21-21-16,0 0 15,0 0 1,21-21-16,0 0 0,0 0 15,0-1-15,0 1 16,0-21-16,0 21 0,0 0 16,21-1-16,-21 1 0,21 0 0,-21 0 15,21 0-15,-21 0 0,21-1 0,-21 1 16,21 21 0,1 0-16,-22 21 15,0 1-15,21-22 0,-21 21 0,0 0 16,0 0-16,21 0 0,-21 0 15,21 1-15,-21-1 0,0 0 16,21 0-16,0-21 0,-21 21 0,22-21 16,-1 21-16,0-21 15,0 0-15,0 0 16,0 0-16,1 0 0,-1 0 16,0-21-16,0 0 0,-21 0 0,21 0 15,0 21-15,-21-21 0,0-22 16,22 22-16,-22 0 0,21 21 0,-21-21 15,0 0-15,0-1 0,0 44 47,0-1-47,0 0 0,0 0 16,0 0-16,0 0 0,-21 1 16,21-1-16,-22 0 15,1 0 1,21-42 31,0 0-47,0 0 15,21-1-15,1 1 0</inkml:trace>
  <inkml:trace contextRef="#ctx0" brushRef="#br2" timeOffset="113713.32">9715 10329 0,'0'-21'16,"0"42"46</inkml:trace>
  <inkml:trace contextRef="#ctx0" brushRef="#br2" timeOffset="114803.8">10012 10372 0,'0'21'31,"0"0"-31,-21 0 16,21 0-16,-22-21 0,22 22 15,0-1-15,0 0 0,-21 0 16,21 0-16,-21 0 0,21 1 0,-21-1 16,21 0-16,0 0 0,-21 0 15,0 0-15,-1 1 16,22-44 15,0 1-15,0 0-16,22 0 15,-1 0-15,-21 0 0,21-1 16,0 1-16,0-21 0,-21 21 0,21 0 16,1-1-16,-1 1 0,0 0 0,-21 0 15,21 21-15,0-21 0,0 21 16,1 0 0,-22 21-16,21 0 0,-21 0 15,0 0-15,0 1 16,0 20-16,0-21 0,0 0 0,0 0 15,0 1-15,0-1 0,0 0 16,0 0-16,0 0 16,21-21-1,0 0-15,0 0 16,0 0-16,1-21 0,-22 0 16,0 0-16,21 21 0,0-21 0,-21-22 15,21 22-15,-21 0 0,0 0 16,21-22-16,-21 22 0,21-21 15,-21 0-15,22 20 0,-22 1 0,0-21 0,0 21 16,21 0-16,-21-1 0,0 1 16,0 42 15,0 1-15,0-1-16,0 0 0,0 21 15,-21-21-15,21 1 0,0-1 16,0 21-16,0-21 0,0 0 0,-22 22 15,22-22-15,-21 0 0,21 0 0,0 0 16,0 1-16,-21-1 0,21 0 16,-21-21-16,21-21 47,0 0-47,0-1 15,0 1-15,0 0 0,21 0 16,-21 0-16,21 0 0,0 21 15,-21-22-15,22 1 0,-1 21 0,0-21 16,0 21 0,0 0-16,0 0 15,-21 21-15,0 0 16,0 1 0,-21-22-1,21 21-15,-21-21 0,0 0 16,0 0-16,0 0 0,-1 0 31,22 21-31,0 0 31,0 0-15,0 0-16,0 1 16,0-1-16,22 0 15,-22 0 1,21-21-16,-21 21 15,21-21 1,0 0 0,0 0-16,0 0 0,1-21 15,-1 0-15,0 0 16</inkml:trace>
  <inkml:trace contextRef="#ctx0" brushRef="#br2" timeOffset="115176.75">10689 10541 0,'-21'0'31,"42"0"-15,0 0 0,-21-21-16,21 21 0,1 0 15,-1 0-15,-21-21 0,21 21 0,-21-21 16,21 21-16,-21-22 15,0 1-15,-21 21 32,0 0-17,0 0-15,-1 0 0,1 21 0,0 1 16,21-1-16,-21-21 0,21 21 16,-21 0-16,21 0 15,0 0-15,0 1 0,0-1 16,0 0-1,0 0 1,21-21 0,0 0-16,0 0 15,0 0-15,1 0 0,-1 0 16,0 0-16,0 0 0</inkml:trace>
  <inkml:trace contextRef="#ctx0" brushRef="#br2" timeOffset="115736.21">11239 10541 0,'0'-21'16,"0"0"-1,0 0-15,-21 21 16,0-22-16,0 22 16,0 0-16,0 0 0,-1 0 15,22 22-15,-21-1 0,0-21 16,0 21-16,0 0 0,0 0 0,21 0 15,-22-21-15,1 22 0,21-1 0,0 0 16,0 0-16,0 0 0,0 0 0,0 1 16,0-1-16,0 0 15,0 0-15,21-21 16,1 0-16,-1 0 0,0 0 16,0 0-16,0 0 0,0 0 0,1 0 15,-22-21-15,21 21 0,0-21 16,0 0-16,0-1 0,0 1 15,-21 0-15,22-21 0,-1 21 0,-21-22 16,21 1-16,0 0 0,-21-1 0,0 1 16,21 0-16,0-1 0,-21 22 0,0-21 15,0 21-15,0-1 0,0 1 16,0 0-16,0 42 31,-21 0-15,21 1-16,-21-1 0,21 21 15,-21-21-15,21 0 0,0 22 0,0-22 16,0 0-16,0 0 0,0 0 16,0 22-16,0-22 0,0 0 15,0 0-15,0 0 0,21-21 16,-21 22-16,21-22 0,0 0 16,1 0-1,-1 0 1,-21-22-1,21 22-15</inkml:trace>
  <inkml:trace contextRef="#ctx0" brushRef="#br2" timeOffset="116432.05">11790 10414 0,'0'-21'0,"0"42"0,0-63 16,0 21-16,0 42 16,0 0-1,-21 0-15,21 0 0,-22 22 16,22-22-16,0 0 0,0 21 0,-21-21 16,21 22-16,-21-22 0,0 21 0,21-21 15,-21 22-15,21-22 0,-21 0 16,-1 0-16,22 22 0,0-22 15,-21-21-15,0 21 0,21 0 0,-21 0 16,0-21 0,21-21-1,0 0 1,0 0-16,21 0 16,-21-1-16,0 1 0,21 0 0,0 0 15,-21 0-15,0 0 0,21 21 16,-21-22-16,22 22 15,-22 22 1,0-1-16,0 0 0,0 0 16,0 0-16,21 0 15,0 1-15,0-22 16,-21 21 0,21-21-16,0 0 0,1 0 0,-1 0 15,0 0-15,0 0 16,-21-21-16,21 21 0,0-22 0,-21 1 15,22 21-15,-22-21 0,21 0 0,-21 0 16,21 0-16,0-1 0,-21 1 16,0 0-16,0 42 47,0 0-47,-21 1 15,21-1-15,-21 0 0,21 0 16,0 0-16,-21 0 15,21 1-15,-22-22 16,22-22 31</inkml:trace>
  <inkml:trace contextRef="#ctx0" brushRef="#br2" timeOffset="116612.22">11980 10541 0,'0'0'16,"0"-21"-16,0 0 15,-21 21-15,0 0 0,42 0 63</inkml:trace>
  <inkml:trace contextRef="#ctx0" brushRef="#br2" timeOffset="117048.36">12340 10562 0,'21'0'0,"-21"-21"16,0 0-16,0 0 15,-21 21 1,0 0-16,0 0 16,0 0-16,-1 21 0,1 0 0,0-21 0,0 21 15,0 0-15,0-21 0,-1 22 16,1-1-16,21 0 0,0 0 0,0 0 16,0 0-1,0 1-15,21-22 16,1 21-16,-22 0 0,21-21 0,0 0 15,0 0-15,0 21 0,0-21 0,1 0 16,-1 21-16,0-21 0,-21 21 16,21-21-1,-21 22-15,-21-22 16,0 21 0,0-21-16,-1 0 0,1 0 15,0 0-15,0 21 0,0-21 0,0 0 16,-1 0-16,1 0 15,0 0-15,0 0 0,0 0 16,21-21 15,21 0-15,0 21-16</inkml:trace>
  <inkml:trace contextRef="#ctx0" brushRef="#br2" timeOffset="117428.32">12615 10308 0,'0'-21'16,"0"0"0,0 42-1,0 0 1,0 0-16,0 1 0,0-1 15,0 21-15,-21-21 0,21 0 0,0 22 16,0-22-16,-21 21 0,21-21 0,-21 22 16,21-22-16,0 0 0,0 21 0,-21-20 15,21-1-15,-22 0 0,22 0 0,-21 0 16,21 0-16,0 1 16,0-1-16,0 0 15,21-21 1,1 0-1,-1 0-15,0 0 16,0 0 0,0 0-16,-21-21 15,21 21-15,-21-21 16,0-1-16</inkml:trace>
  <inkml:trace contextRef="#ctx0" brushRef="#br2" timeOffset="117696.32">12573 10668 0,'0'0'15,"-21"0"-15,21-21 16,21 21 0,0 0-1,0 0-15,0 0 0,1 0 16,-1 0-16,-21-21 0,21 21 0,0 0 15,0 0-15,0 0 16,-21-21 0,22 21-1,-22-22 1,0 1-16,0 0 16,21 21-16</inkml:trace>
  <inkml:trace contextRef="#ctx0" brushRef="#br2" timeOffset="118096.55">13420 10139 0,'0'0'0,"0"-21"16,-22 21-1,1 0-15,0 0 16,0 0-16,0 0 0,0 21 16,-1-21-16,1 21 0,21 0 15,-21-21-15,21 21 16,0 1-16,-21-22 0,21 21 15,0 0-15,0 0 16,0 0 0,21-21-16,0 0 0,0 0 15,1 0-15,-1 0 16,0 0-16,0 0 16,0 0-16,0-21 15,1 21-15,-22-21 0,21 21 16</inkml:trace>
  <inkml:trace contextRef="#ctx0" brushRef="#br2" timeOffset="118753.84">13525 9991 0,'0'0'0,"0"-21"0,-42 21 16,21 0-16,0-22 15,0 22-15,-1 0 0,1 0 16,0 0-16,0 0 0,0 0 0,0 0 16,-1 0-16,1 0 0,0 0 15,0 22-15,0-22 0,-22 21 16,22-21-16,0 21 0,0 0 0,-21-21 16,20 21-16,1 0 0,0 1 0,0-1 15,0 0-15,0 0 0,21 0 0,0 0 16,-22 1-16,22-1 0,0 0 0,-21 21 15,21-21-15,0 1 0,0-1 16,0 0-16,21 21 0,1-21 0,-22 1 16,21-1-16,0 0 0,0 0 15,21 21-15,-20-42 0,20 22 0,-21-22 16,0 0-16,0 21 0,1-21 16,41 0-16,-42 0 0,0 0 15,22 0-15,-22 0 0,0 0 16,0-21-16,22 21 0,-22-22 0,0 22 15,0-21-15,0 0 0,0 21 0,1-21 16,-1 0-16,0 0 0,-21-1 16,21 1-16,0-21 0,0 21 15,-21 0-15,0-1 0,22-20 0,-1 21 0,-21 0 16,0 0-16,0-22 0,0 22 0,0 0 16,0 0-16,0 0 0,0-22 0,-21 22 15,-1 0-15,1 0 0,0 0 16,0-1-16,0 22 0,21-21 0,-21 21 15,-1-21-15,1 21 0,0 0 0,-21 0 16,-1 0-16,22 0 0,0 0 16,0 21-16,0-21 0,0 21 15,-1-21-15,1 0 0,0 22 16,0-22-16,0 21 0,21 0 16,-21-21-16,-1 0 0,22 21 15,-21-21 1,0 0-16,21 21 15,-21-21-15,0 0 0,0 0 16</inkml:trace>
  <inkml:trace contextRef="#ctx0" brushRef="#br2" timeOffset="138025.14">3090 7049 0,'0'0'0,"0"-22"0,21 22 15,-21-21-15,0 0 32,22 21-32,-1-21 15,-21 0-15,21 0 16,0-1 0,-21 1-16,0 0 31,0 0-31,0 0 15,0 42 79,-21 0-94,21 0 16,-21-21-16,21 21 0,0 1 15,-21-1-15,21 0 16,-22-21-16,22 21 0,0 0 16,-21 0-16,21 1 0,0-1 0,0 0 15,0 21-15,0-21 0,-21 22 16,21-22-16,0 21 0,-21-21 0,21 22 16,0-22-16,0 21 0,0-21 15,-21 22-15,21-22 0,-21 21 0,21-21 16,0 1-16,-22 20 0,22-21 15,0 0-15,0 0 0,-21 1 0,21-1 16,-21 21-16,21-21 0,-21 0 16,21 1-16,0-1 0,0 0 15,-21 21-15,21-21 0,-21 1 0,-1 20 16,22-21-16,0 0 0,0 22 0,-21-22 16,21 21-16,-21-21 0,21 0 15,-21 1-15,21 20 0,0-21 0,0 0 16,-21 22-16,21-22 0,-21 0 15,21 0-15,0 0 0,0 22 0,-22-22 16,22 0-16,-21 0 0,21 0 16,0 0-16,0 1 0,0-1 15,0 0-15,-21 0 0,21 0 0,0 0 0,-21 1 16,21-1-16,0 0 16,0 21-16,0-21 0,0 1 0,0-1 15,0 0-15,-21 0 0,21 0 0,-21 0 16,21 1-16,0-1 0,0 0 15,0 0-15,0 0 0,-22 0 0,22 1 16,0-1-16,-21 0 0,21 0 16,0 0-16,-21-21 0,21 21 0,0 1 15,0-1-15,0 0 0,-21 0 16,21-42 46,0 0-62,0 0 16,0-1-16,0-20 0,0 0 16,21-1-16,0 1 0,-21 0 0</inkml:trace>
  <inkml:trace contextRef="#ctx0" brushRef="#br2" timeOffset="138820.14">3133 6837 0,'-22'0'16,"22"21"-16,-21 0 0,0 0 15,0-21-15,21 22 0,-21 20 0,0-21 16,-1 0-16,-20 0 0,21 22 16,0-22-16,0 21 0,-1-21 0,-20 1 15,21 20-15,0-21 0,0 0 16,-1 0-16,1 1 0,21-1 15,-21-21-15,0 0 16,21-21 0,0-1-1,21 1-15,-21 0 0,21 0 16,0 0-16,1 0 0,-1-22 0,0 22 16,0 0-16,21 0 0,-20 0 15,-1-1-15,21 1 0,-21 0 0,22 0 16,-22 0-16,0 0 0,21-1 15,-21 22-15,1-21 0,-1 21 0,0 0 16,0 0-16,0 0 16,0 0-16,1 0 15,-1 0-15,0 21 16,-21 1-16,21-22 0,-21 21 0,21 0 16,0 0-16,-21 0 0,22 0 0,-1 1 15,-21-1-15,21 0 0,0 0 16,-21 21-16,0-20 0,21-1 0,-21 0 15,21 0-15,-21 0 0,0 0 16,0 1-16,22-1 0,-22 0 16,0 0-16,0 0 15,0-42 17</inkml:trace>
  <inkml:trace contextRef="#ctx0" brushRef="#br2" timeOffset="139696.37">5355 6900 0,'0'-21'0,"-21"-21"15,0 42-15,21-21 16,-21 21-16,21-21 0,0-1 15,0 1 1,0 42 31,0 1-47,0-1 0,0 0 0,0 0 16,21 0-16,0 0 0,-21 22 15,21-22-15,0 21 0,0 1 16,-21-1-16,22 0 0,-1 22 0,0-22 15,0 22-15,0-22 0,-21 21 0,21 1 16,1-1-16,-1-20 0,-21 20 16,21-20-16,0 20 0,-21 1 0,21-22 15,0 21-15,-21 1 0,22-22 0,-1 22 16,0-1-16,-21 1 0,21-22 16,0 22-16,0-22 0,1 0 0,-22 22 15,21-22-15,0 0 0,-21 1 0,21-1 16,0 0-16,0 22 0,-21-22 15,0 1-15,22-1 0,-1 0 16,-21 1-16,0-1 0,21-21 0,-21 21 16,21 1-16,-21-22 0,21 21 0,-21-21 15,0 22-15,0-22 0,21 21 16,-21-21-16,0 1 0,22-1 0,-22 0 16,0 0-16,0 0 0,0 0 0,21 1 15,-21-1-15,21 0 0,-21 0 0,0 0 16,0 0-16,21-21 15,-21 22 1,0-44 0,0 1-1,0 0-15,0 0 16,0 0-16,0 0 0,0-1 0,0-20 16,0 21-16,0-21 0,0-1 0</inkml:trace>
  <inkml:trace contextRef="#ctx0" brushRef="#br2" timeOffset="140424.56">5313 6964 0,'0'-21'15,"0"-22"-15,0 22 16,-21 21-1,-1 0 1,1 0-16,21 21 16,0 1-16,-21-22 15,21 21-15,-21 21 0,21-21 0,-21 0 16,21 22-16,0-22 0,-43 85 16,43-64-16,0 0 15,-21-20-15,0-1 0,21 21 16,-21-21-16,21 0 0,0 1 0,0-1 15,0-42 17,0-1-17,0 1-15,0-21 0,0 21 0,0-22 16,0 1-16,21 21 0,0-21 0,-21-1 16,0 22-16,21-21 0,-21 21 15,22-1-15,-1-20 0,-21 21 16,0 0-16,21 21 0,0-21 15,0 21 1,0 0-16,1 0 0,-1 0 16,0 21-16,0-21 0,0 21 15,0 0-15,1-21 0,-1 21 0,0 0 16,21 1-16,-21-1 16,1 0-16,-1-21 0,0 21 0,0 0 15,0 0-15,-21 1 0,21-1 0,1 0 16,-22 0-16,0 0 15,21-21 17,0 0-17,0-21-15,0 0 16,0 21-16</inkml:trace>
  <inkml:trace contextRef="#ctx0" brushRef="#br2" timeOffset="141077.09">6604 6837 0,'0'0'0,"0"21"47,0 0-47,0 0 0,0 1 15,0-1-15,0 0 16,0 0-16,0 0 0,0 0 0,0 1 16,0-1-16,0 0 0,0 0 15,0 0-15,0 0 0,0 1 0,0-1 16,0 0-16,-21 0 0,21 0 0,0 0 15,0-42 17,0 0-17,0 0-15,0 0 0,0 0 16,0-1-16,0-20 0,0 21 16,0-21-16,0 20 0,0 1 0,0-21 15,21 21-15,-21 0 0,0-1 16,0 1-16,0 0 0,0 0 0,21 0 15,0 21-15,0 0 16,1 0 0,-1 0-16,0 0 0,0 21 15,0-21-15,0 21 0,1-21 16,-22 21-16,21 0 0,0 1 0,0-22 16,0 21-16,0 0 0,1 0 0,-22 0 15,21 0-15,0 1 16,-21-1-16,0 0 15,21-21-15,-21 21 16,21-21-16,-42 0 63,0 0-63,0 0 0,21-21 15</inkml:trace>
  <inkml:trace contextRef="#ctx0" brushRef="#br2" timeOffset="142452.65">6583 6943 0,'-21'0'0,"42"0"0,-64 0 0,43-21 16,-21 21-16,42 0 46,1 0-30,-1 21-16,-21 0 0,21-21 16,-21 21-16,21-21 0,0 21 0,0-21 15,-21 21-15,22 1 0,-1-22 0,0 21 16,0 0-16,0 0 0,0-21 16,1 21-16,-1 0 0,0 22 15,21-22-15,-21 0 0,22 0 0,-22 0 16,21 22-16,-21-22 0,1 0 15,20 21-15,-21-20 0,21-1 0,-20 21 16,-1-21-16,21 0 0,-21 1 0,22 20 16,-22-21-16,21 0 0,22 22 15,-22-1-15,0-21 0,-21 0 16,22 0-16,-1 1 0,-21-1 0,22 0 16,-22 0-16,0 0 0,21 0 15,-21 1-15,1 20 0,-1-21 16,0 0-16,0 0 0,0 1 0,0-1 15,1 0-15,20 0 0,-21 0 0,0 0 16,0 22-16,22-22 0,-22 0 16,21 0-16,-21 0 0,22 1 0,-22-1 15,0 0-15,21 0 0,-20 0 0,20 0 16,0 1-16,-21-1 0,22 0 16,-1 0-16,-21 0 0,22 0 0,-1 1 15,0-1-15,-21 0 0,22 0 0,-22 0 16,21-21-16,-21 21 0,22 1 15,-22-1-15,0 0 0,0 0 16,22 0-16,-22-21 0,0 21 0,0 1 16,21-1-16,-20 0 0,-1 0 0,21 0 15,-21 0-15,22 1 0,-22-1 0,21 0 16,-21-21-16,0 21 0,22 0 16,-1 0-16,-21 1 0,0-1 15,22-21-15,-22 21 0,0 0 0,0-21 16,0 21-16,1-21 0,-1 21 0,21-21 15,-21 22-15,0-22 0,1 21 0,-1 0 16,21-21-16,-21 21 0,22-21 16,-22 21-16,21 0 0,0-21 0,-20 22 15,20-22-15,-21 21 0,21-21 0,-20 21 16,-1-21-16,21 0 0,-21 21 16,0-21-16,1 21 0,-1-21 15,0 0 1,-21 21-16,21-21 31,0 0-31,-21 22 0,21-22 16,1 21-16,-1-21 15,0 21 1,0-21 0,-21 21-1,21-21 1,0 0-16,-21 21 0,22-21 15,-1 21 1,0-21 0,0 22-16,0-22 31,-21 21-31,21-21 0,1 0 16,-22 21-1,21-21-15,0 21 16,0-21-1,-21 21 1,21-21 0,0 21-1,-21 1 1,22-22-16,-22 21 16,21-21-16,-21 21 15,0 0 1,21-21-16,-21 21 15,0 0 1,0 1 0,0-1-1,0 0 17,-21-21 61,0 0-93,-1 0 16,1 0-16,0 0 0,0 0 16,0 0-16,0 0 15</inkml:trace>
  <inkml:trace contextRef="#ctx0" brushRef="#br3" timeOffset="156704.68">14436 9885 0,'0'0'0,"0"-21"31,0 0-31,0-1 15,0 1-15,0 0 16,0 0-16,-22 21 16,22-21-16,-21 42 62,21 0-46,-21-21-16,21 21 0,0 0 15,0 1-15,-21-1 0,21 0 0,-21 0 16,21 0-16,0 0 0,0 1 0,0-1 16,-21 0-16,21 0 0,0 21 0,-22-20 15,22-1-15,0 21 0,-21-21 0,21 64 16,-21-43-16,21 1 16,-21-1-16,0 0 0,21 1 0,0-1 15,-21 0-15,-1 1 0,22-1 16,-21 0-16,21-21 0,0 22 0,0-1 15,-21-21-15,21 22 0,0-22 0,-21 21 16,21-21-16,0 0 0,0 1 0,0-1 16,0 21-16,0-21 0,0 0 15,0 1-15,0-1 0,0 0 16,0 0-16,0 0 0,0 0 16,0-42 62,0 0-63,0 0-15,21 0 0,-21 0 16,21-1-16,-21 1 0,21 0 0,1-21 16,-1 21-16,0-22 0,0 1 0,0 0 15,0 20-15</inkml:trace>
  <inkml:trace contextRef="#ctx0" brushRef="#br3" timeOffset="159014.89">14520 10075 0,'0'0'0,"0"-21"16,0 0-16,0 0 0,0 0 15,-21 21-15,0-21 16,0 21-1,0 0-15,21-22 63,21 22-16,0 0-47,0 0 0,0-21 15,0 21-15,1 0 0,-1 0 16,0 0-16,0 0 0,0 0 16,0 0-16,22 0 0,-22 0 0,21 0 15,1 0-15,-1 0 0,0 0 0,1 0 16,-1-21-16,21 21 0,-20 0 16,20 0-16,-20 0 0,20 0 0,1 0 15,63 0-15,-85 0 0,21 0 16,-20-21-16,20 21 0,-20 0 15,-1 0-15,21 0 0,-20 0 0,-1-21 16,0 21-16,1 0 0,-1 0 16,0 0-16,-20 0 0,20 0 0,0 0 15,-21-21-15,22 21 0,-22 0 0,21 0 16,-21 0-16,1 0 0,-1 0 0,21 0 16,-21-22-16,0 22 0,22 0 15,-22 0-15,21 0 0,1 0 0,-22 0 16,21 0-16,0 0 0,-20 0 0,20 0 15,0 0-15,-21 0 0,22 0 0,-1 0 16,-21 0-16,22 0 0,-22 22 16,21-22-16,-21 0 0,22 0 0,-22 0 15,21 0-15,-21 21 0,22-21 16,-22 0-16,0 0 0,0 0 0,0 0 16,22 0-16,-22 0 0,0 0 0,0 0 15,0 0-15,22 0 0,-22 0 16,21 0-16,-21 0 0,0 0 0,22 21 15,-1-21-15,-21 0 0,22 0 0,-1 0 16,-21 0-16,21 0 0,-20 0 0,20 0 16,-21 21-16,21-21 0,-20 0 0,-1 0 15,0 0-15,0 0 0,0 0 16,0 0-16,1 0 0,-1 0 0,0 0 16,0 0-16,0 0 0,0 0 0,1 0 15,-1 0-15,0 0 0,21 0 0,-21 0 16,1 0-16,-1 0 0,0 0 15,0 0-15,21 0 0,-20 0 16,-1 0-16,0 0 0,0 0 16,0 0-16,0 0 15,1 0 1,-1 0-16,0 0 0,0 0 16,0 0-16,0 0 0,1 0 15,-1 0-15,0 0 16,0 0-16,-21 21 62,0 0-46,0 1 0,0-1-1,0 0-15,-21 0 16,0 0-16,21 0 15,-21 1-15,21-1 16,0 0-16,0 0 0,0 0 16,0 0-16,0 1 0,0-1 15,0 0-15,0 0 0,0 0 16,0 0-16,0 22 0,0-22 0,0 0 16,0 21-16,0-20 0,0-1 15,0 21-15,0-21 0,0 0 0,0 1 16,0-1-16,0 0 0,0 21 0,0-21 15,0 1-15,0-1 0,0 0 16,0 0-16,0 0 0,0 0 0,0 1 16,0-1-16,0 0 0,0 0 0,0 0 15,0 0-15,0 1 0,0-1 16,0 0-16,0 0 0,0 0 0,0 0 16,0 1-16,0-1 0,0 0 15,0 0-15,-22-21 0,22 21 0,0 0 16,0 1-16,0-1 0,0 0 15,0 0-15,-21 0 16,0 0-16,0-21 16,21 22-16,-21-22 15,0 0-15,-1 0 16,1 0-16,0 0 0,0 0 16,0 21-16,0-21 0,-1 0 15,1 0-15,0 0 0,0 0 16,0 0-16,0 0 0,-1 0 0,1 0 15,0 0-15,0 0 0,0 0 0,0 0 16,-1 0-16,1 0 0,0 0 0,0 0 16,0 0-16,-22 0 15,22 0-15,0 0 0,0 0 0,0 0 16,-22 0-16,22 0 0,0 0 0,0 0 16,0 0-16,-22-21 0,22 21 0,0 0 15,0 0-15,-21 0 0,20 0 0,1 0 16,-21 0-16,21 0 0,0 0 0,-22-22 15,22 22-15,-21 0 0,21 0 16,-22 0-16,22 0 0,0 0 0,-21 0 16,20-21-16,1 21 0,-21 0 0,21 0 15,0 0-15,-22 0 0,22 0 16,0 0-16,-43-21 0,22 21 16,21 0-16,0 0 0,0 0 0,-1 0 15,1 0-15,0 0 0,0 0 0,0 0 16,0 0-16,-1 0 0,1 0 15,0 0-15,0 0 0,0-21 16,-22 21-16,22 0 0,0 0 0,0 0 16,-21 0-16,20 0 0,1 0 0,0 0 0,-21-21 15,21 21-15,-22 0 0,1 0 0,-22 0 16,43 0-16,-21 0 0,21 0 16,0-21-16,-22 21 0,22 0 15,0 0-15,-21 0 0,20 0 0,1 0 16,-21 0-16,21 0 0,0 0 15,-22 0-15,22 0 0,-21 0 0,21 0 16,-1 0-16,-20 0 0,21 0 0,-21 0 16,20 0-16,-20 0 0,21 0 0,-21 0 15,20 0-15,-20-22 0,21 22 16,-21 0-16,20 0 0,-20 0 0,21 0 16,-21 0-16,20 0 0,-20 0 0,21 0 15,-21 0-15,-1 0 0,22 0 0,-21 0 16,-1 0-16,22 0 0,-21 0 0,21 0 15,0 0-15,-22 0 0,22 0 0,0 0 16,-21-21-16,20 21 16,1 0-16,0 0 0,0 0 0,0 0 15,0 0-15,-22 0 0,22 0 0,0-21 16,0 21-16,0 0 0,-1 0 0,-20 0 16,21 0-16,0 0 0,0 0 0,-22 0 15,22 0-15,0-21 0,-21 21 16,20 0-16,1 0 0,0 0 0,0 0 15,0 0-15,0 0 0,-1 0 0,1 0 16,0 0-16,0 0 16,0 0-1,0 0 79,21-21 31,0 0-109</inkml:trace>
  <inkml:trace contextRef="#ctx0" brushRef="#br3" timeOffset="161148.19">14584 10033 0,'21'-21'16,"-21"0"-16,0 42 47,0 0-32,0 0-15,0 22 0,0-22 0,0 0 16,0 21-16,0-21 0,0 22 0,0-1 16,-21 0-16,21-20 0,0 20 15,-21 0-15,21-21 0,0 22 0,0-22 16,0 0-16,0 0 0,0 0 0,0 1 16,0-1-16,0 0 0,0 0 15,0-42 16,0 0-15,0 0-16,0-1 16,0-20-16,0 21 0,0 0 0</inkml:trace>
  <inkml:trace contextRef="#ctx0" brushRef="#br3" timeOffset="161477.57">14605 10054 0,'0'0'0,"-42"-21"16,42 0-16,0 0 0,0 0 16,21-1-1,21 1 1,-21 21-16,0 0 0,1 0 16,-1 0-16,0 0 0,21 0 0,-21 0 15,1 0-15,-1 21 0,0-21 0,0 22 16,-21-1-16,21 0 0,-21 0 0,0 0 15,0 0-15,0 1 0,-21-1 16,0 0-16,0 0 0,0-21 0,-1 21 16,1 0-16,0 1 0,0-22 0,0 21 15,0 0-15,-1-21 0,22 21 16,0 0 0</inkml:trace>
  <inkml:trace contextRef="#ctx0" brushRef="#br3" timeOffset="163640.29">14817 10520 0,'0'21'0,"21"-42"31,0 21-31,-21-21 0,21 0 16,0 21-16,-21-22 0,21 1 15,1 0-15,-1 21 0,0-21 16,-21-21-16,21 20 0,0 1 0,-21 0 16,21 0-16,-21 0 0,0 0 15,0-1-15,-21 22 31,0 0-31,0 0 0,21 22 16,-21-22-16,0 21 0,-1 0 0,22 0 16,-21 0-16,0 0 0,21 1 0,0-1 15,-21 0-15,0 0 0,21 0 0,0 0 16,0 1-16,0-1 0,0 0 16,0 0-16,0 0 15,0 0-15,0 1 0,21-1 16,0-21-1,0 0-15,0 0 0,1 0 16,-1 0-16,0 0 0,-21-21 0,21 21 16,0-22-16,0 1 0,1 21 15,-1-21-15,0 0 0,0 0 0,0 0 16,0-1-16,-21 1 0,22 0 0,-1-21 16,-21 21-16,21-1 0,-21 1 15,21 21-15,-21-21 0,21 21 16,-21 21 31,0 0-47,0 1 0,-21-22 15,21 21-15,-21 0 0,21 0 0,-21 0 16,21 0-16,0 1 0,0-1 0,0 0 16,0 0-16,0 0 15,0 0-15,0 1 0,21-22 16,0 0-1,0 0-15,0 0 16,1 0-16,-1 0 16,0-22-16,0 1 0,0 0 15,0 0-15,1 0 16,-22 0-16,21-1 0,-21 1 0,0-21 16,21 21-16,-21 0 0,21-1 0,-21 1 15,0 0-15,0 0 0,0 0 0,0 0 16,0-1-16,-21 22 15,0 0-15,0 0 16,-1 0-16,1 0 0,0 22 16,0-1-16,0-21 0,21 21 15,-21 0-15,21 0 0,-22 0 0,22 1 16,-21-1-16,21 0 16,0 0-16,0 0 0,0 0 0,0 1 15,0-1-15,21 0 16,1-21-16,-1 0 0,0 0 15,0 0-15,0 0 0,0 0 16,-21-21-16,43 0 0,-22 21 16,0-22-16,21 1 0,-20 0 0,20 0 15,-21 0-15,21 0 0,-20 21 0,20-22 16,-21 1-16,0 0 0,-21 0 0,21 21 16,-21-21-16,-21 21 31,0 0-31,0 0 0,0 21 0,0-21 15,-1 21-15,22 0 16,-21-21-16,21 21 0,0 1 0,0-1 16,0 0-16,21-21 15,1 21-15,-1 0 0,0 0 16,0-21-16,0 22 0,-21-1 16,21-21-16,1 0 0,-22 21 0,0 0 15,0 0 1,0 0-1,0 1 1,0-1 15,21-21-15,0 0 0,0 0-16,-21-21 0,21 21 0,0-22 15,1 1-15,-1 0 0,0 21 16,0-21-16,0 0 0,0 0 0,-21-1 15,22 22-15,-22-21 0,21 0 0,-21 0 16,0 0-16,0 42 47,0 0-31,-21-21-16,21 21 0,-22 0 0,22 1 15,-21-1-15,21 0 0,0 0 16,0 0-16,0 0 0,0 1 15,0 41 1,21-63-16,-21 21 16,22-21-16,-1 0 0,0 0 0,0 0 15,0 0-15,0 0 0,1 0 0,-1 0 16,0-21-16,0 0 0,0 0 0,0 21 16,1-21-16,-1-1 0,0-20 15,0 21-15,0-21 0,0 20 16,1-20-16,-22 0 0,21-1 0,0 1 15,21-21-15,-42 41 0,21-20 16,-21 21-16,22 0 0,-22 0 0,0-1 16,0 1-16,-22 42 47,1 1-47,21-1 0,0 0 15,-21 0-15,0 0 0,0 0 16,21 1-16,0 20 0,-21-21 0,-1 21 15,22-20-15,-21 20 0,21-21 0,0 0 16,0 22-16,0-22 0,0 0 16,0 0-16,0 0 0,0 0 0,43 1 15,-43-1-15,21-21 0,0 0 16,0 0-16,0 0 0,0 0 0,1 0 16,-1 0-16,0 0 0,0 0 0,0-21 15,0-1-15,1 1 0,-1 0 16,0 0-16,-21 0 0,21 0 15,-21-1-15,0 1 0,21 0 0,-21 0 16,0 42 15,0 0-15,0 0 0,0 1-1,21-22-15,-21 21 16,22-21-16,-1 0 0,0 0 15,0 0-15,0 0 0,0-21 16,1 21-16,-22-22 16,21 1-16,0 21 15,-21-21-15,0 42 32,0 0-17,0 1-15,0-1 0,0 0 16,-21 0-16,21 0 0,-21 0 15,-1 22-15,22-22 0,0 21 0,0-21 16,-21 22-16,21-22 0,0 0 0,-21 21 16,21-20-16,0 20 0,0-21 15,0 0-15,0 0 0,0 1 0,0-1 16,0 0-16,0 0 0,0 0 0,-21 0 16,21 1-16,-21-22 31,21-22-16,0 1-15,0 0 0,0 0 16,0 0-16,-21 0 0,21-1 0,-22-20 16</inkml:trace>
  <inkml:trace contextRef="#ctx0" brushRef="#br3" timeOffset="163879.35">16489 10351 0,'0'0'0,"0"-22"16,0 1-16,21 21 0,0 0 0,21-21 15,-20 21-15,-1-21 16,21 21-16,-21 0 0,22 0 0,-22-21 16,21 21-16,-21 0 0,0-21 0,22 21 15,-22 0-15,-21-22 0,21 22 16,-21-21-16,0 0 15,-21 0-15,0 21 16,0 0-16</inkml:trace>
  <inkml:trace contextRef="#ctx0" brushRef="#br3" timeOffset="164076.98">16341 10054 0,'-22'0'0,"44"0"0,-65 0 16,43 21 62</inkml:trace>
  <inkml:trace contextRef="#ctx0" brushRef="#br3" timeOffset="164772.65">16637 10732 0,'0'0'0,"0"-22"15,0 1 1,-21 21 0,0 0-1,-1 21-15,22 1 0,-21-22 16,0 21-16,21 0 0,-21 0 0,0 0 15,0 22-15,21-22 0,-22 0 0,1 0 16,21 0-16,0 0 0,0 1 0,0-1 16,0 0-16,0 0 0,0 0 15,0 0-15,21 1 0,1-22 16,-1 0-16,0 21 0,0-21 0,21 0 16,-20 0-16,-1 0 0,21 0 0,-21-21 15,22 21-15,-22-22 0,21 1 0,-21 21 16,0-21-16,22 0 0,-22 0 15,-21 0-15,21-22 0,-21 22 0,0 0 16,0-21-16,0 20 0,0 1 16,-21-21-16,0 21 0,0 0 0,-22-1 15,22 22-15,-21-21 0,-1 21 0,22 0 16,-21 0-16,21 0 0,-22 0 0,22 0 16,0 21-16,21 1 0,0-1 15,0 0-15,0 0 0,0 0 16,21 0-16,-21 1 0,21-1 15,1 0-15,-1 21 0,0-21 16,0 1-16,0-1 0,0 0 0,-21 0 16,22 0-16,-1 0 0,-21 1 0,0-1 15,0 0-15,21 21 0,-21-21 0,0 22 16,0-22-16,0 0 0,-21 0 16,0 0-16,-1 1 0,22-1 15,-21 0-15,0-21 16,21-21 15,21 0-15,0-1-16,1 1 0</inkml:trace>
  <inkml:trace contextRef="#ctx0" brushRef="#br3" timeOffset="166032.68">17166 10880 0,'0'-21'0,"0"42"47,-21 0-47,0 0 16,21 0-16,-21 0 0,21 1 0,0-1 16,0 0-16,0 0 0,0 0 0,0 0 15,0 1-15,0-1 0,0 0 16,0 0-1,21-21-15,0 0 16,0 0-16,0 0 0,0-21 16,1 0-16,-1 0 15,0-1-15,0 1 0,-21 0 0,21 0 16,0 0-16,-21 0 0,22-1 0,-22 1 16,21 0-16,-21 0 0,21 21 15,-21-21-15,0 42 31,0 0-15,0 0-16,-21-21 16,21 21-16,0 1 0,0-1 0,0 0 15,0 0-15,0 0 0,0 0 16,0 1-16,21-1 16,0-21-16,0 0 15,0 0-15,1 0 0,-1 0 0,0 0 16,0 0-16,0-21 0,0-1 0,1 22 15,-1-21-15,-21 0 0,21 21 16,0-21-16,-21 0 0,0 0 0,0-1 16,0 1-16,0 0 0,0 0 15,0 0-15,-21 21 16,0 0 0,0 0-16,-1 0 0,1 0 15,21 21-15,-21 0 0,0 0 16,21 0-16,-21 1 0,21-1 15,0 0-15,0 0 0,0 0 0,0 0 16,0 1-16,0-1 0,0 0 16,0 0-16,21-21 0,0 21 0,0-21 15,0 0-15,1 0 16,-1 0-16,0 0 0,0 0 0,-21-21 16,21 21-16,0-21 0,1 0 0,-1-22 15,0 22-15,0 21 16,0-21-16,-21 0 0,0 0 15,21 0-15,-21-1 0,22 22 0,-22-21 16,0 42 15,0 1-31,0-1 16,0 0-16,0 0 0,0 0 16,0 0-16,0 1 0,0-1 0,0 0 15,0 0 1,21-21-16,0 0 15,0 0 1,0 0-16,0-21 16,1 21-16,-22-21 0,0 0 0,21-1 15,0 22-15,-21-21 0,0 0 0,21 0 16,-21 0-16,21 21 0,-21-21 0,0-1 16,0 44 30,0-1-30,0 0-16,0 0 16,0 0-16,0 0 15,0 1-15,0-1 16,0 0-16,21-21 16,1 0-1,-1 0 1,0-21-16,0 21 0,-21-21 0,21-1 15,0 22-15,-21-21 0,22 0 16,-1 0-16,0 0 16,0 21-1,-21 21 1,0 0 0,0 0-1,21-21 16,0-21-15,-21 0 0,0 0-16,0 0 15,0-1-15</inkml:trace>
  <inkml:trace contextRef="#ctx0" brushRef="#br3" timeOffset="166456.75">18351 10097 0,'0'0'0,"-21"0"0,0 0 15,21-22 1,-21 22-16,0 0 0,0 0 16,-1 0-16,22 22 0,-21-22 15,0 21-15,21 0 0,-21-21 16,21 21-16,-21 0 0,0-21 16,21 21-16,0 1 0,0-1 0,0 0 15,-22 0-15,22 0 0,0 0 16,0 1-16,0-1 0,0 0 15,22-21 1,-1 21-16,0-21 0,0 0 16,0 0-16,0 0 0,1 0 15,-1 0-15,0 0 0,0 0 0,0 0 16,0 0-16,1 0 0,-22-21 0,21 21 16,0-21-16,0 21 0,-21-21 0,21 21 15,-21-22-15</inkml:trace>
  <inkml:trace contextRef="#ctx0" brushRef="#br3" timeOffset="167048.21">18436 9970 0,'-21'0'16,"42"0"-16,-42-22 0,0 22 0,0 0 0,-1-21 15,1 0-15,0 21 16,0 0-16,0 0 0,0 0 16,-1 0-16,1 0 0,0 0 15,0 0-15,0 0 0,21 21 0,-43 0 16,22 1-16,0-22 0,0 21 16,0 0-16,0 0 15,21 0-15,-22 0 0,1 1 16,0-1-16,21 21 0,0-21 0,0 0 15,0 1-15,-21-1 0,21 21 0,0-21 16,0 0-16,0 1 0,0 20 0,0-21 16,21 0-16,0 0 0,-21 1 0,21-1 15,1 0-15,20 0 16,-21 0-16,0-21 0,0 21 0,22 1 16,-22-22-16,21 0 0,1 0 0,-22 0 15,21 0-15,0 0 0,-20 0 0,20 0 16,-21 0-16,21 0 0,-20-22 0,-1 22 15,21-21-15,-21 0 0,0 0 0,1 0 16,-1 0-16,-21-22 0,21 22 16,-21 0-16,21-21 0,-21-1 0,0 22 15,0-21-15,0 21 0,0-22 0,0 22 16,0 0-16,0-21 0,0 20 0,-21 1 16,21 0-16,-21 0 0,0 21 15,-1-21-15,1 21 0,0 0 16,0 0-1,0 0-15,0 0 0,-1 0 16,1 0-16,0 0 16,0 0-16,0 0 0,0 0 15,-1 0-15,1 0 0,-21 0 16,21 0-16</inkml:trace>
  <inkml:trace contextRef="#ctx0" brushRef="#br3" timeOffset="168918.14">12700 6985 0,'21'0'0,"-21"-21"16,0 42 78,0 0-94,0 0 15,0 1-15,0-1 0,0 21 16,0-21-16,0 0 0,0 1 16,0 20-16,0-21 0,0 0 0,0 22 15,0-22-15,0 21 0,0-21 16,0 0-16,0 22 0,0-22 0,0 0 16,0 21-16,-21-20 0,21-1 0,0 21 15,-21-21-15,21 0 0,0 22 0,0-22 16,-21 0-16,21 21 0,-22-20 15,22 20-15,-21 0 0,21-21 0,-21 22 16,21-22-16,0 21 0,0 1 0,0-22 16,-21 21-16,21-21 0,0 22 15,0-22-15,0 21 0,0-21 0,0 22 0,0-22 16,0 0-16,0 21 0,0-21 0,0 1 16,-21 20-16,21-21 0,0 0 0,-21 0 15,21 22-15,0-22 0,0 0 16,0 21-16,-22-20 0,22-1 0,0 21 15,-21-21-15,21 0 0,0 22 16,-21 20-16,21-42 0,0 1 16,0 20-16,0-21 0,0 0 0,-21 0 15,21 1-15,0-1 0,-21 0 0,21 0 16,0 0-16,0 0 0,-21 1 0,21-1 16,-22 0-16,22 0 0,0 0 0,0 0 15,-21 1-15,0-1 0,21 0 16,0 0-16,-21 0 0,21 0 15,-21 1-15,21-1 0,0 0 16,0 0-16,-21 0 16,21 0-16,0 1 0,-22-1 15,22 0 1,0 0-16,0 0 16,0 0 15,0 1-16,0-1 1,0 0 0,0 0-1,-21 0 1,21 0 0,0 1-1,-21-22 16,21-22 1,0 1-32,0 0 15,0 0-15</inkml:trace>
  <inkml:trace contextRef="#ctx0" brushRef="#br3" timeOffset="-204056.11">12658 7133 0,'0'-21'15,"0"0"48,-22 21-16,1 0-47,0 21 0,0 0 15,0 0-15,0 1 0,-1-1 16,22 0-16,-21 0 0,0 21 0,0-20 16,0 20-16,-22-21 0,22 0 0,0 22 15,0-22-15,0 0 0,0 0 16,-1 0-16,22 0 0,-21 1 16,0-1-16,42-21 46,0-21-46,1-1 0,-1 1 16,0 0-16,0-21 16,0 21-16,0-1 0,1 1 0,-1 0 15,0-21-15,0 21 0,21-1 16,-20-20-16,-1 21 0,0 0 0,0 0 16,0-1-16,22 1 0,-1 0 15,-21 0-15,0 0 0,0 21 0,1 0 16,-1-21-16,0 21 15,0 0-15,0 0 0,0 0 0,1 0 16,-22 21-16,0 0 0,21-21 16,0 21-16,-21 0 0,21 0 0,-21 1 15,0-1-15,0 21 16,21-21-16,-21 0 0,0 22 0,0-22 0,21 0 16,-21 0-16,0 0 0,0 22 15,0-22-15,0 0 0,0 0 16,0 0-16,0 1 0,0-1 15,0 0-15,0 0 0,0 0 16,22-21 15,-1 0-15,-21-21-16,21 0 0,0 0 0,0 21 16,22-21-16</inkml:trace>
  <inkml:trace contextRef="#ctx0" brushRef="#br3" timeOffset="-203156.59">14393 7239 0,'0'-21'16,"0"42"-16,21-42 0,-21 0 0,22 0 16,-1 21-1,-21-22-15,0 1 0,21 21 16,-21-21-16,21 21 16,0 0 15,0 21-16,-21 0 1,0 1-16,0-1 0,22 0 0,-22 0 16,21 0-16,-21 0 0,21 1 15,-21-1-15,0 21 0,0-21 0,21 0 16,-21 22-16,21-22 0,-21 21 16,0-21-16,21 22 0,-21-22 0,22 21 15,-22-21-15,21 1 0,-21 20 16,0-21-16,21 21 0,0 1 0,-21-1 15,0 0-15,21 1 0,0-1 0,-21 0 16,22 1-16,-22-1 0,0 0 0,21 22 16,0 21-16,-21-43 15,0 0-15,21-21 0,0 22 0,0-1 16,-21 0-16,22 1 0,-22-22 0,21 21 16,0 1-16,-21-1 0,0 0 0,21 1 15,0-1-15,0 0 0,-21 1 0,22-1 16,-1 0-16,-21-21 0,21 22 0,0-1 15,0 0-15,-21-20 0,21 20 16,1 0-16,-22-21 0,0 22 16,21-22-16,-21 0 0,21 21 0,-21-20 15,0-1-15,21 21 0,-21-21 0,21 0 16,-21 1-16,0-1 0,0 0 0,21 0 16,-21 0-16,0 0 0,22 1 0,-22-1 15,0 0-15,21 0 16,0-21-16,-21 21 0,21-21 15,0 0 1,0 0-16,1 0 16,-1 0-1,0 0-15,-21-21 16,0 0-16,21 21 16,-21-21-16,21 0 0,-21-1 0,21 1 15,1 0-15,-22-21 0,21 21 0</inkml:trace>
  <inkml:trace contextRef="#ctx0" brushRef="#br3" timeOffset="-202187.78">14732 7197 0,'0'-21'16,"0"-1"-1,0 1 1,-21 21-16,0 0 16,-1 0-16,1 0 15,0 21-15,21 1 0,-21-1 0,0 0 0,0 0 16,-22 0-16,22 22 16,0-1-16,0-21 0,21 21 0,-21-20 15,-1 20-15,1-21 0,0 21 0,21-20 16,0-1-16,-21 0 0,21 0 0,-21 0 15,0 0-15,21 1 16,0-44 15,21 1-15,0 0-16,-21 0 16,21 0-16,0 0 0,-21-22 0,21 22 15,1-21-15,-22 21 0,21-22 16,-21 1-16,21 21 0,-21 0 0,21-22 15,0 22-15,-21 0 0,0 0 16,0 0-16,21-1 0,-21 1 0,22 0 16,-22 0-16,21 21 0,-21-21 0,21 21 15,-21-21-15,21 21 16,0 0 15,-21 21-31,21-21 0,-21 21 0,0 0 16,0 0-16,22 0 0,-22 1 0,21-1 15,0 0-15,-21 0 0,21 21 16,-21-20-16,21-1 0,0 21 16,-21-21-16,22 22 0,-1-22 0,0 0 15,-21 21-15,21-21 0,0 1 0,-21-1 16,21 0-16,-21 0 0,22 0 16,-1 0-16,-21 1 0,0-1 15,21-21-15,-21 21 16,21-21 31,-21 21-16,0 0-15</inkml:trace>
  <inkml:trace contextRef="#ctx0" brushRef="#br4" timeOffset="-185531.6">19537 10075 0,'0'-21'0,"0"0"16,0 0-16,0 0 15,0 0 1,21 21-16,-21-22 0,21 22 31,-21-21-31,0 42 31,0 1-31,-21-1 0,0 0 16,21 0-16,-21 21 0,-1-20 16,22-1-16,0 0 0,-21 21 0,0-21 15,21 22-15,-21-1 0,21-21 16,0 22-16,-21-1 0,21 21 0,-21-20 15,21-1-15,-22 0 0,22 1 0,-21-1 16,21 0-16,0 1 0,0-22 0,-21 21 16,21 1-16,0-22 0,-21 21 0,21-21 15,0 22-15,0-22 0,0 0 16,0 21-16,0-21 0,0 1 16,0-1-16,0 21 0,0-21 0,-21 0 15,21 1-15,0-1 0,0 0 16,-21 0-16,21 0 15,0-42 32,0 0-47,0 0 0,0 0 16,0-1-16,0 1 0,21 0 0,0-21 16,-21 21-16,21-22 0,0 1 0,0 0 15,1-1-15,-1 1 0,21-22 16</inkml:trace>
  <inkml:trace contextRef="#ctx0" brushRef="#br4" timeOffset="-184331.59">19664 10033 0,'0'-21'0,"0"42"0,-21-63 15,-1 42-15,22-21 16,-21 21-16,0 0 0,21-22 15,0 1 32,21 21-31,-21-21-16,21 21 0,1 0 16,-1 0-16,0-21 0,0 21 0,21 0 15,-20 0-15,20-21 0,-21 21 16,21 0-16,1-21 0,-1 21 0,0 0 15,1 0-15,-1 0 0,0-22 0,22 22 16,-1 0-16,1 0 0,-1 0 16,1 0-16,-1 0 0,1 0 0,-1 0 15,22 0-15,-21 0 0,-22 0 0,21 0 16,1 0-16,-22 0 0,22 0 16,-22 0-16,22 0 0,-22 0 15,21 0-15,-20 0 0,20 0 0,1 0 16,-22 0-16,22-21 0,-22 21 0,21 0 15,-20 0-15,20 0 0,-20 0 0,-1 0 16,0 0-16,1 0 0,-22 0 16,21 0-16,0 0 0,-20-21 0,-1 21 15,21 0-15,-21 0 0,0 0 0,1 0 16,-1 0-16,0 0 0,42 0 16,-41 0-16,20 0 15,-21 0-15,0 0 0,0 0 16,1 0-16,-1 0 0,0 0 0,0 0 15,0 0 1,0 0-16,-21 21 31,0 0-15,0 1-16,0-1 16,0 0-16,0 0 0,0 21 15,0-20-15,0-1 0,0 0 0,0 0 16,0 21-16,0-20 0,0-1 0,0 21 15,0-21-15,0 0 0,0 22 16,0-1-16,0-21 0,0 22 16,0-22-16,0 21 0,-21 0 0,21-20 15,0 20-15,0 0 0,-21-21 0,21 22 16,0-22-16,0 21 0,0-21 16,0 22-16,0-22 0,0 0 0,0 0 15,0 0-15,-21 1 0,21-1 0,0 0 16,0 0-16,-21 0 0,21 0 0,0 1 15,0-1-15,0 0 16,-21-21-16,21 21 0,-22 0 16,22 0-16,0 1 15,-21-22 1,21 21-16,-21 0 0,0-21 16,21 21-16,-21-21 0,0 0 0,21 21 15,-22-21-15,1 0 0,0 0 0,0 21 16,0-21-16,0 0 0,-1 0 15,1 0-15,-21 0 0,21 0 0,-22 0 16,22 0-16,-21 0 0,0 0 0,-1 0 16,1 0-16,0 0 0,-1 0 0,-20 0 15,20 0-15,-20 0 0,21 0 0,-22 0 16,22-21-16,-22 21 0,1 0 16,20-21-16,-20 21 0,-1-21 0,1 21 15,21 0-15,-22 0 0,1-21 16,-1 21-16,1 0 0,-1 0 0,1 0 15,-1-21-15,22 21 0,-22 0 0,1 0 16,20 0-16,-20 0 0,21 0 0,-22 0 16,1 0-16,20 0 0,-20 0 15,20 0-15,-20 0 0,21 0 0,-1 0 16,1 0-16,0 21 0,-1-21 0,22 0 16,-21 0-16,21 0 0,-1 0 0,1 0 15,0 0 1,0 0-16,21-21 47,0-1-47,21 22 0,0-21 0,0 0 15,22 0-15,-1 0 0,22 0 0</inkml:trace>
  <inkml:trace contextRef="#ctx0" brushRef="#br4" timeOffset="-183663.94">23114 9906 0,'0'-21'0,"0"0"16,0 0-16,0 42 46,0 0-46,0 0 0,-21 0 16,21 22-16,0-22 0,0 21 16,-21-21-16,21 22 0,0-1 15,0 0-15,0 22 0,-22-22 0,22 0 16,-21 22-16,21-22 0,-21 22 0,21-22 16,0 0-16,-21 1 0,21-1 0,-21 0 15,21 1-15,0-22 0,0 21 16,-21-21-16,21 1 0,-22-1 0,22 0 15,0 0-15,0 0 0,0 0 16,-21-21-16,21-21 47,0 0-47,0 0 16,21 0-16,-21 0 0,22-22 0,-1 22 15,-21-21-15,21-1 0</inkml:trace>
  <inkml:trace contextRef="#ctx0" brushRef="#br4" timeOffset="-182708.35">23114 9906 0,'0'0'0,"-21"-21"0,0 0 15,-1 21 1,22-21-1,0-1-15,22 22 16,-1 0-16,0 0 0,0 0 16,0 0-16,0 0 0,22 0 15,-22 0-15,21 0 0,1 0 0,-1 0 16,21 0-16,-20 0 0,20 0 0,1 0 16,-1 0-16,22 0 0,-22 0 15,1 0-15,-1 0 0,1 0 0,-1 0 16,1 0-16,-1 0 0,-20 0 0,-1-21 15,22 21-15,-22 0 0,0-21 0,1 21 16,-1 0-16,0 0 16,1 0-16,-1 0 0,0 0 0,1 0 15,20 0-15,-21 0 0,1 0 0,-1 0 16,22 0-16,-22 0 0,-21 0 16,21 0-16,1 0 0,-22 0 0,0 0 15,0 0-15,0 0 0,1 0 16,-22 21-1,0 0 1,0 1 0,0-1-16,0 0 0,0 0 15,0 0 1,0 0-16,0 1 16,0-1-16,0 0 0,0 0 15,0 0-15,0 0 0,0 1 16,0-1-16,0 0 0,0 0 0,0 0 15,0 22-15,0-22 0,-22 21 0,22 0 16,-21 1-16,21-1 0,-21-21 0,21 22 16,0-1-16,0 0 0,-21 1 15,21-22-15,-21 21 0,0 64 16,-1-64-16,22-21 16,-21 1-16,21-1 0,-21 0 15,21 0-15,0 0 0,0 0 16,-21 1-16,21-1 0,-21 0 15,21 0-15,0 0 0,0 0 16,0 1-16,0-1 0,-21-21 16,21 21-16,-22-21 0,22 21 15,-21-21-15,21 21 16,-21-21-16,0 0 0,21 21 0,-21-21 16,0 0-16,-1 0 0,1 0 0,0 0 15,0 22-15,-21-22 0,-1 0 0,1 0 16,0 0-16,-22 0 0,1 0 15,20-22-15,-20 22 0,-22-21 0,22 21 16,-1-21-16,1 21 0,-1 0 16,1-21-16,-1 21 0,22 0 0,-22-21 15,22 21-15,0 0 0,-22 0 0,43-21 16,-21 21-16,-1 0 0,1 0 16,21 0-16,-22 0 0,22 0 0,0 0 15,0 0-15,0 0 0,0 0 0,-1 0 16,22-22-1,0 1-15,0 0 16,22 21-16,-1-21 16,21 21-16,-21-21 0,22 0 0,-1-1 15,0 1-15,22 0 0</inkml:trace>
  <inkml:trace contextRef="#ctx0" brushRef="#br4" timeOffset="-182175.23">25739 9843 0,'0'0'0,"0"-43"16,0 22-1,21 21 17,-21 21-17,21 0-15,-21 1 16,0-1-16,0 0 0,0 21 0,0-21 15,0 22-15,0-1 0,0 0 0,0 1 16,0-1-16,-21 22 0,21-22 16,-21 21-16,21 1 0,0-1 15,0 1-15,0-1 0,0-20 0,-22 20 16,22-20-16,0-1 0,0 0 0,0 1 16,0-22-16,-21 21 0,21-21 0,0 0 15,0 1-15,0-1 0,0 0 16,0 0-16,0 0 15,0-42 32,0 0-47,0 0 0,21 0 16,1-1-16,-22-20 16,21 21-16,0 0 0,0-22 0</inkml:trace>
  <inkml:trace contextRef="#ctx0" brushRef="#br4" timeOffset="-181136.25">25866 9970 0,'0'-22'16,"0"44"-16,-22-65 0,1 22 0,21 0 31,21 21-31,1 0 0,-1 0 15,0 0-15,0 0 0,21 0 16,-20 0-16,20 0 0,-21 0 0,21 0 16,1 0-16,-1 0 0,0 0 0,1 0 15,20 0-15,-20 0 0,20 0 16,-21 0-16,22 0 0,-1 0 0,-20 0 16,20 0-16,1 0 0,-1 0 0,1 0 15,-1 0-15,1 0 0,-1 21 16,1-21-16,-1 0 0,1 0 0,-22 0 15,22 0-15,-1 0 0,-21 0 0,22 0 16,-1 0-16,-20 0 16,20 0-16,1 0 0,-22 0 0,22 0 15,-1 21-15,1-21 0,-1 0 0,-21 0 16,22 0-16,-22 0 0,22 0 16,-22 0-16,0 0 0,22 0 0,-43 0 15,21 21-15,1-21 0,-1 0 0,-21 0 16,22 0-16,-22 0 0,0 0 15,21 0-15,-21 0 0,1 0 0,20 0 16,-21 0-16,0 0 0,0 22 0,1-22 16,-1 0-16,0 0 0,0 0 15,0 0-15,0 0 0,-21 21 16,22-21-16,-1 0 16,-21 21-16,21-21 15,-21 21-15,0 0 16,0 0-16,0 1 15,0-1-15,0 0 0,0 0 0,0 0 16,0 0-16,0 1 0,0 20 0,0-21 16,0 21-16,-21-20 0,0 20 15,21 0-15,-22 1 0,22-1 0,0 0 16,0 1-16,-21-1 0,21 0 16,0 1-16,0-1 0,0 0 0,0 1 15,0-1-15,0-21 0,0 21 16,0 1-16,0-22 0,0 0 0,0 21 15,-21-20-15,21-1 0,0 0 16,0 0-16,0 0 0,0 0 0,-21-21 16,21 22-16,0-1 0,-21-21 0,21 21 15,-21-21-15,21 21 0,0 0 16,-22-21-16,1 0 0,21 21 16,-21-21-16,21 22 0,-21-22 15,0 21-15,0-21 0,-1 21 16,1-21-16,21 21 0,-21-21 15,0 0-15,0 21 0,0-21 0,-1 0 16,1 0-16,0 0 0,-21 21 16,21-21-16,-22 0 0,22 0 15,-21 0-15,-1 0 0,1 0 0,0 0 16,-1 0-16,1 0 0,0 0 0,-22 0 16,22 0-16,-22 0 0,1 0 0,-1 0 15,1 0-15,-1-21 0,22 21 16,-21-21-16,-22 21 0,21 0 15,1 0-15,-22-21 0,22 21 0,-22 0 0,0-21 16,1 21-16,-1 0 0,22 0 0,-22-21 16,0 21-16,22 0 0,-22 0 15,22 0-15,-1 0 0,22 0 16,-22 0-16,22 0 0,-22 0 0,22 0 16,0 0-16,21 0 0,-22 0 0,22 0 15,-21 0-15,21 0 0,-1 0 16,-20 0-16,21 0 0,-21 0 0,-1 0 15,-20 0-15</inkml:trace>
  <inkml:trace contextRef="#ctx0" brushRef="#br4" timeOffset="-180471.98">22923 11007 0,'0'0'16,"0"21"-1,22 0 1,-1-21 0,0 0-16,0 0 0,0 0 0,0 21 15,1-21-15,-1 0 0,21 0 0,0 0 16,-20 0-16,20 0 0,0 0 15,1 0-15,-1 0 0,0 0 0,-21-21 16,22 21-16,-1-21 0,-21 0 16,0 21-16,1-21 0,20 21 0</inkml:trace>
  <inkml:trace contextRef="#ctx0" brushRef="#br4" timeOffset="-177859.78">19918 10118 0,'0'-21'31,"0"-1"-15,0 1-16,0 0 16,-21 21 15,-1 0-16,22 21 1,0 0-16,0 1 0,-21-1 16,21 0-16,0 21 0,0-21 15,0 1-15,0 20 0,0 0 0,-21-21 16,21 22-16,0-22 0,0 21 16,0-21-16,0 22 0,0-22 0,0 0 15,0 0-15,0 0 0,0 1 0,0-1 16,0-42 31,0-1-47,0 1 0,0 0 15,0 0-15,0 0 0,0 0 0,0-1 16,0 1-16,21 0 0,0 0 0,1 0 16,-1 0-16,0-1 0,0 1 15,-21 0-15,21 0 0,0 21 16,1 0-16,-1-21 0,0 21 0,0 0 15,0 0-15,0 0 0,1 21 16,-1 0-16,-21 0 0,21 0 16,-21 1-16,0-1 0,0 21 0,0-21 15,0 0-15,0 1 0,0-1 16,0 0-16,0 0 0,0 0 0,0 0 16,0 1-16,-21-1 0,21 0 15,-21 0 1,21-42-1,0 0 1,21 0 0</inkml:trace>
  <inkml:trace contextRef="#ctx0" brushRef="#br4" timeOffset="-176920.01">20701 10308 0,'0'-21'0,"0"42"0,0-63 16,0 21-16,-21 21 16,0 0-1,-1 0-15,1 0 16,0 21-16,21 0 0,-21 0 0,0 0 15,21 1-15,-21-1 0,-1 0 16,1 0-16,21 21 0,-21-20 0,21-1 16,-21 0-16,21 0 0,0 0 0,0 0 15,0 1-15,0-1 16,21-21 0,0 0-16,0 0 15,1 0-15,-22-21 0,21-1 16,0 1-16,0 0 15,0 0-15,-21 0 0,21 0 0,1-22 16,-22 22-16,0 0 0,21 0 0,-21 0 16,21-1-16,-21 1 0,21 21 15,-21-21-15,0 42 32,0 0-17,0 1-15,0-1 0,0 0 0,0 0 16,0 0-16,-21 0 0,21 1 0,0-1 15,0 0-15,0 0 0,0 0 16,0 0-16,0 1 16,0-1-16,21-21 15,0 0 1,0 0-16,1 0 0,-1 0 16,0-21-16,0-1 0,-21 1 15,21 21-15,0-21 0,1 0 0,-1 0 16,0 0-16,0-22 0,0 22 0,-21 0 15,21 0-15,-21 0 0,22-1 16,-22 1-16,0 0 0,0 42 47,-22 0-47,22 1 0,0-1 16,-21 0-16,21 0 0,0 0 15,0 0-15,0 1 0,0-1 0,0 0 16,0 0-16,0 0 0,21 0 15,-21 1-15,0-1 16,22-21 0,-44 0 15,1 0-31,0 0 16,0 0-1,21-21-15,-21 21 16,0 0-1,42 0 64,0-22-79,0 22 0,-21-21 15</inkml:trace>
  <inkml:trace contextRef="#ctx0" brushRef="#br4" timeOffset="-176331.94">21421 10202 0,'21'-21'0,"-42"42"0,42-63 0,-21 21 0,21 0 15,-21 0-15,0-1 16,0 44 15,0-1-15,0 0-16,-21 0 0,21 0 0,-21 0 15,21 1-15,-22 20 0,22-21 16,0 0-16,-21 22 0,0-22 16,21 0-16,-21 0 0,21 21 0,0-20 15,-21-1-15,21 0 0,-21 0 0,21 0 16,0 0-16,0 1 0,-22-22 15,22 21-15,0-42 47,0-1-47,0 1 0,22 0 16,-22 0-16,21 0 0,0 0 16,-21-1-16,21 22 0,0-21 0,-21 0 15,43 0-15,-22 0 16,0 21-16,0-21 15,0 21-15,0 0 16,-21 21-16,0 0 16,0 0-16,0 0 0,0 0 15,0 1-15,0-1 0,0 0 16,0 0-16,0 0 16,-21 0-16,21 1 0,-21-1 15,21 0 1,-21-21-16,21-21 47,0 0-47,0-1 0,0 1 0,21 0 15,0 0-15,0 0 0</inkml:trace>
  <inkml:trace contextRef="#ctx0" brushRef="#br4" timeOffset="-175767.22">22056 10287 0,'21'-21'16,"0"0"-16,0 0 16,-21-1-1,21 22-15,-21-21 0,-21 21 47,0 0-47,0 21 16,0-21-16,-1 22 0,1-22 15,0 21-15,21 0 0,-21-21 0,0 21 16,0 0-16,21 0 0,0 1 16,-22-1-16,22 0 15,0 0-15,0 0 16,0 0-16,0 1 15,22-22-15,-22 21 0,21-21 16,0 21-16,0-21 0,0 21 16,0-21-16,1 21 15,-1-21 1,-21 21 0,-21 1 15,-1-22-31,1 0 0,0 0 15,0 0-15,0 0 16,0 0 0,-1 0-16,1 0 31,42 0 16,-21-22-47,22 1 0,-1 21 0</inkml:trace>
  <inkml:trace contextRef="#ctx0" brushRef="#br4" timeOffset="-174948.2">22246 10478 0,'0'-22'15,"21"22"-15,0 0 16,-21-21-16,22 21 0,-22-21 0,21 0 16,0 21-16,-21-21 15,0 0-15,21 21 0,-21-22 16,0 1-16,0 0 16,-21 21 15,21 21-31,-21 0 15,0 1-15,-1-1 16,22 0-16,0 0 0,-21 0 0,21 0 16,-21 1-16,21-1 0,-21 0 15,21 0-15,0 0 0,0 0 16,0 1-16,0-1 16,21-21-16,0 0 15,0 0-15,1 0 16,-1 0-16,0 0 15,0 0-15,-21-21 0,21-1 16,0 22-16,-21-21 0,22 0 0,-1 21 16,0-21-16,0 0 0,0 0 0,-21-1 15,21 1-15,1 0 0,-1-21 0,0 21 16,0-1-16,-21-20 0,21 21 16,0 0-16,-21 0 0,22-1 0,-22 1 15,0 0-15,42-42 16,-42 41-1,-21 44 32,21-1-31,-21-21-16,21 21 16,0 0-1,0 0 1,0 0-16,-22 1 15,22-1-15,0 0 16,-21 0-16,21 0 0,0 0 0,0 1 16,0-1-16,-21 0 0,21 0 0,-21 0 15,21 0-15,0 1 0,0-1 16,0 0-16,0 0 0,0 0 0,0 0 16,0 1-16,0-1 15,21-21 16,0 0-31,0 0 16,1 0-16,-1-21 16,0-1-16,0 22 15,-21-21-15,21 0 0,0 21 16,-21-21-16</inkml:trace>
  <inkml:trace contextRef="#ctx0" brushRef="#br4" timeOffset="-174647.26">22500 10329 0,'0'0'0,"-21"0"16,42 0 15,0 0-31,0 0 15,1 0-15,-1 0 0,0 0 0,0 0 16,0 0-16,0 0 0,1 0 0,-1 0 16,0 0-16,0 0 0,0-21 15,0 21 1</inkml:trace>
  <inkml:trace contextRef="#ctx0" brushRef="#br4" timeOffset="-171860.25">23707 10118 0,'-22'0'16,"1"0"-16,0 0 15,0 0-15,0 0 16,0-21-16,42 21 62,0-22-62,21 22 0,-21 0 16,22 0-16,-22 0 0,21 0 0,1 0 16,-1 0-16,0 0 0,-21 0 0,22 0 15,-1 0-15,0 0 0,-20 0 16,-1 0-16,0 0 0,0 0 0,0 0 16,-42 0 30,0 0-46,0 0 16,0 0-16,-1 0 16</inkml:trace>
  <inkml:trace contextRef="#ctx0" brushRef="#br4" timeOffset="-171547.83">24003 10097 0,'-21'0'31,"0"0"-15,-1 0-16,22 21 16,0 0-16,-21-21 0,21 21 0,0 0 15,-21 0-15,21 1 0,0-1 16,0 0-16,0 21 0,0-21 0,0 22 16,0-22-16,0 0 0,-21 21 15,21-20-15,0-1 0,0 0 0,0 0 16,0 0-16,0 0 0,0 1 0,-21-1 15,21 0 17,0-42-17,0 0-15,21 21 16,0-22-16,-21 1 0,21 0 0,0 0 16,1 0-16,-1 21 0,0-21 15</inkml:trace>
  <inkml:trace contextRef="#ctx0" brushRef="#br4" timeOffset="-171123.31">24109 10308 0,'0'-42'16,"0"84"-16,0-105 15,0 42 1,21 21-16,0 0 0,0 0 16,0 0-16,1 0 15,-1 0-15,0 0 0,-21 21 16,21 0-16,-21 0 0,21 0 15,-21 0-15,21 1 0,1-1 16,-22 0-16,0 0 0,0 0 0,0 0 16,0 1-16,0-1 0,0 0 15,0 0-15,0 0 0,-22-21 16,1 0 15,21-21-15,0 0-16,0 0 15,0 0-15,0-1 0,0 1 0,0 0 16,0 0-16,21 0 0,-21 0 16,0-1-16,22 22 0,-1-21 0,-21 0 15,21 21-15,0-21 0,0 21 16,0 0-16,-21-21 0,22 21 16,-1 0-16,0 0 15,0 0 1</inkml:trace>
  <inkml:trace contextRef="#ctx0" brushRef="#br4" timeOffset="-170476.34">24553 10329 0,'0'22'15,"0"-44"-15,21 44 16,1-22-16,-1 0 15,0 0-15,0 0 16,0 0-16,0-22 0,-21 1 16,22 21-16,-1 0 0,0-21 0,0 21 15,0-21-15,-21 0 0,21 21 16,-21-21 0,-21 21 15,0 0-31,0 0 0,0 0 0,0 0 0,-1 21 15,1 0-15,0 0 0,0 0 16,21 0-16,0 1 16,0-1-16,-21 0 0,21 0 15,0 0-15,0 0 0,0 1 0,0-1 16,0 0-16,0 0 16,21-21-16,-21 21 0,21-21 0,0 0 15,0 0-15,1 0 0,-1 0 16,21 0-16,-21 0 0,0 0 0,22 0 15,-22 0-15,0-21 0,21 21 0,-20-21 16,-1 21-16,0-21 0,21 0 0,-21-1 16,1 22-16,-1-21 0,0-21 15,0 21-15,-21 0 0,0-1 16,21 1-16,-21 0 0,0 0 16,0 0-16,0 0 15,-21 21 1,0 0-16,0 21 15,21 0-15,-21 0 0,-1 0 0,1 0 16,21 1-16,0-1 0,0 0 0,0 0 16,0 21-16,0-20 0,0-1 0,0 0 15,0 0-15,0 0 0,0 0 16,21-21-16,-21 22 0,22-22 16,-1 0-16,0 0 0,0 0 0,0 0 15,0 0-15,1 0 16,-1 0-16,-21-22 15,0 1 1</inkml:trace>
  <inkml:trace contextRef="#ctx0" brushRef="#br4" timeOffset="-169194.18">23601 10943 0,'21'-21'16,"0"0"-16,0 21 16,0-21-16,1 21 0,-1-21 0,0 21 15,-21-22-15,21 22 0,-21-21 16,-21 21 15,0 0-31,0 0 0,-1 0 0,1 0 16,0 0-16,-21 0 0,21 21 0,-1-21 15,1 0-15,0 22 0,0-1 0,0-21 16,21 21-16,-21 0 16,21 0-1,0 0-15,21-21 16,0 22-16,0-22 0,0 0 16,0 21-16,1 0 0,-1-21 0,0 21 15,0-21-15,21 0 0,-20 21 16,-1-21-16,0 21 0,-21 1 15,21-22-15,-21 21 16,-21 0-16,0-21 16,0 0-16,-1 0 0,1 0 0,-21 0 15,21 0-15,-22 0 0,22 0 0,0 0 16,-21 0-16,21-21 0,-1 21 16,1-21-16,0 21 0,21-22 15,-21 22-15,42 0 47,0 0-47,0 0 16,1 22-16,-1-1 15,0-21-15,0 0 0,0 0 0,22 21 16,-22-21-16,0 0 0,0 0 0,21 0 16,-20 0-16,-1 0 0,0 0 0,21 0 15,-21 0-15,1 0 0,-1 0 0,0 0 16,0 0-16,21-21 0,-20 21 15,-1 0-15,0-21 0,0-1 0,0 1 16,0 21-16,-21-21 0,0 0 16,22 0-16,-22 0 0,21-1 15,-21 1-15,0 0 0,0 0 16,-21 21 15,-1 0-31,1 0 16,21 21-16,-21 0 0,0-21 0,21 21 15,-21 1-15,0-1 0,21 0 16,-22 0-16,22 0 0,0 0 0,0 1 16,0-1-16,0 0 0,0 0 15,22-21 1,-1 21-16,0-21 0,21 0 16,-21 0-16,22 0 0,-22 0 15,0 0-15,0 0 0,0 0 16,1-21-16,-1 21 0,0-21 0,-21 0 15,21 0-15,0 21 0,0-22 0,-21 1 16,22 0-16,-1 0 0,-21 0 16,21 0-16,-21-1 0,21-20 0,-21 21 15,21 0-15,-21 0 0,21-1 0,-21 1 16,0 0-16,0 0 0,22 21 16,-22 21 30,0 0-46,-22 0 0,22 1 0,-21-1 16,21 0-16,0 0 0,0 0 16,-21 0-16,21 1 0,0-1 0,-21 0 15,21 0-15,0 0 0,0 0 0,0 1 16,0-1-16,0 0 0,0 0 16,0 0-16,0 0 0,0 1 15,21-22 1,0 0-1,0 0-15,1 0 0,-1 0 16,0-22-16,0 22 0,0-21 0,0 0 16,1 0-16,-1 21 0,21-21 15,-21 0-15,0-1 0,1 1 0,-1 0 16</inkml:trace>
  <inkml:trace contextRef="#ctx0" brushRef="#br4" timeOffset="-168960.06">24532 10880 0,'0'0'0,"-21"0"16,42 0 15,0 0-31,0 0 0,1 0 0,20 0 16,-21 0-16,0 0 0,22 0 0,-22 0 15,0 0-15,21 0 16,-21 0-16,1 0 0,-1 0 0,0 0 15,0 0-15,-21-21 16,21 21-16,-21-22 16,0 1-16,0 0 15,0 0-15</inkml:trace>
  <inkml:trace contextRef="#ctx0" brushRef="#br4" timeOffset="-167659.25">26395 10181 0,'0'0'0,"0"-21"15,21 21-15,-21-21 0,21 21 0,-21-21 16,0 0-16,0-1 16,0 1-16,0 0 15,0 42 17,0 0-17,-21 1-15,21-1 0,-21 21 16,21-21-16,0 22 0,0-1 0,-21-21 15,-1 43-15,1-22 0,0 0 0,21 1 16,-21-1-16,0 0 0,0 1 16,-1-1-16,22-21 0,-21 21 0,21-20 15,-21-1-15,0 0 0,21 0 16,0 0-16,-21 0 16,0-21-16,21-21 15,0 0-15,0 0 16,0 0-16,0 0 0,0-1 15,0 1-15,0-21 0,0 21 0,0-22 16,0 22-16,0-21 0,0 0 0,0 20 16,0 1-16,0-21 0,21 21 0,0 0 15,0 21 1,0 0 0,-21 21-16,0 0 0,0 0 15,21 21-15,-21-20 0,22-1 16,-22 0-16,0 0 0,0 0 0,21 22 15,-21-22-15,21 0 0,-21 0 16,0 0-16,21 0 0,-21 1 16,21-22-16,-21 21 0,21-21 15,1 0-15,-1 0 0,0 0 16,0 0-16,0 0 0,-21-21 0,21-1 16,1 22-16,-1-21 0,0 0 15,0 0-15,-21 0 0,21 0 0,0-1 16,-21 1-16,0 0 0,22 0 15,-22 0-15,21 21 16,-21 21 15,0 0-31,0 0 0,-21 0 16,21 1-16,-22-22 0,22 21 0,0 0 16,0 0-16,0 0 0,-21-21 15,21 21-15,0-42 63,0 0-48,0 0-15,0 0 16,0 0 0,0-1-16,0 1 15,0 0-15</inkml:trace>
  <inkml:trace contextRef="#ctx0" brushRef="#br4" timeOffset="-167427.18">26903 10351 0,'21'0'0,"-42"0"0,42-22 15,-21 1-15,0 0 16,0 0 15,0 42 0,0 0-15,21-21 0,-21 21-16</inkml:trace>
  <inkml:trace contextRef="#ctx0" brushRef="#br4" timeOffset="-165656.47">27157 10435 0,'0'21'16,"0"-42"-16,0 64 16,0-22-16,-21 0 15,21 0-15,-22 0 16,22 0-16,0 1 0,0-1 15,-21-21-15,21 21 16,-21 0-16,21 0 16,0-42 31,0 0-47,0 0 15,0 0-15,0-1 0,0 1 0,0 0 16,21 0-16,0 0 0,1 0 0,-22-1 15,21 22-15,0-21 0,0 0 16,0 21-16,0 0 0,1 0 0,-1 0 16,0 0-16,-21 21 15,0 0-15,0 1 16,0-1-16,0 0 0,0 0 0,0 0 16,0 0-16,0 1 15,0-1-15,0 0 0,0 0 0,21-21 0,-21 21 16,21 0-16,-21 1 15,21-22-15,1 0 0,-1 0 16,0 0-16,0 0 0,0 0 16,0 0-16,1-22 15,-1 1-15,-21 0 0,0 0 0,21 0 16,0-22-16,0 22 0,-21-21 0,0 0 16,21-1-16,-21 1 0,22 21 0,-22-22 15,0 1-15,0 21 0,21-21 16,-21 20-16,0 1 0,21 0 0,-21 0 15,0 42 17,0 0-32,0 0 0,0 1 15,-21-1-15,21 21 0,-21-21 16,21 22-16,0-22 0,0 0 0,0 21 16,-22-21-16,22 1 0,0-1 0,0 0 15,-21 0-15,21 0 0,0 0 0,0 1 16,0-44 15,0 1-15,0 0-16,21 21 0,-21-21 15,22 0-15,-1 0 0,-21-1 0,21 1 16,0 0-16,-21 0 0,21 21 16,0-21-16,1 21 0,-1-21 15,0 21-15,-21 21 31,0 0-15,0 0 0,-21-21-16,0 0 0,21 21 15,-22-21-15,1 21 16,0-21-16,0 0 16,21 22-16,-21-1 15,21 0-15,-21-21 0,21 21 16,0 0-16,0 0 15,0 1-15,0-1 16,21-21-16,0 21 16,0-21-16,-21 21 0,21-21 15,0 0-15,1 0 0,-1 21 0,0-21 16,21 0-16,-21 0 0,1 0 16,-1 0-16,0 0 0,21 0 0,-21 0 15,22-21-15,-22 21 0,21-21 16,-21 21-16,1-21 0,-1 0 0,0-1 15,0 22-15,0-21 0,0 0 16,-21 0-16,22 0 0,-22 0 16,0-1-1,-22 22 1,1 0 0,0 22-16,0-1 15,0 0-15,21 0 16,0 0-16,-21 0 0,21 1 15,0-1-15,0 0 0,0 0 16,0 0-16,21-21 16,-21 21-16,21-21 0,0 22 0,0-22 15,0 0-15,1 0 0,-1 0 16,85 0 0,-64 0-16,-21-22 0,0 1 15,0 21-15,1-21 0,-1 21 0,0-21 16,0 0-16,-21 0 0,21-1 15,0 1-15,-21 0 0,22 0 0,-22 0 16,0 0-16,0-1 16,-22 22-1,1 0 1,0 22-16,0-22 16,0 21-16,21 0 0,-21-21 15,21 21-15,-22 0 0,1 0 0,21 1 16,0-1-16,0 0 0,0 0 15,0 0 1,21-21 15,1 0-31,-1-21 16,0 21-16,-21-21 16,21 0-16,0 0 0,0-22 0,-21 22 15,22-21-15,-1 21 0,0-22 0,0 1 16,0 0-16,-21-1 0,21 1 0,1 21 15,-1-22-15,0 1 0,0 21 16,-21 0-16,0 0 0,0-1 16,0 44-1,-21-1 1,0 0-16,0 0 0,21 21 0,-22 1 16,1-22-16,0 21 0,21 1 15,-21-1-15,21 0 0,-21 1 0,21-1 16,-21 0-16,21-21 0,0 22 0,0-22 15,0 0-15,0 43 0,21-43 16,0-21-16,0 21 16,0 0-16,0-21 0,1 0 0,-1 0 15,0 0-15,0 0 0,0 0 0,0 0 16,-42 0 15,0 0-15</inkml:trace>
  <inkml:trace contextRef="#ctx0" brushRef="#br4" timeOffset="-164984.22">26374 11070 0,'0'0'16,"0"-21"-16,0 0 0,-22 21 15,22-21 1,0 42 15,0 0-31,0 0 16,0 0-16,0 1 0,0-1 16,0 0-16,0 21 0,0-21 0,0 1 15,0-1-15,0 0 0,0 0 16,0 0-16,-21 0 0,21 1 15,0-1-15,-21-42 47,21-1-47,0 1 0,0 0 16,0 0-16,0 0 0,0 0 16,0-1-16,0-20 0,0 21 0,21 21 15,0-21-15,-21 0 0,22 21 0,-1 0 16,0 0-16,0 0 0,0 0 15,0 0-15,1 0 0,-1 21 16,0 0-16,0 0 0,0-21 16,-21 21-16,0 0 0,0 1 0,21-1 15,-21 0-15,0 0 0,0 0 0,0 0 16,0 1-16,0-1 16,-21-21-1,21 21-15,-21-21 16,0 0-16,21-21 15,0 0 1,0-1-16,0 1 0</inkml:trace>
  <inkml:trace contextRef="#ctx0" brushRef="#br4" timeOffset="-163868.29">26966 11197 0,'21'-21'0,"-169"106"0,275-149 0,-106 22 0,-21 21 15,0 0-15,0-1 16,0 1-16,-21 21 31,0 0-31,0 0 0,0 0 16,0 0-16,-1 21 0,1-21 0,0 22 16,21-1-16,-21 0 0,0 0 15,0 0-15,21 0 0,0 1 0,0-1 16,-22 0-16,22 0 0,0 0 0,0 0 15,0 1-15,22-22 16,-1 0 0,0 0-16,0 0 15,0 0-15,-21-22 0,21 1 0,1 0 16,-1 0-16,0 0 0,0 0 16,-21-1-16,21 1 0,-21 0 0,21 0 15,-21 0-15,0 0 0,22-1 0,-22 1 16,0 42 15,-22 1-15,22-1-16,-21 0 0,21 0 15,0 0-15,0 0 16,0 1-16,0-1 0,0 0 16,0 0-16,21-21 15,1 0-15,-1 0 0,0 0 16,0 0-16,0 0 0,0 0 15,22 0-15,-22-21 0,0 0 16,0 21-16,0-21 0,1-1 0,-22 1 16,21 0-16,-21 0 0,21 0 0,-21 0 15,0-1-15,0 1 0,0 0 16,-21 21 15,0 21-31,21 0 0,-22 1 16,22-1-16,0 0 0,0 21 15,0 1-15,0-22 16,0 0-16,0 0 0,0 0 16,0 0-16,0 1 15,-21-22 17,0 0-17,21-22-15,-21 22 31,21 22 1,21-22-17,0 21-15,0-21 16,1 0 0,-1 0-16,0 0 0,0 0 0,0 0 15,0 0-15,1 0 0,-1 0 0,0 0 16,0 0-16,-21-21 0,21-1 0,0 22 15,1-21-15,-22 0 0,21 0 16,-21-21-16,21 20 0,-21 1 16,0-21-16,21 21 0,-21-22 0,21 22 0,-21-21 15,0 21-15,0 0 0,0-1 0,0 1 16,0 0-16,0 0 16,0 42-1,0 0 1,-21 0-16,21 1 0,-21-1 15,0 0-15,21 21 0,0-21 0,0 1 16,0 20-16,-21-21 0,21 0 0,0 22 16,0-22-16,0 0 0,0 0 15,0 0-15,0 0 0,0 1 0,0-1 16,0-42 31,0-1-32,0 1-15,0 0 0,0 0 0,0 0 16,0 0-16</inkml:trace>
  <inkml:trace contextRef="#ctx0" brushRef="#br4" timeOffset="-163674.65">27474 11113 0,'-21'0'15,"42"0"-15,-21 0 31,21 0-15,1 0-16,-1 0 0,0 0 16,0 0-16,0 0 0,0 0 15,1 0-15,-1-22 16,0 22-16,0 0 0,-21-21 0,21 21 16,0-21-16,1 21 0</inkml:trace>
  <inkml:trace contextRef="#ctx0" brushRef="#br4" timeOffset="-162604.14">28130 11028 0,'0'0'16,"0"-21"-16,0 0 16,-21 21 15,0 0-31,0 0 0,0 0 15,0 21-15,-1-21 16,1 21-16,0 0 0,0-21 0,0 21 16,21 0-16,0 1 0,-21-22 0,21 21 15,0 0-15,0 0 0,0 0 0,0 0 16,0 1-16,0-1 16,21-21-16,-21 21 0,21 0 0,0-21 15,0 21-15,0 0 0,1-21 16,-22 22-16,-22-22 62,1 0-62,0 0 0,0 0 16,0 0-16,0 0 16,-1 0-1,22 21 16,22 0-15,-1-21 0,0 0-16,0 0 0,0 0 15,0 0-15,1 0 16,-1 0-16,21 0 0,-21 0 0,0 0 16,1-21-16,-1 21 0,0-21 0,0-1 15,0 22-15,0-21 0,1 0 0,-22 0 16,21 0-16,-21 0 0,21-1 0,-21 1 15,0 0-15,0 0 0,21 0 16,-21 0-16,0-1 16,-21 22-1,0 22-15,0-1 16,-1 0-16,1 0 0,21 0 16,-21 0-16,21 1 15,-21-1-15,21 0 0,-21 0 0,21 0 16,0 0-16,0 1 0,0-1 0,0 0 15,0 0-15,21 0 0,0-21 16,0 0-16,0 0 0,1 0 16,-1 0-16,0 0 0,0 0 15,0 0-15,0-21 0,1 21 16,-1-21-16,-21 0 0,21 0 0,0-1 16,0 1-16,0 0 0,-21 0 0,22-21 15,-1 20-15,0-20 0,0 0 16,0 21-16,-21-22 0,21 22 0,-21 0 15,22-21-15,-22 20 0,0 1 16,0 0-16,0 42 47,0 0-47,-22 1 0,1-1 16,21 21-16,-21-21 0,21 0 0,-21 1 15,21 20-15,0-21 0,0 0 0,0 0 16,-21 22-16,21-22 0,0 0 15,0 0-15,0 0 0,0 1 0,0-1 16,0 0-16,0 0 0,0 0 16,0 0-1,21-21-15,0 0 32,0 0-32,0 0 0,1 0 15,-22-21-15,21 0 0,0 0 16,-21 0-16,21 0 0,0-1 15,-21 1-15,0 0 16,0 0-16,0 0 0,0 0 16</inkml:trace>
  <inkml:trace contextRef="#ctx0" brushRef="#br4" timeOffset="-162378.55">28575 11218 0,'-21'0'16,"21"22"0,21-22-16,0 0 15,0 0-15,0 0 16,1 0-16,-1 0 16,0 0-16,0-22 15,-21 1 1,0 0-16,0 0 15</inkml:trace>
  <inkml:trace contextRef="#ctx0" brushRef="#br4" timeOffset="-161272.1">20405 7049 0,'0'0'16,"21"0"-16,0 0 0,-21-22 0,21 1 15,-21 0-15,0 0 16,0 0-1,-21 21 17,0 0-32,0 0 15,21 21-15,-22-21 0,1 21 0,21 0 16,-21 22-16,21-22 0,0 21 16,-21 0-16,21 1 0,-21-1 0,21 22 15,-21-1-15,21 1 0,0-22 16,0 21-16,-22 1 0,22-1 0,0 22 15,-21-21-15,21 20 0,0-20 16,0 20-16,0-20 0,0 21 0,0-22 16,0 1-16,0-1 0,-21 1 0,21-1 15,0 1-15,-21-1 0,21 1 0,-21-1 16,21 1-16,0-1 0,-21 64 16,21-63-16,-22-22 0,1 21 15,21 1-15,0-22 0,-21 22 0,0-22 16,21 22-16,0-22 0,-21 21 15,0-20-15,21 20 0,-22-20 0,22-1 16,-21 0-16,21 1 0,0-1 0,0-21 0,0 21 16,0-20-16,0-1 0,0 0 15,0-42 17,0 0-32,0-1 0,0 1 0,0-21 15,0 21-15,0-22 0,0-20 0,0 21 16,21-22-16,-21 1 0</inkml:trace>
  <inkml:trace contextRef="#ctx0" brushRef="#br4" timeOffset="-160591.87">20532 7133 0,'0'-21'16,"-22"21"-16,1 0 15,0 0-15,0 0 16,0 0-16,0 0 0,-22 0 0,22 21 16,0 0-16,-21-21 0,20 43 0,-20-22 15,0 0-15,21 21 0,-22 1 0,22-22 16,-21 21-16,-1 1 0,22-1 16,-21-21-16,0 21 0,20 1 0,-20-22 15,21 21-15,-21-21 0,20 1 0,1-1 16,0-21-16,0 21 0,21-42 31,21 0-15,0-1-16,0 1 0,1-21 15,-1 21-15,0 0 0,0-22 0,21 1 16,-20 0-16,-1-1 0,21 1 16,-21 0-16,0-1 0,22 1 15,-1 0-15,22-22 0,-43 43 0,21 0 16,-21 0-16,0-1 0,1 22 15,-1-21-15,0 21 0,0 0 0,0 0 16,0 21 0,1 1-16,-22-1 0,0 21 15,21-21-15,0 0 0,-21 22 16,21-1-16,-21-21 0,21 22 16,0-1-16,1 0 0,-22-21 0,21 22 15,0-22-15,-21 21 0,21-21 0,-21 1 16,21-1-16,-21 0 0,21 0 15,-21 0-15,22-21 16,-1 0 0,0 0-16,-21-21 0,21 21 0,-21-21 15</inkml:trace>
  <inkml:trace contextRef="#ctx0" brushRef="#br4" timeOffset="-159936.09">21526 6879 0,'0'-21'0,"0"42"0,0-63 15,0 21-15,0 0 16,22 21-16,-22-22 15,21 22 1,0 22 0,0-1-1,0 0-15,0 0 16,-21 0-16,22 0 0,-1 1 0,0-1 16,21 0-16,-21 21 0,1-21 15,20 22-15,-21-1 0,21 22 0,1-22 16,-1 21-16,0 1 0,1-22 0,20 22 15,-20-1-15,20-20 0,1 20 16,-1 1-16,1-22 0,20 21 0,-20 1 16,-1-1-16,1 1 0,-1-1 15,1 1-15,-1-1 0,1 1 0,-1-22 16,-20 22-16,-1-22 0,21 22 0,-20-22 16,-1 0-16,0 1 0,1-1 15,-22 0-15,21 1 0,1-1 0,-1 0 16,0 1-16,-21-1 0,22 0 0,-1 1 15,-21-22-15,22 21 0,-22 0 0,21-20 16,-21 20-16,0-21 0,22 21 0,-22-20 16,0-1-16,0 21 0,0-21 15,1 0-15,-1 1 0,0-1 16,0-21-16,0 21 0,-21 0 0,21-21 0,-21 21 16,22-21-16,-1 21 0,0-21 15,-21 22-15,21-22 16,0 21-16,-21-42 47,0-1-47,0 1 15,0 0-15,0 0 16,0 0-16,0-22 0,0 22 0,-21-21 16</inkml:trace>
  <inkml:trace contextRef="#ctx0" brushRef="#br4" timeOffset="-159187.95">22056 7281 0,'0'0'16,"0"-21"-16,0 0 15,-22 21 17,22 21-32,0 0 15,0 1-15,-21 20 0,21-21 0,0 0 16,-21 22-16,0-22 0,21 0 16,-21 21-16,0-21 0,-1 1 15,22-1-15,-21 21 0,0-21 0,0-21 0,0 21 16,21 1-16,-21-1 15,21-42 17,0-1-32,0 1 15,0 0-15,0-21 16,0 21-16,0-1 0,0-20 0,0 0 16,0-1-16,21 1 0,-21 0 0,0-1 15,0 1-15,0 21 0,21-21 0,0 20 16,-21 1-16,0 0 0,0 0 15,21 0-15,0 21 0,1 0 16,-1 21 0,0 0-16,0-21 15,-21 21-15,21 22 0,0-22 0,1 0 16,-1 0-16,0 21 0,21-20 0,-21 20 16,1-21-16,20 0 0,-21 22 0,21-22 15,-20 0-15,-1 0 0,0 0 16,0 0-16,0 1 0,0-22 0,-21 21 15,22-21-15,-22 21 0,21-21 47,-21-21-47,21 0 0,0 21 0,-21-22 16,21 22-16,22-21 0,-22 0 16</inkml:trace>
  <inkml:trace contextRef="#ctx0" brushRef="#br4" timeOffset="-158604.03">23347 7049 0,'0'0'0,"0"-22"16,0 1-1,21 21 1,0 0-16,0 0 0,0 0 16,1 21-16,-1 1 0,0-22 15,0 21-15,0 0 0,0 0 16,22 21-16,-22-20 0,21 20 0,1 0 16,20 1-16,1-1 0,-1 0 15,1 22-15,-1-22 0,1 22 0,20-22 16,-20 21-16,20 1 0,-20-1 0,21 1 15,-1-1-15,-20 1 0,20-1 16,1 22-16,0-21 0,-1-1 0,1 1 16,-21-1-16,-1-21 0,1 22 0,-1-22 15,1 22-15,-1-1 0,1-20 16,-1 20-16,1 1 0,-1-22 0,1 21 16,20-20-16,-20 20 0,-1-20 0,1 20 15,42 22-15,-64-43 16,0 0-16,1 1 0,-1-1 0,0 0 15,-21-20-15,22 20 0,-22 0 0,0-21 16,0 22-16,0-22 0,1 0 0,-22 0 16,0 0-16,21 1 0,0-1 0,-21 0 15,0 0-15,21-21 0,-21 21 16,21 0-16,0-21 0,-21 22 16,22-22-16,-1 21 15,0-21-15,0 0 16,0 0-16,0 0 15,-21-21-15,22-1 16,-22 1-16,0-21 0,0 21 16,0 0-16</inkml:trace>
  <inkml:trace contextRef="#ctx0" brushRef="#br4" timeOffset="-157652.3">23961 7049 0,'0'-22'0,"-43"1"16,43 0-16,-21 21 94,0 0-94,0 0 15,0 21-15,-1-21 0,1 0 16,0 0-16,0 0 0,0 21 16,0-21-16,-22 0 0,22 0 0,0 0 15,-21 22-15,20-22 0,1 0 0,0 0 16,-21 0-16,21 0 0,-1 0 16,-20 0-16,21 0 0,0 0 0,-22 0 15,22-22-15,0 22 0,-21 0 0,21 0 16,-22-21-16,22 21 0,0 0 0,-21 0 15,20 0-15,1-21 0,0 21 16,0 0 0,21 21-1,21-21-15,0 21 16,0 1-16,1-1 0,-1 21 0,21-21 16,-21 22-16,22-1 0,-22 0 0,21 1 15,0-22-15,-20 21 0,20 0 0,0 1 16,1-1-16,-22 0 0,21-20 15,0 20-15,1 0 0,-1-21 0,-21 1 16,22-1-16,-22 0 0,0 0 16,0 0-16,0-21 0,-21 21 0,0 1 15,0-1 17,-21-21-17,0 0-15,0 21 16</inkml:trace>
  <inkml:trace contextRef="#ctx0" brushRef="#br5" timeOffset="-149096.31">29993 6795 0,'0'0'0,"21"-22"16,0 1-16,1 0 15,-22 0 1,21 21-16,0 0 15,0 0 17,0 21-32,-21 0 15,0 0-15,0 1 0,0-1 0,0 0 16,0 0-16,0 21 0,0-20 16,0-1-16,0 0 0,-21 21 0,21-21 15,-21 22-15,0-1 0,21-21 16,0 22-16,-21-1 0,-1 0 15,22 1-15,-21 20 0,21-21 0,0 1 16,-21-1-16,21 22 0,-21-22 16,21 0-16,-21 1 0,21 20 0,0-21 15,0 22-15,-21-22 0,21 22 0,-22-1 16,1 1-16,21-22 0,-21 22 16,0-1-16,21-21 0,-21 22 0,0-22 15,21 1-15,-22 20 0,1-21 16,0 22-16,21-22 0,-21 22 15,0-1-15,0 1 0,21-1 0,-22 1 16,1-1-16,0 1 0,0-1 0,0-20 16,0 20-16,21 1 0,-22-1 15,1 1-15,-21-1 0,21 22 0,0-22 16,-1 1-16,1-1 0,0 1 0,0-1 16,-21 1-16,20-1 0,1 1 15,0-1-15,-21 22 0,21-22 0,-1 1 16,1 21-16,-21-22 0,21 1 0,-22 20 15,22-20-15,-21-1 0,21 1 16,-22 20-16,22-20 0,-21-1 0,21 22 16,-22-21-16,1 20 0,21-20 15,-21-1-15,20 22 0,-41 42 16,42-64-16,0 1 0,-1 21 16,-20-22-16,21 1 0,0-1 0,0 1 15,-1-1-15,1 1 0,0-1 0,21 1 16,-21-22-16,0 21 0,0-20 0,-1 20 15,1-20-15,21 20 0,-21-21 16,0 1-16,0-1 0,21 0 0,0 1 16,-21-22-16,21 21 0,-22-21 0,22 1 15,-21-1-15,21 0 0,0 0 16,0 0-16,-21-21 31,0 0 0,21-21 1,0 0-17,-21 21 220,0 0-220,-1 0 79,1 0-78,21-21-16</inkml:trace>
  <inkml:trace contextRef="#ctx0" brushRef="#br5" timeOffset="-148012.41">30459 6900 0,'0'-21'0,"-21"0"16,21 0-16,-22 21 15,22-21-15,-21 21 16,0 0-16,0 0 15,0 21-15,-22 0 0,22 0 16,-21 0-16,21 1 0,-22-1 16,1 0-16,0 0 0,-1 21 0,1-20 15,0 20-15,-1-21 0,1 0 16,21 22-16,-21-22 0,20 0 0,-20 0 16,21 0-16,0 0 0,0-21 15,21 22-15,-22-22 0,1 0 16,0 0-16,21-22 15,0 1 1,0 0-16,0 0 16,21 0-16,0 0 0,1-1 15,-1 1-15,0 0 0,0 0 16,21-21-16,-20 20 0,-1 1 0,21 0 16,-21 0-16,0 0 0,1 0 15,-1-1-15,0 1 16,0 21-1,0 0-15,-21 21 0,21 1 16,1-1-16,-1 0 0,0 0 16,0 0-16,0 0 0,-21 1 15,21-1-15,1 0 0,-1 0 16,-21 0-16,0 0 0,21 1 0,-21-1 16,0 0-16,0 0 0,21-21 15,0 0 16,0 0-31</inkml:trace>
  <inkml:trace contextRef="#ctx0" brushRef="#br5" timeOffset="-147458.92">30988 6900 0,'0'-21'0,"0"42"0,0-63 16,21 42 0,-21 21-1,-21 0 1,0 1-16,21-1 0,-21 0 0,-1 21 16,1-21-16,21 43 0,-21-22 0,0 22 15,0-1-15,21 1 0,-21-1 16,-1 1-16,22 20 0,0 1 0,-21-21 15,21 41-15,0-20 0,0 21 16,0 0-16,0 0 0,0-1 0,0 1 16,0 0-16,0 0 0,21 0 0,-21 0 15,0-1-15,22 1 16,-22 0-16,21-21 0,-21 21 0,0-1 16,0-20-16,0 21 0,0-21 0,0 20 15,0-20-15,0 21 0,0-21 16,0 20-16,-21 1 0,-22-21 15,22 21-15,-21 0 0,-1-22 0,1 1 0,0 0 16,-1-1-16,1 1 0,0 0 0,21-1 16,-22-20-16,1-1 0,21 1 15,0-1-15,-1 1 0,1-22 0,0 22 16,0-22-16,0 21 0,21-20 0,-21-1 16,21 0-16,0 1 0,0-1 0,0 0 15,0-20-15,0 20 0,0-21 16,0 0-16,21-42 31,-21 0-31,42 0 0,-21-22 0,22 1 16,-1-21-16,0-1 0,22 1 0,-22-22 15,22 0-15,-1-21 0</inkml:trace>
  <inkml:trace contextRef="#ctx0" brushRef="#br5" timeOffset="-146684.36">31115 6879 0,'-21'0'0,"-22"0"16,22 0-16,0 0 16,0 0-16,0 0 0,-22 0 0,22 21 15,-21 1-15,0-1 0,20 0 16,-20 0-16,0 21 0,-1 1 15,1-22-15,21 21 0,-21 1 0,20-1 16,1 0-16,-21 1 0,21-22 16,0 21-16,21-21 0,-22 0 0,22 1 15,-21-1-15,42-21 32,1-21-32,-1-1 0,0 1 15,0 0-15,0-21 0,0-1 16,1 22-16,20-21 0,-21 0 0,0-1 15,22 1-15,-22 21 16,0-22-16,21 1 0,43-43 16,-85 64-16,21 21 15,0 0-15,0 0 16,1 0-16,-1 0 0,0 21 16,0 1-16,0-1 0,0 0 15,-21 0-15,22 0 0,-1 0 0,0 1 16,0 20-16,0-21 0,-21 0 15,21 22-15,1-22 0,-1 0 0,0 0 16,-21 0-16,21 0 0,0 1 0,0-1 16,1-21-16,-1 21 15,0-21-15,0 0 0,0 0 16,0-21-16,1 0 16,-1-1-16</inkml:trace>
  <inkml:trace contextRef="#ctx0" brushRef="#br5" timeOffset="-146158.52">32004 6731 0,'0'0'0,"-21"21"47,21 0-47,-21 1 16,-1-1-16,22 0 0,-21 0 0,0 0 15,21 0-15,-21 1 0,0-1 0,21 0 16,-21 0-16,-1 0 16,22 0-16,-21-21 0,0 0 15,0 0 1,21-21-1,0 0 1,0 0-16,21 0 0,0 0 16,-21-1-16,21-20 0,1 21 0,-1 0 15,0 0-15,0-1 0,0-20 16,0 21-16,1 0 0,-1 0 16,0 21-16,0 0 0,0 0 15,0 0-15,1 0 0,-1 0 16,21 0-16,-21 0 0,0 21 15,1 0-15,-1-21 0,0 21 0,0 0 16,0 0-16,0-21 0,1 22 16,-1-1-16,0 0 0,0 0 0,0-21 15,0 21-15,1 0 16,-1-21-16,-21 22 0,21-22 0,0 21 16</inkml:trace>
  <inkml:trace contextRef="#ctx0" brushRef="#br5" timeOffset="-145520.43">32089 6752 0,'0'-21'15,"0"42"17,21 0-32,0 1 15,-21-1-15,21 0 0,-21 0 0,0 21 16,21-20-16,0 20 0,-21-21 16,22 21-16,-1 22 0,-21-22 0,21 22 15,-21-22-15,21 22 0,-21-1 16,0 1-16,0-1 0,0 1 0,0-1 15,0 1-15,21-1 0,-21 22 16,21-1-16,-21 1 0,22 0 16,-1-1-16,0-20 0,-21 21 0,21-1 15,21 1-15,-20 0 0,-1-1 16,0 1-16,0 0 0,0-1 0,0 1 16,1 0-16,-22-1 0,21 1 15,0-22-15,0 22 0,-21 0 0,21-1 16,0 1-16,-21 0 0,22-22 15,-1 22-15,0-22 0,-21 22 16,21-21-16,0-1 0,-21 22 0,21-22 16,1 1-16,-1-1 0,-21 1 0,21-1 15,0 1-15,0-1 0,0-20 16,1 20-16,-1 1 0,0-22 16,0 21-16,0-20 0,0-1 0,1 22 15,-1-22-15,0 0 0,0 1 16,-21-1-16,0-21 0,0 21 0,0-20 15,0-1-15,0 0 0,0 0 16,0 0-16,0 0 0,0 1 0,0-1 16,0 0-16,0 0 15,21-21 1,-21 21-16,21-21 16,1 0-1,-1 0-15,0 0 16,-21-21-16</inkml:trace>
  <inkml:trace contextRef="#ctx0" brushRef="#br5" timeOffset="-144576.34">23114 13314 0,'-21'-21'15,"0"21"-15,-1 0 16,1 0-16,0 0 15,0 0-15,0 21 0,0 0 16,21 0-16,-22 22 0,22-22 16,0 42-16,-21-20 0,0-1 0,0 21 15,0 1-15,21-1 0,-21 1 16,-1-1-16,1-20 0,0 20 16,-21 1-16,21-1 0,-1 1 0,1-1 15,0 1-15,0-1 0,-21 1 0,20-22 16,1 22-16,21-22 0,-21 0 0,21 1 15,-21-22-15,21 21 0,0-21 16,0 0-16,0 1 0,0-44 31,21 1-31,-21 0 0,21 0 0,0-21 16</inkml:trace>
  <inkml:trace contextRef="#ctx0" brushRef="#br5" timeOffset="-143463.99">22902 13377 0,'0'-21'16,"0"42"-16,-21-42 0,0 0 0,0 0 16,21 0-16,0 0 0,0-1 15,0 1-15,21 21 31,0-21-31,21 21 0,-20 0 0,20 0 16,-21 0-16,21 0 0,22 0 16,-22 0-16,22 0 0,-1 0 15,1 0-15,20 0 0,1 0 0,0 0 16,-1 0-16,22 0 0,-21 0 0,21 0 16,0 0-16,-1 0 0,1 0 15,21 0-15,21 0 0,-21 0 0,22 0 16,-22 0-16,21 0 0,0 0 0,21 0 15,1 0-15,-22 0 0,21 0 16,-21 0-16,0 0 0,1 0 0,-1 0 16,0 0-16,-21 0 0,21 0 0,-42 0 15,21 0-15,-21 0 16,0 0-16,-1 0 0,1 0 0,0 0 16,-21 0-16,21 0 0,-22 0 0,1 0 15,21 0-15,-22 0 0,-20 0 16,21 0-16,-1 0 0,-20 0 0,20 0 15,-20 0-15,21 0 0,-22 0 0,1 0 16,-22-21-16,21 21 0,-20 0 16,-22 0-16,21 0 0,-21 0 0,1 0 15,-1 0-15,-42 0 32,21 21-17,-22 0-15,1 0 0,0-21 16,21 22-16,-21-1 0,0 0 15,0 21-15,-1-21 0,1 1 0,0 20 16,0 0-16,21 1 0,-21 20 0,21-21 16,-21 22-16,21-22 0,0 22 15,0-1-15,0 1 0,0-22 0,0 22 16,0-1-16,0 1 0,0-22 16,0 21-16,0 1 0,0-22 0,0 22 0,-22-1 15,22-20-15,0-1 0,-21 21 16,0-20-16,21-1 0,-21-21 0,21 22 15,-21-1-15,0-21 0,21 21 0,0-20 16,-22-1-16,1 21 0,21-21 16,-21 0-16,0 1 0,21 20 15,-21-21-15,0 0 0,-1-21 0,-20 43 16,21-22-16,0-21 0,-22 21 16,22-21-16,-21 0 0,0 21 15,-22-21-15,22 0 0,-22 21 0,22-21 16,-22 0-16,1 21 0,-1-21 0,1 0 15,-22 0-15,22 0 0,-22 0 0,22 0 16,-43 0-16,21 0 0,-21 0 16,0 0-16,1 0 0,-1-21 0,0 21 15,0-21-15,0 21 0,0 0 16,1 0-16,-1-21 0,21 21 0,-21 0 16,0 0-16,22 0 0,-1-21 0,-21 21 15,22 0-15,-22-21 0,0 21 16,21 0-16,-42-22 0,21 22 0,-21 0 15,0-21-15,0 21 0,0-21 0,0 21 16,22 0-16,-22 0 0,21-21 0,-21 21 16,42 0-16,-21 0 0,0 0 15,22-21-15,-1 21 0,0 0 0,22 0 16,-22-21-16,22 21 0,-1 0 0,1-22 16,-1 22-16,1-21 0,-1 21 0,1 0 15,20-21-15,1 21 0,0 0 0,-1-21 16,22 21-16,0 0 15,0-21-15,21 0 0,0-1 16,0 1 0,21 0-16,-21 0 15,21 21-15</inkml:trace>
  <inkml:trace contextRef="#ctx0" brushRef="#br5" timeOffset="-142964.37">23283 13653 0,'-21'0'0,"42"0"0,-63 0 0,21 0 15,0 0-15,-1 0 0,1 0 16,21 21-16,0 0 0,-21 21 15,0-21-15,21 22 0,-21-1 16,21-21-16,0 22 0,-21-1 0,21 0 0,-22 1 16,22-1-16,0 0 0,-21-21 15,21 22-15,-21-1 0,21-21 16,-21 22-16,21-22 0,0 0 0,0 0 16,0 0-16,0 0 15,0-42 1,0 0-16,0 0 0,0 0 15,0 0-15,21-1 0,-21 1 0,21-21 16,0 21-16,1 0 0,-1-22 16,0 22-16,-21 0 0,21 0 0,0 0 15,0 21-15,1 0 0,-1-22 0,0 22 16,0 22 0,-21-1-16,0 0 0,0 0 15,0 0-15,0 0 16,0 1-16,0-1 0,0 0 0,0 0 15,0 0-15,0 0 16,21-21 0,0 0-1</inkml:trace>
  <inkml:trace contextRef="#ctx0" brushRef="#br5" timeOffset="-141740.23">23770 14076 0,'0'0'0,"0"-42"16,0 20-16,0 1 15,-21 21-15,0 0 0,0 0 16,-1 0-16,1 0 0,0 0 16,0 0-16,0 21 0,0-21 15,-1 22-15,1-1 0,21 0 16,-21 0-16,0 0 0,21 0 0,-21 1 15,21-1-15,0 21 0,0-21 0,0 0 16,0 1-16,0-1 0,0 0 16,21-21-1,0 0 1,0 0-16,0 0 0,1-21 16,-1 0-16,0-1 0,-21 1 15,21 0-15,0 0 0,0 0 0,-21 0 16,0-1-16,22 1 0,-22 0 0,21 0 15,-21 0-15,0 0 16,0 42 0,0 0-1,0 0-15,0 0 0,0 0 16,0 1-16,0 20 0,0-21 16,0 0-16,0 0 0,0 1 0,0-1 15,0 0-15,21 0 16,0-21-16,0 21 0,0-21 0,22 0 15,-22 0-15,0 0 16,0 0-16,0 0 0,22-21 0,-22 0 16,0 21-16,0-21 0,22 0 0,-22-1 15,0 1-15,0 0 0,-21-21 0,0 21 16,0-1-16,0 1 0,0 0 16,0 0-16,0 0 0,-21 21 15,0 0-15,0 0 16,-1 0-16,1 0 0,21 21 15,0 0-15,-21 0 0,21 0 16,0 1-16,0-1 0,0 0 16,21-21-16,-21 21 0,21 0 0,1-21 15,-22 21-15,21-21 16,-21 22-16,21-22 0,-21 21 0,-21-21 31,0 0-31,-1 0 16,1 0-16,0 0 0,0 0 15,21 21 1,0 0-16,0 0 16,0 0-16,21-21 0,0 22 15,0-22-15,22 21 0,-22-21 16,0 0-16,0 0 0,22 0 16,-22 0-16,21 0 0,0-21 0,1-1 15,-1 22-15,0-21 0,1-21 16,-1 21-16,0 0 0,-20-22 0,20 22 15,0-21-15,-21-1 0,1 1 16,-1-21-16,0 20 0,0-20 0,-21 20 16,0 1-16,0-21 0,0 20 0,0 1 15,0 0-15,0 20 0,0 1 0,-21 42 32,21 1-32,-21 20 15,0-21-15,21 21 0,0 1 16,0-1-16,-22 0 0,22 1 0,-21-1 15,0 0-15,21 1 0,-21-1 16,0-21-16,21 22 0,-21-22 0,21 21 16,-43 0-16,43-20 0,0-1 15,-21-21-15,21 21 0,0-42 32,0 0-32,0-1 15,21 1-15,0 0 0,1 0 0,-1 0 16,0 0-16,0-1 0,0 22 0,0-21 15,1 0-15,20 21 16,-21 0-16,0 0 0,0 0 16,1 0-16,-22 21 0,0 0 15,0 1-15,0-1 0,0 0 16,0 0-16,0 0 16,0 0-16,-22 1 0,22-1 15,-21-21-15,21 21 0,21-42 47</inkml:trace>
  <inkml:trace contextRef="#ctx0" brushRef="#br5" timeOffset="-141064.18">25463 13885 0,'0'0'0,"0"-21"15,-42 21 1,21 0-16,0 0 16,0 0-16,-1 21 0,22 1 0,0-1 15,-21 0-15,0 0 0,21 21 0,0-20 16,0-1-16,0 21 0,0-21 0,0 0 16,0 1-16,0-1 0,0 21 15,0-21-15,0 0 0,0 1 16,0-1-16,0 0 15,0-42 1,0 0 0,0-1-16,0 1 0,0-21 15,0 21-15,0-22 0,0 22 0,0-21 16,0 0-16,0-1 0,0 1 0,21 0 16,0 20-16,1-20 0,-1 21 15,-21 0-15,21 0 0,0-1 16,0 22-16,0 0 0,1 0 0,-1 22 15,0-1-15,0 0 0,0 0 16,0 0-16,1 22 0,-1-22 16,-21 21-16,0-21 0,21 0 0,-21 1 15,21 20-15,-21-21 0,0 0 16,0 0-16,0 1 16,0-44 15,0 1-31,21 0 0,-21 0 15,21 0-15,1-22 0,-22 22 16,21-21-16,0 0 0,21-1 0,-21 22 16,1-21-16,-1-1 0,21 1 0,-21 21 15,0 0-15,1 0 16,-1 21-16,0 0 0,0 0 0,-21 21 16,0 0-16,21 0 0,-21 21 15,0 1-15,0-22 0,0 21 0,0 1 16,0-1-16,0-21 0,0 21 15,0 1-15,0-22 0,-21 0 0,21 21 16,0-20-16,0-1 0,0 0 16,0 0-16,0 0 0,21-21 15,0 0 1,1 0-16,-1 0 0</inkml:trace>
  <inkml:trace contextRef="#ctx0" brushRef="#br5" timeOffset="-140371.97">26585 14139 0,'0'-21'16,"-42"64"-16,84-65 0,-42-20 0,0 21 0,0 0 15,0 0-15,0-1 0,0 1 16,0 0-16,-21 21 0,0 0 0,0 0 16,0 0-16,-1 0 0,1 0 15,0 21-15,0 0 0,0 1 0,0-1 16,-1 0-16,1 0 0,0 0 0,21 22 15,0-22-15,0 0 0,0 0 16,0 0-16,0 0 0,0 1 16,0-1-16,21 0 0,0-21 15,1 0-15,-1 0 0,0 0 16,0 0-16,0-21 0,0 0 16,1-1-16,-22 1 0,21 0 15,-21-42-15,21 41 0,-21 1 16,21 0-16,-21 0 0,0 0 0,0 0 15,0 42 1,0 21 0,0-21-16,0 0 15,0 1-15,0-1 0,0 21 16,0-21-16,0 0 0,0 1 0,21-1 16,0 0-16,1 0 15,-1-21-15,0 0 0,0 21 0,0-21 16,0 0-16,22 0 0,-22 0 0,0 0 15,0-21-15,0 0 0,1 0 16,-1 0-16,-21-1 0,21 1 0,0 0 16,-21 0-16,21-21 0,-21 20 0,0 1 15,0 0-15,21 0 0,-21 0 0,0 0 16,0 42 0,-21 0-1,0 0-15,21 0 0,-21 0 16,21 22-16,-21-22 0,21 21 0,0-21 15,-21 22-15,-1-1 0,22-21 16,-21 22-16,21-1 0,0-21 0,-21 21 16,0 1-16,0-22 0,0 21 0,21 1 15,-22-22-15,-20 42 0,42-42 16,-21 1-16,21-1 0,-21-21 0,21 21 16,-21 0-1,21-42 16,0 0-31,0 0 0,0-22 16</inkml:trace>
  <inkml:trace contextRef="#ctx0" brushRef="#br5" timeOffset="-140172.34">26924 14224 0,'106'-106'15,"-43"85"1,-232 148-16,359-254 0,-168 127 0,-1 0 15,-21 21-15,21 0 0,0 1 0,0-1 16,-21 0-16,0 0 0,0 0 0,0 0 16,0 1-16,0-1 0,0 0 0,-21 0 15,0-21-15,-21 21 0,20 0 16,-20-21-16,0 0 0,-1 0 16,1 0-16,21 0 0,-21 0 0,20 0 15</inkml:trace>
  <inkml:trace contextRef="#ctx0" brushRef="#br5" timeOffset="-139943.33">29908 12234 0,'-42'-42'0,"84"84"0,-105-105 0,42 42 15,0 21-15,-1 0 0,1 0 16</inkml:trace>
  <inkml:trace contextRef="#ctx0" brushRef="#br5" timeOffset="-139471.96">29633 12361 0,'0'0'0,"0"-42"16,21 42-16,1-21 0,-22 0 16,21-22-16,0 22 15,0 0-15,-21-21 0,0 21 16,0-1-16,0 44 31,0 20-31,0 0 0,0 1 0,0-1 16,0 21-16,0 1 0,0 21 15,21-1-15,-21 1 0,0 0 0,21-22 16,-21 22-16,0-1 0,0-20 0,0-1 16,0 1-16,0-22 0,0 22 15,0-22-15,0 0 0,0-20 0,0-1 16,0 21-16,0-21 0,0 0 16,0 1-16,0-44 15,0 1 1,0 0-16,0 0 0,0 0 15,0 0-15,22-22 0,-22 1 16,21 0-16,-21-1 0,21-20 0,0 20 16,-21-20-16,21-1 0,0-20 0</inkml:trace>
  <inkml:trace contextRef="#ctx0" brushRef="#br5" timeOffset="-138860.1">29951 12488 0,'0'-232'47,"21"168"-32,-42 360-15,63-592 0,0 296 0,1 0 16,-1 0-16,22-21 0,-1 21 16,1 0-16,20 0 0,1 0 0,21 0 15,0-21-15,-1 21 0,22 0 16,0 0-16,0 0 0,22 0 0,-22 0 16,21 0-16,0 0 0,0 0 15,-21 0-15,0 21 0,0-21 0,-21 21 16,0-21-16,-22 21 0,-20-21 15,-1 0-15,1 21 0,-22-21 0,1 0 16,-22 0-16,0 0 0,0 0 16,0 22-16,0-22 0,-21 21 31,0 0-31,0 0 16,0 0-16,0 0 0,0 1 0,-21-1 15,0 21-15,0 0 0,0-20 16,0 20-16,21 21 0,-22-20 0,1 20 15,21 1-15,0-1 0,0 22 16,0-22-16,0 1 0,0-1 0,0 1 16,0-1-16,0 1 0,0-1 15,0-20-15,0 20 0,0 1 0,0-22 16,0 0-16,0 1 0,-21-1 16,0-21-16,0 22 0,-22-22 0,1 0 15,0-21-15,-1 21 0,-20-21 16,-22 0-16,22 0 0,-43 0 15,21 0-15,-21 0 0,-21-21 0,0 21 16,0-21-16,-21 0 0,0-1 16,0 1-16,0 0 0,21 21 0,0-21 15,0 0-15,21 21 0,0 0 0,21-21 16,1 21-16,20 0 0,1-22 16,-1 22-16,22 0 0,0-21 0,20 0 15,-20 21-15,21-21 0,21 0 16,0 0-16,0-1 15,0 1-15,0 0 0,0 0 0,21 0 16,0-22-16,22 22 0,-22 0 16</inkml:trace>
  <inkml:trace contextRef="#ctx0" brushRef="#br5" timeOffset="-138588.14">30353 12658 0,'0'0'16,"0"-21"-16,0-1 15,21 1-15,0 21 16,0 0-16,1-21 0,-1 21 0,21-21 16,0 21-16,-20 0 0,20-21 15,0 21-15,1 0 0,-1 0 0,-21 0 16,21-21-16,-20 21 0,-1 0 0,-42 0 47,-1 0-47,1 0 0,-21 21 0,21-21 15</inkml:trace>
  <inkml:trace contextRef="#ctx0" brushRef="#br5" timeOffset="-138388.02">30586 12594 0,'0'21'15,"-21"1"-15,21 41 16,21-169-16,-42 233 0,-1-84 16,22-22-16,0 21 0,0-21 0,-21 22 15,21-1-15,-21-21 0,21 0 0,-21 22 16,21-22-16,0 0 0,0 0 16,0 0-16,0 0 0,0 1 15,21-22 16</inkml:trace>
  <inkml:trace contextRef="#ctx0" brushRef="#br5" timeOffset="-138007.73">30755 12869 0,'0'-21'0,"0"0"16,0 0-1,21 21 1,0 0-16,1 0 0,-1 21 16,0 0-16,-21 0 0,21 1 15,0-1-15,0 0 0,-21 0 16,0 0-16,0 0 0,0 1 0,0-1 16,0 0-16,0 0 0,0 0 15,0 0-15,-21-21 0,0 22 16,0-22-1,21-22 1,0 1-16,0 0 16,0 0-16,21 0 0,0 0 15,-21-1-15,21 1 0,1-21 0,-22 21 16,21 0-16,0-1 0,-21-20 0,21 21 16,-21 0-16,21 21 15,0-21-15,-21-1 0,22 22 0,-1 0 16,0-21-16,0 21 0</inkml:trace>
  <inkml:trace contextRef="#ctx0" brushRef="#br5" timeOffset="-137396.8">31178 12933 0,'0'21'0,"0"-42"0,0 84 16,22-63-1,-1 0-15,0 0 16,0 0-16,0 0 15,0 0-15,1-21 0,-1 21 16,0-21-16,0 0 0,0 21 0,-21-21 16,0 0-16,0-1 0,0 1 15,0 0-15,0 0 0,0 0 16,0 0-16,-21 21 0,0 0 0,0 0 16,0 0-16,-1 0 0,1 0 15,0 21-15,0 0 0,0 0 0,21 0 16,-21 0-16,21 1 0,-22-1 15,22 0-15,0 0 0,0 0 0,0 0 16,0 1-16,22-1 0,-1 0 0,0 0 16,0 0-16,0-21 0,0 0 15,1 21-15,-1-21 0,21 0 0,-21 0 16,22 0-16,-1 0 16,-21 0-16,21 0 0,-20-21 0,20 0 15,-21 21-15,0-21 0,0 0 0,22 0 16,-22-1-16,-21 1 0,21-21 15,0 21-15,-21 0 0,0-1 0,0 1 16,0 0-16,0 0 0,-21 21 31,0 21-31,21 0 16,0 0-16,0 1 0,-21-1 16,21 0-16,0 0 0,0 0 0,0 0 15,0 1-15,0-1 16,0 0-16,21-21 0,-21 21 0,21-21 15,0 0-15,0 0 0,1 0 0,-1 0 16,21 0-16,-21 0 0,22 0 16,-22-21-16,0 0 0,21 21 0,-21-21 15,1-1-15,-1 1 0,-21-21 16,0 21-16,-21 21 31,-1 0-31,1 0 0,0 21 0,0-21 16,-21 21-16</inkml:trace>
  <inkml:trace contextRef="#ctx0" brushRef="#br5" timeOffset="-136759.54">30924 13293 0,'0'0'0,"-63"42"16,42-42-16,0 21 0,21 0 16,-22 1-16,22-1 0,-21 0 15,21 0-15,-21-21 0,21 21 16,0 0-16,0 1 0,0-1 16,0 0-16,0 0 15,0-42 16,0 0-31,0 0 16,0-1-16,0 1 0,0 0 16,0 0-16,0 0 0,0-22 0,0 22 15,0 0-15,0 0 0,0 0 16,21 0-16,0 21 16,-21 21-1,0 0 1,22 0-16,-22 0 0,0 0 15,0 1-15,21-1 0,-21 0 16,21-21 0,0 21-16,0-21 15,0 0-15,1 0 16,-1-21-16,0 21 0,0-21 16,0 0-16,0 21 0,1-22 0,-22 1 15,21 0-15,0 0 0,0 0 16,-21 0-16,21-1 0,0 1 15,-21 42 17,0 1-32,0-1 0,0 0 0,0 0 15,0 0-15,0 0 0,0 1 0,0-1 16,0 0-16,0 0 16,0 0-16,0 0 0,0 1 0,0-1 15,22-21 1,-1 0-16,0 0 0,0 0 15,21 0-15</inkml:trace>
  <inkml:trace contextRef="#ctx0" brushRef="#br5" timeOffset="-136156.2">31581 13356 0,'0'43'15,"0"-86"-15,-22 43 0,1 0 0,0 0 16,0 0-16,0 0 0,0 21 0,-22 1 15,22-22-15,0 21 0,0 0 0,-22-21 16,22 21-16,21 0 0,-21 0 0,21 1 16,0-1-16,0 0 15,21-21-15,0 0 16,1 0-16,-1 0 0,0 0 16,0 0-16,0 0 0,0-21 0,1 21 15,-1-21-15,0-1 0,0 22 16,-21-21-1,0 0-15,0 42 32,0 0-32,0 1 15,0-1-15,0 0 16,21 0-16,0-21 0,-21 21 16,22-21-16,-1 0 0,0 0 15,0 0-15,0 0 0,0 0 0,1 0 16,-1 0-16,0 0 0,0-21 15,0 21-15,0-21 0,1 0 0,-1 21 16,0-21-16,0-1 16,-21 1-16,21 0 0,-21 0 15,21 21-15,-21 21 32,-21 0-32,0 22 0,21-22 15,-21 21-15,0-21 0,21 22 0,-21-1 16,21 0-16,-22-21 0,-20 106 15,42-105-15,0 20 16,-21 0-16,0-21 0,21 22 16,-21-22-16,21 0 0,0 0 0,-22 0 15,22 1-15,0-1 0,22-42 47,-1-1-47,-21 1 0,21 0 16</inkml:trace>
  <inkml:trace contextRef="#ctx0" brushRef="#br5" timeOffset="-135948.35">31898 13610 0,'21'-106'15,"43"22"1,-149 274-16,191-401 0,-85 211 16,0 0-16,0 0 15,1 0-15,-22 21 0,21-21 0,-21 21 16,21 0-16,-21 21 0,0-20 15,0-1-15,0 0 0,-21 21 16,0-21-16,-1 1 0,1-1 0,0-21 16,-21 21-16,21 0 0,-1 0 0,-20-21 15,21 0-15,0 21 0,0-21 16,-1 0-16</inkml:trace>
  <inkml:trace contextRef="#ctx0" brushRef="#br5" timeOffset="-135436.3">30501 15050 0,'0'-22'15,"0"44"-15,-21-44 0,0 22 0,0 0 16,-1 22-16,1-1 0,21 21 0,-21 0 16,0 22-16,21-1 0,0 1 15,-21-1-15,21 1 0,-21-1 16,21 1-16,0-1 0,-22 1 0,22-1 15,0-20-15,0 20 0,0-20 16,-21-1-16,21 0 0,-21 1 0,21-1 16,0-21-16,0 0 0,0 0 0,0 1 15,0-44 1,0 1-16,0 0 16</inkml:trace>
  <inkml:trace contextRef="#ctx0" brushRef="#br5" timeOffset="-134759.95">30395 15198 0,'21'-43'0,"1"22"0,-86 275 0,85-444 0,43 84 15,-64 85-15,21 0 0,0 21 16,0-22-16,22 1 0,-1 21 0,0 0 16,22 0-16,-1-21 0,22 21 0,21 0 15,0 0-15,21-21 0,0 21 16,0-21-16,21 21 0,0 0 0,0 0 15,21-21-15,-20 21 0,20 0 16,0 0-16,1 0 0,-22 0 0,0 0 16,0 0-16,-21 0 0,0 0 15,-21 0-15,-21 0 0,-1 0 16,1 0-16,-43 0 0,-21 0 16,-21 21 30,0 0-46,0 0 0,0 0 16,0 22-16,0-1 0,0 0 16,0 1-16,0 20 0,-42 1 0,21-1 15,0 1-15,0 20 0,-1-20 16,1-1-16,21 22 0,0-22 16,-21 22-16,21-21 0,0 20 0,0-20 15,0-1-15,0 1 0,0-1 16,-21-20-16,21-1 0,0 21 15,-21-20-15,21-22 0,-21 21 16,21-21-16,-22 22 0,1-22 0,0 0 16,0 0-16,0 0 0,-22 1 15,22-1-15,0-21 0,-21 21 0,-1 0 16,1-21-16,0 0 0,-22 0 16,22 0-16,-43 0 0,22 0 0,-22 0 15,0 0-15,1 0 0,-22 0 0,0 0 16,0 0-16,0 0 0,1-21 15,-22 21-15,21 0 0,-21 0 0,21 0 16,-21-21-16,0 21 16,0-21-16,21 21 0,-21 0 0,0 0 15,21-22-15,22 22 0,-1 0 0,0 0 16,22-21-16,-1 21 0,1 0 16,20 0-16,1-21 0,0 21 0,21-21 15,-1 0-15,1 0 0,21-1 16,0-20-16,0 21 0,0 0 15,21-22-15</inkml:trace>
  <inkml:trace contextRef="#ctx0" brushRef="#br5" timeOffset="-134133.17">31051 15452 0,'0'0'16,"-21"0"-16,0 21 16,0-21-16,0 21 0,-22 0 0,22 22 15,0-22-15,0 21 0,-21 0 0,20 1 16,1-1-16,0 0 0,0 1 16,0-1-16,0-21 0,-1 22 0,1-1 15,21-21-15,-21 0 16,21 0-16,-21 1 0,21-1 0,0-42 47,0-1-47,0 1 0,0-21 0,0 21 15,0-22-15,21 22 0,-21-21 0,21 21 16,0 0-16,-21-1 0,0 1 16,22 21-16,-1 0 0,-21 21 31,0 1-31,21-1 0,-21 21 0,0-21 15,0 0-15,0 1 0,21-1 0,-21 0 16,0 0-16,0 0 16,21-21-16,0 0 0,1 21 0,-1-21 15,0 0-15,0 0 0,0 0 0,0 0 16,1-21-16,-1 21 0,0-21 16,0 0-16,0 0 0,0 0 0,-21-1 15,22 1-15,-22 0 16,21 0-16,-21 42 31,0 0-31,0 0 0,0 1 16,-21-1-16,-1 0 0,22 0 15,0 0-15,0 0 0,-21 1 16,21-1-16,0 0 0,-21-21 0,21 21 16,0-42 15,21 0-31,0 0 15,1-1-15</inkml:trace>
  <inkml:trace contextRef="#ctx0" brushRef="#br5" timeOffset="-133981.95">31221 15706 0,'21'-64'16,"-42"128"15,21-128-15,0 85-16,0 1 15,0-1 1,21-21 0</inkml:trace>
  <inkml:trace contextRef="#ctx0" brushRef="#br5" timeOffset="-132540.36">31411 15854 0,'0'42'16,"0"-21"-16,0 64 15,0-233-15,0 317 0,0-148 16,-21 1-16,21-1 0,-21-21 16,21 21-16,0-42 47,0 0-47,0-1 0,21 1 15,0 0-15,-21-21 0,21 21 0,-21-1 16,0 1-16,22 0 0,-1 0 15,-21 0-15,21 0 0,-21 42 32,0 0-32,21 0 0,-21 21 15,0-20-15,0-1 0,21 0 16,-21 0-16,0 0 0,0 0 16,21 1-16,1-1 0,-1-21 0,-21 21 15,21-21-15,0 0 0,0 0 0,0 0 16,1 0-16,-1 0 15,0-21-15,0 0 0,0-1 0,0 1 16,1 0-16,-22-21 0,21 21 16,0-22-16,0 1 0,0 21 15,-21-22-15,21 1 0,1 0 0,-22-1 16,0 22-16,0-21 0,21 21 16,-21 0-16,0 42 31,0 0-31,0 0 0,-21 0 0,-1 0 15,22 1-15,0 20 0,0-21 16,-21 21-16,21-20 0,-21 20 0,21-21 16,-21 0-16,21 22 0,0-22 15,0 0-15,0 0 0,-21-21 0,21 21 16,0 0-16,0-42 31,0 0-31,0 0 0,21 21 16,0-21-16,0 0 0,0-1 15,1 1-15,-1 0 0,0 21 16,0-21-16,0 21 16,0 0-16,1 0 0,-22-21 15,-22 21 17,1 0-32,0 0 0,0 0 15,0 0-15,0 0 0,-1 0 16,1 0-16,21 21 0,-21 0 15,21 0-15,0 22 16,-21-22-16,21 0 0,0 0 0,0 0 16,0 0-16,0 1 0,0-1 15,21 0-15,0 0 0,0 0 16,1 0-16,-1-21 0,0 0 0,0 0 16,21 0-16,-20 0 0,20 0 15,-21 0-15,21 0 0,1 0 0,-22-21 16,0 0-16,21 0 0,-20 0 15,-1 0-15,0-1 0,0-20 0,0 21 16,-21-21-16,0 20 0,21 1 16,-21 0-16,0 0 0,0 42 31,0 0-31,-21 0 16,21 1-16,0-1 0,0 0 15,0 21-15,0-21 0,0 1 16,0-1-16,0 0 0,0 0 15,0 0-15,21 0 0,1 1 0,20-22 16,-21 0-16,21 0 0,-20 0 16,20 0-16,0 0 0,1 0 0,-1 0 15,0-22-15,1 22 0,-1-21 16,-21 0-16,0 0 0,0 0 0,1 0 16,-1-1-16,0-20 0,-21 21 15,0 0-15,0 0 0,0-1 0,0 1 16,0 0-16,-21 21 0,0 0 15,-1 0-15,1 0 0,0 0 16,0 21-16,0 0 0,0 1 16,-1-1-16,1-21 0,21 42 0,-21-21 15,21 0-15,-21 1 16,21-1-16,0 0 0,21-21 16,0 0-1,0 0-15,1 0 0,-1 0 0,0 0 16,-21-21-16,21 0 0,0-22 15,0 22-15,1-21 0,-22-1 16,21 1-16,0 0 0,0-1 0,-21 1 16,21-21-16,0 20 0,1-20 0,-22 20 15,0-20-15,0 21 16,0 20-16,0-20 0,0 21 0,-22 21 16,1 0-16,0 0 15,0 21-15,0 0 0,0 22 0,-1-1 16,-41 85-1,63-85-15,0 1 0,0 20 0,0-21 16,0 1-16,0-1 0,21 0 16,0 1-16,0-1 0,1 0 0,-1-20 15,0-1-15,0 21 0,0-42 16,0 21-16,-21 0 0,0 1 16,-21-22-1</inkml:trace>
  <inkml:trace contextRef="#ctx0" brushRef="#br5" timeOffset="-131614.17">31221 16171 0,'0'0'0,"-43"0"16,22 0-16,0 0 0,0 0 0,0 0 16,0 0-16,-1 22 15,22-1-15,-21 0 0,21 0 16,-21 0-16,21 0 0,0 1 0,0-1 16,-21 0-16,21 0 0,-21 0 15,21 0-15,0 1 0,0-1 16,0 0-1,0-42 1,0 0 0,21 21-16,0-22 15,0 22-15,0 0 16,-21-21-16,22 21 0,-1 0 16,0 0-16,0 0 0,0 0 15,0 21-15,1-21 0,-1 22 16,0-22-16,0 0 0,0 21 15,0-21-15,1 0 0,20 0 0,-21 21 16,0-21-16,0 0 0,1 0 16,20 0-16,-21 0 0,0 0 0,0 0 15,1 0-15,-22-21 0,21 21 16,-21-21-16,0-1 16,0 1-16,-21 0 15,-1 21-15,1 0 16,0 0-16,0 0 0,0 0 15,0 0-15,-1 0 0,22 21 16,-21-21-16,0 21 0,21 1 16,-21-22-16,21 21 0,0 0 15,21-21 17,0 0-32,0 0 0,1 0 15,-1-21-15,0 21 16,-21-21-16,21 21 0,-21-22 15,21 22-15,-21-21 0,0 42 47,0 1-47,21-1 0,1 0 16,-1-21-16,0 0 31,0 0-31,0 0 16,0 0-16,1 0 15,-1-21-15,0 21 0,-21-21 0,21-1 16,0 22-16,0-21 0,1 21 16,-1 0-16,-21 21 47,-21 1-47,-1-1 0,1-21 15,21 21-15,-21-21 0,0 21 16,21 0-16,-21 0 15</inkml:trace>
  <inkml:trace contextRef="#ctx0" brushRef="#br5" timeOffset="-131211.92">31940 16320 0,'22'-64'15,"-44"128"-15,44-213 16,-44 149 15,22 22-31,-21-1 0,0 0 0,21 21 16,0-21-16,-21 1 0,0-1 0,21 21 15,-21-21-15,21 0 0,0 1 16,0-1-16,0 0 0,-22 0 0,22 0 16,0 0-16,0-42 46,22 21-46,-1-21 16,-21 0-16,21 0 0,0 21 16,0-21-16,-21-1 0,21 22 15,1 0-15,-1 0 0,0 0 16,0 0 0,-21 22-16,0-1 0,0 0 15,0 0-15,0 0 0,0 0 16,-21 1-16,21-1 15,-21-21-15,21 21 0,-21-21 16,42 0 15,0 0-31</inkml:trace>
  <inkml:trace contextRef="#ctx0" brushRef="#br5" timeOffset="-130064.39">32470 16298 0,'42'-21'16,"-84"42"-16,84-21 16,-42 22-16,-21-1 0,0-21 15,-1 21-15,22 0 0,-21 0 0,0 0 16,0 1-16,21-1 0,-21 0 0,21 0 16,-21 0-16,21 0 15,-22-21-15,22 22 16,0-44 31,0 1-47,0 0 0,22 21 0,-22-21 15,21 0-15,-21 0 0,0-22 16,21 22-16,0 0 0,0 0 0,-21 0 16,0-1-16,21 1 0,-21 0 15,22 21-15,-22 21 16,0 0-16,0 1 15,0-1-15,0 0 0,0 0 16,0 0-16,0 0 0,0 1 0,21-22 16,-21 21-16,0 0 0,21-21 15,-21 21-15,21-21 16,0 0 0,0 0-16,-21-21 15,22 21-15,-1-21 0,0 0 16,-21-1-16,21 1 0,0 0 0,0 0 15,1 0-15,-1 0 0,0-1 16,0 22-16,-21 22 31,0-1-31,0 0 0,-21 0 16,0 0-16,0 0 16,21 1-16,0-1 0,-22 0 0,22 0 15,0 0-15,0 0 16,22-21-1,-1 0-15,0 0 16,0 0-16,0 0 0,0 0 0,1 0 16,-1 0-16,0-21 0,0 0 15,0 0-15,0 0 0,1 21 16,-22-21-16,0-1 0,21 1 16,0 0-16,-42 21 46,0 21-46,-1-21 0,22 21 0,-21-21 16,0 22-16,0-1 16,21 0-1,21-21 17,0 0-32,0 0 15,1 0 32,-1 0-31,0 0 15,0 0-31,0 0 0,0 0 16,1 0-16,-1-21 15,0 21-15,0-21 0,-21-1 16,21 22-16,0 0 0,-21-21 0,22 21 15,-22 21 17,0 1-32,-22-1 15,22 0-15,-21 0 16,0 0-16,21 0 0,-21 1 16,0-1-16,0 0 0,-1 0 0,22 0 15,-21 0-15,0 1 0,21-1 16,0 0-16,-21 0 0,0 0 0,0 0 15,21 1-15,0-1 16,-22 0-16,22 0 16,22-21 15,-22-21-31</inkml:trace>
  <inkml:trace contextRef="#ctx0" brushRef="#br5" timeOffset="-129827.83">33147 16531 0,'0'-21'0,"21"-42"16,-42 147-16,42-190 0,0 106 15,-21-21-15,21 21 16,-21 21 0,0 1-16,0-1 15,0 0-15,0 0 0,0 0 16,-21 0-16,0 1 0,0-1 15,0 0-15,0-21 0,-1 21 16,-20-21-16,21 0 16,0 0-16,0 0 0,-1 0 0,22-21 15,-21 0 1</inkml:trace>
  <inkml:trace contextRef="#ctx0" brushRef="#br5" timeOffset="-128855.84">33210 11197 0,'0'0'0,"-21"21"0,0 1 0,0 20 16,0 0-16,0 1 0,-1-1 16,1 0-16,21 22 0,-21-22 15,0 22-15,0-22 0,21 21 0,-21 1 16,-1-1-16,22 1 0,0-1 0,-21 22 15,21-21-15,-21 20 0,21 1 16,0 0-16,0-1 0,0 22 0,0 0 16,0-21-16,0 20 0,-21 1 15,21 0-15,-21-21 0,0 21 0,-1-1 16,1-20-16,21 21 0,-21-21 16,0-1-16,-21 1 0,20 0 0,-20-22 15,21 1-15,-21 20 0,-1-20 16,22-22-16,-21 22 0,21-1 15,-1-21-15,-20 1 0,21-1 0,0 0 16,0 1-16,-1-22 0,1 21 0,21-21 16,0 1-16,-21-22 0,21 21 15,0 0-15,0 0 16,21-21 31,0 0-32,-21-21 1,22 0-16,-1 21 0,-21-21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03:49:56.27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6413 4572 0,'0'0'0,"22"-21"0,-1 0 0,0-22 0,-21 22 15,21 0-15,0-21 0,-21 21 16,0-22-16,0 1 0,0 21 0,0-22 15,0 22-15,0 0 0,0-21 16,0 21-16,0-1 16,0 44-1,0-1-15,0 0 0,0 21 16,0 1-16,-21-1 0,0 21 16,21-20-16,-21 20 0,0 1 0,-1 20 15,1-20-15,0 21 0,0-22 0,-21 22 16,20-1-16,1-20 0,0-1 15,0-20-15,0 20 0,0-20 0,-1-22 16,22 21-16,0-21 0,0 0 16,0-42-1,0 0-15,0 0 0,0 0 16,0-22-16,22 1 0,-1 0 16,-21-1-16,21 1 0,0 0 15,0-22-15,0 43 0,1-21 0,-22 21 16,21-1-16,0 1 0,0 21 0,0 21 15,-21 1-15,21-1 16,-21 0-16,22 21 0,-1-21 0,-21 22 16,21-1-16,0-21 0,-21 0 0,21 22 15,0-22-15,1 0 0,-1 0 16,0-21-16,21 0 0,-21 0 0,22 0 16,-22 0-16,21 0 0,1 0 0,-1-21 15,-21 0-15,21 0 16,1-22-16,-22 1 0,0 21 0,0-21 15,0-22-15,1 22 0,-1-1 0,-21 1 16,21-43-16,-21 64 0,0 0 16,0 0-16,0 42 15,0 21 1,0-20-16,0 20 0,-21-21 0,21 21 16,-21 1-16,21-22 0,-22 21 15,22 1-15,0-22 0,0 0 0,0 21 16,0-21-16,0 1 0,0-1 15,0-42 17,0-1-32,0 1 15,0-21-15,22 21 0,-22-22 0,0 1 16</inkml:trace>
  <inkml:trace contextRef="#ctx0" brushRef="#br0" timeOffset="167.68">7218 4360 0,'-21'0'16,"-1"0"-1,1 22-15,21-1 32,43-21-32,-43 21 15,21-21-15,0 0 0,0 0 16,21 21-16</inkml:trace>
  <inkml:trace contextRef="#ctx0" brushRef="#br0" timeOffset="559.48">7874 4551 0,'0'-21'16,"0"42"-16,21-42 0,-21 0 0,0-1 0,0 1 15,-21 21 1,0 0-16,0 0 15,-1 0-15,1 0 0,0 21 0,0 1 16,0-22-16,0 21 0,-1 0 0,22 0 16,0 0-16,0 0 0,0 1 15,0-1-15,0 0 0,22 0 0,-1 21 16,0-20-16,0-1 0,0 0 0,22 0 16,-22 0-16,0 0 0,21 1 15,-21-1-15,1 0 0,-1 0 0,-21 0 16,0 0-16,0 1 0,0-1 15,-43 0-15,22-21 0,-21 21 16,0-21-16,-1 0 0,1 21 16,0-21-16,-1 0 0,1 0 0,21 0 15,-22 0-15,22 0 0,0-21 16,21 0-16,0 0 16,0 0-16,0-1 0,21 1 15,0 0-15,22 0 0,-22 0 0,21 0 16,1-22-16,-22 22 0</inkml:trace>
  <inkml:trace contextRef="#ctx0" brushRef="#br0" timeOffset="823.92">8340 4233 0,'0'0'0,"21"-42"0,0 21 16,0-21-16,-21 20 16,0 44 15,0 20-31,-21-21 0,21 0 15,0 22-15,0-1 0,-21 0 0,21 1 16,0-1-16,-21 0 0,21 1 16,0-1-16,0 0 0,0 1 0,0-1 15,0 0-15,0 1 0,0-22 0,0 21 16,0-21-16,21 22 0,0-22 16,-21 0-16,0 0 0,21 0 15,0-21 1,-21-21-16,0 0 15,0 0-15,0 0 0,-21-1 16</inkml:trace>
  <inkml:trace contextRef="#ctx0" brushRef="#br0" timeOffset="949.25">8318 4678 0,'-21'-21'15,"42"42"-15,-42-63 0,21 20 0,0 1 16,0 0-16,0 0 0,21 21 16,1 0-16,-1-21 0,21 21 0,-21 0 15,22-21-15,-1 21 0,0-22 0,1 22 16,-1-21-16,0 21 0,1-21 15,-22 0-15,0 21 0,0-21 16</inkml:trace>
  <inkml:trace contextRef="#ctx0" brushRef="#br0" timeOffset="1344.04">6138 3620 0,'0'0'0,"-21"0"16,-21-43-1,21 43-15,-1 0 0,1 21 16,0 1-16,0 20 15,0 0-15,0 1 0,-1 20 0,-20 22 16,0-1-16,-1 1 0,1 21 16,-21 0-16,20 21 0,-20 0 0,20 0 15,-20 0-15,21 0 0,-1-21 0,1-1 16,21 1-16,0 0 0,-1-21 16,1-22-16,21 22 0,0-43 0,0 22 15,0-22-15,0-21 0,0 0 0,0 1 16,21-22-16,1 0 15,-1 0-15,0-22 0,0 1 0,0-21 16,0 0-16,22-22 0,-22 1 0,21-22 16,-21 0-16</inkml:trace>
  <inkml:trace contextRef="#ctx0" brushRef="#br0" timeOffset="1980.41">5673 3641 0,'0'0'0,"0"-64"0,-22 1 15,22 20-15,0-20 16,0 42-16,22 0 0,41-1 16,1 1-16,-1 0 0,22 0 15,21 21-15,-1-21 0,44 0 0,20 21 16,0-22-16,22 1 0,20 21 16,22 0-16,0-21 0,0 21 0,0 0 15,21 0-15,0 0 0,-21 0 0,-1 0 16,1 0-16,0 0 0,0 0 15,-43 0-15,22 0 0,-43 0 0,1 21 16,-1-21-16,-21 0 0,0 21 16,-21-21-16,-21 22 0,0-22 0,-21 21 15,-22-21-15,1 21 0,-22 0 0,0 0 16,-20-21-16,-1 21 0,0 22 16,-21-22-16,0 0 0,0 21 15,0 1-15,0-1 0,0 0 0,0 22 16,-21-22-16,0 22 0,-1-1 0,1 22 15,0-22-15,21 22 0,-21 0 16,0-22-16,21 22 0,-21 0 0,21-1 16,0 22-16,0-21 0,-22 105 15,22-105-15,0 21 0,0-22 0,-21 1 16,21 0-16,0-22 0,0 22 16,-21-22-16,0 22 0,0-43 0,0 22 15,-1-1-15,-20-20 0,0-1 0,-1 0 16,-20-20-16,-22 20 0,22-21 15,-43 0-15,21 22 0,-21-22 0,-21-21 16,0 21-16,-21 0 0,-21 0 16,0-21-16,-22 21 0,1-21 0,-22 0 15,-211 22-15,211-22 0,-21 0 16,21 0-16,1 0 0,-1 0 0,22 0 16,20 0-16,1 0 0,21 0 15,21-22-15,0 1 0,42 0 0,0 21 16,22-21-16,21 0 0,20 0 0,1-22 15,21 22-15,0 0 0,43-21 0,-1 20 16,0-20-16,43 0 16,-22-1-16,22 1 0,21 0 0</inkml:trace>
  <inkml:trace contextRef="#ctx0" brushRef="#br0" timeOffset="2280.13">10350 4149 0,'0'-21'0,"0"42"0,0-64 0,-42 22 0,21 0 16,-21 0-16,-1 21 0,1 0 15,0 0-15,-22 21 0,22 0 0,-1 0 16,-20 1-16,21-1 0,-1 0 15,1 21-15,21-21 0,0 22 0,-1-22 16,22 0-16,0 0 0,0 0 0,0 1 16,22-1-16,-1-21 0,21 21 0,0-21 15,1 0-15,-1 0 0,22 0 16,-22 0-16,21 0 0,1 0 16,-1 0-16,-20-21 0,20 0 0,1 21 0,-22-22 15</inkml:trace>
  <inkml:trace contextRef="#ctx0" brushRef="#br0" timeOffset="2655.43">10626 3831 0,'-43'-21'0,"86"42"0,-128-42 16,43 21-16,-1 0 0,-20 0 16,20 0-16,-20 21 0,-1 0 0,1 1 15,-1 20-15,22-21 0,-127 106 16,126-85-16,1 1 15,21-1-15,0 43 16,21-43-16,0-21 0,21 43 16,21-43-16,1-21 0,-1 21 0,0 0 15,22-21-15,-1 0 0,1 0 16,-1 0-16,1 0 0,-1-21 0,1 0 16,-1 0-16,1 0 0,-1-22 0,-20 1 15,-1 0-15,-21-1 0,0 1 16,-21-22-16,0 1 0,0 21 0,-21-22 15,-21 22-15,-1-1 0,1 22 0,-21-21 16,-1 21-16,-21 21 0,1 0 16,-1 0-16,-21 0 0,22 0 0,-1 0 15,0 21-15,22 21 0,-1-21 16,1 22-16,20-1 0,1 0 0,0 1 16,21-1-16,-22 0 0,43 1 15,0-1-15</inkml:trace>
  <inkml:trace contextRef="#ctx0" brushRef="#br0" timeOffset="3124.06">13737 3662 0,'42'-21'0,"-84"42"0,106-63 0,-22 42 16,-21 0-16,0 0 0,0 0 0,-21 21 15,0 0-15,22 0 0,-22 21 0,0 1 16,0 20-16,0 1 0,0 20 16,-22 1-16,1 21 0,0-21 15,0 42-15,0-22 0,0 22 0,-1 0 16,-20 0-16,21 22 0,0-22 0,0-22 16,-1 22-16,1-21 0,0 0 0,0 0 15,0-21-15,0-22 0,-1 1 16,1-1-16,0-21 0,21 1 0,0-22 15,0 0-15,0 0 0,0 0 0,0-42 16,0 0-16,21 0 16,0 0-16,22-22 0,-22-20 0,0 21 15,21-22-15,-20-21 16,20 1-16</inkml:trace>
  <inkml:trace contextRef="#ctx0" brushRef="#br0" timeOffset="3792.09">13949 3789 0,'0'0'0,"0"-42"15,0 20-15,21 22 0,42-21 16,1 21-16,-22-21 0,43 21 0,0 0 16,20-21-16,1 21 0,21-21 15,21 21-15,22 0 0,-1-21 16,22-1-16,-1 22 0,43 0 0,-21 0 15,-1-21-15,22 21 0,0 0 16,0-21-16,0 21 0,-1 0 0,1-21 16,0 21-16,-21 0 0,-1 0 0,1 0 15,-43 0-15,22 0 0,-22 0 16,-21 0-16,-21 0 0,0 0 0,-21 0 16,-21 0-16,-22 0 0,1 0 0,-22 0 15,-21 0-15,1 0 0,-1 0 16,-21 21-16,0 0 15,-21-21-15,-1 21 0,1 22 16,0-22-16,21 21 0,-21 1 16,-21-1-16,20 21 0,1 22 15,-21 0-15,21-1 0,-22 22 0,22 0 16,-21 0-16,21 0 0,-22 21 16,22-21-16,21 21 0,0 0 0,0 0 15,0-22-15,0 22 0,0-21 0,0 21 16,0-21-16,0 0 0,0-21 0,0 20 15,0-20-15,0 0 0,0-22 0,-21 1 16,0-1-16,0 1 0,0-22 0,-22 0 16,1 1-16,21-22 0,-22 21 15,1-42-15,-21 21 0,20 1 0,-20-22 16,-1 0-16,-20 0 0,-1 0 16,0 0-16,1 0 0,-22-22 0,0 22 15,-21-21-15,0 0 0,0 0 0,-21 0 16,0-22-16,-22 22 0,1 0 0,-22-21 15,1-1-15,-22 22 0,1 0 0,-22-21 16,21 21-16,-21-1 0,0 1 0,1 21 16,20 0-16,21-21 0,1 21 15,21 0-15,20 0 0,22 0 0,22 0 16,20 0-16,21 0 0,1 0 0,42 0 16,0 0-16,21-21 0,21 21 15,0-21-15,21 0 0,1-1 16</inkml:trace>
  <inkml:trace contextRef="#ctx0" brushRef="#br0" timeOffset="4423.62">15536 4360 0,'-42'-42'0,"84"84"0,-126-105 0,41 42 16,-20 0-16,20 21 0,-84 0 15,64 21-15,-1 0 0,1 0 16,-1 21-16,22 1 0,-21-1 0,-1 22 16,22-1-16,-1 1 0,1-1 0,21 22 15,-21-1-15,42 1 0,0-21 0,0 20 16,0-20-16,0 20 0,21-41 15,0 20-15,21-20 0,1-1 0,-1 0 16,21 1-16,1-22 0,21 0 16,-22-21-16,22 0 0,-1 0 0,1 0 0,106-42 15,-107 20 1,1 1-16,0 0 0,-1-21 0,1-1 0,0 1 16,-22-21-16,1 20 0,-22-41 15,-21 20-15,21-105 0,-42 84 16,0 22-16,-42-22 0,0 21 15,-1 1-15,-20-1 0,-1 22 0,-20 0 16,20-1-16,-42 22 0,-84-21 16,84 42-16,21 0 0,-20 0 0,20 21 15,0 0-15,22 0 0,20 22 16,1-22-16,21 21 0,21 22 0,63 105 16,-20-84-16,20-22 15,1 22-15,-1 0 0,1-1 16,20 1-16,1-22 0,-21 22 15,-1-21-15,1 20 0,-22-20 0,0-1 16,1 1-16,-43-1 0,0-20 0,0-1 16,0 0-16,0-21 0,-22 1 0,1-1 15,0 0-15,0 0 0,0-21 16,0 0-16,-1 0 16,22-21-16,0 0 0,0 0 0,0-1 15,0 1-15,22 0 0,-1-21 0,0-1 16,0 1-16</inkml:trace>
  <inkml:trace contextRef="#ctx0" brushRef="#br0" timeOffset="5579.77">16192 5144 0,'22'-22'0,"-44"44"0,65-65 16,-22 43-16,-21 21 16,0 1-16,0 20 15,0-21-15,-21 0 0,0 22 16,21-1-16,-22-21 0,22 21 0,0-20 15,0 20-15,0-21 0,0 0 0,0 0 16,0 1-16,0-1 0,0 0 0,22-21 16,-1 0-16,0 0 15,0 0-15,0 0 0,22-21 0,-22 21 16,0-21-16,0-1 0,0-20 16,0 21-16,22 0 0,-22-22 0,0 1 15,-21 21-15,21-21 0,0 20 0,-21-20 16,22 21-16,-22 0 15,0 42 1,0 0-16,0 0 0,0 0 16,0 1-16,0-1 0,0 21 0,0-21 15,0 0-15,0 1 0,0-1 16,21 0-16,0 0 0,-21 0 0,21 0 16,0-21-16,0 22 0,1-22 0,-1 0 15,0 0-15,21 0 0,-21 0 16,1 0-16,20 0 0,0 0 0,-21-22 15,22 1-15,-1 0 0,-21 0 16,22 0-16,-1-22 0,-21 1 16,0 0-16,0 21 0,-21-22 0,0 1 15,0 21-15,0-22 0,0 22 0,0-21 16,0 21-16,-21 21 0,0-21 16,-21 21-16,21 0 15,-1 21-15,1-21 0,0 21 0,0 21 0,0-21 16,0 22-16,-1-22 0,1 21 15,21 1-15,0-22 0,0 21 0,0 0 16,0-20-16,0 20 0,0-21 16,0 0-16,0 0 0,0 1 0,21-1 15,22-21-15,-22 0 0,0 21 0,21-21 16,-20 0-16,20 0 0,0-21 16,1 21-16,-1-21 0,0-1 0,1 1 15,-1 0-15,-21 0 0,21 0 0,1-43 16,-22 43-16,0 0 0,0 0 15,-21 0-15,0 42 32,0 0-32,0 0 0,0 21 15,-21-20-15,21-1 0,0 0 0,0 0 16,0 0-16,0 0 0,0 1 16,0-1-16,0 0 0,0 0 15,0 0-15,21-21 0,0 0 16,1 0-16,-1 0 0,0 0 15,0 0-15,0-21 0,0 0 16,1 0-16,-1 0 0,-21-1 0,21 1 16,0-21-16,-21 21 0,21 0 15,-21-1-15,21-20 0,1 42 0,-22-21 16,0 0-16,0 42 16,0 0-16,0 0 15,0 0-15,0 1 0,0-1 16,0 0-16,0 0 15,-22 0-15,22 0 0,0 1 0,0-1 16,0 0-16,22 0 16,-1-21-16,0 0 15,0 0-15,0-21 16,0 0-16,1 21 0,-1-21 0,0-1 16,0 1-16,0 0 0,0 0 0,1-21 15,-1 20-15,-21 1 0,0 0 0,0 0 16,0 0-16,0 0 0,0-1 0,-21 22 31,21 22-31,-22-1 16,1 0-16,0 0 0,21 0 0,0 0 15,-21 1-15,21 20 0,0-21 0,0 0 16,0 0-16,0 1 0,0-1 0,0 0 16,0 0-16,21 0 15,0-21-15,0 0 0,1 0 16,-1 0-16,0 0 0,0-21 0,0 21 15,0-21-15,1 0 0,-1 0 0,0-22 16,0 22-16</inkml:trace>
  <inkml:trace contextRef="#ctx0" brushRef="#br0" timeOffset="5884.71">18796 3895 0,'0'0'0,"-21"0"15,0 0-15,-1-21 0,1 21 16,0 0-16,0 0 0,0 21 16,0-21-16,-22 21 0,22 21 0,0-21 15,0 1-15,21 20 0,0-21 16,0 0-16,0 22 0,0-22 15,0 0-15,0 0 0,0 0 0,21 0 16,0 1-16,0-22 0,0 21 0,1-21 16,-1 0-16,0 0 0,0 0 15,0 0-15,0 0 0,1 0 0,-1-21 16,0 21-16,0-22 0,0 1 0</inkml:trace>
  <inkml:trace contextRef="#ctx0" brushRef="#br0" timeOffset="6323.81">18902 3556 0,'-43'-21'0,"86"42"0,-128-42 0,43 21 0,-22 0 16,1 0-16,20 0 0,-20 0 16,-1 0-16,1 21 0,-1-21 0,1 21 15,-1 22-15,1-22 0,-1 21 0,22-21 16,0 22-16,-1-1 0,22 0 15,0 22-15,0-22 0,21 22 0,0-22 16,0 21-16,0 1 0,0-22 0,42 22 16,-21-22-16,22 0 0,-1 1 15,22-1-15,-1 0 0,1-20 0,-1 20 16,22-21-16,-22 0 0,22-21 16,-22 0-16,1 0 0,-1 0 0,22 0 15,-21-21-15,-22 0 0,21 0 16,1-22-16,-22 1 0,1-21 0,20-1 15,-21-21-15,-20 1 0,20-1 0,-21 0 16,0 22-16,-21-22 0,0 22 16,-21-22-16,0 22 0,-21 20 0,-1 1 15,-20 0-15,-1-1 0,-20 22 0,-1 21 16,0 0-16,1 0 0,-1 0 16,-21 21-16,21 0 0,1 22 15,-1-1-15,0-21 0,22 22 0,-22 20 16,43-21-16,-22 1 0,22 20 15,-21-20-15,20 20 0,1-21 0,0 22 16</inkml:trace>
  <inkml:trace contextRef="#ctx0" brushRef="#br0" timeOffset="6868.11">9525 9059 0,'0'0'16,"0"-42"-16,0 0 0,0-1 0,0 1 0,0 21 15,0 0-15,0 0 0,-21 21 0,0 0 16,-1 21-16,22 21 16,-21-21-16,0 43 0,-21-1 0,21 1 15,-1-1-15,1 22 0,-21 0 0,21 20 16,0-20-16,-22 21 0,22 0 16,0 0-16,0-1 0,0-20 0,21 21 15,0-21-15,0-1 0,0-20 0,0 20 16,0-41-16,21 20 0,0-20 15,-21-1-15,21-21 0,-21 0 0,21 0 16,-21 1-16,21-22 16,1-22-16,-22 1 0,21-21 15,-21 0-15,0-1 0,0 1 0</inkml:trace>
  <inkml:trace contextRef="#ctx0" brushRef="#br0" timeOffset="7688.58">9483 8954 0,'0'-43'16,"0"86"-16,0-107 0,0 43 0,-22 21 15,22-21-15,0 0 16,22-1-16,20 22 0,-21-21 0,43 21 16,-22-21-16,43 21 0,-1 0 15,1 0-15,21-21 0,21 0 0,0 21 16,21 0-16,21-21 0,22 21 0,-1 0 15,22-22-15,0 22 0,20-21 0,1 21 16,21 0-16,0 0 0,0 0 16,0 0-16,0 0 0,21 0 0,-21 0 15,0 0-15,0 0 0,0 0 0,-21 0 16,0 21-16,-21 1 0,-1-22 16,1 0-16,-43 21 0,1-21 0,-1 0 15,-42 21-15,0-21 0,-21 0 16,-21 21-16,-1-21 0,-20 0 0,-22 0 15,0 0-15,-20 21 0,-1-21 0,21 0 16,-21 0-16,0 21 0,1-21 16,-1 22-16,0-22 0,0 21 15,0 0-15,0 0 0,1 0 0,-1 0 16,0 22-16,0-22 0,0 64 16,-21-43-16,21 0 0,-21 1 0,0 20 15,0 1-15,0-1 0,0 1 16,0 20-16,-21 1 0,0 0 15,0-1-15,0 1 0,0 21 0,-1-22 16,1 22-16,0 0 0,0-21 0,0 21 16,0-22-16,21 1 0,-22 21 0,1-43 15,21 22-15,-21 0 0,21-22 0,-21 1 16,0-1-16,21-21 0,-21 22 0,-1-22 16,1 1-16,0-22 0,0 21 0,-21-21 15,20 0-15,-20 1 0,0-22 0,-1 21 16,1-21-16,-21 0 0,-1 0 0,1 0 15,-1 0-15,1 0 0,-22 0 16,21 0-16,-20 0 0,-1 0 16,0-21-16,-20 21 0,-1-22 0,0 1 15,-21 21-15,0-21 0,-21 0 0,-22 0 16,1 0-16,0-1 0,-22-20 0,1 21 16,-1 0-16,-42 0 0,1-1 0,-1 1 15,0 0-15,-21 21 0,0-21 0,21 21 16,-21 0-16,0 0 0,21 0 0,-232 0 15,253 0-15,0 0 16,1 0-16,41 0 0,-20 0 0,42 21 16,-1-21-16,1 0 0,42 0 0,1 0 15,-1 21-15,42-21 0,1 0 0,20 0 16,1 0-16,21 0 0,42 0 31,0 0-15,0 0-16,1 0 0,-1 0 15,0-21-15,21 0 0</inkml:trace>
  <inkml:trace contextRef="#ctx0" brushRef="#br0" timeOffset="8540.79">10964 9462 0,'0'-22'0,"0"44"0,0-86 16,0 43-16,0 0 0,0 0 16,0-1-16,0 1 0,0 0 0,0 0 15,0 42 1,0 0-1,0 0-15,-21 22 0,0-1 0,0 22 16,0-1-16,-22 1 0,22-1 0,-21 22 16,21-22-16,-22 1 0,1-1 0,21 1 15,-22-22-15,22 0 16,0 1-16,0-1 0,0-21 0,0 0 16,21 1-16,0-1 0,-22-21 15,22-21 1,0-1-16,0-20 15,0 21-15,0-21 0,0-1 0,0 1 16,22 0-16,-22-1 0,0-20 0,21 20 16,0 1-16,0 0 0,-21 21 0,0-22 15,21 43-15,0 0 16,1 21-16,-22 1 0,0-1 16,21 21-16,-21 0 0,21 1 0,-21-22 15,21 21-15,0 1 0,-21-22 16,21 21-16,1-21 0,-1 0 15,0 1-15,0-1 0,21-21 0,-20 0 16,20 21-16,-21-21 0,21 0 0,1 0 16,-1 0-16,0-21 0,-20 21 0,20-21 15,0-1-15,-21 1 0,1 0 16,-1 0-16,0 0 0,0-22 0,0 22 16,-21 0-16,0 0 0,0 0 15,21 21-15,-21 21 16,0 0-16,0 0 15,0 0-15,0 1 0,-21-1 16,21 21-16,0-21 0,0 0 0,0 1 16,0-1-16,-21 0 0,21 0 15,21-21 17,-21-21-32,21 21 0,1-21 15,-22 0-15,21-22 0,0 22 0</inkml:trace>
  <inkml:trace contextRef="#ctx0" brushRef="#br0" timeOffset="8685.04">11515 9610 0,'0'0'0,"0"-64"16,0 43-1,-22 0-15,1 21 0,0 0 0,0 0 16,0 0-16,21 21 31,0 0-31,0 0 16,21-21-16,0 22 0,0-22 0,0 21 15</inkml:trace>
  <inkml:trace contextRef="#ctx0" brushRef="#br0" timeOffset="9667.4">11896 9821 0,'0'0'16,"0"22"-1,-22-1-15,1 0 0,0 0 16,0 0-16,0 0 0,0 1 0,21-1 15,-22 0-15,1 0 0,0 0 0,21 0 16,0 1-16,0-1 0,0 0 16,0 0-16,21-21 31,-21-21-31,21 21 0,1-21 16,-1 0-16,0-1 0,-21 1 15,21 0-15,0-21 0,0 21 0,1-1 16,-22 1-16,0 0 0,21 0 0,-21 0 15,21 21-15,-21 21 32,0 0-32,0 21 0,0-20 15,0-1-15,0 0 0,0 0 0,0 0 16,21 0-16,-21 1 0,21-1 0,0 0 16,1 0-16,20-21 0,-21 0 15,0 0-15,22 0 0,-22 0 0,21 0 16,0-21-16,-20 0 0,-1 0 15,21 21-15,-21-43 0,0 22 0,1 0 16,-1-21-16,0-1 0,0 1 0,0 0 16,0-1-16,-21-20 0,22 20 0,-1-20 15,-21 21-15,21-1 0,-21 1 16,0 0-16,0 20 0,0 1 16,0 42-1,0 1 1,0-1-16,0 0 0,-21 21 0,0-21 15,-1 22-15,22-1 0,0-21 16,0 22-16,-21-22 0,21 21 0,0-21 16,0 22-16,0-22 0,0 0 0,0 0 15,0 0-15,21-21 16,1 0-16,-1 0 16,0 0-16,0 0 0,0 0 15,0 0-15,1 0 16,-22-21-16,0 0 15,-22 21 1,1 0-16,0 0 0,0 0 16,0 0-16,0 21 0,21 0 15,0 0 1,0 1-16,0-1 0,0 0 16,0 0-16,21 0 15,0-21-15,0 0 0,0 0 16,22 0-16,-1 0 0,-21 0 0,21 0 15,1 0-15,-1 0 0,0-21 16,-20 21-16,20-21 0,-21 21 16,0-21-16,0 0 0,1-1 0,-1 1 15,-21 0-15,21 0 0,-21 0 0,0 0 16,0-1-16,0 1 0,0 0 0,-21 21 16,0 0-16,-1 0 15,1 21-15,0-21 16,21 21-16,-21 1 0,21-1 0,0 0 15,0 0-15,-21 0 0,21 0 0,0 1 16,0-1-16,0 0 0,0 0 16,21 0-16,0-21 0,0 0 15,0 0 1,1 0-16,-1 0 0,0 0 0,0 0 16,21 0-16,-20 0 0,20 0 0,0 0 15,1 0-15,-1 0 0,0 0 0,1 0 16</inkml:trace>
  <inkml:trace contextRef="#ctx0" brushRef="#br0" timeOffset="10138.02">13906 9843 0,'-21'-22'0,"42"44"0,-63-44 0,21 22 0,0-21 16,0 21-16,-1 0 15,-20 0-15,21 0 0,0 21 16,0-21-16,-1 22 0,1-1 0,0 0 15,0 0-15,0 0 0,21 0 0,0 1 16,-21-1-16,21 0 0,-22 0 0,22 0 16,0 0-16,0 1 0,0-1 0,0 0 15,22 0-15,-1-21 0,0 0 16,0 0-16,0 0 0,0 0 16,1 0-16,20 0 0,-21 0 0,21-21 15,-20 0-15,20 0 0,0-1 0,-21 1 16,22 0-16,-1-21 0,0-1 0,1-20 15,-22 21-15,21-22 0,1 1 16,-22-1-16,21 1 0,-21-1 0,0 22 16,-21-22-16,0 22 0,0 0 15,0 20-15,0 1 0,0 0 0,0 0 16,-21 21-16,0 0 16,0 0-16,0 21 0,0 21 0,-1-20 15,1-1-15,0 21 0,0 0 16,0 1-16,0-1 0,21 0 0,0 1 15,0-1-15,0 22 0,0-43 0,0 21 16,0 0-16,0 1 0,0-22 0,0 21 16,21-21-16,0 1 0,0-1 0,21 0 15,22-21-15,-22 21 16,1-21-16,20 0 0,-21 0 16</inkml:trace>
  <inkml:trace contextRef="#ctx0" brushRef="#br0" timeOffset="10711.93">15092 9694 0,'21'-21'0,"-42"42"0,42-63 0,-21 21 16,0 42-1,-21 0-15,0 0 16,-1 1-16,1 20 0,0-21 0,0 21 16,-21 1-16,20-1 0,1 0 0,0 1 15,-21-1-15,21 0 0,-1 1 0,-20-1 16,21 0-16,0 1 0,-22-22 15,22 21-15,0 1 0,0-22 0,0 0 16,0 0-16,-1 0 0,22 0 0,0-42 31,0 0-31,0 0 16,0 0-16,22 0 0,-1-22 0,21-41 16,-21 62-16,-21 1 15,21 0-15,-21 0 0,22 21 16,-22 21-1,0 0 1,21 0-16,0 1 16,-21-1-16,21 0 15,0 0-15,0-21 0,1 0 16,-1 21-16,0-21 0,21 0 0,-21 0 16,22 0-16,-22 0 0,21 0 0,-21-21 15,1 21-15,-1-21 0,21 0 0,-21 0 16,0-1-16,1 22 0,-1-21 0,-21 0 15,21 21-15,0-21 16,-21 42 0,0 0-1,-21 0-15,0 1 0,0 20 16,21-21 0,-22 0-16,1 0 0,21 1 15,0-1-15,0-42 47,0-1-47,21 1 0,1 0 0</inkml:trace>
  <inkml:trace contextRef="#ctx0" brushRef="#br0" timeOffset="10855.73">15409 9970 0,'0'-22'0,"0"44"0,0-65 0,0 22 0,0 0 15,-21 21-15,21-21 0,-21 21 16,0 0-1,42 0 17,0 0-32,-21 21 0,21-21 0,0 0 15</inkml:trace>
  <inkml:trace contextRef="#ctx0" brushRef="#br0" timeOffset="11155.81">15663 9927 0,'0'-21'15,"-21"21"17,0 0-32,0 21 0,21 0 15,0 1-15,0-1 0,0 0 16,0 0-16,0 0 0,0 0 16,21 1-16,0-22 0,-21 21 0,21 0 15,0 0-15,1 0 0,-1 0 0,0 1 16,-21-1-16,0 0 0,0 0 15,0 0-15,0 0 16,-21-21-16,0 0 0,-1 0 16,-20 0-16,21 0 0,0 0 0,0 0 15,-1 0-15,1 0 0,0 0 16,0 0-16,21-21 16,0 0-16,21 0 15,0 21-15</inkml:trace>
  <inkml:trace contextRef="#ctx0" brushRef="#br0" timeOffset="11423.81">16171 9631 0,'0'-21'0,"0"42"0,0-63 0,0 20 16,0 44 15,-21-1-31,0 0 16,21 21-16,-21-21 0,0 1 0,-1 20 15,1 0-15,21-21 0,-21 22 0,0-1 16,21-21-16,-21 22 0,21-22 0,0 21 16,0-21-16,0 0 0,0 22 0,0-22 15,0 0-15,0 0 16,21-21-16,0 0 0,0 21 0,0-21 16,1 0-16,-1 0 0,0 0 15,0 0-15,0-21 0,0 0 0,1 21 16,-1-21-16</inkml:trace>
  <inkml:trace contextRef="#ctx0" brushRef="#br0" timeOffset="11571.54">16065 9906 0,'-21'0'0,"42"0"0,-42-21 0,42 21 32,1 0-17,-1 0-15,0 0 0,21 0 0,1 0 16,-22 0-16,21 0 0,-21 0 0,22-21 15,-1 21-15,-21 0 0,21-21 0</inkml:trace>
  <inkml:trace contextRef="#ctx0" brushRef="#br0" timeOffset="12047.96">16722 9102 0,'0'0'0,"0"-21"16,0-22 0,0 22-16,-22 21 31,1 0-31,0 21 15,0 0-15,0 1 0,0-1 0,-1 0 16,22 0-16,-21 0 0,21 0 16,0 1-16,0-1 15,0 0-15,0 0 0,0 0 16,21-21-16,1 0 0,-1 21 16,0-21-16,0 0 0,0 0 0,0 0 15,1 0-15,20 0 0,-21 0 0,0-21 16,0 21-16</inkml:trace>
  <inkml:trace contextRef="#ctx0" brushRef="#br0" timeOffset="12538.45">17018 8763 0,'-21'-21'0,"42"42"0,-63-63 0,20 42 0,-20 0 15,0 0-15,21 0 0,-22 0 0,-20 0 16,20 0-16,1 21 0,-21 0 15,20 0-15,-20 0 0,20 22 0,1-22 16,-21 21-16,20 1 0,1-22 0,0 21 16,20 0-16,-20 1 0,21-1 0,0-21 15,0 22-15,21-1 0,0 0 16,0-21-16,0 22 0,21-22 16,0 21-16,0-21 0,0 22 0,22-22 0,-1 0 15,0 21-15,-21-20 0,22-1 16,-1-21-16,-21 21 0,22-21 0,-22 0 15,21 0-15,-21 0 0,0 0 16,1 0-16,-1 0 0,21 0 0,-21-21 16,0 21-16,1-21 0,-1-1 0,0 22 15,0-21-15,21 0 0,-20 0 0,-1 0 16,0 0-16,0-1 0,21 1 0,-20 0 16,-1 0-16,21-21 0,-21 20 15,0-20-15,1 21 0,20-21 0,-21-1 16,-21 22-16,0-21 0,0-1 0,0 1 15,0 0-15,0 21 0,-21-22 0,0 22 16,0-21-16,-1 21 0,-20-1 16,21 1-16,-21 0 0,20 21 15,-20 0-15,21-21 0,-43 21 16,22 0-16,21 0 0,-21 0 0,20 21 16,-20-21-16,0 0 0,-1 0 0,1 21 15,0-21-15</inkml:trace>
  <inkml:trace contextRef="#ctx0" brushRef="#br0" timeOffset="13440.59">10329 3535 0,'0'0'15,"0"-64"-15,0 43 16,0 0-16,0 42 31,0 0-31,0 1 0,-21 20 16,21-21-16,-21 21 0,0 1 0,21-1 15,-21 0-15,-1 1 0,1-1 16,21 0-16,0 1 0,-21-1 0,21 0 16,0 1-16,0-1 0,0 0 0,0-20 15,0-1-15,0 21 0,0-21 16,-21 0-16</inkml:trace>
  <inkml:trace contextRef="#ctx0" brushRef="#br0" timeOffset="13648.7">9821 4424 0,'0'0'0,"21"0"16,-21 21-16,22-21 0,-1 0 15,0 0-15,0 0 0,21 0 0,-20 0 16,20 0-16,0-21 0,1 21 0,20 0 16,-21-21-16,22 0 0,-1 21 0,1-22 15,-22 22-15,22-21 0,-22 21 16,0-21-16,1 0 0,-22 0 16,0 0-16,0-22 0,0 22 0</inkml:trace>
  <inkml:trace contextRef="#ctx0" brushRef="#br0" timeOffset="13837.35">10181 3662 0,'-21'-21'15,"42"42"-15,-63-42 0,21 0 16,21-1-16,0 1 0,0 0 0,21 0 0,0 0 16,21 0-16,-21-1 0,22 1 0,-1 0 15,22 0-15,-22 0 16,21 0-16,1 21 0,-1-22 0,22 22 15,-21 0-15,20 0 0,-20 0 16,-1 0-16,1 0 0,-1 0 0</inkml:trace>
  <inkml:trace contextRef="#ctx0" brushRef="#br0" timeOffset="14738.53">18542 3704 0,'21'0'15,"-42"0"-15,42 21 0,-21 1 0,0-1 0,0 21 16,0-21-16,0 0 16,0 22-16,-21-1 0,0 0 0,21 1 15,-21-1-15,-1 0 0,1 1 0,21-1 16,0 0-16,0 1 0,0-22 15,0 21-15,0-21 0,0 1 0,0-1 16,0 0-16,0 0 0</inkml:trace>
  <inkml:trace contextRef="#ctx0" brushRef="#br0" timeOffset="14944.15">18267 4360 0,'0'22'16,"21"-1"-16,0-21 16,0 0-16,0 21 0,1-21 15,20 0-15,0 21 0,-21-21 0,22 0 16,-1 0-16,22 0 0,-22 0 0,0 21 16,1-21-16,-1 0 0,0 0 15,1 0-15,-1 0 0,-21 0 0,0-21 16,0 0-16,1 0 0,-1 0 0,-21-22 15,0 22-15</inkml:trace>
  <inkml:trace contextRef="#ctx0" brushRef="#br0" timeOffset="15138.29">18478 3831 0,'0'0'0,"0"-21"0,43 0 16,-22 21-16,0-21 0,0 21 0,22 0 15,-22 0-15,42-43 0,-20 43 16,-1 0-16,0 0 0,1-21 16,-1 21-16,0 0 0,-21 0 0,22 0 15,-22 0-15,21 0 0,-21 0 16,-21-21-16</inkml:trace>
  <inkml:trace contextRef="#ctx0" brushRef="#br0" timeOffset="16379.92">10118 6350 0,'0'-21'0,"0"42"31,0 0-16,0 0-15,0 22 0,0-22 0,0 21 16,0 22-16,0-22 0,0 22 16,0-1-16,21 1 0,0-1 0,0 1 15,0 20-15,0 1 0,1 0 16,-1-1-16,21 1 0,-21 0 0,22-1 16,-22 22-16,21-21 0,0-1 0,-20 1 15,20 21-15,21-21 0,-20-1 0,-1 1 16,0 0-16,22-1 0,-22 1 0,22 0 15,-22-1-15,22-20 0,-22-1 0,21 1 16,-20-1-16,-1 1 0,0-22 16,1 0-16,-22 1 0,21-22 0,-21 0 15,22 0-15,-43-42 16,0 0-16</inkml:trace>
  <inkml:trace contextRef="#ctx0" brushRef="#br0" timeOffset="16963.84">17230 6096 0,'0'0'0,"0"-21"16,0 42 15,-22-21-31,-20 42 0,21-20 16,-21 20-16,-1 0 0,1 1 15,-22 20-15,1 1 0,-22 20 0,1 1 16,-1 0-16,-21-1 0,0 1 0,0 0 16,1 20-16,-1-20 0,-21 21 0,21-21 15,0-1-15,-84 86 0,84-86 16,21 1-16,0 0 0,1-22 16,20 22-16,1-22 0,-1 1 0,22-1 15,0-20-15,20 20 0,-20-21 0,21 1 16,21-1-16,0 0 0,0 1 0,0-22 15,0 0-15,0 0 0,0 0 0,21-21 16,-21-21 0</inkml:trace>
  <inkml:trace contextRef="#ctx0" brushRef="#br0" timeOffset="23992.74">18521 3831 0,'0'0'0,"21"0"0,-21-21 0,0 0 16,0 0-1,0 0 1,0 42 15,0 0-15,-21 0-16,21 0 0,-21 0 16,-1 22-16,22-1 0,-21 0 0,0 1 15,0 20-15,21-20 0,-21-1 16,0 21-16,-1-20 0,22-1 0,-21 0 15,21 1-15,0-1 0,0-21 0,-21 0 16,21 22-16,0-22 0,-21-21 16,21 21-16,0-42 31,0 0-15,0 0-16,0-22 0,0 22 0,0-21 15,0 21-15,21-22 0,0 1 16,0-22-16,1 22 0,-22 0 15,21-22-15,0 22 0,0 0 0,0-1 16,0 1-16,-21 0 0,22 20 16,-22 1-16,0 0 0,-22 42 31,1-21-31,0 43 0,0-22 16,0 0-16,0 21 0,21 1 15,0-22-15,-22 21 0,22 0 0,-21-20 16,21 20-16,0-21 0,0 0 0,0 0 15,0 1-15,0-1 0,0 0 0,0 0 16,21-21 0,1 0-1,-1-21-15,0 0 0,0 0 0</inkml:trace>
  <inkml:trace contextRef="#ctx0" brushRef="#br0" timeOffset="24539.71">18436 3810 0,'-63'0'0,"126"0"0,-190 0 16,85 0-16,-22 0 0,22 0 0,0 0 16,-1 0-16,22 0 0,0 0 0,0 0 15,0 0-15,42 0 31,0 0-31,0 0 0,21 0 16,1 0-16,-1 0 0,22-21 0,-1 21 16,1 0-16,-1 0 0,22 0 0,-22 0 15,1-21-15,-1 21 0,1 0 16,-1 0-16,-20 0 0,-1 0 0,-21 0 16,0 0-16,0 0 0,-21-21 15,-21 21 1,0 0-16,-21 0 0,-1 0 15,-20 0-15,-1 21 0,1-21 16,-1 21-16,22-21 0,-21 0 0,20 0 16,1 21-16,21-21 0,0 0 0,-1 0 15,44 21 1,20-21-16,0 0 0,1 0 16,-1 0-16,21 0 0,-20 0 15,20 0-15,1 0 0,-22 0 0,0 0 16,1-21-16,-1 21 0,-21 0 0,22 0 15,-22-21-15,-21 0 16,-21 21 15,-1 0-31,1 0 0,-21 0 0,21 0 16,0 0-16,-22 0 0,22 0 0,0 21 16,0 0-16,-22-21 0,43 21 15,-21 0-15,21 1 0,0-1 0</inkml:trace>
  <inkml:trace contextRef="#ctx0" brushRef="#br0" timeOffset="25337.77">18500 4487 0,'0'0'0,"-127"22"15,105-22-15,-20 21 16,0-21-16,21 0 0,-1 0 0,1 0 16,42 0 15,1 0-31,-1 0 16,21 0-16,0 0 0,1 0 15,-1 0-15,22 0 0,-22-21 0,21-1 16,-20 22-16,20 0 0,-20-21 15,-1 21-15,0 0 0,-21 0 16,22-21-16,-43 0 16,-21 0-16,-22 21 15,1 0-15,-22 0 0,1 0 16,-1-21-16,-20 21 0,20 0 0,1 0 16,-22 0-16,22 0 0,20 0 15,-20 0-15,20 0 0,22 0 0,-21 0 16,84 0 15,-21 0-31,22-22 0,20 22 16,1 0-16,-1 0 0,1 0 0,-1 0 15,1 0-15,20 0 0,-20 0 16,-1 0-16,-20 0 0,-1 0 0,0 0 16,-20 0-16,-1 0 0,-42 0 31,-22 0-31,1 0 0,0 0 0,-22 0 15,22 0-15,-22 0 0,1 0 16,20 0-16,-20 0 0,21 0 0,-1 0 16,1 0-16,21 0 0,0 0 15,63 0 17,0 0-32,1 0 0,-1 0 15,0 0-15,22 0 0,-22 0 0,0-21 16,22 21-16,-22 0 0,1 0 0,-22 0 15,0 0-15,0 0 0,-42 0 32,0 0-32,-22 0 15,1 0-15,0 0 0,21 0 0,-22 0 16,1 0-16,0 0 0,-1 0 0,22 0 16,-21 0-16,21 0 15,-1 21-15,-20-21 0,21 0 0,0 22 16,0-22-16,21 21 0,-22-21 15,22 21-15,-21-21 0,21 21 16</inkml:trace>
  <inkml:trace contextRef="#ctx0" brushRef="#br0" timeOffset="29236.13">10435 3556 0,'0'21'47,"0"0"-32,-21 1-15,21 20 16,0-21-16,-21 21 0,21-20 0,0 20 15,0 0-15,0 22 0,0-1 16,-21 1-16,21-1 0,-22 1 0,22-1 16,0-20-16,0 20 0,0-21 0,-21 1 15,21-1-15,0 0 0,0-20 16,-21-1-16,21 0 0,0 0 16,0 0-16,0 0 15,0 1-15,-21-22 16,0 0-16,0 0 15,42-22 32</inkml:trace>
  <inkml:trace contextRef="#ctx0" brushRef="#br0" timeOffset="29687.68">10012 4593 0,'0'0'0,"-43"21"0,-84-21 15,85 22 1,21-22-16,-21 21 0,20-21 0,1 0 16,42 0-1,1 0 1,20 0-16,0-21 0,22 21 0,-1-22 15,1 22-15,20-21 0,-20 0 16,21 0-16,-1 21 0,1-21 0,0 0 16,-22-1-16,22 22 15,-22-21-15,-20 21 0,-1 0 0,-21 0 16,-42 0-16,-21 0 16,-1 21-16,-20-21 0,20 22 15,-20-22-15,-1 21 0,1 0 0,-1-21 16,1 0-16,-1 0 0,22 21 15,-21-21-15,20 0 0,22 0 0,0 0 16,0 0-16,42 0 16,0 0-1,21 0-15,1-21 0,-1 21 0,22-21 16,-22 0-16,21 21 16,-20-22-16,20 1 0,-20 0 0,20 0 15,-21 0-15,1 21 0,-22-21 0,21-22 16,-21 22-16,-21 0 0,22 0 15,-22-22-15</inkml:trace>
  <inkml:trace contextRef="#ctx0" brushRef="#br0" timeOffset="30202.03">9991 3662 0,'0'0'0,"-43"0"0,-84 21 16,106-21-1,63 0 1,1-21-1,-1 0-15,22 21 0,-1-21 16,1-1-16,-1 1 0,22 0 16,-22 0-16,1 0 0,20 0 15,-20-1-15,-22 1 0,1 21 0,-1 0 16,-21-21-16,-63 21 16,-1 0-16,1 21 0,-21 0 15,-1 1-15,-21-22 0,22 21 16,-22 0-16,1 0 0,-1-21 0,0 21 15,1 0-15,20-21 0,22 22 16,-1-1-16,1-21 0,21 0 0,21 21 16,21-21-1,43 0-15,-22 0 0,43 0 0,-1-21 16,1 21-16,0-21 0,-1-1 16,22 1-16,-21 0 0,-1 0 15,1 0-15,-21 21 0,-1-21 0,1 21 16,-43 0-16,0 0 0,-42 0 15,-22 0-15,1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03:57:55.9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1376 2096 0,'0'21'32,"0"0"-17,0 0-15,-21 0 0,21 22 16,0 20-16,0-21 16,0 22-16,0-22 0,0 22 0,0-1 15,0-20-15,0 20 0,0-21 16,21 22-16,-21-22 0,0 1 0,0-1 15,0 0-15,0 1 0,0-22 16,0 0-16,0 21 0,0-21 16,0 1-16,21-22 31,0-22-15,0 1-16,-21 0 0</inkml:trace>
  <inkml:trace contextRef="#ctx0" brushRef="#br0" timeOffset="518.45">1714 2561 0,'22'0'0,"-22"21"16,0 1 0,0-1-16,0 0 0,0 21 0,-22 1 15,1-22-15,0 21 0,0 0 16,0 1-16,0-1 0,-1 0 0,1-20 15,0 20-15,0 0 0,0-21 16,0 1-16,-1 20 0,1-21 16,21 0-16,-21 0 15,21-42 1,0 0 0,0 0-16,21 0 0,-21 0 0,21-1 15,1 1-15,-1-21 0</inkml:trace>
  <inkml:trace contextRef="#ctx0" brushRef="#br0" timeOffset="739.64">1672 2709 0,'21'-21'16,"-42"42"-16,42-63 0,-21 21 0,21 21 15,1 21 1,-22 0-16,0 22 0,0-22 16,21 21-16,0 0 0,0-20 15,0 20-15,-21 0 0,21-21 0,22 22 16,-22-22-16,0 21 0,-21-21 15,21 22-15,0-22 0,1 21 0,-1-21 16,-21 1-16,21-22 0,0 21 16,-21 0-16,21-21 0,0 0 0,1 0 15,-1-21-15,0 0 16,-21-1-16,21-20 0,0 21 0,-21-21 16</inkml:trace>
  <inkml:trace contextRef="#ctx0" brushRef="#br0" timeOffset="972.21">2434 2307 0,'0'0'0,"0"-21"0,0 0 0,0 0 16,0 0-16,-21 21 0,0 0 15,0 0-15,21 21 0,-22 0 0,1 21 16,0 1-16,0 20 0,21-21 16,-21 22-16,0-1 0,-1 1 0,22-1 15,-21 1-15,0-1 0,21-20 16,0 20-16,-21-20 0,0-1 0,21 0 15,-21-21-15,21 22 16,0-22-16,0 0 0,0 0 0,21-21 31,0 0-31,21-21 0,-21 0 0,22-21 16</inkml:trace>
  <inkml:trace contextRef="#ctx0" brushRef="#br0" timeOffset="1427.36">2921 2477 0,'0'0'0,"0"-22"0,0 1 16,0 42 0,0 1-16,-21 20 15,21-21-15,-21 21 0,-1 1 16,22-1-16,0 22 0,-21-22 16,21 0-16,-21 1 0,0 20 0,21-21 15,0-20-15,0 20 0,-21 0 16,21-21-16,-21 1 0,21 20 0,0-21 15,0 0-15,0-42 16,0 0 0,0 0-16,0 0 0,0-1 0,0-20 15,0 0-15,0-1 0,21 1 16,0 0-16,-21-22 0,21 22 0,0-22 16,0 1-16,1 21 0,-1-22 15,0 22-15,21-1 0,-21 22 0,1 0 16,-1 0-16,0 21 0,21 0 15,-21 0-15,1 21 0,-1 0 16,21 22-16,-21-1 0,0 0 0,1 1 16,-1-1-16,-21 0 0,0 22 0,21-22 15,-21 0-15,0 1 0,0-1 16,0-21-16,21 22 0,-21-1 0,0-21 16,0 0-16,0 0 0,0 1 15,0-1-15,0 0 0,0 0 0,-21-21 16,0 0-16,21 21 0,-21-21 0,-1 0 15,1 0-15,21-21 16</inkml:trace>
  <inkml:trace contextRef="#ctx0" brushRef="#br0" timeOffset="1575.39">2963 2942 0,'0'0'0,"-21"0"0,21-21 15,0 0 1,21 21-16,0 0 0,1-21 15,20 21-15,0 0 0,22-21 16,-22-1-16,22 22 0,-1-21 0,1 0 16,20 0-16,-20 0 0</inkml:trace>
  <inkml:trace contextRef="#ctx0" brushRef="#br0" timeOffset="1823.37">4170 2392 0,'0'-21'0,"0"42"0,0-63 15,-21 42 1,-1 21-16,22 0 0,0 0 16,-21 21-16,0 22 0,21-22 15,-21 1-15,21 20 0,0-21 0,0 22 16,0-22-16,0 1 0,0 20 0,0-21 16,0 1-16,0-1 0,0-21 15,0 22-15,21-22 0,-21 21 16,0-21-16,0 0 0,21-21 0,-21 22 15,21-22-15,-21-22 16,0 1 0,0-21-16,0 21 0</inkml:trace>
  <inkml:trace contextRef="#ctx0" brushRef="#br0" timeOffset="2055.85">4127 2667 0,'0'-42'0,"0"84"0,22-148 0,-1 64 15,0 0-15,0 20 0,0-20 16,22 21-16,-22 0 0,21 0 0,0-1 15,22 22-15,-22 0 0,1 0 0,20 0 16,-21 0-16,1 0 0,-1 0 16,-21 22-16,0-1 0,-21 21 15,0-21-15,-21 22 0,0-22 0,-21 21 16,-1-21-16,1 0 0,0 22 0,-1-22 16,1 0-16,0 0 0,21-21 15,-1 21-15,1 1 0,0-22 0,21 21 16,21-21 15,0 0-31</inkml:trace>
  <inkml:trace contextRef="#ctx0" brushRef="#br0" timeOffset="3123.87">6625 2477 0,'42'0'0,"-84"0"0,127-22 0,-64 1 0,21 0 16,1 0-16,-1 0 0,0 0 15,1-1-15,-1 1 0,0-21 0,1 0 16,-1 20-16,-21-20 0,21 0 0,-20-22 16,-1 22-16,0 0 0,-21-1 15,0 1-15,0 0 0,0-1 0,-21 22 16,0 0-16,-22-21 0,1 42 15,-22-22-15,1 22 0,-1 0 16,1 0-16,-1 22 0,-20-1 0,20 0 16,1 21-16,-1 1 0,22-1 15,0 21-15,-1-20 0,22-1 0,0 22 16,21-22-16,0 0 0,0 22 0,0-22 16,21 0-16,0 1 0,22-1 15,-1-21-15,0 22 0,1-22 0,-1 0 16,0 0-16,22 0 0,-22-21 0,0 0 15,1 0-15,-22 21 0,21-21 16,-63 0 0,-21 0-16,-1 0 15,-20 22-15,21-1 16,-149 42-16,128-42 16,20 22-16,-20-22 0,20 21 0,1 1 15,21-22-15,-21 21 0,20 0 16,22 1-16,0-22 0,0 21 0,0 1 15,22-22-15,-1 0 0,63 42 16,-41-63-16,20 22 16,22-22-16,0 0 0,-1 0 0,1 0 0,21 0 15,-22-22-15,22 1 0,-21 0 0,0 0 16,-22 0-16,1 0 0,-1-1 16,-21 1-16,1 0 0,-22-21 0,0 21 15,0-1-15,-21 1 0,0 0 0,0 0 31,-21 21-31,0 21 16,0 0-16,0-21 0,-1 21 0,22 22 16,-21-22-16,0 0 0,0 21 0,21-20 15,-21 20-15,21-21 0,-21 0 16,21 22-16,0-22 0,0 0 0,0 0 16,0 0-16,0 0 0,0-42 31,21-21-16,0 21-15,0-22 0,0 22 16,0-21-16,1 0 0,-1-1 16,21 1-16,-21 0 0,0-1 15,22 1-15,-22 0 0,21 20 0,-21 1 16,1 21-16,-1 0 0,0 0 0,0 0 16,0 21-16,0 1 0,-21-1 15,22 0-15,-1 21 0,-21-21 0,21 22 16,-21-22-16,0 21 0,21-21 0,0 22 15,0-22-15,-21 21 0,22-21 16,-1 1-16,-21-1 0,21 0 0,0 0 16,-21 0-16,21-21 0,0 0 0,1 0 15,-1 0-15,0 0 0,0 0 16,0 0-16,0 0 0,22-21 16,-22 0-16,21-21 0,-21 20 0</inkml:trace>
  <inkml:trace contextRef="#ctx0" brushRef="#br0" timeOffset="3955.82">8636 2773 0,'0'0'0,"0"-64"16,-21 43-16,0-21 15,-1 21-15,1 21 0,-21 0 16,21 0-16,0 0 0,-1 21 16,-20 0-16,21 21 0,0-20 0,0 20 15,21 0-15,-22 1 0,22-1 0,-21 0 16,21 1-16,0-22 0,0 21 15,0 0-15,0 1 0,0-1 16,21-21-16,1 22 0,-1-22 0,0 0 16,21 0-16,-21 0 0,22 0 0,-1-21 15,0 0-15,1 0 0,-1 0 16,0 0-16,22 0 0,-22-21 0,1 0 16,20 0-16,-21 0 0,1-22 0,-1 22 15,-21-21-15,22 0 0,-22 20 0,0-20 16,-21 0-16,0-1 0,0 22 15,0-21-15,0 21 0,0 0 0,-21-1 16,-22 22-16,22 0 0,-21 0 16,21 0-16,-22 22 0,1-22 15,-21 21-15,20 21 0,1-21 0,21 0 16,-22 22-16,1-22 0,21 21 0,0-21 16,0 22-16,21-22 0,0 0 0,0 21 15,0-20-15,21-1 16,0 0-16,0-21 0,21 0 0,1 0 15,-1 0-15,0 0 0,1-21 0,-22 0 16,21 21-16,1-22 0,-22 1 16,0-21-16,0 21 0,0 0 0,0-22 15,1 22-15,-22-21 0,21 21 0,-21-1 16,0 1-16,0 42 31,0 1-31,0-1 0,0 0 16,0 0-16,0 0 0,0 0 0,0 22 15,0-22-15,0 0 0,21 21 0,0-20 16,0-1-16,22 0 0,-22-21 16,21 21-16,-21-21 0,22 0 0,-1 0 15,-21 0-15,21 0 0,-20-21 0,20 0 16,-21 0-16,0-1 0,0 1 16,22-21-16,-22 21 0,0-22 15,0 1-15,-21 0 0,21-1 0,1 1 0,-22 21 16,21-21-16,-21 20 0,0 65 31,-21-22-31,-1 21 16,1-21-16,0 22 0,21-1 0,-21 22 15,0-1-15,21 1 0,-21-1 0,21 1 16,0-1-16,0 22 0,-22-22 16,22 1-16,-21-1 0,0 1 0,21-1 15,0 1-15,-21-1 0,21-20 0,-21-1 16,21 0-16,0 1 0,0-1 0,0-21 15,0 0-15,21-42 32,0 0-32,0-21 0,-21-1 15</inkml:trace>
  <inkml:trace contextRef="#ctx0" brushRef="#br0" timeOffset="4191.38">9567 3069 0,'0'0'0,"0"-21"0,0-85 15,0 85-15,0 0 0,0 0 16,21 0-16,1-1 0,20 22 16,43-21-1,-43 21-15,0 0 0,1 21 0,-22 1 0,0-22 16,0 21-16,-21 0 0,0 0 16,0 0-16,0 0 0,-21 1 15,0-1-15,-22 0 0,1 0 0,0 0 16,21 0-16,-22 1 0,22-22 0,-21 21 15,21-21-15,-1 0 16</inkml:trace>
  <inkml:trace contextRef="#ctx0" brushRef="#br0" timeOffset="6743.56">10477 2858 0,'22'-22'15,"-44"44"-15,65-65 0,-43 22 0,0 0 0,0 0 16,0 0-16,-21-1 0,-1 22 16,1 0-16,0 0 0,-21 0 15,21 0-15,-1 0 0,-20 22 0,21-1 16,0 0-16,0 0 0,-1-21 0,22 42 16,0-20-16,0-1 0,0 0 0,0 0 15,0 0-15,22-21 0,-1 21 16,0 1-16,21-1 0,-21 0 0,22 0 15,-22 0-15,0 0 0,0-21 0,0 22 16,22-1-16,-43 0 0,21 0 16,-21 0-16,0 0 15,0 1-15,-21-22 16,-22 0-16,22 0 0,-21 0 0,0 0 16,-1 0-16,1 0 0,21 0 0,-22 0 15,1 0-15,21 0 0,0 0 16,0 0-16,-1 0 0,44 0 15,-1 0 1,21 0-16,-21 0 0,22 0 16,-1 0-16,-21 0 0,21 0 0,1 0 15,-1 0-15,0 0 0,1-22 0,-1 22 16,0-21-16,22 21 0,-22-21 0,1 0 16,-1 0-16,0 0 0,-21-1 15,22-20-15,-22 21 0,0-21 16,0 20-16,0 1 0,-21-21 0,0 21 15,0 0-15,0-1 0,-21 22 32,0 22-32,21-1 0,-21-21 0,21 42 15,-21-21-15,0 0 0,21 1 0,0-1 16,0 0-16,0 21 0,0-21 0,0 1 16,0-1-16,0 0 0,0 0 0,21 0 15,0-21-15,0 0 16,0 0-16,0 0 0,1 0 15,-1 0-15,0 0 0,21 0 0,-21-21 16,1 0-16,20 0 0,-21 0 0,0-1 16,0 1-16,1-21 0,-1 21 15,0 0-15,0-22 0,0 22 0,-21 0 16,0 0-16,21 21 0,-21 21 31,0 0-31,0 0 16,0 0-16,0 22 0,0-22 0,0 0 15,0 0-15,0 0 0,22 1 0,-1-1 16,-21 0-16,21 0 0,0 0 16,0-21-16,0 21 0,1-21 15,-1 0-15,0 0 0,0 0 0,21 0 16,-20-21-16,-1 0 0,0 21 0,0-21 16,0 0-16,0-22 0,1 22 0,-1-21 15,0 0-15,0-1 0,0-20 16,22-1-16,-22-20 0,0 20 0,0-21 15,0 1-15,22-1 0,-43 22 0,21-1 16,-21 1-16,21 20 0,-21 1 16,0 21-16,0 0 0,0-1 0,-21 22 15,0 22-15,-1-1 16,1 0-16,-21 21 0,21 1 16,0-1-16,-1 0 0,-20 22 15,21-22-15,-21 22 0,20-1 0,1 22 16,0-22-16,21 1 0,0-22 15,0 22-15,0-22 0,0 0 0,0 1 0,21-1 16,-21 0-16,21-21 0,22 22 16,-22-22-16,0 0 0,21 0 15,1-21-15,-22 0 0,21 0 0,1 0 0,-1 0 16,0 0-16,1-21 0,-1 0 16,0 0-16,-21 0 0,22-1 15,-22 1-15,21 0 0,-21-21 0,1 21 0,-1-22 16,-21 1-16,0 21 0,21 0 15,-21-1-15,0 1 0,0 0 16,-21 21-16,0 0 16,-1 21-16,1 0 0,0 1 0,0-1 15,0 21-15,0-21 0,21 0 0,-22 1 16,22 20-16,-21-21 0,21 0 16,0 0-16,0 1 0,0-1 0,0 0 15,0 0-15,21-21 16,1 0-16,-1 0 0,0 0 15,0-21-15,0 0 0,0 21 16,1-21-16,-1-1 0,0-20 16,0 21-16,0-21 0,0 20 0,1 1 15,-1-21-15,0 21 0,-21 0 0,0-1 16,0 44 0,0-1-16,0 0 15,0 0-15,0 0 0,-21 0 0,21 22 16,-21-22-16,21 0 0,0 21 0,0-20 15,0 20-15,0-21 0,0 0 16,21 0-16,0 1 0,0-1 0,0 0 16,0-21-16,22 0 0,-22 0 15,0 0-15,0 0 0,22 0 0,-22-21 16,21 0-16,-21-22 0,22 22 16,-22-21-16,21-1 0,0-20 15,1-1-15,-1 1 0,22-1 0,-22-41 16,0 20-16,1 0 0,20-21 0,-42 22 15,22-1-15,-22 22 0,21-22 16,-42 43-16,0-1 0,0 1 0,0 21 16,0 0-16,-21 21 0,0 0 0,0 0 15,-22 21-15,1 0 0,0 0 16,20 0-16,-20 22 0,0-1 0,-1 21 16,1 1-16,0-1 0,21 1 0,-1-1 15,1 22-15,0-21 0,21 20 16,-21-20-16,21-1 0,0 1 15,0-1-15,21-20 0,0-1 0,0 0 16,22 1-16,-22-1 0,0-21 0,0 0 16,0 0-16,1-21 0,20 0 0,-21 0 15,0 0-15,0 0 0,22 0 16,-22-21-16,0 0 0,43-42 16,-1-1-16,-42 43 15,0-21-15,1 20 0,-1-20 0,0 21 16,-21 0-16,0 42 15,0 0-15,0 0 16,0 0-16,0 22 0,0-22 16,0 21-16,0 1 0,0-22 15,0 21-15,0-21 0,0 22 0,0-22 16,0 0-16,21 0 0,0 0 0,0 0 16,1-21-16,-1 0 0,0 0 0,0 0 15,0 0-15,22 0 0,-22 0 16,0-21-16,0 0 0,21 0 0,-20 0 15,-1-22-15,21 22 0,-21-21 0,0 0 16,22 20-16,-22-20 0,0 21 0,0-21 16,-21 20-16,0 1 0,21 21 15,-21 21 1,0 1-16,-21-1 16,21 0-16,0 21 0,0 1 0,0-22 15,0 21-15,0 0 0,0-20 0,0 20 16,0-21-16,0 21 0,0-20 15,21-1-15,1 0 0,-1-21 0,0 21 16,0-21-16,0 0 0,0 0 16,1 0-16,-22-21 0,21 21 0,0-21 15,-21-22-15,0 22 0,21 0 16,-21-21-16,21-1 0,-21 1 0,0 0 16,0 21-16,0-22 0,0 22 15,0-21-15,0 21 0,-21-1 0,21 1 0,-21 21 16,0 0-1,21-21-15,-21 21 0,63 0 32,-21 0-32,0 0 15,0 0-15,22 0 0,-1 0 16,-21 0-16,22 0 0,-22 0 0,21 0 16,-21 0-16,22 0 0,-22 0 0,0 0 15,0 0-15,0 0 0,0 0 16,1 0-16,-1 0 0,0 21 0,-21 0 15,21 1-15,-21-1 0,0 0 0,0 0 16,0 0-16,0 0 0,0 1 16,0-1-16,0 0 0,0 0 0,0 0 15,0 0-15,0 1 0,-21-1 16,21 0-16,-21-21 0,0 21 0,-1-21 16,1 0-1,0 0-15,21-21 16,0 0-1,0 0-15,0-1 0,21 1 0,0-21 16,1 21-16,-1-22 0,21 1 16,0 0-16,1-1 0,-1 22 0,0-21 15,64 0-15,-63 42 16,-22 0-16,21 0 0,-21 0 0,22 0 0,-22 21 16,-21 0-16,0 0 0,21 21 15,-21-20-15,0-1 0,0 21 16,0-21-16,0 0 0,-21 1 0,21 20 15,-21-21-15,-1 0 0,1 0 0,21 1 16,-21-1-16,0 0 0,21 0 16,-21-21-16,0 0 15,-1 0-15,1 0 16,21-21-16,-21 21 0,21-21 0,-21 0 16,21-22-16</inkml:trace>
  <inkml:trace contextRef="#ctx0" brushRef="#br0" timeOffset="6972.14">15134 2350 0,'-21'0'0,"42"0"0,-42-22 16,0 22-16,0-21 0,-1 21 16,22-21-16,22 21 46,-1 0-46,0 0 0,0 0 16,0 0-16,0 0 0,-42 0 47</inkml:trace>
  <inkml:trace contextRef="#ctx0" brushRef="#br0" timeOffset="7316.05">13547 2582 0,'-22'22'0,"44"-44"0,-65 65 0,22-43 15,21 21-15,21-21 16,0 0-16,22 0 0,-22 0 15,21 0-15,1 0 0,-1 0 0,0 0 16,1 0-16,-1 0 0,0 0 16,1 0-16,105 0 15,-127 0-15,0 0 0,0 0 16,0 0-16,1 0 0,-1 0 16,-42 0 46,-1 0-62,1 21 0,0-21 16</inkml:trace>
  <inkml:trace contextRef="#ctx0" brushRef="#br0" timeOffset="8135.84">5842 4720 0,'0'-21'0,"0"0"0,-21 21 0,21-21 16,0 0-16,0-1 0,0 1 16,0 0-16,0 42 31,0 0-31,0 1 0,0-1 0,0 21 16,0 0-16,-21 22 0,21-1 15,0-20-15,-22 20 0,22 1 0,0-1 16,0 1-16,-21-22 0,21 22 0,0-22 15,-21 0-15,21 1 0,0-22 16,0 42-16,0-42 16,0 1-16,0-1 0,0 0 0,0 0 15,21-21 1,0-21-16,1 21 0,-1-21 16,0 0-16,0-1 0,0-20 15,0 21-15,1 0 0</inkml:trace>
  <inkml:trace contextRef="#ctx0" brushRef="#br0" timeOffset="8403.37">6202 5207 0,'21'0'16,"-21"21"-1,0 0-15,0 1 16,0-1-16,0 0 16,21-21-1,0 0-15,0 0 16,1 0-16,-22-21 31,-22 21 0,1 0-31,21 21 16,-21-21-16,21 21 16,21-42 15</inkml:trace>
  <inkml:trace contextRef="#ctx0" brushRef="#br0" timeOffset="11123.4">8594 4995 0,'21'0'0,"-42"0"0,63 0 15,-21-21-15,0 21 0,0 0 16,1 0 15,-22-21-15,21 21-16,0-21 16,-21 0-16,21 0 15,0-1-15,-21 1 16,0 0-16,0 0 15,21 21-15,-21-21 0,0 0 16,0-1 15,22 22-15,-22-21 78,21 21-94,-21-21 15,0 0 1,0 0 0,0 0-1,-21-1-15,-1 22 16,1-21-16,0 21 0,0 0 0,0 0 15,0-21-15,-22 21 0,22 0 16,0 0-16,0 0 0,0 0 0,-1 21 16,1 0-16,0 1 0,0-1 0,0 21 15,-22 22-15,22-22 0,0 21 16,0-20-16,0 20 0,0 1 0,-1-22 16,22 22-16,-21-22 0,21 0 15,21 64 1,1-85-16,-1 0 0,0-21 15,21 0-15,-21 0 0,22 0 0,-1 0 16,0 0-16,1 0 0,-1-21 0,22 0 16,-22 0-16,0 0 0,1 0 0,-1-1 15,-21-20-15,0 0 0,0-1 16,1 1-16,-1 0 0,0-1 0,-21 1 16,21 0-16,-21-1 0,0 1 0,0 21 15,0 0-15,0 0 0,0-1 16,0 44-1,0-1-15,0 0 0,0 21 16,21 1-16,-21-22 16,0 21-16,21 0 0,-21 1 0,0-22 15,22 21-15,-1 1 0,-21-22 0,21 0 16,0 0-16,21 0 0,-20 0 16,-1 1-16,0-22 0,0 0 0,21 21 15,-20-21-15,-1 0 0,21 0 0,-21 0 16,0-21-16,22-1 0,-22 22 0,21-42 15,1 21-15,-22 0 0,21-22 16,-21 1-16,0 0 0,22-1 0,-22 1 16,21 0-16,-21-1 0,22 1 0,-22 0 15,21 21-15,-21-1 0,1 1 16,-1 21-16,0 0 0,0 0 16,0 0-16,0 0 0,-21 21 0,0 1 15,22-1-15,-22 0 0,21 0 0,-21 0 16,0 0-16,0 1 0,0-1 15,21-21-15,-21 21 0,21-21 16,0 0 0,0 0-1,-21-21-15,0 0 0,0-1 0,0 1 16,0 0-16,0 0 0,0 0 0,0 0 16,-21-1-16,0-20 0,21 21 0,-21 0 15,0 0-15,21-1 16,-21 22-16,-1 0 0,1 0 0,0 22 15,0-1-15,0 0 16,0 0-16,-1 21 0,1 1 16,0-1-16,0 0 0,21 1 0,0-1 15,0 0-15,0 1 0,0-1 0,0 0 16,0-20-16,21 20 0,0-21 0,0 0 16,22 0-16,-22 1 15,21-1-15,1-21 0,-22 0 0,21 0 16,0 0-16,22 0 0,-22 0 0,-21 0 15,22-21-15,-1-1 0,-21 1 16,22 0-16,-1-21 0,0 21 0,1-22 16,-1-20-16,0 20 0,1 1 15,-1-21-15,21 20 0,-20 1 0,20 0 16,-20 20-16,-1-20 0,0 21 0,1 21 16,-22 0-16,0-21 0,0 21 15,0 21-15,-21 0 16,0 0-16,0 0 0,0 1 15,0-1-15,0 0 0,0 0 16,0 0-16,0 0 0,21-21 16,-21 22-16,22-22 31,-22-22-31,21 1 16,-21 0-16,0 0 15,0 0-15,0 0 0,0-1 0,0 1 16,0 0-16,0 0 15,-21 21 1,-1 0-16,1 0 0,0 0 16,0 21-16,0 0 0,0 0 0,-1 1 15,-20-1-15,21 21 16,0-21-16,0 22 0,-1-1 0,1 0 16,0-21-16,21 149 15,0-149-15,0 0 16,21 0-16,0 0 0,22 1 15,-22-22-15,21 21 0,1-21 0,-1 0 16,170 0 0,-170 0-16,0-21 0,22-1 0,-22 22 15,0-21-15,1 0 0,-1-21 16,0 21-16,-20-1 0,20-20 0,-21 0 16,0 21-16,22-22 0,-22 1 0,0 0 15,-21-1-15,0 1 0,21 21 16,-21 0-16,0-1 0,-21 22 15,0 22 1,0-1-16,-1 21 16,1-21-16,0 22 0,21-1 15,0-21-15,0 21 0,0-20 0,0 20 16,0-21-16,0 0 0,0 0 0,21 1 16,0-1-16,1 0 0,-1 0 0,21-21 15,-21 0-15,22 0 0,-1 0 16,0 0-16,1 0 0,-1 0 0,0-21 15,1 0-15,-1 0 0,0 21 0,1-22 16,-1-20-16,-21 21 0,21-21 0,-20 20 16,-1-20-16,0 0 0,0-1 15,0 1-15,-21 21 0,21-21 16,-21 20-16,0 1 0,0 0 0,0 42 16,-21 0-1,21 1-15,-21 20 0,21-21 16,0 21-16,0 1 0,0-1 0,0 0 15,0 1-15,0-22 0,0 21 0,21 1 16,0-22-16,1 0 0,-1 21 0,-21-21 16,21 1-16,0-22 0,-21 21 15,0 0-15,21-21 16,-42 0 0,0-21-16,0 0 15,0 21-15,-1-22 0,1 1 16,0 21-16,0-21 0,0 0 15,0 21-15,-1 0 0,22 21 32,22-21-17,-1 21-15,0-21 0,0 0 0,0 21 16,22-21-16,-22 0 0,0 0 0,21 0 16,-21 0-16,22 0 0,-22 0 0,21 0 15,1 0-15,-22-21 0,21 21 0,0-21 16,-20 0-16,20 0 0,0 0 15,1-1-15,-22-20 0,21 21 16,0-21-16,-20-1 0,-1 22 0,0-21 16,0 21-16,0-1 0,-21 1 15,0 42 1,0 1 0,-21-1-16,21 21 0,0-21 0,0 0 15,0 22-15,0-22 0,0 21 16,0-21-16,0 1 0,0-1 0,0 0 15,0 21-15,21-42 0,-21 21 0,0 1 16,0-1-16,0 0 0,-21-21 31,0 0-31,21-21 16,-21 0-16,21-1 16,0 1-16,0-21 0</inkml:trace>
  <inkml:trace contextRef="#ctx0" brushRef="#br0" timeOffset="11951.84">16192 5038 0,'0'0'0,"43"0"0,-22 0 0,0-21 15,21-1-15,-20 1 0,20-21 0,0 21 16,-21-22-16,22 22 16,-1-21-16,-21 0 0,0 20 0,1-20 15,-1 0-15,-21-1 0,0 1 0,0 0 16,-21-1-16,-22 1 0,22 21 0,-21-21 16,-1 20-16,-20 1 0,-1 21 15,1 0-15,-1 0 0,1 0 0,-1 21 16,1 1-16,21 20 0,-22 0 0,22 1 15,-1-1-15,22 0 0,0 1 16,0 20-16,21-21 0,0 1 0,0 20 16,21-42-16,0 22 0,0-22 0,22 21 15,-1-42-15,22 21 0,-1-21 0,1 0 16,-1 0-16,1 0 0,-1-21 16,1 0-16,-1 21 0,-21-42 15,1 21-15,-1-1 0,-21 1 0,0-21 16,1 21-16,-22-22 0,0 22 0,0 0 15,0 0-15,0 0 0,0 0 16,0-1-16,-22 22 0,22 22 16,0-1-16,-21 21 0,21 0 15,0 1-15,0 20 0,0 1 16,0-1-16,0 1 0,0 20 0,21-20 16,1 21-16,-22-1 0,21 1 0,-21 0 15,21 20-15,-21-20 0,0 21 16,0-21-16,0-1 0,0 1 0,-21 0 15,-22-1-15,22-20 0,0-1 0,0-20 16,0 20-16,-22-42 0,22 22 16,0-22-16,0-21 0,0 0 0,0 0 15,-1-43-15,1 22 0,0-21 0,21-22 16,-21 1-16,21-1 0,0 1 0,0-22 16,0 1-16,0-1 0,0-21 0,0 21 15,21-20-15,0 20 0,22-21 0,-22 21 16,21 1-16,0 20 0,1-20 15,-1 20-15,0 1 0,22-1 0,-22 22 16,22-1-16,-22 1 0,22 21 16,-22-21-16,0 20 0,22 1 0</inkml:trace>
  <inkml:trace contextRef="#ctx0" brushRef="#br0" timeOffset="12499.45">17314 4890 0,'0'21'16,"0"-42"-16,0 63 0,0-63 31,21 0-31,1-1 16,-1 1-16,0 0 0,0-21 0,0 21 15,0-22-15,1 1 0,-1 21 16,0-22-16,0 1 0,-21 21 16,0-21-16,0 20 0,0 1 0,0 0 15,-21 21-15,-21 0 0,20 0 16,1 21-16,-21 22 0,21-22 15,-22 0-15,22 21 0,0 1 0,0-1 16,0 0-16,21 1 0,0-1 0,0 0 16,0 1-16,0-22 0,0 21 0,21-21 15,0 0-15,0 1 0,22-1 16,-22-21-16,21 0 0,0 0 0,-20 0 16,20 0-16,0 0 0,1-21 0,-1-1 15,0 1-15,1-21 16,-1 0-16,0-1 0,1 1 0,-22-22 15,21 22-15,-21-21 0,0-1 0,1-21 16,-1 22-16,0-22 0,0 22 0,0-22 16,0 22-16,-21 20 0,22 1 15,-22-22-15,0 43 0,0 42 16,-43 1 0,43 20-16,-21 0 0,0 22 15,0-22-15,0 22 0,-1-1 0,22 1 16,0-1-16,-21-21 0,21 22 0,0-1 15,-21 1-15,21-22 0,0 22 16,0-22-16,0 0 0,0 1 16,0-1-16,21-21 0,0 22 0,1-22 15,-1 0-15,0 0 0,0-21 16,0 0-16,-21-21 16,0 0-16</inkml:trace>
  <inkml:trace contextRef="#ctx0" brushRef="#br0" timeOffset="12643.68">17843 4741 0,'0'-21'16,"0"0"-16,22 21 15,-1 0 1,0 0-16,0 0 0,21 0 16,22 0-16,-1 0 0,1 0 0,21 0 15,-22 21-15,22 0 0,-1-21 0,1 22 16</inkml:trace>
  <inkml:trace contextRef="#ctx0" brushRef="#br0" timeOffset="12843.81">19473 5038 0,'0'0'0,"-21"0"0,0 21 16,-21 0-16,-1-21 0,22 21 0,-21 0 0,-1 22 15,1-22-15,21 21 0,-21-21 16,20 22-16,1-22 0,0 21 15,0 1-15,21-22 0,0 21 0,-21-21 16,21 0-16,0 1 0,0-1 0,0 0 16,0 0-16,21-21 0,0 0 0,0 0 15,0 0-15,22 0 0,-22 0 0</inkml:trace>
  <inkml:trace contextRef="#ctx0" brushRef="#br0" timeOffset="13224.1">20637 4424 0,'43'-85'0,"-86"170"0,107-233 0,-64 84 15,0 1-15,0 20 0,0-41 16,-42 63-16,20-1 0,-20 22 16,0 0-16,-22 22 0,1-1 0,-1 21 15,22 0-15,-22 1 0,22-1 0,0 0 16,-1 1-16,1-1 0,21 0 15,21 1-15,0-22 0,0 21 0,21 1 16,21-22-16,1 0 0,-1 21 0,22-21 16,-1 1-16,1 20 0,-1-21 0,22 21 15,-22-20-15,1 20 16,-22 0-16,0-21 0,1 22 0,-22-1 16,-21-21-16,0 0 0,0 22 0,-21-22 15,0 0-15,-22 0 0,1-21 0,0 21 16,-1 1-16,-20-22 0,-1 0 15,22 0-15,0 0 0,-22 0 0,43 0 16,-21 0-16,20 0 0,1 0 0,21-22 16,21 1-16,1 0 15,-1 0-15,21 0 0,0 0 16</inkml:trace>
  <inkml:trace contextRef="#ctx0" brushRef="#br0" timeOffset="13555.49">21040 4995 0,'0'0'16,"21"22"-16,0-22 0,0 0 16,0 0-16,-21-22 0,21 1 0,1 21 15,-1-21-15,0 0 0,21 0 16,-21-22-16,1 22 0,20-21 0,-21 0 16,0-1-16,0 1 0,1 0 0,-1-1 15,0 1-15,-21 21 0,0-22 0,0 22 16,0 0-16,-21 21 15,0 0-15,-1 21 0,1 22 16,0-22-16,-21 0 0,21 21 0,-1 1 16,1-1-16,21 0 0,0 1 15,-21-1-15,21 0 0,0 1 16,0-1-16,0-21 0,0 21 0,0-20 16,21 20-16,0-21 0,1-21 0,-1 21 15,0 0-15,21-21 0,-21 0 0,22 0 16,-22 0-16,0 0 0,21-21 15,-20 0-15,20-21 0,-21 21 0,21-22 16,-20 1-16</inkml:trace>
  <inkml:trace contextRef="#ctx0" brushRef="#br0" timeOffset="13829.98">22098 4064 0,'21'-63'0,"-42"126"0,42-190 0,-21 85 0,21-1 15,-21 1-15,0 21 0,0 0 16,-21 21-1,0 21-15,0 0 0,21 21 16,-21 1-16,-1 20 0,1 1 16,0-1-16,-21 1 0,21-1 0,-1 22 15,1-22-15,0 22 0,0-21 0,0-1 16,0 1-16,-1 20 0,22-41 16,0 20-16,0-21 0,0 22 0,0-22 15,0-21-15,0 22 0,0-22 0,0 0 16,22-21-16,-1 0 15,0 0-15,0 0 0,0 0 16,0-21-16,1 0 0,20-22 0,-21 22 16,21-21-16,-20-22 0,20 22 0</inkml:trace>
  <inkml:trace contextRef="#ctx0" brushRef="#br0" timeOffset="14639.19">22585 4022 0,'21'-43'0,"-42"86"0,42-107 0,-21 43 0,0 0 16,-21 0-16,0 21 0,-1 0 15,1 0-15,0 21 0,0-21 0,-21 42 16,20 1-16,1-1 0,0 0 16,0 1-16,0 20 0,0 1 15,-1-22-15,1 21 0,0 1 0,0-1 16,21-20-16,0 20 0,-21-20 0,21-1 16,0 21-16,0-20 0,0 84 15,21-106-15,21 42 16,-21-63-16,1 22 0,20-1 15,-21-21-15,21 0 0,1 0 16,-22 0-16,21-21 0,-21-1 0,22 1 16,-22 0-16,0-21 0,21-1 0,-20 1 15,-1 0-15,0-1 0,0 1 0,-21 0 16,0-1-16,0 22 16,0-21-16,0 21 0,-21 21 15,0 0-15,0 0 0,-1 0 16,1 21-16,0 21 0,0-21 15,0 1-15,21 20 0,-21-21 0,21 21 16,-22 1-16,22-22 0,0 21 0,0-21 16,0 1-16,0 20 0,0-21 15,22 0-15,-1-21 16,0 0-16,21 0 0,-21 0 0,22 0 16,-1 0-16,0-21 0,1 0 15,-1 0-15,0 0 0,-20-22 16,20 22-16,0-21 0,-21 21 0,22-1 15,-22 1-15,0 0 0,0 0 0,-21 0 16,21 21-16,-21 21 16,0 0-1,0 0-15,0 0 0,0 1 0,0-1 16,0 21-16,0-21 0,0 0 16,22 1-16,-22 20 0,21-21 0,-21 0 15,21-21-15,0 21 0,0 1 0,0-22 16,1 0-16,-1 0 0,0 0 15,0 0-15,0 0 0,22 0 0,-22-22 16,0 1-16,21 0 0,1 0 16,-22 0-16,21-22 0,0 1 0,-20 0 15,20-1-15,-21 1 0,21 21 16,-20-21-16,-1 20 0,-21 1 0,0 0 16,0 42-1,0 0 1,-21 1-16,-1 20 0,22-21 0,-21 21 15,0-20-15,21 20 0,-21-21 0,21 21 16,0-20-16,-21 20 0,0-21 16,21 0-16,0 0 0,0 1 0,-22-1 15,22 0-15,-21 0 0,21 0 0,-21-21 16,21-21 15,0 0-31,0-21 0</inkml:trace>
  <inkml:trace contextRef="#ctx0" brushRef="#br0" timeOffset="14915.18">21886 4106 0,'-63'0'15,"126"0"-15,-147 22 0,62-22 0,65 0 16,-1 0-1,22 0-15,-1 0 0,1 0 0,20 0 16,-20 0-16,42 0 0,-22 0 0,1 0 16,21 0-16,0-22 0,-22 22 15,1 0-15,0 0 0,-1 0 0,-20 0 16,-22 0-16,22 0 0,-43 0 16,21 0-16,-21 22 0,-21-1 0,0 0 15,0 0-15,-21-21 0,-21 21 16,-1 0-16,-20 1 0,-1-1 15,-20 0-15</inkml:trace>
  <inkml:trace contextRef="#ctx0" brushRef="#br0" timeOffset="15864.54">6816 6922 0,'0'-22'16,"0"44"-16,-22-65 0,22 22 0,-21-21 16,21 21-16,0-22 0,0 22 0,0-21 15,0 21-15,21-22 0,22 22 16,-22 0-16,0 21 0,21 0 0,-20 0 15,20 0-15,-21 21 0,0 0 0,0 22 16,1-1-16,-1 21 0,-21-20 16,0 20-16,0-20 0,0 20 0,-21 22 15,-22-22-15,1 1 0,0-1 16,-22 22-16,22-43 0,-22 22 16,1-1-16,20-20 0,-20-1 0,-1-21 15,22 21-15,0-20 0,-1-1 0,22-21 16,-21 0-16,21 0 0,-22 0 15,22 0-15,21-21 0,-21-1 0,21 1 16,0-21-16,0-22 0,0 22 0,0-21 16,0-1-16,21 1 0,0-1 15,22 1-15,-1 20 0,0 1 0,1 0 16,-1 20-16,22 22 0,-22 0 16,0 0-16,1 22 0,-1 20 0,-21 0 15,0 1-15,0-1 0,1 21 16,-22-20-16,21-1 0,-21 22 0,0-22 15,0 0-15,0 1 0,0-1 16,21-21-16,-21 21 0,21-20 0,-21-1 16,0 0-16,21 0 0,0 0 0,1-21 15,-1 0 1,0 0-16,-21-21 0</inkml:trace>
  <inkml:trace contextRef="#ctx0" brushRef="#br0" timeOffset="16027.74">7514 7430 0,'0'0'0,"42"0"0,-20 0 15,-22 21 17,21-21-17,0 0-15,0 0 0,0 0 16,0 0-16</inkml:trace>
  <inkml:trace contextRef="#ctx0" brushRef="#br0" timeOffset="16733.18">10435 7260 0,'21'-21'0,"-42"42"0,63-63 0,-20 21 0,-1 0 16,0-1-16,0 1 0,-21 0 15,21-21-15,-21 21 0,21-22 0,-21 22 16,0-21-16,0 21 0,0-22 0,0 22 16,-21-21-16,0 21 0,-21-22 0,21 43 15,-22-21-15,1 21 0,0 0 16,-64 21-16,63 0 15,-20 1-15,21 20 0,-1 0 0,1 1 16,0-1-16,20 0 0,1 1 16,0-1-16,21 21 0,0-20 0,0-1 15,0 0-15,21-20 0,22 20 0,-22-21 16,21 0-16,-21 0 0,22 1 0,-1-22 16,21 0-16,-20 0 0,-1 0 15,0 0-15,1 0 0,-1-22 0,0 1 16,1 0-16,-1 0 0,-21 0 0,0 0 15,1-22-15,-22 22 0,0 0 16,0-21-16,0 20 0,0 1 16,0 0-16,0 0 0,0 0 0,0 0 15,-22 21-15,1 0 16,21 21-16,-21 21 0,0-21 0,0 22 16,21 20-16,-21 1 0,-1-1 15,22 1-15,0 20 0,0-20 0,0 20 16,0 1-16,0 0 0,0-1 0,0 1 15,0 0-15,22-1 0,-1 1 0,-21 0 16,0-22-16,21 22 0,-21-22 0,0 1 16,0-1-16,0 1 0,0-22 15,-21 1-15,0-1 0,-1 0 0,1-21 16,0 1-16,-21-22 0,-1 0 16,22 0-16,0-22 15,0 1-15,-21-21 0,20 0 0,-20-1 16,21 1-16,-21-22 0,20 22 0,1-21 15,0-22-15,21 21 0,0-20 16,0-1-16,0 0 0,0 1 0,0-1 16,21 0-16,22 1 0,-22-1 0,21 0 15,22 22-15,-22-1 0,21-20 0,-20 41 16,20-20-16</inkml:trace>
  <inkml:trace contextRef="#ctx0" brushRef="#br0" timeOffset="17091.52">11155 7366 0,'0'0'16,"0"21"-16,0-42 31,21 0-15,0 21-16,0-42 0,0 20 15,1 1-15,-1 0 0,0-21 0,0 21 16,0-22-16,-21 1 0,0 21 0,0 0 15,0-22-15,0 22 0,-21 0 0,0 21 16,0-21-16,-22 21 0,22 0 16,-21 0-16,0 21 0,20-21 15,-20 21-15,21 21 0,0-20 0,0 20 16,-1 0-16,22 1 0,0-1 0,0 21 16,0-20-16,0-1 0,0 0 15,22 1-15,-1-22 0,0 21 0,0-21 16,0 1-16,0-1 0,1 0 0,-1 0 15,0-21-15,21 0 0,-21 0 0,22 0 16,-22 0-16,21 0 0,-21 0 16,22 0-16,-1-21 0,-21-21 0,22 20 15,-1-20-15,0 0 0</inkml:trace>
  <inkml:trace contextRef="#ctx0" brushRef="#br0" timeOffset="17343.36">11959 6731 0,'21'-63'0,"-42"126"0,42-253 15,-21 147-15,0 1 16,0 63 0,0 21-16,-21-20 0,0 20 15,21 0-15,-42 106 16,20-84-16,22-1 0,0-20 0,-21 20 16,21 1-16,-21-1 0,21 1 15,0-1-15,0-20 0,0 20 16,0-21-16,0 1 0,-21-1 0,21-21 15,0 0-15,0 1 0,0-1 0,0 0 16,21-21-16,0 0 0,22-21 16,-22 0-16,0-1 15,0 1-15,21-21 0,1 0 0</inkml:trace>
  <inkml:trace contextRef="#ctx0" brushRef="#br0" timeOffset="17598.38">12467 6604 0,'0'0'0,"21"-148"15,-21 127-15,0-22 0,0 22 0,0 42 32,-21 1-32,21 20 0,-21 0 15,0 1-15,21-1 0,-21 21 16,-1 1-16,1-22 0,21 22 0,-21-1 16,0 1-16,0-22 0,21 22 15,0-1-15,-21 1 0,-1-22 0,22 0 16,0 22-16,0-22 0,0-21 0,0 22 15,0-22-15,0 0 0,0 0 0,0 0 16,0 0-16,0-42 16,22 0-1,-1 0-15</inkml:trace>
  <inkml:trace contextRef="#ctx0" brushRef="#br0" timeOffset="18471.16">12467 7345 0,'21'0'15,"0"0"1,1-21 0,-1 21-16,0-21 0,0-1 15,0 1-15,0 21 0,1-21 16,-1 0-16,0-21 0,0 20 0,-21 1 16,0 0-16,21 0 15,-21 0-15,0 0 0,0-1 0,-21 22 16,0 0-16,0 0 15,0 0-15,-1 22 0,1-1 16,0 0-16,0 0 0,0 0 16,0 22-16,-1-22 0,1 85 15,21-85-15,0 21 0,-21-21 16,21 43-16,0-43 0,0 0 16,21 0-16,0 0 0,1-21 15,-1 0-15,21 0 16,-21 0-16,22 0 0,-1 0 0,-21 0 15,21 0-15,22-21 0,-22 0 0,1 0 16,-1 0-16,0 0 0,1-22 16,-1 1-16,0 0 0,-21 20 15,1-20-15,-1 0 0,-21 21 0,21-1 16,-21 1-16,0 0 0,0 0 16,-21 21-16,0 0 0,-1 0 15,22 21-15,0 0 16,0 0-16,0 1 0,0-1 15,0 0-15,22 0 0,-1 21 0,-21-20 16,21-1-16,0 0 0,0 0 0,-21 21 16,21-20-16,-21-1 0,22 0 15,-22 0-15,0 0 0,0 0 16,0 1-16,0-1 0,0 0 16,0 0-16,0 0 15,21-21-15,0 0 0,-21 21 0,21-21 16,0 0-16,0 0 0,1 0 15,20 0-15,-21 0 0,21 0 0,-20 0 16,20 0-16,-21 0 0,21-21 0,1 0 16,-22 0-16,21 0 0,1-22 0,-22 22 15,21-21-15,-21 0 0,22-22 0,-22 22 16,0-1-16,0 1 0,0 0 16,-21-1-16,0 22 0,0 0 0,0 0 15,0 0-15,0 0 0,-21 21 16,0 0-16,0 0 15,21 21-15,0 0 0,-21 0 16,21 0-16,0 0 0,0 22 0,0-22 16,0 21-16,0-21 0,0 22 0,0-22 15,0 21-15,21-21 0,-21 1 0,21 20 16,0-21-16,0 0 0,-21 0 0,0 1 16,21-1-16,-21 0 0,0 0 15,0 0 1,-21-21-1,0 0-15,0 0 16,0 0 0,0-21-16,-1 21 0,22-21 0,-21 21 15,0-21-15,0 0 0,0 21 16</inkml:trace>
  <inkml:trace contextRef="#ctx0" brushRef="#br0" timeOffset="19100.16">11599 6922 0,'21'0'15,"1"-22"-15,-1 22 16,21-21-16,0 21 0,1-21 0,-1 21 16,22-21-16,-1 21 0,1-21 0,-1 21 15,1 0-15,-1-21 0,-21-1 16,22 22-16,-22 0 0,1 0 15,-1-21-15,0 21 0,-21 0 0,22 0 16,-22-21-16,0 21 0,0 0 0,0 0 16,1 0-1,-22-21-15,0 42 125,-22-21-15,1 0-110,0 0 0,0 0 15,0 0-15,0 21 0,-1-21 0,-20 0 16</inkml:trace>
  <inkml:trace contextRef="#ctx0" brushRef="#br0" timeOffset="21244.13">6371 10033 0,'-21'0'16,"0"0"-1,0-21 17,21 0-32,-22 0 15,22-1-15,0 1 16,0 0-16,0 0 16,22 21-16,-1-21 0,0 0 0,0 21 15,21 0-15,-20-22 0,-1 22 16,0 0-16,21 0 0,-21 0 15,1 0-15,20 0 0,-21 0 0,0 22 16,0-1-16,1 0 0,-22 0 0,0 0 16,0 0-16,0 1 0,0-1 15,0 0-15,0 0 0,-22 0 0,1 0 16,0 1-16,-21-1 0,21 0 0,-22-21 16,22 21-16,-21 0 0,21-21 15,-22 21-15,1 1 0,21-22 0,0 21 16,-22-21-16,22 0 0,0 21 0,0-21 15,21-21 32,21 21-47,0 0 0,0 0 16,22 0-16,-22 0 16,0 0-16,0 0 0,21 0 0,-20 0 15,20 0-15,-21 21 0,21 0 0,-20-21 16,20 21-16,-21 0 0,21 1 0,-20-1 15,-1 0-15,-21 0 0,0 21 16,0-20-16,0-1 0,0 0 0,-21 0 16,-1 21-16,1-20 0,0-1 0,-21 0 15,21 0-15,-22 0 0,1-21 0,0 21 16,20-21-16,-20 0 0,0 0 16,21 0-16,-22 0 0,22 0 15,0 0-15,0 0 0,-22-21 0,22 21 16,0-21-16,0 0 0,21 0 15,-21 0-15,0-1 0,21 1 16,-22 21-16,22-21 0,0 0 31,0 0-15,22 21 0,-1 0-16</inkml:trace>
  <inkml:trace contextRef="#ctx0" brushRef="#br0" timeOffset="21453.3">7345 10372 0,'21'0'0,"-42"0"0,42 21 62,-21 0-46</inkml:trace>
  <inkml:trace contextRef="#ctx0" brushRef="#br0" timeOffset="22303.7">9440 10160 0,'0'0'0,"21"0"16,1 0-16,-1 0 0,0 0 16,0 0-16,0-21 0,0 21 15,-21-21-15,22 0 0,-1-1 16,-21 1-16,0 0 0,0 0 15,0 0-15,0 0 0,0-22 16,0 22-16,-21 0 0,-1 0 0,1 21 16,0-21-16,-21 21 0,21 0 0,-1 0 15,-20 0-15,0 21 0,21-21 0,-22 21 16,22 21-16,-21-21 0,21 1 16,-22 20-16,22-21 0,0 21 0,0-20 15,21-1-15,0 21 0,0-21 0,0 0 16,0 1-16,0-1 15,0 0-15,21-21 0,0 0 16,21 0-16,-20-21 0,-1 0 16,21 21-16,-21-22 0,22 1 0,-1 0 15,-21 0-15,21 0 0,-20 0 0,20-1 16,-21 1-16,0 21 0,0-21 16,1 0-16,-1 21 15,-21 21 1,0 0-16,0 0 15,0 1-15,0 20 0,-21-21 16,21 21-16,-22 1 0,22-1 0,0 0 16,0 22-16,0-22 0,0 22 0,-21-1 15,21 1-15,-21-1 0,21 1 16,0-1-16,0 1 0,-21-1 0,0 1 16,21-1-16,-21 1 0,-1-1 15,22-20-15,0 20 0,0-21 0,-21 1 16,0-22-16,21 0 0,0 0 0,0 0 15,-21 1-15,0-22 0,21-22 16,-21-20-16,21 21 0,0-21 16,0-1-16,0-20 0,0-1 0,0 22 15,0-22-15,0 1 0,0-22 16,0 22-16,0-1 0,21 1 0,-21-1 16,21 1-16,-21-1 0,21 22 0,0-22 15,-21 22-15,21 0 0,1-1 16,-1 22-16,-21-21 0,21 21 15,0-22-15,0 22 0,22 0 0,-22-21 16,0 21-16</inkml:trace>
  <inkml:trace contextRef="#ctx0" brushRef="#br0" timeOffset="22931.61">10033 10075 0,'0'0'0,"-21"22"0,42-22 47,21-22-47,-21 22 16,1-21-16,20 0 0,-21 0 0,21 21 15,-20-21-15,-1 0 0,21-1 0,-21 1 16,0 0-16,-21-21 0,0 21 16,0-22-1,-21 43-15,0 0 0,0 0 16,0 0-16,0 21 0,-22 1 15,22-1-15,-21 21 0,21-21 0,-22 22 16,22-22-16,0 21 0,0 0 0,0-20 16,21-1-16,0 21 0,0-21 0,0 0 15,0 1-15,0-1 0,0 0 16,21-21-16,0 0 0,0 0 16,0 0-16,0 0 0,22 0 0,-22 0 15,21 0-15,-21-21 0,22 0 0,-22-1 16,21 1-16,1 0 0,-22-21 15,21-1-15,0 1 0,1 0 0,-22-1 16,21-20-16,1-1 0,-22 1 16,21 21-16,-21-22 0,0 22 0,22-64 15,-43 85-15,0 0 0,0-22 16,0 22-16,0 42 16,-21 0-1,-1 1-15,1 20 0,0 0 16,0 1-16,0-1 0,0 0 15,21 22-15,-22-22 0,22 22 0,-21-22 16,21 0-16,0 22 0,0-22 0,0 0 16,0-20-16,0 20 0,0 0 15,0-21-15,0 1 0,21-1 0,1 0 16,-22 0-16,21-21 0,0 0 0,0 0 16,0 0-16,0 0 0,22 0 0,-22 0 15,0-21-15,0 0 0,0 0 16,22-1-16,-22 1 0,0 0 0,-21-21 15,21 21-15,-21-22 0,0 1 0,0 21 16,0-22-16</inkml:trace>
  <inkml:trace contextRef="#ctx0" brushRef="#br0" timeOffset="23122.75">10647 9758 0,'0'21'15,"0"0"1,0 0-1,21-21-15,0 0 16,0 0-16,22 0 0,-22 0 0,21 0 16,-21 0-16,22 0 0,-22 0 15,21 0-15,-21 0 0,22 0 0,-22 0 16,21 0-16,-21 0 0,22 0 16,-1-21-16,0 21 0</inkml:trace>
  <inkml:trace contextRef="#ctx0" brushRef="#br0" timeOffset="23447.84">12192 9631 0,'21'-21'16,"-42"42"-16,63-63 0,-21 20 0,-21 1 0,22 0 16,-22 0-16,21 21 15,0 0-15,0 0 0,0 0 16,0 21-16,1 0 0,20 0 15,-21 1-15,21 20 0,-20 0 0,20 1 16,0-1-16,1 21 0,-1 1 16,0-22-16,1 22 0,-1-22 0,0 22 15,1-22-15,-1 21 0,0-20 0,1-1 16,-22 0-16,0 1 0,0-1 0,0-21 16,-21 43-16,0-43 0,0 0 15,0 0-15,0-42 31,0 0-31,0-21 16,0 20-16,0-20 0,0 21 16,21-21-16</inkml:trace>
  <inkml:trace contextRef="#ctx0" brushRef="#br0" timeOffset="23691.89">13547 9673 0,'21'-21'0,"-42"42"0,42-63 16,-21 21-16,0 0 0,0-1 15,0 1-15,-21 21 16,-1 0-16,-20 21 0,0 1 0,-1 20 16,1-21-16,-21 21 0,-1 1 0,1-1 15,-1 22-15,-21-22 0,22 0 0,-1 22 16,1-22-16,-1 0 16,1 1-16,-1 20 0,1-20 0,21-1 15,-1-21-15,1 21 0,0 1 0,-1-22 16,22 0-16,0 0 0,0 0 0,21 1 15,0-1-15,0-42 32</inkml:trace>
  <inkml:trace contextRef="#ctx0" brushRef="#br0" timeOffset="25115.67">17018 9652 0,'0'0'0,"0"-21"0,0 0 0,0 0 15,0-1-15,0 1 16,0 0-16,0-21 0,0 21 16,0-1-16,21 1 0,0-21 0,22 21 15,-22 0-15,0-22 0,21 22 0,1-21 16,-22 21-16,21-1 0,-21-20 15,0 21-15,1 0 0,-1 0 0,-21-1 16,0 1-16,-21 0 0,-22 21 16,22 0-16,-42 0 0,20 0 0,1 0 15,-22 0-15,1 21 0,-1 0 16,22 1-16,-21-1 0,20 0 0,1 0 16,0 0-16,-1 0 0,22 1 0,0-1 15,21 21-15,0-21 0,0 22 16,21-22-16,21 21 0,-20-21 15,20 22-15,0-1 0,1 21 0,-1-20 16,0-1-16,22 0 0,-22 1 0,0-1 16,1 0-16,-22 1 0,21-1 0,-21-21 15,-21 22-15,0-22 0,0 0 0,0 0 16,-21-21-16,21 21 0,-42-21 16,21 0-16,-22 0 0,22 0 0,-21 0 15,0 0-15,-1-21 0,1 21 0,21-21 16,-22 0-16,22-22 0,-21 22 15,21 0-15,0 0 0,-1-21 0,1 20 16,21 1-16,0 0 0,0 0 0,0 0 16,21 21-1,1 21 1,-1 0-16,0 0 0,0-21 0,0 21 16,0 1-16,22-1 0,-22 0 15,0-21-15,0 21 0,22 0 0,-22-21 16,21 21-16,-21 1 0,22-22 0,-22 0 15,21 21-15,-21-21 0,22 0 0,-1 0 16,-21 0-16,21 0 0,1 0 16,-1 0-16,0 0 0,-20-21 0,20 21 15,0-22-15,-21 1 0,22 0 0,-22 0 16,21 0-16,-21 0 0,1-22 16,-1 22-16,-21-21 0,0-1 0,0 22 15,0-21-15,0 0 0,0 20 16,0 1-16,0 0 0,-21 0 0,-1 21 15,1-21-15,0 21 0,0 0 16,0 0-16,-22 21 0,22 0 0,0 0 16,0 22-16,0-22 0,0 21 15,-1 0-15,1 1 0,21-22 0,0 21 16,0 1-16,0-1 0,0-21 0,0 0 16,0 22-16,21-22 0,1 0 15,-1-21-15,0 21 0,0-21 0,0 0 16,22 0-16,-22 0 0,21 0 15,-21 0-15,22-21 0,-1 0 0,-21 0 16,21-1-16,1 1 0,-1-21 0,22-43 16,-22 43-16,-21 0 0,21-22 15,-20 1-15,-1 20 0,21-20 16,-21 20-16,0-20 0,1-1 0,-1 22 16,0-85-16,-21 85 0,0-22 15,0 22-15,0 0 0,0 20 0,0-20 16,0 21-16,0 63 31,0-21-31,0 22 0,0-1 0,0 22 16,0-22-16,0 21 15,-21 1-15,0-22 0,21 22 0,-22-1 16,22 22-16,0-22 0,0 64 16,-21-84-16,21 20 0,0-20 0,0-1 15,0 0-15,0 1 0,0-22 16,21 21-16,1-21 0,-22 0 0,21 1 15,0-22-15,0 0 0,0 21 0,0-21 16,1 0-16,-1 0 0,0-21 0,0 21 16,0-22-16,0 1 0,1 0 0,-1-21 15,0 21-15,0-22 0,0 22 16,0-21-16,-21-1 0,0 1 16,0 21-16</inkml:trace>
  <inkml:trace contextRef="#ctx0" brushRef="#br0" timeOffset="25297.38">18182 9398 0,'0'-21'16,"21"21"-1,0-21-15,1 21 16,-1 0-16,0 0 0,21-21 0,-21 21 16,22 0-16,-22 0 0,21-22 0,-21 22 15,22 0-15,-22-21 0,0 21 0,0 0 16,22-21-16,-22 0 15,0 21-15,21-21 0,-21 21 0</inkml:trace>
  <inkml:trace contextRef="#ctx0" brushRef="#br0" timeOffset="25829.56">19875 9165 0,'0'-21'0,"0"42"0,22-42 16,-22 42 31,0 0-47,0 1 0,-22-1 0,1 0 15,0 21-15,0-21 0,0 22 0,0-1 16,-1 0-16,1 1 0,21-1 15,-21 0-15,0 1 0,0-1 0,21 0 16,0-20-16,0 20 0,0-21 0,0 0 16,0 0-16,0 1 0,0-1 15,42-21-15,-21 0 0,43 0 16,-1 0-16,1-21 0,42-1 16,21 1-16,21-21 0,21 21 0,0-22 15,1 1-15,-1 0 0,0-1 16,1 1-16,-22 0 0,0-1 0,-21 22 15,-42-21-15,-1 21 0,1-22 0,-21 22 16,-22 0-16,0 0 0,1 21 16,-22-21-16,21 21 0,-21 0 0,22-21 15,-22 21-15,0 0 0,0 0 0,0 0 16,0 0-16,1 0 0,-1 0 0,0 0 31,-42 0 16,0 0-47,-1 0 0,1 0 16,-21 0-16,21 21 0,-22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7482-FB39-4C81-B0A1-EBEDF90DF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F79A6-4FC4-4C51-8A62-2971562FD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9582-29D0-4B49-815A-7B0FDBAD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17215-91CE-4C32-AB72-A0F2D6B9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DB56-552C-47C0-B4F3-67834792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33A2-DF5E-4A60-8FD4-81AFBFE6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A86FC-9095-4205-B760-8EF22935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7912-EEEA-4D4D-8E07-15BC2C42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24D0-7527-497A-A2DD-1D4D42DA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D122-4C60-4B5A-8034-94049BB1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091FB-140F-40E4-990D-87227F35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55A7-4DC4-4044-BAD4-167BC91A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1F25-1A7F-4E6F-BD26-7C38CECA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2F2E-3C47-43EE-9F26-A175B5C0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3C81-3236-47C0-9FC6-29C2FF6F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7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F061-584B-4C9B-8372-DEA9EDD4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4403-A39C-41DC-B36F-7E94D2C6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33ED-3071-4DB9-B870-E04E911C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3BEF-81CA-4A22-917B-DC1E7A2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D6D2-24EC-4E29-B1F3-EBA33B49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1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53DA-8648-4924-8D97-9A80699A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BA807-2502-41BB-972C-F99CF9735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08C3-BDAF-452D-B16F-5DBB4BCA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AC3E-8F01-4DC8-86E6-75C7D9F6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65BD-D327-4C95-8ED4-852C07B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1EE2-C621-45A2-8738-7E49FEFD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761A-C8A4-48BE-A112-741E05CF4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0C995-D886-4506-BE44-C557773E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D78A8-DFCA-4840-9CC7-F6E70844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5DD5-08BC-46D0-87F3-E424970E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E029-4DCA-41FB-B22F-CE0304F1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7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4B67-C96E-433D-8E1B-7C72EE1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F30B7-AC41-4CBE-96ED-2B72DAF5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EA438-367E-49CF-943B-1E9C442A2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F040C-32F2-4456-AAB5-837283022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0F225-63FF-4F4E-84CF-461DEB520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F960E-7E36-40B0-B84D-54F8DFAF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E485C-A135-4A7B-94E9-3A9B293E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970F0-91C5-4EEE-A8D1-7C2F4521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8CB9-8C77-46EA-B38F-C1C80854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B103F-9E59-48C9-9A1B-D338923C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3E4B-7567-4117-BC09-04E50AC2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971F1-1103-422A-A6F6-025EFDAB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4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27317-F074-40E0-9CC5-3F0BED5F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34204-99F9-4955-8366-1CDF0186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FEE2-1444-4E5D-B94E-AB5AA1EC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5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B62-F2D9-45D9-B8A4-5100E453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2E04-C2B4-41D8-9EE9-33C56949A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071F9-D10E-4DAF-87F7-AE03CABA9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8A12B-CA3A-4E00-8B4C-CC167FF3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5BB12-1651-41A9-B7DE-C4611285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E747A-F543-4735-9BAC-4CAFE830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5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E808-28E5-4E81-AD2D-21AFF2D1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898D7-1614-4D11-A59E-CA7DF4CC1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D64AD-C176-4401-B6E7-A2AC5715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0905-88B2-4500-92ED-859245A9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199E7-C4E1-402C-A7DD-2EEEC269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7712-65F3-465F-B5C6-F9F70EC1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06670-2D9E-4BE8-A3F1-0D608A04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BD2E3-205C-4D7C-98C3-2FB61C36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0E99-423E-4AE3-B7C5-4C7E59F46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8843-059D-4B73-AFC1-E4247588E82D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1627-0CB6-4322-9436-D1A31EE10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9869-50CE-4E9B-B72E-0E544D5D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C0BA-99E8-4BD7-8A19-C9FA8120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69FDA-E7C4-4562-B48D-9D92D9598279}"/>
                  </a:ext>
                </a:extLst>
              </p14:cNvPr>
              <p14:cNvContentPartPr/>
              <p14:nvPr/>
            </p14:nvContentPartPr>
            <p14:xfrm>
              <a:off x="586800" y="83880"/>
              <a:ext cx="7033680" cy="413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69FDA-E7C4-4562-B48D-9D92D9598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74520"/>
                <a:ext cx="7052400" cy="41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1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4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467A1-0934-4C56-8013-C40EA22DE77A}"/>
                  </a:ext>
                </a:extLst>
              </p14:cNvPr>
              <p14:cNvContentPartPr/>
              <p14:nvPr/>
            </p14:nvContentPartPr>
            <p14:xfrm>
              <a:off x="251280" y="182880"/>
              <a:ext cx="558612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467A1-0934-4C56-8013-C40EA22DE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73520"/>
                <a:ext cx="560484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5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FA71A8-A471-4275-A889-95DFD4554B79}"/>
                  </a:ext>
                </a:extLst>
              </p14:cNvPr>
              <p14:cNvContentPartPr/>
              <p14:nvPr/>
            </p14:nvContentPartPr>
            <p14:xfrm>
              <a:off x="213480" y="190440"/>
              <a:ext cx="7422120" cy="447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FA71A8-A471-4275-A889-95DFD4554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81080"/>
                <a:ext cx="744084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59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D73729-C72D-41FD-A2C3-5A39353F5B96}"/>
                  </a:ext>
                </a:extLst>
              </p14:cNvPr>
              <p14:cNvContentPartPr/>
              <p14:nvPr/>
            </p14:nvContentPartPr>
            <p14:xfrm>
              <a:off x="251280" y="91440"/>
              <a:ext cx="896940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D73729-C72D-41FD-A2C3-5A39353F5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82080"/>
                <a:ext cx="898812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94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C216E1-291E-4F88-B524-67E1E04592D6}"/>
                  </a:ext>
                </a:extLst>
              </p14:cNvPr>
              <p14:cNvContentPartPr/>
              <p14:nvPr/>
            </p14:nvContentPartPr>
            <p14:xfrm>
              <a:off x="464760" y="358200"/>
              <a:ext cx="842796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C216E1-291E-4F88-B524-67E1E0459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348840"/>
                <a:ext cx="844668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6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9E0EC-1E48-4C5B-B8B9-00279CAD8BE2}"/>
                  </a:ext>
                </a:extLst>
              </p14:cNvPr>
              <p14:cNvContentPartPr/>
              <p14:nvPr/>
            </p14:nvContentPartPr>
            <p14:xfrm>
              <a:off x="0" y="388800"/>
              <a:ext cx="12184560" cy="56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9E0EC-1E48-4C5B-B8B9-00279CAD8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9440"/>
                <a:ext cx="1220328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76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8ABC59-EC12-4FD9-8299-6092FDE32C23}"/>
                  </a:ext>
                </a:extLst>
              </p14:cNvPr>
              <p14:cNvContentPartPr/>
              <p14:nvPr/>
            </p14:nvContentPartPr>
            <p14:xfrm>
              <a:off x="1889640" y="1143000"/>
              <a:ext cx="5235480" cy="30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8ABC59-EC12-4FD9-8299-6092FDE32C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280" y="1133640"/>
                <a:ext cx="525420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93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FDB-FD6E-4DBD-80E6-454FBCAC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4D10-9AAA-46B7-8609-B51360F6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267404-275F-4D5A-9DFD-231083202907}"/>
                  </a:ext>
                </a:extLst>
              </p14:cNvPr>
              <p14:cNvContentPartPr/>
              <p14:nvPr/>
            </p14:nvContentPartPr>
            <p14:xfrm>
              <a:off x="487800" y="609480"/>
              <a:ext cx="8100360" cy="352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267404-275F-4D5A-9DFD-231083202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600120"/>
                <a:ext cx="8119080" cy="35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12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2020-11-17T03:08:24Z</dcterms:created>
  <dcterms:modified xsi:type="dcterms:W3CDTF">2020-11-17T03:59:36Z</dcterms:modified>
</cp:coreProperties>
</file>