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0T03:07:29.5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4064 762 0,'0'-42'15,"0"84"-15,0-105 0,0 41 0,0 1 16,-21 0-16,21 0 15,0 0-15,0 0 16,0-1 0,0 1-1,0 42 17,0 1-32,0 20 0,0-21 15,0 0-15,0 22 0,0-1 16,0 21-16,0-20 0,0 20 0,0-20 15,0 20-15,0 1 0,0-22 16,0 21-16,0 1 0,0-22 16,0 22-16,0-1 0,0-20 0,0 20 15,0-21-15,0 22 0,0-22 0,0 1 16,-21-1-16,21 0 0,0 1 16,0-1-16,0-21 0,0 0 0,-22 0 15,22 1-15,0-1 0,0 0 16,0-42 15,0 0-31,0-1 16,0-20-16,0 21 0</inkml:trace>
  <inkml:trace contextRef="#ctx0" brushRef="#br0" timeOffset="423.21">3746 804 0,'-21'-21'0,"42"42"0,-63-63 0,21 21 16,21 0-16,-21 0 0,21-1 15,0 1-15,0 0 16,0 0-16,21 0 0,0 21 0,0-21 15,0-1-15,22 1 0,-1 21 16,0-21-16,1 21 0,20 0 0,-20 0 16,20 0-16,1 0 0,-22 0 0,21 0 15,1 0-15,-1 21 0,-20 0 16,-1 22-16,22 20 0,-43-20 16,-21-1-16,0 21 0,0-20 15,-21 20-15,-22-20 0,22 20 0,-21-21 16,-1 22-16,-20-22 0,21 1 0,-1-1 15,1-21-15,21 21 0,-22-20 16,1-1-16,21 0 0,0 0 16,0 0-16,-1 0 0,1-21 0,21 22 15,-21-22-15,21 21 16</inkml:trace>
  <inkml:trace contextRef="#ctx0" brushRef="#br0" timeOffset="1111.93">4741 1461 0,'0'-22'16,"0"44"-16,0-65 0,0 22 0,0 0 0,0 0 15,21 0-15,-21-1 0,0 1 16,-21 42 15,0-21-31,21 22 0,-21-1 16,0 0-16,0 21 0,-1-21 16,1 22-16,0-1 0,0 0 15,-21 22-15,20-22 0,1 1 0,0 20 16,0-21-16,0 1 0,21-1 15,0 0-15,0 1 0,0-22 0,0 21 16,0-21-16,0 1 0,42-1 16,-21 0-16,0-21 0,1 21 15,-1-21-15,21 0 0,-21 0 0,0 0 16,22-21-16,-1 0 0,-21 21 0,22-21 16,-1-22-16,-21 22 0,21 0 15,-20-21-15,-1 20 0,21-20 0,-21 0 16,0-1-16,-21-20 0,0 21 0,22-1 15,-22 1-15,0-22 0,0 22 16,0 21-16,-22-21 0,22-1 0,-21 22 16,-21 0-16,21 0 0,0 0 15,-22-1-15,22 22 0,0 0 16,-21 0-16,20 0 0,-20 0 0,21 0 16,-21 0-16,20 22 0,1-22 0,0 21 15,0 0-15,21 0 0,-21 0 16,21 0-16,0 1 0,0-1 15,0 0-15,0 0 0,21 0 16,0 0-16,0-21 0,0 22 0</inkml:trace>
  <inkml:trace contextRef="#ctx0" brushRef="#br0" timeOffset="2348.75">5228 2053 0,'0'0'0,"-21"0"32,21-21-17,21 0-15,-21 0 16,21 0-16,0-1 0,1 1 15,-22-21-15,21 21 0,0-22 0,0 1 16,0-21-16,0 20 0,1-20 16,-1 20-16,0-20 0,0-1 0,0 1 15,0-1-15,1 1 0,-1-1 0,0 1 16,-21-22-16,21 22 0,0 20 16,-21-20-16,0-1 0,0 22 0,0-43 15,0 43-15,0 21 16,0-21-16,0 20 0,0 1 0,0 0 15,0 42 1,-21 0 0,21 1-16,-21-1 0,21 21 0,0-21 15,0 22-15,0-1 0,-21 21 16,21-20-16,0 20 0,-21 1 16,21-22-16,-22 22 0,22-1 0,0-21 15,-21 22-15,0-22 0,21 22 0,-21-22 16,21 0-16,0 1 0,0 20 15,0-20-15,0-1 0,0 0 0,0-21 16,0 22-16,0-1 0,21-21 0,0 0 16,0 1-16,-21-1 0,22 0 15,-1 0-15,0 0 0,0-21 0,0 21 16,0-21-16,1 0 0,-1 0 16,0 0-16,0 0 0,0-21 15,0 0-15,1 21 0,-1-21 16,0-21-16,0 20 0,0 1 0,0-21 15,1 21-15,-1-22 0,0 22 0,0-21 16,-21 21-16,21 0 0,0-1 16,-21 1-16,0 0 0,0 0 0,22 21 15,-22-21-15,0 42 32,0 0-32,0 0 15,0 0-15,0 22 0,0-22 0,0 0 16,0 21-16,-22-20 0,22-1 15,0 21-15,0-21 0,0 0 0,0 1 16,0-1-16,22 0 16,-1 0-16,0-21 0,0 0 15,0 0-15,0 0 0,22 0 16,-22 0-16,0 0 0,0-21 0,22 0 16,-22 0-16,0-1 0,0 1 0,0 0 15,0 0-15,1 0 0,-1 0 16,0-22-16,0 22 0,0-21 0,-21 21 15,21-1-15,-21 1 0,22 0 0,-22 0 16,0 0-16,0 42 47,0 0-31,0 0-16,0 0 0,0 1 0,0 20 15,0-21-15,-22 21 0,22 1 16,0 20-16,-21-20 0,21-1 0,0 21 15,0-20-15,-21 20 0,21-20 0,0 20 16,0 1-16,0-1 0,0 1 16,0-1-16,0 1 0,0-1 0,-21 1 15,21 20-15,0-20 0,0-1 0,-21-20 16,21 20-16,0 1 0,0-22 0,0 21 16,-21-20-16,-1-1 0,1 0 15,21 1-15,-21-1 0,0-21 16,0 0-16,0 1 0,-22-1 0,22 0 15,0-21-15,-21 0 0,20 0 0,-20 0 16,-21 0-16,20-21 0,22 0 16,-21-22-16,-1 22 0,22-21 15,-21-1-15,21 22 0,0-21 16,-1 0-16,1 20 0,0-20 0,21 0 0,0 21 16,0-22-16,0-20 0,0 20 15,0 22-15,0-21 0,0 0 16,0-1-16,0 22 0,21-21 15,0-1-15,22-20 0,-22 21 0,0-1 16</inkml:trace>
  <inkml:trace contextRef="#ctx0" brushRef="#br0" timeOffset="3371.68">6879 1439 0,'-21'0'31,"21"22"-15,0-1-16,0 0 0,0 0 15,-21 21-15,21-20 0,0 20 0,0 0 16,-21-21-16,21 22 0,0-1 16,0 0-16,0-20 0,0-1 0,-22 21 15,22-21-15,0 0 0,-21 1 0,21-1 16,-21-21 15,0-21-31,21-1 16,0 1-16,0 0 0,0 0 15,0-21-15,0 20 0,0-20 16,0 21-16,0-21 0,0 20 0,0-20 16,21 21-16,21-43 0,-20 43 15,-1 0-15,0 0 0,0 0 16,0 0-16,22 21 0,-22 0 0,0-22 15,21 22-15,-21 0 0,22 0 0,-22 0 16,21 22-16,-21-1 0,22 0 16,-22 0-16,0 21 0,0-20 15,0 20-15,1-21 0,-22 21 0,0 1 16,0-22-16,0 21 0,0-21 0,0 22 16,0-22-16,0 0 0,-22 0 15,1 0-15,21 1 0,-21-22 16,21 21-16,-21-21 0,21-21 47,0-1-47,0 1 15,0 0-15,0 0 0,0 0 0,0-22 16,21 22-16,0 0 0,0-21 16,1 21-16,20-1 0,-21 1 15,21 0-15,-20 0 0,20 0 0,0 0 16,-21 21-16,22 0 0,-22 0 15,21 0-15,-21 0 0,1 0 0,-1 0 16,0 21-16,0-21 0,-21 21 0,21 0 16,-21 0-16,0 0 0,0 1 15,0 20-15,0-21 0,0 0 0,-21 0 16,-21 22-16,21-22 0,21 0 16,-22 0-16,1-21 0,21 21 15,0 1-15,-21-22 0,21 21 16,0-42 15,21 21-15,0-22-16</inkml:trace>
  <inkml:trace contextRef="#ctx0" brushRef="#br0" timeOffset="3822.87">8213 1545 0,'0'-21'15,"0"42"-15,0-63 0,0 21 0,0 0 16,-22 21 15,1 0-31,0 21 0,0 0 16,-21 0-16,20 0 16,1 0-16,0 1 0,0 20 0,-21 0 15,20-21-15,1 22 0,0-22 0,21 21 16,-21-21-16,21 22 0,0-22 15,0 0-15,0 0 0,0 0 0,0 1 16,0-1-16,21-21 0,0 0 16,0 0-16,1 0 0,20 0 0,-21 0 15,0 0-15,22 0 0,-22-21 16,21-1-16,-21 1 0,0 21 0,1-42 16,-1 21-16,0 0 0,0-43 15,0 22-15,-21-1 0,0 22 16,0-21-16,0 21 0,-21-22 15,0 22-15,0 0 0,0 0 0,-1 21 16,1 0-16,0-21 0,-21 21 0,21 0 16,-1 0-16,1 0 0,0 0 15,0 21-15,0-21 0,0 21 0,21 0 16,0 0-16,0 1 0,0-1 0,0 0 16,0 0-16,42 0 15,-21-21-15,0 0 0,0 21 0,1-21 16</inkml:trace>
  <inkml:trace contextRef="#ctx0" brushRef="#br0" timeOffset="4238.6">8424 1524 0,'0'-21'15,"0"0"-15,0 0 16,21 21 15,1 0-31,-1 0 0,0 0 16,0 0-16,0 21 0,0 0 0,1-21 15,-1 21-15,-21 0 0,21 0 16,-21 22-16,21-22 0,-21 0 16,0 0-16,0 0 0,0 22 0,0-22 15,0 0-15,0 0 0,0 0 16,-21 1-16,0-22 0,21 21 15,-21-21-15,-1 0 16,1 0-16,21-21 16,0-1-16,0 1 0,0 0 15,0 0-15,0 0 0,0-22 16,0 22-16,0 0 0,0 0 0,0 0 16,0 0-16,0-1 0,21 1 0,1 0 15,-1 21-15,-21-21 0,21 21 16,0 0-16,0-21 0,0 21 15,1 0-15,-1 0 0,0-21 0,0 21 16,0 0-16,22 0 0,-22 0 0</inkml:trace>
  <inkml:trace contextRef="#ctx0" brushRef="#br0" timeOffset="4592.38">9229 1355 0,'-22'0'0,"1"0"16,0 0-16,0 21 16,21 0-16,0 0 0,-21 0 15,21 1-15,0 20 0,0-21 0,0 21 16,0 1-16,0-1 0,0 0 16,0 22-16,0-22 0,0 22 0,0-22 15,0 22-15,0-22 0,0 21 0,0-20 16,0 20-16,-21 1 0,-1-22 0,22 22 15,0-1-15,-21 1 0,0-22 16,0 21-16,0 1 0,21-22 0,-21 22 16,-1-22-16,1 0 0,0-20 15,21 20-15,-21-21 0,21 21 0,-21-20 16,0-1-16,21 0 0,0-42 31,0 0-15,0-1-16,0 1 0,0-21 0,0 21 15,21-22-15,-21 1 0</inkml:trace>
  <inkml:trace contextRef="#ctx0" brushRef="#br0" timeOffset="4914.29">8975 1588 0,'0'-43'0,"0"86"0,0-107 16,0 22-16,0 21 0,0-1 0,0 1 15,0 0-15,0 0 0,21 0 0,0 0 16,0 21-16,21-22 0,1 22 16,-1 0-16,0 0 0,1 0 0,-1 0 15,0 0-15,1 22 0,-1-22 0,0 21 16,-20 0-16,-1 0 0,-21 21 16,0-20-16,0-1 0,0 0 0,0 21 15,-21-21-15,-1 1 0,-20 20 0,21-21 16,-21 0-16,20 0 15,-20 1-15,0-1 0,-1 0 0,22-21 0,-21 21 16,0 0-16,-1-21 16,22 21-16,0-21 0,0 0 15,42-21 1,0 0-16,0 0 16</inkml:trace>
  <inkml:trace contextRef="#ctx0" brushRef="#br0" timeOffset="5692.34">9885 656 0,'0'0'15,"0"-21"-15,-21 21 0,-1 0 16,1 0-1,21 21-15,0 0 16,-21 22-16,21-22 0,0 21 0,0 1 16,-21 20-16,21-21 0,-21 22 15,0-1-15,21 1 0,-22-1 0,1 1 16,0-1-16,21 1 0,-21-22 0,0 22 16,0-1-16,21-20 0,-22-1 15,1 0-15,21 1 0,0-1 0,0-21 16,0 21-16,-21-20 0,21-1 15,0 0-15,0-42 32,0 0-17,0-1-15,0 1 0,21 0 0,-21-21 16,21 21-16,1-22 0,-1 22 0,-21 0 16,21-21-16,0 20 0,0 1 15,0 0-15,1 0 0,-1 0 0,0 21 16,0-21-16,0 21 0,0 0 15,1 0-15,-1 0 0,0 21 16,-21 0 0,21-21-16,-21 21 0,0 21 0,0-20 15,0-1-15,0 0 0,0 0 0,0 21 16,0-20-16,0-1 0,0 0 16,0 0-16,0 0 0,0 0 0,21 1 15,-21-1 1,21-21-16,1 0 0,-1 0 15,0 0-15,0 0 16,0-21-16,0-1 0,1 1 0,-1 0 16,0 0-16,0 0 0,0 0 0,0-22 15,1 22-15,-22 0 0,21-21 16,0 20-16,-21 1 0,0 0 16,21 21-16,-21 21 46,0 0-46,0 1 0,-21-1 0,21 0 16,0 0-16,0 0 0,0 0 0,-21 1 16,21-1-16,0 0 0,0 0 0,0 0 15,0 0-15,0 1 16,0-44 15,0 1-15</inkml:trace>
  <inkml:trace contextRef="#ctx0" brushRef="#br0" timeOffset="5872.01">10329 1249 0,'0'0'0,"0"-42"16,-21 42 30,21 21-14,-21-21-32,21 21 0</inkml:trace>
  <inkml:trace contextRef="#ctx0" brushRef="#br0" timeOffset="6360.15">10731 1503 0,'0'0'0,"22"-21"15,-1 0-15,-21-1 16,21 22-16,-21-21 0,21 21 0,-21-21 16,-21 0-1,0 21-15,0 0 16,-1 0-16,1 0 0,0 0 0,0 0 15,0 21-15,-22-21 0,22 21 16,0 0-16,0 1 0,0-1 16,21 0-16,0 0 15,0 0 1,0 0-16,21 1 0,0-1 16,0-21-16,0 21 0,1 0 0,-1-21 15,0 21-15,0 0 0,0 1 16,0-22-16,1 21 0,-1 0 15,0-21-15,-21 21 0,0 0 0,0 0 16,0 1-16,-21-22 16,0 0-16,-1 21 0,1-21 15,-21 0-15,21 0 0,-22 0 16,22 0-16,0 0 0,-21 0 0,21 0 16,-1 0-16,1 0 0,0 0 0,0 0 15,0 0-15,21-21 16,0-1 15,21 22-31,0-21 0,0 21 0</inkml:trace>
  <inkml:trace contextRef="#ctx0" brushRef="#br0" timeOffset="7199.72">11176 1418 0,'0'0'16,"0"-21"-1,-21 21 1,21 21 0,0 0-16,-21-21 0,21 22 15,0-1-15,-22 0 0,22 21 0,0-21 16,0 1-16,0 20 0,-21 0 15,21-21-15,-21 1 0,21 20 16,0-21-16,0 0 0,0 0 16,-21 1-16,21-1 0,-21 0 15,0-21 1,-1-21 15,22 0-31,0-1 0,0 1 0,0 0 16,0 0-16,0 0 0,0-22 0,0 22 15,0 0-15,22-21 0,-22 21 16,21-1-16,0-20 0,0 21 0,0 0 16,0 0-16,1-1 0,-1 1 0,0 0 15,0 21-15,0-21 0,0 21 16,22 0-16,-22-21 0,0 21 0,0 0 16,0 0-16,1 21 0,-1-21 15,0 21-15,-21 0 0,0 0 0,21 1 16,-21 20-16,21-21 15,-21 0-15,0 22 0,0-22 0,0 0 16,0 21-16,0-21 0,0 1 0,0-1 16,0 0-16,0 0 0,0 0 15,0 0-15,0-42 47,-21 0-47,21 0 16,0 0-16,0 0 0,0-1 0,0-20 15,0 21-15,0-21 0,0 20 0,21 1 16,-21 0-16,21-21 0,-21 21 16,22-1-16,-1 1 0,0 0 0,0 0 15,21 0-15,-20 21 0,20-21 16,0 21-16,1-22 0,-1 22 0,0 0 16,1 0-16,-1 0 0,0 0 15,1 22-15,-1-1 0,-21-21 0,21 21 16,-20 0-16,-1 0 0,0 0 0,-21 1 15,0 20-15,0-21 0,0 0 0,0 0 16,0 22-16,0-22 16,-21 0-16,0 0 0,21 0 0,-22 1 0,1-1 15,0 0-15,21 0 0,-21 0 16,0-21-16,21 21 0,-21 1 0,21-1 16,-22-21-16,1 21 15,0-21 1,21 21-16</inkml:trace>
  <inkml:trace contextRef="#ctx0" brushRef="#br0" timeOffset="8090.57">3831 2731 0,'0'0'16,"-21"0"-16,21-22 0,-21 22 16,21-21-16,-21 21 0,-1 0 15,22-21-15,22 21 47,-1 0-47,0 0 0,21 0 16,-21 0-16,1 0 0,20 0 0,0 0 15,1 0-15,-1 0 0,0-21 16,22 21-16,20 0 0,-20 0 0,21-21 16,20 21-16,1-21 0,0 21 0,21 0 15,0-22-15,0 22 0,0 0 16,0-21-16,21 21 0,-21 0 0,0-21 16,21 21-16,-21-21 0,22 21 0,-22 0 15,21 0-15,-21-21 0,21 21 0,-21 0 16,0 0-16,0 0 0,0 0 15,0-21-15,0 21 0,0 0 0,0 0 16,0 0-16,-21-22 0,0 22 16,21 0-16,-22 0 0,22-21 0,-21 21 15,21 0-15,-21-21 0,21 21 16,-21 0-16,21 0 0,-21-21 0,0 21 16,21-21-16,-22 21 0,22 0 0,-21 0 15,0-21-15,21 21 0,-21 0 0,-21 0 16,20-22-16,1 22 0,-21 0 15,21 0-15,-22-21 0,1 21 0,63 0 16,-63 0-16,-22-21 0,1 21 16,-22 0-16,22 0 0,-22 0 0,0 0 15,-20 0-15,20 0 16,-21 0-16,0 0 0,0-21 0,1 21 16,-1 0-16,0 0 0,0 0 0,0 0 15,-21-21 1,-21 21-1,0 0-15</inkml:trace>
  <inkml:trace contextRef="#ctx0" brushRef="#br0" timeOffset="8715.73">3895 2815 0,'0'0'0,"-22"21"15,44-21 1,-1 0-16,-21 22 16,21-22-16,21 0 0,-21 0 15,1 0-15,20 0 0,-21 0 16,21 0-16,22 0 0,-22 0 0,22 0 16,20-22-16,-20 22 0,42 0 0,-22 0 15,22-21-15,0 0 0,0 21 16,0 0-16,0 0 0,21-21 15,-22 21-15,22 0 0,-21 0 0,21-21 0,-21 21 16,0 0-16,21-21 0,-21 21 0,21-22 16,0 22-16,0-21 15,-21 21-15,21-21 0,0 21 0,-22 0 16,22-21-16,-21 0 0,0 21 0,21-21 0,-21 21 16,0 0-16,0-22 0,-22 22 15,22 0-15,-21-21 0,-1 0 16,1 21-16,0 0 0,-1-21 0,1 21 15,0-21-15,-1 21 0</inkml:trace>
  <inkml:trace contextRef="#ctx0" brushRef="#br0" timeOffset="8989.21">11557 2477 0,'42'0'0,"-84"0"0,127 21 0,-64-21 0,21 0 16,-21 0-16,0 0 0,1 0 0,-1 0 16,0 0-16,0 0 46</inkml:trace>
  <inkml:trace contextRef="#ctx0" brushRef="#br0" timeOffset="28150.36">8403 2709 0,'21'-21'0,"-42"42"0,63-42 0,-20 0 0,-22 0 16,21 0-16,0 0 0,0 21 0,0-22 15,-21 1-15,21 0 0,1 21 16,-22-21-16,21 21 0,-21-21 15,21 21 1,-21-21-16,-21 21 31,0 0-31,21 21 0,-22-21 16,-20 21-16,21 0 0,0 0 0,-22 0 16,1 1-16,0-1 0,21 0 15,-22 0-15,-20 0 0,20 0 16,1 22-16,-21-22 0,20 0 0,-20 21 15,-1-20-15,1-1 0,-1 21 16,1-21-16,-22 22 0,22-22 0,-22 21 16,0 0-16,1 1 0,-22-22 0,21 21 15,-21 1-15,0-1 0,1 0 16,-1 1-16,0-1 0,21 0 0,-21-21 16,22 22-16,-1-1 0,0-21 0,1 22 15,-1-1-15,22-21 0,-22 0 16,21 22-16,-20-22 0,20 21 0,1-21 15,-22 22-15,22-22 0,-1 21 16,1-21-16,-1 22 0,22-22 0,-22 21 16,1-21-16,20 0 0,-20 1 15,21-1-15,-1 0 0,1 0 16,0 0-16,20-21 0,-20 0 0,21 21 16,0-21-16,0 0 0,-1 0 0,1 0 15,0 0 1,21-21 15,21 21-31,-21-21 0,21 0 0,22 21 16,-22-21-16,0 0 0,21-1 0,-20 1 15,20 0-15,-21 0 16,0 0-16</inkml:trace>
  <inkml:trace contextRef="#ctx0" brushRef="#br0" timeOffset="28655.42">5122 3620 0,'21'-22'0,"-42"44"0,64-44 16,-22 22 0,-21 22-1,0-1 1,-21 0-16,-1 0 15,1 0-15,-21 0 0,21 1 0,-22-1 16,1 21-16,21-21 0,-21 0 16,-1 1-16,1 20 0,21-21 0,-22 0 15,22 0-15,-21 1 0,21-1 0,0 0 16,-1 0-16,1 0 0,0 0 16,0-21-16,21 22 0,0-1 15,0 0 1,0 0-1,21 0-15,0-21 0,0 0 16,1 21-16,20-21 0,-21 22 16,21-22-16,1 21 0,-1-21 15,0 21-15,-20 0 0,20-21 0,0 21 16,1 0-16,-1 1 0,-21-22 16,21 21-16,1 0 0,-22-21 0,0 21 15,0 0-15,22-21 0,-22 21 16,0-21-16,-21 22 0,21-22 0,0 0 15,-21 21-15,0 0 16,21-21-16,-21-21 47,0 0-47,0-1 0</inkml:trace>
  <inkml:trace contextRef="#ctx0" brushRef="#br0" timeOffset="29631.85">10118 2561 0,'0'0'0,"0"-21"0,0 0 15,-22 21 1,44 0 31,-1 0-32,0 21-15,0-21 0,0 21 0,22 0 16,-22-21-16,21 22 0,0-1 16,1-21-16,20 21 0,-20 0 0,20 0 15,1-21-15,-1 21 0,22 1 16,-1-1-16,1 0 0,21 0 15,-21 0-15,20 0 0,1 1 0,0-1 16,0 0-16,0 0 0,0 0 16,-1 0-16,22 1 0,-21-1 0,0 0 15,0 0-15,0 21 0,0-20 0,-1-1 16,1 0-16,21 0 0,-21 21 16,21-20-16,-21-1 0,0 0 0,0 21 15,-1-21-15,1 1 0,-21-1 0,21 0 16,-22 0-16,22 0 0,-21 0 15,0 1-15,-1-22 0,1 21 16,-22 0-16,22-21 0,-21 21 0,-1-21 0,1 21 16,-22-21-16,21 0 0,-20 21 15,-1-21-15,22 0 0,-43 0 16,21 22-16,0-22 0,-20 0 0,20 0 16,-21 21-16,0-21 0,0 21 15,1-21-15,-1 0 0,0 0 0,0 0 16,0 21-16,0-21 15,-21-21 17,-21 21-32,0-21 0</inkml:trace>
  <inkml:trace contextRef="#ctx0" brushRef="#br0" timeOffset="30221.25">15134 3175 0,'0'21'31,"0"0"-31,0 1 16,0-1-16,0 0 0,21 0 0,0 0 15,1 0-15,-1 1 0,21-1 0,-21 0 16,22 0-16,-1 0 0,0 0 16,-21 1-16,22-1 0,-1-21 0,-21 21 15,22 0-15,-22 0 0,0-21 16,0 21-16,0-21 0,0 0 0,1 22 15,-1-22-15,0 0 16,-21 21-16,0 0 31,-21-21-31,0 0 16,-1 0-16,1 0 0,-21 21 16,21-21-16,-22 0 0,1 21 0,-21-21 15,20 21-15,1 1 0,-22-22 0,22 21 16,0 0-16,-22-21 0,22 21 0,-22 0 15,22 0-15,0 1 0,-22-22 16,22 21-16,0 0 0,-22 0 0,22 0 16,-1 0-16,1 1 0,0-1 15,-1-21-15,1 21 0,21 0 0,0 0 16,0-21-16,-1 21 0,1-21 0,21 22 16,0-44 30</inkml:trace>
  <inkml:trace contextRef="#ctx0" brushRef="#br0" timeOffset="34504.92">1651 5228 0,'0'0'16,"21"-21"-16,-21 0 0,21 21 15,0-21-15,-21 0 0,22-1 0,-22 1 16,0 0-16,21 0 0,-21 0 16,0 0-16,0-1 0,0 1 0,0 0 15,0 0-15,-21 0 0,-1-22 16,1 22-16,0 21 0,0-21 15,0 0-15,0 21 0,-1 0 16,-20 0-16,21 0 0,-21 21 0,-1 0 16,1 22-16,0-22 0,-1 21 15,1 0-15,-22 22 0,22-1 16,21-20-16,-21 20 0,-1 1 0,22-1 16,0 1-16,0-1 0,0 22 15,21-22-15,0 1 0,0-1 0,0 1 16,0-22-16,0 1 0,21-1 15,0 0-15,21-21 0,-21 22 0,1-22 16,20 0-16,0-21 16,1 21-16,-1-21 0,0 0 0,1 0 0,-1 0 15,0 0-15,1 0 0,-1-21 16,0 21-16,1-21 0,-1 0 16,0 0-16,1-1 0,-1-20 15,-21 21-15,21-21 0,22-22 16,-43 43-16,0-21 0,0-1 15,1 22-15,-1-21 0,-21 21 0,21-1 16,-21-20-16,0 21 0,0 0 16,0 0-16,0-1 0,-21 22 47,0 22-32,-1-1-15,22 0 0,-21 21 0,0-21 16,0 22-16,21-1 0,-21-21 15,21 22-15,-21-1 0,21 0 0,0 1 16,0-22-16,0 21 0,0-21 16,0 0-16,0 1 0,0-1 0,0 0 15,42-21-15,-21 0 0,0 0 16,0 0-16,22 0 0,-1 0 0,-21 0 16,22-21-16,20 0 0,-21-1 0,1 1 15,-1 0-15,0 0 0,-20-21 16,20 20-16,-21-20 0,0 21 15,-21-21-15,0-1 0,0 1 16,0 21-16,-21-22 0,-21 1 0,21 21 16,-1 0-16,-20 0 0,0-1 15,21 1-15,-22 21 0,22 0 0,-21 0 16,21 0-16,-1 21 0,1 1 16,-21-1-16,21 0 0,21 0 0,-21 0 15,-1 22-15,22-22 0,-21 21 16,21-21-16,0 22 0,0-22 0,0 21 15,0-21-15,0 0 0,21 1 16,1-22-16,-1 0 0,21 0 16,-21 0-16,22 0 0,-1 0 15</inkml:trace>
  <inkml:trace contextRef="#ctx0" brushRef="#br0" timeOffset="35107.3">2879 5525 0,'-43'127'31,"-422"42"-31,909-275 16,-444 127-16,-42 254 62,21-380-15,105-192 0,43 191-32,148 382 64,-275-255-79,-21 85 31,0-85-16,-423-318 1,867 594-16,-719-699 16,592 783-16,-296-403 62,0 1-31</inkml:trace>
  <inkml:trace contextRef="#ctx0" brushRef="#br0" timeOffset="36322.54">2963 5525 0,'0'21'31,"0"0"-15,0 0-16,0 0 0,0 22 0,0-22 15,0 0-15,0 21 0,0-21 16,-21 1-16,21 20 0,-21-21 0,21 0 16,-21 22-16,21-22 0,0 0 0,0 0 15,-21 0-15,21 0 16,0-42 31,0 0-47,0 0 15,0-21-15,0 20 0,21 1 16,-21-21-16,21 21 0,0-22 0,-21 22 16,21-21-16,0 21 0,-21-22 15,22 22-15,-1 0 0,0-21 0,0 21 16,0 21-16,-21-22 0,21 1 16,1 21-16,-1 0 0,0 0 0,0 0 15,0 0-15,-21 21 16,21 1-16,-21-1 0,22 0 15,-22 0-15,21 21 0,-21-20 0,0 20 16,0-21-16,0 0 0,0 22 16,0-22-16,0 0 0,0 21 0,0 1 15,0-22-15,0 0 16,0 0-16,0 0 16,0-42 15,0 0-31,0 0 15,0 0-15,0-1 16,0-20-16,0 21 0,0-21 0,21 20 16,0-20-16,0 0 0,-21 21 0,21-22 15,22 22-15,20-64 16,-42 64-16,22 0 0,-1 21 16,0 0-1,22 0-15,-43 0 0,0 21 16,0 22-16,-21-1 15,22-21-15,-22 43 0,0-1 16,0-21-16,0-20 0,0 20 16,0-21-16,0 0 0,-22 22 15,22-22-15,0 0 16,0 0-16,0-42 31,0 0-31,22 21 16</inkml:trace>
  <inkml:trace contextRef="#ctx0" brushRef="#br0" timeOffset="36679.87">4127 5461 0,'0'0'0,"0"-21"0,0 42 31,0 0-15,0 22-16,0-22 16,0 21-16,0 0 0,0 1 0,0-1 15,0 0-15,0 1 0,0 20 0,-21-20 16,21 20-16,0-21 0,-21 1 16,21 20-16,0 1 0,0-22 0,-21 22 15,0 84-15,0-85 0,-1 64 16,1-63-16,0-1 15,21 64-15,-21-84 16,0 20-16,21-21 0,0 1 0,-21-22 16,21 21-16,0-21 0,0 1 0,0-65 31,21 22-31,0 0 0,-21-21 16,0-1-16,21 1 0,0-22 0,0 1 15</inkml:trace>
  <inkml:trace contextRef="#ctx0" brushRef="#br0" timeOffset="37000.78">4043 5842 0,'0'-42'16,"0"84"-16,0-127 0,0 43 0,0 21 0,0-21 0,0 20 16,0-20-16,0 21 0,21 0 15,0 0-15,0 21 0,0-22 0,22 1 16,-22 21-16,0 0 0,64 0 15,-64 0-15,21 0 16,1 21-16,-22 1 0,0 20 0,0 0 16,-21 1-16,0 41 0,-42 1 15,21-64-15,-22 21 16,1 1-16,0-22 0,-43 64 16,21-43-1,43-21-15,21-42 31,21 21-31,22-42 16,-22 20-16,0 1 16,21 0-16,-20 0 0</inkml:trace>
  <inkml:trace contextRef="#ctx0" brushRef="#br0" timeOffset="37765.86">4953 5017 0,'0'-22'0,"0"44"0,0-65 16,0 22-16,0 42 15,0 22 1,-21-22-16,21 21 16,-21 0-16,21 1 0,0-1 0,-22 22 15,22-1-15,-21 1 0,21-1 16,-21-21-16,21 22 0,0-1 15,0 1-15,0-22 0,0 1 0,0-1 16,0 0-16,0-21 0,0 1 0,0-1 16,21 0-16,0 0 0,1-21 15,-1 0-15,0 0 0,0 0 16,0-21-16,0 0 0,1 21 0,-1-21 16,0-22-16,0 22 0,-21 0 15,21 0-15,0-22 0,1 22 16,-22 0-16,0 0 0,21 0 0,-21 0 15,21-1-15,-21 1 16,0 42 0,0 22 15,21-22-31,-21 0 0,0 0 0,0 0 0,0 22 16,21-22-16,-21 0 0,0 0 0,21 0 15,-21 1-15,22-22 0,-1 21 16,-21 0-16,21-21 0,0 21 0,0-21 15,0 0-15,1 0 0,20 0 16,0 0-16,-21 0 16,22 0-16,-22 0 0,21-21 0,1 0 0,20-22 15,-21 22-15,-20 0 16,20 0-16,-21-21 0,0 20 16,22-20-16,-43 21 0,21-21 15,0-1-15,0 1 0,-21 0 0,0 20 16,0 1-16,0 0 15,-21 21 1,0 0-16,0 21 0,-1 0 0,1 1 16,0-1-16,0 0 0,0 21 15,0 1-15,21-22 0,0 21 16,0-21-16,0 22 0,0-1 0,0-21 16,0 0-16,0 0 0,21 1 0,0-1 15,0 0-15,0 0 0,22-21 16,20 0-1,-42 0-15,0 0 0,43 0 16,-43-21-16,-21 0 0,21 21 16,-21-21-16,21-1 0,-21 1 0,0-21 15,0 0-15</inkml:trace>
  <inkml:trace contextRef="#ctx0" brushRef="#br0" timeOffset="38073.79">5313 5186 0,'-21'21'15,"42"-42"-15,-64 63 0,22-21 0,0-21 0,21 22 16,0-1-16,0 0 16,21-21-1,0 0-15,1 0 0,20 0 16,-21-21-16,0 21 0,0-21 15,1-1-15,-22 1 0,0 0 16,0 0-16,0 0 16,-22 21-16,1 0 15,0 0-15,0 0 0,0 0 0,0 0 16,-1 0-16,1 21 16,0 0-16,21 0 15</inkml:trace>
  <inkml:trace contextRef="#ctx0" brushRef="#br0" timeOffset="39708.25">6667 5821 0,'-21'0'0,"42"0"0,-63 0 16,42-21 0,0 0-16,0-1 15,21 1-15,0 0 0,1 0 0,-1-21 16,21-1-16,-21 1 0,22 0 15,-22-1-15,21 1 0,0-22 16,-20 1-16,20-1 0,0 1 0,1-1 16,-22-20-16,21 20 0,0-84 15,-20 85-15,-1 20 0,-21 1 16,0 0-16,0-1 0,0 22 16,0-21-16,0 21 0,-21-1 0,-1 22 15,1 0-15,0 0 0,0 22 16,0-1-16,-22 0 0,-20 42 15,21-20-15,20-1 0,-20 22 16,21-22-16,-21 43 0,20-22 16,1 1-16,0-1 0,0 22 0,0-22 15,21 1-15,0-1 0,0 1 0,0-1 16,0-20-16,0 20 0,0-21 16,21 1-16,21-22 0,-21 21 0,1-21 15,-1 1-15,21-1 0,-21 0 16,22-21-16,20 0 0,-42 0 0,22 0 15,-1 0-15,0-21 0,1 21 16,-22-21-16,21-22 0,0 22 0,1 0 16,-1-21-16,0-1 0,-20 1 15,20 21-15,-21-22 0,0 1 0,0 21 16,1-21-16,-1 20 0,-21 1 0,0 0 16,0 0-16,0 0 0,-21 21 31,-1 21-31,1 0 15,0 0-15,21 0 0,-21 1 16,21 20-16,0-21 0,0 0 0,-21 22 16,21-22-16,0 0 0,0 21 15,0-21-15,0 1 0,0-1 0,21 0 16,0 0-16,0-21 0,0 0 16,1 0-16,-1 0 0,0 0 15,21 0-15,-21 0 0,1-21 0,20 0 16,-21 0-16,0-1 0,22 1 0,-22 0 15,0-21-15,0 21 0,0-1 16,0 1-16,1 0 0,-22 0 16,0 0-16,0 0 0,21 21 0,-21 21 31,-21-21-15,-1 21-16,22 0 0,-21 0 0,21 0 15,-21 1-15,21-1 0,0 0 16,-21 0-16,21 0 0,0 0 0,-21 1 15,21-1-15,0 0 0,0 0 16,21-42 15,0 0-31,0 21 16,-21-21-16,21-1 0,1 1 0,-1 0 16,0 0-16,-21-21 0,21 20 0,0 1 15,0 21-15,1-21 0,-1 0 16,0 21-16,0 0 15,-21 21 1,0 0-16,0 0 0,0 1 16,0-1-16,0 0 0,0 0 15,0 0-15,0 0 0,0 1 0,21-1 16,-21 0-16,0 0 0,21-21 16,-21 21-16,22-21 0,-1 0 15,0 0-15,0 0 16,0 0-16,0-21 15,1 0-15,-1 0 0,0 0 0,0-1 16,0 1-16,0 0 0,1-21 16,-1 21-16,21-1 0,-21-20 0,0 21 15,1 0-15,20 0 0,-21-1 0,0 22 16,0-21-16,22 21 0,-22 0 16,-21 21 15,0 1-31,0-1 0,0 0 0,0 0 15,0 0-15,0 0 0,0 22 16,0-22-16,0 0 0,0 0 16,0 0-16,0 22 0,0-22 0,0 0 15,0 0-15,21 0 0,0-21 16,0 0-16,1 0 0,-1 0 0,0 0 16,0 0-16,21 0 0,-20 0 15,20-21-15,-21 21 0,21-21 0,1 0 16,-22 0-16,21-22 0,-21 22 15,22 0-15,-22-21 0,0-1 0,0 22 16,0-21-16,1 0 0,-1 20 0,-21-20 16,0 0-16,0 21 0,0-1 15,0 1-15,-21 21 16,-1 0 0,-20 0-16,21 21 0,0 1 0,0-1 15,-1 0-15,1 0 0,21 21 0,0-20 16,-21 20-16,21 0 0,0-21 0,0 22 15,0-22-15,21 0 0,0 21 16,-21-20-16,22-1 0,-1 0 0,0-21 16,42 21-16,-41-21 0,-1 0 15,0 0-15,21 0 0,-21 0 0,1 0 16,41-21 0,-42 0-16,22 21 0,-22-21 0,0-1 15,0-20-15,0 21 0,-21 0 0,0-22 16,21 22-16,-21-21 0,0 0 0,0-1 15</inkml:trace>
  <inkml:trace contextRef="#ctx0" brushRef="#br0" timeOffset="39979.75">8826 4678 0,'-42'0'0,"84"0"0,-105 21 15,42-21-15,0 21 0,42-21 63,0 0-63,-42 0 62,0 0-62,-1 0 0,1 0 16,0 0-16</inkml:trace>
  <inkml:trace contextRef="#ctx0" brushRef="#br0" timeOffset="40235.78">7091 5059 0,'0'0'0,"-64"21"0,22-21 16,21 0-16,-22 21 0,22-21 0,0 0 16,42 0-1,0 0-15,22 0 0,-1 0 16,0 0-16,1 0 0,-1 0 0,22 0 16,-1 0-16,1 0 0,-1 0 15,1-21-15,-1 21 0,1 0 0,-22 0 16,21 0-16,-41-21 0,20 21 15,-21 0-15,0 0 0,0 0 0,-21-21 16,22 21-16</inkml:trace>
  <inkml:trace contextRef="#ctx0" brushRef="#br0" timeOffset="40902.36">14584 4360 0,'0'0'0,"21"-21"0,0-21 0,-21 21 16,0-22-16,21 22 0,-21 0 0,0-21 15,21 21-15,-21-1 0,0 1 0,0 0 16,0 42 0,0 0-16,0 22 15,0-1-15,0 22 0,0-22 0,0 21 16,0 1-16,0-1 0,0 1 0,0 21 16,0-22-16,-21 22 0,21-22 15,-21 1-15,21-1 0,0 1 0,-21-1 16,0-20-16,21-1 0,-21 0 0,21 1 15,-22-22-15,22 0 0,0 0 16,0 0-16,0-42 31,0 0-31,0-21 0,0 20 16,0-20-16</inkml:trace>
  <inkml:trace contextRef="#ctx0" brushRef="#br0" timeOffset="42234.39">14393 4741 0,'0'-84'0,"0"168"15,0-211-15,-21 85 0,21 0 0,0 21 0,0-22 16,0 1-16,21 0 0,0-1 16,1 22-16,20-21 0,-21-1 0,21 22 15,1-21-15,-1 21 0,22 0 16,-1-1-16,-21 22 0,22 0 16,-1 0-16,1 0 0,-1 22 0,-20-1 15,20 21-15,-42-21 0,22 22 16,-43 20-16,0-21 0,0 1 0,0-1 15,-64 43-15,43-43 0,-21 0 16,-22 1-16,22-1 0,-22-21 0,22 22 16,0-22-16,-1 21 0,1-21 15,0-21-15,-1 21 0,22 1 0,-21-22 16,21 0-16,0 0 0,21-22 16,0 1-1,0 0-15,0 0 16,21 21-16,0 0 0,0 0 15,-21 21-15,21 0 0,0 0 0,22 64 16,-43-43 0,21-20-16,-21 20 0,0-21 0,21 21 15,0-20-15,-21 20 0,21-21 0,1 0 16,-22 0-16,21 1 0,0-1 0,0 0 16,0-21-16,22 21 0,-22-21 15,0 0-15,21 0 0,1 0 0,-22 0 16,21 0-16,0-21 0,1 21 0,-22-21 15,21 0-15,1-1 0,-1 1 16,-21 0-16,21 0 0,-20-21 16,20 20-16,-21-20 0,0 0 0,0-1 15,1 1-15,-1-21 0,-21 41 16,21 1-16,-21 0 0,0 0 16,0 42-1,-21-21-15,21 21 16,-21 0-16,-1 22 0,22-22 15,0 21-15,-21-21 0,21 22 0,0-22 16,-21 21-16,21-21 0,0 1 0,0 20 16,0-21-16,0 0 0,21 0 0,0 1 15,1-22-15,-1 21 16,0-21-16,0 21 0,0-21 0,22 0 16,-22 0-16,0 0 0,21 0 0,-21-21 15,1 0-15,-1 21 0,21-22 0,-21 1 16,0 0-16,1-21 0,-1 21 15,0-1-15,0-20 0,0 0 0,0-1 16,-21 22-16,0-21 0,22 21 0,-1 0 16,-21-1-16,0 1 0,0 0 15,0 42 1,0 0 0,-21-21-16,21 43 0,-22-22 0,1 0 15,21 21-15,-21-20 0,21 20 16,-21-21-16,21 0 0,0 22 0,0-22 15,0 0-15,0 0 0,0 21 0,21-42 16,0 22-16,0-1 0,1-21 16,20 0-16,-21 0 0,21 0 0,1 0 15,-1 0-15,0 0 0,1 0 0,-1 0 16,0-21-16,1-1 0,-22 1 0,21 0 16,-21 0-16,22-21 0,-22 20 15,0-20-15,0 0 0,0-1 16,-21 22-16,0-21 0,22 0 0,-22 20 15,0 1-15,0 0 0,0 0 16,0 42 0,-22 0-1,1 0-15,21 1 0,-21 20 0,21-21 16,-21 21-16,21-20 0,0-1 16,0 21-16,0-21 0,0 0 0,0 1 15,-21-1-15,21 0 0,0 0 0,0 0 16,0 0-16,0-42 47,0 0-47,0-21 0,0 21 15,21-1-15,-21-20 0,21 0 16,-21-1-16,21 1 0,0 0 16,1-1-16,-1 1 0,0 0 0,42-1 15,-41 22-15,-1 0 16,21 0-16,0 21 0,-20 0 0,20 0 15,-21 21-15,21 0 0,-20 0 0,20 1 16,-21-1-16,0 21 0,0-21 0,-21 22 16,0-1-16,0 0 0,0 1 0,0-22 15,0 21-15,0-21 0,-21 22 16,0-22-16,0 21 16,0-21-16,0 0 0,21 1 0,-22-22 15,22 21-15,-21-21 16,21-21-1,0-1 1,0 1-16,0-21 0</inkml:trace>
  <inkml:trace contextRef="#ctx0" brushRef="#br0" timeOffset="43891.81">17801 5165 0,'0'0'0,"0"21"16,-21-21-16,0 0 0,21-21 31,0 0-31,21-1 16,0 1-16,0 0 0,0-21 0,1 21 15,-1-22-15,0-20 0,0 20 16,21-20-16,-20-1 0,20 1 0,-21-1 16,21 1-16,-20-22 0,-1 22 15,0-22-15,21 0 0,-42 22 0,21-22 0,-21 22 16,22 20-16,-22-20 0,0 21 16,0-1-16,0 22 0,0-21 15,-22 21-15,1 21 0,0 0 16,0 0-16,0 0 0,0 21 0,-1 0 15,1 0-15,0 21 0,0 1 16,0 20-16,0 1 0,-1-1 0,1 22 16,0-22-16,0 22 0,21-21 0,-21 20 15,0-20-15,21-1 0,0 22 16,0-22-16,0 1 0,0-22 0,0 22 16,21-22-16,0 22 0,0-22 15,0-21-15,0 21 0,1-20 0,-1-1 16,0 0-16,21-21 0,-21 0 15,22 0-15,-22 0 0,21 0 0,1 0 16,-22-21-16,21 21 0,-21-21 0,22-1 16,-1-20-16,-21 21 0,21 0 15,-20-22-15,-1 1 0,0 0 0,0-1 16,0 1-16,0 21 0,-21-21 0,0 20 16,0 1-16,0 0 0,0 0 0,-21 21 31,0 21-31,0 0 0,21 0 15,0 1-15,-21 20 0,21-21 16,-21 0-16,21 22 0,0-22 16,0 0-16,0 21 0,0-21 0,0 1 15,21-1-15,0 0 0,0 0 0,0-21 16,0 21-16,1-21 0,-1 0 0,0 0 16,0 0-16,0 0 0,0 0 15,22 0-15,-22 0 0,21-42 16,-21 21-16,1 0 0,-1-1 0,-21-20 15,21 0-15,0 21 0,-21-22 16,21 1-16,-21 21 0,0-22 16,0 22-16,0 0 0,0 0 0,0 0 15,0 42 1,0 0-16,-21-21 16,21 42-16,0-20 0,0-1 0,-21 0 15,21 21-15,0-21 0,-21 22 0,21-22 16,0 0-16,0 0 0,0 0 15,0 22-15,0-22 0,0 0 16,0 0-16,0 0 16,0-42 15,0 0-31,0 0 0,0 0 16,21 0-16,0-1 0,-21-20 0,21 21 0,0-21 15,-21-1-15,22 22 0,-1-21 16,0 21-16,0-22 0,-21 22 15,21 0-15,0 0 0,1 21 0,-22-21 16,21 21-16,0 0 0,-21 21 16,21 0-16,0 0 15,-21 0-15,21 0 0,-21 22 0,0-22 16,0 21-16,0 1 0,0-22 0,22 21 16,-22 0-16,0-20 0,0-1 0,0 0 15,0 0-15,0 0 0,0 0 16,0 1-16,21-22 15,0-22 1,0 22 0,0-21-16,-21 0 0,21 0 15,1 0-15,-1-22 0,0 22 0,0-21 16,0 21-16,22-22 0,-22 1 0,0 0 16,0 21-16,0-22 0,0 22 15,1 0-15,-1 0 0,0 21 16,0-21-16,0 21 0,0 0 0,1 0 15,-1 0-15,-21 21 16,21 0-16,-21 0 0,0 0 16,0 22-16,0-22 0,0 0 0,0 21 15,0-21-15,0 22 0,0-22 16,0 21-16,0-21 0,0 1 0,0-1 16,0 0-16,0 0 0,0 0 15,0 0-15,0 1 0,21-22 16,0 0-16,0 0 0,1 0 15,-1 0-15,0 0 0,21 0 16,-21 0-16,1-22 0,20 1 0,-21 0 16,0 0-16,22 0 0,-1 0 15,-21-22-15,21 22 0,-20-21 0,20-1 16,-21 22-16,21-21 0,-20 21 16,-1-22-16,0 22 0,0 0 0,-21 0 15,0 0-15,21 21 0,-21-21 16,0-1-16,-42 22 15,21 0 1,0 22-16,-22-1 0,22 0 0,0 0 16,0 21-16,0-20 0,-22 62 15,43-63-15,0 22 0,0-1 0,0-21 16,0 22-16,0-22 0,0 0 16,0 0-16,21 0 0,1 0 0,-1 1 15,0-22-15,0 0 0,21 21 0,-20-21 16,-1 0-16,21 0 0,-21 0 15,22 0-15,-22-21 0,21 21 16,-21-22-16,0 1 0,22 0 0,-22 0 16,0 0-16,-21-22 0,0 22 0,0-21 15,0 0-15,0-1 0,0 1 0</inkml:trace>
  <inkml:trace contextRef="#ctx0" brushRef="#br0" timeOffset="44219.77">19473 3958 0,'-21'0'16,"42"0"-16,-63 0 0,21 0 0,0 0 0,-1 0 15,1 0-15,42 0 31,1 0-31,-1-21 16,0 21-16,0-21 16,-42 21 15,0 0-31,21 21 47,-21 0-32,-1-21-15</inkml:trace>
  <inkml:trace contextRef="#ctx0" brushRef="#br0" timeOffset="44556.15">17865 4339 0,'21'0'16,"0"0"-16,21 0 16,1 0-16,-1 0 0,0 0 15,1 0-15,-1 0 0,21 0 0,1 0 16,-22 0-16,1 0 0,20 0 0,-21 0 15,-20-21-15,20 21 0,-21 0 16,0 0-16,0 0 0,1 0 78</inkml:trace>
  <inkml:trace contextRef="#ctx0" brushRef="#br0" timeOffset="46336.11">783 7599 0,'0'0'0,"-21"0"16,0 0 0,0 0-16,-1 0 0,1 0 15,0 0-15,0 0 0,0 0 16,0 0-16,-1 0 0,-20 0 0,21 0 15,0 0-15,0 0 16,-1 0-16,65 0 31,-22 0-31,21 0 16,-21 0-16,43 0 0,-22 0 16,1 0-16,-1 0 0,21 0 0,-20-21 15,20 21-15,-20-21 0,20 21 16,1 0-16,-22 0 0,21-22 15,1 22-15,-22 0 0,22 0 16,-22 0-16,0-21 0,1 21 0,-1 0 16,-21 0-16,0 0 0,1 0 15,-44 0 17,1 0-17,0 0-15,0 0 0,0 0 16,0 0-16,-1 21 15,1-21-15</inkml:trace>
  <inkml:trace contextRef="#ctx0" brushRef="#br0" timeOffset="46723.92">466 7684 0,'0'0'16,"-64"0"0,43 0-16,42 0 31,0 0-31,0 0 0,22 0 16,-1 0-16,0 0 0,1 0 15,-1 0-15,0 0 0,22 0 0,-22 0 16,22 0-16,-1 0 0,1 0 15,-22 0-15,22 0 0,-1 0 0,1 0 16,-1 0-16,-21-22 0,22 22 16,-22 0-16,1 0 0,-22 0 0,0 0 15,0 0-15,0 0 0,0-21 16,1 21-16,-44-21 47,1 21-32,21-21-15,-21 0 16</inkml:trace>
  <inkml:trace contextRef="#ctx0" brushRef="#br0" timeOffset="47193.55">1503 7133 0,'-21'0'0,"-1"0"16,1 0 0,21 21-1,0 1 1,0-1-16,21 0 0,1-21 16,-1 21-16,0 0 0,0 0 15,21-21-15,-20 22 0,20-22 0,-21 21 16,21-21-16,-20 0 0,20 21 0,-21-21 15,21 21-15,-20-21 16,-1 21-16,0-21 0,0 0 0,0 21 16,-21 1-16,21-22 15,-21 21-15,0 0 0,0 0 0,-21 0 16,0 0-16,0 1 16,0-1-16,-22 0 0,22 0 15,-21 21-15,0-20 0,-1-1 0,1 21 16,-22-21-16,22 22 0,0-22 15,21 0-15,-22 21 0,22-21 0,0 1 16,0-1-16,0 0 0,-1 0 16,22 0-16,-21-21 0,21 21 0,0 1 15,0-1 1,21-21 0,1 0-16,-1 0 15,-21-21-15,21 21 0,0-22 16</inkml:trace>
  <inkml:trace contextRef="#ctx0" brushRef="#br0" timeOffset="58767.86">3831 7451 0,'0'0'0,"0"-21"15,21 21 1,-21-22 0,0 1-1,0 0 1,0 0 0,0 0-1,0 0-15,0-1 16,0 1-16,0 0 15,0 0-15,0 0 16,0 0-16,0-1 16,0 1-1,0 0 17,-21 21-1,21 21-31,0 0 0,0 1 15,0-1-15,-21 0 0,21 21 0,-21 1 16,21-1-16,0 0 0,0 22 16,-21-22-16,21 0 0,-22 1 0,22-1 15,0 0-15,-21 1 0,21-1 16,0 0-16,0 1 0,0-22 0,0 0 16,0 21-16,0-20 0,0-1 15,0 0-15,0 0 0,0 0 16,0 0-1,0-42 17,0 0-32,0 0 15,0 0-15,0 0 0</inkml:trace>
  <inkml:trace contextRef="#ctx0" brushRef="#br0" timeOffset="59316.35">3577 7345 0,'0'-21'0,"0"42"0,-21-63 15,21 20-15,-21 22 0,21-21 16,0 0-1,0 0-15,0 0 0,21 21 16,0-21-16,0 21 0,0-22 16,1 22-16,-1 0 0,21 0 15,-21-21-15,22 21 0,-1 0 16,0 0-16,1 0 0,-1 0 0,0 0 16,1 21-16,-1 1 0,-21-1 0,21 0 15,1 0-15,-1 0 0,-21 0 16,22 22-16,-22-22 0,0 0 15,0 21-15,0-20 0,0 20 0,-21-21 16,0 21-16,0-20 0,0 20 0,0-21 16,0 21-16,-21-20 0,0-1 0,-21 21 15,21-21-15,-22 0 0,1 22 16,0-22-16,-1 0 0,1 21 16,0-20-16,-1-1 0,22 0 0,-21 0 15,-1 0-15,22-21 0,-21 21 16,21 1-16,0-22 0,-1 0 0,1 21 15,0-21-15,21-21 79,-21-1-64,21 1-15</inkml:trace>
  <inkml:trace contextRef="#ctx0" brushRef="#br0" timeOffset="60771.92">5694 7514 0,'21'0'31,"0"0"-16,0-21-15,0 21 16,-21-21 0,0 0-16,22 21 15,-22-21 1,0-1 0,-22 1 15,22 0-16,0 0-15,0 0 16,0 0-16,0-1 0,0 1 16,0 0-16,0 0 0,0 0 15,0 0-15,0-1 0,0 1 16,0 0-16,-21 21 16,21-21-16,-21 21 15,0 0-15,21 21 16,0 0-16,-21 22 15,21-22-15,-21 21 0,21 0 0,-22 1 16,22 20-16,0-20 0,-21-1 0,0 21 16,21-20-16,0-1 0,-21 22 15,21-22-15,-21 0 0,21-21 0,0 22 16,0-22-16,0 21 0,0-21 0,0 1 16,0-1-1,0 0-15,0-42 31,0 0-31,0-1 16,0 1-16,0 0 0,0 0 0,0 0 16,0 0-16,0-22 0,21 22 0,0-21 15,-21 21-15,21-1 0,0-20 0,1 21 16,-1 0-16,0 21 0,0-21 16,0-1-16,0 22 0,1 0 0,-1 0 15,0 0-15,0 22 0,0-1 16,0-21-16,1 21 0,-1 0 0,0 0 15,-21 0-15,0 1 0,0-1 16,0 0-16,0 0 0,0 0 0,0 0 16,0 1-16,-21-1 0,0-21 15,-22 21-15,22 0 0,0-21 0,0 0 16,-22 0-16,22 0 0,-21 0 0,21 0 16,0 0-16,-1 0 0,1 0 15,0 0-15,0 0 16,42 0 15,0 0-31,22 21 0,-22-21 16,0 21-16,21-21 0,-21 0 15,1 0-15,20 0 0,-21 0 0,21 0 16,-20 0-16,20 0 0,-21 0 16,21-21-16,-20 0 0,20 21 0,0-21 15,-21 0-15,22 0 0,-22-1 0,0 1 16,0 0-16,22 0 0,-22 0 15,0 0-15,0-22 0,-21 22 0,21-21 16,0 21-16,-21-22 0,22 22 0,-22 0 16,0 0-16,0 42 31,0 0-31,-22 0 0,22 22 16,0-22-16,-21 0 0,21 0 15,-21 0-15,21 22 0,-21-22 16,21 0-16,0 0 0,0 0 15,0 0-15,0 1 16,0-44 15,21 1-31,0 0 0,-21 0 16</inkml:trace>
  <inkml:trace contextRef="#ctx0" brushRef="#br0" timeOffset="61072.51">6456 7218 0,'-21'0'0,"-1"0"16,22 21-1,0 0-15,22 0 32,-1-21-32,0 0 0,0 0 15,0 0-15,0 0 0,1-21 0,-22 0 16,0 0-16,0 0 15,0 0-15,-22-1 16,1 1-16,0 21 0,0 0 0,0 0 16,0 0-16,-1 0 0,1 0 15,0 21-15,0 1 16,21-1-16,0 0 0,0 0 16,0 0-16,0 0 0,0 1 15,0-1-15,0 0 0,21 0 0,0 0 16,0-21-16</inkml:trace>
  <inkml:trace contextRef="#ctx0" brushRef="#br0" timeOffset="62471.92">6900 7430 0,'0'21'0,"0"0"15,0 0-15,0 0 16,0 0-16,-21 1 0,21-1 15,-21-21-15,21 21 0,0 0 0,0 0 16,-21 0-16,21 1 0,-21 20 16,21-21-16,0 0 15,0 0-15,0-42 47,0 0-47,0 0 16,0 0-16,0 0 0,21-1 0,0-20 15,-21 21-15,21 0 0,0 0 16,0-1-16,-21 1 0,22 0 16,-1 0-16,0 21 0,0 0 0,0 0 15,0 0-15,1 21 16,-22 0 0,21 0-16,-21 1 0,21-1 0,-21 0 15,21-21-15,-21 21 0,21 0 0,0 0 16,-21 1-16,22-22 0,-1 21 15,0-21-15,0 21 0,0-21 16,0 0-16,1 0 0,-1 0 16,0 0-16,0-21 15,-21 0-15,21 21 16,0-22-16,-21 1 0,22 0 0,-1 0 16,0-21-16,-21 20 0,21-20 0,0 21 15,0-21-15,22 20 0,-22 1 16,0 0-16,21 0 0,-20 0 0,-1 0 15,0 21-15,21 0 0,-21 0 0,1 0 16,-1 21-16,0 0 16,0 0-16,-21 0 15,0 0-15,0 1 0,0-1 0,0 0 0,21 0 16,-21 0-16,0 0 16,21-21-1,-21-21 16,0 0-15,0 0-16,0 0 0,0 0 16,0-1-16,0 1 0,0 0 0,-21 0 15,0 0-15,0 21 0,21-21 16,-21 21-16,0 0 0,-1 0 0,1 0 16,0 0-16,0 0 0,-21 0 0,20 21 15,1 0-15,0 0 0,-21 0 16,21 0-16,-1 1 0,1-1 15,0 21-15,0-21 0,21 22 0,0-22 16,0 21-16,0 0 16,0-20-16,0-1 0,0 0 0,0 0 15,21 0-15,0-21 0,0 0 16,-21 21-16,22-21 0,-1 0 0,0 0 16,0 0-16,21 0 0,-20 0 15,-1 0-15,0 0 0,0-21 0,0 21 16,22-21-16,-22 0 0,0 0 0,0 0 15,0-1-15,0-20 0,1 21 16,-1-21-16,0 20 0,-21-20 0,21-21 16,0 20-16,0 1 0,1-22 15,-1 22-15,-21-21 0,21 20 0,0 1 16,-21 0-16,21-1 0,-21 1 16,0 21-16,0-22 0,0 22 0,0 0 15,0 0-15,-21 21 16,0 0-1,0 21-15,0-21 0,-1 21 16,22 0-16,-21 1 0,0-1 16,21 0-16,0 21 0,-21 1 0,0-22 15,0 21-15,21 0 0,-22 64 16,22-63-16,-21-1 0,21 0 0,-21 1 16,21-1-16,0 0 0,0-21 15,0 22-15,0-22 0,0 0 16,21 0-16,0 0 0,1 1 0,-1-1 15,0-21-15,0 0 0,0 21 16,0-21-16,22 0 0,-22 0 0,0 0 16,21 0-16,-20 0 0,-1-21 15,0 21-15,0-21 0,43-22 0,-64 22 16,21 0-16,0 0 0,0 0 16,-21-22-16,21 22 0,-21 0 15,21 0-15,-21 0 0,0-1 0,0 1 0,0 0 16,0 42 15,0 0-31,0 1 0,-21-1 16,21 0-16,0 21 0,0-21 15,-21 1-15,21-1 0,0 0 0,0 0 16,0 0-16,0 0 16,21-21-16,0 0 15,1 0 1,-1 0-16,0 0 15,0-21-15,0 0 0,-21 0 0</inkml:trace>
  <inkml:trace contextRef="#ctx0" brushRef="#br0" timeOffset="62772.36">8530 7091 0,'0'0'16,"-21"0"-16,0 0 0,0 0 15,21 21-15,0 0 16,21-21 0,0 0-1,0 0-15,0 0 16,-21-21-16,0 0 16,0 0-1,-21 21 1,0 0-16,0 0 15,0 0-15,21 21 16,-22-21-16,22 21 0,-21 0 0,21 0 16,0 1-16,0-1 15,0 0-15,0 0 0,21-21 16</inkml:trace>
  <inkml:trace contextRef="#ctx0" brushRef="#br0" timeOffset="64125.69">8953 7324 0,'-21'0'0,"0"0"16,21 21-16,0 0 16,-21-21-16,21 21 0,-21 0 0,0 1 15,21-1-15,0 0 0,0 0 16,0 0-16,-22 0 0,22 1 15,0-1-15,0 0 0,0 0 16,22-42 47,-22 0-63,0 0 0,21-1 0,0 1 15,-21 0-15,21 0 0,0 0 16,-21-22-16,21 22 0,1 0 0,-1 0 15,0-21-15,0 20 0,0 22 16,-21-21-16,21 21 16,1 21-1,-22 1-15,0-1 0,21 0 16,-21 0-16,21 0 0,0 0 16,-21 1-16,0-1 0,21 0 15,0 0-15,-21 0 0,22 0 0,-1 1 16,0-1-16,0-21 15,0 0-15,0 0 16,1 0-16,-1 0 16,0 0-16,-21-21 0,21 21 0,0-22 15,-21 1-15,21 0 0,1 0 0,-1 0 16,0-22-16,0 22 0,0-21 16,0 21-16,22 0 0,-22-22 15,0 22-15,0 0 0,0 0 0,1 21 0,-1 0 16,0-21-16,0 21 15,0 21-15,-21 0 16,0 0-16,0 0 16,0 0-16,0 1 0,0-1 0,0 0 15,0 0-15,0-42 63,0 0-48,0 0-15,0-1 0,0 1 16,0 0-16,0 0 0,-21 0 16,0 21-16,21-21 0,-21 21 15,0 0-15,-1 0 0,1 0 16,0 0-16,0 21 0,0 0 0,-22 21 16,22-21-16,0 1 0,0-1 15,0 21-15,0-21 0,-1 0 16,1 22-16,21-22 0,0 0 15,0 0-15,-21 0 0,21 1 0,0-1 0,0 0 16,0 0-16,0 0 0,21-21 16,0 21-16,1-21 0,-1 0 15,0 0-15,0 0 0,0 0 0,22 0 16,-22 0-16,0-21 0,0 21 0,0-21 16,0 0-16,1 21 0,-1-21 15,0 0-15,-21-22 0,21 22 16,0 0-16,0 0 0,-21-22 0,0 22 15,22 0-15,-22 0 0,21 21 0,-21-21 16,0 0-16,0-1 16,0 44 15,0-1-31,0 0 16,0 0-16,-21 0 0,-1 22 0,22-22 15,-21 21-15,21-21 0,0 22 0,-21-1 16,0 0-16,21 1 0,-21-22 0,21 42 15,-21-20-15,21-1 16,-22 21-16,1-20 0,21 20 0,0-20 16,0 20-16,-21 1 0,21-1 0,-21-21 15,21 22-15,0-22 0,0 22 0,0-22 16,0 22-16,-21-22 0,21 21 0,0-20 16,0-1-16,0 22 0,0-22 15,0 0-15,-21 43 0,21-64 16,0 0-16,0 22 0,0-22 15,-22 0-15,1-21 16,0 0-16,21-21 0,0 0 16,0-22-16,-21 22 15,0-21-15,21-1 0,0-20 0,0 21 16,0-22-16,0 1 0,0-1 0,0 1 16,0-1-16,0-21 0,21 22 0,0-22 15,0 1-15,22-1 0,-22 0 0,21 22 16,0-1-16,1 1 0,-1-1 15,22 1-15,-22 20 0,0 1 16,1 0-16,20 21 0,-21-1 0,-20 1 16,41-21-16,-21 21 0</inkml:trace>
  <inkml:trace contextRef="#ctx0" brushRef="#br0" timeOffset="66207.8">2857 8827 0,'0'0'16,"0"-22"-16,0-20 0,0 21 0,0 0 15,0 0-15,0-1 0,0 44 31,0 20-31,0-21 0,-21 43 16,0-22-16,21 21 0,-21 1 16,0-1-16,0 1 0,-22-22 0,22 22 15,0-1-15,-21-20 0,20-1 0,-20 0 16,21-21-16,-21 22 0,20-22 16,1 0-16,0 0 0,0-21 15,21-21 1,0 0-16,0 0 15,21 0-15,0-1 0,-21-20 16,21 21-16,1 0 0,-1 0 0,-21-22 16,21 22-16,0 0 0,-21 0 15,21 21-15,0 0 16,1 21 0,-1 0-16,-21 0 0,21 0 15,64 85 1,-64-85-16,0 1 15,0-1-15,0 0 0,0 0 0,1-21 16,20 0-16,-21 0 0,0 0 0,22 0 16,-1 0-16,-21 0 0,21-21 15,1 21-15,-1-21 0,0 0 0,-20-1 16,20-20-16,-21 21 16,21-21-16,-20 20 0,-1-20 0,-21 0 15,0-22-15,21 22 0,-21-22 0,0 22 16,0-21-16,0-1 0,0 22 15,-21-22-15,0 22 0,-1 0 0,1-1 16,-21 22-16,21-21 0,0 21 16,-22-1-16,22 22 0,-21 0 0,21 0 15,-22 0-15,22 0 0,-21 0 16,-1 22-16,22-1 0,-21 0 0,0 64 16,-1-43-16,22 21 0,21-20 15,0 20-15,-21 1 0,21-22 16,0 22-16,0-1 0,0-21 0,21 1 15,0 20-15,0-20 16,1-22-16,20 21 0,0-21 0,-21 22 16,22-22-16,20 0 0,-20-21 15,20 0-15,-21 0 0,22 0 0,-1 0 16,1 0-16,-1 0 0,1-21 0,-1 0 16,1 21-16,-22-22 0,1 1 15,-1 0-15,0 0 0,-21-21 0,1 20 16,-1 1-16,-21 0 0,0 0 15,0 0-15,0-22 0,0 22 0,0 0 16,0 0-16,-21 0 16,-1 21-16,1 0 0,0 0 15,0 0-15,0 21 16,0 0-16,-1 0 0,1 0 0,21 1 16,-21-1-16,21 0 0,0 21 15,0-21-15,0 1 0,0-1 0,0 21 16,0-21-16,21-21 0,0 21 0,1 1 15,-1-1-15,21-21 0,-21 0 16,22 0-16,-1 0 0,0 0 0,-21 0 16,22 0-16,-1 0 0,0-21 15,1 21-15,-1-22 0,0 1 16,1 0-16,-1 0 0,-21 0 0,22 0 16,-22-22-16,0 22 0,0-21 15,0-1-15,0 1 0,22-43 16,-22 43-16,-21 0 0,0 21 0,21-22 15,-21 1-15,0 21 0,0 0 16,0-22-16,0 22 0,0 0 16,-21 21-1,21 21-15,0 0 16,-21 22-16,0-1 0,21 0 0,-22 22 16,22-22-16,0 22 0,-21-22 15,0 21-15,21 1 0,-21-22 0,21 22 16,0-1-16,0 1 0,-21-1 0,21 1 15,0-1-15,0 1 16,0-1-16,0-20 0,0 20 0,0 1 16,0-22-16,0 21 0,0-20 0,0 20 15,0-20-15,0-1 0,0 0 0,0 1 16,0-1-16,0-21 0,0 21 16,0-20-16,21-22 0,0 21 0,0-21 15,0 0-15,1 0 0,20 0 0,-21-21 16,21-1-16,-20 1 0,20 0 15,0 0-15,-21-21 0,22-1 16,-1 22-16,-21-21 0,0-1 0,22-41 16,-43 41-16,0 1 0,0-21 15,0 20-15,0 1 0,-21-22 16,-22 22-16,22-21 0,-21 20 0,-1 1 16,1 21-16,0-22 0,21 22 15,-22 0-15,1 0 0,0 21 0,20-21 16,1 21-16,0 0 0,0 0 15,21-21 1,21 21 0,0 0-16,0 0 0,22 0 0,-22-22 15,0 22-15,21 0 0,-20 0 16,-1-21-16,63 0 16,-62 21-16,-1-21 0,0 21 15,0 0-15,-21-21 0,0 0 16,21-1-16,-21 1 15</inkml:trace>
  <inkml:trace contextRef="#ctx0" brushRef="#br0" timeOffset="66767.75">5143 8636 0,'0'0'0,"0"-21"16,-21 21 15,0 0-31,21 21 0,-21 0 16,21 0-16,-21-21 0,21 22 15,-21-1-15,21 21 0,0-21 0,0 0 16,-22 22-16,22-22 0,0 0 0,-21 0 15,21 22-15,0-22 0,0 0 16,-21 0-16,21 0 0,0-42 47,0 0-47,0 0 16,0 0-16,0-1 0,21 1 15,-21 0-15,21-21 0,1 21 0,-22-22 16,21 22-16,0-21 0,0 21 0,0-22 15,0 22-15,1 0 0,-1 0 16,0 21-16,0-21 0,0 21 0,0 0 16,1 0-16,-1 21 15,-21 0-15,21 0 16,-21 0-16,0 0 0,0 22 0,0-22 16,0 21-16,0-21 0,0 1 0,0 20 15,0 0 1,0-21-16,0 1 0,0-1 0,0 0 15,0 0-15,21-21 47,0 0-47</inkml:trace>
  <inkml:trace contextRef="#ctx0" brushRef="#br0" timeOffset="68852.56">6689 9398 0,'21'0'15,"0"0"-15,0 0 16,0 0-1,0 0-15,-21-21 0,22 21 16,-1-21-16,0 0 0,0-1 16,0 1-16,-21 0 0,0 0 15,0 0-15,0 0 0,0-1 0,0-20 16,0 21-16,0 0 0,-21 0 16,0-1-16,0 1 0,0 0 15,-1 21-15,1 0 0,0 0 0,-21 0 16,21 0-16,-22 21 0,22 0 15,-21 1-15,21-1 0,-22 0 0,22 21 16,0 1-16,-21-22 0,20 21 0,1 0 16,21-20-16,0 20 0,0-21 15,0 0-15,0 22 0,0-22 0,0 0 16,0 0-16,21-21 0,1 21 0,-1-21 16,0 0-16,0 0 0,0 0 15,0 0-15,22-21 0,-22 21 0,21-21 16,-21 0-16,1 0 0,20 21 0,-21-22 15,0 1-15,22-21 0,-22 21 16,0 0-16,0-1 0,-21-20 16,21 21-16,-21-21 0,21 20 0,-21-20 15,0 21-15,0-21 0,0 20 16,0 1-16,0 0 0,22 21 16,-22 21-1,0 0-15,21 22 16,-21-22-16,0 0 0,0 21 15,0-20-15,0 20 0,21 0 0,0 1 16,-21-22-16,0 0 0,21 0 16,0 0-16,1 0 0,-1 1 15,0-22-15,0 0 0,0 0 16,0 0-16,1 0 0,-1-22 16,21 1-16,-21 21 0,0-21 15,1 0-15,-1-21 0,0 20 0,0 1 16,0-21-16,-21 0 0,21-1 0,1 1 15,-1-22-15,-21 22 0,21-21 16,-21-1-16,0 22 0,21-1 0,-21 1 16,0 0-16,0 21 0,0-1 0,0 1 15,0 0-15,0 0 0,0 42 32,0 0-32,0 0 0,0 22 0,0-1 15,0 0-15,0 1 16,0-1-16,0 22 0,-21-22 0,21 0 15,0 1-15,0-1 0,0 0 0,0 1 16,0-1-16,0-21 0,0 0 16,0 0-16,21 1 0,-21-1 0,21 0 15,0 0-15,1-21 0,-1 0 16,0 0-16,0 0 0,0 0 0,0 0 16,1 0-16,20-21 0,-21 21 15,0-21-15,0 0 0,1 21 0,-1-22 16,-21 1-16,0 0 0,21 0 15,-21 0-15,0 0 0,0-22 0,-21 22 16</inkml:trace>
  <inkml:trace contextRef="#ctx0" brushRef="#br0" timeOffset="69021.25">7387 8954 0,'0'21'15,"0"0"1,21-21-16,0 0 15,1 21-15,-1-21 0,0 0 0,0 0 16,21 0-16,-20 0 0,20 0 16,0 0-16,1 0 0,-1-21 0,21 0 15,-20 21-15,-1-21 0,22-1 16</inkml:trace>
  <inkml:trace contextRef="#ctx0" brushRef="#br0" timeOffset="69317.24">8996 8509 0,'0'-21'0,"0"42"0,0-63 15,0 21-15,0-1 0,-21 22 0,-1-21 16,1 21-16,21 21 16,-21 1-16,21-1 15,-21 21-15,21-21 0,-21 22 16,21 20-16,0-21 0,0 22 0,0-22 15,0 22-15,0-22 0,0 64 16,-21-64-16,21 1 16,-22-1-16,22 0 0,-21-21 0,21 1 0,0-1 15,0 0-15,-21 0 0,21 0 0,21-42 32,0 0-17,1 0-15,-1 0 0,0-22 0</inkml:trace>
  <inkml:trace contextRef="#ctx0" brushRef="#br0" timeOffset="69972.52">9229 8509 0,'21'-21'0,"-42"42"0,42-63 0,-21 21 0,0 42 32,0 0-32,0 0 0,0 21 15,0 1-15,-21-1 0,21 0 16,-22 1-16,22-1 0,0 22 0,0-22 0,-21 0 15,21 22-15,0-22 16,0-21-16,0 22 0,0-1 0,-21-21 16,21 0-16,0 0 0,0 1 0,0-1 15,21-42 17,0-1-32,-21 1 0,22 0 15,-1 0-15,0 0 0,-21-22 0,21 22 16,0 0-16,-21 0 0,0 0 15,21 21-15,-21-21 0,22 21 0,-22 21 32,21 0-32,-21 0 15,0 0-15,0 0 0,21 1 0,-21-1 16,0 0-16,21 0 16,0 0-16,0-21 0,1 21 0,-1 1 15,0-22-15,0 0 0,0 0 16,0 0-16,1 0 0,20 0 0,-21 0 15,21 0-15,1 0 0,-1-22 0,0 1 16,-20 0-16,20 0 0,0 0 16,1 0-16,-22-1 0,0 1 15,0-21-15,0 0 0,0 20 0,-21-62 16,0 63-16,-21 21 16,0 0-1,0 21-15,0-21 0,0 21 0,-1 0 16,1 21-16,21-20 0,0-1 15,-21 21-15,21-21 0,0 0 16,0 22-16,0-22 0,0 0 0,0 0 16,21-21-16,0 21 0,1 1 0,-1-22 15,0 0-15,0 0 0,0 0 0,22 0 16,-22 0-16,21 0 0,-21 0 16,0 0-16,22 0 0,-22-22 0,0 1 15,0 21-15,0-21 0,1 0 0,-22 0 16,21 0-16,-21-1 0,0 1 15,0-21-15,0 21 0,-43 0 0</inkml:trace>
  <inkml:trace contextRef="#ctx0" brushRef="#br0" timeOffset="70201.6">8699 8700 0,'-42'0'0,"84"0"0,-126 21 16,41-21-16,22 0 0,0 0 0,21 21 15,21-21 1,22 0-16,-22 0 16,0 0-16,21 0 0,1 0 0,-1 0 15,0 0-15,1 0 0,-1-21 0,0 21 16,1 0-16,-1 0 0,-21-21 16,21 21-16,-20 0 0,-1 0 15,0 0-15,-21-22 0</inkml:trace>
  <inkml:trace contextRef="#ctx0" brushRef="#br0" timeOffset="71920.41">1058 10372 0,'0'0'0,"0"-21"16,0-1-16,0 1 0,0 0 0,0 0 15,0 0-15,0 0 0,-21-1 16,0 1-16,0 21 0,0 0 15,-1 0-15,1 0 0,0 0 16,-21 0-16,21 0 0,-22 21 0,1 1 16,0 20-16,-1-21 0,1 21 15,0 22-15,-1-22 0,22 22 0,-21-1 16,21 1-16,-1-22 0,22 22 16,0-1-16,0 1 0,0-1 0,0-21 15,22 22-15,-22-22 0,21 1 16,0-1-16,21 0 0,-21-21 0,22 1 15,-22-1-15,21 0 16,1-21-16,-1 0 0,-21 0 0,21 0 16,1-21-16,-1 0 0,0-1 15,1 1-15,-1-21 0,0 21 0,1-22 16,-1 22-16,0-21 0,-20 21 16,-1-22-16,0 1 0,0 21 0,0-21 15,-21 20-15,0 1 0,0 0 16,0 0-16,-21 21 15,0 0 1,0 21-16,21 0 0,-21 22 16,21-22-16,0 0 15,0 21-15,0-21 0,0 22 0,0-22 16,0 0-16,0 21 0,0-20 16,21-1-16,0 0 0,0 0 0,21-21 15,-20 0-15,-1 0 0,21 0 16,0 0-16,-20 0 0,20-21 0,0 0 15,1 21-15,-1-21 0,0-22 0,1 22 16,-22 0-16,21 0 0,-21-22 16,0 22-16,-21-21 0,0 21 0,0-22 15,0 22-15,-21-21 0,0 0 16,0 20-16,-21 1 0,-1 0 16,1 0-16,0 0 0,-1 21 15,1 0-15,-22 0 0,22 0 0,21 21 16,-21 0-16,20 0 0,1 0 15,0 22-15,21-1 0,0-21 0,0 22 16,0-22-16,0 21 0,21-21 16,22 0-16,-22 1 0,63 20 15,-41-42-15,-1 0 0,0 0 16,1 0-16,-1 0 0,0 0 0,1 0 16,-1 0-16,0-21 0,1 0 0,-1-1 15,-21 1-15,22 21 0,-22-21 16,0 0-16,0 0 0,0 0 0,-21-1 15,0 1-15,0 0 0,0 0 16,21 21 15,-21 21-31,0 0 0,0 0 0,0 1 16,0-1-16,0 21 0,0-21 0,0 0 16,0 1-16,0-1 0,0 0 15,0 0-15,0 0 0,0 0 0,0 1 16,0-44 31,22 1-47,-1 0 0,-21 0 15,0 0-15,0-22 0,21 22 16,-21 0-16,21-21 0,0 21 16,-21-1-16,21 1 0,1 0 0,-1 0 15,0 0-15,0 21 0,0 0 16,22 0-16,-22 0 0,0 0 0,21 0 15,-21 21-15,1 0 0,-1 0 0,0 0 16,-21 1-16,0-1 0,21 0 16,-21 21-16,21-21 0,-21 1 0,0-1 15,0 21-15,0-21 16,0 0-16,0-42 47,0 0-47,0 0 15,0 0-15,0 0 0,21-1 16,-21 1-16,22-21 0,-1 21 0,0-22 16,0 22-16,0-21 0,0 21 15,1 0-15,-1-1 0,0 22 16,0 0-16,21 0 0,-20 0 0,-1 0 0,0 0 16,0 22-16,0-1 0,0 0 0,-21 0 15,0 21-15,22-20 0,-22-1 16,0 21-16,21-21 0,-21 0 0,0 22 15,0-22-15,0 0 0,0 0 16,0 0-16,0 1 0,0-1 16,0 0-16,0 0 0,0 0 15,0-42 1,21 0 0,0 0-16</inkml:trace>
  <inkml:trace contextRef="#ctx0" brushRef="#br0" timeOffset="72204.38">3260 10689 0,'21'-21'0,"-42"42"0,42-63 16,-21 21-16,0 42 31,0 0-31,0 0 0,0 22 16,0-22-16,0 21 0,0-21 0,0 22 15,0-1-15,0 21 0,0-20 0,0-1 16,0 22-16,0-1 0,0 1 15,0-1-15,-21 1 0,21-1 0,-22-21 16,1 22-16,21-1 0,0-20 0,0 20 16,0 22-16,0-43 15,0 1-15,0-22 0,0 0 0,0 0 16,0 0-16,0-42 16,0 0-1,21 0-15,-21 0 0,0-22 16,22 1-16,-22 21 0,21-43 0</inkml:trace>
  <inkml:trace contextRef="#ctx0" brushRef="#br0" timeOffset="73215">3238 10816 0,'0'-42'0,"0"84"0,0-105 0,0 20 16,0 22-16,0-21 0,0 21 0,22 0 15,-1-1-15,0 22 0,0-21 0,0 21 16,0-21-16,22 21 0,-1 0 15,-21 0-15,22 21 0,-22 0 0,21 1 16,-21-1-16,0 0 0,1 21 16,-22-21-16,0 1 0,0 20 0,0-21 15,-22 0-15,1 0 0,-21 1 16,21 20-16,-22-21 0,22-21 0,-21 21 16,21 0-16,-22 1 0,22-1 0,0-21 15,21 21-15,0 0 16,0 0-16,0 0 15,21-21-15,0 22 16,1-22-16,20 0 0,-21 0 16,21 0-16,-20 0 0,20 0 0,0 0 0,1-22 15,-22 22-15,21-21 0,0 0 16,1 0-16,-1 0 0,0-22 16,1 22-16,-22-21 0,21 0 0,1-1 15,-22 1-15,0-22 0,0 1 0,21-1 16,-42 1-16,22 21 0,-1-22 15,-21 22-15,0-1 0,0 1 0,0 21 16,0 0-16,0-22 16,0 65-1,0-1-15,-21 0 0,21 0 16,-22 21-16,22 1 0,-21 20 16,21-20-16,0-1 0,0 21 15,0-20-15,0-1 0,0 0 0,0 1 16,0-1-16,0 0 0,0-20 15,0 20-15,0-21 0,0 0 0,0 0 16,21 1-16,-21-1 0,22-21 0,-1 0 16,0 0-16,0 0 0,0 0 15,0 0-15,1-21 0,20-1 16,-21 1-16,0 0 0,0 0 16,22 0-16,-22-22 0,0 22 0,0 0 15,0-21-15,1 21 0,-1-1 0,0 22 16,-21-21-16,0 0 0,0 42 31,0 0-15,0 1-16,0-1 0,0 0 15,0 0-15,0 0 0,0 22 0,0-22 16,0 0-16,0 0 0,0 0 16,0 0-16,21 1 0,0-22 15,0 21-15,1-21 0,-1 0 0,0 0 16,21 0-16,-21 0 0,22 0 15,-1 0-15,-21-21 0,22-1 16,-1 22-16,-21-21 0,21 0 0,-20 0 0,20-21 16,-21 20-16,0-20 0,0 0 15,1 21-15,-22-22 0,0 1 16,0 21-16,0 0 0,0-1 0,0 1 16,-22 21-1,1 0-15,0 21 16,0 22-16,0-22 0,21 0 0,0 21 15,-21-20-15,21 20 0,0-21 0,0 21 16,0-20-16,0-1 0,0 21 16,0-21-16,21 0 0,-21 1 15,21-22-15,0 21 0,0-21 0,0 0 16,1 0-16,-1 0 0,0 0 16,0 0-16,0 0 0,0-21 15,1 21-15,-22-22 0,21 1 0,-21 0 16,21 0-16,-21 0 0,0 0 0,0-1 15,0 1-15</inkml:trace>
  <inkml:trace contextRef="#ctx0" brushRef="#br0" timeOffset="73505.47">4593 10308 0,'-21'0'0,"42"0"0,-63 21 0,42 1 15,0-1-15,-21-21 0,21 21 16,0 0-16,0 0 16,21-21-16,0 0 15,-21-21 1,0 0-16,0 0 0,0 0 16,0-1-16,-21 22 15,21-21-15,-21 21 0,-1 0 16,1 0-1,21 21-15,0 1 16,0-1-16,0 0 0,0 0 16,21-21-16</inkml:trace>
  <inkml:trace contextRef="#ctx0" brushRef="#br0" timeOffset="75230.75">6519 10943 0,'0'21'0,"0"-42"0,21 42 47,1-21-47,-1-21 0,0 0 0,0 21 15,0-21-15,0 0 0,1-22 16,-1 22-16,0-21 0,21 0 16,-21-22-16,1 22 0,20-22 0,-21 1 15,0-1-15,0 1 0,-21-1 0,22 1 16,-22 20-16,21-20 0,-21 42 16,0-22-16,0 22 0,0 0 0,0 0 15,-21 21 1,-1 21-16,1 0 15,0 0-15,0 22 0,0-22 0,0 21 16,-1 22-16,1-22 0,21 22 0,-21-22 16,21 21-16,-21 1 0,21-1 15,0-20-15,0 20 0,0-20 16,0-1-16,21 0 0,0-21 0,0 22 16,43-1-16,-43-21 15,0 0-15,22-21 0,-22 0 0,21 0 16,0 0-16,-20 0 0,20 0 0,-21 0 15,21 0-15,1-21 0,-22 0 0,21 0 16,-21 0-16,1 0 0,-1-22 16,0 22-16,0-21 0,0 21 0,-21-22 15,0 1-15,0 21 0,0 0 0,0-1 16,0 1-16,0 0 0,0 42 31,0 0-15,0 1-16,-21-1 0,21 21 15,0 0-15,0-20 0,0-1 16,0 0-16,0 0 0,0 0 0,21 0 16,0 1-16,1-22 0,-1 0 15,0 0-15,0 21 0,0-21 0,0 0 16,22 0-16,-22 0 0,0 0 16,21-21-16,-20-1 0,-1 22 0,21-42 15,-21 21-15,0-21 0,1 20 16,-22 1-16,0-21 0,0 21 15,0-22-15,21 22 0,-21 0 0,0 0 16,0 42 15,0 0-31,-21 0 0,21 1 16,0-1-16,0 21 0,0-21 0,-22 0 16,22 1-16,-21-1 0,21 21 0,0-21 15,-21-21-15,21 21 0,0 1 16,0-1-16,0 0 0,0-42 62,0 0-62,0-1 0,21 1 0,0 0 16,-21 0-16,22 0 0,-1-22 0,-21 22 16,21-21-16,0 21 0,0 0 0,-21-1 15,21 1-15,1 0 0,-22 0 16,21 21-16,0 0 0,0 0 15,-21 21-15,21 0 16,-21 0-16,21 1 0,-21-1 16,0 0-16,0 0 0,0 21 0,22-20 15,-22-1-15,0 0 0,21 0 0,-21 0 16,0 0-16,0 1 0,0-1 0,0 0 16,21-21-16,-21 21 15,21-21-15,0 0 31,-21-21-31,21 0 0,-21 0 0,22-1 16,-1 1-16,-21 0 0,21-21 16,0 21-16,0-22 0,0 1 0,1 0 15,-1-1-15,0 1 0,0 0 16,21 20-16,-20-20 0,-1 21 0,0 0 16,0 0-16,0 21 0,0 0 0,1 0 15,-1 0-15,-21 21 16,0 0-16,0 21 0,0-21 0,0 1 15,0 20-15,0 0 0,0-21 16,0 22-16,0-22 0,0 21 16,0-21-16,0 22 0,0-22 0,21 0 15,-21 0-15,0 0 0,0 1 0,21-1 16,0-21-16,0 21 0,1-21 16,-1 0-16,0 0 0,0 0 15,21 0-15,-20 0 0,20 0 0,-21-21 16,21 0-16,1 21 0,-22-43 0,21 22 15,-21 0-15,22-21 16,-22-1-16,0 1 0,0 0 0,0-1 0,1 1 16,-1 0-16,-21-22 15,0 43-15,0 0 0,0 0 0,0-1 16,-21 22 0,-1 0-16,-20 22 0,21-1 0,0 0 15,0 0-15,-1 21 0,1-20 16,0 20-16,0 0 0,21-21 15,0 22-15,0-1 0,0-21 0,0 0 0,0 22 16,0-22-16,0 0 0,21 0 0,21 0 16,-20-21-16,-1 0 15,0 0-15,0 0 0,0 0 16,0 0-16,1 0 0,-1-21 0,0 0 16,0 0-16,0 0 0,0 0 15,1-1-15,-22 1 0,21 0 0,-21-21 16,21 21-16,-21-22 0,0 22 15,0-21-15,0-1 0,0 22 0,0-21 16,0 0-16</inkml:trace>
  <inkml:trace contextRef="#ctx0" brushRef="#br0" timeOffset="75562.14">8255 10012 0,'0'0'0,"-21"21"15,-43 21 1,43-42-16,21 22 16,21-22-1,0 0 1,1 0-16,-1-22 0,0 1 15,-21 0 1,0 0 0,-21 21-16,0 0 15,21-21-15,-22 21 0,1 0 32,0 0-17</inkml:trace>
  <inkml:trace contextRef="#ctx0" brushRef="#br0" timeOffset="75900.02">6604 10435 0,'0'0'16,"0"21"0,21-21-1,0 0-15,0 0 16,1 0-16,20 0 0,0 0 0,-21 0 16,22 0-16,-1 0 0,-21 0 15,22-21-15,-1 21 0,-21 0 0,0 0 16,22 0-16,-22 0 0,0 0 15,0 0-15,0 0 0,-21 21 47,-21 1-31</inkml:trace>
  <inkml:trace contextRef="#ctx0" brushRef="#br0" timeOffset="92994.99">3069 12234 0,'-21'0'15,"42"0"-15,-63 0 0,42 22 0,-21-22 16,42 0 31,0 0-47,0 0 15,0-22-15,0 22 0,-21-21 16,22 21-16,-1-21 0,-21 0 16,0 0-16,21 0 0,-21-1 15,0 1-15,0 0 0,0-21 16,0 21-16,0-1 0,-21 1 0,21 0 16,-21 21-16,-1-21 0,1 21 0,0 0 15,0 0-15,-21 0 0,20 0 16,1 0-16,0 21 0,0 0 15,-21 22-15,20-22 0,1 21 0,0 0 16,0 1-16,0-1 0,0 0 16,-1 1-16,1-1 0,0 0 0,21-20 15,0 20-15,0-21 0,0 0 16,0 0-16,0 1 0,0-1 0,0 0 16,21-21-16,0 0 15,1 21-15,-1-21 0,0 0 16,0 0-16,0-21 0,0 0 0,1 0 15,20-1-15,-21 1 0,0 0 16,0 0-16,1 0 0,-1-22 16,21 22-16,-42 0 0,21-21 0,0 21 15,1-1-15,-22 1 0,21 0 16,-21 0-16,0 0 0,0 0 0,0 42 47,0 0-47,0 0 15,0 0-15,0 0 0,0 1 16,0-1-16,0 21 0,0-21 0,0 0 16,0 1-16,0-1 0,0 0 0,0 0 15,0 0-15,0 0 16,21 1-16,0-22 0,0 0 16,0 0-16,1 0 0,-1 0 15,21 0-15,-21-22 0,22 22 16,-22-21-16,21 0 0,0 0 0,1 0 15,-1-22-15,0 22 0,1-21 16,-22 21-16,0-22 0,0 1 0,-21 21 16,0-21-16,0 20 0,0-20 0,0 21 15,0 0-15,-21 21 16,0 0-16,-21 0 0,20 0 0,1 0 16,0 21-16,21 0 15,-21 0-15,21 0 0,0 1 16,0-1-16,0 0 0,21 0 0,0 0 15,0 0-15,1 1 0,-1-1 16,0 0-16,0 0 0,0 0 0,0 0 16,1-21-16,-1 22 0,-21-1 0,0 0 15,0 0-15,0 0 0,0 0 16,0 1-16,0-1 0,0 0 16,0 0-1,21-21 16,0 0-31,0-21 0,0 0 0,1 21 16,-1-21-16,0-1 0,-21 1 16</inkml:trace>
  <inkml:trace contextRef="#ctx0" brushRef="#br0" timeOffset="95411.5">4530 12192 0,'21'-21'15,"-42"42"-15,63-63 0,-42 21 0,0-1 0,0 1 0,0 0 16,0 0-16,0 0 16,0 0-16,-21 21 0,0 0 15,-1 0-15,1 0 0,-21 0 0,21 0 16,-22 21-16,1 0 0,21 0 16,-21 21-16,20-20 0,-20-1 15,21 21-15,0 0 0,0-20 0,-1 20 16,1-21-16,21 0 0,0 22 15,0-22-15,0 0 0,0 0 0,0 0 16,21 0-16,1-21 0,-1 0 16,0 0-16,0 0 0,21 0 15,-20 0-15,-1 0 0,21 0 0,-21 0 16,22-21-16,-22 0 0,21 21 0,-21-21 16,0 0-16,1 0 0,-1-1 15,0-20-15,-21 21 0,0 0 0,21 0 16,-21-1-16,0 1 0,0 0 0,0 0 15,0 0 1,0 42 15,0 0-15,0 0-16,0 0 0,0 22 0,21-22 16,-21 21-16,0-21 0,0 22 0,0-1 15,21 0-15,-21 1 0,22-1 16,-22 22-16,21 168 15,0-168-15,-21-1 0,21 1 16,-21-22-16,0 22 0,0-1 0,0-20 16,0 20-16,0-21 0,0 22 15,0-22-15,0 1 0,0-1 16,0 0-16,0 1 0,-21-22 0,0 21 16,0-21-16,-1 0 0,1 1 0,0-1 15,0 0-15,0-21 0,-22 0 16,22 0-16,0 0 0,-21-21 0,21 21 15,-1-21-15,1-22 0,-21 1 0,21 0 16,21-1-16,-21 1 0,21-22 16,0 1-16,0 21 0,0-22 0,0 1 15,21 20-15,0-20 0,0-1 0,0 1 16,0-1-16,1 1 0,20 20 16,-21-20-16,21-1 0,1 1 15,-1-1-15,-21 1 0,22-1 0,-1 22 16,0-21-16,1-1 0,-22 1 0,0 20 15,21 1-15,-21 0 0,-21-1 16,22 22-16,-1-21 0,-21 21 16,0-1-16,0 44 31,0-1-31,0 0 0,0 0 0,0 0 16,0 0-16,0 22 0,0-22 15,0 21-15,0-21 0,0 22 0,0-22 16,0 0-16,0 21 0,0-20 0,0-1 15,0 0-15,0 0 0,21-21 16,0 21-16,0-21 16,0 0-16,1 0 0,-1 0 15,0 0-15,0 0 0,0-21 0,0 0 16,1 0-16,-1 0 0,0-1 16,0-20-16,0 21 0,-21 0 0,21-22 15,1 1-15,-22 21 0,0 0 16,21 21-16,-21-21 0,0-1 15,21 22-15,-21 22 32,0-1-32,-21 0 15,21 0-15,-21 0 0,21 22 16,0-22-16,0 0 0,0 0 0,0 21 16,0-20-16,0-1 0,0 0 15,0 0-15,0 0 0,21 0 16,0-21-16,0 0 0,0 22 0,0-22 15,22 0-15,-22 0 0,0 0 0,21 0 16,-20-22-16,20 1 0,-21 21 16,0-21-16,0 0 0,1 0 0,-1 0 15,0-22-15,0 22 0,-21 0 16,0-21-16,0 20 0,0 1 0,21 0 16,-21-21-16,0 63 46,0 0-46,0 0 0,0 0 0,-21 1 16,21-1-16,0 21 0,0-21 0,0 0 16,0 1-16,0-1 0,0 0 0,0 0 15,0 0-15,0 0 16,0 1-16,0-44 47,21 1-47,-21 0 0,21 0 0,-21 0 15,22 0-15,-22-1 0,0 1 16,0-21-16,21 21 0,-21 0 16,21-1-16,-21 1 0,0 0 0,0 0 15,21 21-15,0 0 16,-21 21 0,0 0-16,21 0 0,-21 1 15,22-22-15,-22 21 0,0 0 0,0 0 16,21 0-16,-21 0 0,21-21 0,0 22 15,-21-1 1,21-21-16,0 0 0,1 0 16,-1 0-16,0-21 15,-21-1-15,21 22 16,0-21-16,0 0 0,-21 0 0,22-21 16,-1 20-16,-21 1 0,21-21 0,0 21 15,0 0-15,-21-1 0,0 1 0,21 0 16,1 0-16,-1 21 0,0 0 15,-21 21 1,21 0-16,-21 0 0,0 1 16,0-1-16,0 0 0,0 0 15,0 0-15,0 0 0,0 64 16,21-64-16,-21 0 16,21 1-16,1-1 15,-1 0-15,-21 0 0,21-21 0,0 0 16,0 21-16,0-21 0,1 0 0,-1 0 15,21 0-15,-21 0 0,22 0 0,-22 0 16,21-21-16,-21 0 0,22 0 16,-22 21-16,21-21 0,-21-1 15,0-20-15,1 21 0,-1 0 0,0-43 16,0 1-16,-21 42 16,0-1-16,0 1 0,0 0 15,-21 21 1,0 0-16,0 21 0,-1 0 15,1 1-15,0-1 0,0 21 16,21-21-16,0 22 0,0-22 16,0 0-16,0 0 0,0 0 0,0 0 15,0 1-15,21-1 0,0 0 16,0-21-16,1 21 0,20-21 16,-21 0-16,0 0 0,22 0 0,-22 0 0,0 0 15,21 0-15,-21 0 0,1 0 0,20 0 16,-21-21-16,0 0 0,0 0 15,1-1-15,20-20 0,-21 21 16,21-43-16,-42 43 16,0 0-16,0 0 0,22 0 0,-22 42 47,0 0-47,0 0 0,0 0 15,0 1-15,-22-1 0,22 21 16,0-21-16,0 0 0,0 1 15,0-1-15,0 0 0,-21 0 16,21-42 31,0 0-47,0 0 16,0-1-16,0 1 0,21 0 15,1-21-15,-22 21 0,21-22 16,0 1-16,0 0 0,21-1 0,-20 22 15,20-21-15,21-1 0,-20 43 16,-1 0-16,0 0 0,-20 0 16,20 0-16,-21 22 0,0-1 0,0 21 15,-21-21-15,0 0 0,0 22 16,0-22-16,0 21 0,0-21 0,0 1 16,0 20-16,0-21 0,0 0 0,-21 0 15,21 1-15,-21-1 0,21 0 16,-21 0-16,0-21 0,21 21 0,0 0 15,-21-21-15,21 22 16,-22-22-16,22-22 31,0 1-31,0 0 0,0 0 16,22 0-16,-1 0 0</inkml:trace>
  <inkml:trace contextRef="#ctx0" brushRef="#br0" timeOffset="95695.97">8509 11557 0,'0'-21'0,"0"42"0,0-21 32,0 21-32,0 0 0,-21 1 15,21 20-15,-21-21 0,21 21 0,-22 1 16,22-1-16,-21 0 0,21 1 0,0 20 15,0-20-15,-21-1 0,21 0 16,0-21-16,-21 22 0,21-22 0,0 21 16,0-21-16,-21 1 0,21-1 0,0 0 15,0 0-15,0 0 16,21-42 15,0 0-31,0 21 16,0-21-16</inkml:trace>
  <inkml:trace contextRef="#ctx0" brushRef="#br0" timeOffset="96089.74">9080 11938 0,'0'-42'16,"-21"42"-1,0 0 1,0 0-16,0 0 0,0 0 0,-1 0 15,-20 21-15,21-21 0,0 21 16,0 0-16,-1-21 0,1 21 0,21 1 16,0-1-16,0 0 0,0 0 15,21 0-15,1 0 16,-1-21-16,21 0 0,-21 22 0,0-22 16,22 0-16,-22 0 0,0 21 15,0-21-15,0 21 0,1 0 16,-22 0-16,0 0 15,0 1-15,-22-1 0,1-21 0,-21 21 16,21 0-16,0-21 0,-1 21 16,1-21-16,-21 21 0,21-21 15,0 0-15,-1 22 0,1-22 0,0 0 16,0 0-16,0 0 0,0 0 0,-1 0 16,1 0-1,0 0-15,21-22 16,-21 1-16,21 0 0,-21 0 15,21 0-15</inkml:trace>
  <inkml:trace contextRef="#ctx0" brushRef="#br0" timeOffset="96403.66">8213 11726 0,'0'-21'16,"21"21"-16,0-21 0,0 21 0,0 0 15,22 0-15,-22-21 0,21 21 16,0 0-16,1 0 0,-22 0 0,21-21 16,1 21-16,-1 0 0,-21 0 0,21 0 15,-20 0-15,-1 0 0,0 0 0,0 0 16,0 0 31,-42 0-16,0 0-31</inkml:trace>
  <inkml:trace contextRef="#ctx0" brushRef="#br1" timeOffset="202515.05">614 14457 0,'0'-21'15,"0"42"17,0 0-17,0 0-15,0 0 16,21-21-16,-21 22 16,21-22-16,0 0 0,0 0 0,1 0 15,-1 0-15,0 0 0,21 0 16,-21 0-16,22 0 0,-1-22 0,0 1 15,1 0-15,-1 0 0,-21 0 16,22 0-16,-1-22 0,-21 22 0,0-21 16,0 21-16,-21-1 0,0-20 15,0 21-15,0 0 0,0 0 0,-21-1 16,0 22-16,-21-21 0,21 21 16,-22 0-16,22 0 0,-21 0 0,-1 0 15,1 0-15,0 21 16,-1-21-16,22 22 0,-21-1 0,21 0 15,-22 21-15,22-21 0,0 1 16,21 20-16,0-21 0,0 21 0,0-20 16,0-1-16,0 0 0,21 0 15,0 0-15,22-21 0,-22 21 0,0-21 16,21 22-16,-20-22 0,20 0 16,-21 0-16,0 0 0,0 0 0,1 0 15,-1 0-15,-64 21 47,22-21-47,-21 21 0,0 0 0,-1 0 16,1 0-16,-22 1 0,22-1 15,0 21-15,-1-21 0,1 22 0,21-22 16,-21 0-16,42 21 0,0-21 16,0 22-16,0-22 0,0 0 0,0 21 15,0-20-15,21-1 0,21 0 16,-21 0-16,0 0 0,22 0 15,-1-21-15,-21 0 0,22 22 0,-1-22 16,-21 0-16,21 0 0,1 0 0,-1-22 16,0 1-16,1 0 15,-1 0-15,22 0 0</inkml:trace>
  <inkml:trace contextRef="#ctx0" brushRef="#br1" timeOffset="203184.32">1736 14690 0,'0'-21'0,"0"-43"16,-22 64-1,1-21-15,0 21 0,0 0 0,-21 0 16,20 0-16,-20 21 0,0 0 16,21-21-16,-22 21 0,1 22 0,21-22 15,-22 0-15,22 21 16,0-20-16,0 20 0,0-21 0,21 0 15,0 0-15,0 22 0,0-22 16,21 0-16,0 0 0,0-21 16,22 0-16,-1 0 0,0 0 0,1 0 15,-1 0-15,0-21 0,1 0 16,-1 21-16,-21-21 0,21 0 0,-20-1 16,-1 1-16,0 0 0,0 0 15,0 0-15,-21 0 0,21-1 0,-21 1 16,0 0-16,0 0 15,-21 21 17,0 21-17,0 0-15,21 0 0,0 22 0,0-22 16,-21 21-16,0 1 0,21-22 16,-22 42-16,22-20 0,0 20 0,0-21 15,-21 22-15,21-1 0,-21 1 16,21-1-16,0 1 0,0-1 0,-21 1 15,21-1-15,-21 1 0,0-1 16,21 22-16,-22-21 0,22-22 16,-21 21-16,-21 1 0,21-22 0,0 22 15,-22-22-15,1 0 0,21 1 16,-22-22-16,1 21 0,0-21 0,-1 1 16,-20-1-16,21-21 0,-1 0 15,-20 0-15,20 0 0,1 0 0,0-21 16,-1-1-16,1 1 0,0-21 15,21 0-15,-22-1 0,22 1 0,0 0 16,0-22-16,0 22 0,21-1 16,0-20-16,0 21 0,0-1 0,0-20 15,0 20-15,0 1 0,21 0 0,21-1 16,-21 1-16,0 0 0,22-22 16,-1 22-16,22-22 0,-22 1 15,21-1-15</inkml:trace>
  <inkml:trace contextRef="#ctx0" brushRef="#br1" timeOffset="203556.11">2201 14542 0,'0'-22'94,"0"1"-79,-21 21 32,0 0-31,21 21-1,0 1 1,0-1 0,21-21-1,0 21-15</inkml:trace>
  <inkml:trace contextRef="#ctx0" brushRef="#br1" timeOffset="203884.5">2307 14838 0,'0'21'0,"0"-42"0,-21 42 0,21 0 0,0 0 15,0-42 48,0 0-48,-21 21 1,0 0-16,-1 0 16,22 21-16,-21-21 15,21 21-15,-21-21 0,21 22 16,0-1-1,21-21 1,0 0 0,1 0-16,-1 0 0,0-21 15,0 21-15</inkml:trace>
  <inkml:trace contextRef="#ctx0" brushRef="#br1" timeOffset="207430.44">3217 13907 0,'0'-22'15,"-21"22"-15,21-21 16,-21 21 15,21 21-31,0 1 16,-21-1-16,21 0 0,0 21 0,0-21 16,0 43-16,0-22 0,0 1 15,0 20-15,0 1 0,0-1 0,0 1 16,0-22-16,0 21 15,0 1-15,0-22 0,0 1 0,0-1 16,0 0-16,0-21 0,0 22 0,0-22 16,0 0-16,0 0 0,0 0 15,0 1-15,0-44 16,0 1 0,0 0-16,0 0 0,0 0 15</inkml:trace>
  <inkml:trace contextRef="#ctx0" brushRef="#br1" timeOffset="208002.38">2942 14055 0,'0'-21'0,"0"42"0,0-64 0,0 22 16,0 0-16,0 0 0,0 0 15,0 0-15,21-1 0,0 1 0,1 0 16,-1 21-16,0-21 0,0 21 15,21 0-15,-20 0 0,20 0 0,21 21 16,-20 0-16,-1 0 0,22 22 16,-22-1-16,21 0 0,-20 1 15,-1-1-15,-21 0 0,22 22 0,-22-1 16,0-20-16,0 20 0,-21-20 0,0-1 16,0 21-16,0-20 0,0-22 15,0 21-15,0 1 0,0-22 0,0 0 16,0 0-16,0 0 0,0-42 31,0-21-15,21 21-16,0-22 0,-21 1 15,22-22-15,-1 22 0,0-21 0,0-1 16,-21 1-16,21-1 0,22 1 16,84-213-1,-85 234-15,-21 21 16,0 0-16,22 21 0,-22 0 0,0 0 15,0 21-15,-21 0 0,0 21 16,21 1-16,-21 20 0,0-20 16,0 20-16,0 1 0,0-1 0,-21 1 15,21-22-15,-21 21 0,21 1 0,-21-22 16,0 1-16,21-1 0,0 0 16,0 1-16,0-22 0,-22 0 0,22 0 15,0 0-15,0 0 0,0-42 47,22-21-47,-22 21 0,21-22 0,0 22 16,-21-21-16</inkml:trace>
  <inkml:trace contextRef="#ctx0" brushRef="#br1" timeOffset="208357.22">4360 14436 0,'0'21'0,"0"0"0,0 0 15,0 0 1,21-21 0,1 0-16,-1 0 0,0 0 0,0-21 15,0 21-15,0-21 0,22 0 0,-22 0 16,0 0-16,21-22 0,-20 22 16,-1 0-16,-21-21 0,0 20 15,21 1-15,-21 0 0,0 0 0,0 0 16,-21 21-1,0 0-15,-1 0 0,1 0 0,0 21 16,-21 0-16,21 0 0,-22 0 0,22 22 16,0-22-16,0 21 0,0 1 15,-1-22-15,22 21 0,-21 0 0,21-20 16,0 20-16,0-21 0,0 21 0,0-20 16,0-1-16,0 0 0,21 0 15,1 0-15,-1-21 0,0 0 16,0 0-16,21 0 0,-20 0 0,20-21 15,-21 0-15,21 0 16,1-22-16,-1 22 0</inkml:trace>
  <inkml:trace contextRef="#ctx0" brushRef="#br1" timeOffset="208626.22">5122 13907 0,'0'-43'15,"0"86"-15,0-107 0,0 43 0,0 0 0,0 0 16,-21 21-1,0 21-15,21 0 16,-21 21-16,21-21 0,0 22 0,0-1 16,-21 0-16,21 1 0,0-1 15,-22 22-15,22-22 0,-21 0 16,21 22-16,0-22 0,-21 22 0,0-22 16,21 0-16,-21 1 0,21-22 0,0 21 15,0-21-15,-21 22 0,21-22 16,0 0-16,0 0 0,21-42 31,0 0-31,0 0 0,0-1 16,22-20-16,-22 0 0</inkml:trace>
  <inkml:trace contextRef="#ctx0" brushRef="#br1" timeOffset="209068.9">5461 13801 0,'0'-21'0,"0"42"0,0-64 0,0 65 15,0-1 1,0 21-16,-21-21 0,21 22 16,0-1-16,0 0 0,-21 1 0,-1-1 15,22 21-15,-21-20 0,0-1 0,21 22 16,-21-22-16,0 0 0,21 1 16,0-22-16,0 21 0,-21-21 0,21 0 15,-22 1-15,22-1 0,0 0 16,-21-21-1,21-21 1,0 0-16,0-1 0,0 1 0,0 0 16,0-21-16,21 21 0,1-22 15,-1 22-15,21-21 0,-21 21 0,0-1 16,22 1-16,20-21 0,-42 42 16,1 0-16,-1 0 0,0 0 0,0 21 15,0 0-15,-21 0 0,0 1 16,0-1-16,0 0 0,0 21 15,0-21-15,0 22 0,0-22 0,0 21 0,0-21 16,0 1-16,0 20 0,0-21 16,-21 0-16,21 0 0,0 1 15,-21-22-15,21 21 0,21-42 47,0-1-47,0 1 0,22 0 0,-22 0 16</inkml:trace>
  <inkml:trace contextRef="#ctx0" brushRef="#br1" timeOffset="209423.74">6054 14266 0,'21'-42'15,"-85"127"-15,107-128 0,-43 1 32,-22 42-32,1 21 0,0 0 0,0 22 15,21-22-15,-21 0 0,0 21 16,-1-20-16,22 20 0,0-21 0,0 21 15,-21-20-15,21-1 0,0 0 16,0 0-16,0 0 0,21 0 16,1-21-16,-1 22 0,0-22 0,21 0 15,-21 0-15,1 0 0,-1-22 16,21 22-16,-21-21 0,0 0 0,1 0 16,-1-21-16,0 20 0,0 1 15,-21-21-15,0 0 0,0 20 0,0-20 16,0 21-16,0-21 0,-21 20 15,0 1-15,0 21 0,-1 0 16,1 0-16,0 0 0,0 0 0,0 21 16,0 1-16,-1-1 0,1 0 15,21 0-15,0 0 0,0 0 16,0 1-16,21-1 16,1-21-16,-1 0 0,0 0 0</inkml:trace>
  <inkml:trace contextRef="#ctx0" brushRef="#br1" timeOffset="209969.73">6816 14288 0,'0'-22'0,"0"1"0,0 0 16,-43 21 0,22 0-16,0 0 0,0 0 15,0 0-15,-22 21 0,22 0 0,0 1 16,0-1-16,-22 0 0,22 0 15,0 21-15,0-20 0,21 20 0,-21-21 16,0 21-16,21-20 0,0-1 0,-22 0 16,22 21-16,0-21 0,0 1 0,0-1 15,22 0-15,-1-21 16,0 0-16,0 0 0,0 0 0,22 0 16,-22 0-16,0 0 0,0 0 15,21-21-15,-20 0 0,-1-1 0,21-20 16,-21 0-16,0 21 0,22-43 15,-22 22-15,21-22 0,-21 22 0,1-22 16,-1 1-16,21-1 0,-21 1 0,0-1 16,1 22-16,-1-21 0,-21-1 0,0 22 15,21-1-15,-21 1 0,0 21 16,0 0-16,0 0 0,0-1 16,-21 22-16,0 0 0,-1 22 15,1 20-15,0-21 0,21 21 16,-21 1-16,0-1 0,0 22 0,-1-22 15,22 0-15,0 22 0,-21-22 16,21 22-16,-21-22 0,21 0 0,0 1 16,0-1-16,0 0 0,0 1 15,0-1-15,0-21 0,0 0 0,21 22 16,0-43-16,-21 21 0,22 0 0,-1-21 16,0 0-16,21 0 0,-21 0 15,1 0-15,-1 0 0,0 0 0,0-21 16,0 0-16,0-1 0,1 1 0,-1 0 15,-21-21-15,0 21 0</inkml:trace>
  <inkml:trace contextRef="#ctx0" brushRef="#br1" timeOffset="210223.75">5228 13949 0,'-42'0'0,"84"0"0,-105 0 0,20 0 16,22 0-16,0 0 0,42 0 15,0 0 1,0 0-16,22 0 0,-1 0 0,0-21 16,1 21-16,20 0 0,-20 0 15,20-21-15,1 21 0,-22-22 16,0 22-16,22 0 0,-43 0 0,21 0 15,-21 0-15,1 0 0</inkml:trace>
  <inkml:trace contextRef="#ctx0" brushRef="#br1" timeOffset="210933.44">4741 15663 0,'21'-21'16,"-42"42"-16,42-63 0,-21 0 0,22 21 0,-22-22 15,0 22-15,0-21 0,0 21 16,-22-1-16,22 1 0,-42 0 0,21 21 15,-21 0-15,20 0 0,-20 0 0,0 0 16,-1 21-16,1 0 0,0 1 16,-1-1-16,22 21 0,-21-21 0,21 22 15,0 20-15,-22-21 0,22 22 16,0 42-16,21-43 16,0 1-16,0-1 0,0 1 0,0-22 15,0 0-15,21 1 0,0-1 16,0 0-16,22-20 0,-1-1 0,0 0 15,1 0-15,-1-21 0,22 0 0,-22 0 16,21 0-16,-20 0 0,20-21 16,-20 0-16,-1 0 0,0-1 0,1-20 15,-1 0-15,0-1 0,-21-20 16,1-1-16,-1 1 0,-21-1 0,0 1 16,0-22-16,0 22 0,-21-1 0,-1 1 15,-20 20-15,21-20 0,-21 21 0,-1 20 16,1 1-16,0 0 15,-64 21-15,63 0 0,1 0 16,0 21-16,-1 0 0,22 22 0,0-22 16,-21 21-16,21-21 0,21 22 15,0-1-15,0 0 0,0-20 0,0 20 16,21-21-16,0 21 0,0-20 0,21-1 16,43 21-16,-43-21 15</inkml:trace>
  <inkml:trace contextRef="#ctx0" brushRef="#br1" timeOffset="214400.5">5249 15833 0,'0'21'16,"0"0"-16,0 0 15,0 0-15,0 1 0,0-1 16,0 21-16,0-21 0,0 0 0,0 22 15,0-22-15,0 0 0,0 21 0,0-20 16,0-1-16,0 0 16,0 0-16,21-21 15,1 0 1,-22-21-16,21 0 0,0 0 16,-21-1-16,21 1 0,0-21 15,0 21-15,1-22 0,-22 1 0,21 21 16,0-21-16,-21 20 0,0 1 0,21-21 15,0 21-15,-21 0 16,0 42 0,0 0-16,0 0 15,0 0-15,0 0 0,0 22 16,0-22-16,0 21 0,0-21 0,-21 1 16,21 20-16,0-21 0,0 0 0,0 0 15,0 1-15,0-1 0,0 0 16,21 0-16,0-21 0,1 0 0,-1 21 15,21-21-15,-21 0 0,22 0 16,-1 0-16,-21 0 0,21-21 16,1 0-16,-22 21 0,21-21 0,1 0 15,-22-1-15,0-20 0,0 21 0,0 0 16,0-22-16,-21 22 0,0 0 16,0 0-16,0 0 0,0 0 0,0-1 15,-21 44 16,0-22-31,0 21 0,21 0 16,0 21-16,0-21 0,-21 1 0,21-1 16,0 0-16,0 21 0,0-21 15,0 1-15,0-1 0,0 0 16,0 0-16,21 0 0,0 0 16,0-21-16,0 22 0,1-22 15,-1 0-15,0 0 0,21 0 16,-21 0-16,1-22 0,20 1 0,-21 21 15,21-21-15,-20 0 0,-1-21 0,21 20 16,-21 1-16,0-21 0,-21 0 16,0-1-16,22 22 0,-22-21 0,0-1 15,0 22-15,0 0 0,-22 0 0,22 0 16,-21 21-16,0 0 0,0 0 16,0 0-16,0 0 0,21 21 15,0 0-15,0 0 0,0 0 0,0 1 16,0-1-16,0 0 0,0 21 15,0-21-15,21 1 0,-21-1 0,21 0 16,0 21-16,0-21 0,0 1 16,-21-1-16,22 0 0,-1 0 0,-21 0 15,0 0-15,21-21 0,-21 22 16,21-22-16,0 21 16,0-21-16,1 0 15,-1 0-15,0 0 0,0-21 16,0 21-16,0-22 0,1 1 15,20 0-15,-21 0 0,21-21 0,-20 20 16,20-20-16,0 0 0,1-1 16,-1-20-16,-21-1 0,21 1 0,1-1 15,-22 1-15,0 21 0,0-22 0,0 1 16,1-22-16,-22 43 16,0-1-16,0 22 0,0 0 0,-22 0 15,1 21-15,0 0 0,0 0 0,0 0 16,0 0-16,-1 21 0,1 0 15,0 21-15,0-20 0,21 20 16,-21 0-16,21 1 0,-21-1 0,21 0 16,-22 1-16,22-1 0,0 0 0,0 1 15,0-1-15,0 0 0,0 1 16,0-1-16,0 0 0,0-21 0,22 22 16,-1-1-16,0-21 0,0 0 0,0 1 15,0-1-15,1 0 0,-1-21 16,0 0-16,21 0 0,-21 0 0,1 0 15,-1 0-15,21 0 0,-21-21 0,0 0 16,1-1-16,20 1 0,-21-21 16,0 21-16,0-22 0,-21 22 0,22-21 15,-1 0-15,-21 20 16,0 1-16,-21 42 31,-1 1-31,22-1 16,-21 0-16,21 0 0,0 0 15,0 0-15,0 22 0,0-22 0,0 0 16,0 0-16,0 0 0,0 1 0,0-1 16,0 0-16,21-21 15,1 0-15,-22 21 0,21-21 0,0 0 16,0 0-16,0 0 0,0 0 0,1-21 16,-1 21-16,21-21 0,-21 0 0,0-1 15,1-20-15,-1 21 0,0-21 16,-21-1-16,0 1 0,0 21 0,0-22 15,0 1-15,0 21 0,0 0 16,0 0-16,-21-1 0,0 22 0,-1 0 16,-20 0-16,21 0 0,0 0 15,0 22-15,-22-1 0,22 0 0,0 0 16,0 0-16,0 0 0,21 22 0,0-22 16,0 0-16,0 21 0,0-20 15,0-1-15,0 0 0,0 0 0,0 0 16,21 0-16,0 1 0,0-1 0,0-21 15,0 21-15,22-21 16,-22 0-16,21 0 0,1 0 0,-1 0 0,0 0 16,-21 0-16,22 0 0,-1 0 15,22-21-15,-22 0 0,0-1 0,1 1 16,-22 0-16,21 0 0,0 0 16,1-22-16,-22 22 0,0-21 0,0 21 15,0-22-15,1 22 0,-22 0 0,21 0 16,-21 0-16,0 0 0,-21 21 15,-1 0 1,1 0-16,0 21 0,0-21 16,-21 21-16,20 0 0,1 0 0,0 22 15,0-22-15,0 0 0,0 0 16,21 21-16,0-20 0,-22-1 0,22 0 16,0 0-16,0 0 0,0 0 0,0 1 15,0-1-15,22-21 16,-1 0-1,0 0-15,0-21 0,0-1 0,0 22 16,-21-21-16,22 0 0,-1 0 16,0-21-16,0 20 0,0 1 0,0-21 15,-21 21-15,22 0 0,-22-1 16,21 22-16,-21-21 0,0 42 31,0 1-31,0-1 0,0 0 0,0 0 16,0 0-16,-21 22 15,21-22-15,0 0 0,0 0 16,0 0-16,0 0 0,0 1 16,21-1-16,0-21 0,0 21 0,0-21 15,0 0-15,22 21 0,-1-21 16,-21 0-16,22 0 0,-1 0 0,0 0 16,1 0-16,-22 0 0,21-21 0,0 21 15,-20-21-15,20 0 0,-21 21 16,0-22-16,0 1 0,1 0 15,-1 0-15,0 0 0,-21 0 0,21-1 16,-21 1-16,0 0 0,0-21 16,0 21-16,-21 21 15,0-22-15,0 22 0,-22 0 0,22 0 16,0 0-16,0 22 0,0-1 0,-1 0 16,1 0-16,0 0 0,0 0 15,0 1-15,0-1 0,21 0 16,-22 0-16,22 0 0,0 0 0,0 1 15,0-1-15,0 0 0,22-21 16,-1 0-16,0 0 0,0 0 16,0 0-16,0 0 0,1 0 0,-1 0 15,0 0-15,21 0 0,-21-21 16,22 0-16,-22-1 0,21 1 0,-21 0 16,22-21-16,20-43 15,-42 43-15,22-1 0,-22 1 0,0 0 16,21-22-16,-20 22 0,-22 0 15,21-1-15,-21 1 0,0 0 0,0-1 16,0 22-16,0-21 0,0 21 16,-21-1-16,-1 22 0,1 0 15,0 0-15,0 0 0,-21 22 16,20-1-16,1 0 0,0 0 16,0 43-16,0-43 0,0 42 15,21-20-15,-22-1 0,22-21 16,0 21-16,0 1 0,0-1 15,0 0-15,0 1 0,0-1 0,0-21 16,0 22-16,0-22 0,0 21 0,22-21 16,-1 0-16,-21 1 0,21-1 15,0-21-15,0 21 0,0-21 0,1 0 16,-1 0-16,0 0 0,0 0 0,0 0 16,0 0-16,1 0 0,-1-21 15,0 21-15,0-21 0,0-1 0,0 1 16,1 0-16,-1 0 0,0 0 15,0 21-15,0-43 0,-21 22 16,0 42 15,0 1-31,0-1 16,0 0 0,0 0-16,0 0 15,0 0-15,0 1 16,21-22-16,1 0 15,-1 0-15,0 0 16,0 0-16,0 0 0,0-22 16,1 1-16,-1 21 0,0-21 15,0 0-15,0 0 0,0 0 16,1-1-16,-1 22 0,0-21 16,0 21-16,0 0 15,-21 21 16,0 1-31,-21-1 16,0 0-16,21 0 0,0 0 16,0 0-1,0 1-15,21-1 0,0-21 16,0 0-16,1 0 0,-1 21 0,0-21 16,0 0-16,21 0 0,-20 0 15,20 0-15,0 0 0,22 0 16,-22 0-16,0-21 0,-20 21 15,20-21-15,-21-1 0,0 22 16,0-21-16,1 0 0,-1 21 0,0-21 16,-21 0-16,21 0 0,-21-43 15,0 43-15,0 0 16,0 0-16,0-1 0,-21 22 0,0 0 16,0 0-16,-1 0 0,1 0 0,0 0 15,0 0-15,0 22 0,0-1 16,-1-21-16,1 21 0,-21 21 15,42-21-15,0 1 16,0-1-16,0 0 0,0 0 16,0 0-16,21-21 15,0 21-15,0-21 16,1 0-16,-1 0 0,0 0 16,0 0-16,0 0 0,0 0 15,22 0-15,-22 0 0,0 0 16,0 0-16,-21 22 15,0-1 1,0 0-16,0 0 16,-21 0-16,0 0 0,0 1 15,21-1 1,0 0-16,0 0 0,-21-21 0,21 21 16,0 0-16,-22 1 0,22-1 0,0 0 15,0 0-15,-21 0 16,21 0-16,0 1 0,0-1 15,-21 0-15,21 0 0,-42 0 16,42 0-16,0 1 0,-21-1 16,-1-21-16,22 21 0,-21 0 0,0 0 15,0 0-15,0-21 0,0 22 16,-1-1-16,1 0 0,0-21 16,0 21-16,0 0 0,0-21 0,-1 21 0,1-21 15,0 22-15,0-22 0,-21 21 16,20-21-16,1 0 0,0 0 15,0 0-15,0 0 16,0 0-16,-1 0 0,1-21 0,0 21 16,21-22-16,0 1 0,0 0 0,0 0 15,0 0-15,0 0 0,0-1 16,0 1-16</inkml:trace>
  <inkml:trace contextRef="#ctx0" brushRef="#br1" timeOffset="-214707.95">9885 15727 0,'-21'0'0,"42"0"0,-64 0 0,22 0 15,0 0-15,0 0 16,0 0-16,42 0 31,0 0-15,0 0-16,0 0 0,-21-21 15,22 21-15,-22-21 0,0-1 16,0 1 0,-22 21 15,1 21-31,0 1 0,0-22 0,0 21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0T03:09:15.0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5101 3281 0,'0'-21'0,"0"0"16,0-1-16,0 1 15,0 0 1,0 42 31,0 0-32,0 1-15,-21-1 16,21 21-16,0-21 0,0 22 0,-21-22 16,21 21-16,0 0 0,0 1 0,0-1 15,0 0-15,0 1 0,0-1 16,0 0-16,0 1 0,0-1 0,0 0 16,0 1-16,0-1 0,0 0 0,0 1 15,0-1-15,0 0 0,0 1 16,0-22-16,0 0 0,0 21 0,0-20 15,0-1-15,0 0 0,0 0 16,0 0-16,0 0 0,0 1 16,0-44 31,0 1-47,0 0 0,0 0 15,0 0-15,0 0 0</inkml:trace>
  <inkml:trace contextRef="#ctx0" brushRef="#br0" timeOffset="372.3">4974 3450 0,'0'-21'15,"0"42"-15,0-63 0,0 21 0,0 0 0,0-1 16,0 1-16,0 0 15,0 0-15,0 0 0,21 0 0,0-1 16,22 22-16,-22 0 16,0-21-16,0 21 0,22 0 0,-22 0 15,21 0-15,-21 21 0,22 1 16,-22-1-16,21 0 0,-21 0 0,0 21 16,-21-20-16,0-1 0,0 42 15,0-20-15,0-22 16,0 0-16,0 21 0,-21-21 0,-21 1 0,21-1 15,0 0-15,-22 0 0,22 0 16,0 0-16,0 1 0,0-22 16,-1 21-16,1-21 0,21 21 15,-21-21-15,42-21 47</inkml:trace>
  <inkml:trace contextRef="#ctx0" brushRef="#br0" timeOffset="920.32">5757 3302 0,'0'-21'16,"0"42"-16,0-63 0,0 21 16,0-1-16,0 1 15,-21 21 1,21 21-16,0 1 0,-21-1 16,21 0-16,0 21 0,0-21 15,0 22-15,0-1 0,-21-21 16,21 22-16,0-1 0,0-21 0,0 21 15,0-20-15,0-1 0,0 0 0,0 0 16,0 0-16,0 0 0,21-21 16,0 0-16,0 22 0,0-22 0,1 0 15,-1 0-15,0 0 0,21 0 0,-21-22 16,1 1-16,-1 21 0,0-21 16,0 0-16,0 0 0,0-22 0,1 22 15,-1-21-15,0 21 0,-21-22 16,0 22-16,21-21 0,-21 0 0,0 20 15,21 1-15,-21 0 0,0 0 16,0 0-16,-21 42 31,21 0-31,-21 21 16,21-20-16,0-1 0,0 21 0,0-21 16,-21 22-16,21-22 0,0 21 0,0-21 15,0 0-15,0 1 0,0-1 16,0 0-16,0 0 0,21-21 15,0 0 1</inkml:trace>
  <inkml:trace contextRef="#ctx0" brushRef="#br0" timeOffset="1460.31">6583 2879 0,'0'0'0,"-21"0"0,-1 0 0,1 0 15,21 21-15,0 0 16,-21 21-16,21-20 0,-21-1 16,21 21-16,0 0 0,-21 1 15,21-1-15,0 0 0,0 1 16,0-1-16,-21 0 0,21 1 0,0-1 15,-22 0-15,22 1 0,0-22 16,0 21-16,0-21 0,0 1 0,0-1 16,0 0-16,-21-21 0,21-21 47,0 0-32,21-1-15,1 1 0,-1 0 16,0 0-16,0 0 0,0 0 15,0-22-15,1 22 0,20 0 16,-21 0-16,0 21 0,22-21 0,-22-1 16,21 22-16,-21 0 0,0 0 0,1 0 15,-1 0-15,0 22 0,0-1 16,0 0-16,-21 0 0,0 0 0,0 0 16,0 1-16,0-1 0,0 0 0,-21 0 15,0 0-15,0 0 0,0 1 16,-1-1-16,-20 0 0,21-21 0,0 21 15,-22-21-15,1 21 0,0 0 16,21-21-16,-1 0 0,1 0 16,21-21-1,0 0-15,0 0 16</inkml:trace>
  <inkml:trace contextRef="#ctx0" brushRef="#br0" timeOffset="2489.73">7408 2794 0,'0'0'15,"-21"0"1,0 0-16,0 21 16,21 0-16,0 1 15,-21 20-15,21-21 0,-22 21 0,22 1 16,0-1-16,0 22 0,0-22 15,-21 0-15,0 22 0,21-22 16,-21 22-16,21-22 0,-21 0 0,21-21 16,0 22-16,0-22 0,0 0 0,0 0 15,21 0-15,0 1 0,0-22 16,0 0-16,1 0 0,-1 0 0,0 0 16,0 0-16,0-22 0,0 22 0,22-21 15,-22 0-15,0 0 0,0 0 16,22-22-16,-22 1 15,-21 21-15,0-21 0,21 20 0,-21 1 0,0 0 16,21 0-16,-21 42 31,0 0-31,0 0 16,0 22-16,0-22 0,0 21 16,0-21-16,0 22 0,0-22 0,0 0 15,0 21-15,0-20 0,0-1 16,0 0-16,21 0 15,0-21-15,1 0 0,-1 0 16,0 0-16,0 0 0,0 0 16,0-21-16,1 0 0,-1 21 0,0-21 15,0-1-15,0-20 0,0 21 0,1 0 16,20-22-16,-21 22 16,0-21-16,22 21 0,-22-22 0,0 22 15,0 0-15,0 0 0,0 0 0,1 21 16,-1 0-16,0 0 15,0 21 1,-21 0 0,0 0-1,0-42 32,0 0-47,0 0 16,0 0-16,0-1 15,-21 22-15,0-21 16,0 21-16,-1 0 0,1 0 16,0 21-16,21 1 15,-21-1-15,0 21 0,0-21 0,-1 22 16,22-22-16,-21 21 0,21 0 0,-21-20 16,21 20-16,0-21 0,0 21 15,0-20-15,0-1 0,21 0 0,0 0 16,1-21-16,-1 21 0,0-21 0,0 0 15,0 0-15,0 0 0,22 0 16,-22 0-16,0 0 0,0-21 16,0 21-16,1-21 0,-1 0 0,0 0 15,0-1-15,-21 1 16,0 0-16,21 0 0,-21 0 0,21 0 16,-21-1-16,22-20 0,-22 21 0</inkml:trace>
  <inkml:trace contextRef="#ctx0" brushRef="#br0" timeOffset="2681.87">7853 2900 0,'-21'0'16,"42"0"-16,-64 0 0,22 0 15,0 0-15,0 0 0,21-21 16</inkml:trace>
  <inkml:trace contextRef="#ctx0" brushRef="#br0" timeOffset="3162.19">9927 3260 0,'21'-43'16,"-42"86"-16,42-107 0,0 43 0,-21 0 15,22 0-15,-1 0 0,-21-1 0,21 22 16,0 22-1,-21-1 1,0 21-16,21-21 0,0 22 0,-21-1 16,0 0-16,22 1 0,-1-1 0,-21 0 15,21 1-15,-21-1 0,0 0 16,21-21-16,-21 1 0,21 20 0,-21 0 16,0-21-1,21 1-15,1-22 16,-1-22-1,0 22-15</inkml:trace>
  <inkml:trace contextRef="#ctx0" brushRef="#br0" timeOffset="3408.23">10626 3175 0,'0'-21'0,"0"42"0,0-63 0,0 21 15,0-1-15,0 1 0,-22 21 16,1 0-16,0 0 15,0 0-15,0 0 0,0 21 0,-1 22 16,1-22-16,0 21 0,-21 1 16,21-1-16,-1 0 0,1 22 0,0-22 15,0 0-15,0 1 0,0-1 0,-1-21 16,22 22-16,0-22 0,-21 0 16,21 0-16,0 0 0,0 0 0,0 1 15,21-22-15,1 0 16,-1 0-16,0 0 0,0-22 15,0 1-15,22 0 0</inkml:trace>
  <inkml:trace contextRef="#ctx0" brushRef="#br0" timeOffset="3820.47">10922 3217 0,'0'-21'0,"0"42"0,21-63 0,-21 21 15,-21 42 16,0 0-31,0 22 0,21-22 16,-22 21-16,1-21 0,0 22 16,0-1-16,0 0 0,0-21 0,21 22 15,-22-1-15,22-21 0,0 22 0,0-22 16,0 0-16,0 0 0,0 0 16,0 0-16,22 1 0,-1-22 15,0 0-15,0 0 0,0 0 16,22 0-16,-22 0 0,0 0 0,21-22 15,-21 1-15,1 0 0,20 0 16,-21 0-16,0 0 0,0-22 0,1 22 16,-1-21-16,0-1 0,-21 1 0,0 0 15,0-1-15,0 1 0,0 0 16,0-1-16,0 22 0,-21 0 0,0 0 16,-1 0-16,1 0 0,0 21 0,0 0 15,0 0-15,0 0 0,-1 21 16,-20 0-16,21 0 0,0 0 15,21 0-15,-21 22 0,21-22 0,-22 21 16,22-21-16,0 1 0,0-1 16,0 0-16,22 0 0,-1 0 0,0-21 15</inkml:trace>
  <inkml:trace contextRef="#ctx0" brushRef="#br0" timeOffset="4068.01">11557 3260 0,'0'21'32,"0"0"-17,0 0-15,0 22 16,0-22-16,-21 0 0,21 0 0,0 0 16,0 22-16,-21-22 0,21 0 15,-22 0-15,22 0 0,-21 0 0,21 1 16,0-1-16,0 0 0,0 0 15,-21-21-15,21-21 32,21 0-32</inkml:trace>
  <inkml:trace contextRef="#ctx0" brushRef="#br0" timeOffset="4256.16">11578 3027 0,'0'-21'15,"0"42"-15,0-63 0,0 20 0,-21 22 16,0 0-16,0 0 16,21 22 31,21-22-32,0 21-15,0-21 0,0 0 0</inkml:trace>
  <inkml:trace contextRef="#ctx0" brushRef="#br0" timeOffset="4884">12446 3514 0,'0'-21'16,"21"-1"-16,0 1 16,-21 0-16,21 0 0,-21 0 15,0 0-15,0-1 0,0 1 0,0-21 16,0 21-16,0 0 0,0-22 0,0 22 16,-21 21-16,-21-21 15,21 21-15,0 0 0,-22 0 0,22 21 16,-21-21-16,-1 21 0,1 22 0,0-22 15,-1 21-15,1 0 0,0-20 16,-1 20-16,1 0 0,21 1 0,0-22 16,0 21-16,-1-21 0,22 0 0,0 1 15,0-1-15,0 0 0,0 0 16,22-21-16,-1 0 0,21 0 0,-21 0 16,22 0-16,-1 0 0,0 0 0,1 0 15,-1-21-15,0 0 16,1 0-16,20-22 0,-21 22 0,1-21 15,-22-1-15,21 1 0,1-21 0,-22-1 16,0 22-16,0-22 0,21 1 16,-42-1-16,22 22 0,-1-22 0,-21 1 15,21 21-15,-21-22 0,0 22 0,0-1 16,0 22-16,0 0 0,0 0 16,0 0-16,0 42 15,-21 0-15,0 21 0,-1-20 0,22 20 16,-21 21-16,0-20 15,21-1-15,-21 22 0,21-1 0,0-21 16,0 22-16,0-22 0,0 22 0,0-22 16,0 0-16,0 1 0,0-1 15,0 0-15,21-20 0,0-1 0,-21 0 16,43 21-16,-22-42 0,0 0 16,0 0-16,0 0 0,0 0 15,1 0-15,-1 0 0,21 0 0</inkml:trace>
  <inkml:trace contextRef="#ctx0" brushRef="#br0" timeOffset="6404.68">14309 3344 0,'0'0'15,"21"0"-15,-21-21 0,0 0 16,0 0-16,0 0 16,0 0-16,0-1 0,0 1 0,-21 0 15,21 0-15,-22 0 0,22 0 0,-21-1 16,0 22-16,0 0 0,21-21 16,-21 21-16,0 0 0,-1 0 0,-20 21 15,21-21-15,-21 43 0,20-22 16,-20 0-16,21 21 0,-21-20 15,20 20-15,1 0 0,0-21 16,0 22-16,0-22 0,21 21 0,-21-21 0,21 1 16,0-1-16,0 0 15,21-21-15,0 0 16,0 0-16,0 0 0,22 0 0,-22 0 16,21-21-16,-21 0 0,22-1 15,-22 1-15,0 0 0,21 0 16,-21-21-16,1 20 0,-1-20 0,0 21 15,-21-21-15,0 20 0,21-20 0,-21 21 16,21 21-16,-21-21 0,0 42 31,0 0-31,-21 0 0,21 0 16,0 1-16,-21-1 0,21 21 16,0-21-16,0 22 0,0-22 0,0 0 15,21 21-15,0-21 0,0 1 0,1-1 16,20 0-16,-21-21 0,21 21 15,-20-21-15,20 0 0,-21 0 0,21 0 16,1 0-16,-22 0 0,21 0 16,-21-21-16,22 21 0,-22-21 15,0 0-15,21-22 0,-20 22 0,-1 0 16,0-21-16,-21-1 0,21 22 0,-21-21 16,21-1-16,-21 22 0,0 0 15,0 0-15,0 0 0,0 0 16,-21 21-16,0-22 0,0 22 0,0 0 15,-1 0-15,1 0 0,0 22 16,0-1-16,0 0 0,-22 0 0,22 0 16,0 22-16,0-22 0,0 21 0,21-21 15,-21 0-15,21 22 0,0-22 16,0 0-16,0 21 0,0-20 0,0-1 16,21 0-16,0-21 15,0 0-15,0 0 0,0 0 0,1 0 16,-1 0-16,0 0 0,0 0 15,0-21-15,0 0 0,1-1 0,-1 1 16,0 0-16,0-21 0,0-1 0,0 1 16,1 0-16,-1-1 0,0-20 15,0 21-15,-21-1 0,21-20 0,-21 20 16,21-20-16,-21 21 0,0-1 0,0 22 16,0-21-16,0 21 0,0-1 15,0 1-15,-21 42 16,0 1-16,21-1 15,-21 21-15,0-21 16,21 22-16,-21-1 0,21-21 0,0 21 16,0 1-16,0-1 0,0-21 0,0 22 15,0-1-15,0 0 0,0 1 16,0-22-16,21 21 0,0 0 0,0-20 16,0-1-16,0 21 0,22-21 0,-22 0 15,21-21-15,1 22 0,-22-1 16,21-21-16,0 0 0,1 0 0,-1 0 15,0 0-15,1 0 0,-1 0 0,0-21 16,1-1-16,-22 1 0,21 0 16,1 0-16,-22 0 0,0 0 15,0-1-15,0 1 0,-21-21 0,0 21 16,0 0-16,0-1 0,0 1 16,0 0-16,-21 0 0,0 21 15,0 0-15,0 0 0,-1 0 0,1 0 16,-21 21-16,21-21 0,0 21 15,-22 0-15,22 1 0,0-1 0,-21 0 16,20 0-16,22 0 0,-21 0 0,21 43 16,0-43-16,0 0 15,0 0-15,0 1 0,21-22 16,1 21-16,-1-21 0,0 0 0,0 0 16,0 0-16,0 0 0,1 0 15,20 0-15,-21 0 0,0-21 16,0 21-16,22-22 0,-22 1 0,0-21 15,0 21-15,0-22 0,1 1 16,-1 0-16,0-1 0,0 1 16,0-21-16,0-43 0,1 63 15,20-62-15,-42 62 0,0 1 16,0 0-16,0 20 0,0-20 0,0 21 16,-21 21-1,0 21-15,-1 0 0,1 0 16,0 22-16,21-22 0,-21 21 15,0 1-15,21 20 0,-21-21 0,21 1 16,0-1-16,0 22 0,0-22 16,0 0-16,0 1 0,0 20 0,0-42 15,21 22-15,0-1 0,0-21 0,0 21 16,0-20-16,1-1 0,-1 0 16,0 0-16,0-21 0,-21 21 15,21-21-15,0 0 0,-21-21 16,0 0-1</inkml:trace>
  <inkml:trace contextRef="#ctx0" brushRef="#br0" timeOffset="7327.94">17505 2286 0,'0'0'0,"21"0"15,-21-21-15,21 21 0,-21-21 16,21 21-16,-21-21 15,0-1-15,0 1 16,-21 21 15,0 0-15,0 0-16,0 21 0,-1 1 16,-20-1-16,21 0 0,-21 0 15,-1 21-15,1 1 0,0-1 0,-1 22 16,1-22-16,0 21 0,20 1 15,-20-1-15,21 1 0,-21-1 0,20 1 16,1-1-16,21 1 0,0-1 16,-21 1-16,21-1 0,0 1 0,0-22 15,0 22-15,0-22 0,21 22 0,0-22 16,1 0-16,-1-21 0,0 22 16,0-22-16,21 21 0,-20-21 0,20 1 15,-21-1-15,21 0 0,-20-21 0,20 21 16,0-21-16,-21 0 0,22 21 15,-22-21-15,21 0 0,-21 0 0,1 0 16,-1 0-16,0 0 0,0 0 16,0 0-16,-21-21 0,21 21 15</inkml:trace>
  <inkml:trace contextRef="#ctx0" brushRef="#br0" timeOffset="11868.77">17822 3239 0,'0'0'0,"0"-22"0,0-20 15,0 21-15,0 0 16,0 42 15,0 0-31,0 0 0,0 0 16,0 1-16,0 20 0,-21-21 15,21 0-15,0 22 0,-21-22 16,21 0-16,0 0 0,0 0 0,0 0 16,0 1-16,0-1 0,0 0 15,0 0-15,0-42 32,21 0-17</inkml:trace>
  <inkml:trace contextRef="#ctx0" brushRef="#br0" timeOffset="12220.18">17907 2879 0,'0'0'0,"-21"-21"0,0 21 16,-1 0-16,1 0 0,0 0 15,0 21 1,0 0-16,21 0 15,0 0-15,21-21 16,0 21-16,0-21 16,0 0-16,1 0 0,-1 0 0,0 0 15,0 0-15,0 0 16,0 0-16,-21-21 0,0 0 16,0 0-16,-21 0 15,0 21-15,0-21 16,0 21-16,0 0 0,-1 0 15,1 0-15,0 0 0,21 21 16,-21 0-16,21 0 0,0 0 16,0 0-16,0 1 0,0-1 0,0 0 15,0 0-15,0 0 0,0 0 16,21 1-16,0-1 0</inkml:trace>
  <inkml:trace contextRef="#ctx0" brushRef="#br0" timeOffset="12714.79">18224 3196 0,'0'-21'15,"0"42"17,-21 0-32,21 1 15,0-1-15,-21 0 0,21 0 16,0 0-16,0 0 0,0 1 0,0-1 15,-21 0-15,21 0 0,0 0 16,0 0-16,-21-21 0,21 22 0,0-1 16,-21-21-1,21-21 17,0-1-32,0 1 0,0 0 15,0 0-15,0-21 0,21 20 16,0-20-16,0 21 0,0-21 0,22-1 15,-22 1-15,21 21 0,0-22 16,1 22-16,-22 0 0,21 0 0,1 21 16,-22 0-16,21 0 0,-21 0 0,0 0 15,1 21-15,-1 0 0,-21 0 0,0 1 16,0 20-16,0-21 0,0 21 16,0 1-16,0-22 0,0 21 0,0 1 15,-21-22-15,21 0 16,-22 0-16,22 0 0,-21 0 0,21 1 15,0-1-15,0 0 0,21-42 47,-21 0-47,0-1 0,22 1 16</inkml:trace>
  <inkml:trace contextRef="#ctx0" brushRef="#br0" timeOffset="13015.73">19071 2519 0,'0'-21'0,"0"42"0,0-63 15,-21 63 1,21 0-16,0 0 0,-21 21 16,21 1-16,-21-1 0,21 0 15,-22 1-15,22 20 0,0-20 0,0 20 16,-21-21-16,21 1 0,-21 20 0,21-20 15,0-1-15,0 0 0,0 1 16,0-1-16,-21 0 0,21-21 0,0 1 16,0-1-16,0 0 0,0 0 15,0 0 1,21-21-16,0 0 16,0-21-16,1 21 15,-22-21-15,0 0 0,21 0 16,0-1-16</inkml:trace>
  <inkml:trace contextRef="#ctx0" brushRef="#br0" timeOffset="13200.89">18859 3027 0,'0'-21'16,"0"42"-16,-21-63 0,0 42 0,21-22 16,0 1 15,21 21-31,0 0 0,1 0 15,-1 0-15,0 0 0,0 0 16,0 0-16,0 0 0,1 0 0,-1-21 16,0 21-16,0 0 0,0 0 15,0 0-15</inkml:trace>
  <inkml:trace contextRef="#ctx0" brushRef="#br0" timeOffset="13788.8">19727 3281 0,'21'0'16,"1"0"-16,-1 0 0,0 0 16,0-21-16,0 0 0,0-1 15,1 1-15,-22 0 0,0 0 16,21 0-16,-21 0 0,21-1 0,-21 1 15,0 0-15,0-21 0,0 21 0,0-1 16,-21 1-16,0 0 0,-1 0 16,-20 0-16,21 21 0,0 0 15,0 0-15,-22 0 0,22 0 16,-21 21-16,21 0 0,-22 0 0,1 0 16,21 22-16,-22-22 0,22 21 0,0 1 15,0-1-15,0 0 0,21 1 16,0-22-16,0 21 0,0 22 15,0-43-15,21 0 0,0 0 16,21 0-16,-20-21 0,-1 0 16,21 0-16,-21 0 0,22 0 0,-22 0 15,0-21-15,21 0 0,-21 0 16,1 0-16,20-1 0,-21 1 0,0 0 16,0-21-16,1 21 0,-1-22 0,0 22 15,-21-21-15,21 21 16,-21-1-16,21 1 0,-21 0 0,0 0 15,0 42 17,0 0-32,0 0 0,-21 1 0,21 20 15,-21-21-15,21 0 0,0 0 0,0 22 16,0-22-16,0 0 0,0 0 16,0 0-16,0 1 0,0-1 0,0 0 15,0 0-15,21-21 31,0 0-31,0 0 16</inkml:trace>
  <inkml:trace contextRef="#ctx0" brushRef="#br0" timeOffset="14044.82">20595 3429 0,'0'21'32,"-21"-21"-32,21 21 0,-21 1 15,21-1-15,-21 0 0,-1 0 16,1 0-16,21 0 0,-21 1 16,0-22-16,21 21 0,-21 0 15,21 0-15,-21-21 0,-1 0 16,1 21-16</inkml:trace>
  <inkml:trace contextRef="#ctx0" brushRef="#br0" timeOffset="14326.3">21082 2963 0,'0'0'16,"0"-21"0,-21 21-16,21 21 15,0 1-15,0-1 0,-21 21 16,21-21-16,0 0 0,-22 22 16,22-22-16,0 21 0,0-21 0,0 22 15,-21-22-15,21 0 0,0 0 16,0 0-16,-21 1 0,21-1 15,0 0-15,0-42 32,0 0-17,0-1-15</inkml:trace>
  <inkml:trace contextRef="#ctx0" brushRef="#br0" timeOffset="14514.95">21061 2688 0,'-21'0'0,"42"0"0,-42-21 0,-1 21 0,1-21 16,21 0-1,0 42 32,0 0-47,0 0 0,21 0 16</inkml:trace>
  <inkml:trace contextRef="#ctx0" brushRef="#br0" timeOffset="15014.02">21378 2900 0,'0'42'16,"0"-21"-16,0 1 15,0-1-15,-21 0 0,21 0 0,0 0 16,0 0-16,0 1 0,0-1 16,0 0-16,0 0 0,0 0 0,0 22 15,0-22-15,0 0 0,-21 0 16,21 0-16,0 0 16,-21-21-1,21-21 1,0 0-16,0 0 15,0 0-15,0-22 16,21 22-16,0 0 0,-21 0 0,21 0 16,0-22-16,1 22 0,-1-21 15,0 21-15,0 0 0,0-1 0,22 1 16,-22 0-16,0 0 0,21 21 16,-21 0-16,1 0 0,20 0 0,-21 0 15,0 0-15,0 21 0,1 0 0,-1 0 16,0 1-16,-21-1 0,21 0 15,-21 0-15,0 0 0,0 0 0,0 1 16,0 20-16,0-21 0,-21 0 0,21 0 16,-21 1-16,21-1 0,-21 0 15,21 0-15,-22-21 0,22 21 16,-21-21 0,21-21 15</inkml:trace>
  <inkml:trace contextRef="#ctx0" brushRef="#br0" timeOffset="15340.43">22183 2540 0,'0'-21'0,"0"42"0,0-63 15,0 21-15,0-1 0,0 1 0,0 42 31,0 1-31,0 20 16,0-21-16,0 21 0,-22 1 16,22-1-16,-21 22 0,0-22 0,21 0 15,0 1-15,-21-1 0,0 0 0,21 1 16,-21-22-16,21 21 0,0 0 16,0-20-16,0-1 0,0 21 15,0-21-15,0 0 0,0 1 0,0-1 16,21 0-16,0 0 0,0-21 31,0 0-31,0 0 16,-21-21-16,22 21 15,-22-21-15,0 0 0,0-1 0,0 1 16,0 0-16</inkml:trace>
  <inkml:trace contextRef="#ctx0" brushRef="#br0" timeOffset="15524.59">22013 2985 0,'-21'-22'0,"42"44"0,-63-44 0,21 22 32,42 0-1,0 0-31,0 0 0,0 0 16,1 0-16,-1 0 0,0 0 0,0 0 15,0-21-15,0 21 0,1 0 0,-1-21 16,0 21-16,0-21 0,21 21 15</inkml:trace>
  <inkml:trace contextRef="#ctx0" brushRef="#br0" timeOffset="16068.58">22775 2477 0,'0'0'0,"0"21"31,-21 21-31,21-21 16,0 22-16,-21-22 0,21 21 0,0 0 15,0 1-15,0-1 0,0-21 16,-21 22-16,21-1 0,0 0 0,0-21 16,0 1-16,0 20 0,0-21 15,0 0-15,0 0 0,0 1 0,-21-1 16,21 0-16,0 0 0,0 0 15,-22-21 1,22-21 15,0 0-31,0 0 16,22 0-16,-1-1 0,-21 1 16,21 0-16,0 0 0,0 0 0,0 0 15,1-1-15,-1 1 0,0 0 16,0 21-16,0 0 0,0-21 0,1 21 15,-1 0-15,0 0 16,0 0-16,-21 21 0,0 0 16,0 0-16,0 1 15,0-1-15,0 0 16,0 0-16,0 0 0,0 0 16,-21 1-16,0-22 0,0 21 0,21 0 15,-22-21-15,1 0 0,0 21 16,0-21-16,0 0 15,21-21 17,21 21-32,0-21 0,-21 0 0</inkml:trace>
  <inkml:trace contextRef="#ctx0" brushRef="#br0" timeOffset="16424.59">23368 2307 0,'0'0'0,"0"-21"0,-21 0 15,42 21 1,0 0 0,21 0-16,-20 0 0,20 21 0,0 0 15,1 22-15,20-1 0,-21 0 16,1 1-16,-1-1 0,22 64 15,-43-64-15,-21 22 0,0-22 16,0 21-16,-21-20 0,-1-1 16,-20 22-16,21-22 0,0 21 0,-22-20 15,22 20-15,-21 1 0,21-22 16,-22 0-16,22 1 0,-21-1 0,21 0 16,-22 1-16,22-22 0,-21 0 0,21 0 15,-22 0-15,22 1 0,-21-22 16,21 21-16,-22 0 0,22-21 0,-21 21 15,21-21-15,-22 0 0,1 0 0,0 21 16,-22-21-16,1 0 0</inkml:trace>
  <inkml:trace contextRef="#ctx0" brushRef="#br0" timeOffset="17344.9">7239 4826 0,'21'-21'0,"-42"42"0,63-84 0,-42 41 16,0 1-16,0 0 0,0-21 16,0 21-16,0-1 0,0 1 0,0 0 15,-21 0-15,-21 0 16,21 21-16,-1 0 0,1 0 0,0 0 16,-21 0-16,21 21 0,-1 0 15,-20 0-15,21-21 0,0 21 0,21 1 16,0-1-16,0 0 0,0 0 15,0 0-15,0 0 0,21 1 16,0-1-16,0-21 0,0 21 0,1 0 16,-1 0-16,0 22 0,0-22 15,-21 0-15,0 0 0,21 0 0,-21 22 16,0-22-16,0 0 0,-21 0 0,0 21 16,0-20-16,0-1 15,-22 0-15,22-21 0,-21 21 0,21-21 16,-22 0-16,22 0 0,0 0 0,0 0 15,42-21 17,0 21-32,0 0 0,0-21 0,1 21 15,-1 0-15,0 0 0,0 0 16,0 21-16,0 0 0,1 0 0,-22 22 16,0-22-16,0 21 0,0 0 0,0 1 15,0-1-15,-22-21 0,22 22 16,-21-1-16,0 0 0,21-21 0,0 22 15,0-22-15,0 0 0,0 0 16,0 0-16,0 1 0,0-1 16,0 0-16,0 0 0,0 0 0,0 0 15,0 1-15,21-22 16,0 21-16</inkml:trace>
  <inkml:trace contextRef="#ctx0" brushRef="#br0" timeOffset="17888.47">8255 6477 0,'21'-21'0,"21"-21"16,-20 20-1,-1 1-15,-21 0 0,21 0 0,-21 0 0,21 0 16,-21-1-16,0 1 0,0 0 0,-42 21 31,21 0-31,-22 0 0,1 21 0,-22-21 16,22 21-16,-21 22 0,-1-22 0,1 21 15,20-21-15,-20 22 0,20-1 16,1-21-16,21 22 0,0-22 0,21 21 16,0-21-16,0 0 0,0 1 0,21-1 15,21 0-15,1 0 0,-1 0 16,0 0-16,1 1 0,20-22 0,-21 21 16,22 0-16,21 21 0,-43-21 15,-21 1-15,0-1 0,0 0 16,-21 0-16,0 0 0,0 0 15,-42 1-15,21-22 0,-21 21 0,-1 0 16,-20-21-16,20 21 0,-20-21 0,-1 0 16,1 0-16,21 0 0,-22 0 15,22 0-15,21 0 0,-22 0 0,22 0 16,0 0-16,21-21 0,0 0 0,0 0 16,0-1-16,21 22 15,0-21-15,0 0 0,22 0 0,-1 0 16,-21 0-16</inkml:trace>
  <inkml:trace contextRef="#ctx0" brushRef="#br0" timeOffset="18314.16">8932 6392 0,'0'-21'0,"0"42"0,0-63 0,0 21 0,0 0 15,0 0-15,-21 21 0,0 0 16,0 0-16,0 0 0,-1 21 15,1 0-15,0 21 0,0 1 0,0-1 16,0 0-16,-1 1 0,1-1 0,0 0 16,0 22-16,0-22 0,21 0 15,0 1-15,0-1 0,0-21 0,0 22 16,0-22-16,21 0 0,0 0 0,21 0 16,-20-21-16,20 0 0,0 0 15,1 0-15,-1 0 0,0 0 16,1 0-16,-1 0 0,0-21 0,1 0 15,-22 0-15,21 0 0,-21-22 0,22 22 16,-22-21-16,-21-1 0,0 1 16,0 0-16,0-1 0,0 1 0,0-21 15,-43 20-15,22 1 0,-21 0 0,0 20 16,-1-20-16,1 21 0,0 0 0,-1 21 16,-41 0-1,41 0-15,22 0 0,-21 21 0,21 0 0,-1 0 16,1 22-16,21-22 0,0 0 0,0 21 15,0-21-15,21 1 16,1-1-16,20 0 0,-21 0 0,21-21 16,1 0-16,-1 21 0</inkml:trace>
  <inkml:trace contextRef="#ctx0" brushRef="#br0" timeOffset="18588.66">10012 6329 0,'0'-21'0,"0"42"0,0-63 0,0 20 16,0 44 0,-21-1-1,21 21-15,-22 0 0,22-20 16,0 41-16,-21-21 0,21 1 0,-21-1 16,0 0-16,21 22 0,0-22 15,-21 1-15,0-1 0,21 0 0,-22-21 16,22 22-16,0-22 0,0 21 0,0-21 15,0 1-15,0-1 0,0 0 16,22-42 15,-1 0-31,-21-1 0,0 1 16</inkml:trace>
  <inkml:trace contextRef="#ctx0" brushRef="#br0" timeOffset="18831.22">9927 6414 0,'0'-43'0,"0"86"0,0-107 16,0 22-16,21 21 0,0-1 0,1 1 16,-1 0-16,21 0 0,-21 21 0,22 0 15,-1 0-15,0 0 0,1 0 0,-1 0 16,-21 21-16,21 0 0,-20 0 16,-1 1-16,0-1 0,-21 21 0,0 0 15,0-20-15,0 20 0,-21 0 0,-22-21 16,22 22-16,-21-22 0,0 21 15,-1-21-15,1 1 0,-43 20 16,43-21-16,21-21 0,0 21 16,-1-21-16</inkml:trace>
  <inkml:trace contextRef="#ctx0" brushRef="#br0" timeOffset="19309.83">11790 5757 0,'21'-21'0,"-42"42"0,42-63 0,-21 21 0,0 0 16,0 0-16,-21 21 15,0 21 1,-22 0-16,22 0 0,-21 21 16,-1 1-16,22 20 0,-21 1 0,0-1 0,-1 1 15,1-1-15,0 22 0,-1-22 16,1 22-16,0 0 0,-1-1 0,1 1 16,0 0-16,20-22 0,1 1 0,21 63 15,0-85-15,21 22 16,22-22-16,-22 0 0,21-21 0,1 22 15,-1-22-15,0 0 0,1-21 16,-1 0-16,-21 0 0,64 0 16,-43-21-16</inkml:trace>
  <inkml:trace contextRef="#ctx0" brushRef="#br0" timeOffset="20381.34">12552 6371 0,'21'0'0,"-42"0"0,42-21 0,0 21 16,0-21-16,-21 0 0,0 0 15,0-1-15,0 1 0,0 0 16,0 0-16,0 0 15,-21 21-15,21-21 0,-42 21 16,21 0-16,-1 0 0,1 0 0,-21 21 16,21 0-16,-22 0 0,1 0 15,0 22-15,-1-22 0,22 21 0,-21 0 16,0 1-16,20 20 0,1-20 16,0-22-16,21 21 0,0 0 0,0-20 15,0 41-15,21-42 0,0-21 16,22 21-16,-22-21 0,21 0 15,-21 0-15,22 0 0,-22 0 0,21 0 16,-21-21-16,22 21 0,-22-21 0,0 0 16,21-21-16,-20 20 0,-1 1 0,0-21 15,0 0-15,0-1 0,0 1 16,1 0-16,-1-1 0,-21 1 0,0 0 16,21 20-16,-21 1 0,0 0 0,0 0 15,21 21-15,-21 21 31,0 0-31,0 0 0,0 22 0,0-22 16,0 21-16,0-21 0,0 22 16,0-1-16,0 0 0,0-20 0,0 20 15,21-21-15,-21 21 0,21-20 16,-21-1-16,22 0 0,-22 0 16,21-21-16,-21 21 0,21-21 0,0 0 0,0 0 15,0 0-15,1 0 0,-1-21 0</inkml:trace>
  <inkml:trace contextRef="#ctx0" brushRef="#br0" timeOffset="20614.91">13589 6075 0,'0'0'16,"0"21"-1,-21 0-15,0 0 16,21 1-16,-22 20 0,22-21 0,0 0 15,0 22-15,-21-1 0,21-21 16,0 21-16,0 1 0,0-22 0,-21 21 16,21-21-16,0 22 0,0-22 0,0 0 15,0 0-15,0 0 0</inkml:trace>
  <inkml:trace contextRef="#ctx0" brushRef="#br0" timeOffset="20776.11">13271 6456 0,'0'0'16,"0"-21"-16,22 21 15,-1-21 1,0 21-16,0 0 0,21 0 0,-20 0 16,20-22-16,0 22 0,1 0 0,-1-21 15,0 0-15,1 21 0,-1-21 16,0 21-16,1-21 0,-1 0 15,0 21-15</inkml:trace>
  <inkml:trace contextRef="#ctx0" brushRef="#br0" timeOffset="21280.17">14287 5948 0,'0'0'0,"0"-21"0,-42 21 16,21 0-1,0 0-15,0 0 0,21 21 16,-22 0-16,22 0 0,0 0 15,0 1-15,0 20 0,0-21 0,0 21 16,0-20-16,0 20 0,0 0 0,0 1 16,0-22-16,0 21 0,0 0 15,0 1-15,0-1 0,0-21 16,-21 22-16,21-22 0,0 21 0,0-21 16,0 0-16,0 1 0,-21-22 0,21 21 15,0-42 16,0-1-31,0 1 16,0 0-16,21-21 0,0 21 0,1-1 16,-1 1-16,0-21 0,0 21 15,0 0-15,22-1 0,-22 1 16,21 0-16,0 0 0,1 21 0,-22 0 16,21 0-16,1 0 0,-22 0 0,21 0 15,-21 21-15,22 0 0,-22 0 0,-21 1 16,0 20-16,0-21 0,0 0 15,0 22-15,0-22 0,0 0 16,-43 21-16,22-21 0,0-21 16,0 22-16,0-1 0,-22-21 0,22 21 15,0-21-15,0 0 0,0 0 0,-22 21 16,22-21-16,0 0 0,0 0 16,0 0-16,-22 0 0,22 0 15,0 0-15,42-21 31,0 0-31</inkml:trace>
  <inkml:trace contextRef="#ctx0" brushRef="#br0" timeOffset="21691.94">14944 5694 0,'0'-21'16,"0"42"-16,-22-63 0,22 20 0,0 1 15,0 0-15,22 21 16,-1 0 0,0 21-16,0 0 0,21 22 15,1-22-15,-1 21 0,0 1 0,22-1 16,-22 0-16,22 1 0,-22-1 15,0 21-15,-20-20 0,-1-1 16,0 22-16,-21-22 0,0 21 0,0 1 0,-21-22 16,0 22-16,-1-22 0,-20 22 0,0-22 15,-1 0-15,1 1 0,0-1 16,-1-21-16,1 21 0,0-20 0,-1-1 16,1 0-16,21 0 0,0-21 15,0 21-15,-1-21 0,1 0 16,42 0 15,1-21-31,-1 0 0,0 0 0,0 0 16,21-1-16,-20-20 0</inkml:trace>
  <inkml:trace contextRef="#ctx0" brushRef="#br0" timeOffset="21916.02">15917 6202 0,'0'-21'0,"0"0"15,-21 21-15,21 21 63,0 0-63,0 0 15</inkml:trace>
  <inkml:trace contextRef="#ctx0" brushRef="#br0" timeOffset="22105.17">15981 6773 0,'-21'22'16,"42"-44"-16,-42 65 0,-1-43 0,1 42 15,21-21-15,-21 0 0,0 1 0,0-1 16,0 0-16,-1 0 0,1-21 16,0 21-16,0 0 0,0 1 0,0-22 15,-1 21-15,1 0 0,0 0 0,-21-21 16,21 21-16,-22 0 0,-20 1 0,20-22 16</inkml:trace>
  <inkml:trace contextRef="#ctx0" brushRef="#br0" timeOffset="22935.88">6921 8043 0,'0'0'16,"22"-21"-16,-22 0 0,0 0 0,21 0 15,-21 0-15,21-1 0,0 22 0,-21-21 16,21 0-16,0 21 0,1 0 16,-1 0-16,0 0 0,21 0 0,-21 0 15,1 0-15,-1 0 0,21 0 16,-21 21-16,-21 0 0,21-21 16,-21 22-16,0 20 0,0-21 0,-21 0 15,0 22-15,-21-22 16,21 21-16,-22 0 0,1-20 0,0-1 15,20 21-15,-20-21 0,21 0 0,0 1 16,21-1-16,0 0 0,0 0 16,0 0-16,0 0 0,21 1 15,0-22-15,0 0 0,0 0 0,1 0 16,-1 0-16,21 21 0,-21-21 16,0 0-16,22 0 0,-22 0 0,0 21 15,0-21-15,-21 21 0,0 0 16,0 0-16,0 1 15,0-1-15,-21 0 16,21 0-16,-21 0 0,0 0 0,21 22 16,-21-22-16,21 0 0,0 0 0,0 22 15,0-22-15,0 0 0,0 0 16,0 21-16,0-20 0,0-1 0,0 0 16,-22 0-16,1 0 0,21 0 15,0 1-15,-21-22 0,0 21 16,0-21-16,0 0 0,-1 21 15,1-21-15,0 0 0,0 0 16,0 0-16,21 21 0,-21-21 16</inkml:trace>
  <inkml:trace contextRef="#ctx0" brushRef="#br0" timeOffset="23536.26">5503 10075 0,'-21'-21'0,"42"42"0,-63-63 0,42 21 0,-21 0 16,0 0-16,-1 21 0,22-22 0,-21 22 15,0 0 1,21 22-16,0-1 0,0 0 0,0 21 15,0 1-15,0-1 0,21 0 0,-21 22 16,0-1-16,0 1 16,0-1-16,0 64 0,0-84 15,0 20-15,0-21 0,0 1 0,-21-1 16,21-21-16,0 22 0,-21-22 16,21 0-16,0 0 0,0 0 0,0-42 46,-21 0-46,21 0 0,0 0 0</inkml:trace>
  <inkml:trace contextRef="#ctx0" brushRef="#br0" timeOffset="23836.2">5165 10287 0,'0'-42'0,"0"84"0,0-105 0,0 20 0,0 22 15,0 0-15,0-21 0,0 20 16,0 1-16,21-21 0,21 21 15,-21 0-15,0-1 0,22 1 0,-1 0 16,0 0-16,22 21 0,-22 0 16,22 0-16,-1 0 0,1 21 0,-22 0 15,0 22-15,1-22 0,-22 21 0,0 0 16,-21-20-16,0 20 0,-21 0 16,0 1-16,-22-1 0,1 0 0,0 1 15,-1-1-15,1-21 0,0 21 0,-1-20 16,22-1-16,0-21 0,0 21 15,0-21-15,0 0 0,-1 0 16,44 0 15,20 0-31,-21 0 16</inkml:trace>
  <inkml:trace contextRef="#ctx0" brushRef="#br0" timeOffset="24314.81">6667 10372 0,'22'-21'16,"-44"42"-16,86-64 0,-22 43 0,-21-21 15,1 0-15,20 0 0,-21 0 0,0 0 16,22-22-16,-43 22 16,0 0-16,-22 21 15,1 0-15,-21 0 0,21 0 16,-43 0-16,22 0 0,0 21 15,-22 0-15,22 0 0,-1 1 0,1-1 16,0 0-16,-1 0 0,22 0 0,0 0 16,0 1-16,21-1 0,0 0 15,0 0-15,0 0 0,0 0 16,21 1-16,0-22 0,22 21 0,-22 0 16,21 0-16,0-21 15,1 21-15,-1 0 0,0 1 0,1-1 16,-22 0-16,21 0 0,1 0 0,-22 0 15,0-21-15,-21 22 0,0-1 16,0 0-16,0 0 0,-21 0 16,0 0-16,-22-21 0,1 22 0,0-22 15,-1 0-15,1 0 0,0 0 0,-1 0 16,1 0-16,0 0 0,-1 0 16,22 0-16,0 0 0,0 0 15,0 0-15,-1-22 0,22 1 0,0 0 16,0 0-1,22 0 1,20 0-16,-21 21 0,0-22 16,22 1-16,-22 21 0</inkml:trace>
  <inkml:trace contextRef="#ctx0" brushRef="#br0" timeOffset="24605.28">7408 10181 0,'0'-21'16,"0"42"-16,21-63 0,-21 21 0,0 0 0,22 21 31,-1 21-15,-21 0-16,0 0 0,0 21 0,21-20 16,0 20-16,-21 0 0,21 1 15,-21-1-15,0 0 0,21 1 0,-21-1 16,22-21-16,-22 21 0,0-20 0,21 20 15,-21-21-15,0 0 0,0 0 0,0 1 16,21-22 0,0 0-1,0 0-15,0-22 16,-21 1-16,22 0 0,-1 0 16</inkml:trace>
  <inkml:trace contextRef="#ctx0" brushRef="#br0" timeOffset="24861.8">8128 10139 0,'0'-21'0,"0"42"0,0-85 16,0 43-16,-21 0 0,0 0 15,-1 21-15,1 0 0,0 0 16,0 0-16,0 21 0,0 0 16,-1 0-16,-20 22 0,21-22 15,0 21-15,-22 1 0,22-1 0,-21 0 16,21 1-16,0 20 0,-1-21 0,1 1 15,-21-1-15,42 0 0,-21 1 16,0-22-16,21 21 0,0-21 0,-22 1 16,22-1-16,0 0 0,22-21 15,-1 0 1,0 0-16,0 0 0,0-21 0,22 21 16,-22-21-16,21-1 0</inkml:trace>
  <inkml:trace contextRef="#ctx0" brushRef="#br0" timeOffset="25560.5">8382 10139 0,'21'-21'0,"-42"42"0,42-63 15,-21 20-15,0 1 0,0 42 32,-21 1-17,21 20-15,0-21 0,-21 43 16,21-22-16,0 0 0,0 1 0,0-22 15,0 21-15,0 0 0,0 1 16,0-22-16,0 0 0,-21 21 0,21-20 16,-22-1-16,22 0 0,0 0 0,0 0 15,-21-21 1,0 0 0,21-21-1,-21 0-15,21 0 0,0 0 16,0-22-16,0 22 0,0-21 15,0 21-15,0-22 0,21 1 0,-21 0 16,21-1-16,0 1 0,1 0 0,-1-1 16,0 1-16,0 21 0,21-22 0,1 22 15,-22-21-15,21 21 0,1 0 16,-22 21-16,21 0 0,0 0 0,-20 0 16,20 0-16,21 42 0,-41-21 15,-1 0-15,0 22 0,-21-22 16,0 21-16,0 0 0,21-20 0,-21 20 15,0 0-15,0 1 0,0-22 16,0 21-16,0-21 0,0 0 0,0 1 16,0-1-16,0 0 0,-21-21 15,21 21-15,-21-21 16,21-21-16,0 0 16,0 0-16,0-1 15,0 1-15,0-21 0,21 21 0,0-22 16,0 22-16,0-21 0,1 21 0,20-22 15,0 1-15,-21 21 0,22-21 16,-22 20-16,21 22 0,-21-21 0,22 21 16,-22 0-16,0 0 0,0 21 15,0 1-15,1-1 0,-1 21 0,-21-21 16,0 22-16,0-1 0,0 0 16,0 1-16,0-1 0,0-21 0,0 21 15,0 1-15,0-22 0,0 21 0,0-21 16,-21 1-16,21-1 0,-22 0 15,1-21-15,0 0 16,0 0-16,0-21 16,0 0-16</inkml:trace>
  <inkml:trace contextRef="#ctx0" brushRef="#br0" timeOffset="26424.14">9292 2074 0,'0'-21'0,"0"42"0,21-42 0,-21 0 0,0 0 15,0 0-15,0 0 16,0-1-16,-21 22 16,0 0-16,0 0 15,0 0-15,-22 22 16,22-1-16,0-21 0,0 21 0,0 0 16,-1 0-16,1 0 0,21 1 15,0-1-15,0 0 0,0 0 0,0 0 16,0 0-16,0 1 0,21-1 15,1 0-15,-1 0 0,0 0 0,0 0 16,0 1-16,0-1 0,1 0 16,-22 0-16,0 0 0,0 0 15,0 1-15,0-1 0,-22 0 16,1 0-16,0-21 0,0 21 16,0-21-16,0 0 0,-22 0 0,22 21 15,0-21-15,0 0 0,21-21 31,0 0-31,0 0 0,21 0 16,0 0-16,0-1 0</inkml:trace>
  <inkml:trace contextRef="#ctx0" brushRef="#br0" timeOffset="26660.2">9673 1842 0,'0'-22'0,"0"44"0,-21-44 31,21 44-31,-21-1 0,21 21 16,-21-21-16,-1 22 0,22-1 0,0-21 15,0 21-15,-21 1 0,21-1 16,-21-21-16,21 22 0,0-22 0,0 21 16,0-21-16,0 0 0,0 1 15,0-1-15,0 0 0,0 0 16,0 0-16</inkml:trace>
  <inkml:trace contextRef="#ctx0" brushRef="#br0" timeOffset="26800.94">9461 2307 0,'0'-21'0,"0"0"16,0 0-1,22 21 1,-1-21-16,0 21 0,0 0 15,21 0-15,1-22 0,-22 22 0,21 0 16,1-21-16,-1 21 0</inkml:trace>
  <inkml:trace contextRef="#ctx0" brushRef="#br0" timeOffset="27969.28">10266 2032 0,'0'0'0,"0"-21"0,-21 21 0,-1 0 15,1 0-15,0 0 16,0 0-16,0 21 0,0 0 0,-22 0 16,22 1-16,0-1 0,0 21 15,-22-21-15,22 0 0,0 22 16,21-22-16,-21 0 0,21 0 0,0 0 16,0 1-16,0-1 0,21-21 15,0 0 1,0 0-16,1 0 0,20-21 0,-21 21 15,0-22-15,22 1 0,-22 0 0,0 21 16,21-21-16,-21 0 0,1-22 16,-1 22-16,0 0 0,-21 0 0,21 0 15,-21 0-15,0-22 0,0 22 16,0 0-16,0 42 31,0 0-31,0 0 16,0 1-16,-21-1 0,21 0 0,0 0 15,0 0-15,0 0 0,0 1 16,0-1-16,0 0 0,0 0 16,21-21-16,0 0 15,0 0-15,1 0 0,-1 0 16,0 0-16,0-21 0,21 21 0,-20-21 16,-1 0-16,0-1 0,0 1 15,0 0-15,0-21 0,-21-1 0,22 22 16,-22-21-16,21 0 0,-21-22 15,0 22-15,0-1 0,0-20 0,21 21 16,-21 20-16,0-20 0,0 21 16,0 0-16,0 0 0,0 42 15,0 0-15,0 0 0,0 21 16,-21-20-16,21 20 0,0 0 16,0 22-16,-21-22 0,21 0 0,-22 1 15,22-1-15,0 0 0,0-20 0,0 20 16,0-21-16,0 21 0,22-20 15,-22-1-15,21 0 0,0-21 0,0 21 16,0-21-16,0 0 0,1 0 0,-1 0 16,0 0-16,0 0 0,0 0 0,0 0 15,1-21 1,-1 0-16,-21 0 0,21 21 16,-21-22-16,21 22 31,-21 22-16,0-1-15,21-21 16,0 0 0,1 0-16,-1 0 15,0 0-15,0 0 0,0-21 16,0 21-16,1-22 0,-1 1 16,0 21-16,0-21 15,-21 0-15,21 0 0,0 0 0,1-1 16,-1 1-16,0 0 0,0 0 0,0 0 15,-21 0-15,21 21 16,1 0-16,-22-22 109,-22 22-93,1 0-16,0 0 16,0 22-16,0-1 15,0 0-15,21 0 0,-22 0 16,22 0-16,-21 1 0,21-1 0,0 0 16,0 0-16,0 0 0,0 0 15,0 1-15,0-1 0,21-21 16,1 0-16,-1 0 0,0 21 0,0-21 15,0 0-15,0 0 0,1 0 16,-1 0-16,0-21 0,-21 0 0,21 21 16,0-22-16,0 22 0,-21-21 15,0 0-15,0 0 0,22 0 0,-22 0 16,0-1-16</inkml:trace>
  <inkml:trace contextRef="#ctx0" brushRef="#br0" timeOffset="28139.96">11430 1482 0,'0'0'0,"-21"0"15,21 21 48</inkml:trace>
  <inkml:trace contextRef="#ctx0" brushRef="#br0" timeOffset="28320.12">10668 1778 0,'-21'21'16,"42"-42"-16,-63 42 0,20-21 0,1 21 0,42-21 31,22 0-16,-22 0-15,21 0 0,1 0 16,-1 0-16,0 0 0,1 0 0,-22 0 16,21 0-16,-21 0 0,0 0 0,1 0 15</inkml:trace>
  <inkml:trace contextRef="#ctx0" brushRef="#br0" timeOffset="29380.8">10287 9758 0,'0'0'0,"21"-21"0,0 21 0,0-21 16,1 21-16,-1-22 0,-21 1 0,21 21 15,0-21-15,0 0 0,-21 0 16,0 0-16,0-1 16,-21 22-1,0 0-15,0 0 0,0 0 0,-22 22 16,22-1-16,-21-21 0,21 21 15,-22 0-15,22-21 0,0 21 0,0 0 16,0-21-16,-1 22 0,22-1 16,0 0-1,22-21-15,-1 21 0,0-21 16,0 21-16,0-21 0,0 21 0,1-21 16,-1 22-16,0-1 0,-21 0 15,0 0-15,0 0 16,0 0-16,0 1 0,-21-1 15,0 0-15,-1 0 0,-20 0 0,0-21 16,21 21-16,-22 1 0,1-22 0,21 0 16,-22 21-16,22-21 0,0 0 15,42-21 17,0 21-32,1-22 0,20 22 15,-21 0-15,0 0 0,0 0 16,1 0-16,-1 0 0,0 0 0,0 22 15,0-22-15,-21 21 0,0 0 16,0 0-16,0 0 0,0 0 16,0 22-16,0-22 0,0 0 15,0 0-15,0 0 0,-21 22 0,21-22 16,-21 0-16,21 21 0,0-20 16,0-1-16,0 0 0,0 0 0,0 0 15,0 0-15,0 1 0,0-1 0</inkml:trace>
  <inkml:trace contextRef="#ctx0" brushRef="#br0" timeOffset="30152.93">10266 14796 0,'0'0'0,"-21"-22"15,-1 1 1,44 21 15,-1 0-15,21 0-16,-21 0 0,0 0 16,1 0-16,-22 21 0,21-21 0,-21 22 15,0-1-15,0 0 0,0 0 16,-21 0-16,-1 0 0,-20 22 15,0-22-15,-1 21 0,1-21 0,-21 22 16,20-1-16,-20 0 0,20-20 16,1 20-16,0 0 0,21 1 15,-1-22-15,22 21 0,0-21 0,0 0 16,22 22-16,-1-22 0,0 0 0,21 0 16,1 0-16,20 1 0,-21-22 15,22 21-15,-1 0 0,-20 0 0,20-21 16,-20 21-16,-1-21 0,-21 0 0,21 21 15,-20-21-15,-1 22 0,-21-1 16,0 0-16,0 0 16,-21 0-16,-1 0 0,1-21 15,0 22-15,-21-1 0,21 0 0,-22 0 16,22 0-16,-21 0 0,21 1 16,-22-22-16,22 21 0,0 0 15,0-21-15,0 0 0,-1 0 0,22-21 16,0-22-16,0 22 15</inkml:trace>
  <inkml:trace contextRef="#ctx0" brushRef="#br0" timeOffset="32364.42">9440 12192 0,'21'0'15,"-21"-21"-15,0 0 0,22 0 16,-1-1-16,-21 1 16,0 0-16,21 0 0,-21 0 0,0 0 15,0-1-15,0 1 0,0 0 16,-21 0-16,0 21 0,-1 0 15,22-21-15,-21 21 0,0 0 16,0 0-16,0 0 0,0 0 0,-1 21 0,1 0 16,-21 0-16,21 0 0,-22 22 15,22-22-15,-21 21 0,21 1 16,-22-22-16,1 63 0,0-41 16,21-1-16,-1 0 0,22-20 15,-21-1-15,21 21 0,0-21 0,0 0 16,0 1-16,0-1 0,21-21 15,1 0-15,-1 0 16,0 0-16,0 0 0,0 0 16,0 0-16,1 0 0,20-21 0,-21-1 15,0 22-15,22-21 0,-22 0 16,0 0-16,21-21 0,-21 20 0,1 1 16,-1-21-16,0 21 0,0 0 15,0-1-15,0-20 0,-21 21 0,22 0 16,-22 0-16,0 42 47,0 0-47,0 0 0,0 0 0,0 22 15,0-22-15,0 0 0,0 0 16,0 21-16,0-20 0,0-1 0,0 0 16,0 0-16,0 0 0,21 0 0,0 1 15,0-22-15,0 21 0,22-21 16,-22 0-16,21 0 0,0 0 15,1 0-15,20 0 0,43 0 16,-42 0-16,-22 0 0,21-21 0,1 21 16,-22-22-16,1 1 0,-1 0 15,0 21-15,-21-21 0,22 0 0,-43 0 16,21-1-16,-21-20 0,21 21 0,-21 0 16,0 0-16,0-22 0,0 22 15,-21 0-15,0 0 0,0 21 0,-22 0 16,1-21-16,0 21 0,-1 0 0,-20 0 15,-1 21-15,22 0 0,-22 0 16,22 0-16,-21 0 0,20 22 0,22-22 16,0 0-16,0 0 0,0 22 15,21-22-15,0 0 0,0 0 0,21 0 16,-21 0-16,21-21 16,21 22-16,-21-22 0,22 0 0,-22 0 15,21 0-15,1 0 0,-22 0 0,21 0 16,0 0-16,1 0 0,-1-22 15,0 22-15,1-21 0,-22 0 0,21 0 16,1-21-16,-22 20 0,21-20 0,-21 0 16,22-1-16,-22 1 0,0 0 0,0-22 15,0 22-15,0-22 0,-21 22 16,0 0-16,0-1 0,0 1 0,0-21 16,0 41-16,0 1 15,0 0-15,0 0 0,-21 21 16,0 0-1,0 0-15,21 21 0,-21 0 0,21 0 16,-21 22-16,-1-1 0,22 0 0,0 1 16,0-1-16,-21 22 0,21-22 15,0 21-15,0-20 0,0-1 0,0 0 16,0 1-16,0-1 0,0 0 0,0-20 16,21 20-16,1-21 0,-1 21 0,21-20 15,-21-1-15,22 0 0,-22 0 16,21-21-16,0 21 0,1-21 15,-1 0-15,0 0 0,1 0 0,-1 0 16,0 0-16,1 0 0,-22-21 0,21 21 16,1-21-16,-22 0 0,21 0 15,-21-1-15,0 1 0,1 0 0,-22 0 16,0-21-16,21 20 0,-21 1 0,0-42 16,0 20-16,0 22 0,0 0 15,-21-21-15,-1 42 0,1-21 16,0-1-16,-21 22 0,21 0 0,-1 0 15,-20 0-15,21 0 0,-21 22 0,20-1 16,-20-21-16,21 21 0,0 21 16,0-21-16,-1 1 0,1-1 15,0 0-15,21 21 0,0-21 0,0 1 16,0-1-16,0 0 0,0 0 0,0 0 16,0 0-16,21 1 0,0-22 15,-21 21-15,22-21 0,-1 0 0,0 21 16,0-21-16,0 0 0,22 0 0,-22 0 15,0 0-15,0 0 0,0-21 0,22 21 16,-22-21-16,0-1 0,0 1 16,0 0-16,22 0 0,-22-21 0,0 20 15,0-20-15,0 0 0,0-22 16,1 22-16,-1-22 0,0 1 0,0-1 16,0 22-16,0-21 0,-21-1 15,43-42-15,-22 0 16,-21 64-16,0 0 0,0-1 0,0 1 15,0 21-15,0 0 0,0 0 16,-21 21-16,0 0 16,-1 42-16,-20-21 0,21 21 15,0 1-15,0-1 0,-1 0 0,-20 1 16,21-1-16,21 22 0,-21-1 16,0-21-16,-1 22 0,22-1 0,0 1 15,0-1-15,0 43 16,0-63-16,0-1 0,22 0 15,-1 1-15,0-22 0,0 21 0,21-21 16,-20 0-16,-1 1 0,0-1 0,0-21 16,0 21-16,0-21 0,1 0 0,-1 0 15,0 0-15,0 0 16,21 0-16,-20-21 0,-1 0 0,21-1 16,-21 1-16,22 0 0,-1 0 0</inkml:trace>
  <inkml:trace contextRef="#ctx0" brushRef="#br0" timeOffset="32751.2">12933 11240 0,'0'-43'0,"0"86"0,-21-107 16,-1 43-16,1 0 0,21 0 0,-21-1 15,0 22-15,0 0 0,0 0 16,-1 0-16,1 22 0,0-1 0,0 0 16,21 0-16,-21 21 0,-22 1 15,43-1-15,-42 0 0,21 1 0,0-1 16,0 0-16,-1 22 0,1-22 16,0 22-16,21-22 0,-21 22 15,0-22-15,21 21 0,0 1 0,0-1 16,0 1-16,-21-1 0,21 1 0,0-22 15,0 22-15,0-22 0,0 0 0,0 1 16,21-1-16,-21-21 0,21 0 16,0 22-16,0-22 0,0 0 0,1-21 15,-1 21-15,0-21 0,21 0 0,-21 0 16,1 0-16,-1 0 0,0 0 0,0 0 16,21-21-16,-20 0 0,-1 0 0,0 0 15,0-1-15</inkml:trace>
  <inkml:trace contextRef="#ctx0" brushRef="#br0" timeOffset="36104.44">13928 11515 0,'0'0'0,"-22"0"15,1 0-15,0 0 16,0 0-16,0 0 16,0 0-16,21-21 31,0-1-16,21 1 1,0 0-16,0 0 0,0 21 16,22-21-16,-1 21 15,43 0-15,-43 0 0,-21 0 0,21 0 16,1 0-16,-1 21 0,0-21 16,1 21-16,-22 21 0,0-20 15,0-1-15,-21 21 0,0-21 0,0 22 0,-21-22 16,0 0-16,0 21 0,-22-21 15,1 1-15,0-1 0,-22 0 16,22 0-16,0 0 0,-1-21 0,22 21 16,0-21-16,0 0 0,0 0 0,-1 0 15,22-21 1,0 0-16,22 21 16,-1-21-16,0 21 0,0 0 0,0-21 15,22 21-15,-22 0 0,21 0 0,-21 0 16,22 0-16,-1 0 0,0 0 0,1 0 15,-1 0-15,0 21 0,-21 0 16,22-21-16,-22 21 0,0 0 0,0 22 16,-21-22-16,0 0 0,0 0 0,0 0 15,0 22-15,-21-22 0,0 0 16,-21 0-16,-1 0 0,1 1 16,0-1-16,-22 0 0,1 0 0,20 0 15,-20-21-15,20 21 0,1-21 16,0 0-16,-1 0 0,22 0 0,-21 0 0,21 0 15,0 0-15,-1 0 0,1 0 16,0-21 0,21 0-1,21 21-15,0-21 16,1 0-16,-1 21 0,21 0 16</inkml:trace>
  <inkml:trace contextRef="#ctx0" brushRef="#br0" timeOffset="36356.48">15049 12086 0,'0'0'0,"0"21"16,0 1-16,0-1 15,0 0-15,0 0 0,0 0 16,0 0-16,-21 1 0,0-1 0,0 0 15,21 0-15,-42 0 0,20 0 16,1 1-16,0-1 0,0 0 0,0 0 16,0 0-16,-1 0 0,1 1 15,21-44 17,0 1-32</inkml:trace>
  <inkml:trace contextRef="#ctx0" brushRef="#br0" timeOffset="36888.5">15790 11578 0,'0'-21'15,"0"42"-15,0-63 0,0 21 0,0 0 16,21-1-16,-21 1 0,22 0 0,-22 0 15,21 0-15,0 0 0,0-1 0,0 22 16,0 0-16,1 0 0,-1 0 0,0 0 16,0 0-16,0 0 0,0 22 15,1-1-15,-1 21 0,-21-21 0,0 22 16,0-1-16,0-21 0,0 21 0,-21 1 16,-1-1-16,1-21 0,0 22 15,-21-1-15,21-21 0,-22 21 16,1-20-16,21 20 0,-127 43 15,105-64 1,1 0-16,21-21 0,0 0 16,-1 0-16,22-21 15,0 0-15,0-1 16,0 1-16,0 0 0,22 0 0,-1 0 16,0 21-16,0-21 0,0-1 15,0 22-15,1 0 0,-1 0 0,0 0 16,0 0-16,0 22 15,0-1-15,1 0 16,-22 0-16,21 0 0,0 0 0,0 1 16,0-1-16,-21 0 0,21-21 0,1 21 15,-1 0-15,-21 0 0,21-21 16,0 22-16,0-1 0,0 0 16,1-21-16,-1 0 0,0 0 15,0 0-15,0 0 0,0 0 16,1 0-16</inkml:trace>
  <inkml:trace contextRef="#ctx0" brushRef="#br0" timeOffset="37248.83">16764 11134 0,'0'0'16,"0"-21"-16,0-1 0,0 1 0,0 0 15,0 0-15,21 21 0,0 0 0,0 0 16,22 0-16,-22 0 0,21 0 0,1 0 16,-22 0-16,21 21 0,0 21 0,1-20 15,-1 20-15,-21 0 0,22 1 16,-22 20-16,-21-21 0,0 22 0,0-22 16,0 22-16,0-1 0,-21 1 15,-22-1-15,22 1 0,-21 20 0,-64 43 16,64-63-16,-1-1 15,-20 1-15,20-22 0,1 22 0,0-22 16,-1 0-16,22-20 0,-21 20 0,21-21 16,-43 43-16,43-43 0,0 0 15,-21 0-15,20 0 0,1-21 0,0 21 16,0-21-16,0 0 0,0 22 16,-1-22-16,1 0 0,0 0 15,0 0-15</inkml:trace>
  <inkml:trace contextRef="#ctx0" brushRef="#br1" timeOffset="42912.42">13737 12975 0,'0'-21'0,"-21"21"15,0 0-15,0 0 16,-1 0-16,1 0 0,0 0 15,0 0-15,0 0 0,0 0 16,-1 0-16,1 0 0,0 0 16,0 0-16,0 0 15,0 0-15,-1 0 0,1 0 0,0 0 16,0 0-16,0 0 0,21 21 16,-21-21-16,42 0 46,-21 21-30,21-21-16,0 0 0,0 0 16,0 0-16,1 0 0,20 0 0,-21 0 15,0 0-15,22 0 0,-22 0 0,21 0 16,0 0-16,1 0 0,-1 0 16,0 0-16,1 0 0,-1 0 0,22 0 15,-22 0-15,21 0 0,1-21 16,-22 21-16,22 0 0,-1 0 0,1 0 15,-22 0-15,22 0 0,-1-21 0,1 21 16,-22 0-16,21 0 0,1 0 16,-1 0-16,1-21 0,-1 21 0,1 0 15,-1 0-15,1 0 0,-1 0 0,1 0 16,-1-21-16,1 21 0,-1 0 0,-20 0 16,20 0-16,-20 0 0,20 0 15,-21 0-15,1 0 0,-1 0 16,22-21-16,-22 21 0,0 0 0,1 0 0,-22 0 15,21 0-15,0 0 0,-20 0 16,20 0-16,-21 0 0,21 0 16,-20 0-16,-1 0 0,0 0 0,0 0 15,-21-22 1,-21 22 31,0 0-47,0 0 0,-1 0 15,1 0-15,-21 0 0,0 0 0</inkml:trace>
  <inkml:trace contextRef="#ctx0" brushRef="#br1" timeOffset="44212.64">13568 13145 0,'0'0'0,"-21"0"15,-1 0-15,1 0 0,0 0 16,0 0-16,0 0 0,0 0 16,-1 0-16,1 0 0,0 0 15,0 0-15,42 0 78,0 0-78,0 0 16,1 0-16,-1 0 0,0 0 16,0 0-16,0 0 0,0 0 15,1 0-15,-1 0 0,0 21 0,21-21 16,-21 0-16,22 0 0,-1 0 15,-21 0-15,22 0 0,-1 0 0,21 0 16,-20 0-16,-1 0 0,22 0 0,-22 0 16,21 0-16,-20 0 0,20 0 15,-20 0-15,20 0 0,-21 0 16,22 0-16,-22 0 0,22 0 0,-22 0 16,0 0-16,43 0 0,-21 0 15,-22 0-15,0 0 0,22 0 16,-1 0-16,-20 0 0,20 0 0,1 0 15,-22 0-15,21 0 0,1 0 0,-22 0 16,22 0-16,-22 0 0,22 0 0,-22 0 16,0 0-16,1 0 0,-1 0 15,0 0-15,1 0 0,-1 0 0,0 0 16,1 0-16,-22 0 0,21 0 16,0 0-16,-20 0 0,20 0 0,-21 0 15,21 0-15,-20 0 0,20 0 16,-21 0-16,0 0 0,0 0 0,1 0 15,-1 0-15,0 0 0,0 0 0,0 0 16,0 0 0,-42 0 109,0 0-32,0 0-46,0 0 172,0 0-219,21 21 16,-22-21-16,1 0 0,0 0 15,0 0-15,0 0 0,0 0 16</inkml:trace>
  <inkml:trace contextRef="#ctx0" brushRef="#br1" timeOffset="45994.93">12806 14224 0,'21'-21'15,"-21"0"-15,21 21 0,-21-21 0,21 21 0,-21-22 16,0 1-16,0 0 0,0 0 0,0 0 15,0 0 1,0-1-16,0 1 0,-21 0 0,0 0 16,0 0-16,0 21 0,-1 0 15,1 0-15,0 0 0,0 0 0,0 0 16,21 21-16,-21 0 0,-1 0 16,1 0-16,0 22 0,0-22 15,0 21-15,21-21 0,0 22 0,-21-1 16,21 0-16,0-20 0,0 20 0,0-21 0,0 0 15,0 0-15,0 1 0,42-1 16,-21-21-16,0 0 16,0 0-16,1 0 0,-1 0 15,0-21-15,0-1 0,0 1 16,0 0-16,1 0 0,-1 0 0,0 0 16,0-22-16,0 22 0,0 0 0,1 0 15,-1-22-15,0 22 0,-21 0 16,21-21-16,-21 21 0,21-1 0,-21 1 15,0 0-15,0 42 32,0 0-32,0 1 0,-21-1 15,21 0-15,-21 21 16,0-21-16,21 1 0,0-1 0,0 21 0,0-21 16,0 0-16,0 1 0,0 20 15,0-21-15,0 0 0,21-21 16,0 0-1,21 0-15,-20 0 0,-1 0 0,0 0 16,21 0-16,-21-21 0,22 0 0,-22 0 16,42-22-16,-41 22 0,-1 0 15,0 0-15,0-21 0,-21 20 16,0 1-16,0 0 0,0 0 0,0 0 16,0 0-16,0-1 0,-21 1 0,0 21 15,0 0-15,-1 0 16,1 0-16,0 0 0,0 0 15,0 0-15,21 21 16,0 1-16,21-22 16,0 0-16,0 0 0,22 0 15,-22 0-15,0 0 0,0 0 0,21 0 16,-20 0-16,-1-22 0,0 22 0,0 0 16,0 0-16,-21 22 15,0-1-15,0 0 16,0 0-16,0 0 0,0 0 0,-21-21 15,21 22-15,-21-1 0,0 42 16,21-42-16,-21 1 16,21-1-16,0 0 0,0 0 15,21-21 1,0 0-16,0 0 16,0 0-16,-21-21 0,21 21 0,1-21 15</inkml:trace>
  <inkml:trace contextRef="#ctx0" brushRef="#br1" timeOffset="47197.94">14097 14055 0,'0'-21'0,"0"42"0,0-64 0,0 22 16,0 0-16,0 0 16,-21 0-16,0 21 0,-1 0 15,1 0-15,0 0 0,0 0 16,0 0-16,0 21 0,-1-21 0,-20 21 15,21 0-15,0 0 0,21 22 16,-21-22-16,-1 0 0,22 0 0,-21 0 16,21 22-16,0-22 0,0 0 0,0 0 15,0 0-15,0 1 0,21-22 16,1 0-16,-1 0 0,0 0 16,21 0-16,-21 0 0,1 0 0,20 0 15,-21-22-15,0 1 0,0 21 0,1-21 16,20 0-16,-42 0 0,21 21 15,0-21-15,-21-1 0,0 1 16,0 0-16,21 0 0,-21 0 16,22 42 15,-22 0-15,0 0-16,0 0 0,0 1 15,21 20-15,-21-21 0,21 21 0,0 1 16,-21-1-16,0 0 0,0 1 0,21 20 15,-21-20-15,0 20 0,21-21 0,-21 22 16,0-22-16,0 22 16,0-1-16,0 1 0,0-22 0,0 22 15,0-1-15,0-21 0,0 22 0,0-22 16,-21 1-16,0-1 0,0 0 0,0 1 16,0-1-16,-1-21 0,-20 0 0,21 0 15,-21 1-15,20-1 0,-20 0 16,0-21-16,-1 0 0,22 0 0,-21 0 15,21-21-15,-22 0 0,22-1 16,21-20-16,0 21 0,0-21 0,0-22 0,0 1 16,0-1-16,0 1 0,21-1 15,1-21-15,41-84 16,-21 106-16,1-22 0,63-84 16,-43 105-16,-21 1 0,22-1 0,-22 1 15,22 20-15,-22 1 0,0 0 0,-20-1 16,-1 22-16,0-21 0,0 21 15,0-1-15,-21 1 0,0 0 16,0 0-16,0 42 31,0 0-31,-21 0 0,21 1 16,0-1-16,-21 0 0,21 0 16,0 0-16,0 0 0,0 1 15,0-1-15,0 0 0,0 0 16,21-21-1,0 0-15,0 0 0,1 0 16,-1 0-16,0 0 0,0 0 16,21-21-16,-20 0 0,-1 0 15,0 21-15,0-22 0,-21 1 16,0 0-16,21 0 0,-21 0 16,0 0-1,0 42 32,0 0-47,0 0 16,0 0-16,0 0 15,0 1-15,0-1 0,21 0 0,1-21 16,-22 21 0,21-21-16,0 0 0,0 0 0,0 0 15,0 0-15,1 0 0,20 0 0,-21 0 16,0-21-16,22 0 0,-22 21 0,0-21 15,-21-1-15,21 22 0,-21-21 0,21 0 16,-21 0-16,0 0 16,0 0-16,0-1 15,0 44 32</inkml:trace>
  <inkml:trace contextRef="#ctx0" brushRef="#br1" timeOffset="48937.63">15155 13970 0,'0'0'0,"0"-21"0,0 0 16,0 0-16,21 21 15,-21-22 1,0 44 15,0-1-31,-21 0 0,21 0 16,-21 0-16,21 0 0,0 1 16,0-1-16,0 0 0,-21 21 0,21-21 15,0 1-15,0-1 0,0 0 16,0 0-16,0 0 0,0 0 15,0-42 32,0 0-47,21 0 16,-21 0-16,0 0 0,21-1 16,-21 1-16,21 0 0,1 0 0,-22 0 15,0 0-15,42-22 16,-42 22-16,21 0 0,0 21 15,0 0 1,-21 21-16,0 0 0,0 0 16,0 1-16,22-1 0,-22 0 15,0 0-15,0 0 0,0 0 16,0 1-16,0-1 0,21 0 16,-21 0-16,21-21 0,-21 21 15,21-21-15,0 0 0,0 0 16,1 0-16,-1 0 0,0 0 15,0-21-15,0 0 0,0 21 16,1-21-16,-1 0 0,0-1 16,0 1-16,0 0 0,0-21 15,-21 21-15,22-1 0,-1 1 0,0 0 16,-21 0-16,0 0 0,21 21 0,-21-21 16,0 42-1,0 0 1,0 0-16,0 0 0,0 0 15,0 1-15,0-1 0,0 0 16,0 0-16,0 0 0,0 0 0,0 1 16,0-1-16,21-21 0,-21 21 15,21 0-15,1-21 0,-1 21 0,0-21 16,0 0-16,0 0 0,22 0 16,-22 0-16,0 0 0,21 0 0,-21-21 15,22 21-15,-22-21 0,21 0 16,-21 21-16,22-21 0,-22-1 15,0 1-15,0 0 0,0-42 16,1 41-16,-22 1 0,21 0 0,-21-21 16,-21 42-1,-1 0 1,1 0-16,0 21 0,0-21 16,21 21-16,0 0 0,-21 0 0,21 1 15,-21-1-15,21 0 0,0 0 16,0 0-16,0 0 0,0 1 15,21-1-15,0-21 0,0 0 16,0 21-16,0-21 0,1 0 0,-1 0 16,21 0-16,-21 0 0,0 0 0,22-21 15,-22 21-15,0-21 0,21-1 16,-20 22-16,-1-21 0,0 0 16,0 0-16,0 0 0,0 0 0,-21-22 15,22 22-15,-22 0 0,21 0 0,-21 0 16,21 21-16,-21-22 0,0 44 31,0-1-31,-21 0 16,21 0-16,-21-21 0,21 21 15,0 0-15,0 1 0,0-1 0,-22 0 0,22 0 16,0 0-16,0 0 16,0 1-16,-21-22 0,21 21 15,0 0-15,0-42 47,0 0-47,0-1 16,21 1-16,1 0 0,-1 0 15,-21 0-15,21 0 0,0-22 0,0 22 16,22-42-16,-22 41 0,21 1 16,-21 21-16,0-21 0,1 21 0,-1-21 15,0 21-15,0 0 0,0 0 16,-21 21-16,21 0 0,-21 0 0,22 1 15,-22-1-15,0 0 0,0 0 16,0 0-16,0 0 0,0 1 16,0-1-16,0 0 0,0 0 0,0 0 15,0 0 1,0 1-16,-22-22 0,1 0 16,21-22 30,0 1-46,21 0 16,1 0-16,-1-21 16,0 20-16</inkml:trace>
  <inkml:trace contextRef="#ctx0" brushRef="#br1" timeOffset="49220.27">17547 13356 0,'0'-21'0,"0"42"0,0-63 0,0 21 15,0 0-15,0 42 32,0 0-32,0 0 15,0 0-15,-21 22 0,21-1 0,0 0 16,-21 1-16,21 20 0,-21-21 0,-1 1 16,1 20-16,21-20 0,-21-1 15,0 0-15,0 1 0,0-1 16,-1-21-16,1 0 0,21 22 0,0-22 15,0 0-15,-21 0 0,0 0 16,21 0-16,21-21 31,0-21-31,0 21 0,1-21 16,-1 0-16,21 21 0</inkml:trace>
  <inkml:trace contextRef="#ctx0" brushRef="#br1" timeOffset="49664.94">17949 13801 0,'0'0'0,"21"-21"0,-21-1 0,22 1 16,-1 0-1,-21 0-15,0 0 0,-21 21 32,-1 0-32,-20 21 0,21 0 15,0 0-15,0-21 0,-1 21 16,1 1-16,0-1 0,0 0 15,0 0-15,0 0 0,21 0 0,0 1 16,0-1-16,0 0 0,21 0 16,0-21-16,0 0 15,21 0-15,-20 0 0,20 21 16,-21-21-16,0 0 0,22 0 0,-22 0 16,0 21-16,21-21 0,-21 22 0,1-22 15,-1 21-15,0-21 0,-21 21 0,0 0 16,0 0-16,0 0 15,-21-21-15,0 22 0,-1-22 16,1 0-16,0 21 0,0-21 0,-21 0 16,20 21-16,1-21 0,-21 0 0,21 0 15,-22 0-15,22 21 0,0-21 0,0 0 16,0 0-16,0 0 0,-1 0 16,1 0-16,0 0 0,0 0 31,21-21-31,0 0 15,0 0-15,0-1 16</inkml:trace>
  <inkml:trace contextRef="#ctx0" brushRef="#br1" timeOffset="50000.35">17272 13547 0,'0'0'0,"0"-21"15,85-1 1,-64 1-16,42 21 0,-20-21 16,20 21-16,1-21 0,-1 21 0,1 0 15,-1-21-15,-21 21 0,22 0 0,-1 0 16,1-21-16,-22 21 0,1 0 0,-1 0 15,0 0-15,-21 0 0,1-22 16,-1 22-16,0 0 0,-21-21 16,-21 21 15,0 0-31,-1 0 0,1 0 16,0 0-16,0 0 0,0 0 0,0 0 15,-22 21-15</inkml:trace>
  <inkml:trace contextRef="#ctx0" brushRef="#br1" timeOffset="52419.27">17970 3916 0,'0'0'0,"-21"0"16,0 0 15,0 0-15,0 0-1,0 0 1,42 0 78,0 0-94,0 0 0,0 0 15,0 0-15,1 0 0,-1 0 16,21 0-16,-21 0 0,0 0 16,1 0-16,20 0 0,-21 0 0,0 0 15,0 0-15,1 0 0,-1 0 0,0 0 16,0 0-16,0 0 0,0 0 16,22 0-16,-22 21 0,0-21 0,0 0 15,43 0-15,-22 0 0,0 0 16,-20 0-16,20 0 0,0 0 15,-21 0-15,22 0 0,-1 0 16,0 0-16,-20 0 0,20 0 0,0 0 16,-21 0-16,22 0 0,-1 0 15,0 0-15,1 0 0,-1 0 0,0 0 16,1 0-16,20 0 0,-20 0 16,20 0-16,-21 0 0,22 0 0,-22 0 15,22 0-15,-22 0 0,22 0 16,-22 0-16,0 0 0,1 0 0,-1 0 15,0 0-15,1 0 0,-1 0 0,0 0 16,1 0-16,-1 0 0,0 0 0,43 0 16,-43 0-16,22 0 15,-22 0-15,0 0 0,22 0 16,-22 0-16,1 0 0,-1 0 0,21 0 16,-20 0-16,-1 0 0,0 0 15,1 0-15,-1 0 0,0 0 0,1 0 16,-22 0-16,21 0 0,1-21 0,-1 21 15,0 0-15,1 0 0,20 0 16,-21 0-16,1 0 0,-1 0 0,22-21 16,-22 21-16,0 0 0,22 0 0,-22 0 15,0 0-15,1 0 0,20 0 16,-20 0-16,-1 0 0,21 0 16,-20 0-16,-1 0 0,0 0 0,22 0 15,-22 0-15,22 0 0,-1 0 16,-20 0-16,20 0 0,-21-21 0,22 21 15,-1 0-15,-20 0 0,20 0 0,-20 0 16,-1 0-16,21-22 0,-20 22 16,-1 0-16,-21 0 0,22 0 0,-1-21 15,0 21-15,-21 0 0,22-21 16,-22 21-16,21 0 0,-21 0 0,1 0 16,20 0-16,0 0 0,-21 0 0,22 0 15,-22 0-15,21 0 0,-21 0 16,1 0-16,20 0 0,-21 0 0,0 0 15,0 0-15,1 0 16,-44 0 78,1 0-79,0 0-15,0 0 0,0 0 0,-22 0 16</inkml:trace>
  <inkml:trace contextRef="#ctx0" brushRef="#br1" timeOffset="53594.71">18605 4657 0,'0'-21'0,"0"42"0,22-64 15,-22 22-15,0 0 0,0 0 16,0 0-16,0 0 15,21 21-15,-21 21 16,0 0-16,0 0 16,0 21-16,21 1 15,-21-1-15,0 0 0,0 22 0,0-1 16,0 1-16,0-1 0,0-20 0,0 20 16,0 1-16,0-22 0,0 0 0,0 1 15,0-1-15,0 0 0,0-20 16,0 20-16,-21-21 0,21 0 0,0 0 15,0 1-15,-21-1 0,21 0 16,-22-21 0,22-21-1,0 0-15,-21-22 0,21 22 16,0 0-16</inkml:trace>
  <inkml:trace contextRef="#ctx0" brushRef="#br1" timeOffset="53872.2">18521 4826 0,'0'-42'0,"0"84"0,-21-127 16,21 43-16,0 21 0,0-21 16,0-1-16,0 22 0,21-21 0,0 21 15,21-1-15,-21 1 0,22 0 0,63-21 16,-64 42-16,21 0 16,-20 0-16,20 21 0,-20-21 0,-1 21 15,0 21-15,1-20 0,-22-1 16,-21 21-16,0-21 0,0 0 0,0 22 15,-21-22-15,-1 0 0,-20 21 16,21-20-16,-21-1 0,-1 0 0,1 21 16,21-21-16,-22 1 0,1-1 0,21-21 15,0 21-15,0 0 0,-1-21 16,1 0-16,21 21 0,21-21 16,1-21-1,-1 0-15</inkml:trace>
  <inkml:trace contextRef="#ctx0" brushRef="#br1" timeOffset="54336.34">19791 4551 0,'0'0'0,"0"-21"0,0 0 16,-21 21-16,-1 0 0,1-22 0,0 22 15,-21 0-15,21 0 0,-22 0 16,22 22-16,-21-1 0,21 0 0,-22 0 16,1 21-16,21-20 0,0 20 0,-1 0 15,1 1-15,0-1 0,0-21 0,21 21 16,0 1-16,0-22 0,0 0 16,0 0-16,21 0 0,0 1 15,0-22-15,1 0 0,-1 0 0,0 0 16,21 0-16,-21 0 0,22-22 15,-22 1-15,21 0 0,-21 0 0,22 0 16,-22 0-16,0-22 0,0 22 0,0 0 16,1-21-16,-1 20 0,0-20 0,0 21 15,-21 0-15,0-22 0,0 22 16,21 0-16,-21 42 16,0 0-1,0 1-15,0-1 16,0 21-16,0-21 0,0 0 0,0 1 15,0-1-15,0 21 0,0-21 16,0 0-16,0 1 0,21-1 0,-21 0 16,22-21-16,-22 21 0,21-21 15,-21 21-15,21-21 0</inkml:trace>
  <inkml:trace contextRef="#ctx0" brushRef="#br1" timeOffset="54711.64">19981 4636 0,'0'0'0,"0"-43"0,0 22 0,0 0 0,21 0 16,-21 0-16,22-1 0,-1 1 0,0 21 15,0-21-15,0 21 16,0 0-16,1 0 0,-1 0 0,21 0 16,-21 21-16,0 0 0,1 1 0,-1-1 15,0 0-15,0 21 0,-21-21 0,21 1 16,-21 20-16,0-21 0,0 21 15,0-20-15,0-1 0,0 21 0,-21-21 16,21 0-16,-21 1 0,21-1 16,0-42-1,0-1 1,0-20-16,0 21 0,21 0 16,0 0-16,-21-1 0,21-20 15,1 21-15,-1-21 0,0 20 16,0-20-16,0 21 0,0-21 0,1 20 15,-22-20-15,21 21 0,0 21 0,-21-21 16,21 21-16,0 0 16,-21 21-16,0 0 0,0 0 15,0 0-15,0 1 0,0-1 0</inkml:trace>
  <inkml:trace contextRef="#ctx0" brushRef="#br1" timeOffset="55204.23">21061 4763 0,'0'-22'15,"0"44"-15,0-65 0,0 22 0,0 0 0,0 0 16,0 0-16,0-1 0,0 1 0,0 0 16,0 0-16,0 0 0,0 0 15,0-1-15,-21 22 16,-1 0-16,1 0 0,0 22 15,0-1-15,-21 0 0,20 0 16,-20 21-16,0-20 0,21 20 16,-22-21-16,22 21 0,-21 1 0,21-22 15,-1 21-15,1-21 0,21 22 0,0-22 16,0 0-16,0 0 0,21-21 16,1 0-16,-1 0 0,0 0 0,21 0 15,-21 0-15,22 0 0,-22-21 0,0 0 16,21 0-16,-20 21 0,-1-43 0,0 22 15,0 0-15,0 0 0,0-21 16,-21 20-16,0 1 0,22 0 16,-22 0-16,21 0 0,-21 0 0,0-1 0,0 1 15,0 42 1,0 1 0,0-1-16,0 0 0,0 0 15,0 0-15,0 0 0,0 1 0,0-1 16,0 0-16,0 21 0,0-21 15,0 1-15,0-1 0,21-21 16,0 0-16,0 0 0,0 0 16,1 0-16,-1 0 0,0 0 0,0-21 15,0-1-15</inkml:trace>
  <inkml:trace contextRef="#ctx0" brushRef="#br1" timeOffset="55832.56">21442 4614 0,'21'-42'16,"-42"84"-16,42-63 31,-42 42-31,21 1 16,0-1-16,0 0 0,0 0 15,0 0-15,0 0 0,0 1 0,0-1 16,0 0-16,0 0 0,0 0 0,0 0 16,0 1-16,0-1 0,0 0 15,0 0-15,-21-21 31,21-21-31,0 0 0,0 0 16,0-1-16,0 1 0,0 0 16,0 0-16,0-21 0,0 20 15,21 1-15,0-21 0,-21 21 0,21-22 16,0 22-16,0 0 0,1 0 0,-1 0 16,0 0-16,0-1 0,0 1 15,0 21-15,1 0 0,-1 0 0,0 0 16,0 0-16,0 0 0,-21 21 0,21 1 15,1-1-15,-22 0 0,21 0 16,-21 0-16,0 0 0,0 1 0,0 20 16,0-21-16,0 0 0,0 0 15,0 1-15,0-1 0,0 0 0,-21 0 16,21-42 15,0 0-31,0 0 16,21-1-16,0 1 15,0 0-15,0-21 0,0 21 0,1-1 16,-1 1-16,0-21 0,42 0 16,-41 20-16,-1 1 0,0 21 15,0-21-15,0 21 0,0 0 16,-21 21-16,22 0 0,-22 1 16,21-1-16,-21 0 0,0 21 15,0-21-15,0 22 0,0-22 0,0 0 16,0 21-16,0-20 0,0-1 15,0 0-15,0 0 0,0 0 0,0 0 16,-21-21-16,21 22 0,0-44 31</inkml:trace>
  <inkml:trace contextRef="#ctx0" brushRef="#br1" timeOffset="56184.91">22458 4678 0,'21'-21'32,"0"21"-32,0 0 15,0 0-15,1 0 0,-1 0 0,0-21 16,21 21-16,-21-22 0,22 22 16,-22-21-16,0 21 0,21-21 0,-42 0 15,22 21-15,-22-21 0,0 0 0,0-1 16,0 1-16,0 0 0,-22 0 15,1 21-15,0 0 0,-21 0 16,21 0-16,-22 21 0,1 0 16,21 0-16,-22 1 0,1-1 0,21 0 0,0 21 15,0-21-15,-1 22 16,22-22-16,-21 0 0,21 21 0,0-20 16,0 20-16,0-21 0,21 0 0,1 0 15,-22 1-15,21-22 0,0 21 16,0-21-16,0 0 0,0 0 0,1 0 15,-1 0-15,21 0 0,-21 0 0,22-21 16,-22-1-16,21 1 0,0 0 0,-20 0 16</inkml:trace>
  <inkml:trace contextRef="#ctx0" brushRef="#br1" timeOffset="56436.44">23220 4191 0,'0'-42'0,"0"84"0,0-127 0,21 64 16,-21 0-16,0 0 0,0 42 31,0 0-31,-21 0 0,21 22 16,-21-1-16,21 0 0,0 1 0,0 20 15,0-20-15,-22 20 0,22-21 16,0 1-16,0 20 0,-21-20 0,21-1 16,0 0-16,-21 1 0,21-22 0,0 21 15,0-21-15,0 0 0,0 1 16,0-1-16,0 0 0,0 0 15,21-42 1,0 21-16,-21-21 16</inkml:trace>
  <inkml:trace contextRef="#ctx0" brushRef="#br1" timeOffset="56771.32">23368 4763 0,'-21'0'0,"42"0"0,0 0 31,0-22-15,0 22-16,1 0 0,-1 0 16,0-21-16,21 21 0,-21 0 15,1-21-15,-1 21 0,0-21 0,-21 0 16,0 0-16,0-1 16,0 1-16,-21 21 15,0 0 1,-22 0-16,22 0 0,0 21 0,0 1 15,0-1-15,-1 0 0,1 0 0,0 0 16,21 0-16,0 1 0,-21-1 16,21 0-16,0 0 0,0 0 0,0 0 15,0 1-15,0-1 0,0 0 0,21-21 16,0 21-16,0-21 16,1 0-16,-1 0 0,21 0 0,-21 0 15,0 0-15,1 0 0,-1-21 0,0 0 16,0 21-16,0-21 0</inkml:trace>
  <inkml:trace contextRef="#ctx0" brushRef="#br1" timeOffset="57117.67">23770 4678 0,'42'-21'0,"1"-43"31,-128 149-31,191-170 0,-106 64 0,21 21 0,0 0 16,0 0-16,1 0 0,-1 0 15,0 0-15,0 21 0,-21 0 16,21 1-16,-21-1 0,0 0 15,0 21-15,0-21 0,0 1 0,0 20 16,0-21-16,0 0 0,0 0 0,-21 1 16,21-1-16,0 0 15,0 0-15,-21-21 0,21 21 16,-21-21-16,21-21 16,0 0-1,0 0-15,0 0 0,21-1 0,0 1 16,0 0-16,0-21 0,1-1 0,-1 22 15,0-21-15,21 0 0,-21 20 0,1-20 16,20 21-16,-21-21 16,0 20-16,0 1 0,22 0 0,-22 21 15,0-21-15,0 21 0,0 0 0,1-21 0,-1 21 16,0-21 0,0 21-16</inkml:trace>
  <inkml:trace contextRef="#ctx0" brushRef="#br1" timeOffset="57385.18">23453 4318 0,'0'-21'31,"21"0"-31,0 21 0,21-21 0,1 21 15,-1-22-15,21 1 0,1 21 0,-1-21 16,1 21-16,-1 0 0,1-21 16,-1 21-16,-20 0 0,-1-21 0,0 21 15,1 0-15,-22 0 0,0-21 0,0 21 16,-21-22-16,0 1 31</inkml:trace>
  <inkml:trace contextRef="#ctx0" brushRef="#br1" timeOffset="68064.14">14690 14161 0,'0'-22'16,"0"1"15,0 42 47,21 1-62,0-1 0,-21 0-1,21 0-15,0 0 16,0 0-16,-21 1 15,22-22-15,-22 21 0,21 0 0,-21 0 16,21 0-16,0 0 0,-21 1 16,21-1-16,-21 0 0,21 0 15,1 0-15,-22 0 0,0 1 0,21-22 16,0 21-16,-21 0 0,21 0 16,0 0-16,0 0 0,1 1 15,-1-1-15,0 0 0,0 0 0,21 0 16,-20 0-16,20 1 0,-21-1 0,0 0 15,22 0-15,-22 0 0,21 0 0,-21 1 16,22-1-16,-22 0 0,0 0 0,21 0 16,-21 0-16,1 1 0,-1-1 0,21 0 15,-21 0-15,0-21 0,22 21 16,-22 0-16,21 1 0,-21-22 0,22 21 16,-1 0-16,0-21 0,1 21 0,-22-21 15,21 21-15,1 0 0,-1-21 16,21 22-16,-20-22 0,-1 21 0,0-21 15,1 0-15,-1 21 0,0-21 0,1 0 16,-22 21-16,21-21 0,1 0 0,-1 0 16,0 21-16,1-21 0,-1 0 15,0 0-15,1 0 0,-1 0 0,0 0 16,1 0-16,-1 21 0,0-21 0,1 0 16,-1 0-16,0 0 0,1 0 0,-1 0 15,0 0-15,1 0 0,-22 0 0,21 0 16,0 0-16,-20 0 0,20-21 0,-21 21 15,21-21-15,-20 21 0,20 0 16,0-21-16,-21 21 0,22 0 0,-22-21 16,21 21-16,1-21 0,-22 21 15,21-22-15,-21 22 0,22-21 0,-22 21 16,21-21-16,-21 21 0,22-21 0,-22 21 16,21-21-16,-21 21 0,22-21 0,-22 21 15,21-22-15,-21 1 0,22 21 16,-22-21-16,21 0 0,-21 21 0,22-21 0,-22 0 15,21 21-15,-21-22 0,22 1 16,-22 0-16,21 21 0,-21-21 0,22 0 16,-22 21-16,21-21 0,-21 21 15,22-22-15,-22 1 0,21 21 0,-21-21 0,22 0 16,-22 21-16,21-21 0,-21 0 0,22 21 16,-22-22-16,21 1 0,-21 0 15,22 21-15,-22-21 0,21 0 0,0 0 16,-20-1-16,20 1 0,0 0 0,1 0 15,-22 0-15,21 0 0,0-1 16,1 1-16,-22 0 0,21 0 0,-21 0 16,22-22-16,-1 22 0,-21 0 0,22 0 15,-22 0-15,21 0 0,-21-22 0,0 22 16,22 0-16,-22 0 0,21 0 16,-21-1-16,22-20 0,20 0 0,-20 21 15,20-43-15,-42 43 16,22-21-16,-1 20 0,21-41 15,-41 42-15,20-22 0,0 22 16,-21-21-16,22 21 0,20-43 16,-42 22-16,22 21 0,-22-22 15,42 1-15,-41 0 0,20 21 16,-21-22-16,21 22 0,-20-21 0,-1 21 0,21-22 16,-21 22-16,22-21 0,-22 21 0,21-22 15,-21 22-15,22-21 0,-22 21 0,21-22 16,-21 1-16,22 21 0,20-64 15,-42 64-15,22-21 0,-22 20 16,0-20-16,21 0 0,22-22 16,-43 22-16,0 21 0,43-64 15,-22 64-15,-21-21 0,0-1 16,22 1-16,-22 21 0,42-64 16,-42 43-16,22-1 0,20-41 15,-42 41-15,1 1 0,41-43 16,-21 64-16,-20-21 0,-1 0 0,21-1 15,0-41-15,1 41 0,-22 1 16,42-64-16,-41 64 0,-1-1 16,21 1-16,-21-21 15,22 20-15,-22 1 0,0 0 0,21-1 16,-21 1-16,43-64 0,-43 64 16,21-1-16,-20 1 0,41-64 15,-42 64-15,0 0 0,1-22 0,-1 22 16,21-22-16,-21 22 0,0 0 0,1-22 15,41-21-15,-42 43 0,0-21 16,43-22-16,-43 21 16,0 22-16,0 0 0,22-1 0,-1-62 15,-21 62-15,22 1 0,-22-22 16,0 22-16,0 0 0,0-1 16,22-41-16,-22 41 0,0 1 15,21-43-15,-42 43 0,21 0 16,1-1-16,-1 1 0,0 0 0,0-43 15,0 43-15,22-43 16,-22 43-16,0-43 0,0 43 16,0-1-16,0 22 0,1-21 0,-22 0 15,21-1-15,0 1 16,-21 0-16,21-1 0,0 1 0,0 0 16,-21-1-16,22 1 0,-1 0 0,0-1 0,-21 1 15,21 0-15,0-1 0,22-41 16,-22-1-16,0 0 15,0 43-15,0 0 0,-21-1 16,21 1-16,1 0 0,-22-1 0,21 1 16,0 0-16,-21-1 0,21 1 0,0 0 15,0-1-15,1 1 0,20-43 16,-21 43-16,0 0 0,22-43 16,-22 43-16,21-43 15,-21 43-15,22-64 0,-1 0 16,0 0-16,-21 64 15,1-1-15,20-62 0,-21 41 16,0 22-16,0-22 0,1 22 16,-1-22-16,21-41 15,-21 41-15,22-42 0,-22 43 16,0 20-16,-21-20 0,21 21 0,0-22 16,0-42-16,1 64 15,-22-22-15,21 1 0,-21 21 0,21-22 0,-21 1 16,21 20-16,-21-20 0,0 20 15,21-20-15,-21-1 0,21 22 0,-21-21 16,22 20-16,-22-20 0,0-1 0,21-42 16,-21 64-16,0-21 0,0 20 15,0-20-15,0 20 0,0-20 0,0 21 16,0-1-16,0-20 0,0 20 16,-21-20-16,-1 21 0,22-22 0,0 22 15,-21-22-15,21 1 0,-21 20 0,0-20 16,21-1-16,0 22 0,-21 0 15,0-22-15,21 22 0,-22 0 0,22-1 16,-21 1-16,0-22 0,0 22 16,-21-43-16,20 43 0,-20-64 15,0 22-15,21 41 16,-22-20-16,22 20 0,0 22 16,-21-21-16,20 0 0,-41-43 15,21 43-15,-1-22 0,1 22 16,21-1-16,-22 22 0,22-21 15,-42-22-15,20 22 16,-20-21-16,42 20 0,-43-20 16,22 42-16,-22-43 15,1 1-15,42 41 0,-22 1 16,-20-42-16,-22 20 16,1-20-16,-1 21 15,43 20-15,-43-20 16,43 21-16,-1 0 15,1 0-15,0-1 0,20 1 0,-20 0 16,21 0-16,-21 21 0,-1-21 0,1-22 16,0 43-16,-1-21 0,22 21 15,-21-21-15,-22 0 0,22 21 16,0-21-16,-22 0 0,22 21 0,-1-22 16,1 22-16,-21 0 0,20 0 15,1 0-15,21 0 0,-22 0 16,1 0-16,0 0 0,21 0 0,-22 0 0,1 0 15,0 0-15,20 0 0,-20 0 16,0 22-16,-1-22 0,1 0 0,0 21 16,-1-21-16,1 21 0,0-21 0,21 21 15,-22 0-15,22-21 0,-21 21 16,21 1-16,-22-1 0,1 0 16,0 21-16,20-21 15,-20 1-15,21-1 0,0 0 16,-43 21-16,1 1 15,20-22-15,-20 21 0,42-21 16,-43 22-16,22-1 16,21-21-16,0 21 0,-1-20 15,-20 20-15,21 0 16,0-21-16,-22 43 0,1-43 16,21 21-16,-21 22 0,20-43 15,1 21-15,0-20 0,-21 41 16,21-21-16,-1 1 15,1-1-15,21-21 0,-21 0 16,21 1-16,0 20 0,-21-21 0,0 21 16,21 1-16,0-22 0,0 0 15,-21 0-15,21 0 0,0 22 0,-22-22 16,22 0-16,0 0 16,0 0-16,0 1 0,0-1 15,-21-21 1,21-21 31,0-1-47</inkml:trace>
  <inkml:trace contextRef="#ctx0" brushRef="#br1" timeOffset="68464.91">20468 2074 0,'0'-21'0,"0"42"46,0 1-46,21-1 16,-21 0-16,21 0 16,1 0-16,-1 0 0,-21 1 0,21-1 15,0 21-15,0-21 0,0 0 0,1 1 16,-22-1-16,21 0 0,-21 0 16,21 0-16,-21 0 0,0 1 0,0-1 15,0 0-15,21-21 47,0-21-31,-21 0-16,21 21 15,1-22-15,-1 1 16,0 0-16</inkml:trace>
  <inkml:trace contextRef="#ctx0" brushRef="#br1" timeOffset="68764.35">21421 2117 0,'0'-21'15,"-22"21"1,1 0-16,0 0 0,0 0 16,-21 0-16,20 21 0,-20-21 15,0 21-15,-1 0 0,1 0 16,0 0-16,-1 1 0,1-1 0,0 0 15,-1 21-15,22-21 0,-21 1 0,21 20 16,-22-21-16,22 0 0,0 0 16,0 22-16,0-22 0,21 0 15,-21 0-15,21 0 0,-22-21 0,22 22 16,22-44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0T03:11:14.3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1672 762 0,'0'-21'0,"0"42"0,0-63 0,0 21 15,0-1-15,0 1 0,0-21 0,0 21 16,0 0-16,21 42 31,-21 21-15,0-21-16,0 22 0,0 20 15,0-21-15,0 43 0,0-21 16,0-1-16,0 22 0,0-1 0,0-20 16,-21 21-16,21-1 0,-21 1 15,0-22-15,0 22 0,21-21 16,-22 20-16,22-20 0,-21-22 0,21 0 15,-21 1-15,21-1 0,0 0 16,0-20-16,0-1 0,0 0 0,-21-21 31,21-21-15,0 0-16,0-22 0,0 22 16,0-21-16,0-1 0</inkml:trace>
  <inkml:trace contextRef="#ctx0" brushRef="#br0" timeOffset="1415.87">1291 1228 0,'-21'-43'0,"42"86"0,-84-107 0,41 22 15,1 21-15,0 0 0,0-22 0,21 22 16,0-21-16,0 21 0,0-22 16,0 1-16,0 21 0,0-22 0,21 22 15,0-21-15,0 21 0,22 0 16,20-1-16,1 1 0,-1 21 0,22 0 15,-22 0-15,1 21 0,21 1 16,-22-1-16,43 63 16,-64-41-16,1 20 0,-22-20 15,0 20-15,-21 1 0,0-22 0,0 21 16,-21 1-16,0-22 0,-22 1 16,22 20-16,-21-21 0,-22 1 0,22-1 15,-22 0-15,22 1 0,-21-1 16,20-21-16,-20 22 0,20-22 0,1-21 15,0 21-15,-1-21 0,22 21 16,0-21-16,0 0 0,0 0 0,21-21 16,0 0-1,21 0-15,0 21 16,0 0-16,0 0 16,1 21-16,-1 0 0,0 0 15,0 0-15,0 0 0,-21 22 16,21-22-16,1 21 0,-1-21 0,0 22 15,-21-22-15,21 21 0,0-21 16,0 1-16,1-1 0,-1 0 0,21 0 16,-21 0-16,0 0 0,1-21 0,20 0 15,-21 0-15,21 0 0,-20 0 16,20 0-16,-21 0 0,21-21 16,-20 0-16,20 0 0,0 0 0,-21-22 15,22 22-15,-22-21 0,42-22 16,-41 22-16,-1 0 0,0-1 15,0 22-15,0-21 0,0 21 16,-21 0-16,0-1 0,0 1 0,0 0 16,0 42 15,0 0-31,0 1 0,-21-1 16,21 0-16,-21 0 0,21 21 0,-21-20 15,21 20-15,0-21 0,0 0 16,0 22-16,0-22 0,0 0 0,0 0 15,0 0-15,0 0 0,21 1 16,0-1-16,0-21 0,1 0 16,20 0-16,-21 0 0,0 0 0,22 0 15,-22 0-15,21-21 0,0-1 0,-20 1 16,20 0-16,-21 0 0,0 0 16,22-22-16,-22 22 0,0-21 0,0 21 15,-21 0-15,21-22 0,0 22 16,1 0-16,-22-21 0,0 20 15,0 1-15,21 21 0,-21 21 32,0 1-17,-21-1-15,21 0 0,0 0 16,-22 21-16,22-20 0,0 20 0,0-21 16,0 21-16,0-20 0,0-1 15,0 0-15,0 0 0,0 0 16,22 0-16,-1 1 0,0-1 0,0-21 15,0 0-15,0 0 0,1 0 0,20 0 16,-21 0-16,0 0 0,22-21 16,-22 21-16,0-22 0,0 1 0,0 0 15,0 0-15,1-21 0,-1 20 16,0-20-16,-21 21 0,0-21 0,21 20 16,-21-20-16,0 21 0,21 0 0,-21 0 15,0-1-15,-21 44 31,21-1-15,-21 0-16,21 0 0,-21 0 16,21 22-16,0-22 0,0 0 0,0 21 15,0-21-15,0 1 0,0 20 0,0-21 16,0 0-16,0 0 0,0 1 16,0-1-16,0 0 15,0-42 16,0 0-31,0-1 16,0 1-16,0 0 0,0-21 0,0 21 16,0-22-16,0 22 15,21-21-15,0-1 0,0 22 0,0-21 16,1 0-16,20 20 0,-21-20 0,21 21 16,-20 0-16,20 21 0,21 0 15,-20 0-15,-22 0 0,21 0 16,-21 0-16,1 21 0,-1 0 0,0 0 15,0 22-15,-21-22 0,21 0 16,-21 21-16,0-21 0,0 1 0,0 20 16,0-21-16,0 0 0,0 22 0,0-22 15,-21 0-15,21 0 0,-21 0 16,0 0-16,21 1 0,-21-22 31,42-22-15,21 22-1,-21-21-15</inkml:trace>
  <inkml:trace contextRef="#ctx0" brushRef="#br0" timeOffset="3136.18">5122 2032 0,'-21'0'16,"21"-21"15,0 0-31,21 0 0,0-1 0,-21-20 16,22 21-16,-1-21 0,21-1 0,-21 1 15,0-22-15,22 1 0,-1 21 16,-21-22-16,22 1 0,-22-22 15,21 21-15,-21-20 0,0-1 0,1 0 16,-1 22-16,-21-22 0,0 22 0,0-1 16,0 22-16,-21-22 0,-22 22 0,22 21 15,0-21-15,-21 20 0,-1 22 16,22 0-16,-21 0 0,-1 0 16,22 0-16,-21 0 0,21 43 15,-22-22-15,22 21 0,0 22 0,0-1 16,0 1-16,0 20 0,-1-20 0,22 21 15,0-1-15,-21 1 0,21 0 16,0-22-16,0 22 0,0-1 0,0-20 16,0-1-16,0 1 0,21-1 0,-21-20 15,22 20-15,20-42 16,-21 22-16,0-1 0,0-21 0,22 0 16,-1-21-16,-21 0 0,22 0 0,-22 0 0,21 0 15,0 0-15,-20 0 0,20-21 16,-21 0-16,21 0 0,1 0 15,-22 0-15,21-22 0,-21 22 0,1-21 16,20-1-16,-21 1 0,0 0 16,-21-1-16,21 22 0,-21-21 0,22 21 15,-22 0-15,0-1 0,-22 44 32,1-1-32,0 0 0,0 0 15,0 0-15,21 22 0,-21-22 0,21 0 16,0 21-16,0-21 0,0 1 15,0-1-15,0 0 0,0 0 0,0 0 16,21 0-16,0 1 0,21-22 16,-21 0-16,1 0 15,-1 0-15,21 0 0,0 0 0,-20-22 16,20 22-16,-21-21 0,21 0 0,-20 0 16,-1-21-16,0 20 0,0 1 15,0-21-15,0 21 0,-21-22 0,22 22 16,-22 0-16,0 0 0,0 0 0,0 0 15,0-1-15,0 44 32,0-1-32,-22 0 0,22 0 15,0 21-15,-21-20 0,21-1 16,0 21-16,0-21 0,0 0 16,-21 22-16,21-22 0,0 0 0,0 0 0,-21 0 15,21 1-15,0-1 16,0 0-16,0-42 31,0 0-31,0-1 16,0 1-16,21 0 0,0 0 15,-21-21-15,21 20 0,1-20 0,-1 21 16,-21-21-16,21 20 0,0-20 0,-21 21 16,21 0-16,0 21 0,-21-21 15,22 21-15,-1 0 16,0 0-16,-21 21 15,0 0-15,0 0 0,21 0 16,-21 0-16,21 1 0,-21-1 0,0 0 16,0 0-16,0 0 0,0 0 0,21 1 15,-21-1-15,0 0 0,0 0 16,22 0-16,-22 0 16,21-21-16,0 0 15,0 0 1,0-21-16,0 0 0,-21 0 0,22 21 15,-1-21-15,0 0 0,0-22 0,0 22 16,0 0-16,1 0 16,-1-22-16,0 22 0,0 0 0,0 0 15,0 0-15,1 0 0,-1-1 0,0 22 16,0 0-16,0-21 0,0 21 16,-21 21-1,0 1-15,0-1 0,0 0 16,0 21-16,0-21 0,0 1 15,0 20-15,0-21 0,-21 0 0,21 22 16,0-22-16,0 0 0,0 21 0,0-21 16,21 1-16,1-1 0,-1 0 15,0-21-15,21 0 16,-21 0-16,1 0 0,20 0 0,0 0 0,-21 0 16,22 0-16,-22-21 0,21 0 15,-21-1-15,1 1 0,-1 0 16,0 0-16,0-21 0,0 20 0,0-20 15,-21 0-15,0-1 0,0 22 0,0-21 16,0 21-16,0 0 0,0-1 16,0 1-16,0 0 0,-21 21 15,0 0-15,0 0 0,0 21 16,0 0-16,-1 1 0,22 20 16,0-21-16,-21 21 0,21-20 0,0-1 15,0 21-15,0-21 0,0 22 16,21-22-16,1 0 0,-1 0 0,0 0 15,0-21-15,0 21 0,22-21 16,-22 0-16,21 0 0,-21 0 0,22 0 16,-22 0-16,21 0 0,-21-21 0,22 21 15,-22-21-15,0 0 0,0 0 16,-21 0-16,0-1 0,21 1 0,-21 0 16,0-21-16,0 21 0,0-22 0,0 1 15,0 0-15</inkml:trace>
  <inkml:trace contextRef="#ctx0" brushRef="#br0" timeOffset="3350.12">6943 1080 0,'-22'0'0,"44"0"0,-65 0 0,22 0 15,0 0 16,0 0 1,0 0-32,-1 0 15,1 0-15,0 0 0</inkml:trace>
  <inkml:trace contextRef="#ctx0" brushRef="#br0" timeOffset="3563.73">5228 1397 0,'-42'21'16,"84"-42"-16,-84 63 0,42-20 15,21-22 1,0 0-16,21 0 0,1 0 0,-1 0 16,22 0-16,-22 0 0,21 0 15,1-22-15,-1 22 0,-20 0 0,20 0 16,-20 0-16,-1-21 0,0 21 0,-21-21 15,22 21-15</inkml:trace>
  <inkml:trace contextRef="#ctx0" brushRef="#br0" timeOffset="4128.07">9377 1016 0,'0'-21'0,"0"42"0,0-84 0,0 41 0,0 1 16,21 0-16,-21-21 0,0 21 15,21-1-15,-21-20 0,0 21 16,0 0-16,0 42 16,0 0-1,0 0-15,0 22 0,0-1 0,0 21 16,0 1-16,0-1 0,0 1 0,0-1 16,0 1-16,0-1 0,-21 1 15,21-1-15,0 1 0,0-1 16,-21 1-16,21-1 0,-21 1 0,21-22 15,-22 22-15,22-22 0,0-21 16,0 22-16,-21-1 0,21-21 0,0 0 16,-21 0-16,21 1 0,0-1 15,0-42 1,0-1-16,0 1 16,0 0-16,0 0 0,0-21 0</inkml:trace>
  <inkml:trace contextRef="#ctx0" brushRef="#br0" timeOffset="4409.04">9186 1376 0,'0'-42'0,"0"84"0,-21-127 0,21 43 16,0-22-16,0 22 0,0 0 15,0-1-15,0-20 0,0 21 0,21-1 16,0 22-16,22-21 0,-22 21 0,21-1 16,1 1-16,-1 0 0,0 21 15,1 0-15,20 21 0,-21 0 0,1 1 16,-1 20-16,-21 0 0,0 1 15,1-1-15,-22 0 0,0 1 0,0-1 16,-22 0-16,-20 1 0,21-1 0,-21-21 16,20 21-16,-20-20 0,21 20 15,-21-21-15,20 0 0,-20 0 0,21 1 16,0-1-16,0 0 0,21 0 16,0 0-16,0 0 0,0 1 15,21-22 1,0 0-16,21 0 0,-21 0 0</inkml:trace>
  <inkml:trace contextRef="#ctx0" brushRef="#br0" timeOffset="5700.15">10202 1418 0,'0'-21'0,"0"42"0,0-63 15,-21 42 1,0 0-16,0 0 0,21 21 15,-21 0-15,-1 0 0,1 1 16,0-1-16,0 21 0,0 0 0,21-20 16,-21 20-16,21 0 0,-22 1 15,22-22-15,0 21 0,0-21 0,0 22 16,0-1-16,0-21 0,22 0 16,-1 0-16,0-21 0,0 0 15,21 22-15,-20-22 0,-1 0 0,21 0 16,0 0-16,-20-22 0,20 22 0,-21-21 15,0 0-15,22 0 0,-22 0 16,0-22-16,0 22 0,-21-21 0,0 21 16,0-22-16,0 1 0,0 0 15,0-1-15,0 22 0,0-21 16,-21 0-16,21 20 0,-21-20 0,0 21 16,-22 21-16,22-21 0,0 21 0,-21 0 15,20 0-15,-20 0 0,0 0 16,-1 21-16,1 0 0,0 0 0,21 22 15,-22-22-15,22 21 0,0-21 0,0 22 16,21-1-16,0-21 0,0 21 16,0-20-16,21 20 0,0-21 0,21 0 15,1-21-15,-22 21 0,21-21 16,1 0-16,20 0 0,-21 0 0,1 0 16,-1-21-16,0 21 0,22-21 15,-22 0-15,1 0 0,20-22 0,-21 22 16,1-21-16,-1 21 0,0-22 0,1 1 15,-22 0-15,21-1 0,-21 1 16,1 0-16,-1-1 0,-21 1 0,0-21 16,0 20-16,21-20 0,-21 20 15,0 1-15,0 0 0,0-1 0,0 1 16,0 21-16,0 0 0,-21 0 0,21-1 16,-21 22-16,-1 0 0,22 22 15,-21-1-15,0 21 0,-21 43 16,21-43-16,-1 22 0,1-1 15,21-21-15,0 22 0,-21-1 16,21-20-16,-21 20 0,21-20 0,0 20 16,0-21-16,0 22 0,0-22 0,0 1 15,21-1-15,0 0 0,0 1 16,1-22-16,-1 0 0,0 0 0,0 0 16,21 0-16,-20-21 0,-1 0 0,21 0 15,-21 0-15,22 0 0,-22-21 16,0 21-16,21-21 0,-21 0 0,1 0 15,-1 0-15,0-22 0,0 22 0,0 0 16,0-21-16,-21 20 0,0-20 16,22 21-16,-22 0 0,0 0 15,0-1-15,0 44 32,-22-1-32,1 0 15,21 0-15,0 21 0,-21-20 0,21 20 16,0-21-16,-21 0 0,21 22 0,0-22 15,0 0-15,0 0 0,0 0 16,21-21-16,0 21 0,0-21 0,1 22 16,-1-22-16,0 0 0,0 0 0,21 0 15,-20 0-15,20-22 0,-21 1 0,0 0 16,22 0-16,-22 21 0,0-21 16,0-22-16,-21 22 0,0 0 15,21-42-15,-21 41 0,21 1 16,-21-21-16,0 21 0,0 0 15,0-1-15,0 44 32,0-1-32,0 0 0,0 0 15,0 21-15,0 1 0,0-1 0,0 0 16,0 1-16,-21-1 0,21 22 0,0-1 16,-21-21-16,21 22 0,0-1 0,0 1 15,0-1-15,0 1 0,-21-1 16,21 1-16,-21-1 0,0 1 15,21-1-15,-22 1 0,1-1 0,0-20 16,0-1-16,0 0 0,0 1 0,-1-22 16,1 21-16,0-21 0,0 1 0,0-22 15,0 0-15,-22 0 0,22 0 16,0 0-16,0 0 0,-22 0 0,22-22 16,-21 1-16,21 0 0,0 0 0,-22-21 15,22 20-15,0 1 0,-21-21 0,20 21 16,1 0-16,21-22 0,0 22 15,-21-21-15,21 21 0,0-22 0,0 22 16,0-21-16,0-1 0,21 1 16,0 0-16,22-22 0</inkml:trace>
  <inkml:trace contextRef="#ctx0" brushRef="#br0" timeOffset="6476.71">11980 1482 0,'0'0'0,"-21"0"15,21-21 1,-21 21-16,0 0 15,21 21-15,0 0 0,-21 0 0,21 0 16,-22 0-16,22 22 0,0-22 16,0 21-16,0 1 0,-21 41 15,21-63-15,0 22 0,0-1 0,0-21 16,0 0-16,0 22 0,0-22 0,0 0 16,-21 0-16,21-42 46,0 0-46,0 0 0,0 0 16,0-1-16,0-20 0,0 21 0,0 0 16,0-22-16,21 1 0,-21 21 0,21-21 15,1-1-15,-1 22 0,0-21 16,0 21-16,0-1 0,0 22 0,1-21 16,20 21-16,-21 0 0,0 0 0,22 0 15,-22 0-15,0 0 0,0 21 0,21 1 16,-42-1-16,22 21 0,-22-21 15,0 0-15,0 22 0,0-22 16,0 0-16,0 21 0,0-20 0,0-1 0,0 0 16,0 0-16,0 0 15,-22-21-15,22 21 0,0-42 47,0 0-47,0 0 0,0 0 0,0 0 16,22-1-16,-22-20 0,21 21 0,0-21 15,0-1-15,0 22 0,0-21 0,1 21 16,20-22-16,-21 22 0,0 21 16,22-21-16,-22 21 0,0 0 0,0 0 15,0 0-15,0 21 0,1 0 0,-22 0 16,0 1-16,0-1 0,0 21 16,0-21-16,0 22 0,0-22 15,0 0-15,-22 21 0,1-21 0,21 1 16,0-1-16,-21 21 0,0-21 15,21 0-15,0 1 0,0-1 16,21-21 15,0 0-31,0-21 0,-21-1 16</inkml:trace>
  <inkml:trace contextRef="#ctx0" brushRef="#br0" timeOffset="6883.95">13039 1566 0,'0'-21'0,"0"42"0,0-63 16,0 21-16,0 0 0,0 0 16,-22 21-16,1 0 15,0 0-15,0 21 16,0 0-16,0 0 0,-1 21 0,22-20 16,-21 20-16,0-21 0,0 21 0,21 1 15,0-1-15,-21 0 0,21-20 16,0 20-16,0-21 0,0 21 15,0-20-15,0-1 0,21 0 0,0-21 0,0 21 16,0 0-16,22-21 0,-22 0 0,21 0 16,1 0-16,-22 0 15,21 0-15,0-21 0,-20 0 0,-1 0 16,21 0-16,-21-22 0,-21 22 0,21-21 16,-21-1-16,22 1 0,-22 0 15,0-1-15,0 1 0,0 0 0,0-1 16,-22 22-16,1-21 0,0 21 0,0 0 15,0-1-15,0 22 0,-1 0 0,1 0 16,0 0-16,-21 0 0,21 0 16,-1 0-16,1 22 0,0-22 0,-21 42 15,21 0-15,21-21 0,0 1 16,0-1-16,0 0 16,0 21-16,21-21 0,0 1 0,0-1 15,0 0-15</inkml:trace>
  <inkml:trace contextRef="#ctx0" brushRef="#br0" timeOffset="7248.77">13314 1926 0,'0'21'15,"21"-21"1,0 0-16,-21-21 0,21 0 16,0 0-16,1 0 15,-1 0-15,-21-1 0,21 1 16,0 0-16,0-21 0,0 21 15,-21-1-15,22-20 0,-22 21 16,21-21-16,-21 20 0,0 1 0,0 0 16,0 0-16,0 0 0,0 0 0,0-1 15,-21 22 1,-1 0-16,1 22 16,0-1-16,21 0 0,0 0 15,0 21-15,0-20 0,0-1 0,0 21 16,0-21-16,0 22 0,0-22 15,0 21-15,21-21 0,-21 0 0,0 22 16,21-22-16,1 0 0,-1-21 0,-21 21 16,21 0-16,0 1 15,0-22-15,0 0 0,1 0 16,-1 0-16,0 0 0,0 0 0,0 0 16,0-22-16,22 22 0</inkml:trace>
  <inkml:trace contextRef="#ctx0" brushRef="#br0" timeOffset="7833.19">14055 1693 0,'0'-42'0,"0"84"0,0-105 0,0 21 16,0 20-16,0-20 0,0 21 16,0 0-16,0 0 0,-22 42 31,22 0-31,-21 0 0,21 0 16,-21 0-16,21 22 0,0-1 15,-21 22-15,0-22 0,0 0 0,21 22 16,-22-1-16,1 1 0,21-1 0,-21-20 15,0 20-15,0 1 0,0-1 0,21 22 16,-22-22-16,1 1 16,21-1-16,-21 1 0,21-1 0,0 1 0,0-22 15,0 22-15,0-22 0,0 0 0,0-21 16,0 22-16,0-22 0,0 0 16,0 0-16,0 0 0,21-21 15,-21-21-15,21 0 16,-21-21-16,0 21 0,22-1 15,-22-20-15,21 0 0,0-1 16,-21 1-16,0-21 0,21-1 0,-21 1 16,21-22-16,0 21 0,-21-20 0,0 20 15,0 1-15,0-22 0,0 22 16,0-22-16,0 21 0,0 1 0,0-1 16,22 1-16,-1 21 0,-21-1 0,21-20 15,0 42-15,-21-22 0,21 22 16,0-21-16,1 42 0,-1-21 0,0 21 15,0 0-15,21 0 0,-20 0 16,-1 0-16,-21 21 0,21 21 0,-21 0 16,0-20-16,0 20 15,0-21-15,0 21 0,-21 1 0,0-22 16,-22 21-16,22-21 0,-21 1 0,21-1 16,-22 0-16,1 0 0,21 0 15,0 0-15,-22-21 0,22 0 0,0 22 16,42-44 15,0 1-31,0 0 0,22 0 16,-1 0-16,0-22 0,1 22 0</inkml:trace>
  <inkml:trace contextRef="#ctx0" brushRef="#br0" timeOffset="8755.98">14753 1058 0,'0'-21'15,"0"42"-15,0-63 0,0 21 0,0 0 0,-21 21 16,0 0 0,0 0-16,-1 21 0,22 0 15,-21 21-15,21 1 0,-21-22 0,0 21 16,21 22-16,0-22 0,-21 0 16,21 22-16,-21-22 0,-1 22 15,22-22-15,0 22 0,0-22 0,-21 0 16,21 22-16,-21-22 0,21 22 15,0-43-15,0 21 0,0-21 16,0 0-16,0-42 31,21 0-31,0 0 16,-21 0-16,22-22 0,-1 22 0,-21-21 16,21 21-16,0-22 0,-21 22 0,0 0 15,21 0-15,-21 0 0,21 0 16,-21-1-16,0 44 31,22-1-31,-22 0 16,0 0-16,0 0 0,0 0 0,21 22 15,-21-22-15,0 0 0,21 0 0,-21 22 16,21-22-16,0 0 0,0 0 0,1-21 16,-1 21-16,-21 0 0,21-21 15,0 0-15,0 0 0,0 0 0,1 0 16,-1 0-16,0 0 0,-21-21 0,21 0 15,0 0-15,0 0 0,1 0 0,-22-1 16,21 1-16,0-21 0,0 21 16,-21-22-16,21 1 0,0 21 0,-21 0 15,0 0-15,0-1 0,0 1 0,22 21 16,-22 21 15,0 1-31,-22-1 0,1 0 0,21 21 16,0-21-16,0 1 0,0 20 0,0-21 15,0 0-15,0 22 0,0-22 16,0 0-16,0 0 0,21 0 0,-21 0 16,22-21-16,-1 22 0,0-1 0,0-21 15,0 0-15,0 0 0,1 0 16,20 0-16,-21 0 0,0 0 0,0-21 16,1-1-16,20 22 0,-21-21 0,0 0 15,0-21-15,1 21 0,-1-22 16,0 22-16,0-21 0,0-1 15,-21 22-15,21-21 0,-21 21 0,0 0 16,0-1-16,0 1 0,-21 21 16,0 0-16,0 0 0,0 21 15,21 1-15,-21-1 0,21 0 16,-22 21-16,22-21 0,0 1 0,0 20 16,0-21-16,0 21 0,0-20 0,0-1 15,0 0-15,0 21 0,22-21 16,-22 1-16,21-22 0,-21 21 0,0 0 15,0 0-15,-21-21 47,-1 0-47,22-21 16,-21 21-16,21-21 0,0 0 16,21-1-16,1 22 15</inkml:trace>
  <inkml:trace contextRef="#ctx0" brushRef="#br0" timeOffset="9492.11">16044 1609 0,'0'-21'0,"0"42"0,0-64 0,0 22 16,-21 21 15,21 21-31,-21 1 16,21-1-16,0 21 0,0-21 0,0 0 15,0 1-15,0 20 0,-21-21 16,21 0-16,0 22 0,-21-22 0,21 0 16,0 0-16,0 0 0,0 0 15,-22-21-15,22 22 16,0-44 15,0 1-31,0 0 0,0 0 16,0 0-16,0 0 15,0-1-15,0-20 0,22 21 0,-1-21 16,0 20-16,-21-20 0,21 0 0,0 21 16,0-1-16,1 1 0,20 0 15,-42 0-15,21 0 0,0 21 0,0 0 16,1 0-16,-1 0 0,-21 21 16,21-21-16,-21 21 0,21 21 0,-21-20 15,0-1-15,0 21 0,0-21 16,0 22-16,0-22 0,0 42 15,0-20-15,0-22 0,0 0 0,0 0 16,0 0-16,-21-21 0,21 21 16,-21-21-16,21 22 15,0-44 1,0 1 0,0 0-16,0 0 15,0 0-15,0 0 0,0-22 0,21 22 16,0-21-16,0 21 0,0-22 0,22 1 15,-22 0-15,21 20 0,1-20 16,-22 21-16,21 0 0,-21 0 0,22 21 16,-22 0-16,0 0 0,0 0 0,0 0 15,0 21-15,-21 0 0,0 0 16,22 0-16,-22 22 0,0-22 0,0 21 16,0-21-16,0 22 0,0-1 15,0-21-15,-22 0 0,22 22 0,0-22 16,-21 0-16,21 0 0,-21 0 15,21 0-15,-21 1 0,21-1 16,-21-42 15,21-1-15,-21 1-16,-1 0 0,22 0 16</inkml:trace>
  <inkml:trace contextRef="#ctx0" brushRef="#br0" timeOffset="9702.21">16023 1037 0,'-21'0'16,"42"0"-16,-63-21 0,21 21 0,-1 0 16,1 0 30,0 0-46,0 0 16,0 0-16,0 0 0,-43 0 16</inkml:trace>
  <inkml:trace contextRef="#ctx0" brushRef="#br0" timeOffset="15744.16">1799 2985 0,'-42'0'16,"84"0"-16,-105 0 0,41 0 0,1 0 0,-21-22 16,21 22-16,0 0 0,-22 0 15,22 0-15,0 0 0,0-21 0,0 21 16,-1 0-16,44 0 47,20 0-47,-21 0 0,21 0 15,22 0-15,-22 0 0,22 0 0,-1 0 16,1 0-16,20 0 0,1 0 16,21 0-16,0 0 0,0 0 15,-1-21-15,1 21 0,0 0 0,0-21 16,0 21-16,-22 0 0,22-21 0,-21 21 16,0-21-16,-1 21 0,-20 0 0,-1 0 15,1 0-15,-22 0 0,0-22 16,-20 22-16,-1 0 0,0 0 0,0 0 15,0 0 32,0 0-31,1 0-16,-1-21 16,21 21-16</inkml:trace>
  <inkml:trace contextRef="#ctx0" brushRef="#br0" timeOffset="16220.28">5609 2667 0,'-42'0'0,"84"0"0,-127 0 0,64 21 16,-21-21-16,0 0 0,-1 0 15,1 0-15,0 0 0,20 21 0,1-21 16,0 0-16,21 22 15,21-22 1,22 0-16,-1 0 0,21 0 0,22 0 16,21 0-16,0 0 0,0-22 0,21 22 15,0 0-15,0-21 0,0 0 16,0 21-16,21 0 0,-21 0 0,-21-21 16,21 21-16,-43 0 0,1 0 0,-22 0 15,1 0-15,-22 0 0,1 0 16,-22 0-16,0-21 0,0 21 0,0 0 31,0 0-15,1 0-16,-1 0 15,0 0-15,0 0 0</inkml:trace>
  <inkml:trace contextRef="#ctx0" brushRef="#br0" timeOffset="16923.97">10266 2455 0,'-43'0'0,"86"0"0,-128 0 0,64 0 16,-21 0-16,20 0 0,1 0 0,0-21 16,0 21-16,0 0 0,0 0 15,42 0 17,0 0-17,21 0-15,22 0 0,-1 0 0,22 0 16,0 0-16,20 0 0,22 0 0,0 0 15,22 0-15,-1 0 16,21 0-16,0 0 0,22 0 0,-1 0 0,22 0 16,0 0-16,21-21 0,-1 21 15,-20 0-15,21 0 0,0 0 16,0-21-16,-1 21 0,-20 0 0,0 0 16,-1-21-16,-20 21 0,-1 0 15,1-21-15,-22 21 0,1 0 0,-22-22 16,-21 22-16,0 0 0,-21 0 0,-1 0 15,-20-21-15,0 21 0,-1 0 16,-20 0-16,-1 0 0,-20 0 0,-1 0 16,0 0-16,-20 0 0,-1 21 0,0-21 15,-21 22-15,21-22 16,-21 21-16,21 0 0,-21 0 16,0 0-1,-21 0-15,0-21 0,-21 22 16,20-22-16,-41 0 0,21 0 15,-43 0-15,21 0 0,-41 0 0</inkml:trace>
  <inkml:trace contextRef="#ctx0" brushRef="#br0" timeOffset="18432.23">1037 3979 0,'-21'0'0,"0"-21"0,0 0 15,-1 21 1,22-21-16,-21 0 16,0 21 15,21 21-31,-21 0 15,0 0-15,21 0 0,0 1 16,0-1-16,-21-21 0,21 21 16,0 0-16,0 0 15,21-21 1,0 0-16,0 0 0,0-21 16,0 0-16,1 0 15,-1 0-15,-21-1 0,0 1 16,0 0-16,0 0 15,0 0-15,0 0 0,-21 21 16,-1 0-16,1 0 16,0 21-16,0 0 15,21 0-15,-21 0 0,0 22 16,-1-22-16,22 21 0,0 0 16,-21-20-16,21 20 0,-21-21 15,21 21-15,0-20 0,0-1 0,0 0 16,21 0-16,0 0 0,1-21 15,20 0-15,21 0 0,-41-21 16</inkml:trace>
  <inkml:trace contextRef="#ctx0" brushRef="#br0" timeOffset="18781.58">1460 3916 0,'-21'0'0,"42"0"0,-63 0 15,21 21-15,0 0 0,0-21 16,21 21-16,-22 1 0,22-1 16,22-21-1,-1 0-15,0 0 16,0 0-16,0-21 0,0 21 16,1-22-16,-1 22 0,-21-21 15,21 0-15,-21 0 0,0 0 16,0 0-16,-21 21 15,0 0-15,-1 0 16,1 0-16,0 21 16,0-21-16,0 21 0,0 0 0,-1 21 0,1-20 15,21-1-15,0 21 16,-21-21-16,21 22 0,0-22 0,0 0 16,0 0-16,0 0 0,0 0 15,21-21-15,0 0 0,1 0 0,-1 0 16,0 0-16,0 0 0</inkml:trace>
  <inkml:trace contextRef="#ctx0" brushRef="#br0" timeOffset="19396.93">2498 3852 0,'-22'0'0,"1"0"0,64 0 47,-22 0-47,0 0 15,21 0-15,-21 0 0,22 0 0,-22 0 16,21-21-16,-21 21 0,1-21 15,-1 21-15,0-21 0,0 21 16,0-21-16,-21 0 0,0-1 16,0 1-1,-21 42 17,21 1-32,0-1 15,-21 21-15,21-21 0,-21 22 0,21-22 16,0 42-16,-21-20 0,-1-1 15,1 21-15,0 1 0,0-22 16,21 22-16,-21-1 0,0-20 0,-1 20 16,1-21-16,21 22 0,0-22 15,-21 1-15,21-1 0,-21 0 0,21 1 16,-21-22-16,21 21 0,0-21 16,0 0-16,-21 1 0,-1-22 0,1 21 15,0-21-15,0 0 0,0 0 16,-22 0-16,22 0 0,-21 0 0,21-21 15,-22 21-15,1-22 0,21 1 0,-21 0 16,20 21-16,1-21 0,0 0 16,0 0-16,0 21 0,0-22 0,21 1 15,0 0-15,0 0 16,0 0-16,0 0 16,21 21-16,0-22 0,21 1 15,-21 0-15,22 0 0,20 0 0,-20-22 16</inkml:trace>
  <inkml:trace contextRef="#ctx0" brushRef="#br0" timeOffset="19913.97">3090 3747 0,'0'0'0,"0"-22"15,0 1-15,-21 21 0,0 0 16,21 21-1,0 1-15,0-1 0,0 21 16,-21-21-16,21 22 0,0-1 0,-21 21 16,21-20-16,-22 20 0,22 1 0,0-1 15,-21-20-15,21 20 0,-21 1 16,0 20-16,21-41 0,0-1 16,0 0-16,-21 1 0,21-22 15,0 0-15,-21 0 0,21 0 0,0-42 47,0 0-47,0 0 0,0 0 16,0-1-16,0 1 0,21-21 15,-21 21-15,21 0 0,0-22 16,21 22-16,-20-21 0,-1 21 0,0-1 16,21 1-16,-21 0 0,1 0 15,-1 21-15,0 0 0,21 0 16,-21 21-16,1 0 0,-22 0 0,0 1 15,0-1-15,0 0 0,0 21 16,0-21-16,0 1 0,0 20 0,0-21 16,0 0-16,0 22 0,0-22 15,0 0-15,0 0 0,-22 0 0,22 0 16,0 1-16,-21-22 0,21 21 16,0-42 15,0-1-31,21 1 0,1 0 15</inkml:trace>
  <inkml:trace contextRef="#ctx0" brushRef="#br0" timeOffset="20274.03">3598 4487 0,'21'0'31,"1"0"-31,-1 0 0,0 0 15,0 0-15,0 0 0,0 0 16,1 0-16,20-21 0,-21 0 0,0 21 16,22-21-16,-22 0 0,0 0 0,0-1 15,0 1-15,0 0 0,-21 0 16,22 0-16,-22 0 0,0-1 0,0 1 16,0 0-16,-22 21 0,1 0 15,0 0-15,0 0 0,0 0 16,-22 21-16,22 0 0,-21 1 0,0 20 15,20-21-15,-20 21 0,21-20 0,0 20 16,0 0-16,-1-21 16,22 22-16,0-22 0,0 21 0,0-21 0,22 1 15,-1-1-15,0 0 0,21-21 16,-21 21-16,22-21 0,-1 0 16,-21 0-16,22 0 0,-22 0 0,0-21 15,21 21-15,-21-21 0,1 0 0,-1-1 16</inkml:trace>
  <inkml:trace contextRef="#ctx0" brushRef="#br0" timeOffset="21223.82">5673 4255 0,'0'-22'0,"0"44"0,0-65 0,0 22 16,0 0-16,0 0 0,0 0 15,0-1-15,0 44 31,0 20-31,-22-21 16,22 21-16,0-20 0,0 20 0,-21 0 16,21 1-16,-21-22 0,21 21 15,0 0-15,0-20 0,-21 20 16,21-21-16,-21 0 0,21 22 16,-21-22-16,21 0 0,-22-21 0,1 21 15,0-21 1,21-21-16,0 0 15,0 0-15,0-1 0,0 1 16,0-21-16,0 21 0,21-22 16,-21 1-16,21 0 0,1-1 0,-1 1 15,0 0-15,21-1 0,-21 22 16,1-21-16,20 21 0,0 0 16,1-1-16,-22 22 0,21 0 0,0 0 15,1 0-15,-1 0 0,-21 22 16,22-1-16,-22 21 0,0-21 0,0 0 15,0 22-15,-21-1 0,0-21 0,0 22 16,0-22-16,0 21 0,0-21 16,0 22-16,-21-22 0,0 0 0,0 0 15,21 0-15,-21 0 0,21 1 16,-22-22-16,22-22 31,0 1-31,0 0 0,0 0 16,22 0-16,-1 0 0,0-22 0,0 1 15,0 21-15,22-22 16,-22 1-16,169-106 16,-147 148-16,-22 0 15,21 0-15,-21 0 0,0 0 16,1 21-16,-1 0 0,-21 0 0,0 1 16,0-1-16,0 21 0,0-21 0,0 0 15,0 22-15,-21-22 0,-1 0 16,1 0-16,21 0 0,0 1 0,0-1 15,-21 0-15,21 0 0,0 0 16,21-21 15,0-21-31,1 0 16</inkml:trace>
  <inkml:trace contextRef="#ctx0" brushRef="#br0" timeOffset="21596.63">6837 4360 0,'21'0'47,"0"0"-47,0 0 16,22 0-16,-22 0 0,0-21 16,21 21-16,-21-21 0,22 0 0,-22 0 15,0 21-15,21-21 0,-20-1 16,-1 1-16,0 0 0,-21 0 0,0 0 15,0-43-15,0 43 0,0 0 16,0 0-16,-21 21 0,0-21 16,-1 21-16,1 0 0,-21 0 0,0 21 15,-1-21-15,1 42 0,0-21 16,-1 22-16,1-1 0,21 0 0,-22 1 16,22-1-16,0 0 0,0 1 15,21-1-15,0-21 0,0 21 0,0-20 16,21 20-16,0-21 0,22 0 15,-22 0-15,0-21 0,21 22 0,1-22 16,-22 21-16,21-21 0,0 0 0,1 0 16,-1 0-16,-21-21 0,22-1 0,-1 22 15,-21-21-15,21 0 0</inkml:trace>
  <inkml:trace contextRef="#ctx0" brushRef="#br0" timeOffset="21897.57">7937 3514 0,'0'-43'0,"0"86"0,0-128 16,0 22-16,0 41 15,-21 1-15,0 21 16,0 0-16,0 0 0,21 21 0,-21 22 16,-1-1-16,1 0 0,0 1 0,0 20 15,21-20-15,-21 20 0,0 1 16,-1-1-16,1 22 0,0-22 0,0 1 15,0-1-15,0 1 0,-1-1 16,1 1-16,21-22 0,-21 0 0,0 1 16,21-1-16,0-21 0,0 22 0,0-22 15,-21 0-15,21 0 0,21-21 32,0 0-32,0 0 0,0-21 15,1 0-15,-1 0 0,21-22 0,-21 22 16</inkml:trace>
  <inkml:trace contextRef="#ctx0" brushRef="#br0" timeOffset="22392.12">8234 3493 0,'0'-43'16,"0"86"-16,0-107 0,0 43 16,-21 42-1,-1 0-15,22 0 0,-21 1 0,0 20 16,21 0-16,-21 22 0,0-22 15,21 0-15,-21 22 0,-1-1 16,22 1-16,-21-1 0,0 1 0,0-1 16,21-20-16,-21 20 0,0-20 15,-1 20-15,1-42 0,0 22 0,0 20 16,21-42-16,-21 0 0,21 1 16,0-1-16,0-42 31,0-1-16,0 1-15,0 0 0,21-21 0,0 21 16,0-22-16,0 22 0,1-21 16,20-1-16,0 1 0,-21 0 15,22 21-15,-1-1 0,-21 1 0,22 0 16,-22 21-16,21 0 0,-21 0 16,0 0-16,1 21 0,-22 0 15,0 22-15,21-22 0,-21 0 0,0 21 16,0 1-16,0-22 0,0 21 0,0-21 15,0 22-15,-21-22 0,21 0 16,-22 21-16,1-20 0,21-1 0,0 0 16,-21-21-16,21 21 0,-21 0 0,21-42 47,0 0-32,21 0-15,0 0 0,0-1 0</inkml:trace>
  <inkml:trace contextRef="#ctx0" brushRef="#br0" timeOffset="22793.87">8784 4128 0,'0'-22'16,"0"44"-16,0-65 0,0 22 0,0 0 16,-21 21-1,0 0-15,21 21 0,-21 0 0,-1 0 16,1 1-16,0-1 0,21 21 15,-21-21-15,0 22 0,0-22 16,-1 21-16,1-21 0,21 22 0,0-22 16,-21 21-16,21-21 0,0 0 0,0 1 15,0-1-15,0 0 0,21 0 0,0-21 16,1 21-16,20-21 16,-21 0-16,0 0 0,0 0 0,22 0 15,-22-21-15,0 21 0,0-21 0,0 0 16,1 0-16,-1-1 0,0 1 0,-21 0 15,0 0-15,21 0 0,-21-22 16,0 22-16,0-21 0,0 21 0,0 0 16,0-22-16,-21 22 0,0 0 15,21 0-15,-21 21 0,-1-21 16,1 21-16,0 0 0,0 0 0,0 0 16,0 0-16,-1 0 0,1 21 15,21 0 1,0 0-1</inkml:trace>
  <inkml:trace contextRef="#ctx0" brushRef="#br0" timeOffset="23448.16">9461 4233 0,'0'0'0,"0"-63"15,0 42-15,0 0 16,0-1-16,0 1 0,0 0 16,-21 21-16,21-21 0,-21 21 15,0 0-15,0 0 16,0 21-16,21 0 0,-22 0 16,1 1-16,0 20 0,0-21 0,0 21 0,0-20 15,-1 20-15,1 0 16,0-21-16,0 22 0,0-22 0,21 21 15,0-21-15,0 1 0,0-1 0,0 0 16,0 0-16,21 0 0,0-21 0,0 0 16,22 0-16,-22 0 0,0 0 15,21 0-15,-21 0 0,1 0 0,20-21 16,-21 21-16,0-21 0,22 0 0,-22-22 16,0 22-16,21-21 0,-21 21 0,1-22 15,-1-20-15,21 21 0,-21-22 16,0 1-16,1 20 0,-1-20 0,0-1 15,0 1-15,21-43 16,-42 64-16,22-1 0,-22 1 16,21 0-16,-21-1 0,0 22 0,0-21 15,0 21-15,-21 21 16,-1 0-16,1 21 16,0 0-16,0 0 0,0 21 0,-22 43 15,22-43-15,-21 43 16,21-21-16,0-1 0,21-21 15,-22 22-15,22-1 0,-21 1 0,21-22 16,0 22-16,0-22 0,0 0 0,0 1 16,0 20-16,0-20 0,21-22 15,1 0-15,-1 0 0,0 0 16,0 0-16,0-21 0,0 0 16,1 0-16,-1 0 0,0 0 0,0 0 15,21 0-15,-20 0 0,-1 0 0,0-21 16,0 0-16,21 0 0,-20 21 15,-1-21-15,0-22 0,0 22 0,0 0 16,0 0-16,-21-21 0,0 20 0,0 1 16,0-21-16</inkml:trace>
  <inkml:trace contextRef="#ctx0" brushRef="#br0" timeOffset="23700.19">7048 3810 0,'-21'0'0,"42"0"0,-21 0 16,43 0 0,-1 0-16,22 0 0,-1 0 15,1 0-15,20 0 0,-20-21 0,20 21 16,1 0-16,-21 0 0,20-21 0,-41 21 15,20 0-15,-21 0 0,1 0 16,-22 0-16,0 0 0,-21-21 0,21 21 16</inkml:trace>
  <inkml:trace contextRef="#ctx0" brushRef="#br0" timeOffset="24496.27">11959 4191 0,'42'-21'0,"-84"42"0,106-42 0,-22 0 16,-21 0-16,0 21 15,0-22-15,1 1 0,-1 0 0,0 0 16,0 0-16,-21 0 0,0-1 0,0 1 16,0 0-16,0 0 0,0 0 15,-21 0-15,-21-1 0,20 22 0,-20-21 16,21 21-16,-21 0 0,-1 0 0,1 0 16,-43 0-16,64 21 0,-21 1 15,21-1-15,-22 0 0,22 0 16,0 21-16,0-20 0,0 20 15,-1 0-15,22 1 0,-21-1 0,21-21 0,-21 21 16,21-20-16,0 20 16,0-21-16,0 0 0,0 0 15,21-21-15,0 0 0,1 0 0,-1 0 16,21 0-16,0 0 0,1-21 0,-1 0 16,0 0-16,22 0 0,-1-22 15,-20 22-15,20-21 0,43-43 16,-64 43-16,1 0 0,-22-1 15,21 1-15,-21 0 0,1-1 16,-1-20-16,0 20 0,0 1 0,-21-21 16,0 20-16,0-20 0,0 20 0,0 1 0,0-21 15,0 41-15,0 1 16,-21 21 0,0 21-16,21 22 0,-21-22 0,-1 42 15,1-20-15,21-1 0,-21 22 16,21-22-16,-21 21 0,21-20 0,0 20 15,0-20-15,-21 20 0,21-21 0,0 1 16,0-1-16,0 0 0,0 1 0,0-1 16,0-21-16,0 0 0,0 1 15,21-1-15,0 0 0,0-21 16,0 0-16,1 0 0,-1 0 16,0-21-16</inkml:trace>
  <inkml:trace contextRef="#ctx0" brushRef="#br0" timeOffset="24847.9">12700 4022 0,'21'0'47,"0"0"-47,0-21 0,1-1 15,-1 22-15,0-21 0,21 21 0,-21-21 16,22 0-16,-1 0 0,-21 21 0,0-21 15,22-1-15,-22-20 16,-21 21 0,-21 0-16,0 21 0,-1 0 0,-20 0 15,21 0-15,-21 21 16,-1 0-16,1 0 0,0 0 0,20 1 16,-20-1-16,21 21 0,0 0 0,-22-20 15,43 20-15,-21-21 0,21 21 16,0-20-16,0 20 0,0-21 0,0 0 15,0 0-15,0 1 0,21-1 0,1 0 16,-1-21-16,0 21 0,0-21 0,0 0 16,22 0-16,-22 0 0,21 0 15,0 0-15,-20-21 0,20 21 0</inkml:trace>
  <inkml:trace contextRef="#ctx0" brushRef="#br0" timeOffset="25138.36">13525 3916 0,'22'-21'0,"-44"42"0,44-63 0,-22 20 16,0 1-16,-22 21 16,1 0-16,0 0 0,0 0 15,0 0-15,0 0 0,-22 21 16,22 1-16,0-1 0,0 0 0,0 21 16,-1-21-16,1 22 0,21-1 15,0 0-15,0-20 0,0 20 0,0-21 16,0 21-16,0-20 0,0-1 15,0 0-15,21 0 0,1 0 0,-1 0 16,0-21-16,21 0 0,-21 0 0,22 0 16,-22 0-16,21 0 0,1 0 15,-22 0-15,21-21 0,-21 0 0,22 0 16,-1 0-16,-21 0 0,21-22 0,-20 1 16,20 21-16,-21-43 0,21 22 0,1 0 15</inkml:trace>
  <inkml:trace contextRef="#ctx0" brushRef="#br0" timeOffset="25377.41">14118 3704 0,'42'-63'15,"-20"-43"-15,-86 275 0,149-380 0,-85 168 16,0 1-16,0 0 16,0 20-16,0 1 0,0 0 0,0 0 15,-21 21-15,-1 21 16,1 0-16,0 22 0,0-1 16,-21 0-16,20 22 0,1-22 0,0 22 15,0-22-15,0 21 0,21 1 0,-21-22 16,-1 22-16,22-1 0,-21-20 15,21 20-15,0-21 0,0 22 0,0-22 16,-21 1-16,21-22 0,0 21 0,0-21 16,0 0-16,0 1 0,0-1 0,0 0 15,21-21-15,0 0 16,1 0-16,-1 0 0,21 0 0,-21-21 16,22 21-16,-1-21 0</inkml:trace>
  <inkml:trace contextRef="#ctx0" brushRef="#br0" timeOffset="26191.9">14668 4128 0,'0'-22'15,"0"1"1,0 0-1,0 0-15,22 0 0,-22 0 16,0-1-16,21 1 16,-21 0-16,0 0 0,0 0 15,0 0-15,-21-1 0,-1 22 16,1 0-16,0 0 0,0 0 16,0 0-16,0 0 0,-22 22 0,22-1 15,0 0-15,-21 21 0,20-21 16,-20 22-16,21-1 0,-21 0 15,20-20-15,-20 20 0,21 0 0,0-21 0,21 22 16,0-22-16,0 0 0,0 0 16,0 0-16,21 1 15,0-22-15,21 0 0,-20 0 0,20 0 16,0 0-16,-21 0 0,22-22 0,-1 22 16,-21-21-16,0 0 0,22 0 15,-22 0-15,0 0 0,0-1 0,0-20 16,-21 21-16,0-21 0,22-1 0,-1 22 15,-21-21-15,0 21 0,0-22 16,0 22-16,0 0 0,0 42 31,0 0-31,0 0 16,0 22-16,0-22 16,-21 0-16,21 21 0,-22-20 0,22 20 15,0-21-15,0 0 0,0 0 0,0 22 16,0-22-16,0 0 0,22 0 15,-1 0-15,0-21 0,0 0 16,0 0-16,0 0 0,1 0 0,-1 0 16,0 0-16,0-21 0,21 21 0,-20-21 15,-1 0-15,0 0 0,21-22 16,-21 22-16,1-21 0,-1 21 0,0-22 16,-21 1-16,0 21 0,0-21 0,0 20 15,0-20-15,0 21 0,0 0 16,-21 21-16,0 0 0,-1 0 15,1 0-15,0 21 16,21 0-16,-21 0 0,21 0 0,0 22 16,0-22-16,0 0 0,0 21 0,0-20 15,0-1-15,21 0 0,-21 21 16,21-21-16,-21 1 0,21-22 0,-21 21 16,22 0-16,-22 0 0,21 0 15,0-21-15,0 0 16,0 0-16,0 0 0,1 0 15,-1 0-15,0 0 0,0 0 16,0 0-16,22-21 0,-22 21 0</inkml:trace>
  <inkml:trace contextRef="#ctx0" brushRef="#br0" timeOffset="27930.56">15896 3916 0,'0'-21'16,"0"42"-16,0-85 0,0 43 0,0 0 15,0 0-15,0 0 16,-21 21-16,0 0 0,0 0 0,-1 0 0,1 0 16,0 0-16,0 0 0,-21 21 15,20 0-15,-20 0 0,21 0 0,-21 1 16,20 20-16,1 0 0,-21-21 16,21 22-16,0-1 0,21-21 0,0 22 15,0-1-15,0-21 0,0 21 16,0-20-16,0-1 0,21 0 0,21 0 15,-21-21-15,0 0 0,1 21 0,20-21 16,-21 0-16,0 0 0,22 0 16,-22-21-16,0 0 0,0 0 0,0 0 15,0-1-15,1 1 0,-1 0 16,-21-21-16,21-1 0,-21 22 0,21-21 0,-21 0 16,0 20-16,0 1 0,21-21 15,-21 21-15,0 0 0,-21 42 47,21 0-47,0 0 0,-21 21 16,21-20-16,-21 20 0,21-21 0,0 21 15,0 1-15,0-22 0,0 21 0,0-21 16,0 22-16,0-22 0,21 0 16,0 0-16,0 0 0,0-21 15,1 22-15,-1-22 0,0 0 0,21 0 16,-21 0-16,1 0 0,20 0 0,-21-22 0,0 22 15,22-21-15,-22 0 16,0 0-16,21-21 0,-21 20 0,1-20 16,-1 0-16,21-1 0,-21-20 0,0 21 15,1-22-15,-1 1 0,0 20 0,0-20 16,0-1-16,0 22 0,-21-22 16,22 1-16,-22-1 0,0 22 15,0 0-15,0-1 0,0 1 0,0 21 16,0 0-16,-22 21 0,-20 0 15,21 0-15,0 21 0,0 0 0,-1 21 16,1 1-16,21-1 0,-21 22 16,21-22-16,-21 21 0,21 43 15,0-63-15,0 20 0,0-21 0,0 22 16,0-22-16,0 22 0,0-22 16,21 0-16,-21 1 0,0-1 15,0 0-15,21-20 0,0-1 0,1 0 16,-22 0-16,21-21 0,0 0 0,0 0 15,0 0-15,0 0 0,22 0 16,-22 0-16,0-21 0,21 0 0,-20 0 16,-1-1-16,21 1 0,-21-21 0,0 21 15,1-22-15,-1 22 0,-21-21 16,21 21-16,-21-22 0,0 22 0,0 0 16,21 21-16,-21-21 0,-21 21 15,21 21 1,-21 0-16,21 0 15,0 1-15,-21-1 0,21 0 0,0 21 16,0-21-16,0 1 0,0-1 0,0 21 16,0-21-16,0 0 0,0 1 0,0-1 15,21 0-15,0 0 16,0-21-16,0 0 0,0 0 16,1 0-16,-1 0 0,0 0 0,0 0 15,0 0-15,22-21 0,-22 21 16,0-21-16,21 0 0,-21-1 15,1 1-15,-1 0 0,21-21 0,-21 21 16,0-1-16,-21 1 0,22 0 0,-22 0 16,0 42 15,-22 0-31,1 0 0,21 1 16,0-1-16,0 0 0,0 0 15,0 0-15,0 0 0,0 1 0,0-1 16,0 0-16,0 0 15,21-21-15,1 0 16,-1 0-16,0 0 0,0 0 16,0 0-16,0 0 0,1-21 15,-22 0-15,0 0 0,21-1 0,-21 1 16,0 0-16,0 0 0,0 0 16,0-22-16,0 22 0,0 0 15,-21 0-15,-1 0 0,22 0 0,-21 21 16,0-22-16,0 22 0,0 0 31,42 0-15,0 0-16,0 0 15,22 0-15,-22-21 0,21 21 16,-21 0-16,0 0 0,22 0 0,-22 0 16,0 0-16,0 0 0,0 0 0,1 0 15,-1 0-15,0 0 16,-21 21-1,0 1-15,0-1 0,0 0 0,0 0 16,0 0-16,0 0 0,0 1 0,0-1 16,0 0-16,-21 0 0,21 0 15,0 0-15,0 1 0,-21-1 0,21 0 16,-22 0-16,1 0 0,21 0 16,-21-21-1,21 22-15,0-44 31,0 1-31,0 0 16,0 0-16,21 0 0,0 0 16,-21-1-16,22 1 0,20-21 15,-21 21-15,0-22 0,0 22 16,22-21-16,-1 0 0,-21 20 0,22 1 16,-22 0-16,0 0 0,0 0 0,0 21 15,0 0-15,1 0 0,-22 21 16,0 0-16,0 0 0,0 0 0,0 22 15,0-22-15,0 0 0,0 21 16,0-20-16,-22-1 0,22 21 0,-21-21 16,21 0-16,0 1 0,0-1 15,-21 0-15,21 0 0,0 0 16,0-42 31,0 0-47,0 0 0,0 0 0,0-1 15,0 1-15,0 0 0,-21 0 16</inkml:trace>
  <inkml:trace contextRef="#ctx0" brushRef="#br0" timeOffset="28136.74">17822 3429 0,'-21'0'15,"42"0"-15,-63-21 0,21 21 16,21-21 0,-21 21-1,-1 0 1,1 0 0,0 0-16,0 0 0,0 0 15,0 0-15</inkml:trace>
  <inkml:trace contextRef="#ctx0" brushRef="#br0" timeOffset="28332.88">16214 3535 0,'0'0'0,"-64"0"16,85 0-1,0 0-15,1 0 0,20 0 16,0 0-16,1 0 0,-1 0 15,0 0-15,22 0 0,-22 0 0,0 0 16,-20-21-16,20 21 0,0-21 0,1-1 16,-22 22-16,0-21 0,21 0 0</inkml:trace>
  <inkml:trace contextRef="#ctx0" brushRef="#br0" timeOffset="29989.52">19346 3831 0,'21'-21'0,"-42"42"0,64-63 16,-22 42-16,-21-21 0,21 0 0,0 21 15,0-22-15,-21 44 31,0-1-31,0 0 16,-21 0-16,0 0 0,0 0 16,21 1-16,-21 20 0,-1-21 15,1 21-15,21-20 0,0 20 0,-21-21 16,21 0-16,-21 0 0,21 1 0,0-1 16,0 0-1,21-21 1,0 0-16,0-21 0,1 0 0,-1-1 15,0 1-15,0 0 0,0 0 16,0 0-16,1 0 0,-1-1 0,0 1 16,0 0-16,0 0 0,-21 0 0,0 42 47,0 0-47,0 0 0,0 0 15,0 1-15,0-1 0,0 0 0,0 21 16,0-21-16,0 1 0,0-1 15,21 0-15,1-21 0,-1 21 0,0 0 16,0-21-16,0 0 0,22 0 0,-22 0 16,21 0-16,-21 0 0,0 0 0,22-21 15,-22 21-15,21-21 0,-21 0 16,22 0-16,-22-1 0,0-20 0,0 21 16,0-21-16,1 20 0,-1 1 0,0-21 15,0 0-15,-21 20 0,0 1 16,21-21-16,-21 21 0,21-22 15,-21 22-15,0 42 32,-21 1-32,0-1 15,21 0-15,0 21 0,-21-21 0,21 1 16,-21 20-16,21 0 0,0-21 0,0 22 16,0-22-16,0 21 0,0-21 15,0 22-15,21-22 0,0 0 0,0 0 16,0-21-16,1 21 0,20-21 0,-21 0 15,0 0-15,0 0 0,22 0 0,-22 0 16,0-21-16,0 0 16,0 0-16,1 0 0,-1 0 0,0-1 15,-21-20-15,0 21 0,21-21 0,-21 20 16,21-20-16,-21 0 0,0 21 16,0-22-16,0 22 0,21 0 0,-21 0 15,0 0-15,0 42 31,0 0-31,-21 0 0,21 0 0,0 0 16,-21 22-16,21-22 0,0 21 16,0-21-16,0 22 0,0-22 0,0 21 0,0-21 15,0 1-15,21-1 0,0 0 16,1 0-16,-1 0 0,0-21 0,21 0 16,-21 0-16,22 0 0,-22 0 15,21 0-15,-21 0 0,1-21 0,-1 0 16,21 0-16,-21 0 0,0-1 15,1-20-15,-1 21 0,0-21 0,0-1 16,0 1-16,0 0 0,1-1 0,-22 1 16,21 0-16,0-22 0,0 22 15,0-22-15,0 22 0,1-22 0,-1 22 16,0 0-16,-21-1 0,0 22 0,0-21 16,0 21-16,-21 42 31,0 0-31,-1 21 0,1 1 0,-21-1 15,21 0-15,0 1 0,21-1 16,-22 0-16,1 1 0,0-1 0,21 22 16,0-22-16,0 0 0,0 22 0,0-22 15,0 0-15,0 22 0,0-22 16,0 1-16,0-1 0,0 0 0,0-21 16,0 1-16,21 20 0,0-21 0,1-21 15,-1 21-15,0-21 0,21 0 16,-21 0-16,1 0 0,20 0 0,0 0 15,-21-21-15,22 0 0,-1 0 0,-21 0 16,22-1-16,-22-20 0,21 0 0,-21-1 16,22-20-16,-1 21 15,-21-22-15,21 1 0,-20 20 0,20-20 16,-21-1-16,0 1 0,22-1 16,-22 1-16,-21 20 0,21-20 0,-21 21 15,0-1-15,0 22 0,0 0 0,0 0 16,-21 21-16,0 21 15,-1 0-15,1 0 0,0 22 16,0-22-16,0 21 0,-22 22 16,22-22-16,0 0 0,0 1 0,0 20 15,21-21-15,0 1 0,-21 20 0,21-20 16,0-1-16,0 0 0,0 1 0,0-1 16,0 0-16,0 1 0,0-22 15,21 21-15,-21-21 0,21 0 0,0 1 16,0-22-16,0 0 0,22 21 15,-22-21-15,0 0 0,21 0 0,1 0 16,-1-21-16,-21 21 0,0-22 16,1 1-16,-1 0 0,0 0 15,-21 0-15,0 0 0,21-1 0,-21-20 16,0 21-16,0-21 0,0-1 0</inkml:trace>
  <inkml:trace contextRef="#ctx0" brushRef="#br0" timeOffset="30188.15">20786 3408 0,'-22'0'16,"44"0"-16,-65 0 0,22 0 0,0 0 0,0 0 15,0 0-15,-1 0 0,44 0 47,-1 0-47,0 0 0</inkml:trace>
  <inkml:trace contextRef="#ctx0" brushRef="#br0" timeOffset="31452.3">23537 3874 0,'0'0'0,"21"0"0,1 0 15,-22-22-15,21 22 0,42-42 16,-42 21-16,1 0 15,-22 0-15,0-1 0,21 1 0,-21 0 16,0-21-16,0 21 16,-21 21-16,-1-22 0,1 22 0,-21 0 15,21 0-15,-22 0 0,1 0 16,21 0-16,-21 22 0,-1-1 0,1 0 16,0 0-16,-1 0 0,1 0 15,0 22-15,20-22 0,1 0 0,0 0 0,0 22 16,21-22-16,0 0 0,0 0 15,0 0-15,0 0 0,21 1 16,0-1-16,0 0 0,22-21 0,-22 21 16,21-21-16,1 0 0,-1 0 0,0 0 15,1 0-15,-1 0 0,0 0 16,-21-21-16,22 0 0,-22 21 0,21-21 16,-21-1-16,1 1 0,20 0 0,-21 0 15,-21 0-15,21 0 0,0-1 16,-21 1-16,0 0 0,0 0 15,0 0-15,0 42 32,0 0-32,-21 0 0,0 22 0,0-22 15,0 21-15,0 0 0,-1 1 16,1 20-16,0-20 0,21 20 16,-21 1-16,0-1 0,21 1 0,-21-1 15,-1 1-15,22-1 0,-21 1 0,0-1 16,21 22-16,-21-22 0,0 1 0,0 20 15,-1-20-15,1-22 0,0 22 0,0-22 16,0 0-16,21 1 0,-21-1 16,-1 0-16,1-20 0,21-1 0,-21-21 15,0 0-15,0 0 0,0 0 16,-1 0-16,1-21 0,0-1 16,0 1-16,21 0 0,-21-21 15,0-1-15,-1 1 0,1 0 16,21-22-16,0 1 0,0 20 0,0-20 15,0-1-15,0 1 0,21-1 0,22 1 16,-22-1-16,21 1 0,1-1 0,20 1 16,-21-1-16,22 22 0,-1-21 15,22-1-15,-21 22 0,20-22 0,-20 22 16,20 0-16,1-22 0,-21 43 0,-1-21 16,-21-1-16,22 22 15,-22-21-15,-21 21 0,22-1 0,-22 22 16,0-21-16,-63 21 31,21 0-31,-1 0 0,-20 21 0,21 1 16,0-1-16,-22 0 0,22 0 0,0 21 15,21-20-15,0-1 0,0 42 16,0-20-16,0-22 16,0 0-16,21 0 0,0 0 0,22 0 15,-22-21-15,0 22 0,0-22 16,22 0-16,-22 0 0,21 0 0,-21 0 15,22 0-15,-1 0 0,-21-22 0,0 1 16,22 0-16,-22-21 0,21 21 16,-21-22-16,22 1 0,-22 21 15,21-22-15,-21-20 0,0 21 0,1-1 16,-1-20-16,0 20 0,0-20 0,0 21 16,0-22-16,1-21 15,-22 64-15,0 0 0,0 0 0,0 0 16,-22 42-1,1 21-15,0 1 16,0-1-16,0 0 0,0 1 0,21-1 16,-22 0-16,1 22 0,0 20 15,21-41-15,0 20 16,0-20-16,0-1 0,0 0 0,0 1 0,0-1 16,0-21-16,0 21 15,0-20-15,0-1 0,21 0 0,-21 0 16,21 0-16,1 0 0,-1-21 15,0 0-15,0 0 16,0 0-16,-21-21 0,0 0 16,0 0-16</inkml:trace>
  <inkml:trace contextRef="#ctx0" brushRef="#br0" timeOffset="31694.35">24363 3747 0,'0'0'15,"-21"0"-15,21-22 16,42 22-16,-21 0 16,0 0-16,22 0 0,-1 0 0,0 0 15,1 0-15,20 0 0,-21 0 16,22 0-16,-22 0 0,22 0 0,-22 0 16,0 0-16,1 0 0,-22 0 0,21 0 15,-21 0-15,1 0 0,-1 0 16,-21 22-1,-21-22-15,-1 0 16,-20 21-16,0-21 0,-1 0 16</inkml:trace>
  <inkml:trace contextRef="#ctx0" brushRef="#br0" timeOffset="33148.5">720 5821 0,'0'0'0,"0"-21"0,21-22 0,-21 22 16,0-21-16,21 21 0,0-22 0,-21 22 16,21-21-16,-21 21 15,21-22-15,-21 22 0,0 0 0,0 0 16,0 0-16,0 42 15,0 0 1,0 0-16,0 22 0,0 20 16,-21-21-16,0 43 0,21-21 0,-21-1 15,0 22-15,0-22 0,21 1 16,-22 20-16,1-20 0,0-1 0,0 1 16,21-22-16,-21 22 0,21-22 15,-21 0-15,21-20 0,0 20 16,0-21-16,0 0 0,0 0 0,-22-21 15,22-21 17,0 0-32,0 0 0,0 0 0,0-22 15,0 22-15,0-21 0,22 0 16,-1 20-16,0-20 0,-21 0 0,42 21 16,-21-22-16,1 22 0,-1 0 15,0 0-15,21 0 0,-21-1 16,1 22-16,20 0 0,-21 0 0,0 0 15,22 0-15,-22 0 0,0 22 0,0-1 16,0 0-16,0 0 0,-21 0 16,0 0-16,0 1 0,0-1 15,0 21-15,-21-21 0,0 0 16,0 22-16,0-22 0,-22 0 0,22 0 16,0 0-16,-21-21 0,21 22 15,-1-22-15,-20 0 0,21 0 0,0 0 16,0 0-16,-1 0 0,1 0 15,0 0-15,0-22 0,0 22 16,21-21-16,0 0 16,21 21 15,0 0-15,0 21-16,0-21 0,22 0 15,-22 0-15,21 0 0,1 0 0,-1 0 16,0 0-16,1 0 0,-1-21 15,0 21-15,1-21 0,-1 0 0,0 21 16,-21-21-16,22-1 0,-1 1 16,-21 0-16,22 0 0,-22 0 0,0 0 15,0-1-15,0 1 0,-21-21 16,0 21-16,0 0 0,0-1 0,0 1 16,0 42 15,0 1-16,0-1-15,-21 0 0,0 0 16,21 0-16,0 0 0,-21 1 16,21-1-16,0 0 0,0 0 15,-21-21-15,21-21 47,0 0-31</inkml:trace>
  <inkml:trace contextRef="#ctx0" brushRef="#br0" timeOffset="33341.64">1460 5927 0,'0'0'0,"0"-21"16,0 42 46,0 0-62,22-21 16,-1 0-1</inkml:trace>
  <inkml:trace contextRef="#ctx0" brushRef="#br0" timeOffset="35535.83">1926 6117 0,'-21'0'16,"0"21"-1,21 1-15,0-1 0,-21 0 16,21 0-16,-22 0 0,22 0 15,0 1-15,0 20 0,0-21 16,0 0-16,0 0 0,0 1 16,0-1-1,0-42 17,0-1-32,0 1 0,0 0 15,0 0-15,0 0 16,0 0-16,22-22 0,-22 22 0,21 0 15,-21 0-15,21 0 0,0 21 0,-21-22 16,21 22-16,0 0 0,1 0 16,-1 0-16,0 0 15,0 22-15,0-1 16,0 0-16,1 0 0,-1 0 16,-21 22-16,21-22 0,0 0 15,0 0-15,0 21 0,-21-20 0,22-1 16,-1-21-16,0 21 0,0 0 0,0-21 15,0 0-15,1 0 16,-1 0-16,0 0 0,-21-21 16,21 21-16,0-21 0,0 0 15,1-1-15,-1 1 0,-21 0 0,21-21 16,21 21-16,-21-1 0,1 1 0,-1-21 16,21 21-16,-21 0 15,0-1-15,22 1 0,-22 0 0,0 21 16,0 0-16,0 0 0,1 0 0,-1 0 15,0 0-15,0 0 16,-21 21-16,21 0 0,0-21 0,-21 22 16,0-1-16,0 0 0,0 0 15,22 0-15,-22 0 0,21 1 16,-21-1-16,0 0 16,0-42 30,0 0-46,0-1 16,0 1-16,0 0 0,0 0 16,0 0-16,-21 0 15,21-1-15,0 1 0,-22 21 16,1-21-16,0 21 0,0-21 16,0 21-16,0 0 0,-1 0 15,1 0-15,0 0 0,0 0 16,0 0-16,0 21 0,21 0 15,-22-21-15,1 21 0,0 1 0,0-22 16,0 21-16,21 0 0,-21-21 0,21 21 16,-22 0-16,1-21 15,21 21-15,0 1 0,0-1 0,-21-21 16,21 21-16,0 0 0,-21 0 16,21 0-16,0 1 0,0-1 0,0 0 15,0 0-15,0 0 0,0 0 16,0 1-16,0-1 15,21-21 1,-21 21-16,21-21 0,-21 21 16,21-21-1,1 0-15,-1 21 16,0-21 0,0 0-16,0 0 0,0 0 15,1 0-15,-1 0 0,0-21 16,0 0-16,0 21 15,0-21-15,1 21 0,-1-21 0,0-1 16,-21 1-16,21 0 0,0 0 16,0-21-16,-21 20 0,22 1 0,-22-21 15,21 21-15,-21-22 0,0 22 0,21-21 16,0 21-16,-21-22 0,21 22 16,-21 0-16,0-21 0,0-1 0,21 22 15,-21-21-15,22 21 0,-22-22 16,0 1-16,0 21 0,0-21 15,0 20-15,0-20 0,21 21 0,-21 0 16,0 0-16,0-1 0,0 1 16,0 42 15,0 1-15,0-1-16,0 0 0,-21 21 15,21-21-15,0 22 0,0-1 0,-22-21 16,22 22-16,-21-1 0,21 0 15,0 1-15,0-1 0,-21-21 0,21 21 16,-21 1-16,21-22 0,0 21 0,0-21 16,0 22-16,0-22 0,0 21 15,0-21-15,0 1 0,0-1 16,0 0-16,0 0 0,21 0 0,0 0 16,0 1-16,1-22 0,-1 0 15,0 21-15,21-21 0,-21 0 0,1 0 16,20 0-16,0 0 0,-21-21 0,22-1 15,-1 22-15,-21-21 0,22 0 16,-22 0-16,21 0 0,-21-22 0,0 22 16,1 0-16,-1-21 0,-21 21 15,0-1-15,21-20 0,-21 21 0,0 0 16,0 0-16,0-1 16,-21 22-16,0 0 15,-1 0-15,1 0 16,0 22-16,0-1 0,0 0 15,21 0-15,-21 0 0,21 0 16,0 1-16,0-1 0,0 0 0,0 21 16,0-21-16,0 1 0,21-1 0,-21 0 15,42 21-15,-21-21 16,0 1-16,22-1 0,-22-21 16,21 21-16,1-21 0,-1 21 0,0-21 15,1 0-15,-1 0 0,43 0 16,-64 0-16,21 0 0,0-21 15,-20 0-15,20 21 0,-21-21 0,21-1 16,-20 1-16,-1 0 0,42-21 16,-42-1-16,-21 22 0,0 0 15,22-21-15,-22 21 0,0-22 0,0 1 16,0 21-16,-22 0 0,1-1 16,0 1-16,0 21 0,0-21 15,0 21-15,-1 0 0,1 0 0,0 0 16,0 0-16,0 0 0,-22 21 0,22 0 15,-21 1-15,21 20 16,0-21-16,-1 0 0,22 0 16,0 1-16,-21 20 0,21-21 0,0 0 15,0 0-15,0 22 0,0-22 16,21 0-16,1 0 0,-1 0 16,0 1-16,0-22 0,0 0 0,0 0 15,1 0-15,-1 0 0,21 0 0,-21-22 16,0 1-16,1 0 0,-1 0 15,0 0-15,0 0 0,0-22 16,0 22-16,-21-21 0,22-1 0,-1 1 16,0 0-16,-21-1 0,21 1 15,0-21-15,-21 20 0,0-20 0,0 20 0,0 1 16,0-43-16,0 43 16,0 21-16,0 0 0,0 0 15,0-1-15,-21 44 16,0-1-16,0 0 0,21 0 15,-21 21-15,-1 1 0,22-1 0,0 22 16,-21-22-16,21 0 0,0 22 0,0-22 16,0 0-16,0 22 0,0-22 15,0 1-15,0-1 0,0-21 0,0 21 16,0 1-16,21-22 0,-21 0 0,0 0 16,22 0-16,-22 1 0,21-1 0,0-21 15,0 0 1,0 0-16</inkml:trace>
  <inkml:trace contextRef="#ctx0" brushRef="#br0" timeOffset="35749.64">6138 6138 0,'-21'0'0,"42"0"0,-42 22 0,0-22 16</inkml:trace>
  <inkml:trace contextRef="#ctx0" brushRef="#br0" timeOffset="36496.25">6096 6329 0,'21'21'0,"-42"-42"0,63 42 0,-42 0 16,21-21-16,1 0 15,-1 0-15,0 0 0,0-21 16,0 0-16,0 0 0,1 0 16,-1-1-16,0 1 0,0 0 15,0 0-15,0-21 0,1-1 0,-1 1 16,0 0-16,0-1 0,21 1 0,-20-22 15,-1 22-15,-21-21 0,21 20 16,0 1-16,-21-22 0,21 43 0,-21-21 16,0 21-16,0-22 0,0 22 15,-21 21-15,-21 0 16,21 21-16,-1 1 0,1 20 0,0 0 16,0 1-16,-21 20 0,-43 149 31,85-149-31,-21-20 0,21 20 0,-21-21 15,21 1-15,0-1 0,0 0 0,0 1 16,0-1-16,0 0 0,21-20 16,0-1-16,-21 21 0,42-42 0,-21 21 15,1-21-15,20 0 0,0 0 0,-21 0 16,22 0-16,-1 0 0,0-21 16,1 0-16,-22 0 0,21 0 0,1-1 15,-22 1-15,21 0 0,-21-21 0,0 21 16,1-1-16,-1-20 0,-21 21 15,0 0-15,21 0 0,-21-1 16,0 1-16,-21 42 31,21 1-15,-21-1-16,21 0 0,0 0 0,-22 21 16,22-20-16,0-1 0,0 21 0,0-21 15,0 0-15,0 22 0,0-22 16,22 0-16,-1 0 0,0 0 15,0-21-15,21 0 0,-20 0 0,-1 0 16,21 0-16,-21 0 0,22-21 16,62-42-1,-83 42-15,-1-22 0,0 22 16,0 0-16,-21-21 0,0 20 0,0 1 16,0-21-16,0 21 0,0 0 15,0-1-15,-21 1 0,0 0 0,0 0 16,-1 21-16,1 0 0,0 0 0,0-21 15,0 21-15,0 0 0,-1 0 16,1 0-16,0 0 0,0 21 0,0-21 16,0 21-16,-1-21 0,1 0 0,0 21 15,0-21-15,0 0 16,0 0-16,-1 0 0,1 0 16,0 0-16</inkml:trace>
  <inkml:trace contextRef="#ctx0" brushRef="#br0" timeOffset="36703.87">6138 6033 0,'21'0'15,"-21"-22"-15,85 1 16,-43 0-16,-20 21 0,20 0 16,0-21-16,1 21 0,-1-21 15,21 21-15,-20-21 0,-1 21 16,22-22-16,-22 22 0,-21 0 0,21 0 0,-20 0 15,20-21-15,-21 21 0,0 0 16,0 0-16,1 0 16</inkml:trace>
  <inkml:trace contextRef="#ctx0" brushRef="#br0" timeOffset="37040.24">8890 5969 0,'0'0'0,"0"-21"0,0 0 0,0 0 15,0-1-15,-21 22 16,0 0-1,-1 22-15,22-1 16,-21 21-16,21-21 0,-21 0 0,0 22 16,21-22-16,0 0 0,-21 21 15,0-20-15,-1-1 0,22 21 0,0-21 16,0 0-16,0 1 0,0-1 0,0 0 16,0 0-16,22-21 15,-1 0 1,0-21-16,0 21 15,0-21-15</inkml:trace>
  <inkml:trace contextRef="#ctx0" brushRef="#br0" timeOffset="37380.11">8996 5652 0,'-21'-22'15,"42"44"-15,-64-65 0,22 43 0,0 0 16,0 0-16,0 0 0,0 0 15,21 21-15,0 1 0,0-1 16,0 0-16,0 0 0,21 0 16,0-21-16,42 21 15,-41-21 1,41 0-16,-42 0 0,0 0 0,1-21 16,-1 21-16,-21-21 0,0 0 15,0 0-15,0 0 0,0-1 16,0 1-16,0 0 0,0 0 0,-21 0 15,-1 0-15,1-1 0,0 22 16,0 0-16,0 0 0,0 0 16,-1 0-16,1 22 15,21-1-15,0 0 0,0 0 16,0 0-16,0 0 0,21 1 16,1-22-16,-1 0 15</inkml:trace>
  <inkml:trace contextRef="#ctx0" brushRef="#br0" timeOffset="37668.58">9758 5355 0,'0'-21'0,"0"42"16,-21-63-16,-1 21 0,22 0 0,-21 21 15,0 0-15,0 0 0,0 0 0,0 0 16,-1 42-16,1-21 0,0 0 15,0 22-15,21-1 0,-21 0 16,21 22-16,-21-22 0,-1 22 16,22-22-16,0 21 0,0-20 0,-21 20 15,21-20-15,-21-1 0,21 0 0,-21 1 16,21-22-16,0 21 0,0-21 16,0 0-16,0 22 0,0-22 15,0 0-15,21-21 31,0 0-31</inkml:trace>
  <inkml:trace contextRef="#ctx0" brushRef="#br0" timeOffset="38023.91">10033 5842 0,'0'-21'15,"0"42"-15,0-63 0,-21 21 16,0 21-16,-1 0 0,1 0 15,-21 0-15,21 0 0,-22 21 16,22-21-16,-21 21 0,21 0 0,0 0 16,-1 0-16,1-21 0,21 22 0,0-1 15,0 0-15,0 0 0,0 0 0,21 0 16,1 1-16,20-22 0,-21 21 16,21 0-16,1-21 0,-22 21 15,21-21-15,1 21 0,-22-21 16,0 21-16,0-21 0,0 22 0,0-22 15,-21 21-15,0 0 0,0 0 16,-21-21-16,0 0 16,0 21-16,0-21 0,0 0 15,-22 0-15,22 0 0,0 0 0,0 0 16,0 0-16,-22 0 0,22 0 16,0 0-16,0 0 0,0 0 0,21-21 15,-22 0-15,1 21 0,21-21 16,-21 0-16</inkml:trace>
  <inkml:trace contextRef="#ctx0" brushRef="#br0" timeOffset="38248">9504 5630 0,'0'0'16,"0"-21"-16,0 0 15,21 21-15,0 0 0,0 0 16,0 0-16,22 0 0,-1 0 15,0 0-15,-20 0 0,20 0 16,0-21-16,1 21 0,-22 0 0,21 0 16,-21 0-16,0 0 0,1 0 15,-1 0-15,-21-21 0,21 21 16,-21-21-16,0-1 16</inkml:trace>
  <inkml:trace contextRef="#ctx0" brushRef="#br0" timeOffset="42016.82">12277 5969 0,'21'0'0,"-42"0"0,42-21 0,0-21 15,0 42-15,-21-22 0,21 1 16,-21 0-16,0 0 0,0 0 0,0 0 15,0-22-15,0 22 0,0 0 16,0 0-16,-21 0 0,0-1 0,0 1 16,0 0-16,-22 21 0,22 0 15,-21 0-15,-1 0 0,1 21 0,0 0 16,-1 1-16,1 20 0,0-21 16,-1 21-16,1-20 0,21 20 0,0 0 15,-22 1-15,22-22 0,21 21 0,0-21 16,0 22-16,0-22 0,0 0 0,0 0 15,0 0-15,43-21 0,-22 0 16,0 21-16,21-21 0,1 0 0,-1 0 16,0 0-16,1-21 0,20 0 0,-21 0 15,1 0-15,20 0 0,-20-1 16,-1 1-16,0-21 0,1 21 16,-22-22-16,21 1 0,-21 0 0,0-1 15,1-20-15,-22 21 0,0-1 0,21 1 16,-21-22-16,0 22 0,0 0 0,0-1 15,0 1-15,0 0 0,0-1 16,0 22-16,0-21 0,0 21 0,0 0 16,-21 42-1,-1 0-15,22 0 0,-21 21 16,0-20-16,21 20 0,-21 21 0,0-20 16,0-1-16,21 22 0,0-22 15,-22 21-15,22-20 0,0 20 0,0-20 16,0-1-16,0 21 0,0-41 15,0 20-15,22 0 0,-1-21 0,-21 22 16,21-22-16,21-21 0,-21 21 0,1 0 16,-1-21-16,21 0 0,-21 0 0,64 0 15,-64 0-15,21-21 0,1 0 16,-1 0-16,0 21 0,-20-21 16,20-1-16,-21-20 0,0 21 0,0 0 15,-21-22-15,0 22 0,0 0 0,0-21 16,0 21-16,0-1 0,0 1 0,0 0 15,0 0-15,-21 0 0,0 21 16,0 0-16,0 0 0,0 0 16,-1 21-16,1 0 15,0 0-15,21 0 0,0 1 0,-21 20 16,21-21-16,0 0 0,0 0 16,0 1-16,0-1 0,0 0 0,21 0 15,0 0-15,0 0 0,1-21 0,20 0 16,-21 22-16,0-22 0,64 0 15,-43 0-15,1 0 0,-1 0 16,0-22-16,-21 1 0,22 21 0,-1-21 16,0 0-16,-20 0 0,-1 0 0,21-22 15,-21 22-15,0-21 0,1 21 16,-1-22-16,0 1 0,-21 0 0,0-1 16,21 1-16,-21 0 0,0-1 15,0 1-15,0 0 0,0 20 0,0-20 16,0 21-16,0 0 0,0 0 0,-21 21 31,21 21-31,0 0 16,0 21-16,0 1 0,-21-1 0,21 0 15,0 22-15,0-1 0,0-20 0,-21 20 16,21 22-16,-22-22 0,22 1 16,0-1-16,-21 22 0,0-22 0,0 22 15,0 0-15,-22-1 0,22 22 16,-21-21-16,21 0 0,-64 105 15,43-105-15,21-1 0,-22-20 0,22 21 16,0-22-16,0 1 0,21-1 0,0-21 16,0 1-16,0-1 0,0 0 0,0-20 15,21-1-15,0-21 0,0 0 0,0 0 16,22 0-16,-22 0 0,21 0 16,1-21-16,-22-1 0,21 1 0,22-42 15,-22 20-15,-21 1 0,21 0 16,-20-22-16,-1 22 0,0-22 15,0 22-15,-21-21 0,0-1 0,0 1 16,0-1-16,0 1 0,0-22 0,-21 21 0,0 1 16,0-1-16,-1 22 0,-20-21 15,0 20-15,-22-20 16,22 20-16,21 22 0,-22 0 16,1-21-16,42 21 15,0-1-15,21 1 16,22 0-16,-22 21 15,0-21-15,21 21 0,1-21 0,-22 0 16,21 21-16,0-22 0,1 1 16,-1 0-16,-21 0 0,22 0 0,-1 0 15,-21-22-15,21 22 0,-20-21 0,-1 21 16,0-22-16,0 22 0,-21-42 16,0 41-16,0 1 0,0 0 15,0 0-15,0 0 0,0 0 0,-21 21 16,0 0-1,0 0-15,21 21 16,-22 0-16,1 0 0,21 0 0,0 22 16,0-22-16,0 0 0,0 0 0,0 0 15,0 22-15,0-22 0,0 0 0,21 0 16,1-21-16,-1 21 0,0 0 16,0-21-16,0 22 0,0-22 15,22 0-15,-22 0 0,21 0 0,-21 0 0,22 0 16,-22 0-16,21 0 0,-21-22 15,22 22-15,-22-21 0,0 0 16,0 0-16,0 0 0,1 0 0,-1-22 16,-21 22-16,21 0 0,-21 0 0,0 0 15,0-1-15,0 1 0,0 0 0,0 0 16,0 42 0,-21 0-1,21 0-15,0 1 0,0-1 0,-21 0 16,21 21-16,-22-21 0,22 1 15,0-1-15,0 0 0,0 0 0,0 0 16,-21-21-16,21 21 0,0 1 16,-21-22-16,21-22 47,0 1-47,0 0 15,21 0-15,0 0 0,1 0 0,-22-22 16,21 22-16,21-21 0,-21-1 15,0 22-15,1 0 16,-1 0-16,0 21 0,0-21 0,0 21 16,-21 21-16,0 0 15,0 0-15,0 22 16,0-22-16,0 0 0,0 0 16,0 0-16,0 0 0,0 1 0,21-1 15,-21 0-15,22 0 0,-22 0 0,0 0 16,21 1-16,0-22 0,-21 21 0,21-21 15,0 0-15,0 0 0,1 0 16,-1 0-16,0 0 0,0 0 16,0-21-16,0 21 0,1-22 15,-22 1-15,21 0 0,0 0 16,-21 0-16,21 0 0,-21-22 0,0 22 16,21-21-16,0-22 0,-21 22 15,0 21-15,0 0 0,0-1 0,0 1 16,0 0-16,0 42 31,0 0-31,-21 1 16,21-1-16,0 21 0,-21-21 0,21 22 15,0-22-15,-21 0 0,21 21 0,0-21 16,0 1-16,0 20 0,0-21 0,0 0 16,21 0-16,0-21 0,0 22 15,1-1-15,-1-21 0,0 0 16,0 0-16,0 0 0,0 0 15,1 0-15,-1 0 0,0-21 0,0 21 0,0-22 16,0 1-16,-21 0 0,22 0 16,-1 0-16,0-22 0,-21 1 15,21 21-15,0-43 0,0 22 0,1 0 16,-1-1-16,0-62 0,0 62 16,-21 1-16,21 0 0,-21-1 15,0 22-15,0-21 0,0 21 0,0-1 16,0 1-16,0 0 0,-21 21 31,21 21-31,-21 22 0,0-22 16,21 0-16,-21 21 0,21 1 0,0-1 15,-22 0-15,22 1 0,-21-1 16,21 0-16,0 1 0,0 20 16,0-21-16,0-20 0,0 20 0,0 0 15,0 1-15,0-22 0,0 0 0,21 21 16,22 1-16,-22-43 0,0 21 15,0-21-15,0 0 0,22 0 16,-22 0-16,0 0 0,0 0 0,0 0 16,1 0-16,-1-21 0,21-1 0,-21 1 15,0 0-15,1 0 0,-1 0 16,-21-22-16,21 22 0,0 0 0,0 0 16,-21-21-16,0 20 0,0 1 0,0 0 15,21 21-15,-21-21 0,0 42 31,-21-21-15,21 21-16,0 0 0,0 1 16,-21-1-16,21 21 0,0-21 0,-21 0 15,21 1-15,0-1 0,0 0 0,0 0 16,0 0-16,0 0 0,0 1 0,21-1 16,0 0-16,0-21 15,1 0-15,-1 0 0,0 0 16,0 0-16,21 0 0,-20 0 0,-1 0 15,0 0-15,0 0 0,0-21 0,0 0 16,1 21-16,-1-22 0,0 1 16,-21 0-16,0 0 0,21 0 15,-21-22-15,21 22 0,-21 0 0,0 0 16,0 0-16,0 0 16,-21 42 15,0-21-31,21 21 0,0 0 15,0 0-15,-21 0 0,21 1 0,0-1 0,0 0 16,0 0-16,0 0 0,0 0 16,0 1-16,0-1 0,21 0 15,0-21-15,0 0 16,0 0-16,1 0 16,-1 0-16,0 0 0,-21-21 15,21 0 1,-21-1-16,0 1 0,0 0 0,0 0 15,0 0-15,0 0 0,0-1 0,0 1 16,-21 0-16,0 0 0,21 0 0,-21 21 16,-1-21-16,1 21 15,0 0-15,0 0 16,42 0 15,0 0-31,0 0 0,1 0 16,20 0-16,-21 0 0,0-22 15,22 22-15,-22 0 0,21 0 0,-21 0 16,0 0-16,22 0 0,-22 0 0,0 0 16,0 0-16,0 0 0,1 0 15,-22 22-15,21-1 16,-21 0-16,0 0 0,0 0 16,0 0-16,0 1 0,0-1 15,0 0-15,0 0 0,0 0 16,0 0-16,0 1 0,0-1 0,-21 0 15,21 0-15,-22 0 0,22 0 16,-21-21 0,21 22-16,-21-22 15,21-22 17,0 1-32,0 0 15,0 0-15,0 0 0,21 0 16,0-1-16,1 1 0,-1 0 15,-21-21-15,42 21 0,-21-22 0,0 22 16,1-21-16,41-1 16,-21 1-16,-20 21 0,-1 0 15,0 21-15,0 0 0,0 21 16,-21 0-16,0 0 0,0 0 16,0 1-16,0 20 0,0-21 0,0 0 15,0 22-15,0-22 0,0 21 0,-21-21 16,21 0-16,-21 22 0,21-22 0,-21 0 15,21 0-15,0 0 16,0 1-16,-21-22 0,21 21 16,-22-21-1,22-21 1,0-1 0,0 1-16,-21 0 0,21 0 15,-21 0-15</inkml:trace>
  <inkml:trace contextRef="#ctx0" brushRef="#br0" timeOffset="42279.83">16277 5249 0,'0'0'0,"-21"0"0,0 0 15,0 0 1,21 22 62,-22-22-78,1 0 0,0 0 16,0 21-16</inkml:trace>
  <inkml:trace contextRef="#ctx0" brushRef="#br0" timeOffset="42522.39">15409 5482 0,'0'0'0,"0"21"15,21-21 1,1 0-1,20 0-15,-21 0 0,0 0 16,22 0-16,-22 0 0,0 0 0,21-21 16,-21 21-16,22 0 0,-22 0 0,0 0 15,0 0-15,0 0 0,-21-21 32,-21 21-17,0-21-15,0 21 0,0 0 0</inkml:trace>
  <inkml:trace contextRef="#ctx0" brushRef="#br0" timeOffset="42712.53">15071 5334 0,'0'21'16,"0"-42"-16,-22 42 93,1-42-93</inkml:trace>
  <inkml:trace contextRef="#ctx0" brushRef="#br0" timeOffset="42872.24">14499 5334 0,'-21'21'0,"42"-42"0,-63 42 16,21-21-16,21-21 47,21 21-31</inkml:trace>
  <inkml:trace contextRef="#ctx0" brushRef="#br0" timeOffset="43987.73">18415 5694 0,'21'0'15,"0"-21"-15,0 0 16,-21-1-16,22 22 0,-1-21 0,0 0 15,0 0-15,0 0 0,0 0 16,1-1-16,-22 1 0,21 0 0,-21 0 16,0 0-16,0 0 0,0-1 15,-21 22-15,-1-21 0,-20 0 0,21 21 16,0 0-16,-22 0 0,1 0 16,0 0-16,-1 0 0,1 0 15,0 21-15,-1 0 0,22 1 0,-21 20 16,21-21-16,0 21 0,-22 1 0,43-1 15,-21 0-15,21 1 0,-21-1 16,21 22-16,0-22 0,0-21 16,21 0-16,-21 0 0,21 1 0,0-22 15,22 0-15,-22 0 0,21 0 0,-21 0 16,22 0-16,-1-22 0,0 1 16,1 0-16,-1 0 0,0 0 15,-20-22-15,20 22 0,0-21 0,-21 21 16,1-22-16,-1 1 0,0 21 0,0-21 15,-21-1-15,0-20 16,0 42-16,21-1 0,-21 1 0,0 42 31,0 1-31,-21-1 16,21 0-16,0 0 0,0 21 16,0-20-16,0 20 0,0-21 15,0 21-15,0-20 0,0-1 0,21 21 0,22 0 16,-22-42-16,0 22 15,21-22-15,-21 0 0,22 0 0,-22 0 16,21 0-16,1 0 0,-22-22 16,21 1-16,0 21 0,-20-21 0,20 0 15,-21-21-15,21 20 0,-20 1 0,-1-21 16,21-22 0,-21 22-16,0 0 0,1-22 0,-1 22 0,0 0 15,0-22-15,0 22 0,-21-1 0,21-20 16,1 21-16,-22 20 0,21-20 15,-21 21-15,0 0 0,0 42 16,0 0 0,-21 21-16,-1 1 0,1-1 15,0 22-15,0-22 0,0 21 16,0 1-16,-1-22 0,1 22 0,21-1 16,0-20-16,-21 20 0,21-21 0,0 1 15,0-1-15,0 0 0,0 1 16,21-22-16,0 0 0,1 0 0,-22 0 15,21-21-15,0 0 0,0 0 0,0 0 16,0 0-16,1 0 0,-1 0 0,0 0 16,0-21-16,-21 0 0,21 0 15,-21 0-15,21 0 0,-21-1 16,0-20-16,0 21 0</inkml:trace>
  <inkml:trace contextRef="#ctx0" brushRef="#br0" timeOffset="44143.94">19198 5376 0,'0'-21'0,"0"42"0,-21-42 16,21 0 0,21 21-16,0 0 15,22 0-15,-22 0 0,0 0 0,21 0 16,1 0-16,-1 0 0,0 0 0,1-21 16,-1 21-16,0 0 0,1 0 15,-1-21-15,0 21 0,-21-21 0</inkml:trace>
  <inkml:trace contextRef="#ctx0" brushRef="#br0" timeOffset="44500.9">21548 5080 0,'0'-21'0,"0"42"16,0-84-16,0 41 0,0-20 0,0 21 16,0 0-16,0 0 0,0-1 15,-22 22-15,1 43 16,0-22 0,21 21-16,-21 1 0,0-1 0,21 0 15,-21 22-15,-1-22 0,1 22 0,-21 41 16,21-62-16,0-1 0,-1 0 15,1 22-15,21-43 0,-21 21 16,0 1-16,21-22 0,0 21 0,0-21 16,-21 1-16,21-1 0,-21 0 15,-1-42 17,22 0-32,-21-1 0</inkml:trace>
  <inkml:trace contextRef="#ctx0" brushRef="#br0" timeOffset="45317.88">20913 5482 0,'-22'0'0,"107"85"0,-148-170 0,41 64 16,22 0-16,0 0 16,22 21-1,-1-21-15,0 21 0,21 0 16,-21 0-16,22 0 0,20-22 16,-20 22-16,20-21 0,1 21 0,20-21 15,-20 21-15,-1-21 0,1 0 0,-1 0 16,1 21-16,-22-43 0,0 22 0,1 0 15,-1-21-15,-21 20 0,0-20 16,1 0-16,-1 21 0,-21-22 0,0 22 16,0 0-16,0 0 0,0 0 15,-21 21 1,-1 0-16,1 0 0,0 0 0,0 21 16,0 21-16,0-21 0,-1 22 15,22-22-15,-21 21 0,0 0 0,21 1 16,-21-1-16,0 0 0,21 1 15,-21-1-15,-1 0 0,22 1 0,-21-22 16,0 21-16,21 1 0,0-1 0,-21-21 16,21 21-16,-21-20 0,21 20 15,-21-21-15,21 0 16,0-42 15,0 0-15,21 0-16,0 0 0,0-1 0,0 1 15,0 0-15,1-21 0,20 21 0,-21-1 16,0 1-16,0 0 0,1 0 0,-1 0 16,-21 0-16,21 21 15,0 0-15,-21 21 16,0 0-16,0 0 0,0 0 16,0 0-16,0 1 0,0-1 0,0 0 15,0 0-15,0 21 0,0-20 16,0-1-16,0 0 0,21 0 15,0-21-15,1 21 0,-1 0 0,0-21 16,0 0-16,21 0 0,-20 0 0,-1 0 16,21 0-16,-21 0 0,22 0 15,-1 0-15,-21 0 0,0-21 0,22 0 16,-22 0-16,0 0 0,0 0 16,0-1-16,0-20 0,-21 21 0,22-43 15,-22 43-15,0 0 0,0 0 16,-22 0-1,1 21-15,0 0 0,0 0 0,0 21 16,0 0-16,-1 0 0,1-21 16,0 21-16,21 1 0,0-1 15,0 0-15,0 0 0,0 0 0,0 0 16,0 1-16,0-1 0,0 0 0,21 0 16,0 0-16,1 0 0,-1-21 0,0 22 15,0-22-15,0 0 0,0 21 16,1-21-16,-1 0 0,-21 21 15,-21-21 1,-1 0-16,-20 0 0,-21 21 0</inkml:trace>
  <inkml:trace contextRef="#ctx0" brushRef="#br0" timeOffset="47332.35">1101 8107 0,'0'0'0,"0"21"16,0 0-1,0-42 48,0 0-63,21 0 0,0 0 15,0-22-15,0 22 0,0 0 16,1-21-16,-1 20 0,0-20 0,0 0 16,0-1-16,0 22 0,1-21 15,-22 0-15,21-1 0,-21 22 0,0-21 16,0 21-16,0-1 0,-21 1 16,-1 0-16,1 21 0,0 0 0,0 0 15,0 0-15,0 21 0,-1 0 16,-20 1-16,21-1 0,0 21 15,0-21-15,-1 0 0,22 1 0,0-1 16,0 0-16,0 0 16,22-21-1,-1 0-15,0 0 0,21 0 16,-21 0-16,1-21 0,20 0 16,0 0-16,-21 21 0,22-22 0,-22 1 15,21 0-15,1 0 0,-22 21 16,0-21-16,0 0 0,0 21 0,0 0 15,-21 21 1,0 0-16,0 0 16,0 0-16,0 22 0,0-22 15,0 21-15,-21-21 0,21 22 0,-21-22 16,21 21-16,0-21 0,0 22 16,0-22-16,0 21 0,0-21 15,0 0-15,21 1 0,0-1 16,1-21-16,-1 0 0,0 0 0,0 0 15,0 0-15,22 0 0,-22 0 0,21-21 16,-21-1-16,22 1 0,-22 0 16,21 0-16,-21-21 0,0 20 0,1-20 15,20 21-15,-21 0 0,0-22 16,0 22-16,-21-21 0,22 21 16,-22-22-16,21 22 0,-21 0 0,0-21 15,0 21-15,0-1 0,0 1 16,-21 42 15,21 1-31,0-1 0,-22 0 0,22 21 16,-21 1-16,21-22 0,0 21 15,0 0-15,0-20 0,0 20 0,0 0 16,0-21-16,0 1 0,21-1 0,1 0 16,-1 0-16,21 0 0,-21-21 15,22 0-15,-22 0 0,21 0 0,0 0 16,1 0-16,-1 0 0,0-21 15,1 0-15,-1 0 0,0 0 16,1-1-16,-22 1 0,21 0 0,-21-21 0,-21 21 16,22-1-16,-22-20 15,0 21-15,0 0 0,0 0 0,0-22 16,0 22-16,0 0 0,0 0 16,-22 42-1,22 0 1,0 0-16,0 0 0,0 1 15,0-1-15,0 0 0,0 21 0,0-21 16,0 1-16,0-1 0,0 0 0,0 0 16,22 0-16,-1 0 15,0 1-15,0-22 0,0 0 0,0 0 0,1 0 16,20 0-16,-21 0 0,0 0 16,22 0-16,-22-22 0,0 1 15,0 21-15,0-21 0,0 0 0,1 0 16,-1 0-16,0-22 0,0 22 0,-21 0 15,0 0-15,0-22 0,21 22 16,0-42-16,-21 42 0,0-1 16,0 1-16,0 0 0,0 42 31,0 0-31,0 1 0,-21-1 16,21 0-16,-21 21 0,21-21 15,0 22-15,0-22 0,0 21 16,0-21-16,-21 1 0,21 20 0,0-21 15,0 0-15,-21 22 0,21-22 16,0 0-16,0 0 0,0-42 47,0 0-47,0 0 16,0-22-16,0 22 0,0 0 0,0-21 15,21-1-15,0 22 0,0-21 16,0-1-16,1 1 0,-1 0 15,0 21-15,0-22 0,21 22 0,-20 0 16,20 0-16,-21 21 0,21 0 16,-20 21-16,-1 0 0,0 21 15,0-20-15,-21-1 0,0 21 0,0-21 16,0 22-16,0-22 0,0 21 16,0-21-16,0 0 0,0 1 0,0-1 15,0 0-15,0 0 0,0 0 0,0 0 16,0 1-16,0-1 15,21-42 1,0-1 0,1 1-16,20 21 0</inkml:trace>
  <inkml:trace contextRef="#ctx0" brushRef="#br0" timeOffset="48944.25">4932 7980 0,'0'0'0,"21"0"32,-21-21-32,21 0 15,0 21-15,-21-22 0,21 1 0,1-21 16,-1 21-16,0 0 0,21-22 15,-21 22-15,1-21 0,-1-1 0,-21 1 16,21-21-16,0 20 0,0-20 16,-21-1-16,0 1 0,0-1 0,21-42 15,-21 64-15,0 0 0,0-1 16,0 22-16,0 0 0,0 0 16,0 42-1,-21 21 1,21 1-16,0-1 0,0 0 0,0 22 15,-21-22-15,21 22 0,-21-1 0,21 1 16,-21-22-16,21 22 0,0-22 0,0 0 16,0 1-16,0-1 15,0 0-15,0 1 0,0-22 0,0 21 16,0-21-16,0 0 0,21 1 0,0-22 16,0 0-16,0 21 0,1-21 15,-1 0-15,21 0 0,-21 0 0,0-21 16,22-1-16,-22 1 0,21 0 0,1 0 15,-22 0-15,21 0 0,-21-1 16,22-20-16,-22 21 0,21-64 16,-21 64-16,-21-21 0,21-1 0,-21 22 15,0 0-15,0-21 0,0 21 16,-21 42 0,0 0-1,0 0-15,21 0 0,0 0 0,0 22 16,-21-22-16,21 21 0,0-21 15,0 22-15,0-22 0,0 21 0,0-21 16,21 1-16,0-1 0,0 0 0,-21 0 16,21-21-16,22 21 0,-22-21 0,0 0 15,0 0-15,22 0 0,-22 0 16,21 0-16,-21 0 0,22-21 16,-22 21-16,21-21 0,-21 0 0,0 0 0,1-1 15,-1 1-15,0 0 0,-21 0 16,0-21-16,21 20 0,-21 1 15,0-21-15,0 21 0,0 0 0,0-1 16,0 1-16,0 0 0,0 42 31,-21 0-31,21 1 16,0-1-16,0 21 0,0-21 0,-21 0 16,21 1-16,0-1 0,0 21 0,-21-21 15,21 0-15,0 1 0,0-1 16,0 0-16,0 0 0,0 0 15,0-42 32,0 0-47,0 0 0,21 0 16,-21-1-16,21 1 0,0 0 0,-21-21 16,21 21-16,0-1 0,-21-20 15,22 21-15,-1-21 0,0 20 0,0 1 16,0 0-16,0 0 0,1 0 15,-1 21-15,0 0 0,0 0 0,0 21 16,-21 0-16,21 0 16,-21 0-16,22 1 0,-22 20 15,0-21-15,0 0 0,0 0 0,0 22 16,0-22-16,21 0 0,-21 0 0,0 0 0,21 1 16,-21-1-16,0 0 15,0 0-15,21-21 16,0 0-1,-21-21 1,0 0-16,21 0 16,1-1-16,-22 1 0,21 0 0,0 0 15,0 0-15,0 0 0,0-22 16,43-20-16,-43 42 0,0-22 16,22 22-16,-22 0 0,0 0 0,0 0 15,0-1-15,-21 1 0,21 21 16,1 0-16,-22 21 15,0 1-15,0-1 16,0 0-16,0 0 0,0 0 0,0 22 16,0-22-16,0 21 0,-22-21 0,22 0 15,-21 22-15,21 20 16,0-20-16,21-22 16,1 0-16,-1 0 0,0-21 0,0 0 15,0 21-15,22-21 0,-22 0 0,0 0 16,0 0-16,0 0 0,0-21 0,22 21 15,-22-21-15,0 0 0,0 0 16,0-1-16,1 1 0,-1 0 16,0 0-16,-21 0 0,0-22 0,21 22 15,-21-21-15,0 21 0,0-22 0,0 22 16,0-21-16,0 21 0,0 0 16,-21 21-16,0 21 15,0-21-15,-1 21 16,22 0-16,0 21 0,-21-20 15,21-1-15,-21 21 0,21-21 0,0 0 16,0 1-16,0-1 0,0 0 0,0 0 16,0 0-16,21 0 0,22 1 15,-22-22-15,0 0 16,0 0-16,0 0 0,0 0 16,1 0-16,-1 0 0,0 0 0,0 0 15,0-22-15,0 1 0,1 0 16,-1 0-16,-21 0 0,0 0 15,0-1-15,0 1 0,0-21 16,0 21-16,0 0 0,0-1 0</inkml:trace>
  <inkml:trace contextRef="#ctx0" brushRef="#br0" timeOffset="49143.88">6731 7049 0,'-21'0'16,"42"0"-16,-63 0 0,20 0 0,1 0 0,0 0 31,21-22-15,-21 22 0,0 0-1,0 0-15</inkml:trace>
  <inkml:trace contextRef="#ctx0" brushRef="#br0" timeOffset="49458.29">5038 7324 0,'-22'0'0,"44"0"0,-44 21 0,44-21 31,-1 0-15,21 0-16,-21 0 0,0-21 0,22 21 15,-22 0-15,21 0 0,-21 0 0,22-21 16,-22 21-16,0 0 16,0 0-16,0 0 0,1 0 0,-1 0 15,0 0-15,-21-22 16,0 1 31</inkml:trace>
  <inkml:trace contextRef="#ctx0" brushRef="#br0" timeOffset="51366.34">8996 7345 0,'0'-21'0,"0"42"0,21-42 0,-21 0 0,0-1 15,0 1-15,0 0 0,0 0 0,0 0 16,0 0-16,0-22 0,0 22 16,0 0-16,0 0 0,0 0 0,0-1 15,0 1-15,0 0 0,0 0 16,0 42-1,0 0 1,0 0-16,0 1 0,0 20 0,0 0 16,0 1-16,0-1 0,0 0 0,0 22 15,0-22-15,0 0 0,0 1 16,-21-1-16,21 0 0,-21 1 16,21-1-16,-22 0 0,1-20 0,21 20 15,0-21-15,0 0 0,-21 0 0,21 1 16,-21-22-1,21-22 1,0 1-16,0 0 16,0 0-16,0-21 0,0 20 15,21 1-15,0-21 0,-21 21 16,21 0-16,1-22 0,-1 22 0,0-21 16,0 21-16,0-1 0,22 1 15,-22 21-15,0-21 0,21 21 0,-21 0 16,22 0-16,-22 0 0,0 21 15,21 0-15,-20-21 0,-1 22 0,0-1 16,0 21-16,0-21 0,-21 0 0,0 1 16,0-1-16,0 0 0,0 0 15,0 0-15,-21 0 0,0 1 0,0-1 16,0-21-16,-1 21 0,-20-21 0,21 0 16,0 21-16,0-21 0,-1 0 0,-20 0 15,21 0-15,0 0 0,0 0 16,-1 0-16,1-21 0,0 21 15,21-21 1,21 21 15,-21 21-15,21-21-16,1 0 0,20 0 0,-21 0 16,0 0-16,22 0 0,-22 0 0,21 0 15,0 0-15,1 0 0,-1 0 16,0-21-16,-20 21 0,20-21 15,0 21-15,1-22 0,-1 1 0,0 0 0,-21 0 16,1 0-16,20 0 0,-21-1 16,21-20-16,-20 21 0,-22 0 15,0 0-15,21-1 0,-21 1 16,0 42 15,-21 1-31,21-1 0,0 0 0,0 0 16,-22 0-16,22 0 0,0 1 15,0-1-15,0 0 0,0 0 0,0 0 16,22 0-16,-1-21 0,0 0 16,0 22-16,0-22 0,0 0 0,1 0 15,20 0-15,-21 0 0,21 0 16,-20-22-16,-1 1 0,21 0 0,-21 21 16,0-21-16,1 0 0,-1 0 0,0-1 15,-21 1-15,21 0 0,-21 0 0,21 0 16,-21 0-16,0-1 0,0 1 15,0 0-15,0 0 16,0 42 0,0 21-1,0-20-15,0 20 0,0-21 0,0 21 16,0 1-16,0 20 0,0-20 16,0-1-16,0 21 0,0-20 0,0 20 15,0 1-15,0-1 0,0 1 0,0 20 16,0-20-16,0-1 0,0 1 0,0-1 15,-21 1-15,0-1 0,0 22 0,0-21 16,-1-1-16,1-21 0,0 22 16,0-22-16,0 22 0,0-43 0,-1 21 15,1-21-15,0 1 0,0-1 16,0-21-16,21-21 16,0-1-16,0 1 0,0 0 0,0-21 15,0-1-15,0-20 0,0 21 0,0-22 16,0 1-16,21-1 0,0 1 0,0-1 15,0-21-15,1 22 0,-1-22 16,0 1-16,0 20 0,0-21 16,0 22-16,1-1 0,-1 22 0,21-64 15,-21 43-15,0 20 0,43-41 16,-43 41-16,0 1 0,22 0 16</inkml:trace>
  <inkml:trace contextRef="#ctx0" brushRef="#br0" timeOffset="52478.23">11493 7578 0,'0'0'16,"22"0"15,-22-21-31,21 21 15,0-22-15,-21 1 0,21 21 0,0-21 16,0 0-16,-21-21 0,22 20 16,-1 1-16,-21-21 0,21 0 0,-21-1 15,0 1-15,21 21 0,-21-22 0,21 1 16,-21 0-16,0-1 0,0 22 0,0-21 16,0 21-16,0 0 0,0-1 15,-21 44 1,21-1-16,-21 0 15,21 21-15,-21 1 0,0-1 16,21 0-16,0 1 0,0-1 16,0 21-16,-22-20 0,22 20 0,0-20 15,0-1-15,0 0 0,0 1 0,0-1 16,22-21-16,-1 0 0,0 0 0,0 1 16,0-1-16,0 0 0,22-21 0,-22 0 15,21 0-15,-21 0 0,22 0 16,-22 0-16,21-21 0,-21 0 0,1 21 15,20-22-15,-21-20 0,0 21 0,0 0 16,1-22-16,-1 1 0,0 0 0,0-1 16,0 1-16,-21-21 0,0-22 15,21 43-15,-21-1 16,0 1-16,0 21 0,0 0 0,0-1 0,0 1 16,0 42-1,0 1 1,-21-1-16,21 21 0,-21 0 15,21 1-15,-21-1 0,21 0 0,0 1 16,0-1-16,-21 0 0,0 1 0,21-1 16,-22-21-16,22 22 0,0-22 0,0 0 15,-21 0-15,21 0 0,-21 0 0,21 1 16,0-44 15,0 1-31,21 0 0,0 21 16,1-21-16,-22 0 0,21 0 0,0-1 15,0-20-15,0 21 0,-21 0 16,21 0-16,1-1 0,-1 1 16,-21 0-16,21 21 15,-21 21 1,0 0-16,0 1 0,0-1 16,0 0-16,0 0 0,0 21 15,0-20-15,0-1 0,21-21 0,-21 21 16,0 0-16,21 0 0,0 0 0,1 1 15,-1-22-15,0 0 0,0 0 16,0 0-16,0 0 0,1 0 16,20 0-16,-21 0 0,0 0 0,0 0 15,1-22-15,-1 1 0,0 0 16,0 0-16,0 0 0,0 0 0,1-1 16,-1 1-16,-21-21 0,0 21 0,0 0 15,21-22-15,-21 22 0,0 0 0,0 0 16,0 0-16,-21 21 15,0 0-15,-1 0 0,22 21 16,-21 0-16,0 0 0,0 0 0,21 0 16,-21 1-16,21 20 0,0-21 0,0 0 15,0 22-15,0-22 0,0 0 16,0 0-16,0 0 0,0 0 0,21 1 16,0-1-16,0-21 15,0 0-15,1 0 0,-1 0 16,0 0-16,0 0 0,0 0 0,0 0 15,1 0-15,-1-21 0,0 21 0,0-22 16,-21 1-16,21 21 0,-21-21 0,21 0 16,-21 0-16,0 0 0,0-1 15,0 1-15,0 0 0,0 0 16</inkml:trace>
  <inkml:trace contextRef="#ctx0" brushRef="#br0" timeOffset="52693.33">11303 7218 0,'-42'0'0,"84"0"0,-106 0 0,43 0 16,42 0 0,22 0-16,-22 0 0,21 0 15,1 0-15,-1 0 0,0-21 0,-21 21 16,22 0-16,-1-21 0,-21 21 15,22 0-15,-22 0 0,0-22 0,-21 1 16,21 0-16</inkml:trace>
  <inkml:trace contextRef="#ctx0" brushRef="#br0" timeOffset="53489.03">14732 6837 0,'0'0'0,"21"0"31,21-21-31,-20 21 0,20 0 15,0 0-15,1-21 0,20 21 16,1 0-16,-22-22 0,21 22 0,1 0 16,-1 0-16,-20 0 0,-1-21 0,0 21 15,1 0-15,-22 0 0,0 0 0,0 0 16,-42 0 15,0 0-31,-21 0 0,20 0 0,1 0 16,0 0-16,0 0 0,0 0 0,0 0 15,-1 0-15,1 0 0,0 0 16,0 0-16,0 0 0,0 0 16,-1 21-1,1 1-15,21-1 16,0 0-16,-21 0 0,21 0 16,-21 0-16,21 1 0,0 20 15,0-21-15,0 0 0,0 0 0,0 22 16,0-22-16,0 21 0,0-21 0,0 22 15,0-22-15,21 21 0,-21-21 0,21 22 16,-21-22-16,0 21 0,0-21 0,0 22 16,0-22-16,0 0 15,0 0-15,-21 0 0,0 1 0,0-22 0,-22 21 16,22-21-16,-21 0 0,0 0 16,-1 0-16,1 0 0,0 0 0,-22 0 15,1-21-15,20 21 0,1-22 16,21 22-16,0-21 0,-1 21 15,22-21-15,-21 21 0,21-21 0,-21 21 16,21-21-16,0 0 16,21-1-16,0 22 15,1 0-15,-1-21 0,21 21 16,-21-21-16,0 21 0,22-21 0,-22 21 0</inkml:trace>
  <inkml:trace contextRef="#ctx0" brushRef="#br0" timeOffset="53927.21">15706 6879 0,'0'-21'16,"0"42"-16,0-63 0,0 21 0,21 21 31,-21 21-15,0 0-16,0 0 0,0 0 0,21 22 15,-21-22-15,21 21 0,-21-21 16,0 22-16,0-1 0,0 0 0,21 1 16,-21-1-16,21 0 0,-21-20 15,0 20-15,0-21 0,22 21 0,-22-20 16,21-1-16,0 0 0,-21 0 0,21-21 16,0 21-16,0-21 15,1 0-15,-1-21 0,-21 0 16,21 0-16,-21 0 0,21-1 15,0 1-15,-21-21 0,43-22 16,-22 22-16,0 0 0,-21-1 0,21 1 16,0 0-16,0-1 0,1 22 15,-1-21-15,0 0 0,-21 20 0,0 1 16,21 0-16,-21 0 0,21 0 16,0 42 15,1 0-16,-22 0-15</inkml:trace>
  <inkml:trace contextRef="#ctx0" brushRef="#br0" timeOffset="54672.2">16722 6922 0,'0'0'0,"0"-22"0,-22 22 31,22 22-31,-21-1 16,21 0-16,-21 0 0,21 0 15,0 0-15,0 1 0,0-1 0,0 21 16,0-21-16,-21 0 0,21 22 0,-21-22 16,21 21-16,-21-21 0,21 22 0,0-22 15,0 0-15,0 0 0,0 0 0,-22 22 16,22-22-1,0-42 17,0 0-32,0-1 0,0 1 15,0 0-15,0 0 0,0-21 16,22 20-16,-22-20 0,21 0 0,-21 21 16,21-22-16,0 22 0,-21-21 15,21 21-15,0-22 0,1 22 0,-1 0 16,0 0-16,0 0 0,0 21 15,0 0-15,1 0 0,-1 0 16,0 21-16,-21 0 0,0 0 16,21 21-16,-21-20 15,0-1-15,0 0 0,0 21 0,21-21 16,-21 1-16,0 20 0,0-21 16,0 21-16,0-20 0,0-1 0,0 0 15,0 0-15,0 0 0,0 0 16,0-42 15,0 0-31,0 0 0,0 0 16,21-22-16,1 22 0,-22 0 15,21-21-15,0 21 0,0-22 16,0 1-16,0 21 0,22-22 0,-22 22 16,21-21-16,1 21 0,-22 0 0,21-1 15,0-20-15,1 42 0,-22 0 16,0 0-16,0 21 15,-21 0-15,0 1 0,0 20 16,0-21-16,0 0 0,0 22 16,0-22-16,0 21 0,0-21 0,0 22 15,0-22-15,0 21 0,0-21 0,0 0 16,0 1-16,-21-1 0,21 0 0,-21 0 16,21 0-16,0 0 0,-21-21 15,0 0-15,-1 0 16,1-21-1,21 0-15</inkml:trace>
  <inkml:trace contextRef="#ctx0" brushRef="#br0" timeOffset="55426.59">18584 6752 0,'0'-21'16,"0"42"-16,21-84 0,1 42 0,-1-1 0,-21-20 16,0 0-16,0-1 0,0 22 15,0 0-15,0 0 0,0 0 16,0 42 0,0 0-1,0 21-15,-21 1 0,21-1 16,0 22-16,0-22 0,-22 21 15,22-20-15,0 20 0,0-20 0,0 20 16,0-21-16,0 22 0,-21-22 0,21 1 16,-21-1-16,21 0 0,0 1 0,0-22 15,-21 21-15,21-21 0,-21 0 16,21 1-16,-21-22 0,21 21 0,-22-21 16,22-21-1,0-1-15,0 1 16,0-21-16,0 21 0,0 0 0,22-22 15,-1 22-15,0-21 0,0-1 16,0 22-16,0-21 0,1 21 16,20 0-16,-21-1 0,64-20 15,-43 21-15,-21 21 0,22 0 0,-1 0 16,0 0-16,22 21 0,-22 0 16,-21 0-16,22 1 0,-22 20 15,0-21-15,-21 0 0,0 0 0,0 22 16,0-22-16,0 0 0,-21 0 0,0 0 15,-1 1-15,1-1 0,-21 0 0,21-21 16,-22 21-16,1-21 0,21 0 0,-21 0 16,20 0-16,-20 0 0,21 0 15,0 0-15,-22 0 0,22 0 0,0 0 16,0 0-16,0 0 16,0 0-16,21-21 0,0 0 15,21 0 1,0 21-16,0-22 15,21 1-15,-20 21 0,20-21 0</inkml:trace>
  <inkml:trace contextRef="#ctx0" brushRef="#br0" timeOffset="57073.42">19685 7027 0,'21'-21'0,"-42"42"0,63-42 0,-21 0 16,-21 0-16,0 0 0,0 0 15,0-1-15,0 1 0,0 0 0,0 0 16,0 0-16,0 0 0,-21 21 16,0 0-16,0 0 15,0 21-15,0-21 0,-1 21 16,-20 0-16,21 21 0,0-20 0,-22-1 16,22 21-16,0 0 0,0-20 15,0 20-15,0 0 0,-1-21 0,22 22 0,0-22 16,0 21-16,0-21 0,0 1 0,0-1 15,22 0-15,-1 0 0,0-21 16,21 0-16,-21 0 0,1 0 0,20 0 16,21-21-16,-41 21 15,20-21-15,-21 0 0,0 21 0,0-43 16,1 22-16,-1 0 0,0-21 0,-21 20 16,0-20-16,21 21 0,0-21 15,-21 20-15,0-20 0,0 21 0,21 0 16,-21 0-16,0-1 0,22 22 15,-22-21-15,0 42 16,0 1 0,0-1-16,-22 0 0,1 0 0,21 0 15,-21 22-15,21-22 0,0 0 0,-21 21 16,21-21-16,0 22 0,0-22 16,0 0-16,0 21 0,0-20 0,0-1 15,21 0-15,0-21 0,0 21 16,1-21-16,-1 0 0,0 0 0,0 0 15,0 0-15,0 0 0,22 0 0,-22 0 16,21-21-16,-21 0 0,22 0 0,-22-1 16,21 1-16,-21 0 0,1 0 15,20-21-15,-21 20 0,0-20 16,0 21-16,1 0 0,-22 0 0,0-1 16,0 1-16,0 0 0,-22 21 15,1 0-15,0 0 0,0 0 0,0 0 16,0 21-16,21 0 15,0 1-15,-22-1 0,22 0 0,0 21 16,0-21-16,0 1 0,0-1 0,0 21 16,0-21-16,0 0 0,0 1 0,0-1 15,0 0-15,0 0 0,0 0 0,0 0 16,-21-21 15,0 0-31,0 0 0,21-21 16,0 0-16,-21 21 0,0-21 0,-1 0 15,1 21 17,21 21-1,21-21-31,1 0 0,-1 21 16,0 0-16,0-21 0,0 0 0,0 0 15,22 21-15,-22-21 0,21 0 16,1 0-16,-22 0 0,21 0 0,0 0 15,1-21-15,-1 21 0,0-21 0,-20 0 16,20 0-16,0 0 0,1-1 0,-22 1 16,21 0-16,-21 0 0,22-21 15,-22 20-15,0-20 0,0 21 16,-21 0-16,0-22 0,21 22 0,-21 0 16,0 0-16,0 0 0,0 0 15,-21 21-15,0 0 0,0 0 16,0 0-16,-1 0 0,1 21 15,0-21-15,0 21 0,0 0 0,0 0 16,21 0-16,0 22 0,0-22 0,0 0 16,0 21-16,0-20 0,0 20 0,0-21 15,21 21-15,0-20 0,0-1 16,0 0-16,0 0 0,1 0 16,20 0-16,-21-21 0,21 0 0,-20 0 15,20 0-15,0 0 0,1 0 0,-1 0 16,-21 0-16,21 0 0,1-21 0,-1 21 15,-21-21-15,22 0 0,-1 0 16,-21 0-16,0-1 0,0-20 0,1 21 16,-1-21-16,0 20 0,-21-20 0,0 21 15,0 0-15,0 0 0,0-1 16,0 1-16,-21 0 0,0 21 16,-1 0-16,1 0 0,-21 0 0,21 0 15,0 0-15,-1 0 0,1 21 0,-21-21 16,21 21-16,0 1 0,-1-1 0,1 0 15,21 21-15,0-21 0,-21 1 16,21-1-16,0 21 0,0-21 16,0 0-16,0 1 0,0-1 0,0 0 15,21 0-15,0 0 0,1-21 16,-1 0-16,0 0 0,0 0 16,0 0-16,0-21 0,1 21 0,-1-21 15,0 0-15,-21 0 0,21-1 16,0-20-16,0 21 0,1-21 0,-1-1 15,0 1-15,0 0 0,-21-1 0,21 1 16,0 0-16,1-1 0,-22-20 16,0 20-16,21 1 0,-21 0 15,0-1-15,0 1 0,0 0 0,0 21 16,0-1-16,-21 44 16,-1-1-1,22 21-15,-21 0 0,0-20 16,0 20-16,21 0 0,0 22 0,-21 20 15,21-41-15,0-1 0,0 22 16,0-22-16,0 0 0,0 1 0,0-1 16,0-21-16,0 21 0,21-20 15,-21 20-15,0-21 0,21-21 0,0 21 16,-21 0-16,21-21 0,1 0 16,-1 0-16,0 0 15,0 0-15,-21-21 0,21 0 16,0 0-1,1 0-15,-1 0 0,0-1 16,-21 1-16,21 0 0,21-21 16,-20 21-16</inkml:trace>
  <inkml:trace contextRef="#ctx0" brushRef="#br0" timeOffset="58096.02">22923 6837 0,'0'-21'15,"0"42"-15,0-63 0,0 20 0,0 1 0,0 0 16,-21 0-16,21 0 0,-21 21 16,0-21-16,0 21 0,0 0 0,-1 0 15,1 0-15,0 0 0,0 0 0,0 21 16,-22 0-16,22 0 0,-21 0 15,21 22-15,0-22 0,-1 21 16,1-21-16,0 22 0,0-22 0,0 21 16,21 0-16,-21-20 0,21 20 0,0 0 15,0 1-15,0-22 0,21 21 0,0-21 16,0 0-16,0 1 0,43 20 16,-43-42-16,21 0 0,1 0 15,-22 0-15,21 0 0,0 0 0,1-21 16,-22 0-16,21-1 0,1 1 0,-22 0 15,21 0-15,-21 0 0,0-22 16,1 1-16,-1 21 0,0-21 0,-21-1 16,0 22-16,0-21 0,0-1 0,0 1 15,0 21-15,-21 0 0,0 0 16,-1-1-16,1 1 0,-21 21 16,0 0-16,-1 0 0,-20 0 0,20 0 0,1 21 15,0 1-15,-1 20 0,1-21 0,21 0 16,0 22-16,0-22 15,21 0-15,0 21 0,0-21 0,21 22 16,0-22-16,0 0 0,21 21 0,-20-20 16,20-1-16,0 0 0,1 0 0,-1-21 15,0 0-15,-21 0 0,22 0 16,-1 0-16,-21 0 0,22 0 0,-22 0 16,0-21-16,21 0 0,-21 0 0,1-1 15,-1 1-15,0 0 0,0-21 16,0-1-16,-21 22 0,21 21 15,-21-21-15,22 0 0,-44 21 47,22 21-47,-21 0 0,0 0 0,21 1 16,-21-1-16,21 21 0,-21-21 16,0 0-16,21 1 0,-22 20 0,22-21 15,0 0-15,-21 0 0,21 1 0,-21-22 16,21 21-16,-21 0 0,21-42 47,0 0-47,0-1 15,0 1-15,21 0 0,0-21 0,0 21 16,1-1-16,-1-20 0,0 21 16,0-21-16,21 20 0,-20-20 15,20 0-15,0 21 0,1-22 0,-1 22 16,-21 0-16,21 0 0,1 21 0,-1 0 15,-21 0-15,22 0 0,-22 21 16,21 0-16,-21 21 0,-21-20 0,0 20 16,0-21-16,0 21 0,0-20 0,0 20 15,0 0-15,0-21 0,-21 22 0,21-1 16,-21-21-16,0 22 0,21-22 0,-21 0 16,-1 0-16,1 0 15,21 0-15,-21 1 0,0-22 0,21 21 16,-21-21 15,0 0-15,-1 0-16,1 0 15,-21 0-15,21 0 0</inkml:trace>
  <inkml:trace contextRef="#ctx0" brushRef="#br0" timeOffset="59174.58">1587 8805 0,'0'0'0,"0"-21"15,-21 21 1,0-21-16,0 21 0,0 0 16,0 0-16,-1 0 0,1 21 15,0 0-15,21 1 0,-21 20 0,0 0 16,21 1-16,-21 20 0,21-21 15,0 22-15,0-1 0,-22 1 16,1-22-16,0 22 0,21-22 0,0 0 16,-21 22-16,0-22 0,21-21 15,-21 22-15,21-1 0,0-21 0,0 0 16,0 1-16,-22-1 0,1-21 31,0-21-15,0 21-16,0-22 0,0 1 0,-1 0 15,1 0-15</inkml:trace>
  <inkml:trace contextRef="#ctx0" brushRef="#br0" timeOffset="59948.65">720 9419 0,'-64'-42'15,"43"21"1,106 84-16,-149-126 16,85 63-1,0 0-15,22-21 0,-1 21 0,0 0 16,22 0-16,-1-22 0,1 1 15,-1 21-15,22-21 0,0 0 0,-22 0 16,22 0-16,0-1 16,-22 1-16,1 0 0,-1 0 0,1-21 15,-22 20-15,0-20 0,-21 21 0,1-21 16,-1 20-16,0-20 0,-21 21 16,0-21-16,0 20 0,0 1 0,0 0 15,-21 21 1,0 21-16,-1 0 0,1 1 15,0 20-15,0 0 0,0 1 16,0 20-16,21-21 0,-22 22 0,1-22 16,21 22-16,-21-22 0,21 0 15,-21 1-15,21-1 0,-21 0 0,21-20 16,0 20-16,0-21 0,0 0 16,0 0-16,0 1 0,0-1 15,0-42 16,0-1-31,0 1 0,0 0 16,21 0-16,0 0 0,-21 0 16,21-1-16,0 1 0,-21-21 0,22 21 15,-1 0-15,0-1 0,21-20 32,-21 42-32,1 0 0,-22 21 0,21-21 15,-21 21-15,0 22 16,0-22-16,0 0 0,0 0 0,0 22 15,0-22-15,21 0 0,-21 0 16,21 0-16,0 0 0,-21 1 16,21-22-16,1 21 0,-1-21 0,0 0 15,0 0-15,0 0 0,22 0 16,-22 0-16,0 0 0,21 0 0,-21-21 16,22-1-16,-22 22 0,21-21 15,-21-21-15,1 21 0,20 0 0,-21-1 16,0-20-16,-21 21 0,0-21 0,0-1 15,0 22-15,0-21 0,0 21 16,0-1-16,0 1 0,-21 21 16,0 0-16,0 0 0,0 0 15,-1 21-15,1 1 0,21 20 16,0-21-16,-21 0 0,21 22 16,0-22-16,0 0 0,0 0 15,0 0-15,0 0 0,0 1 0,0-1 16,21 0-16,-21 0 0,21-21 0,1 21 15,-1-21-15,0 0 16,0 0-16,0 0 0,0 0 16,1 0-16</inkml:trace>
  <inkml:trace contextRef="#ctx0" brushRef="#br0" timeOffset="60636.95">4106 8869 0,'0'0'0,"0"-21"16,21-64-1,-21 64-15,0 0 0,0 0 0,-21 21 0,0-22 16,0 1-16,0 21 0,0 0 15,-1 0-15,-20 0 0,21 0 0,-21 0 16,20 21-16,-20 1 0,21 20 0,0 0 16,0 1-16,-22-1 0,43 0 15,-21 22-15,0-22 0,21 22 16,-21-22-16,21 21 0,0-20 0,0-1 16,0 0-16,0 1 0,0-22 15,21 21-15,0-21 0,0 1 0,0-1 16,22 0-16,-22 0 0,21-21 0,-21 0 15,22 0-15,-1 0 0,0-21 16,-20 0-16,20 0 0,0-1 0,1 1 16,-22 0-16,21-21 0,-21 21 0,0-22 15,22 1-15,-22 0 0,-21-1 16,0-20-16,0 20 0,0-20 0,0-1 16,0 22-16,0-21 0,-21 20 0,-22 1 15,22 0-15,-63-43 16,41 64-16,1 0 0,0 21 15,-1 0-15,1 0 0,0 0 0,-1 0 16,1 21-16,21 0 0,0 0 16,-1 21-16,22-20 0,0 20 0,0 0 15,0 1-15,0-1 0,0 0 16,0 1-16,22-1 0,-1-21 0,0 0 16,0 0-16,0 1 0,22-1 0,-22-21 15,21 0-15</inkml:trace>
  <inkml:trace contextRef="#ctx0" brushRef="#br0" timeOffset="61584.19">4784 8594 0,'0'-43'16,"0"86"-16,0-107 0,0 43 0,0 0 16,0 0-16,0 0 0,-22 21 15,1 0-15,0 0 0,21 21 16,0 21-16,-21-21 0,21 22 15,0-22-15,0 21 0,0 22 0,0-22 16,0 21-16,0-20 0,0 20 16,0 1-16,0-22 0,0 0 0,0 22 15,-21-22-15,21 1 0,0-1 0,-21 85 32,-1-106-32,1 0 15,0-21 1,21-21-1,0 0-15,0 0 16,21 0-16,-21-1 0,21-20 0,1 21 16,-1 0-16,0-22 0,21 22 0,-21 0 15,22 0-15,-22 0 0,21 0 16,-21-1-16,22 22 0,-22 0 0,0 0 16,21 0-16,-20 22 0,-1-1 0,0-21 15,0 21-15,0 0 0,-21 0 16,0 0-16,0 1 0,0-1 15,0 0-15,0 0 0,-21 0 0,0 0 16,-21 1-16,20 20 0,-20-21 0,21 0 16,-21-21-16,-1 21 15,1 1-15,21-22 0,0 0 0,-22 0 0,22 21 16,0-21-16,0 0 16,42 21 15,0-21-31,0 0 0,22 0 15,-22 0-15,0 0 0,21 0 16,-21 0-16,22 0 0,-1 0 16,0-21-16,1 0 0,-1-1 0,0 1 15,1 21-15,-1-21 0,0 0 0,1-21 16,-1 20-16,0 1 0,-20 0 16,-1 0-16,21 0 0,-21-22 0,-21 22 15,21 0-15,1-21 0,-22 21 16,0-1-1,0 44 1,0-1-16,0 0 16,0 0-16,0 21 0,0-20 0,0 20 15,-22 0-15,1 1 0,21-1 16,-21 0-16,21 22 0,-21-1 16,0-20-16,21 20 0,-21 1 0,21-1 15,-22 1-15,1-1 0,21 1 0,-21-1 16,21-21-16,0 22 0,-21-1 15,21 1-15,-21-22 0,21 22 0,0-22 16,0 22-16,-21-22 0,21 0 0,-22 1 16,1-1-16,21-21 0,-21 0 0,0 0 15,0 1-15,0-1 0,-1-21 0,1 0 16,0 0-16,0 0 0,0 0 16,0-21-16,-22 21 0,22-22 15,0 1-15,-21-42 0,20 42 0,1-22 16,0 1-16,0 0 0,21-1 15,0 1-15,0 0 0,0-1 16,0-20-16,0 20 0,0-62 16,21 62-16,0-20 0,0 20 0,1-20 15</inkml:trace>
  <inkml:trace contextRef="#ctx0" brushRef="#br0" timeOffset="61775.84">5419 8975 0,'0'-43'0,"0"86"0,0-107 16,0 43-16,0 0 0,0 0 0,0 0 16,0-1-1,0 44 17,21-1-17,0 0 1</inkml:trace>
  <inkml:trace contextRef="#ctx0" brushRef="#br0" timeOffset="62793.45">5673 9250 0,'0'21'16,"0"-42"-16,21 63 0,-21-21 15,21-21-15,0 0 16,0 0-16,0 0 0,1 0 15,-1-21-15,0 0 0,0 21 0,0-21 16,0 0-16,1 0 0,-1-1 16,0 1-16,-21 0 0,0 0 0,21 0 15,-21 0-15,0-1 0,-21 22 32,0 0-32,0 0 0,-1 0 0,-20 22 15,21-1-15,0 0 0,0 0 16,-22 0-16,43 0 0,-21 22 0,21-22 15,-21 21-15,21-21 0,0 22 16,0-22-16,0 0 0,0 0 0,21 0 16,0 1-16,0-1 0,1 0 0,-1-21 15,21 0-15,-21 0 0,0 0 16,22 0-16,-22 0 0,21 0 0,-21 0 16,22-21-16,-22 0 0,21 21 0,-21-22 15,1 1-15,-1 0 0,0-21 0,21 21 16,-21-22-16,1 22 0,-1-21 15,0 21-15,0-22 0,0 1 16,22 21-16,-22 0 0,0-22 0,0 22 16,0 0-16,0 21 15,-21 21 1,0 0-16,0 0 16,0 1-16,0-1 0,0 0 15,0 0-15,0-42 47,22 0-31,-22 0-16,0-1 15,0 1-15,0 0 0,0 0 0,0 0 16,0 0-16,-22 21 16,1 0-1,0 21 1,0 0-16,21 0 0,-21 21 0,0-20 15,21 20-15,0-21 0,-22 21 0,22-20 16,-21 20-16,21-21 0,0 21 16,0-20-16,0-1 0,0 21 0,21-21 15,1 0-15,-22 1 0,42-22 0,-21 21 16,0 0-16,0-21 0,22 0 16,-22 0-16,21 0 0,1 0 0,-1 0 15,-21-21-15,21 0 0,1-1 0,-1 1 16,0 0-16,1 0 0,-1 0 15,-21-22-15,22 1 0,-22 21 0,0-21 16,0-22-16,0 22 0,0-1 16,22-62-16,-22 62 15,-21 1-15,0 0 0,21-1 0,-21 1 16,0 21-16,0 0 0,0-1 0,0 44 31,-21-1-31,0 0 0,21 0 16,0 21-16,-21 1 0,21-1 0,-22 0 15,22 22-15,0-22 0,0 1 16,0-1-16,0 0 0,0 1 16,0-1-16,0-21 0,0 21 0,0-20 15,0 20-15,0-21 0,0 0 0,22 0 16,-1-21-16,-21 22 0,21-22 0,0 0 16,0 0-16,0 0 15,1 0-15,-1 0 0,-21-22 0,21 1 16,0 21-16,0-21 0,-21 0 0,0-21 15,0 20-15</inkml:trace>
  <inkml:trace contextRef="#ctx0" brushRef="#br0" timeOffset="62981.6">7239 8911 0,'-21'0'16,"42"0"-16,-21 0 31,21-21-16,0 21-15,0 0 0,1 0 16,-1 0-16,0-21 0,0 21 0,0 0 16,0 0-16,1-21 0,-1 21 15,0 0-15,-21-21 0</inkml:trace>
  <inkml:trace contextRef="#ctx0" brushRef="#br0" timeOffset="65996.96">9207 9398 0,'-21'0'31,"0"0"-31,21-21 16,0 0-16,0 0 15,0-1-15,0 1 0,0 0 0,0 0 16,0-21-16,0-1 0,0 22 16,0-21-16,21-22 0,0 22 0,1 0 15,-1-22-15,0 1 0,0 20 0,0-20 16,0 20-16,1 1 0,-1 0 16,21 21-16,-21-22 0,0 43 15,1-21-15,-1 21 0,0 0 0,0 0 16,0 21-16,0-21 0,1 21 0,-22 22 15,21-22-15,-21 0 0,0 0 0,0 0 16,0 1-16,0-1 0,0 0 16,21-42 15,-21 0-31,0-1 0,0 1 16,0 0-16,0 0 15,0 0-15,0 0 0,-21-1 0,0 1 16,-1 0-16,1 0 15,0 0-15,0 21 0,0 0 16,0 0-16,-1 0 0,1 0 0,21 21 16,-21 0-16,0 0 0,0 22 0,21-22 15,-21 21-15,-1 22 0,22-22 0,-21 21 16,0-20-16,21 20 0,-21 1 16,21-22-16,0 22 0,0-22 0,0 0 15,0 22-15,0-22 0,0-21 0,0 22 16,0-22-16,21 21 0,-21-21 0,21 0 15,0-21-15,22 22 0,-22-22 0,0 0 16,21 0-16,1 0 0,-22 0 16,21-22-16,1 1 0,-1 21 15,21-21-15,-20 0 0,-1-21 0,0 20 16,1-20-16,-1 21 0,0-21 0,-20-1 16,-1 1-16,0 0 0,-21-1 15,0 1-15,0 21 0,0-22 0,0 22 16,0 0-16,-21 21 0,0 0 0,-1 0 15,1 0-15,0 0 0,0 0 16,0 21-16,21 0 0,0 1 16,0-1-16,0 0 0,0 0 15,21 0-15,0-21 0,0 21 0,22 1 16,-22-1-16,0 0 0,0 0 16,21 0-16,-20 0 0,-1 1 15,0-1-15,-21 0 0,21 21 16,-21-21-16,0 1 15,21-1-15,0 0 16,1-21-16,-1 0 16,0 0-16,0 0 0,21 0 15,-20 0-15,-1 0 0,21 0 0,-21-21 16,22 21-16,-1-21 0,0-1 16,-21 22-16,22-21 0,-1 0 0,0 0 0,-20-21 15,20 20-15,-21 1 0,0-21 16,22 21-16,-43-22 0,21 22 15,0-21-15,-21 21 0,21 0 0,-21-22 16,0 22-16,0 0 0,-21 21 16,0 0-16,0 0 0,-1 0 15,1 21-15,-21 0 0,21 0 16,-22 22-16,22-22 0,0 21 0,0-21 16,0 22-16,0-1 0,21-21 0,0 22 15,0-22-15,0 21 0,0-21 16,21 0-16,0 1 0,0-1 0,21 0 15,-20 0-15,20 0 0,0-21 0,22 0 16,-22 21-16,22-21 0,-22 0 16,64 0-16,-43 0 0,-20-21 15,-1 0-15,0 21 0,1-21 0,-1 0 16,0 0-16,-21-1 0,22 1 0,-22 0 16,0 0-16,0 0 0,-21-22 15,0 22-15,21-21 0,-21 21 0,0-22 16,0 1-16,0 21 0,0 0 0,0 0 15,0-1-15,0 1 0,-21 0 16,0 21-16,0 0 0,-21 0 0,20 0 16,1 21-16,0 0 0,-21 1 15,21-1-15,-1 0 0,1 0 16,-21 43-16,21-22 0,0-21 0,-1 21 16,22-20-16,0-1 0,0 0 15,0 0-15,0 0 0,0 0 0,22 1 16,-1-22-16,0 0 15,0 0-15,0 0 0,0 0 0,1 0 16,-1 0-16,21-22 0,-21 22 0,0-21 16,1 0-16,-1 0 0,0 0 0,0 0 15,-21-1-15,21-20 0,0-21 16,-21 41-16,0-20 0,22 21 16,-22 0-16,0 0 0,21-1 0,-21 1 15,0 42 1,-21-21-16,21 22 15,-22-1-15,22 0 0,0 21 16,-21-21-16,21 1 0,0 20 0,0-21 16,0 0-16,0 22 0,0-22 15,0 0-15,0 0 0,21 0 0,-21 0 16,22-21-16,-1 22 0,21-22 16,-21 0-16,0 0 0,22 0 0,-22 0 15,0 0-15,21 0 0,-20 0 0,-1 0 16,21-22-16,-21 22 0,0-21 0,1 0 15,-1 0-15,0-21 16,0 20-16,0-20 0,0 0 0,1-1 16,-1-62-16,0 62 0,0-20 15,0 20-15,-21-20 0,21 21 0,-21-1 16,22 1-16,-22 0 0,0 20 16,0-20-16,0 21 0,0 0 0,0 0 15,-22 21 1,22 21-1,-21 0-15,21 0 0,0 0 0,-21 0 16,21 22-16,-21-1 16,21 0-16,0 1 0,-21 20 0,21-20 0,0-1 15,0 21-15,0-20 0,0 20 16,0-20-16,0-1 0,0 0 0,0-21 16,0 22-16,0-22 0,0 21 0,21-21 15,0 1-15,0-22 0,0 21 16,22-21-16,-22 0 0,0 0 0,21 0 15,1 0-15,-22 0 0,0 0 0,21 0 16,-20-21-16,20 21 0,-21-22 0,0 1 16,0 0-16,1-21 0,-1 21 15,0-1-15,0 1 0,0-21 0,0 0 16,-21 20-16,22 1 16,-22 0-16,0 42 31,-22 0-31,1 1 15,21-1-15,0 0 0,-21 0 0,21 0 16,0 0-16,0 1 0,0-1 16,0 0-16,0 0 0,0 0 0,21 0 15,0-21-15,1 22 16,-1-22-16,0 0 0,0 0 0,0 0 16,0 0-16,1 0 0,-1-22 0,0 22 15,21-21-15,-21 21 0,1-21 16,20 0-16,-21 0 0,0 0 0,0 21 15,1-43-15,-1 22 0,0 0 16,0 0-16,-21 0 0,0-1 16,21 22-16,-42 0 31,0 22-31,21-1 16,-21 0-16,0 0 0,-1 0 0,22 0 15,0 1-15,-21-1 0,21 0 16,0 0-16,0 0 0,0 0 0,0 1 15,21-22 1,1 0-16,-1 0 0,0 0 16,0 0-16,0 0 15,0 0-15,1 0 0,-1-22 0,-21 1 16,21 0-16,-21 0 16,0 0-16,0 0 0,0-1 0,0-20 15,0 21-15,0 0 0,-21 0 0,0-1 16,-1 1-16,1 0 0,0 21 0,0-21 15,0 21-15,0 0 0,-1 0 16,44 0 15,-1 0-31,0-21 16,0 21-16,21 0 0,-20-21 16,20 21-16,-21 0 0,21-22 15,-20 22-15,20 0 0,-21 0 0,0 0 0,0 0 16,1 0-16,-1 0 0,0 22 15,0-1-15,-21 0 16,21 0-16,-21 0 0,21 0 0,-21 1 16,0-1-16,0 0 0,0 0 15,0 0-15,0 0 0,0 1 16,0-1-16,0 0 0,0 0 16,0 0-16,0 0 15,-21 1-15,0-22 0,0 0 16,21 21-16,-21-21 15,21-21 17,0-1-17,21-62 1,0 63-16,0-1 0,0-20 16,1 21-16,-1-21 0,42-22 15,1 1-15,-43 20 16,21 22-16,-21 0 0,43 21 0,-43 0 15,0 0-15,-21 21 16,21 0-16,-21 0 0,0 1 0,0 20 16,0-21-16,0 0 0,0 22 0,0-22 15,0 21-15,0-21 0,0 0 0,0 1 16,0-1-16,0 0 0,0 0 16,0 0-16,0 0 0,0 1 15,0-1 1,0-42 46,0-1-62,-21 1 16,21 0-16,-21 0 0,0 0 16,0 0-16</inkml:trace>
  <inkml:trace contextRef="#ctx0" brushRef="#br0" timeOffset="66208.1">13462 8530 0,'-42'-21'16,"20"21"78,1 0-94,-21 0 0,21 0 15</inkml:trace>
  <inkml:trace contextRef="#ctx0" brushRef="#br0" timeOffset="66420.71">12128 8742 0,'0'0'16,"-21"21"-16,21 0 15,21-21 1,1 0-16,20 0 0,-21 0 16,0 0-16,22-21 0,-1 21 15,0-21-15,1 21 0,-22-21 0,21 21 16,0-21-16,1-1 0,-1 22 0,22-42 15,-22 42-15</inkml:trace>
  <inkml:trace contextRef="#ctx0" brushRef="#br0" timeOffset="66859.89">14859 8340 0,'-21'0'31,"0"0"0,21-21 1,-22 21-17,22-22 1,0 1-16,22 21 16,-22-21-16,21 21 15,0 0-15,-21 21 16,0 0-1,0 1-15,0-1 16,0 0-16,0 0 0,-21 0 16,0-21-16,21 21 0,-22-21 15,1 0-15,0 0 16,21 22-16</inkml:trace>
  <inkml:trace contextRef="#ctx0" brushRef="#br0" timeOffset="67228.21">15113 8319 0,'0'0'0,"0"-22"16,0 1 93,21 21-109,0-21 16,-21 42 15,21 0-31,-21 1 15,0-1-15,0 0 0,0 0 16,0 0-16,0 0 0,-21-21 16,21 22-16,-21-22 0,0 0 15,0 21-15,0-21 0,-1 0 16</inkml:trace>
  <inkml:trace contextRef="#ctx0" brushRef="#br0" timeOffset="97422.31">1524 11917 0,'0'0'0,"-42"0"16,20 0-16,1 0 15,0 0-15,0 0 0,0 0 16,0 0-16,-1 0 0,-20 0 0,21 0 15,0 0-15,0 0 0,21 21 16,-22-21-16,1 0 0,42 0 47,22 0-47,-22 0 16,21 0-16,22 0 0,-1 0 15,1 0-15,20 0 0,-20 0 16,21 0-16,-1-21 0,22 21 0,-21 0 15,-1 0-15,1 0 0,21-21 16,-21 21-16,-1 0 0,-20 0 0,-1 0 16,1 0-16,-1 0 0,-20-21 0,-1 21 15,-21 0-15,0 0 0,0 0 16,1 0-16,-1 0 0,-21-22 16,0 1 15,0 0-16,0 0-15,-21 21 0,-1-21 0,1 21 16,0 0-16,0-21 0,0 21 16,0 0-16,-1-22 0,1 1 0,0 21 15,0 0-15,0-21 0,0 21 16,-1 0-16,1-21 0,0 21 0,0 0 16,0 0-16,21-21 0,-21 21 0,-1 0 15,44 21 32,20-21-47,-21 0 0,21 0 16,1 0-16,-1 0 0,0 0 15,1 0-15,-1 0 0,0 0 16,1 0-16,-1 0 0,-21 0 0,0 0 16,1 21-16,-1-21 0,-21 21 0,21-21 15,-21 21-15,0 1 16,-21-1-16,-22 0 0,22 0 15,-21 21-15,21-20 0,-22 20 16,1-21-16,-21 21 0,20 1 0,1-1 16,0 0-16,-1-20 0,22 20 0,-21-21 15,21 0-15,-1 22 0,1-22 16,0 0-16,0-21 0,21 21 0,-21 0 16,21 0-1,0-42 16,0 0-31,21 21 0</inkml:trace>
  <inkml:trace contextRef="#ctx0" brushRef="#br0" timeOffset="97904.59">4170 11388 0,'21'-21'16,"-42"42"-16,42-64 0,-21 22 0,0 0 0,0 0 15,0 0-15,0 0 0,0-1 16,0 44 15,0-1-31,-21 21 0,0 0 0,21 1 16,-22-1-16,22 0 0,-21 22 0,0-22 15,21 22-15,-21-1 0,0-20 16,21 20-16,-21 1 0,-1-22 0,22 0 16,-21 43-16,21-43 0,0-21 15,0 22-15,0-22 0,0 0 16,0 0-16,0-42 31,0 0-15,0 0-16</inkml:trace>
  <inkml:trace contextRef="#ctx0" brushRef="#br0" timeOffset="99311.98">3979 11578 0,'21'-21'16,"-42"42"-16,42-63 0,-21 0 0,0 20 0,0 1 15,22-21-15,-22 0 0,0 20 16,21-20-16,0 0 0,0-1 0,0 22 15,22-21-15,-22 0 0,21 20 16,0 1-16,1 0 0,-1 0 0,22 21 16,-22 0-16,0 0 0,1 0 0,-1 0 15,0 21-15,-21 21 0,22-20 16,-22 20-16,0 0 0,0 1 0,-21-1 16,0 0-16,0 1 0,0-1 15,-21-21-15,-21 21 0,21 1 0,-22-22 16,-20 21-16,20-21 0,-20 22 15,21-22-15,-22 0 0,22 0 0,-1-21 16,1 21-16,0-21 0,-1 0 0,22 22 16,0-22-16,0 0 0,0 0 15,0 0-15,21 21 32,0 0-32,21-21 15,-21 21-15,0 0 0,21 0 16,0-21-16,-21 22 0,21 20 0,-21-21 15,0 0-15,21 0 0,-21 1 16,0 20-16,0-21 0,22 0 0,-1 0 16,0 1-16,-21-1 0,21 21 15,0-42-15,-21 21 0,21 0 0,1 1 0,20-22 16,-21 0-16,21 21 16,-20-21-16,20 0 0,43 0 15,-43-21-15,21-1 0,-20 1 0,-1 0 16,0 0-16,1-21 0,-1 20 15,0-20-15,1 0 0,-22 21 0,0-22 16,0 22-16,0-21 0,-21 21 0,0-1 16,0 1-16,0-21 15,0 21-15,0 42 32,0 0-17,0 0-15,-21 0 0,21 1 16,-21-1-16,21 21 0,-21-21 15,21 0-15,0 22 0,0-22 0,0 0 16,0 0-16,0 0 0,0 1 16,0-1-16,21 0 0,0 0 0,22-21 15,-22 0-15,0 0 0,21 0 0,-21 0 16,22 0-16,-22 0 0,21-21 16,-21 0-16,43-22 15,-22 22-15,-21-21 0,22 21 0,-22-22 16,0 1-16,0 21 0,0 0 15,22-43-15,-43 22 16,0 21-16,21 21 0,-21-21 0,0-1 16,-21 22-1,21 22 1,-21-1-16,-1 0 0,1 0 0,21 0 16,-21 0-16,21 1 0,-21 20 0,21-21 15,0 21-15,0-20 0,0 20 16,0-21-16,0 0 0,21 22 0,0-22 15,22 0-15,-22 0 0,21 0 16,43 0-16,-43-21 0,0 0 16,1 0-16,-1 0 0,0 0 15,1 0-15,-22-21 0,21 0 0,1 21 16,-22-21-16,0-21 0,0 20 0,0 1 16,-21-21-16,0 21 0,21-22 15,-21 22-15,0 0 0,0-21 0,0 21 16,0-1-16,0 1 0,0 0 15,0 42 1,-21 0 0,21 1-16,-21-22 0,21 42 0,0-21 15,0 0-15,0 0 0,0 1 0,0 20 16,0-21-16,0 0 0,0 0 16,0 1-16,0-1 0,0 0 0,0 0 15,0 0 1,0-42 15,0 0-15,0 0-16,0 0 0,0-64 15,0 43-15,0-1 16,21 22-16,0 0 0,1-21 0,-1 20 16,0 1-16,0 0 0,0 0 0,0 0 15,1 21-15,-1 0 0,0 0 16,0 0-16,0 0 0,0 0 0,1 0 15,-1 0-15,0 21 0,-21 0 16,0 0-16,21 0 0,-21 1 0,0-1 16,0 0-16,0 0 0,0 21 15,0-20-15,0-1 0,-21 0 0,21 0 16,-21 0-16,21 0 0,0 1 0,-21-1 16,21 0-16,-22-21 0,22 21 15,-21-21 1,0 0-16,0-21 15,21 0-15,0 0 16,0-1-16,0 1 0</inkml:trace>
  <inkml:trace contextRef="#ctx0" brushRef="#br0" timeOffset="100909.51">7281 12086 0,'0'0'0,"21"0"31,1 0-31,-22-21 16,21 0-16,0 0 0,0 0 0,0-1 15,0 1-15,1-21 0,-1 21 16,21-22-16,-21 1 0,0 0 15,1-1-15,20 1 0,-21-21 0,0 20 16,0-20-16,1-1 0,-1 22 0,0-22 16,-21 1-16,0 21 0,0-1 15,0 1-15,0 21 0,0-22 0,0 22 16,0 0-16,-21 21 16,0 0-16,-1 21 15,1 0-15,0 1 0,0 20 0,21 0 16,-21 22-16,0-22 0,-1 22 0,22-22 15,-21 21-15,21-20 0,0 20 16,0-20-16,0 20 0,0-21 16,0 1-16,0-1 0,0 0 0,0 1 15,0-1-15,21-21 0,1 22 0,-1-22 16,0 0-16,0 0 0,0-21 16,22 0-16,-22 21 0,21-21 0,-21 0 15,22 0-15,-22-21 0,21 21 0,0-21 16,-20 0-16,20 0 0,-21-1 15,0-20-15,22 21 0,-22 0 0,0 0 16,-21-22-16,0 22 0,21 0 0,-21 0 16,0 0-16,0-1 15,0 44 17,0-1-32,-21 0 0,21 0 0,0 0 15,0 0-15,0 1 0,0-1 0,0 21 16,0-21-16,0 0 0,0 1 15,21-1-15,0 0 0,0 0 0,1-21 16,-1 21-16,0-21 0,21 0 0,-21 0 16,1 0-16,-1 0 0,21 0 15,-21-21-15,0 21 0,1-21 0,-1 0 16,21 0-16,-21-1 0,-21 1 0,21-21 16,1 21-16,-1 0 0,-21-22 15,0 22-15,0 0 0,21 0 0,-21 0 16,0-1-16,0 1 0,-21 21 31,21 21-15,0 1-16,-21-1 0,21 0 15,0 0-15,-22 21 0,22-20 0,0-1 16,-21 42-16,21-42 0,0 22 16,0-22-16,0 0 0,0 21 15,0-20-15,0-1 16,0-42 15,0-1-31,0 1 0,21 0 16,1 0-16,-22 0 15,21-22-15,0 22 0,0 0 0,0-21 16,0 21-16,1-22 0,-1 22 0,21-21 16,-21 21-16,-21-1 0,21 22 15,1 0-15,-1 0 16,0 0-16,-21 22 15,0-1-15,0 0 0,0 0 16,21 0-16,-21 0 0,0 22 0,0-22 16,21 0-16,-21 0 0,0 0 15,0 1-15,0-1 0,0 0 0,0 0 16,21 0-16,-21 0 16,22-21-16,-1 0 31,0 0-31,0-21 0,0 0 15,0 0-15,1 0 0,-1 0 0,0-1 16,0 1-16,0 0 0,0-21 16,1 21-16,-1-1 0,21-20 15,-21 21-15,0 0 0,1 21 0,-1-21 16,-21-1-16,21 22 16,-21 22-1,0-1 1,0 0-16,0 0 0,0 0 0,-21 0 15,21 1-15,0-1 0,0 21 0,0-21 16,0 0-16,0 1 0,0-1 16,0 21-16,0-21 0,0 0 15,21 1-15,0-1 0,0 0 16,0-21-16,1 0 0,20 0 0,-21 0 16,21 0-16,-20 0 0,20 0 15,-21-21-15,21 21 0,1-21 0,-22-1 16,21 1-16,1 0 0,-1-21 0,-21 21 15,21-22-15,-20 22 0,-1 0 16,21-43-16,-42 43 0,0 0 16,0 0-16,0 0 0,0 0 15,-21 21-15,0 0 0,0-22 0,-1 22 16,1 0-16,0 0 0,0 22 16,21-1-16,-21 0 0,21 0 15,-21 0-15,21 0 0,0 1 16,0 20-16,0-21 0,0 0 0,0 0 15,21 22-15,-21-22 0,21-21 0,0 21 16,0 0-16,0 0 0,1-21 0,-1 0 16,0 22-16,0-22 0,0 0 15,0 0-15,1 0 0,-1 0 0,0-22 16,-21 1-16,21 0 0,0 0 16,22-21-16,-22 20 0,21-41 15,-42 42-15,0 0 16,21-22-16,-21 22 0,0-21 0</inkml:trace>
  <inkml:trace contextRef="#ctx0" brushRef="#br0" timeOffset="101228.42">8975 10964 0,'-22'0'0,"44"0"0,-65 0 16,22 0-16,0 22 0,21-1 16,0 0-1,21-21 1,0 0-16,0 0 16,1 0-16,-1 0 0,-21-21 31,-21 21 31,-1 0-46,1 21-16</inkml:trace>
  <inkml:trace contextRef="#ctx0" brushRef="#br0" timeOffset="101508.4">7451 11472 0,'0'0'0,"21"0"15,0 0 1,21 0-16,-21 0 0,22 0 0,-1 0 15,0 0-15,1 0 0,20 0 0,-20 0 16,-1 0-16,21 0 0,-20 0 16,-1 0-16,-21 0 0,22 0 0,-22 0 15,0 0-15,0 0 0,-42 0 47</inkml:trace>
  <inkml:trace contextRef="#ctx0" brushRef="#br0" timeOffset="103460.25">12361 11155 0,'21'-21'15,"-21"-43"1,0 43-16,22 0 0,-22 0 16,21 0-16,-21-1 0,0-20 15,0 21-15,0 0 0,0 0 0,0-1 16,0 1-16,0 0 0,0 0 0,0 0 16,0 42 15,0 21-16,-21-21-15,21 22 0,-22-1 0,22 0 16,0 1-16,0 20 0,-21 1 0,0-1 16,21 1-16,-21-1 0,21 1 0,0-22 15,-21 22-15,0-1 0,21-21 16,-22 22-16,1-22 0,21 1 0,0-1 16,-21 0-16,-21 22 0,42-43 15,-21 21-15,-1-21 0,1 1 0,0-1 16,0-21-16,0 0 15,0 0-15,-1 0 0,1-21 16,21-1-16,-21 1 0,0 0 16,21-21-16,0 21 0,-21-22 0,21 1 15,0 0-15,0-1 0,0 1 0,0 0 16,0-22-16,0 22 0,0-1 16,0 1-16,21 0 0,-21 21 0,0-22 15,21 22-15,0 21 0,0 0 16,1 0-16,-22 21 15,21 0-15,0 1 0,-21-1 16,21 21-16,0-21 0,-21 22 0,21-1 16,1-21-16,-22 21 0,21 1 0,0-1 15,0-21-15,0 22 0,-21-1 0,21-21 16,1 21-16,41 1 0,-42-22 16,0 0-16,22 0 15,-1 0-15,0 1 0,-20-22 0,41 0 16,-21 0-16,1 0 0,-1 0 0,22 0 15,-22-22-15,0 22 0,1-21 0,20 0 16,-21 0-16,-20 0 0,20 0 0,0-22 16,-21 22-16,1-21 0,-1 21 15,0-22-15,0 22 0,-21-21 16,21-1-16,-21 22 0,0-21 0,0 0 0,0 20 16,0 1-16,0 0 0,-21 0 0,0 0 15,0 21-15,0 0 0,-1 0 16,1 0-16,0 0 0,0 0 15,-21 0-15,20 21 0,-20 0 0,21 0 16,0 22-16,-22-22 0,22 0 0,0 21 16,21-21-16,0 22 0,0-22 0,0 0 15,0 0-15,0 0 0,21 1 0,-21-1 16,21 0-16,1 0 0,20-21 16,-21 0-16,0 21 0,0-21 0,1 0 15,20 0-15,-21 0 0,0 0 0,22-21 16,-22 21-16,0-21 0,0 0 15,0 0-15,22-1 0,-22 1 0,-21 0 0,21-21 16,0 21-16,0-22 16,0 22-16,-21-21 0,0-1 0,22 22 15,-22 0-15,0 0 0,21 0 0,-21 0 16,-21 42 0,-1-21-1,1 21-15,21 21 0,0-21 16,-21 1-16,0 20 0,21-21 0,0 21 15,0-20-15,0 20 0,0-21 0,0 21 16,0-20-16,0-1 0,0 0 0,21 0 16,0 0-16,0 0 0,1 1 15,20-1-15,-21-21 0,0 0 0,22 0 16,-22 0-16,21 0 0,-21 0 0,22 0 16,-22-21-16,0-1 0,21 1 15,-21 0-15,1 0 0,41-43 16,-42 22-16,0 21 0,1-43 0,-1 22 15,0-21-15,0 20 0,0-20 16,-21-1-16,21 1 0,1-1 16,-1 1-16,-21 20 0,0 1 0,21 0 0,-21-1 15,21 1-15,-21 21 0,0-21 16,0 20-16,0 1 0,0 0 0,-21 21 31,0 21-31,0 0 0,21 22 0,-22-22 16,1 21-16,0 1 0,21 41 15,-21-41-15,21-1 0,-21 21 16,21-20-16,0 20 0,0-20 0,0-1 16,0 0-16,0 22 0,0-22 0,0-21 15,0 22-15,0-1 0,21-21 16,-21 0-16,21 22 0,0-22 0,0 0 16,1 0-16,-1-21 0,0 0 15,0 0-15,0 0 0,0 0 0,22 0 16,-22 0-16,42-21 0,-41 0 15,20 0-15,-21 21 0,0-43 16,22 22-16,-22 0 0,0-21 16,0 20-16,21-20 0,-42 21 0,22-21 15,-1-1-15,0 22 0,-21-42 16,0 41-16,0 1 0,0 0 0,-21 21 31,0 0-31,-1 21 0,1 0 0,0 22 16,0-22-16,21 0 0,-21 21 0,21-20 15,-21 41-15,21-42 16,0 0-16,0 22 0,0-22 0,0 0 0,0 0 16,21-21-16,0 21 0,0 1 15,0-22-15,0 21 16,1-21-16,-1 0 0,0 0 0,21 0 16,-21 0-16,1 0 0,20 0 15,0-21-15,-21-1 0,1 22 0,-1-21 16,0 21-16,0-21 0,0 21 0,0-21 15,1 0-15,-22 0 0,21 21 16,0-22-16,-21 1 0,0 0 0,0 0 16,0 0-16,0 0 0,0-1 0</inkml:trace>
  <inkml:trace contextRef="#ctx0" brushRef="#br0" timeOffset="103732.24">13970 11134 0,'-21'0'15,"42"0"-15,-63 0 0,20 0 0,22-21 16,22 21 0,-1 0-16,21 0 0,-21 0 15,22-22-15,-1 22 0,0 0 0,1 0 16,-1 0-16,0 0 0,1 0 0,-1 0 15,-21 0-15,21 0 0,-20 0 16,-1-21-16,0 21 0,0 0 16,-42 0 15,0 0-31</inkml:trace>
  <inkml:trace contextRef="#ctx0" brushRef="#br0" timeOffset="107560.99">16065 11091 0,'22'-21'16,"-44"42"-16,65-63 0,-22 21 0,0 0 0,0-22 15,0 22-15,1 0 0,-1-21 0,-21 21 16,0-22-16,0 22 0,0 0 15,0-21-15,0 20 0,-21 1 0,-1 0 16,1 0-16,0 21 0,0 0 0,0 0 16,0 0-16,-1 21 0,1 0 0,0 0 15,0 1-15,21 20 0,0 0 16,0 22-16,0-22 0,0 22 0,-21-1 16,21 1-16,0-1 0,0 1 0,0-1 15,0 1-15,-21-1 0,21 1 0,0-22 16,0 21-16,0-20 0,0-1 0,-22 0 15,22-20-15,-21 20 16,21-21-16,-21 21 0,21-20 0,-21-1 16,0 0-16,0-21 15,-1 0-15,22-21 16,0 0-16,0-1 0,0-20 16,0 21-16,0 0 0,0-22 15,0 1-15,22 0 0,-1-1 0,0 1 16,0 0-16,0-1 0,22 1 0,-22 0 15,21 21-15,-21-22 0,22 22 16,-1 0-16,43 0 0,-43 21 16,-21 0-16,21 0 0,1 21 0,-22 0 15,21 0-15,-21 22 0,1-22 0,-22 21 16,0-21-16,0 22 0,0-22 0,0 0 16,0 21-16,-22 1 15,1-22-15,0 0 0,0 0 0,-21 0 16,20 0-16,1-21 0,-21 22 15,21-22-15,0 0 0,-1 0 16,1 0-16,-21 0 0,21 0 0,0 0 0,-1 0 16,1 0-16,0 0 0,0 0 0,21-22 15,-21 1-15,0 21 0,-1-21 0,1 21 16,21-21-16,-21 21 31,21 21-31,0 0 16,21 0-1,0 1-15,1-22 0,-1 21 16,0-21-16,0 21 0,0-21 0,22 0 16,-1 21-16,0-21 0,1 0 15,-1 0-15,0 0 0,1 0 0,20 0 16,-21 0-16,64 0 0,-63-21 16,-1 0-16,0 21 0,1-21 0,-1-1 15,-21-20-15,21 21 0,-20 0 0,20-22 16,-21 22-16,0-21 0,0 0 15,-21 20-15,22-20 0,-22 0 0,21 21 16,-21-1-16,0 1 0,0 0 16,0 0-16,0 42 15,0 0 1,0 22-16,0-22 0,-21 0 16,21 21-16,-22-21 0,22 1 0,-21 20 15,21-21-15,0 0 0,0 22 0,0-22 16,0 21-16,21-21 0,1 0 15,-1-21-15,0 22 0,0-22 0,21 0 16,-20 21-16,20-21 0,-21 0 16,21 0-16,1 0 0,-1 0 0,-21 0 15,22-21-15,-1-1 0,-21 1 16,64-21-16,-64 21 16,0-22-16,-21 22 0,0 0 0,21-21 15,-21 21-15,21-22 0,-21 22 16,0 0-16,0 0 0,0 0 0,0 42 31,0 21-15,0-21-16,0 0 0,0 22 0,-21-22 15,21 0-15,-21 21 0,21-20 16,0-1-16,0 0 0,-21 0 0,21 0 16,-21 0-16,21 1 0,-21-22 0,21 21 15,0-42 32,21-1-47,0 1 16,-21 0-16,21 0 0,0 0 0,0 0 15,1-43-15,-1 43 0,0 0 16,21-22-16,-21 22 0,1 0 16,-1 21-16,0 0 15,0 0-15,0 0 0,0 21 0,1 0 16,-22 1-16,21-1 0,0 0 15,-21 0-15,21 0 0,0 0 0,0 1 16,1-1-16,-22 0 0,21 0 0,0 0 16,0 0-16,0 1 0,0-1 15,1-21-15,-1 0 0,0 0 16,0 0-16,0 0 0,0 0 16,1 0-16,-1-21 0,0 21 15,0-22-15,0 1 0,22 0 16,-1-21-16,-21-1 0,21 22 15,-20 0-15,20-21 0,21-1 16,-41 22-16,20 0 0,-21 0 0,0 0 16,0 21-16,1 0 0,-1 0 15,0 0-15,0 0 0,-21 21 0,0 0 16,21-21-16,-21 21 0,0 0 0,0 1 16,21-1-1,-21 0-15,0 0 0,0 0 16,22-21 15,-22-21 0,0 0-31,0 0 0,0 0 16,0-1-16,0 1 0,0 0 16,-22 0-16,1 21 15,0 0-15,0 0 0,0 0 16,-22 0-16,22 0 15,0 0-15,-21 21 0,21 0 0,-22 0 16,22-21-16,-21 43 0,21-22 0,-1 0 16,1 0-16,-21 22 0,21-22 15,21 0-15,0 21 0,0-21 0,0 1 16,0-1-16,0 0 16,21 0-16,0 0 0,0-21 0,22 0 15,-22 21-15,0-21 0,0 0 16,21 0-16,-20 0 0,-1 0 0,21 0 0,-21-21 15,0 0-15,1 21 0,-1-21 16,0 0-16,0 0 0,0-22 0,0 22 16,43-106-1,-43 85-15,21-64 0,-20 42 16,-1 1-16,0-1 0,-21-20 0,0 41 16,21-20-16,-21-1 0,0 22 0,0-21 15,0 20-15,0 1 0,0 0 0,0 20 16,0 1-16,-21 0 0,21 0 15,-21 21-15,0 0 16,-1 21-16,1 0 0,21 0 0,0 22 16,-21-22-16,0 21 0,0 1 0,21-1 15,0 21-15,0-20 0,-21 20 16,21 1-16,0-1 0,0-20 16,-22 20-16,22 1 0,0 20 15,0-20-15,0-43 0,0 21 0,0 1 16,0-22-16,0 21 0,22-21 0,-1 0 15,-21 1-15,21-22 0,0 21 16,21 0-16,-20-21 0,-1 0 0,21 0 16,-21 0-16,22 0 0,-22 0 0,42-21 15,-42 0-15,1 21 0,-1-22 16,21 1-16,-21 0 0,0 0 0,1 0 16,-1-22-16,0 22 15,0-21-15,-21 21 0,0-22 16,0 22-16,0 0 0,-21 21 15,0 0 1,21 21-16,-21 0 0,21 1 16,0-1-16,-22 0 0,22 0 15,0 0-15,0 0 0,0 1 0,0-1 16,0 0-16,0 0 0,0 0 0,0 0 16,22 1-16,-1-22 0,0 21 0,0-21 15,0 0-15,0 0 0,1 0 16,-1 0-16,0 0 0,0 0 0,0 0 15,22-21 1,-22 21-16,0-22 0,0 1 0,0 0 16,0 0-16,22-21 0,-22 20 15,0 1-15,0-21 0,22-22 16,-65 64 15,22 22-15,-21-1-16,0 0 0,0-21 0,21 21 15,-21 0-15,21 0 0,-21 1 16,-1 20-16,22-21 0,0 0 16,0 0-16,0 1 0,0-1 15,0 0-15,0-42 47,0 0-47,22 21 16,-22-22-16,21 1 0,0 0 15,0 0-15,-21 0 0,21 0 0,43-43 16,-43 43-16,0-21 0,0 20 16,0 1-16,1 0 0,-1 21 15,0 0-15,0 0 0,0 0 16,-21 21-16,0 0 16,0 1-16,0-1 0,0 0 0,0 0 15,0 0-15,0 0 0,0 1 0,21-1 16,-21 0-16,0 0 0,0 0 15,22-21-15,-1 21 0,0 1 0,0-22 16,0 21-16,0 0 0,1-21 0,-1 0 16,0 0-16,0 0 0,0 0 15,0 0-15,1 0 0,-1 0 0,0 0 16,0-21-16,0 21 0,0-21 0,22-1 16,-22 1-16,0 0 0,21-42 15,1 20-15,-22 22 0,21-21 16,-21 21-16,22-22 0,41 1 15,-62 21-15,20 21 0,0 0 16,22 0-16,-22 0 0,-21 0 16,22 21-16,-22 0 0,21 0 0,-21 0 15,0 22-15,1-22 16,-22 0-16,0 0 0,21-21 0,-21 21 16,0 1-16,0-1 0,0 0 15,0 0 1,-21-21-16,21-21 47,0 0-32,0 0-15,0-1 16,0 1-16,0 0 0,0 0 16,0 0-16,-22 0 0,1 21 15,21-22-15,-21 22 0,0 0 16,0 0-16,0 0 0,-1 0 0,1 0 15,0 0-15,-21 0 0,21 0 0,-22 0 16,22 22-16,-21-1 0,-1 0 0,22 0 16,-21 0-16,21 0 0,-43 22 15,43-22-15,21 21 0,0-21 16,-21 1-16,21-1 0,0 0 0,0 0 16,0 0-16,21 0 0,0 1 0,0-22 15,1 21-15,-1-21 0,0 0 16,0 21-16,0-21 0,22 0 0,-22 0 0,0 0 15,0 0-15,0 0 16,0-21-16,1 0 0,20 21 0,-21-22 16,0 1-16,0 0 0,1 0 0,20-43 15,-21 43-15,21-21 16,1 0-16,-43 20 16,21-20-16,-21 21 15,0 42 16,-21 0-31,0-21 16,21 21-16,0 1 0,-22-1 0,1 21 16,21-21-16,-21 22 0,21-1 15,0 0-15,0 1 0,0-1 0,0 21 16,0 1-16,0-1 0,0 1 0,-21-1 16,0 1-16,21-1 0,-21 1 0,-1-1 15,1 1-15,0-1 0,21 22 0,-21-21 16,0-1-16,0 1 0,-1-1 0,1 1 15,21-22-15,-21 21 16,0 22-16,21-21 0,-21-22 0,21-21 16,-21 21-16,-1 22 0,22-43 15,-21 0-15,-21 22 16,21-43-16,0 0 0,-1 0 16,1 0-16,0 0 15,21-22-15,-21 1 0,21 0 0,-21 0 16,21 0-16,0 0 0,0-22 15,0 1-15,0 0 0,0-1 0,0 1 16,0-22-16,0 1 0,0-1 0,21 1 16,0-22-16,0 22 0,22-1 15,-22 1-15,0-1 0,42-63 16,-20 85-16,-22-22 0,21 1 16,1-1-16,20-41 0,-21 41 15,22-42-15,-22 64 0,-21 0 0,1-1 16,41-41-16,-63 41 15,0 1-15,0 21 16,0 0-16,0-22 0</inkml:trace>
  <inkml:trace contextRef="#ctx0" brushRef="#br0" timeOffset="107896.37">19685 10901 0,'0'0'0,"0"-21"16,21 21-16,-42 21 94,0-21-79,0 0-15,-1 0 0,1 0 16</inkml:trace>
  <inkml:trace contextRef="#ctx0" brushRef="#br0" timeOffset="108159.88">17928 11176 0,'0'-21'16,"0"42"62</inkml:trace>
  <inkml:trace contextRef="#ctx0" brushRef="#br0" timeOffset="114896.39">2265 14034 0,'0'0'0,"-21"0"16,21 21 0,21-21 31,0 0-32,0 0-15,21 0 0,-20 0 16,-1-21-16,21-1 0,-21 22 0,22-21 15,-1 0-15,0 0 0,-21 21 16,22-21-16,-22 0 0,21-1 0,-21 1 16,1 0-16,-1 0 0,-21 0 0,0 0 15,0-1-15,0 1 16,0 0-16,-21 0 0,-22 21 0,22-21 16,0 21-16,0 0 0,-22 0 15,22 0-15,-21 0 0,21 0 0,-22 21 16,1 0-16,21 0 15,-21 22-15,20-22 0,1 21 0,0-21 16,0 22-16,0-22 0,21 21 16,0-21-16,0 22 0,0-22 0,0 0 15,0 0-15,0 0 0,0 0 16,21 1-16,0-1 0,21-21 0,-20 0 16,-1 21-16,21-21 0,-21 0 0,22 0 15,-1 0-15,-21 0 0,21 0 16,-20 0-16,-1 0 0,0 0 0,0 0 15,-21-21-15,21 21 0,-42 0 32,0 0-32,0 0 0,-22 0 0,1 0 15,0 0-15,-1 21 0,-20 0 16,21 0-16,-1 0 0,-20 1 0,20-1 16,22 0-16,-21 21 0,0-21 15,20 22-15,1-1 0,0-21 0,0 22 16,21-22-16,0 0 0,0 21 15,0-21-15,0 1 0,0-1 0,0 0 16,0 0-16,0 0 0,21 0 16,0 1-16,0-22 0,1 21 0,-1-21 15,21 0-15,-21 21 0,22-21 16,-22 0-16,21 0 0,0 0 0,1 0 16,-1 0-16,-21-21 0,22 21 15,-22-21-15,21-1 0,-21 1 16</inkml:trace>
  <inkml:trace contextRef="#ctx0" brushRef="#br0" timeOffset="115676.84">3662 14266 0,'42'-42'16,"-84"84"-16,84-105 0,-42 42 15,0 0-15,-21-1 16,-21 1-16,20 21 0,1 0 0,0 0 16,-21 0-16,21 0 0,-22 0 0,22 0 15,-21 21-15,-1-21 0,22 22 16,-21-1-16,21 0 0,-22 21 0,22-21 16,0 22-16,0-22 0,0 21 15,0-21-15,21 22 0,0-22 0,0 21 16,0-21-16,0 1 0,0-1 15,21 0-15,0-21 0,0 0 16,0 0-16,22 0 0,-1 0 16,0-21-16,1 0 0,-1-1 15,0 1-15,1 0 0,-1-21 0,-21 21 16,21-1-16,-20 1 0,20-21 0,-21 21 16,-21 0-16,21-1 0,-21 1 15,21 0-15,-21 0 0,0 0 0,0 0 16,0 42 15,0 0-15,0 0-16,0 0 0,0 0 15,0 22-15,0-22 0,0 21 0,-21 1 16,21 20-16,0-21 0,-21 22 16,21-22-16,0 22 0,0-1 15,0 1-15,0-1 0,0 1 0,0-1 16,0 1-16,0 20 0,0-20 0,0 21 15,0-1-15,0-20 0,0-1 16,-21 22-16,21-22 0,-21 1 16,21-1-16,-21 22 0,21-21 0,0-1 15,-22-21-15,1 22 0,0-1 0,21-20 0,-21-1 16,0 0-16,0 1 0,-1-1 16,1-21-16,0 0 0,0 1 0,-43-22 15,43 0-15,-21 0 16,0-22-16,20 22 0,-20-21 15,21-21-15,-21 21 0,20-22 0,-20 1 16,21 0-16,0-1 0,0-20 0,21-1 16,-22 22-16,22-21 0,-21-1 15,21 1-15,0 20 0,0-20 0,0-1 16,0-20-16,0 20 0,21 1 0,1-22 16,-22 21-16,21 1 0,0-1 15,0 1-15,0-1 0,0 22 0,22-21 16,-22 20-16,0 1 0,21 0 15,-20 20-15,20-20 0,0 0 0</inkml:trace>
  <inkml:trace contextRef="#ctx0" brushRef="#br0" timeOffset="116144.47">4276 14139 0,'-22'0'15,"1"0"-15,0 0 16,0 0-1,21-21 48,0 0-32,0 42 0,-21-21-15,21 21-16,0 1 31,0-1-15,0 0 0,0 0-1</inkml:trace>
  <inkml:trace contextRef="#ctx0" brushRef="#br0" timeOffset="116356.08">4149 14478 0,'0'106'31,"0"-212"-31,0 233 16,0-148 46,0 0-31</inkml:trace>
  <inkml:trace contextRef="#ctx0" brushRef="#br0" timeOffset="118683.91">5990 13885 0,'0'0'0,"21"-63"16,-21 42-16,0 0 0,0-1 16,0 1-16,-21 21 31,0 0-31,21 21 15,0 1-15,0 20 0,0-21 0,0 21 16,0 1-16,0-1 0,0 0 16,0 1-16,-21-1 0,21 0 0,0 1 15,-21-1-15,21 0 0,0 1 0,0-1 16,0 0-16,0-20 16,0 20-16,0-21 0,0 0 0,0 0 15,0 1-15,0-44 31,0 1-31,0 0 16,0 0-16,0 0 0,0-22 0,0 22 16,0-21-16,0 0 0,0 20 0,0-20 15,0 0-15,0-1 0,0 1 16,0 0-16,0-1 0,0 22 0,21-21 16,0 21-16,0-22 0,0 22 0,0 0 15,1 0-15,-1 21 16,0 0-16,0 0 0,0 0 15,0 21-15,1 0 0,-1 0 0,0 1 16,0-1-16,0 21 0,0-21 16,-21 22-16,22-1 0,-1-21 0,-21 21 15,21-20-15,-21 20 0,0-21 0,0 21 16,21-20-16,-21-1 0,0 0 16,0 0-16,21-21 0,-21 21 0,0-42 31,0 0-31,21 21 15,-21-42-15,22 20 0,-22 1 0,21-21 16,0 21-16,0-22 0,0 22 16,0-21-16,1 0 0,-1-1 0,0 22 15,0-21-15,21-1 0,-20 22 16,20 0-16,-21 0 0,0 21 0,0 0 16,1 0-16,-22 21 15,0 0 1,0 0-16,0 1 0,0-1 0,0 0 15,0 21-15,0-21 0,0 22 0,0-22 16,0 0-16,0 0 0,0 22 16,0-22-16,0 0 0,0 0 0,21 0 15,0 0-15,0 1 0,21-22 16,-20 0-16,-1 21 0,21-21 16,-21 0-16,22 0 0,-22 0 15,21 0-15,0-21 0,-20-1 0,20 1 16,0 21-16,-21-21 0,22 0 0,-22 0 15,0-22-15,0 22 0,0 0 16,1 0-16,-22-21 0,0 20 0,0-20 16,0 21-16,0-21 0,0 20 0,0 1 15,0 0-15,0 0 0,-22 0 16,1 21-16,0 0 16,0 0-16,0 0 0,21 21 0,-21 0 15,-1-21-15,1 42 0,21-20 16,0-1-16,-21 21 0,21-21 15,-21 0-15,21 22 0,0-22 0,0 21 16,0-21-16,0 1 0,21-1 0,0 0 16,0 0-16,-21 0 0,43 0 0,-22 1 15,0-22-15,21 0 16,-20 0-16,20 0 0,0 0 0,1 0 0,-1-22 16,0 1-16,1 0 0,-1 21 0,0-42 15,1 21-15,-1-1 0,-21-20 16,21 21-16,-20-21 0,-1-1 15,0 1-15,-21 0 0,21-1 0,-21 1 16,21 0-16,-21-1 0,0 1 0,0 0 16,0-1-16,0 22 0,0 0 15,0 0-15,0 0 0,0-1 0,0 44 32,-21-1-32,0 0 0,21 21 15,-21-21-15,0 22 0,21-1 0,0 0 16,-22 1-16,22 20 0,-21-20 0,21-22 15,0 21-15,0 0 0,0 1 16,0-22-16,0 0 0,21 0 0,1 0 16,-1 1-16,0-1 0,0 0 15,0-21-15,0 0 0,22 0 0,-22 0 16,0 0-16,0 0 0,22-21 0,-22 0 16,0-1-16,0 1 0,0 0 15,0 0-15,1-21 0,-1-1 0,-21 22 16,21-42-16,-21 20 0,21 1 15,-21 0-15,0-22 0,0 22 0,0-1 16,0 1-16,0 0 0,0 21 16,0-22-16,0 22 0,0 0 0,0 42 31,0 0-31,-21 0 0,21 22 16,-21-1-16,0 0 0,21 1 15,0-1-15,-22 22 0,22-22 16,-21 0-16,21 1 0,0-1 0,0 0 15,0-21-15,0 22 0,0-22 0,0 0 16,0 21-16,0-20 0,0-1 16,0 0-1,0-42 1,0 0 0,21-1-16,-21 1 0,0 0 0,22 0 15,-1 0-15,-21 0 0,0-1 16,21 1-16,0 0 0,-21 0 0,21 0 15,0 0-15,1 21 0,-1 0 32,-21 21-32,0 0 15,0 0-15,0 0 0,21 0 0,-21 1 16,0-1-16,0 0 0,0 21 0,21-21 16,0 1-16,0-1 15,1 0-15,-1 0 0,0 0 16,21-21-16,-21 0 0,1 0 0,-1 0 15,0 0-15,0 0 0,0 0 16,22 0-16,-22-21 0,0 21 0,0-21 16,0 0-16,0 0 0,22-1 15,41-83 1,-84 83-16,0 1 0,0 0 16,0 0-1,0 42 1,0 0-1,-21 0-15,21 1 0,-21-1 16,21 0-16,0 0 0,0 0 0,0 0 16,0 1-16,0-1 0,0 0 0,0 0 15,21 0-15,0 0 16,1-21-16,-1 0 16,0 0-16,0 0 0,0 0 0,0 0 15,1 0-15,-22-21 0,21 21 16,0-21-16,0 0 0,0 0 0,0 0 15,1-1-15,-22-20 0,21 21 16,-21-21-16,21 20 0,-21-62 16,0 63-16,0-22 0,0 22 0,0 0 15,-21 21-15,0 0 0,-1-21 0,1 21 16,0 0-16,0 21 16,0-21-16,-22 21 0,22 0 0,0 0 15,0 1-15,21-1 16,0 0-16,21-21 31,0 0-31</inkml:trace>
  <inkml:trace contextRef="#ctx0" brushRef="#br0" timeOffset="119251.86">10075 13907 0,'0'0'0,"0"-22"0,0 1 16,-21 21-16,0 0 16,0 0-16,0 0 0,-1 0 0,1 0 15,-21 0-15,21 21 0,-22 1 0,22-1 16,-21 0-16,21 0 16,0 0-16,-1 0 0,1 22 0,0-22 15,21 0-15,0 0 0,0 0 0,0 1 16,0-1-16,0 0 0,21 0 0,0 0 15,1-21-15,-22 21 0,21-21 16,21 0-16,-21 0 0,0 0 0,1 0 16,-1 0-16,0-21 0,21 0 15,-21 0-15,1 21 0,-1-42 0,0 20 16,0 1-16,0-21 0,0 0 0,-21-1 16,22 1-16,-1 0 0,0-22 0,0 1 15,0-1-15,-21 1 0,21-1 0,1 1 16,-22 20-16,0 1 0,0 0 0,0-1 15,0 22-15,0 0 16,0 0-16,-22 21 16,1 21-16,21 0 15,-21 21-15,21-20 0,0 20 16,-21 0-16,0 22 0,21-22 0,-21 0 16,21 22-16,0-22 0,0 22 0,0-22 15,0 0-15,0 1 0,0-1 0,0-21 16,0 22-16,0-22 0,0 0 15,0 0-15,0 0 0,21 0 0,0 1 16,0-22-16,0 0 0,0 21 16,1-21-16,-1 0 0,0 0 15,0 0-15,-21-21 0,21 21 16,-21-22-16,0 1 0,0 0 0,0 0 16,0 0-16,0 0 0,0-1 0</inkml:trace>
  <inkml:trace contextRef="#ctx0" brushRef="#br0" timeOffset="119492.41">7916 13780 0,'-21'0'0,"42"0"0,-21 0 31,21 0-31,1-22 0,20 22 16,0-21-16,1 21 0,-1 0 0,0-21 16,1 21-16,-1 0 0,0 0 0,1 0 15,-1 0-15,-21 0 0,0 0 16</inkml:trace>
  <inkml:trace contextRef="#ctx0" brushRef="#br0" timeOffset="121734.66">12171 13314 0,'21'-42'16,"-42"84"-16,42-106 0,0 43 0,-21 0 0,21 0 15,-21 0-15,0 0 0,0-1 16,-21 22 0,0 0-16,0 0 15,-22 0-15,22 0 0,0 22 0,-21-22 16,21 21-16,-22 0 0,22 21 0,0-21 15,0 22-15,0-1 0,-22 0 16,43 1-16,-21-1 0,0 22 0,21-1 16,0-21-16,-21 22 0,21-1 0,0-20 15,0 20-15,0-20 0,0-1 16,0 0-16,21-21 0,-21 22 0,21-22 16,0 0-16,0 0 0,1 0 0,-1-21 15,21 0-15,-21 0 0,22 0 0,20-21 16,-21 0-16,1 0 15,20 0-15,-20-22 0,20 22 0,22-63 16,-43 41-16,0-20 0,1 20 16,-22-20-16,-21 21 0,0-22 0,0 1 15,0 20-15,0-20 0,0 20 16,-21 1-16,0 0 0,-1-1 0,1 1 16,-21 0-16,0 21 0,-1-1 0,1 1 15,0 0-15,-22 21 0,22 0 16,-22 0-16,22 0 0,-22 21 15,22-21-15,-21 43 0,20-22 0,1 21 0,0 0 16,20 1-16,-20-1 16,21 22-16,0-22 0,21 21 0,0 1 15,0-1-15,0-20 0,0 20 0,0-20 16,21-1-16,0 0 0,21-21 0,1 22 16,-1-22-16,0 0 0,1-21 15,20 21-15,1-21 0,-22 0 0,22 0 16,-1 0-16,1 0 0,-1-21 0,1 0 15,-22 0-15,0 0 0,1-1 16,-1 1-16,0 0 0,-21 0 0,1-21 16,-1 20-16,0 1 0,-21 0 15,0 0-15,0 0 0,0 42 32,0 0-17,0 0-15,0 0 0,0 1 16,0-1-16,0 21 0,0-21 0,0 0 15,21 22-15,-21-22 0,0 0 0,21 0 16,-21 0-16,0 1 0,21-1 0,1 0 16,-1-21-16,0 21 0,0-21 15,0 0-15,0 0 0,1 0 16,-1-21-16,21 21 0,-21-21 0,22 0 16,-22-1-16,0 1 0,42-21 15,-41 21-15,-1-22 0,0 22 16,-21 0-16,0-21 0,21 21 15,-21-22-15,0 1 0,0 21 16,0 0-16,-21 42 31,21 0-15,-21 0-16,21 0 0,-21 0 0,21 1 16,0-1-16,0 21 0,0-21 15,0 0-15,0 1 0,0-1 0,0 0 16,0 0-16,0 0 0,21-21 0,0 21 15,0-21-15,0 0 0,0 0 16,1 0-16,20 0 0,-21 0 0,0 0 16,22 0-16,-22-21 0,21 0 15,127-85 1,-147 85-16,-1-21 16,0 21-16,-21-22 0,0 22 0,21 0 15,-21-21-15,0 20 0,0 1 0,0 0 16,0 0-16,0 0 0,-21 21 15,0 0 1,21 21-16,-21 0 0,-1 0 0,22 0 16,-21 1-16,0 20 0,0-21 15,21 21-15,0-20 0,-21 20 0,0-21 16,21 21-16,-22-20 0,22 20 16,0-21-16,0 0 0,0 0 0,0 1 15,0-1-15,22 0 0,-1-21 0,0 21 16,0-21-16,0 0 0,0 0 15,1 0-15,-1 0 0,21 0 0,-21 0 16,22 0-16,-22-21 0,21 21 16,0-21-16,-20 0 0,20-22 0,0 22 15,1 0-15,-22-21 0,0-1 16,21 22-16,-21-21 0,1-1 0,-1 1 16,-21 21-16,0-21 0,0 20 0,-21 22 15,-1 0-15,1 0 16,0 0-16,0 0 0,0 0 15,0 22-15,-1-1 0,1 0 0,21 0 16,0 0-16,0 0 0,0 1 16,21-1-16,1-21 0,-1 21 15,0 0-15,21 0 0,-21 0 0,1 1 16,-1-22-16,0 21 0,0 0 16,-21 0-16,21 0 0,-21 0 15,0 1-15,0-1 16,0 0-16,21 0 15,1-21 1,-1 0-16,0 0 16,0 0-16,21 0 15,-20 0-15,-1 0 0,21-21 0,-21 21 16,0-21-16,22 0 0,-22-1 0,0 1 16,0 0-16,22-21 0,-1-22 15,-21 22-15,-21 21 0,21-22 16,-21 1-16,0 21 0,0 0 0,0 0 15,0-1-15,0 1 0,-21 21 16,0 0-16,0 0 16,0 0-16,-1 0 0,1 21 15,0 1-15,21-1 16,0 0-16,0 0 0,0 0 16,21 0-16,-21 1 15,21-1-15,1 0 0,-22 0 0,0 0 16,21-21-16,0 21 0,-21 1 0,0-1 15,0 0-15,0 0 0,21 0 16,-21 0-16,0 1 0,21-22 16,-21 21-16,0 0 0,21-21 15,1 21-15,-1-21 16,0 0-16,0 0 16,0 0-16,0 0 0,1-21 0,-1 21 15,-21-21-15,21 0 0,0-1 16,0 1-16,0 0 0,1-21 15,62-43-15,-41 22 16,-43 20-16,21 22 0,0 0 16,0 0-1,-21 42 1,0 0-16,0 0 0,0 0 0,0 1 16,-21-1-16,21 0 0,-21 0 15,21 0-15,0 0 0,0 1 0,0-1 16,0 0-16,0 0 0,0 0 0,0 0 15,0 1 1,21-22-16,0 0 16,0 0-16,-21-22 15,0 1 1,0 0-16,21 0 0</inkml:trace>
  <inkml:trace contextRef="#ctx0" brushRef="#br0" timeOffset="121897.07">15409 13441 0,'0'-21'0,"-42"0"16,21-1-1,0 22 1,42 0 15,-21 22-31</inkml:trace>
  <inkml:trace contextRef="#ctx0" brushRef="#br0" timeOffset="123676.77">15917 13928 0,'0'-21'15,"0"-1"-15,21 22 0,-21-21 16,0 0-16,0 0 16,0 0-16,0-22 0,0 22 0,0 0 15,0 0-15,0 0 0,0-22 0,0 22 16,-21 21-16,0-21 0,0 21 16,0 0-16,-22 0 0,22 0 0,-21 0 15,21 21-15,-22 0 0,1 1 16,21-1-16,-21 21 0,20 0 0,-20-20 15,21 20-15,21-21 0,0 21 16,0-20-16,0 20 0,0-21 0,0 0 16,0 0-16,21 1 0,0-1 0,0 0 15,22-21-15,-22 0 0,21 21 0,-21-21 16,22 0-16,-22 0 0,0 0 16,21 0-16,1-21 0,-22 0 0,21 0 15,-21-1-15,1 1 0,20 0 16,0-21-16,-21 21 0,22-22 0,-22-20 15,21 20-15,-21-20 0,22-1 0,-22 1 16,0 21-16,0-22 0,-21 1 0,0 20 16,0-41-16,0 41 0,0 1 15,0 21-15,0 0 0,-21-1 16,21 1-16,-21 21 0,0 0 16,0 0-16,-1 21 0,1 1 15,21-1-15,-21 0 0,0 21 0,0 1 16,0-1-16,21 0 0,0 1 15,0 20-15,0-21 0,0 85 16,0-84-16,0-1 0,0 22 0,0-22 16,21 0-16,0-21 0,21 22 0,-21-22 15,1 21-15,20-21 16,-21-21-16,21 22 0,-20-1 0,-1-21 0,21 0 16,-21 0-16,22 0 0,-22 0 0,0 0 15,0-21-15,21-1 0,-20 1 16,-1 0-16,0 0 0,0 0 15,0 0-15,0-1 0,1-20 0,-22 21 16,21 0-16,-21 0 0,21-1 0,-21 1 16,0 0-16,0 42 15,-21-21 1,0 21-16,-1 1 0,22-1 0,0 21 16,0-21-16,-21 0 0,21 1 0,0-1 15,0 0-15,0 0 0,0 0 16,21 0-16,1-21 0,-1 0 15,0 22-15,0-22 0,0 0 16,0 0-16,22 0 0,-22 0 0,0 0 0,21-22 16,-20 22-16,-1-21 0,21 0 15,-21 0-15,0 21 0,1-21 16,20-43-16,-21 43 0,0 0 16,-21 0-16,0 0 0,21-1 0,-21 1 15,-21 21 16,21 21-31,-21 1 0,0-1 0,21 0 16,-21 0-16,0 0 0,21 0 0,0 1 16,-22-1-16,1 0 0,21 0 0,0 0 15,-21 0-15,21 1 16,0-1 0,0-42 15,21-1-31,0 22 0,-21-21 15,22 0-15,-1-21 0,0 21 0,0-1 16,0 1-16,0-21 0,1 21 16,-1-22-16,21 22 0,-21 0 0,0 0 15,1 0-15,-1 0 0,0 21 16,0 0-16,0 21 16,-21 0-16,0 0 0,0 0 15,0 22-15,0-22 0,0 0 16,0 21-16,0-21 0,-21 1 15,21-1-15,0 0 0,0 0 0,0 0 16,0 0-16,21 1 0,0-1 0,1-21 16,-1 21-16,21-21 0,-21 0 0,22 0 15,-1 0-15,0 0 0,-21 0 16,22 0-16,-1 0 0,-21 0 0,22 0 16,-22-21-16,21 0 0,-21 21 0,0-22 15,22 1-15,-22-21 0,0 21 0,0-22 16,0 22-16,-21-21 0,0 0 15,0 20-15,0 1 0,0-21 0,0 21 16,-21 21 0,0 0-16,-21 0 0,21 21 0,-1-21 15,-20 21-15,21 21 0,-21-20 16,20-1-16,-41 21 0,42 0 16,21-20-16,0-1 0,0 0 0,0 0 15,0 0-15,0 0 0,21-21 16,0 0-16,0 0 15,0 0-15,1 0 0,-1 0 0,0 0 16,0 0-16,0-21 0,0 0 16,1 21-16,-1-21 0,0 0 15,-21 0-15,21-1 0,-21 1 16,0 0-16,21 21 0,-21-21 0,21 0 0,-21 42 47,-21 0-47,0 0 0,21 0 15,-21 1-15,0-1 0,21 0 0,-21 0 16,-1 21-16,1-20 0,0 20 16,0 21-16,21-41 0,-21 20 0,21 0 15,-21 1-15,21 20 0,0-21 16,0 22-16,0-22 0,0 22 0,0-1 16,0 1-16,-22-22 0,22 22 0,-21-1 15,21 1-15,0-1 0,0-21 0,-21 22 16,0-1-16,0-20 0,21 20 15,-21-20-15,-1-1 0,1 0 16,-21 43-16,21-64 0,0 0 16,-1 0-16,1 1 0,-21-22 15,21 0-15,0 0 0,-1 0 0,1 0 16,-21-22-16,42 1 0,-21 0 0,0 21 16,-1-21-16,1 0 0,21 0 15,-21-1-15,21 1 0,0 0 16,-21 0-16,21 0 0,-21 0 0,21-22 15,0 22-15,0-21 0,-21 21 0,-1-22 16</inkml:trace>
  <inkml:trace contextRef="#ctx0" brushRef="#br0" timeOffset="123983.7">16658 13547 0,'0'-21'0,"0"42"0,0-64 15,0 65 48,0-1-63,0 0 15,0 0 1,-21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0T03:13:39.6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 1820 0,'0'-21'15,"0"0"1,0 0-1,0 0-15,0 0 16,0-1-16,0 1 16,21 0-16,-21 0 0,0 0 15,0 0-15,0-1 0,0 1 16,0 0-16,0 0 16,0 42 15,0 0-31,0 0 15,0 1-15,0 20 0,0-21 0,0 21 16,0 1-16,0-1 0,0 0 16,0 1-16,0-1 0,0 0 0,0 22 15,0-22-15,0 1 0,0-1 0,0 0 16,0 1-16,0-1 0,0 0 0,-21-21 16,21 22-16,0-22 0,0 0 15,0 21-15,0-20 0,0-1 0,0 0 16,0 0-1,0-42 17,0 0-32,0 0 0,0-1 15,0 1-15,0 0 0,0 0 16,0 0-16</inkml:trace>
  <inkml:trace contextRef="#ctx0" brushRef="#br0" timeOffset="575.92">2476 2138 0,'0'21'15,"0"0"1,0 0-1,22-21 17,-1 0-32,0 0 15,0 0-15,-21-21 16,0 0-16,0 0 16,0 0-1,-21 21 16,0 21-31,0 0 16,21 0-16,0 0 16,0 1-16,0-1 15,21-21 1,0 0-16,0 0 16,0 0-16,0 0 0,1 0 15,-1-21-15,0-1 16,0 22-16,-21-21 0,0 0 15,0 0 1,-21 21-16,0 0 16,-22 0-16,22 0 15,0 21-15,0-21 16,21 21-16,-21-21 16,21 21-16,21-21 62</inkml:trace>
  <inkml:trace contextRef="#ctx0" brushRef="#br0" timeOffset="3343.53">3979 1566 0,'0'-21'16,"0"42"-16,0-63 0,0 21 0,21 21 0,-21-21 16,0 0-16,0-1 0,0-20 15,22 42-15,-22-21 0,0 0 16,0 42 31,0 0-47,-22 21 0,22-20 15,-21-1-15,21 0 0,0 21 0,0-21 16,-21 22-16,21-22 0,0 21 0,0-21 16,0 1-16,0 20 0,0-21 0,0 0 15,21 0-15,0 1 0,1-22 16,-1 0-16,0 0 0,0 0 0,0 0 15,22 0-15,-22 0 0,21 0 0,0-22 16,1 1-16,-1 0 0,0 0 16,1 0-16,-1 0 0,-21-1 0,22 1 15,-1-21-15,-21 21 0,0 0 0,22-22 16,-43 22-16,21-21 0,0 21 0,-21-1 16,21 1-16,-21-21 0,0 21 0,0 0 15,0-1-15,0 1 0,0 0 16,-21 21 15,21 21-31,-21 0 0,0 1 0,21-1 16,0 21-16,-22-21 0,1 22 0,0-1 15,21 0-15,-21 1 0,0-1 0,21 0 16,-21 22-16,21-22 0,0 22 0,-22-22 16,22 0-16,-21 22 0,0-22 15,21 0-15,0 1 0,-21-1 0,21 0 16,-21 1-16,0-1 0,21 0 0,0 1 15,-22-22-15,1 21 0,21-21 0,-21 1 16,21-1-16,-21 0 0,0 0 0,21 0 16,-21 0-16,-1-21 0,1 0 15,-21 0-15,21 0 0,0 0 16,-1-21-16,1 21 0,0-21 0,0-21 16,0 21-16,0-1 0,-1-20 0,1 21 15,0-21-15,21 20 0,-21-20 0,21 21 16,-21 0-16,21 0 0,-21-1 15,21 1-15,0 0 16,-22 21 0,22 21-16,0 0 15,0 1-15,0-1 0,0 0 16,0 0-16,22 0 0,-22 0 0,0 1 16,21-1-16,-21 21 0,21-21 0,0 0 15,-21 1-15,42 20 0,-20-21 0,-22 0 16,21-21-16,0 21 0,0-21 15,0 0-15,0 22 0,22-22 0,-22 0 16,21 0-16,1 0 0,-1 0 0,0-22 16,1 22-16,-1-21 0,0 0 0,22 0 15,-22 0-15,0 0 0,1-1 0,-1 1 16,-21-21-16,22 21 0,-22 0 0,0-22 16,0 22-16,0 0 0,0 0 0,1-22 15,-22 22-15,0 0 0,0 0 16,0 0-16,0 0 15,0 42 17,-22 0-32,1 0 0,0-21 0,21 42 15,0-20-15,0-1 0,-21 0 0,21 0 16,-21 21-16,21-20 0,0-1 16,-21 0-16,21 0 0,0 0 0,0 0 15,0 1-15,0-1 0,0 0 0,0 0 16,0-42 15,0 0-31,0 0 16,0-1-16,0 1 0,0 0 15,0-21-15,0 21 0,21-1 0,0-20 16,0 21-16,0-21 0,-21 20 16,21 1-16,22 0 0,-22 0 0,0 0 15,0 0-15,0 21 0,1-22 16,-1 22-16,0 0 0,0 0 15,0 22-15,0-22 0,-21 21 0,0 0 16,0 0-16,22 0 0,-22 0 0,21 1 16,-21-1-16,0 0 0,0 0 0,0 0 15,0 0-15,0 1 0,0-1 0,0 0 16,0 0-16,0 0 0,0 0 0,0 1 16,0-1-16,-21-21 0,21 21 15,0-42 32,0 0-47,21-22 0,-21 22 16,21 0-16,0 0 0</inkml:trace>
  <inkml:trace contextRef="#ctx0" brushRef="#br0" timeOffset="3944.42">5736 1588 0,'0'-43'16,"0"86"-16,0-107 0,0 43 0,0 0 0,0 0 16,0-1-16,-21 22 0,21-21 0,-21 21 15,21-21-15,-21 21 16,21 21 0,-22 0-16,22 1 0,-21-1 15,21 21-15,-21 0 0,21 1 0,-21-1 16,21 0-16,0 22 0,0-22 0,-21 22 15,21-22-15,-21 0 0,21 1 0,-22 20 16,22-20-16,0-1 0,-21-21 0,21 21 16,-21 1-16,21-22 0,-21 0 0,21 21 15,0-20-15,0-1 0,0 0 0,0 0 16,-21-21-16,21-21 47,0 0-47,0 0 0,0-1 15,0 1-15,0 0 0,0 0 0,21 0 16,-21 0-16,21-1 0,0 1 0,0-21 16,1 21-16,-1 0 0,0-1 0,0 1 15,0 0-15,0 0 0,1 0 0,-1 21 16,0-21-16,21 21 0,-21 0 0,1 0 16,-1 0-16,0 0 0,0 21 0,0 0 15,0-21-15,1 21 0,-22 0 0,0 0 16,0 1-16,21-1 0,-21 21 0,0-21 15,0 0-15,0 1 0,0-1 0,0 0 16,0 0-16,-21 0 0,21 0 16,0 1-16,0-1 0,-22 0 0,1 0 15,21 0-15,-21-21 16,21 21 0,-21-21-1,21-21 1,0 0-16,0 0 15,0 0-15,0-22 0,21 22 16</inkml:trace>
  <inkml:trace contextRef="#ctx0" brushRef="#br0" timeOffset="5743.59">6138 2328 0,'0'0'0,"0"22"15,0-1 1,21-21-1,1 0 1,-1 0-16,0 0 16,0-21-16,-21-1 0,21 22 0,0-21 15,1 0-15,-1 21 0,0-21 0,0 0 16,0 0-16,0-1 0,1 1 16,-1 0-16,-21 0 0,0 0 0,21-22 15,-21 22-15,0 0 0,21 0 0,-21-21 16,0 20-16,0 1 15,-21 21 1,0 0-16,0 21 16,-1 1-16,1-1 15,0 0-15,21 0 0,-21 0 16,21 0-16,0 22 0,-21-22 0,21 0 0,0 0 16,0 22-16,-21-1 15,21-21-15,0 0 0,0 22 0,0-22 16,0 0-16,21 0 0,0-21 0,-21 21 15,21 0-15,0 1 0,0-22 0,1 0 16,-1 0-16,0 0 0,0 0 16,0 0-16,22 0 0,-22 0 0,0-22 15,0 22-15,0-21 0,22 0 0,-22 0 16,0 0-16,0 0 0,21-1 0,-20 1 16,-1 0-16,0 0 0,-21 0 0,21-22 15,0-20-15,-21 21 0,0 20 16,0 1-16,0 0 0,-21 21 31,0 0-31,0 0 16,0 21-16,-1-21 15,22 21-15,-21 1 0,21-1 16,0 0-16,0 0 16,21-21-1,1 0-15,-1 0 16,0 0-16,0 0 0,0 0 15,0-21-15,1 21 0,-1-21 0,0 21 16,0-21-16,0 21 0,-21-22 0,21 22 16,1 0-16,-22-21 0,0 42 62,0 1-62,0-1 16,0 0-16,0 0 0,0 0 0,0 0 15,-22 1-15,22-1 0,0 0 16,0 21-16,0-21 0,0 1 16,0-1-16,0 0 0,0 0 15,22-21-15,-1 21 0,0-21 16,0 0-16,0 0 0,0 0 0,1 0 16,-1 0-16,0 0 0,0-21 15,0 21-15,0-21 0,22 0 0,-22 0 16,0 21-16,0-22 0,0 1 0,-21 0 15,22 0-15,-1 0 0,-21 0 0,0-1 16,21 1-16,-21 0 0,21 0 0,-21 0 16,0 0-1,0 42 1,-21 0 0,0-21-16,21 21 0,0 0 0,-21 0 15,21 1-15,-22-1 0,22 0 16,0 0-16,-21 0 0,21 0 0,0 1 15,0-1-15,0 0 0,0 0 0,0 0 16,21-21-16,1 0 16,-1 21-16,0-21 0,0 0 0,0 0 15,0 0-15,1 0 0,-1 0 0,0 0 16,21 0-16,-21-21 0,1 0 0,-1 21 16,21-21-16,-21 0 0,0 0 0,1-1 15,-1 1-15,0 0 0,0 0 0,0 0 16,0-22-16,22-20 0,-22 21 0,0-1 15,-21 1-15,21 0 0,0-1 16,-21 1-16,0 0 0,22-1 0,-1 1 16,-21 0-16,0-1 0,0 22 0,0-21 0,21 21 15,-21-1-15,0 1 0,0 0 0,0 0 16,0 0 0,0 42-1,0 0 1,-21 0-16,0 22 0,21-22 0,0 21 15,-22 0-15,22-20 0,-21 20 0,0 0 16,21 1-16,0-1 0,-21 0 0,0 1 16,21-1-16,-21 0 0,-1 1 0,22-22 15,0 21-15,0-21 0,-21 22 0,21-22 16,0 21-16,0-21 0,0 0 0,0 1 16,0-1-16,0 0 0,0 0 0,0 0 15,0 0-15,21 1 0,1-1 16,-1-21-16,0 21 15,0-21-15,0 0 0,0 0 0,1 0 16,-1 0-16,0 0 0,0-21 0,0 0 16,0 21-16,1-22 0,-1 1 0,0 0 15,-21 0-15,21 0 0,0 0 0,-21-1 16,0-20-16</inkml:trace>
  <inkml:trace contextRef="#ctx0" brushRef="#br0" timeOffset="5960.24">8001 1947 0,'21'0'32,"0"0"-32,0 0 0,22 0 15,-22 0-15,0 0 0,0 0 0,22 0 16,-22-21-16,0 21 0,21 0 0,-21 0 15,1-21-15,-1 0 0,0 21 0,0 0 16,-21-21-16,21 21 0,-21-21 16</inkml:trace>
  <inkml:trace contextRef="#ctx0" brushRef="#br0" timeOffset="6187.71">7345 1757 0,'0'0'15,"0"21"17,-21-21-17</inkml:trace>
  <inkml:trace contextRef="#ctx0" brushRef="#br0" timeOffset="8503.26">8784 2265 0,'21'0'0,"0"0"15,-21-21 1,22 0 0,-22-1-16,0 1 0,0 0 15,0 0-15,0 0 0,0 0 0,0-22 16,0 22-16,0 0 0,0 0 0,0 0 15,0-1-15,0 1 0,-22 0 0,1 21 16,0 0-16,0 0 0,0 0 0,0 0 16,-1 0-16,1 0 0,-21 0 0,21 21 15,-22 0-15,22 1 0,-21-1 0,21 0 16,0 21-16,-1-21 0,1 1 16,0 20-16,0-21 0,21 0 0,-21 22 15,21-22-15,0 0 0,0 0 0,0 21 16,0-20-16,0-1 0,0 21 0,0-21 15,0 0-15,21-21 0,0 0 16,-21 22-16,21-22 0,0 0 0,1 0 16,-1 0-16,0 0 0,0 0 0,0-22 15,0 22-15,22-21 0,-22 0 0,0 21 16,0-21-16,22 0 0,-22 0 0,0-1 16,0 1-16,0-21 0,0 21 0,1 0 15,-22-1-15,0 1 0,21-21 0,-21 21 16,0 0-16,0-1 0,0 1 15,0 0 1,0 42 0,0 0-1,-21-21-15,21 22 0,0-1 0,0 0 16,-22 0-16,1 21 0,21 1 0,-21-22 16,21 0-16,0 0 0,0 0 15,0 1-15,0-1 0,0 0 0,0 0 0,0 0 16,21-21-16,0 21 0,1 1 0,-1-22 15,0 0-15,21 0 0,-21 0 16,1 0-16,20 0 0,-21 0 0,0 0 16,22-22-16,-22 1 0,0 21 15,42-42-15,-41 21 0,-1 0 16,-21-1-16,21-20 0,0 21 0,0 0 16,-21 0-16,0-1 0,21-20 0,-21 21 15,22 0-15,-22 0 0,0-1 16,0 44 15,0-1-31,0 0 0,0 0 16,-22 0-16,1 0 0,21 1 0,-21-1 15,21 0-15,0 0 0,-21 0 0,21 0 16,-21-21-16,21 22 0,0-1 0,0 0 16,0 0-16,0 0 15,0-42 32,0 0-47,0 0 16,21 0-16,-21-1 0,21 1 0,-21 0 15,21 0-15,0 0 0,-21 0 0,22-22 16,-1 22-16,-21 0 0,21 0 0,0 0 16,0-1-16,0 1 0,1 21 15,-1-21-15,0 21 0,0 0 0,0 0 0,0 0 16,1 0-16,-1 21 0,-21 0 15,21-21-15,-21 22 0,21-1 0,-21 0 16,0 0-16,0 21 0,21-20 16,-21-1-16,21 0 0,-21 0 0,0 0 15,22 0-15,-1 1 0,0-1 0,-21 0 16,21 0-16,0-21 0,0 21 16,1-21-16,-1 0 15,21-21 1,-42 0-16,21 21 0,-21-21 15,21 0-15,1 21 0,-22-22 0,21 1 16,0 0-16,-21 0 0,21-21 0,0 20 16,0 1-16,1 0 0,-1 0 0,0 0 15,0-22-15,0 43 0,0-21 16,1 0-16,-1 0 0,0 21 0,0 0 16,0 0-1,-21 21-15,0 0 16,0 0-16,0 1 15,0-1-15,0 0 32,0-42-1,0 0-15,0-1-16,0 1 15,0 0 1,-21 21-16,21-21 15,-21 21-15,0 0 0,0 0 16,-1 0-16,1 0 16,0 21-16,0 0 0,0 0 15,0 1-15,-1-22 0,22 21 0,-21 0 16,0 0-16,21 21 0,-21-20 16,21-1-16,-21 0 0,21 0 15,0 0-15,0 0 0,0 1 0,0-1 16,0 0-16,21 0 0,0 0 15,0-21-15,0 21 0,1-21 0,-1 22 16,0-22-16,21 0 0,-21 0 16,22 0-16,-22 0 0,21 0 0,1 0 15,-22 0-15,21 0 0,-21 0 0,22 0 16,-1-22-16,0 1 0,-21 0 0,1 0 16,-1 21-16,0-21 0,0 0 0,0-1 15,-21 1-15,0-21 0,21 21 0,-21 0 16,22-1-16,-22 1 0,0 0 0,0 0 15,0 0-15,0 0 0,0-1 16,0 1-16,-22 21 16,1 0-16,0 0 0,0 0 15,0 0-15,0 21 16,21 1-16,0-1 16,-22 0-16,1 0 0,21 0 0,0 0 15,-21 1-15,21-1 0,0 0 0,0 0 16,0 0-16,0 0 0,0 1 0,0-1 15,0 0-15,0 0 0,21 0 16,0-21-16,-21 21 0,22-21 16,-1 0-16,0 0 0,-21 22 0,21-22 15,0 0-15,22 0 0,-22 0 0,0 0 16,0 0-16,21 0 0,-20 0 16,41-22-16,-42 1 0,22 0 0,-22 0 0,0 0 15,21 21-15,-21-21 0,43-43 16,-43 43-16,0 0 0,0 0 15,1-1-15,-1-20 0,0 21 0,0-21 16,-21 20-16,0 1 0,0 0 16,0 0-16,0 0 0,0 0 0,0-1 15,-21 22-15,0-21 0,0 21 16,-22 0-16,1 0 0,21 0 16,0 21-16,-22 1 0,22-22 0,0 21 15,0 0-15,21 0 0,0 0 0,-21 0 16,21 22-16,0-22 0,0 0 0,0 0 15,0 0-15,21 1 0,21 20 16,-21-21-16,0 0 0,1 0 16,20 1-16,-21-1 0,0-21 15,-21 21-15,21 0 0,1 0 16,-22 0-16,0 1 0,0-1 16,0 0-1,-22-21-15,1 0 0,0 0 16,21 21-16,-21-21 0,0 0 0,0 0 15,-1 21-15,1-21 0,0 0 16,0 0-16,0 0 0,21 21 16,-21-21-16,-1-21 15,1 0 1</inkml:trace>
  <inkml:trace contextRef="#ctx0" brushRef="#br0" timeOffset="9680.01">2159 3810 0,'-21'21'0,"0"0"16,-1-21-1,1 0-15,0 0 16,0 0-16,0 0 16,21-21-1,0 0-15,0 0 16,0 0-16,0 0 0,0-1 16,21 22-16,-21-21 0,21 0 0,0 21 15,-21-21-15,21 21 0,1 0 0,-1 0 16,0 0-16,0 0 0,0 0 15,0 0-15,1 0 0,-1 0 0,0 21 0,0 0 16,0 0-16,0 1 0,-21-1 16,0 21-16,22-21 0,-22 22 0,0-1 15,0 0-15,0 1 0,0-1 0,0 0 16,-22 22-16,1-22 0,0 0 0,0 1 16,-21-1-16,20 0 0,-20 1 0,21-22 15,-21 21-15,20-21 0,-20 22 16,21-22-16,-21 0 0,20 0 0,-41 0 15,42-21-15,0 0 0,-22 0 0,22 0 16,0 0-16,0 0 0,0 0 0,-1 0 16,22-21-16,0 0 0,0 0 0,0-43 15,0 43-15,0-21 0,0 0 16,0-1-16,0 1 0,22 0 16,-1 20-16,0-20 0,0 21 0,0-21 15,0 20-15,1 22 0,-1-21 0,0 21 16,0 0-16,0 0 0,0 0 0,1 21 15,-1 1-15,21 20 0,-21 0 16,-21-21-16,21 1 0,-21 20 0,22-21 16,-22 0-16,0 22 0,0-22 0,21 0 15,-21 0-15,0 0 0,21 0 0,-21 1 16,0-1-16,0 0 0,21 0 16,-21 0-16,21-21 0,-21 21 15,21-21 1,1 0-16,-1 0 0,0 0 15,0-21-15</inkml:trace>
  <inkml:trace contextRef="#ctx0" brushRef="#br0" timeOffset="9909.58">2794 4191 0,'42'0'16,"-63"0"15,0 0 47</inkml:trace>
  <inkml:trace contextRef="#ctx0" brushRef="#br0" timeOffset="24821.86">4381 3704 0,'22'0'0,"-22"-21"16,21 0-1,-21 0-15,0 0 16,0-1-16,0 1 15,0 0-15,0 0 0,0 0 16,0 0-16,0-1 0,0 1 16,0 0-1,0 42 17,0 0-32,21 1 15,-21-1-15,0 0 0,0 21 16,0 1-16,0-1 0,0-21 0,0 21 15,0 22-15,0-22 0,0 1 0,0 20 16,0-21-16,0 22 0,0-22 0,-21 1 16,0-1-16,21 0 0,0 1 0,0-1 15,-22-21-15,22 21 0,-21-20 0,21-1 16,0 0-16,-21 0 0,21-42 47,0 0-32,0 0-15,0-1 0,0 1 16</inkml:trace>
  <inkml:trace contextRef="#ctx0" brushRef="#br0" timeOffset="25476.15">4297 3725 0,'0'0'0,"-21"-21"16,21 0-16,0-21 16,0 21-16,0-1 0,0 1 0,21 0 15,-21 0-15,21 21 0,0-21 16,21 0-16,-20-1 0,-1 22 16,21-21-16,-21 21 0,0 0 0,22 0 15,-22 0-15,21 0 0,-21 0 0,1 0 16,20 21-16,-21 1 0,0-1 0,0 0 15,1 0-15,-1 21 0,-21-20 0,0 20 16,21 0-16,-21 43 0,0-43 0,0 1 16,0-1-16,0 0 0,0 1 0,0-1 15,0 0-15,0 1 0,0-1 0,0-21 16,0 0-16,0 22 0,0-22 16,0 0-16,0 0 0,21-21 15,-21-21 16,0 0-31,0 0 16,0-1-16,21 1 0,-21 0 0,0-21 16,0 21-16,21-22 0,1 1 0,-1-43 15,0 43-15,-21 0 0,21-1 16,0 1-16,0 0 0,1-1 0,-1 1 16,0 0-16,0-1 0,0 22 0,22-21 15,-22-1-15,0 22 0,0 0 16,21 0-16,-20 0 0,-1 21 0,0 0 15,0 21-15,-21 0 0,21 0 0,-21 0 16,21 22-16,-21-1 0,0 0 16,0 1-16,0-1 0,0 0 0,0 1 15,0 20-15,0-20 0,0-1 0,0 21 16,0-20-16,0-1 0,0 0 0,0 1 16,0-1-16,0 0 0,0 1 15,-21-22-15,21 21 0,0-21 0,0 1 0,-21-1 16,21 0-16,0 0 0,0 0 15,0-42 17,21 21-32,0-21 0,-21 0 0,22 0 15</inkml:trace>
  <inkml:trace contextRef="#ctx0" brushRef="#br0" timeOffset="25875.9">5715 4170 0,'21'0'16,"0"0"-16,0-21 16,1 21-16,-1-21 0,0-1 15,0 22-15,0-21 0,22 0 0,-22 0 0,0 0 16,0 0-16,-21-1 0,21 1 15,-21 0-15,21 21 0,-21-21 0,0 0 16,0 0-16,-21 21 16,0 0-16,0 0 0,0 0 15,0 0-15,-22 21 0,22 0 0,0 0 16,-21 0-16,20 0 0,1 1 0,-21-1 16,21 21-16,0-21 0,-1 22 0,1-22 15,21 21-15,0-21 0,0 0 0,0 22 16,0-22-16,0 0 0,0 0 0,0 0 15,43 1-15,-22-22 0,0 0 16,21 21-16,1-21 0,-1 0 16,-21 0-16,21 0 0,1 0 0,-1 0 15,0 0-15,1-21 0,-1 21 0,0-22 16,-20 1-16,20 0 0,-21 0 0</inkml:trace>
  <inkml:trace contextRef="#ctx0" brushRef="#br0" timeOffset="26159.88">6646 3535 0,'0'-21'16,"0"42"-16,0-85 0,0 43 0,0 0 0,0 0 15,-21 21 17,0 0-32,21 21 0,-21 0 0,21 22 15,0-22-15,-21 21 0,21 0 0,-22 1 16,1-1-16,21 0 0,-21 1 0,21 20 15,-21-20-15,21 20 0,-21-21 0,21 1 16,-21 20-16,21-20 0,0-1 0,0-21 16,0 21-16,0-20 0,0 20 0,0-21 15,0 0-15,0 0 0,0 1 16,21-22-16,0 0 0,0 0 0,0 0 16,0 0-16,22-22 0,-22 1 15,0 0-15,0 0 0,22 0 0</inkml:trace>
  <inkml:trace contextRef="#ctx0" brushRef="#br0" timeOffset="26663.95">7091 3387 0,'0'0'16,"0"-21"-16,-21 42 31,21 0-31,-22 21 0,22 1 0,-21-1 15,21 0-15,-21 1 0,21-1 0,0 0 16,0 1-16,-21-1 0,21 21 0,-21-20 16,21-1-16,-21 0 0,21 1 15,0-1-15,0 0 0,-22 1 0,22-22 16,-21 0-16,21 0 0,0 0 0,0 1 16,-21-1-16,21 0 0,0 0 15,0-42 16,0 0-31,0 0 0,0-1 0,21 1 16,-21 0-16,21-21 0,1 21 0,-22-22 16,21 22-16,0-21 0,0 21 0,0-22 15,0 22-15,22 0 0,-22 0 16,21-22-16,-21 43 0,1 0 0,-1 0 16,0 0-16,0 0 0,0 0 0,0 0 15,-21 22-15,22-1 0,-22 0 16,0 0-16,0 21 0,21-20 0,-21-1 15,0 0-15,0 21 0,0-21 0,0 1 16,0-1-16,0 0 0,0 0 0,-21 0 16,21 0-16,-22 1 0,22-1 15,0 0-15,0-42 47,0 0-47,22 21 16,-1-22-16</inkml:trace>
  <inkml:trace contextRef="#ctx0" brushRef="#br0" timeOffset="27092.64">7641 4149 0,'0'21'16,"0"0"-16,0 0 0,0 0 16,0 1-16,21-22 0,0 21 0,1-21 15,-1 0-15,0 0 0,0 0 16,0 0-16,0 0 0,1 0 0,-1 0 15,0 0-15,0 0 0,0-21 0,0-1 16,1 1-16,-1 0 0,0 0 16,0-21-16,-21 20 0,0 1 0,21-21 15,-21 21-15,21 0 0,-21-43 0,0 43 16,0 0-16,0 0 0,0-1 16,-21 22-16,0 22 0,0-22 15,0 0-15,0-22 16,-1 22-16,1 0 0,0 0 0,0 0 15,21 22-15,0-1 16</inkml:trace>
  <inkml:trace contextRef="#ctx0" brushRef="#br0" timeOffset="27750.42">8572 3895 0,'0'0'0,"0"-21"0,0-1 16,-21 22-16,0-21 15,0 21-15,0 0 16,0 0-16,-1 0 0,1 21 15,0-21-15,21 22 0,-21-22 16,-21 42-16,20-21 0,22 0 0,-21 22 16,0-22-16,21 0 0,-21 0 15,21 21-15,0-20 0,0-1 0,0 0 16,0 0-16,0 0 0,0 0 0,0 1 16,0-1-16,21-21 0,0 0 15,0 0-15,1 0 0,-1 0 0,0 0 16,0 0-16,0 0 0,0 0 0,1 0 15,20-21-15,-21-1 0,0 22 16,0-21-16,1 0 0,-1-21 0,0 21 16,0-22-16,0 22 0,0-21 0,22-43 15,-22 43-15,0-1 0,0 1 0,0 0 16,-21-1-16,22 1 0,-1-21 0,-21 20 16,0 1-16,21 0 0,-21 20 0,0-20 15,0-21-15,0 41 16,0 1-16,-21 21 15,0 21-15,-1 1 0,22-1 16,-21 21-16,0 0 0,0 1 0,0-1 16,21 0-16,-21 1 0,-1-1 0,22 0 15,0 1-15,0-1 0,-21 22 0,21-22 16,0 0-16,0 1 0,0-1 0,0 0 16,0-21-16,0 22 0,0-22 0,21 0 15,-21 0-15,22 0 0,-1 1 16,-21-1-16,21-21 0,21 21 0,-21-21 15,1 0-15,-1 0 0,0 0 0,0 0 16,21 0-16,-20-21 0,-1 0 0,0 21 16,0-22-16,0 1 0,-21 0 0,21 0 15,1 0-15,-1 0 0,-21-1 0,0-20 16,0 21-16,0 0 0</inkml:trace>
  <inkml:trace contextRef="#ctx0" brushRef="#br0" timeOffset="28052.36">6477 3662 0,'21'0'31,"21"0"-31,-20 0 0,20 0 16,0-21-16,1 21 0,-1 0 15,21 0-15,1-21 0,-22 21 0,22 0 16,-22 0-16,0 0 0,1 0 0,-22 0 16,21-22-16,-21 22 0,1 0 15,-1 0-15,0 0 16,0 0-16,0 0 0,0 0 15</inkml:trace>
  <inkml:trace contextRef="#ctx0" brushRef="#br0" timeOffset="28552.72">8086 3810 0,'0'-21'31,"-22"21"-15,1 0-1,0 0-15,0 0 0,0 0 16,0 0-16,-1 21 0,1-21 0,0 21 15,0 0-15,0 1 0,-22-1 0,22 0 16,0 0-16,21 0 0,-21 22 0,0-22 16,21 0-16,0 21 0,0 1 15,0-22-15,0 0 0,0 0 0,0 0 16,21 0-16,0-21 0,0 22 16,0-1-16,1-21 0,41 0 0,-42 0 15,0 0-15,22 0 0,-22 0 0,21 0 16,-21 0-16,22-21 0,-22 21 0,0-22 15</inkml:trace>
  <inkml:trace contextRef="#ctx0" brushRef="#br0" timeOffset="29335.6">9948 3514 0,'0'-21'15,"0"42"-15,-21-42 0,21-1 0,0 1 16,0 0-16,0-21 0,21 21 16,0-1-16,1 22 0,20 0 15,-21-21-15,0 21 0,0 0 0,22 0 16,-22 0-16,21 21 0,1 1 16,-22-1-16,21 21 0,0-21 0,-20 22 15,20-1-15,-21 0 0,0 1 0,0-1 16,1 0-16,-1 1 0,0-1 0,0 0 15,-21 64-15,0-64 0,21 1 16,-21-1-16,0 0 0,0 1 0,0-22 16,0 21-16,0-21 0,0 1 0,0-1 15,0 0-15,0 21 0,21-42 16,-21-21 0,22 0-16,-22-21 15,21 20-15,0-20 0,-21 0 16,21-1-16,-21 1 0,21-21 15,0-1-15,-21 22 0,22-22 0,-1 1 16,0-1-16,-21 1 0,21-1 0,0 22 16,0-22-16,1 22 0,-22-21 15,21 20-15,0 22 0,-21-21 0,0 21 16,0-1-16,21 1 0,-21 42 47,21 1-47,-21-1 0,0 0 15,0 0-15,0 0 0,0 0 16,21 1-16,-21-1 16,22 0-16</inkml:trace>
  <inkml:trace contextRef="#ctx0" brushRef="#br0" timeOffset="30193.02">10985 3408 0,'0'0'0,"0"-21"0,0 0 15,0-1-15,0 1 16,0 0-16,-21 21 15,0 0-15,0 0 16,0 0-16,0 0 0,21 21 16,-22 0-16,1 1 0,0-1 0,0 0 15,0 0-15,0 21 0,-1 1 0,-20 63 16,21-64-16,0 0 0,0-21 16,21 22-16,-22-1 0,22 0 0,-21 1 15,21-22-15,0 21 0,0 1 0,0-22 16,0 21-16,0-21 0,0 22 0,0-22 15,0 0-15,0 0 0,21 0 0,1 0 16,-1-21-16,0 22 0,0-22 0,0 0 16,0 21-16,1-21 0,20 0 15,-21 0-15,21 0 0,-20 0 0,20 0 16,-21 0-16,64-21 0,-64-1 0,21 22 16,-21-21-16,22 0 0,-22 0 0,21 0 15,-21-22-15,1 22 0,-1 0 0,0-21 16,0-1-16,0 22 0,-21-21 0,0 0 15,0-1-15,0 1 0,0 0 16,0-1-16,0 1 0,0 0 0,0-22 0,-21 22 16,0-22-16,0 22 0,0 0 0,-1-1 15,-20 1-15,0 0 0,21-1 16,-22 22-16,1 0 0,-22 0 0,22 0 16,0 21-16,-1 0 0,-20 0 0,-22 0 15,43 21-15,0 0 0,20 0 16,-20 21-16,-21 43 0,41-43 0,1 1 15,-21 63-15,42-64 0,0 21 16,0-20-16,0-1 0,0 0 16,0 1-16,0-1 0,0 0 0,21-20 0,0 20 15,0-21-15,1 21 0,-1-20 0,21-1 16,-21 0-16,0 0 0,22 0 0,-22 0 16,21-21-16,1 0 0,-1 22 15,0-22-15,-21 0 0,22 0 0,-1 0 16,0 0-16,1-22 0,-1 22 0,0-21 15,-20 0-15,20 0 0,-21 21 0,43-42 16</inkml:trace>
  <inkml:trace contextRef="#ctx0" brushRef="#br0" timeOffset="30985.1">11705 3747 0,'0'0'0,"-21"-22"16,0 22-1,21 22 1,0-1-16,0 0 16,0 0-16,0 0 0,0 0 15,0 1-15,0-1 0,0 0 0,0 0 16,0 21-16,0-20 0,0-1 0,0 0 15,0 0-15,0 0 0,0 0 16,0 1-16,0-1 0,0 0 0,0 0 0,21 0 16,0-21-16,0 0 15,0 0-15,1 0 16,-1-21-16,0 0 16,0 21-16,0-21 0,0 0 0,1-22 15,-1 22-15,0 0 0,21-43 16,-21 1-16,1 21 0,-1 20 15,0 1-15,-21 0 0,21 0 16,0 21-16,-21-21 16,0 42-1,0 0 1,-21 0-16,21 0 0,-21 1 16,21-1-16,0 0 0,-21 0 15,21 0-15,-21 0 0,21 22 0,-22-22 16,22 0-16,0 0 0,0 22 0,0-22 15,0 0-15,0 0 0,0 0 16,22 0-16,-1-21 0,0 0 0,-21 22 16,21-22-16,0 0 0,22 0 0,20 0 15,-42 0-15,22 0 0,-22-22 16,0 22-16,0-21 0,0 0 0,0 0 16,1 0-16,-1 0 0,0-1 0,0 1 15,-21-21-15,21 21 0,-21-22 0,21 22 16,-21-21-16,0 21 0,0 0 0,0-1 15,0 1-15,0 0 0,-21 42 47,0 0-47,0-21 0,21 22 0,-21-1 16,21 0-16,-21 0 0,21 21 0,-22-20 16,22-1-16,0 0 0,0 0 15,0 0-15,0 0 0,0 1 0,0-1 16,0 0-16,22-21 0,-1 21 15,0-21-15,0 0 16,0 0-16,0 0 0,1 0 16,-1 0-16,0-21 0,0 0 15,0 0-15,0-1 0</inkml:trace>
  <inkml:trace contextRef="#ctx0" brushRef="#br0" timeOffset="32295.66">12700 4149 0,'-21'21'0,"0"-21"15,42-21 48,0 21-63,-21-21 0,21-1 15,0 1-15,-21 0 0,21 0 0,22-21 16,-22-1-16,0 22 0,0 0 16,0-21-16,1 20 0,-1 1 0,0 0 15,-21 0-15,0 0 0,0 0 0,0-1 16,-21 22 0,0 0-1,-1 0-15,1 22 0,0-22 16,0 21-16,0-21 0,21 21 0,0 0 15,-21 0-15,21 0 16,21-21 0,0 0-16,0 0 0,0 0 15,22 0-15,-22 0 0,0 0 16,21 0-16,-21 0 0,1 0 0,20 0 0,-21-21 16,0 21-16,0-21 0,1 21 15,-1 0-15,0 0 0,0 0 16,-21 21 15,0 0-31,0 1 0,0-1 0,-21 0 16,21 0-16,-21 0 0,21 0 15,0 1-15,0-1 0,-21 0 0,21 0 16,0 0-16,0 0 0,0 1 0,0-1 16,0 0-16,0 0 15,21 0 1,0-21-16,0 0 15,0 0-15,0 0 0,1 0 0,20-21 16,-21 21-16,21-21 0,-20 0 0,-1 0 16,0-1-16,21 1 0,-21 0 0,22-42 15,-22 41-15,0-20 0,0 21 16,0 0-16,-21-22 0,0 22 0,0 0 16,0 0-16,0 0 0,-21 21 31,0 0-31,0 0 0,0 0 15,0 0-15,-1 21 0,22 0 16,0 0-16,0 0 16,0 1-16,22-1 15,-1-21-15,0 0 16,0 0-16,0 0 0,0 0 0,1 0 16,-1 0-16,0 0 0,0 0 15,0 0-15,0 0 0,1-21 0,-1 21 16,0 0-16,-21-22 0,21 22 15,-21 22 1,0-1 0,0 0-16,-21 0 0,0 0 15,21 0-15,0 22 0,-21-22 16,21 0-16,0 0 0,-22 0 0,22 1 16,0-1-16,0 0 0,0 0 15,0 21-15,22-20 16,-1-22-16,0 0 0,0 0 15,0 0-15,0 0 0,1 0 16,-1-22-16,0 1 0,0 21 16,43-84-1,-43 62-15,0 1 0,0-21 0,-21 21 16,0 0-16,21-22 0,-21 22 16,21 0-16,-21 0 0,0 42 31,-21 0-31,21 0 15,-21 0-15,21 1 0,-21-1 0,21 0 16,0 0-16,0 0 0,0 0 0,0 1 16,0-1-16,-21 0 0,21 0 15,0 0-15,0 0 0,0-42 47,0 0-31,0 0-16</inkml:trace>
  <inkml:trace contextRef="#ctx0" brushRef="#br0" timeOffset="32472.83">14118 3704 0,'0'-21'15,"21"21"32,0 21-31,1-21-16,-1 21 15</inkml:trace>
  <inkml:trace contextRef="#ctx0" brushRef="#br0" timeOffset="33888.44">14690 4106 0,'21'0'15,"0"0"-15,0 0 16,0-21-16,0 0 0,-21 0 16,0 0-16,22 0 0,-22-1 15,0 1-15,0 0 0,0 0 0,0 0 16,-22 0-1,1 21-15,0 0 0,0 0 16,0 0-16,-22 0 0,22 0 0,0 0 16,0 21-16,-21 0 0,20-21 0,1 21 15,0 21-15,-21-20 0,21-1 0,-1 0 16,22 0-16,-21 21 0,0-20 0,21-1 16,-21 0-16,21 0 0,0 0 0,0 0 15,0 1-15,0-1 0,21 0 0,0 0 16,0-21-16,1 21 0,-1-21 15,21 0-15,-21 0 0,0 0 0,1 0 16,20 0-16,-21 0 0,0 0 16,0-21-16,22 0 0,-22 0 0,0 0 15,21-1-15,-20 1 0,-1-21 0,0 21 16,21-22-16,-21 1 0,1 0 0,-1-1 16,0 1-16,21-21 0,-21 20 0,1 1 15,20-64-15,-42 64 0,21-22 0,0 22 16,-21 0-16,0-22 0,21-21 15,-21 43-15,0 21 0,0-21 0,0 20 16,0 1-16,0 0 0,0 0 0,-21 42 31,21 0-31,-21 0 16,0 1-16,0 20 0,0 0 0,-1 1 16,22-1-16,-21 0 0,0 1 15,0-1-15,0 0 0,0 1 0,21-1 16,-22 0-16,1 1 0,0-22 0,21 21 15,0 0-15,-21 1 0,21-1 0,-21 22 16,21-22-16,0-21 0,0 21 0,0-20 16,0-1-16,0 0 0,0 0 0,0 21 15,21-42-15,-21 22 0,21-1 0,0 0 16,0-21-16,-21 21 0,22-21 0,-1 0 16,0 0-16,0 0 0,0 0 0,0 0 15,1 0-15,-1 0 0,21-21 16,-21 0-16,0 21 0,1-21 0,-1-1 15,21 1-15,0-21 0,1-22 16,-22 43-16,0 0 0,0 0 0,0 0 16,-21 0-16,0-1 0,22 1 0,-22 0 15,-22 42 17,1-21-32,21 21 15,-21 1-15,0-1 0,0 0 16,21 0-16,0 0 0,0 0 0,0 1 15,0-1-15,0 0 0,0 0 0,0 0 16,0 0-16,21 1 16,0-22-16,0 0 15,0 21-15,1-21 0,20 0 0,-21 0 16,0 0-16,0 0 0,1 0 0,-1 0 16,21-21-16,-21 21 0,0-22 0,1 1 15,-1 0-15,0 21 0,0-42 0,-21 21 16,21-1-16,0-20 0,1 21 0,-22 0 15,21-22-15,-21 1 0,0 21 16,0 0-16,0 0 0,-21 21 47,21 21-47,0 0 0,-22 0 16,1 0-16,21 0 0,-21 1 0,21-1 15,0 0-15,-21 0 0,21 0 16,0 0-16,-21 1 0,21-1 0,0 0 15,0 0-15,-21 0 16,21-42 31,0 0-47,0 0 0,21 0 16,-21-1-16,21-20 0,-21 21 15,21 0-15,0-22 0,0 22 0,-21-21 0,22 21 16,-1 0-16,21-22 0,-21 22 15,0 0-15,1 21 0,-1-21 16,0 21 0,0 21-16,-21 0 0,21 0 15,-21 0-15,0 1 0,0-1 16,0 21-16,0-21 0,0 0 0,0 1 16,0 20-16,0-21 0,0 0 0,0 0 15,0 1-15,0-1 0,0 0 0,0 0 16,0 0-16,0 0 0,-21-21 15,21 22 1,0-44 15,0 1-15,21 0-16,0 0 0,1 0 16</inkml:trace>
  <inkml:trace contextRef="#ctx0" brushRef="#br0" timeOffset="34645.03">16785 3979 0,'21'-42'15,"-21"21"1,0 0-16,0 0 0,0-1 15,0 1-15,0-21 0,0 21 16,-21 21 0,0 0-1,0 0-15,0 0 0,-1 21 0,-20-21 16,21 21-16,-21 0 0,20 0 0,-20 1 16,21-1-16,-21 0 0,20 0 15,1 0-15,0 0 0,-21 43 16,42-43-16,-21 0 0,21 0 15,0 1-15,0-1 0,21 0 16,0 0-16,0-21 0,0 0 0,0 0 16,22 0-16,-22 0 0,0 0 0,0 0 15,0 0-15,1-21 0,-1 21 0,0-21 16,0 21-16,-21-21 0,21-1 0,0-20 16,-21 21-16,22 0 0,-22 0 15,21-1-15,-21 1 0,0 0 0,0 0 16,21 0-16,-21 42 47,-21 0-32,21 0-15,0 0 0,-21 1 0,-1-1 16,1 0-16,0 21 0,21-21 0,-21 22 16,21-22-16,-21 21 0,21 1 0,-21-1 15,21 0-15,-22-21 0,22 22 16,0-1-16,0 0 0,0 64 0,0-63 15,0 20-15,0-21 0,0 22 16,0-22-16,0 22 0,0-22 0,0 0 0,0 1 16,-21-1-16,0 0 0,21 1 0,-21-1 15,0-21-15,21 22 0,-21-22 0,-1 0 16,22 0-16,-21 0 0,0 0 16,0 1-16,0-1 0,0-21 0,-1 21 15,-41-21-15,42 0 0,0 0 0,-1 0 16,1 0-16,-21 0 0,21 0 15,0 0-15,-1 0 0,1 0 0,0 0 16,0 0-16,0-21 0,21 0 0,-21 21 16,-1-43-16,22 22 0,0 0 15,0 0-15,0 0 0,0-1 16,0 1-16,0 0 0,0 0 0,22-21 16,-22 20-16,0 1 0,0-21 0</inkml:trace>
  <inkml:trace contextRef="#ctx0" brushRef="#br0" timeOffset="35068.3">15642 3408 0,'-21'0'15,"0"0"1,21 21-16,0 0 15,21-21 1,0 0-16,0 0 16,-42 0 46,21 21-62,0 1 16,0-1-16,-21 0 15,0-21-15,0 0 16</inkml:trace>
  <inkml:trace contextRef="#ctx0" brushRef="#br0" timeOffset="36571.91">1884 5800 0,'-21'0'0,"-1"0"32,22-21-17,0-1-15,0 1 16,0 0-16,22 21 15,-1-21-15,0 0 0,0 21 16,0 0-16,0-21 0,1 21 0,-1-22 16,0 22-16,0 0 0,0 0 15,0 0-15,1 22 0,-1-22 0,-21 21 16,0 0-16,21 0 0,-21 0 16,0 0-16,0 1 0,0 20 0,0-21 15,-21 0-15,0 0 0,-1 1 16,1-1-16,0 0 0,0 0 0,-21 0 15,20 0-15,-20 1 0,21-22 0,0 21 16,0 0-16,-1-21 0,22 21 16,-21-21-16,42 0 47,1-21-32,-1 21-15,0-21 0,0 21 16,0 0-16,0 0 0,1 0 0,-1 0 15,0 0-15,0 0 0,0 0 0,0 0 16,1 0-16,-1 21 16,0-21-16,0 21 0,0 0 15,-21 0-15,21-21 0,-21 22 0,22-1 16,-22 0-16,0 0 0,0 0 16,0 0-16,0 1 0,-22-1 15,1 0-15,0-21 0,0 21 0,0 0 16,-22-21-16,22 21 0,0-21 0,-21 0 15,21 22-15,-1-22 0,1 0 0,-21 0 16,21 0-16,0 0 0,-1 0 16,1 0-16,0 0 0,21-22 15,-21 22-15,0-21 0,21 0 16,-21 21-16,-1-21 16,22 0 15,0 0-16,22 21 1</inkml:trace>
  <inkml:trace contextRef="#ctx0" brushRef="#br0" timeOffset="36997.44">2625 6096 0,'-22'0'0,"1"21"0,42-21 47,1 0-32,-1 0-15,0 0 0,0 0 16,-21-21-16,0 0 16,0 0 15,-21 21-31,0 0 16,21 21-1,-21-21-15,21 21 0,-22-21 16,1 21-16,0-21 15,21 21-15,0 1 16,-21-22-16,0 0 31</inkml:trace>
  <inkml:trace contextRef="#ctx0" brushRef="#br0" timeOffset="78896.02">4805 5546 0,'21'-21'0,"-42"42"0,63-64 16,-42 22-16,21 0 0,-21 0 15,21 0-15,-21 0 0,0-1 16,0 1-16,0 0 0,0 0 15,0 0-15,22 0 16,-22-1-16,0 1 16,0 0-1,0 0 1,0 42 15,0 0-31,0 0 16,-22 1-16,22-1 0,-21 0 0,0 21 15,21-21-15,0 22 0,0-1 16,-21 22-16,21-22 0,-21 0 0,21 22 16,0-22-16,-21 22 0,21-22 0,0 21 15,0-20-15,0-1 0,0 0 16,0 1-16,21-1 0,0-21 16,0 22-16,0-22 0,22 0 0,-22 0 0,21-21 15,-21 21-15,22-21 16,-1 0-16,-21 0 0,21 0 0,1 0 15,-22 0-15,21 0 0,1 0 0,-1 0 16,0-21-16,1 0 0,-1 0 16,0-22-16,1 22 0,-1-21 0,0 0 15,1-1-15,-1 1 0,0 0 16,1-22-16,-22 22 0,21-22 0,-21 1 16,0 20-16,1-20 0,-1 21 0,0-1 15,-21 1-15,0 0 0,21-1 0,-21 22 16,21-21-16,-21 21 0,0-1 15,0 1-15,0 42 47,0 1-47,0-1 16,0 0-16,0 0 0,0 0 16,0 0-16,0 1 0,0-1 0,21 0 15</inkml:trace>
  <inkml:trace contextRef="#ctx0" brushRef="#br0" timeOffset="79280.31">6308 5694 0,'0'21'15,"0"0"1,0 0-1,0 1-15,0-1 0,0 0 16,0 0-16,0 21 0,0-20 0,0 20 16,0 0-16,0-21 0,0 22 0,0-1 15,-22 43-15,22-43 0,0 22 16,0-22-16,0 21 0,0-20 16,-21 20-16,21 1 0,0-1 0,-21-20 15,21 20-15,0-21 0,0 22 16,-21-22-16,21 22 0,-21-22 0,0 127 31,21-126-31,0-1 0,0-21 0,0 0 16,0 1-16,0-1 0,0 0 0,-22-42 47,1 0-47,21-22 0,-21 22 0,21-21 15,0-1-15,0 1 0</inkml:trace>
  <inkml:trace contextRef="#ctx0" brushRef="#br0" timeOffset="79600.21">6202 6033 0,'0'-43'0,"0"86"0,0-107 0,0 43 0,0-21 16,0-1-16,0 22 0,0 0 15,0 0-15,0 0 16,21 21-16,0-22 0,0 22 0,0 0 15,1 0-15,-1 0 0,21 0 0,-21 22 16,22-22-16,-22 21 0,0 0 16,21 0-16,-21 21 0,-21-20 15,0-1-15,0 21 0,0-21 0,0 0 16,0 22-16,-21-1 16,0-21-16,-21 0 0,21 1 0,-1-1 15,-20 0-15,21 0 0,0 0 0,-22-21 16,22 21-16,0-21 0,0 0 15,0 22-15,21-44 32,21 1-32,21 0 15</inkml:trace>
  <inkml:trace contextRef="#ctx0" brushRef="#br0" timeOffset="79965.03">7281 5694 0,'0'0'0,"21"-21"0,-21 0 16,0-1-16,0 1 0,0 0 16,0 0-16,0 0 15,-21 21-15,0 0 16,0 0-16,0 0 0,21 21 0,-21 0 15,-1 0-15,1 0 0,0 22 16,0-22-16,0 21 0,0 1 0,-1-1 16,1-21-16,0 21 0,21 1 15,-21-1-15,21 0 0,0-20 0,0-1 16,0 0-16,21 0 0,0 0 0,-21 0 16,21 1-16,1-22 0,-1 21 0,21-21 15,-21 0-15,22 0 0,-1 0 16,-21 0-16,21 0 0,-20 0 0,-1 0 15,21-21-15,0-1 0,-20 22 16,20-21-16,0 0 0,1 0 0,-22 0 0,21 21 16,0-21-16</inkml:trace>
  <inkml:trace contextRef="#ctx0" brushRef="#br0" timeOffset="80752.57">7980 5736 0,'0'-21'15,"0"42"-15,0-63 0,0 21 0,0 0 16,0-1-16,0 1 0,-21 21 15,21-21-15,-22 21 0,1 0 16,0 0-16,0 0 0,0 21 16,0 0-16,-1-21 0,1 22 0,0-1 15,0 0-15,0 0 0,0 21 16,-1-20-16,1-1 0,21 0 0,0 21 0,-21-21 16,21 1-16,0-1 0,0 0 15,0 0-15,0 0 0,0 0 16,21 1-16,0-22 0,1 21 15,-1-21-15,0 0 0,0 0 16,0 0-16,0 0 0,1 0 16,-1-21-16,0-1 0,0 22 0,-21-21 15,42-21-15,-20 21 0,-22-22 16,0 22-16,21 0 0,0 0 0,-21 0 0,21 0 16,-21-1-16,0 1 0,0 0 15,0 0 1,0 42 15,0 0-31,0 0 16,0 1-16,0-1 0,0 21 0,0-21 15,0 0-15,0 22 0,0-22 0,0 0 16,0 0-16,0 0 0,0 1 0,0-1 16,0 0-16,21 0 0,0-21 15,1 0-15,-1 0 0,0 0 16,0 0-16,0 0 0,0 0 15,1 0-15,-1-21 0,21 0 0,-21 21 16,0-21-16,128-170 16,-128 170-16,0-21 15,-21-1-15,21 22 0,0-21 16,-21 21-16,0-1 0,0 1 16,0 0-16,-21 21 15,0 0 1,21 21-16,-21 0 0,21 1 15,0-1-15,0 0 16,0 0-16,0 0 0,0 22 0,0-22 16,21 0-16,0 0 0,-21 0 0,21 0 15,0 1-15,1-1 0,-22 0 16,0 0-16,21 0 0,-21 0 0,21-21 16,-21 22-16,0-1 0,0 0 15,-21-21 1,0 0-16,-1 0 0,1 0 15,0 0-15,0 0 16,0 0-16,0 0 16,-1 0-16,1 0 15,21-21-15,0 0 16,0-1-16,0 1 0</inkml:trace>
  <inkml:trace contextRef="#ctx0" brushRef="#br0" timeOffset="81872.25">9207 4847 0,'0'-42'16,"0"84"-16,0-105 0,0 42 0,0-1 15,0 1-15,-21 21 16,21 21-1,-21 1-15,0-1 0,21 21 0,-21 0 16,21 1-16,-21-1 0,-1 0 0,22 1 16,0-1-16,-21 22 0,0-22 0,21 21 15,-21 1-15,21-22 0,0 22 0,-21-1 16,0 1-16,21-1 0,-22-20 0,22 20 16,0 22-16,0-43 0,0 0 0,0-20 15,0 20-15,0-21 0,0 0 16,0 0-16,0 1 0,0-1 15,22-21-15,-1 0 0,0 0 16,0 0-16,0 0 0,0 0 0,1 0 16,-1 0-16,21-21 0,-21 21 0,0-22 15,1 1-15,20 0 0,-21 0 0,0-21 16,0 20-16,1 1 0,-1-21 0,-21 21 16,0 0-16,21-1 0,-21 1 0,0 0 15,21 0-15,-21 0 0,0 42 31,0 0-31,-21-21 16,21 21-16,-21 0 0,21 1 0,0-1 16,0 0-16,0 21 0,0-21 0,0 1 15,0-1-15,0 0 0,0 0 0,0 0 16,0 0-16,21 1 0,0-22 16,-21 21-16,21-21 0,0 0 0,1 0 15,-1 0-15,0 0 0,0 0 0,43 0 16,-43 0-16,21 0 0,-21-21 0,22-1 15,-22 22-15,21-21 0,-21 0 0,0-21 16,1 21-16,-1-1 0,0 1 0,0-21 16,-21 21-16,21 0 0,-21-1 15,0 1-15,0 0 0,0 0 16,0 42 0,-21 0-1,21 0-15,0 1 0,-21-1 16,21 0-16,-21 21 0,21-21 0,-21 1 15,21-1-15,0 0 0,-22 21 0,22-21 16,-21 1-16,21-1 0,0 0 16,-21-21-16,21 21 15,0-42 17,0 0-32,0 0 15,21-22-15,-21 22 0,21 0 16,1 0-16,-1-22 0,0 22 15,85-106 1,-85 106-16,42-21 0,-20 42 0,-22 0 16,0 0-16,21 0 0,-20 0 0,-1 0 15,0 0-15,0 0 0,0 21 0,0 0 16,1 0-16,-22 0 0,0 22 0,21-22 16,-21 0-16,21 0 0,-21 22 15,0-1-15,0-21 0,0 0 16,0 0-16,0 1 0,0-1 0,-21 0 15,0 0-15,-1 0 32,44-42-1,-22 0-31,21 21 0</inkml:trace>
  <inkml:trace contextRef="#ctx0" brushRef="#br0" timeOffset="82595.91">11134 5821 0,'21'-21'0,"-42"42"0,42-63 0,-21 20 0,0 1 16,0 0-16,0 0 0,0 0 0,0 0 15,0-1-15,0 1 0,-21 0 16,-1 21-16,1 0 15,0 0-15,0 0 0,0 0 0,0 0 16,-1 0-16,1 21 0,-21 0 0,21-21 16,-22 43-16,22-22 0,0 0 0,-21 0 15,-1 43-15,22-43 0,0 0 16,0 0-16,21 0 0,0 1 0,0-1 16,0 0-16,0 0 0,0 0 0,0 0 15,21-21-15,0 22 0,0-22 16,1 0-16,-1 21 0,0-21 15,21 0-15,-21 0 0,1 0 0,-1 0 16,0-21-16,0 21 0,0-22 0,0 1 16,1 0-16,-1 0 0,0 21 15,-21-21-15,21-22 0,0 22 0,-21 0 16,0 0-16,21 21 16,-21-21-16,22 21 0,-22 21 31,0 0-31,0 0 15,0 22-15,0-22 0,0 0 16,0 21-16,0-21 0,0 22 16,0-22-16,-22 21 0,22 1 0,-21-1 15,0 0-15,21 1 0,-21-1 0,0 0 16,-22 64-16,22-64 0,0 22 0,0-22 16,-21 22-16,-1-22 0,22 22 0,0-22 15,0 21-15,0-20 0,-1 20 0,1-20 16,0-1-16,21 0 0,-21 1 0,0-1 15,0 0-15,21-21 0,-43 43 0,43-43 16,-21 0-16,21 0 0,-21 1 16,0-1-16,0 0 0,-1-21 15,-20 0-15,21 0 16,0 0-16,0-21 0,-1 0 16,1-1-16,0 1 0,0 21 0,0-21 15,0 0-15,-1 0 0,-20 0 16,21-1-16,-21 22 0,20-21 0,1 0 0,0 21 15,0-21-15,0 0 0,0 0 0,21-1 16,0 1-16,0 0 0,0-21 0,0-22 16,0 43-16</inkml:trace>
  <inkml:trace contextRef="#ctx0" brushRef="#br0" timeOffset="82974.33">10160 5271 0,'0'0'0,"-21"0"0,0 0 15,-1 0-15,22 21 0,-21-21 16,21 21-16,21-21 31,1 0-31,-1 0 0,0 0 16,0 0-16,0 0 0,0 0 16,-21-21-1,-21 21 1,0 0-1,0 0-15,0 0 16,0 0-16,-22 0 16,22 0-16,0 0 0</inkml:trace>
  <inkml:trace contextRef="#ctx0" brushRef="#br0" timeOffset="83241.33">9038 5482 0,'21'0'32,"0"0"-32,1 0 15,-1 0-15,0 0 0,0 0 16,0 0-16,0 0 0,1 0 0,-1 0 15,0 0-15,0 0 16,-21-21 0,-21 21-1,0-21-15,0 21 0</inkml:trace>
  <inkml:trace contextRef="#ctx0" brushRef="#br0" timeOffset="105441.75">12594 2117 0,'0'-21'0,"0"42"0,21-42 16,-21-1-16,0 1 15,0 0 1,0 0-1,0 42 64,0 0-79,0 0 15,0 1-15,0-1 16,0 0-16,0 0 0,0 0 0,0 0 15,0 1-15,0 20 0,0-21 0,0 0 16,0 0-16,0 22 0,0-22 0,0 0 16,0 21-16,0-20 0,21-1 0,-21 0 15,0 21-15,0-21 0,0 1 0,0-1 16,0 0-16,22 0 0,-22 0 16,0 0-1,21-21-15,0 0 0,0 0 16,0 0-16,22 0 15,-22 0-15,0-21 0,21 21 0,43-42 16,-22 42-16,1-21 0,-1-22 16,1 22-16,21-21 0,-1 21 0,1-22 15,0 22-15,-1-21 0,22 0 0,-21 20 16,21 1-16,-22-21 0,1 21 0,0 0 16,-22-1-16,1 1 0,-22 0 0,21 21 15,-41-21-15,20 21 0,-21-21 16,21 0-16,-20 21 0,-22-22 15,21 22-15,-42 0 63,-1 0-47,22 22-16,-21-22 0,0 0 15,0 0-15,21 21 0,-21-21 0,0 0 16</inkml:trace>
  <inkml:trace contextRef="#ctx0" brushRef="#br0" timeOffset="106536.74">18013 4001 0,'0'0'0,"0"-22"0,0 1 16,0 0-16,0 42 62,0 0-46,0 1-16,21-1 0,-21 0 0,0 21 15,0-21-15,21 22 0,-21-1 0,0 0 16,0-20-16,0 20 0,0-21 0,0 21 16,0-20-16,0 20 0,0-21 15,-21 21-15,21-20 0,-21-1 0,21 0 0,0 0 16,0 0-16,0 0 0,0 1 15,0-1 1,21-21 0,0 0-16,0 0 0,22 0 0,-1 0 15,0 0-15,1 0 0,20-21 0,1 21 16,-1-22-16,1 1 0,20 21 0,1-21 16,-22 0-16,22 0 0,-21 21 0,20-21 15,43-22-15,-63 43 0,-1-21 0,-20 21 16,-1-21-16,21 21 0,-20-21 0,20 21 15,-42 0-15,1 0 16,-1 0-16,-21-21 0,21 21 16,-21 21 15,0 0-15,-21-21-16,0 21 0,-1-21 15,1 0-15,-21 21 0,21 0 0,-22 1 16</inkml:trace>
  <inkml:trace contextRef="#ctx0" brushRef="#br0" timeOffset="107404.13">11705 6350 0,'0'0'16,"0"-21"-16,0 0 0,0 0 15,21 21-15,-21-22 16,0 44 15,0-1-15,0 0-16,0 0 0,0 21 0,0-20 15,0 20-15,0-21 0,-21 21 0,0-20 16,21 20-16,0-21 0,0 0 0,-21 22 16,21-22-16,0 0 0,0 0 15,0 0-15,21 0 16,0-21-16,0 0 0,0 0 0,1 0 16,20 0-16,0 0 0,1 0 15,-1 0-15,21 0 0,-20-21 0,20 21 0,1-21 16,-1 21-16,1-21 0,-1 0 0,1 0 15,63-22-15,-21 1 16,-43 21-16,-21 0 0,22-1 0,-22 1 0,1 0 16,-1 0-16,0 21 0,-21-21 15,1 0-15,20 21 0,-21 0 0,-21-22 16,21 22-16,-42 0 16,0 0-1,0 22-15,0-1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0T03:16:37.4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10795 1651 0,'0'-21'16,"0"0"0,0 0-16,-21-1 46,21 44 17,0-1-63,-21-21 0,21 21 16,0 0-16,0 0 0,-22 0 15,22 1-15,0-1 16,0 0-16,0 0 0,0 0 0,0 0 15,0 1-15,0-1 0,0 0 0,0 0 16,0 0-16,0 0 16,0 1-16,0-1 0,0 0 0,0 21 15,0-21-15,0 1 0,0-1 0,0 0 16,0 21-16,0-21 0,0 1 16,0-1-16,0 0 0,0 21 0,0-21 15,0 1-15,0-1 0,0 21 0,0-21 16,0 0-16,0 22 0,0-22 15,0 0-15,0 0 0,0 0 0,0 22 16,0-22-16,-21 0 0,21 0 0,0 0 16,0 1-16,0-1 0,0 0 15,0 0-15,0 0 0,0 0 16,0 1-16,0-1 0,0 0 16,0 0-16,0 0 15,0 0-15,0 1 0,0-1 16,0 0-16,0 0 0,0 0 0,0 0 15,0 1-15,0-1 0,0 0 16,0 0-16,0 0 16,0 0-16,0 1 0,0-1 0,0 0 15,0 0-15,0 0 0,0 0 0,0 22 16,0-22-16,0 0 0,0 0 16,0 0-16,0 22 0,0-22 0,0 0 15,0 0-15,0 0 0,0 1 16,0-1-16,0 0 0,21 0 0,-21 0 15,0 0-15,0 1 0,0-1 16,0 0-16,0 0 0,0 0 0,22 0 16,-22 1-16,0-1 15,0 0-15,0-42 47,0 0-47,0-1 0,0 1 16,0 0-16,0-21 0</inkml:trace>
  <inkml:trace contextRef="#ctx0" brushRef="#br0" timeOffset="1392.14">10880 1778 0,'0'-21'15,"0"0"-15,-22 21 16,22-21-16,0-1 16,0 1 15,0 0 0,22 21-15,-1 0-1,0 0-15,0 0 0,0 0 16,0 0-16,1 0 0,-1 0 0,0 0 16,0 0-16,0 0 0,22 0 15,-22 0-15,0 0 0,21 0 0,-21 0 16,1 0-16,20 0 0,-21 0 16,21 0-16,-20 0 0,-1 21 15,21-21-15,-21 0 0,0 0 0,22 0 16,-22 0-16,0 0 0,21 0 0,1 0 15,-22 21-15,21-21 0,-21 0 16,22 0-16,-1 0 0,0 0 0,-20 0 16,20 0-16,0 0 0,-21 0 15,22 0-15,-22 0 0,21 0 0,1 0 16,-22 0-16,21 0 0,0 0 0,1 0 16,-1 0-16,0 0 0,-20 0 15,20 0-15,0 0 0,1 0 16,-22 0-16,21 0 0,0 0 0,-20 0 15,-1 0-15,21 0 0,-21 0 16,22 0-16,-22 0 0,21 0 0,-21 0 16,22 0-16,-22 0 0,21 0 15,-21 0-15,22 0 0,-1 0 0,0 0 16,1 0-16,-1 0 0,0 0 0,1 0 16,-1 0-16,0 0 0,1 0 15,-22 0-15,21 0 0,0 0 0,-20 0 16,20 0-16,-21 0 0,21 0 0,-20 0 15,-1 0-15,21 0 0,0 0 16,1 0-16,-22 0 0,21 0 16,1 0-16,-1 0 0,21 0 0,-20 0 15,-1 0-15,0 0 0,1 0 16,20 0-16,-20 0 0,-1 0 0,0 0 16,1 0-16,-22-21 0,21 21 0,0 0 15,1 0-15,-1 0 0,0 0 16,1 0-16,-1 0 0,0 0 0,1 0 15,-1 0-15,0 0 0,22 0 16,-22 0-16,1 0 0,20 0 0,-21 0 16,22 0-16,-22 0 0,22 0 0,-22 0 15,0 0-15,1 0 16,20 0-16,-20 0 0,-1 0 0,0-21 16,1 21-16,-22 0 0,21 0 0,-21 0 15,22 0-15,-22 0 0,21 0 16,-21 0-16,0 0 0,1 0 0,-1 0 15,0-21-15,21 21 0,-21 0 16,1 0-16,-1 0 0,0 0 0,0 0 16,0 0-16,0 0 0,1 0 0,-1 0 15,-42 0 32,-1 0-31,1 0-16,0 0 15,0 0-15</inkml:trace>
  <inkml:trace contextRef="#ctx0" brushRef="#br0" timeOffset="2482.02">16277 1651 0,'0'0'0,"21"0"16,-21-21-1,0 42 32,0 0-47,0 0 0,0 1 16,0-1-16,0 0 15,0 0-15,0 0 0,0 0 16,0 1-16,0-1 0,0 0 0,0 0 16,0 0-16,0 0 0,0 1 15,0-1-15,0 0 0,0 0 0,0 0 16,0 0-16,0 1 0,0-1 0,0 0 15,0 21-15,0-21 0,0 1 16,0-1-16,0 0 0,-21 21 16,21-21-16,0 1 0,0 20 0,0-21 15,0 21-15,0-20 0,0 20 16,0-21-16,0 21 0,0-20 0,0-1 16,0 21-16,0-21 0,0 0 0,0 1 15,0 20-15,0-21 0,0 0 16,-21 0-16,21 1 0,0-1 0,0 0 15,0 0-15,0 0 0,0 0 0,0 1 16,0-1-16,0 0 16,0 0-16,0 0 0,0 0 0,-21 1 15,21-1-15,0 0 16,0 0-16,-21 0 0,21 0 0,0 1 16,0-1-16,-22 0 15,22 0-15,0 0 0,-21 0 0,21 1 16,0-1-16,0 0 0,0 0 15,0 0-15,0 0 16,0 1-16,0-1 0,0 0 16,0 0-16,0 0 15,0 0-15,0 1 16,-21-1-16,21 0 16,-21 0-16,21 0 15,0 0 1,0 1-1,0-44 48,0 1-63,0 0 16,0 0-16,0 0 15</inkml:trace>
  <inkml:trace contextRef="#ctx0" brushRef="#br0" timeOffset="4336.35">10943 4064 0,'0'0'0,"-21"0"0,0 0 16,0 0-16,-1 0 16,1 0-16,42 0 109,1 0-93,-1 0-16,0-21 15,0 21-15,0-21 16,0 21-16,1 0 0,-1 0 0,21 0 15,-21 0-15,0-21 0,22 21 0,-22 0 16,21 0-16,1 0 0,20 0 16,-21 0-16,-20 0 0,20 0 15,0 0-15,-21 0 0,22 0 0,-1 0 16,0 0-16,1 0 0,-22 0 16,21 0-16,1 0 0,-1 0 15,0 0-15,1 0 0,-1 0 0,0 0 0,1 0 16,-1 0-16,0 0 15,1 0-15,-22 0 0,21 0 0,0 0 16,1 0-16,-22 0 0,21 0 0,1 0 16,-22 0-16,21 0 0,0 0 15,-20 0-15,20 0 0,43 0 16,-43 0-16,0 0 0,1 0 16,20 0-16,-21 0 0,1 0 0,-1 0 15,22 0-15,-22 0 0,0 0 0,22 0 16,-22 0-16,0 0 0,1 0 0,-1 0 15,0 0-15,1 0 0,-1 0 16,-21 0-16,22 0 0,-1 0 16,-21 0-16,21 0 0,1 0 0,-22 0 15,21 0-15,1 0 0,-1 0 16,-21 0-16,21 0 0,1 0 0,-1 0 16,-21 0-16,22 0 0,-1 0 0,0 0 15,-21 0-15,22 0 0,-1 0 16,-21 0-16,22 0 0,-1 0 0,-21 0 15,21 0-15,1 0 0,-22 0 0,21 0 16,-21 0-16,22 0 0,-22 0 16,21 0-16,-21 0 0,22 0 0,-22 0 15,21 0-15,-21 0 0,22 0 0,-22 0 16,21 0-16,1 0 16,-22 0-16,21 0 0,0 0 0,-20 0 15,20 0-15,-21 0 0,21 0 0,-20 0 16,-1 0-16,21 0 0,-21 0 15,0 0-15,1 0 0,-1 0 0,21 0 16,-21 0-16,0 0 0,1 0 0,-1 0 16,21 0-16,-21 0 0,0 0 15,1 0-15,-1 0 0,0 0 0,0 0 16,0 0-16,0 0 16,1-22-16,-1 22 15,0 0 1,0 0-16,0-21 15,0 21 1,1 0 0,-1 0-16,0 0 15,0 0-15,0 0 32,0 0-32,1 0 0,-1 0 15,0 0-15,0 0 16,0 0-1,0 0 1,1 0-16,-1 0 31,0 0-15,0 0 31,0 0 0,-21-21 0,0 0-32,0 0 1,0 0-16,21 21 15,-21-22-15,0 1 0,0 0 16,0 0 15,-21 21 1</inkml:trace>
  <inkml:trace contextRef="#ctx0" brushRef="#br0" timeOffset="5954.3">11938 2074 0,'0'0'0,"0"-21"16,0 0-16,0 0 31,0 42 16,-21-21-47,0 21 0,-1 0 0,1 22 16,21-22-16,-21 0 0,0 21 15,0 1-15,0-22 0,-1 21 0,1 1 16,0-1-16,0 21 0,0-20 16,0-1-16,-1 0 0,22 1 15,-21-1-15,0 0 0,0-20 0,0 20 16,21-21-16,0 0 0,-21 0 0,21 1 16,0-1-16,-22 0 0,22-42 46,22 0-46,-1-1 16,-21-20-16,21 21 0,-21 0 16,21-22-16,0 1 0,0 0 0,1-1 15,-1 1-15,0-21 0,0 20 16,0 1-16,0 0 0,1-1 16,-1 1-16,0 0 0,0-1 0,-21 22 15,21 0-15,0-21 0,-21 20 0,22 22 16,-22-21-16,21 21 15,-21 21 1,0 1 0,0-1-16,21 21 0,-21-21 0,0 22 15,0-1-15,0-21 0,0 21 0,0 22 16,0-22-16,0 1 0,0-1 16,0 0-16,0 1 0,0-22 0,0 21 15,0-21-15,0 22 0,0-22 16,0 0-16,21 0 0,-21 0 0,0 0 15,0 1-15,21-22 16,0 0 0,-21-22-1,0 1-15,0 0 16,0 0-16,0 0 0</inkml:trace>
  <inkml:trace contextRef="#ctx0" brushRef="#br0" timeOffset="6170.7">11620 2625 0,'0'0'0,"22"0"47,-1 0-47,0 0 0,0 0 15,21 0-15,-20 0 0,20-21 16,-21 21-16,21-22 0,-20 22 0,20 0 15,-21 0-15,21-21 0,-20 21 0,-1 0 16,0-21-16,21 21 0,-21 0 16,1-21-16</inkml:trace>
  <inkml:trace contextRef="#ctx0" brushRef="#br0" timeOffset="6752.62">12531 2307 0,'-22'0'16,"22"21"-1,-21-21-15,21 22 16,0-1-16,0 0 0,0 21 0,0-21 16,0 1-16,-21-1 0,21 21 15,0-21-15,0 22 0,0-22 16,0 0-16,0 21 0,0-21 0,-21 1 15,21-1-15,-21 0 0,21 0 16,0 0-16,0 0 16,0-42 15,0 0-15,0 0-16,0 0 0,0 0 15,0-1-15,0-20 0,0 21 0,0 0 16,0 0-16,0-22 0,21 22 15,0 0-15,0 0 0,-21-22 0,21 22 16,1 0-16,-1 0 0,0 0 16,0 21-16,0-21 0,0 21 15,1 0-15,-1 0 0,0 0 16,0 0-16,0 21 0,-21 0 0,21 0 16,-21 0-16,22 0 0,-22 1 15,0-1-15,0 0 0,0 0 0,0 21 16,0-20-16,0-1 0,0 0 0,0 0 15,0 0-15,0 0 0,0 1 16,0-1-16,0 0 0,0 0 0,0 0 16,0 0-1,0-42 32,0 0-31,0 0-16</inkml:trace>
  <inkml:trace contextRef="#ctx0" brushRef="#br0" timeOffset="7024.34">13081 2413 0,'0'0'0,"0"21"46,0 0-46,0 1 0,0-1 16,0 0-16,0 0 0,0 0 16,0 0-16,0 1 0,-21-1 0,21 0 15,0 0-15,-21 0 0,21 0 0,0 1 16,0-1-16,0 0 0,0 0 31,0-42-15,0 0-1,0 0 1,0-1-16</inkml:trace>
  <inkml:trace contextRef="#ctx0" brushRef="#br0" timeOffset="7364.71">13060 2180 0,'0'0'0,"-21"0"0,-1 0 0,22 21 16,0 1 0,0-1-1,22-21 1,-1 0-16,0 0 16,0 0-1,-21-21-15,0-1 16,0 1-1,-21 21 1,0 0 0,21 21-1,-21-21-15,-1 22 16,22-1-16</inkml:trace>
  <inkml:trace contextRef="#ctx0" brushRef="#br0" timeOffset="8324.43">13462 2455 0,'0'22'32,"-21"-22"-32,21 21 0,0 0 15,-21 0-15,21 0 0,0 0 16,-22 1-16,22-1 0,0 0 16,0 0-16,0 0 0,0 0 0,0 1 15,0-1-15,-21 0 0,21 0 0,0 0 16,0 0-16,0-42 62,0 0-62,0 0 0,0 0 16,0 0-16,0-1 0,0 1 0,0-21 16,0 21-16,21 0 0,1-22 15,-22 22-15,21-21 0,0 21 16,-21-1-16,21-20 0,0 21 0,0 0 15,1 21-15,-1-21 0,0 21 16,0 0-16,0 0 0,0 0 16,1 0-16,-1 0 0,0 21 15,0 0-15,-21 21 0,21-21 16,-21 1-16,21 20 0,-21-21 0,0 0 16,0 22-16,0-22 0,0 0 0,0 0 15,0 0-15,0 0 0,0 1 16,0-1-16,0 0 0,0 0 0,0 0 15,0-42 32,0 0-31,0 0-16,0 0 0,0-1 0,0-20 16,0 21-16,0 0 0,0-22 15,22 22-15,-22-21 0,21 21 0,0-22 16,0 22-16,0 0 0,0 0 0,1 0 15,-1 0-15,21 21 0,-21 0 16,0 0-16,1 0 0,-1 0 0,0 0 16,0 0-16,0 0 0,0 21 0,-21 0 15,22 21-15,-22-21 0,21 1 16,-21-1-16,0 21 0,0-21 16,0 0-16,0 1 0,0-1 0,0 0 15,0 0-15,0 0 0,0 0 0,0 1 16,0-1-16,0 0 15,0-42 32,21 0-31,-21-1-16</inkml:trace>
  <inkml:trace contextRef="#ctx0" brushRef="#br0" timeOffset="9061.46">14859 2455 0,'21'0'0,"-42"0"0,42-21 16,-21 0-16,0 0 16,0 0-16,0 0 15,-21 21-15,0-22 0,0 22 16,-1 0-16,1 0 15,0 0-15,0 0 0,0 0 16,0 0-16,-1 0 0,1 22 0,0-1 16,0-21-16,0 42 0,0-21 15,-1 0-15,1 1 0,0 20 0,21-21 16,-21 21-16,0-20 0,21 20 16,-21-21-16,21 0 0,0 22 0,0-22 15,0 0-15,0 0 0,0 0 16,0 0-16,21 1 0,0-22 15,0 0-15,0 0 0,0 0 16,1 0-16,-1 0 0,21 0 16,-21 0-16,0-22 0,1 22 0,-1-21 15,0 0-15,0 0 0,-21 0 0,21 0 16,-21-22-16,21 22 0,1-21 16,-1 21-16,-21-22 0,0 22 0,0-21 15,21 21-15,-21-1 0,0-20 16,0 21-16,0 0 0,0 42 31,0 0-15,0 0-16,0 0 0,0 1 0,0 20 15,0-21-15,0 0 0,0 22 16,0-22-16,0 21 0,0-21 0,0 22 16,0-22-16,0 0 0,0 0 0,0 0 15,0 0-15,0 1 16,21-1-16,0-21 15,0 0-15,1 0 0,-1 0 16,0 0-16,0-21 16,0 21-16,0-22 0,1 1 15,-1 0-15,21 0 0</inkml:trace>
  <inkml:trace contextRef="#ctx0" brushRef="#br0" timeOffset="9424.32">15452 2201 0,'0'-42'0,"0"84"0,0-105 0,0 42 16,0 0-16,0-1 0,0 1 16,0 0-16,0 0 0,0 42 47,0 0-32,-22 22-15,1-22 0,21 21 0,-21-21 16,0 22-16,21-1 0,-21 0 15,21 1-15,-21-1 0,21 0 0,-22 1 16,22-1-16,0 0 0,0-21 0,0 22 16,0-22-16,0 21 0,0-21 15,0 1-15,0-1 0,0 0 0,22 0 16,-1 0-16,0-21 0,0 0 0,-21 21 16,21-21-16,0 0 0,1 0 0,-1 0 15,0 0-15,0 0 16,0 0-16,0 0 0,1-21 0,-22 0 15,21 21-15,-21-21 0,21 21 0,0-21 16,-21 0-16,0-1 16,0 1-16,21 21 0</inkml:trace>
  <inkml:trace contextRef="#ctx0" brushRef="#br0" timeOffset="12061.4">2857 6879 0,'0'-21'0,"0"0"31,0 0-16,0 0-15,0-1 16,0 1-16,0 0 16,0 0-16,0 0 15,0 0 1,0-1-16,-21 44 47,21-1-32,0 0-15,0 0 0,-21 21 0,21-20 16,0-1-16,0 21 0,-21-21 16,21 22-16,-21-1 0,21-21 0,-21 21 15,21 22-15,-22-22 0,22 1 16,0 20-16,-21-21 0,21 1 0,-21 20 16,21-20-16,-21-1 0,21 21 15,0-20-15,0-1 0,-21 0 16,21 1-16,-21-1 0,21 22 0,-22-22 15,22 0-15,0 1 0,0 20 16,-21-21-16,21 1 0,0 20 0,-21-20 16,21-1-16,0 0 0,0 1 15,0-1-15,0-21 0,-21 21 0,21-20 16,-21 20-16,21-21 0,-21 0 16,21 0-16,0 1 0,0-1 0,-22 0 15,1 0-15,21 0 16,-21-21-1,21-21 1,0 0 0,0 0-16,0-22 15,0 22-15,0 0 0</inkml:trace>
  <inkml:trace contextRef="#ctx0" brushRef="#br0" timeOffset="13495.23">2773 6519 0,'0'-21'15,"21"21"32,0 0-31,0 0 15,0 0-15,1 0-1,-1 0-15,0 0 16,0 0-16,0 0 16,0 0-16,22 0 0,-22 0 15,0 0-15,21 0 0,-20-21 16,20 21-16,0 0 0,1 0 16,20 0-16,-21 0 0,22-21 15,-1 21-15,-20 0 0,20 0 0,1-21 16,-1 21-16,1 0 0,-1 0 15,-20 0-15,84-21 0,-64 21 16,1 0-16,-1 0 0,1 0 16,-1-22-16,1 22 0,20 0 0,-20 0 15,-1 0-15,1 0 0,-1 0 16,1 0-16,-1 0 0,1 0 0,-1 0 16,1 0-16,20-21 0,-20 21 0,21 0 15,-1 0-15,1 0 16,0 0-16,-1-21 0,1 21 0,0 0 15,-1 0-15,1-21 0,-22 21 0,1 0 16,-1 0-16,1 0 0,-22 0 16,22 0-16,-1 0 0,-20 0 0,20-21 15,-21 21-15,22 0 0,-1 0 16,-20 0-16,-1 0 0,22 0 0,-22 0 16,21 0-16,-20 0 0,-1-21 0,0 21 15,1 0-15,-1 0 0,-21 0 16,22 0-16,-22 0 0,0 0 0,0 0 15,0 0 1,0 0 0,-21 21 46,0 0-62,0 0 16,0 21-16,0-20 0,-21-1 15,21 21-15,-21 0 0,21-20 0,0 20 16,0 0-16,0 1 0,-21-1 16,21-21-16,0 21 0,0 1 0,0-1 15,0 0-15,0 1 0,0-1 16,0-21-16,0 22 0,0-1 0,-21 0 16,21 1-16,0 20 0,0-21 15,0 1-15,0-1 0,0 0 0,0 1 16,0-1-16,0 22 0,0-22 0,0 0 15,-21-21-15,21 22 0,0-1 16,0 0-16,0-20 0,-22 20 0,22 0 16,0-21-16,0 22 0,0-1 0,0-21 15,0 22-15,0-1 0,-21-21 16,21 21-16,0-20 0,-21-1 0,21 21 16,0-21-16,0 0 0,0 1 0,0-1 15,-21 0-15,21 0 0,-21 0 16,21 0-16,-21-21 0,21 22 15,0-1-15,0 0 0,-22-21 16,22 21-16,0 0 16,-21-21-16,0 0 31,0 0-15,21-21-16,-21 0 0,0 21 0,-1-21 15,1 0-15,0-1 0,0 1 0,-21 0 16</inkml:trace>
  <inkml:trace contextRef="#ctx0" brushRef="#br0" timeOffset="14364.62">2836 8678 0,'0'0'0,"-21"0"16,0 0-16,0 0 15,0-21-15,-1 21 16,1 0-16,0 0 16,0 0-16,0 0 15,0 0-15,-1 0 31,44 0 1,-1 0-17,0 0-15,21 0 0,-21 0 0,1 0 16,20 0-16,0 0 0,1 0 16,-22-21-16,21 21 0,0 0 0,1 0 15,20 0-15,-20 0 0,-1 0 0,21 0 16,1 0-16,-1 0 0,1 0 15,-1 0-15,22 0 0,0 0 0,-1 0 16,-20 0-16,21 0 0,-1 0 16,1 0-16,21 0 0,-22 0 15,1 0-15,21 0 0,-21 0 0,-1 0 16,1 0-16,-22 0 0,22 0 0,-21 0 16,-1 0-16,1 0 0,-1 0 0,1 0 15,-1 0-15,1-21 0,-22 21 16,21 0-16,1 0 0,21 0 0,-22 0 15,1 0-15,20 0 0,-20-21 0,-1 21 16,22 0-16,-22 0 0,1 0 16,-1 0-16,1 0 0,-22 0 15,22-21-15,-22 21 0,22 0 0,-22 0 0,0 0 16,1 0-16,-1 0 0,-21-22 16,21 22-16,-20 0 0,-1 0 15,0 0-15,0 0 0,0 0 0,0 0 16,-21-21-16,22 21 0,-1 0 15,-21-21 64,0 0-64,0 0-15,0 0 16</inkml:trace>
  <inkml:trace contextRef="#ctx0" brushRef="#br0" timeOffset="15280.06">10202 6075 0,'0'0'16,"0"-21"-16,21 21 0,1 0 0,-22-21 16,21 21-1,-21-22-15,0 44 47,-21-1-47,21 0 0,0 0 0,0 0 16,0 22-16,0-1 15,0 0-15,-22 1 0,22 20 0,0-21 0,0 22 16,-21-1-16,21 1 0,0-1 16,0-20-16,0 20 0,0 1 0,0-1 15,0 1-15,0-1 0,0 1 16,0-1-16,0 1 0,0-1 0,0 1 16,0-1-16,0 1 0,0-22 0,0 22 15,21-1-15,-21-21 0,0 22 16,0-1-16,0-20 0,0 20 0,0-20 15,0-1-15,0 0 0,-21 1 0,21-1 16,-21 0-16,21-21 0,0 1 0,0 20 16,0-21-16,0 0 0,0 0 15,0-42 32,0 0-31,0 0-16,0 0 0,0 0 0,0-22 15,0 22-15,0-21 0,0-1 16,21 1-16,-21 0 0</inkml:trace>
  <inkml:trace contextRef="#ctx0" brushRef="#br0" timeOffset="16205.6">10393 6223 0,'0'-21'0,"-21"0"15,42 21 32,0 0-31,0 0-16,0 0 0,0 0 15,22 0-15,-22 0 0,21 0 16,1 0-16,-1 0 0,0 0 0,22 0 16,-1 0-16,1 0 0,20 0 0,1 0 15,0 0-15,-1 0 0,-20 21 16,21-21-16,-1 0 0,-20 0 0,20 0 15,-20 0-15,21 0 0,-1 0 0,-20 0 16,20 0-16,-20 0 0,21 0 16,-22 0-16,1 0 0,20 0 0,-20 0 15,-1 0-15,22 0 0,0 0 16,-1 0-16,1 0 0,21 0 16,0 0-16,-1 0 0,-20 0 0,21 0 15,-21 0-15,-1 0 0,1 0 0,0 0 16,-1-21-16,1 21 0,0 0 0,-22 0 15,22 0-15,-1 0 0,1 0 16,0 0-16,-22 0 0,22 0 0,0-21 16,-1 21-16,-20 0 0,20 0 0,1 0 15,0 0-15,-22 0 0,22 0 16,-22 0-16,1 0 0,-22 0 0,1 0 16,-1 0-16,0 0 0,1-22 0,-22 22 15,0 0-15,0 0 0,0 0 16,0 0-1,-21 22 32,0-1-47,0 0 0,0 0 16,0 0-16,0 0 0,0 1 0,0-1 16,0 21-16,0 0 0,0 1 0,0-1 15,0 0-15,-21 22 0,21-22 16,-21 22-16,21-22 0,0 22 0,0-22 15,0 0-15,0 22 0,0-1 0,0 1 16,0-22-16,0 22 0,0-1 16,21 1-16,0-1 0,1 1 15,-1-22-15,-21 21 0,21 1 0,-21-22 16,21 1-16,-21 20 0,0-21 0,0 1 16,0-1-16,0 0 0,0 1 0,0-1 15,-21 0-15,0-20 0,21 20 0,0-21 16,-21 0-16,-1 0 0,22 1 15,0-1-15,-21-21 0,21 21 0,0-42 47,0 0-47,-21 21 0,0-22 16,0 1-16,0 21 0</inkml:trace>
  <inkml:trace contextRef="#ctx0" brushRef="#br0" timeOffset="17104.45">11112 8382 0,'-21'0'0,"42"0"0,-63 0 0,-21 0 16,41 0-16,1 0 0,-42 0 15,42 0-15,-1 0 0,-20 0 16,21 21-16,0-21 0,0 0 16,-22 0-16,22 0 0,0 0 0,-21 0 15,20 0-15,1 0 0,-21 21 0,21-21 16,0 0-16,-1 0 0,1 0 0,0 0 16,0 22-16,0-22 0,0 0 15,-1 21-15,1-21 16,42 0 31,1 0-47,-1 0 0,21 0 15,-21 0-15,22 0 0,-1 0 16,0 0-16,22 0 0,-1 0 0,1-21 16,-1 21-16,1 0 0,20 0 0,1 0 15,-21 0-15,20-22 0,1 22 16,-22 0-16,22 0 0,0 0 0,-22 0 15,22 0-15,21 0 0,-22 0 0,22 0 16,-21 0-16,21 0 0,0 0 0,-1 0 16,1 0-16,21 0 0,-21 0 0,21 0 15,0 0-15,-21 0 0,21 0 16,-21 0-16,21 0 0,-21 0 0,-1 22 16,1-22-16,0 0 0,0 0 0,-21 0 15,20 21-15,-20-21 0,0 0 16,-1 0-16,-20 0 0,21 0 0,-22 0 15,1 0-15,-22 0 0,21 0 16,-20 0-16,-1 0 0,0-21 0,1 21 16,-1 0-16,0 0 0,1-22 0,-22 22 15,21 0-15,1 0 0,-1 0 0,-21-21 16,21 21-16,1 0 0,-22 0 0,21 0 16,-21 0-16,1-21 0,20 21 0,-21 0 15,0 0-15,0 0 16,1-21-16,-1 21 15,-21-21 64,-21 21-79,21-21 0,0-1 15,-22 1-15</inkml:trace>
  <inkml:trace contextRef="#ctx0" brushRef="#br0" timeOffset="18024.49">18055 5906 0,'0'0'0,"0"-22"16,-21 22 0,21 22-1,0-1 1,-21 0-16,21 0 0,0 0 0,-21 0 16,21 22-16,0-22 0,0 21 15,0-21-15,0 22 0,0-1 0,0 22 16,0-22-16,0 21 0,0 1 0,0-1 15,0 1-15,0-1 0,0 1 16,0-1-16,0 1 0,0-22 0,0 22 16,0-1-16,0 1 0,0-1 0,0 1 15,0-1-15,-22 1 0,22-22 0,-21 22 16,21-1-16,-21-21 0,21 22 0,0-22 16,0 1-16,-21-1 0,21 0 15,0 1-15,0-22 0,-21 21 16,21 0-16,0 1 0,0-22 0,0 21 15,0-21-15,0 22 0,0-22 0,0 21 16,0-21-16,0 1 0,0-1 0,0 0 16,0 0-16,0-42 47,0 0-47,0 0 0,0-1 0,0 1 15,0 0-15,0 0 0,0 0 0,0-22 16,0 22-16,0-21 0,0 0 0,0 20 15,0-20-15,0-21 16,0 20-16</inkml:trace>
  <inkml:trace contextRef="#ctx0" brushRef="#br0" timeOffset="19035.58">18055 6160 0,'0'0'0,"0"-22"15,-21 1-15,0 0 16,21 0-16,-21 21 16,21-21-16,21 21 62,0 0-46,0 0-16,0 0 0,22 0 0,-22 0 15,21 0-15,0 0 0,22 0 0,-1 0 16,1 0-16,21 0 0,-22 0 16,22 0-16,-1 0 0,1 0 0,0 0 15,-1 0-15,1 0 0,21 0 0,0 0 16,0 0-16,-1 0 15,1 0-15,0 0 0,0 0 0,0 0 16,0 0-16,21 0 0,-22 0 0,1 0 16,21 0-16,-21 0 0,0 0 15,0 0-15,0 0 0,-1 21 0,1-21 16,0 0-16,0 0 0,0 21 0,0-21 16,-1 0-16,-20 21 0,21 0 15,-21-21-15,-1 0 0,1 22 0,0-22 16,-1 0-16,1 21 0,0-21 0,-1 0 15,1 21-15,0-21 0,-22 0 16,22 0-16,-22 0 0,1 0 16,-1 0-16,-20 21 0,-1-21 0,0 0 15,1 0-15,-1 0 0,-21 0 16,0 0-16,22 0 0,-22 0 0,0 0 16,0 0-16,0 0 0,0 0 15,1 0 1,-1 0-16,-21 21 15,0 0 1,0 1 0,0-1-16,0 0 15,0 0-15,0 0 0,0 0 0,0 1 16,0 20-16,-21-21 0,-1 21 16,1 1-16,21-22 0,-21 21 15,0 1-15,0-1 0,21 0 0,-21 1 16,21-1-16,-22 0 0,22 1 0,-21-1 15,21 0-15,0 1 0,0 20 16,0-21-16,0 22 0,0-22 0,0 22 16,0-22-16,0 22 0,0-22 0,0 21 15,0-20-15,0-1 0,0 22 16,0-22-16,0 0 0,0 1 0,0-1 16,0 21-16,0-20 0,0-1 15,0 0-15,0 1 0,0-1 0,0 0 16,0 1-16,0-1 0,0 0 15,0 1-15,0-1 0,0-21 0,0 22 16,0-22-16,-21 0 0,21 21 0,0-21 16,0 1-16,0-1 0,0 0 0,0 0 15,0 0-15,0 0 0,0 1 16,-21-22-16,21 21 0,-21-21 16,0 0-1,-1 0 1,1 0-16,0 0 0,0 0 0,0-21 15,-22-1-15,22 22 16,-21-21-16,0 0 0,-22 0 0</inkml:trace>
  <inkml:trace contextRef="#ctx0" brushRef="#br0" timeOffset="19986.21">17611 8488 0,'0'0'0,"-22"-21"0,22 0 16,0-1 15,22 22-15,-1 0-16,0 0 15,0 0-15,0 0 0,0 0 16,1 0-16,-1-21 0,0 21 16,0 0-16,21 0 0,-20 0 0,20 0 15,0 0-15,1 0 0,-1 0 0,21 0 16,-20 0-16,20 0 0,1 0 0,20 0 15,-20 0-15,21 0 0,-1 0 16,1 0-16,0 0 0,-1 0 0,1 0 16,21 0-16,-22 0 0,22 0 15,0 0-15,0 0 0,-21 0 0,20 0 16,1 0-16,-21 0 0,0 0 0,20 0 16,-20 0-16,21 0 0,-21 0 0,-1 0 15,22 0-15,-21 0 0,21 0 16,-22 21-16,1-21 0,0 0 0,-1 0 15,-20 0-15,20 0 0,-20 22 0,21-22 16,-22 0-16,22 0 0,-22 0 0,1 0 16,-1 0-16,1 0 0,-1 21 0,1-21 15,-22 0-15,22 0 16,-1 0-16,-21 0 0,1 0 0,-1 0 16,22 0-16,-22 0 0,0 0 0,1 0 15,-1 0-15,0 0 0,1 0 0,20 0 16,-21 0-16,1 0 0,-22 0 0,21 0 15,1 0-15,-22 0 0,21 0 16,-21 0-16,0 0 0,1 0 0,-1 0 16,0 0-16,0 0 0,0 0 0,0 0 15,1 0-15,-1 0 0,0 0 0,0 0 16,0 0-16,0 0 16,1 0-16,-1 0 0,0 0 0,0 0 15,0 0-15,0 0 0,1 0 16,-1 0-1,-42 0 48,-1 0-63,1 0 16,0 0-16,0 0 0,0-21 0,-22 21 15,22-22-15,-21 1 0</inkml:trace>
  <inkml:trace contextRef="#ctx0" brushRef="#br0" timeOffset="24464.14">3958 6731 0,'0'-21'16,"21"21"-16,-21-21 15,0 0 1,0-1-1,-21 22 32,0 0-47,0 0 16,0 0-16,-1 0 0,1 0 0,0 0 16,0 0-16,0 22 0,0-22 0,-22 21 15,22-21-15,0 21 0,0-21 16,0 21-16,-1 0 0,1 0 0,0-21 15,0 22-15,0-1 0,0 21 16,-1-21-16,22 0 0,-21 1 0,21-1 16,0 21-16,0-21 0,0 0 15,0 22-15,0-22 0,0 21 0,0-21 16,0 22-16,21-22 0,1 0 16,-1 0-16,0 22 0,0-22 0,0-21 15,0 21-15,22 0 0,-22 0 16,0-21-16,21 0 0,-20 21 15,-1-21-15,0 0 0,0 0 0,21 0 16,-20 0-16,-1 0 0,0 0 0,0-21 16,0 21-16,0-21 0,-21 0 15,22 21-15,-1-21 0,0 0 0,0-1 16,-21 1-16,21 0 0,0 0 16,1 0-16</inkml:trace>
  <inkml:trace contextRef="#ctx0" brushRef="#br0" timeOffset="24972.69">4424 6900 0,'0'-21'16,"-21"21"0,-1 0-16,1 0 15,0 0-15,0 0 16,0 21-16,21 1 0,-21-22 0,-1 21 15,22 0-15,0 0 0,0 0 16,-21 0-16,21 1 0,-21-1 0,21 0 16,0 0-16,0 0 0,0 22 15,0-22-15,0 0 0,0 0 0,0 0 16,0 0-16,21 1 16,0-1-16,1-21 0,-1 0 15,0 0-15,0 0 0,0 0 0,0 0 16,1 0-16,-1 0 0,0 0 0,0 0 15,21-21-15,-20-1 0,-1 1 16,0 0-16,0 0 0,0 0 0,-21 0 16,21-1-16,-21-20 0,22 21 15,-22 0-15,0 0 0,0-22 0,0 22 16,0 0-16,-22 0 0,1 0 0,0-1 16,0 1-16,0 21 0,0-21 15,-1 21-15,1 0 0,-21 0 16,21 0-16,0 0 0,-1 0 0,-20 0 15,21 0-15,0 21 0,0-21 16,-1 21-16,1 1 0,21-1 16,0 0-16,0 0 15,0 0-15,21-21 16,1 0-16,-1 0 16,0 0-16,0 0 0</inkml:trace>
  <inkml:trace contextRef="#ctx0" brushRef="#br0" timeOffset="25940.31">5038 6858 0,'0'0'0,"-22"0"31,22 21 1,0 0-32,0 1 15,0-1-15,0 0 0,0 0 16,0 0-16,0 0 0,-21-21 16,21 22-16,0-1 0,-21 0 0,21 0 15,0 0-15,0 0 0,0 1 16,0-1-16,0 0 0,0 0 15,21-21 17,0 0-17,-21-21-15,22 0 0,-22 0 16,21 21-16,0-22 0,-21 1 16,0 0-16,21 0 0,0 0 0,-21 0 15,21-1-15,1 22 16,-22-21-16,21 21 15,0 0 1,-21 21 15,0 1-31,0-1 0,0 0 16,21 0-16,-21 0 16,0 0-16,0 1 0,0-1 15,0 0-15,21 0 0,0 0 16,-21 0-16,0 1 15,22-22-15,-1 0 16,0 0-16,0 0 0,0 0 16,0 0-16,1 0 15,-1 0-15,-21-22 0,21 22 16,-21-21-16,21 0 0,-21 0 0,21 0 16,0 0-16,-21-1 15,22 1-15,-22 0 0,21 0 0,-21 0 16,0 0-16,0-1 0,0 1 15,0 0-15,21 0 0,-21 0 0,0 0 16,0-1-16,0 1 16,-21 21-16,0 0 15,-1 0 1,1 0 0,0 0-16,21 21 15,21-21 16,0 0-31,1 0 16,-1 0-16,0 0 16,0 0-16,0 0 15,0 0-15,-21-21 16,22 21-16,-22-21 16,21 21-16,-21-21 15,0 42 48,-21-21-48,-1 0-15</inkml:trace>
  <inkml:trace contextRef="#ctx0" brushRef="#br0" timeOffset="30267.64">12171 6519 0,'0'-21'16,"0"0"-1,0 0 1,0 0 0,0 0-16,0 42 47,0 0-47,-21 0 15,21 0-15,-22 22 0,22-22 16,0 0-16,0 21 0,-21-21 15,21 22-15,-21-22 0,21 21 0,-21 1 16,21-22-16,-21 21 0,21-21 0,0 22 16,-21-22-16,21 0 0,-22 0 15,22 21-15,-21-20 0,21-1 0,0 0 16,0 0-16,-21-21 0,21 21 16,-21 0-16,21 1 0,0-1 15,-21-21-15,0 0 16,21-21-1,0-1 1,0 1-16,0 0 0,0 0 16,0 0-16,0 0 0,0-1 15,0 1-15,0 0 0,21 0 16,0 0-16,0 0 0,0 21 31,0 0-31,1 0 16,-1 0-1,0 21-15,-21 0 0,0 0 16,21 0-16,-21 0 0,21-21 16,-21 22-16,21-1 0,-21 0 15,22 0-15,-1 0 0,0-21 16,0 21-16,0-21 16,0 0-16,1 0 15,-1 0-15,0 0 0,0 0 16,0-21-16,0 21 0,1-21 0,-1 0 15,0 0-15,-21 0 0,21 21 16,-21-22-16,0 1 16,21 0-16,-21 0 0,21 0 0,-21 0 15,0-1 1,0 1-16,0 42 31,0 1-31,0-1 16,0 0-16,0 0 15,0 0-15,0 0 0,0 1 16,0-1-16,0 0 0,0 0 16,0 0-1,0-42 32,0 0-31,0 0-16,0 0 15,0-1-15</inkml:trace>
  <inkml:trace contextRef="#ctx0" brushRef="#br0" timeOffset="30553.14">12636 6752 0,'-21'-21'16,"21"0"0,-21 21-1,0 0 48,21 21-32,0 0-15</inkml:trace>
  <inkml:trace contextRef="#ctx0" brushRef="#br0" timeOffset="31592.16">12996 6879 0,'21'0'0,"-21"-21"16,0 0-1,-21 21 16,0 0-31,0 0 0,0 0 16,0 21-16,-1-21 0,22 21 16,-21 0-16,0 1 0,0-1 15,21 0-15,-21 0 0,21 0 16,0 0-16,-21 1 0,21-1 0,-22 0 16,22 0-16,0 0 0,0 0 15,0 1-15,22-22 16,-1 0-16,0 0 0,0 0 15,0 0-15,0 0 0,1 0 0,-1 0 16,0 0-16,0 0 0,0-22 0,0 22 16,1-21-16,-1 21 0,-21-21 0,21 0 15,-21 0-15,0 0 16,0-1-16,0 1 0,0 0 16,0 0-16,0 0 0,-21 0 15,0 21-15,21-22 0,-22 22 16,22-21-16,-21 21 15,21-21 1,21 21 0,1-21-16,-1 21 15,0 0-15,0-21 16,0 21-16,0 0 0,1 0 0,-1 0 16,0 0-16,0 0 0,0 0 0,0 0 15,1 0-15,-1 0 0,0 0 16,0 0-16,0 0 0,0 21 0,1 0 15,-22 0-15,0 0 0,0 1 16,0-1-16,0 0 0,0 0 16,0 0-16,0 0 15,0 1-15,0-1 16,0 0-16,0 0 0,0 0 16,0 0-1,0 1 1,-22-22-1,22-22 1,0 1-16,0 0 16,0 0-16,0 0 15,0 0-15,0-1 0,22 1 16,-1 0-16,-21 0 0,0 0 16,21 0-16,0 21 0,0-22 0,0 1 15,1 0-15,-1 21 0,0-21 16,0 21-16,0 0 0,0-21 15,1 21-15,-1 0 0,21 0 0,-21 0 16,0 0-16,1 0 0,-1 0 0,0 0 16,0 0-16,-21 21 0,21 0 0,-21 0 15,0 0-15,0 1 16,0-1-16,0 0 0,0 0 0,0 0 16,0 0-16,0 1 0,-21-1 0,21 0 15,0 0-15,-21 0 0,21 0 16,-21 1-16,21-1 15,-21-21 17,-1 0-32,1 0 31,0 0-15</inkml:trace>
  <inkml:trace contextRef="#ctx0" brushRef="#br0" timeOffset="36907.97">19579 6816 0,'21'-21'15,"0"21"1,-21-22-16,22 1 16,-1 0-16,-21 0 15,0 0-15,0 0 16,0-1-16,-21 22 0,-1 0 16,22-21-16,-42 21 0,21 0 15,0 0-15,0 0 0,-22 0 0,22 0 16,-21 21-16,-1 1 0,1-22 0,21 21 15,-21 21-15,-1-21 0,22 0 16,-21 22-16,21-22 0,-1 0 0,1 21 16,0-20-16,21-1 0,-21 0 15,21 0-15,0 0 0,0 0 0,0 1 16,21-22-16,0 21 0,22-21 0,-22 0 16,0 0-16,21 0 0,-21 0 0,22 0 15,-22 0-15,21 0 0,-21 0 0,22-21 16,-22-1-16,21 1 0,-21 21 15,1-21-15,-1 0 0,21-21 0,-21 20 16,0 1-16,-21-21 0,22 21 0,-1-22 16,0 1-16,0 0 0,-21-1 0,0 1 15,21 0-15,-21-1 16,21 1-16,-21 0 0,22-1 0,-22 22 16,0-21-16,0 21 0,0 0 15,0-1-15,0 44 16,-22-1-1,22 0-15,-21 0 0,0 21 0,21 1 16,0-1-16,0 0 0,0 1 0,-21-1 16,21 0-16,0-20 0,0 20 0,0 0 15,0-21-15,0 1 0,0 20 16,0-21-16,0 0 0,0 0 16,21 1-16,0-22 15,0 21-15,1-21 0,-1 0 0,0 0 16,0 0-16,0 0 15,-21-21-15,21-1 0,1 22 16,-22-21-16,21 21 0,-21-21 0</inkml:trace>
  <inkml:trace contextRef="#ctx0" brushRef="#br0" timeOffset="37324.32">20045 6752 0,'0'21'0,"0"1"16,21-22 0,0 0-1,0 0-15,0 0 0,1 0 16,-1 0-16,0-22 16,0 22-16,0-21 0,-21 0 15,21 0-15,-21 0 16,22 0-16,-22-1 0,0 1 15,-22 0-15,1 21 16,0 0-16,0 0 0,0 0 16,0 0-16,-1 21 0,1 0 15,0 1-15,-21-22 0,21 21 0,-1 21 16,1-21-16,21 0 0,-21 1 16,21-1-16,-21 0 0,21 0 0,0 0 15,0 0-15,0 1 0,0-1 16,21 0-16,0-21 0,0 0 15,-21 21-15,22-21 0,-1 0 0,0 0 16,0 0-16,0 0 0,0 0 0,1 0 16,-1 0-16,0 0 0,0 0 0,0 0 15,0 0-15,1-21 0,20 0 16,-21 21-16</inkml:trace>
  <inkml:trace contextRef="#ctx0" brushRef="#br0" timeOffset="39085.01">20659 6689 0,'0'-21'16,"0"42"-16,0-64 0,-22 43 15,1 0-15,0 0 16,0 0-16,0 0 0,0 22 16,21-1-16,-22-21 0,1 21 15,0 0-15,0 0 0,21 0 0,-21 1 16,21-1-16,-21 0 0,21 0 15,-22 0-15,22 0 0,0 1 0,0-1 16,0 0-16,0 0 16,22-21-1,-1 0-15,0 0 0,0 0 16,0 0-16,0 0 0,1-21 16,-22 0-16,21 21 0,0-21 0,-21-1 15,21 22-15,-21-21 0,0 0 16,21 0-16,-21 0 0,21 21 15,-21-21-15,0-1 16,0 1 0,0 0 15,22 21 328,-1 0-171,-21-21-141,21 0-16,-21 0 0,0-1 344,0 44-187,0-1-173,0 0-15,0 0 16,0 0-16,0 0 0,0 1 16,0-1-16,0 0 15,0 0-15,21-21 0,0 21 16,-21 0-16,21-21 0,1 22 15,-1-22-15,0 0 16,0 0-16,0 0 16,0 0-16,1 0 15,-1 0-15,-21-22 16,21 1-16,-21 0 0</inkml:trace>
  <inkml:trace contextRef="#ctx0" brushRef="#br0" timeOffset="39487.31">20997 6646 0,'0'0'0,"0"-21"0,0 0 16,0 42 46,21-21-62,-21 21 0,22 1 0,-1-1 16,-21 0-16,0 0 16,0 0-16,0 0 0,21 1 15,-21-1-15,0 0 0,0 0 16,0 0-16,0 0 31,0-42 16,0 0-47,0 0 0,21 0 16,-21 0-16,0-1 0,21 1 15,-21 0-15,21 0 0,1-21 0,-1 20 16,0 1-16,0-21 0,0 21 16,0 0-16,1-1 0,20 1 0,-21 0 15,0 0-15,0 0 0,1 0 0</inkml:trace>
  <inkml:trace contextRef="#ctx0" brushRef="#br0" timeOffset="53256.55">5821 6181 0,'0'21'0,"0"0"78,-21-21-46,21 21-17,-22-21-15,1 0 32,0 0-32,21 21 15,-21-21 1,0 0-16,0 0 15,21 22-15,-22-22 16,1 0 0,42 0 62,1 0-63,-1 0-15,0 0 16,0 0-16,-21-22 0,21 22 16,0 0-16,1 0 15,-1 0-15,0-21 0,0 21 16,0 0-16,0 0 0,-21-21 16,22 21-16,-1 0 15,0 0-15,-21-21 16,21 21-16,0 0 0,-21-21 15,21 21-15,1 0 16,-1 0-16,-21-21 0,21 21 0,0 0 16,0-22-16,0 22 0,1 0 15,-1-21 1,0 21-16,-21-21 0,21 21 0,0 0 16,0-21-16,1 21 15,-1 0-15,-21-21 0,21 21 16,0 0-16,0 0 0,-21-21 0,21 21 15,1 0-15,-1-22 0,0 22 16,0 0-16,0-21 0,0 21 0,1-21 16,-1 21-16,0-21 0,0 21 15,0 0-15,0-21 0,1 21 16,-1-21-16,0 21 0,0 0 16,0-22-16,0 22 15,1-21-15,-1 21 0,0 0 16,-21-21-16,21 21 0,0-21 0,0 21 15,1 0-15,-1-21 0,0 0 16,0 21-16,0 0 0,-21-22 0,21 22 16,1 0-16,-22-21 0,21 21 0,-21-21 15,21 0-15,0 21 16,0 0-16,-21-21 0,21 21 0,1-21 16,-1 21-16,-21-22 0,21 22 15,0-21-15,0 0 16,0 21-16,1-21 0,-1 0 15,0 21-15,0-21 16,0 21-16,-21-22 16,21 22-16,1 0 0,-1-21 15,0 21-15,-21-21 0,21 0 16,0 21-16,0 0 0,1-21 16,-1 21-16,0-21 15,0 21-15,0-22 0,0 22 16,1-21-16,-1 21 15,0 0-15,-21-21 0,21 21 0,0 0 16,0-21-16,1 21 16,-1 0-16,0-21 15,0 21-15,0-21 0,0 21 0,1 0 16,-1-22-16,0 22 16,0-21-16,0 0 0,0 21 15,1 0-15,-22-21 0,21 21 0,0-21 16,0 0-16,0 21 15,0-22-15,1 22 0,-1 0 16,-21-21-16,21 21 0,0-21 16,0 0-16,0 21 15,1-21-15,-1 21 0,0-21 16,0 21-16,0-22 0,0 22 16,-21-21-16,22 21 0,-1-21 0,0 21 15,-21-21-15,21 21 0,0 0 16,-21-21-16,21 21 0,1 0 15,-1-21-15,0-1 16,0 22 0,-21-21-16,21 21 15,0-21-15,-21 0 16,22 21-16,-1 0 0,-21-21 16,21 21-16,0-21 15,0 21-15,0 0 16,-21-22-16,22 22 0,-1 0 15,0 0-15,-21-21 0,21 21 0,0 0 16,0 0-16,1-21 0,-1 21 16,0 0-16,-21-21 0,21 21 15,0 0 1,0-21-16,1 21 16,-22-21-1,21 21-15,-21-22 0,21 22 16,0 0-16,0-21 0,0 21 15,1 0-15,-1-21 16,0 21-16,0 0 0,0-21 16,0 21-16,1 0 15,-22-21 1,21 21-16,0 0 16,-21-21-16,21 21 15,0 0 1,-21-22-16,21 22 15,1 0-15,-22-21 16,21 21-16,0 0 16,0 0-1,-21-21-15,21 21 16,0 0-16,1 0 16,-1-21-1,0 21-15,0 0 31,0 0-31,-21-21 16,21 21-16,1 0 16,-22-21-1,21 21-15,0 0 32,0-22-1,0 22 16,0 0-32,-21-21 1,22 21 15,-1 0-31,-21-21 16,21 21-16,-21-21 15,21 21 1,0 0-16,0-21 0,1 21 16,-1-21-16,0 21 15,0 0 1,-21-22-16,21 22 0,0-21 16,1 21-1,-22-21 1,21 21-16,0 0 15,-21-21-15,21 21 16,0 0-16,-21-21 16,21 21-1,1-21-15,-1 21 16,0-22 0,0 22-1,0-21-15,0 21 16,-21-21-1,22 21-15,-1 0 16,-21-21-16,21 21 0,0-21 16,0 0-1,0 21 1,-21-22-16,22 1 16,-1 21-16,-21-21 15,21 21-15,0 0 16,0-21-16,0 21 15,-21-21-15,22 21 0,-1 0 16,-21-21 0,21 21-16,0 0 0,0 0 15,-21-22 1,21 22-16,1-21 31,-1 21-15,-21-21-1,21 21 1,0-21 0,-42 21 77,0 0-93,0 0 0,-1 0 16,1 0-16,0 0 0,0 0 16,0 0-16,0 0 0,-22 0 15,22 0-15,0 0 0,0 0 0,0 0 16,-1 21-16,1-21 0,0 0 0,0 0 16,0 0-16,0 0 0,-1 0 15,1 0-15,0 0 0,0 0 16,0 0-16,0 0 15,-1 0 1,1 0-16,0 0 16,0 0-1,42 0 63,0 0-78,0 0 16,1 0-16,-1 0 0,21 0 16,-21 0-16,0 0 0,22 0 0,-22 0 15,0 0-15,21 0 0,-20 0 0,-1 0 16,0 0-16,0 0 0,0 0 16,0 0-16,1 0 0,-1 0 0,0 0 15,0 0-15,0 0 0,0 0 16,1-21-16,-1 21 0,0 0 15,0 0-15,0-21 16,0 21-16,1 0 16,-1 0-16,0 0 15,-21 21 48,-21-21-63,21 21 15,-21 0-15,-1 0 0,1-21 16,21 22-16,-21-1 0,0 0 0,0 0 16,21 21-16,-21-20 0,-1-1 15,1 0-15,21 21 0,-21-21 0,0 1 16,21-1-16,-21 21 0,21-21 0,0 0 16,-21 1-16,-1-1 15,22 0-15,-21 0 0,21 0 0,0 0 16,-21 1-16,0-1 0,21 0 0,-21 0 15,21 0-15,0 0 16,-21-21-16,21 22 0,-22-22 16,22 21-16,22-42 47,-1 21-32,-21-22-15,21 1 0,0 0 16,0 0-16,0 0 0,-21-22 15,22 22-15,-1-21 0,-21 21 16,21-22-16,0 1 0,0 0 16,0 21-16,1-22 0,-1 22 0,-21-21 15,21 21-15,0-1 0,0 1 0,-21 0 16,21 0-16,-21 0 0,22 0 16,-22-1-16,21 22 15,-21-21-15,0 0 0,0 42 125,0 0-125,0 1 16,0-1-1</inkml:trace>
  <inkml:trace contextRef="#ctx0" brushRef="#br0" timeOffset="54448.15">13081 4276 0,'0'0'0,"0"-21"0,0-1 16,0 1-1,0 0-15,0 0 16,0 0-16,0 0 0,0-1 15,21 22 1,-21-21-16,21 21 16,-21 21 15,0 1-15,0-1-16,-21 0 0,21 0 15,-21 0-15,21 0 0,-21 1 16,21-1-16,0 21 0,0-21 0,0 22 0,0-22 15,0 0-15,0 21 16,0 1-16,0-22 0,0 21 0,0 0 16,0 1-16,0-1 0,-21 0 0,21 1 15,0-1-15,0 0 0,-22 1 16,22-1-16,0 0 0,0 1 0,-21-1 16,21 0-16,-21-20 0,21 20 0,-21 0 15,21-21-15,0 22 0,0-22 0,-21 0 16,21 21-16,0-20 0,0-1 15,0 0-15,-21 0 0,21 21 0,0-20 16,0-1-16,0 0 0,0 0 0,0 21 16,-22-20-16,22-1 0,0 0 0,-21 0 15,21 0-15,0 0 0,0 22 16,-21-22-16,21 0 0,-21 0 16,21 0-16,-21-21 0,21 22 0,0-1 15,0 0-15,0 0 0,0 0 16,0 0-16,0 1 15,-21-1-15,21 0 0,0 0 16,0 0-16,0 0 16,-22 1-16,22-1 15,-21-21 1,21 21-16,0 0 16,0 0-16,0 0 15,0-42 48,0 0-63,0 0 0,0 0 15,0 0-15,0-1 0,0-20 0,0 0 16,0-1-16</inkml:trace>
  <inkml:trace contextRef="#ctx0" brushRef="#br0" timeOffset="55417.7">13166 4043 0,'0'0'0,"-22"0"16,1 0 0,0 0-1,0 21-15,21 0 16,-21-21-16,0 21 0,-1 1 0,22-1 16,-21 0-16,0 0 0,0 21 0,0-20 15,0-1-15,-1 0 16,22 0-16,-21 21 0,0-20 0,0-1 15,21 0-15,0 0 0,-21 0 0,21 0 16,-21-21-16,21 22 0,-22-1 16,22 0-16,-21-21 15,21 21-15,0-42 47,0 0-31,21 0-1,-21-1-15,22 22 16,-1-21-16,-21 0 0,21 21 0,0-21 16,-21 0-16,21 0 0,0 21 15,1-22-15,-1 1 0,0 0 0,-21 0 16,21 0-16,0 0 0,0-1 16,1 1-16,-1 0 0,0 0 0,0 0 15,-21 0-15,21 21 0,-21-22 0,0 1 16,21 21-16,1-21 0,-1 0 15,-21 0 1,21 21-16,0-21 16,0 21 15,0 0-15,-21 21-16,22 0 0,-1 0 15,-21 0-15,21 0 0,0 1 0,-21-1 16,21 0-16,0 0 0,-21 21 15,22-20-15,-1-1 0,-21 0 0,21 21 16,0-21-16,-21 1 0,0-1 0,21 0 16,0 0-16,-21 0 0,0 0 15,0 1-15,22-1 0,-22 0 0,21-21 16,-21 21-16,0 0 0,0 0 16,0 1 15,0-44 0,0 1-15</inkml:trace>
  <inkml:trace contextRef="#ctx0" brushRef="#br0" timeOffset="56640.14">15960 3831 0,'0'0'16,"21"0"30,0 0-14,0 0-32,-21 21 15,21-21-15,0 22 0,1-22 16,-22 21-16,21-21 0,0 21 16,0-21-16,0 21 0,0 0 0,1-21 15,-1 21-15,0 1 0,21-1 16,-21 0-16,22 0 0,-22 0 15,21 0-15,1 1 0,-22-1 0,21 0 0,0 0 16,-20 0-16,20 0 16,-21 1-16,21-1 0,-20 0 0,20 0 15,-21 0-15,0 0 0,22 1 0,-22-22 16,0 21-16,21 0 0,-21 0 16,1 0-16,20 0 0,-21 1 0,0-1 15,22-21-15,-22 21 0,0 0 0,21 0 16,-21 0-16,1 1 0,20-22 0,-21 21 15,0 0-15,22 0 0,-22 0 16,0 0-16,21 1 0,-21-1 0,22 0 16,-22 0-16,21 0 0,-21 0 15,22 1-15,-22-1 0,0 0 16,0 21-16,22-21 0,-22 1 0,0-1 16,0 0-16,0 0 0,0 0 0,1 0 15,-1-21-15,0 22 0,0-1 16,-21 0-16,21 0 0,0 0 0,1-21 15,-1 21-15,0 1 0,0-1 0,0-21 16,0 21-16,1 0 0,-1-21 0,0 21 16,0 0-16,0 1 0,0-1 15,1 0-15,-1-21 0,0 21 16,0 0-16,0 0 0,0 1 0,1-22 16,-1 21-16,0 0 0,0 0 0,0 0 15,0-21-15,1 21 0,-1 1 16,0-1-16,0 0 0,0-21 15,-21 21-15,21 0 0,1 0 0,-1-21 16,0 22-16,0-1 0,0 0 16,0 0-16,-21 0 15,22-21-15,-1 21 0,-21 1 16,21-1-16,0-21 16,-21 21-16,21-21 0,-21 21 0,21 0 15,1-21-15,-22 21 16,21-21-16,0 22 0,0-1 0,0 0 15,0-21-15,-21 21 16,22 0-16,-1-21 16,-21 21-16,21-21 15,-21-21 32,0 0-47,0 0 16,0 0-16,-21 21 0,21-43 15,-21 22-15,21 0 0</inkml:trace>
  <inkml:trace contextRef="#ctx0" brushRef="#br0" timeOffset="58097.71">16552 3789 0,'0'0'16,"21"0"-16,1 0 0,-1 0 15,0 0 1,-42 0 46,0 0-62,-1 0 0,1 0 16,0 0-16,0 0 0,0 0 16,0 0-16,-1 0 0,-20 0 0,21 0 15,-21 0-15,20 0 0,-20 0 0,21 0 16,-21 0-16,20 0 0,-20 0 16,21 0-16,-21 0 0,20 0 0,1 0 15,-21 0-15,21 0 0,0 0 0,-1 0 16,1 0-16,0 0 15,0 0 17,21 21-32,0 0 31,0 0-31,21-21 0,-21 22 16,21-1-16,0-21 0,1 21 0,-1 0 15,-21 0-15,21 0 16,0 1-16,-21-1 0,0 0 0,21 0 15,-21 21-15,21-20 0,1-1 0,-22 0 16,0 0-16,0 21 0,0-20 16,21-1-16,-21 0 0,21 0 0,-21 0 15,0 0-15,0 1 0,21-1 16,0 0-16,-21 0 0,0 0 16,21-21-16,1 21 15,-22-42 48,0 0-48,0 0-15,0 0 16,0 0-16,-22-1 0,22-20 16,0 21-16,-21 0 0,21-22 0,-21 1 15,0 21-15,0-21 0,21-1 0,-21 22 16,21-21-16,-22 21 15,22-22-15,-21 22 0,21 0 0,0 0 16,0 0-16,0-1 0,-21 1 0,21 0 16,0 0-16,0 0 15,21 21 95,0 0-79,1 0-31,-1 21 16</inkml:trace>
  <inkml:trace contextRef="#ctx0" brushRef="#br0" timeOffset="92494.54">19092 1693 0,'21'0'78,"-21"22"0</inkml:trace>
  <inkml:trace contextRef="#ctx0" brushRef="#br0" timeOffset="95827.77">2265 1270 0,'0'0'0,"0"-21"15,0 0 1,0 0 0,0-1-1,0 1 1,0 42 46,-21 1-46,21-1-16,0 0 16,0 0-16,0 0 0,0 0 0,0 1 15,0-1-15,0 21 0,0-21 16,0 0-16,0 22 0,0-1 0,0 0 16,0 1-16,0-1 0,0 0 15,-22 1-15,22-1 0,0 22 0,-21-22 16,21 0-16,0 22 0,0-22 15,-21 0-15,21 22 0,-21-22 0,21 22 16,0-22-16,0 0 16,-21 22-16,21-22 0,0 1 0,-21-1 15,21 21-15,0-20 0,0-1 16,0 0-16,0-20 0,0 20 0,0 0 16,0-21-16,0 22 0,-22-22 15,22 21-15,0-21 0,0 22 0,-21-22 16,21 0-16,0 21 0,0-20 0,0-1 15,0 0-15,0 21 0,-21-21 16,21 1-16,0-1 0,0 0 0,0 0 16,-21 0-16,21 0 0,0 1 15,0-1-15,0 0 0,0 0 16,0 0-16,0 0 16,0 1-16,0-1 0,0 0 15,0 0-15,0-42 63,0 0-63,0 0 0,0-1 0,0 1 15,21-21-15,-21 0 0,21-1 16,0-20-16</inkml:trace>
  <inkml:trace contextRef="#ctx0" brushRef="#br0" timeOffset="98445.52">2519 1143 0,'-21'0'0,"-1"0"16,22-21-16,-21 21 0,0 0 15,0 0-15,0 0 16,0 0-16,-1 0 31,44 0 32,-1 0-63,0 0 0,0 0 15,0 0-15,22 0 0,-1 0 16,-21 0-16,21 0 0,1 0 0,20 0 16,-20 0-16,-1 0 0,0 0 15,1 0-15,-1 0 0,-21 0 0,21 0 16,1 0-16,-1 0 0,22 0 16,-22 0-16,21 0 0,22 0 0,-21 0 15,20 0-15,1 0 0,21 0 16,-22 0-16,1 0 0,21-21 15,-21 21-15,-1 0 0,22 0 0,-21 0 16,21 0-16,-22 0 0,22-21 16,-21 21-16,-1 0 0,1 0 0,-21 0 15,20 0-15,-20-22 0,20 22 16,-20 0-16,21 0 0,-1 0 0,-20-21 16,20 21-16,1-21 0,0 21 15,-1 0-15,1 0 0,0 0 0,-1 0 16,-20-21-16,-1 21 0,22 0 0,-21 0 15,-1 0-15,22-21 16,-22 21-16,1 0 0,-1 0 0,1-21 16,-1 21-16,1 0 0,-1 0 15,1-22-15,-22 22 0,22 0 0,-22 0 16,21-21-16,-20 21 0,-1 0 16,0 0-16,1 0 0,-1 0 0,0 0 15,-20 0-15,20 0 0,0 0 16,-21 0-16,1 0 0,-1 0 0,0 0 15,0 0-15,0 0 0,0 0 16,-21 21 31,0 1-47,0-1 16,0 0-16,0 0 0,0 0 15,0 0-15,0 1 0,0-1 0,0 0 16,0 0-16,0 0 0,0 0 0,0 1 15,0 20-15,0-21 0,0 0 16,-21 22-16,21-22 0,0 0 0,0 21 16,-21-21-16,21 22 0,-21-1 15,21-21-15,-21 22 0,21-1 0,0 0 16,0 1-16,0-1 0,0 0 0,0 1 16,0-1-16,0 0 0,0 1 15,0-1-15,0 0 0,0 1 16,0-1-16,0 0 0,0 1 0,0-1 15,0 0-15,0 1 0,0-1 16,0 0-16,0 1 0,0-1 0,0 0 16,0 1-16,0-1 0,-21 0 0,21 1 15,-22-1-15,22 0 0,-21-21 0,21 22 16,0-1-16,-21 0 0,21-20 16,0 20-16,0 0 0,-21-21 0,21 22 15,0-1-15,0-21 0,0 22 0,0-1 16,0-21-16,0 21 0,0-20 15,0 20-15,0-21 0,0 21 0,0-20 16,0 20-16,0-21 0,0 0 16,0 0-16,0 1 0,0 20 0,0-21 15,-21 0-15,21 0 0,0 1 16,-21-22-16,21 21 0,0 0 0,0 0 16,0 0-16,-22 0 15,22 1 1,-21-22-16,21 21 15,-21-21 1,21 21-16,-21-21 0,0 0 16,0 0 15,21 21-31,-22-21 0,1 0 16,0 0-1,0 0-15,0 0 0,0 0 16,-1 0-16,1 0 0,0 0 15,0 0-15,0 0 0,0 0 0,-22 0 16,22 0-16,0 0 0,0 0 0,0 0 16,-22 0-16,22 0 0,0 0 0,-21 0 15,20 0-15,-20 0 0,21 0 16,-21 0-16,-1 0 0,1 0 0,0 0 16,-1 0-16,1 0 0,-22 0 15,22 0-15,0 0 0,-1 0 0,1 0 16,0 0-16,-1 0 0,1 0 0,0 0 15,-1 0-15,-20 0 0,-1 0 16,22 0-16,-21 0 0,20 0 0,-20 0 16,-1 0-16,1 0 0,20 0 0,-20 0 15,21 0-15,-22 0 0,22 0 0,-22 0 16,22 0-16,0 0 0,-22 0 16,22 0-16,-1 0 0,1 0 0,-21 0 15,20 0-15,1 0 0,-22 0 0,22 0 16,0 0-16,-22 0 0,22 0 15,-22 0-15,22 0 0,0 0 16,-1 0-16,-20-21 0,42 21 0,-22 0 16,1 0-16,0 0 0,-1 0 0,22 0 15,-21 0-15,21 0 0,-22 0 16,1 0-16,0-21 0,21 21 0,-22 0 16,1 0-16,0 0 0,-1 0 0,1 0 15,0 0-15,-1 0 0,1 0 16,0 0-16,-1 0 0,1-21 0,21 21 15,-22 0-15,22 0 0,-21 0 0,21 0 16,-22 0-16,22 0 0,0-22 16,0 22-16,0 0 0,0 0 0,-1 0 15,1 0-15,0 0 0,0-21 16,0 21-16,0 0 0,-1 0 16,1 0-16,0 0 0,0 0 0,21-21 15,-21 21-15,0 0 0,-1 0 0,1 0 16,0 0-16,0 0 15,0 0-15,0 0 0,-1 0 16,1 0-16,0 0 0,0 0 16,0 0-16,0 0 0,-1 0 15,1 0-15,0 0 0,0-21 16,0 21-16,0 0 16,-1 0-1,1 0-15,0 0 16,0 0-16,0 0 15,0 0-15,-1-21 0,1 21 16,0 0-16,0 0 16,0 0-16,0 0 15,-1 0-15,1 0 16,0 0 0,0 0-16,0 0 31,0 0-16,-1 0 17,1 0 46,21-21-47,0-1 94,0 1 31,0 0-156</inkml:trace>
  <inkml:trace contextRef="#ctx0" brushRef="#br0" timeOffset="98628.68">2095 3662 0,'-21'0'16</inkml:trace>
  <inkml:trace contextRef="#ctx0" brushRef="#br0" timeOffset="98799.99">2095 3704 0,'0'21'16,"-21"-21"-1</inkml:trace>
  <inkml:trace contextRef="#ctx0" brushRef="#br0" timeOffset="100300.75">2857 1757 0,'0'0'0,"0"-21"0,-21 21 0,21-21 16,0-1 0,0 1-16,0 0 15,-21 21-15,21 21 47,0 0-47,0 1 0,0 20 16,0-21-16,0 0 0,0 22 0,-21-1 15,21 0-15,0 1 0,-21-1 16,21 0-16,-21 1 0,21-1 16,0-21-16,0 21 0,-22 1 0,22-1 15,0-21-15,0 0 0,0 22 16,0-22-16,0 0 0,0 0 0,0 0 16,0-42 30,0 0-30,0 0-16,0 0 0,0 0 16,0-1-16,0-20 0,0 21 0</inkml:trace>
  <inkml:trace contextRef="#ctx0" brushRef="#br0" timeOffset="101004.78">2625 1905 0,'0'0'0,"-22"-42"16,22 21 0,0-1-16,0 1 0,0 0 15,0 0-15,22 0 16,-1 0-16,0 21 0,21-22 0,-21 1 16,22 0-16,-22 21 0,21-21 15,-21 21-15,22 0 0,-22 0 0,21 0 16,-21 0-16,1 0 0,20 21 15,-21 0-15,0-21 0,-21 21 0,21 22 16,-21-22-16,22 0 16,-22 21-16,0-20 0,0 20 0,0-21 15,0 21-15,0-20 0,0 20 0,0-21 16,0 0-16,0 22 0,0-22 16,0 0-16,0 0 0,0 0 0,0 0 15,0 1-15,0-1 0,0 0 16,0 0-1,0-42 17,0 0-32,0 0 15,0-1-15,0 1 0,0-21 16,0 21-16,0-22 0,0 22 16,0-21-16,0 0 0,21-1 0,0 1 15,0 0-15,-21-1 0,21 1 0,0 0 16,22 20-16,-22-20 0,0 21 15,21 0-15,-20 0 0,-1-1 0,21 1 16,-21 21-16,22 0 0,-22 0 16,21 0-16,-21 0 0,0 21 0,1 1 15,-1-1-15,0 0 0,0 0 16,-21 21-16,0 1 0,21-22 16,-21 21-16,0 1 0,0-1 0,0 0 15,0-21-15,0 22 0,0-1 16,0-21-16,0 22 0,0-22 0,0 0 15,0 0-15,0 0 0,-21 0 0,21 1 16,0-1-16,0 0 0,0 0 16,-21 0-16,21 0 15,-21-21 1,21-21 15,0 0-31,21 0 16,-21 0-16,21 0 0</inkml:trace>
  <inkml:trace contextRef="#ctx0" brushRef="#br0" timeOffset="102028.41">4360 1990 0,'0'0'15,"0"-21"-15,0-1 0,0 1 16,0 0-16,-21 0 0,21 0 15,-21 21-15,0-21 0,0 21 16,-1 0-16,1 0 16,0 0-16,0 0 0,0 0 0,0 21 15,-1 0-15,1 0 0,0 0 0,0 0 16,0 1-16,0 20 0,-1-21 16,22 21-16,-21-20 0,0-1 0,21 21 15,0-21-15,0 0 0,0 1 16,0-1-16,0 0 0,0 0 15,0 0-15,0 0 0,0 1 16,21-22 0,0 0-16,1 0 0,-1 0 15,0 0-15,0 0 0,0-22 16,0 1-16,1 0 0,-1 0 16,0 0-16,0-22 0,0 22 15,0 0-15,1 0 0,-22-21 16,21 20-16,0 1 0,0 0 0,-21 0 15,0 0-15,21 0 0,-21-1 0,21 1 16,-21 42 31,0 1-47,0-1 0,0 0 16,0 0-16,0 0 0,0 0 15,0 1-15,0-1 0,0 0 0,0 0 16,0 0-16,0 0 0,0 1 15,0-1-15,0 0 0,0 0 16,0 0-16,22-21 16,-1 0-16,0 0 0,-21 21 15,21-21-15,0 0 0,0 0 0,1 0 16,-1 0-16,0 0 0,0-21 16,0 21-16,0-21 0,1 21 0,-1-21 15,0 0-15,0 21 0,0-21 16,0-1-16,1 1 0,-1 0 0,0 0 15,0 0-15,0 0 0,0-1 16,-21 1-16,22 21 0,-22-21 16,21 21-16,-21-21 15,0 42 17,0 0-17,0 0-15,0 1 16,0-1-16,0 0 0,-21 0 0,21 0 15,0 0-15,0 1 0,0-1 16,0 0-16,0 0 16,0 0-16,0 0 15,21-21-15,0 0 16,0 0 0,0 0-16,0 0 15,1 0 1,-22-21-16,0 0 0,21 0 15,-21 0-15,21 0 16,-21-1-16,21 22 0</inkml:trace>
  <inkml:trace contextRef="#ctx0" brushRef="#br0" timeOffset="102412.89">5080 1715 0,'0'0'0,"-21"0"16,0 0-16,-1 0 16,22 21 15,0 0-15,22-21-16,-1 0 15,0 0-15,0 0 0,0 0 16,0-21-16,-21 0 15,0-1-15,0 1 16,0 0-16,0 0 16,0 0-16,-21 21 31,0 0-31,21 21 16,-21 0-16,21 0 15,0 0-15,0 1 16,0-1-16,0 0 0,0 0 15,21 0 1,0 0-16,0-21 16</inkml:trace>
  <inkml:trace contextRef="#ctx0" brushRef="#br0" timeOffset="102996.81">5567 1884 0,'-21'0'16,"-1"0"-16,22 21 15,0 0-15,0 0 16,-21-21-16,21 22 0,0-1 16,0 0-16,0 0 0,0 0 0,0 0 15,-21 1-15,21-1 0,0 0 16,0 0-16,-21 0 0,21 0 15,0 1-15,0-1 0,-21 0 16,21 0-16,-21 0 16,21 0-16,0-42 62,0 0-62,0 0 0,0 0 16,0 0-16,0-1 0,0 1 0,21-21 15,0 21-15,-21 0 0,21-22 16,0 22-16,0-21 0,1 21 0,-22-22 16,21 22-16,0 0 0,0 0 0,0 0 15,0-1-15,1 22 0,-1 0 16,0 0-16,0 0 0,0 0 0,0 0 16,1 22-16,-1-1 0,0 0 15,-21 0-15,0 0 0,21 22 16,-21-22-16,0 0 0,21 21 0,-21-21 15,0 22-15,0-22 0,0 0 0,0 0 16,0 0-16,0 1 0,0-1 16,0 0-16,0 0 0,0 0 0,0 0 15,0 1 1,-21-22-16,21-22 31,0 1-15,21 0-16</inkml:trace>
  <inkml:trace contextRef="#ctx0" brushRef="#br0" timeOffset="104258.43">10372 2455 0,'0'0'0,"21"0"15,-42 0 48,-1 0-63,1 0 16,0 0-1,0 0-15,0 0 0,0 0 0,-1 0 16,1 0-16,-21 0 0,21 0 15,-22 0-15,1 0 0,0 0 0,-1 0 16,1 0-16,0 0 0,-1 0 0,-20 0 16,21 0-16,-1 0 0,1 0 15,0 0-15,-1 0 0,1 0 0,0 0 16,-1 0-16,1 0 0,0 0 0,-1 0 16,1 0-16,0 0 0,-1 0 15,1 0-15,0 0 0,-1 0 0,1 0 16,0 0-16,-1 0 0,1 0 0,0 0 15,-22 0-15,22 0 16,21 0-16,-22 0 0,1 0 0,0 0 16,-1 0-16,22 0 0,-21 0 0,-1 0 15,22 0-15,-21 0 0,0 0 16,20 0-16,-20 0 0,21-21 0,-21 21 16,20 0-16,1 0 0,0 0 0,-21 0 15,21 0-15,-1 0 0,1 0 16,21-21-16,-21 21 0,0 0 0,0 0 15,0 0 1,-1 0-16,22-21 78,22 21-62,-1 0-16,-21-21 0,21 0 15</inkml:trace>
  <inkml:trace contextRef="#ctx0" brushRef="#br0" timeOffset="104940.42">8551 2138 0,'-21'0'47,"0"0"-31,0 0-16,0 0 16,-1 21-16,1-21 15,0 0-15,0 21 0,0-21 0,0 0 16,-1 21-16,-20 1 15,21-22-15,-21 0 0,20 21 0,-20-21 0,0 0 16,-1 0-16,22 21 0,-21-21 16,21 0-16,0 0 0,-1 0 15,1 0-15,21 21 0,-21-21 0,0 0 16,0 0-16,21 21 31,-21-21-31,21 21 16,0 1-1,0-1 1,0 0-16,21 0 0,0 0 16,-21 0-16,21 1 15,0-1-15,0 0 16,1 0-16,-1 0 0,0 0 16,-21 1-16,21-1 0,0 21 0,0-21 15,22 22-15,-22-22 0,-21 0 16,21 0-16,0 0 0,0 0 15,1 1-15,-22-1 0,21-21 0,0 21 16,-21 0-16,21 0 0,-21 0 16,21-21-16,0 22 15,-21-1 1,0-42 78,22 21-94,-22-22 0,0 1 15,21 0-15</inkml:trace>
  <inkml:trace contextRef="#ctx0" brushRef="#br0" timeOffset="112380.32">2434 7578 0,'0'21'15,"21"-21"-15,-21 21 16,0 0 0,0 0 15,-21-21-15,0 0 15,0 0-31,0 0 31,-1 0-15,1 0-1,0 0-15,21-21 0,-21 21 16,0 0 0,0-21-16,-1 21 31,22-21-31,-21 21 0,0 0 15,21-21-15,-21 21 0,0 0 16,0 0-16,21-21 16,-22 21-16,1 0 0,0 0 15,21-22-15,-21 22 16,0 0-16,0-21 16,-1 21-1,1-21-15,0 0 16,0 21-16,21-21 0,-21 21 15,0-21-15,-1 21 0,22-22 16,-21 22-16,0-21 16,0 0-16,0 21 15,21-21-15,-21 21 0,21-21 16,-22 21-16,1-21 0,21-1 16,-21 1-16,0 0 15,0 21-15,21-21 0,-21 0 16,-1 21-16,1-21 0,0-1 15,0 1-15,0 21 0,0-21 16,-1 0-16,1 21 16,0-21-16,21 0 0,-21 21 0,0-22 15,0 1-15,-1 0 16,1 21-16,21-21 0,-21 0 16,0 0-16,21-1 15,-21 1-15,21 0 16,-21 0-16,21 0 0,-22 0 0,22-1 15,0 1 1,0 0-16,-21 0 0,21 0 0,-21 0 16,21-1-16,-21 1 15,21 0-15,0 0 0,0 0 0,0 0 16,0-1-16,0 1 0,-21 0 16,21 0-16,0 0 0,-21 0 15,21-1-15,0 1 0,0 0 0,0 0 16,0 0-16,-22 0 0,22-1 15,-21 1-15,21 0 0,-21 0 0,21 0 16,0 0-16,0-1 0,-21 1 16,21 0-16,0 0 0,-21 0 0,21 0 15,0-1-15,0 1 0,0 0 16,-21 0-16,21 0 16,0 0-16,0-1 0,-22 1 15,22 0-15,0-21 0,0 21 0,0-1 16,0 1-16,0 0 0,0 0 15,0 0-15,0-22 0,0 22 0,0 0 16,0 0-16,0 0 0,0 0 16,0-1-16,0 1 0,0 0 0,0 0 15,0 0-15,0 0 16,22-1-16,-22 1 0,21 0 16,-21 0-16,0 0 15,21 0-15,-21-1 0,21 1 16,-21 0-16,0 0 15,21 0-15,0 0 0,-21-1 16,22 1-16,-22 0 16,21 21-16,0-21 0,-21 0 15,21 0-15,0-1 0,0 22 16,-21-21-16,22 0 0,-1 21 16,0-21-16,-21 0 0,21 21 0,0-21 15,0-1-15,1 22 0,-1-21 16,0 21-16,0-21 0,0 21 0,0-21 15,1 21-15,-1-21 16,0 21-16,0-21 0,0 21 0,22-22 16,-22 22-16,0 0 0,0-21 15,0 0-15,0 21 0,1 0 0,-1-21 16,0 21-16,0 0 0,0-21 16,0 21-16,1 0 0,-1 0 15,-21-21-15,21 21 0,0-22 16,0 22-16,0 0 0,1-21 0,-1 21 15,0 0-15,0-21 0,0 21 16,22-21-16,-22 21 0,0 0 0,0 0 16,21-21-16,-20 21 0,-1 0 15,0 0-15,0 0 0,0-21 0,0 21 16,1 0-16,-1 0 16,0 0-16,0-22 0,0 22 15,0 0-15,1-21 0,-1 21 16,0 0-16,0 0 0,0 0 0,0 0 15,1-21-15,-1 21 16,0 0 0,0 0-16,0 0 15,0 0 17,1 0-17,-22-21 1</inkml:trace>
  <inkml:trace contextRef="#ctx0" brushRef="#br0" timeOffset="113016.97">2688 4170 0,'-21'0'15,"0"0"1,42 0 62,0 21-78,0-21 0,0 21 16,1-21-16,-1 21 0,21-21 0,-21 0 15,22 22-15,-22-22 0,0 0 16,21 0-16,-21 0 0,1 0 16,20 0-16,-21 0 0,0 0 0,0 0 15,1 0-15,-1 0 16,0 0-16,0 0 15,-42 21 32,0-21-31,0 21-16,-1 0 0,1 0 16,0 0-16,0 1 0,0-1 0,0 0 15,-1 0-15,1 21 0,-21-20 16,21-1-16,0 21 0,-1-21 15,1 0-15,0 22 0,0-22 0,0 0 16,21 0-16,-21 0 0,-1 1 16,22 20-16,-21-21 0,21 0 15,0 0-15,0 1 0,-21-22 16,21 21-16,0 0 16,-21-21-16,21 21 15</inkml:trace>
  <inkml:trace contextRef="#ctx0" brushRef="#br0" timeOffset="113757.21">3789 4720 0,'0'0'0,"0"-21"0,0 0 16,0 0-16,0 0 16,0-1-16,0 44 47,0-1-47,0 0 0,0 0 15,-21 21-15,21-20 0,0 20 16,0-21-16,0 21 0,0 1 0,-22-22 15,22 21-15,0-21 16,0 22-16,0-22 0,0 0 0,0 0 16,22 0-16,-1-21 15,0 0-15,0 0 16,0 0-16,0 0 0,1 0 0,-1-21 16,21 0-16,-21 0 0,0 0 15,1 0-15,-1-1 0,0-20 0,-21 21 16,21-21-16,-21 20 0,21-20 0,-21 21 15,0 0-15,0 0 0,0-1 16,0 1-16,0 0 0,0 0 31,21 21 16,1 0-31</inkml:trace>
  <inkml:trace contextRef="#ctx0" brushRef="#br0" timeOffset="114116.62">4466 4614 0,'0'-21'0,"-21"21"16,0 0-1,0 21 1,21 1 0,0-1-16,0 21 0,0-21 15,0 22-15,-22-22 0,22 21 0,-21 0 16,21 1-16,-21-1 0,0 22 16,21-22-16,0 0 0,-21 1 0,21-1 15,-21 21-15,21-41 0,-22 20 16,22 0-16,0 1 0,0-22 0,0 21 15,0-21-15,0 0 0,0 22 0,0-22 16,0 0 0,0 0-16,22-21 0,-22 21 15,21-21-15,0 0 16,-21-21-16,0 0 16,21 21-16,-21-21 0,0 0 0,0 0 15,0-22-15,0 22 0,0 0 16</inkml:trace>
  <inkml:trace contextRef="#ctx0" brushRef="#br0" timeOffset="114436.52">4339 4741 0,'21'-21'0,"-42"42"0,42-63 0,0 21 16,1 0-16,-1 0 0,-21-1 15,21 22-15,0 0 0,0-21 0,0 21 16,1 0-16,-1 0 0,21 0 15,-21 0-15,0 0 0,22 0 0,-22 0 16,0 0-16,0 0 0,0 21 0,-21 1 16,0-1-16,0 0 15,0 0-15,-21 0 0,0 22 0,0-22 16,0 0-16,0 0 0,-22 0 16,22 0-16,-21 1 0,21-1 15,-1-21-15,1 21 0,0-21 0,0 0 16,0 0-16,0 0 15,21-21 17,21 0-32,0 21 0,0-22 0,0 1 15,0 0-15,1 0 0</inkml:trace>
  <inkml:trace contextRef="#ctx0" brushRef="#br0" timeOffset="114740.52">5101 4530 0,'0'-21'0,"-21"21"31,0 0-15,0 0-16,-1 0 15,1 21-15,0 0 0,0 0 0,0 0 16,0 0-16,21 1 0,-22-1 0,1 0 15,21 0-15,0 0 0,0 0 16,0 1-16,0-1 0,0 0 0,0 0 16,0 0-16,0 0 15,21-21-15,1 0 0,-1 0 16,0 0-16,0 0 16,0 0-16,0 0 0,1 0 15,-1 0-15,0 0 0,0-21 0,0 21 16</inkml:trace>
  <inkml:trace contextRef="#ctx0" brushRef="#br0" timeOffset="115245.73">5355 4593 0,'0'-21'16,"-21"0"-1,0 0 1,0 21-16,-1 0 0,1 0 15,0 0-15,0 21 16,21 0-16,-21 0 0,0-21 16,21 21-16,-22 1 0,1-1 0,21 0 15,0 0-15,-21 0 0,21 0 16,-21 1-16,21-1 0,0 0 0,0 0 16,0 0-16,0 0 0,21-21 31,0 0-31,0 0 0,1 0 15,-1 0-15,-21-21 0,21 21 16,0-21-16,0 0 0,0 0 16,-21 0-16,22-1 0,-1 1 0,-21 0 15,0 0-15,21 0 0,0 0 0,-21-1 16,0 1-16,21 21 0,-21-21 16,0 0-16,0 42 31,0 0-31,0 0 15,0 1-15,0-1 16,0 0-16,0 0 0,-21 0 16,21 0-16,0 1 0,0-1 0,0 0 15,0 0 1,0 0-16,21-21 31,0 0-15,-21-21-16</inkml:trace>
  <inkml:trace contextRef="#ctx0" brushRef="#br0" timeOffset="115732.33">5884 4572 0,'0'-21'15,"0"0"-15,0 0 16,-21 21-16,0 0 0,0 0 15,0 0-15,-1 0 16,1 0-16,0 0 0,0 0 0,0 0 16,0 21-16,-1-21 0,22 21 15,-21 0-15,0 0 0,0-21 0,21 21 16,0 1-16,-21-22 0,21 21 0,0 0 16,0 0-1,21-21-15,0 0 16,0 21-16,0-21 0,1 0 15,-1 21-15,0-21 0,0 0 16,0 0-16,0 0 0,1 0 0,-1 22 16,0-22-16,0 21 15,0-21-15,-21 21 16,0 0-16,0 0 16,-21 0-1,0-21-15,-21 0 16,20 22-16,1-22 0,0 0 0,-21 0 0,21 0 15,-1 21-15,-20-21 16,21 0-16,0 0 0,0 0 0,-1 0 0,1 0 16,0 0-16,0 0 15,21-21 1,0-1 0,21 1-1,0 0-15,0 21 0</inkml:trace>
  <inkml:trace contextRef="#ctx0" brushRef="#br0" timeOffset="116788.21">6181 4318 0,'0'0'0,"0"-21"0,0 0 16,0 42 31,-22 0-47,22 0 15,0 22-15,-21-22 0,0 0 0,21 0 16,-21 21-16,21-20 0,-21-1 15,21 0-15,0 21 0,0-21 16,0 1-16,-21-1 0,21 0 0,0 0 16,0 0-16,0 0 0,0 1 15,0-1-15,0 0 0,21 0 16,0-21-16,-21 21 0,21-21 16,0 0-16,0 0 0,1 0 15,-1 0-15,0 0 0,0-21 16,0 0-16,0 0 0,1 0 15,-1-1-15,0 1 16,-21 0-16,21 0 0,-21 0 0,0 0 16,0-1-16,0 1 15,0 42 17,0 1-17,0-1-15,0 0 16,0 0-16,0 0 0,0 0 15,0 1-15,0-1 16,21 0 0,0-21-16,1 0 0,-1 0 15,0 0-15,0 0 0,0 0 16,0-21-16,1 21 0,-1-21 16,-21-1-16,21 22 0,-21-21 0,21 0 15,-21 0 1,0 0-16,21 21 0,-21-21 0,21 21 15,-21 21 32,-21 0-47,21 0 0,-21-21 0,21 21 16,0 0-16,-21 1 0,21-1 16,-21 0-16,0 0 0,21 0 15,0 0-15,-22-21 16,22-21 15,0 0-15,0 0-16,0 0 15,22 0-15,-22-1 0,21 1 0,0 0 16,-21 0-16,21 0 0,0 0 0,0-1 16,1 22-16,-1-21 0,0 0 15,0 0-15,0 21 0,0 0 0,1 0 16,-1-21-16,0 21 0,0 0 0,0 0 15,0 21-15,-21 0 16,0 0-16,0 0 0,0 1 16,0-1-16,0 0 15,0 0-15,-21 0 16,0 0-16,0 1 16,21-1-1,-21-21-15,21-21 47,0-1-31</inkml:trace>
  <inkml:trace contextRef="#ctx0" brushRef="#br0" timeOffset="117460.87">7260 4593 0,'0'-21'16,"0"0"-1,-21 21 17,0 0-32,0 21 15,-1-21-15,1 21 16,21 0-16,-21-21 15,21 22-15,-21-22 0,21 21 16,0 0-16,0 0 16,21-21-1,0 0 1,0 0-16,1 0 0,-1-21 16,0 21-16,-21-21 15,21 21-15,-21-21 0,21 21 16,-21-22-16,0 1 15,21 21-15,-21-21 0,0 42 47,0 0-47,-21 1 16,21-1-16,0 0 0,0 0 0,-21 0 16,21 22-16,-21-22 0,21 21 15,0-21-15,0 22 0,0-1 0,-21 0 16,21 1-16,0-22 0,0 21 0,0 0 15,-21-20-15,21 20 0,0-21 16,0 21-16,0-20 0,-22-1 0,22 0 16,0 21-16,0-21 0,0 1 0,-21-1 15,0 0-15,21 0 0,-21-21 16,21 21-16,0 0 0,-21-21 0,0 0 16,-1 22-16,1-22 15,0 0-15,0 0 0,0 0 16,0-22-1,-1 1-15,22 0 16,-21 21-16,21-21 16,-21 0-16,21 0 15,0-1-15,0 1 16,0 0-16,0 0 0,0 0 0,0 0 16</inkml:trace>
  <inkml:trace contextRef="#ctx0" brushRef="#br0" timeOffset="117756.32">6752 4255 0,'0'0'15,"-21"0"1,21-22-16</inkml:trace>
  <inkml:trace contextRef="#ctx0" brushRef="#br0" timeOffset="118056.35">6138 4424 0,'0'0'0,"-21"0"0,0 0 16,21 21-16,21-21 31,0 0-15,0 0-16,1 0 0,-1 0 16,0 0-16,0 0 0,0 0 0,0 0 15,1 0-15,-44 0 63,1 0-48</inkml:trace>
  <inkml:trace contextRef="#ctx0" brushRef="#br0" timeOffset="121916.46">3535 4170 0,'0'0'0,"21"0"16,0 0-16,0 0 16,0-21-1,1 21-15,-1 0 0,0-21 16,0 21-16,0 0 16,0-22-16,1 22 0,-1 0 0,0 0 15,0 0-15,0 0 16,-21-21-16,21 21 0,1 0 0,-1 0 15,0 0-15,0-21 0,0 21 16,0 0-16,22-21 16,-22 21-16,0 0 0,21-21 0,-20 21 15,20-21-15,0 21 0,1 0 16,-22-22-16,21 22 0,0 0 0,1-21 16,-1 21-16,0-21 0,1 21 15,-22 0-15,21 0 0,1 0 16,-22-21-16,21 21 0,0 0 0,1-21 15,-1 21-15,0-21 0,1-1 16,-1 22-16,0-21 0,1 21 0,-1-21 16,0 21-16,1-21 0,20 21 0,-20 0 15,-1-21-15,0 21 0,22 0 16,-22 0-16,0-21 0,1 21 0,-1 0 16,0 0-16,1-22 0,-1 22 15,22 0-15,-22 0 0,0-21 0,1 0 16,-1 21-16,21 0 0,-20-21 0,20 21 15,1-21-15,-1 21 16,1 0-16,-1-21 0,1-1 0,-1 22 16,22 0-16,-22-21 0,1 21 0,21-21 15,-22 21-15,1-21 0,-22 21 16,21-21-16,1 21 0,-1-21 0,-20-1 16,20 22-16,1-21 0,-1 0 0,1 21 15,-1-21-15,1 0 0,20 21 16,-20-21-16,-1-1 0,1 22 0,-1-21 15,1 0-15,-1 21 0,1-21 16,-1 21-16,-20-21 0,20 21 0,1-21 16,-22-1-16,22 22 0,-1-21 0,1 21 15,-1-21-15,64 21 16,-63-21-16,-22 21 0,21 0 16,1-21-16,-1 21 0,1 0 0,-22 0 15,1-21-15,20 21 0,-21-22 16,22 22-16,-22 0 0,1 0 0,20-21 15,-21 21-15,1 0 0,20 0 0,-20 0 16,20-21-16,1 21 0,-22 0 16,21 0-16,-20 0 0,20 0 0,-20-21 15,-1 21-15,0 0 0,1 0 0,-1 0 16,0 0-16,-21-21 0,22 21 16,-1 0-16,-21 0 0,0 0 15,22 0-15,-22 0 0,0 0 0,0-21 16,0 21-16,1 0 0,-1 0 15,0 0 1,-21-22-16</inkml:trace>
  <inkml:trace contextRef="#ctx0" brushRef="#br0" timeOffset="122397.06">10266 2815 0,'21'0'16,"0"21"-16,0-21 0,0 0 0,1 0 15,-1 0-15,21 22 0,-21-22 0,0 0 16,1 0-16,20 0 0,-21 0 16,0 0-16,0 21 0,22-21 0,-22 0 15,0 0-15,0 0 16,-21 21 0,-21 0-16,0 0 15,0-21-15,-22 21 0,22 1 16,-21-1-16,0 21 0,-1-21 15,-20 22-15,-1-22 0,22 21 0,-43 0 16</inkml:trace>
  <inkml:trace contextRef="#ctx0" brushRef="#br0" timeOffset="147008.6">4254 8170 0,'22'0'0,"-44"0"0,44-21 0,-1 0 15,-21 0-15,0 0 16,0 0-16,0-1 0,0 1 16,0 0-16,0 0 0,-21 0 15,-1 0-15,1 21 16,0 0-16,0 0 0,0 0 16,0 0-16,-1 0 0,1 21 0,-42 21 15,42-21-15,-1 22 0,-20-1 16,21-21-16,0 21 0,0 1 0,-1-1 15,22-21-15,0 0 0,0 22 16,0-22-16,0 0 0,0 0 16,0 0-16,22-21 0,-1 0 15,0 0-15,0 0 0,0 0 0,0 0 16,1 0-16,20-21 0,-21 0 16,0 0-16,0 21 0,22-21 0,-22 0 15,0-1-15,0 1 0,-21 0 0,21-21 16,1 21-16,-1-1 0,-21 1 15,0 0-15,0 0 0,0 0 16,0 0-16,21 21 16,-21 21-1,0 0-15,-21 0 16,21 0-16,-21 0 0,21 1 16,0-1-16,0 21 0,-22-21 15,22 22-15,0-1 0,0 0 0,0-21 16,0 22-16,0-1 0,0 0 0,0 22 15,0-22-15,0 1 0,0 20 16,0 1-16,0-22 0,0 21 0,0-20 16,0 20-16,0-20 0,0-1 0,0 0 15,0 1-15,0-1 0,0-21 0,0 21 16,0-20-16,0-1 16,0 0-16,0 0 0,0 0 0,0 0 0,-21 1 15,0-22-15,21 21 0,-21-21 16,0 0-16,-22 0 0,22 0 0,0 0 15,-21 0-15,21-21 0,-22-1 16,22 1-16,-21 0 0,21 0 0,-1-21 16,1-1-16,21 1 0,0-22 0,0 22 15,0-21-15,0-1 0,0 1 16,0-1-16,0 1 0,21-1 0,1 1 16,20 20-16,-21-20 0,0 20 0,22 1 15,-1 0-15,-21-1 0,21 1 16,1 0-16,-1 21 0,0-22 0,1 1 15</inkml:trace>
  <inkml:trace contextRef="#ctx0" brushRef="#br0" timeOffset="147502.39">4487 8340 0,'0'0'16,"-21"0"-16,0 21 16,21-42 15,0 0-31,21 21 16,0-22-16,0 1 0,1 0 0,-1 0 15,0 0-15,21-22 0,-21 22 16,1 0-16,-1-21 0,-21 21 0,21-22 15,-21 22-15,0 0 0,0 0 0,0 0 16,0-1-16,-21 22 16,0 0-16,-1 0 0,1 0 0,0 0 15,0 0-15,-21 22 0,20-1 16,1 0-16,0 0 0,21 0 0,0 0 16,0 1-16,0-1 0,0 0 0,21 0 15,0 0-15,1 0 0,-1 1 16,0-22-16,0 21 0,21-21 15,-20 21-15,-1-21 0,0 21 0,0-21 16,-21 21-16,0 0 0,0 1 16,0-1-1,0 0 1,-21-21-16,21 21 16,21-21-1,0-21 1,0 21-16</inkml:trace>
  <inkml:trace contextRef="#ctx0" brushRef="#br0" timeOffset="147960.24">5207 8107 0,'0'-21'0,"0"42"0,0-63 15,0 20-15,0 1 0,-21 21 16,0-21-16,-1 21 15,1 0-15,0 0 0,0 0 0,0 0 16,0 21-16,-1 0 0,1-21 0,0 43 16,0-22-16,0 0 15,21 21-15,-21-20 0,21 20 0,-22-21 16,22 21-16,0-20 0,0-1 0,0 0 16,0 0-16,0 0 0,22 0 15,-1-21-15,0 0 16,0 0-16,0 0 0,0 0 0,1-21 15,-1 21-15,0-21 0,0 0 0,0 0 16,0 0-16,-21-1 0,0 1 16,22 0-16,-22-21 0,21 21 0,-21-1 15,21 1-15,-21 0 0,0 0 0,0 42 47,0 0-47,0 0 0,0 22 0,0-22 16,0 0-16,0 0 0,0 22 15,0-22-15,0 0 0,0 0 0,0 0 16,0 0-16,0 1 0,0-1 16,21-21-1,0 0-15,0 0 0,1 0 16,-1-21-16,21 21 0,-21-22 16</inkml:trace>
  <inkml:trace contextRef="#ctx0" brushRef="#br0" timeOffset="148352.51">5757 8065 0,'0'-22'0,"0"44"0,0-65 16,-21 43-1,0 0 1,0 0-16,0 0 0,-1 21 16,1-21-16,-21 22 0,21-1 15,0 0-15,-1 0 0,1 0 0,21 0 16,0 1-16,-21-1 0,21 0 15,0 0-15,21-21 16,0 0-16,1 21 0,-1-21 16,0 0-16,0 0 0,0 0 0,0 0 15,1 0-15,-1 21 0,0-21 16,0 0-16,0 0 0,0 22 16,-21-1-16,0 0 15,0 0-15,-21 0 16,0-21-16,0 21 15,-21-21-15,20 0 0,1 22 0,-21-22 16,21 0-16,0 0 0,-1 0 0,1 0 16,0 0-16,0 0 0,0 0 0,0 0 31,21-22-31,0 1 0,0 0 16,21 0-16,0 0 15</inkml:trace>
  <inkml:trace contextRef="#ctx0" brushRef="#br0" timeOffset="148797.2">6392 8107 0,'0'0'15,"0"-21"-15,21 21 0,-21-21 0,0-1 16,0 1-16,0 0 15,-21 21 1,0 0-16,-21 0 16,21 21-16,-1 0 0,-20-21 15,21 22-15,0-1 0,-22 0 0,22 0 16,0 21-16,0-42 0,21 22 0,0-1 16,0 0-16,0 0 15,21-21 1,0 21-16,0-21 0,1 0 0,-1 0 15,21 0-15,-21 0 0,0 0 0,1 0 16,-1 0-16,0 21 0,0-21 16,0 0-16,-21 22 0,0-1 31,0 0-31,-21-21 0,0 21 16,0-21-16,-22 21 0,22-21 15,0 0-15,-21 21 0,21-21 0,-22 0 16,22 22-16,-21-22 0,21 0 0,-1 0 15,1 0-15,0 0 0,0 0 16,0 0-16,0 0 0,-1-22 16,22 1-16</inkml:trace>
  <inkml:trace contextRef="#ctx0" brushRef="#br0" timeOffset="150519.21">12128 8086 0,'0'0'0,"0"-64"16,22 43-1,-1 0-15,0 0 0,0 0 16,0-1-16,0 1 0,1 0 0,-22 0 16,21 0-16,-21 0 0,21-1 0,-21 1 15,0 0-15,-21 21 0,0 0 16,-22 0-16,22 0 0,-42 0 0,20 0 16,1 21-16,-22 0 15,1 1-15,21 20 0,-1-21 0,-20 21 16,20 1-16,22-1 0,-21 0 0,21 1 15,0-1-15,21-21 0,0 22 0,0-22 16,0 0-16,0 0 0,21 0 0,0 0 16,0-21-16,0 0 0,0 0 15,22 0-15,-1 0 0,0 0 0,1-21 16,-1 21-16,0-21 0,1 0 0,-1 0 16,-21 0-16,22-1 0,-1 1 0,-21 0 15,0 0-15,0-21 0,1 20 16,-1 1-16,-21 0 0,0 0 0,21 0 15,-21 42 17,0 0-32,0 21 0,0 1 0,0-1 15,0 0-15,0 1 0,-21 20 16,21 1-16,-21-22 0,21 22 0,0-1 16,-22 22-16,1-22 0,0 22 0,0-22 15,21 1-15,-21 21 0,0-22 0,-1 1 16,1-1-16,21-21 0,-21 22 0,0-22 15,0 1-15,21-22 0,-21 0 0,-1 21 16,1-21-16,0 1 0,0-22 16,0 0-16,0 0 0,-1 0 15,1 0-15,0-22 0,-21 1 16,21 0-16,-1 0 0,22-21 0,-21-1 16,21 1-16,0-22 0,0 1 0,0-1 15,0 1-15,21-22 0,1 22 0,-1-22 16,21 22-16,0-1 0,1 1 0,-1-1 15,0 1-15,22-22 0,-1 43 0,-20-22 16,20 1-16,1-1 0,-22 22 16,0-1-16,1 1 0,-1 0 0,-21 21 15,0-1-15,-21 1 0,-21 21 32,0 0-32,0 21 0,0 1 15,0-22-15,-1 42 0,22-21 16,0 0-16,0 0 0,0 1 0,0 20 15,0-21-15,0 0 0,0 0 0,0 1 16,22-1-16,-1 0 0,-21 0 16,21 0-16,0-21 0,-21 21 15,0 1-15,21-22 0,0 21 16,1-21 15,-1 0-15,0-21-16,-21-1 15,21 22-15,-21-21 0,21 0 0</inkml:trace>
  <inkml:trace contextRef="#ctx0" brushRef="#br0" timeOffset="151576.79">12890 8022 0,'0'0'0,"0"-21"0,0 0 15,-21 21-15,0-21 0,0 21 16,0 0-16,0 0 0,-1 0 0,1 0 15,0 0-15,21 21 0,-21-21 16,0 21-16,0 0 0,21 0 0,-22 1 16,22 20-16,0-21 0,-21 0 0,21 0 15,0 1-15,0-1 0,0 0 16,0 0-16,0 0 0,21-21 31,1 0-31,-1 0 0,0 0 16,0 0-16,0-21 0,0 0 0,1 21 15,-1-21-15,-21 0 0,21-1 0,0 1 16,-21-21-16,21 21 0,-21 0 16,0-1-16,0 1 0,0 0 0,0 42 31,0 0-15,0 1-16,0-1 0,0 0 15,0 0-15,0 21 0,0-20 16,0-1-16,0 0 0,21 0 15,1 0-15,-1-21 0,0 21 16,0-21-16,0 0 0,22 0 16,-22 0-16,0 0 0,0-21 0,21 21 15,-20-21-15,20 0 0,-21 21 16,21-42-16,-20 20 0,20 1 0,-21 0 16,0-21-16,0 21 0,1-22 0,-1 22 15,0 0-15,-21 0 0,21 0 0,-21-1 16,0 1-16,-21 42 31,0 1-31,21-1 0,-21 0 16,21 0-16,-22 21 0,22-20 0,0-1 15,0 0-15,0 0 0,0 0 0,0 0 16,0 1-16,0-1 0,0 0 16,0 0-16,22 0 0,-1 0 15,-21 1-15,0-44 47,-21 1-31,-1 0-16,1 21 0,21-21 15,-21 21-15,0 0 16,0 0-16,21 21 16,0 0-1,0 0-15,21 1 16,0-22-16,0 21 0,0-21 15,1 0-15,-1 0 0,0 0 0,0 0 16,0 0-16,22 0 0,-22 0 0,0 0 16,21 0-16,-21-21 0,1 21 0,20-22 15,-21 1-15,21 0 0,-20 0 16,20 0-16,-21 0 0,0-1 0,22-20 16,-22 21-16,0-21 0,-21 20 0,21 1 15,-21 0-15,0 0 0,0 0 16,0 0-16,-21 21 15,0 21-15,0 0 16,21 0-16,-22 0 0,1 0 0,0 1 16,21-1-16,0 21 0,0-21 0,0 0 15,0 1-15,0-1 0,0 0 0,21 0 16,0 0-16,-21 0 0,22-21 0,-22 22 16,21-22-16,-21 21 0,21-21 15,-42 0 16,0 0-15,-1 0-16,1-21 0,0 21 0,0 0 16,0 0-16,0 0 0,-1 0 0,1-22 15,0 22-15,-21 0 0,21 0 0,-22 0 16,1 0-16</inkml:trace>
  <inkml:trace contextRef="#ctx0" brushRef="#br0" timeOffset="154056.9">20151 7895 0,'0'0'0,"21"0"15,0 0 1,0 0-16,0-21 0,0 21 15,-21-21-15,22 0 0,-1 21 16,0-21-16,-21-1 0,0 1 16,0 0-16,0 0 0,0 0 15,0 0-15,-21 21 0,0-22 0,-1 22 16,-20 0-16,21 0 0,-21 0 0,20 0 16,-20 0-16,0 0 0,21 0 15,-22 22-15,22-1 0,-21 0 0,21 0 16,-1 0-16,1 0 0,21 1 0,0-1 15,-21 0-15,21 21 0,0-21 0,0 1 16,0-1-16,0 0 0,21 0 0,0 0 16,1-21-16,-1 0 15,0 0-15,21 0 0,-21 0 0,22 0 16,-1-21-16,0 0 0,-20 0 0,20 0 16,0-1-16,-21 1 0,1 0 0,-1 0 15,-21 0-15,0 0 0,0-1 16,0 1-1,0 42 1,0 1-16,0-1 16,0 0-16,0 0 0,0 21 0,0-20 15,-21 41-15,21-21 0,0 1 0,-22 20 16,1-20-16,21 20 0,-21-21 0,0 128 16,21-107-1,-21 1-15,21-22 0,0 22 16,0-22-16,-21 21 0,21 1 0,0-22 15,0 1-15,0 20 0,-22-21 0,1 1 16,21-1-16,-21 0 0,0 1 0,21-22 16,-21 21-16,0-21 0,-1 1 0,1-1 15,0-21-15,0 0 0,0 0 16,0-21-16,-1 21 0,22-22 16,-21 1-16,21-21 0,0 21 0,0-22 15,0 1-15,0 0 0,0-1 0,0 1 16,0-21-16,21 20 0,-21-20 15,43 20-15,-22 1 0,0 0 16,0-1-16,22-20 0,-22 21 0,21-1 16,0 1-16,-20 0 0,20-22 0,0 22 15,1-1-15</inkml:trace>
  <inkml:trace contextRef="#ctx0" brushRef="#br0" timeOffset="154492.64">20680 7768 0,'-21'-42'16,"-1"21"-16,22 0 15,22 21 16,-1 0-31,0 21 16,0-21-16,21 21 0,-20 0 0,-1 0 16,0 22-16,0-22 0,0 0 0,0 21 15,-21-21-15,0 1 0,0 20 0,0-21 16,0 0-16,0 0 0,0 1 16,-21-1-16,0-21 0,0 0 0,21 21 15,-21-21-15,0 0 0,21-21 16,0 0-1,0-1-15,0 1 0,0 0 0,0 0 16,0 0-16,0 0 0,0-1 16,21-20-16,0 21 0,-21 0 0,0 0 15,21-1-15,0 1 0,0 0 0,-21 0 16,22 0-16,-1 21 0,-21-21 0,21 21 16,0 0-16,0 0 0,0 0 15,1 0-15,-1 0 0,0 0 16</inkml:trace>
  <inkml:trace contextRef="#ctx0" brushRef="#br0" timeOffset="154980.22">21484 8001 0,'21'-63'15,"-21"41"-15,0 1 16,0 0-16,0 0 0,0 0 0,0 0 15,0-1-15,-21 1 0,0 0 0,0 0 16,0 21-16,-1 0 0,1 0 16,0 0-16,0 21 15,-21-21-15,20 21 0,1 0 16,0 1-16,0 20 0,0-21 0,0 21 16,-1-20-16,22-1 0,-21 21 0,21 0 15,0-20-15,0-1 0,0 0 16,0 0-16,21-21 0,1 0 0,-1 0 15,0 0-15,0 0 0,0 0 16,0 0-16,1-21 0,-1 21 0,0-21 16,0 0-16,0-1 0,0 1 0,1 0 15,-22 0-15,21-21 0,0 20 0,-21 1 16,0 0-16,0 0 0,0 0 16,0 0-16,0-1 0,0 44 31,0-1-16,0 0-15,0 21 0,0-21 0,0 1 16,0-1-16,0 21 0,0-21 16,0 0-16,0 1 0,0-1 0,0 0 15,0 0-15,0 0 0,0 0 16,21-21-16,0 0 0,0 0 16,1 0-16,-1 0 0,0 0 0,0 0 15,0-21-15</inkml:trace>
  <inkml:trace contextRef="#ctx0" brushRef="#br0" timeOffset="155353.06">22077 7811 0,'0'0'0,"0"-22"0,0 1 15,0 0-15,0 0 0,-21 21 16,-1 0 0,1 0-16,0 0 0,0 0 0,0 21 15,0 0-15,-22 0 0,22 1 0,0-22 16,0 21-16,0 0 0,-1 0 0,22 0 15,0 0-15,0 1 0,0-1 16,0 0-16,22-21 0,-1 21 16,0-21-16,0 0 0,21 0 15,-20 0-15,-1 21 0,0-21 0,0 0 16,0 0-16,0 0 0,1 0 0,-1 21 16,-21 1-1,0-1-15,0 0 16,-21-21-16,-1 0 15,1 0-15,0 21 0,0-21 0,0 0 16,0 0-16,-1 0 0,-20 21 16,21-21-16,0 0 0,0 0 0,-1 0 15,1 0-15,21-21 16,0 0 0,0 0-16,21 21 15,1 0-15</inkml:trace>
  <inkml:trace contextRef="#ctx0" brushRef="#br0" timeOffset="155708.32">22585 7832 0,'0'0'0,"21"0"0,-21-43 15,0 22-15,-21 21 16,0 0-1,-1 0-15,1 0 0,-21 0 0,21 21 16,-22-21-16,22 22 0,-21-1 0,21-21 16,0 21-16,21 0 0,0 0 15,0 0-15,0 1 16,21-1-16,0-21 16,21 0-16,-21 0 0,1 0 0,20 21 15,-21-21-15,0 0 0,0 21 0,22-21 16,-22 21-16,-21 0 0,21-21 15,-21 22-15,0-1 0,0 0 16,0 0-16,-21-21 0,0 21 0,0 0 16,-22-21-16,22 22 0,-21-22 15,-1 21-15,22-21 0,-21 0 0,21 0 16,0 0-16,-1 0 0,1 0 0,0 0 16</inkml:trace>
  <inkml:trace contextRef="#ctx0" brushRef="#br0" timeOffset="175584.56">4466 8319 0,'-63'0'16,"41"0"-16,1 0 15,0 0-15,0 0 0,0 0 16,-22 0-16,22 0 0,0 0 15,0 0-15,0 0 0,0 0 0,-1 0 0,1 0 16,0 0-16,0 0 16,21-22 31,21 22-32,0 0-15,0 0 0,1 0 0,-1 0 16,21-21-16,0 21 0,22 0 15,-1 0-15,1-21 0,21 21 0,-1 0 16,1-21-16,21 0 0,0 21 16,-1-21-16,1 21 0,0-22 0,0 22 15,21 0-15,-21-21 0,0 21 0,-22 0 16,22 0-16,-42 0 0,-1-21 16,1 21-16,-22 0 0,0 0 0,-21 0 15,1 0-15,-1 0 0,-21-21 31,0 0-15,-21 21 0,-1 0-16,1 0 0,0 0 15,0 0-15,-21 0 0,-1 0 16,1 0-16,0 0 0,-1 0 0,-20 0 16</inkml:trace>
  <inkml:trace contextRef="#ctx0" brushRef="#br0" timeOffset="175924.93">4381 8297 0,'0'0'0,"-42"0"0,0 0 0,21 0 0,-1 22 16,1-22-16,64 0 31,-22 0-31,42 0 0,1-22 0,20 22 15,1-21-15,0 21 0,21 0 0,-1-21 16,1 21-16,0 0 0,0-21 16,0 21-16,0 0 0,-1-21 0,-20 21 15,0 0-15,-22 0 0,1 0 0,-22 0 16,0 0-16,1 0 0,-22 0 16,0 0-16,0 21 0,-21 0 31,-21-21-16,0 0-15,0 0 0,0 0 0,-22 0 16,1 0-16,21 21 0,-22-21 0,-20 0 16,21 0-16,-22 0 0,1 21 0</inkml:trace>
  <inkml:trace contextRef="#ctx0" brushRef="#br0" timeOffset="176183.45">4868 8424 0,'-42'22'0,"21"-22"0,84-22 16,-147 44-16,62-22 0,22 21 0,-21-21 15,42 21 1,22-21-16,-22 0 0,42 0 16,-20 0-16,20 0 0,1 0 15,-1-21-15,22 21 0,0 0 0,-1-21 16,22 21-16,-21 0 0,-22 0 0,22-22 16,-22 22-16,1 0 0,-22 0 15,1 0-15,-1 0 0,0 0 0,-21 0 16,1-21-16,-1 21 0,0 0 0,-21-21 47,0 0-47,0 0 15</inkml:trace>
  <inkml:trace contextRef="#ctx0" brushRef="#br0" timeOffset="177172.33">12213 7980 0,'-21'0'0,"42"0"0,-63 0 0,21 0 15,-22 21-15,22-21 0,0 0 0,0 0 16,0 21-16,-1-21 0,1 0 0,0 0 16,21 21-16,-21-21 15,42 0 1,0 22 0,0-22-16,22 0 0,-1 0 0,0 0 15,1 0-15,20 0 0,-20 0 0,20 21 16,1-21-16,-1 0 0,22 0 15,-1 0-15,1 0 0,0 0 16,21 0-16,-1 21 0,1-21 0,0 0 16,-21 0-16,21 0 0,-43 0 0,22 0 15,-22 0-15,-20 0 0,20 0 0,-42 0 16,22 0-16,-22 0 0,0 0 16,-42 0 15,0 0-16,-1 0-15,1 0 0,0 0 0,-21 0 16,21 0-16,-22 0 0,22 0 0,-21 0 16,-22 0-16,22 0 0</inkml:trace>
  <inkml:trace contextRef="#ctx0" brushRef="#br0" timeOffset="177498.94">11980 8213 0,'-42'21'0,"84"-42"0,-126 42 16,62-21-16,-20 0 0,21 21 0,0-21 16,0 0-16,21 21 15,21-21 1,21 0-16,-21 0 16,22 0-16,-1 21 0,21-21 15,-20 0-15,20 0 0,1 0 0,-1 0 16,22 0-16,-22 0 0,1 0 0,21 0 15,-22 0-15,1 0 0,20 0 16,-20 0-16,-1 0 0,22 0 0,-22-21 16,1 21-16,-1 0 0,1 0 0,-22 0 15,22 0-15,-22 0 0,0 0 0,-20 0 16,-1 0-16,0 0 0,-21-21 31,-21 21-31,0 0 16,-22 0-16</inkml:trace>
  <inkml:trace contextRef="#ctx0" brushRef="#br0" timeOffset="177782.41">11896 8297 0,'-22'22'0,"44"-44"0,-44 65 15,44-43 1,-1 0-16,21 0 15,0 0-15,22 0 0,-1 0 16,1 0-16,-1 0 0,22 0 0,-21 0 16,20 0-16,1-21 0,-22 21 15,22 0-15,0 0 0,-1-22 0,-20 22 16,21 0-16,-43 0 0,21-21 0,-20 21 16,20 0-16,-42 0 0,22-21 15,-22 21-15,0 0 0,0 0 0,-21-21 16,21 21-1,1-21-15,-22 0 16</inkml:trace>
  <inkml:trace contextRef="#ctx0" brushRef="#br0" timeOffset="178724.85">20193 7874 0,'0'0'0,"-42"0"0,20 0 16,1 0-16,0 0 0,-21 0 15,21 0-15,-1 0 0,-20 0 0,21 0 16,-43-21-16,22 21 0,21 0 16,0 0-16,0-21 0,-1 21 0,1 0 15,21-21 17,21 21-17,22 0-15,-22 0 0,21 0 16,1 0-16,-1 0 0,21 0 15,1 0-15,21 21 0,-22-21 0,43 21 16,-21-21-16,20 0 0,1 21 16,0-21-16,21 0 0,-21 21 0,0-21 15,0 0-15,-1 0 0,1 21 0,0-21 16,0 0-16,-21 0 0,-1 0 0,-20 0 16,-1 0-16,1 0 0,-1 0 15,-20 0-15,-1 0 0,-21 0 0,21 0 16,-20 0-16,-1 0 0,0 0 0,0 0 15,-42 0 32,0 0-47,0 0 0,-1 0 16,-20 0-16,21 0 0,0 0 0,-22 0 16,1 0-16,0 0 0,-1 0 0,1 0 15</inkml:trace>
  <inkml:trace contextRef="#ctx0" brushRef="#br0" timeOffset="179172.52">19960 8022 0,'-42'0'0,"84"0"0,-127 0 0,43 0 16,0 0-16,21 0 0,-1 0 0,1 0 15,0 0-15,42 0 32,0 0-32,1 0 15,20 0-15,0 0 0,1 0 0,20 0 16,1 0-16,-1 0 0,1 0 0,20 0 16,1 0-16,0 0 0,-1 0 0,22 21 15,0-21-15,-21 0 0,20 22 16,1-1-16,-21-21 0,21 0 15,0 0-15,-22 21 0,1-21 0,211 0 16,-232 0 0,-1 0-16,-20 0 0,-22 0 15,21 0-15,-21 0 0,0 0 0,1 0 16,-44 0 46,1 0-62,0 0 0,0 0 0,0 0 16,-22 0-16,22 0 0,-21 0 0,0 0 16,-1 0-16,-20 0 0</inkml:trace>
  <inkml:trace contextRef="#ctx0" brushRef="#br0" timeOffset="179528.74">20129 8255 0,'0'0'0,"-148"0"16,106 0-16,0 0 0,20 0 0,1 0 16,0 0-16,0 0 0,42 0 15,0 0 1,22 0-16,-22 0 0,21 0 0,22 0 16,-1 21-16,1-21 15,20 0-15,1 21 0,0-21 0,-1 0 16,22 22-16,0-22 0,0 0 0,-22 0 15,22 21-15,-21-21 0,21 0 0,-22 0 16,1 21-16,0-21 0,-1 0 16,1 0-16,-21 0 0,-1 0 0,-21 0 15,1 0-15,-1 0 0,0 0 0,1 0 16,-22 0-16,0 0 0,0 0 16,-21-21-16,0 0 15,-21 21 1,0-22-16,0 1 15,0 21-15,-22-21 0,22 0 0,-21 21 16,-1-21-16,1 0 0</inkml:trace>
  <inkml:trace contextRef="#ctx0" brushRef="#br0" timeOffset="179836.77">20320 7980 0,'0'0'0,"-21"-21"0,42 0 32,0 21-32,21 0 0,22 0 0,-1 0 15,22 0-15,0 0 0,-1 0 16,22 0-16,-21 0 0,21 0 0,0 0 16,-22 0-16,22 0 0,0 0 0,-21 0 15,-22 0-15,22 0 0,-22 0 16,-20 0-16,20 0 0,-21 0 0,-20 0 15,-1 0-15,21 0 0,-21 0 16,-21-22-16,21 22 0,-42 0 31,0 0-15,0 0-16,-21 0 0,20 0 0,1-21 16</inkml:trace>
  <inkml:trace contextRef="#ctx0" brushRef="#br0" timeOffset="181106.02">5905 7430 0,'0'0'0,"0"21"0,0 0 16,0 0-1,0 0 1,22-21 0,-1 0-16,0 0 0,0 0 15,0 0-15,0 0 0,1 0 0,-1 0 16,21-21-16,-21 21 0,0-21 15,1 0-15,-1 21 0,-21-21 0,0-1 16,21 22-16,-21-21 0,0 0 0,0 0 16,0 0-16,0 0 0,-21-1 15,0 22-15,21-21 0,-22 0 0,1 21 16,0 0-16,-21 0 0,21 0 0,-22 0 16,1 21-16,21 0 0,-22 1 15,22 20-15,-21-21 0,21 21 16,-22-20-16,22 20 0,0 0 0,0-21 0,21 22 15,0-22-15,0 0 16,0 0-16,0 0 0,0 1 0,0-1 16,0 0-16,21-21 0,0 21 0,0-21 15,22 0-15,-22 0 0,0 0 16,0 0-16,22 0 0,-22 0 0,21 0 16,-21 0-16,0 0 0,22 0 0,-22-21 15,21 21-15</inkml:trace>
  <inkml:trace contextRef="#ctx0" brushRef="#br0" timeOffset="181856.62">6646 7430 0,'0'0'0,"0"-22"16,0 1-16,0 0 16,-21 21-16,0 0 15,0 0-15,0 0 0,-1 0 0,1 0 16,-21 21-16,21 0 0,0-21 0,-1 22 15,1 20-15,0-21 0,0 0 16,0 0-16,0 22 0,-1-22 0,22 0 16,0 0-16,0 22 0,0-22 0,0 0 15,0 0-15,0 0 16,22-21-16,-1 0 0,0 0 16,21 0-16,-21 0 15,1 0-15,-1-21 0,0 21 0,0-21 16,21 0-16,-20 0 0,-1-1 15,0 1-15,-21 0 0,21 0 0,-21 0 16,21-22-16,-21 22 0,21 0 0,-21 0 16,0 0-16,0 0 0,0-1 15,0 44 1,0-1 0,0 0-16,0 0 15,-21 0-15,21 22 0,0-22 0,0 0 16,0 0-16,0 0 0,0 0 15,0 1-15,0-1 16,0 0-16,21-21 0,1 21 16,-1-21-16,0 0 0,21 0 15,-21 0-15,1 0 0,-1-21 0,0 0 16,0 0-16,0-1 0,0 1 16,1 0-16,-1 0 0,0-21 0,0 20 15,-21-20-15,21 0 0,0-1 0,-21 1 16,22 0-16,-22-1 0,21 1 15,-21 21-15,0-21 0,0 20 0,0 1 16,0 0-16,21 0 0,-21 0 0,0 42 31,-21 0-15,21 21-16,-21-20 0,21 20 0,-22 0 16,22 1-16,-21-1 0,21 0 15,0 1-15,0-1 0,0 0 0,-21-21 16,21 22-16,0 20 0,0-42 15,0 1-15,0-1 0,0 0 16,0 0-16,21-21 0,-21 21 0,21-21 16,1 0-16,-1 0 15,0 0-15,0 0 0,0 0 16,-21-21-16,21 0 16,-21 0-16,0 0 0,0-1 15,0 1-15,0 0 0</inkml:trace>
  <inkml:trace contextRef="#ctx0" brushRef="#br0" timeOffset="182040.78">6985 7451 0,'-21'0'16,"42"0"-16,-63 0 0,20 0 0,1 0 0,21-21 15,21 21 17,1-22-32,-1 22 0,0 0 0,0 0 15,0 0-15,0 0 0,22-21 16,-22 21-16,0 0 0,0 0 15,0 0-15,1 0 0,-1 0 16,0-21-16,0 21 0,21 0 0,-20 0 16</inkml:trace>
  <inkml:trace contextRef="#ctx0" brushRef="#br0" timeOffset="182316.77">7789 7260 0,'-21'-21'16,"42"42"-16,-63-42 0,21 21 0,0-21 0,21 0 16,-22 21-16,1 0 0,0 0 15,21 21-15,-21 0 16,0 0-16,21 0 0,0 22 16,-21-22-16,21 0 0,0 21 0,-22 1 15,22-22-15,0 21 0,0-21 0,0 1 16,0 20-16,0-21 0,0 0 15,0 0-15,0 1 0,22-1 16,-1-21-16,0 21 0,0-21 16,0 0-16,0 0 0,1 0 15,-1 0-15,0-21 0,21 21 0</inkml:trace>
  <inkml:trace contextRef="#ctx0" brushRef="#br0" timeOffset="182587.27">8086 7176 0,'0'-22'0,"21"22"16,0 0-1,0 0-15,0 0 0,-21 22 16,21-1-16,1 0 0,-1 0 16,0 0-16,-21 22 0,21-22 0,0 21 15,0-21-15,-21 22 0,0-1 0,0 0 16,0-21-16,0 22 15,0-1-15,0-21 0,-21 0 0,0 1 16,0 20-16,0-21 0,0 0 0,-1-21 16,22 21-16,-21 1 0,0-22 0,0 0 15,21 21-15,-21-21 0</inkml:trace>
  <inkml:trace contextRef="#ctx0" brushRef="#br0" timeOffset="183308.52">14139 7535 0,'0'22'0,"0"-44"0,0 65 15,21-43 1,1 0 0,-1 0-16,0 0 0,0 0 0,0 0 15,22-21-15,-22 21 0,21-22 0,-21 22 16,0-21-16,1 0 0,-1 21 0,-21-21 15,0 0-15,0 0 16,-21 21 0,-1 0-16,1 0 0,-21 0 15,21 0-15,0 0 0,-22 0 0,1 21 16,21 0-16,0 0 0,-1 0 16,1 0-16,0 1 0,0-1 0,21 21 15,0-21-15,0 0 0,0 1 0,0-1 16,0 0-16,21 0 0,0 0 15,0 0-15,22-21 0,-22 0 16,0 0-16,0 0 0,22 0 16,-22 0-16,21 0 0,-21 0 0,22 0 15,-1-21-15</inkml:trace>
  <inkml:trace contextRef="#ctx0" brushRef="#br0" timeOffset="184009.37">15007 7493 0,'0'-21'0,"-21"21"16,0 0-16,0 0 0,-1 0 16,1 0-16,-21 0 0,21 0 0,0 21 15,-1 0-15,-20 0 0,21-21 0,0 22 16,0 20-16,21-21 0,-22 0 16,22 0-16,-21 1 0,21-1 15,0 0-15,0 0 0,0 0 0,0 0 16,0 1-16,21-1 0,1-21 0,-1 0 15,0 0-15,0 0 16,21 0-16,-20 0 0,-1 0 16,0-21-16,0-1 0,0 22 0,0-21 15,1 0-15,-1 0 0,0 0 0,0-22 16,0 22-16,-21 0 0,0 0 0,21 0 16,-21 0-16,22-1 0,-22 1 0,0 0 15,0 42 16,0 0-31,0 1 0,0-1 16,-22 21-16,22-21 0,0 0 0,0 1 16,0-1-16,0 0 0,0 21 15,0-21-15,0 1 16,22-1-16,-1 0 0,0-21 0,0 0 16,0 21-16,0-21 0,22 0 0,-22 0 15,0 0-15,21 0 0,-20-21 0,20 0 16,-21 0-16,0-1 0,22 1 0,-22 0 15,0 0-15,0 0 0,0-22 16,0 1-16,1 21 0,-22-21 0,21-1 16,-21 1-16,21 0 0,-21 20 0,0-20 15,21 0-15,-21 21 0,0-1 0,0 1 16,0 42 15,0 1-31,-21-1 0,21 21 16,0 0-16,-21-20 0,0 20 0,21 0 15,-22 1-15,22-1 0,0 0 0,0-21 16,0 22-16,0-22 0,-21 21 16,21-21-16,0 1 0,0-1 0,0 0 15,0 0-15,0 0 0,21 0 16,1-21-16,-1 0 16,0 0-16,0 0 0,-21-21 15,0 0-15,21 21 16,-21-21-16,21 0 0,-21 0 15,0-1-15</inkml:trace>
  <inkml:trace contextRef="#ctx0" brushRef="#br0" timeOffset="184185.04">15473 7620 0,'-21'0'16,"42"0"-16,-64 0 0,65 0 31,-1 0-31,0 0 16,0 0-16,0 0 0,22 0 0,-22 0 15,0-21-15,0 21 0,0 0 0,0 0 16,22-21-16,-22 21 0,0 0 16,0-21-16,0 21 0,1-22 0,-1 22 15,21 0-15</inkml:trace>
  <inkml:trace contextRef="#ctx0" brushRef="#br0" timeOffset="184444.56">16277 7387 0,'0'0'0,"-21"0"0,0 0 16,0 0-1,-1 21-15,1-21 0,0 22 16,21-1-16,-21 21 0,0-21 0,21 0 16,0 22-16,-21-22 0,21 21 15,-22-21-15,22 1 0,0 20 0,0-21 16,-21 0-16,21 0 0,0 1 15,0-1-15,0 0 0,0 0 0,21-21 16,1 21-16,-1-21 0,0 21 16,0-21-16,0 0 0,0 0 0,1 0 15,20 0-15,-21-21 0,0 0 0,22 21 16</inkml:trace>
  <inkml:trace contextRef="#ctx0" brushRef="#br0" timeOffset="184709.07">16595 7451 0,'0'-21'0,"0"42"0,0-64 16,21 22-16,0 0 0,0 21 16,0 0-1,0 0-15,1 0 0,-1 0 16,-21 21-16,21 0 0,0 1 0,-21-1 16,0 21-16,21-21 0,-21 0 0,21 22 15,-21-1-15,0-21 0,0 22 0,0-22 16,0 21-16,0-21 0,0 22 15,-21-22-15,0 21 0,21-21 0,-21 0 16,0 22-16,0-22 0,-1 0 16,1 0-16,0 0 0,0-21 0,0 22 15,0-1-15,21-42 32</inkml:trace>
  <inkml:trace contextRef="#ctx0" brushRef="#br0" timeOffset="185452.61">21950 7408 0,'21'0'47,"0"0"-32,0 0-15,0 0 0,1 0 0,-1-21 16,0 21-16,0-21 0,0 0 15,0 21-15,1-21 0,-1 0 0,0 21 16,-21-22-16,0 1 0,0 0 16,0 0-16,-21 21 15,0 0-15,-1 0 0,1 0 16,0 0-16,0 21 0,-21 0 0,20 0 16,1 1-16,0-1 0,0 0 0,0 0 15,0 21-15,21-20 16,-22-1-16,22 21 0,0-21 0,0 0 15,0 1-15,0-1 0,0 0 0,0 0 16,22-21-16,-1 21 0,0-21 0,0 0 16,21 21-16,-20-21 0,-1 0 15,21 0-15,-21 0 0,0 0 0,22 0 16,-1-21-16,-21 21 0</inkml:trace>
  <inkml:trace contextRef="#ctx0" brushRef="#br0" timeOffset="186176.77">22860 7239 0,'0'-21'16,"0"42"-16,0-63 0,0 21 0,-21 21 15,0 0-15,-1 0 0,1 0 0,0 21 16,-21-21-16,21 21 0,-1 0 16,1 21-16,-21-20 0,21-1 0,0 21 15,21-21-15,-22 22 0,1-22 0,21 0 16,0 21-16,0-21 0,0 1 15,0-1-15,0 0 0,0 0 0,0 0 16,21-21-16,1 0 0,-1 0 16,0 0-16,0 0 0,0 0 0,22-21 15,-22 21-15,0-21 16,0 0-16,0 0 0,0-1 0,1-20 16,-1 21-16,0-21 0,-21 20 0,0-20 15,0 21-15,21 0 0,-21-22 0,0 22 16,21 21-16,-21-21 0,0 42 31,0 0-31,0 1 0,0-1 16,0 21-16,-21-21 0,21 0 15,0 22-15,0-22 0,0 0 0,0 21 16,0-20-16,0-1 0,0 0 0,21 0 16,-21 0-16,21-21 0,1 21 0,-1-21 15,0 0-15,0 0 16,0 0-16,0 0 0,1 0 0,20 0 15,-21 0-15,0-21 0,22 0 0,-22 21 16,0-42-16,0 21 0,0-1 0,0-20 16,-21 0-16,22 21 0,-1-43 15,-21 22-15,0-1 0,21 1 0,-21 0 16,21-1-16,-21-105 16,0 127-16,0 0 15,0 42 1,0 0-16,0 0 15,-21 1-15,21 20 0,-21 0 16,21 1-16,-21-1 0,21 0 0,0 1 16,0-1-16,0 0 0,-22 1 15,22-22-15,0 21 0,0 0 0,0-20 16,0-1-16,0 0 0,0 0 0,0 0 16,0 0-16,0 1 0,22-22 15,-1 0 1,0 0-16,0 0 15,0-22-15,0 1 0,-21 0 16,22 0-16,-22 0 0,0 0 16,0-1-16,0 1 15</inkml:trace>
  <inkml:trace contextRef="#ctx0" brushRef="#br0" timeOffset="186360.43">23283 7345 0,'-21'0'0,"106"21"0,-149-42 0,22 21 0,63 0 47,0 0-47,0 0 0,1 0 0,-1 0 16,21 0-16,-21 0 0,0 0 0,1 0 15,-1 0-15,0 0 0,21 0 16,-21 0-16,1 0 0,-1-21 16,0 21-16,-21-21 0,21 21 0,0-22 15,0 22-15</inkml:trace>
  <inkml:trace contextRef="#ctx0" brushRef="#br0" timeOffset="186646.9">24066 7112 0,'0'-21'16,"-21"21"-1,21 21 1,-21-21-16,0 21 0,0 0 0,21 1 15,-21 20-15,-1-21 0,1 21 16,21-20-16,0 20 0,-21-21 16,21 21-16,-21-20 0,21-1 0,0 21 15,0-21-15,0 0 0,0 1 0,0-1 16,0 0-16,21 0 16,0-21-16,-21 21 0,21-21 0,1 0 15,-1 0-15,0 0 0,0 0 16,0 0-16,0 0 0,1 0 15,-1-21-15,0 0 0,0 21 0</inkml:trace>
  <inkml:trace contextRef="#ctx0" brushRef="#br0" timeOffset="186973.29">24511 7091 0,'0'0'0,"21"-21"16,0 21-1,0 0-15,1 0 16,-1 21-16,0 0 16,-21 0-16,21 0 0,0 1 15,-21 20-15,21-21 0,1 0 16,-22 22-16,0-22 0,21 21 0,-21-21 16,21 22-16,-21-22 0,0 21 15,0-21-15,0 0 0,0 1 0,-21-1 16,0 0-16,-1 0 0,-20 0 15,21 0-15,0 1 0,-22-1 0,22-21 16,0 21-16,0 0 0,0-21 0,0 21 16,-1-21-16,1 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0T03:28:42.8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9038 5609 0,'0'21'0,"0"1"0,0-1 0,0 21 15,0-21-15,0 22 0,0 41 0,0-211 16,-21-233-16,21-21 0,0 43 15,0 63-15,-21 63 0,0 64 0,-1 21 16,22 63-16,-21 1 0,21 42 0,-21-1 16,0 22-16,21 22 15,0-1 1,0 0-16</inkml:trace>
  <inkml:trace contextRef="#ctx0" brushRef="#br0" timeOffset="1582.15">9080 3556 0,'0'21'0,"-21"-21"31,0 0-15,0 0-1,0 0 1,21 21 15,21-21-15,0 22-16,0-22 0,0 0 15,22 0-15,-22 0 0,21 0 16,1 0-16,20 0 0,-21 0 0,22 0 16,21 0-16,-1 0 0,22 0 15,0 0-15,21 0 0,-21 0 0,21 0 16,0 0-16,0-22 0,21 22 0,-21 0 16,21 0-16,0 0 0,0 0 15,1 0-15,-1 0 0,21 0 0,-21 0 16,22 0-16,-22 0 0,21 0 0,-21 0 15,22 0-15,-22 0 0,21 0 16,-21 0-16,0 0 0,1 0 0,-1 0 16,-21 0-16,0 0 0,0 0 0,0 0 15,-21 0-15,-1 0 0,1 0 16,-21 0-16,-22 0 0,22 0 16,-21 0-16,-22 0 0,0 0 0,1 0 15,-1 0-15,0 0 0,-21-21 0,1 21 16,-1 0-16,0 0 31,-21 21-15,0 1-1,0-1-15,-21 0 16,21 0-16,-21 0 0,21 0 16,0 1-16,0-1 0,0 21 0,-22-21 15,22 22-15,0-1 0,0-21 0,0 21 16,0 22-16,0-22 0,0 1 15,0 20-15,0-21 0,0 22 0,0-22 16,0 22-16,0-22 0,0 22 0,0-22 16,0 0-16,0 22 0,0-22 0,0 22 15,0-22-15,0 21 0,-21-20 0,21 20 16,-21-20-16,21-1 0,0 21 16,0-20-16,-21-1 0,0 0 0,0-20 15,21 20-15,-22 0 0,1-21 0,21 22 16,-21-22-16,0 0 0,0 21 15,0-20-15,-1-1 0,1 0 0,-21-21 16,21 21-16,-22 0 0,22 0 16,-21-21-16,0 22 0,20-22 0,-20 0 15,-21 0-15,20 21 0,-20-21 0,-1 0 16,1 0-16,-1 0 0,-20 0 0,-1 0 16,-21 0-16,0 0 0,0 0 0,1 0 15,-22 0-15,21 0 0,-21 0 16,0 0-16,0 21 0,0-21 0,0 0 15,0 0-15,-21 0 0,-1 0 0,1 0 16,0 0-16,0 0 0,0 0 0,-22 0 16,1 21-16,0-21 15,-1 0-15,22 0 0,-21 0 0,21 0 16,0 0-16,21 0 0,0 0 0,42 0 16,-21-21-16,21 21 0,22-21 0,-1 21 15,22 0-15,0-21 0,-1 21 0,22 0 16,-21-22-16,21 22 0,21-21 15,-21 21-15,-1-21 16,22 0-16,0 0 16,22 21-16,-1-21 0,0-1 0,0 1 15</inkml:trace>
  <inkml:trace contextRef="#ctx0" brushRef="#br0" timeOffset="2107.21">10329 4593 0,'0'-21'16,"0"42"-16,0-63 0,0 21 0,0 0 0,-21 42 31,0 0-15,21 0-16,-21 21 0,0 1 0,21-1 15,-22 0-15,1 22 0,0-22 16,0 22-16,0-1 0,0-20 0,-1 20 16,1-21-16,0 1 0,0-1 15,21 0-15,-21 1 0,21-22 0,-21 0 16,21 0-16,0-42 31,0 0-31,21 0 0,0 0 16,0-22-16,-21 1 0,21 0 0,0-1 15,-21-20-15,22-1 0,-1 1 0,0-1 16,0 1-16,-21-1 0,21 22 16,0 0-16,1-1 0,-22 1 15,0 21-15,0 0 0,21-1 0,0 22 16,-21 22-16,0-1 16,0 0-16,0 21 0,0-21 15,21 22-15,-21-1 0,21 22 0,-21-22 16,0 21-16,0-20 0,0-1 0,0 22 15,21-22-15,-21 0 0,22-21 0,-22 22 16,0-1-16,0-21 0,0 0 16,0 1-16,0-1 0,0 0 0,0 0 15,-22-21-15,1 0 16,0 0-16,-21 0 0,-1 0 0</inkml:trace>
  <inkml:trace contextRef="#ctx0" brushRef="#br0" timeOffset="2265.41">9715 5249 0,'0'-21'16,"22"21"0,-1-21-16,0 21 0,21 0 0,1-21 15,-1 0-15,21 21 0,1-21 16,-1-1-16,1 1 0,-1 21 0,-20-21 16,20 0-16,1 0 0,-22 0 0,22-1 15,-22 1-15,-21 0 0,21 0 0</inkml:trace>
  <inkml:trace contextRef="#ctx0" brushRef="#br0" timeOffset="2795.65">10710 4890 0,'0'21'16,"0"0"-16,0 0 0,0 21 15,-21-20-15,0-1 0,0 0 16,21 21-16,0-21 0,0 1 0,-21-1 16,21 21-16,0-21 0,-22 0 0,22 1 15,0-1-15,0 0 0,-21-21 16,21-21 15,0 0-15,0-1-16,0 1 0,0-21 0,0 21 15,21-22-15,1 1 0,-1 21 16,0-21-16,-21 20 0,21 1 0,0-21 16,0 42-16,1-21 0,-1 21 0,0 0 15,0 0-15,0 0 0,0 21 16,-21 0-16,22 0 0,-1 0 15,-21 22-15,0-22 0,0 0 0,21 0 16,-21 0-16,21 1 0,-21-1 0,21 0 16,0 0-16,1-21 0,-1 0 15,0 0-15,0 0 16,0 0-16,0 0 0,1 0 16,-1-21-16,0 0 0,0 0 0,0-1 0,0 1 15,-21-21-15,22 21 0,-1 0 16,-21-1-16,0 1 0,0 0 15,21 0-15,-21 42 32,0 21-32,0-20 0,0-1 0,0 0 15,-21 21-15,21-21 0,-21 1 16,21-1-16,0 0 0,0 0 0,0 0 16,0 0-16,0 1 15,0-44 1,21 1-1,-21 0-15,0-21 16</inkml:trace>
  <inkml:trace contextRef="#ctx0" brushRef="#br0" timeOffset="2935.39">11303 4805 0,'0'-21'0,"0"-22"16,-21 43-16,0 0 15,21 22 1,0-1-1,21-21-15,0 21 0,0-21 16,-21 21-16,21 0 0</inkml:trace>
  <inkml:trace contextRef="#ctx0" brushRef="#br0" timeOffset="3511.32">11642 4911 0,'-22'0'16,"22"21"-1,0 0 1,0 0-16,0 0 0,0 1 0,0-1 16,0 0-16,0 0 0,0 0 0,0 0 15,0 1-15,0-1 0,0 0 0,0 0 16,0 0-16,0 0 16,0-42 15,0 0-31,0 0 0,0 0 15,0-22-15,0 22 0,22-21 16,-22 21-16,21 0 0,-21-1 0,21-20 16,0 42-16,0-21 0,-21 0 0,21 21 15,1 0-15,-1 0 0,0 0 16,0 21-16,0-21 0,-21 21 16,21 0-16,1 0 0,-22 1 0,0 20 15,21-21-15,-21 0 0,21 0 0,-21 1 16,21-1-16,-21 0 0,0 0 15,21-21 1,0 0 0,-21-21-16,0 0 0,0 0 15,22-1-15,-22 1 0,21 0 0,-21-21 16,21 21-16,0-22 0,-21 22 16,21 0-16,0-21 0,1 20 0,-1 1 15,0 0-15,0 21 0,0 0 0,0 0 16,1 0-16,-1 0 0,0 0 0,0 21 15,-21 0-15,21 1 0,-21-1 16,21 0-16,-21 21 0,0-21 0,0 22 16,0-22-16,0 0 0,0 21 15,0-20-15,0-1 0,0 0 0,0 0 16,22-21-16,-22 21 0,21-21 0,0 0 16,0 0-16,0 0 15,0 0-15,1 0 0,-1 0 0</inkml:trace>
  <inkml:trace contextRef="#ctx0" brushRef="#br0" timeOffset="4149.18">12933 4953 0,'0'0'0,"0"-21"0,0 0 15,0 0-15,0-1 0,0 1 16,0 0-16,-21 21 0,-1 0 16,1 0-16,0 0 0,0 0 0,0 0 0,0 0 15,-22 0-15,22 21 0,0 0 16,0 1-16,0 20 0,-1-21 15,1 0-15,21 22 0,0-22 0,-21 21 16,21-21-16,-21 22 0,21-22 0,0 0 16,0 0-16,0 0 0,0 0 0,21 1 15,0-22-15,0 0 16,1 0-16,-1 0 0,0 0 0,0 0 16,0-22-16,0 1 0,1 0 0,-1 0 15,0 0-15,0 0 0,0-22 0,0 22 16,-21 0-16,0 0 0,22 0 0,-22-1 15,0 1 1,0 42 0,0 1-16,0-1 15,-22 0-15,22 0 0,0 0 0,0 0 16,0 1-16,0-1 0,0 0 0,0 0 16,0 0-16,0 0 0,22 1 15,-1-22-15,0 0 0,0 21 0,21-21 16,-20 0-16,20 0 0,-21 0 0,21-21 15,1-1-15,-1 22 0,0-21 0,1-21 16,-22 21-16,21-22 16,1 1-16,-22 0 0,21-1 0,-21-20 15,0-1-15,1 1 0,-1-1 0,0 22 16,-21-21-16,0-1 0,0 22 0,0-1 16,0 1-16,0 21 0,0 0 15,-21 0-15,0 21 0,-1 0 0,1 21 16,0 0-16,0 0 0,0 21 0,21 1 15,-21-1-15,-1 0 0,22 22 0,0-1 16,0-20-16,0 20 0,0 1 16,0-22-16,0 22 0,0-22 0,0 0 15,22-21-15,-1 22 0,0-22 0,0 0 16,0-21-16,0 21 0,22-21 16,-22 0-16,0 0 0,21 0 0,-20-21 15,-1 21-15,0-21 0,0 0 16,0 0-16,0 21 0</inkml:trace>
  <inkml:trace contextRef="#ctx0" brushRef="#br0" timeOffset="4739.18">5080 9123 0,'-21'-21'0,"42"42"0,-42-63 0,0 20 0,-1 1 16,1 21 0,0 0-16,21 21 15,0 22-15,0-1 0,0 0 16,0 1-16,0 20 0,0 1 16,0 20-16,0-20 0,0 21 15,-21-1-15,0-20 0,21 20 0,-21 1 16,21-21-16,0-1 0,0 1 0,0-1 15,0 1-15,0-1 0,0-21 16,0 1-16,0-1 0,0 0 0,21-20 16,-21-1-16,21 0 0,-21 0 0,21-21 15,-21-21-15,21 0 16,-21 0-16,0-1 0,0-20 16,0 0-16</inkml:trace>
  <inkml:trace contextRef="#ctx0" brushRef="#br0" timeOffset="5367.04">4953 9398 0,'0'0'0,"0"-63"15,0 41-15,0 1 0,0 0 16,21 0-16,21 21 0,1-21 16,-1 0-16,22-1 0,41 22 15,1-21-15,0 0 0,42 0 0,0 0 16,22 0-16,-1-1 0,22 22 0,-1-21 15,1 0-15,-1 21 0,1-21 16,-1 21-16,1-21 0,-1 21 0,1 0 16,-22 0-16,-21-21 0,21 21 15,-42 0-15,22 0 0,-22 0 0,-22 0 16,1-22-16,-21 22 0,0 0 16,-22 0-16,1 0 0,-22-21 0,0 21 15,-21 0-15,1 0 0,-1 0 0,-21 21 16,21 1-16,-21-1 15,0 0-15,0 21 0,0-21 16,0 22-16,0-22 0,0 21 0,0 1 16,0-1-16,0 0 0,21 1 0,-21 20 15,21-21-15,0 22 0,-21-1 0,22-20 16,20 20-16,-21 1 0,0-1 16,0 1-16,22-22 0,-22 22 15,-21-1-15,21-21 0,-21 22 0,0-22 16,0 22-16,0-22 0,0 22 0,-21-22 15,0 0-15,-22 1 0,1-1 0,0 0 16,-1-21-16,-20 1 0,-1 20 16,-20-21-16,-1 0 0,-21 0 0,0 1 15,1-22-15,-22 21 0,-22 0 16,1-21-16,0 21 0,-21-21 0,-22 21 0,22 0 16,-22-21-16,22 22 0,-21-22 0,-1 21 15,22 0-15,-1-21 0,1 21 16,21 0-16,-21-21 0,20 21 0,22 1 15,-21-22-15,21 0 0,21 21 16,1-21-16,-1 0 0,42 0 0,-20 21 16,41-21-16,1 0 0,0 0 0,20 0 15,1 0-15,42-21 16,1 0-16,-1 21 16,21-22-16,0 1 0</inkml:trace>
  <inkml:trace contextRef="#ctx0" brushRef="#br0" timeOffset="5659.5">6223 9673 0,'0'0'0,"-21"-21"0,0 21 0,-1 0 0,1 0 16,-21 0-16,21 0 0,-22 21 15,22 0-15,-21 1 0,21 20 0,0 0 16,-22 1-16,22-1 0,21 21 0,-21-20 16,21-1-16,-21 22 0,21-22 15,0 0-15,0 1 0,0-1 0,0 0 16,21 1-16,0-22 0,0 21 0,0-21 16,22 0-16,-22-21 0,21 0 15,1 0-15,-1 0 0,0 0 16,1-21-16,-1 21 0,0-21 0,1 0 15,-1-21-15</inkml:trace>
  <inkml:trace contextRef="#ctx0" brushRef="#br0" timeOffset="6007.35">6625 10097 0,'0'-22'0,"0"44"0,21-44 0,-42 22 16,0 0 0,0 22-16,0-1 0,-1 0 15,-20 0-15,21 0 0,0 22 0,0-22 16,21 0-16,0 21 0,0-21 0,0 1 15,0-1-15,0 0 0,0 0 16,21 0-16,0 0 0,0-21 16,21 0-16,1 0 0,-1 0 0,0 0 15,1-21-15,-1 0 0,0 0 0,1 0 16,-1 0-16,0-1 0,-20 1 0,-1-21 16,0 21-16,-21-22 0,0 22 15,0-21-15,0 21 0,-21-22 0,0 22 16,-22 0-16,22 0 0,-21 0 0,21 21 15,-22 0-15,1 0 0,0 0 16,-1 0-16,22 21 0,-21 0 0,21 0 16,-22 0-16,22 1 0,0 20 15,0-21-15,21 0 0,0 0 0,0 22 16,0-22-16,0 0 0,0 0 16,42 0-16,-21-21 0,22 0 0,-1 0 15,0 0-15,1 0 0</inkml:trace>
  <inkml:trace contextRef="#ctx0" brushRef="#br0" timeOffset="6532.41">7112 10202 0,'0'0'0,"42"-21"16,43-42 0,-64 42-16,0-1 0,-21 1 0,0 0 15,0 0-15,0 42 32,0 0-32,0 0 0,0 1 0,-21-1 15,21 0-15,-21 21 0,21-21 16,0 22-16,0-22 0,0 21 0,0-21 15,0 1-15,0 20 0,0-21 16,0 0-16,21-21 0,0 0 16,0 0-16,1-21 0,-1 0 15,21 0-15,-21 0 0,0-1 0,1 1 16,-1-21-16,21 21 0,-21 0 16,0-22-16,1 22 0,-1 0 0,-21 0 15,21 21-15,-21-21 0,21 21 16,-21 21-1,0 0-15,0 0 0,0 0 16,0 0-16,0 1 0,0-1 16,0 21-16,0-21 0,0 0 0,0 1 15,0-1-15,0 0 0,21-21 0,0 0 16,1 0-16,20 0 0,-21 0 0,0 0 16,22 0-16,-1 0 0,-21-21 15,21 0-15,-20-1 0,-1-20 0,0 21 16,0 0-16,-21-22 0,21 22 0,-21-21 15,0 21-15,0-22 0,0 22 0,-21 0 16,0 0-16,0 0 16,0 21-16,21-21 0,-22 21 0,1 0 0,42 0 47,1 0-47,-1 0 0,0 0 15,0 0-15,43 0 16,-43-22-16,0 22 0,0-21 0,0 0 15</inkml:trace>
  <inkml:trace contextRef="#ctx0" brushRef="#br0" timeOffset="7036.11">12594 9186 0,'21'-42'15,"-42"84"-15,63-105 0,1 21 0,-22-1 0,0 22 16,0 0-16,0 0 0,1 0 0,-22-1 16,21 22-16,-21 22 0,0-1 15,0 21-15,0 0 0,0 22 16,0-1-16,0 1 0,0 21 0,0 20 15,-21-20-15,-1 21 0,22-21 0,-21 20 16,21 1-16,-21-21 0,21 0 0,0-1 16,0 1-16,0 0 0,0-22 15,0 1-15,0-1 0,0-21 16,0 64-16,21-85 16,-21 1-16,21-22 0,1 0 15,-22-22-15,21 1 0,0-21 0,-21 0 16,21-1-16,-21-20 0,21-1 0,-21 1 15,0-1-15</inkml:trace>
  <inkml:trace contextRef="#ctx0" brushRef="#br0" timeOffset="7588.78">17992 8975 0,'0'21'0,"-64"85"15,43-64-15,-21 22 0,20-1 16,1 1-16,0-1 0,21 1 0,0 20 16,0 1-16,0-22 0,0 22 0,0 0 15,0-22-15,0 1 0,0-1 0,0 1 16,0-1-16,0 1 0,0-1 0,0 1 15,0-1-15,0-20 0,0-1 16,-21 21-16,-21-20 0,20-1 0,-20-21 16,0 22-16,-22-1 0,1-21 15,-1 0-15,1 0 0,-22 1 0,22-1 16,-1-21-16,1 21 0,-1-21 0,1 0 16,-1 0-16,22 0 0,-1 0 0,1 0 15,0 0-15,-1 0 0,1 0 0,0-21 16,-1 0-16,1 21 0,0-22 0,-22 1 15,1 0-15,-1 0 0,1 21 16,-1-21-16,1 0 0,-22-1 0,22 1 16,20 0-16,-20 21 0,20-21 0,1 21 15,21-21-15,-21 21 0</inkml:trace>
  <inkml:trace contextRef="#ctx0" brushRef="#br0" timeOffset="8139.76">13483 9229 0,'-21'-21'16,"42"42"-16,-63-42 0,21 21 15,-1 0-15,1 0 0,0 0 0,0 0 16,21-22-16,21 1 15,21 21 1,1-21-16,20 21 0,22-21 16,21 0-16,21 21 0,21-21 15,0-1-15,21 1 0,22 0 0,21 21 16,-1-21-16,22 21 0,0 0 0,21-21 16,0 21-16,-21 0 0,0 0 15,-22 0-15,22 0 0,-42 0 0,-1 0 16,-21 0-16,1 0 0,-43 0 0,0 0 15,-21 0-15,-22 0 0,1 0 0,-22 0 16,1 0-16,-22 0 0,1 0 16,-1 0-16,-21 0 0,-21-21 15,-21 21 1,-21-22-16,-1 22 0,1 0 0,0 0 16,-1 0-16,-20 0 0,-22 22 15,22-1-15,-22 0 0,0 0 16</inkml:trace>
  <inkml:trace contextRef="#ctx0" brushRef="#br0" timeOffset="8495.6">13695 10647 0,'-21'21'0,"42"-42"0,-85 63 0,43-42 16,0 0-16,0 21 0,42-21 15,21 0 1,1 0-16,20 0 0,1 0 0,20 0 16,22 0-16,21 0 0,-21 0 15,42-21-15,0 21 0,0 0 0,22-21 16,-1 21-16,-21-21 0,22 21 0,-22 0 15,21-21-15,-42 21 0,21 0 0,-42-21 16,21 21-16,-42 0 0,-1-22 0,-20 22 16,-1 0-16,-20 0 0,-1-21 0,-21 0 15,0 21-15,-21-21 16,0 0-16,-21 0 0,0-1 16,-21 1-16,-1 0 0,1 0 0</inkml:trace>
  <inkml:trace contextRef="#ctx0" brushRef="#br0" timeOffset="8623.36">14795 9440 0</inkml:trace>
  <inkml:trace contextRef="#ctx0" brushRef="#br0" timeOffset="9124.75">14541 9758 0,'0'21'0,"-21"85"16,0-64-16,0 1 0,0-1 15,0 0-15,-1 1 0,1-22 0,0 21 16,0-21-16,0 22 0,0-22 0,-1 0 16,1 0-16,0-21 15,0 0-15,21-21 0,0 0 16,0 0-16,0-1 0,0-20 15,0 21-15,0 0 16,0-22-16,0 22 0,21 0 0,0 0 16,-21 0-16,0 0 0,21-1 0,1 22 15,-1 0-15,0 0 0,0 22 16,0-1-16,-21 0 0,21 0 16,-21 0-16,22 0 0,-1 22 15,-21-22-15,21 0 0,0 0 0,0-21 16,0 21-16,1 1 0,-1-22 0,0 0 15,0 0-15,0 0 0,22 0 0,-22 0 16,0 0-16,21 0 0,-21-22 0,1 1 16,-1 0-16,0 0 0,0 0 15,0 0-15,0-1 0,-21 1 0,0 0 16,0 0-16,0 0 0,0 0 16,0-1-16,0 44 31,0-1-31,0 0 0,0 0 0,0 0 15,0 22-15,-21-1 0,21-21 16,0 0-16,0 0 0,0 1 0,0-1 16,0 0-16,0-42 31,0 0-15,0-1-16,0 1 0,21 0 15</inkml:trace>
  <inkml:trace contextRef="#ctx0" brushRef="#br0" timeOffset="9275.46">14986 9779 0,'0'-21'0,"0"42"0,-21-63 15,0 42-15,-1 0 16,1 0-16,21 21 16,0 0-1,21-21-15,22 21 0,-22-21 0,0 21 16,21-21-16,-20 22 0</inkml:trace>
  <inkml:trace contextRef="#ctx0" brushRef="#br0" timeOffset="9875.36">15663 9906 0,'-21'0'16,"0"0"-16,0 0 0,0 0 0,-22 21 15,22-21-15,0 21 0,-21 1 0,20-22 16,1 21-16,-21 0 0,21 0 0,21 0 15,0 0-15,0 1 0,0-1 16,0 0-16,0 0 0,0 0 0,21 0 16,0 1-16,0-22 0,0 21 15,22-21-15,-22 0 0,21 0 0,-21 0 16,22 0-16,-22 0 0,0 0 0,21 0 16,-42-21-16,0-1 0,0 1 15,0 0-15,0 0 0,0 0 16,0-22-16,-21 22 0,0 0 0,0-21 15,0 21-15,21-22 0,0 22 0,0 0 16,0 0-16,0 0 0,21-1 16,0 22-16,21 0 0,-20 0 0,20 0 15,0 0-15,1 0 0,-1 22 0,0-1 16,-21 0-16,22 0 0,-22 0 16,0 0-16,0 1 0,0-1 15,1 21-15,-22-21 0,21 0 0,-21 1 16,0-1-16,0 0 0,0 0 0,0 0 15,0 0-15,0 1 0,-21-22 16,21-22 0,0 1-1,0 0-15,0 0 0,0 0 0,0 0 16,0-22-16,0 1 0,21 0 0,0-1 16,21 1-16,-21 0 0,22-1 0,-1 1 15,-21 21-15,22-22 0,20 22 0,-21 0 16,1 21-16,-1 0 0,0 0 15,1 21-15,-1 0 0,0 1 16,-20 20-16,20-21 0,-21 21 0,-21 1 16,0-1-16,0 0 0,0 1 0,0-1 15,0 0-15,0 1 0,0-1 16,-21-21-16,21 0 0,-21-21 16</inkml:trace>
  <inkml:trace contextRef="#ctx0" brushRef="#br0" timeOffset="10391.4">20489 10816 0,'21'-84'16,"1"41"-16,-22-20 15,0-22-15,21 0 0,0 1 16</inkml:trace>
  <inkml:trace contextRef="#ctx0" brushRef="#br0" timeOffset="10468.26">20637 9038 0</inkml:trace>
  <inkml:trace contextRef="#ctx0" brushRef="#br0" timeOffset="10585.54">22288 11515 0,'43'0'0,"-86"0"0,170 0 15</inkml:trace>
  <inkml:trace contextRef="#ctx0" brushRef="#br0" timeOffset="10847.55">25844 9102 0,'0'21'0,"-63"85"15,63-64-15,-42 64 0,42-64 16</inkml:trace>
  <inkml:trace contextRef="#ctx0" brushRef="#br0" timeOffset="10987.29">25675 10075 0,'0'0'0,"0"22"0,0-1 15,0 21-15,0 0 0,0 1 16,0-1-16,0 0 0,-21-20 0,21 20 15,-21 0-15,0-21 0,-1 1 0,1-1 0,0 0 16,-21 0-16,21-21 0,-22 0 16,22 0-16,-21 0 0,21 0 15,-1 0-15,-20 0 0,21 0 0,0-21 16,0 0-16,-1 0 0,1-1 0,-21 1 16,21 0-16</inkml:trace>
  <inkml:trace contextRef="#ctx0" brushRef="#br0" timeOffset="11798.29">20891 9102 0,'0'-21'0,"0"42"0,-21-42 0,21-1 15,-21 1-15,21 0 0,0 0 16,-21 0-16,21 0 16,0-1-16,-21 22 0,21-21 0,0 0 15,0 0-15,0 42 32,-21 0-32,21 22 15,-22-22-15,22 21 0,0 22 0,0-22 16,-21 21-16,0 1 0,21 21 0,-21-22 15,0 22-15,0-1 0,-1 1 16,1 0-16,0-1 0,-21 1 0,-1 0 16,22-22-16,-21 22 0,21-22 0,-22 1 15,22-1-15,-21 1 0,21-1 0,0-20 16,-1-22-16,22 21 0,0-21 16,0 1-16,-21-1 0,21-42 15,21-1 1,1 1-16,-22-21 0,21 0 0,0-1 15,0 1-15,0-22 0,0 22 16</inkml:trace>
  <inkml:trace contextRef="#ctx0" brushRef="#br0" timeOffset="12471.04">20743 9165 0,'0'-42'0,"0"84"0,0-105 0,0 42 0,0-22 16,21 22-16,-21 0 15,22 0-15,-1 0 0,0 21 16,0-22-16,0 22 0,22 0 0,-1-21 16,21 0-16,1 21 0,-1-21 15,43 21-15,0-21 0,21 21 16,0-21-16,21 21 0,22-22 0,-1 22 16,21-21-16,1 21 0,21 0 15,-1-21-15,1 21 0,0 0 0,-1 0 16,1 0-16,0 0 0,-22 0 0,1 0 15,-1 0-15,-21 0 0,1 0 16,-22 0-16,-21 0 0,21 0 0,-21 0 16,-21 0-16,21 0 0,-42 0 0,20-21 15,-20 21-15,-21-21 0,-1 21 16,1-21-16,-22 21 0,0 0 0,1 0 16,-22-22-16,0 22 0,0 0 0,0 0 15,0 22 1,-21-1-16,0 0 15,0 0-15,0 21 0,0 1 0,-21 20 16,21-20-16,-21 20 0,21 1 16,0-1-16,-21 1 0,21 20 0,-21-20 15,21 20-15,0 1 0,0 21 0,-21-21 16,-1-1-16,1 1 0,0 0 16,0-1-16,0 1 0,0 0 0,-22-1 15,1-20-15,0 20 0,-1-20 0,1-1 16,0 1-16,-22-1 0,1-20 0,-1-1 15,1 0-15,-1 1 0,1-1 16,-1 0-16,-21-20 0,1-1 16,-1 21-16,0-21 0,1 0 0,-22-21 15,-21 22-15,21-22 0,-21 0 0,0 0 16,-21 0-16,-21 0 0,-1 0 0,1 0 16,-22 0-16,-20-22 0,-22 22 0,21 0 15,-21-21-15,1 21 0,-22 0 16,21 0-16,-21 0 0,21 0 0,0 0 15,0 0-15,22 0 0,20 0 0,22 0 16,42 0-16,0 0 0,21 0 0,42 0 16,1 0-16,21 0 0,20-21 15,22 0-15,0 0 0,22 0 0,20-1 16,0-20-16</inkml:trace>
  <inkml:trace contextRef="#ctx0" brushRef="#br0" timeOffset="13203.68">22310 10118 0,'0'0'0,"0"-43"16,0 22-16,0-21 0,0 21 0,0 0 15,0-22-15,0 22 0,-22 0 0,1 0 16,0 21-16,-21 0 0,21 0 15,-22 0-15,22 21 0,-21 0 16,-1 0-16,22 0 0,-21 22 0,21-1 16,-22-21-16,22 22 0,0-1 0,21 0 15,0-21-15,0 22 0,0-22 0,0 21 16,0-21-16,0 1 0,0-1 16,21 0-16,0-21 0,1 0 0,20 0 15,-21 0-15,0 0 0,22 0 0,-22 0 16,21-21-16,-21 0 0,22-22 15,-1 22-15,-21-21 0,21 21 16,-20-22-16,20-20 0,-21 20 0,0-20 16,0 21-16,1-43 0,-1 21 0,0 1 15,0-1-15,-21 1 0,0 21 0,0-1 16,0 1-16,0 21 0,0 0 16,-21 21-16,0 0 0,0 21 15,-1 0-15,1 0 0,0 21 0,0 1 16,0 20-16,0-20 0,21 20 15,-22-21-15,22 22 0,0-22 0,0 1 16,0 20-16,22-21 0,-1-20 0,0 20 16,21 0-16,-21-21 0,22 1 0,-1-1 15,-21 0-15,43 0 0,-22 0 16,0-21-16,1 0 0,-1 0 16,0 0-16,1 0 0,20 0 0,-20-21 15,-22 0-15,21 0 0,0 0 0,-20-1 16,20-20-16,-21 0 0,-21 21 0,0-22 15,0 1-15,0 0 0,0 20 16,0 1-16,-21 0 0,0 0 0,0 21 16,-1 0-16,-20 0 0,21 0 0,0 21 15,-22 0-15,22 0 0,0 1 16,0-1-16,21 0 0,0 21 0,0-21 16,0 1-16,0-1 0,0 0 15,0 21-15,21-21 0,0 1 0,0-22 16,22 21-16,-22 0 0,21-21 0,-21 21 15,22-21-15,-1 0 0,22 0 16,-22 0-16,21 0 0,1 0 0,-1 0 16,1-21-16,-1 21 0,1-21 0,-1 21 15</inkml:trace>
  <inkml:trace contextRef="#ctx0" brushRef="#br0" timeOffset="13799.57">23961 10118 0,'0'0'0,"21"-21"16,0-1-16,-21 1 0,0 0 0,0 0 15,0 0-15,-21 21 0,0-21 16,-1 21-16,1 0 0,-21 0 0,0 21 15,20-21-15,-20 21 16,0 0-16,21 0 0,-22 0 0,22 1 16,0-1-16,0 0 0,0 0 0,21 0 15,0 0-15,0 1 0,0-1 16,21-21-16,0 0 0,0 0 16,21 0-16,-20 0 0,-1 0 0,21 0 15,-21 0-15,0 0 0,22-21 0,-22 21 16,0-22-16,0 1 0,0 0 0,-21 0 15,0 0-15,22 0 0,-22-1 0,21 1 16,-21 42 15,0 1-31,0-1 16,0 0-16,0 0 0,0 0 0,0 0 16,0 1-16,0-1 15,21-21-15,0 0 31,0 0-31,0 0 0,1 0 0,-1-21 16,-21-1-16,21 1 0,21 0 16,-21 21-16,1-42 0,-1 21 0,21-1 15,-21 1-15,22 21 0,-22-21 0,0 0 16,21 21-16,-21 0 0,1 0 0,-1 0 16,0 21-16,0 0 0,0-21 15,0 21-15,-21 22 0,22-22 16,-22 0-16,0 21 0,0-20 0,0-1 15,-22 0-15,1 0 0,0 0 0,0 0 16,0 1-16,0-22 0,-1 0 16,22-22-1,0 1-15,0-21 16,22 21-16,-1 0 0,21-22 0,0 22 16,1-21-16,-1-1 0,22 1 0,-22-21 15,21 20-15,22 1 0,-21 0 16,-1-1-16,1 1 0,-1 0 15,-21 20-15,22 1 0,-22 0 0,1 21 16,-22 0-16</inkml:trace>
  <inkml:trace contextRef="#ctx0" brushRef="#br0" timeOffset="16127.75">6371 9102 0,'0'0'0,"0"21"0,0 0 0,-21-21 16,21 21-16,0-42 62,21 0-46,0 0-16,0 21 0,1-43 16,-1 22-16,0 0 0,0-21 0,21 21 15,1-22-15,-22 1 0,21 0 0,1-1 16,-1-20-16,0 20 0,22 1 15,-22-21-15,0 20 0,1-20 0,20-1 16,-20 1-16,20-1 0,43-63 16,-64 64-16,22-1 0,-1 22 15,1-22-15,20 22 0,-20-21 16,-1 20-16,1-20 0,-1 20 0,-20 1 16,20-21-16,-20 20 0,20-20 0,-21 20 15,1-20-15,20-1 0,-20 22 16,-1-21-16,0-1 0,1 22 0,20-22 15,-21 22-15,1-22 0,20 1 0,1 21 16,-22-22-16,22 1 0,-1 20 16,-21-20-16,22 20 0,-22 1 0,1 0 15,-1-1-15,0 1 0,1 0 0,-22 21 16,21-1-16,-21-20 0,22 21 16,-22 0-16,0 0 0,0-1 15,0-20-15,0 21 0,1 0 0,-1 0 16,0-1-16,0 1 0,0 0 15,0 0-15,-21 0 0,22 0 16,-1 21-16,-21-22 0,0 1 16,0 0-1,0 0 1,-21 21 46,-1 0-62,1 21 0,0-21 16,-21 21-16,21 0 0,-22-21 0,1 22 16,21-1-16,-22 0 0,1 21 0,-21-21 15,20 1-15,-20-1 0,20 21 16,-20-21-16,-1 0 0,22 1 0,0-1 16,-1-21-16,1 21 0,21 0 0,0-21 15,0 0-15,42-21 31,21 21-31,0-21 0,1 0 16,-1-1-16,0 1 16,22 0-16,-1 0 0,-20 0 0,20-22 15,-20 22-15,-1 0 0,0 0 0,1 0 16,-1 21-16,-21 0 0,0 0 16,0 0-16,1 0 0,-22 21 15,21 0-15,-21 0 0,0 0 0,21 22 16,-21-22-16,0 21 0,0 1 15,0-1-15,0 0 0,0 1 0,0 20 16,0-21-16,0 1 0,21-1 0,0 0 16,0 1-16,-21-1 0,22 0 15,-1 1-15,-21-22 0,21 0 0,0 21 16,0-20-16,22-1 0,-22-21 0,0 21 16,0-21-16,0 0 0,22 0 15,-22 0-15</inkml:trace>
  <inkml:trace contextRef="#ctx0" brushRef="#br0" timeOffset="17270.13">14774 8763 0,'0'21'0,"0"-42"0,0 63 0,0-20 16,0-1-16,-21-21 0,0 21 15,0-21 1,21 21-16,-21-21 16,-1 0-16,1-21 15,21 0-15,-21 0 0,0 21 0,21-43 16,-21 22-16,0 0 0,-1-21 0,1 20 15,0-20-15,0 0 0,0-1 0,-22-20 16,22 21-16,0-22 0,-21 1 16,21-22-16,-22 21 0,1-20 0,21 20 15,-22-20-15,1 20 0,0-21 0,-1 1 16,1-1-16,0 22 0,21-22 0,-22 0 16,1 22-16,0-22 0,-1 22 15,1-22-15,0 21 0,-22 1 0,22-1 16,-1 1-16,1-1 0,0 1 0,-1-1 15,1 1-15,21-1 0,-21 1 16,20 21-16,1-22 0,-21 22 16,21-1-16,0-41 0,-1 41 15,22 1-15,-21 21 0,0-21 0,21 20 16,-21 1-16,21 0 0,0 0 16,-21 0-16,0 21 0,21-21 15,-22 21 1,1 0-16,21 21 15,0 0-15,-21 0 0,0 0 16,0 0-16,21 1 0,0-1 16,0 0-16,-21 0 0,21 0 15,-22 0-15,22 1 0,-21-1 16,21 0-16,-21 0 0,21 21 0,-21-20 16,0-1-16,21 0 0,0 0 0,-21 0 15,21 0-15,-22-21 0,22 22 16,-21-22-16,21 21 0,0-42 31,0-1-15,0 1-16,0 0 0,21 0 0,1-21 15,-1 20-15,0-20 0,21 21 0,-21-21 16,1-1-16,-1 1 16,21 21-16,-21-22 0,0 1 0,22 21 15,-22 0-15,0 0 0,43-22 16,-43 43-16,0 0 0,21 0 15,-21 0-15,22 21 0,-1 1 0,0-1 16,1 0-16,-1 0 0,0 0 0,-20 0 16,20 22-16,0-22 0,1 0 15,-22 0-15,21 0 0,-21 22 0,22-22 16,-22 0-16,0 0 0,0 0 0,0 1 16,0-1-16,22 0 0,-22-21 0,21 21 15,1 0-15,-1-21 0,0 0 16</inkml:trace>
  <inkml:trace contextRef="#ctx0" brushRef="#br0" timeOffset="18343.64">22775 8932 0,'0'22'0,"-42"-22"16,21 0-16,0 0 0,-1 0 15,1 0-15,0 0 0,0 0 16,0-22-16,0 1 0,-22 21 0,22-21 15,0 0-15,-21 0 16,-1 0-16,1-1 0,0 1 0,-1 0 16,1-21-16,0 21 0,-1-1 0,1 1 15,-22-21-15,22 21 0,0 0 0,-22-1 16,1-20-16,-1 21 0,1-21 0,-1-1 16,1 22-16,-22-21 0,0-1 0,1 1 15,-1-21-15,-21 20 0,22 1 16,-22 0-16,0-22 0,0 22 0,0-1 15,22 1-15,-22 0 0,0-1 16,0-20-16,0 21 0,0-1 0,-21 1 16,22-22-16,-22 22 0,0 0 0,0-22 15,0 22-15,0-22 0,-22 22 0,-126-64 16,127 64-16,21 0 16,0-1-16,0 1 0,0 0 0,21-1 15,-21 22-15,21-21 0,1-1 0,-1 1 16,0 0-16,0-1 0,0 1 0,22 0 15,-22-1-15,21 1 0,-21 0 0,22-1 16,-22 1-16,0 0 0,21-1 16,-21 1-16,22 0 0,-1 21 0,0-22 15,22 22-15,-22 0 0,43 0 0,-22-22 16,22 22-16,0 21 0,-1-21 16,-20-21-16,21 21 15,20 21-15,-20-22 0,0 1 0,21 21 16,-22-21-16,1 0 0,0 0 0,-1 21 15,1-21-15,0-1 0,20 22 0,-20-21 16,0 0-16,21 21 0,-22-21 16,22 21-16,-21-21 0,-1 21 0,1-21 15,0 21-15,-1-22 0,1 1 0,-21 21 16,20-21-16,-20 21 0,20-21 0,1 0 16,0 21-16,-1-21 0,1 21 15,21 0-15,0 0 0,0-22 0,-1 22 16,22-21-16,-21 21 15,21-21 1,21 21 0,1-21-1,-1 21-15,-21-21 0,21 21 0,0 0 16</inkml:trace>
  <inkml:trace contextRef="#ctx0" brushRef="#br0" timeOffset="18791.8">15388 5207 0,'0'0'0,"21"-21"0,0 21 0,-63 0 31,21 0-31,-21 0 0,20 0 0,-20 0 16,0 0-16,-22 0 0,22 0 15,0 0-15,-1 0 0,-20 21 0,20-21 16,1 0-16,0 21 0,-1-21 0,1 0 16,0 21-16,-1-21 0,1 0 15,0 22-15,21-22 0,-22 0 0,22 0 16,0 21-16,0-21 16,21 21-16,0 0 0,0 0 15,0 0-15,0 1 16,0 20-16,21-21 0,0 21 15,-21 1-15,21-22 0,0 21 0,1 22 16,20-22-16,-21 0 0,0 1 0,0-1 16,22 0-16,-22-20 0,0 20 15,21 0-15,1-21 0,-22 22 0,21-22 16,-21 0-16,22 0 0,-22 0 0,0-21 16,0 22-16,-21-1 0,21-21 15,-21 21-15,-21 0 31,0-21-31</inkml:trace>
  <inkml:trace contextRef="#ctx0" brushRef="#br0" timeOffset="22087.89">5016 10478 0,'0'-22'16,"0"1"0,0 42 62,0 1-78,0-1 15,0 0-15,0 0 16,-21 0-16,21 0 0,0 1 0,0-1 16,0 0-16,0 21 0,0-21 0,-21 1 15,21 20-15,0-21 0,-21 0 0,21 22 16,0-22-16,0 0 0,0 0 0,0 0 15,0 0-15,0 1 0,0-1 0,0 0 16,0 0-16,0 0 16,0 0-1,21-21-15,0 22 16,0-22 0,1 0-1,-1 0 1,0 0-16,0 0 15,0 0-15,0 0 0,1-22 16,-1 1-16,0 21 0,-21-21 16,21 21-16,0-21 0,0 21 0,-21-21 15,22 0-15,-1 21 0</inkml:trace>
  <inkml:trace contextRef="#ctx0" brushRef="#br0" timeOffset="22320.46">4424 10647 0,'0'-21'0,"0"42"0,-21-42 16,21 0-16,0-1 16</inkml:trace>
  <inkml:trace contextRef="#ctx0" brushRef="#br0" timeOffset="26103.48">4784 10499 0,'21'0'16,"0"0"-16,-21 21 15,0 0 1,0 0-1,0 0-15,-21-21 16,21 22 0,-21-22-16,21 21 15,-22-21-15,1 0 16,0 21-16,0-21 16,0 0-16,21 21 0,-21-21 15,-1 0-15,1 21 16,0-21-16,0 0 15,0 0-15,21 21 0,-21-21 0,-1 0 16,1 0-16,0 0 0,0 22 16,0-22-16,0 0 0,-1 0 15,1 0-15,0 0 0,0 0 16,0 0-16,0 0 0,-1 0 16,1 0-16,0 0 0,0 0 15,0 0-15,0 0 0,-1 0 16,1 0-16,0 0 0,-21 0 0,21 0 15,-1 0-15,1 0 0,0 0 16,0 0-16,0 0 0,0 0 16,-1-22-16,1 22 0,0 0 15,0 0-15,0 0 0,0 0 16,-1-21-16,1 21 0,0 0 16,0 0-16,-21 0 0,20 0 0,1 0 15,-21-21-15,21 21 0,0 0 16,-1 0-16,1 0 0,-21-21 0,21 21 15,21-21-15,-21 21 0,-1 0 0,1-21 16,0 21-16,0 0 0,0 0 0,0-22 16,-1 22-16,1 0 0,21-21 0,-21 21 15,0 0-15,0-21 16,0 0-16,-1 21 0,1 0 0,0-21 16,0 0-16,0 21 0,0-22 15,-1 1-15,1 0 0,0 21 16,21-21-16,-21 21 0,0-21 15,0 0-15,-1-1 0,1 1 16,0 21-16,21-21 0,-21 0 0,0 21 16,21-21-16,-21 0 0,-1-1 15,1 22-15,21-21 0,-21 0 0,0 21 16,21-21-16,-21 0 0,0 21 0,-1-21 16,1-1-16,0 1 0,0 0 15,0 21-15,0-21 0,21 0 16,-22 0-16,1 21 0,21-22 0,0 1 15,-21 0-15,0 0 0,21 0 16,-21 0-16,21-1 0,0 1 0,-21 0 16,-1 21-16,22-42 0,-21 21 15,21-1-15,0 1 0,-21 21 0,21-21 16,-21 0-16,21 0 0,0 0 0,0-1 16,0 1-16,0 0 0,-21 21 15,21-21-15,0 0 0,0 0 0,-21-1 16,21 1-16,0 0 15,0 0-15,-22 0 16,22 0-16,0-1 0,-21 22 0,21-21 16,0 0-16,-21 0 0,21 0 0,0 0 15,0-1-15,0 1 16,0 0-16,-21 0 0,21 0 0,0 0 16,0-1-16,0 1 0,-21 0 0,21 0 15,0 0-15,0 0 16,0-1-16,0 1 0,0 0 0,0 0 15,0 0-15,0 0 0,0-1 0,0 1 16,0 0-16,0 0 0,0 0 16,0 0-16,0-1 0,0 1 15,0 0-15,0 0 0,0 0 16,0 0-16,0-22 0,0 22 16,0 0-16,0 0 0,0 0 0,0-22 15,0 22-15,0 0 0,0-21 0,0 20 16,0-20-16,0 21 0,0-21 15,0-1-15,0 1 0,0 21 0,0-22 16,0 1-16,21 0 0,-21 21 0,0-22 16,0 1-16,0 21 0,0-22 15,0 1-15,21 21 0,-21-21 0,0-1 16,21 1-16,-21 21 0,0-22 0,0 1 16,21 0-16,-21-1 15,22 22-15,-22-21 0,0 0 0,21-1 16,0 1-16,0 21 0,-21-22 0,21 1 15,0 21-15,1-21 0,-1 20 16,-21-20-16,21 21 0,0-21 0,0 20 16,0-20-16,1 21 0,-1 0 0,0-22 15,0 22-15,-21-21 0,21 21 16,0 0-16,1-22 0,-1 22 0,0 0 16,-21-21-16,21 20 0,0-20 0,0 21 15,1 0-15,-22 0 0,21-22 16,0 22-16,0 0 0,-21 0 0,21 0 15,0-1-15,-21 1 0,22 0 16,-1 0-16,-21 0 0,21 0 0,0-1 16,-21 1-16,21 0 0,0 0 15,-21 0-15,22 0 0,-1-1 0,0 1 16,-21 0-16,21 0 0,0 0 0,0 0 16,-21-1-16,22 1 0,-1 0 15,0 0-15,0 0 0,0 0 0,0 21 16,1-22-16,-1 1 0,0 0 0,0 0 15,0 0-15,0 0 0,1-1 16,20 1-16,-21 0 0,0 21 0,22-21 16,-22 0-16,21 0 0,-21-1 0,22 1 15,-1 21-15,-21-21 0,21 0 16,1 0-16,-22 21 0,21-21 16,1-1-16,-22 22 0,21-21 0,-21 0 15,22 21-15,-1-21 0,-21 0 0,21 21 16,-20-21-16,20-1 0,0 22 0,-21-21 15,22 0-15,-1 21 0,-21-21 16,22 0-16,-1 21 0,0-21 0,1 21 16,-1-22-16,-21 22 0,21-21 0,1 21 15,-1-21-15,0 0 0,1 21 0,-1-21 16,-21 21-16,22-21 0,-1 21 16,0-22-16,1 22 0,-1-21 0,-21 21 15,21-21-15,1 21 0,-22-21 16,21 21-16,1-21 0,-22 21 0,21-21 15,0 21-15,-20-22 0,20 22 16,0-21-16,-21 21 0,22-21 0,-1 21 16,0-21-16,1 21 0,-1 0 0,0-21 15,1 0-15,-1 21 0,0 0 16,-20-22-16,20 22 0,0 0 0,1 0 16,-1-21-16,0 21 0,-21 0 0,22-21 15,-1 21-15,0-21 0,1 21 16,-22 0-16,21-21 0,1 21 0,-1 0 0,0-21 15,-21 21-15,22 0 16,-1-22-16,0 22 0,1 0 0,-1-21 16,0 21-16,-20-21 0,41 21 0,-21 0 15,1-21-15,-1 21 0,0 0 0,1-21 16,-1 21-16,-21 0 0,22-21 16,-1 21-16,0 0 0,1-22 0,-1 22 15,0 0-15,-21 0 0,22-21 0,-1 21 16,0-21-16,-20 21 0,20 0 0,0 0 15,1-21-15,-1 21 0,0-21 16,1 21-16,-1 0 0,0-21 0,1 21 16,-1 0-16,0-22 0,-21 22 0,22 0 15,-1 0-15,0-21 16,1 21-16,-1 0 0,-21 0 0,22-21 16,-1 21-16,-21 0 0,21 0 0,-20 0 15,-1 0-15,0 0 0,21-21 0,-21 21 16,1 0-16,-1 0 0,0 0 15,0 0-15,0 0 0,0 0 0,1-21 16,-1 21-16,0 0 16,-21-21 31,0-1-32,0 1 1,0 0-16,0 0 15,-21 0-15,0 21 16,21-21-16,-22 21 0,1-22 0,0 1 16,0 21-16,0-21 0,-22 0 15,22 21-15,0-21 0,0 0 0,0 21 16,-22-22-16,22 22 0,0-21 0,-21 21 16,21-21-16,-22 21 0,22-21 15,-21 21-15,21 0 0,-1-21 0,1 21 16,-21 0-16,21 0 0,0-21 15,-1 21-15,1 0 0,0 0 16,0 0 15,42 0 1,0 0-17,0 0-15,1 0 0,-1 0 16,0 0-16,0 21 0,21-21 15,-20 0-15,-1 21 0,21-21 16,-21 0-16,0 21 0,22 0 16,-1-21-16,-21 21 0,22-21 0,-1 22 0,-21-22 15,21 21-15,1-21 0,-1 21 16,0-21-16,1 0 0,-22 21 16,21-21-16,-21 0 0,22 0 0,-22 21 15,0-21-15,0 21 0,0-21 0,1 0 16,-1 0-16,-21 22 15,0-1 1,-21 0 0,-1-21-1,1 0-15,0 21 0,0-21 16,0 21-16,0 0 0,-1-21 16,1 22-16,0-22 0,0 21 15,0 0-15,0 0 0,-1 0 0,-20-21 16,21 21-16,0 1 0,0-1 15,-22 0-15,22 0 0,0 0 0,-21 0 16,20 1-16,-20-1 0,21 0 16,-21 0-16,20 0 0,-20 0 0,0 1 15,21-1-15,-22 21 0,1-21 0,21 0 16,-22 1-16,1-1 0,21 0 16,-21 0-16,-1 21 0,22-20 0,0-1 15,-21 0-15,20 0 0,-20 0 16,21 0-16,-21 22 15,42-22-15,-22-21 0,44 0 63,-1-21-63,0 0 0,0 21 16,0-22-16,22 1 0,-22 0 0,21 0 15,-21 0-15,22-22 0,-1 22 0,0-21 16,22 0-16,-22 20 15,0-20-15,22 0 0,-22-1 0,1 1 16,20 21-16,-21-21 0,1 20 0,-1-20 16,22-21-16,-22 41 0,-21 1 15,21 0-15,-20 0 0,-1 0 16,21 0-16,-21-1 0,0 1 16,43-21-16,-43 21 0,21 0 15,-20 21-15,-22-22 0,21 22 16,-42 0 15,-1 0-15,1 0-16,0 22 0,0-22 15,21 21-15,-21 0 0,0 0 0,-1-21 16,1 21-16,0 0 0,0 22 16,-21-1-16,20-21 0,1 22 15,0-22-15,0 0 0,0 0 16,-22 21-16,22-20 0,0-1 0,0 0 15,-21 0-15,-22 43 0,43-43 16,-21 0-16,20 0 0,-41 43 16,21-43-16,20 0 0,-20 0 15,21-21-15,0 21 0,0 0 0,-1-21 16,1 22-16,0-22 16,21 21-16,0-42 31,21-1-16,-21 1-15,21 0 0,1 0 16,-1 0-16,0 0 0,21-22 0,-21 22 16,22-21-16,-1-1 0,-21 1 15,22 0-15,-1-1 0,0 22 0,1-21 16,20-43-16,-21 64 0,-20 0 16,20 0-16,-21 0 0,21-1 15,-20 1-15,-1 21 0,0 0 0,0-21 16,0 21-1,-21 21-15,0 0 0,0 1 16,-21-1-16,0 0 0,0 21 16,0-21-16,-43 43 15,22-22-15,-1 1 0,1-22 0,-21 42 16,41-42-16,-41 22 16,42-22-16,0 0 0,-1 0 15,22 0-15,0 1 16,-21-22-16,21-22 62</inkml:trace>
  <inkml:trace contextRef="#ctx0" brushRef="#br0" timeOffset="31551.51">5101 13631 0,'0'0'0,"0"-21"15,21 0-15,-21 0 0,0 0 16,21 0-16,-21-1 0,22 1 0,-22 0 16,0 0-16,0 0 0,21 0 0,-21-1 15,0 1-15,0 0 16,-21 21 15,21 21-31,-22 22 0,22-1 16,-21 0-16,0 22 0,0-22 0,21 22 15,-21 20-15,0-20 0,-1-1 16,1 1-16,0-1 0,0 22 0,0-22 16,-22 1-16,43 21 0,-21-22 0,0 1 15,0-22-15,21 0 0,-21 22 16,21-43-16,0 21 0,0-21 0,0 1 16,0-44-1,0 1 1,0 0-16,0-21 0,0-1 15,0 1-15,21-21 0,0-1 16,-21 1-16,21-1 0,0-21 0,1 22 16,-1-22-16,0 1 0,0-1 0,0 0 15,22 1-15,-22 20 0,0-21 16,0 43-16,0-21 0,0 20 0,-21 1 16,0 21-16,22 0 0,-22-1 0,21 44 31,-21-1-31,0 21 0,0 0 0,0 1 15,0 20-15,21 1 0,-21-1 16,0 1-16,21 20 0,-21-20 16,0-1-16,0 22 0,0-21 0,0-1 0,0 1 15,0-1-15,0 1 16,0-1-16,0-21 0,0 1 0,0-1 16,0 0-16,0-20 0,0 20 0,0-21 15,0 0-15,0-42 31,0 0-31,0 0 0,-21 0 0,0-22 16,-22 22-16</inkml:trace>
  <inkml:trace contextRef="#ctx0" brushRef="#br0" timeOffset="32282.43">4614 14309 0,'0'0'0,"-106"0"16,128-21 15,20-1-16,-21 22-15,21-21 0,22 0 0,-22 0 16,22 0-16,-22 0 0,22-1 0,-1 1 16,1 0-16,-1 0 0,22 0 15,-22 0-15,22 21 0,-22-22 0,1 1 16,-1 21-16,1 0 0,-22 0 16,-21 0-16,1 21 0,-1 1 0,-21-1 15,0 21-15,0-21 0,0 0 16,-21 22-16,21-1 0,-22-21 15,1 22-15,0-1 0,0 0 16,0 1-16,0-22 0,-1 21 0,22-21 16,-21 0-16,21 1 0,0-1 15,0-42 1,0-1 0,21 1-16,1-21 0,-22 21 15,21-22-15,0 1 0,0 0 0,0-1 16,0 1-16,1 0 0,-1-1 0,0 1 15,0 21-15,21-21 0,-20 20 16,-1 1-16,0 21 0,0 0 0,0 0 16,0 0-1,-21 21-15,22 1 0,-22-1 16,0 21-16,0-21 0,0 22 0,0-1 16,0 0-16,0 1 0,0-1 0,0 0 15,0 1-15,21-22 0,0 21 16,-21-21-16,21 0 0,0 1 0,0-1 15,1-21-15,20 0 0,-21 0 0,0 0 16,22-21-16,-22-1 0,21 1 16,-21 0-16,22 0 0,-22-21 0,21 20 15,-21-20-15,0 0 0,1-1 0,-1 22 16,0-21-16,-21 0 0,0-1 16,0 22-16,0-21 0,0 21 15,21-1-15,-42 44 31,21-1-31,-21 0 0,21 21 16,0-21-16,0 22 0,0-22 0,-21 21 16,21 1-16,0-22 0,0 21 0,0-21 15,0 0-15,0 1 0,21-1 16,-21 0-16,21-21 0,0 0 0,-21 21 16,21-21-16,0 0 0,-21-21 15,22 0-15,-22 0 16,21-1-16,-21-20 0,21 21 15</inkml:trace>
  <inkml:trace contextRef="#ctx0" brushRef="#br0" timeOffset="32567.9">6562 13716 0,'0'0'16,"-22"0"-16,1 0 0,0 0 0,21 21 15,-21-21-15,21 21 0,0 1 0,0-1 16,21-21-1,0 0-15,0 0 16,1 0-16,-1-21 0,0 21 16,0-22-16,0 1 0,-21 0 15,0 0-15,0 0 0,0 0 16,-21-1-16,0 22 0,0 0 16,-22 0-16,22 0 0,0 0 15,-21 22-15,21-1 0,-22 21 0,22-21 16,0 0-16,0 1 0,21 20 15,0-21-15,0 0 0,0 22 0,0-22 16,21-21-16,21 21 0,1 0 0,-1-21 16,0 21-16</inkml:trace>
  <inkml:trace contextRef="#ctx0" brushRef="#br0" timeOffset="33884.31">7387 14055 0,'0'0'0,"-21"0"16,0 0-16,0 0 0,-1-21 0,1 21 16,0 0-16,0 0 0,0 0 0,0 0 15,-1 21-15,1 0 0,21 0 16,-21 0-16,21 0 0,0 1 16,0-1-16,0 21 0,0-21 0,0 0 15,0 22-15,0-22 0,0 0 0,0 21 16,0-20-16,0-1 0,0 0 15,21 0-15,0-21 16,-21-21 0,22 0-16,-22 0 0,21-1 0,-21 1 15,21-21-15,0 21 0,-21-22 16,21 1-16,0 21 0,-21-21 0,22-1 16,-1 22-16,-21 0 0,21-21 0,0 20 15,0 22-15,-21-21 0,21 21 16,1 0-16,-1 21 15,-21 1-15,21-1 0,-21 0 16,0 0-16,21 0 0,-21 0 16,21 1-16,-21 20 0,0-21 15,21 0-15,-21 22 0,0-22 0,0 0 16,0 0-16,22 0 0,-1-21 31,0 0-31,0 0 0,0-21 0,0 0 16,1 0-16,-1 0 0,0-1 0,0 1 15,21-21-15,-20 21 0,-1 0 16,0-22-16,21 22 0,-21 0 0,1 0 16,-1 0-16,0-1 0,0 1 0,0 21 15,-21 21 1,0 1 0,0-1-16,0 0 0,0 0 15,0 0-15,0 0 0,0 22 0,0-22 16,0 0-16,21 21 0,1-20 15,-1-1-15,0 0 0,-21 0 0,21 0 16,21-21-16,-20 0 0,20 21 16,0-21-16,-21 0 0,22-21 15,-1 0-15,-21 21 0,22-21 0,-1 0 16,-21 0-16,21-22 0,-20 22 16,-1 0-16,0-21 0,0 20 0,-21-20 15,0 0-15,0 21 0,0-22 0,0 22 16,0-21-16,0 21 0,0-1 15,-21 22-15,0 0 0,0 0 0,-1 0 16,1 0-16,-21 0 0,21 22 16,0-1-16,-22 0 0,22 0 0,0 0 15,0 22-15,0-22 0,21 21 0,0-21 16,0 22-16,0-22 0,0 21 16,0-21-16,0 0 0,0 1 0,0-1 15,0 0-15,21-21 0,0 0 16,0 0-16,0 0 0,0 0 0,1-21 15,-1 0-15,0-1 16,0 1-16,0 0 0,-21 0 0,21 0 16,1-22-16,-22 22 0,21-21 15,-21 21-15,0 0 0,21-1 16,-21 1-16,21 0 0,-21 42 31,0 0-31,0 1 16,0-1-16,-21 0 0,21 0 15,0 21-15,0-20 0,0-1 0,0 21 16,0-21-16,21 0 0,0 1 0,0-1 16,1 0-16,-1-21 0,0 0 15,0 0-15,21 0 0,1 0 0,-22 0 16,21 0-16,1-21 0,-1 0 0,0-1 16,-21 1-16,22 0 0,-22 0 15,0 0-15,0-22 0,0 22 16,1-21-16,-1 0 0,0-1 0,-21-20 15,0-1-15,0 1 0,21-1 0,-21 1 16,0-1-16,0 1 0,0 20 16,0-20-16,0 42 0,0-22 0,0 22 15,-21 21-15,0 0 0,0 0 16,-1 0-16,1 21 16,0 1-16,0 20 0,0 0 0,21 1 15,-21 20-15,21 1 0,0-1 0,0-21 16,0 22-16,0-1 0,0 1 15,0-22-15,21 1 0,0 20 16,-21-42-16,21 22 0,0-1 0,0-21 16,1 0-16,-1 0 0,21 1 0,-21-22 15,0 0-15,1 0 0,20 0 16,-21 0-16,0 0 0,0 0 0,1-22 16,-1 1-16,0 0 0,0 0 0,0 0 15,0 0-15,1-1 0</inkml:trace>
  <inkml:trace contextRef="#ctx0" brushRef="#br0" timeOffset="34631.51">11726 14097 0,'43'-21'0,"-86"42"0,149-84 16,-85 41-16,0 1 0,1 0 0,-22 0 15,0 0-15,0-22 0,0 22 16,0-21-16,0 0 0,0-1 0,-43 1 16,22 0-16,-21 20 0,21-20 0,-22 21 15,1 0-15,0 0 0,-1 21 16,1 0-16,0 0 0,-1 21 0,22-21 15,-21 42-15,-1 0 0,1 1 16,21-1-16,-21 0 0,20 22 0,1-22 16,0 22-16,21-22 0,0 0 15,0 1-15,0-1 0,0-21 0,21 22 16,0-22-16,1 0 0,-1 0 0,0 0 16,21-21-16,-21 0 0,22 0 15,-22 0-15,21 0 0,-21 0 0,22-21 16,-1 0-16,-21 0 0,22 0 0,-1-1 15,-21-20-15,0 21 0,22-21 0,-22-1 16,0-20-16,-21 20 0,0 1 16,21-21-16,-21 20 0,0 1 15,0 21-15,0-22 0,0 22 0,0 0 16,-21 21 0,21 21-16,-21 0 0,21 22 15,-21-22-15,21 21 0,0 1 0,0-22 16,0 21-16,0 0 0,0 1 0,0-1 15,0 0-15,21-20 0,0 20 16,0-21-16,0 21 0,22-20 0,-22-1 16,0 0-16,21 0 0,-21 0 0,22-21 15,-22 0-15,21 0 0,-21 0 16,22 0-16,-22 0 0,21 0 16,-21-21-16,22 0 0,-22 0 0,21 0 15,-21-1-15,22 1 0</inkml:trace>
  <inkml:trace contextRef="#ctx0" brushRef="#br0" timeOffset="34928.86">13420 13737 0,'-22'0'15,"44"0"-15,-44 21 0,1-21 0,42 0 32,1 0-32,-1 0 15,0 0-15,0 0 0,21 0 0,-20 0 16,-1 0-16,0 0 0,0-21 16,0 21-16,0 0 0,1 0 0,-1 0 15,0-21-15,0 21 16</inkml:trace>
  <inkml:trace contextRef="#ctx0" brushRef="#br0" timeOffset="35131.48">13441 14012 0,'0'22'0,"0"-44"0,0 65 16,0-22-16,21-21 15,0 0-15,0 0 0,0 0 0,1 21 16,-1-21-16,21 0 0,-21 0 0,0 0 16,22 0-16,-22 0 0,0 0 15,0-21-15,0 21 0,1 0 0,-1 0 16,0 0 0,-21-21-1</inkml:trace>
  <inkml:trace contextRef="#ctx0" brushRef="#br0" timeOffset="37279.29">14563 14034 0,'0'-22'16,"0"1"-16,0 0 15,0 0-15,0 0 16,0 0-16,0-1 15,21 1-15,0 0 0,-21 0 16,21 21-16,0 0 0,-21-21 0,21 21 16,1 0-16,-1 0 15,0 21-15,-21 0 0,21 0 16,0 0-16,0 22 0,1-22 0,-22 21 16,21-21-16,-21 22 0,21-1 0,-21-21 15,0 22-15,0-22 0,0 21 16,0-21-16,0 0 0,0 1 0,0-1 15,0 0-15,0 0 0,-21-21 32,21-21-32,0 0 15,0 0-15,0-1 0,0 1 16,0-21-16,21 21 0,0 0 16,-21-22-16,21 1 0,0 21 15,1-22-15,-1 1 0,0 21 0,0 0 16,21 0-16,-20-1 0,20 1 0,-21 21 15,21 0-15,-20 0 0,-1 21 16,0 1-16,21-1 0,-42 21 0,21-21 16,-21 22-16,22-22 0,-22 21 0,0-21 15,0 22-15,0-22 0,0 21 16,0-21-16,0 0 0,0 22 0,0-22 16,0 0-16,21 0 0,0-21 15,0 0-15,0 0 0,0-21 16,1 0-16,-1 21 15</inkml:trace>
  <inkml:trace contextRef="#ctx0" brushRef="#br0" timeOffset="38103.42">15684 14055 0,'22'0'0,"-44"0"0,44-21 0,-1 21 16,-21-22-16,21 22 0,0-21 15,0 21-15,-21-21 0,21 21 16,1-21-16,20 0 0,-21 0 0,21 21 15,-20-22-15,20-20 0,0 21 0,-21 0 16,1 0-16,-1-1 0,0 1 16,-21 0-16,-21 21 15,0 0-15,-22 0 16,22 21-16,-21 0 0,-1 1 0,1 20 16,0 0-16,-1 1 0,22-22 15,-21 21-15,21 0 0,0 1 0,-1-1 16,1-21-16,21 22 0,0-22 0,0 21 15,0-21-15,0 0 0,21 1 16,1-22-16,-1 0 0,0 0 0,21 0 16,-21 0-16,22 0 0,-1-22 0,0 1 15,22 0-15,-22 0 0,1 0 16,-1 0-16,0-22 0,22 1 0,-22 21 16,0-22-16,-20 1 0,20 0 0,-21-1 15,0 1-15,0 21 0,1 0 16,-22 0-16,21 21 0,-21 21 15,0 0 1,0 21-16,-21-21 0,-1 22 0,22-22 16,0 21-16,-21-21 0,21 22 15,0-22-15,0 0 0,0 0 0,0 22 16,0-22-16,0 0 0,21 0 16,1-21-16,-1 0 0,0 0 15,0 0-15,0 0 0,0 0 16,1-21-16,-1 0 0,21 21 15,-21-21-15,0-1 0,1 1 0,-1 0 16,-21 0-16,21 0 0,0-22 0,0 22 16,-21 0-16,0 42 31,0 0-31,0 1 0,0-1 16,0 0-16,0 0 0,0 0 15,0 22-15,0-22 0,0 0 0,0 0 16,21 0-16,1 0 0,-1-21 15,0 0-15,21 0 0,-21 0 16,1 0-16,20 0 0,-21 0 16,21 0-16,1-21 0,-22 0 0,21 0 15,-21 0-15,22 21 0,-22-21 16,-21-22-16,0 22 0,0 0 0,0-21 16,0 20-16,-21 1 0,0-21 15,-22 21-15,22-22 0,-21 22 0,21 0 16,-22 0-16,22 0 0,0 21 0,21-21 15,21 21 1,0 0 0,22 0-16,-1 0 0,0 0 0,1-22 15,20 22-15,1 0 0,-22 0 16,21-21-16,22 0 0</inkml:trace>
  <inkml:trace contextRef="#ctx0" brushRef="#br0" timeOffset="38407.36">18669 13293 0,'0'-43'0,"0"86"0,0-128 0,0 22 0,0 20 15,0 1-15,-21 0 0,21 20 16,-21-20-16,-1 21 0,1 21 16,0 0-16,0 0 0,-21 0 0,20 42 15,-20-21-15,0 22 0,-1-1 16,1 22-16,0-22 0,-1 21 0,1 1 15,0 21-15,-1-22 0,22 1 16,0 20-16,0-20 0,0-1 0,21 1 16,0-22-16,0 22 0,0-22 15,0 0-15,21-21 0,0 22 0,0-22 16,0 0-16,22 0 0,-1 0 0,0-21 16,1 0-16,-1 0 0,22 0 15,-1 0-15,-21 0 0,22-21 0,-1 0 16,-20 0-16,20-21 0,1 20 0,-22 1 15</inkml:trace>
  <inkml:trace contextRef="#ctx0" brushRef="#br0" timeOffset="39335.65">19050 13737 0,'0'-63'0,"-64"211"0,128-233 0,-64-21 0,0 85 15,0 0-15,0 0 0,-21 21 16,0 21-16,-1 0 16,1 0-16,0 1 0,0 20 0,0 0 15,0-21-15,-1 22 0,22-1 0,-21 0 16,21-20-16,0 20 0,0-21 0,0 21 15,21-20-15,1-1 0,-1 0 16,0 0-16,0 0 0,0-21 0,22 0 16,-1 21-16,0-21 0,1 0 0,-1 0 15,0 0-15,1-21 0,-1 0 16,0 0-16,1 0 0,-1 0 0,-21-1 16,0-20-16,0 21 0,1-21 15,-22-22-15,0 22 0,0-1 0,0-20 16,-22 21-16,1-1 0,-21 1 15,21 21-15,-22 0 0,1-1 0,21 22 16,-21 0-16,-1 0 0,1 22 0,0-1 16,-1 0-16,22 0 0,0 21 15,0 1-15,21-22 0,-21 21 0,21 1 16,0-22-16,0 21 0,21-21 0,21 22 16,-21-22-16,22 0 0,-1-21 15,0 21-15,1 0 0,-1-21 0,0 0 16,22 0-16,-22 0 0,0 0 0,1-21 15,20 0-15,-20 21 0,-1-21 16,0 0-16,1-22 0,-1 22 16,-21-21-16,21-1 0,-20 22 0,-1-21 15,0 0-15,-21 20 0,0 1 0,21 0 16,-21 0-16,0 42 16,0 0-16,-21 0 15,0 22-15,0-1 0,-1-21 0,22 22 16,-21-1-16,21-21 0,-21 21 0,21 1 15,0-22-15,0 0 0,0 21 16,0-20-16,0-1 0,21 0 16,0-21-16,1 21 0,-1-21 0,21 0 15,-21 0-15,0 0 0,1 0 16,-1 0-16,0-21 0,0 21 16,21-21-16,-20 0 0,-1-1 0,0 1 15,0-21-15,0 21 0,0-22 0,-21 22 16,0-21-16,22 0 0,-22 20 15,0 1-15,0 0 0,0 63 32,0-20-32,-22-1 0,1 21 15,21-21-15,0 22 0,0-22 16,0 0-16,0 21 0,0-21 16,0 1-16,21-1 0,1 0 0,-22 0 15,21-21-15,0 21 0,21-21 0,-21 0 16,1 0-16,20 0 0,-21 0 15,21 0-15,-20 0 0,20-21 0,-21 21 16,21-21-16,1 0 0,-22 0 0,0-1 16,0-20-16,0 0 0,-21-1 15,0 1-15,0-21 0,0 20 0,0-20 16,0 20-16,0 1 0,0 0 0,-21 21 16,0-1-16,21 1 0,-21 21 15,0 0-15,0 0 16,21 21-16,21-21 15,0 22 1,0-22-16,0 0 0,22 0 16,-1 0-16,0 0 0,1 0 0,-1 0 15,0 0-15,1-22 0</inkml:trace>
  <inkml:trace contextRef="#ctx0" brushRef="#br0" timeOffset="39615.73">21886 13229 0,'0'0'0,"0"-21"16,-21 21-1,0 0-15,0 0 0,0 0 16,-1 0-16,1 21 0,0 0 16,0 1-16,-21-1 0,20 21 0,1-21 15,-21 22-15,21 20 0,0-21 0,-1 22 16,1-22-16,0 22 0,0-22 15,21 22-15,-21-22 0,21 0 0,0 1 16,0-1-16,0-21 0,0 21 0,0-20 16,21-1-16,21 0 0,-21 0 15,1-21-15,20 21 0,0-21 0,1 0 16,-1 0-16,0 0 0,22 0 0,-22-21 16,0 0-16</inkml:trace>
  <inkml:trace contextRef="#ctx0" brushRef="#br0" timeOffset="39883.24">22564 13229 0,'0'-21'15,"0"42"-15,0-63 0,0 21 0,0 0 0,21 21 32,0 0-32,0 0 15,0 0-15,-21 21 0,21 0 0,1 21 16,-1-21-16,-21 22 0,0-22 15,0 21-15,0 22 0,0-22 16,0 22-16,0-1 0,-21-21 0,-22 22 16,22-1-16,-21-20 0,21 20 15,-22-20-15,22-1 0,-21 0 0,21-21 16,-22 22-16,22-22 0,0 21 0,0-21 16,-22 1-16,43-1 0,-21-21 15,0 0-15</inkml:trace>
  <inkml:trace contextRef="#ctx0" brushRef="#br0" timeOffset="40336.9">23770 13377 0,'0'0'0,"0"-21"0,-21 21 16,0 0-16,21-21 16,-21 21-16,21 21 93</inkml:trace>
  <inkml:trace contextRef="#ctx0" brushRef="#br0" timeOffset="40579.19">23728 13737 0,'0'0'0,"0"43"16,0-22-16,-21-21 15,21 21-15,-22 0 0,1 0 0,0 0 16,21 1-16,-21-1 0,0 0 0,0 0 16,-22 0-16,22 0 0,0 1 0,-21-1 15,20 21-15,-20-21 0,21 0 16,-21 1-16,-1-1 0,1 0 0,21 21 15,-22-21-15,1 1 0,0-1 0,-1 0 16,1 0-16,0 0 0,-1-21 16,1 21-16,0-21 0,-1 22 0</inkml:trace>
  <inkml:trace contextRef="#ctx0" brushRef="#br0" timeOffset="42416.22">17716 9398 0,'22'0'15,"-1"0"1,0 0 0,0 0-16,0 0 15,0 0-15,1 0 16,-1 0-16,0 0 0,0 0 15,0 0-15,0 0 16,1 0-16,-1-21 0,0 21 16,0-21-16,0 21 0,0-21 0,1 21 15,-1-22-15,0 22 0,0-21 0,0 0 16,0 21-16,1-21 0,-1 0 16,0 0-16,0 21 0,0-22 0,-21-20 15,21 21-15,1 0 0,-22 0 0,0-22 16,21 22-16,-21-21 0,21 21 0,-21-22 15,0 1-15,0 21 0,0-22 0,0 1 16,0 0-16,0-1 0,0 22 0,0-21 16,0 0-16,0-1 0,0 22 15,0-21-15,0-1 0,0 1 16,0 0-16,0 21 0,0-22 0,0 1 16,0 0-16,0-1 0,0 1 0,0 0 15,0-1-15,0 1 0,0 0 0,0-1 16,0 1-16,0 0 0,0-1 0,0 1 15,0 0-15,0-1 0,-21-20 16,0 20-16,-1-20 0,1-1 0,21 1 16,-21-1-16,0-20 0,21 20 0,-21 22 15,0-22-15,-1 1 0,22-1 16,-21 1-16,0-1 0,0 1 0,0-1 16,0-20-16,-1 20 0,1 1 15,0-1-15,0-20 0,-21 20 0,20 1 16,-20-1-16,0 1 0,-1-22 0,1 21 15,0-20-15,-1-1 0,1 22 0,0-22 16,-22 21-16,22-20 0,-22 20 16,22-20-16,-21 20 0,-1-21 0,22 22 15,-22-22-15,1 22 0,20-22 0,-20 22 16,-1-1-16,1 1 0,-1-1 0,-20 1 16,20 20-16,-20-20 0,-1-1 15,0 1-15,1 20 0,-22-20 0,21 21 16,0-1-16,1 1 0,20 0 15,-20-1-15,20 22 0,-21 0 16,22 0-16,21 0 0,-22-1 0,22 1 16,-22 0-16,43 21 0,-21 0 0,21-21 15,-22 21-15,22 0 0,0 0 16,42 0 15,0 0-31,0 0 0,22 0 16,-1 0-16,-21-21 0,22 21 0,-1 0 15,-21 0-15</inkml:trace>
  <inkml:trace contextRef="#ctx0" brushRef="#br0" timeOffset="42864.39">16044 3577 0,'21'0'16,"-21"-21"-16,0 0 15,-21 21 17,0 0-32,0 0 0,-21 21 15,-1 0-15,1-21 0,0 21 0,-22 1 16,22-1-16,-43 0 0,22 0 0,-1 21 16,-21-20-16,22-1 0,-1-21 15,1 21-15,21 0 0,-1-21 16,1 0-16,21 21 0,0-21 0,-1 0 15,1 0-15,21 21 16,0 1 0,0-1-1,21-21-15,1 21 0,-1 0 0,63 85 16,-41-43 0,-1-20-16,22-1 0,-1 22 0,1-22 15,-1 0-15,1 22 0,-1-22 0,22 0 16,-22 1-16,1-1 0,-1-21 15,-20 22-15,20-22 0,-21 21 0,1-21 16,-22 0-16,0 1 0,0-22 0,0 21 16,1-21-16,-22 21 15,0 0 1</inkml:trace>
  <inkml:trace contextRef="#ctx0" brushRef="#br0" timeOffset="46635.16">5207 15685 0,'-21'0'156</inkml:trace>
  <inkml:trace contextRef="#ctx0" brushRef="#br0" timeOffset="47963.05">5165 15579 0,'21'0'15,"-21"-21"-15,0-1 16,21 22-16,-21-21 16,0 0-16,0 0 15,0 0-15,0 0 16,0-1-16,0 1 16,0 0 46,21 21 79,-21 21 46,21-21-93,0-21-63,-21 0-31,0 0 16,22 0-16,-22-1 15,0 1 17,0 42-17,0 1-15,-22-1 0,22 21 16,-21 0-16,0 1 0,0-1 16,21 0-16,-21 22 0,0-1 15,-1-20-15,1 20 0,-21 1 0,21-1 16,0 1-16,-22-1 0,22 1 0,-21-22 15,21 0-15,-1 1 0,1-1 16,0-21-16,0 0 0,21 1 0,0-44 31,21 1-31,0-21 16,0 0-16,1-1 0,-1-20 0,0 20 16,0-20-16,21-22 0,-20 22 15,20-1-15,-21-20 0,0-1 16,0 21-16,22-20 0,-22 20 0,0 1 15,0-1-15,-21 22 0,0 21 16,0 0-16,21 21 0,-21 21 0,0 0 16,0 21-16,0 1 0,0-1 15,0 21-15,0 1 0,0-22 0,0 22 16,0-1-16,0 1 0,0-22 0,0 22 16,22-22-16,-22 0 0,0 1 15,21-1-15,-21-21 0,21 21 0,-21-20 16,21-1-16,-21 0 0,-21-21 47,0-21-47,-22 0 0,22-1 15,-21 22-15,0-21 0</inkml:trace>
  <inkml:trace contextRef="#ctx0" brushRef="#br0" timeOffset="48995.98">4847 15981 0,'0'21'16,"0"0"-16,21-21 15,0 21-15,1-21 0,20 0 16,0 0-16,-21 0 0,22 0 0,20-21 16,-20 0-16,20 0 0,1-21 0,20 20 15,-20 1-15,20-21 0,1 21 16,-21-22-16,-1 22 0,1-21 0,-1 21 16,-21 0-16,1 21 0,-22-22 15,0 22-15,-21 22 16,0 20-1,0-21-15,-21 0 0,0 22 0,0-22 16,-1 21-16,1 0 0,21-20 16,0 20-16,-21-21 0,21 0 0,-21 22 15,21-22-15,0 0 16,0 0-16,21-21 16,0-21-1,0 0-15,1-22 16,-22 22-16,21 0 0,0-21 0,-21 21 15,21-22-15,0 1 0,0 0 0,-21 20 16,22-20-16,-1 21 0,0 0 16,-21 0-16,21 21 0,0 0 15,0 21-15,-21 0 16,22 0-16,-22 21 0,0-20 16,0 20-16,21-21 0,-21 21 0,21-20 15,-21-1-15,0 21 0,0-21 0,0 0 16,21 1-16,0-1 15,-21 0 1,21-21-16,1 0 31,-22-21-31,0 0 16,0-1 15,0 1 422,-22 21-437,1 0 0,0 0-16</inkml:trace>
  <inkml:trace contextRef="#ctx0" brushRef="#br0" timeOffset="50296.12">6519 15558 0,'0'0'0,"0"-22"0,21 1 0,-21 0 15,0 42 16,0 22-31,0-22 16,0 0-16,0 21 0,0-21 16,0 22-16,0-22 0,0 21 0,0-21 15,0 22-15,0-22 0,0 0 0,0 0 16,0 0-16,0 1 0,0-1 16,0 0-16,0-42 31,0 0-16,0-1-15,0 1 16</inkml:trace>
  <inkml:trace contextRef="#ctx0" brushRef="#br0" timeOffset="50611.26">6646 15282 0,'0'0'0,"-21"0"0,0 0 0,0 0 16,0 0-16,21 22 0,0-1 15,-22-21-15,22 21 0,0 0 16,0 0 0,22-21-16,-1 0 0,0 0 15,0 0-15,0 0 0,0 0 16,1-21-16,-1 21 0,0-21 0,-21 0 16,0 0-16,0-1 0,0 1 15,-21 0-15,-22 0 16,22 21-16,-21 0 0,21-21 0,-22 21 15,22 0-15,-21 0 0,21 21 16,0-21-16,-1 21 0,1 0 0,21 0 16,-21 1-16,21 20 0,0-21 0,0 0 15,21 0-15,0 22 0,1-22 16,-1 0-16,21 0 0,-21-21 0,22 21 16</inkml:trace>
  <inkml:trace contextRef="#ctx0" brushRef="#br0" timeOffset="51855.64">7514 15579 0,'-21'0'15,"0"0"1,0 0-16,-1 21 0,1-21 16,21 21-16,-21 0 0,21 0 0,-21 1 15,21 20-15,-21-21 0,21 0 0,0 0 16,0 22-16,0-22 15,0 0-15,0 0 0,0 0 0,0 1 16,0-1-16,0 0 16,21-21-16,0 0 15,-21-21-15,21 0 16,-21-1-16,21-20 0,-21 21 0,22 0 16,-22-22-16,0 1 0,21 21 15,0-21-15,-21-1 0,21 1 0,-21 21 16,21 0-16,-21-22 0,21 43 15,1-21-15,-22 42 16,21 0-16,0 1 0,-21-1 0,21 0 16,-21 0-16,0 21 0,0-20 15,21 20-15,0-21 0,-21 0 16,22 22-16,-22-22 0,21 0 0,0 0 16,-21 0-16,21 0 0,0 1 15,0-22-15,1 0 16,-1 0-16,-21-22 0,21 1 15,0 21-15,0-21 0,-21 0 16,21 0-16,1-22 0,-1 22 0,0-21 16,0 21-16,0-22 0,22 1 0,-22 21 15,0-21-15,0 20 0,21 1 16,-20 0-16,-1 0 0,0 21 0,0 0 16,0 0-16,0 21 0,-21 0 15,0 22-15,0-22 0,22 0 16,-22 21-16,0-21 0,21 22 0,-21-22 15,0 0-15,21 21 0,-21-20 0,21-1 16,-21 0-16,21 0 0,0 0 16,1-21-16,-1 0 0,0 21 0,21-21 15,-21 0-15,22 0 0,-1 0 0,0-21 16,1 0-16,-1 21 0,22-21 16,-22 0-16,0 0 0,1-1 0,-1 1 15,-21 0-15,21 0 0,-20-21 16,-1 20-16,0 1 0,0 0 0,-21 0 15,0 0-15,0 0 0,-21 21 16,0 0-16,-22 0 0,22 0 16,-21 0-16,21 21 0,-22 0 0,22 0 15,-21 0-15,21 0 0,-22 1 16,22 20-16,0-21 0,21 0 0,0 0 16,0 1-16,0-1 0,0 0 0,0 0 15,0 0-15,21 0 0,22-21 16,-22 0-16,0 0 0,0 0 15,21 0-15,-20-21 0,-1 21 0,21-21 16,-21 0-16,0 0 0,1 0 16,-1-1-16,0 1 0,0-21 15,-21 21-15,21-22 0,-21 22 0,21 0 16,-21-21-16,0 21 16,0-1-16,0 44 15,0-1-15,0 0 16,0 0-16,0 21 0,0-20 0,-21-1 15,21 0-15,0 0 0,0 0 16,0 0-16,21 1 0,1-1 16,-1 0-16,0-21 0,0 0 0,0 0 15,0 0-15,1 0 16,20 0-16,-21 0 0,0-21 0,0 21 16,22-21-16,-22-1 0,0 1 0,0 0 15,0-21-15,1 21 0,-1-22 16,0 1-16,0-22 0,0 22 0,-21-21 15,21-22-15,1 21 0,-1 1 0,0-1 16,-21 1-16,0 21 0,0-1 16,0 1-16,0 21 0,0 0 0,-21 21 15,21 21-15,-21 21 16,-1 0-16,1 22 0,0-22 0,0 22 16,21 20-16,0-20 0,0-1 15,0 1-15,0-1 0,0-20 0,0-1 16,0 22-16,21-22 0,0-21 0,0 21 15,22-20-15,-22-1 16,0 0-16,21 0 0,-20 0 0,20-21 16,-21 0-16,21 0 0,1 0 0,-22-21 15,21 0-15,-21 0 0,22 0 16,-22-1-16,0 1 0,0-21 0</inkml:trace>
  <inkml:trace contextRef="#ctx0" brushRef="#br0" timeOffset="52728.18">11938 15515 0,'0'-21'0,"0"0"31,0 0-31,0 0 15,21 21-15,-21-22 0,0 1 16,0 0-16,21 0 0,-21 0 0,0 0 16,0-1-16,0 1 0,0 0 15,0 0-15,-21 0 0,21 0 16,-21 21-16,0-22 0,0 22 0,-1-21 16,1 21-16,0 0 0,0 0 15,0 21-15,0 1 0,-1-1 0,-20 0 16,21 0-16,0 21 0,0 1 0,-1-22 15,1 21-15,0 1 0,0-1 16,0 0-16,0 1 0,21-1 16,-22-21-16,22 21 0,0-20 0,0-1 0,0 0 15,0 0-15,0 0 0,0 0 16,22-21-16,-1 0 16,0 0-16,0 0 0,0 0 0,0 0 15,1 0-15,-1-21 0,21 21 0,-21-21 16,0 0-16,1 0 0,20 0 0,-21-1 15,0-20-15,0 21 0,1-21 16,-1-1-16,0 22 0,0-21 0,-21-1 16,0 1-16,0 21 0,21 0 0,-21 0 15,0-1-15,0 1 0,0 42 16,0 1 0,0-1-16,0 21 0,21-21 15,-21 22-15,0-22 0,0 21 16,0-21-16,0 0 0,22 1 0,-1 20 15,-21-21-15,21 0 0,0-21 0,0 21 16,-21 1-16,21-22 0,1 21 0,-1-21 16,0 0-16,0 0 0,0 0 15,0 0-15,22 0 0,-22-21 0,21 21 16,-21-22-16,22 1 0</inkml:trace>
  <inkml:trace contextRef="#ctx0" brushRef="#br0" timeOffset="53019.64">13906 15304 0,'0'-22'15,"22"22"-15,-1 0 16,0 0-16,0 0 0,0-21 16,0 21-16,1-21 0,-1 21 0,0 0 15,0 0-15,0-21 0,0 21 16,1 0-16,-1 0 0,0 0 16,-42 0 15,0 0-31</inkml:trace>
  <inkml:trace contextRef="#ctx0" brushRef="#br0" timeOffset="53197.31">13843 15473 0,'0'0'0,"0"21"0,-21 0 16,21 0-16,21-21 31,0 0-31,0 0 16,0 0-16,1 0 0,-1 0 0,0 0 15,0 0-15,21-21 0,-20 21 0,-1-21 16,0 21-16,0 0 0,0-21 16</inkml:trace>
  <inkml:trace contextRef="#ctx0" brushRef="#br0" timeOffset="54779.94">15430 15431 0,'0'0'0,"0"-43"15,0 22-15,0 0 0,22 0 0,-1 0 16,0-22-16,0 22 16,0 0-16,0 0 0,1 0 0,-1-1 15,0 1-15,21 21 0,-21 0 0,1 0 16,-1 0-16,0 21 0,0-21 15,0 43-15,0-22 0,-21 21 0,0 1 16,0-1-16,22 0 0,-22 1 0,0-1 16,0 0-16,0-21 0,0 22 15,0-22-15,0 0 0,0 0 0,-22 0 16,22 1-16,-21-1 0,0-21 31,21-21-15,0-1-1,0 1-15,0-21 0,21 21 0,-21 0 16,21-22-16,1 1 0,-1 0 16,0-1-16,21 22 0,-21-21 0,1-1 15,20 22-15,-21-21 0,0 21 0,22 21 16,-22 0-16,0 0 0,0 21 16,-21 0-16,0 0 15,0 0-15,0 22 0,0-22 0,0 21 16,0-21-16,0 22 0,0-1 0,0-21 15,0 0-15,0 22 0,0-22 16,0 0-16,21 0 0,0 0 0,1 1 16,-1-22-16,0 21 0,0-21 15,21 0-15,-20 0 0,20 0 0,0 0 16,1 0-16,-1 0 0,-21 0 16,21-21-16,1-1 0,-1 1 0,0 0 15,-20 0-15,20 0 0,-21-22 0,0 22 16,0-21-16,1 0 0,-22-1 15,0 1-15,0 21 0,0-22 0,0 1 16,0 21-16,0 0 0,0 0 0,-22-1 16,1 22-16,0 0 0,0 0 0,0 22 15,21-1-15,-43 21 0,22-21 16,0 22-16,0-1 0,0 0 16,21 1-16,-21-1 0,21 0 0,-22-21 15,22 22-15,0-22 0,0 21 16,0-21-16,0 1 0,22-1 0,-1 0 15,0 0-15,0-21 0,0 0 0,22 21 16,-22-21-16,0 0 0,21 0 0,-21 0 16,22-21-16,-22 0 0,21 0 15,1 0-15,-22-1 0,21 1 0,0 0 16,-20-21-16,20-1 0,0 1 0,-21 21 16,22-21-16,-22-1 0,0 22 15,0-21-15,0 21 0,1 21 0,-22-22 16,0 44-1,0-1 1,0 0-16,0 0 0,0 0 16,-22 22-16,22-22 0,0 0 0,-21 0 15,21 0-15,0 0 0,0 1 0,0-1 16,0 0-16,0 0 0,0 0 16,0 0-16,21-21 15,1 0-15,-1 0 16,0 0-16,0 0 0,0 0 15,-21-21-15,21 21 0,1-21 16,-1 0-16,0 0 0,0 0 0,21-1 16,-42 1-16,22 0 0,-1 0 15,0 21-15,0-21 0,-21 0 0,21 21 16,-21 21 0,0 0-1,0 0-15,0 0 0,0 0 16,-21 1-16,21-1 0,0 0 15,0 0-15,0 0 0,0 0 0,0 1 16,21-1-16,0-21 0,1 21 16,-1-21-16,0 0 0,0 0 15,0 0-15,0 0 0,1 0 16,20 0-16,-21-21 0,0 21 16,0-21-16,-21-1 0,22 1 0,-22 0 15,0-21-15,0 21 0,0-22 0,0 22 16,0-21-16,-22-1 0,1 1 15,0 0-15,21 21 0,-42-22 0,42 22 16,-21 0-16,-1 21 0,22-21 0,-21 21 16,21-21-16,21 21 31,1 0-31,-1 0 16,0 0-16,0 0 0,21 0 15,-20 0-15,-1 0 0,21 0 16,-21-22-16,22 1 0,-22 21 15</inkml:trace>
  <inkml:trace contextRef="#ctx0" brushRef="#br0" timeOffset="56251.6">20129 15155 0,'0'-21'0,"0"42"0,0-84 16,0 42-16,0-22 0,0 1 0,0 0 15,-21-1-15,21 1 0,0 0 16,-21-1-16,21 1 0,-21 21 0,21 0 15,0 0-15,-21 21 0,0 21 16,21 0-16,-22 21 0,22 1 16,0-1-16,-21 21 0,0 1 15,21-1-15,-21 22 0,0-21 0,21-1 16,-21 1-16,-1-1 0,1 1 0,0-1 16,0-21-16,0 1 15,0-1-15,-1 0 0,1-20 0,21-1 16,-21 0-16,21 0 0,-21 0 0,21-42 31,0-21-15,0 21-16,0-1 0,0-20 15,0 21-15,0-21 0,0-1 0,0 1 16,0 0-16,0-1 0,0 22 16,0 0-16,0 0 0,0 0 0,0 42 31,0 0-31,21 0 0,-21 0 15,21 0-15,-21 22 0,21-22 0,1 21 16,-22-21-16,21 1 0,0 20 0,0-21 16,0 0-16,22-21 0,-22 21 0,21-21 15,-21 0-15,22 0 0,-1 0 16,0 0-16,-21 0 0,22 0 0,-1 0 16,0 0-16,-20-21 0,20 0 0,-21 0 15,21 0-15,-20 0 0,-1-1 16,0-20-16,0 21 0,-21-21 0,0-1 15,0 22-15,21-21 0,-21 21 0,0-1 16,0 1-16,0 42 16,0 1-1,0-1-15,0 0 0,0 21 16,0-21-16,0 1 0,0 20 0,0-21 16,0 0-16,21 0 0,-21 1 15,22-1-15,-22 0 0,21-21 0,0 21 16,0-21-16,0 0 0,0 0 0,1 0 15,20 0-15,-21 0 0,0 0 16,0-21-16,22 0 0,-22 21 0,0-21 16,0-1-16,0 1 0,1 0 0,-1-21 15,0 21-15,0-1 0,0 1 16,0 0-16,-21 0 0,0 0 0,0 42 31,0 0-31,0 21 16,0-20-16,0-1 0,0 0 15,0 21-15,0-21 0,0 1 0,0-1 16,0 0-16,0 0 0,0 0 0,0 0 16,22 1-16,-1-22 0,0 0 15,0 0-15,0 0 0,22 0 0,-22 0 16,0 0-16,0 0 0,0-22 0,0 22 16,1-21-16,-1 0 0,-21 0 0,21 0 15,-21 0-15,0-22 0,0 22 16,0 0-16,0-21 0,-21 20 15,0-20-15,-1 21 0,22-21 0,-21 20 16,0 1-16,0 0 0,21 0 31,21 21 1,0 0-32,0 0 0,1 0 15,20 0-15,-21 0 0,0 0 0,22 0 16,-22 21-16,0-21 0,21 0 0,-21 21 15,1 0-15,-1 1 0,0-22 16,0 21-16,0 0 0,0 0 0,-21 0 16,0 0-16,0 22 0,0-22 15,0 0-15,0 0 0,0 0 0,0 1 16,0-1-16,-21 0 16,21 0-16,-21-21 0,0 0 15,21 21-15,-21-21 16,0 0-1,21-21 1,0 0-16,0 0 0,21 0 0,0-1 16,0-20-16,0 21 0,0-21 0,1-1 15,20 1-15,0 0 16,-21-1-16,22 22 0,-22-21 0,21 42 16,-21-21-16,1 21 0,-1 0 0,0 0 15,0 21-15,0 0 0,-21 21 16,0-21-16,0 22 0,0-22 0,0 21 15,0-21-15,0 1 0,0 20 0,0-21 16,-21 0-16,21 0 0,-21 1 0,0-1 16,21 0-16,-21 0 0,-1 0 15,1-21 1,0 0-16,0 0 0,0 0 16,0 0-16,-1-21 0,1 0 15</inkml:trace>
  <inkml:trace contextRef="#ctx0" brushRef="#br0" timeOffset="56347.92">21188 14965 0</inkml:trace>
  <inkml:trace contextRef="#ctx0" brushRef="#br0" timeOffset="56695.78">22288 15325 0,'0'21'0,"0"21"16,0 1-16,0 20 0,0-42 15,22 22-15,-22-22 0,0 0 0,21 0 16,0 21-16,-21-20 0,21-22 0,0 21 15,0 0-15,1-21 0,-1 0 16,21 0-16,-21 0 0,22 0 0,-22 0 16,21 0-16,-21-21 0</inkml:trace>
  <inkml:trace contextRef="#ctx0" brushRef="#br0" timeOffset="56948.31">22987 15007 0,'21'-42'15,"-42"84"-15,63-105 0,-42 42 0,0-1 0,21 1 16,1 21-16,-1 21 16,0 1-16,0 20 0,-21-21 0,21 21 15,22 22-15,-22-22 0,0 22 16,0-22-16,-21 22 0,0-22 0,0 0 16,0 1-16,0-1 0,0 0 0,0 1 15,-21-22-15,0 0 0,0 21 16,-22-21-16,22 1 0,0-22 0,-21 21 15,20 0-15,1-21 0,0 0 0,0 0 16,0 0-16,21-21 16,0 0-16</inkml:trace>
  <inkml:trace contextRef="#ctx0" brushRef="#br0" timeOffset="57164.41">24003 15071 0,'0'0'0,"21"0"0,0-21 0,-21-1 16,0 1-16,-21 21 31,0 0-15,21 21-1,0 1-15,0-1 0,0 0 16,0 0-1,0 0-15</inkml:trace>
  <inkml:trace contextRef="#ctx0" brushRef="#br0" timeOffset="57343.24">24024 15515 0,'0'21'16,"0"-42"-16,0 64 0,0-22 0,0 0 0,0 0 15,0 0-15,0 0 0,0 1 0,-21-1 16,0 21-16,0-21 0,-1 0 15,-20 1-15,21-1 0,-21 0 16,-1 21-16,1-21 0,0 1 0,-1-22 16,-20 21-16,20-21 0,-20 0 0,21 0 15,-22 0-15,22 0 0,-22 0 0,22 0 16</inkml:trace>
  <inkml:trace contextRef="#ctx0" brushRef="#br0" timeOffset="58167.54">26691 9864 0,'0'0'16,"21"21"-1,0-21-15,1 0 0,-1 0 0,0-21 16,0 21-16,0-21 0,22-1 0,-1 22 16,-21-21-16,21-21 0,1 21 0,20-22 15,-20 22-15,-1-21 0,0 0 16,1-1-16,-1-20 0,0 20 0,1-20 15,-1-1-15,-21 1 0,21-22 16,1 1-16,-22 20 0,0-21 0,0 1 16,0-1-16,1 0 0,-22-20 0,0 20 15,0 0-15,0 1 0,0-22 0,-22 21 16,-20-21-16,21 22 0,-21-22 16,20 0-16,-41 0 0,21 0 0,-22 0 15,1 1-15,-22-1 0,0-21 0,1 21 16,-22 0-16,-106-127 0,85 106 15,0 21-15,-21-21 0,0 22 0,0-1 16,-1 0-16,-20 0 16,21 0-16,-21 22 0,-22-1 0,22 0 15,-22 1-15,1-1 0,-1 0 0,-20 22 16,-1-22-16,0 22 0,-21-1 0,1 1 16,-1-1-16,-21 1 0,21-1 0,-21 22 15,0-1-15,0-20 0,0 21 16,0-1-16,-233-41 0,254 41 15,0 1-15,1 0 0,-1-1 0,-148 1 16,190 0-16,22 20 0,0 22 16,20-21-16,1 0 0,21 21 0,0 0 15,0 0-15,43-21 0,-22 21 16,0 0-16,21 0 0,22 0 16,-22 0-16,22 0 0,20 0 0,1 0 15,0 0-15,20 0 0,1 0 0,42 0 31,1 0-31,-1 0 0,21 0 0</inkml:trace>
  <inkml:trace contextRef="#ctx0" brushRef="#br0" timeOffset="58503.92">18669 3831 0,'0'0'0,"0"-21"0,0 0 0,0 0 0,0 0 15,0-1-15,-21 1 0,21 0 16,-21 21-16,21-21 0,-22 21 16,1 0-16,0 0 0,0 0 15,0 21-15,0 0 0,-22 0 0,22 1 16,-21 20-16,-1 0 0,1 1 0,0 20 16,-1 1-16,1-1 0,21 1 0,-21-1 15,20 1-15,1-22 0,21 0 16,0 22-16,0-22 0,21 0 0,1-20 15,20 20-15,0 0 0,22-21 0,-1 22 16,1-22-16,-1 0 0,1 0 0,-1 0 16,1 1-16,-1-1 0,1 0 15,-22-21-15,0 21 0,1 0 16,-1-21-16,0 21 0,-20 1 0,-1-1 16,0 0-16,-21 0 0,0 0 0,0 22 15,-21-22-15</inkml:trace>
  <inkml:trace contextRef="#ctx0" brushRef="#br0" timeOffset="61163.24">6011 17103 0,'0'-21'0,"-21"21"16,21-22-16,-21 22 0,21-21 16,0 0-16,0 0 0,0 0 15,-21 21-15,21-21 0,0-1 0,-21 22 16,21-21-16,-22 21 31,1 21-31,0 1 0,0 20 16,21-21-16,-21 21 0,0 1 15,21-1-15,-22 22 0,1-22 0,0 0 16,0 22-16,-21-22 0,20 0 16,1 1-16,0 20 0,0-42 0,0 22 15,0-1-15,21-21 0,-22 0 16,22 1-16,22-44 31,-1 1-31,0 0 0,0-21 16,0-1-16,0 1 0,1 0 15,-1-1-15,0 1 0,0-21 0,21-1 16,-20 22-16,-1-22 0,0 1 16,0-1-16,0 22 0,0 0 0,1-1 15,-1 1-15,-21 21 0,21 21 16,-21 21-16,0 21 15,0-21-15,0 22 0,0-1 0,0 22 16,0-22-16,0 0 0,0 22 16,0-22-16,0 0 0,0 22 0,0-22 15,0 22-15,0-22 0,0 0 16,0-20-16,0 20 0,21-21 0,-21 0 16,21 0-16,0 1 0,-21-44 31,0 1-16,0 0-15,-21 0 0</inkml:trace>
  <inkml:trace contextRef="#ctx0" brushRef="#br0" timeOffset="61803.55">5546 17378 0,'-22'0'0,"44"0"0,-65 0 0,22 0 16,42 0 15,0 0-31,1 0 15,20 0-15,-21 0 0,21 0 16,22-21-16,-22 21 0,1-21 0,20-1 16,1 1-16,-1 0 0,-21 0 0,22 21 15,-1-21-15,-20 0 0,-1 21 16,0 0-16,1 0 0,-22 0 0,21 0 16,-21 21-16,-21 0 0,0 0 0,0 0 15,0 22-15,0-22 0,0 21 16,-21-21-16,21 22 0,-21-1 0,0-21 15,21 21-15,0-20 0,0-1 16,0 0-16,0 0 0,21-42 31,0 0-15,-21 0-16,43-1 0,-22-20 0,0 21 16,0-21-16,0 20 0,0-20 0,22 0 15,-22 21-15,0-22 0,0 22 16,0-21-16,1 21 0,-1 21 0,0 21 31,-21 0-31,0 0 0,0 0 16,0 22-16,0-22 0,0 21 0,0-21 15,0 22-15,21-22 0,-21 0 16,0 0-16,21 0 0,0 0 0,1 1 16,-22-1-16,21-21 0,21 0 15,-21 0-15,0 0 0,1-21 16,20-1-16,-21 1 0,21 0 0,-20 0 15,-1 0-15,21-22 0,-21 22 0,0 0 16,1-21-16,-22 21 0,0-1 16,21-20-16,-21 21 0,0 42 31,0 0-31,0 0 16,0 1-16,0-1 0,0 0 0,0 0 15,0 0-15,0 0 0,0 1 0,0-1 16,21-21-1,0 0 1,-21-21-16</inkml:trace>
  <inkml:trace contextRef="#ctx0" brushRef="#br0" timeOffset="61955.77">7175 16997 0,'-21'0'16,"42"0"-16,-63 0 0,21 0 0,0 0 15,0 0 1,21 21-16,0 0 16,21-21-16,0 0 0,0 0 15</inkml:trace>
  <inkml:trace contextRef="#ctx0" brushRef="#br0" timeOffset="63042.25">7832 17145 0,'0'21'0,"0"-42"0,0 63 16,0 1-16,0-22 0,-22 0 0,22 21 16,-21-20-16,21 20 0,-21-21 0,21 0 15,-21 0-15,21 1 0,0-1 16,0 0-16,0 0 0,0-42 31,21 0-15,0-22-16,-21 22 0,21 0 15,1-21-15,-1 21 0,-21-22 0,21 22 16,0-21-16,0 21 0,0-22 0,1 22 16,-1 21-16,0-21 0,0 21 15,0 0-15,-21 21 0,21 0 16,-21 0-16,0 22 0,0-22 16,0 0-16,0 0 0,0 0 15,0 22-15,22-22 0,-22 0 0,0 0 16,0 0-16,21-21 0,0 22 0,0-22 15,0 0 1,0 0-16,1 0 0,-1 0 0,0-22 16,0 1-16,0 0 0,0 0 0,1 0 15,-1 0-15,0-1 0,0-20 16,-21 21-16,42-21 0,-20-1 0,-1 22 16,0 0-16,0 0 0,0 0 0,0-1 15,1 22-15,-1 0 16,-21 22-16,21-1 15,-21 0-15,0 0 0,0 0 0,0 0 16,21 22-16,-21-22 0,21 0 0,0 0 16,1 0-16,-1 1 15,0-1-15,21 0 0,-21-21 0,22 21 16,-1-21-16,22 0 0,-22 0 0,21 0 16,-20 0-16,-1-21 0,22 21 15,-22-21-15,0 0 0,-21-1 0,22 1 16,-22 0-16,0-21 0,-21 21 0,0-22 15,0 22-15,0 0 0,0-21 16,0 20-16,0 1 0,-21 21 0,0 0 16,0 0-16,-1 0 0,-20 0 0,21 0 15,0 21-15,0 1 0,-22-1 16,22 0-16,0 21 0,21-21 16,-21 1-16,21-1 0,0 21 0,0-21 15,0 0-15,0 1 0,21-1 16,0-21-16,0 0 0,0 0 15,1 0-15,-1 0 0,0 0 0,0 0 16,0-21-16,0-1 0,1 1 0,-1 0 16,0 0-16,0 0 0,0 0 15,-21-1-15,0 1 0,21 21 0,-21-21 16,0 42 0,0 0-1,0 1-15,0-1 0,-21 21 16,21-21-16,0 0 0,0 1 0,0-1 15,0 21-15,0-21 16,21 0-16,1 1 0,-1-22 16,0 0-16,21 0 0,-21 0 0,22 0 15,-1-22-15,-21 1 0,22 21 0,-1-42 16,0 21-16,-21 0 0,22-22 16,-22 1-16,21 0 0,-21-22 0,1 22 15,-1-22-15,0-20 0,0 20 0,0 1 16,-21-1-16,21 1 0,-21 20 15,0 1-15,0 21 0,-21 0 16,0 21-16,0 0 0,0 21 0,0 0 0,-1 21 16,1 1-16,-21-1 15,21 21-15,0 1 0,21-1 16,-22-20-16,22 20 0,0-20 0,0 20 0,0-21 16,0-20-16,22 20 0,-1-21 15,0 21-15,0-20 0,0-22 0,0 21 16,22-21-16,-22 0 0,21 0 0,-21-21 15,22-1-15,-22 22 0</inkml:trace>
  <inkml:trace contextRef="#ctx0" brushRef="#br0" timeOffset="63683.56">12128 17060 0,'0'0'0,"22"0"0,-1 0 0,0 0 16,21 0-16,-21 0 0,1 0 0,-1 0 15,0-21-15,0 0 0,0 21 16,0-21-16,1 0 0,-22 0 0,0-1 16,0 1-16,0 0 0,0 0 0,-22 21 15,1-21-15,0 21 0,-21 0 0,-22 0 16,22 0-16,-22 21 0,1-21 15,-1 42-15,1-21 0,21 1 0,-22 20 16,22 0-16,-1 1 0,1-22 0,21 21 16,0 0-16,0-20 15,21-1-15,0 0 0,0 0 0,0 0 16,21-21-16,0 0 0,21 0 0,-21 0 16,22 0-16,-1 0 0,22 0 15,-22-21-15,21 0 0,-20 0 0,20 0 16,-20-22-16,-1 22 0,0 0 0,1-21 15,-22 20-15,21-20 0,-42 21 16,21 0-16,-21 42 16,0 0-16,0 0 15,0 0-15,0 22 0,0-22 0,0 21 16,0 1-16,0-22 0,0 21 16,21 0-16,-21-20 0,22 20 0,-1-21 15,21 0-15,-21 0 0,0 1 16,22-22-16,-1 0 0,0 0 15,1 0-15,20 0 0,1-22 0,-22 1 16,22 0-16,20 0 0,-20 0 0</inkml:trace>
  <inkml:trace contextRef="#ctx0" brushRef="#br0" timeOffset="63909.14">14012 16976 0,'0'0'0,"21"0"31,1 0-15,-1 0-16,0 0 0,0-21 16,0 21-16,22 0 0,-22 0 0,0 0 15,-42 0 1,0 0-16,-1 0 15</inkml:trace>
  <inkml:trace contextRef="#ctx0" brushRef="#br0" timeOffset="64096.3">13864 17166 0,'0'43'0,"0"-86"0,0 107 16,21-43 0,0-21-16,1 0 15,-1 21-15,0-21 16,0 0-16,0 0 15,0 0-15,1 0 0,-1 0 16,0 0-16,0-21 0,0 21 16,0-21-16,1 0 0,20 21 0,-21-22 15,0 1-15,0 0 0,1 0 0,-1-21 16</inkml:trace>
  <inkml:trace contextRef="#ctx0" brushRef="#br0" timeOffset="65395.78">15981 16785 0,'0'0'16,"63"-148"-1,-63 106-15,0 21 0,0-1 0,0 1 16,0 0-16,-21 42 15,21 0-15,0 1 16,-21 20-16,0 0 0,0 1 0,21-1 16,-22 21-16,22-20 0,-21 20 15,0-20-15,21 20 0,0-21 16,-21 1-16,0-22 0,21 21 0,0-21 16,0 1-16,-21-1 0,21 0 0,0-42 31,0 0-16,21-1-15,-21 1 0,21-21 0,0 21 16,0-22-16,0 1 0,1 0 16,-1-22-16,-21 43 0,21-21 0,0-1 15,0 22-15,0 0 0,-21 0 0,22 21 16,-1 21 0,-21 0-16,0 0 0,0 1 15,0 20-15,0 0 0,0-21 0,0 22 16,0-1-16,0 0 0,0-20 15,21 20-15,0-21 0,0 0 0,-21 0 16,21 1-16,22-1 0,-22-21 0,21 0 16,1 0-16,-1 0 0,0 0 0,1 0 15,-1 0-15,21-21 0,-20-1 16,-1 1-16,0 0 0,1-21 0,-1 21 16,0-22-16,-20 1 0,20-22 0,-21 22 15,0 0-15,-21-22 0,0 22 16,0 0-16,0 20 0,0-20 15,0 21-15,-21 21 0,0 0 16,0 0-16,0 0 0,-1 21 16,-20 0-16,21 22 0,0-1 0,0 0 15,-1 1-15,1-1 0,21 0 0,0 1 16,0-1-16,0 0 0,0 1 16,0-22-16,21 21 0,-21-21 0,43 0 15,-22 1-15,0-22 0,21 0 0,-20 0 16,20 0-16,0 0 0,1 0 15,-1 0-15,0-22 0,1 1 0,-22 0 16,21 0-16,0 0 0,1-22 16,-22 22-16,21-21 0,-21 21 0,1-22 15,-1 22-15,-21-21 0,0 21 16,21 0-16,-21 42 16,0 0-16,-21 0 15,0 0-15,-1 22 0,22-22 16,0 21-16,-21-21 0,21 0 0,0 22 15,0-22-15,0 0 0,0 0 0,0 0 16,21 1-16,-21-1 0,43-21 16,-22 0-16,0 0 0,21 0 0,1 0 15,-1 0-15,0 0 0,-20 0 0,20-21 16,0-1-16,1 22 0,-1-21 16,-21 0-16,21 0 0,-20-21 15,-1 20-15,0 22 0,-21-21 0,0 0 16,0 42-1,-21 0 1,21 1-16,0-1 0,-21 0 0,21 21 16,-22-21-16,22 1 0,0-1 0,0 0 15,0 0-15,0 0 16,22 0-16,-1-21 0,0 0 0,0 0 16,0 0-16,0 0 0,1 0 0,-1 0 15,0-21-15,0 0 0,0 0 16,0 0-16,1-22 15,-22 22-15,0-21 0,0 0 0,21-22 16,0 22-16,-21-1 0,21 1 16,-21 0-16,21 21 0,0-1 15,-21 1-15,0 0 0,22 0 0,-22 0 16,21 21-16,0 0 0,0-21 16,0 21-16,0 0 15,1-22-15,-1 22 0,0-21 0,21 0 16,-21 21-16</inkml:trace>
  <inkml:trace contextRef="#ctx0" brushRef="#br0" timeOffset="65959.46">20362 16743 0,'0'0'16,"-21"0"-16,-21 21 15,21 0-15,-1-21 0,1 0 0,0 21 16,0-21-16,21-21 31,0 0-31,0 0 16,-21 0-16,21 0 0,-21-1 16,21 1-16,-22 21 0,1-21 0,0 21 15,0 0-15,0 0 0,0 0 16,-1 21-16,-20 0 0,21 1 0,0 20 15,-22 0-15,22 1 0,-21-1 0,21 21 16,0-20-16,-1-1 0,1 0 16,21 1-16,0-1 0,0 0 0,0 1 15,21-22-15,1 0 0,-1 0 0,21-21 16,0 0-16,-20 0 0,20 0 16,21 0-16,-20-21 0,20 0 0,-20-21 15,20 20-15,1-20 0,-22 0 0,21-1 16,-20-20-16,-1-1 0,-21 1 15,22-1-15,-22 1 0,0-22 16,-21 22-16,0-1 0,0 1 0,0-1 16,0 22-16,0 0 0,0 20 0,0 1 15,-21 21-15,0 21 16,-1 1-16,1 20 0,0 0 0,0 1 16,0 20-16,21 1 0,-21-22 0,21 21 15,-22 1-15,22-1 0,0 1 16,0-22-16,22 22 0,-1-22 0,0 0 15,21-20-15,1 20 0,-22-21 0,21 0 16,22 0-16,-22-21 0,0 0 16,22 0-16,-22 0 0,22-21 15,-22 0-15,21 0 0</inkml:trace>
  <inkml:trace contextRef="#ctx0" brushRef="#br0" timeOffset="66547.62">21315 16828 0,'0'0'0,"-21"-22"0,-1 22 0,1 0 15,0 0-15,0 0 0,0 22 0,0-1 16,-1-21-16,1 42 0,0-21 16,0 0-16,0 22 0,21-22 0,0 21 15,-21-21-15,21 22 0,0-22 0,0 0 16,0 0-16,0 0 0,0 1 16,21-1-16,0-21 0,0 0 15,21 0-15,-20 0 0,20 0 0,0 0 16,22 0-16,-22-21 0,0-1 15,1 1-15,-1 0 0,0 0 0,1 0 16,-22-22-16,21 22 0,-21-21 0,1 21 16,-1-22-16,-21 1 0,0 21 15,0-21-15,0 20 0,0-20 0,0 21 16,0 0-16,-21 21 0,-1-21 0,1 21 16,0-22-16,0 22 0,0 0 0,0 0 15,-1 0-15,1 22 0,0-1 16,0 0-16,0-21 0,0 21 0,-1 0 15,1-21-15,21 21 0,0 1 16,-21-22-16,21 21 16,-21-21-16,21-21 31,-21 21-15,0 0-1,-1 0-15,1 21 0,0 0 16,0 0-16,0 0 0,21 22 15,0-22-15,-21 0 0,-1 21 0,22 1 16,0-22-16,0 21 0,0 0 0,0-20 16,0 20-16,0-21 0,0 21 15,22-20-15,-1-1 0,21 0 16,-21 0-16,22-21 0,20 0 0,-21 0 16,22 0-16,-1 0 0,1 0 0,-1 0 15,1-21-15,21 0 0,-22-22 16,1 22-16,-22-21 0,21 21 0,1-22 15,-22 1-15,1 21 0,-1-21 0,0 20 16</inkml:trace>
  <inkml:trace contextRef="#ctx0" brushRef="#br0" timeOffset="66952.05">22437 16891 0,'0'-21'16,"-22"84"-16,44-105 0,-22 0 0,0 21 0,0-1 0,0 1 16,0 0-1,-22 0-15,1 0 0,0 21 16,0 0-16,0 0 0,0 0 0,-1 21 15,1 0-15,-21 0 0,21 22 16,0-22-16,-22 21 0,22 0 0,0 1 16,0-22-16,0 21 0,-1 1 0,22-22 15,0 21-15,0-21 0,0 0 0,0 1 16,22-22-16,-1 0 16,0 0-16,0 0 0,0 0 0,22 0 15,-22-22-15,0 1 0,0 0 0,0 0 16,0 0-16,1 0 15,-1-22-15,0 22 0,0-21 0,0-1 16,-21 22-16,0-21 0,21 21 0,-21 0 16,0 42-1,0 0 1,0 0-16,0 0 0,0 22 0,0-22 16,0 21-16,0-21 0,0 22 0,0-22 15,0 0-15,0 0 0,0 0 0,22 0 16,-22 1-16,21-1 0,21 0 15,-21-21-15,0 0 0,22 21 0,-22-21 16,42 0-16,-41 0 0,-1 0 16,0-21-16,-21 0 15</inkml:trace>
  <inkml:trace contextRef="#ctx0" brushRef="#br0" timeOffset="67283.42">22796 16976 0,'0'-106'15,"0"254"-15,0-190 0,0-85 0,0 106 0,0-1 16,0 1-16,0 0 0,22 21 0,-1 0 15,0 0-15,0 0 0,0 0 16,0 0-16,1 0 16,-1 21-16,0 0 0,0 1 0,0-1 15,-21 0-15,21 0 0,-21 0 0,0 22 16,0-22-16,0 0 0,0 21 0,0-21 16,0 1-16,0-1 15,0 0-15,0 0 0,0 0 0,0 0 16,0 1-16,0-1 15,22-21 1,-22-21-16,0-1 0,21 1 16,-21 0-16,0 0 0,0 0 15,21-22-15,0 22 0,-21-21 0,21 0 16,0 20-16,-21-20 0,22 21 0,-1 0 16,-21 0-16,21 21 0,0-22 0,0 22 15,0 0 1,1 0-16,-1 0 15</inkml:trace>
  <inkml:trace contextRef="#ctx0" brushRef="#br0" timeOffset="67531.13">23664 16722 0,'0'-21'15,"0"42"-15,0-64 0,0 22 0,0 42 31,0 1-31,-21-1 16,21 21-16,-21 0 0,0-20 0,0 20 16,-1 0-16,22 1 15,-21-22-15,0 21 0,21 0 0,-21-20 16,21 20-16,0-21 0,0 0 0,0 0 16,21 1-16,0-1 0,22 0 0,-22-21 15,0 0-15,21 21 0,-21-21 16,1 0-16,20 0 0,-21 0 0,21 0 15</inkml:trace>
  <inkml:trace contextRef="#ctx0" brushRef="#br0" timeOffset="67803.62">24045 16849 0,'0'-43'0,"0"86"0,21-128 0,1 43 16,-1-22-16,0 43 0,0 0 15,0 21-15,0-21 16,1 21-16,-1 21 15,0 0-15,-21 21 0,21-20 0,-21 20 16,0 0-16,0 1 0,21 20 16,-21-21-16,0 1 0,0-1 0,0 22 15,0-43-15,0 21 0,0 0 0,0-20 16,0 20-16,0-21 0,0 0 16,-21 0-16,21 1 0,0-1 15,-21-21-15,0 0 0,0 0 16,-1-21-1,22-1-15,0 1 0,0 0 16,0 0-16,0 0 0</inkml:trace>
  <inkml:trace contextRef="#ctx0" brushRef="#br0" timeOffset="68042.17">24786 16870 0,'21'-21'16,"-42"42"-16,63-85 0,-42 43 0,22 0 15,-1 0-15,21 0 0,-21 21 0,0 0 16,1 0-16,-1 0 0,0 0 16,0 0-16,-42 0 47,0 0-47,0 0 15,-1 21-15,1 0 0,0 0 16,0 0-16,0 1 0,0 20 0,-1-21 15,1 21-15</inkml:trace>
  <inkml:trace contextRef="#ctx0" brushRef="#br0" timeOffset="68235.82">24913 17420 0,'-42'-148'0,"84"296"0,-42-105 0,0-22 16,0 0-16,-21 0 0,0 0 0,21 0 15,-21 1-15,-1-1 0,1 0 0,0 0 16,0 0-16,0 0 0,0 1 15,-1-1-15,1-21 0,-21 21 0,21 0 16,-22 0-16,1-21 0,0 21 0,-1 1 16,1-22-16,0 21 0,-1-21 15,-20 0-15,21 0 0,-1 21 0,-20-21 16,20 0-16,1 0 0,21 0 0,-21 0 16</inkml:trace>
  <inkml:trace contextRef="#ctx0" brushRef="#br0" timeOffset="76163.39">13420 4255 0,'0'-22'0,"0"1"0,0 0 15,0 0 1,-22 0-1,1 21-15,21-21 16,0-1-16,-21 22 0,0-21 16,0 21-16,21-21 15,0 0-15,-21 21 16,-1-21-16,1 0 0,0-1 16,0 1-16,0 0 0,-22 21 0,22-21 15,-21 0-15,0 21 0,20-21 16,-20 21-16,0-22 0,-22 22 0,22-21 15,0 21-15,-22-21 0,1 21 0,-1-21 16,1 21-16,-1-21 0,-21 21 16,1 0-16,-22-21 0,21 21 0,-21-22 15,22 22-15,-22 0 0,21 0 0,1 0 16,-22 0-16,21 0 0,-21 0 0,0 22 16,22-1-16,-1-21 15,-21 21-15,22 0 0,-1 0 0,0 0 16,1 22-16,-1-22 0,0 21 0,1 1 15,-1-1-15,0 0 0,1 22 16,-1-22-16,21 0 0,-20 22 0,20-22 16,1 1-16,-1 20 0,22-21 0,0 1 15,-1 20-15,1-20 0,21 20 0,0-21 16,-1 22-16,22-22 0,0 22 16,0-1-16,0-20 0,22 20 0,-1-21 15,21 1-15,0 20 0,1-20 16,20-1-16,1 21 0,20-20 0,1-1 15,0 22-15,-1-22 0,1 0 16,21 1-16,-21-1 0,20 0 0,1 1 16,-21-1-16,21 0 0,0-21 0,-1 22 15,1-22-15,0 0 0,-21 0 0,21 0 16,-22 1-16,22-22 0,-21 0 16,-1 0-16,22 0 0,-21 0 0,0 0 15,-1 0-15,22 0 0,-21 0 0,-1-22 16,-20 1-16,21 21 0,-1-21 0,1 0 15,0 0-15,-22 0 0,22-1 0,-1 1 16,1 0-16,0 0 0,-22 0 16,22-22-16,0 22 0,-22 0 15,1-21-15,-1 21 0,1-22 0,-1 22 16,1-21-16,-1-1 0,-21 1 0,22 0 16,-22-1-16,22-20 0,-22 21 15,22-22-15,-22 22 0,0-22 0,1 1 16,-1-1-16,-21 1 0,0-1 15,0 1-15,-21-1 0,0 1 0,-21-22 16,0 22-16,-21-1 0,-1-21 0,-20 22 0,-1-22 16,-20 22-16,-1-1 0,-21 1 15,22-1-15,-22 1 0,0 20 16,-21 1-16,21 0 0,0-1 0,0 22 0,1-21 16,20 21-16,0 0 15,1 21-15,-1 0 0,21 0 0,-20 0 16,20 0-16,1 0 0,-22 0 0,0 0 15,22 0-15,-22 0 0</inkml:trace>
  <inkml:trace contextRef="#ctx0" brushRef="#br0" timeOffset="77563.72">10689 2815 0,'0'0'0,"21"0"16,0 0-16,-21-21 15,22 21-15,-1-21 0,0 0 0,0 21 16,0-21-16,0-1 0,22 1 0,-22 0 16,0 0-16,-21 0 0,0 0 15,0-1-15,0 1 0,-42 21 16,21 0-16,-22 0 0,1 0 15,-22 0-15,22 0 0,-21 21 16,20 1-16,1-1 0,0 0 0,-1 0 16,22 0-16,-21 0 0,21 1 15,21-1-15,0 0 0,0 0 0,0 0 16,0 0-16,0 1 0,0-1 16,21 0-16,21 0 0,-21 21 15,0-20-15,22-1 0,-1 21 0,-21-21 16,22 22-16,-1-1 0,-21-21 0,0 21 15,0 1-15,1-22 0,-22 21 16,0-21-16,0 1 0,-22-1 0,1 0 16,0 0-16,-21 0 0,-1-21 0,1 0 15,-21 0-15,20 0 0,1 0 16,-22 0-16,22 0 0,0-21 0,21 0 16,-22 21-16,1-21 0,21-22 0,0 22 15,21 0-15,0 0 0,0 0 16,0 0-16,0-1 0,21 22 31,0 0-31,21 22 0,-21-1 16,1 0-16,-1 0 0,0 0 0,0 0 15,21 1-15,-20-1 0,-1 0 16,0 0-16,0-21 0,0 21 0,22 0 16,-22-21-16,0 0 0,0 0 0,21 0 15,-20 0-15,-1 0 0,21 0 16,-21-21-16,22 21 0,-22-21 0,21 0 15,0 0-15,-20 0 0,20-1 0,-21 1 16,21-21-16,-20 21 0,20-22 16,-21 22-16,0-21 0,0 21 15,1-22-15,-1 22 0,-21 0 0,21 0 16,-21 0-16,-21 42 31,0 0-31,21 0 16,-22 22-16,1-22 0,0 0 15,21 21-15,0-21 0,-21 22 0,21-22 16,0 0-16,0 0 0,0 0 0,0 1 16,0-1-16,21-21 0,0 0 15,0 0-15,22 0 0,-22 0 16,21 0-16,-21-21 0,22 21 16,-22-22-16,21 1 0,-21 0 15,22 0-15,-22 0 0,0 0 0,0-22 16,0 22-16,1 0 0,-1 0 0,-21 0 15,0-1-15,0 1 0,0 42 32,-21 1-17,-1-1-15,1 0 0,21 0 16,0 21-16,0-20 0,0 20 0,0-21 16,0 0-16,0 0 0,0 1 0,0-1 15,0 0-15,21-21 0,1 21 16,-1-21-16,21 0 15,-21 0-15,0 0 0,22-21 0,-1 21 16,-21-21-16,22 0 0,-22-1 16,21 1-16,-21 0 0,0 0 0,1-21 15,-1 20-15,0-20 0,0 21 0,0 0 16,-21-22-16,0 22 0,0 0 16,0 0-16,0 0 0,-21 63 31,0-21-16,21 22-15,-21-1 0,0 0 0,21 22 16,-22-1-16,1 1 0,21-1 0,0 1 16,-21-1-16,21 1 0,-21-22 15,21 22-15,-21-1 0,21 1 16,0-22-16,0 21 0,0-20 0,0-1 16,0 0-16,0-20 0,0 20 0,0-21 15,0 0-15,0 0 16,21-42-1,-21 0-15,0 0 16,0 0-16,0 0 0,21-22 0,-21 1 16</inkml:trace>
  <inkml:trace contextRef="#ctx0" brushRef="#br0" timeOffset="77839.23">11917 3239 0,'0'0'0,"0"-43"0,0 1 0,0 0 16,0-1-16,0 22 0,0 0 0,21 0 15,0 0-15,0-1 0,0 22 16,1 0-16,20 0 0,-21 0 16,21 0-16,-20 0 0,20 0 0,-21 22 15,21-1-15,-20-21 0,-22 21 0,0 0 16,0 21-16,0-20 0,0-1 16,-22 0-16,1 0 0,0 0 0,-21 0 15,21 1-15,-22-1 0,1 0 0,0-21 16,20 21-16,1-21 0,0 0 15,0 0-15,0 0 0,21-21 32,21 21-17,0-21-15,0 21 0,0 0 0</inkml:trace>
  <inkml:trace contextRef="#ctx0" brushRef="#br0" timeOffset="78328.32">12340 3239 0,'21'0'0,"-42"0"0,63 0 16,-20 0-16,-1-22 16,0 1-1,0 0-15,-21 0 0,21 21 0,0-21 16,1 0-16,-22-1 0,21 1 16,0 0-16,-21-21 0,0 21 0,0-1 15,0 1-15,0 0 0,0 0 16,0 42-1,0 0-15,-21 0 16,0 1-16,21-1 0,-22 0 16,22 21-16,0-21 0,0 22 0,0-22 15,0 21-15,0-21 0,0 1 0,0-1 16,0 0-16,0 0 16,22-21-1,-1 0-15,0-21 0,0 21 0,0-21 16,0 0-16,-21-1 0,43-20 0,-22 21 15,0 0-15,0 0 0,0-22 16,22 22-16,-22 0 0,0-21 0,0 20 16,0 1-16,1 21 15,-22 21 1,0 1-16,0-1 16,0 0-16,0 21 0,0-21 15,0 1-15,0-1 0,0 0 16,-22 0-16,22 0 0,0 0 0,0 1 15,0-1-15,22-21 16,-1 0-16,0 0 16,0 0-16,21 0 0,1 0 0,-1 0 15</inkml:trace>
  <inkml:trace contextRef="#ctx0" brushRef="#br0" timeOffset="78593.82">13716 2794 0,'0'0'0,"0"-21"0,0 0 16,-21 21 0,0 0-16,-1 0 0,1 0 15,0 21-15,0 0 0,-21 0 0,20 0 16,1 1-16,0 20 0,0-21 16,0 0-16,0 22 0,21-22 0,0 21 15,0-21-15,0 22 0,0-22 0,0 21 16,0-21-16,0 22 0,21-22 15,0 0-15,0 0 0,0-21 0,0 21 16,22-21-16,-1 0 0,0 0 0,1 0 16,-1 0-16,0-21 0,1 0 15,-1 0-15,64-43 0</inkml:trace>
  <inkml:trace contextRef="#ctx0" brushRef="#br0" timeOffset="78835.88">14499 2307 0,'0'-21'0,"0"42"0,-21-42 0,0 21 16,0 21-1,-1 0-15,22 1 0,0-1 0,-21 21 16,0 0-16,21 1 0,-21 20 16,0-20-16,21 20 0,-21-21 0,21 22 15,-22-22-15,1 1 0,0 20 0,21-21 16,-21 1-16,21-1 15,-21 22-15,21-43 0,0 21 0,0 0 16,0-20-16,0-1 0,21 0 0,0 0 16,0-21-16,0 0 0,22 0 15,-22 0-15,21 0 0</inkml:trace>
  <inkml:trace contextRef="#ctx0" brushRef="#br0" timeOffset="79714.6">15028 2963 0,'0'0'0,"0"-21"0,0 0 0,0 0 16,0 0-16,0 0 0,0-1 16,-21 1-16,0 21 0,0-21 15,0 21-15,-1 0 16,1 0-16,-21 21 0,21 0 0,0 1 16,-1-1-16,1 0 0,0 0 0,-21 21 15,42-20-15,-21-1 0,-1 21 16,22-21-16,-21 0 0,21 1 0,0-1 15,0 0-15,0 0 0,0 0 0,21-21 16,1 0-16,-1 0 16,0 0-16,0 0 0,0 0 0,0-21 15,22 0-15,-22 0 0,0 0 0,0-1 16,0 1-16,1-21 0,-22 21 16,21 0-16,0-22 0,-21 22 15,0 0-15,0 0 0,0 0 0,0 42 31,0 0-31,-21 0 16,21 0-16,0 0 0,-21 1 0,21-1 16,-22 0-16,22 0 0,0 0 15,0 0-15,0 1 0,0-1 0,22-21 16,-1 21-16,0-21 0,0 0 16,0 0-16,0 0 0,22-21 15,-1 0-15,0 21 0,-20-22 0,20 1 16,0 0-16,1 0 0,-1 0 0,0 0 15,-21-22-15,1 22 0,-1 0 16,0 0-16,0 0 0,-21-1 16,21 22-16,-21 22 15,0-1 1,0 21-16,0-21 0,0 0 16,0 1-16,-21-1 0,21 0 15,-21 0-15,21 0 0,-21-21 31,0 0-31,-1 0 16,1 0 0,0 0-16,42 0 62,0 0-62,1 0 0,-1 0 0,0-21 16,21 21-16,-21-21 0,22 0 0,-1 21 15,-21-21-15,0-1 0,22 1 16,-22-21-16,0 21 0,21 0 0,-20-22 16,-1 22-16,0 0 0,0-21 0,-21 20 15,21 1-15,-21 0 16,0 42 15,0 0-31,0 1 0,-21-1 0,21 0 16,0 0-16,-21 0 0,21 0 0,0 1 15,0-1-15,0 0 0,0 0 16,0 0-16,21 0 0,0-21 0,0 22 16,-21-1-16,22-21 0,-1 42 15</inkml:trace>
  <inkml:trace contextRef="#ctx0" brushRef="#br0" timeOffset="80757.42">8403 10075 0,'0'0'0,"0"22"78,0-1-78,0 0 16,0 0-16,0 0 0,0 0 0,0 1 15,0-1-15,0 0 0,21 21 0,-21-21 16,21 1-16,-21-1 0,22 0 0,-1 0 16,-21 0-16,21-21 0,0 21 15,0-21-15,0 0 0,1 0 16,-1 0-16,21 0 0,-21 0 0,43 0 15,-1-21-15,1 0 0,20-21 16,1 21-16,21-22 0,0 1 0,0 0 16,21-1-16,21-20 0,-21 20 0,21-20 15,0 21-15,-21-1 0,0 1 16,-21 21-16,0 0 0,-22-1 0,1 22 16,-21 0-16,-22 0 0,21 0 0,-20 0 15,-22 22-15</inkml:trace>
  <inkml:trace contextRef="#ctx0" brushRef="#br0" timeOffset="81474.14">17145 9737 0,'0'21'0,"0"21"15,0-21 1,0 1-16,0 20 0,0-21 16,0 21-16,0-20 0,0 20 0,0 0 15,0 1-15,0-1 0,0-21 0,0 21 16,0 1-16,21-22 0,0 0 0,22 0 15,-22 0-15,21 1 0,0-22 16,22 0-16,21 0 0,-22-22 16,43 1-16,0-21 0,21 21 0,21-22 15,21 22-15,1-21 0,20 0 0,22-1 16,-22 1-16</inkml:trace>
  <inkml:trace contextRef="#ctx0" brushRef="#br0" timeOffset="81911.89">22585 10097 0,'-85'84'15,"170"-168"-15,-212 189 0,106-62 16,-22-1-16,22-21 0,-21 64 16,21-64-16,-1 21 0,1-20 0,21-1 15,0 0-15,0 0 0,0 0 0,21 0 16,1 1-16,20-22 0,0 0 16,1 0-16,20 0 0,22 0 0,-1 0 15,1-22-15,21 22 0,0-21 0,0 0 16,21 0-16,-22 0 0,1-22 0,21 22 15,-21-21-15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0T03:37:50.2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11155 1122 0,'0'21'0,"0"21"15,0-20-15,0 20 0,-21 21 0,-1 1 16,1-1-16,0 1 0,0 21 0,-21-1 16,20 1-16,-20 0 0,21-1 15,-21-20-15,20 20 0,1-20 0,21-1 16,0 1-16,-21-1 0,21 1 0,0-1 15,0-20-15,0 20 16,21-20-16,0-1 0,1 0 0,-1-21 16,0 1-16,0-1 0,21 0 0,-20-21 15,-1 0-15,0 0 0</inkml:trace>
  <inkml:trace contextRef="#ctx0" brushRef="#br0" timeOffset="874.37">11007 1545 0,'21'-21'0,"-21"0"15,0 0-15,0 0 0,21-1 16,-21 1-16,0 0 0,21 0 15,-21 0-15,0 0 0,0-1 0,0 1 16,0 0-16,0 42 47,0 0-31,0 1-16,0-1 0,0 21 0,0 0 15,0 1-15,0-1 0,0 22 0,0-1 16,0 1-16,0 20 0,0 1 15,0 0-15,0-1 0,0 22 0,0 0 16,0 317 0,0-317-16,0 0 0,0-21 15,0 20-15,21-20 0,-21 21 0,0-43 16,21 22-16,1-21 0,-22-1 16,0 1-16,21-1 0,-21-21 0,0 1 15,21-22-15,-21 21 0,0-21 16,0 1-16,0-1 0,0-42 31,0-1-31,0 1 0,0-21 16,0 0-16,0-22 0,21 1 15,0-1-15</inkml:trace>
  <inkml:trace contextRef="#ctx0" brushRef="#br0" timeOffset="2096.94">11112 1524 0,'-21'0'0,"42"0"0,-42-21 0,0 21 16,0 0-16,0-21 0,0 21 15,-1 0 1,44 0 15,-1 0-15,0 0-16,21 0 0,-21 0 0,22 0 16,20 0-16,-20 0 0,20 0 15,-21 0-15,22 0 0,21 0 0,-1 0 16,1 0-16,21 0 0,21 0 0,-21 0 15,21 0-15,0-21 0,0 21 16,21 0-16,0 0 0,0 0 0,21-22 16,-20 22-16,-1 0 0,21 0 0,0 0 15,1 0-15,-1 0 0,0 0 16,1 0-16,-1 0 0,22 0 16,-1 0-16,-21 0 0,1 0 0,20 0 0,-20 0 15,-1 0-15,0 0 16,1 0-16,-1 0 0,-21 0 0,21 0 15,-20 0-15,-1 0 0,21 0 0,-21 0 16,-21 0-16,0 0 0,0 0 16,-21 0-16,21 0 0,-21 0 0,0 0 15,0 0-15,-22 0 0,1 0 0,0 0 16,-1 0-16,1 0 0,-22 0 16,-20 0-16,-1-21 0,0 21 0,1 0 15,-22 0-15,0 0 0,0 0 16,-21 21 31,0 1-47,0-1 15,0 0-15,0 21 0,0-21 0,-21 22 16,21-22-16,0 21 0,0 1 16,-21 20-16,0-21 0,21 1 0,-21 20 15,-1-20-15,22 20 0,-21-21 0,21 22 16,-21-1-16,21 1 0,0 21 15,-21-22-15,21 22 0,0-1 0,0 1 16,0 0-16,0-22 0,0 22 0,0 0 16,0-22-16,0 22 0,0-22 0,0 1 15,0-1-15,21 1 16,-21-22-16,0 22 0,0-22 0,0 0 16,0 1-16,0-1 0,-21-21 0,0 21 15,0-20-15,-1-1 0,1 0 0,0 0 16,0 0-16,0 0 0,-22 1 15,22-1-15,0-21 0,0 21 0,0 0 16,0-21-16,-22 0 0,22 21 0,-21-21 16,21 0-16,-22 0 0,1 21 0,0-21 15,-1 0-15,-20 0 0,-1 0 16,1 0-16,-1 0 0,-20 0 16,-1 0-16,0 0 0,1 0 0,-22 22 15,21-22-15,0 0 0,-20 0 0,20 21 16,-21-21-16,0 0 0,0 0 0,-21 0 15,0 0-15,0 0 0,0 0 16,-21 0-16,0 0 0,0 0 0,-21 0 16,20 0-16,-20 0 0,21 0 0,0 0 15,-22 0-15,22 0 0,0 0 0,0 0 16,21 0-16,-21 0 0,21 0 16,0 0-16,0 0 0,0 0 0,-21 0 15,21 0-15,0 0 0,-22 0 0,22 0 16,-21 0-16,21 0 0,-21 0 15,21 0-15,0 0 0,0 0 16,0 0-16,21 0 0,0 0 0,22 0 16,-1 0-16,0 0 0,22 0 0,-1 0 15,1 0-15,-1 0 0,1 0 0,21 0 16,-22 0-16,22 0 0,21-21 16,-22 21-16,1 0 0,21 0 0,-22 0 15,65 0 16,-1-22-31,0 1 0,21 0 16,1 0-16,-1 0 0</inkml:trace>
  <inkml:trace contextRef="#ctx0" brushRef="#br0" timeOffset="2664.62">12023 2350 0,'21'-22'0,"-42"44"0,42-65 0,-21 22 15,0 0-15,0 0 16,-21 21 15,21 21-31,-22-21 0,22 21 0,-21 21 16,0 1-16,0-1 0,0 0 15,0 22-15,21-1 0,-43 1 0,43-1 16,-21 1-16,0 21 0,0-22 0,0 1 16,21-1-16,0 1 0,0-1 15,0 1-15,0-22 0,21 0 0,0 1 16,0-22-16,21 21 0,1-21 0,-1-21 15,0 21-15,1-21 0,20 0 16,-20 0-16,-1 0 0,0-21 0,22 21 16,-22-21-16,0 0 0,1-21 0,-1 20 15,-21 1-15,0 0 0,22-21 16,-22 21-16,-21-1 0,0-20 16,0 21-16,0-21 0,0 20 0,0 1 15</inkml:trace>
  <inkml:trace contextRef="#ctx0" brushRef="#br0" timeOffset="2852.3">12044 2963 0,'-21'0'0,"42"0"0,-64 0 15,65 0 17,-1 0-17,0 0-15,0 0 0,21 0 16,-20-21-16,-1 0 0,21 21 0,-21-21 15,22 0-15,-1 0 0,-21-1 0,0-20 16,22 21-16,-22-21 0,-21-1 0,0 1 16</inkml:trace>
  <inkml:trace contextRef="#ctx0" brushRef="#br0" timeOffset="3016.5">12065 2350 0,'-42'0'0,"84"0"0,-127 0 0,64 0 0,0 0 0,0 0 16,42 0-1,21 0 1,1-22-16,-1 1 0,0 21 0,1 0 16,20-21-16,1 21 0,-1-21 15,-21 21-15,22 0 0,-22-21 0,1 21 16,-1-21-16,0 21 0</inkml:trace>
  <inkml:trace contextRef="#ctx0" brushRef="#br0" timeOffset="5903.09">13208 2731 0,'0'0'0,"-21"-22"0,21 1 0,0 0 16,-21 0-16,-1 21 0,1-21 0,21 0 15,-21 21-15,0 0 0,0 0 16,0 0-16,-1 0 0,1 21 0,0 0 16,0 0-16,0 0 0,0 22 15,-1-22-15,1 21 0,0 0 0,21 1 16,-21-1-16,21 0 0,0 1 15,0-1-15,0 0 0,0 1 0,0-1 16,0-21-16,21 22 0,0-22 0,0 0 16,22 0-16,-22 0 0,21-21 15,1 0-15,-1 0 0,0 0 0,1 0 16,-1 0-16,0-21 0,1 0 0,-1 0 16,0 0-16,1-1 0,-1-20 0,0 21 15,-21-21-15,1 20 0,-1-20 16,0 21-16,0-21 0,-21 20 15,21-20-15,-21 21 0,0 0 0,0 0 16,0-1-16,-21 22 16,0 0-16,0 0 0,0 22 15,-1-1-15,1 0 0,0 0 16,0 21-16,0-20 0,0 20 0,21-21 16,0 21-16,-22 1 0,22-22 15,0 21-15,0 1 0,0-22 0,0 0 16,22 0-16,-22 0 0,21 0 0,21 1 15,-21-22-15,22 0 0,-22 0 0,21 0 16,0 0-16,1-22 0,-1 1 16,0 21-16,1-21 0,-1 0 15,0-21-15,1 20 0,-22 1 0,21-21 16,-42 0-16,0 20 0,0-20 0,0 0 16,0 21-16,0-22 0,-21 22 15,0-21-15,-21 21 0,-1 21 0,22-22 16,-21 22-16,-1 0 0,1 0 0,0 0 15,-1 22-15,1-22 0,21 21 16,-21 0-16,20 21 0,1-21 0,0 1 16,21 20-16,0-21 0,0 0 0,0 22 15,0-22-15,21 0 0,0 0 0,1 0 16,20-21-16,0 21 0,1-21 16,-1 0-16,21 0 0,-20 0 15,20 0-15,1-21 0,-1 0 0,1 0 16,-1 0-16,-20 0 0,20-1 0,-21 1 15,1-21-15,-1 21 0,-21 0 16,22-22-16,-22 22 0,0 0 0,-21 0 16,0 0-16,0-1 0,0 44 31,0-1-31,-21 0 0,21 0 16,-21 0-16,-1 0 0,22 22 0,0-22 15,-21 21-15,21-21 0,-21 22 0,21-22 16,-21 0-16,21 0 15,0 22-15,0-22 0,0 0 16,0 0-16,0-42 31,0 0-31,0 0 16,0-1-16,0-20 0,0 21 0,0-21 16,21 20-16,-21-20 0,21 0 0,-21 21 15,0-1-15,0 1 0,21 0 0,-21 0 16,0 0-16,22 21 0,-1 0 15,-21 21-15,0 0 16,21 0-16,-21 0 0,0 1 0,0-1 16,21 0-16,-21 0 0,21 21 15,-21-20-15,0-1 0,0 0 16,21 0-16,1 0 0,-22 0 0,21-21 16,0 22-16,0-22 0,0 0 15,0 0-15,1 0 0,-22-22 16,21 1-16,-21 0 0,21 0 15,0 0-15,-21 0 0,0-1 0,21 1 16,-21-21-16,21 21 0,-21 0 0,0-22 16,0 22-16,0 0 0,0 0 0,0 42 47,0 0-47,0 0 0,0 0 15,0 1-15,0 20 0,0-21 0,0 0 16,0 0-16,0 1 0,0-1 15,22 0-15,-1 0 0,-21 0 0,21-21 16,0 21-16,0-21 0,0 0 0,22 0 16,-22 0-16,21 0 0,-21-21 15,22 21-15,-22-21 0,21 0 0,-21 0 16,1 0-16,-1-1 0,0 1 0,0-21 16,-21 21-16,0 0 0,0-22 0,0 22 15,0-21-15,0 21 0,0-1 16,0 1-16,-21 21 15,0 0 1,21 21-16,-21 1 0,21-1 0,0 0 16,-22 0-16,22 0 0,-21 0 15,21 22-15,-21-22 0,21 0 0,0 0 16,0 0-16,0 1 0,0-1 0,0 0 16,0 0-16,0 0 15,0-42 1,0 0-1,0 0-15,0 0 0,21-1 16,0 1-16,-21-21 0,22 21 0,-22 0 16,0-1-16,21 1 15,-21 0-15,21 0 0,-21 0 16,21 21-16,0 0 16,-21 21-16,0 0 0,0 0 15,21 0-15,-21 1 0,22-1 16,-22 0-16,0 0 0,0 0 0,21 0 15,0 1-15,-21-1 0,21 0 0,0 0 16,-21 0-16,21-21 0,1 0 0,-1 0 16,0 0-16,0 0 15,0 0-15,0-21 0,1 21 0,-1-21 16,0 0-16,0 0 0,0-1 0,0 1 16,-21 0-16,0 0 0,22-21 15,-1 20-15,-21 1 0,0 0 16,0 0-16,21 0 15,-21 42 1,0 0-16,0 0 16,0 0-16,0 1 0,0-1 15,0 0-15,0 0 0,0 0 0,21 0 16,-21 1-16,0-1 0,21 0 0,0 0 16,1-21-16,-1 0 15,0 0-15,0 0 0,0 0 0,0 0 16,1 0-16,20-21 0,-21 0 0,0 21 15,0-21-15,1-1 0,20 1 16,-21 0-16,0 0 0,-21 0 0,21 0 16,1-22-16,-22 22 0,0 0 15,0 0-15,0 0 0,0 42 47,0 0-47,-22 0 0,1 0 16,21 0-16,0 1 0,0-1 0,0 0 15,0 0-15,0 0 0,0 22 0,0-22 16,0 0-16,0 0 0,0 0 16,21 0-16,1-21 15,-1 0-15,0 0 0,0 0 0,0 0 16,0 0-16,1 0 0,20-21 0,-21 0 16,21 0-16,-20 0 0,-1 0 15,0-1-15,0 1 0,0 0 0,0-21 16,1 21-16,-22-1 0,0 1 0,0 0 15,0 0-15,0 0 0,0 0 16,0 42 0,0 0-1,0 0-15,0 0 0,0 0 16,0 1-16,21-1 0,-21 0 16,0 0-16,0 0 0,21 0 15,-21 1-15,21-1 16,0-21-16,0 0 0,1 0 15,-1 0-15,0 0 0,0 0 0,0-21 16,0 21-16,1-22 0,-1 1 16,0 0-16,0 0 0,0 0 15,-21 0-15,21-1 0,1-20 16,-1 21-16,-21 0 0,21 0 0,0 21 0,0-22 16,-21 1-16,21 21 15,-21-21-15,22 21 31,-22 21-31,0-42 79,-22 21-48,1 0-31,0 0 0,0 0 15,0 21-15,0 0 16,21 1-16,-22-1 0,22 0 16,0 0-16,-21 0 0,21 0 15,0 1-15,0-1 0,0 0 0,0 0 16,0 0-16,0 0 0,0 1 0,21-1 16,1-21-16,-1 0 15,0 0-15,0 0 0,0 0 0,22 0 16,-22 0-16,21 0 0,-21 0 0,22-21 15,-22 21-15,21-22 0,-21 1 16,22 0-16,-22 0 0,21 0 0,-21 0 16,0-22-16,1 22 0,-1-21 15,-21 21-15,0-1 0,0 1 0,0 0 16,-21 21 0,-1 0-16,1 21 0,0 0 15,0 1-15,0-1 0,0 0 0,-1 0 16,1 0-16,0 22 0,21-22 0,0 0 15,0 21-15,0-21 0,0 1 16,21-22-16,22 0 16,-22 0-16,21 0 0,0 0 0,1 0 15,-1 0-15,0-22 0,1 1 0,-1 0 16,64-64 0,-64 64-16</inkml:trace>
  <inkml:trace contextRef="#ctx0" brushRef="#br0" timeOffset="6660.26">17843 1588 0,'0'-22'0,"0"44"0,0-65 15,0 22-15,-21 21 16,21-21-16,-21 21 0,0 0 16,0 0-16,0 0 0,-1 21 15,1-21-15,0 21 0,0 22 0,-21-22 16,20 21-16,1-21 0,21 22 0,0-1 15,-21-21-15,21 21 0,0-20 16,0 20-16,0-21 0,21 0 0,-21 0 16,21 1-16,1-1 0,-1 0 15,0-21-15,0 21 0,0-21 16,0 0-16,22 0 0,-22 0 0,0 0 16,0 0-16,22-21 0,-22 0 0</inkml:trace>
  <inkml:trace contextRef="#ctx0" brushRef="#br0" timeOffset="7116.41">18034 1355 0,'-42'-21'0,"84"42"0,-127-64 0,43 43 16,-22-21-16,22 21 0,0 0 0,-22-21 15,1 21-15,20 0 0,-20 0 16,-1 0-16,1 21 0,-1 0 0,22 1 15,-21-1-15,20 21 0,-20-21 0,20 22 16,1 20-16,21-21 0,-21 22 16,20-1-16,1-20 0,0 20 0,21 1 15,0-1-15,0-20 0,0 20 0,21-21 16,0 1-16,22-1 0,-22 0 16,21-20-16,22 20 0,-22-21 15,22 0-15,-1 22 0,64-22 0,-63-21 16,20 0-16,-20 0 0,-1 0 15,1 0-15,-22-21 0,22-1 16,-1 1-16,1 0 0,-22-21 0,21-1 16,-20 1-16,-1 0 0,0-22 15,-20 1-15,-1-22 0,-21 22 0,0-22 16,0 21-16,-21 1 0,-1-1 0,1 22 16,-21-21-16,0 20 0,-1 22 15,-20-21-15,20 21 0,-20-1 0,-1 1 16,1 21-16,-1 0 0,1 0 0,-22 0 15,22 21-15,-1 1 0,-20 20 16,20-21-16,-21 21 0,22-20 16,-1 20-16,1 0 0,-1 1 0,1-1 15</inkml:trace>
  <inkml:trace contextRef="#ctx0" brushRef="#br0" timeOffset="8909.01">4847 6773 0,'0'0'0,"0"-21"0,0 0 16,0 0-16,0-21 0,0 20 16,0 1-16,0-21 0,0 21 15,0-22-15,0 22 0,0-21 0,0 21 16,0 0-16,0-22 0,0 22 16,0 0-16,0 0 0,-21 21 31,21 21-31,0 0 0,0 0 15,0 22-15,0-1 0,0 21 0,0-20 16,0 20-16,0 22 0,0-22 16,0 22-16,0 0 0,21-1 0,-21 1 15,0 0-15,0 21 0,21-22 16,-21 22-16,21-21 0,-21-1 0,0 22 16,0-21-16,0 0 0,0-1 15,0 22-15,0-42 0,0 20 16,0-20-16,0 20 0,0-41 0,0 20 15,0-20-15,0 20 0,0-21 0,0-20 16,0 20-16,0-21 0,0 0 16,0 0-16,0 1 0,0-44 15,0 1-15,0 0 16,0 0-16,-21-21 0,21-1 0,-21 1 16,21 0-16</inkml:trace>
  <inkml:trace contextRef="#ctx0" brushRef="#br0" timeOffset="10080.12">4720 6689 0,'0'21'15,"0"0"1,21 0 0,0-21-16,1 21 0,-1-21 15,21 0-15,-21 0 0,22 0 0,-22 0 16,21 0-16,-21 0 0,22 0 15,-1 0-15,0 0 0,1 0 0,-1 0 16,21 0-16,1 0 0,-1 0 16,22 0-16,21-21 0,-21 21 0,20-21 15,1 21-15,0-21 0,21 21 0,0-21 16,0 21-16,21-21 16,-21 21-16,21 0 0,-21-22 0,0 22 0,22 0 15,-1-21-15,0 21 0,0-21 16,0 21-16,0 0 0,1-21 15,-1 21-15,0 0 0,21-21 0,-21 21 16,1-21-16,-22 21 0,21-22 16,0 22-16,-21 0 0,21-21 0,-21 21 15,0-21-15,0 21 0,-21 0 0,0-21 16,0 21-16,-22 0 0,1 0 16,0-21-16,-22 21 0,22 0 0,-1-21 15,-20 21-15,21 0 0,-22 0 0,1 0 16,-1-22-16,1 22 0,-1 0 15,-21 0-15,1-21 0,-1 21 16,0 0-16,1 0 0,-22-21 0,0 21 16,0 0-16,0 0 0,1 0 15,-22 21 1,0 0 0,0 1-16,0 20 0,0-21 15,0 21-15,0 1 0,0-1 0,0 0 16,0 1-16,0-1 0,0 0 0,0 22 15,0-22-15,0 1 0,0-1 0,-22 21 16,22-20-16,-21 20 0,21 1 16,0-1-16,-21 1 0,21-1 15,0 1-15,0-1 0,0 1 0,0-1 16,0 1-16,0-1 0,0 1 0,0-1 16,0 1-16,0-1 0,0 1 0,0-22 15,0 22-15,0-1 0,0-21 16,0 22-16,0-22 0,0 1 0,0-1 15,0 0-15,0 1 0,-21-1 0,0 0 16,21-21-16,-21 22 0,-1-22 0,1 21 16,0-21-16,21 1 0,-21 20 0,-21-21 15,20 0-15,1 0 0,0-21 0,-21 22 16,21-1-16,-22 0 0,22-21 16,-21 21-16,-1-21 0,1 21 0,-21-21 15,20 0-15,1 21 0,-22-21 16,1 0-16,21 22 0,-22-22 0,1 0 15,-1 0-15,-21 0 0,22 0 0,-22 21 16,22-21-16,-22 0 0,0 0 0,-20 0 16,20 0-16,-21 0 0,0 0 15,0 0-15,-21 0 0,22 0 0,-22 0 16,-22 0-16,22 0 0,0 0 0,-21 0 16,21 0-16,-21 21 0,0-21 0,21 0 15,-21 0-15,0 21 0,21-21 16,-22 21-16,22-21 0,-21 0 0,0 0 15,-21 0-15,21 0 0,-1 21 16,-20-21-16,21 0 0,-21 0 0,20 0 16,1 22-16,0-22 0,21 0 15,0 0-15,42 0 0,-20 0 0,41 0 16,1 0-16,20 0 0,1 0 0,0 0 16,20 0-16,1 0 0,21-22 15,0 1-15,0 0 16,0 0-16,21 0 0,22 0 15,-22-22-15,0 22 0</inkml:trace>
  <inkml:trace contextRef="#ctx0" brushRef="#br0" timeOffset="10680.32">5969 7430 0,'0'-43'0,"0"86"0,-21-107 0,21 43 16,0 0-16,0 0 0,-21 21 16,21 21-1,0 21-15,0 0 16,0 1-16,0-1 0,0 22 15,0-1-15,0 1 0,0-1 0,0 1 16,0-1-16,-22 1 0,22 20 0,-21-20 16,21-22-16,-21 22 15,21-22-15,0 0 0,0 1 0,0-22 16,0 0-16,0 0 0,21-21 16,0-21-1,1 0-15,-22 0 0,21-1 0,-21-20 16</inkml:trace>
  <inkml:trace contextRef="#ctx0" brushRef="#br0" timeOffset="10867.97">5842 7620 0,'-21'-21'15,"42"42"-15,-63-63 0,20 21 0,1-1 16,21 1-16,0 0 16,21 21-16,1-21 0,-1 0 15,21 21-15,0-21 16,1-1-16,-1 22 0,0-21 0,1 0 15,-22 21-15,21 0 0,1 0 0,-22 0 16,21 0-16,-21 0 0,-21 21 16,0 0-16,0 1 0,-21-1 15</inkml:trace>
  <inkml:trace contextRef="#ctx0" brushRef="#br0" timeOffset="11024.18">5651 7959 0,'0'0'0,"0"21"0,0 0 0,22-21 31,20 0-31,-21 0 0,21 0 16,-20-21-16,20 0 0,0 21 0,1-21 15,-1-1-15,0 1 0,1 0 16,-1 0-16,0 0 0,1 0 0,-1-1 16</inkml:trace>
  <inkml:trace contextRef="#ctx0" brushRef="#br0" timeOffset="11472.35">6773 7260 0,'0'-21'16,"0"42"-16,0-63 0,-21 21 0,0 21 15,0 0-15,0 0 16,-1 0-16,1 0 0,21 21 0,-21 0 16,0 0-16,21 22 0,0-1 0,-21 0 15,21 22-15,0-22 0,0 22 16,0-22-16,0 21 0,0 1 0,0-1 15,0 1-15,0-22 0,0 22 0,0-1 16,21-20-16,-21-1 0,21 0 16,0 1-16,0-22 0,1 0 0,-1 0 15,0 0-15,0-21 0,21 0 0,-20 0 16,-1 0-16,21 0 0,-21-21 16,22 0-16,-22 0 0,0 0 15,0-22-15,0 22 0,0-21 0,1 21 16,-22-22-16,21 1 0,-21 21 15,0 0-15,0-1 0,0 1 0,0 0 16,0 42 0,0 0-1,0 1-15,0 20 0,0-21 0,0 0 16,0 22-16,0-22 0,0 0 0,0 0 16,0 0-16,0 0 0,0 1 15,0-1-15,0 0 16,0-42-1,0 0-15,0-1 16,0-20-16</inkml:trace>
  <inkml:trace contextRef="#ctx0" brushRef="#br0" timeOffset="11740.35">7091 7726 0,'0'-21'16,"0"42"-16,0-63 0,0 20 0,21 22 78,0 0-78,0 0 0,-21-21 15,0 0 1,0 0 0,-21 21-16,0 0 15,0 0-15,0 0 0,-1 0 16,1 21-16,0 0 0,21 0 15,0 1-15,0-1 0,0 0 16,21 0-16,0 0 0,1 0 16,-1 1-16,0-22 0</inkml:trace>
  <inkml:trace contextRef="#ctx0" brushRef="#br0" timeOffset="12024.22">7535 7789 0,'-63'0'16,"126"0"-16,-147 0 0,62 0 0,22 22 15,0-1-15,0 0 0,0 0 16,0 21-16,0 1 0,0-1 0,0 0 16,0 1-16,0 20 0,0-20 0,0 20 15,0 1-15,22-22 0,-22 21 16,0 1-16,0-22 0,0 22 15,0-22-15,0 22 0,0-22 0,0 0 16,-22 1-16,22-22 0,0 21 0,0-21 16,0 0-16,0-42 31,0-21-31,0 21 0,0-22 0,0 1 16</inkml:trace>
  <inkml:trace contextRef="#ctx0" brushRef="#br0" timeOffset="12256.29">7429 7938 0,'0'0'16,"0"-43"-16,0 1 0,0 21 0,0-22 0,0 22 16,0 0-16,22 0 15,-1 0-15,0 21 16,21 0-16,-21 0 0,1 21 0,-1 0 16,0 0-16,0 0 0,0 1 0,-21 20 15,0-21-15,0 21 0,-21 64 16,-21-63-16,21-1 15,-22-21-15,22 21 0,-21-20 0,21-1 16,-1 0-16,1-21 0,21-21 31,0 0-31,21-1 0,1 1 0</inkml:trace>
  <inkml:trace contextRef="#ctx0" brushRef="#br0" timeOffset="12492.85">8001 7430 0,'0'-22'16,"0"44"-16,0-65 0,0 22 0,0 0 0,0 0 0,0 42 31,-21 0-31,0 0 0,-1 22 16,22-1-16,-21 0 0,0 22 0,21-22 16,-21 22-16,21-22 0,0 21 15,-21-20-15,21 20 0,-21-20 0,21-1 16,0 21-16,0-41 0,0 20 15,0 0-15,0-21 0,0 1 16,0-1-16,21-21 16,0 0-16,0-21 0,0-1 15</inkml:trace>
  <inkml:trace contextRef="#ctx0" brushRef="#br0" timeOffset="13639.21">8276 7514 0,'0'0'0,"0"-42"0,0 21 0,0 0 0,0-1 15,0 1-15,-21 21 0,0 0 16,0 21-16,-1 1 0,1-1 16,0 0-16,0 0 0,0 21 15,-22-20-15,22 20 0,0 0 0,-21 1 16,21-22-16,-22 21 0,22-21 16,0 22-16,0-22 0,0 0 0,21 0 15,0 0-15,0 0 0,0 1 16,21-1-1,0-21-15,0 21 16,0 0-16,0-21 0,1 21 0,-1 0 16,0 1-16,21-1 0,-21 0 15,1 0-15,-1 0 0,0 0 0,0 1 16,21-22-16,-20 21 0,-1-21 16,0 0-16,21 0 0,-21 0 0,1 0 15,20 0-15,0 0 0,1-21 16,-1-1-16,0 22 0,1-21 0,-1 0 15,0 0-15,-21 0 0,22 0 0,-22-1 16,0 1-16,0-21 0,-21 21 0,0 0 16,0-1-16,0 1 0,-21-21 15,0 21-15,0 0 0,0-1 0,-22 1 16,22 21-16,0 0 0,-21 0 0,20 0 16,1 0-16,0 0 0,0 21 15,0 1-15,0-1 0,-1 21 0,22-21 16,0 22-16,-21-22 0,21 21 0,0 0 15,0-20-15,0 20 0,0-21 16,0 0-16,0 0 0,0 1 16,0-1-16,21-21 0,1 0 15,-1 0-15,0 0 0,0 0 16,0-21-16,0-1 0,1 1 16,-1 0-16,0 0 0,0 0 0,0-22 15,0 22-15,-21 0 0,22 0 0,-1 0 16,-21 0-16,0-1 0,21 1 0,0 21 15,0 0 1,-21 21-16,0 1 16,21-1-16,-21 0 0,0 21 15,0-21-15,22 1 0,-22-1 16,0 0-16,0 0 0,0 0 0,21 0 16,-21 1-16,21-22 0,-21 21 15,21-21-15,0 0 0,0 0 0,1 0 16,-1-21-16,0-1 15,0 1-15,0 0 0,-21 0 0,21 0 16,1 0-16,-22-22 0,0 22 0,21 0 16,-21 0-16,21 0 0,-21-1 0,21 1 15,0 21 17,0 0-32,-21 21 15,0 1-15,0-1 0,0 0 0,0 0 16,0 0-16,22 0 0,-22 1 15,0-1-15,21 0 0,0-21 16,0 21-16,0-21 0,0 0 16,1 0-16,-1 0 0,-21-21 15,21 21-15,0-21 0,0 0 16,0-1-16,1 1 0,-1-21 0,-21 21 16,21-22-16,-21 22 0,21-21 0,-21 0 15,0-22-15,0 22 0,21-22 0,-21 22 16,21-22-16,-21 1 15,0 21-15,22-22 0,-22 43 0,0-21 0,0 20 16,0 1-16,0 42 16,0 1-1,-22 20-15,22 0 0,-21 1 0,21-1 16,-21 0-16,21 22 0,0-22 0,0 22 16,0-22-16,0 0 0,0 22 0,0-22 15,0 0-15,0 1 0,0-22 16,21 21-16,0-21 0,1 1 0,-1-1 15,-21 0-15,21-21 0,0 0 0,0 0 16,0 0-16,1 0 16,-1-21-16,-21 0 0,21-1 15,-21 1-15,0 0 0,0 0 16,0-21-16</inkml:trace>
  <inkml:trace contextRef="#ctx0" brushRef="#br0" timeOffset="13788.19">9504 7705 0,'0'0'0,"0"-21"32,21 21-32,0 0 0,0 0 0,0-22 15,22 22-15,-1 0 0,0-21 0,1 0 16,20 21-16,-20-21 0,20 0 16,1 0-16,-1-1 0,1-20 15</inkml:trace>
  <inkml:trace contextRef="#ctx0" brushRef="#br0" timeOffset="14107.18">11155 6625 0,'0'0'0,"-21"0"0,-1 0 16,1-21-16,0 21 0,0 0 0,-21 0 15,20 21-15,1-21 0,-21 21 0,21 1 16,0-1-16,-1 21 0,1-21 0,0 0 16,0 1-16,21 20 0,-21-21 15,21 0-15,0 0 0,0 1 0,0-1 16,0 0-16,0 0 0,21-21 15,0 0-15,21 0 0,-20 0 0,-1 0 16,21-21-16,-21 21 16,22-21-16</inkml:trace>
  <inkml:trace contextRef="#ctx0" brushRef="#br0" timeOffset="14484.52">11112 6456 0,'0'0'0,"-21"-42"0,-21 20 0,0 1 15,-1 0-15,22 0 0,-21 21 0,-1 0 16,1 0-16,0 0 0,-1 0 0,1 21 16,0 0-16,-22 22 0,22-1 15,0 0-15,-1 1 0,22 20 0,-21-21 16,-1 22-16,22-22 0,0 22 0,0-1 16,21-20-16,0-1 0,0 21 15,0-20-15,21-1 0,0 0 16,0-20-16,22 20 0,-1-21 0,0 0 15,22-21-15,-1 0 0,1 0 0,-1 0 16,22 0-16,-21 0 0,-1-21 0,22 0 16,-22-21-16,-20-1 0,-1 22 15,0-42-15,1 20 0,-22-20 0,-21-1 16,0 1-16,0-22 0,0 22 0,-21-22 16,-1 21-16,-20 1 0,0 21 15,21-1-15,-43 1 0,22 21 0,-1 0 16,-20 21-16,21 0 0,-22 0 15,22 0-15,-22 21 0,22 0 0,0 21 16,20 1-16,-20-22 0,21 21 16,0 0-16,21-20 0</inkml:trace>
  <inkml:trace contextRef="#ctx0" brushRef="#br0" timeOffset="15125.24">14182 6646 0,'0'0'0,"0"-21"0,0-21 16,0 21-16,0-22 0,0 22 16,0 0-16,0 0 0,-22 0 0,22 0 15,0-1-15,0 44 31,0-1-31,0 21 0,0 0 16,0 22-16,0-1 0,0 1 0,0-1 16,22 22-16,-22 21 0,0-21 15,21 20-15,-21 1 0,0 0 0,0-21 16,0 21-16,0-1 0,0 1 0,-21 0 16,-1-21-16,1 21 0,21-1 0,-21-20 15,0 0-15,21-1 0,-21-20 16,0 21-16,21-22 0,-22 1 0,22-1 15,0-21-15,0 1 0,0-22 0,0 0 16,0 0-16,22-42 16,-22 0-16,21 0 0,0-22 15,0 1-15</inkml:trace>
  <inkml:trace contextRef="#ctx0" brushRef="#br0" timeOffset="16124.9">13949 6646 0,'0'0'0,"-85"-84"16,64 63-16,21-1 0,0 1 0,0 0 16,0 0-1,21 21-15,21 0 0,-20 0 16,20 0-16,0 0 0,1 0 0,20 0 15,1 0-15,-1 0 0,22 0 16,-1 0-16,-20 0 0,42 0 0,0 0 16,-1 0-16,44 0 0,-22 0 0,42 0 15,-21-21-15,21 21 0,1-21 16,20-1-16,1 22 0,-1-21 0,22 0 16,0 0-16,-1 0 0,1 21 0,0-21 15,-1-1-15,1 22 0,0-21 16,-1 0-16,1 21 0,0-21 15,-1 0-15,1 0 0,0 21 0,-22-22 16,-21 1-16,22 0 0,-22 0 16,1 21-16,-22-21 0,0 0 0,0 21 15,-42-22-15,0 1 0,0 21 0,-22 0 16,1-21-16,-22 21 0,1 0 16,-1 0-16,-20-21 0,20 21 0,-20 0 15,-1 0-15,-21 0 0,21 0 0,-20 0 16,-1 0-16,0 0 0,0 0 15,-21 21 1,0 0-16,0 0 0,0 1 16,0-1-16,0 21 15,0 0-15,0-20 0,0 20 0,0 21 16,0-20-16,-21 20 0,21 1 0,0-1 16,-21 1-16,21-1 0,0 1 15,0 20-15,0-20 0,0-1 0,-21 22 16,-1 0-16,1-1 0,21 1 0,-21 0 15,-21-1-15,21-20 0,-1 21 0,1-1 16,0-20-16,0 20 0,0 1 16,0-21-16,21 20 0,0-20 0,0-1 15,0 1-15,0-1 0,0-20 0,0 20 16,0-21-16,0 22 0,0-22 0,0 1 16,0-1-16,0 0 0,0-21 15,0 22-15,-22-1 0,1-21 16,21 22-16,-21-22 0,0 0 0,0 0 15,0-21-15,-1 21 0,1 0 0,0-21 16,0 0-16,-21 0 0,20 22 0,1-22 16,-21 0-16,0 0 0,20 0 0,-20 0 15,0 0-15,-1 0 0,-20 0 0,21 0 16,-22 0-16,1 0 0,-22 0 16,21 0-16,-20 0 0,-1 0 0,-21 0 15,0 0-15,1-22 0,-22 22 0,0 0 16,0 0-16,-22 0 0,1-21 0,-21 21 15,0 0-15,-1-21 0,-20 21 16,-22-21-16,0 21 0,1 0 0,-22 0 16,0 0-16,0 0 0,0 0 15,1 21-15,-1 0 0,0 0 0,0 1 16,21-1-16,22 0 0,-1 0 0,22 0 16,0 0-16,21-21 0,21 22 0,0-1 15,21-21-15,0 0 0,0 21 0,21-21 16,22 0-16,-1 0 0,22 0 0,0 0 15,21 0-15,-1 0 0,22-21 16,0 0-16,0-1 0,22 1 16,-1 0-16,0 0 0,0-21 15,21 20-15,-20-20 0</inkml:trace>
  <inkml:trace contextRef="#ctx0" brushRef="#br0" timeOffset="17881.14">15727 7070 0,'0'0'16,"0"-21"-16,0-1 0,-21 22 47,21-21-16,0 0 32,-22 21-48,1 21 17,21 0-17,0 1 1,0-1-16,0 0 15,0 0-15,0 21 0,0 1 0,0-1 16,21 0-16,-21 1 0,0-1 0,0 0 16,22 1-16,-22 20 0,0-20 0,0-1 15,0-21-15,0 21 0,0 1 16,0-22-16,0 21 0,0-21 0,0 1 16,0-1-16,0 0 0,0 0 15,-22-21 1,22-21-1,0 0 1,0 0-16,0-22 0,0 22 0,-21-42 16,21 20-16,0 1 0,0-22 0,-21-20 15,21 20-15,0 1 0,0-1 0,0 1 16,0-1-16,0 22 0,0 0 16,0-1-16,0 22 0,21 0 0,0 21 15,1 0-15,-1 0 0,0 21 0,0 0 16,0 22-16,0-1 0,1 0 0,20 1 15,-21 20-15,0 1 0,0-22 16,1 21-16,-1-20 0,0-1 0,0 0 16,0 1-16,0-1 0,-21-21 15,22 0-15,-1 1 0,0-22 16,0 0-16,0 0 16,0 0-16,1-22 0,-1 1 15,0 0-15,-21-21 0,21 21 0,0-22 16,0 1-16,1-22 0,-22 22 0,21-21 15,-21-1-15,21 1 0,-21-1 16,21 22-16,-21-1 0,21 1 0,0 0 16,-21 21-16,0-1 0,22 22 0,-1 0 15,-21 22-15,0 20 0,0-21 16,0 21-16,21 22 0,-21-22 16,0 22-16,0-1 0,0 1 15,21-1-15,-21 1 0,0-1 0,0-20 16,21 20-16,0-21 0,-21 1 0,22-22 15,-1 21-15,0-21 0,-21 1 0,21-1 16,0-21-16,0 0 0,1 21 16,-1-21-16,0 0 0,0 0 0,0-21 15,0 0-15,1-1 0,-1 1 0,0 0 16,0 0-16,0-21 0,0 20 0,-21 1 16,22-21-16,-22 21 0,21 0 0,-21-1 15,0 44 16,21-1-31,-21 0 16,0 0-16,0 0 0,0 0 0,0 1 16,0-1-16,0 0 0,0 0 15,0 0-15,21 0 0,-21 1 0,21-22 16,0 0-16,1 21 0,-1-21 0,0 0 16,0 0-16,0 0 0,0 0 0,1 0 15,20-21-15,-21-1 0,0 1 0,0 0 16,1 0-16,-1 0 0,0 0 15,0-22-15,0 22 0,-21 0 0,0 0 16,0 0-16,0-1 0,0 1 0,-21 64 31,0-22-15,0 0-16,0 21 0,21 1 16,0 20-16,-22 1 0,22-1 0,0 1 15,0-1-15,0 22 0,0-22 0,22 22 16,-1 0-16,0-22 0,0 22 0,0-1 15,0-20-15,-21 21 0,0-1 0,22-20 16,-22 20-16,0-20 0,0-1 0,0-20 16,-22 20-16,1-20 0,0-1 15,-21 0-15,21 1 0,-22-22 0,22 0 16,-21-21-16,-1 0 0,-20 0 0,21 0 16,-1 0-16,-20 0 0,-1-42 15,22 20-15,-22-20 0,1 21 0,-1-43 16,22 22-16,-21 0 0,20-22 0,1 22 15,0-22-15,20 1 0,1 21 0,21-22 16,0 22-16,0-22 0,0 22 0,21-22 16,1 22-16,-1-21 0,21 20 15,0-20-15,-20 20 0,20-20 0</inkml:trace>
  <inkml:trace contextRef="#ctx0" brushRef="#br0" timeOffset="18516.57">17505 7578 0,'0'0'0,"21"-21"0,-21 42 47,0 0-47,0 0 0,0 0 16,0 0-16,0 1 0,0-1 0,21 21 16,-21-21-16,0 0 0,0 1 0,0-1 15,0 0-15,21-21 0,-21 21 0,0 0 16,0-42 15,0 0-31,0 0 0,0 0 16,21-22-16,-21 22 0,0-21 15,0-1-15,0 22 0,22-21 0,-22 0 16,21 20-16,-21 1 0,0 0 16,21 21-16,0 0 15,-21 21-15,0 0 0,0 1 0,21 20 16,-21-21-16,21 21 0,1-20 0,-22 20 15,0-21-15,21 21 0,0-20 16,0-1-16,-21 0 0,21 0 0,0 0 16,-21 0-16,22 1 0,-1-22 0,0 0 15,0 0-15,0 0 0,0 0 0,1 0 16,-1 0-16,0-22 0,0 1 0,0 0 16,0 0-16,-21 0 0,22 0 15,-22-1-15,0-20 0,0 0 16,0-1-16,0-20 0,21-1 0,-21 1 15,0-1-15,0-20 0,0 20 0,0 1 16,0-1-16,0 1 0,0 20 0,0 1 16,0 21-16,0 0 0,0 0 15,-21 21-15,21 21 16,0 21-16,-22-21 0,1 22 0,21-1 16,0 21-16,0-20 0,0 20 0,0 64 15,0-84-15,0 20 16,0-21-16,21 1 0,1-1 0,-1 0 15,-21 1-15,21-22 0,0 21 16,0-21-16,0 1 0,1-22 0,-1 21 16,0-21-16,0 0 0,0 0 0,0 0 15,-21-21-15,0-1 16</inkml:trace>
  <inkml:trace contextRef="#ctx0" brushRef="#br0" timeOffset="18660.8">18013 7599 0,'-21'-21'0,"42"42"0,-64-42 0,43 0 0,0-1 16,0 1-16,22 0 16,-1 0-16,21 21 0,-21-21 15,22 0-15,-1 21 0,0-22 16,1 22-16,-1 0 0,0-21 0,1 21 16,-1 0-16,-21 0 0,21 0 0</inkml:trace>
  <inkml:trace contextRef="#ctx0" brushRef="#br0" timeOffset="19024.63">18754 7557 0,'-43'-22'15,"43"1"-15,0 0 0,0 0 16,0 0-16,0 0 16,0-1-16,21 22 15,1 0-15,-1 0 16,0 0-16,0 22 0,0-1 0,22 0 15,-22 21-15,0-21 0,0 1 0,0 20 16,0 0-16,1-21 0,-22 1 16,0 20-16,21-21 0,-21 0 0,0 22 15,0-22-15,21 0 0,-21 0 16,-21-21 0,21-21-1,-21 0-15,21 0 0,-22-1 16,22 1-16,0 0 0,0-21 15,0 21-15,0-22 0,0 22 0,0 0 16,0 0-16,22 0 0,-1-1 0,0 1 16,-21 0-16,42 21 0,-21 0 0,1-21 15,20 21-15,-21 0 0,21 0 16,-20 0-16,20 0 0,-21 0 0,21 0 16</inkml:trace>
  <inkml:trace contextRef="#ctx0" brushRef="#br0" timeOffset="19438.36">19791 7535 0,'0'-21'32,"-21"0"-32,-1 0 15,1 0-15,0 21 0,0 0 16,0 0-16,0 0 0,-1 0 16,1 0-16,0 21 0,21 0 15,-21 0-15,0 0 0,21 22 0,-21-22 16,21 0-16,0 21 0,-22-20 0,22-1 15,0 0-15,-21 0 0,21 0 0,0 0 16,0 1-16,0-1 0,0 0 16,21-21-16,1 0 15,-1 0-15,0 0 0,-21-21 16,21 21-16,0-21 0,0-1 0,1 1 16,-1 0-16,0 0 0,21 0 15,-21 0-15,1-1 0,-1 1 0,0 0 16,0 0-16,0 21 0,0 0 15,-21 21 1,0 0-16,0 0 0,22 1 16,-22-1-16,0 0 0,0 0 0,0 0 15,0 0-15,21-21 0,-21 22 0,0-1 16,0 0-16,21-21 0,0 21 16,0-21-16,0 0 15,1 0-15,-1 0 0,0 0 0,0-21 16,0 0-16</inkml:trace>
  <inkml:trace contextRef="#ctx0" brushRef="#br0" timeOffset="19724.84">20934 6583 0,'0'0'0,"-21"0"0,-1 0 0,1 0 16,0 0-16,-21 0 0,21 21 0,-22 0 16,22 0-16,-21 1 15,21 20-15,-22-21 0,22 0 0,0 22 16,21-22-16,0 21 0,0-21 0,0 0 16,0 1-16,0-1 0,0 21 0,21-42 15,0 21-15,0 0 0,1 1 16,-1-22-16,21 0 0,-21 0 0,22 0 15,-22 0-15,21-22 0,0 22 0,-20-21 16,20 0-16,-21 0 0</inkml:trace>
  <inkml:trace contextRef="#ctx0" brushRef="#br0" timeOffset="20113.13">21082 6287 0,'-42'0'0,"84"0"0,-127-22 0,43 22 0,0 0 15,-1 0-15,-20 22 0,-1-1 0,1 0 16,-1 0-16,-20 21 0,20-20 16,1 20-16,20 21 0,-20-20 0,20-1 15,1 22-15,21-22 0,0 0 0,0 1 16,21-1-16,0 0 0,0 1 0,42-1 16,-21 0-16,21-21 0,1 22 15,20-22-15,1 0 0,-1 0 0,22 0 16,-22 1-16,1-22 0,-1 0 15,1 0-15,-1 0 0,1-22 0,-22 1 16,1 0-16,-1-21 0,0 21 16,-21-22-16,1 1 0,-1-22 0,0 1 15,-21-1-15,0 1 0,0-1 0,0 1 16,0-1-16,-21 22 0,-22-21 0,22 41 16,-21-20-16,0 21 0,-1 0 15,-20 0-15,20 21 0,-20 0 0,21 0 16,-22 21-16,22 0 0,-22 0 0,22 21 15,0 1-15,-1-22 0,1 21 16,0 1-16,-1-1 0,22-21 0,0 21 16,0-20-16,21 20 0</inkml:trace>
  <inkml:trace contextRef="#ctx0" brushRef="#br0" timeOffset="20721.99">23728 6371 0,'0'0'0,"0"-21"0,0-21 16,0 21-16,21 21 15,-21-22-15,21 22 0,-21-21 0,21 21 32,0 21-32,-21 22 15,0-1-15,0 0 0,0 22 0,0-1 16,22 22-16,-22 0 0,0-1 15,0 1-15,0 21 0,0 0 0,0 21 16,-22-21-16,22-1 0,-21 22 16,0-21-16,0 0 0,0 0 0,0 0 0,21 0 15,-22-22-15,1 1 0,21-22 16,-21 22-16,21-21 0,0-22 0,0 0 16,0 22-16,0-43 0,0 21 15,0-21-15,0 1 0,0-1 0,0-42 31,0-1-31,21 1 0,-21-21 0,21 0 16,1-1-16,-22-20 0</inkml:trace>
  <inkml:trace contextRef="#ctx0" brushRef="#br0" timeOffset="21588.56">23812 6477 0,'0'0'0,"-21"-42"0,0-22 15,0 22-15,21 21 0,0-22 16,-21 22-16,0 0 0,21 0 0,21 21 31,21 0-15,0 0-16,1 0 0,20 0 0,1 0 16,-1 0-16,22 0 0,21 0 0,0 0 15,21 0-15,21 0 0,0 0 16,21 0-16,1 0 0,20 0 0,22 0 15,-1 0-15,1 0 0,0-21 16,21 21-16,-22 0 0,22 0 16,-21-21-16,21 21 0,-22 0 0,1-22 15,0 1-15,-22 21 0,1-21 0,-22 0 16,0 0-16,-21 21 0,1-21 16,-22-1-16,0 1 0,-22 0 0,1 21 15,-21-21-15,-22 0 0,1 0 0,-1 21 16,1-22-16,-22 22 0,1 0 15,-1-21-15,-21 21 0,0 0 0,0 0 16,1 0 0,-22 21-1,0 22-15,0-22 16,0 0-16,0 21 0,0 1 16,-22 20-16,22-20 0,-21 20 0,0 22 15,21-22-15,-21 22 0,0 0 0,21-22 16,-21 22-16,-1-1 0,1 22 15,0-21-15,0 0 0,0 20 0,0-20 16,-1 21-16,1-21 0,0-1 0,0 1 16,21 0-16,0-22 0,0 1 15,0 20-15,0-20 0,0-1 0,0 1 16,0-1-16,0-20 0,0 20 0,-21-21 16,21 1-16,-21-1 0,21 0 15,0-20-15,-22 20 0,1-21 16,0 0-16,0 0 0,0 1 0,0-1 15,-1 0-15,1 0 0,-21 0 0,0-21 16,-1 21-16,1-21 0,-22 22 0,22-22 16,-21 21-16,-1 0 0,22-21 15,-22 21-15,1-21 0,-1 0 0,1 0 16,-1 21-16,-20-21 0,20 21 16,-21-21-16,-20 0 0,-1 0 0,0 0 0,-21 0 15,-21 0-15,0 0 0,-1 0 0,-20 0 16,-21 0-16,-1 0 0,-21 0 15,1 0-15,-22 0 0,0 0 16,0 0-16,0 22 0,1-22 0,-1 21 16,21 0-16,0-21 0,22 21 0,21 0 15,20 0-15,22 1 0,0-1 0,22 0 16,20 0-16,0 0 0,22 0 0,20 1 16,1-22-16,0 21 0,21-21 0,-1 0 15,44 0 1,-22-21-1,42-1-15,-21 1 0,0 0 0,22 0 16</inkml:trace>
  <inkml:trace contextRef="#ctx0" brushRef="#br0" timeOffset="22696.67">24574 6689 0,'0'0'0,"0"-21"0,0-1 0,0 1 15,-21 21-15,0 0 16,0 0-16,21 21 16,0 22-16,-21-1 0,0 0 0,21 1 15,0 20-15,-22 1 0,1-1 0,0 1 16,0-1-16,21 22 0,-21-22 16,0 22-16,-1-21 0,1-1 0,0 1 15,0-22-15,0 0 0,0 22 0,-1-43 16,22 21-16,0-21 0,0 1 15,0-44 1,22 1-16,-22-21 0,21 21 16,0-22-16,0-20 0,0 21 0,0-22 15,1-21-15,-1 22 0,0-22 0,-21 22 16,21-22-16,0 22 0,-21-1 0,21 1 16,-21 20-16,22 1 0,-22 0 15,21 20-15,0 22 0,0 0 16,0 22-16,0-1 0,1 21 0,-22-21 15,21 43-15,0-22 0,0 0 0,-21 22 16,21-1-16,-21 1 0,21-1 16,-21 1-16,0-1 0,0-20 15,0 20-15,0-20 0,0-1 0,0 0 16,0 1-16,0-1 0,0-21 0,0 0 16,0 0-16,0 1 0,-21-22 0,0 0 15,0 0-15,0 0 0,0 0 16,-1-22-16,-20 1 0,21 0 0,-21 0 15</inkml:trace>
  <inkml:trace contextRef="#ctx0" brushRef="#br0" timeOffset="23675.79">24066 7451 0,'-42'-21'0,"84"42"0,-105-64 0,63 22 31,21 21-31,0 0 16,22 0-16,-22 0 0,21 0 15,22 0-15,-22-21 0,21 21 0,1 0 16,-1-21-16,1 21 0,21-21 15,-22 21-15,1 0 0,20-21 0,-20 21 16,-22 0-16,22 0 0,-22 0 0,-21 0 16,21 21-16,-20 0 0,-22 0 0,0 0 15,0 0-15,0 22 0,0-22 16,0 21-16,0 1 0,0-22 0,-22 21 16,22-21-16,0 22 0,-21-22 0,21 0 15,-21 0-15,21 0 0,0 0 0,0 1 16,0-44 15,0 1-31,0 0 16,0 0-16,0 0 0,21-22 0,0 22 15,1-21-15,-1 0 0,-21-1 0,21 22 16,0 0-16,0 0 0,-21 0 16,21-1-16,1 22 0,-1 0 15,-21 22-15,0-1 0,21 0 0,-21 0 16,21 21-16,-21-20 0,21-1 0,-21 0 15,0 21-15,0-21 0,21 1 16,-21-1-16,22 0 0,-22 0 0,0 0 16,21-21-16,0 0 15,0 0 1,0 0-16,0 0 0,1-21 0,-1 21 16,0-21-16,0 0 0,0 0 15,0-22-15,1 22 0,-1 0 0,0 0 16,-21 0-16,21 21 0,-21-22 0,21 22 15,-21 22 1,0-1-16,21 0 16,-21 0-16,0 0 0,0 0 0,0 1 15,0-1-15,22 0 0,-22 0 0,21 0 16,-21 0-16,21-21 0,0 22 16,0-1-16,0-21 0,1 0 0,20 21 15,-21-21-15,21 0 0,-20 0 0,20 0 16,0 0-16,1 0 0,-22-21 15,21 0-15,-21-1 0,0 1 0,22 0 16,-43 0-16,21 0 0,-21-22 0,21 22 16,-21-21-16,0 0 0,0-1 0,0 22 15,-21-21-15,0 21 0,21-1 16,-21 1-16,-1 21 0,1 0 0,0 0 16,0 0-16,0 21 0,0 1 0,-1 20 15,1-21-15,0 21 0,21-20 16,0 20-16,-21-21 0,21 21 0,0-20 15,0 20-15,0-21 0,0 0 16,0 0-16,21 1 0,0-1 16,0-21-16,1 0 0,-1 0 0,21 0 15,-21-21-15,0-1 16,1 1-16,-1 21 0,-21-42 16,21 21-16,-21 0 0,21-1 0,-21 1 15,21 0-15,-21 0 0,0 0 0,0 42 31,0 0-15,0 0-16,0 0 0,0 1 0,0-1 16,0 0-16,0 0 0,0 0 15,0 0-15,0 1 0,0-1 0,0 0 16,21-21-16,1 0 0,-1 0 16,0 0-16,0 0 0,21 0 0,-20 0 15,20 0-15</inkml:trace>
  <inkml:trace contextRef="#ctx0" brushRef="#br0" timeOffset="24184.84">26903 7557 0,'-21'-22'0,"42"44"0,-64-44 0,22 22 0,0 0 16,0 0-16,21 22 31,21-22-15,0 21-16,0-21 0,1 21 0,-1 0 15,21-21-15,-21 21 0,22 0 0,-22 1 16,0-1-16,0 0 0,0 0 16,0 21-16,-21-20 0,22-1 0,-22 21 15,0-21-15,0 22 0,-22-22 0,1 21 16,-21 0-16,21-20 0,-22 20 0,1-21 16,-21 21-16,20-20 0,-20 20 0,-1-21 15,22 0-15,0 0 0,-22 1 16,22-22-16,21 21 0,-22-21 15,22 21-15,0-21 0,42 0 32,0 0-32,0 0 0,128 42 31,-107-21-31,-21 1 0,21-1 0,-20 0 0,20 0 16,-21 0-16,21 22 0,-20-22 15,-1 21-15,-21-21 0,0 22 0,0-22 16,0 21-16,0 0 0,-21-20 0,-1 20 15,-20-21-15,21 21 0,-21-20 16,-22-1-16,22 21 0,-22-21 0,22 0 0,-22 1 16,1-22-16,-1 21 0,1 0 15,-1-21-15,22 0 0,-21 0 0,20 0 16,1 0-16,0 0 0,20 0 0,1-21 16,21 0-16,0-1 0,0 1 15,0-21-15,21 0 0,22-1 0,-1 1 16,0-22-16</inkml:trace>
  <inkml:trace contextRef="#ctx0" brushRef="#br0" timeOffset="24824.53">27390 7599 0,'21'-42'0,"-42"84"0,42-106 0,-21 43 15,-21 21-15,-1 0 0,1 21 16,-21 22-16,0-22 15,20 21-15,1-21 0,0 22 0,0-1 16,0-21-16,21 0 0,-21 22 0,21-22 16,0 0-16,0 21 0,0-20 0,0-1 15,21-21-15,0 21 0,-21 0 0,21-21 16,0 0-16,0 0 0,1 0 16,-1 0-16,0 0 0,0-21 0,-21 0 15,0 0-15,21-1 0,-21 1 0,0 0 16,21-21-16,-21 21 0,0-22 0,0 1 15,0 21-15,0-22 0,0 22 16,0-21-16,0 21 0,22 0 16,-1-1-16,-21 1 0,21 21 0,0-21 15,0 21-15,0 0 0,1 0 16,-1 0-16,0 21 0,0-21 0,0 21 16,0 1-16,-21-1 0,22 0 15,-1 21-15,-21-21 0,0 1 0,0 20 16,0-21-16,21 0 0,-21 0 0,0 22 15,0-22-15,0 0 0,0 0 16,0 0-16,0 1 16,-21-22-16,21-22 31,0 1-31,0 0 0,0 0 16,0 0-16,0 0 0,0-1 0,21-20 15,0 0-15,0-1 0,0 1 0,22 0 16,-22-1-16,21 1 0,1 0 15,-1-1-15,0 22 0,1 0 16,-1 21-16,0 0 0,1 21 0,-1 0 0,-21 1 16,21 20-16,-20 0 0,-1-21 0,0 22 15,-21-1-15,0 0 0,0 1 16,0-22-16,0 21 0,0-21 0,0 1 16,0 20-16,-21-42 0,0 21 15,21 0-15,-22-21 0,22-21 31,0 0-31</inkml:trace>
  <inkml:trace contextRef="#ctx0" brushRef="#br0" timeOffset="25146.02">29316 6371 0,'-21'-21'15,"42"42"-15,-64-42 0,22 21 0,0 0 0,0 0 16,-21 0-16,20 0 0,-20 42 16,0-20-16,21-1 0,-1 21 0,-20 0 15,21 1-15,21-22 0,0 21 0,0 1 16,0-22-16,0 21 0,0-21 15,0 0-15,21 1 0,0-1 0,0 0 16,22-21-16,-22 0 0,21 0 0,-21 0 16,22 0-16,-1 0 15,-21 0-15,22-21 0,-22 21 0,21-21 16,-21-22-16,22 22 0,-22-21 0</inkml:trace>
  <inkml:trace contextRef="#ctx0" brushRef="#br0" timeOffset="25532.3">29506 6075 0,'-42'-21'0,"84"42"0,-126-63 16,41 42-16,1 0 0,-22 0 0,1 0 15,21 0-15,-22 21 0,1 0 0,-1 0 16,1 21-16,20 1 0,-20-22 16,20 42-16,1-20 0,0-1 15,21 22-15,-22-22 0,22 0 0,21 22 16,0-22-16,0 0 0,0 1 15,21-22-15,0 21 0,22-21 0,-1 22 16,0-22-16,22 0 0,-22 0 0,22-21 16,-1 0-16,1 0 0,-1 0 15,1 0-15,-22 0 0,22-21 0,-1 0 16,-21-21-16,1-1 0,-1 1 0,0-22 16,22-63-16,-64 43 15,0 20-15,0 1 0,0-1 0,0 22 16,0 0-16,-21-1 0,-22 22 15,22 0-15,-21 21 0,0 0 16,-22 0-16,22 0 0,-1 21 0,1 0 16,0 0-16,-1 22 0,1-22 0,0 21 15,21 1-15,-1-1 0,1 0 16,21-21-16,0 22 0,0-1 0,0-21 16,21 0-16,1 22 0</inkml:trace>
  <inkml:trace contextRef="#ctx0" brushRef="#br0" timeOffset="45060.29">8086 8784 0,'0'0'0,"21"0"15,-21-21-15,0 0 16,0 0 0,21 0-16,0-1 15,0 1-15,-21 0 0,21 21 16,1-21-16,-1 0 0,-21 0 15,-21-1 17,-1 22-32,1 0 0,0 0 0,-21 0 15,21 0-15,-22 22 0,22-22 0,-21 21 16,-1 0-16,22 0 0,-21 0 16,0-21-16,-1 21 0,22 1 15,-21-1-15,21 0 0,-1 0 0,22 0 16,0 0-16,0 1 0,0-1 15,22 0-15,-1-21 16,0 21-16,21 0 0,1-21 16,-22 21-16,21 1 0,0-22 0,1 21 15,-22 0-15,21-21 0,-21 21 0,1 0 16,-1 0-16,0-21 0,0 22 0,-21-1 16,0 0-16,0 0 15,-21 0-15,0 0 0,0-21 0,-22 22 16,1-1-16,0-21 0,20 21 15,-20-21-15,0 0 0,-1 0 0,1 0 16,21 0-16,-21 0 0,20 0 16,1 0-16,0 0 0,0-21 0,0 21 15,0-21-15,-1 21 0,22-22 0,0 1 16,0 0 0,22 0-16,-1 21 15,0-21-15,21 0 0,-21 21 0,22-22 16,-1 1-16</inkml:trace>
  <inkml:trace contextRef="#ctx0" brushRef="#br0" timeOffset="45534.45">8361 8615 0,'0'-21'16,"0"42"-16,0-63 0,0 20 0,0 1 15,0 42 16,0 1-31,0-1 0,0 0 16,0 0-16,0 21 0,0 1 0,0-1 16,0 0-16,0 1 0,0-1 0,0 22 15,0-22-15,0-21 0,0 21 0,0 1 16,0-22-16,0 21 0,0-21 16,-21 1-16,21-1 15,0-42 1,0-1-1,0 1-15,0 0 0,0 0 16,0 0-16,21-22 0,-21 1 0,0 21 16,0-21-16,21 20 0,0 1 0,0-21 15,-21 21-15,21 21 0,1-21 0,-1 21 16,0 0-16,0 0 16,0 21-16,0 0 0,-21 0 0,22 0 15,-22 0-15,21 1 0,-21-1 0,0 21 16,0-21-16,0 0 0,0 1 15,0-1-15,21 0 0,-21 0 16,0 0-16,0 0 16,21-21-1,-21-21 1,21 0-16,0 0 16,1 0-16,-1 21 0</inkml:trace>
  <inkml:trace contextRef="#ctx0" brushRef="#br0" timeOffset="46388.86">8996 8805 0,'0'0'0,"0"-21"16,21 0-16,-42 21 31,0 21-31,-1 0 0,22 1 16,-21-1-16,0 0 0,0 0 0,21 0 16,0 0-16,-21 22 0,21-22 15,-21 0-15,21 0 0,0 0 0,0 1 16,0-1-16,0 0 0,21 0 15,0-21-15,0 0 0,0 0 0,0 0 16,1 0-16,-1 0 0,0 0 16,0 0-16,21-21 0,-20 0 0,-1 0 15,-21-1-15,0 1 0,21 0 0,-21 0 16,0 0-16,0 0 0,0-1 0,-21-20 16,0 21-16,21 0 0,-43 0 15,22 21-15,0-22 0,0 22 16,-22 0-16,22 0 0,-21 0 0,21 0 15,0 0-15,-1 22 0,1-22 0,0 21 16,21 0-16,-21 0 0,21 0 16,0 0-16,21-21 15,0 22-15,22-22 0,-22 0 0,21 0 16,-21 0-16,22 0 0,-1-22 0,0 1 16,-21 21-16,22-21 0,-1 0 0,0 0 15,1 0-15,-22-22 16,21 22-16,-21 0 0,1 0 0,-1 0 15,-21-1-15,0 1 0,0 42 32,0 1-32,-21-1 15,21 0-15,0 21 0,-22 1 16,22-22-16,0 21 0,0 22 0,0-22 16,0 0-16,0 1 0,0 20 0,0-21 15,0 22-15,0-22 0,-21 22 0,21-22 16,-21 22-16,21-22 0,0 0 0,0 22 15,0-43-15,0 21 0,0-21 16,0 22-16,0-22 0,0 0 16,0 0-16,0-42 15,0 0 1,0 0-16,0 0 0,0-1 0,0-20 16,0 0-16,0-1 0,0 1 15,0 0-15,0-22 0,0 1 0,0-1 16,0 1-16,0-1 0,0 22 0,0-22 15,0 1-15,0-1 0,0 22 0,0 0 16,21-1-16,0 22 0,-21-21 16,22 21-16,-1 0 0,0 21 0,0-22 15,0 22-15,0 0 0,1 0 16,-1 0-16,0 22 0,-21-1 16,21 0-16,-21 0 0,0 0 0,0 22 15,-21-22-15,0 21 0,0-21 16,-1 0-16,1 22 0,0-22 0,-21 0 15,21 0-15,-1-21 0,1 21 0,0 1 16,42-44 15,-21 1-31,21 21 16,1-21-16</inkml:trace>
  <inkml:trace contextRef="#ctx0" brushRef="#br0" timeOffset="46660.85">9631 8784 0,'0'0'15,"21"-21"1,-21 0-16,0 42 16,0 0-16,0 0 15,0 1-15,-21 20 0,21 0 0,-21-21 16,21 22-16,0-1 0,0 22 16,-22-22-16,22 0 0,-21 1 0,0-1 15,21 21-15,0-20 0,0-1 0,-21 0 16,21 1-16,0-1 0,-21 0 0,21-20 15,0 20-15,0-21 0,0 0 0,0 0 16,0 1-16,21-22 31,-21-22-31,0-20 16,0 21-16,21-21 0,-21 20 0,0-41 16,0 21-16,0-1 0,0-20 0</inkml:trace>
  <inkml:trace contextRef="#ctx0" brushRef="#br0" timeOffset="46884.46">9567 9186 0,'0'-63'16,"0"-85"-16,0 359 0,0-465 15,0 212-15,0 21 0,21-21 16,1 20-16,-1 1 0,-21 0 0,21 0 0,0 21 16,0 0-16,22 0 0,-22 0 15,0 0-15,0 0 0,0 0 0,0 21 16,1 0-16,-22 0 0,0 1 16,0 20-16,0-21 0,0 21 0,0-20 0,-43 20 15,22-21-15,0 0 0,0 0 16,0 1-16,-1-1 0,1 0 15,0 0-15,0-21 0,0 0 16,21-21 0,21 0-16,0 0 15,0-1-15,0 1 0,1 0 16</inkml:trace>
  <inkml:trace contextRef="#ctx0" brushRef="#br0" timeOffset="47064.66">10012 8763 0,'0'0'0,"0"21"31,0 0-31,0 1 0,0-1 16,-21 0-16,21 0 0,0 0 0,0 0 15,0 1-15,0-1 0,0 0 16,0 0-16,0 0 16,0-42-1,0 0 1,0 0-16</inkml:trace>
  <inkml:trace contextRef="#ctx0" brushRef="#br0" timeOffset="47201.9">10054 8573 0,'0'-22'0,"0"44"0,-21-44 16,0 22 0,0 0-16,-1 0 0,22 22 15,0-1-15,0 0 16,22-21-16,-1 21 15,0-21-15</inkml:trace>
  <inkml:trace contextRef="#ctx0" brushRef="#br0" timeOffset="47828.74">10287 8848 0,'0'21'0,"0"-42"0,0 63 15,0-21-15,0 0 0,0 1 16,0-44 31,0 1-47,0 0 0,0 0 15,0 0-15,21 21 0,0-21 16,0 21 0,-21 21-1,0 0-15,0 0 16,22 0-16,-22 0 15,21 1-15,-21-1 0,0 0 16,21 0-16,0-21 0,0 0 16,0 21-16,1-21 0,-1 0 15,0 0-15,21 0 0,-21 0 16,1 0-16,-1-21 0,21 21 0,-21-21 16,0 0-16,-21 0 0,0-1 0,22 1 15,-22 0-15,0 0 0,0 0 0,0 0 16,0-1-16,0 1 0,-22 0 0,1 0 15,0 21-15,0 0 16,0 0-16,0 0 0,-1 0 16,1 0-16,21 21 0,-21-21 15,21 21-15,-21-21 0,21 21 0,0 1 16,0-1-16,0 0 0,0 0 16,0 0-16,0 22 0,0-22 15,0 0-15,21 21 0,-21 1 0,21-1 16,-21 0-16,21 22 0,-21-1 0,0-20 15,0 41-15,0-20 0,0-1 0,0 22 16,0-22-16,22 1 0,-22-1 0,0 1 16,21-1-16,-21-20 0,0-1 15,0 0-15,0-20 0,0-1 0,0 0 16,0 0-16,0 0 0,0-42 31,0 0-31,0 0 0,0 0 16,0-1-16,0-20 0,21 0 0,0-22 15,0 22-15,0-22 0</inkml:trace>
  <inkml:trace contextRef="#ctx0" brushRef="#br0" timeOffset="48061.31">11176 8678 0,'0'0'15,"0"-63"1,-21 63-16,0 0 0,-1 0 15,1 0-15,0 21 0,21 0 16,0 0-16,-21 22 0,0-22 0,21 21 16,0 1-16,0-22 0,0 21 0,0-21 15,0 22-15,0-22 0,0 0 16,0 0-16,21 0 0,0-21 16,21 0-16,-20 0 0,20 0 0,-21 0 15,21-21-15,-20 0 0,20 0 0,-21 0 16,0-1-16</inkml:trace>
  <inkml:trace contextRef="#ctx0" brushRef="#br0" timeOffset="48276.41">11578 8467 0,'0'0'16,"21"0"0,0 0-16,1 21 15,-1 0-15,-21 0 0,0 0 0,21 22 16,0-22-16,-21 21 0,21-21 15,-21 22-15,0-1 0,0 0 0,0 1 16,0-1-16,0-21 0,0 22 0,-21-1 16,0-21-16,0 21 0,0-20 0,-22-1 15,22 0-15,0 0 0,0-21 16,0 21-16,-1-21 0</inkml:trace>
  <inkml:trace contextRef="#ctx0" brushRef="#br0" timeOffset="49085.44">15663 8403 0,'0'21'16,"0"-42"-16,-21 42 0,21 1 0,21-22 31,0 0-31,1 0 16,-1-22-16,0 1 0,21 21 15,1-21-15,-1 0 0,-21 0 0,0 0 16,0 21-16,-21-22 0,0 1 0,0 0 15,-42 21-15,21 0 0,-21 0 16,-1 0-16,1 0 0,0 0 0,-1 21 16,-20-21-16,20 21 0,1 1 15,0-1-15,-1 0 0,1 0 0,21 0 16,0 22-16,21-22 0,0 0 0,0 0 16,0 0-16,21 0 0,0 1 0,0 20 15,0-21-15,22 0 0,-22 0 0,21 22 16,-21-22-16,22 0 0,-22 21 15,0-20-15,0-1 0,-21 21 16,0-21-16,0 0 0,0 1 0,0-1 16,-42 0-16,21 0 0,-22 0 0,1-21 15,0 0-15,-1 21 0,1-21 0,0 0 16,-22 0-16,22 0 0,21 0 0,-22-21 16,22 0-16,-21 21 0,42-21 15,0 0-15,0-22 0,0 22 0,0 0 16,0-21-16,21 21 0,0-22 0,22 22 15,-22-21-15,21 21 0,0-22 16</inkml:trace>
  <inkml:trace contextRef="#ctx0" brushRef="#br0" timeOffset="50080.59">16468 8086 0,'0'0'15,"0"21"1,-22 0-16,1 0 0,0 22 15,0-22-15,0 21 0,0 0 0,-1 1 16,1-1-16,21 0 0,-21 1 0,0 20 16,0-20-16,0-1 0,21 0 15,0 1-15,-22-1 0,22-21 0,-21 21 0,21-20 16,0-1-16,0 0 0,21-21 31,1 0-31,-1-21 16,0 0-16,0-1 0,21 1 0,-20 0 15,-1-21-15,0 21 0,0-22 0,0 22 16,0-21-16,1 21 0,-1-1 0,0 1 16,0 21-16,0 0 0,0 0 0,1 0 15,-22 21 1,21 1-16,-21-1 0,0 21 16,0-21-16,0 0 0,0 22 0,0-22 15,0 0-15,0 0 0,0 0 0,21 1 16,-21-1-16,21 0 0,0-21 15,0 21-15,1-21 0,-1 0 16,0 0-16,0 0 0,0 0 16,0-21-16,22 0 0,-22 0 0,0-1 15,21 1-15,-20 0 0,20 0 0,-21 0 16,0 0-16,0-1 0,1 1 16,-22 0-16,0 0 0,21 21 0,-21-21 15,0 0-15,0 42 16,0 0-1,0 0-15,0 0 16,0 0-16,0 1 0,0 20 0,0-21 16,0 0-16,0 0 0,21 1 15,-21-1-15,21-21 0,0 21 16,0-21-16,1 0 0,-1 0 0,21 0 16,-21 0-16,0 0 0,22-21 0,-22 21 15,0-21-15,21-1 0,-20 1 16,-1 0-16,0 0 0,0-21 0,-21 20 15,0 1-15,0 0 0,0-21 0,0 21 16,-21-1-16,-21 22 0,20-21 0,-20 21 16,0 0-16,-1 0 0,1 0 15,0 0-15,-1 21 0,1-21 0,0 22 16,21-1-16,-1 0 0,1 0 0,21 0 16,0 0-16,21 1 15,1-1-15,-1-21 0,21 0 0,-21 21 16,43-21-16,-22 0 0,0 0 0,1 0 15,-1 0-15,0-21 0,22 0 0,-22 21 16,1-22-16,-1 22 0,0-21 0,-21 0 16,22 0-16,-1 0 0,-21 21 0,0-21 15,1-1-15,-22 1 16,21 21-16,-21 21 16,0 1-16,0-1 15,-21 0-15,21 21 0,-22 1 0,22-1 16,-21 21-16,0-20 0,0 105 15,0 0-15,0-63 16,-1-1-16,1 1 0,0 0 0,0 21 16,0-22-16,-22 1 0,22 0 15,0-1-15,21-20 0,-21-22 0,21 22 16,-21-22-16,21 0 0,0-21 0,0 1 16,0-1-16,0-42 15,0-22-15,0 22 16,0-21-16,21-1 0,0 1 0,-21-21 15,21-1-15,-21 1 0</inkml:trace>
  <inkml:trace contextRef="#ctx0" brushRef="#br0" timeOffset="50308.67">17738 8700 0,'21'-22'0,"-42"44"0,42-86 0,0 43 16,-21 0-16,21 21 0,0-21 0,0 21 15,1 0-15,-1 0 16,0 0-16,0 0 0,0 0 15,0 0-15,-21 21 0,22 0 16,-22 0-16,0 0 0,0 0 16,-22-21-16,1 22 0,0-1 0,0 0 15,0 0-15,0-21 0,-1 21 0,-20 0 16,21-21-16,0 0 0,21 22 0,0-44 31,0 1-15,42 21-16</inkml:trace>
  <inkml:trace contextRef="#ctx0" brushRef="#br0" timeOffset="50576.75">18267 8530 0,'0'21'32,"-21"1"-32,21-1 15,-22 21-15,1 0 0,21 1 0,0-1 16,0 22-16,-21-1 0,21 1 15,-21-1-15,0 1 0,21-1 0,0 1 16,-21-1-16,-1 22 0,1-22 0,0 1 16,0 20-16,0-20 0,21-1 0,-21-20 15,-1 20-15,22-20 0,-21-1 0,21-21 16,0 0-16,0 22 0,0-22 16,0-42-1,0-1-15,21 1 16,1-21-16,-1 21 0,0-22 0,0-20 15,0-1-15</inkml:trace>
  <inkml:trace contextRef="#ctx0" brushRef="#br0" timeOffset="50824.29">18182 8869 0,'0'-64'0,"0"128"0,0-191 0,0 85 16,0-1-16,21 1 0,-21 0 0,21 20 16,22-41-16,-22 42 0,21 0 15,-21 21-15,22-22 0,-22 22 0,21 0 16,1 0-16,-22 0 0,21 0 15,-21 22-15,0-1 0,1 0 0,-22 0 16,0 0-16,0 22 0,0-22 0,0 21 16,-22-21-16,-20 0 0,21 22 0,-21-22 15,-1 21-15,1-21 0,21 1 0,-22-1 16,22-21-16,-21 21 0,21-21 16,42-21 15,0 0-31,0-1 0,0 1 0,1 0 15,20-21-15</inkml:trace>
  <inkml:trace contextRef="#ctx0" brushRef="#br0" timeOffset="51008.44">18775 8488 0,'0'0'16,"21"0"-16,-21 42 16,0-21-16,0 1 0,0-1 0,0 0 15,0 0-15,0 0 0,0 0 0,0 1 16,-21-1-16,21 0 15,-21 0-15,21 0 16,0-42 0,0 0-1,0 0-15,0 0 0,0-1 16</inkml:trace>
  <inkml:trace contextRef="#ctx0" brushRef="#br0" timeOffset="51140.7">18838 8319 0,'0'-22'15,"0"44"1,0-1 0,0 0-16,0 0 15,21-21 1,1 0-16</inkml:trace>
  <inkml:trace contextRef="#ctx0" brushRef="#br0" timeOffset="51768.46">19177 8467 0,'0'0'16,"0"42"0,0-21-16,-21 0 0,0 1 0,21-1 15,-22-21-15,22 21 0,-21 0 0,0 0 16,21 22 0,0-22-16,0-42 46,21-1-46,0 22 0,1-21 16,-1 0-16,0 0 0,0 21 16,0 0-16,-21-21 0,21 21 0,1 0 15,-1 0-15,-21 21 16,21-21-16,0 21 0,-21 0 0,21 0 16,-21 1-16,21-1 0,1 0 15,-22 0-15,21-21 0,0 21 0,0 0 16,0-21-16,0 0 0,1 0 15,-1 0-15,21 0 0,-21 0 16,22 0-16,-22 0 0,21 0 0,0 0 16,1-21-16,-22 21 0,21-21 0,-21 0 15,22 0-15,-22 0 0,-21-1 0,0 1 16,21-21-16,-21 21 0,0 0 0,0-22 16,0 22-16,-21 0 0,21 0 0,-21 0 15,0-1-15,-22 22 0,22 0 16,0 0-16,0 0 0,0 0 0,-1 0 15,1 0-15,0 22 0,0-1 16,21 0-16,0 0 16,21 0-16,0-21 15,-21 21-15,21 1 0,1-1 0,-1 21 16,-21-21-16,0 22 0,21-1 0,-21 0 16,0 22-16,0-1 0,0 1 15,0 20-15,0-20 0,-21 21 0,21-1 16,-21 1-16,-1 0 0,-20-1 0,21 22 15,-21-21-15,-1-1 0,1 1 0,0 0 16,-1-22-16,1 1 0,0-1 0,-1 1 16,1-1-16,21-20 0,0-1 15,-22-21-15,22 0 0,0 0 0,0-21 0,0-21 16</inkml:trace>
  <inkml:trace contextRef="#ctx0" brushRef="#br0" timeOffset="52534.51">24617 8255 0,'0'0'16,"0"-21"0,0 0-16,0 0 15,0-1-15,-21 1 0,-1 21 0,22-21 16,-21 0-16,0 21 0,0 0 0,0 0 15,0 0-15,-1 21 16,22 0-16,-21 0 0,0 1 0,21-1 16,-21 21-16,21-21 0,0 22 15,0-22-15,0 0 0,21 0 0,0 21 16,0-20-16,22-1 0,-22 0 0,0 0 16,21 0-16,-20-21 0,-1 21 0,0 1 15,0-1-15,-21 0 0,0 0 16,-21 0-16,0-21 15,-22 21-15,1-21 0,0 22 0,-22-1 16,22-21-16,0 0 0,-22 0 0,22 0 16,-1 0-16,1 0 0,0 0 0,21 0 15,-1 0-15,1 0 0,21-21 0,0-1 16,0 1-16,0 0 0,21 21 16,1-42-16,-1 21 0</inkml:trace>
  <inkml:trace contextRef="#ctx0" brushRef="#br0" timeOffset="53228.22">24807 8128 0,'0'21'16,"0"0"-16,0 1 0,-21 20 0,21-21 16,0 21-16,-21-20 0,21 20 0,-21 0 15,21 1-15,0-22 0,0 21 16,0-21-16,0 0 0,0 1 0,0 20 15,0-21-15,0 0 0,21-21 32,0 0-32,0 0 15,0-21-15,-21 0 0,22 0 0,-22 0 16,21-1-16,-21 1 16,21 21-16,0-21 0,-21 0 0,0 0 15,21 21-15,0 0 0,-21 21 16,0 0-1,0 0-15,0 0 0,0 1 16,0-1-16,0 0 0,0 0 16,0 0-16,22 0 15,-1-21-15,0 0 16,0 0-16,0 0 0,0 0 16,1 0-16,-1 0 0,0-21 0,0 21 15,0-21-15,-21 0 0,21 21 0,1-21 16,-22 0-16,21-1 0,-21 1 15,21 0-15,-21 42 32,0 0-17,0 1-15,0-1 16,0 0-16,0 0 0,0 0 16,21-21-1,0 0 1,0 0-16,1 0 0,-1 0 0,0 0 15,0 0-15,0 0 0,0-21 0,-21 0 16,22 0-16,-22 0 16,0-1-16,0 1 0,0 0 15,-22 0-15,1 21 0,0 0 0,0 0 16,0 0-16,0 0 0,-1 0 16,1 0-16,0 0 0,21 21 15,0 0 1,21-21-16,0 0 15,1 0-15,-1 0 0,21 0 0,-21 0 16,0 0-16,1 0 0,-1-21 16</inkml:trace>
  <inkml:trace contextRef="#ctx0" brushRef="#br0" timeOffset="53468.27">25612 8488 0,'42'0'0,"-84"0"16,105 21 0,-63 0-1,0 0-15,0 1 0,0-1 0,0 21 16,0 0-16,-21-20 0,21 20 15,-21 0-15,21 1 0,0 20 0,-21-21 16,-1 22-16,1-1 0,0 43 16,0-42-16,0-1 0,0-20 0,-1 20 15,1-21-15,0 1 0,0-1 0,21 0 16,0 1-16,0-22 0,0 0 0,0 0 16,21-21-1,0 0-15,0-21 16,1 0-16,-22-21 0,21 20 0,0-20 15,-21 0-15,0-1 0,0-20 16,21 21-16</inkml:trace>
  <inkml:trace contextRef="#ctx0" brushRef="#br0" timeOffset="53676.89">25569 8954 0,'0'-64'15,"0"128"-15,0-255 0,0 149 16,0 21-16,21-1 0,1 1 0,-1 0 16,0 21-16,0 0 0,0-21 15,22 21-15,-22 0 0,21 0 0,-21 0 16,22 0-16,-22 0 0,21 0 0,-21 21 15,0 0-15,1-21 0,-22 21 0,0 1 16,0-1-16,0 0 0,-22 0 16,1 0-16,0-21 15,-21 21-15,21 1 0,-22-22 0,22 21 16,0-21-16,0 0 0,0 21 0,42-21 31,0-21-31,0 21 0</inkml:trace>
  <inkml:trace contextRef="#ctx0" brushRef="#br0" timeOffset="53950.88">26204 8636 0,'0'0'15,"0"21"1,0 0-16,0 1 16,0-1-16,0 0 0,0 21 0,0 1 15,0-22-15,-21 21 0,21 22 0,-21-22 16,21 0-16,-21 22 0,0-22 15,-1 22-15,22-22 0,-21 21 0,0-20 16,0 20-16,0 1 0,21-22 0,-21 22 16,-1-22-16,1 0 0,21 22 0,0-43 15,-21 21-15,21-21 0,0 22 0,0-22 16,21-21-16,0 0 16,1-21-16,-1 0 0,0-1 15,-21-20-15,21 0 0,-21-1 16,0 1-16,21 0 0,0-22 0,-21 1 15</inkml:trace>
  <inkml:trace contextRef="#ctx0" brushRef="#br0" timeOffset="54188.94">26204 8975 0,'0'-106'0,"-21"275"0,42-232 0,0-85 15,1 126-15,-1-20 0,-21 21 0,0 0 16,21 0-16,0-1 0,0 22 16,0 0-16,1 0 15,-1 0-15,0 0 0,-21 22 16,0-1-16,0 0 0,0 0 0,0 0 15,0 22-15,0-22 0,-21 0 0,0 0 16,-1 0-16,1 0 0,0 1 16,0-1-16,0-21 0,0 21 15,-1-21-15,1 0 0,0 0 16,42 0 0,0-21-16,1 21 0,-1-21 0,21-1 15,-21 22-15,0-21 0,1 0 0,20 21 16,-21-21-16</inkml:trace>
  <inkml:trace contextRef="#ctx0" brushRef="#br0" timeOffset="54361.1">26628 8742 0,'21'-21'16,"-64"63"-16,65-63 0,-1-21 15,-21 63 1,0 0-16,0 0 16,0 0-1,0 0-15,0 1 0,21-44 47,0 1-31</inkml:trace>
  <inkml:trace contextRef="#ctx0" brushRef="#br0" timeOffset="54504.33">26839 8721 0,'21'0'16,"-42"0"62,0 0-63,0 0-15,0 0 0,-22 0 0</inkml:trace>
  <inkml:trace contextRef="#ctx0" brushRef="#br0" timeOffset="55868.47">8107 6668 0,'-21'21'0,"42"-42"0,-64 42 0,22 0 0,0 0 15,0-21-15,0 21 0,0 0 0,-1 1 16,1-22-16,0 21 16,0 0-16,0 0 0,0-21 0,-1 21 15,1-21-15,21 21 0,-21-21 16,42-21 15,0 0-31,1 0 0,-1 0 16,21-22-16,0 22 0,1-21 0,20-22 15,1 22-15,-1-21 0,1-1 0,20 1 16,22-1-16,0 1 0,0-22 16,21 0-16,0 1 0,21-22 0,0 0 15,22 0-15,20 0 0,1 0 16,-1 1-16,1-22 0,20 0 0,1 21 15,-22 0-15,22 0 0,-21 21 16,-22 1-16,21-1 0,-20 22 16,-1-1-16,-42 22 0,0-22 0,-21 22 15,-21 0-15,-1 20 0,-41-20 0,20 21 16,-42 0-16,22 0 0,-22-1 16,-21 1-16,0 0 0,0 0 0,21 0 15,-21 0-15,0-1 16,-21 22-1,0 0-15,-1 0 16,1 0-16,0 0 16,0 0-16,0 0 0,0 22 15,-1-22-15,-20 21 0,21 0 0,-21-21 16,20 21-16,-41 0 16,-1 22-16,43-43 0,0 21 15,0-21-15,0 0 0,0 21 16,-1-21-16,1 0 0,21-21 15,0 0 1,21-1-16,1 1 16,20 0-16,-21 0 0,0 0 0,22 0 15,-22-1-15,0 22 0,0 0 16,0 0-16,0 0 0,1 0 16,-1 22-16,0-1 0,-21 0 0,0 0 15,21 21-15,-21 1 0,0-1 16,0 0-16,0 1 0,-21 20 0,0-20 15,21-1-15,0-21 0,0 21 16,0 1-16,0-22 0,0 0 0,21 0 16,0-21-16,21 0 0,-20 0 0,20 0 15</inkml:trace>
  <inkml:trace contextRef="#ctx0" brushRef="#br0" timeOffset="56388.5">15938 3852 0,'0'0'16,"0"-21"-16,0 0 16,0 42-1,0 0-15,0 22 16,0-1-16,0 22 0,0-22 15,0 21-15,0 22 0,0-21 0,0-1 16,22 22-16,-22-1 0,21 1 0,0 0 16,-21-1-16,21 22 0,-21-21 15,21 21-15,-21-22 0,21 1 0,1 0 16,-22-1-16,0 1 0,21 0 0,0-22 16,-21 22-16,0-22 0,21 1 15,-21-22-15,0 22 0,21-22 16,-21 0-16,0 1 0,0-22 0,0 21 15,0-21-15,0 1 0,0-44 16,-21 1 0,0 0-16,0 0 0,21-21 0,0-1 15,-21-20-15,21-1 0,-22 1 16,22-1-16</inkml:trace>
  <inkml:trace contextRef="#ctx0" brushRef="#br0" timeOffset="56820.73">16150 4360 0,'0'0'16,"21"-148"-16,-21 127 16,0-21-16,0 21 0,0-1 0,0 1 15,-21 21-15,0 0 16,0 21-16,0 1 0,-1-1 0,1 21 16,-21 0-16,21 1 0,-22 20 0,22-20 15,-21 20-15,0 1 0,-1-22 0,1 21 16,0-20-16,20 20 0,-20-20 15,0-1-15,21 0 0,-1-21 0,-20 22 16,42-22-16,0-42 31,21 0-31,0-1 0,1-20 16,-1 0-16,21 21 0,-21-22 0,0-20 16,22 20-16,-22-20 0,21-1 15,1 1-15,-1-1 0,0 1 0,1-22 16,-1 43-16,0-22 0,1 22 0,-1 0 15,0 21-15,1 21 0,-1 0 16,0 0-16,1 21 0,-22 21 0,21 0 16,-21 22-16,0-22 0,1 22 0,20-1 15,-21 1-15,-21-1 0,21 1 16,0-1-16,1 1 0,-1-1 16,21 1-16,170 169 15,-149-212-15,22 0 16,0 0-16,20-21 0,1 0 15</inkml:trace>
  <inkml:trace contextRef="#ctx0" brushRef="#br0" timeOffset="57616.48">24405 5948 0,'0'21'15,"0"0"1,-21-21-16,0 0 0,0 0 16,-1 0-16,1 0 0,-21 0 15,21 0-15,-22 0 0,1 0 0,0 0 16,-22 0-16,22-21 0,-22 0 0,1 21 15,-1-21-15,-20 0 0,20-1 0,-20 1 16,-1-21-16,-21 21 0,21-22 16,-42 1-16,22 0 0,-22-1 0,0 1 15,0 0-15,0-1 0,-22 22 0,22-21 16,-21 0-16,0-1 0,-21 1 0,21 0 16,-1-22-16,-20 22 0,0-1 15,-1-20-15,1-1 0,0 1 0,-1 21 16,1-22-16,0 1 0,-1-1 0,22 22 15,-21-22-15,21 22 0,0 0 16,21-1-16,0 1 0,21 21 16,21 0-16,-21-22 0,22 22 0,20 0 15,-21 21-15,22-21 0,-1 0 0,22-1 16,0 22-16,-1-21 0,22 21 16,0 0-16,0-21 0,0 21 15,21-21-15,21 21 31,0 0-31,0 0 0,0 0 0,1 0 16,-1 0-16,0 0 0,21 0 0,-21-21 16,1 0-16,20 21 15</inkml:trace>
  <inkml:trace contextRef="#ctx0" brushRef="#br0" timeOffset="57967.33">19113 3916 0,'0'0'15,"-21"0"17,-21 21-32,21-21 0,-22 21 15,22 0-15,-21-21 0,0 22 16,-22-1-16,22-21 0,-22 21 16,1-21-16,20 21 0,-20-21 0,-1 0 0,22 0 15,0 0-15,-1 0 16,1 0-16,0 0 0,21 0 0,-1 0 15,1 0-15,0 0 0,0 21 0,21 0 16,0 1-16,0-1 16,0 0-16,0 21 0,0 1 0,42-1 15,-21 0-15,22 1 0,-1-1 0,0 0 16,1 1-16,20-1 0,-20 0 16,20 1-16,-21-22 0,22 21 15,-22-21-15,1 22 0,-1-22 0,0 0 0,22 21 31</inkml:trace>
  <inkml:trace contextRef="#ctx0" brushRef="#br0" timeOffset="58800.1">15346 3577 0,'21'0'31,"-21"-21"-31,21 21 0,0 0 15,0-21-15,1 0 0,-1 21 16,-21-21-16,42-1 0,-21 22 16,0-21-16,1 0 0,-1 0 0,0-21 15,-21 20-15,0 1 0,0 0 0,0 0 16,-21 0-16,0 21 16,-22 0-16,1 0 0,0 0 0,-22 21 15,1 0-15,-1 0 0,1 0 0,20 1 16,-20-1-16,20 21 0,1-21 15,0 0-15,21 1 0,-1-1 0,22 0 16,0 0-16,0 0 0,22 0 0,20 1 16,0-1-16,1 0 15,-1-21-15,0 21 0,22 0 0,-22-21 16,22 21-16,-22 1 0,0-22 0,1 21 16,-22 0-16,0 0 0,0 0 0,-21 0 15,0 1-15,0-1 16,-42 0-16,21-21 0,-22 21 0,1 0 15,0 0-15,-22-21 0,22 22 0,-22-22 16,22 0-16,0 0 0,-1 0 16,1 0-16,0 0 0,20 0 0,-20 0 15,21-22-15,21 1 0,0 0 16,0 0-16,0 0 16,21 0-16,0-1 15,22 22-15,-22-21 0,21 0 0</inkml:trace>
  <inkml:trace contextRef="#ctx0" brushRef="#br0" timeOffset="59265.75">15811 3366 0,'0'-22'0,"-21"22"31,21 22-31,0-1 0,0 21 15,-21-21-15,21 22 16,0-22-16,0 21 0,0 0 0,0 1 16,0-22-16,0 21 0,0-21 0,0 22 15,0-22-15,0 0 0,0 0 16,0 0-16,0 1 0,-21-1 16,21-42 15,0-1-16,0 1-15,0 0 0,0-21 0,21 21 16,0-22-16,-21 22 0,21-21 0,22 21 16,-22-1-16,0 1 15,21 0-15,-20 0 0,-1 21 0,0 0 16,0 0-16,0 0 0,0 21 0,1 0 16,-22 0-16,21 1 0,-21-1 15,0 0-15,0 0 0,0 0 0,0 22 16,0-22-16,0 0 0,0 0 0,0 0 15,0 0-15,0 1 0,-21-22 16,21 21-16,21-42 47,0-1-47</inkml:trace>
  <inkml:trace contextRef="#ctx0" brushRef="#br0" timeOffset="59654.03">16552 3535 0,'0'-21'0,"0"42"0,0-63 0,0 20 16,-21 22-1,0 0-15,21 22 16,-21-1-16,21 0 0,0 0 16,-21 0-16,21 0 0,-22 1 0,22 20 15,0-21-15,0 0 0,0 0 0,0 1 16,0-1-16,0 0 15,0 0-15,22-21 16,-1 0-16,0 0 0,0 0 0,0 0 16,0 0-16,1 0 0,-1-21 15,0 0-15,0 21 0,0-21 0,0-1 16,1 1-16,-22 0 0,0 0 0,0 0 16,0-22-16,0 22 0,0 0 0,0 0 15,-22 0-15,1 0 0,0-1 16,0 1-16,0 21 0,-22 0 0,22 0 15,0 0-15,-21 21 0,21 1 0,-1-1 16,1 0-16,0 0 0,21 0 16,0 0-16,0 1 0,0-1 0,0 0 15,0 0-15,21 0 0,0-21 16,22 0-16,-22 0 0,0 21 16,21-21-16</inkml:trace>
  <inkml:trace contextRef="#ctx0" brushRef="#br0" timeOffset="60177.02">17145 3514 0,'0'0'0,"0"-43"15,0 65 17,0-1-32,-21 0 0,21 0 15,-21 21-15,-1-20 0,22 20 0,0 0 16,0 1-16,-21-22 0,21 42 15,-21-20-15,21-1 0,-21 21 0,21-20 16,0-1-16,0 22 0,0-22 0,0 0 16,0 1-16,0-1 0,0 0 0,0-21 15,0 1-15,0-1 0,0 0 16,0 0-16,0-42 31,0 0-15,0 0-16,-21-1 0,21-20 15,-21 21-15,21-21 0,0-1 0,0-20 16,0 20-16,0 1 0,0-21 0,0 20 16,0-20-16,0 20 0,0 1 15,0 0-15,0-1 0,21 1 0,0 21 16,0-21-16,0 20 0,0 1 0,1 21 16,-1-21-16,0 21 15,0 0-15,0 0 0,0 21 0,1 0 16,-22 1-16,0-1 0,0 21 15,0-21-15,0 0 0,-22 1 16,1-1-16,0-21 0,-21 21 16,21 0-16,-1 0 0,1 0 0,-21-21 15,42 22-15,-21-22 0,0 0 0,21 21 16,21-21 0,0 0-1,21-21-15,-21 21 0,1-22 0</inkml:trace>
  <inkml:trace contextRef="#ctx0" brushRef="#br0" timeOffset="60472.47">17505 3598 0,'0'-21'0,"0"64"47,0-22-47,0 0 0,0 0 0,0 21 0,0 22 16,0-22-16,0 1 15,0-1-15,0 0 0,0 22 0,0-22 16,0 22-16,0-1 0,0-21 0,0 22 16,0-1-16,0-20 0,0-1 0,0 0 15,0 1-15,0-1 0,0-21 16,0 22-16,0-22 0,0 0 0,0 0 16,0 0-16,-21-21 0,-1 0 15,1 0-15,21-21 16,0 0-1,0-21-15,0 20 0,0-20 16,0 21-16,0-21 0,0-1 0</inkml:trace>
  <inkml:trace contextRef="#ctx0" brushRef="#br0" timeOffset="60712.52">17441 3747 0,'0'-43'0,"0"86"0,21-107 0,-21 22 0,22 21 15,-1-22-15,-21 22 0,21 21 0,0-21 16,0 0-16,0 21 0,1 0 15,-1 0-15,0 0 0,0 0 0,21 0 16,-42 21-16,22 0 0,-22 0 0,21 0 16,-21 1-16,0 20 15,0-21-15,0 0 0,-21 0 0,-1 22 16,1-22-16,0 0 0,-21-21 0,21 21 16,-1 0-16,1 1 0,0-22 15,21 21-15,21-42 31,-21-1-31,21 1 0,1 21 16</inkml:trace>
  <inkml:trace contextRef="#ctx0" brushRef="#br0" timeOffset="60918.14">17907 3471 0,'0'0'0,"0"22"46,0-1-46,0 0 0,0 0 0,0 0 16,0 0-16,0 1 0,0-1 16,0 0-16,0 0 0,0 0 15,0 0-15</inkml:trace>
  <inkml:trace contextRef="#ctx0" brushRef="#br0" timeOffset="61188.64">17949 3260 0,'0'-21'0,"0"42"0,0-64 0,0 22 15,0 0-15,-21 21 0,0 0 16,42 0 31,0 0-47,-21-21 15,21 21-15,-21-21 0,0 0 16,-21 21 0,0 0-16,0 0 15,0 0-15,0 0 16,21 21-16,0 0 0,0 0 16,0 0-16,0 0 0,0 22 0,0-22 15,0 0-15,0 0 0,0 0 0,21 1 16,0-22-16</inkml:trace>
  <inkml:trace contextRef="#ctx0" brushRef="#br0" timeOffset="61596.38">18394 3408 0,'-43'21'15,"22"0"-15,0 0 0,0 1 16,21-1-16,-21 0 0,21 0 15,-21-21-15,21 21 0,0 0 16,0 1-16,0-44 47,0 1-31,0 0-16,0 0 0,21 0 0,-21 0 15,21-1-15,0-20 0,0 21 16,0 0-16,1 0 0,-1-1 15,0 1-15,0 0 0,0 21 0,0 0 16,1 0-16,-1 21 16,-21 0-16,0 1 0,0-1 15,0 21-15,0-21 0,0 0 0,0 1 16,-21 20-16,-1-21 0,22 0 16,-21 0-16,0 1 0,21-1 0,-21 0 15,21 0-15,21-21 31,0 0-31,22 0 16,-22 0-16,21-21 0</inkml:trace>
  <inkml:trace contextRef="#ctx0" brushRef="#br0" timeOffset="62192.78">19325 3344 0,'0'0'0,"0"-42"15,0 21-15,0 0 0,-21 21 16,0 0-16,0 0 0,-1 0 16,1 0-16,0 0 0,0 21 15,0 0-15,-22 0 0,22 0 0,0 1 16,21-1-16,-21 0 0,21 0 16,-21 0-16,21 0 0,0 1 15,0-1-15,0 0 0,0 0 16,21-21-16,0 0 0,0 0 0,0 0 15,1 0-15,-1 0 0,0 0 16,0 0-16,0 0 0,0-21 0,1 0 16,-1 21-16,0-21 0,-21-1 0,21 1 15,0 0-15,-21 0 0,0 0 16,0 0-16,21-1 0,-21 44 31,0-1-15,0 0-16,0 21 0,0-21 0,0 22 15,0-1-15,0 0 0,0 22 16,0-22-16,0 22 0,0-22 16,22 22-16,-1 20 0,0-20 0,0 20 15,0-20-15,22 21 0,-22-22 0,21 22 16,-21-22-16,0 1 0,1 20 0,-1-20 16,0-1-16,-21 1 0,21-1 15,-21-20-15,0 20 0,0-20 0,0-1 16,-21 0-16,0-21 0,0 1 0,-22-1 15,22-21-15,-21 0 0,21 0 0,-22 0 16,22-21-16,-21-22 0,21 22 0,-1-42 16,1 20-16,0-20 15,21-22-15,0 22 0,0-22 0,21-21 16,0 0-16,22 0 0,-1-21 0,22 0 16,-1 22-16,1-22 0,20 21 0,1 0 15,0 21-15,-1 1 0,1 20 16,0 22-16,20-1 0,-20 1 0</inkml:trace>
  <inkml:trace contextRef="#ctx0" brushRef="#br0" timeOffset="78974.35">4741 8192 0,'21'0'16,"1"21"31,-22 0-16,-22-21-16,1 0-15,21 21 16,-21-21-16,0 0 0,0 0 0,-22 0 16,22 0-16,0 0 0,0 0 15,0 0-15,-22 0 0,22 0 0,0 0 16,-21 0-16,21 0 0,-1-21 16,-20 21-16,21-21 0,-21 21 15,20-21-15,1 21 0,-21-22 0,21 22 16,0-21-16,-1 21 0,1-21 0,0 21 15,0-21-15,-21 21 0,20-21 0,1 0 16,0 21-16,-21-22 0,21 1 16,-1 0-16,-20 0 0,21 0 0,0 0 15,-22-1-15,22 1 0,0 0 0,0 0 16,-21 0-16,20 0 0,1-22 16,-21 22-16,21 0 0,-22-21 0,1 20 15,0-20-15,-1 21 0,1-21 0,0-1 16,-1 1-16,1 21 0,0-22 15,-1 1-15,1 0 0,0-1 16,-1 1-16,1 21 0,21-21 0,-21-1 16,-1 1-16,22 0 0,-21 20 15,21-20-15,-22 0 0,22-1 0,-21 1 16,21 0-16,-22-1 0,22 1 0,0 0 16,-21-1-16,20 1 0,1-21 15,-21 20-15,21 1 0,0 0 0,-22-1 16,22 1-16,0 0 0,0-1 15,0 1-15,-1 0 0,1-1 0,0-20 16,0 20-16,0 1 0,21 0 16,0-1-16,-21-20 0,-1 21 15,22-1-15,-21-20 0,21 20 0,0 1 16,0-21-16,-21 20 0,21 1 16,-21-22-16,21 22 0,0 0 0,0-22 15,-21 22-15,21 0 0,-21-22 0,21 22 16,-22-1-16,22-20 0,0 21 15,0-22-15,0 22 0,0-1 0,0 1 16,0-21-16,0 20 0,0 1 0,0-22 16,0 22-16,22 0 0,-1-22 15,0 22-15,0-22 0,0 1 0,0 21 16,1-22-16,-1 22 16,0-1-16,21 1 0,-21 0 0,1-1 15,-1 1-15,0 0 0,21-1 0,-21 1 16,22-43-16,-22 43 15,21 0-15,-21-1 0,1 1 0,20 0 16,-21-1-16,21 1 0,1 0 0,-22 21 16,21-22-16,1 1 0,-1 0 15,0 20-15,-21-20 0,22 21 0,-1-21 16,0 20-16,1-20 0,-1 21 0,0-21 16,-20 20-16,20-20 0,21 21 0,-20-21 15,-1 20-15,0-20 16,22 21-16,-22 0 0,1-22 0,20 22 15,1-21-15,-22 21 0,21 0 0,1-1 16,-1-20-16,-20 21 0,20 0 16,1 0-16,-1-1 0,1-20 0,-1 21 15,1 0-15,-1 0 0,1 21 0,20-22 16,-20 1-16,21 0 0,-22 0 0,22 0 16,-1 0-16,-20 21 0,21-22 15,-22 1-15,22 0 0,-22 21 0,22-21 16,-22 0-16,22 21 0,0-21 15,-22-1-15,22 22 0,0-21 0,-1 21 16,-20-21-16,20 0 0,-20 21 0,-1-21 16,22 21-16,0 0 0,-22-21 15,22 21-15,-22-22 0,22 22 0,0 0 16,-1 0-16,-20-21 0,21 21 0,-1 0 16,-20 0-16,-1-21 0,22 21 15,-22 0-15,1 0 0,-1 0 0,22 0 16,-21 0-16,-1 0 0,1 0 0,-1 0 15,1 0-15,-22 0 0,21 0 16,-20 0-16,-1 0 0,0 0 0,1 0 16,-22 0-16,21 0 0,1 0 0,-1 0 15,0 0-15,1 0 0,-1 0 0,0 0 16,22 0-16,-22 0 0,0 0 16,22 0-16,-1 0 0,-20 0 15,20 0-15,-20 0 0,20 0 0,-21 0 16,1 0-16,-1 0 0,0 0 0,-20 0 15,-1 0-15,0 0 0,0 0 16,0 0-16,0 0 0,1 0 47,-22-21 0,0 0-47,0 0 15,-22-1 1,1 22-16</inkml:trace>
  <inkml:trace contextRef="#ctx0" brushRef="#br0" timeOffset="79818.33">8509 1228 0,'0'-21'0,"0"42"0,-21-42 0,21-1 0,-21 22 15,21 22 32,0-1-47,21-21 16,-21 21-16,21-21 0,0 21 0,0 0 15,22-21-15,-22 21 0,21 1 0,0-1 16,1-21-16,-1 21 0,0 0 16,1 0-16,20-21 0,-20 21 15,20 1-15,-21-1 0,1-21 0,-1 21 16,0-21-16,-20 21 0,20-21 0,-21 21 15,0-21-15,0 0 0,1 0 16,-1 21-16,-21 1 31,0-1-15,0 0 0,-21 0-16,-1 0 0,1 0 15,-21 1-15,21-1 0,0 21 16,-22-21-16,1 0 0,0 22 15,-1-22-15,-20 21 0,20-21 0,-20 22 16,21-1-16,-22-21 0,22 22 0,-22-1 16,22-21-16,0 0 0,-1 22 15,1-22-15,0 0 0,20 21 0,-20-21 16,21 1-16,0-1 0,0 0 0,-1 0 16,1-21-16,0 21 0,21 0 0,-21-21 15,21 22-15,0-44 47,21 1-47,21 0 0,-20 0 0,20 0 16,0 0-16,22-22 0,-22 22 15,22-21-15,-1-1 0,1 1 16,20 0-16,-20-22 0,-1 22 0,1 0 16,42-43-16,-43 43 0,-42-1 15,22 22-15,-22 0 0,0 0 16,0 0-16,0 21 0,-21-22 15,0 1 64,0 0-64,0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0T03:53:53.2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5355 1270 0,'0'21'0,"-21"-21"16,0 21-16,21 1 0,-21-1 15,-1 0-15,1 0 0,21 0 0,-21 0 16,21 1-16,-21-1 0,21 21 0,-21-21 15,21 0-15,0 1 0,0 20 16,0-21-16,0 0 0,0 22 0,0-22 16,0 0-16,0 0 0,0 0 0,0 0 15,0 1-15,0-1 16,21-21-16</inkml:trace>
  <inkml:trace contextRef="#ctx0" brushRef="#br0" timeOffset="1344.14">2180 974 0,'0'0'0,"21"0"0,-21-21 0,0-1 16,0 1 0,21 0-16,-21 0 0,22 21 15,-22-21-15,0 0 16,0 42 15,0 0-15,0 0-16,0 0 15,0 22-15,0-1 0,0 0 0,0 1 16,0 20-16,0-21 0,0 1 16,0 20-16,-22 1 0,22-22 0,0 22 15,0-1-15,-21 1 0,21-1 16,0-21-16,0 22 0,0-22 0,0 1 16,0-1-16,-21 0 0,21-21 15,0 1-15,0 20 0,-21-42 0,21 21 16,0 0-16,0-42 31,-21 0-31,21 0 0,-21 0 16,21-22-16</inkml:trace>
  <inkml:trace contextRef="#ctx0" brushRef="#br0" timeOffset="2031.87">1968 1122 0,'0'-21'0,"0"42"0,-21-42 16,0 0-16,0-1 0,0-20 15,0 21-15,21 0 0,-22 0 16,22-1-16,0 1 0,0-21 16,0 21-16,0 0 0,0-1 15,22 22-15,-1-21 0,0 0 16,0 0-16,21 0 0,-20 21 0,20-21 15,0 21-15,1 0 0,-1 0 16,21 0-16,-20 0 0,-1 0 0,0 21 16,1 0-16,-22 0 0,21 0 15,-21 22-15,1-1 0,-1 21 0,-21-20 16,0-1-16,0 22 0,0-22 16,0 21-16,0-20 0,0 20 0,0-20 15,0-1-15,0 0 0,0 1 16,0-1-16,0 0 0,21 1 15,-21-22-15,0 0 0,0 0 0,0 0 16,0 0-16,21 1 0,-21-44 31,0 1-15,0 0-16,0 0 0,0-21 0,0 20 16,0-20-16,0 0 0,0-1 15,0-20-15,21 21 0,0-22 0,-21 1 16,22-1-16,-1 1 0,21-1 15,-21 1-15,0-1 0,1 22 0,-1-1 16,21 1-16,-21 0 0,0 21 16,22-1-16,-22 1 0,0 21 15,0 0-15,0 0 0,1 0 0,-1 21 16,0 1-16,0 20 0,0 0 16,-21 1-16,0 20 0,0 1 0,0-1 15,0 1-15,0-1 0,0 1 16,0-1-16,0 1 0,0-1 0,0-21 15,0 22-15,0-22 0,0 22 16,-21-22-16,21 0 0,-21-20 0,21 20 16,0-21-16,-21 0 0,21 0 0,0 1 15,0-1-15,0-42 32,0-1-32,0 1 0,0-21 15,0 0-15,0-1 0</inkml:trace>
  <inkml:trace contextRef="#ctx0" brushRef="#br0" timeOffset="2428.14">3323 1545 0,'0'0'16,"0"21"-16,21-21 0,0 0 15,1 0-15,-1 0 16,0 0-16,0-21 0,21 21 16,-20-21-16,20 0 0,0 0 0,-21 0 15,22-1-15,-22 1 0,21 0 16,-21 0-16,1 0 0,-1 0 0,-21-1 16,0 1-16,-21 21 15,-1 0-15,1 0 0,0 0 16,-21 0-16,21 21 0,-22 1 0,22-1 15,-21 0-15,21 0 0,-22 0 16,22 0-16,0 22 0,0-22 0,21 21 16,0-21-16,0 1 0,0 20 0,0-21 15,0 0-15,0 0 16,0 1-16,21-1 0,-21 0 0,21 0 16,0-21-16,22 0 0,-22 0 0,0 0 15,21 0-15,1 0 0,-22 0 16,21-21-16,0 0 0,-20-22 0,20 22 15</inkml:trace>
  <inkml:trace contextRef="#ctx0" brushRef="#br0" timeOffset="2732.12">4318 720 0,'0'0'0,"0"-21"15,-21 21-15,0 0 16,-1 0 0,22 21-16,-21 0 0,0 21 0,21 1 15,0-1-15,-21 0 0,21 22 16,-21-22-16,0 22 0,21-1 0,-22-21 16,22 22-16,-21-22 0,21 22 0,-21-22 15,21 0-15,0 1 0,-21-1 16,21 0-16,0-20 0,0-1 0,-21 21 15,21-21-15,0 0 16,21-21 0,0-21-16,0 21 0,0-21 15,1-21-15,-1 21 0</inkml:trace>
  <inkml:trace contextRef="#ctx0" brushRef="#br0" timeOffset="3231.97">4572 720 0,'0'0'16,"0"-21"-16,0-22 0,-21 43 16,0 0-1,21 21 1,0 1-16,0-1 0,0 21 0,-22 0 16,22 1-16,0 20 0,-21-20 15,21 20-15,0 1 0,0-22 0,-21 21 16,21-20-16,-21 20 0,0-20 15,21-1-15,0 0 0,-21 1 0,21-1 16,-22 0-16,22-21 0,-21 1 16,21-1-16,0 0 0,0 0 0,0 0 15,0-42 17,0 0-32,0 0 0,0-22 15,0 22-15,0 0 0,0 0 16,21-21-16,1 20 0,-1 1 15,0-21-15,0 21 0,0 0 0,0-1 16,1 1-16,20 21 0,-21-21 0,0 21 16,0 0-16,1 0 0,-1 0 15,0 21-15,0 0 0,-21 1 16,21-1-16,-21 0 0,0 0 0,0 0 16,0 22-16,0-22 0,0 0 15,0 0-15,0 0 0,0 0 0,-21 1 16,21-1-16,0 0 0,-21 0 15,21 0-15,0-42 32,21 0-17,0 21-15,0-21 0</inkml:trace>
  <inkml:trace contextRef="#ctx0" brushRef="#br0" timeOffset="3723.55">5292 1312 0,'0'0'0,"0"-21"0,0 0 15,-22 21 17,1 0-32,0 0 15,0 21-15,21 0 16,-21 1-16,21-1 0,-21 0 15,-1 0-15,1 0 0,21 22 0,-21-22 16,0 21-16,0-21 0,21 22 16,-21-22-16,21 0 0,-22 21 0,22-21 15,0 1-15,0-1 0,0 0 0,0 0 16,0 0-16,22-21 0,-1 0 16,-21 21-16,21-21 0,0 0 15,0 0-15,22 0 0,-22 0 0,0-21 16,0 21-16,0-21 0,22 0 0,-22 0 15,0 0-15,0-1 0,0 1 16,-21 0-16,21 0 0,-21-21 0,22 20 16,-22-20-16,0 21 0,0 0 15,0-22-15,0 22 0,0 0 0,-22 0 16,1 21-16,0-21 0,0 21 0,0 0 16,0 0-16,-1 0 15,1 0-15,0 0 0,0 0 0,21 21 16,-21-21-16,0 21 0,21 0 0,-22-21 15,22 21-15,0 1 16,22-22 0,-1 0-16,0 0 15</inkml:trace>
  <inkml:trace contextRef="#ctx0" brushRef="#br0" timeOffset="4399.93">6032 1355 0,'0'-43'0,"-21"43"16,0-21 0,0 21-16,0 0 0,0 0 15,-1 0-15,1 0 0,0 21 16,0-21-16,0 22 0,0-1 15,-1 0-15,1 0 0,0 0 0,0 0 16,0 1-16,0 20 0,-1-21 0,22 0 16,0 0-16,-21 22 0,21-22 15,0 0-15,0 0 0,0 0 0,0 1 16,0-1-16,21-21 0,1 0 16,-1 21-16,0-21 0,0 0 15,21 0-15,-20 0 0,20-21 16,-21 21-16,21-21 0,-20-1 0,-1 1 15,21 0-15,-21 0 0,0-21 16,1 20-16,-22-20 0,21 21 0,0-21 16,0-1-16,-21 1 0,21-22 0,-21 22 15,21 0-15,-21-22 0,0 22 16,0 0-16,0-1 0,22 1 0,-22 0 16,0 20-16,0-20 0,0 21 15,0-21-15,0 20 0,0 1 0,0 0 16,0 0-16,0 0 15,-22 42 1,22 0 0,0 0-16,-21 22 0,21-1 0,-21 0 15,0 1-15,21-1 0,-21 0 16,0 22-16,-1-22 0,1 22 0,21-22 16,0 0-16,-21 1 0,0-1 0,21 0 15,0 1-15,0-1 0,0 0 16,0-21-16,0 22 0,0-22 0,0 21 15,0-21-15,0 1 0,21-1 0,0-21 16,0 21-16,1-21 0,-1 21 16,0-21-16,0 0 0,0 0 0,0 0 15,1 0-15,-1 0 0,0-21 16,0 0-16,0 0 0,0 21 16,1-22-16,-1 1 0,0 0 0,-21-21 15,21 21-15</inkml:trace>
  <inkml:trace contextRef="#ctx0" brushRef="#br0" timeOffset="4695.8">4022 1270 0,'-22'0'0,"44"0"0,-86 0 0,106 0 31,-20 0-15,-1-21-16,21 0 0,0 21 0,1-21 16,20 21-16,1-22 0,-22 1 15,0 21-15,22 0 0,-22-21 16,-21 21-16,22 0 0,-22 0 0</inkml:trace>
  <inkml:trace contextRef="#ctx0" brushRef="#br0" timeOffset="5490.16">7874 699 0,'0'0'0,"21"-43"0,-21 22 0,0 0 0,0 0 16,0 0-16,0-1 16,-21 1-16,0 21 0,0 0 15,-1 0-15,1 0 0,0 0 16,-21 0-16,21 21 0,-22 1 16,22-1-16,-21 21 0,-1-21 0,1 22 15,21 20-15,-21-21 0,20 22 16,-20-1-16,21 1 0,-21 21 15,20-22-15,1 1 0,0-1 0,0 1 16,21-1-16,0 1 0,0-1 16,0-21-16,0 22 0,21-22 0,21 1 15,-20-1-15,20-21 0,0 0 0,1 0 16,-1 1-16,0-22 0,22 0 16,-22 0-16,0 0 0,1 0 0,20 0 15,-20-22-15,-1 1 0,0 0 0,22-21 16,-22 21-16,0-22 0,1 1 15,-1 0-15,0-1 0,-20-20 0,20 20 16,-21-20-16,0-1 0,-21 1 16,0-1-16,0 1 0,0-1 0,0 1 15,-21-1-15,-21 1 0,21-1 16,-22 22-16,1 0 0,0 21 16,-22-1-16,22 1 0,-1 0 0,-20 21 15,21 0-15,-1 0 0,1 0 0,0 0 16,-1 21-16,22 0 0,-21 1 15,21 20-15,-1-21 0,1 21 0,0 1 16,21 20-16,0-20 0,0-1 16,0 0-16,0 22 0,0-22 0,0-21 15,0 22-15,42-1 0,-20-21 0</inkml:trace>
  <inkml:trace contextRef="#ctx0" brushRef="#br0" timeOffset="6615.96">8340 1334 0,'0'0'0,"0"21"32,21-21-17,-21 21-15,0 0 0,0 0 0,21 0 16,-21 1-16,21-1 0,-21 0 0,21 0 15,-21 0-15,0 0 16,21 22-16,-21-22 0,22 0 0,-22 0 16,0 0-16,0 1 0,21-1 0,-21 0 15,21 0-15,0-21 32,-21-21-32,21 21 15,-21-21-15,21 0 0,-21-1 16,0-20-16,22 21 0,-1-21 0,0 20 15,-21-20-15,21 21 0,0-21 0,0 20 16,-21 1-16,22 0 0,-1 0 16,-21 0-16,0 0 0,21 21 15,-21-22-15,21 22 16,-21 22 0,0-1-1,0 0-15,0 0 0,0 0 16,0 0-16,0 1 0,0 20 15,-21-21-15,21 0 0,0 0 0,0 22 16,-21-22-16,21 0 0,0 0 0,0 22 16,0-22-16,0 0 0,0 0 15,0 0-15,21-21 0,0 21 0,0-21 16,0 0-16,1 0 0,-1 0 16,0 0-16,21 0 15,-21 0-15,1-21 0,-1 21 0,21-21 16,-21 0-16,0 0 0,1 0 0,-1-22 15,0 22-15,0 0 0,0-21 0,0 20 16,-21-20-16,22 21 0,-22 0 16,0 0-16,0-1 0,0 1 0,0 0 15,0 0-15,0 0 16,-22 21 0,1 0-1,21 21-15,-21-21 0,21 21 16,-21 0-16,21 0 15,0 1-15,0-1 0,-21 0 0,21 0 16,0 0-16,-21 0 0,21 22 0,0-22 16,0 0-16,0 0 0,0 0 15,0 1-15,0-1 0,0 0 0,0 0 16,0 0-16,0 0 0,21-21 16,0 0-16,0 0 0,0 0 15,0 0-15,1 0 0,-1 0 0,0 0 16,0-21-16,0 0 0,22 0 0,-22 0 15,0 0-15,0-1 0,21 1 16,-20-21-16,-1 21 0,0-22 0,0 22 16,0 0-16,-21 0 0,0 0 0,0 0 15,0-1-15,0 1 16,-21 21-16,0 0 16,0 0-16,21 21 31,0 1-31,0-1 15,0 0-15,21 0 16,0 0-16,-21 0 16,0 1-16,0-1 0,0 0 0,0 0 15,0 0-15,0 0 0,0 1 0,0-1 16,0 0-16,0 0 0,0 0 0,0 0 16,21 1-16,0-1 15,1-21-15,-1 0 16,0 0-16,0 0 0,21 0 15,-20 0-15,-1 0 0,0 0 16,0 0-16,0 0 0,0-21 0,1-1 16,-1 1-16,-21 0 0,21 0 0,0-21 15,-21 20-15,21-20 0,0 0 16</inkml:trace>
  <inkml:trace contextRef="#ctx0" brushRef="#br0" timeOffset="6938.37">10160 804 0,'0'-21'0,"0"42"0,0-84 0,0 42 16,0 0-16,-21-1 0,21 1 0,0 0 15,0 0-15,-21 21 0,21 21 32,-22 0-32,22 22 15,-21-1-15,21 0 0,0 1 16,-21 20-16,0 1 0,0-1 0,21-21 15,-21 22-15,-1-1 0,22-20 0,0 20 16,-21-20-16,0 20 0,21-21 16,0 1-16,-21-22 0,21 21 15,0 1-15,0-1 0,0-21 0,0 0 0,0 0 16,0 1-16,0-1 16,21-21-16,-21 21 0,21-21 0,0 0 15,1 0-15,-1 0 0,0 0 16,0-21-16,0 0 0,-21-1 15,21 1-15,1 0 0</inkml:trace>
  <inkml:trace contextRef="#ctx0" brushRef="#br0" timeOffset="7348.1">10329 1439 0,'0'22'31,"-21"-1"-31,21 0 15,0 0-15,-21 0 0,21 0 0,0 1 16,0-1-16,-21 0 0,21 0 0,0 0 16,0 0-16,0 1 0,0-1 15,0 0-15,21 0 16,0-21-16,0 0 0,0 0 16,1 0-16,-1 0 0,0 0 15,0 0-15,0 0 0,0-21 0,1 0 16,-1 21-16,0-21 0,0-1 0,0 1 15,0-21-15,-21 21 16,0 0-16,22-22 0,-22 22 0,0-21 16,0 21-16,0-22 0,0 22 0,-22 0 15,22 0-15,-21 0 0,0 21 16,0 0-16,0 0 0,0 0 0,-1 0 16,1 0-16,0 0 0,0 21 0,0 0 15,0-21-15,-1 21 0,1 0 0,0 0 16,0 1-16,0-22 0,21 21 15,0 0-15,0 0 0,0 0 16,21-21 0,0 0-1</inkml:trace>
  <inkml:trace contextRef="#ctx0" brushRef="#br0" timeOffset="7867.63">11112 1482 0,'0'0'0,"-21"-21"16,0-1-16,-21-20 16,21 42-16,-1 0 0,1 0 0,0 0 15,0 0-15,0 0 0,0 0 16,-1 0-16,1 0 0,0 0 0,0 21 15,0 0-15,0 1 0,-1-1 0,22 0 16,-21 0-16,0 21 0,21-20 16,-21-1-16,21 21 0,0-21 0,0 0 15,0 1-15,0-1 0,0 0 0,0 0 16,0 0-16,21-21 16,0 0-16,0 0 0,1 0 15,20 0-15,-21 0 0,0-21 0,0 0 16,22 0-16,-22 0 0,0-1 0,0 1 15,0 0-15,1-21 16,-1 21-16,0-1 0,-21-20 0,0 21 16,21 0-16,-21 0 0,0-1 15,0 44 17,-21-22-32,21 21 0,-21 0 15,21 0-15,0 0 0,0 0 16,0 1-16,0-1 0,0 0 0,0 0 15,0 0-15,0 0 0,0 1 0,0-1 16,21-21-16,0 21 0,0-21 0,0 0 16,1 0-16,20 0 0,-21 0 15,21 0-15,-20 0 0,20 0 16,-21 0-16</inkml:trace>
  <inkml:trace contextRef="#ctx0" brushRef="#br0" timeOffset="9060.01">11705 1482 0,'0'-21'0,"0"42"16,0-64-16,0 22 0,-21 0 16,0 21-16,21-21 0,-21 21 0,-1 0 15,1 0-15,0 0 0,0 0 16,0 0-16,0 0 0,-1 21 0,1-21 16,0 21-16,-21 0 0,21 1 15,21-1-15,-22 0 0,1 21 16,0-21-16,21 1 0,-21 20 0,21-21 15,0 0-15,0 0 0,0 1 16,0-1-16,0 0 0,0 0 0,21-21 16,0 21-16,0-21 0,22 0 0,-22 0 15,0 0-15,0 0 0,0 0 16,22 0-16,-22-21 0,0 0 0,0 0 16,22 0-16,-22-1 0,0 1 0,21-21 15,-21 0-15,1 20 0,-1-20 0,0 0 16,0-22-16,0 22 0,0 0 15,-21-22-15,0 1 0,22 20 16,-22-20-16,0 20 0,21 1 0,-21 0 16,0-1-16,0 1 0,0 21 15,0 0-15,0 0 0,0-1 0,-21 22 16,-1 0 0,22 22-16,-21 20 0,21-21 15,-21 21-15,21-20 0,-21 20 0,0 0 16,21 1-16,0 20 0,-21-21 0,-1 1 15,22-1-15,0 0 0,0 1 16,-21-1-16,21 0 0,0-20 0,0 20 16,-21 0-16,21 1 0,0-22 0,0 21 15,0-21-15,0 22 16,0-22-16,0 0 0,21 0 0,0-21 16,1 21-16,-1-21 0,0 0 15,0 0-15,0 0 0,0 0 16,1 0-16,20 0 0,-21 0 0,0-21 15,0 0-15,1 0 0,-1 0 0,0-1 16,0 1-16,0 0 0,-21 0 0,21 0 16,-21 0-16,22-1 0,-22 1 15,21 0-15,-21 0 16,0 42 15,0 0-31,-21-21 0,21 21 0,-22 1 16,22-1-16,-21 0 0,21 0 0,0 0 15,0 0-15,0 1 0,0-1 16,43 0-16,-22-21 16,0 0-16,0 21 0,0-21 0,0 0 15,22 0-15,-22 0 0,0 0 0,21 0 16,-20-21-16,-1 21 0,21-21 16,-21 0-16,0-1 0,1 1 0,-1 0 15,-21 0-15,21 0 0,-21 0 0,21-1 16,-21 1-16,0 0 0,0 0 15,0 0-15,-21 21 32,0 0-32,21 21 0,-21 0 0,-1-21 15,22 21-15,0 0 0,0 1 16,-21-1-16,21 0 0,-21 0 0,21 0 16,0 0-16,0 1 0,0-1 0,0 0 15,0 0-15,-21-21 16,21 21-16,0-42 47,0 0-47,0 0 15,0 0-15,0-1 0,21 1 0,0 0 16,-21 0-16,21 0 0,1-22 0,-1 22 16,0 0-16,0 0 0,-21 0 15,21 0-15,0 21 0,1-22 0,-1 22 16,0 0-16,0 0 0,0 0 0,0 0 15,1 22-15,-22-1 0,0 0 16,21 0-16,-21 0 16,0 0-16,0 1 0,0-1 0,0 0 15,0 0-15,0 0 0,0 0 16,0 1-16,0-1 16,0 0-1,21-42 16,0 0-31,0 21 0</inkml:trace>
  <inkml:trace contextRef="#ctx0" brushRef="#br0" timeOffset="9691.83">13568 1482 0,'0'-21'0,"0"42"0,0-64 0,0 22 15,0 0-15,0 0 16,-21 21-16,-1-21 16,1 21-16,0 0 15,0 0-15,0 21 0,-22-21 0,22 21 16,0 0-16,-21 0 0,21 1 0,-1-1 16,-20 0-16,21 0 0,0 0 0,21 0 15,-21 1-15,21-1 0,0 0 16,0 0-16,0 0 0,0 0 15,21 1-15,0-22 16,0 0-16,21 0 0,-20 0 16,-1 0-16,0 0 0,21-22 15,-21 22-15,1-21 0,-1 0 0,0 21 16,0-21-16,0 0 0,-21 0 16,0-1-16,21 1 0,-21 0 15,0 0-15,0 0 0,22 21 0,-22 21 47,0 0-47,-22 0 16,22 0-16,-21 22 0,0-1 0,21-21 15,-21 22-15,21 20 0,-21-21 16,21 1-16,-21 20 0,21-20 0,0 20 16,0 1-16,0-22 0,0 21 15,0 1-15,0 21 0,0-22 0,0 1 16,0-1-16,0 1 0,0-1 0,-22 1 15,22-1-15,-21 1 0,21-22 16,-21 0-16,0 22 0,0-22 0,0 0 16,-1-20-16,-20 20 0,21-21 0,-21 0 15,-1 0-15,22 1 0,-21-22 0,21 0 16,-22 0-16,22 0 0,0 0 0,0 0 16,0 0-16,21-22 0,-22 22 15,22-21-15,0 0 0,0 0 16,0 0-16,0 0 0,0-1 0,0-20 15,0 0-15,0 21 0,0-43 16</inkml:trace>
  <inkml:trace contextRef="#ctx0" brushRef="#br0" timeOffset="9909.43">12192 1185 0</inkml:trace>
  <inkml:trace contextRef="#ctx0" brushRef="#br0" timeOffset="10772.83">19473 762 0,'0'0'0,"0"-21"16,0 0-16,0 0 0,0-1 16,0 1-16,-21 0 15,0 21 1,0 0-16,0 0 0,-1 0 15,-20 21-15,21 0 0,0 1 0,-22-1 16,1 21-16,21 22 0,-21-22 16,20 21-16,-20-20 0,21 20 0,0 1 15,-22-1-15,22 1 0,0-1 16,21 1-16,-21-22 0,21 22 0,0-1 16,0-21-16,0 22 0,0-22 0,21 1 15,0-1-15,0-21 0,1 0 16,20 22-16,0-22 0,1-21 15,-1 21-15,0-21 0,22 0 0,-1 0 16,-20-21-16,20 0 0,1 21 0,-1-43 16,-21 22-16,1 0 0,-1-21 15,-21-1-15,22 1 0,-22 0 0,-21-1 16,0-20-16,0 20 0,0-20 0,0-1 16,0 1-16,-21-22 0,-1 22 15,1-1-15,0 1 0,-21 20 16,-1 1-16,1 0 0,21-1 0,-21 22 15,-1 0-15,1 21 0,0 0 16,-1 0-16,1 0 0,0 21 0,-1 0 16,1 1-16,0-1 0,20 21 15,1 0-15,-21 1 0,42-1 0,-21 0 16,21 22-16,0-22 0,0 1 0,0-1 16,0 0-16,21-21 0,0 22 15</inkml:trace>
  <inkml:trace contextRef="#ctx0" brushRef="#br0" timeOffset="12576.13">19875 1461 0,'0'0'0,"22"0"31,-1 21-15,0 0 0,0 0-16,-21 0 0,0 0 0,21 22 15,-21-22-15,21 0 0,-21 21 0,0-20 16,0-1-16,0 0 0,0 21 16,0-21-16,0 1 15,0-1-15,0 0 16,22-21-1,-22-21-15,21 0 16,-21-1-16,0 1 0,0 0 0,21 0 16,0-21-16,-21 20 0,21-20 15,-21 0-15,21-1 0,1 1 0,-1 21 16,-21-21-16,21 20 0,-21 1 16,21 21-16,-21-21 0,0 42 31,0 0-16,0 1-15,0-1 0,0 0 16,-21 21-16,0-21 0,21 22 0,-21-22 16,21 0-16,0 21 0,0-20 15,0 20-15,0-21 0,0 0 0,0 0 16,0 22-16,0-22 0,0 0 16,21 0-16,0 0 0,0-21 0,0 0 15,0 22-15,1-22 0,20 0 16,-21 0-16,21 0 0,-20 0 0,20 0 15,0-22-15,64-20 16,-64 21-16,-20 0 0,-1 0 16,0-22-16,0 22 0,21-21 15,-42 21-15,22-22 0,-1 22 0,-21-21 16,0 21-16,0-1 0,0 1 16,0 0-16,0 0 0,0 0 15,-21 21 16,-1 21-31,1 0 0,21 0 0,-21 0 16,0 1-16,21-1 0,-21 21 0,21-21 16,-21 0-16,-1 22 0,22-22 15,0 21-15,0-21 0,0 1 0,0-1 16,0 0-16,0 0 0,0 0 0,0 0 16,0 1-16,22-1 15,-1-21-15,0 0 0,0 0 16,0 0-16,22 0 0,-22 0 0,21 0 15,-21 0-15,22-21 0,-22 21 16,21-22-16,-21 1 0,0 0 0,22 0 16,-22 0-16,21 0 0,-21-22 15,1 22-15,-1-21 0,0 21 0,0-22 16,0 22-16,-21 0 0,0-21 0,0 20 16,0 1-16,-21 21 15,0 0 1,0 0-16,0 0 0,21 21 0,-22 1 15,1-1-15,21 0 16,0 0 0,21-21-1,1 0-15,-1 0 16,0 0-16,21-21 16,-21 21-16,1-21 0,-1 21 0,0-21 15,0 21-15,0 0 0,0-22 0,1 1 16,-1 21-1,-21 21 1,0 1 0,0-1-16,-21 0 15,-1 0-15,22 0 0,-21 0 16,0 22-16,21-22 0,0 0 0,-21 0 16,21 0-16,0 1 0,0-1 15,0 0-15,0 0 0,0 0 0,0 0 16,21-21-16,0 22 15,0-22-15,1 0 0,20 0 16,-21 0-16,21 0 0,-20 0 0,20-22 16,-21 22-16,21-21 0,-20 0 0,20 21 15,-21-21-15,0 0 0,0 0 16,22-22-16,-43 22 0,21 0 0,0-21 16,-21 20-16,0 1 0,0-21 0,0 21 15,0 0 1,0-1-16,-21 22 15,0 0-15,0 0 0,-1 0 0,1 0 16,21 22-16,-21-22 16,21 21-16,-21-21 0,42 0 31,0 0-31,0 0 16,1 0-16,-1 0 0,0-21 0,0 21 15,0-22-15,0 22 0,1 0 0,-1-21 16,0 21-16,0 0 15,0-21-15,0 21 0,1 0 0,-1 0 16,0 0-16,0 0 16,-21 21-16,0 0 0,0 1 15,0-1-15,0 0 0,0 21 16,0-21-16,0 1 0,0-1 0,0 0 16,0 21-16,-21-21 0,21 1 15,0-1-15,-21 0 0,21 0 0,0 0 16,0 0-16,21-21 15,0 0 1,0 0-16,0 0 0,1 0 16,-1 0-16,0-21 0,0 21 15,0-21-15,0 0 0,1 0 0,-1 0 16,0-1-16,0 1 0,-21 0 16,21-21-16,0 21 0,1-1 0,-22 1 15,0 0-15,21 21 0,-21-21 0,0 42 31,0 0-15,0 0-16,-21 1 0,21-1 0,0 0 16,-22 0-16,22 0 0,-21 0 15,21 1-15,0 41 16,0-42-16,0 0 16,0-42 30,0 0-46,0 0 16,0 0-16,21 0 0</inkml:trace>
  <inkml:trace contextRef="#ctx0" brushRef="#br0" timeOffset="12744.2">22458 1482 0,'0'0'0,"0"-21"0,-21 21 15,-1 0 32,44-22 0</inkml:trace>
  <inkml:trace contextRef="#ctx0" brushRef="#br0" timeOffset="14092.19">23072 1736 0,'0'0'0,"21"0"31,0 0-31,0-21 16,0-1-16,-21 1 0,0 0 15,21 0-15,-21 0 0,0 0 16,0-1-16,0 1 0,0 0 16,0 0-16,0 0 0,-21 21 0,21-21 15,-21 21-15,0 0 0,0 0 0,0 0 16,-22 0-16,22 0 0,-21 21 16,21 0-16,-22 0 0,1 0 15,21 0-15,-22 1 0,22 20 0,-21-21 16,21 0-16,0 22 0,21-22 15,0 0-15,0 0 0,0 0 0,0 0 16,0 1-16,0-1 0,21 0 0,0-21 16,0 0-16,21 21 0,-20-21 15,20 0-15,0 0 0,1 0 0,-22 0 16,21-21-16,0 0 0,1 21 0,-22-21 16,0-1-16,21-20 0,-20 21 15,-1-21-15,21-1 0,-21 1 16,0 0-16,1-22 0,20 22 0,-21-22 0,0 1 15,0-1-15,1 22 16,-22-22-16,21 1 0,0-1 0,-21 1 16,0 21-16,0-1 0,0 1 0,0 0 15,0 20-15,0 1 0,0 0 16,0 0-16,-21 42 16,0 0-1,-1 0-15,1 22 0,21-1 0,-21 0 16,0 1-16,21-1 0,-21 22 0,0-1 15,-1-21-15,22 22 0,0-22 16,-21 22-16,21-22 0,0 22 0,0-22 16,0 0-16,0 1 0,0-1 15,0 0-15,0-21 0,0 22 16,0-22-16,21 0 0,-21 0 0,22 0 16,-1 1-16,0-1 0,0-21 0,0 0 15,0 0-15,1 0 0,-1 0 16,0 0-16,0 0 0,0 0 0,22-21 15,-22 21-15,0-22 0,0 1 0,21 0 16,-20-21-16,-1 21 0,0-1 16,-21 1-16,21 0 0,0 0 0,-21 0 15,0 0-15,0-1 0,0 1 16,0 42 0,-21-21-1,21 22-15,-21-1 0,0 0 16,21 0-16,0 0 0,0 0 15,-21 1-15,21-1 0,0 0 0,0 0 16,0 0-16,0 0 0,0 1 0,0-1 16,0 0-16,21-21 0,-21 21 15,21-21-15,0 0 0,0 0 0,0 0 16,1 0-16,20 0 0,-21 0 0,21 0 16,-20 0-16,-1 0 0,21-21 15,-21 0-15,0 0 0,22-1 0,-22 1 16,0-21-16,-21 21 0,21-22 0,-21 22 15,21-21-15,-21 21 16,0 0-16,0-1 0,-21 44 47,21-1-47,-21-21 0,21 21 0,0 0 16,0 0-16,0 0 0,-21 1 0,21-1 15,0 0-15,-21 0 0,21 0 16,0 0-16,0 1 0,-21-22 15,21 21-15,0-42 47,0-1-47,0 1 16,0 0-16,0-21 16,21 21-16,0-1 0,-21 1 0,21 0 15,0-21-15,0 21 0,1-1 0,-1 1 16,0 0-16,0 21 0,21-21 15,-20 21-15,-1 0 0,0 0 0,0 0 16,0 0-16,0 0 0,1 21 0,-1 0 16,-21 0-16,0 1 0,0-1 15,0 0-15,0 0 0,0 0 0,0 22 16,0-22-16,0 0 0,0 0 0,0 0 16,0 0-16,0 1 0,0-1 15,-21 0-15,21 0 16,21-21 15,0-21-15,0 21-16,21-21 0</inkml:trace>
  <inkml:trace contextRef="#ctx0" brushRef="#br0" timeOffset="14796.79">25188 1630 0,'0'-21'0,"0"42"0,21-63 0,-21 20 0,0 1 16,0 0-16,0 0 16,0 0-16,-21 21 15,0 0-15,0 0 0,-21 0 0,20 0 16,-20 0-16,21 21 0,-21 0 16,20 0-16,-20 0 0,0 1 0,21-1 15,-1 0-15,1 0 0,0 21 16,0-20-16,21-1 0,-21 0 0,21 0 15,0 0-15,0 0 0,0 1 16,21-22-16,0 0 0,0 21 16,0-21-16,1 0 0,-1 0 0,21 0 15,-21 0-15,0 0 0,1 0 16,-1-21-16,0-1 0,0 1 0,0 21 16,0-21-16,1 0 0,-1 0 15,-21 0-15,0-1 0,21 1 0,0 0 16,-21 0-1,0 42 32,-21 0-47,21 0 0,-21 1 0,0-1 16,21 21-16,0-21 0,-22 22 0,22-22 16,-21 21-16,21 0 15,0 1-15,0-1 0,0 0 0,0 1 16,0 20-16,0-20 0,0 20 0,0-21 15,0 22-15,0-22 0,0 22 0,0-1 16,0-20-16,0 20 0,0-21 16,0 22-16,0-22 0,0 1 0,-21-1 15,21 0-15,-21 1 0,0-1 0,21 0 16,-21-21-16,-1 22 0,1-22 0,21 0 16,-21 0-16,0 0 15,0 1-15,0-22 0,-1 0 0,1 0 16,0 0-16,0 0 0,0 0 0,0 0 0,-1-22 15,1 1-15,0 0 0,0-21 16,0 21-16,0-22 0,21 22 0,0-21 16,-22-1-16,22 1 0,0 0 15,0-1-15,0-20 0,22 21 0,-1-22 16,0 1-16,0-1 0,0 1 0,22-1 16,-1 1-16,-21-1 0,21 1 15,1-1-15,-1 1 0,-21 20 0,0-20 16,22-1-16,-43 1 0</inkml:trace>
  <inkml:trace contextRef="#ctx0" brushRef="#br0" timeOffset="15144.25">23982 995 0,'0'0'0,"0"21"15,-21 0 1,21 0-16,-22-21 0,22 22 0,0-1 16,22-21-1,-1 0-15,0 0 16,0 0-16,0 0 0,0 0 15,-21-21-15,0-1 32,-21 22-17,0 0 1,0 0-16,0 0 0,0 0 16,-1 0-16,-20 0 0,21 0 0</inkml:trace>
  <inkml:trace contextRef="#ctx0" brushRef="#br0" timeOffset="18111.72">16425 741 0,'0'0'0,"0"-21"0,21 0 15,1 21-15,-22-22 0,0 1 0,21 0 16,-21 0 0,21 21-16,-21-21 0,0 42 78,0 0-78,0 0 15,0 0-15,0 1 0,0-1 16,0 21-16,0-21 0,0 0 16,0 1-16,0 20 0,0-21 0,0 0 15,0 22-15,0-22 0,0 42 16,0-42-16,0 1 16,0-1-16,0 21 0,0-21 0,0 0 15,0 1-15,0 20 0,0-21 0,0 0 16,0 0-16,0 22 0,-21-22 15,21 0-15,0 21 0,0-20 0,-21-1 16,21 21-16,0-21 0,0 0 0,0 22 16,0-22-16,0 21 0,0-21 15,0 1-15,0 20 0,0-21 16,0 0-16,0 22 0,0-22 0,0 21 16,0-21-16,0 0 0,0 22 0,0-22 15,0 0-15,0 21 0,0-20 0,0-1 16,0 0-16,0 21 0,0-21 15,0 1-15,0-1 0,0 0 16,0 0-16,0 21 0,0-20 0,0-1 16,0 0-16,0 0 0,0 21 0,-22-20 15,22-1-15,0 0 0,-21 0 16,21 21-16,0-20 0,0-1 0,0 21 16,-21-21-16,21 0 0,0 22 0,-21-22 15,21 0-15,0 21 0,-21-20 16,21-1-16,0 21 0,0-21 0,0 0 15,0 22-15,0-22 0,-21 0 0,21 21 16,0-20-16,0 20 0,0-21 0,-22 21 16,22 1-16,0-22 15,0 21-15,0 1 0,-21-22 0,21 21 16,0 0-16,-21-20 0,21 20 0,0-21 16,0 21-16,0 1 0,-21-22 15,21 21-15,0-21 0,-21 22 0,21-22 16,0 21-16,0-21 0,0 22 0,0-1 15,0-21-15,0 22 0,0-1 0,0 0 16,0-21-16,0 22 0,0-1 16,0 0-16,-21-20 0,21 20 0,0-21 15,0 21-15,0 1 0,0-22 0,-22 21 16,22-21-16,0 22 0,0-22 0,0 21 16,0-21-16,0 22 0,0-22 15,0 21-15,0 1 0,0-22 16,0 21-16,0 0 0,0-20 0,0 20 15,0 0-15,0-21 0,0 22 0,0-22 16,0 21-16,0-21 0,0 22 16,0-22-16,0 0 0,0 21 0,0-20 15,0-1-15,0 21 0,0-21 0,0 0 16,0 22-16,-21-22 0,21 0 0,0 21 16,-21-20-16,21-1 0,0 21 15,0-21-15,0 0 0,0 22 0,0-22 16,0 21-16,0-21 0,0 1 0,0 20 15,0-21-15,0 21 0,0-20 16,0 20-16,0-21 0,0 0 16,0 22-16,0-22 0,0 0 0,0 21 15,0-21-15,0 22 0,0-22 0,0 21 16,0 1-16,0-22 0,-21 21 0,21 0 16,0 1-16,0-1 0,0 0 0,0 1 15,-21 20-15,21-20 0,0-1 16,0 0-16,0 1 0,0-1 0,0 0 15,-21-21-15,21 22 0,0-1 0,-22 0 16,22 1-16,0-1 0,0 22 0,0-22 16,0 0-16,0 22 0,0-22 0,-21 0 15,21 1-15,0 20 0,0-20 16,0-1-16,0 0 0,0 1 16,0 20-16,0-21 0,-21 1 0,21-1 15,0 22-15,0-22 0,0 0 0,0 22 16,0-22-16,0 22 0,0-22 0,0 0 15,0 1-15,0 20 0,0-21 0,-21 1 16,21-1-16,0 0 0,0 22 0,0-22 16,0 1-16,0-1 0,0 21 15,0-20-15,0 20 0,0-20 0,0-1 16,0 21-16,0-20 0,0-1 0,0 0 16,0 1-16,0 20 0,0-20 15,0-1-15,0 0 0,0 1 0,0 20 16,0-21-16,0 1 0,0 20 15,0-20-15,0-1 0,0 21 0,0-20 16,0-1-16,0 0 0,0 1 0,0-1 16,0 0-16,0 1 0,0-1 0,0 0 15,0 1-15,0-1 0,0 0 0,0 1 16,0-1-16,0 0 0,0 1 0,0 20 16,0-20-16,0-1 0,0 0 15,0 1-15,0-1 0,0 0 0,0-21 16,0 22-16,0-1 0,0 0 15,-21 1-15,21-1 0,0 0 0,0 1 0,0-1 16,-21 0-16,21 1 0,0-1 16,0 0-16,0 1 0,0-1 15,0 0-15,0 1 0,0-1 0,0-21 16,0 22-16,0-1 0,0 0 0,0 1 16,0-22-16,0 21 0,0 0 0,0 1 15,0-1-15,0 0 0,0-20 0,0 20 16,0 0-16,0 1 0,0 20 15,0-21-15,0-20 16,0 20-16,0-21 0,0 21 0,0-20 0,0 20 16,0-21-16,0 0 0,0 22 15,0-22-15,0 0 0,0 21 0,0-21 16,0 1-16,0 20 0,0-21 16,0 21-16,0-20 0,0 20 0,0-21 15,0 21-15,0-20 0,0 20 0,-22-21 16,22 21-16,0 1 0,0-22 0,0 21 15,0-21-15,0 22 0,-21-22 0,21 21 16,0-21-16,0 22 0,0-22 16,0 21-16,0-21 0,0 22 0,0-1 15,0-21-15,0 22 0,0-1 0,0 0 16,0-21-16,0 22 0,0-1 0,0 0 16,0 1-16,0-1 15,0 0-15,0-20 0,0 20 0,0 0 16,0 43-16,0-64 0,21 21 15,-21 1-15,22-1 0,-22 0 0,0 1 16,0-1-16,21 43 0,-21-43 16,21 0-16,-21 1 0,0-1 15,0 0-15,0 1 0,0-1 0,0 0 16,0 1-16,0-1 0,21 0 16,-21 1-16,0-1 0,0 0 0,21 1 15,-21-1-15,0 0 0,0 22 16,0-22-16,0 1 0,0-1 0,0 0 0,0 1 15,0-1-15,21-21 0,-21 64 16,22-43-16,-22-21 0,0 22 16,0-22-16,0 21 0,0-21 15,0 22-15,21-1 0,-21-21 0,0 21 16,0-20-16,0 20 0,21-21 0,-21 21 16,0-20-16,0 20 0,0-21 0,0 0 15,0 22-15,0-22 0,0 0 16,21 21-16,-21-21 0,0 1 0,0-1 15,21 0-15,-21 21 0,0-21 0,0 1 16,0-1-16,0 0 0,21 0 16,-21 0-16,22 22 0,-22-22 0,0 0 15,0 0-15,21 0 0,-21 0 16,0 1-16,21-1 0,-21 21 0,0-21 16,0 0-16,0 1 0,0 20 15,0-21-15,21 21 0,-21-20 16,0-1-16,0 0 0,0 0 0,0 21 15,0-20-15,0-1 0,0 0 0,0 0 16,21 21-16,-21-20 0,0-1 0,0 0 16,0 0-16,0 0 0,0 22 15,0-22-15,0 0 0,0 0 0,0 0 16,0 0-16,0 1 0,0-1 0,0 0 16,0 0-1,0 0-15,0 0 0,0 1 0,0-1 16,0 0-16,0 0 0,0 0 15,0 0-15,0-42 47,-21-21-47,0 21 0</inkml:trace>
  <inkml:trace contextRef="#ctx0" brushRef="#br0" timeOffset="19276.73">2201 2223 0,'-21'0'0,"42"0"0,-63 0 0,21 21 16,0-21-16,-1 0 0,1 0 16,0 21-16,0-21 0,42 0 47,0 0-32,0 0-15,22 0 16,-1 0-16,22 0 0,-1 0 0,22 0 15,-1 0-15,22 0 0,-21 0 16,21-21-16,0 21 0,21 0 0,0 0 16,0 0-16,0-21 0,21 21 0,-21 0 15,0 0-15,21 0 0,-21 0 16,21-22-16,0 22 0,0 0 0,-21 0 16,22 0-16,-22 0 0,0 0 15,-22 0-15,1 0 0,0 0 0,-21 0 16,-1 0-16,-20 0 0,-22 0 0,22 0 15,-43 0-15,0 0 16,0 0-16,0 0 47,1 0-31,-1 0-16,0 0 15,0 0-15</inkml:trace>
  <inkml:trace contextRef="#ctx0" brushRef="#br0" timeOffset="20009.63">7472 2053 0,'-43'0'0,"86"0"0,-107 0 16,43 0-16,0 0 0,21 21 0,-21-21 15,63 0 32,-21 0-31,22 0-16,-1 0 0,0 0 0,22 0 16,20 0-16,-20 0 0,42 0 15,-22 0-15,22 0 0,0 0 0,0-21 16,21 21-16,0 0 0,21 0 0,-21 0 15,21 0-15,0-21 0,22 21 16,-1 0-16,0 0 0,1 0 0,-1 0 16,0-21-16,1 21 0,-1 0 0,0 0 15,1 0-15,-1 0 16,-21 0-16,0 0 0,-21-21 0,22 21 16,-22 0-16,-22 0 0,22 0 0,-21 0 15,-21 0-15,0 0 0,-1-21 16,-20 21-16,-22 0 0,0 0 0,1 0 15,-22 0-15,0 0 0,0 0 16,0 0-16,-21-22 47</inkml:trace>
  <inkml:trace contextRef="#ctx0" brushRef="#br0" timeOffset="20995.8">19050 2180 0,'0'0'0,"-21"0"16,42 0 31,0 0-31,0 0-16,0 0 0,1 0 15,20 0-15,0 0 0,22 0 0,-22 0 16,22 0-16,20 0 0,-20 0 15,20 0-15,1 0 0,0 0 16,21 0-16,-22 0 0,22 0 0,21 0 16,-21 0-16,21 0 0,0 0 15,0 0-15,0 0 0,0 0 0,21 0 16,-21 0-16,0 0 0,21 0 0,-21 0 16,0 0-16,0 0 0,0 0 15,0 0-15,0 0 0,0 0 0,-21 0 16,21 0-16,0 0 0,-21 21 15,0-21-15,21 0 0,-21 0 0,-1 0 16,1 0-16,0 0 0,0 0 0,0 0 16,-22 0-16,1 0 15,0 0-15,-1 0 0,-20 0 0,-1 0 16,1 0-16,-22 0 0,1 0 0,-1 0 16,0 0-16,1 0 0,-22 0 15,21 0-15,-21 0 0,0 0 0,1 0 16,-1 0-16,0 0 15,-42 0 17,0 0-32,-1 0 0,1 0 15,-21 0-15,21 0 0,-22 0 16,1 0-16</inkml:trace>
  <inkml:trace contextRef="#ctx0" brushRef="#br0" timeOffset="22244.26">677 3556 0,'-63'0'15,"42"0"1,-1 0-16,1 0 0,0 0 0,-21 0 16,21 0-16,-22 0 0,22 0 0,-21 0 15,-1 0-15,22 0 0,-21 0 16,21 0-16,0 0 0,-1 0 0,1 0 16,0 0-16,21 21 0,-21-21 15,42 0 1,0 0-1,22 0-15,-22 0 0,42 0 0,-20 0 16,20 0-16,1 0 0,-1 0 16,1 0-16,-1 0 0,1 0 0,-1 0 15,1 0-15,-22 0 0,21 0 16,-20-21-16,20 21 0,-20 0 16,-22 0-16,21 0 0,-21 0 0,0 0 15,1 0-15,-44 0 47,1 0-31,0 0-16,0 0 0,-21 0 0,20 0 15,-20 21-15,0-21 0,-1 21 16,-20-21-16</inkml:trace>
  <inkml:trace contextRef="#ctx0" brushRef="#br0" timeOffset="22576.14">85 3704 0,'0'0'16,"-22"0"-16,1 0 0,0 0 16,0 0-16,42 0 47,0 0-47,0 0 0,22 0 15,-22 0-15,42 0 0,-20 0 0,20-21 16,1 21-16,-1 0 0,1 0 15,20 0-15,-20 0 0,-1 0 0,-20-21 16,20 21-16,-20 0 0,-1 0 16,0 0-16,1 0 0,-22 0 0,0 0 15,0 0-15,0 0 0,0 0 32,-21-21 14,-21 0-30,0-1-16</inkml:trace>
  <inkml:trace contextRef="#ctx0" brushRef="#br0" timeOffset="23015.83">868 3323 0,'0'0'0,"-21"-42"16,-1 21-1,44 21 32,-1 21-47,0-21 0,0 21 16,0 0-16,0 0 0,1-21 16,20 22-16,-21-1 0,21 0 0,-20-21 15,20 21-15,-21-21 0,21 0 16,1 21-16,-1-21 0,-21 0 0,22 0 15,-22 0-15,0 0 0,0 21 16,0-21-16,-21 22 0,0-1 16,0 0-16,-21 0 15,0 0-15,-21 0 0,20 1 16,-20-1-16,0 0 16,-1 21-16,22-21 0,-21 1 0,0 20 15,20-21-15,-20 0 0,21 0 16,0 22-16,-22-22 0,22 0 0,0 0 15,21 0-15,-21 1 0,21-1 16,-21 0-16,21 0 0,0 0 16,0-42 31,21 0-47</inkml:trace>
  <inkml:trace contextRef="#ctx0" brushRef="#br0" timeOffset="27142.69">2011 3260 0,'0'0'0,"21"-43"15,0 43-15,-21-21 0,21 0 16,-21 0-16,21 0 15,1 0-15,-22-1 0,21 22 16,0 0-16,-21-21 0,21 21 16,0 0-16,0 0 0,1 21 15,-1-21-15,0 22 16,-21 20-16,21-21 0,0 21 0,0-20 16,1 20-16,-22 0 0,0 1 0,0-1 15,0 0-15,0 1 0,0-1 16,0 0-16,0-21 0,0 1 0,0 20 15,0-21-15,0 0 16,0 0-16,0-42 31,0 0-15,0 0-16,0 0 0,0 0 16,0-22-16,21 22 0,-21-21 0,21-1 15,0-20-15,0 21 16,0-1-16,1 1 0,20 0 0,-21-1 15,0 22-15,0-21 0,22 21 0,-22 21 16,0 0-16,0 0 0,0 0 16,1 0-16,-1 0 0,0 21 0,0 0 15,0 0-15,0 0 0,1 22 16,-22-1-16,0-21 0,21 21 0,-21 1 16,0-22-16,0 21 0,0-21 15,0 1-15,0-1 0,0 0 0,0 0 16,0 0-16,0 0 15,0-42 17,0 0-32,0 0 15,0 0-15,0 0 0,0-1 0,0-20 16,0 21-16,0-21 0,0-1 16,0 1-16,21 0 0,0 20 0,-21-20 15,21 21-15,0 0 0,1 0 0,-1-1 16,0 1-16,0 21 0,0 0 15,0 0-15,22 0 0,-22 21 0,0 1 16,0-1-16,0 0 0,1 21 16,-22 1-16,21-22 0,-21 21 15,21 0-15,-21 1 0,0-22 0,0 21 16,21-21-16,-21 22 0,0-22 16,0 0-16,0 0 0,0 0 15,21-21-15,0 0 16,1 0-16,-1 0 0,0 0 15,-21-21-15,42 21 0,-21-21 16,1 0-16,-1 0 0,0 0 0,0-22 16,0 22-16,0 0 0,1-21 0,-1-1 15,0 22-15,-21-21 0,0 21 16,21-22-16,-21 22 0,21 0 0,-21 0 16,0 0-16,0 42 31,0 0-31,0 0 15,0 0-15,-21 22 0,21-22 16,-21 21-16,21 0 0,0 1 0,0-22 16,0 21-16,0 1 0,0-22 0,0 0 15,0 0-15,0 21 0,21-20 16,0-1-16,0-21 0,22 0 16,-22 0-16,0 0 15,0 0-15,22 0 0,-22 0 0,0-21 16,21-1-16,-21 1 0,1 0 15,-1 0-15,0-21 0,21 20 16,-21-20-16,-21 0 0,22-1 0,-1 1 16,0 21-16,-21-21 0,0-1 0,21 22 15,-21 0-15,0 0 0,0 0 16,0-1-16,0 44 31,0-1-31,0 21 0,0-21 16,-21 22-16,21-22 0,0 21 0,-21 0 15,21 1-15,0-1 0,0-21 16,0 22-16,0 41 16,0-63-16,0 1 0,21-1 0,0 0 15,0-21 1,0 21-16,1-21 0,20 0 0,-21 0 16,0 0-16,22-21 0,-22 21 0,21-21 15,-21 0-15,22-1 0,-22 1 16,21 0-16,-21-21 0,0 21 0,1-22 15,20 1-15,-42 0 0,21-22 0,0 22 16,0-1-16,1-20 16,-1 21-16,0-1 0,0 1 0,-21 0 0,21-1 15,-21 1-15,21 21 0,-21 0 16,0-1-16,0 44 16,-21-22-1,0 42-15,0-21 16,0 0-16,21 22 0,-21-1 0,-1 0 15,1 1-15,0-1 0,21 21 0,0-20 16,0-1-16,-21 0 0,21 1 16,0-1-16,0 0 0,0-20 0,21 20 15,-21-21-15,21 0 0,0 0 0,1-21 16,20 22-16,-21-22 0,0 0 16,22 0-16,-22 0 0,21 0 0,-21 0 15,22-22-15,-1 22 0,-21-21 0,0 0 16,22 0-16,-22-21 0,0 20 15,21-20-15,-21 0 0,1-1 16,-1 1-16,0 0 0,0-1 0,0-20 16,-21 21-16,21-1 0,1-20 15,-22 20-15,21 1 0,-21 21 0,21-21 16,-21 20-16,0-20 0,0 21 16,0 0-16,0 42 15,0 0 1,0 0-16,-21 22 0,0-1 15,-1-21-15,22 21 0,0 22 0,0-22 16,-21 1-16,21 20 0,-21-21 16,21 1-16,-21 20 0,21-20 0,0-1 15,0 43-15,0-64 16,0 21-16,0-21 0,0 0 0,0 1 16,21-1-16,0-21 0,0 0 15,1 0-15,20 0 0,-21 0 16,0 0-16,0 0 0,22-21 0,-22-1 15,21 1-15,-21 0 0,1 0 16,-1 0-16,0-22 0,0 22 0,0-21 16,0 21-16,-21-22 0,0 22 15,0 0-15,0 42 32,0 0-32,0 1 0,0-1 15,0 0-15,0 0 0,-21 0 16,21 22-16,0-22 0,0 0 0,0 0 15,0 0-15,21 0 16,1-21-16,-1 0 16,0 0-16,0 0 0,0 0 0,0 0 15,1-21-15,-1 0 16,-21 0-16,21 0 0,-21 0 16,0-1-16,0 1 0,0-21 0</inkml:trace>
  <inkml:trace contextRef="#ctx0" brushRef="#br0" timeOffset="27315.87">5884 2942 0,'0'0'0,"-21"0"0,0 0 0,21-21 15,-21 21-15,0 0 16,-1 0 46,-20 0-62</inkml:trace>
  <inkml:trace contextRef="#ctx0" brushRef="#br0" timeOffset="27386.74">5059 3090 0,'0'0'0</inkml:trace>
  <inkml:trace contextRef="#ctx0" brushRef="#br0" timeOffset="27502.52">5524 3069 0,'22'0'16,"-1"0"-16,42 0 0</inkml:trace>
  <inkml:trace contextRef="#ctx0" brushRef="#br0" timeOffset="29576.17">6435 3260 0,'21'-21'15,"-21"-1"-15,-21 65 0,42-107 0,-21 43 0,0 0 16,0 0-16,0 0 16,-21 42-1,21 0 1,0 0-16,0 0 0,0 22 15,-22-1-15,22 0 0,-21-21 0,21 22 16,0-1-16,0 0 0,-21-20 16,21 20-16,-21-21 0,21 21 15,-21-20-15,21-1 0,0 0 0,0 0 16,0-42 15,0 0-15,0 0-16,0-22 0,0 22 15,0-21-15,0-1 0,0 22 0,21-21 16,0 0-16,-21-1 0,21 1 0,0 21 16,1 0-16,-22-1 0,21 1 15,0 0-15,0 21 0,0 0 0,0 0 16,1 21-16,-1 0 0,-21 1 16,21 20-16,-21-21 15,21 21-15,-21-20 0,0 20 0,0-21 16,0 21-16,21-20 0,-21-1 0,0 21 15,0-21-15,21 0 0,-21 1 16,0-1-16,0 0 16,22-21-16,-1 0 15,0-21-15,0 0 16,0-1-16,-21 1 0,21 0 0,1 0 16,-1-21-16,0-1 0,0 22 0,0-21 15,22-1-15,-22-20 16,0 42-16,0-22 0,0 1 0,0 21 15,1 0-15,-1 21 0,0 0 16,-21 42 0,0-21-16,0 0 15,0 22-15,0-22 0,0 21 0,0 1 16,0-22-16,0 21 0,0 0 16,21-20-16,0 20 0,-21-21 0,21 0 15,1 0-15,-22 1 0,21-1 0,0-21 16,0 0-16,21 21 0,-20-21 15,-1 0-15,21 0 0,-21 0 0,22-21 16,-22 21-16,21-21 0,-21-1 0,22 1 16,-1 0-16,-21 0 0,0-21 15,0 20-15,1-20 0,-1 0 16,-21 21-16,0-22 0,0 1 0,0 0 16,0-1-16,0 22 0,-21 0 15,-1 0-15,1 21 0,0 0 16,0 0-16,0 0 0,0 0 0,21 21 15,-22 21-15,1-21 0,21 22 16,0-22-16,0 21 0,-21 1 0,21-22 16,0 21-16,0 0 0,0-20 0,0-1 15,21 21-15,-21-21 0,21 0 16,1 1-16,-1-22 0,0 21 0,21-21 16,-21 0-16,22 0 0,-1 0 15,0 0-15,1 0 0,-1 0 0,0-21 16,1 21-16,-1-22 0,0 1 15,-20 0-15,20-21 0,0 21 0,-21-22 16,1 1-16,-1 0 0,21-1 0,-42-20 16,21 20-16,0-20 0,1 21 15,-1-1-15,-21-20 0,0 20 0,0 22 16,0-21-16,0 0 0,0 20 0,0 1 16,0 0-16,-21 42 31,-1 0-31,22 1 0,-21-1 0,21 21 15,0 0-15,0-20 0,-21 20 16,21 21-16,0-20 0,-21-1 16,21 0-16,0 22 0,0-22 0,0 1 15,0-1-15,0-21 0,0 21 0,0-20 16,21-1-16,0 0 0,0 0 0,1 0 16,-1-21-16,0 0 0,0 0 0,0 0 15,0 0-15,22 0 0,-22 0 16,0-21-16,0 21 0,22-21 0,-22 0 15,0 0-15,0-22 0,0 22 0,0-21 16,-21-1-16,22 1 0,-22 0 16,21-1-16,-21 1 0,0 0 0,0-1 0,0 1 15,0 0-15,0 21 16,0-1-16,0 1 0,0 0 0,0 0 16,0 42-1,0 0-15,0 0 0,0 1 16,-21 20-16,21-21 0,-22 21 15,22 1-15,-21-1 0,21 0 0,-21 1 16,21-1-16,0 0 0,0-20 0,0 20 16,-21 0-16,21-21 0,0 1 0,-21-1 15,21 0-15,0 0 0,21-42 47,0 0-47,0 0 16,-21-1-16,21 1 0,1 0 0,-1-21 15,0 21-15,0-1 0,0-20 0,22 21 16,-1-21-16,-21 42 16,0 0-16,-21-22 0,21 22 15,-21 22-15,0-1 16,0 0-16,0 0 0,0 0 0,0 0 16,0 1-16,0-1 0,0 0 0,0 0 15,0 0-15,0 0 0,0 1 16,22-22-16,-22 21 0,21-21 15,0 21-15,0-21 0,0 0 16,0 0-16,1 0 0,-1 0 0,0 0 16,0 0-16,0-21 0,0 21 15,1-21-15,-1-1 0,0 1 0,0 0 16,-21 0-16,21 0 0,0 0 0,-21-22 16,0 22-16,0 0 0,22-21 0,-22 20 15,0 1-15,21 21 0,-21-21 0,0 42 31,0 0-31,0 1 16,-21-1-16,21 21 0,-22-21 0,22 0 16,0 22-16,0-22 0,0 0 15,0 0-15,0 0 0,0 1 16,0-1-16,0 0 0,0 0 0,0 0 16,22-21-16,-1 0 0,0 0 15,0 0-15,0 0 0,0 0 0,1 0 16,-1 0-16,0-21 0,0 21 15,-21-21-15,21 0 0,0 21 0,-21-21 16,22-1-16,-22-20 0,0 21 0,0 0 16,0-22-16,0 22 0,0 0 15,0-21-15,0 21 0,-22-1 0,1 1 16,0 21-16,0-21 0,0 21 16,0 0-16,-1 21 15,1 0 1,21 1-16,0-1 15,0 0-15,21-21 16,1 0-16,-1 21 0</inkml:trace>
  <inkml:trace contextRef="#ctx0" brushRef="#br0" timeOffset="30387.69">10372 3175 0,'0'-21'0,"0"42"0,-22-63 16,1 21-16,0-1 0,0 22 0,-21-21 16,20 21-16,1 0 0,-21 0 0,21 0 15,0 0-15,-22 0 0,1 0 16,21 0-16,-22 21 0,22 1 0,0 20 16,-21-21-16,21 21 0,-1 1 0,1-22 15,21 21-15,0 1 0,0-22 16,0 0-16,0 21 0,0-21 0,0 1 15,21-1-15,1 0 0,-1-21 0,0 21 16,0-21-16,21 0 0,-20 0 0,20 0 16,-21 0-16,21 0 0,1-21 15,-22 0-15,21 21 0,-21-21 16,22-1-16,-22-20 0,0 21 0,21-21 16,-20 20-16,-1-20 0,0 0 15,0-22-15,0 22 0,0 0 0,1-22 16,-1 22-16,-21-1 0,0-20 0,0 21 15,21-22-15,-21 22 0,0 21 0,0-22 16,0 22-16,0 0 0,0 0 16,0 0-16,-21 42 15,0 0-15,21 21 16,-22-21-16,1 22 0,0-1 16,21 0-16,-21 1 0,21-1 0,-21 0 15,21 22-15,0-22 0,0 1 16,0-1-16,0 21 0,0-20 0,0-1 15,0 0-15,0-20 0,0 20 0,0-21 16,0 0-16,21 22 0,0-43 16,0 21-16,0 0 0,1-21 15,-1 0-15,0 0 0,0 0 0,0 0 16,22 0-16,-22-21 0,0 21 0,21-21 16,-21-1-16,22 1 0,-22 0 15,21-21-15,-21 21 0,22-22 16,-22 1-16,21 21 0,-21-22 0,1 1 15,-22 21-15,0 0 0,21 0 0,-21-1 16,-21 22 0,-1 0-16,1 0 0,0 0 15,0 22-15,0-1 0,21 0 0,0 0 16,0 0-16,0 0 0,0 1 0,0-1 16,0 21-16,0-21 0,0 0 0,21 1 15,-21-1-15,21 0 0,-21 0 16,0 0-16,0 0 0,0 1 15,0-1-15,0 0 0,-21-21 16,0 0-16,0 21 0,-1-21 16,1 0-16,0 0 15,0 0-15,0 0 0,0 0 16,-1 0-16,1-21 0,0 0 16,-21 21-16,21-21 0</inkml:trace>
  <inkml:trace contextRef="#ctx0" brushRef="#br0" timeOffset="30531.92">7832 3112 0,'0'0'0</inkml:trace>
  <inkml:trace contextRef="#ctx0" brushRef="#br0" timeOffset="30669.66">7916 3027 0,'-42'0'16,"0"0"-16,-1 0 0</inkml:trace>
  <inkml:trace contextRef="#ctx0" brushRef="#br0" timeOffset="31179.73">5038 3090 0,'21'0'47,"21"0"-47,-21-21 16,0 21-16,22 0 0,-1 0 0,0-21 15,1 21-15,20-21 0,-20 21 16,20 0-16,-21 0 0,-20 0 0,20-21 16,-21 21-16,0 0 0,0 0 0,-21-21 31,-21 21-31,0-22 15</inkml:trace>
  <inkml:trace contextRef="#ctx0" brushRef="#br0" timeOffset="34179.66">11832 3387 0,'0'-21'16,"0"-1"-16,21 1 15,-21 0-15,0 0 0,0 0 16,21 0-16,-21-1 0,22 1 0,-22 0 15,0 0-15,0-21 0,0 20 16,21 1-16,-21 0 0,0 0 0,0 0 16,0 0-16,0-1 0,0 1 15,0 42 17,0 1-32,0-1 15,0 21-15,-21-21 0,21 22 0,0-22 16,0 21-16,-22 0 0,22 1 0,-21-22 15,21 21-15,-21-21 0,21 1 16,0-1-16,0 0 0,0 0 0,0 0 16,0-42 15,0 0-31,21 0 16,-21 0-16,21-1 0,1 1 0,-1 0 15,0 0-15,0-21 0,-21 20 0,21 1 16,0 0-16,1 0 0,-1 21 15,0 0 1,-21 21-16,21 0 0,-21 0 16,21 22-16,-21-22 0,0 21 15,0-21-15,21 22 0,-21-22 0,22 21 16,-22-21-16,0 1 0,21-1 0,0 0 16,0 0-16,0-21 15,0 0-15,1 0 0,-1 0 16,0 0-16,21 0 0,-21-21 0,22 0 15,-22 0-15,0-1 0,21 1 16,-20-21-16,-1 21 0,0-22 0,0 1 16,0 0-16,0-1 0,1 1 0,-1 0 15,0 21-15,-21-22 0,0 22 16,0 0-16,0 0 0,0 0 0,0 42 31,0 0-31,0 0 0,0 0 16,0 0-16,-21 22 0,0-1 0,21-21 15,-22 22-15,22-1 0,0 0 16,0-21-16,0 22 0,0-22 16,0 0-16,0 0 0,0 0 0,0 1 15,22-1-15,-1-21 0,0 0 0,21 0 16,-21 0-16,22 0 0,-22 0 16,21-21-16,1-1 0,-1 1 0,0 0 15,-21 0-15,22 0 0,-1 0 0,-21-22 16,22 1-16,-22 21 0,0-22 0,-21 1 15,21 21-15,0-21 0,-21 20 16,21 1-16,-21 0 0,0 0 16,0 42 15,-21 21-31,21-20 0,-21-1 16,21 21-16,0-21 0,-21 22 0,21-22 15,0 21-15,0-21 0,0 0 16,0 1-16,21 20 0,0-21 0,0-21 15,1 21-15,-1-21 0,21 0 0,-21 0 16,22 0-16,-22 0 0,21 0 16,0 0-16,-20 0 0,20-21 0,-21 0 15,21 0-15,-20 0 0,20-1 16,-21-20-16,0 0 0,0 21 0,22-22 16,-22 1-16,0-22 0,0 22 15,-21 0-15,21-22 0,1 22 0,-22-22 16,0 1-16,21 21 0,-21-22 0,21 22 15,-21-1-15,0 1 0,0 21 16,0 0-16,0 0 0,0-1 0,0 44 16,0-1-1,0 0-15,0 21 0,-21 1 0,0-1 16,21 0-16,0 1 0,-22 20 16,22-21-16,-21 22 0,21-22 0,0 1 15,0 20-15,0-21 0,0 1 0,0-1 16,0 0-16,0 1 0,21-22 0,1 21 15,-1-21-15,0 1 0,0-22 16,0 21-16,22-21 0,-22 0 16,21 0-16,0 0 0,-20 0 0,20-21 15,0-1-15,1 1 0,-22 0 0,21 0 16,-21-21-16,0-1 0,22 1 16,-22 0-16,0-1 0,0-20 15,0 20-15,1-20 0,-1-1 0,0 1 16,0-1-16,-21 1 0,21-1 0,-21 1 15,21 21-15,-21 20 0,0-20 0,0 21 16,0 0-16,0 42 16,0 0-16,0 21 15,-21 1-15,0 20 0,0-20 16,21 20-16,-21-21 0,0 22 0,21-1 16,-22-20-16,22 20 0,-21-20 15,0 20-15,21-21 0,0 1 0,0-1 16,-21-21-16,21 22 0,0-22 0,-21 0 15,21 0-15,0 0 0,0-42 32,0 0-17,0-21-15,0 20 0,0 1 16,0-21-16,0 21 0,21-22 16,0 1-16,0 21 0,106-85 15,-106 85 1,1 21-16,-1 0 0,21 0 15,-21 0-15,-21 21 0,21 0 0,1-21 16,-22 43-16,0-22 0,21 0 0,-21 0 16,0 21-16,0-20 0,0-1 15,0 21-15,0-21 0,0 0 0,0 1 16,0-1-16,0 0 0,0 0 16,-21-21-16,-1 0 31,1-21-31,0 0 0,21 0 15</inkml:trace>
  <inkml:trace contextRef="#ctx0" brushRef="#br0" timeOffset="34265.01">13970 2900 0,'0'0'0</inkml:trace>
  <inkml:trace contextRef="#ctx0" brushRef="#br0" timeOffset="34375.8">13864 2900 0,'42'0'16,"1"0"-16,-128 0 0,191 0 15,-64 0-15,22 0 0,-22-21 16,22 21-16,-1 0 0,1 0 0,-22-21 16,21 21-16,-41 0 0,20-22 0,-21 22 15,0-21-15,-21 0 16,0 0-16,0 0 0</inkml:trace>
  <inkml:trace contextRef="#ctx0" brushRef="#br0" timeOffset="34556.47">12996 2646 0,'-42'0'0,"84"0"0,-105 21 16,63 0 15,-21-21-15,21 21-16,-22-21 15,1 0-15</inkml:trace>
  <inkml:trace contextRef="#ctx0" brushRef="#br0" timeOffset="35544.3">677 4318 0,'0'0'0,"21"0"0,1 21 0,-1-21 0,0 21 16,0-21-16,0 0 0,-21 22 15,21-22 1,1 0 15,-22-22-15,0 1-1,0 0-15,-22 0 16,1 21-16,0 0 16,-21 0-16,-1 0 0,1 0 15,0 21-15,-1 0 0,1 0 0,-21 1 16,41-1-16,-20 0 0,0 0 15,21 0-15,21 0 0,0 1 16,0-1-16,21 0 0,21 0 16,0 0-16,1 0 0,-1 1 15,0-1-15,1 21 0,-1-21 16,0 22-16,1-1 0,-1 0 0,-21-21 16,-21 22-16,0-1 0,0 0 15,0-20-15,0 20 0,-21-21 0,-21 0 16,21 0-16,-43 1 0,22-1 15,-22 0-15,22 0 0,-22-21 0,22 0 16,-21 0-16,20 0 0,1 0 16,21 0-16,-22 0 0,22 0 15,0-21-15,0 21 0,21-21 0,0 0 16,0-1-16,0 1 16,42 0-16,-21 0 0,22 21 15,-22-21-15,21 21 16,1-21-16,-1 21 0</inkml:trace>
  <inkml:trace contextRef="#ctx0" brushRef="#br0" timeOffset="36808.36">1630 4784 0,'0'0'16,"-21"-43"-1,-22 22-15,22 0 0,-21 21 0,21 0 16,-22 0-16,-20 0 16,20 0-16,1 21 0,21 22 0,-21-22 15,20 21-15,-20-21 0,21 22 16,21-1-16,-21 0 0,21 1 16,0-1-16,0-21 0,0 21 0,0-20 15,0-1-15,0 0 0,21 0 16,-21 0-16,21-21 0,21 0 0,-20 0 15,20 0-15,43-21 16,-43 0-16,0 21 0,1-21 0,-1-22 16,0 22-16,-21 0 0,22-21 15,-22 21-15,0-1 0,0-20 16,-21 0-16,21 21 0,-21-22 0,0 22 16,0 0-16,0 0 15,-21 42 1,0-21-16,21 21 0,-21 21 15,21-20-15,0 20 0,0-21 16,0 21-16,0-20 0,0 20 0,0-21 16,0 0-16,21 0 0,0 1 0,0-1 15,1-21-15,20 0 0,-21 0 16,0 0-16,22 0 0,-22 0 0,21 0 16,0-21-16,-20 21 15,20-22-15,-21 1 0,21 0 0,-20 0 16,-1 0-16,0-22 0,0 22 15,-21 0-15,21 0 0,-21 0 0,0 0 16,0-1-16,0 1 0,0 42 31,0 1-31,-21-1 0,21 0 16,-21 0-16,21 21 0,0-20 0,0-1 16,0 21-16,0-21 0,0 0 0,0 1 15,-21-1-15,21 0 16,0-42 15,0 0-15,21-1-16,-21 1 15,21-21-15,0 21 0,0-22 0,1 22 16,-1-21-16,-21 0 0,21 20 16,0 1-16,0 0 0,0 0 0,-21 0 15,22 21-15,-1 21 16,-21 0-16,0 0 0,0 0 15,0 22-15,0-22 0,21 21 0,-21-21 16,0 22-16,21-22 16,-21 0-16,21 0 0,-21 22 0,21-22 15,1 0-15,-1-21 16,0 21-16,0-21 0,0 0 16,0 0-16,1 0 0,-1-21 15,0 0-15,0 0 0,0-1 16,22 1-16,-22 0 0,0 0 0,0-21 15,21-1-15,-20 1 0,-1 0 16,0-1-16,0 1 0,0 21 0,-21-22 16,0 22-16,21 0 0,-21 0 0,0 42 31,0 0-31,0 0 16,-21 22-16,21-22 15,-21 21-15,21 1 0,0-1 0,0 0 16,0 1-16,0-22 0,0 21 0,0-21 15,0 22-15,0-22 0,21 0 16,0-21-16,1 21 0,-1 0 0,0-21 16,0 0-16,21 0 0,-20 0 15,20 0-15,-21-21 0,21 0 0,-20 0 16,20 0-16,-21-1 0,0 1 0,0 0 16,1-21-16,-1 21 0,0-64 15,-21 43-15,0 20 16,0-20-16,0 21 0,0 0 0,0 0 0,-21 21 15,0 0 1,-1 0-16,1 21 0,21 0 0,-21 0 16,0 21-16,21 1 0,0-22 15,0 21-15,0-21 0,0 22 0,0-22 16,0 0-16,0 0 0,0 0 0,21 1 16,0-1-16,0-21 0,1 0 15,-1 0-15,0 0 0,0 0 0,0 0 16,0 0-16,1-21 0,-1 21 0,0-22 15,0 1-15</inkml:trace>
  <inkml:trace contextRef="#ctx0" brushRef="#br0" timeOffset="38664.12">5016 4636 0,'0'-22'0,"0"44"0,0-65 16,0 22-16,-21 42 31,0 22-31,21-22 16,0 0-16,-21 21 0,21 1 16,-21-1-16,0-21 0,-1 21 0,22 1 15,0-1-15,-21-21 0,21 22 0,-21-22 16,21 0-16,0 0 0,-21-21 15,21 21-15,0-42 32,21 0-32,0 0 0,0-22 15,1 22-15,-1-21 0,0 0 0,0-1 16,0 1-16,0 0 0,1 20 0,-1-20 16,0 0-16,0-1 0,0 22 15,0 0-15,1 0 0,-1 21 16,-21 21-16,21-21 15,-21 21-15,0 22 0,0-22 16,0 21-16,0-21 0,0 22 0,0-1 16,0 0-16,0 1 0,21-22 15,0 21-15,0-21 0,-21 22 16,22-22-16,20 0 0,-21-21 0,0 21 16,22-21-16,-1 0 0,0 0 15,1 0-15,20 0 0,-21 0 0,1-21 16,-1 0-16,22 0 0,-22-1 0,0-20 15,1 21-15,-1 0 0,0-22 16,-21 1-16,1 0 0,-1-1 0,0 22 16,-21-21-16,0 0 0,0-1 0,0 22 15,0-21-15,-21 21 0,0-1 0,-22 22 16,22 0-16,-21 0 0,21 0 16,-22 0-16,1 0 0,0 22 15,20-1-15,-20 0 0,21 0 0,-21 21 16,20-20-16,1 20 0,0 0 15,21 1-15,0-1 0,0 0 0,0 1 16,0-22-16,0 21 0,0-21 16,21 0-16,0 1 0,1-1 0,20 0 15,-21-21-15,21 0 0,-20 0 0,20 0 16,-21 0-16,21 0 0,-20-21 16,-1 0-16,21-1 0,-21 1 0,0 0 15,1 0-15,-1 0 0,-21-22 16,21 1-16,-21 21 0,21-21 0,-21-1 15,0 22-15,0-21 0,0 21 16,21-1-16,-21 1 0,0 0 0,21 21 16,-21-21-16,0 42 31,0 0-31,0 0 16,0 1-16,0 20 0,0-21 0,0 0 15,0 22-15,0-22 0,0 21 16,0-21-16,22 22 0,-1-22 0,0 0 15,0 0-15,0 0 0,0 0 0,1 1 16,20-22-16,-21 0 0,0 0 16,22 0-16,-22 0 0,21 0 15,-21-22-15,22 22 0,-1-21 0,-21 0 16,21-21-16,-20 21 0,20-1 0,-21-20 16,-21 21-16,21-21 0,-21 20 15,21-20-15,-21 0 0,0 21 0,0-1 16,0 1-16,0 0 0,-21 21 31,0 21-31,0 0 16,21 1-16,-21 20 0,0-21 0,21 0 15,0 22-15,0-22 0,0 21 16,0-21-16,0 0 0,-22 1 0,22-1 16,0 0-16,0 0 0,0 0 0,0 0 15,0-42 32,0 0-47,0 0 0,22 0 0,-22-22 16,21 22-16,0-21 0,-21 0 15,21 20-15,0-20 0,0 21 0,1 0 16,20 0-16,-42-1 0,21 22 0,0 0 16,0 0-16,1 0 15,-1 22-15,-21-1 16,0 0-16,21 0 0,-21 0 0,0 0 15,0 1-15,0 20 16,0-21-16,0 0 0,21 0 0,-21 1 16,21-1-16,-21 0 0,21-21 15,1 0-15,-1 0 16,0 0 0,0-21-16,-21 0 0,21 21 0,0-22 15,1-20-15,-22 21 0,21 0 0,0 0 16,0-22-16,0 22 0,0-21 15,1 21-15,-1-1 0,-21 1 16,21 0-16,-21 0 0,21 21 0,0 0 16,-21 21-1,0 0 1,0 0-16,0 1 0,0-1 0,-21 0 16,21 21-16,0-21 0,0 1 0,0-1 15,0 0-15,0 21 0,0-21 16,21 1-16,0-1 0,-21 0 15,22-21-15,20 0 0,-21 0 0,0 0 16,0 0-16,22 0 0,-22 0 16,21-21-16,-21 21 0,22-21 0,-22-1 15,21 1-15,-21 0 0,1-21 0,20 21 16,-42-1-16,21-20 0,-21 21 16,21-21-16,-21 20 0,0 1 15,0-21-15,0 21 0,-21 21 16,0 0-16,0 0 0,0 0 0,-1 0 15,1 21-15,0 0 0,21 0 16,-21 22-16,21-22 0,0 0 0,0 21 16,0-21-16,0 1 0,0 20 0,0-21 15,0 0-15,21 0 0,0 1 16,0-22-16,1 21 0,-1-21 16,0 0-16,0 0 0,0 0 0,22 0 15,-22 0-15,21 0 0,-21-21 0,22 21 0,-1-22 16</inkml:trace>
  <inkml:trace contextRef="#ctx0" brushRef="#br0" timeOffset="39364.32">9588 4043 0,'0'-21'0,"0"42"0,0-63 0,0 20 0,0 1 16,0 0-16,-21 0 16,0 21-16,0 21 15,21 0-15,0 22 0,0-22 16,0 42-16,0-20 0,0-1 0,0 21 16,0-20-16,0 20 15,0-20-15,0 20 0,0-21 0,0 1 16,0-1-16,0 0 0,0 1 0,0-22 15,-21 21-15,21-21 0,-21 1 16,-1 20-16,22-21 0,0 0 16,-21-21-16,21-21 15,0 0-15,0 0 16,0 0-16,0-1 0,0-20 16,21 21-16,1 0 0,-1-22 0,0 22 15,0 0-15,21-21 0,-20 21 0,20-1 16,0 22-16,1-21 0,-1 21 15,21 0-15,-20 0 0,-1 0 16,22 0-16,-43 21 0,21 1 0,0-1 16,-20 0-16,-1 0 0,-21 0 0,0 0 15,0 1-15,-21-1 0,-1 0 16,-20 0-16,0 0 0,-1 0 0,-20 1 16,21-1-16,-22-21 0,22 21 0,-1 0 15,1-21-15,0 0 0,-1 0 0,22 0 16,0 0-16,0 0 0,21-21 15,0 0 1,21 21-16,0-21 0,22 21 0,-1-22 16,0 1-16,1 0 0,20 21 15,-21-21-15,22 0 0,-22 0 16</inkml:trace>
  <inkml:trace contextRef="#ctx0" brushRef="#br0" timeOffset="40036.07">10350 4445 0,'22'-21'0,"-171"106"0,276-149 16,-84 22-16,-22 42 0,0 0 15,-21 21 1,0 0 0,0 0-16,0 0 0,0 1 15,-21-1-15,21 21 0,0-21 0,-21 0 16,21 1-16,0-1 0,0 21 0,0-21 16,0 0-16,0 1 0,21-22 15,0 21-15,-21 0 0,21-21 16,0 0-16,1 0 0,-1 0 0,0 0 15,0 0-15,0 0 0,22-21 0,-22 0 16,0-1-16,0 22 0,0-21 0,0 0 16,-21 0-16,22-21 0,-1 20 15,-21 1-15,21-21 0,-21 21 0,0 0 16,0-1-16,0-20 0,0 21 16,0 0-16,0 42 31,0 0-31,0 0 0,0 0 15,0 22-15,0-22 0,0 0 16,0 0-16,0 0 0,0 1 0,0-1 16,0 0-16,0 0 0,21 0 15,0-21-15,-21 21 0,21-21 0,1 0 16,-1 0-16,21 0 0,-21 0 0,22 0 16,-1-21-16,-21 0 0,21 0 0,1 0 15,-1 0-15,0-1 0,1 1 16,-22 0-16,21-21 0,-21-1 0,1 22 15,-1-21-15,0-22 0,-21 22 0,0-21 16,21-43-16,-21 42 16,0 22-16,0 0 0,0-1 15,0 22-15,0 0 0,0 0 0,0 0 16,0 42 0,0 21-16,0-21 0,-21 22 15,21-1-15,0 0 0,0 22 0,0-22 16,0 22-16,0-22 0,0 0 0,0 1 15,0-1-15,0 0 0,0-21 0,0 22 16,0-22-16,0 0 0,21 0 16,0 0-16,0-21 0,1 22 0,-1-22 15,0 21-15,0-21 0,0 0 0,0 0 16,1 0-16,-1 0 0,0-21 0,-21-1 16,0 1-1,0 0-15,0 0 0,0 0 16</inkml:trace>
  <inkml:trace contextRef="#ctx0" brushRef="#br0" timeOffset="40227.71">11218 4382 0,'-21'0'15,"42"0"-15,-21 0 16,21 0-16,1 0 0,-1 0 0,21 0 16,0-22-16,1 22 0,-1 0 15,22-21-15,-22 21 0,21-21 0,-20 21 16,20 0-16,1-21 0,-22 21 15,0-21-15,1 21 0,-22 0 0,0 0 16,-42 0 0,0 0-16,-22 0 0,1 21 0,-21 0 15,-1 0-15</inkml:trace>
  <inkml:trace contextRef="#ctx0" brushRef="#br0" timeOffset="40937.56">1037 6308 0,'-21'0'0,"42"0"0,-63-21 0,21 21 0,-1-22 15,22 1-15,0 0 0,-21 0 16,21 0-16,0 0 0,0-1 16,21 22-16,1 0 15,-1 0-15,0 0 0,21 0 16,-21 43-16,22-22 0,-1 21 15,0 1-15,1-1 0,-1 21 16,-21-20-16,22 20 0,-22-20 16,0 20-16,0-21 0,0 1 0,-21-1 15,0 0-15,0-20 0,0-1 16,0 0-16,0 0 0,0 0 0,0-42 31,0-21-15,0 21-16,0-22 0,0 22 15,21-42-15,-21 20 0,0-20 0,22-1 16,-22 1-16,21-1 0,-21 1 16,21-1-16,0 1 0,0-1 15,0 1-15,-21 20 0,22 1 16,-1 0-16,-21 21 0,0-1 0,21 22 16,0 0-16,0 0 0,-21 22 15,21-22-15,1 21 0,-22 21 0,21-21 16,0 22-16,-21-22 0,0 21 15,21 0-15,0 1 0</inkml:trace>
  <inkml:trace contextRef="#ctx0" brushRef="#br0" timeOffset="43524.34">2032 6710 0,'0'0'0,"21"0"0,0 0 0,0 0 15,1 0-15,20-21 16,-21 0-16,-21-22 0,21 22 15,0 0-15,-21-21 0,0-1 16,0 1-16,0 0 0,0-1 0,-21 22 16,0-21-16,0-1 0,0 22 15,0 0-15,-1 0 0,1 0 0,0 21 16,-21 0-16,21 0 0,-1 21 16,1 0-16,0 21 0,0 1 0,0-1 15,0 0-15,-1 22 0,22-22 16,0 22-16,0-22 0,0 22 0,0-22 15,0-21-15,0 21 0,0-20 16,0 20-16,22-42 0,-1 21 16,0 0-16,0-21 0,0 0 0,0 0 15,1 0-15,20 0 0,-21-21 16,0 0-16,22 0 0,-22 0 0,21-1 16,-21-20-16,0 21 0,1-21 15,-1 20-15,0-20 0,-21 0 0,0-1 16,0 1-16,0 0 0,0-1 0,0 22 15,0 0-15,0 0 0,0 0 16,-21 21-16,0 0 16,21 21-16,-22 0 15,22 21-15,0-20 0,0 20 16,0 0-16,-21-21 0,21 22 16,0-1-16,0 0 0,0-20 0,0 20 15,21-21-15,-21 0 0,22 0 16,-1 1-16,0-22 0,0 0 0,0 21 15,22-21-15,-22 0 0,21 0 0,0 0 16,-20-21-16,20-1 0,0 22 16,1-21-16,-1 0 0,0-21 0,1 21 15,-22-22-15,0 22 0,0-21 16,0-1-16,-21 1 0,0 21 0,0-21 16,0 20-16,0 1 0,0 0 15,0 0-15,-21 21 0,0 0 16,0 0-16,21 21 15,0 0-15,0 0 16,0 1-16,21-1 0,0 0 0,0 0 16,-21 0-16,21 0 0,1 1 0,-1-1 15,0 0-15,-21 21 0,0-21 16,21 1-16,-21-1 0,21 0 0,-21 0 16,0 0-16,0 0 0,21-21 15,1 22-15,-22-1 0,21-21 0,0 0 16,0 0-16,0 0 0,0 0 15,22 0-15,-22 0 0,21 0 0,1 0 16,-22 0-16,21-21 0,0-1 16,1 22-16,-1-21 0,-21 0 0,22 0 15,-1 0-15,-21 0 0,21-1 16,-20 1-16,-1-21 0,0 0 0,-21 20 16,0-20-16,0 0 0,0-1 15,0 22-15,0-21 0,0 21 0,0 0 16,-21-1-16,0 22 0,-1 0 15,1 0-15,0 0 0,0 22 16,-43 20-16,22-21 0,21 21 16,-21 1-16,20-22 0,1 21 15,0 1-15,0-1 0,21 0 16,0-21-16,0 22 0,0-22 0,0 0 16,0 0-16,0 0 0,21-21 15,0 22-15,0-22 0,22 0 0,-22 0 16,0 0-16,21 0 0,-20-22 0,20 22 15,-21-21-15,21 0 0,-20 0 16,20 0-16,-21 0 0,0-1 0,0-20 16,-21 21-16,0-21 0,22 20 0,-22-20 15,0 21-15,0 0 0,0 0 16,0-1-16,0 1 0,-22 21 16,1 0-1,21 21-15,0 1 0,-21-1 0,21 0 16,-21 0-16,21 21 0,0-20 0,0-1 15,0 21-15,0-21 0,0 0 16,0 1-16,0-1 0,21 0 0,0 0 16,0 0-16,1-21 0,-1 0 0,0 0 15,0 0-15,0 0 0,22 0 16,-22 0-16,0 0 0,0-21 0,21 21 16,-20-21-16,-1 0 0,0 0 0,0-1 15,0 1-15,0-21 16,-21 21-16,0-22 0,22 22 0,-22-21 15,0 21-15,0-22 0,21 22 0,-21 0 0,0 0 16,0 0-16,0 42 31,0 0-31,-21 0 0,21 22 0,-22-22 16,22 21-16,0 0 0,0-20 16,0 20-16,0-21 0,0 21 0,0-20 15,0-1-15,0 0 0,22 0 16,-1 0-16,0-21 0,0 0 0,0 0 15,0 0-15,1 0 0,-1 0 0,21 0 16,-21-21-16,0 21 0,22-21 16,-22 0-16,0 0 0,0-22 15,43-20-15,-43 20 0,0 1 16,0-21-16,0 20 0,-21-20 16,22 20-16,-1-20 0,-21-1 0,0 1 15,21 21-15,-21-22 0,0 22 0,0-1 16,0 22-16,0-21 0,0 21 15,-21 21-15,0 0 16,-1 21-16,1 0 0,21 21 16,-21-20-16,0 20 0,0 21 15,21-20-15,0-1 0,0 22 0,0-22 16,0 21-16,0-20 0,0 20 0,0-20 16,0-1-16,0 0 15,21 1-15,0-1 0,0-21 0,0 0 16,22 0-16,-22 1 0,21-1 0,-21-21 15,22 0-15,-1 0 0,-21 0 16,22 0-16,-1-21 0,-21-1 0,21 1 16,-20 0-16,-1 0 0,21-21 15,-21-1-15,0 22 0,1-21 16,-22 21-16,0-1 0,21-20 0,-21 21 16,21 0-16,-21 42 31,-21-21-31,21 21 0,-21 0 15,21 0-15,0 22 0,0-22 16,0 0-16,0 21 0,0-20 16,0-1-16,0 0 0,0 0 0,0 0 15,21 0-15,0 1 0,0-22 16,0 0-16,0 0 0,1 0 16,-1 0-16,0 0 0,0 0 0,0-22 15,0 22-15,1-21 0,-1 0 0,0 0 16,0 21-16,0-21 0,0-22 15,1 22-15,-1 0 0,0 0 0,-21-21 16,21 20-16,-21 1 0,21 0 0,-21 0 16,0 42 15,0 0-31,-21 0 0,21 22 16,-21-22-16,21 0 0,-21 0 0,21 22 15,0-22-15,0 0 0,0 0 16,0 0-16,21-21 15,0 21-15,0-21 0,0 0 0,1 0 16,-1 0-16,0 0 0,21-21 16,-21 21-16,-21-21 0,22 21 0,-1-21 15,-21 0-15,0 0 0,0-1 16,0 1-16,0 0 0,0 0 0,0-21 16,-21 20-16,-1 1 15,1 0-15,21 0 0,-21 0 0,0 21 16,21-21-16,0-1 15,0 1-15,0 0 16,21 21-16,0 0 16,0-21-16,1 21 0,-1 0 0,21 0 15,-21-21-15,0 21 0,1 0 16,20 0-16,-21 0 0,0 0 0,0 0 16,1 0-16,-1 0 0,0 21 0,0-21 15,0 21-15,0 0 0,1-21 16,-22 21-16,0 1 0,21-1 0,-21 0 15,0 21-15,0-21 0,0 1 16,0-1-16,0 21 0,0-21 0,0 0 16,0 1-16,-21-1 0,21 0 15,0 0-15,0 0 0,-22 0 0,22 1 16,0-1-16,-21-21 31,21-21-15,0-1-16,0 1 0,0 0 15,0 0-15,0-21 0,21 20 16,1-20-16,-1-21 0,21 20 0,-21 1 16,0 0-16,22-1 0,-22 1 15,21 21-15,1-22 0,-1 43 16,-21 0-16,0 0 0,0 0 16,-21 22-16,22-1 0,-22 0 15,0 21-15,0-21 0,0 22 0,0-22 16,0 21-16,0-21 0,0 22 15,-22-22-15,1 0 0,21 0 0,0 0 16,0 1-16,-21-1 0,21 0 0,-21-21 16,21 21-16,0-42 31,0 0-31,0 0 16,0-1-16,0 1 0,0 0 0,0 0 15</inkml:trace>
  <inkml:trace contextRef="#ctx0" brushRef="#br0" timeOffset="43699.83">6096 5927 0,'-21'0'0,"42"0"0,-63-21 0,-1 21 16,22 0-16,0 0 0,0-22 0,0 22 16,-1 0-16,1 0 46,0 0-30,0 0-16,0 0 0</inkml:trace>
  <inkml:trace contextRef="#ctx0" brushRef="#br0" timeOffset="43896.97">4614 6138 0,'0'0'0,"-63"22"15,84-22 1,0 0-16,21 0 16,-20-22-16,20 22 15,0 0-15,-21-21 0,22 21 0,-1 0 16,-21-21-16,0 21 0,1-21 0,-22 0 16</inkml:trace>
  <inkml:trace contextRef="#ctx0" brushRef="#br0" timeOffset="44055.67">3937 6033 0,'0'0'0,"-21"0"0,0 0 16,-1 0-16,1 0 0,21-22 16,21 22 15,1 0-16,-22-21-15</inkml:trace>
  <inkml:trace contextRef="#ctx0" brushRef="#br0" timeOffset="44552.7">7980 6138 0,'0'-21'0,"0"42"0,0-63 16,0 21-1,0 42 1,0 0-16,0 0 0,0 1 16,-21-1-16,21 0 0,0 0 15,0 21-15,0-20 0,0-1 0,0 21 16,-22-21-16,22 0 0,0 1 16,0-1-16,0 0 0,0 0 15,0-42 16</inkml:trace>
  <inkml:trace contextRef="#ctx0" brushRef="#br0" timeOffset="44839.67">7959 5906 0,'0'0'0,"21"-22"15,0 1-15,0 21 0,-21-21 0,21 0 16,0 0-16,-21 0 0,0-1 16,0 1-16,0 0 0,0 0 15,-21 21-15,0 0 0,0-21 16,-21 21-16,20 0 0,-20 0 0,21 0 16,-21 21-16,20-21 0,-20 21 0,21 0 15,21 0-15,0 1 16,0-1-16,0 0 0,21 0 15,0 0-15,0-21 0,1 0 0,20 21 16,-21-21-16,21 0 0,1 0 16,-22 0-16</inkml:trace>
  <inkml:trace contextRef="#ctx0" brushRef="#br0" timeOffset="45272.4">8382 5884 0,'0'22'16,"0"-1"-1,0 0-15,0 0 16,0 0-16,0 0 0,-21 1 0,21 20 16,-21-21-16,21 0 0,0 0 0,0 22 15,0-22-15,0 0 0,0 0 0,0 0 16,0 1-16,0-1 0,0 0 16,0 0-16,-22 0 0,22 0 15,-21-21-15,21-21 31,0 0-31,0 0 0,0 0 0,0 0 16,0-1-16,0 1 0,21-21 0,1 0 16,-1 20-16,0-20 0,0 0 15,0-1-15,0 1 0,1 0 0,20 21 16,-21-1-16,21 1 0,-20 21 0,20 0 16,-21 0-16,0 21 0,0 1 15,1-1-15,-1 0 0,0 21 0,0-21 16,-21 22-16,21-1 0,-21 0 15,0 1-15,0-1 0,0-21 0,0 22 16,0-22-16,-21 21 0,21-21 16,0 0-16,-21 1 0,21-1 0,0 0 15,21-21 1,0 0-16,22 0 16,-22 0-16,0-21 0,21 0 0,1-1 15</inkml:trace>
  <inkml:trace contextRef="#ctx0" brushRef="#br0" timeOffset="45561.86">10245 5376 0,'21'0'0,"-42"0"0,42-21 15,-21 42 1,0 1-16,-21-1 0,-1 21 15,1 0-15,0 1 0,21 20 0,-21 1 16,0-1-16,0 1 0,21-1 16,0-20-16,-22 20 0,22 1 0,-21-22 15,21 0-15,-21 1 0,21-1 0,0 0 16,0 1-16,0-22 0,0 21 16,0-21-16,0 0 0,0 1 15,21-22 1,0 0-16,1-22 0,-1 1 15,0 0-15,0 0 0</inkml:trace>
  <inkml:trace contextRef="#ctx0" brushRef="#br0" timeOffset="46195.69">10520 5567 0,'0'-21'16,"0"42"-16,0-85 0,0 43 15,0 42 1,0 1-16,0 20 0,-21 0 15,21 1-15,-22 20 0,22 1 16,-21-22-16,21 21 0,0 1 0,-21-22 16,21 22-16,-21-22 0,21 0 0,0 1 15,0-1-15,0-21 0,0 22 0,-21-22 16,21 0-16,0 0 0,0-42 31,0 0-15,0 0-16,0-1 0,21 1 0,0 0 15,-21-21-15,21 21 0,0-22 16,1 22-16,-1 0 0,-21 0 0,21 0 16,0 21-16,-21 21 31,21 0-31,-21 0 16,0 0-16,0 0 0,21 1 0,-21-1 15,0 0-15,0 0 0,22-21 0,-1 21 16,0 0-16,0 1 0,0-22 15,0 0-15,1 21 0,-1-21 0,21 0 16,-21 0-16,43 0 0,-22 0 16,0 0-16,-20-21 0,20 21 0,0-22 15,-21 1-15,1 0 0,20 0 16,-21 0-16,0 0 0,-21-1 16,0-20-16,21 21 0,-21-21 0,0 20 15,0 1-15,0 0 0,0 0 0,0 0 16,-21 21-16,0 0 0,0 0 15,0 21-15,0-21 0,21 21 0,-22 0 16,22 22-16,0-22 0,0 0 0,0 0 16,0 0-16,0 0 0,0 1 15,0-1-15,22 0 0,-1 0 0,0 0 16,0-21-16,0 0 0,22 0 0,-22 0 16,21 0-16,-21 0 0,22 0 0,-22 0 15,21 0-15,-21-21 0,0 21 16,22-21-16,-43 0 0,21 21 0,-21-21 15,21-1-15,-21 1 0,0 0 0,0-21 16</inkml:trace>
  <inkml:trace contextRef="#ctx0" brushRef="#br0" timeOffset="46383.84">10054 5884 0,'-63'0'15,"126"0"-15,-84 0 0,42 0 16,21 0-16,1 0 0,20-21 16,-20 0-16,20 21 0,1-21 0,-1 21 15,-21-21-15,22 0 0,-1 21 16,-20-22-16,-1 22 0,-21 0 0,0-21 16,1 21-16</inkml:trace>
  <inkml:trace contextRef="#ctx0" brushRef="#br0" timeOffset="47323.64">12742 5821 0,'-21'0'16,"42"0"-16,-42 21 0,21 0 16,0 0-1,21-21 16,0-21-15,1 0-16,-22 0 16,0 0-16,0-22 0,0 22 0,0 0 15,0-21-15,0-1 0,-22 22 0,1-21 16,0 21-16,0 0 0,0-1 16,0 22-16,-1 0 0,1 0 15,0 22-15,0-1 0,0 0 0,0 0 16,-1 21-16,1 1 0,0-1 15,21 22-15,-21-22 0,0 0 0,0 1 16,21 20-16,0-21 0,-22-20 0,22 20 16,0 0-16,0-21 0,0 1 0,0-1 15,22 0-15,-1 0 0,0-21 16,0 0-16,0 0 16,22 0-16,-22 0 0,0 0 0,0-21 15,0 21-15,22-21 0,-22 0 0,0-1 16,0 1-16,0-21 0,0 21 15,1-22-15,-1 22 0,0-21 0,0 0 16,-21-1-16,0 1 0,0-22 0,21 22 16,-21 21-16,21-21 0,-21 20 0,0 1 15,0 0-15,0 42 16,0 0 0,0 1-16,0 20 0,0-21 15,0 21-15,-21 1 0,21-1 0,-21-21 16,21 22-16,0-1 0,-21-21 0,21 0 15,0 22-15,0-22 0,0 0 16,0 0-16,21-21 0,0 21 0,0 0 16,1-21-16,-1 0 0,21 0 0,-21 0 15,22 0-15,-1 0 0,0-21 0,-21 0 16,22 0-16,-1 0 0,0 0 16,1-1-16,-1 1 0,-21-21 0,22 0 15,-22 20-15,0-20 0,-21 0 0,0-1 16,0 22-16,0 0 0,0 0 15,0 0-15,-21 21 0,0 0 16,-1 0-16,1 0 0,21 21 0,-21-21 16,21 21-16,-21 0 0,21 0 0,0 1 15,0 20-15,0-21 0,0 0 16,0 0-16,0 1 0,0-1 0,21 0 16,-21 0-16,0 0 0,0 0 0,0 1 15,0-1-15,0 0 0,0 0 16,21-21-1,0 0-15,1 0 0,-1 0 0,0 0 16</inkml:trace>
  <inkml:trace contextRef="#ctx0" brushRef="#br0" timeOffset="49123.75">14055 5757 0,'0'-21'0,"0"42"0,0-63 0,0 21 0,0 0 16,0 0-16,-22-1 0,1 22 15,0 0-15,-21 0 0,21 0 16,-22 0-16,22 22 0,-64 20 16,64-21-16,-21 21 0,21-20 15,0 20-15,-22-21 0,22 21 0,21-20 16,-21-1-16,21 21 0,0-21 0,0 0 16,0 1-16,0-1 15,21-21-15,0 0 0,0 0 0,1 0 16,-1 0-16,21 0 0,-21 0 0,22 0 15,-1 0-15,-21-21 0,21 21 16,-20-22-16,-1 1 0,21 0 0,-21 21 16,-21-21-16,21 0 0,-21 0 0,22-1 15,-22 1-15,0 0 0,0 0 0,0 0 16,0 0 0,0 42-1,-22 0-15,22 0 0,-21 0 16,21 0-16,0 22 0,0-22 0,0 21 15,0 1-15,0-1 16,0 0-16,0 1 0,0-1 0,0 0 16,0 22-16,0-1 0,0 1 0,0-1 15,0 1-15,0-1 0,0 1 0,0-1 16,0 1-16,0-1 0,0 1 0,0-1 16,0 1-16,0-1 0,0 1 0,0-22 15,-21 22-15,0-22 0,0 0 16,0 1-16,-22-22 0,22 21 15,0-21-15,-21 0 0,20-21 0,1 0 0,0 0 16,-21 0-16,21 0 0,-1-21 0,1 0 16,0 0-16,0 0 0,0-22 15,0 1-15,21 0 0,0-22 0,0 22 16,0-22-16,0 1 0,0-22 0,21 22 16,21-22-16,-21 0 0,0-20 15,22 20-15,-1-21 0,0 21 0,1 1 16,-1-1-16,22 0 0,-22 22 0,0-1 15,1 1-15,-1-1 0,0 1 16,1 21-16,-22-1 0,0 1 0,0 0 16,-21 20-16,0 1 0,0 0 15,0 0-15,0 0 0,-21 21 16,0 0 0,21 21-16,0 0 15,0 0-15,0 0 0,0 1 16,21 20-16,-21-21 0,21 0 0,0 0 15,-21 22-15,21-22 0,-21 0 16,0 0-16,0 0 0,0 1 0,0-1 16,0 0-16,0 0 0,0 0 15,22-21-15,-1 0 16,0 0-16,0 0 16,0 0-16,0-21 0,1 0 0,-1 21 15,-21-21-15,21 0 0,0-1 16,0 1-16,-21 0 0,21-21 0,-21 21 15,22-1-15,-22-20 0,0 21 16,0 0-16,0 0 0,0-1 0,0 1 16,0 42 15,0 1-31,0-1 0,-22 0 0,22 0 16,0 21-16,0-20 0,0-1 0,0 0 15,0 0-15,0 0 0,0 0 0,0 1 16,0-1-16,0 0 0,0 0 15,22-21-15,-1 0 16,0 0-16,0 0 0,0 0 16,0 0-16,1 0 0,-1-21 0,0 0 15,0 0-15,0-1 16,0 1-16,-21 0 0,22-21 16,-22 21-16,0-1 0,0 1 0,0 0 15,21 0-15,-21 0 0,0 42 31,0 0-15,0 0-16,0 0 0,0 1 0,0-1 16,-21 0-16,21 0 0,0 0 15,0 0-15,0 1 0,0-1 0,0 0 16,21 0-16,0-21 16,0 21-16,0-21 0,0 0 0,1 0 15,-1 0-15,0 0 0,0 0 16,0-21-16,0 0 15,1 0-15,-1 21 0,-21-21 0,21-1 16,-21 1-16,0 0 0,0 0 0,0-21 16,0 20-16,0 1 0,21 0 15,-21 42 17,0 0-32,-21-21 0,21 22 0,0-1 15,0 0-15,-21 0 0,21 0 0,-21 0 16,21 1-16,-22-1 15,22 0-15,0 0 16,0-42 31,0 0-47,0 0 0,0-1 16,22 1-16,-1 0 0,0-21 0,-21 21 15,21-1-15,0-20 0,0 21 0,1 0 16,-1 0-16,0 21 15,-21-22-15,21 22 0,0 0 16,-21 22-16,0-1 0,0 0 16,0 0-16,0 0 0,0 0 15,0 22-15,0-22 0,0 0 16,0 0-16,0 0 0,0 1 16,0-44 30,0 1-46,0 0 16,0 0-16,0 0 0,21 0 0,1-1 16,-1 1-16,0-21 0,0 21 15,-21 0-15,21-1 0,0 1 0,1 21 16,-1 0 0,-21 21-16,0 1 15,0-1-15,0 0 0,0 0 16,0 21-16,0-20 0,-21-1 0,21 0 15,-22 0-15,22 0 0,0 0 0,0 1 16,0-1-16,-21-21 0,42 0 31,1 0-15,-1-21-16,0 21 0</inkml:trace>
  <inkml:trace contextRef="#ctx0" brushRef="#br0" timeOffset="49440.45">15579 5757 0,'0'-21'31,"21"21"-31,0 0 0,-21-21 16,21 21-16,0-21 0,-21 0 16,21 21-16,-21-21 0,0-1 15,0 1-15,-21 21 31,0 0-31,0 21 0,0 1 0,21-1 16,-21 0-16,-1 0 0,22 0 0,-21 0 16,21 1-16,0-1 0,0 0 0,0 0 15,0 0 1,0 0-16,21-21 16,1 0-1,-1 0-15,0 0 0,0 0 16,0-21-16,-21 0 0,21 21 15,1-21-15,-1 21 0,-21-21 0</inkml:trace>
  <inkml:trace contextRef="#ctx0" brushRef="#br0" timeOffset="50072.84">15811 5630 0,'0'-21'16,"0"42"0,0 1-1,0-1 1,-21 0-16,21 0 0,-21 0 0,21 0 15,-21-21-15,21 22 0,0-1 0,0 0 16,0 0-16,-21 0 0,21 0 16,21-42 31,-21 0-47,21 0 15,-21 0-15,21 21 16,-21-21-16,0-1 0,21 1 0,1 21 15,-22-21-15,0 42 32,0 0-17,0 1-15,0-1 0,0 0 16,0 0-16,0 0 0,0 0 16,0 1-16,21-22 31,0 0-31,0 0 0,0 0 15,0-22-15,1 1 16,-22 0-16,21 0 0,0 0 16,0 0-16,-21-22 0,0 22 15,0-21-15,21 21 0,-21-22 16,21 1-16,-21 0 0,22-1 0,-22 1 16,0 21-16,0-22 0,0 22 0,0 0 15,0 0-15,-22 42 31,22 0-31,-21 0 0,0 22 16,21-22-16,-21 21 0,21-21 0,0 22 16,-21-22-16,21 21 0,0 1 15,0-22-15,0 21 0,0-21 0,0 0 16,0 1-16,0-1 0,0 0 0,0 0 16,0 0-16,0 0 0,21-21 15,0 0-15,0 0 16,0 0-16,1-21 15,-22 0 1,0 0-16</inkml:trace>
  <inkml:trace contextRef="#ctx0" brushRef="#br0" timeOffset="50252.75">15917 5567 0,'0'0'15,"-21"0"1,21-21-16,0 0 15,21 21-15,0 0 0,1 0 0,-1 0 0,0 0 16,21-22-16,-21 22 16,1-21-16,20 21 0,-21 0 0,0 0 15,0 0-15,1-21 0</inkml:trace>
  <inkml:trace contextRef="#ctx0" brushRef="#br0" timeOffset="52088.86">3090 7451 0,'0'-21'47,"0"-1"-47,21 1 16,-21 0-16,0 0 15,0 0-15,0 0 16,0 42 0,0 0-1,0 0-15,0 21 0,-21 1 0,0-1 16,0 22-16,21-22 0,-21 21 16,0 1-16,-1-1 0,1-20 0,0 20 15,0 1-15,0-1 0,0-20 0,-1 20 16,1-21-16,0 1 0,0-22 15,0 21-15,0-21 0,-1 1 0,22-1 16,-21-21 0,0 0-16,21-21 0,0-1 15,-21 1-15,21 0 0,0-21 16,0 21-16,0-22 0,0-20 0,0 20 16,0 1-16,0-21 0,0 20 0,0 1 15,0 0-15,0-1 16,0 22-16,0 0 0,0 0 0,0 0 15,21 21 1,0 21-16,-21 0 0,21 0 16,1 21-16,-1-20 0,0 20 0,-21 0 15,21 1-15,0-22 0,0 21 16,1 0-16,-1 1 0,0-22 0,0 21 16,0-21-16,0 1 0,1-1 15,-1-21-15,21 21 0,-21-21 0,0 0 16,22 0-16,-22 0 0,21-21 0,-21 21 15,22-21-15,-22-1 16,21 1-16,-21-21 0,1 21 0,-1-22 16,0 22-16,0-21 0,-21 0 0,0 20 15,0-20-15,0 0 0,0 21 16,0-1-16,0 1 0,0 0 0,0 0 16,0 0-16,-21 21 0,0 0 15,21 21-15,0 0 16,0 0-16,0 0 0,0 1 0,0 20 15,0 0-15,0-21 0,0 22 16,0-1-16,0 0 0,0-20 0,0 20 16,0-21-16,0 21 0,0-20 15,21-1-15,0 0 0,0-21 16,0 21-16,1-21 0,-1 0 0,0 0 16,21 0-16,-21 0 0,22-21 0,-1 0 15,-21 0-15,22-1 0,-1 1 16,0-21-16,1 21 0,-1-22 0,-21 1 15,21 0-15,-20 21 0,-1-22 0,0 1 16,0 0-16,-21 20 16,0 1-16,0 0 0,0 0 0,-21 21 15,0 0 1,0 21-16,-1 0 0,22 0 16,0 1-16,0-1 0,0 0 15,0 21-15,0-21 0,0 22 0,0-22 16,0 0-16,22 21 0,-22-20 15,21-1-15,-21 0 0,0 0 0,21 0 16,-21 0-16,21 1 0,-42-22 47,0-22-47,0 22 0,-1-21 0,1 0 16,0 21-16,0-21 0,0 0 15,0 21-15,21-21 0,-22 21 16,1 0-16,21 21 31,0 0-31,0 0 0,0 0 16,21 0-16,1-21 0,-1 22 0,0-1 15,0-21-15,0 0 0,0 21 16,1-21-16,20 0 0,-21 0 0,0 0 16,22 0-16,-1 0 0,0-21 0,-21 0 15,22 21-15,-1-22 0,0 1 16,1 0-16,-22-21 0,21 21 0,-21-22 15,22 22-15,-22-21 0,0-1 16,0 1-16,0 0 0,-21-1 16,22 1-16,-22-21 0,21 20 0,-21-20 15,0 20-15,0-20 0,0 21 0,0-1 16,0 22-16,0-21 0,0 21 16,0 42-1,-21 0 1,-1 0-16,22 21 0,-21 1 0,21-1 15,-21 0-15,21 1 0,-21 20 0,21-20 16,0-1-16,0 0 0,0 1 16,0 20-16,0-21 0,0 1 0,0-1 15,0 0-15,0-20 0,0 20 0,21-21 16,0 0-16,-21 0 0,21 1 16,1-1-16,-1-21 0,0 0 15,21 0-15,-21 0 0,1 0 0,-1 0 16,21-21-16,-21-1 0,0 1 0,1 0 15,-1-21-15,21-85 16,-42 106-16,0-22 16,0 22-16</inkml:trace>
  <inkml:trace contextRef="#ctx0" brushRef="#br0" timeOffset="52280">4657 7662 0,'0'0'15,"-22"0"1,44 0-1,-1 0-15,0 0 0,21 0 16,1 0-16,-1 0 0,0 0 0,1-21 16,-1 21-16,0-21 0,1 21 15,-1 0-15,0-21 0,-21 21 0,22 0 16,-22-21-16,0 21 0,-21-21 16,-21-1-1,0 22-15</inkml:trace>
  <inkml:trace contextRef="#ctx0" brushRef="#br0" timeOffset="52650.01">3831 7345 0,'0'0'16,"-21"21"-16,21 0 0,-21 0 0,21 1 16,-21-1-16,21 0 0,0 0 0,0 0 15,0 0-15,21-21 16,0 0-16,0 0 0,0 0 0,0-21 16,1 21-16,-1-21 15,0 0-15,0 0 0,-21 0 0,0-1 16,0 1-16,0 0 0,0 0 15,0 0-15,-21 21 0,21-21 16,-21 21-16,0 0 0,-1 0 16,1 0-1,21 21-15,0 0 0,0 0 16,0 0-16,0 0 0,21-21 16,-21 22-16,22-22 15</inkml:trace>
  <inkml:trace contextRef="#ctx0" brushRef="#br0" timeOffset="65573.8">16849 3048 0,'0'0'0,"-22"0"0,1 21 15,0-21-15,0 0 0,0 0 16,21 21 0,21-21-1,0 0-15,0 0 16,0 0-16,22 0 0,-22 0 15,21 0-15,1 0 0,-1 0 0,21 0 16,-20 0-16,-1 0 0,22 0 0,-22 0 16,0 0-16,1 0 0,-1 0 15,0 0-15,-21 0 0,1 0 0,-1 0 16,0 0-16,0 0 0,0 0 0,0 0 16,-21-21-1,22 21 1,-22-21-16,0 0 15,0 0-15,0 0 16</inkml:trace>
  <inkml:trace contextRef="#ctx0" brushRef="#br0" timeOffset="66008.47">17611 2688 0,'0'-21'0,"0"42"0,-22-42 47,22 42-31,0 0-16,0 1 15,22-1-15,-1-21 16,0 21-16,0-21 0,0 0 0,0 21 16,1-21-16,-1 0 0,21 21 0,-21-21 15,0 0-15,1 0 0,-1 21 16,21-21-16,-21 0 0,-21 22 15,21-22-15,-21 21 0,0 0 16,0 0-16,-21 0 16,0 0-16,0 1 0,-21-1 15,20 0-15,-20 0 0,0 0 16,-1 22-16,1-22 0,0 21 0,-1-21 16,1 0-16,21 22 0,-21-22 15,-1 0-15,22 0 0,-21 0 0,21 1 16,-1-1-16,1 0 0,0 0 15,0-21-15,21 21 16,-21-21-16,21 21 16,0-42 15,0 0-31</inkml:trace>
  <inkml:trace contextRef="#ctx0" brushRef="#br0" timeOffset="70060.22">19304 3069 0,'-21'0'46,"0"0"48,21-21-78,0 0-1,0 0 1,0 0 15,0-1-15,0 1 31,0 0 47,0 0-48,0 42 17,-22 0-47,1 0-16,21 1 0,-21 20 0,21-21 15,-21 21-15,0 1 0,21-1 16,-21-21-16,-1 22 0,22-1 0,-21 0 15,0 1-15,21-22 0,0 21 16,-21-21-16,21 0 0,-21 1 16,21-1-16,-21 0 0,21 0 0,0 0 15,0-42 32,0 0-47,0 0 0,0 0 16,0-1-16,0-20 0,0 21 15,21-21-15,0-1 0,0 1 0,-21 0 16,21-1-16,0 22 0,1-21 16,-1-1-16,0 22 0,0 0 15,0 0-15,-21 0 0,21 21 0,1 0 16,-1 0 0,0 21-16,0-21 0,-21 21 15,0 21-15,21-20 0,-21 20 0,21-21 16,-21 21-16,0 1 0,0-1 15,0 64 1,0-85-16,0 0 0,0 22 0,0-22 0,0 0 16,0 0-16,0 0 15,22-21 1,-1 0-16,0 0 16,-21-21-1,0 0-15,21 21 0,0-21 0,0 0 16,-21-1-16,22 1 0,-1 0 0,0 0 15,0 0-15,0-22 0,0 1 16,1 21-16,-1-21 0,0-1 0,0 22 16,0-21-16,0 21 0,1-1 0,-1 1 15,0 0-15,-21 0 0,0 0 16,21 21-16,0 0 0,-21 21 31,0 0-31,0 0 0,0 22 16,0-22-16,0 21 0,0-21 15,0 22-15,0-1 0,0-21 0,-21 21 16,21-20-16,0 20 0,0-21 16,0 0-16,0 22 0,0-22 0,21 0 15,0-21-15,1 21 0,-1 0 0,0-21 16,0 0-16,21 0 0,-20 0 0,20 0 16,0 0-16,-21 0 0,22 0 15,-1-21-15,0 21 0,-20-21 0,20 21 16,0-21-16,-21 0 0,22-1 0,-22-20 15,0 21-15,0 0 0,-21-22 16,0 22-16,0-21 0,0 21 16,0 0-16,0-22 0,0 22 0,0 0 15,-21 21 1,0 0-16,0 0 16,0 21-16,-1 0 0,1 0 0,21 1 15,-21 20-15,0-21 0,0 21 16,21-20-16,-21-1 0,21 21 0,0-21 15,0 0-15,0 1 0,0-1 0,0 0 16,21 0-16,0 0 0,0-21 16,0 0-16,0 21 0,22-21 0,-22 0 15,21 0-15,1 0 0,-1 0 16,-21 0-16,21-21 0,1 0 0,-1 21 16,0-21-16,1 0 0,-22-22 15,21 22-15,1-21 0,-22 0 0,21-1 16,-21 1-16,0-22 0,22 22 0,-22 0 15,0-1-15,-21 1 0,21-21 16,0 20-16,-21 22 0,0-21 0,0 21 16,0-1-16,0 1 0,-21 42 31,0 1-31,21-1 0,-21 21 0,0-21 16,0 22-16,-1-1 0,1 21 15,21-20-15,-21-1 0,21 22 0,0-22 16,0 0-16,0 1 0,0-1 0,21 0 15,0-21-15,1 22 0,-1-22 16,0 0-16,21-21 0,-21 21 16,22-21-16,-1 0 0,-21 0 15,22 0-15,-1 0 0,0 0 0,1-21 0,-1 0 16,0 0-16,-21 0 16,43-64-16,-22 43 0,-21-1 0,1 1 15,-1-22-15,21 22 0,-21-21 0,-21 20 16,21 1-16,1-22 15,-22 22-15,21 21 0,-21-21 0,0 20 0,0 1 16,-21 42 0,-1 1-1,1-1-15,0 21 0,21-21 16,-21 22-16,0-1 0,21 0 0,0 1 16,0-1-16,-21 0 0,21 22 15,-22-22-15,22 0 0,0 1 0,0-22 16,-21 21-16,21-21 0,0 1 0,0-1 15,0 0-15,0 0 0,21-21 32,1 0-32,-1-21 15,-21 0-15,21 0 0,0-1 16,0-20-16,0 21 0,1-21 16,-1 20-16,0-20 0,0 21 0,0 0 15,0 0-15,1-1 0,-1 1 16,0 21-1,-21 21-15,0 1 0,0-1 16,0 0-16,0 0 0,0 21 16,0-20-16,0-1 0,0 0 0,0 0 15,21 0-15,-21 0 0,21 1 0,-21-1 16,21 0-16,1-21 0,-1 0 16,-21 21-16,21-21 0,0 0 0,0 0 15,22 0-15,-22 0 0,0-21 0,0 21 16,21-21-16,-20 0 0,-1-1 15,0 1-15,21 0 0,-21 0 0,1-21 16,-1 20-16,0 1 0,0-21 16,0 21-16,-21 0 0,0-1 15,21 1-15,-21 0 0,0 42 32,0 0-32,-21 1 0,0-1 15,0 0-15,21 0 0,0 21 16,-21-20-16,21-1 0,-21 0 0,21 21 15,0-21-15,0 1 0,0-1 0,0 0 16,21 0-16,0-21 16,0 21-16,0-21 15,0 0-15,22 0 0,-22 0 0,21 0 16,-21 0-16,22 0 0,-22-21 16,0 0-16,21 0 0,-20 0 0,-1-1 15,0 1-15,0-21 0,-21 21 0,0-22 16,0 1-16,0 0 0,0-1 15,0 22-15,0-21 0,0 21 0,-21 0 16,0-1-16,0 22 0,-1 0 0,1 0 16,-21 0-16,21 0 0,-22 0 15,22 0-15,-21 0 0,21 22 0,0-1 16,-22 0-16,22 0 0,0 0 0,21 0 16,0 1-16,-21-1 0,21 0 15,0 0-15,0 0 16,21-21-16,0 21 0,0-21 15,22 0-15,-1 0 0</inkml:trace>
  <inkml:trace contextRef="#ctx0" brushRef="#br0" timeOffset="70676.07">23389 3217 0,'0'-21'0,"0"42"0,0-63 0,0 21 15,0 0-15,-21 0 16,21-1-16,-21 22 0,0 0 16,-1 0-16,1 0 15,0 0-15,0 0 0,0 22 16,0-1-16,-1 0 0,1 0 16,0 0-16,0 22 0,0-22 0,21 21 15,0-21-15,0 0 0,0 22 16,0-22-16,0 0 0,0 0 0,0 0 15,0 1-15,0-1 0,21-21 16,0 21-16,0-21 16,0 0-16,1 0 0,-1 0 15,0-21-15,21 0 0,-21-1 0,1 1 16,-1 0-16,0 0 0,0-21 16,0 20-16,0-20 0,1 0 0,20-22 15,-21 22-15,0 0 0,0-1 0,1 1 16,-1-22-16,0 22 0,0 0 15,0-1-15,-21 1 0,0 21 0,21 0 16,-21 0-16,0-1 0,0 1 16,0 42-1,-21 1-15,21-1 0,-21 21 16,0-21-16,0 22 0,21-1 16,-21 0-16,21 1 0,-22-1 15,22 0-15,-21 22 0,21-22 0,0 0 16,0 1-16,0-1 0,0 0 15,0-20-15,0 20 0,0-21 0,0 0 16,0 0-16,21 1 0,1-22 0,20 21 16,-21-21-16,0 0 0,0 0 15,1 0-15,-1 0 0,21 0 16,-21-21-16,0-1 0,1 22 0,-1-21 16,21 0-16,-42 0 0,21 0 0,0 0 15,1-1-15,-22 1 16,0 0-16,0 0 0,0 0 0</inkml:trace>
  <inkml:trace contextRef="#ctx0" brushRef="#br0" timeOffset="70956">21209 3069 0,'-21'0'15,"42"0"-15,-42-21 16,42 21-16,0 0 0,21-21 0,1 21 16,-1 0-16,22-21 0,-22 21 15,21 0-15,1-21 0,21 21 0,-22-22 16,1 22-16,-22 0 0,21 0 0,-20 0 15,-22 0-15,0-21 0,0 21 16</inkml:trace>
  <inkml:trace contextRef="#ctx0" brushRef="#br0" timeOffset="72804.38">17441 4466 0,'0'-21'0,"0"42"0,0-63 0,0 21 15,0 0-15,0-1 0,0 1 16,0 0-16,-21 21 15,0 21-15,0 0 16,21 1-16,-21 20 0,-1 0 16,1 1-16,0-1 0,-21 0 15,21 1-15,-1-1 0,-41 64 0,42-64 16,0 0-16,21-20 16,0 20-16,-22-21 0,22 0 0,0 0 15,22-21 1,-1 0-16,0 0 0,0-21 15,0 0-15,0 0 0,1-21 16,-1 20-16,0-20 0,0 21 0,0-21 16,0-1-16,1 22 0,-22-21 0,42-1 15,-21 22-15,0 0 16,0 21-16,-21 21 16,22-21-16,-22 21 0,0 1 0,0 20 15,21-21-15,-21 21 0,21-20 16,-21 20-16,0-21 0,21 21 0,0-20 15,0 20-15,1-21 0,-1 0 16,0 0-16,0-21 0,0 22 0,0-22 16,1 0-16,-1 0 0,21 0 15,-21 0-15,0-22 0,1 22 0,20-21 16,-21 0-16,0 0 0,0 0 0,1-22 16,-1 22-16,0-21 0,0 21 15,-21-22-15,0 1 0,21 21 0,-21-21 16,21 20-16,-21 1 0,0 0 0,0 42 47,0 0-47,0 1 0,-21-1 15,21 0-15,0 21 0,0-21 0,0 1 16,0-1-16,0 0 0,0 0 16,0 0-16,0 0 0,0 1 0,21-1 15,1-21-15,-1 21 0,0-21 16,0 0-16,0 0 15,0-21-15,1 21 0,-1-21 0,0-1 16,21 1-16,-21 0 0,1 0 0,-1 0 16,0-22-16,-21 22 0,21-21 0,0 21 15,-21 0-15,0-22 0,0 22 16,21 0-16,-21 0 0,0 42 31,0 0-15,0 0-16,0 0 0,0 1 0,0 20 15,0-21-15,0 21 0,0 1 0,0-22 16,0 21-16,0-21 0,0 1 0,22 20 16,-22-21-16,21 0 0,0-21 15,0 21-15,0 1 0,22-22 0,-22 0 16,21 0-16,-21 0 0,22 0 0,-22-22 16,21 1-16,-21 0 0,22 0 15,-1 0-15,21-43 16,-41 22-16,-1 0 0,0-1 0,21-20 0,-21 20 15,1-20-15,-1-1 0,0 1 16,-21-1-16,21 1 0,0-1 16,-21 1-16,21 21 0,-21-1 0,0 1 15,0 21-15,-21 42 16,0 21 0,0 1-16,0-1 0,0 21 0,-1-20 15,1 20-15,0 1 0,0-22 0,21 22 16,0-1-16,0-21 0,0 1 15,0 20-15,0-20 0,0-22 0,21 21 16,-21 0-16,21-20 0,22-1 0,-22 0 16,0-21-16,21 0 15,-21 0-15,22 0 0,-1 0 0,0 0 16,-20-21-16,20 0 0,0-1 0,1-20 16,-1 21-16,0-21 0,-21-1 0,22 1 15,-22 0-15,42-64 16,-41 42-16,-1 1 0,-21-1 15,21 1-15,0-64 0,-21 84 0,0 1 16,0 0-16,0 21 0,0-1 16,0 1-16,0 42 15,-21 22-15,0-1 0,0 0 0,21 1 16,-22 20-16,-41 170 16,42-191-1,21 22-15,-21-22 0,21 1 0,-22-1 16,22 0-16,-21 1 0,21-22 0,0 0 15,0 0-15,0 0 0,0 0 16,0-42 0,0 0-1,21 0-15,-21 0 0,22 0 16,-1-22-16,0 22 0,0-21 0,0-1 16,22 1-16,-22 21 0,21-21 15,-21-1-15,22 22 0,-22 0 0,21 21 16,-21 0-16,0 0 0,1 0 15,-1 0-15,0 21 0,-21 0 0,0 0 16,21 22-16,-21-22 0,0 0 16,0 21-16,0-20 0,0 20 0,0-21 15,0 0-15,0 22 0,0-22 0,0 0 16,0 0-16,-21 0 0,21 0 0,0 1 16,-21-22 15,0-22-31,21 1 0,-22 0 15</inkml:trace>
  <inkml:trace contextRef="#ctx0" brushRef="#br0" timeOffset="72999.02">19198 4403 0,'0'0'0,"-21"0"0,21-21 16,42 21-1,-21 0-15,1-22 0,20 22 0,0 0 16,1 0-16,20-21 0,-21 21 16,1 0-16,-1 0 0,0 0 0,-20-21 15,-1 0-15,0 21 0,-21-21 0,0 0 16</inkml:trace>
  <inkml:trace contextRef="#ctx0" brushRef="#br0" timeOffset="73182.17">18690 4276 0,'0'0'0,"-21"0"0,0 0 0,21 21 0,-21-21 16,21 21 0,21-21-1,0 0-15,0 0 0,0 0 16,0 0-16,22 0 0,-1 0 15</inkml:trace>
  <inkml:trace contextRef="#ctx0" brushRef="#br0" timeOffset="75076.58">21336 4763 0,'0'0'15,"0"21"-15,0-42 32,21-1-17,0 1-15,0 0 0,1 0 16,20 0-16,-21 0 0,21-22 0,-20 22 16,20-21-16,0-1 0,-21-20 15,22 21-15,-1-22 0,-21 22 0,43-85 16,-64 84-16,0-20 0,0 42 15,0-22-15,0 22 0,0 0 16,-21 21-16,-1 0 0,-20 21 16,21 0-16,-21 1 0,20 20 15,1 0-15,0 1 0,21-1 0,0 64 16,0-64-16,0 0 0,21 1 16,0 20-16,1-20 0,-1-1 0,21 0 15,-21 1-15,0-22 0,1 21 16,-1-21-16,0 22 0,-21-22 15,0 0-15,0 0 0,-21 0 16,0-21-16,-1 0 0,-20 0 16,21 0-16,-21 0 0,-1 0 0,1 0 15,0-21-15,20 0 0,-20 0 0,21 0 16,-21-1-16,20 1 0,1 0 0,0 0 16,21 0-16,0 0 15,21 42 1,-21 0-16,21-21 15,1 21-15,-1 0 0,0 0 0,0 1 16,0-22-16,22 21 0,-22 0 16,21 0-16,0-21 0,1 0 0,-1 21 15,0-21-15,22 0 0,-22 0 16,22 0-16,-22-21 0,22 21 16,-22-21-16,0 0 0,22 0 0,-22 21 15,0-43-15,1 22 0,-22 0 0,0 0 16,0-22-16,0 22 0,-21-21 0,0 0 15,0-1-15,0 1 0,0 0 16,0 20-16,-21 1 0,21-21 0,-21 42 16,0 0-16,0 0 0,-22 0 0,22 21 15,-21 0-15,21 0 0,-22 1 16,22 20-16,-21-21 0,21 21 0,0 1 16,-1-1-16,1-21 0,0 64 15,0-64-15,21 0 0,0 22 16,0-22-16,0 0 15,21 0-15,0-21 0,0 0 0,1 0 16,-1 0-16,21 0 0,-21-21 0,22 0 16,-22 0-16,0 21 0,21-22 15,-21 1-15,1 0 0,-1-21 0,0 21 16,0-1-16,0-20 0,-21 21 0,0-21 16,21 20-16,-21 1 0,0 42 31,0 1-16,0 20-15,0-21 0,0 0 0,0 0 16,0 1-16,0-1 16,0 0-16,22 0 0,-1 0 0,-21 0 15,21 1-15,0-1 0,0-21 0,22 0 16,-22 0-16,21 0 0,0 0 0,1 0 16,-1 0-16,0-21 0,1 21 15,-22-22-15,21 1 0,-21 0 0,22 0 16,-22 0-16,0 0 0,-21-22 0,0 22 15,21-21-15,-21 21 0,0-22 16,0 22-16,0 0 0,0 0 16,-21 21-16,0 21 15,0 0 1,0 0-16,21 22 0,0-22 0,-22 0 16,1 0-16,21 21 0,0-20 0,-21-1 15,21 0-15,0 0 0,0 0 0,0 0 16,0 1-16,0-1 15,21-21 1,-21-21 0,21-1-16,1 1 15,-22-21-15,0 21 0,21 0 0,0-22 16,-21 22-16,21-21 0,0 21 16,-21-22-16,21 22 0,-21-21 0,22 21 15,-22-1-15,21 22 16,0 0-1,-21 22-15,0-1 0,0 0 0,0 0 16,0 0-16,0 22 0,0-22 16,0 0-16,0 0 0,0 21 0,0-20 15,0-1-15,0 0 0,21 0 0,-21 0 16,21-21-16,-21 21 0,21 1 16,1-22-16,-1 0 0,0 0 15,0 0-15,0-22 0,0 1 16,1 0-16,-1 0 15,-21 0-15,21 0 0,0-22 16,-21 22-16,21-21 0,0 21 0,1-22 16,-22 22-16,0 0 0,21 0 0,-21 42 47,0 0-47,0 0 0,0 0 0,0 1 15,0-1-15,0 0 0,0 0 0,0 0 16,0 0-16,0 1 0,0-1 15,0 0-15,21 0 0,0-21 16,0 0-16,0 0 0,1 0 0,20 0 16,0 0-16,-21 0 0,22 0 15,-1 0-15,0-21 0,-20 21 16,20-21-16,0 0 0,-21-1 0,1 1 16,-1-21-16,0 21 0,0-22 15,-21 1-15,0 21 0,0-21 0,0-1 16,0 22-16,0 0 0,-21 21 15,0 0-15,0 0 0,-1 21 16,1 0-16,0 0 0,0 1 16,0-1-16,21 21 0,0-21 0,-21 22 15,21-22-15,0 0 0,0 21 0,0-21 16,0 1-16,0-1 0,0 0 0,21 0 16,-21 0-16,21-21 15,-21 21-15,21-21 0,0 0 0,0 0 16,1 0-16,20 0 0,-21 0 0,0 0 15,22 0-15,-22-21 0,21 21 0,0-21 16,-20 0-16</inkml:trace>
  <inkml:trace contextRef="#ctx0" brushRef="#br0" timeOffset="75530.24">24723 4212 0,'0'0'0,"0"-42"16,-22 42-16,1 0 15,21 21-15,-21 0 0,0 0 16,0 1-16,21-1 0,-21 21 16,-1-21-16,22 22 0,0-22 0,-21 0 15,0 21-15,21-21 0,0 1 0,0-1 16,-21 0-16,21 0 0,0 0 0,-21 0 16,21 1-16,0-44 46,0 1-46,0 0 16,0 0-16,0 0 0,21-22 0,0 1 16,0 21-16,0-21 0,1-1 15,-1 1-15,0 21 0,0 0 0,0-1 16,-21 1-16,21 0 0,1 21 16,-1 0-16,-21 21 15,0 0-15,0 1 0,21-1 0,-21 0 16,0 21-16,0-21 0,0 1 15,0-1-15,0 21 0,0-21 0,0 0 16,0 1-16,0-1 0,0 0 16,0 0-16</inkml:trace>
  <inkml:trace contextRef="#ctx0" brushRef="#br0" timeOffset="79320.33">25294 4360 0,'0'0'0,"0"-21"16,0 0 0,0 0-16,0 0 0,0 0 15,0-1-15,0 1 16,-21 21-16,0 0 15,0 0-15,-1 0 16,1 0-16,0 0 0,0 21 0,0 1 16,0-1-16,-1 0 0,1 21 15,0-21-15,0 1 0,0 20 0,0-21 16,-1 21-16,22-20 0,0-1 0,0 0 16,-21 0-16,21 0 0,0 0 0,0 1 15,0-1-15,21-21 0,1 0 16,-22 21-16,21-21 0,21 0 0,-21 0 15,0 0-15,22 0 0,-22-21 0,0 0 16,21 21-16,-20-22 0,-1 1 0,0 0 16,21 0-16,-21 0 0,1 0 15,-22-1-15,21-20 0,0 21 16,-21 0-16,0 0 0,0-1 0,21 1 16,-21 0-16,0 0 0,-21 21 31,21 21-16,0 0-15,0 0 0,-21 1 0,21-1 16,0 0-16,0 0 0,0 0 16,0 0-16,0 1 0,0-1 0,0 0 15,21-21-15,-21 21 16,21-21-16,0 0 0,0 0 0,1 0 16,-1 0-16,0 0 15,21 0-15,-21-21 0,1 21 0,-1-21 16,0 0-16,0-1 0,0 1 0,0 0 15,-21 0-15,22 0 0,-22 0 0,21-1 16,-21 1-16,0 0 0,0 0 16,0 0-16,0 42 15,0 0 1,-21 0-16,-1 0 0,22 1 16,-21 20-16,21-21 0,-21 0 0,0 0 15,21 1-15,0-1 0,0 0 0,0 0 16,0 0-16,0 0 0,21-42 47,0 21-32,-21-21-15,21 0 0,1 0 0,-1 0 16,0-1-16,-21-20 0,21 21 16,0-21-16,0 20 0,1 1 0,-22 0 15,21 0-15,-21 0 0,21 21 16,0 0-16,-21 21 15,0 0 1,0 0-16,0 22 0,0-22 0,0 0 16,0 0-16,0 21 0,0-20 15,0-1-15,0 0 0,0 0 0,0 0 16,0 0-16,21 1 16,0-1-16,1-21 0,-1 0 0,0 0 15,0 0-15,0 0 0,0 0 0,1 0 16,-1-21-16,21-1 0,-21 22 0,0-21 15,1 0-15,-1 0 0,0 0 16,0-22-16,0 22 0,0-21 0,1 0 16,-1 20-16,0-20 0,-21-21 15,21 41-15,-21 1 0,0 0 16,0 42 0,0 0-1,0 1-15,0-1 0,0 0 16,0 0-16,0 0 0,0 0 15,0 1-15,0-1 16,21-21 0,0 0-16,1 0 0,-1 0 15,0 0-15,0 0 0,0 0 0,0-21 16,1-1-16,-1 22 0,0-21 0,0 0 16,-21 0-16,0 0 0,0 0 0,0-1 15,0 1-15,0 0 0,0 0 16,-21 21-16,0 0 0,0 0 15,-1 0-15,1 21 0,0 0 16,0 0-16,0 1 0,0-1 0,-1 21 16,1-21-16,21 22 0,-21-22 15,21 21-15,0-21 0,0 0 0,0 1 16,0-1-16,21 0 0,0 0 0,22 0 16,-22 0-16,0-21 0,21 22 15,-20-22-15,20 0 0,0 0 0,1 0 16,-22 0-16,21 0 0,0 0 0,1-22 15,20 1-15,-20 0 0,-1 21 0,0-21 16</inkml:trace>
  <inkml:trace contextRef="#ctx0" brushRef="#br0" timeOffset="79873.81">28215 3937 0,'0'-21'0,"0"42"0,0-63 16,0 21-16,-21 21 0,0-22 0,0 1 16,-1 21-16,-20 0 0,21 0 0,-21 0 15,-1 0-15,1 0 0,0 0 16,-1 21-16,1 1 0,21-1 16,-22 0-16,22 21 0,0-21 0,0 1 15,0-1-15,21 21 0,-21-21 0,21 0 16,0 1-16,0-1 0,0 0 15,0 0-15,21-21 0,0 0 16,0 21-16,0-21 0,22 0 0,-22 0 16,0 0-16,0 0 0,0 0 15,0 0-15,1 0 0,-44 21 16,1-21 0,0 22-16,0-22 0,-21 21 15,20-21-15,-20 21 0,0 0 0,21-21 16,-22 21-16,1-21 0,21 21 15,0 1-15,-1-22 0,22 21 16,22-21 0,-1 0-1,21 0-15,-21 0 0,22 0 0,-22 0 16,21 21-16,-21-21 0,0 21 16,1-21-16,-1 21 0,-21 0 0,21 1 15,-21-1-15,0 0 0,0 0 0,0 0 16,0 22-16,-21-22 0,0 21 0,-22 0 15,22 1-15,-21-22 0,21 21 16,-22 1-16,22-22 0,-21 21 0,21-21 16,-1 0-16,1 1 0,21-1 0,0 0 15</inkml:trace>
  <inkml:trace contextRef="#ctx0" brushRef="#br0" timeOffset="80813.72">29146 3979 0,'22'0'15,"-1"0"1,21 0-16,-21 0 0,22-21 0,-22 0 15,21 0-15,0 0 0,1 0 0,-1-1 16,-21-20-16,22 21 0,-22-21 16,0 20-16,0-20 0,-21 21 0,0-21 15,0 20-15,-21 1 0,0 0 16,0 0-16,-22 21 0,1 0 0,0 0 16,-1 0-16,1 21 0,0-21 0,-1 42 15,22-20-15,-21 20 0,21-21 16,21 21-16,0 1 0,0-1 0,0 0 15,0 1-15,0-1 0,21 0 16,0 1-16,0-1 0,0 0 0,22 1 16,-22-1-16,0 0 0,0 1 0,0-22 15,0 21-15,-21-21 0,0 22 16,0-22-16,0 0 0,-21 0 16,0-21-16,-21 21 0,21-21 0,-22 22 15,-20-22-15,20 0 0,1 0 0,-21 0 16,20 0-16,1-22 0,0 1 15,-1 0-15,1 0 0,21 0 0,0 0 16,-1-22-16,22 22 0,0-21 0,0 21 16,0-22-16,0 22 0,0 0 15,0 0-15,22 21 16,-1 21 0,-21 0-16,21 0 0,0 0 15,-21 1-15,21 20 0,-21-21 0,21 21 16,1-20-16,-22 20 0,21-21 0,0 0 15,0 0-15,-21 1 0,21-1 16,0-21-16,1 21 0,20-21 0,-21 0 16,0 0-16,22 0 0,-22 0 0,21 0 15,-21 0-15,22 0 0,-22-21 16,21 0-16,-21 21 0,0-22 0,1 1 16,20 0-16,-42 0 0,21 0 0,0-22 15,0 22-15,1 0 0,-22 0 16,21 21-16,-21 21 31,0 0-31,0 0 16,0 1-16,0-1 0,0 0 0,0 0 15,0 0-15,0 0 0,0 1 0,-21-1 16,21 0-16,0-42 47,0 0-32,0-1-15</inkml:trace>
  <inkml:trace contextRef="#ctx0" brushRef="#br0" timeOffset="80965.44">29676 4064 0,'0'0'0,"0"-21"16,0 42 30,21 0-30,0-21-16,0 21 16</inkml:trace>
  <inkml:trace contextRef="#ctx0" brushRef="#br0" timeOffset="81604.27">30014 4445 0,'0'0'0,"43"-21"16,-22 21-16,-21-21 0,21 0 0,0-1 15,0 1-15,-21 0 0,0 0 0,21 0 16,-21 0-16,0-1 0,0 1 16,0 0-16,-21 21 15,0 0-15,0 0 0,0 0 0,-22 0 16,22 21-16,-21 0 0,21 1 15,-22-1-15,22 21 0,0-21 16,-21 0-16,42 1 0,-21-1 0,21 0 16,0 0-16,0 0 0,0 0 15,0 1-15,21-22 16,0 0-16,0 0 0,21 0 0,1 0 16,-22 0-16,21 0 0,-21-22 15,22 1-15,-22 21 0,0-21 0,0 21 16,0-21-16,1 0 0,-22 0 15,0 42 17,0 0-32,0 21 15,-22-21-15,1 22 0,21-22 16,-21 21-16,0 22 0,21-22 0,-21 22 16,21-1-16,-21 1 0,-1 20 0,22-20 15,0-1-15,-21 22 0,0-22 16,21 1-16,-21 21 0,0-22 0,0 1 15,-64 168 1,64-189-16,-22 20 0,1-42 0,21 22 16,-21-1-16,-1-21 0,1 0 0,0-21 15,20 0-15,-20 0 0,21 0 16,-21 0-16,20-21 0,-20 0 0,0 0 16,21 0-16,-1-22 0,-20 1 15,21 21-15,0-21 0,21-22 0,0 22 16,0-1-16,0 1 0,0-21 15,0 20-15,21-20 0,0 20 0,0-20 16,22 21-16,-1-1 0,-21-20 0,21 20 16,1-20-16,-1-1 0,22 22 0,-22-21 15</inkml:trace>
  <inkml:trace contextRef="#ctx0" brushRef="#br0" timeOffset="83784.38">30289 4255 0,'0'0'0,"22"-22"0,-1 1 15,-21 42 17,0 1-32,0-1 0,0 0 15,0 0-15,0 0 16,0 0-16,0 1 0,-21-1 0,21 0 16,-22 0-16,22 0 0,-21 0 15,21-42 32,0 0-47,0 0 0,21 0 16,-21 0-16,22-1 0,-1 1 0,0 0 15,0 0-15,0 0 0,0 0 16,-21-1-16,22 22 0,-1 0 16,0 0-16,0 0 15,-21 22-15,21-1 16,-21 0-16,0 0 0,0 0 0,0 0 15,21 1-15,1-1 0,-22 0 16,21 0-16,-21 0 16,21-21-16,0 0 0,0 0 0,0 0 15,1 21-15,-1-21 0,21 0 0,-21 0 16,22 0-16,-22 0 0,21 0 16,-21 0-16,22-21 0,-22 21 15,0-21-15,21 0 0,-21 21 0,-21-21 16,22 0-16,-22-1 0,0 1 15,0 0-15,0 0 0,0 0 16,-22 21-16,1-21 16,0 21-16,0 0 0,0 0 15,0 0-15,-1 21 0,1-21 0,0 21 16,0 0-16,0 0 0,0 0 16,21 1-16,0-1 0,-22-21 15,22 21-15,0 0 16,22-21-1,-1 0-15,0 0 0,0 0 16,0 0-16,0 0 0,1 0 16,-1-21-16,0 21 0,0-21 0,0 0 15,-21-1-15,21 22 0,1-21 0,-22 0 16,0 42 15,0 0-15,0 1-16,0-1 0,0 0 0,0 0 15,0 0-15,0 0 0,0 1 16,0-1-16,0 0 16,21-21-16,0 0 0,0 0 15,0 0-15,0 0 0,1 0 0,20 0 16,-21 0-16,21 0 0,-20 0 16,20 0-16,-21-21 0,21 0 0,-20-1 15,-1 1-15,0 0 0,0 0 16,0-21-16,0 20 0,1-20 0,-1-21 15,0 20-15,-21-20 0,21-1 16,0 22-16,-21-22 0,0 22 0,21 0 16,-21 21-16,0-22 0,22 22 0,-22 0 15,0 42 1,-22 0-16,1 0 16,0 22-16,0-22 15,21 21-15,-21 1 0,0-1 0,-1 0 16,22-21-16,0 22 0,0-1 15,-21 0-15,21-20 0,0-1 0,0 21 16,0-21-16,0 0 0,0 1 0,0-1 16,0 0-16,21-21 15,1 0-15,-1 0 0,0 0 0,0 0 16,0 0-16,0 0 16,1 0-16,-1-21 0,0 21 0,0-21 15,-21-1-15,21 1 0,0-21 0,1 21 16,-22 0-16,0-1 0,0-20 15,21 42-15,-21-21 0,0 0 16,0 42 0,0 0-1,-21 0-15,21 0 0,-22 1 0,22-1 16,0 0-16,0 0 0,0 0 16,0 0-16,-21 1 0,21-1 0,0 0 15,0 0-15,0 0 16,21 0-1,1-21-15,-1 0 0,0 0 16,0 0-16,0 0 16,0 0-16,1-21 0,-1 0 15,0 0-15,0 0 0,0 0 16,0-1-16,1 1 0,-1 0 0,-21-21 16,21 21-16,0-1 15,-21 1-15,0 0 125,0 0-94,-21 21 1,21 21-1,0 0 0,0 0-31,0 1 16,0-1-16,0 0 15,0 0-15,21-21 0,-21 21 16,0 0-16,0 1 0,0-1 16,21-21-16,-21 21 0,21-21 15,-21 21-15,22-21 0,-1 0 16,-21 21-16,21-21 0,0 0 16,0 0-16,0 0 15,1 0-15,-1 0 16,0 0-16,0 0 0,-21-21 0,21 21 15,0-21-15,1 0 0,-1 21 16,-21-21-16,21-1 0,0 22 16,0-21-16,-21 0 0,0 0 0,21 0 15,1 0-15,-22-1 0,0 1 16,0 0-16,0 0 0,0 42 78,0 0-78,0 0 16,0 1-16,0-1 15,0 0-15,0 0 16,21 0-16,-21 0 0,21 1 16,0-22-1,-21 21-15,21-21 0,0 0 16,1 0-16,-1 0 15,0 0-15,0 0 0,0 0 16,0 0-16,-21-21 16,22 21-16,-1-22 0,-21 1 0,0 0 15,0 0-15,21 0 0,-21 0 16,-21 21 15,0 21-15,21 0-16,0 0 15,0 0-15,0 0 16,0 1-16,0-1 16,21-21-1,0 0 1,0 0-16,0 0 16,-21-21-1,0-1-15,0 1 0</inkml:trace>
  <inkml:trace contextRef="#ctx0" brushRef="#br0" timeOffset="84011.95">31432 3916 0,'0'0'0,"-21"0"0,0 0 0,42 0 31,0 0-31,1 0 0,20-21 16,0 21-16,-21 0 0,22 0 16,-1 0-16,-21 0 0,22 0 15,-22 0-15,0 0 0,-42 0 16,0 0 0,-1 0-16</inkml:trace>
  <inkml:trace contextRef="#ctx0" brushRef="#br0" timeOffset="85724.54">17801 5821 0,'21'-21'0,"0"0"0,1-1 16,-22 1-16,0 0 16,21 0-16,-21 0 0,21 0 0,-21-1 15,0 1-15,0 0 0,0-21 0,0 21 16,0-1-16,0 1 0,0 0 0,-21 21 15,0-21-15,-1 21 16,1 0-16,0 0 0,0 0 0,-21 0 16,20 21-16,-20-21 0,21 21 0,0 0 15,-22 22-15,22-22 0,0 0 16,0 21-16,21-20 0,0-1 0,0 0 16,0 21-16,0-21 0,0 1 0,0-1 15,21 0-15,0 0 0,0 0 0,22 0 16,-22 22-16,0-22 0,0 0 15,0 0-15,1 0 0,-1 1 0,-21-1 16,0 0-16,0 0 0,0 0 0,0 0 16,-21 1-16,-1-22 0,1 21 15,0-21-15,-21 0 0,21 21 16,-22-21-16,22 0 0,-21 0 0,-1 0 16,1 0-16,21 0 0,-21-21 0,20 0 15,-20 21-15,21-22 0,0 1 0,0 0 16,21 0-16,-22-21 0,22 20 15,-21 1-15,21 0 0,-21 21 0,21-21 16,-21 21 0,21 21-1,0 0-15,0 0 0,0 1 0,0-1 16,21 0-16,0 0 0,-21 0 0,21 0 16,1 1-16,20-1 0,-21 0 0,0 0 15,0-21-15,1 21 0,20-21 16,-21 0-16,0 0 0,22 0 15,-22 0-15,0 0 0,21 0 0,-21 0 16,22 0-16,-22-21 0,0 21 0,21-21 16,-20 0-16,-1 0 0,21-1 0,-21 1 15,0 0-15,-21 0 0,22 0 16,-22 0-16,21-1 0,-21 1 0,0 0 16,0 42 15,0 0-31,0 1 15,-21-22-15,21 21 0,-22 0 16,22 0-16,0 0 0,0 0 0,0 1 16,0-1-16,0 0 0,0 0 0,0 0 15,0 0-15,22-21 16,-1 0-16,0 0 16,0 0-16,0 0 0,0-21 0,1 21 15,-1-21-15,21 0 0,-21 0 0,22 21 16,-1-21-16,-21-1 0,0 1 15,0 0-15,1 0 0,-1 0 0,0 0 16,-21-1-16,0 44 31,-21-1-15,0 0-16,21 0 0,-22 0 0,22 0 16,0 1-16,0-1 0,0 0 15,0 0-15,0 0 0,0 0 0,0 1 16,22-1-16,-1-21 0,0 0 15,0 0-15,21 0 16,-20 0-16,20 0 0,-21 0 0,21-21 16,1 21-16,-22-22 0,21 1 0,1 0 15,-22 0-15,0-21 0,0 20 16,0 1-16,-21 0 0,0-21 0,0 21 16,0-1-16,0 1 0,0 0 15,0 42 1,-21 0-1,21 22-15,-21-22 0,21 21 16,0 1-16,-21-1 0,0 21 0,21-20 16,-22 41-16,1-20 0,21-1 0,-21 22 15,0 0-15,21-22 0,-21 22 0,0-22 16,21 22-16,-22-21 0,1-1 0,21 1 16,-21 41-16,21-62 15,-21-1-15,21 0 0,-21-20 0,21-1 16,0 0-16,0-42 15,0 0 1,0-1-16,0 1 0,0-21 0,0 0 16,0-22-16,0 22 0,0-22 0,0 1 15</inkml:trace>
  <inkml:trace contextRef="#ctx0" brushRef="#br0" timeOffset="86404.24">18478 6308 0,'22'-85'0,"-44"360"0,22-465 0,22 63 0,-22 84 16,0 22-16,0-21 0,21 21 0,0 0 15,-21-1-15,21 1 0,0 21 16,22-21-16,-22 21 0,0 0 0,21 0 16,-21 0-16,22 0 0,-22 0 15,21 21-15,-21 0 0,1 1 0,-1-1 16,-21 0-16,0 0 0,0 0 16,0 0-16,0 1 0,-43-1 0,22 0 15,0-21-15,0 21 0,-21 0 0,20-21 16,-20 0-16,21 21 0,-21-21 0,20 0 15,1 0-15,0 0 0,0 0 0,21 22 16,0-1 15,21-21-31,0 0 16,0 0-16,1 0 0,-1 0 0,21 0 16,-21 0-16,0 0 0,1 0 15,20 0-15,-21-21 0,0 21 16,0-22-16,22 1 0,-22 21 0,0-21 15,0 21-15,0-21 0,1 0 0,-22 0 16,21-1-16,-21 1 0,21 21 0,-21-21 16,0 0-16,0 0 0,0 0 15,0-1-15,0 44 32,0-1-32,0 0 0,0 0 15,-21 0-15,21 0 0,0 1 16,0-1-16,0 0 15,0 0-15,0 0 0,21-21 16,0 0-16,0 0 16,0 0-16,1 0 0,-1 0 15,0-21-15,0 21 0,0-21 16,0 0-16,1 21 0,-1-21 0,0-1 16,0 1-16,0 0 0,22 0 15,-22 0-15,-21 0 0,21 21 16,0 0-1,-21 21-15,0 0 0,0 0 16,0 0-16,0 0 0,0 1 16,0-1-16,0 0 0,0 0 15,0 0-15,0 0 16,0 1-16,21-22 16,22 0-16,-22 0 0,0 0 15,21 0-15,-21-22 0</inkml:trace>
  <inkml:trace contextRef="#ctx0" brushRef="#br0" timeOffset="88180.3">20553 6160 0,'0'-22'47,"0"1"-47,21 0 0,-21 0 15,21 0-15,-21 0 0,21-22 0,-21 22 16,21-21-16,1-1 0,-1 1 0,0-21 16,0 20-16,0 1 0,0 0 15,22-1-15,-22 22 0,0-21 16,21 21-16,-20 21 0,-1 0 15,0 0-15,0 21 16,-21 0-16,0 0 0,0 0 16,0 22-16,0-22 0,0 0 0,0 0 15,0 0-15,0 0 0,-21 1 0,21-1 16,0 0 0,0-42-1,0 0 1,0-1-16,0 1 0,0 0 0,0 0 15,0 0-15,0 0 0,0-1 16,0 1-16,0 0 0,0 0 0,0 0 16,-21 0-16,0 21 15,-1 0-15,1 21 16,0-21-16,0 21 0,0 21 16,0-21-16,-22 1 0,22 20 0,0 0 15,0 1-15,0-22 0,-1 21 0,22 0 16,0 1-16,0-22 0,0 21 15,0-21-15,0 1 0,22-1 0,-1 21 16,21-42-16,-21 21 0,22 0 0,-22-21 16,21 0-16,0 0 0,1 0 0,-22 0 15,21 0-15,1 0 0,-1 0 16,-21-21-16,21 0 0,1 0 0,-22 0 16,21 0-16,-21-22 0,1 1 15,-1 0-15,0-1 0,0 1 0,0-22 16,0 22-16,1-21 0,-1-1 15,-21 22-15,0-22 0,21 22 0,-21 0 16,0-1-16,0 22 0,0 0 0,0 0 16,0 42-1,0 0-15,-21 0 0,21 0 16,-21 22-16,-1-1 0,22 0 0,-21 22 16,21-22-16,0 1 0,0 20 0,0-21 15,0 22-15,0-22 0,0 1 16,21-1-16,1-21 0,-1 21 15,21-20-15,-21-1 0,22 21 0,-22-42 16,21 21-16,0 0 0,1-21 0,-1 0 16,0 0-16,-20 0 0,20 0 0,0-21 15,-21 0-15,1 21 0,20-21 16,-21 0-16,0 0 0,-21-22 0,21 22 16,-21 0-16,22-21 0,-22 20 15,0-20-15,0 21 0,0-21 0,0 20 16,0 1-16,-22 21 15,1 0-15,0 0 0,0 21 0,0-21 16,0 22-16,-1-1 0,-20 0 0,21 0 16,0 21-16,21-20 0,0-1 15,-21 0-15,21 0 0,0 0 16,0 0-16,0 1 0,0-1 0,21-21 16,-21 21-16,21-21 0,0 0 15,0 0-15,0 0 0,1 0 16,-1 0-16,0-21 0,0 21 0,0-21 15,0-1-15,1 1 0,-22 0 0,21 0 16,0 0-16,-21-22 0,0 22 0,21 0 16,-21-21-16,21 21 0,-21-1 15,0 1-15,0 42 16,0 1 0,0-1-16,0 0 0,-21 0 15,21 0-15,-21 0 0,21 22 16,0-22-16,0 0 0,0 0 0,0 0 15,0 1-15,0-1 0,0 0 0,0 0 16,21-21-16,0 0 16,0 0-16,22 0 15,-22 0-15,0 0 0,0 0 0,22-21 16,-22 21-16,0-21 0,21 0 0,-21-1 16,1 1-16,-1 0 0,-21 0 15,21 0-15,0-22 0,-21 22 0,0-21 16,0 21-16,0 0 0,0-1 15,0 1-15,0 0 0,0 42 16,0 0 0,0 1-16,0-1 15,0 21-15,0-21 0,0 0 0,0 1 16,0-1-16,0 0 0,0 0 0,0 0 16,0 0-16,0 1 0,0-1 15,0 0 1,-21-21-16,0 0 15,0 0-15,-1 0 16,1-21-16,21 0 0,-21 21 16,0 0-16,0-22 15,21 44 17,21-22-17,0 21-15,0-21 0,0 0 16,1 0-16,-1 0 0,0 0 0,21 0 15,-21 0-15,1 0 0,20 0 0,-21 0 16,21-21-16,-20 21 0,20-22 0,0 1 16,-21 21-16,22-21 0,-1 0 15,-21 0-15,22 0 0,-22-1 16,21-20-16,-21 21 0,22-43 16,-22 43-16,0 0 0,-21 0 0,0 0 15,-21 21 1,0 0-16,-1 21 0,1 0 15,0 0-15,0 0 0,0 1 0,0-1 16,21 21-16,-22-21 0,22 0 16,0 22-16,0-22 0,0 0 0,0 0 15,0 0-15,22-21 0,-22 22 0,21-1 16,-21 0 0,-21-21-1,-1 0-15,1 0 0,0 0 16,-21 0-16,21-21 0,-1 21 0,1-21 15</inkml:trace>
  <inkml:trace contextRef="#ctx0" brushRef="#br0" timeOffset="89596.04">24871 5482 0,'21'-21'0,"-42"42"16,42-84-16,0-22 15,-21 43-15,0 21 0,21-1 0,-21 1 0,0 0 16,0 42 0,-21 0-1,0 1-15,0 20 0,0 0 0,-1 1 16,22 20-16,-21-21 0,0 22 15,0-22-15,0 22 0,0-22 0,-1 64 16,1-64-16,21 1 0,-21-22 16,21 21-16,-21-21 0,21 0 15,0 1-15,0-44 32,0 1-32,0 0 0,21 0 15,0 0-15,0-22 0,1 22 16,-1-21-16,0 0 0,21-1 15,-21 22-15,22-21 0,-22 21 0,21-1 16,-21 1-16,22 21 0,-22 0 16,21 0-16,-21 21 0,1 22 0,-1-22 15,0 0-15,-21 21 0,0-20 0,0 20 16,0 0-16,0-21 0,0 1 16,0 41-16,-21-42 0,-22 0 15,22 1-15,0-22 0,-21 21 0,21-21 16,-22 0-16,22 0 0,0 0 0,0 0 15,0 0-15,-1 0 0,22-21 16,-21 21-16,21-22 0,0 1 16,0 0-16,0 0 15,0 0 1,21 42 0,1 0-1,-1-21-15,0 21 0,0-21 0,0 21 16,0-21-16,22 0 0,-22 0 15,0 22-15,21-22 0,1 0 0,-22 0 16,21 0-16,-21 0 0,22 0 0,-1-22 16,-21 22-16,22-21 0,-22 21 15,21-21-15,-21 0 0,0 0 0,1 0 16,-1-1-16,0 1 0,-21 0 0,0 0 16,21-21-16,-21-1 15,0 22-15,0 0 0,-21 42 31,0 0-15,21 0-16,0 1 0,0-1 0,-21 0 16,21 0-16,0 21 0,0-20 15,0-1-15,0 0 0,0 0 16,21-21-16,0 21 0,0-21 16,0 0-16,0 0 0,22 0 15,-22 0-15,21 0 0,-21-21 0,22 21 16,-22-21-16,0 0 0,0 0 0,0-1 15,1 1-15,-1 0 0,-21 0 16,0-21-16,21 20 0,-21 1 16,21-21-16,-21 21 0,0 0 0,0 42 31,0 21-15,-21-21-16,21 0 0,-21 1 15,21 20-15,0-21 0,0 0 16,0 0-16,0 1 0,0-1 0,0 0 15,21-21-15,0 21 0,0-21 0,0 0 16,1 0-16,-1 0 0,0 0 0,21 0 16,1 0-16,-22 0 0,21-21 15,0 0-15,1 0 0,-22-1 16,21 1-16,-21 0 0,1-21 0,-1 21 16,0-22-16,0 1 0,0 0 0,0-1 15,-21 1-15,0 0 0,0-22 16,22 22-16,-22-1 0,0 22 0,0-21 15,0 21-15,0 0 0,-22 42 32,22 0-32,0 21 0,-21-21 15,0 22-15,21-1 0,-21 0 0,21 22 16,0-22-16,-21 1 0,21 20 16,0-21-16,0 1 0,0-1 15,0-21-15,0 22 0,0-22 0,0 0 16,21 0-16,0 0 0,-21 0 0,21 1 15,0-22-15,1 0 0,-1 0 16,0 0-16,-21-22 16,0 1-16,0 0 0,0 0 0</inkml:trace>
  <inkml:trace contextRef="#ctx0" brushRef="#br0" timeOffset="89736.28">26183 5630 0,'0'-21'0,"0"0"15,21 21 1,0-21 0,1 21-16,-1 0 0,21-21 0,0 21 15,-20-21-15,20 21 0,0-22 0</inkml:trace>
  <inkml:trace contextRef="#ctx0" brushRef="#br0" timeOffset="90600.17">27686 5694 0,'-21'0'0,"42"0"0,-85 0 0,43 0 0,21-21 31,43 21-15,-22-21-16,0 21 0,0-22 16,21 1-16,-20 0 0,20 21 0,-21-21 15,0 0-15,0 0 0,-21-1 16,0 1-16,0 0 0,0 0 0,0 0 15,-21 0-15,0-1 0,0 22 0,0-21 16,-22 21-16,1 0 0,21 0 16,-21 0-16,-1 21 0,1-21 0,0 43 15,20-22-15,-20 21 0,21 1 0,-21-1 16,20 0-16,1 1 0,0-1 16,21 0-16,0 1 0,0-1 0,0 0 15,0-21-15,0 1 0,21-1 0,0 0 16,1-21-16,20 0 0,-21 0 15,0 0-15,22 0 0,-1-21 16,0 0-16,1-1 0,20 1 0,-21-21 16,22 0-16,-22-1 0,1 1 15,-1 0-15,0-1 0,-21-20 0,22 20 16,-22-20-16,21-1 0,-21 1 0,1-1 16,-1 1-16,0-1 0,0 1 15,0 21-15,-21-22 0,0 22 0,0 21 16,0-1-16,0 1 0,0 42 15,0 22-15,0-1 16,-21 0-16,21 22 0,-21-22 0,0 22 16,21-1-16,0-20 0,-21 20 15,-1 1-15,22-1 0,0-21 16,0 22-16,0-22 0,0 1 0,0-1 16,0 0-16,0-21 0,22 1 0,-1-1 15,0-21-15,21 0 0,-21 0 16,1 0-16,20 0 0,-21 0 0,21 0 15,-20-21-15,-1-1 0,0 1 0,0 0 16,0 0-16,0-21 0,1 20 16,-1 1-16,-21 0 0,0 0 0,0 42 47,0 0-47,0 22 0,0-22 15,0 0-15,0 0 0,-21 0 0,21 0 16,0 1-16,-22-1 0,22 0 15,0 0-15,0-42 32,22 0-32,-22 0 0,21-1 15</inkml:trace>
  <inkml:trace contextRef="#ctx0" brushRef="#br0" timeOffset="90755.88">28596 5313 0,'0'0'0,"0"-21"15,-21 21 1,42 0 31,0 0-47,0 0 16</inkml:trace>
  <inkml:trace contextRef="#ctx0" brushRef="#br0" timeOffset="92768.67">29252 5398 0,'0'0'0,"43"-22"0,-22 22 0,0-21 16,0 0-16,0 0 0,0 0 16,1 0-16,-1-22 0,0 22 0,0-21 15,0 21-15,0-22 0,-21 1 0,0 0 16,22-1-16,-22 1 0,21 0 15,-21-1-15,0 22 0,0 0 0,0 0 16,0 0-16,0-1 0,0 44 16,-21-1-16,-1 21 15,-20 0-15,21 22 0,-21-22 0,-1 22 16,-20-1-16,20 22 0,1-22 16,0 22-16,-22 0 0,22-1 15,21 22-15,-22-21 0,1 21 0,21-22 16,0 1-16,0 21 0,-1-21 15,22-1-15,0 1 0,0 0 0,0-1 16,0-20-16,0 20 0,0-20 0,0-1 16,0-20-16,0-1 0,22 0 0,-1-20 15,0-1-15,0-21 0,0 0 16,0 0-16,22 0 0,-1 0 0,22-21 16,-22-22-16,0 22 0,1-21 0,-1 21 15,0-22-15,1-20 0,-22 20 0,0-20 16,0 21-16,-21-22 0,0 1 15,0-1-15,0 1 0,-21-1 16,0 1-16,-22-1 0,22 1 0,-21-1 16,0 1-16,20 20 0,-20-20 0,0 20 15,21 1-15,-22 21 0,22-21 16,21 20-16,0 1 0,0 0 0,0 0 16,21 0-16,0 0 15,22-1-15,-22 1 0,21 0 0,1 0 16,20 0-16,-21 0 0,22-1 15,-1-20-15,-20 0 0,20 21 0,1-22 16,-22 1-16,0 0 0,43-43 16,-64 43-16,0-1 0,1 1 15,-22 0-15,21-1 0,-21 1 16,0 21-16,0 0 0,0-1 0,-21 22 31,-1 22-31,1 20 0,0 0 0,0 1 16,0 20-16,-22 1 0,22-1 0,0 1 15,0 20-15,0-20 0,0 20 16,-22 1-16,22 0 0,0-1 16,0 1-16,21 0 0,-21-22 0,21 22 15,-22 0-15,22-22 0,0 22 0,0-22 16,0 22-16,0-22 0,0 1 0,0-1 16,0-20-16,0 20 0,0-20 15,0-22-15,22 21 0,-22-21 0,21-21 16,0 21-16,0-21 0,0 0 15,0 0-15,1-21 0,20 0 0,-21 0 16,0 0-16,0-22 0,1 22 0,-1-21 16,0 0-16,0-1 0,-21-20 0,21 20 15,-21-20-15,0-1 0,0 1 16,0-1-16,-21 1 0,0-22 0,0 43 16,0-22-16,-1 1 0,1 21 0,21 20 15,-21-20-15,21 21 0,-21 0 16,21 0-16,0-1 0,0 1 15,21 21 1,0 0-16,0 0 16,1 0-16,20 0 0,-21 0 0,0 0 15,22 0-15,-22 0 0,21 0 0,-21 0 16,22 0-16,-22-21 0,0 0 16,0 21-16,0-21 0,0 21 0,-21-21 15,22 21-15,-22-22 0,21 22 0,-21-21 16,21 21-1,-21 21 1,0 1-16,0-1 16,0 21-16,0-21 0,0 22 15,0-22-15,0 0 0,21 0 0,-21 0 16,0 0-16,0 1 0,21-1 16,0-21-16,1 0 0,-1 0 15,0 0-15,0 0 0,0 0 16,0-21-16,-21-1 0,22 22 15,-1-21-15,0 0 0,-21-21 0,21 21 16,0-1-16,-21-20 0,21 21 0,-21-21 16,22 20-16,-22 1 0,0 0 15,0 0-15,0 0 0,-22 21 32,1 0-32,21 21 15,-21 0-15,0 0 0,21 0 0,-21 1 16,21 20-16,0-21 0,0 0 15,0 0-15,0 1 0,0-1 0,0 0 16,0 0-16,21-21 0,0 21 0,0 0 16,0-21-16,1 0 0,-1 0 15,0 0-15,0 0 0,0 0 0,22 0 16,-22 0-16,21-21 0,-21 21 0,0-21 16,1 0-16,20 0 0,-21 0 15,0-22-15,0 22 0,-21 0 16,22 21-16,-22-21 0,21 0 0,-21 42 31,0 0-15,-21 0-16,-1 0 0,22 0 0,-21 1 15,0-1-15,21 0 0,0 0 16,-21 0-16,21 0 0,-21-21 16,21-21 15,0 0-16,21 0-15,0 0 0,0 0 16,0-22-16,1 22 0,-1 0 16,0 0-16,21 0 0,-21-1 0,1 1 15,-1 0-15,0 21 0,0 0 16,0 0-16,-21 21 16,0 0-16,0 1 0,0 20 15,0-21-15,0 0 0,0 0 16,0 1-16,0-1 0,0 0 0,0 0 15,21 0-15,1 0 0,-1-21 16,0 0-16,0 0 0,0 0 0,0 0 16,1 0-16,-1 0 0,21 0 0,-21-21 15,0 21-15,1-21 0,20 0 16,-21-21-16,0 20 0,0-20 16,1 21-16,-1-21 0,0-1 15,0 1-15,0 0 0,0-1 0,1-20 16,-22 20-16,21-20 0,0-1 0,0 1 15,0-1-15,-21 1 0,0 21 16,0-1-16,0 1 0,21 21 0,-42 42 31,21 0-31,-21 21 0,0 1 16,0 20-16,0-20 0,21 20 16,-22-21-16,1 22 0,21-22 0,-21 22 15,21-22-15,0 0 0,0 22 0,0-22 16,0 1-16,0-1 15,0 0-15,0-21 0,0 22 0,0-22 16,0 0-16,21 0 0,0-21 0,1 0 16,-1 0-16,0 0 15,0 0-15,0-21 0,-21 0 16,21 0-16,-21 0 0,22-22 16,-22 22-16,0 0 0,0 0 0</inkml:trace>
  <inkml:trace contextRef="#ctx0" brushRef="#br0" timeOffset="92962.31">31559 5249 0,'85'43'16,"-170"-86"-16,85 22 0,22 21 15,-1 0 1,0 0-16,21-21 0,-21 21 0,22 0 16,20 0-16,-20 0 0,-1 0 0,21-21 15,-20 21-15,20 0 0,-20 0 16,-1 0-16,0-21 0,1 21 0,-1 0 15,-21 0-15,0 0 0,0 0 16,-42 21 0</inkml:trace>
  <inkml:trace contextRef="#ctx0" brushRef="#br0" timeOffset="94811.89">16891 7239 0,'0'0'0,"0"-21"15,0 0 1,21 0-16,0-1 0,0 1 0,1 0 16,-22 0-16,42 0 0,-21 0 0,0-22 15,0 22-15,1 0 0,-1-21 16,0-1-16,-21 22 0,21-21 0,-21-1 16,0 22-16,0-21 0,0 21 0,0 0 15,-21 21-15,0 0 0,0 0 0,-1 0 16,1 42-1,0-21-15,0 21 0,21 1 0,0 20 16,-21-20-16,21 20 0,0 1 0,-21 20 16,21-20-16,0-1 0,0 1 0,0-1 15,0 1-15,0-1 0,0 1 16,21-22-16,-21 0 0,0 1 0,21-1 16,-21 0-16,0-20 0,0-1 0,0 0 15,0 0-15,-21 0 0,0 0 0,-1-21 16,1 0-16,0 0 0,0 0 15,0 0-15,-22-21 0,22 0 16,0 0-16,0 0 0,0 0 0,21-22 16,-21 22-16,-1-21 0,1 21 15,0-22-15,21 22 0,0 0 0,-21 0 16,0 21 0,21 21-16,0 0 15,0 0-15,0 22 0,0-22 0,21 0 16,0 21-16,-21-21 0,21 1 0,0-1 15,1 0-15,-1 0 0,0-21 0,21 21 16,-21-21-16,1 0 0,20 0 0,-21 0 16,21 0-16,-20 0 0,-1 0 15,21-21-15,-21 0 0,0 21 0,22-21 16,-22 0-16,0-1 0,0 1 0,0 0 16,-21 0-16,22-21 0,-22 20 15,0 1-15,21 0 0,-21 0 0,0 0 16,0 0-16,0-1 0,0 44 31,0-1-31,0 0 0,0 0 0,0 0 16,0 22-16,0-22 0,0 0 0,0 21 15,0-21-15,0 1 0,0-1 0,0 0 16,0 0-16,0 0 0,0 0 16,21-42 15,-21 0-31,21 21 0,-21-21 15,21 0-15,-21 0 0,21-22 16,1 22-16,-22 0 0,0-21 16,21 20-16,0-20 0,-21 21 0,0 0 15,21 0-15,0-1 0,0 22 16,-21 22-16,0-1 0,0 0 16,22 0-16,-22 0 0,0 22 0,0-22 15,21 0-15,-21 0 0,0 0 16,0 0-16,0 1 0,21-1 0,-21 0 15,21-21-15,-21 21 0,21-21 16,0 0-16,1 0 0,-1 0 16,-21-21-16,21 21 0,0-21 15,0 0-15,0-1 0,1 22 16,-1-21-16,0-21 0,0 21 0,-21 0 16,21-1-16,0-20 0,-21 21 0,22 0 15,-22 0-15,0-22 0,0 22 16,21 21-16,-21 21 15,0 0 1,0 1-16,0 20 0,0-21 16,0 0-16,0 22 0,0-22 0,0 0 15,0 21-15,0-21 0,0 1 0,0-1 16,21 21-16,-21-21 0,21 0 0,0-21 16,0 22-16,1-22 0,-1 0 15,0 0-15,0 0 0,21 0 16,-20-22-16,20 22 0,-21-21 0,21 0 15,1 0-15,-1 0 0,-21 0 0,22-1 16,-22 1-16,0 0 0,0 0 0,0-21 16,-21 20-16,0 1 0,0-21 0,0 21 15,0 0-15,0-1 16,-21 22-16,21 22 16,-21-1-16,0 0 0,21 0 0,0 0 15,-21 22-15,-1-22 0,22 21 0,-21 0 16,0 107-1,21-107-15,-21 21 0,21 1 0,0-1 16,0 1-16,0-1 0,0 1 16,0-22-16,0 22 0,0-1 0,0-20 15,0 20-15,0-21 0,0 1 0,0-22 16,0 21-16,0-21 0,0 1 0,0-1 16,0-42-1,0-1-15,0 1 16,0-21-16,0 21 0,0-22 0,0 1 15,0 0-15,21-1 0</inkml:trace>
  <inkml:trace contextRef="#ctx0" brushRef="#br0" timeOffset="98487.98">18351 8086 0,'0'-127'15,"0"63"-15,0-147 16,0 168-16,0 488 0,0-911 16,22 424-16,-22 21 0,21-1 0,0 22 15,0 0-15,0 0 0,0 0 16,1 0-16,20 0 0,-21 22 0,0-1 15,22 0-15,-22 0 0,0 0 0,0 22 16,0-22-16,-21 0 0,21 0 0,-21 0 16,0 22-16,0-22 0,-21-21 0,0 21 15,0 0-15,0 0 0,0-21 16,-1 21-16,1-21 0,0 0 16,0 0-16,0 0 0,0 22 15,42-22 1,0 0-1,0 0-15,0 0 0,0 0 0,1 0 16,-1 0-16,0-22 0,0 22 16,0-21-16,0 0 0,22 0 0,-22 0 15,0 0-15,0-1 0,22-20 0,-22 0 16,21 21-16,-21-22 0,22-20 0,-22 20 16,0-20-16,0-1 0,0 1 0,0-1 15,-21 1-15,22-1 0,-22 1 16,0-1-16,0 22 0,0-21 0,0-1 15,0 22-15,0 21 16,0-1-16,0 44 16,0-1-16,0 0 15,-22 21-15,22 1 0,-21-1 0,21 0 16,0 22-16,0-1 0,0 1 0,-21-1 16,21 1-16,-21-22 0,21 22 0,0-1 15,0-21-15,0 22 0,0-1 16,0-20-16,0-22 0,0 0 15,21 0-15,0 0 0,0 1 0,1-22 16,20 0-16,-21 0 0,21 0 0,-20 0 16,20-22-16,0 22 0,1-21 0,-1 0 15,0 0-15,-21 0 0,1 0 16,-1-1-16,0 1 0,-21-21 16,0 21-16,0-22 0,0 22 0,0-21 15,0 21-15,-21 0 0,21-1 0,-21 22 16,-1 0-16,1 0 0,0 0 0,-21 22 15,21-1-15,-1 0 0,1 0 16,0 0-16,21 0 0,0 1 0,0 20 16,0-21-16,0 0 0,0 0 0,0 1 15,0-1-15,21 0 0,0 0 0,1 0 16,-1-21-16,0 21 0,42-21 16,-41 0-16,20 0 0,0 0 15,-21 0-15,22 0 0,-1-21 16,-21 21-16,22-21 0,-22 0 0,0 0 15,0 21-15,0-43 0,0 22 0,1 0 16,-1-21-16,-21 21 0,0-1 0,0-20 16,0 21-16,0 0 0,0 42 31,0 0-31,0 0 16,0 0-16,0 1 0,0-1 0,0 0 15,0 0-15,0 0 0,0 0 0,0 1 16,0-1-16,0 0 0,0 0 31,0-42 0,0 0-31,21 0 16,-21-1-16,0 1 0,21-21 0,0 21 16,0 0-16,-21-22 0,22 22 15,-1 0-15,0 0 0,-21 0 0,0-1 16,21 22-16,0 0 0,-21 22 15,0-1-15,0 0 16,0 21-16,0-21 16,0 1-16,0-1 0,0 0 15,0 0-15,0 0 0,0 0 0,21 1 16,-21-1-16,22-21 0,-22 21 0,21 0 16,0-21-16,0 0 15,0 0-15,0 0 0,1 0 16,-22-21-16,21 0 0,0 21 0,-21-21 15,21-1-15,-21 1 0,0 0 16,21 0-16,0 0 0,-21 0 0,22-22 16,-22 1-16,21 21 0,0-22 0,-21 22 15,21-21-15,-21 21 0,21 21 0,-21-21 16,0 42 0,21-21-1,-21 21-15,0 0 0,0 0 0,0 0 16,0 22-16,0-22 0,0 0 0,0 0 15,0 0-15,0 22 0,22-22 0,-1 0 16,0 0-16,0 0 16,0 1-16,22-22 0,-22 0 0,0 0 15,21 0-15,1 0 0,-22 0 0,21 0 16,-21 0-16,22 0 0,-22 0 0,0 0 16,0-22-16,0 1 0,0 21 0,-21-21 15,0 0-15,0 0 0,0 0 16,0-22-16,0 22 0,0 0 0,0-21 15,0 20-15,0 1 0,-21 0 16,0 21-16,0 0 0,0 0 16,0 0-16,-1 21 0,22 0 0,0 1 15,-21-1-15,21 0 0,-21 0 16,21 21-16,0-20 0,0-1 0,0 0 16,0 0-16,21 0 0,0-21 15,1 21-15,-1-21 0,0 0 0,0 0 16,0 0-16,0 0 0,22 0 15,-22 0-15,0 0 0,0 0 0,0 0 16,22-21-16,-22 0 0,0 21 0,0-21 16,0 0-16,-21 0 0,22-1 15,-1 1-15,0 0 0,-21-21 16,0 21-16,21-1 0,-21 44 31,-21-1-31,21 0 0,-21 0 16,21 0-16,-21 0 0,21 1 15,-22-1-15,22 0 0,-21 0 16,21 0-16,0-42 47,21 21-47,1-21 16,-22 0-16,21 0 0,0 21 15,-21-22-15,21 1 0,0 0 0,-21 0 16,21 0-16,1-22 0,-1 43 15,0 0-15,-21 22 32,0-1-32,0 0 0,0 0 0,0 0 15,0 0-15,0 1 0,0-1 0,0 0 16,0 0-16,0 0 0,21-21 16,-21 21-16,21-21 0,0 0 15,1 0-15,-1 0 0,0 0 16,0 0-16,0 0 0,0 0 0,1 0 15,-1-21-15,-21 0 0,21 0 16,0 0-16,-21 0 0,0-1 0,21-20 16,-21 21-16,21-21 0,-21-1 15,22-20-15,-22 20 0,0-20 0,21-1 16,0 1-16,-21-1 0,0 22 0,21-21 16,-21-1-16,21 22 0,-21-1 0,0 1 15,0 21-15,0-21 0,-21 42 31,0 21-31,0 21 0,0 0 16,21 1-16,-22-1 0,1 0 0,0 22 16,0-22-16,21 22 0,0 63 15,0-85-15,0 22 0,0-22 16,0 21-16,0-20 0,0-22 0,21 21 16,0 1-16,0-22 0,1 0 0,-1 0 15,0 0-15,21-21 0,-21 0 16,1 0-16,20 0 0,-21 0 0,21 0 15,-20 0-15,-1 0 0,0 0 0,0-21 16,0 0-16,0 21 0,1-21 0,-22 0 16,21-1-16,0 1 0,-21 0 15,0 0-15,0-21 0,21 20 0,-21 1 16,0 0-16,-21 21 31,0 0-31,21 21 0,-21-21 0,-1 21 16,1 1-16,0-1 0,0 0 15,0 0-15,21 0 0,-21 0 0,-1 64 32,22-64-32,0 0 15,22-21 1,-1 0-16,0 0 0,0-21 16,0 21-16,0-21 0,-21 0 15,22 21-15,-1-21 0,0 0 0,-21-1 16,21-20-16,0 21 0,0 0 0,-21-22 15,22-20-15,-1 42 16,-21 0-16,0 42 31,0 0-31,0 0 16,0 0-16,-21 0 0,21 1 0,-22-1 16,22 0-16,0 0 0,0 0 15,0 0-15,0 1 0,22-1 16,-1-21-16,0 0 15,0 0-15,0 0 0,0 0 0,1 0 16,-1 0-16,0-21 0,0 21 16,0-22-16,0 1 15,1 0-15,-1 0 0,-21-21 0,21 20 16,0-20-16,0 0 0,0-1 0,-21-20 16,22 21-16,-1-22 0,0 22 0,0-22 15,21 22-15,-20-22 0,-1 1 16,-21 21-16,21-22 0,-21 22 15,21-1-15,-21 22 0,0-21 0,0 21 0,-21 42 32,0 0-32,21 0 0,-21 22 15,-1-1-15,1 21 0,21-20 16,0 20-16,0-20 0,0 20 0,0 1 0,0-1 16,0 1-16,0-22 15,0 21-15,0-20 0,0-1 0,0 0 16,0 1-16,0-22 0,0 0 0,0 0 15,21 0-15,1 1 0,-1-22 16,0 0-16,0 0 0,0 0 16,0 0-16,22 0 0,-22-22 15,0 1-15,0 21 0,0-21 0,1-21 16,20 21-16,-21-1 0,21-62 16,-20 63-16,-1-22 0,0 22 15,0-21-15,0 21 0,0 21 16,-21 21-1,0 0-15,0 0 0,0 0 16,-21 0-16,21 22 0,-21-22 16,21 0-16,-21 0 0,21 0 0,0 1 15,0-1-15,0 0 0,0 0 0,0 0 16,21-21 0,0 0-16,0 0 15,1 0-15,-1 0 0,0 0 0,0 0 16,0 0-16,0 0 0,1 0 0,20-21 15,-21 0-15,0 21 0,22-42 16,-22-1-16,0 22 0,0 0 16,0 0-16,0 0 15,-21 42 1,-21 0-16,0 0 16,0 0-16,0 0 0,21 1 15,0-1-15,-21 0 0,21 0 16,-22-21-16,22 21 0,0 0 0,0 1 15,22-22 1,-1 0 15,-21-22-31,0 1 0,21 0 16,-21 0-16,0 0 0,0-22 16,0 22-16,0 0 0,0 0 0,0-21 15,0 20-15,0 1 16,0 0-16,0 0 0,0 0 0,0 0 15,0-1-15,21 22 0,0 0 16,0-21-16,1 21 0,-1 0 16,21 0-16,-21 0 0,0 0 15,22 0-15,-1 0 0,-21 21 0,22 1 16,-22-1-16,21 0 0,-42 0 16,21 0-16,0 43 0,-21-43 0,0 0 15,0 21-15,0-20 0,0-1 16,0 0-16,0 0 0,-21 21 0,0-42 15,21 22-15,-21-1 0,0 0 16,0 0-16,-1-21 16,22 21-16,0-42 47,0 0-47,0 0 0,22 0 15,-1-1-15,-21 1 0,42 0 0,-21-21 16,0-1-16,22 1 0,-22 0 15,21-1-15,1 1 0,-1 0 16,21-22-16,-41 43 0,20 21 16,0 0-16,-21 0 0,-21 21 15,0 0-15,0 1 0,0 20 16,0-21-16,0 21 0,0 1 0,0-22 16,-21 21-16,0-21 0,21 22 0,-21-22 15,0 0-15,0 0 0,21 0 0,-22 1 16,1-22-1,21 21-15,-21-21 16,0 0 0,21-21-16,0-1 0,0 1 15,-21 0-15,0 0 0</inkml:trace>
  <inkml:trace contextRef="#ctx0" brushRef="#br0" timeOffset="98672.16">23897 6795 0,'0'0'0,"-21"0"0,0-22 15,0 44 32,-1-22-31,1 0-16</inkml:trace>
  <inkml:trace contextRef="#ctx0" brushRef="#br0" timeOffset="98883.77">22691 7112 0,'0'0'0,"21"0"15,0 0-15,21 0 0,1-21 16,-1 21-16,0 0 0,1 0 16,-1-21-16,0 21 0,1 0 0,-1 0 15,0 0-15,-21-21 0,22 21 16,-22-22-16,-21 1 16</inkml:trace>
  <inkml:trace contextRef="#ctx0" brushRef="#br0" timeOffset="99080.41">21442 7239 0,'-43'21'0,"86"-42"0,-128 42 0,64-21 0,-21 0 16,63 0-1,21-21-15,-21 0 16,22 21-16,-1-21 0,0 21 0,1 0 15,-1-21-15,-21 21 0,21 0 16,-20-22-16,-1 22 0,0-21 0</inkml:trace>
  <inkml:trace contextRef="#ctx0" brushRef="#br0" timeOffset="99578.51">25231 7133 0,'21'-21'0,"-42"42"0,42-63 0,0 21 15,-21 42 17,0 0-32,0 21 0,0-20 15,0 20-15,0-21 0,0 21 0,0-20 16,0 20-16,0-21 0,0 0 0,0 0 16,0 1-16,0-1 0,0 0 15,0 0 1,0-42-1,0 0 1,0 0-16</inkml:trace>
  <inkml:trace contextRef="#ctx0" brushRef="#br0" timeOffset="99732.73">25273 7006 0,'0'-21'0,"21"21"0,-42 21 0,42-63 0,0 42 78</inkml:trace>
  <inkml:trace contextRef="#ctx0" brushRef="#br0" timeOffset="100183.89">25781 7027 0,'0'0'0,"0"43"16,0-22-1,0 0-15,-21 0 0,21 0 16,-21 22-16,21-22 0,0 21 0,0-21 16,0 22-16,0-22 0,-22 21 0,22-21 15,0 1-15,-21-1 0,21 0 16,0 0-16,0 0 0,-21 0 0,0-21 15,21 22-15,0-44 32,0 1-32,0 0 0,0 0 15,0 0-15,0-22 0,21 1 0,0 21 16,0-21-16,22-22 0,-22 22 0,21-1 16,-21 1-16,22 21 0,-1-21 15,-21 20-15,22 1 0,-1 0 16,-21 21-16,21 0 0,-20 0 0,-1 0 15,0 0-15,0 21 0,0 22 16,-21-1-16,0 0 0,0 1 0,0-22 16,0 21-16,0 0 0,0 1 15,0-1-15,0-21 0,-21 22 0,0-22 16,21 0-16,0 0 0,-21 0 0,21 0 16,-21 1-16,21-1 0,21-21 31,0 0-31,0 0 0,0-21 15,0-1-15</inkml:trace>
  <inkml:trace contextRef="#ctx0" brushRef="#br0" timeOffset="100423.96">27517 6646 0,'0'0'0,"42"-42"16,-42 63-1,-21 22 1,21-22-16,-21 21 0,-1 0 16,1 1-16,21 20 0,-21-20 15,0-1-15,0 21 0,21-20 0,-21 20 16,-1-20-16,1-1 0,0 0 0,21 1 16,-21-1-16,0 0 0,21-21 15,0 22-15,-21-22 0,-1-21 0,22 21 16,-21-21-16</inkml:trace>
  <inkml:trace contextRef="#ctx0" brushRef="#br0" timeOffset="101164.55">27030 7239 0,'0'-21'31,"42"106"-31,-84-149 0,42 22 0,21 42 0,0 0 16,0-21-16,22 21 0,-1 0 0,0-22 15,1 1-15,-1 21 0,21-21 16,1 0-16,-22 21 0,22-21 0,-1 0 16,1-22-16,-1 22 0,1 0 0,-22-21 15,0 20-15,1-20 0,-1 0 16,-21-1-16,0 22 0,-21-21 0,0 21 16,0-22-16,0 22 0,0 0 15,-21 21-15,-21 21 16,21 0-16,0 1 15,-1 20-15,-20 0 0,21 1 0,0-1 16,-22 21-16,22-20 0,0 20 0,0 1 16,0-22-16,0 22 0,-1-22 15,1 21-15,0-20 0,0-1 0,0-21 16,21 22-16,-21-22 0,21 0 0,0 0 16,0 0-16,0 0 0,0-42 31,21 0-16,0 0-15,0 0 0,0-22 16,0 22-16,1-21 0,20 21 0,-21-22 16,0 22-16,22-21 0,-22 21 15,0 0-15,0-1 0,0 22 0,0 0 16,1 0-16,-22 22 16,0-1-16,0 0 15,0 0-15,0 0 0,0 0 0,0 1 16,-22-1-16,22 0 0,0 0 0,0 0 15,0 0-15,0 1 0,0-1 16,22-21-16,-1 0 0,0 0 16,21 0-16,-21 0 0,22 0 0,-1 0 15,0 0-15,1 0 0,-22-21 0,21-1 16,1 1-16,-1 0 0,-21 0 16,0 0-16,22 0 0,-43-1 15,21-20-15,-21 21 0,0 0 0,0 0 16,0-1-16,-21 22 15,-1 0-15,1 0 0,0 22 16,0-1-16,-21 21 0,20-21 0,1 0 16,21 1-16,0 20 0,-21-21 0,21 0 15,0 0-15,0 1 0,0-1 16,21-21-16,-21 21 0,21-21 16,1 0-16,-1 0 0,0 0 15,0-21-15,-21 0 0,21-1 16</inkml:trace>
  <inkml:trace contextRef="#ctx0" brushRef="#br0" timeOffset="102713.18">29527 6858 0,'0'0'0,"22"0"15,-1 0 1,21 0-16,-21 0 0,0 0 15,22 0-15,-22-21 0,21 0 0,-21 0 16,22-1-16,-22 1 0,21 0 16,-21 0-16,1 0 0,-22-22 0,0 22 15,0 0-15,0-21 0,0-1 0,0 22 16,0-21-16,-22 21 0,-20 0 16,21-1-16,0 1 0,-22 21 15,22 0-15,0 0 0,-21 0 0,21 21 16,-1 1-16,1 20 0,0 0 15,21 1-15,-21-1 0,21 0 0,0 22 16,0-22-16,21 0 0,0 1 0,-21 20 16,21-20-16,1-1 0,20 0 15,-21 1-15,0-1 0,0 0 0,1 1 16,-1-22-16,-21 21 0,0 0 0,0-20 16,0-1-16,-21 0 0,-22 0 15,22 0-15,-21-21 0,-1 0 0,1 0 16,0 0-16,-1 0 0,1-21 15,0 0-15,-1 0 0,22 0 0,-21-1 16,21 1-16,-22-21 0,43 21 16,-21-22-16,21 22 0,0-21 0,0 21 15,0-22-15,0 22 0,0 0 0,21 0 16,1 0-16,-22 0 0,21 21 16,0 0-16,-21 21 15,21 0-15,-21 0 0,21 0 0,-21 0 16,21 43-1,-21-43-15,0 0 0,0 22 0,22-22 0,-1 0 16,-21 21-16,21-21 0,0 1 0,0-1 16,0 0-16,1-21 0,-1 21 15,0-21-15,21 0 0,-21 0 16,22 0-16,-22 0 0,21 0 0,-21 0 16,22-21-16,-22 0 0,0 21 0,21-21 15,-20-1-15,-1 1 0,0 0 16,-21-21-16,21 21 0,-21-1 0,21-20 15,-21 21-15,0 0 0,0 0 0,0-1 16,0 44 0,-21-1-1,0 0-15,0 0 0,21 21 16,-21-20-16,21-1 0,-22 21 16,22-21-16,0 0 0,0 1 15,0-1-15,0 0 0,0 0 16,22-21-16,-1 0 0,0 0 0,0 0 15,0 0-15,0 0 0,22 0 16,-22 0-16,0-21 0,21 0 0,-20 21 16,-1-21-16,0-1 0,0 1 0,-21 0 15,21-21-15,0 21 0,-21-1 16,22 1-16,-22 0 0,0 0 0,0 42 47,-22 21-47,1-20 0,21-1 15,0 21-15,-21-21 0,21 0 0,-21 22 16,21-22-16,0 0 0,0 0 16,0 0-16,0 1 0,21-22 0,0 21 15,0-21-15,1 0 0,-1 0 0,0 0 16,0 0-16,21 0 0,-20 0 0,-1-21 16,21 21-16,-21-22 0,0 1 15,1 0-15,20-21 0,-21 21 0,0-22 16,0 1-16,1 0 0,-1-1 15,0 1-15,0 0 0,0-22 16,0 22-16,1-22 0,-1 22 0,0-22 16,0 1-16,-21 21 0,0-1 0,0 22 15,0 0-15,0 0 0,0 42 16,0 0-16,-21 0 16,0 22-16,0-1 0,21 0 15,-22 1-15,1-1 0,0 0 0,21 1 16,0-1-16,-21 21 0,0-20 0,21-1 15,-21 0-15,21 1 0,0-22 16,0 21-16,-22-21 0,22 1 0,0-1 16,-21 0-16,21 0 0,0-42 31,0 0-15,0 0-16,0-1 0,0 1 15,21 0-15,1 0 0,-1 0 16,0-22-16,0 22 0,21 0 0,-20 0 15,-1 21-15,21 0 0,-21-21 0,0 21 16,1 0-16,-1 0 0,0 21 16,0 0-16,-21 0 0,0 0 0,0 1 15,0-1-15,0 0 0,0 0 0,-21 0 16,0 0-16,-22 1 0,22-1 16,0 0-16,-21-21 0,21 21 0,-1 0 15,-20-21-15,21 21 0,0-21 0,0 0 16,42-21 15,0 0-31,0 0 16,0 21-16</inkml:trace>
  <inkml:trace contextRef="#ctx0" brushRef="#br0" timeOffset="103004.14">31665 6922 0,'0'-22'15,"0"44"-15,0-65 0,0 22 0,0 0 16,-21 21-16,0 0 16,0 0-16,0 0 0,-1 21 0,1 0 15,-21 0-15,21 1 16,0-1-16,-1 21 0,22-21 0,0 22 16,-21-1-16,21-21 0,0 21 0,0 1 15,0-22-15,0 21 0,0-21 16,0 1-16,21-1 0,1 0 0,-22 0 15,21 0-15,0-21 0,21 0 0,-21 0 16,1 0-16,-1 0 0,21 0 16,-21 0-16,0-21 0,22 0 0,-22 0 15,0 0-15,21-1 0,-20-20 16,-1 21-16,0-21 0,0-1 0</inkml:trace>
  <inkml:trace contextRef="#ctx0" brushRef="#br0" timeOffset="103252.16">32067 6625 0,'22'-63'0,"-1"-85"15,0 126 1,-85 255-16,128-487 0,-64 233 0,0 42 16,0 0-16,-21 1 15,0 20-15,21 0 0,-22 22 0,1-22 16,0 22-16,0-1 0,0-21 0,0 22 16,-1-22-16,1 22 0,21-22 15,0 22-15,-21-22 0,21 0 0,0 1 16,0-1-16,-21-21 0,21 21 15,0-20-15,0-1 0,0 0 16,0 0-16,21-21 16,0 0-16,0 0 15,1 0-15,-1-21 0,0 0 16,0 0-16,0-1 0,22 22 0</inkml:trace>
  <inkml:trace contextRef="#ctx0" brushRef="#br0" timeOffset="104235.74">32300 7176 0,'43'-22'16,"62"-41"15,-83 42-31,-192 127 0,340-233 0,-170 105 0,21 1 16,-21 0-16,0 0 0,0 0 15,0 0-15,0-1 0,-21 22 16,-1 0-16,1 0 16,-21 22-16,21-1 0,-22 0 0,1 21 15,21-21-15,-21 1 0,-1 20 16,22-21-16,0 21 0,-21 1 0,42-22 15,-22 0-15,22 0 0,0 0 0,0 1 16,0-1-16,0 0 0,22-21 16,-1 0-16,0 0 0,21 0 15,-21 0-15,1 0 0,20-21 16,-21 21-16,0-21 0,0-1 0,22 1 16,-22 0-16,0-21 0,-21 21 15,21-1-15,0-20 0,-21 21 16,22 0-16,-22 0 0,0-1 15,0 44 1,-22-1 0,1 0-16,21 0 0,-21 0 15,21 0-15,0 1 0,-21 20 0,21-21 16,0 0-16,0 0 0,0 1 0,0-1 16,0 0-16,21-21 15,0 0-15,22 21 0,-22-21 16,0 0-16,21 0 15,-21 0-15,22 0 0,-22-21 0,0 0 16,0 0-16,0-1 0,1 1 16,-1 0-16,0-21 0,0 21 0,0-22 15,-21 22-15,0 0 0,0 0 0,0 0 16,0-1-16,-21 22 31,21 22-31,0-1 0,-21-21 16,21 21-16,-21 0 0,21 0 0,0 0 15,0 1-15,0-1 0,0 0 16,0 0-16,0 0 0,0 0 16,0 1-16,0-1 15,-21-21 1,-1 0 31,22 21-16,22-21-15,-1 0-16,0 0 0,0 0 15,0 0-15,0-21 16,1 0-16,-1 21 0,0-22 0,0 1 16,0 0-16,0 0 0,64-85 31,-64 85-31,0 0 0,1 0 0,-22-1 15,0 1-15,21 0 0,-21 42 32,0 0-17,0 1-15,-21-1 0,21 0 0,0 0 16,0 0-16,-22 22 0,1-22 16,21 0-16,-21 0 0,21 0 0,0 0 15,0 1-15,-21-22 0,21 21 0,-21 0 16,0-21 31,21 21-47,-22-21 15,1 0-15,0 0 0,-21 0 0</inkml:trace>
  <inkml:trace contextRef="#ctx0" brushRef="#br0" timeOffset="105952.8">804 10668 0,'-21'0'31,"0"0"-31,0 0 16,0 0-16,-1-21 0,1 21 15,0 0-15,-21 0 0,21 0 16,-22 0-16,22 0 0,-21 0 0,-1 0 16,1 0-16,0 0 0,-1 0 15,1 0-15,21 0 0,-21 0 16,20 0-16,1 0 0,42 0 31,1 21-31,20-21 16,-21 0-16,21 0 0,1 0 0,-1 0 15,22 0-15,-1 0 0,-21 0 16,22 0-16,-1 0 0,1 0 0,-1-21 16,1 21-16,-1-21 0,22 21 15,-21-21-15,-1 21 0,1-22 0,-1 22 16,1 0-16,-1-21 0,-21 21 16,1 0-16,-22 0 0,0 0 15,0 0-15,-21-21 16,-21 0-1,0 21 1,0 0-16,0-21 0,-22 21 0,22-21 16,0 21-16,-21-22 0,20 22 15,-20-21-15,21 21 0,-21-21 0,20 21 16,-20 0-16,21-21 0,0 21 16,0 0-16,-1-21 15,44 21 32,-1 0-47,0 0 0,21 0 0,-21 21 16,22-21-16,-1 0 0,0 21 15,1-21-15,-1 0 0,0 21 16,1-21-16,-22 0 0,21 21 0,-21-21 16,1 0-16,-1 0 0,0 22 15,-21-1 1,0 0-16,0 0 15,-21 0-15,0 0 0,-22 22 0,1-22 16,0 0-16,-1 21 0,1 1 16,0-22-16,-1 21 0,1-21 15,21 22-15,-22-22 0,1 21 0,21-21 16,0 1-16,0-1 0,-1-21 16,1 21-16,0 0 0,0-21 15,21 21-15,21-42 47</inkml:trace>
  <inkml:trace contextRef="#ctx0" brushRef="#br0" timeOffset="111727.98">2455 10181 0,'0'0'16,"0"-63"0,0 42-16,0-1 0,0 1 0,0 0 15,0 0-15,0 0 16,-21 21 15,21 21-31,0 0 16,0 0-16,-21 0 0,21 22 15,0-1-15,0 0 0,0 1 0,0-1 16,0 0-16,0 22 0,0-22 16,0 22-16,0-22 0,0 22 0,0-22 15,0 0-15,0-21 0,21 22 0,-21-22 16,0 0-16,21 0 0,-21 0 16,21 1-16,1-22 0,-1 0 15,0 0-15,0 0 16,0-22-16,-21 1 0,21 0 0,1 0 15,-22 0-15,21-22 0,-21 1 16,21 21-16,0-21 0,-21-1 16,0-20-16,21 20 0,-21 1 0,21 0 15,-21 21-15,0-22 0,22 22 16,-1 0-16,-21 0 0,0 0 16,21 21-1,-21 21-15,0 0 16,0 0-16,21 21 0,-21-20 0,0 20 15,0 0-15,0 1 0,0-22 16,21 21-16,-21 0 0,21-20 0,-21 20 16,22-21-16,-22 0 0,21 0 15,0 1-15,0-1 0,-21 0 16,21-21-16,0 0 0,1 0 0,-1 0 16,0 0-16,0 0 0,-21-21 15,21 21-15,0-21 0,1-1 0,-1-20 16,0 21-16,0 0 0,0-22 0,-21 1 15,0 0-15,21-1 0,-21-20 16,22 21-16,-22-1 0,0 1 0,0-22 16,21 22-16,-21 0 0,0 21 15,0-22-15,0 22 0,0 0 0,0 0 16,0 42 15,0 21-31,0-21 16,-21 1-16,21 20 0,0 0 15,0 1-15,0-1 0,0 0 0,0 1 16,0-1-16,0 0 0,0 1 16,0-1-16,21 0 0,0-21 0,0 22 15,0-22-15,0 0 0,1 0 0,-1-21 16,21 21-16,0-21 0,-20 0 16,20 0-16,0 0 0,1 0 0,-22-21 15,21 0-15,0 0 0,-20 0 0,20 0 16,-21-22-16,21 22 15,-20-21-15,-1-1 0,-21 1 0,21-21 16,0-22-16,-21 21 16,0 22-16,0-21 0,0 20 0,0-20 15,0 20-15,0 1 0,0 0 0,0-1 16,0 22-16,-21-21 0,0 42 16,0 21-1,-1 0-15,22 22 16,0-1-16,0 0 0,-21 1 0,21-1 15,0 0-15,0 22 0,-21-22 0,21 22 16,0-22-16,0 0 0,0 22 16,0-22-16,0 0 0,0 1 15,0-1-15,0 0 0,0-20 0,0 20 16,0-21-16,0 0 0,0 0 16,21-21 15,0-21-31,1 21 0,-22-21 0,21 0 15,0 0-15,0-22 0,0 22 0,0 0 16,-21-21-16,22 21 0,-1-1 16,0 1-16,-21 0 0,21 21 15,-21 21 1,0 0 0,0 1-16,0-1 0,0 0 0,21 0 15,-21 0-15,21-21 0,-21 21 16,0 1-16,22-1 0,-1 0 15,0-21-15,0 21 0,0-21 0,0 0 16,1 0-16,-1 0 0,21 0 0,-21 0 16,22 0-16,-1 0 0,0-21 15,1 0-15,-1 0 0,-21 21 0,21-43 16,-20 22-16,20 0 0,-21-21 16,0 20-16,-21-20 0,0 21 0,0-21 15,0-1-15,0 22 0,0 0 0,0 0 16,0 0-16,-21 21 0,0 0 15,0 0-15,0 0 16,-1 0-16,1 21 0,0 0 0,0 0 16,0 0-16,21 22 0,0-22 15,0 21-15,0 0 0,0-20 0,0 20 16,0-21-16,0 21 0,0-20 0,0-1 16,0 0-16,21 0 0,0 0 15,0-21-15,0 0 0,1 0 0,-1 0 16,0 0-16,21 0 0,-21 0 0,1 0 15,-1-21-15,0 0 0,21 0 16,-21 0-16,1-1 0,-1 1 16,0-21-16,0 21 0,0-22 0,22-20 15,-43 42-15,0 0 16,21-1-16,-21 1 0,21 21 0,-21 21 31,0 1-31,0-1 16,0 0-16,0 21 0,-21-21 0,0 1 15,21 20-15,-22-21 0,22 0 0,0 0 16,-21 1-16,0 20 0,0-21 16,21 0-16,0 0 0,0-42 47,0 0-32,0 0-15,0 0 0,0 0 0,21-22 16,0 22-16,0-21 0,1-1 15,-1 1-15,0 21 0,0-21 0,0 20 16,0 1-16,1 0 0,20 21 16,-21-21-16,0 21 0,22 0 0,-22 0 15,0 0-15,0 0 0,43 42 16,-43-21-16,0 1 0,-21 20 16,0-21-16,0 0 0,0 0 15,0 1-15,0-1 0,0 0 0,0 0 16,0 0-16,0 0 0,0 1 15,21-22 17,0 0-32,0-22 15</inkml:trace>
  <inkml:trace contextRef="#ctx0" brushRef="#br0" timeOffset="113228.17">6752 10266 0,'0'-21'0,"0"42"0,0-63 0,0 20 16,0 1-16,21 0 0,-21 0 15,0 0-15,-21 42 31,0 0-31,21 0 16,0 22-16,-21-22 0,0 21 0,21 0 16,-22 1-16,22 20 0,0-20 15,0-1-15,0 0 0,-21 1 0,21-1 16,0-21-16,0 0 0,0 22 0,0-22 16,0 0-16,21-21 31,1 0-31,-1-21 15,-21 0-15,21-1 0,0 1 16,0-21-16,-21 21 0,21-22 0,1 22 16,-1-21-16,-21 0 0,21 20 0,0-20 15,0 21-15,-21 0 0,0 0 16,21 21-16,1 0 16,-22 21-16,0 0 0,0 0 0,0 0 15,0 0-15,0 22 0,21-22 16,-21 0-16,21 21 0,-21-20 0,0-1 15,21 0-15,0 0 0,-21 0 16,21 0-16,1 1 0,-1-22 0,0 0 16,0 0-16,0 0 0,0 0 15,1 0-15,-1 0 0,0-22 16,0 22-16,0-21 0,0 0 16,1-21-16,-1 21 0,-21-1 0,21-20 15,-21 0-15,21-1 0,-21 1 0,0 0 16,0 21-16,0-22 0,0 1 15,21 21-15,-21 0 0,0-1 0,-21 44 47,21-1-47,0 0 0,0 0 0,0 21 16,0-20-16,0 20 0,0 0 0,0-21 16,0 22-16,0-1 15,0-21-15,0 22 0,21-22 0,0 0 16,1 0-16,-22 0 0,21 0 0,0 1 15,0-22-15,21 0 0,-20 0 16,-1 0-16,21 0 0,-21 0 0,0 0 16,22 0-16,-22 0 0,21-22 0,-21 1 15,1 0-15,-1 0 0,0-21 16,0 20-16,-21 1 0,21-21 0,-21 0 16,0 20-16,0-20 0,0 21 0,0-21 15,0 20-15,0 1 0,0 0 16,-21 21-16,0 0 15,0 0-15,21 21 16,-21 0-16,21 1 0,0-1 0,0 21 16,-22-21-16,22 22 0,-21-22 15,21 21-15,0-21 0,0 0 0,0 22 16,0-22-16,0 0 0,0 0 0,21 0 16,1-21-16,-22 22 0,21-22 15,0 0-15,21 0 0,-21 0 0,1 0 16,20 0-16,-21 0 0,21 0 0,-20-22 15,20 1-15,-21 0 0,0 0 0,0 0 16,1 0-16,-1-1 16,0-20-16,-21 21 0,21-21 0,0 20 15,0-20-15,-21 21 0,22 0 0,-22 0 16,21-1-16,-21 1 0,0 42 31,0 1-31,0-1 16,0 0-16,0 0 0,0 0 15,0 0-15,0 1 0,0 20 0,21-21 16,-21 0-16,0 0 0,21 1 0,-21-1 16,0 0-16,21-21 0,0 0 15,1 21-15,-1-21 0,0 0 16,0 0-16,0 0 0,0 0 0,1 0 16,20-21-16,-21 21 0,21-21 15,-20 0-15,-1-1 0,0 1 16,0 0-16,0 0 0,0-21 0,1 20 15,-22-20-15,21 21 0,-21-21 0,0 20 16,0 1-16,0 0 0,0 0 0,0 0 16,-21 21-1,-1 0-15,1 21 0,21 0 0,-21 0 16,0 0-16,21 1 0,0 20 0,0-21 16,-21 0-16,21 22 0,0-22 15,0 0-15,0 0 0,0 0 0,21 0 16,0 1-16,0-22 0,0 21 15,1-21-15,-1 0 0,0 0 0,21 0 16,-21 0-16,1 0 0,20 0 16,-21-21-16,0 21 0,0-22 0,22 1 15,-43-21-15</inkml:trace>
  <inkml:trace contextRef="#ctx0" brushRef="#br0" timeOffset="114494.33">10287 10054 0,'0'0'0,"0"-21"16,0 0-1,0 0-15,0 42 32,0 0-17,0 0-15,0 0 0,0 22 0,0-22 16,0 21-16,0 1 0,0-1 0,0 0 16,-21 1-16,21-22 0,-21 21 0,21 0 15,0-20-15,0 20 0,0-21 16,0 0-16,0 0 0,0 1 0,0-44 31,21 22-15,0-21-16,-21 0 0,21 0 15,-21-21-15,21 20 0,0-20 0,-21 21 16,22-21-16,-22 20 0,21-20 0,-21 21 16,21-21-16,-21 20 0,21 1 15,0 0-15,0 21 16,1 0-16,-22 21 0,0 0 15,0 22-15,0-22 0,0 0 16,21 0-16,-21 22 0,0-22 16,21 0-16,-21 0 0,0 0 0,0 0 15,21 1-15,-21-1 0,21 0 0,0 0 16,1-21-16,-1 0 16,0 0-16,0 0 15,0 0-15,0-21 0,1 0 16,-1 21-16,0-21 0,0-1 0,-21-20 15,21 21-15,0-21 0,1 20 16,-22-20-16,0 0 0,21-1 0,0 22 16,-21-21-16,0 0 0,0-1 0,21 22 15,-21 0-15,0 0 0,0 0 0,0-1 16,0 44 0,0-1-1,0 0-15,-21 0 0,21 21 0,0-20 16,0 20-16,-21-21 0,21 21 15,0 1-15,0-22 0,0 21 16,0-21-16,21 22 0,0-22 0,0 0 16,0 0-16,1 0 0,20 1 0,-21-22 15,21 0-15,-20 0 0,20 0 16,0 0-16,1 0 0,-1 0 0,0-22 16,1 22-16,-1-21 0,0 0 0,1 0 15,-22-21-15,21 20 0,-21 1 0,0 0 16,1-21-16,-1 21 0,-21-1 15,0-20-15,0 21 0,0-21 0,0 20 16,0 1-16,-21 0 0,-1 21 16,1 0-16,0 0 0,0 0 15,0 21-15,0 0 0,-1 1 16,22-1-16,-21 21 0,21-21 0,-21 22 16,21-22-16,0 21 0,0 0 0,0-20 15,0-1-15,21 21 0,0-21 0,1 0 16,-1 1-16,0-1 0,0-21 15,21 0-15,-20 21 0,20-21 0,-21 0 16,21 0-16,1 0 0,-22 0 0,0-21 16,0 0-16,0 21 0,1-22 0,-22 1 15,0 0-15,0 0 0,0 0 16</inkml:trace>
  <inkml:trace contextRef="#ctx0" brushRef="#br0" timeOffset="117188.26">2032 11896 0,'-21'-43'16,"42"86"-16,-42-107 0,21 43 0,0 0 0,0 0 15,0 0-15,0-1 16,0 44 0,0-1-16,0 0 15,0 21-15,0-21 0,0 22 0,0-1 16,0 0-16,0 1 0,0-1 16,0 0-16,0 1 0,0-22 15,0 21-15,0-21 0,0 1 16,0-1-16,0 0 0,0-42 31,0 0-31,0-1 16,21 1-16,0-21 0,-21 21 0,0-22 15,0 22-15,21-21 0,0 21 16,-21-22-16,22 22 0,-1 0 16,0 21-16,0 0 15,0 21-15,0 0 0,-21 1 16,22 20-16,-1-21 15,0 21-15,-21 1 0,21-22 0,0 0 16,-21 21-16,21-20 0,1-1 0,-1-21 16,-21 21-16,21 0 0,21-21 15,-21 0-15,1 0 0,20 0 0,-21 0 16,0-21-16,22 0 0,-22 21 16,21-21-16,-21-1 0,0 1 0,1 0 15,-1-21-15,0 21 0,-21-22 16,0 22-16,0-21 0,0-1 0,0 22 15,0-21-15,0 0 0,0 20 0,0 1 16,0-21-16,0 21 16,0 42-1,0 0-15,0 21 16,0-20-16,0 20 0,0 0 16,0 1-16,21-1 0,0-21 0,-21 21 15,21 1-15,1-1 0,-1-21 16,0 22-16,0-22 0,0 0 0,0 0 15,22 0-15,-22-21 0,21 0 0,-21 0 16,22 0-16,-22 0 0,21 0 16,1 0-16,-1-21 0,0 0 0,1 0 15,-22 0-15,21-1 0,-21 1 16,0-21-16,22-64 16,-43 64-16,0-1 15,0 22-15,-21-21 0,-1 21 16,1 0-16,0-1 0,0 22 0,-21 0 15,20 0-15,1 0 0,-21 0 16,21 22-16,0-1 0,-1 0 0,1 21 16,0-21-16,0 22 0,0-1 0,21 0 15,-21-20-15,21 20 0,0-21 16,0 0-16,0 0 0,0 1 0,0-1 16,21 0-16,0-21 0,0 0 15,0 0-15,22 0 0,-22 0 0,0 0 16,21-21-16,-21 0 0,1 21 15,20-22-15,-21 1 0,0 0 16,0 0-16,1-21 0,-1 20 0,-21-20 16,0 21-16,0-21 0,0 20 0,0-20 15,0 21-15,0 0 0,0 0 16,-21 42 15,21 21-31,0-21 0,0 22 16,0-1-16,0 0 0,0-21 0,0 22 0,21-1 15,-21-21-15,21 0 0,0 1 16,0-1-16,0 0 0,1 0 16,20-21-16,-21 0 0,0 0 0,22 0 0,-1 0 15,-21 0-15,21-21 16,1 21-16,-22-21 0,21 0 0,-21-1 16,1 1-16,-1 0 0,0-21 0,0 21 15,0-22-15,-21 22 0,0-21 16,0-1-16,0 22 0,0-21 0,0 21 15,0 0-15,0-1 0,0 1 0,0 42 32,0 1-32,0 20 0,0-21 15,0 21-15,-21-20 0,21 20 16,0-21-16,0 21 0,0-20 0,0-1 16,0 21-16,0-21 0,0 0 15,0 1-15,0-44 31,0 1-15,0 0-16,0 0 0,21 0 16,-21 0-16,0-1 0,0-20 0,21 21 15,1-21-15,-22 20 0,0 1 0,21 0 16,-21 0-16,21 0 0,0 21 16,-21 21-16,0 0 15,0 0-15,21 0 0,-21 1 0,0 20 16,21-21-16,-21 0 15,0 22-15,22-22 0,-22 0 0,21 0 16,0 0-16,0 0 0,0 1 0,-21-1 16,21-21-16,22 0 0,-22 0 15,0 0-15,21 0 0,-20 0 0,20 0 16,0 0-16,-21 0 0,22-21 0,-22-1 16,21 1-16,-21 0 0,1-21 15,-1 21-15,0-22 0,0 1 16,-21 0-16,0-1 0,21 1 0,-21-22 0,21 22 15,1-21-15,-22 20 0,0-20 16,0-1-16,21 22 0,-21 0 0,0-1 16,0 22-16,0 0 0,0 0 15,-21 42 1,-1 0-16,1 21 0,0 1 16,21-22-16,-21 21 0,0 22 15,21-22-15,0 0 0,0 22 0,0-22 16,0 1-16,0-1 0,0 0 0,0 1 15,21-1-15,0 0 0,0-21 16,0 1-16,1-1 0,-1 0 0,0 0 16,0-21-16,0 0 0,22 0 0,-22 0 15,0 0-15,0 0 0,0 0 16,22-21-16,-22 0 0,0 0 0,0-1 16,0 1-16,0 0 0,1-21 15,-1 21-15,-21-22 0,0 22 16,0 0-16,0-21 0,0 20 0,0 1 15,-21 21 1,21 21 0,-22 1-16,22-1 0,-21 0 0,21 21 15,-21-21-15,21 22 0,0-22 0,0 21 16,0-21-16,0 1 0,0-1 16,0 21-16,21-21 0,0 0 0,1 1 15,20-22-15,-21 21 0,21-21 0,-20 0 16,20 0-16,0 0 0,1 0 15,-1 0-15,0 0 0,1 0 16,-1 0-16,0 0 0,1-21 0,-22-1 16,21 1-16,-21 21 0,0-21 0,22-21 15,-22 21-15,-21-1 0,21 1 16,-21-21-16,0 21 0,0-22 0,0 22 16,0 0-16,0 0 0,0 0 0,0 0 15,-21-1-15,0 22 0,0 0 16,-1 0-16,1 0 0,0 0 15,0 22-15,0-1 0,0 0 0,-1 0 16,1 0-16,0 0 16,0 22-16,21-1 0,-21 0 0,21-20 15,0-1-15,0 0 16,0 0-16,21-21 16,0 0-16,0 0 0,0 0 15,1 0-15,-1-21 0,0 21 0,0-21 16,0 0-16,0-22 0,1 22 15,-1-21-15,0 21 0,0-22 16,0 1-16,-21 0 0,0-1 0,21 1 0,-21-22 16,22 22-16,-22-21 0,0-1 15,0 1-15,0-1 0,0 22 0,0-22 16,0 22-16,0 21 0,0-22 0,0 65 31,-22 20-31,22 0 16,-21 1-16,21 20 0,-21-21 0,21 22 15,0-1-15,0-20 0,0 20 0,0 1 16,0-22-16,0 22 0,21-22 16,0 0-16,-21 1 0,22-1 0,-1 0 15,0-21-15,0 1 0,0 20 0,0-42 16,1 21-16,-1 0 16,0-21-16,0 0 0,0 0 15,0-21-15,-21 0 0,0 0 16,0 0-16,0-1 15,0-20-15,0 21 0,0-21 0</inkml:trace>
  <inkml:trace contextRef="#ctx0" brushRef="#br0" timeOffset="117380.4">4614 11726 0,'-21'22'0,"42"-44"0,-84 44 0,42-22 16,-1 0-16,1 0 0,42-22 15,1 22-15,20-21 16,0 21-16,1-21 0,-1 21 16,0 0-16,1-21 0,20 21 0,-21 0 15,1-21-15,20 21 0,-20 0 16,-1-21-16,0 21 0,1-22 16</inkml:trace>
  <inkml:trace contextRef="#ctx0" brushRef="#br0" timeOffset="117887.96">7747 11367 0,'-21'-22'15,"42"44"-15,-63-65 0,20 22 16,22 0-16,0 0 0,-21 21 0,0 0 15,21 42 1,0-21-16,0 22 16,0 20-16,0 1 0,0-1 0,0 1 15,0 20-15,21 1 0,-21 0 0,21-1 16,-21 1-16,0 0 0,0-1 16,0 1-16,0 0 0,0-1 0,0-20 15,0-1-15,0 22 0,-21-22 0,21 1 16,-21-22-16,0 22 0,21-22 15,0-21-15,0 22 0,-21-22 0,21 0 16,-21-21-16,21-21 16,0 0-1,-22-22-15,22 22 0,0-21 16,-21-1-16,21 1 0,0-21 0,0 20 16,0-20-16,0-1 0</inkml:trace>
  <inkml:trace contextRef="#ctx0" brushRef="#br0" timeOffset="120328.35">7535 11917 0,'0'-64'0,"64"-147"32,-128 486-32,149-571 0,-64 274 0,0 1 0,0 0 15,22 0-15,-22 21 0,21 0 0,1 0 16,-1 0-16,0 0 16,1 21-16,-1 0 0,-21 0 0,0 1 15,0 20-15,1-21 0,-22 21 0,0 1 16,0-22-16,-22 21 0,1-21 0,0 22 15,-21-22-15,-1 21 0,22-21 16,-21 1-16,21-1 0,-22-21 0,22 21 16,0-21-16,0 21 15,42-21 1,-21 21 0,21-21-16,0 0 0,22 0 0,-22 0 15,0 0-15,21 0 0,-20 0 16,20 0-16,0-21 0,1 0 0,-1 0 15,-21 21-15,21-21 0,1-1 16,-1 1-16,-21-21 0,0 21 16,22 0-16,-22-1 0,0-20 0,-21 21 15,0 0-15,21-22 0,-21 22 0,0-21 16,21 21-16,-21 0 0,0-1 16,0 1-16,0 42 31,0 1-31,0-1 0,0 0 15,0 21-15,-21-21 0,21 22 0,0-22 16,0 21-16,0-21 0,0 22 0,0-22 16,0 0-16,21 0 0,1-21 15,-22 21-15,21-21 0,0 0 16,21 0-16,-21 0 0,22 0 0,-22 0 16,21-21-16,-21 0 0,22 0 0,-22 0 15,21 0-15,-21-1 0,22 1 16,-22 0-16,0 0 0,-21 0 0,21-22 15,-21 22-15,21 0 0,-21 0 0,22 21 16,-22-21-16,0 42 31,0 0-31,0 0 16,0 0-16,0 1 0,0-1 16,0 0-16,0 0 0,0 0 0,0 0 15,0 1-15,0-1 0,21-21 16,0 0-16,0 0 0,0 0 15,0 0-15,22 0 0,-22 0 0,21 0 16,1 0-16,-22-21 0,21 21 0,0-22 16,1 1-16,-22 0 0,21 0 0,1 0 15,-1 0-15,-21-1 0,21-20 16,-20 21-16,-1-21 0,21-1 16,-21 1-16,-21 0 0,21 20 0,1-20 0,-22 21 15,0 0-15,21 0 0,-21-1 16,0 1-16,-21 21 15,21 21-15,-22 1 16,1-1-16,0 0 0,21 21 0,-21 1 16,0-1-16,21 0 0,0 1 15,-21 20-15,-1-21 0,1 22 0,21-1 16,0 1-16,-21 21 0,21-22 0,-21 1 16,21 20-16,-21-20 0,21 20 15,0-20-15,0-1 0,0 22 0,0-21 16,-21 20-16,21-20 0,0 20 0,-22-20 15,22-1-15,0 1 0,0-22 0,0 1 16,0-1-16,0 0 0,0-21 16,0 1-16,0-1 0,0 0 15,22-21-15,-1 0 0,0-21 16,0 0-16,21-1 0,-20 1 0,20-21 16,-21 0-16,0-1 0,22 1 0,-22-22 15,0 1-15,0 21 0,0-22 16,-21 1-16,0-1 0,0 22 0,0-22 15,0 1-15,0 20 0,0 1 0,0-21 16,-21 20-16,0 1 0,0 0 0,21-1 16,-21 1-16,-1 21 0,22 0 15,0-22-15,-21 22 0,21 0 16,0 0-16,0 0 16,21 21-16,1-22 15,-1 22-15,21-21 16,-21 21-16,22-21 0,-1 21 0,-21-21 15,21 21-15,1-21 0,-22 0 0,21-1 16,-21 22-16,22-21 0,-22 0 16,0 0-16,-21 0 0,21 21 15,-21-21-15,-21 42 47,21 0-47,-21 0 0,21 0 0,0 0 16,-21 1-16,21-1 0,0 0 0,0 0 15,0 21-15,0 1 16,0-22-16,0 0 0,0 0 16,21 0-16,0-21 0,0 22 0,0-22 15,1 0-15,-1 0 0,0 0 0,0 0 16,0 0-16,0 0 0,1 0 0,-1-22 16,0 1-16,0 0 0,0 0 15,0 0-15,1 0 0,-22-1 0,0-20 16,0 21-16,0-21 0,0 20 0,0-20 15,0 0-15,0 21 0,0-22 16,-22 22-16,22 0 0,-21 0 16,0 21-16,0 0 0,-21 0 15,20 0-15,1 0 0,0 0 0,0 21 16,0 0-16,-22 0 0,43 0 16,-21 22-16,0-22 0,21 0 0,0 0 15,0 22-15,0-22 0,0 0 0,0 0 16,0 0-16,21-21 0,0 21 0,1 1 15,-1-22-15,0 0 0,21 0 16,-21 0-16,1 0 0,-1 0 0,21 0 16,-21-22-16,0 1 0,1 21 0,20-21 15,-21 0-15,0 0 0,0 0 16,1-1-16,-1 1 0,-21 0 0,21 0 16,-21 0-16,21 0 0,-21-1 15,0 44 16,0-1-31,0 0 16,0 0-16,0 0 0,0 0 0,0 1 16,0-1-16,0 0 0,0 0 0,0 0 15,0 0-15,0 1 0,21-1 0,0-21 16,1 0-16,-1 21 0,0-21 16,0 0-16,0 0 0,0 0 0,22 0 15,-22 0-15,0-21 0,0 0 16,0-1-16,1 22 0,-1-21 0,0 0 15,0 0-15,-21-21 0,0 20 16,21 1-16,-21 0 0,21 0 0,-21 0 16,0 0-16,22-1 0,-22 44 47,0-1-47,-22 0 0,22 0 0,0 0 15,-21 0-15,21 1 0,0-1 0,0 0 16,0 0-16,-21 0 0,21 0 15,0 1-15,0-1 0,-21-21 16,21 21-16,0-42 47,0 0-47,0-1 0,0 1 16,0 0-16,0 0 0,0 0 0,0 0 15,21-1-15,0 1 0,-21 0 0,21 0 16,1 0-16,-1 0 0,0-1 15,0 1-15,-21 0 0,21 0 0,0 21 16,1 0-16,-1 0 0,0 0 16,0 21-16,-21 0 15,0 0-15,0 1 0,0-1 16,0 0-16,0 21 0,0-21 16,0 1-16,0-1 0,0 0 15,0 21-15,0-21 0,0 1 0,0-1 16,-21 0-16,21 0 15,-21-21 1,21-21 0,0 0-16,0 0 15,0-1-15,0 1 0,0 0 0,21 0 16,0-21-16,0 20 0,0-20 16,-21 21-16,43-21 0,-1-1 15,-42 1-15,21 42 0,0-21 0,1 0 16,-1 21-16,0 21 15,-21 0 1,0 0-16,21 0 0,-21 0 0,0 1 16,0-1-16,0 0 0,0 0 0,0 21 15,0-20-15,0-1 0,0 0 0,0 0 16,0 0-16,0 0 16,0 1-16,0-1 15,-21-21 16,0-21-15</inkml:trace>
  <inkml:trace contextRef="#ctx0" brushRef="#br0" timeOffset="123091.97">12742 11409 0,'0'0'0,"21"-21"0,1 0 15,-1-1-15,-21 1 0,21-21 0,-21 21 16,21-22-16,-21 22 0,0-21 0,0 21 16,0-22-16,0 22 0,0 0 15,0-21-15,-21 21 0,-21 21 0,20-22 16,1 22-16,-21 0 0,21 0 0,-22 0 15,22 22-15,-21-1 0,21 21 0,-22 0 16,1 22-16,21-1 16,0 1-16,0-1 0,-1 1 0,1-1 15,21 1-15,0-1 0,0 1 0,0-22 16,0 22-16,0-22 0,0 0 0,21-20 16,-21 20-16,22-21 0,-1 21 15,21-20-15,-21-22 0,0 21 0,1-21 16,20 0-16,-21 0 0,21 0 0,-20 0 15,20-21-15,0 21 0,1-22 0,-22 1 16,21-21-16,0 21 0,1 0 16,-1-1-16,-21-20 0,22 21 0,-22-21 15,0 20-15,0 1 0,-21 0 0,0 0 16,21 0-16,-21 42 31,-21 0-31,0-21 0,0 42 16,21-20-16,-21-1 0,21 0 0,0 0 15,0 0-15,0 22 0,0-22 0,0 0 16,0 0-16,21 0 16,0 0-16,0-21 0,0 0 0,0 0 15,1 0-15,20 0 0,-21 0 0,21-21 16,-20 21-16,20-21 0,-21 0 0,0 21 16,22-21-16,-22 0 0,-21-1 15,21 1-15,-21 0 0,0 0 0,0 0 16,0-22-16,0 22 0,0 0 0,-21-21 15,0 21-15,-1-1 0,1 1 16,-21 0-16,21 0 0,0 21 0,-22 0 16,1 0-16,21 0 0,-22 21 15,22 0-15,-21-21 0,21 43 0,0-22 16,-1 0-16,1 0 0,21 21 16,0-20-16,0 20 0,0 0 0,21-21 15,1-21-15,-1 22 0,0-1 16,21-21-16,-21 0 0,22 0 0,-1 0 15,-21 0-15,22 0 0,-1 0 16,0-21-16,-21-1 0,22 22 0,-22-21 0,21 0 16,-21 0-16,1 0 15,-1 0-15,0-1 0,-21 1 16,21 0-16,-21 0 0,0 0 16,0 42-1,0 0 1,0 0-16,0 0 15,0 1-15,0-1 0,0 0 0,0 0 16,0 0-16,0 0 0,0 1 16,0-44 31,0 1-32,0 0-15,0 0 0,0-21 16,0 20-16,0 1 0,0 0 0,21 0 15,0 0-15,-21 0 0,22-1 16,-1 1-16,0 21 0,0 0 16,-21 21-1,0 1-15,0-1 0,0 0 16,21 0-16,-21 0 0,0 0 0,0 1 16,0-1-16,0 0 0,0 0 15,0 0-15,21 0 0,1 1 0,-22-1 16,21-21-16,0 0 0,0 0 15,0 0-15,0 0 16,1 0-16,-1-21 16,0-1-16,0 1 0,0 0 15,0 0-15,1 0 0,-22 0 0,21-22 16,0 22-16,-21 0 0,0 0 0,0 0 16,21-1-16,-21 1 0,0 0 0,0 42 31,0 0-31,0 1 15,0-1-15,0 0 0,0 0 0,0 0 16,0 0-16,0 22 0,0-22 0,0 0 16,0 0-16,0 0 15,21 1-15,0-22 0,1 21 0,-1 0 16,0-21-16,0 0 0,21 0 0,-20 0 16,20 0-16,-21 0 0,0 0 0,22 0 15,-22-21-15,0 21 0,0-21 16,-21-1-16,21 1 0,0 0 15,-21 0-15,0 0 0,0-22 0,0 22 16,0 0-16,0 0 0,0 0 16,0 42 15,0 0-31,-21 0 0,21 0 16,-21 1-16,21-1 0,0 0 15,0 0-15,-21 0 0,0 0 16,21 1-16,0-1 0,0 0 15,0-42 17,0 0-32,21 21 0,-21-22 15,21 1-15,-21 0 16,21 0-16,0 0 0,-21 0 0,22-22 16,-22 22-16,0 0 0,21 0 0,0 0 15,0 21-15,-21 21 31,0 0-31,0 0 16,0 0-16,0 0 0,0 1 16,0-1-16,0 0 0,0 0 0,0 0 15,0 0-15,0 1 0,21-1 16,0-21-16,1 0 16,-1 0-16,0 0 15,0 0-15,0 0 0,0-21 16,1-1-16,-1 22 0,-21-21 0,21 0 15,-21 0-15,21 0 0,0 0 16,-21-1-16,0 1 0,21 21 0,-21-21 16,22 0-16,-22 42 47,0 0-47,0 0 0,0 1 0,0-1 15,0 0-15,0 0 0,0 0 0,0 0 16,0 1-16,0-1 0,0 0 0,0 0 15,0 0-15,0 0 0,21-21 16,0 0-16,0 22 16,0-22-16,0 0 0,1 0 0,-1 0 15,0-22-15,0 22 0,0-21 0,0 0 16,1 0-16,-1 21 0,-21-21 0,0 0 16,21-1-16,-21 1 15,21 0-15,-21 0 0,21 21 16,-21 21-1,0 0 1,-21-21-16,21 21 0,0 1 16,-21-1-16,21 0 0,0 0 15,0 0-15,0 0 16,21-21 0,0 0-16,0 0 15,1-21-15,-1 0 16,-21 0-16,0 0 15,0 0-15,0-1 0,0 1 16,0 0-16,0 0 0,-21 0 0,-1-22 16,22 22-16,0 0 15,0 0-15,0 0 0,22 0 16,-1 21-16,0 0 16,0 0-16,0 0 15,0 0-15,-21 21 0,0 0 16,22-21-16,-22 21 0,21 0 0,-21 0 15,0 1-15,0-1 0,0 0 0,0 0 16,0 0-16,0 0 0,0 1 0,0-1 16,0 0-16,0 0 15,0 0-15,0-42 47,0 0-47,21 0 0,-21 0 16,0-1-16,21-20 0,0 21 15,-21 0-15,21-22 0,1 22 16,-1-21-16,0 21 0,0 0 0,-21-1 0,21 1 16,0 0-16,1 21 0,-1 0 0,-21 21 15,0 0 1,0 1-16,0-1 0,0 21 0,0-21 16,0 0-16,0 22 0,0-22 15,0 0-15,0 0 0,0 0 0,-21 1 16,21-1-16,0 0 0,-22 0 0,22 0 15,0 0-15,0 1 0,-21-22 16,0 21-16,0 0 0,0-21 0,0 21 16,-22 0-16,-20-21 0</inkml:trace>
  <inkml:trace contextRef="#ctx0" brushRef="#br0" timeOffset="126916.27">2794 13208 0,'0'-21'0,"0"42"0,-21-63 0,0 42 16,-1 0-16,1 0 16,0 0-16,0 0 0,0 0 0,-22 0 15,22 0-15,-21 21 0,0 0 16,-1 0-16,1 0 0,0 22 0,-1-22 15,1 21-15,0 1 16,20-1-16,1 21 0,0-20 0,0 20 16,21 1-16,0-1 0,0-20 0,0 20 15,21-21-15,0 1 0,0-1 16,22 0-16,-1 1 0,-21-22 0,43 0 16,-22-21-16,0 21 0,1-21 15,20 0-15,-20 0 0,20 0 0,-21 0 16,1-21-16,20 21 0,-20-21 15,-1 0-15,0-22 0,1 22 0,-1-21 16,0 0-16,1-1 0,-22 1 16,0 0-16,0-1 0,-21-20 0,0 20 15,0-20-15,0 21 0,-21-22 16,0 22-16,-22-1 0,22 1 16,-21 0-16,0 21 0,-1-1 0,1-20 15,0 42-15,-1 0 0,1 0 0,0 0 16,-22 0-16,22 0 0,-1 21 15,1 0-15,21 1 0,-21 20 0,20 0 16,-20 1-16,42-1 0,0 21 16,0 1-16,0-22 0,0 22 0,0-22 15,21 0-15,0 1 0,22-1 16,-22 0-16,21-20 0,1 20 16,-1-21-16,0 0 0,1-21 0,20 0 15,-21 0-15,22 0 0,-22 0 16,22 0-16,-22 0 0,0-21 0,22 0 15,-22 0-15,1 0 0,-1-1 16,0 1-16,1 0 0,-22 0 0,0 0 16,0-22-16,0 43 0,-21-21 15,0 0-15,0 0 16,0 42 0,0 0-16,0 0 0,0 1 15,0-1-15,0 21 0,0-21 0,0 22 16,0-1-16,0 0 0,0 1 0,0-1 15,0 0-15,0 1 16,0 20-16,0-21 0,0 22 0,0-1 16,0 1-16,0-22 0,0 22 0,0-1 15,0 1-15,0-22 0,0 22 16,0-22-16,0 0 0,0 22 0,0-22 16,0-21-16,0 22 0,0-22 15,0 0-15,0 0 0,0 0 0,0-42 31,0 0-31,0-21 0,0 20 16,0-20-16,0 0 0,0-1 0,0 1 16,0-21-16,0-1 0,0-21 0,0 22 15,0-22-15,0 1 16,0-1-16,21 0 0,1-84 16,-1 84-16,0 22 0,0-22 0,0 22 15,0 20-15,1 1 0,-1 0 16,21 20-16,-21 1 0,0 21 0,1 0 15,-1 0-15,0 21 0,-21 1 16,21-1-16,0 0 0,-21 0 0,21 21 16,-21 1-16,0-22 0,0 0 0,0 21 15,0-20-15,0-1 0,0 0 16,-21 0-16,0 0 0,0-21 16,0 0-16,0 0 0,-1 0 15,1 0-15,0 0 16,0-21-16,0 0 0,0 0 0,-1 0 15,1-1-15,21 1 0,-21 0 16,21 0-16,-21 0 0,21 0 16,0 42-1,0 0 1,0 0-16,0 0 0,21 0 0,0 1 16,0-1-16,1 0 15,-1 0-15,0 0 0,0-21 0,0 21 0,0 1 16,1-22-16,20 21 0,-21-21 15,0 0-15,22 0 0,-22 0 16,21 0-16,-21 0 0,0 0 0,1 0 16,-1 0-16,21-21 0,-21 21 0,0-22 15,1 1-15,-1 0 0,-21 0 16,21 0-16,-21-22 0,21 22 0,-21 0 16,0-21-16,0 21 0,0-1 0,0 1 15,0 0-15,0 0 0,0 0 16,-21 21-1,0 0-15,21 21 0,0 0 16,-21 0-16,21 0 0,0 22 16,-22-22-16,22 0 0,0 0 0,0 22 15,0-22-15,0 0 0,0 0 16,0 0-16,22-21 0,-1 21 0,0-21 16,0 22-16,0-22 0,0 0 15,1 0-15,-1 0 16,0-22-16,0 1 0,0 0 15,0 0-15,1 0 0,-1 0 16,-21-1-16,21-20 0,0 21 0,-21-21 16,21 20-16,-21 1 0,0 0 0,21 0 15,-21 0-15,22 21 0,-1 0 16,-21 21-16,0 0 16,0 0-16,0 22 0,0-22 15,0 0-15,0 0 0,0 21 0,0-20 16,0-1-16,0 0 0,0 0 15,21 0-15,0-21 0,0 21 0,0-21 16,1 0-16,-1 0 0,0 0 16,0 0-16,0 0 0,0 0 15,1 0-15,-1-21 0,21 0 0,-21 0 16,0 0-16,1 0 0,-1-1 16,0 1-16,0-21 0,0 0 15,22 20-15,-22-20 0,0 0 0,0 21 16,0-22-16,0 22 0,1 0 0,-1 0 15,0 21-15,0 0 16,0 21 0,-21 0-16,21 0 0,-21 0 15,0 1-15,0-1 0,0 0 0,0 0 16,22 0-16,-22 0 0,21 1 16,0-22 15,-21-22-31,0 1 15,0 0-15,0 0 0,0 0 16,0 0-16,0-1 0,0 1 16,-21-21-16,21 21 0,0 0 0,-21 21 15,21-22-15,-22 22 0,1 0 16,0 0-16,0 0 0,0 0 16,0 22-16,21-1 0,-22 0 0,1 0 15,0 0-15,21 22 0,0-22 16,-21 21-16,21-21 0,0 0 0,0 22 15,0-22-15,0 0 0,0 0 0,0 0 16,21 1-16,0-1 0,0-21 16,1 21-16,-1-21 0,0 0 15,0 0-15,0 0 0,0 0 0,-21-21 16,22 0-16,-1 21 0,0-22 16,-21 1-16,0 0 0,21 0 15,-21-21-15,0 20 0,0-20 0,0 21 16,21-21-16,-21 20 0,0 1 0,0 0 15,0 0-15,0 0 0,0 42 32,0 0-32,0 0 0,0 22 15,0-22-15,0 0 0,0 21 0,0 1 16,0-22-16,0 21 0,0-21 0,0 0 16,21 1-16,1 20 0,-1-21 15,0 0-15,21 0 0,-21-21 16,1 0-16,-1 0 0,21 0 0,-21 0 15,0 0-15,1 0 0,20-21 16,-21 0-16,0 0 0,0 0 16,22 0-16,-22-1 0,0-20 0,0 0 15,0-1-15,1 1 0,-1 0 0,0-22 16,0 1-16,0 20 0,0-20 16,1 21-16,-1-22 0,-21 22 0,21-1 15,-21 1-15,21 21 0,-21 0 0,0 0 16,0 42-1,0 0-15,-21 0 0,0 0 16,0 22-16,-1-1 0,22-21 0,-21 21 16,21 1-16,-21 20 0,21-20 15,0-1-15,0 0 0,0 1 16,0-1-16,0 0 0,0 1 0,0-22 16,0 21-16,0-21 0,0 0 15,0 1-15,21-22 0,0 21 0,1-21 16,-1 0-16,0 0 0,0 0 15,0 0-15,22-21 0,-22 21 0,0-22 16,0 1-16,0 0 0,0-21 16,1 21-16,-1-1 0,0-20 0,0 21 15,-21-21-15,21 20 0,0 1 16,-21 0-16,0 0 0,0 42 31,0 0-31,-21 0 16,21 1-16,-21 20 0,21-21 15,-21 0-15,21 0 0,0 22 0,0-22 16,0 0-16,0 0 0,0 0 0,0 1 16,21-1-16,0-21 15,0 0-15,1 0 0,-1 0 16,0 0-16,0 0 0,0 0 0,22 0 16,-22-21-16,0 21 0,0-22 0,0 1 15,0 0-15,1 0 16,20-43-16,-42 43 0,21 0 15,0-21-15,0 21 0,-21-1 0,22 1 16,-22 42 15,0 1-31,-22-1 0,22 0 16,-21 0-16,21 0 0,0 0 16,-21 1-16,21-1 0,0 0 0,-21 0 15,21 0-15,0 0 0,0 1 0,0-1 16,21-21-1,0 21-15,0-21 0,1 0 16,-1 0-16,0 0 0,0-21 16,-21 0-16,21 21 0,-21-22 15,0 1-15,0 0 16,0 0-16,0 0 0,0 0 0,0-1 16,0 1-16,-21 0 0,21 0 0,-21 0 15,0 0-15,0 21 16,21-22-16,-22 22 15,44 0 17,-1 0-32,0 0 0,0 0 15,0 0-15,0-21 0,1 21 0,-1 0 16,0 0-16,0 0 0,0 0 0,0 0 16,1 0-1,-1 0-15,-21 21 0,0 1 16,21-1-16,-21 0 0,0 0 0,0 0 15,0 0-15,0 1 0,0-1 16,0 0-16,0 0 0,0 0 0,0 0 16,0 1-16,0-1 0,0 0 15,0 0-15,-21-21 0,21 21 0,-21-21 16,-1 0 0,22-21 15,0 0-16,0 0-15,22 0 0,-1-1 0,0-20 16,0 0-16,21-1 0,-20 1 0,20 0 16,0-1-16,22-20 0,-22 42 15,-21 0-15,22-1 0,-22 22 16,0 0-16,0 22 0,-21 20 16,21-21-16,-21 0 0,0 22 0,0-1 15,0-21-15,-21 21 0,21-20 16,-21 20-16,0 0 0,21-21 0,-21 1 15,21-1-15,0 0 0,-22 0 0,22 0 16,-21-21-16,21 21 0,-21-21 47,21-21-31,-21 21-16,21-21 0,0 0 0,0 0 15,0-22-15,0 22 16,0 0-16</inkml:trace>
  <inkml:trace contextRef="#ctx0" brushRef="#br0" timeOffset="127148.83">6985 13229 0,'0'0'0,"-42"0"16,20 0-1,1 0 1,21 21 15,21-21-15</inkml:trace>
  <inkml:trace contextRef="#ctx0" brushRef="#br0" timeOffset="127391.67">5694 13504 0,'-43'22'0,"86"-44"0,-128 44 16,43-22-16,21 0 0,-1 0 0,1 0 15,42-22 1,1 22-1,-1 0-15,21-21 0,-21 21 0,22 0 16,-1 0-16,0 0 0,-21 0 16,22 0-16,-22 0 0,0 0 15,0 0-15,0 0 0,1 0 16,-22-21-16</inkml:trace>
  <inkml:trace contextRef="#ctx0" brushRef="#br0" timeOffset="133589.29">17653 10816 0</inkml:trace>
  <inkml:trace contextRef="#ctx0" brushRef="#br0" timeOffset="134414.12">19367 10287 0,'22'0'31,"-1"0"-31,0 0 16,0 0-16,0-21 0,0 0 16,1 0-16,-1 21 0,0 0 15,0-22-15,0 1 0,0 21 0,1-42 16,-1 21-16,-21 0 16,0-1-1,-43 1-15,22 21 0,0-21 0,-21 21 0,-1 0 16,1 0-16,21 0 0,-21 0 0,-1 0 15,22 0-15,-42 21 0,20 0 16,22 1-16,-21-1 0,21 0 0,-22 21 16,43-21-16,-21 1 0,21 41 0,-21-42 15,21 0-15,0 43 0,0-43 0,0 0 16,0 0-16,21 1 0,0-1 0,0-21 16,1 0-16,20 0 0,-21 0 0,0 0 15,22 0-15,-22 0 0,21 0 0,-21-21 16,43-1-16,-43 1 0,21 0 0,-21 0 15,22-21-15,-1 20 0,-42 1 0,21 0 16,0-21-16,1 42 0,-22-21 0,0-1 16,0 1-16,0 0 15,0 42 17,0 0-32,0 1 0,0 41 15,0-21-15,0 1 0,-22 41 0</inkml:trace>
  <inkml:trace contextRef="#ctx0" brushRef="#br0" timeOffset="134660.16">19621 10901 0,'-63'317'32,"126"-634"-32,-126 698 0,-22-21 15,43-297 1,42-20-16,-42 41 0,20-41 0,1-22 0,-21 42 16,21-42-16,0 1 0,-22-1 15,22-21-15,-42 0 0,41 0 0,1 0 16,-42-21-16,42-1 0,-1-20 0,-20 0 15,21-1-15,0 22 0,0-42 0,-1 42 16,22-22-16,0-20 0,0 42 0,-21-1 16,21-41-16,0 42 0,0-22 0,0 1 15,0 0-15,0 21 0,21-43 0,-21 22 16,0 21-16,22-1 0,-1-62 0,-21 63 16,42-43-16,-21 43 0,22-21 0,-22 20 15,0 1-15,21-21 0,-21 21 0</inkml:trace>
  <inkml:trace contextRef="#ctx0" brushRef="#br0" timeOffset="135360.25">20045 10075 0,'0'0'0,"0"-21"0,-21 0 16,21 0-16,-22 21 16,1 21-1,21 0 1,-21 0-16,21 1 0,0-1 0,0 21 16,0-21-16,-21 0 0,21 1 0,0 20 15,0-21-15,0 0 0,-21 22 0,21-22 16,0 0-16,0 0 0,0 0 0,-21-21 15,21 21-15,0-63 32,0 21-17,21 21-15,-21-21 0,0-22 0</inkml:trace>
  <inkml:trace contextRef="#ctx0" brushRef="#br0" timeOffset="135656.7">19960 9758 0,'-21'-21'0,"42"169"0,-21-275 0,-42 106 16,21 21-16,-1 0 16,22 21-1,0 0 1,22-21-16,-1 0 0,0 0 16,0 0-16,21-21 0,-20 0 15,-1 21-15,0-21 0,-21-1 16,0 1-16,0 0 0,0 0 15,-42 0-15,20 0 0,1 21 16,-21 0-16,21 0 0,0 0 0,-1 0 16,-20 0-16,21 0 0,21 21 0,0 0 15,0 0-15,0 0 0,0 22 0,0-22 16,0 0-16,0 0 0,21 21 0,0-20 16,0-1-16,1 0 0,20 21 15,-21-21-15,0-21 0,0 22 0</inkml:trace>
  <inkml:trace contextRef="#ctx0" brushRef="#br0" timeOffset="136328.41">20362 10033 0,'-21'21'32,"21"0"-32,-21 1 15,21-1-15,0 21 16,0-21-16,0 0 0,0 22 15,0-22-15,0 21 0,0-21 0,0 22 16,0-22-16,0 0 0,0 0 16,0 22-16,0-22 0,0 0 15,0 0-15,21-21 32,0-21-32,-21 0 15,43-22-15,-43 22 0,21 0 0,0 0 16,0-43-16,0 43 0,-21-21 0,21 21 15,1-22-15,-1 1 0,0 21 0,0 0 16,-21 0-16,21-1 0,-21 1 0,21 21 16,-21-21-16,22 21 0,-22 42 15,0-20 1,0-1-16,0 0 0,-22 0 16,22 0-16,0 0 0,-21 22 15,21-22-15,0 0 0,0 0 0,0 0 16,0 22-16,0-22 0,0 0 0,21 0 15,1 0-15,-1-21 0,0 22 16,21-22-16,-21 0 0,1 0 0,-1 0 16,21 0-16,0 0 0,-20-22 0,-1 22 15,21-21-15,0-21 0,-20 21 0,-1 21 16,0-21-16,0-1 0,21-41 0,-20 42 16,-22 0-16,21-1 0,-21-20 0,0 21 15,0 0-15,0 0 0,0-1 0,0 1 16,-21 21-1,-1 0-15,1 0 0,-21 21 16,21-21-16,21 22 0,-21-1 0,-1 21 16,1-21-16,21 0 0,0 22 0,0-1 15,0-21-15,0 22 0,0-22 0,0 21 16,0-21-16,0 0 0,21 1 0,1-22 16,20 21-16,-21 0 0,0-21 15,22 0-15,-1 0 0,-21 0 0,0 0 16,22-21-16,-22 21 0,0-21 0,0-1 15,21 1-15,-20 0 0,-22 0 0,0 0 16,21-22-16</inkml:trace>
  <inkml:trace contextRef="#ctx0" brushRef="#br0" timeOffset="137890.65">23029 10097 0,'0'0'0,"-21"0"15,0-22-15,21 1 0,0 0 16,0 0-16,0 0 16,0-43-16,21 43 15,0 0-15,0 0 0,22-22 0,-43 22 16,21 0-16,0 21 0,21-21 0,-20 21 16,-1 0-16,0 0 0,0 0 0,0 0 15,0 0-15,-21 21 0,43 21 0,-22-20 16,-21-1-16,0 0 0,0 21 0,21 1 15,-21-1-15,0-21 0,0 0 0,0 43 16,0-43-16,0 0 0,0 21 0,0 1 16,0-22-16,-21 0 0,21 0 15,-21-21-15,21 43 0,-21-43 16,21 21-16,-22-21 0,22-21 16,0-1-1,0 1-15,0-21 0,0 21 16,0 0-16,22-1 0,-22 1 0,42-21 15,-42 0-15,21 20 0,0 1 0,0 0 16,22-42-16,-22 41 0,0 22 0,21-42 16,-20 42-16,-1-21 0,0 21 15,0 0-15,0 0 0,-21 21 16,0 0-16,21 0 0,-21 1 16,22-1-16,-22 21 0,0-21 15,0 0-15,0 22 0,0-22 0,0 0 16,0 0-16,0 22 0,21-22 0,-21 0 15,21 0-15,-21 0 0,21 0 0,-21 1 16,42-1-16,-20-21 0,-1 0 16,21 0-16,-21 0 0,0 0 0,22-21 15,-1-1-15,-21 22 0,0-21 0,43-21 16,-43 42-16,21-21 0,-20 0 0,20-22 16,-21 22-16,0 0 0,22-43 0,-22 43 15,-21 0-15,0 0 0,21-21 0,-21 20 16,0 1-16,0 0 0,0 0 15,-21 21 1,-22 21-16,22-21 0,0 21 16,-21 22-16,21-22 0,21 0 15,-22 21-15,1-21 0,0 1 0,21-1 16,-21 42-16,21-42 0,0 1 0,0-1 16,0 21-16,0 0 0,0-20 0,0-1 15,0 0-15,21 0 0,0-21 0,0 21 16,1-21-16,-1 0 0,0 0 0,21 0 15,1 0-15,-22-21 0,42 0 0,-42 0 16,1 0-16,-1-1 0,42-20 0,-42 21 16,1 0-16,-1 0 0,21-22 15,-42 22-15,21 0 0,0 0 0,-21 0 16,22-1-16,-1 1 0,-21 0 16,0 63-1,0-20 1,0-1-16,-21 0 0,21 0 15,-22 0-15,22 0 0,0 1 0,0-1 16,0 0-16,0 0 0,0 0 0,0 0 16,0 1-16,0-1 15,22-21-15,-1 0 0,0 0 16,21 0-16,-21-21 0,1-1 16,20 1-16,-21 0 0,0 21 15,0-21-15,22 0 0,-22 0 0,0-1 16,-21 1-16,21 0 0,0 0 0,-21 0 15,22 21-15,-22 21 32,0 0-32,0 0 15,0 0-15,-22 1 0,22-1 0,0 0 16,0 21-16,0-21 0,0 1 16,0-1-16,0 0 0,0 0 15,22-21-15,-1 0 0,0 21 0,0-21 16,0 0-16,0 0 0,1 0 0,20-21 15,-21 0-15,0 21 0,-21-21 16,21 0-16,1 21 0,-22-22 0,0 1 16,0 0-16,0 0 0,0 0 0,0 0 15,0-22-15,0 22 0,-22 0 16,1-21-16,0 20 0,0 1 16,0 21-16,21-21 0,21 21 31,0 0-16,0-21-15,0 21 0,1 0 16,-1 0-16,0 0 0,0 0 0,0 0 16,0 0-1,1 0-15,-1 0 16,-21-21 0</inkml:trace>
  <inkml:trace contextRef="#ctx0" brushRef="#br0" timeOffset="138324.26">26924 9970 0,'0'-22'0,"21"-20"15,-21 21 1,0 0-16,-21 42 31,0 0-15,0 21-16,21-20 0,-22-1 15,1 0-15,21 21 0,0-21 0,-21 1 16,21-1-16,-21 0 0,21 0 0,0 0 16,0 0-16,-21 1 0,21-1 15,21-42 16,0-1-15</inkml:trace>
  <inkml:trace contextRef="#ctx0" brushRef="#br0" timeOffset="138642.17">26882 9694 0,'-22'-63'15,"65"296"-15,-64-403 0,-22 107 16,22 63-16,21 21 31,21-21-15,0 0-16,1 0 0,-1 0 15,0 0-15,0 0 0,0-21 0,0 0 16,-21 0-16,0-1 16,-21 1-1,0 21-15,0 0 16,0 0-16,0 0 0,-1 0 0,1 0 15,0 0-15,21 21 16,-21 1-16,21-1 0,0 0 16,0 0-16,0 0 0,0 0 0,0 1 15,0-1-15,0 0 16,0 0-16,0 0 0,0 0 0,21-21 16,0 22-16,0-22 0</inkml:trace>
  <inkml:trace contextRef="#ctx0" brushRef="#br0" timeOffset="139323.93">27305 9970 0,'0'0'0,"0"21"0,0 0 16,0 0 0,0 0-16,0 0 15,0 1-15,-21-1 0,21 0 16,-21-21-16,21 21 0,0 0 0,-22 0 15,1 1-15,21-1 0,-21-21 16,21 21-16,0 0 0,-21 0 16,0-21-16,21 21 15,0-42 1,0 0 0,0 0-16,0 0 0,21 0 15,0-1-15,0 1 0,0-21 0,1 21 16,-1-22-16,0 22 0,0-21 15,0 21-15,0 0 0,1-1 0,-1 1 16,0 0-16,0 21 0,0 0 0,0 21 16,-21 0-16,22-21 15,-22 22-15,0 20 0,21-21 0,-21 0 16,0 0-16,0 22 0,0-22 0,0 0 16,0 0-16,0 22 0,0-22 15,0 0-15,0 0 0,0 0 16,0 0-16,0-42 47,0 0-47,21 0 15,0 0-15,0 0 0,-21-1 0,21-20 16,1 21-16,-1-21 0,0 20 0,21 1 16,-21-21-16,1 21 0,20 0 15,-21-1-15,0 1 0,0 21 16,1 0-16,-1 0 0,0 0 0,-21 21 15,0 1-15,21-1 0,-21 0 0,0 0 16,0 0-16,0 0 0,0 22 16,0-22-16,0 0 0,0 21 0,0-20 15,0-1-15,0 0 0,0 0 0,0 0 16,0 0-16,0 1 0,0-1 16,21-21 15,0 0-31,1-21 0,20 21 15,-21-22-15,0 1 0,22 0 16,-22 0-16</inkml:trace>
  <inkml:trace contextRef="#ctx0" brushRef="#br0" timeOffset="139664.29">28427 9991 0,'21'-64'31,"-42"128"-31,42-149 0,-21 106 16,0 0-16,0 1 15,0-1-15,0 0 0,0 21 16,0-21-16,0 22 0,0-22 0,0 21 16,0 1-16,0-22 0,0 21 0,0 0 15,0 22-15,0-22 0,0 22 16,0-22-16,0 22 0,-21-1 0,0 1 16,-1-1-16,1 1 0,0-1 15,0 1-15,0 20 0,-22-20 0,22 20 16,-21-20-16,21 21 0,-22-22 0,1 1 15,0-1-15,21-21 0,-22 1 16,22-1-16,0 0 0,0 1 0,0-22 16,-1 0-16,1-21 0,21-21 31,0 0-31,21 0 0,1-22 0,-1 22 16,0-21-16,0-1 0,0 1 0,0-21 15,1 20-15,-1-20 0,0-1 16</inkml:trace>
  <inkml:trace contextRef="#ctx0" brushRef="#br0" timeOffset="139922.31">28257 10562 0,'64'-211'16,"-1"20"-1,-190 593 1,276-846-16,-86 401 0,-42 22 0,0 0 16,1 21-16,20 0 0,-21 0 0,0 0 15,22 0-15,-22 21 0,0 0 16,0 1-16,0-1 0,-21 0 0,0 0 15,0 21-15,0-20 0,-21-1 0,0 0 16,0 0-16,0 0 0,-1 0 16,-20 1-16,21-1 0,-21 0 0,20 0 15,-20-21-15,21 21 0,0-21 16,0 0-16,-1 21 0,44-21 31,-1 0-15,0 0-16,0-21 0</inkml:trace>
  <inkml:trace contextRef="#ctx0" brushRef="#br0" timeOffset="143477.09">28744 10414 0,'64'0'16,"-149"0"-16,106 0 0,64 0 0,-64 0 16,0 0-1,0 0-15,22-21 0,-22 0 0,0 0 16,21-1-16,-20 22 0,20-42 0,-21 21 15,21 0-15,-20 0 0,20-22 16,-21 1-16,0 0 0,0-1 0,22 1 16,-22-22-16,0 1 0,0-1 0,-21 1 15,21-1-15,-21 22 0,22-21 16,-22 20-16,0 1 0,0 21 0,0-22 16,0 22-16,-22 21 0,1 0 15,0 0-15,0 21 0,0 1 16,0-1-16,-22 21 0,22 22 0,0-22 15,0 21-15,0-20 0,-1 20 16,22 1-16,0-22 0,0 22 0,0-22 16,0 21-16,0-20 0,0-1 15,0 0-15,0-20 0,22 20 0,-1 0 16,-21-21-16,42 1 0,-21-1 0,0 0 16,1 0-16,20-21 0,-21 0 15,21 0-15,1 0 0,-22 0 0,21 0 16,-21-21-16,1 21 0,20-21 0,-21 0 15,0-1-15,0 1 0,1-21 0,-22 21 16,21 0-16,-21-22 0,0 22 16,0 0-16,0 0 0,0 0 15,-21 21 1,-1 0-16,1 0 0,21 21 16,-21-21-16,0 21 0,0 0 0,21 0 15,0 0-15,0 1 0,0-1 0,0 0 16,0 0-16,0 0 0,0 0 15,0 1-15,21-22 0,0 0 16,0 21-16,22-21 0,-22 0 0,0 0 16,21 0-16,1 0 0,-22 0 0,21-21 15,0 21-15,-20-22 0,20 1 16,-21 0-16,0 21 0,22-21 16,-22 0-16,0-22 0,-21 22 0,21 0 15,0 0-15,-21 0 0,21 0 16,-21-1-16,0 44 31,-21-1-31,0 0 0,0 0 16,21 0-16,0 0 0,-21 1 15,0-1-15,21 0 0,0 0 0,-22 0 16,22 0-16,-21 1 0,21-1 16,0-42 30,0-1-30,0 1-16,21 0 0,1 21 0,-22-42 16,21 21-16,0-1 0,0 1 0,-21 0 15,21-21-15,0 21 0,1-1 16,-1 1-16,0 0 0,0 21 0,0 0 16,0 0-16,1 0 15,-1 21 1,-21 0-16,0 1 0,0-1 0,0 0 15,0 0-15,0 0 0,0 0 0,0 1 16,0-1-16,0 0 0,0 0 16,0 0-16,0-42 62,21 0-62,-21 0 0,21 21 0,-21-21 16,21-1-16,-21-20 0,21 21 0,1 0 15,-1 0-15,0-22 0,-21 22 16,21 0-16,0 0 0,0 21 0,-21-21 16,22 21-16,-1 0 15,-21 21 1,0 0-16,0 0 0,0 0 16,0 0-16,0 1 0,0-1 15,0 0-15,0 0 16,21 0-16,-21 0 0,21 1 0,0-1 15,0 0-15,1-21 0,-1 0 16,0 21-16,0-21 0,0 0 16,0 0-16,1 0 0,-1 0 0,0 0 15,0 0-15,0 0 0,0-21 0,1 21 16,-22-21-16,21 21 0,-21-21 16,21-1-16,-21 1 0,0 0 0,0-21 15,0 21-15,0-1 0,0 1 16,0 0-16,0 0 15,-21 21-15,0 0 0,-1 0 16,22 21-16,-21 0 0,21 0 16,-21-21-16,21 22 0,0-1 0,0 0 15,0 0-15,0 0 16,0 0-16,21 1 0,0-1 16,1-21-16,-1 21 0,0-21 0,21 0 15,-21 0-15,1 0 0,20 0 16,-21 0-16,0 0 0,0 0 0,22 0 15,-22 0-15,0 0 0,0-21 0,0 21 16,1-21-16,-1-1 16,0 1-16,-21 0 0,21 0 15,-21 0-15,0 0 0,0-1 16,0 44 0,0-1-1,0 0-15,-21-21 0,0 21 0,21 0 16,-21 0-16,21 1 15,-22-22-15,22 21 0,0 0 16,0-42 31,0 0-47,22-1 16,-1 22-16,-21-21 15,0 0-15,21 0 0,0 21 0,0-21 16,-21 0-16,21 21 0,1 0 15,-22 21 1,0 0-16,0 0 16,0 0-1,21 0-15,-21 1 0,21-22 16,-21 21-16,21-21 0,0 0 16,0 21-16,1-21 15,-1 0-15,0 0 16,0 0-16,-21-21 0,21 21 0,-21-21 15,21-1 1,-21 1-16,22 0 0,-22-21 0,0 21 16,21-22-16,0 1 0,0-22 0,-21 22 15,21-21-15,0-1 0,1 1 16,-22-1-16,21 1 0,-21 20 0,21 1 16,-21 0-16,0-1 0,0 22 15,0 0-15,0 0 0,-21 21 16,0 21-16,-1 0 15,22 0-15,-21 22 0,0-1 16,0-21-16,21 43 0,0-22 0,0 0 16,-21 22-16,21-22 15,0 22-15,0-22 0,0 0 0,0 1 16,0-1-16,0 0 0,0-21 0,21 22 16,-21-22-16,21 0 0,0 0 15,0 0-15,1 1 0,-1-22 0,0 0 16,0 0-16,0 0 0,0 0 0,1 0 15,-1 0-15,21 0 0,-21 0 16,-21-22-16,21 1 0,1 21 0,-1-21 16,-21 0-16,0 0 0,21 0 15,-21-1-15,0 1 0,0 0 0,0 0 16,0 0-16,0 0 0,-21 21 16,0 0-1,-1 0-15,1 21 0,0-21 16,0 21-16,0 0 0,0 0 0,-1 0 15,22 1-15,0-1 0,-21 0 16,21 0-16,0 0 0,0 0 16,0 1-16,0-1 15,21-21-15,1 0 16,-1 0-16,0-21 16,0-1-16,0 1 15,0 0-15,1 21 0,-22-21 16,21 0-16,0-22 0,-21 22 0,21 0 15,-21 0-15,0 42 32,-21 0-17,21 0-15,-21-21 0,21 22 0,0-1 16,0 0-16,0 0 0,0 0 16,0 0-16,0 1 15,21-22 1,0 0-16,0 0 0,0 0 15,1 0-15,-1 0 0,0 0 16,0-22-16,0 1 16,0 0-16,1 0 15,-1-21-15,-21 20 0,21-20 0,0 0 16,0-1-16,0-20 0,1-1 16,20 1-16,-21-1 0,0 1 15,-21 21-15,21-1 0,-21 1 0,0 0 16,0 20-16,0 1 0,-21 21 15,21 21 1,-21 22-16,0-22 0,0 42 16,21-20-16,-21-1 0,-1 22 15,22-1-15,0-21 0,-21 22 0,21-22 16,-21 22-16,21-22 0,0 0 0,-21-20 16,21 20-16,0 0 15,0-21-15,0 1 0,0-1 0,0 0 16,21-21-1,0 0-15,0 0 0,1 0 16,-1-21-16,0 21 0,0-21 0,0-1 16,0 1-16,1 0 0,-1 0 15,0 0-15,0 0 0,0-1 0,0 22 16,-21-21-16,0 42 31,0 1-15,0-1-16,-21 0 0,0 0 15,21 0-15,-21-21 0,21 21 16,0 1-16,21-22 31,0 0-31,0 0 16,1 0-16,-1 0 0,0 0 16,0-22-16,0 1 15,0 21-15,-21-21 0,22 21 16,-22-21-16,0 42 47,0 0-32,0 0-15,0 1 16,21-22 15,0 0 0,-21-22-31,0 1 16,0 0-16,0 0 16,0 0-16,0 0 15,0-1-15,0 1 16,21 0 0,0 21-1,0 0 1,1 0-16,-1 0 15,0 0-15,0 0 16,0 0-16,-21 21 16,0 0-16,0 1 15,0-1-15,0 0 16,0 0-16,0 0 16,0 0-16,0 1 15,0-1 1,-21-21-16,0 0 0,0 0 15,0 0 1,-1 0 0,22-21-1,0-1-15,22 1 16,-1 0-16,0 0 0,0 0 16,0 0-16,22-1 0,-22 1 15,42-21-15,-20 21 0,-22 21 16,21 0-16,-21 0 0,0 0 15,1 0-15,-22 21 16,0 0-16,0 0 16,0 0-16,0 1 0,-22-1 15,1 0-15,21 0 0,-21 0 16,21 0-16,-21 1 0,21-1 16,-21-21-16,0 21 0,-1-21 15,22-21 32,0 0-31,0-1-16,0 1 0,0 0 15</inkml:trace>
  <inkml:trace contextRef="#ctx0" brushRef="#br0" timeOffset="143688.2">33041 9716 0,'0'-22'16,"85"149"-16,-170-232 0,64 83 16</inkml:trace>
  <inkml:trace contextRef="#ctx0" brushRef="#br0" timeOffset="143928.25">32321 9737 0,'0'0'0,"-42"0"0,-43 0 15,64 0-15,42 0 31,1 0-31,-1 0 0,21 0 16,0 0-16,1 0 16,20 0-16,-20 0 0,-1 0 0,-21 0 15,21 0-15,-20 0 0,20 0 16,-21 0-16,-42 0 31,0 0-31,-22 0 16,22 0-16,-21 0 0,-22 0 15</inkml:trace>
  <inkml:trace contextRef="#ctx0" brushRef="#br0" timeOffset="144190.26">31178 9779 0,'-42'21'0,"84"-42"0,-105 42 0,84-21 31,0 0-31,0 0 16,22 0-16,-1 0 0,0 0 0,1 0 16,-1 0-16,0 0 0,1 0 0,-1 0 15,-21 0-15,0 0 0,1 0 16,-1 0-16,0 0 0,-42 0 31,0 0-15,-1 0-16,1 0 0,0 0 15,-21 0-15,21 0 0</inkml:trace>
  <inkml:trace contextRef="#ctx0" brushRef="#br0" timeOffset="151271.94">741 16298 0,'-21'0'47,"-1"0"-47,1 0 0,0 0 15,0 0-15,0 0 16,0 0-16,-1 0 16,1 0-1,0 0-15,0 0 32,42 22 14,0-1-30,0-21-16,1 0 0,20 0 16,-21 0-16,21 0 0,1 0 15,-1 0-15,0 0 0,1 0 0,20 0 16,-20-21-16,20 21 0,1 0 16,-1-22-16,1 22 0,-22 0 15,21-21-15,1 21 0,-1 0 16,-20 0-16,20 0 0,-20 0 0,20 0 15,-21 0-15,1 0 0,-1 0 16,0 0-16,1 0 0,-1 0 0,-21 0 16,0 0-16,1 0 0,20 0 15,-21-21-15,0 21 0,0 0 16,-21-21 15,-21 0-15,0 21-16,-21-21 15,21 21-15,-1-22 0,1 22 16,0-21-16,0 21 0,0-21 16,0 21-16,-1-21 0,-20 21 0,21-21 15,0 21-15,0-21 0,-1 21 16,1 0-16,-21-22 0,21 1 0,0 21 16,-22 0-16,22 0 0,0-21 15,0 21-15,0 0 0,-1 0 0,1 0 16,21 21 31,21 0-32,1-21-15,-1 22 0,21-22 16,-21 21-16,22-21 0,-22 21 0,21-21 16,0 21-16,-20-21 0,20 0 15,-21 21-15,21-21 0,-20 0 0,-1 0 16,21 0-16,-42 21 0,21-21 15,0 0-15,1 0 0,-22 22 16,0-1 0,-22 0-16,1-21 15,0 21-15,0 0 0,-21 0 16,20 1-16,-20-1 0,0 21 16,-1-21-16,1 0 0,0 22 0,-22-22 15,22 21-15,0-21 0,-1 22 16,1-22-16,-22 42 15,43-41-15,0-1 0,0 0 0,0-21 16,0 21-16,21 0 0,-22-21 16,22 21-16,0 1 15,0-44 126,0 1-125,22 21-16,-1 0 15</inkml:trace>
  <inkml:trace contextRef="#ctx0" brushRef="#br0" timeOffset="163957.01">3662 15769 0,'0'0'0,"-21"0"0,-1 0 0,1 0 16,0 0-16,0 0 15,0 0-15,21 21 16,0 1 0,0-1-1,21-21-15,0 0 0,0 0 0,0 0 16,1 0-16,-1 0 0,0 0 15,21-21-15,-21-1 0,1 22 0,20-21 16,-21 0-16,21 0 0,-20 0 16,-1 21-16,0-21 0,0-1 15,0 1-15,0 0 0,-21 0 0,22 0 16,-22 0-16,0-1 0,0 1 16,0 0-16,0 0 0,-22 21 31,22 21-16,-21 0-15,21 0 0,-21 22 0,21-1 16,0 0-16,0 1 0,0-1 16,-21 22-16,21-22 0,-21 21 0,21 1 15,-21-1-15,21-20 0,0 20 0,0-20 16,-22-1-16,22 0 0,-21 1 16,21-22-16,0 21 0,-21-21 15,21 0-15,0 1 16,-21-1-16,0-21 0,0 0 15,-1 0-15,1 0 0,0 0 0,0 0 16,-21-21-16,20-1 0,-20 22 16,21-21-16,-21-21 0,-1 21 0,22 0 15,-21-22-15,-1 22 0,22-21 16,-21 21-16,21-22 0,-22 22 0,1-21 16,21 42-1,21 21-15,0 0 16,0 0-16,0 22 0,0-22 0,0 21 15,21-21-15,0 22 16,0-22-16,22 21 0,-22-21 0,21 0 16,1 1-16,-1-1 0,0 0 15,22-21-15,-1 0 0,-20 0 0,20 0 16,-21 0-16,22 0 0,-22 0 0,22-21 16,-22 0-16,0-1 0,-20 1 15,20 0-15,0 0 0,-21-21 0,1 20 16,-1-20-16,0 0 0,0 21 15,-21-22-15,21 1 0,-21 21 0,0 0 16,0-1-16,0 1 0,0 0 16,0 42-1,0 0-15,0 22 0,0-22 16,-21 0-16,21 21 0,-21-20 16,0 20-16,21-21 0,-21 0 0,21 22 15,0-22-15,0 0 0,-22 0 16,22 0-16,0-42 31,0 0-15,0 0-16,0 0 0,22-1 0,-22 1 15,0-21-15,0 21 0,21-22 0,-21 22 16,21-21-16,-21 21 16,0 0-16,21-1 0,0 22 15,0 0-15,-21 22 16,0-1-16,0 0 0,0 0 0,0 21 15,0-20-15,22 20 0,-22 0 0,0-21 16,0 22-16,0-22 0,0 0 16,21 0-16,0 0 0,0 1 0,-21-1 15,21-21-15,0 0 0,1 0 16,20 0-16,-21 0 0,21 0 0,64-43 16,-63 22-16,-22-21 15,21 21-15,-21-22 16,22 1-16,-22 0 0,0-22 0,0 22 0,0-22 15,0 1-15,1-1 0,-22 1 16,21-1-16,-21 22 0,0-21 16,0 20-16,0 1 0,0 0 0,0 20 15,0 1-15,0 42 16,-21 1-16,-1 20 0,1-21 16,21 43-16,-21-22 0,0 21 0,0 1 15,0-1-15,-1 1 0,1-1 16,0-20-16,21 20 0,-21-20 0,21-1 15,-21 0-15,21 1 0,0-22 0,0 0 16,0 0-16,0 0 0,21-21 31,0 0-31,0-21 0,0 0 16,1 0-16,-1 0 0,-21-22 16,21 22-16,0-21 0,0-1 0,-21 22 15,0-21-15,21 21 0,1 0 16,-22-1-16,21 44 15,-21-1-15,0 0 0,0 0 16,0 0-16,0 22 0,0-22 16,0 21-16,0-21 0,0 0 0,21 22 15,-21-22-15,21 0 0,0 0 16,0 0-16,1-21 16,-1 0-16,0 0 0,0 0 0,21 0 15,-20-21-15,20 0 0,0 21 0,1-21 16,-22 0-16,21 0 0,0-22 15,-20 22-15,-1-21 0,0 21 0,0-22 16,-21-20-16,0 20 0,0 22 16,0 0-16,0 0 0,-21 0 15,0 0-15,0 21 0,-1 0 0,1 0 16,0 21-16,0 0 16,0 0-16,21 0 0,-21 22 0,21-22 15,-22 21-15,22-21 0,0 22 16,0-22-16,0 21 0,0-21 15,0 0-15,0 22 0,0-22 0,22-21 16,-1 21-16,0 0 0,0-21 0,0 0 16,22 0-16,-22 0 0,0 0 15,21 0-15,-21 0 0,22-21 0,-1 0 16,-21 0-16,22 0 0,-22-1 0,0-20 16,0 21-16,21-21 0,-20 20 15,-22-20-15,21 0 0,-21 21 0,21-22 16,-21 22-16,0 0 0,0 0 0,0 42 31,0 0-15,0 0-16,0 0 0,0 1 15,0-1-15,0 0 0,0 0 16,21 21-16,-21-20 0,21-1 0,-21 0 16,21-21-16,-21 21 0,22 0 0,-1 0 15,-21 1-15,21-22 16,-21 21-16,21-21 15,0 0 1,0 0-16,1 0 16,-1 0-16,-21-21 0,21-1 15,0 22-15,0-21 0,0 0 0,1-21 16,-22 21-16,21-1 16,0 1-16,0-21 0,-21 21 0,0 0 15,0-1-15,21 1 0,-21 0 0,0 42 31,0 0-15,0 1-16,-21 20 0,21-21 16,0 0-16,0 0 0,0 1 15,0-1-15,0 0 0,0 0 0,0 0 16,0 0-16,0 1 0,0-1 16,21-21-16,0 0 0,1 0 15,-1 0-15,0 0 0,0 0 16,21 0-16,-20 0 0,-1-21 15,0-1-15,0 1 0,0 0 16,0 0-16,1 0 0,-1-22 0,0 1 16,0 0-16,0-1 0,0-20 0,1 21 15,20-22-15,-42 22 0,21-1 16,0-20-16,-21 21 0,0-1 0,0 22 16,0-21-16,0 21 0,0-1 15,-21 22-15,0 0 16,21 22-16,-21-1 0,0 0 0,-1 0 15,1 21-15,21-20 0,-21 20 0,21 0 16,0 1-16,-21-1 0,21 0 16,0 1-16,0-1 0,0 21 15,0-20-15,21-1 0,0-21 0,0 22 16,-21-1-16,22-21 0,-1 0 16,0 0-16,0 1 0,-21-1 0,21 0 15,0-21-15,1 0 0,-1 0 0,0 0 16,0 0-16,0 0 0,0 0 15,1-21-15,-1 0 0,0-1 16,-21 1-16,0 0 0,21 0 0</inkml:trace>
  <inkml:trace contextRef="#ctx0" brushRef="#br0" timeOffset="164142.67">6710 15960 0,'-21'0'16,"148"42"-16,-233-84 0,85 21 0,42-1 15,21 22-15,-21-21 16,0 21-16,22-21 0,-1 21 0,0-21 16,1 21-16,-22-21 0,21 0 15,1 21-15,-22-22 0,0 22 0,0-21 16,0 21-16,-21-21 0</inkml:trace>
  <inkml:trace contextRef="#ctx0" brushRef="#br0" timeOffset="164303.87">6329 15727 0,'0'0'0,"-21"0"0,-1 0 0,1 0 16,42 0 31,1 0-47</inkml:trace>
  <inkml:trace contextRef="#ctx0" brushRef="#br0" timeOffset="165932.42">7302 16087 0,'0'0'0,"0"21"15,0 0 1,0 0-16,0 0 31,22-21-31,-1 0 0,0 0 16,0 0-16,0-21 0,-21 0 15,21 21-15,-21-21 0,22 0 16,-22 0-16,0-1 0,21 1 0,-21-21 16,21 21-16,-21 0 0,0-22 0,0 22 15,0 0-15,0 0 0,-21 0 16,0 21-16,-1 0 0,1 0 16,0 0-16,-21 21 0,21 0 0,-22 0 15,22 0-15,-21 22 16,21-1-16,-22-21 0,22 21 0,0 1 15,0-1-15,0-21 0,21 22 0,-22-22 16,22 21-16,0-21 0,0 0 16,22 1-16,-1-22 0,0 0 15,0 0-15,0 0 0,22 0 0,-22 0 16,21-22-16,0 1 0,1 0 16,-22 0-16,21 0 0,1-22 0,-1 22 15,-21 0-15,0-21 0,0-1 16,-21 22-16,0-21 0,22 21 0,-22 0 15,0-1-15,0 44 32,0 20-32,-22-21 15,22 0-15,0 22 0,0-1 0,0-21 16,0 21-16,0-20 0,0 20 16,0-21-16,0 0 0,0 0 0,0 1 15,22-1-15,-1-21 0,21 0 0,-21 0 16,0 0-16,22 0 0,-1 0 15,-21 0-15,22-21 0,-1-1 0,0 1 16,1 0-16,-22 0 0,21-21 0,-21 20 16,0-20-16,1 0 0,-1 21 15,-21-22-15,0 1 0,21 21 0,-21 0 16,0-1-16,0 1 0,0 42 31,0 1-31,-21 20 0,21-21 16,-21 21-16,-1-20 0,22 20 0,-21 0 15,21 1-15,0-22 0,-21 21 16,21-21-16,0 0 0,0 1 0,-21-1 16,21 0-16,21-21 31,0 0-31,0-21 0,-21 0 0,22-1 16,-1 1-16,0 0 0,0-21 0,0 21 15,-21-22-15,21 1 0,1 21 16,-1-22-16,-21 1 0,21 21 0,0-21 15,-21 20-15,21 22 16,0 0-16,-21 22 16,0 20-16,22-21 15,-22 0-15,0 22 0,21-22 0,-21 21 16,21-21-16,-21 22 0,21-22 0,0 0 16,0 0-16,-21 0 0,22 0 15,-1 1-15,21-22 0,-21 0 0,0 0 16,1 0-16,-1 0 0,21 0 0,-21 0 15,0-22-15,1 22 0,-1-21 16,0 0-16,0 0 0,0 0 0,0 0 16,-21-22-16,22 22 0,-1-21 15,0-1-15,0 22 0,-21-21 0,21 21 16,0 0-16,1-1 0,-22 1 16,0 0-16,21 21 0,0 0 15,-21 21 1,0 0-16,0 1 15,0-1-15,21-21 32,0 0-17,-21-21 1,0-1-16,0 1 16,0 0-1,0 0-15,0 0 16,-21 21-16,0 0 15,0 0-15,0 0 16,-1 21-16,1 0 0,21 0 16,-21 0-16,0 22 0,0-22 0,21 21 15,0 1-15,-21-22 0,21 21 0,0-21 16,0 22-16,0-22 0,0 21 16,0-21-16,0 0 0,21 1 0,0-1 15,0 0-15,0 0 0,0-21 16,22 0-16,-22 0 0,21 0 0,1 0 15,-1 0-15,0 0 0,-21 0 16,22 0-16,-1-21 0,0 0 0,1 0 16,-22-1-16,0 1 0,21-21 15,-20 21-15,-1-22 0,0 1 0,0 21 16,0-21-16,-21 20 0,0-20 0,0 0 16,0 21-16,-21 21 31,0 21-31,0 0 0,0 0 0,21 0 15,-22 22-15,22-22 0,-21 0 16,21 21-16,0-21 0,-21 1 0,21-1 16,0 21-16,0-21 0,0 0 15,0 1-15,21-22 0,0 21 0,1-21 16,-1 0-16,0 0 0,0 0 16,0 0-16,0 0 0,1 0 0,-1 0 15,0-21-15,0 21 0,21-22 0,-20 1 16,20 0-16,-21 21 0,0-21 0,22 0 15,-22 0-15</inkml:trace>
  <inkml:trace contextRef="#ctx0" brushRef="#br0" timeOffset="166456.95">11726 15600 0,'0'0'0,"0"-64"15,0 43-15,0 0 0,21 21 32,1 0-32,-1 21 0,0 0 15,0 22-15,0-22 0,22 21 0,-22 1 16,21-1-16,0 0 0,1 1 15,-22-1-15,21 0 0,1 22 0,-22-22 16,0 0-16,21 1 0,-21-1 0,1-21 16,-1 22-16,0-1 0,0-21 15,0 0-15,0 0 0,1 1 16,-1-1-16,-21 0 0,21 0 16,-21-42 15,0 0-16,0 0-15,0-1 0,-21 1 0,21 0 16,0 0-16,0-21 0,0 20 0</inkml:trace>
  <inkml:trace contextRef="#ctx0" brushRef="#br0" timeOffset="166796.32">12594 15663 0,'0'-42'15,"0"21"-15,-21 211 0,42-317 0,-21 43 0,0 63 16,-21 21 0,0 21-1,0 0-15,-1 0 0,-20 0 0,0 0 16,-1 22-16,1-1 0,-21 0 0,20 1 16,-20 20-16,-22-20 0,22 20 15,-22-21-15,21 22 0,1-22 0,-1 22 16,1-22-16,-1 0 0,1 1 15,21-22-15,-1 21 0,1-21 0,0 22 16,20-22-16,1 0 0,-21-21 16,21 21-16,21 0 0,-21-21 15,21 22-15,21-44 32,0 1-17,0 0-15,-21 0 0,21 0 16,0-22-16,-21 22 0</inkml:trace>
  <inkml:trace contextRef="#ctx0" brushRef="#br0" timeOffset="171298.54">18013 14774 0,'0'22'0,"0"-1"31,0 0 0,21-21-15,0 0-16,0 0 16,0 0-16,1 0 0,20 0 15,-21-21-15,0 0 0,22 21 16,-22-22-16,0 1 0,21 0 0,-21 0 15,1 0-15,-22-22 0,0 22 16,0 0-16,0-21 0,0 21 16,0-1-16,0 1 0,0 0 0,0 0 15,-22 21-15,1-21 0,0 21 16,0 21-16,21 0 16,-21 0-16,21 22 0,0-1 15,0 0-15,0 22 0,0-22 0,0 22 16,0-1-16,0 1 0,0-1 0,0 1 15,0-1-15,0 1 0,21-22 16,-21 21-16,0 1 0,0-22 0,0 22 16,0-22-16,0 0 0,0-20 15,0 20-15,0-21 0,0 21 0,0-20 16,-21-22-16,0 21 0,-1 0 16,1-21-16,0 0 0,0 0 0,-21 0 15,20 0-15,1 0 0,-21-21 0,21 0 16,0 21-16,-22-22 0,22-20 15,0 21-15,0 0 0,-22 0 0,22-22 16,0 22-16,0-21 0,0 21 0,0-1 16,-1 1-16,22 0 0,-21 21 0,21-21 15,-21 21-15,0 0 16,21 21-16,0 0 16,0 0-16,0 1 0,0-1 15,0 0-15,21 0 0,0 0 16,0 0-16,1 1 0,-1-1 0,21 0 15,-21 0-15,22-21 0,-1 21 0,0-21 16,1 0-16,-1 0 0,0 0 0,22 0 16,-22 0-16,22 0 0,-22 0 15,21-21-15,-20 0 0,-1 21 0,22-21 16,-22 0-16,0-1 0,1-20 0,-22 21 16,21 0-16,-21-22 15,0 22-15,1-21 0,-22 21 0,0 0 0,0-1 16,21 1-16,-21 42 31,-21 1-15,-1-1-16,22 0 0,0 21 0,-21-21 15,0 1-15,0-1 0,21 0 0,-21 0 16,21 0-16,0 0 0,-21 1 16,21-1-16,-22-21 15,22-21 16,0-1-15,22 1-16,-1 0 0,-21 0 0,21 0 16,0 0-16,-21-22 0,21 22 15,0 0-15,1-21 0,-1 20 16,0 1-16,-21 0 0,21 21 0,0 0 16,0 0-16,-21 21 15,0 22-15,0-22 16,0 0-16,0 21 0,0-21 0,0 1 15,0 20-15,0-21 0,0 0 0,0 0 16,0 1-16,22-1 0,-22 0 0,21 0 16,0-21-16,0 21 15,0-21-15,0 0 0,1 0 0,20 0 16,-21-21-16,21 21 0,1-21 0,-22 0 16,85-64-1,-85 64-15,0-21 0,21-1 16,-20 1-16,-22-22 0,21 22 0,0-21 15,0 20-15,-21-20 0,0-1 0,21 22 16,0-22-16,-21 22 0,0 0 16,0 21-16,0-22 0,0 22 0,0 0 15,-21 42 1,0 0-16,0 22 0,0-1 16,0 0-16,-22 1 0,22 20 0,0-21 15,0 22-15,0-1 0,-1 1 16,1-22-16,0 22 0,21-22 15,-21 0-15,21 1 0,0-22 0,0 21 16,0-21-16,0 1 0,0-1 0,0 0 16,21-21-1,0 0-15,-21-21 16,21 0-16,1-1 0,-22 1 0,21-21 16,0 21-16,0-22 0,0 22 0,22-21 15,-22 0-15,0 20 0,0 1 16,0-21-16,22 42 0,-22-21 0,0 21 15,0 0 1,-21 21-16,0 0 0,0 0 0,0 22 16,0-22-16,0 0 0,0 21 15,0-21-15,0 22 0,0-22 0,0 0 16,0 0-16,21 0 0,-21 1 16,0-1-16,21 0 0,1-21 0,-1 21 15,0-21-15,0 0 0,0 0 0,0 0 16,1 0-16,-1 0 0,0 0 0,21 0 15,-21-21-15,1 0 0,20 0 16,-21-1-16,0 1 0,0 0 0,1-21 16,-1 21-16,0-22 0,0 22 0,-21-21 15,21 21-15,-21-22 0,0 22 16,0 0-16,0 0 0,0 0 0,0-1 16,-21 22-16,0 0 15,0 22-15,0-1 16,21 0-16,-22 0 0,22 0 0,0 22 15,-21-22-15,21 0 0,0 21 0,0-21 16,0 22-16,0-22 0,0 0 16,0 0-16,0 0 0,0 1 0,0-1 15,0 0-15,21-21 0,1 21 0,-1-21 16,0 0-16,0 0 16,0 0-16,0 0 0,22 0 15,-22-21-15,21 0 0,1 21 0,-22-21 0,21-1 16,-21 1-16,22-21 0,-22 21 15,0 0-15,0-1 0,0-20 16,-21 21-16,0 0 0,0 0 0,0-1 16,-21 22-1,0 0-15,21 22 16,0-1-16,0 0 16,0 0-16,0 0 0,21 0 15,0 1-15,0-1 16,1 0-16,-1-21 0,0 21 0,-21 0 15,0 0-15,21-21 0,-21 22 0,0-1 16,0 0-16,0 0 16,0 0-1,21 0 1,0-21-16,1 0 16,-1 0-16,0 0 15,0 0-15,0-21 0,0 0 0,1 21 16,-1-21-16,21 0 0,-21 0 0,0-1 15,1-20-15,-1 21 0,0 0 0,0-22 16,0 22-16,-21 0 0,0 0 16,21 0-16,-21 0 0,22 21 15,-22-22-15,0 44 16,-22-1 0,22 0-16,-21 0 15,21 0-15,-21 0 0,21 22 0,0-22 16,0 0-16,0 0 0,0 0 0,0 1 15,0-1-15,0 0 0,0 0 16,21 0-16,0 0 0,1-21 16,-1 0-16,21 0 0,-21 0 15,0 0-15,1 0 0,-1 0 0,21-21 16,-21 21-16,0-21 0,22 0 16,-22-21-16,0 20 0,0-20 15,0 21-15,1-21 0,-1-22 0,0-42 16,0 43-16,0-1 0,0 1 15,1-1-15,-1 1 0,0-1 16,0 22-16,-21-22 0,0 22 0,0 0 16,0 21-16,0-1 15,-21 22-15,0 0 0,0 22 16,21-1-16,-22 0 0,1 21 0,0-21 16,0 22-16,0-22 0,0 21 15,21 1-15,0-1 0,0 0 0,0 1 16,0-1-16,0 0 0,0 1 0,0 20 15,0-21-15,21 1 0,0-1 0,0 0 16,0 1-16,0-22 0,1 21 16,-1-21-16,0 22 0,21-22 15,-21 0-15,1 0 0,20-21 0,21 21 16,-20-21-16,-1 0 16,-21 0-16,22 0 0,-22 0 0,21-21 15,-21 0-15,0 0 0,1 0 0,-1 0 16,0-1-16,0 1 0,-21-21 15,0 21-15,0-22 0,0 1 0,0 21 16,0 0-16,0-22 0,0 22 0,0 0 16,-21 21-16,0 0 15,0 0-15,-1 0 0,1 0 16,0 21-16,0 0 0,0 1 16,21-1-16,-21 21 0,21-21 0,-22 0 15,22 1-15,0-1 0,0 0 16,0 21-16,0-21 0,0 1 15,22-22-15,-1 21 0,0-21 0,0 0 16,0 0-16,0 0 16,1-21-16,-22-1 15,21 1-15,0 0 0,-21 0 0,21-21 16,-21 20-16,0 1 0,0-21 0,0 21 16,0 0-16,0-1 0,0 1 15,0 42 16,0 1-31,-21-1 0,21 21 0,0-21 16,0 0-16,0 1 0,0-1 16,0 0-16,0 0 0,0 0 0,0 0 15,21 1-15,0-1 0,-21 0 0,21-21 16,1 0-16,-1 21 0,21-21 16,-21 0-16,22 0 0,-22 0 0,21 0 15,-21 0-15,22-21 0,-1 21 0,-21-21 16,21 0-16,-20-1 0,-1 1 15,21 0-15,-21 0 0,-21 0 16,21 0-16,-21-1 0,22 1 0,-22 0 16,0 0-16,-22 21 31,1 21-31,0 0 0,21 0 0,-21 1 16,0-1-16,21 0 0,0 21 0,-21-21 15,21 1-15,-22-1 0,22 0 16,0 0-16,0 0 0,0 0 15,22-21 17,-1-21-17,-21 0-15,0 0 0,21 0 0,0 0 16,0-1-16,0 1 0,-21 0 0,22-21 16,-1 21-16,0-1 0,0 1 15,0 0-15,0 21 16,1 0-16,-1 21 15,-21 0-15,0 1 16,0-1-16,0 21 0,0-21 16,21 0-16,-21 1 0,0-1 0,0 0 15,21 0-15,0-21 0,0 21 0,-21 0 16,22-21-16,-1 0 0,-21 22 0,21-22 16,0 0-16,0 0 15,0 0-15,1-22 0,-1 22 0,0-21 16,0 0-16,-21 0 0,21 0 15,0 0-15,1-1 0,-1-20 16,0 21-16,21-21 0,1-22 16,-22 43-16,21-21 0,-21 42 15,-21-22-15,21 22 0,-21 22 32,0-1-32,0 0 15,22 0-15,-22 0 16,0 0-16,21-21 15,0 0 1,0 0 0,0 0-1,-21-21-15,0 0 0,0 0 16,0 0 0,0 0-16,-21 21 15,0 0-15,0 0 16,0 0-16,-1 0 15,1 21-15,0 0 0,21 0 0,-21 0 16,21 0-16,-21 1 0,0-1 16,21 0-16,0 21 0,0-21 0,0 1 0,0-1 15,0 0-15,0 0 0,0 21 16,21-20-16,0-1 0,-21 0 16,21-21-16,0 21 0,22-21 15,-22 0-15,0 0 0,21 0 0,1 0 16,-1 0-16,-21 0 0,21 0 15,1-21-15,-1 0 0,0 21 0,1-21 16,-1-1-16,0 1 0,1 0 0,-22-21 16,21 21-16,-21-22 0,22 1 15,-22 0-15,-21 20 16,0 1-16,0 0 0,-21 21 16,0 0-16,-1 21 0,1 0 15,0 1-15,-21-1 0,21 0 16,21 0-16,-22 21 0,22-20 15,-21-1-15,21 0 0,0 21 0,0-21 16,0 1-16,21-1 0,1 0 16,-1 0-16,0-21 0,0 0 15,0 0-15,22 0 0,-22 0 0,21 0 16,0 0-16,1 0 0,-1 0 0,0 0 16,22-21-16,-22 0 0,1 21 0,-1-21 15,0-22-15,-21 22 0,1-21 16,20 21-16,-42-22 0</inkml:trace>
  <inkml:trace contextRef="#ctx0" brushRef="#br0" timeOffset="171618.05">20807 14944 0,'42'0'16,"-84"0"-16,126 0 0,-41 0 0,-1 0 0,22-21 15,-1 21-15,1 0 0,-1-22 16,22 22-16,-22-21 0,22 21 0,0-21 15,-22 21-15,1 0 0,-1-21 0,-21 21 16,1 0-16,-1 0 0,-21-21 0,0 21 16,-21-21-16,0-1 15,-21 22-15,0 0 16</inkml:trace>
  <inkml:trace contextRef="#ctx0" brushRef="#br0" timeOffset="171958.26">20743 14690 0,'-21'0'16,"42"0"-16,-63 21 0,21 0 15,21 0-15,-21 0 0,21 1 16,0-1-1,21-21 1,0 0-16,0 0 0,0 0 0,0 0 16,22 0-16,-22-21 0,0 21 15,0-22-15,0 1 0,-21 0 16,0 0-16,0 0 0,-21 21 16,0-21-16,0 21 0,0 0 15,0 0-15,-1 0 0,1 0 16,0 0-16,21 21 0,0 0 15,0 0-15,21-21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0T03:56:50.9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 1164 0,'0'-21'32</inkml:trace>
  <inkml:trace contextRef="#ctx0" brushRef="#br0" timeOffset="1182.69">1587 1185 0,'0'-21'16,"0"0"-16,0 0 15,0 0-15,0 0 0,22-1 16,-22 1-16,0 0 0,0 0 15,0 0-15,0 0 0,0-1 16,0 1-16,0 0 16,0 0-1,0 42 1,0 0-16,0 0 16,0 1-16,0 20 15,0 0-15,0 1 0,0-1 0,0 0 16,0 1-16,-22-1 0,22 0 15,-21 1-15,21-1 0,0 0 0,-21-21 16,21 22-16,-21-1 0,21-21 16,0 22-16,0-22 0,0 0 0,0 0 15,0 0-15,21-21 32,0-21-17,0 0-15,-21-21 0,22 20 16,-1 1-16,0-21 0,0 21 15,-21-22-15,21 22 0,0-21 0,1 21 16,-22-22-16,21 22 0,-21 0 16,21 0-16,-21 0 0,0 0 0,21 21 15,0 0 1,-21 21 0,0 0-16,0 0 0,0 0 0,0 0 15,0 22-15,0-22 0,0 21 16,0-21-16,0 1 0,0 20 0,0-21 15,21 0-15,1 22 0,-22-22 16,21 0-16,-21 0 0,21-21 16,0 21-16,0-21 0,0 0 15,22 0-15,-22 0 0,0 0 0,21-21 16,-20 21-16,-1-21 0,21 0 16,-21 0-16,0-22 0,1 22 0,-1 0 15,0 0-15,0-22 0,0 22 0,-21-21 16,21 0-16,-21 20 0,0-20 15,22 21-15,-22 0 0,21-22 0,0 22 16,-21 0-16,0 42 47,0 0-47,0 1 0,0-1 16,0 21-16,-21-21 0,21 0 15,0 22-15,0-22 0,0 21 0,0-21 16,0 1-16,0 20 0,0-21 0,0 0 15,21 0-15,0 1 0,-21-1 16,42 0-16,-20 0 0,-1-21 0,0 0 16,21 0-16,-21 0 0,1 0 15,20 0-15,-21-21 0,21 21 0,-20-21 16,20 0-16,-21-1 0,0 1 16,22 0-16,-22 0 0,0-21 0,-21 20 15,21 1-15,0-21 0,0 21 0,-21-22 16,0 22-16,0-21 15,0 21-15,0-22 0,0 22 0,0 0 16,-21 21 0,0 0-16,0 21 15,0 0-15,0 22 0,-1-22 0,1 21 16,21-21-16,0 22 0,0-22 16,0 21-16,0-21 0,0 22 0,0-22 15,0 0-15,0 0 0,21 22 16,1-43-16,-22 21 0,21 0 0,0 0 15,0-21-15,0 0 0,0 0 16,1 0-16,-1 0 0,0 0 0,21 0 16,-21-21-16,1 21 0,20-21 15,0 0-15,1-1 0</inkml:trace>
  <inkml:trace contextRef="#ctx0" brushRef="#br0" timeOffset="2508.01">5419 953 0,'0'0'0,"0"-22"0,0-20 15,0 21-15,-22 0 16,1 0-16,-21-1 0,21 22 15,0 0-15,-1 0 16,-20 0-16,21 0 0,0 0 0,-22 22 16,22-1-16,0 0 0,0 21 15,0 1-15,-22-1 0,22 0 0,0 1 16,0-1-16,0 21 0,0-20 0,21-1 16,-22 0-16,22 1 0,-21-1 15,21 0-15,0 1 0,0-1 0,0 0 16,0-20-16,21 20 0,1-21 0,-1 21 15,21-20-15,-21-1 0,22 0 16,-1 0-16,0-21 0,1 0 0,-1 0 16,21 0-16,-20 0 0,20 0 15,-20 0-15,20-21 0,-21 0 16,22 0-16,-22-1 0,1-20 0,-22 21 16,21 0-16,-21-22 0,0 22 15,-21-21-15,0 21 0,0 0 0,0-22 16,0 22-16,0 0 0,-21 0 0,0 0 15,0-1-15,-21 22 0,20 0 16,-20 0-16,21 0 0,-21 0 0,-1 22 16,22-1-16,-21 0 0,-1 0 0,22 0 15,0 0-15,0 22 0,0-22 16,0 21-16,21-21 0,0 1 16,0 20-16,0-21 0,0 0 0,0 0 15,21-21-15,0 22 0,0-22 16,21 0-16,-20 0 0,20 0 0,0 0 15,1 0-15,-1-22 0,-21 22 16,21-21-16,-20 0 0,20 0 0,-21 0 16,0 0-16,22-1 0,-43 1 0,21-21 15,0 21-15,-21 0 0,21-1 16,-21-20-16,0 21 0,0 0 16,0 0-16,0 42 31,0 0-31,0 0 0,0 0 15,0 0-15,0 1 0,0-1 16,0 0-16,0 0 0,0 0 16,0 22-16,0-22 0,21 0 15,0 0-15,1 0 0,-1-21 0,0 0 16,21 0-16,-21 0 0,1 0 16,20 0-16,-21 0 0,0 0 0,22-21 15,-22 21-15,0-21 0,0 0 0,0 0 16,-21-1-16,21 1 0,1 0 15,-22 0-15,0 0 0,0 0 0,0-1 16,0 1-16,0 0 0,0 42 47,0 0-47,0 1 0,0-1 16,0 0-16,0 0 0,0 0 15,-22-21-15,22 21 0,0 1 0,0-1 16,-21-21-16,21 21 0,-21-21 62,21-21-62,0 0 0,0-1 0,0 1 16,0 0-16,0 0 0,0 0 0,0 0 16,42-43-16,1 22 15,-22 21-15,21-22 0,1 22 16,20 0-16,-21 21 0,22 0 0,-22 0 15,22 0-15,-22 0 0,0 0 16,1 21-16,-22 0 0,21 0 0,-21 1 16,-21-1-16,0 0 0,0 21 0,0-21 15,0 1-15,0-1 0,-21 21 16,21-21-16,-21 0 0,0 1 0,0-1 16,21 0-16,-21 0 0,-1 0 0,1-21 15,21 21-15,-21-21 16,21-21-1</inkml:trace>
  <inkml:trace contextRef="#ctx0" brushRef="#br0" timeOffset="5845.95">8996 1207 0,'21'-43'0,"-42"86"0,42-128 0,-21 64 16,21-22-16,-21 1 0,21 0 15,-21-1-15,0 1 0,0 0 16,0-1-16,-21 22 0,0-21 0,0 21 16,-22 0-16,1-1 0,0 1 15,21 21-15,-22 0 0,-20 0 0,20 21 16,1 1-16,21-1 0,-21 21 15,-1 22-15,22-22 0,-21 43 0,21-22 16,-1 22-16,1-22 0,0 22 0,0-22 16,21 1-16,0-1 0,0 22 15,0-21-15,0-22 0,0 21 0,21-20 16,0 20-16,0-42 0,22 22 0,-22-22 16,21 0-16,1 0 0,20 0 15,-21-21-15,22 0 0,-1 0 0,1 0 16,-1-21-16,1 0 0,-22 0 0,22 0 15,-1 0-15,1-22 16,-22 1-16,0 0 0,1-1 0,-22 1 16,0 0-16,0-1 0,0-20 0,-21 20 15,0-20-15,0 21 0,0-22 16,-21 1-16,0-1 0,0 1 0,-21-1 16,-1 22-16,1-22 0,0 22 15,-1 0-15,-20-1 0,-1 22 0,1 0 16,-1 21-16,1 0 0,-22 0 0,22 42 15,-1-21-15,1 43 0,-1-22 16,22 22-16,-1-1 0,22 1 0,0 20 16,21-20-16,0-1 15,0 1-15,0-22 0,0 22 0,21-22 16,22 22-16,-22-22 0,21-21 0,0 21 16,22-20-16,-22-1 0,22 0 15,-1 0-15,-20-21 0,20 0 0,1 0 16,-22 0-16,21-21 0,-20 0 0,20 0 15,-20-1-15,-1 1 0,0 0 16,22-21-16,-22 21 0,-21-1 16,22-20-16,-1 21 0,-21 0 0,0 0 0,0-1 15,1 1-15,-1 0 16,0 21-16,0 0 16,-21 21-1,0 0-15,0 1 0,0-1 16,0 0-16,0 0 0,0 21 0,0-20 15,0-1-15,0 21 0,0-21 0,0 0 16,0 22-16,0-22 0,0 0 16,0 0-16,0 0 0,0 1 15,21-22-15,0 0 16,1 0-16,-1 0 0,0 0 0,0 0 16,0-22-16,0 1 0,1 0 0,-1 0 15,0 0-15,21 0 0,-21-22 16,1 22-16,83-127 15,-83 127-15,-1-22 16,0 22-16,0 0 0,-21 0 16,0 0-16,21 21 0,-21-21 15,0 42 1,0 0-16,0 0 16,0 0-16,0 0 0,0 1 0,0-1 15,-21 0-15,21 21 0,0-21 0,0 1 16,0 20-16,0-21 0,0 21 15,0-20-15,0-1 0,21 0 0,0 0 16,-21 0-16,22 0 0,-1-21 0,0 22 16,0-22-16,0 0 15,0 0-15,1 0 0,-1 0 0,21 0 16,-21-22-16,0 1 0,22 21 0,-22-21 16,21 0-16,-21-21 0,1 20 15,-1 1-15,21-21 0,-42 21 0,21 0 16,0-22-16,-21 22 0,0-21 0,0 21 15,0-1-15,0 1 0,0 0 16,-21 21 0,0 0-16,0 0 0,0 21 0,0 0 15,-1 1-15,1-1 0,21 0 16,-21 21-16,21-21 0,-21 22 16,21-22-16,0 21 0,0-21 0,0 22 15,0-22-15,0 0 0,21 0 16,0 0-16,-21 1 0,21-22 0,1 21 15,20-21-15,-21 0 0,0 0 0,22 0 16,-1 0-16,-21 0 0,21-21 16,1-1-16,-22 22 0,21-21 0,1 0 15,-22 0-15,0-21 0,0 20 0,0 1 16,0-21-16,1 21 0,-22 0 16,0-22-16,0 22 0,0 0 0,0 0 15,0 0-15,0-1 16,0 44 15,0-1-31,0 0 0,0 0 16,0 0-16,0 22 0,0-22 15,0 0-15,0 0 0,0 0 16,21 0-16,-21 1 0,0 20 0,21-21 16,-21 0-16,0 0 0,21 1 15,0-22-15,0 0 16,1 0-16,-1 0 0,0 0 0,0 0 15,0 0-15,0 0 0,1 0 0,-1-22 16,0 1-16,0 0 0,0 0 16,0 0-16,1-22 0,-1 1 15,-21 21-15,21-21 0,0-1 0,-21 1 16,21 0-16,-21-22 0,21 22 16,-21-22-16,22 22 0,-22-22 0,21 22 15,-21 0-15,0-1 0,0 1 0,0 0 16,0 21-16,0-1 0,0 1 15,-21 21-15,-1 0 0,1 0 16,0 21-16,21 1 0,-21 20 16,0-21-16,21 21 0,0 1 0,-21-1 15,21 0-15,-22 22 0,22-22 16,0 1-16,0-1 0,0 0 16,0 1-16,0-1 0,0 0 0,0-21 15,0 22-15,22-1 0,-1-21 0,-21 0 16,21 22-16,0-22 0,-21 0 15,21-21-15,0 21 0,1-21 0,20 0 16,-21 0-16,0 0 0,22 0 0,-22 0 16,21 0-16,-21-21 0,0 0 15,1 0-15,20 0 0,-21-1 0,0 1 16,0 0-16,1 0 0,-22-21 16,0 20-16,21 1 0,-21 0 0,0 0 15,0 0-15,-21 21 31,-1 0-31,1 21 0,21 0 16,-21 0-16,0 0 0,21 1 16,-21 20-16,21-21 0,0 0 0,0 22 15,0-22-15,0 0 0,0 0 0,0 0 16,0 0-16,21 1 0,21 20 16,-21-42-16,1 0 0,20 0 15,-21 0-15,0 0 0,22 0 0,-22 0 16,0 0-16,21 0 0,-21-21 15,1 21-15,-1-21 0,0-1 0,0 1 16,0 0-16,0 0 0,1 0 16,-22 0-16,0-22 0,21 22 0,-21-21 15,0 21-15,0-22 0,0 22 16,0-21-16,0 21 0,0-1 0,0 1 16,0 0-16,-21 21 0,-1-21 0,1 21 15,0 0-15,0 0 16,-21 0-16,20 0 0,1 21 0,0 0 15,-21-21-15,21 21 0,-1 22 0,1-22 16,0 0-16,21 21 0,0-20 16,0-1-16,0 21 0,0-21 0,0 22 15,0-22-15,0 0 0,21 0 0,-21 0 16,21 0-16,1 1 16,-1-22-16,0 21 0,21-21 0,-21 0 15,22 0-15,-22 0 0,21 0 0,1 0 16,-1 0-16,-21 0 0,21 0 15,1 0-15,-1-21 0,-21-1 0,22 22 16,-22-21-16,0 0 0,21 0 0,-21 0 16,1 0-16,-22-1 0,21 1 15,-21 0-15,21 0 0,-21 0 0,0 0 16,0-1-16,0 1 0,-21 21 16,0 0-16,-1 0 15,1 0-15,0 0 16,0 21-16,0 1 0,21-1 15,-21 0-15,-1 0 0,1 0 16,21 0-16,0 1 0,0-1 16,0 0-16,0 0 0,0 0 15,0 0-15,21-21 16,1 0-16,-1 0 16,0 0-16,0 0 15,0-21-15,0 0 0,1 0 16,-1 0-16,-21 0 0,21-1 15,-21 1-15,21 0 0,-21 0 16,0 42 31,0 0-47,0 0 0,0 1 16,0-1-16,0 0 15,0 0-15,0 0 0,0 0 16,0 1-16,21-22 0,0 21 0,1-21 15,-1 0-15,0 21 0,0-21 0,21 0 16,-20 0-16,20 0 0,0 21 16,1-21-16,-22 0 0,21 0 0,-21 0 15,22 0-15,-22 0 0,0 0 0,0-21 16,0 0-16,0 0 16,1-1-16,-1 1 0,-21 0 15,0 0-15,0 0 0,21 0 0,-21-1 16,0 1-16,0 0 0,0 0 15,0 0-15,-21 0 16,0 21-16,-1 0 0,1 0 16,0 0-16,0 0 0,0 21 15,0 0-15,-1 0 0,1 0 0,0 0 16,21 1-16,-21-1 0,21 0 16,0 0-16,0 0 0,0 0 15,0 1-15,0-1 0,0 0 16,21-21-16,0 21 15,0-21-15,1 0 0,-1 0 16,0 0-16,0 0 0,0 0 16,0-21-16,1 0 0,-1 0 15,-21-1-15,21 1 0,0 0 0,-21-21 16,21 21-16,-21-22 0,21 1 16,1 0-16,-22-1 0,21 1 0,0 0 15,-21-1-15,0 1 0,21 0 0,0-1 16,-21 1-16,21 0 0,-21-1 15,0 22-15,0 0 0,0 0 0,0 0 16,0 42 0,-21 0-16,21 0 15,-21 21-15,0 1 0,0-1 0,0 0 16,21 1-16,-22-1 0,22 0 0,-21 1 16,21 20-16,0-20 0,0-1 15,0 0-15,0 1 0,0-1 0,0-21 16,0 21-16,0-20 0,21-1 0,1 0 15,-1 0-15,0 0 16,0-21-16,0 0 0,0 0 0,1 0 16,-1 0-16,0 0 0,0 0 15,0 0-15,0 0 0,1-21 0,-22 0 16,0 0 0,0 0-16,0-1 0</inkml:trace>
  <inkml:trace contextRef="#ctx0" brushRef="#br0" timeOffset="6816.91">910 2836 0,'0'0'15,"0"-21"-15,0 0 0,0 0 0,0 0 0,0 0 16,0-1-16,0 1 0,0-21 15,0 21-15,0 0 0,0-1 0,0 1 16,0 0-16,0 42 16,0 0-1,0 1-15,0-1 0,0 21 16,0 0-16,0 1 0,0 20 0,0-20 16,0-1-16,-21 21 0,21-20 15,0 20-15,-21-20 0,21 20 0,0 1 16,0-22-16,-21 0 15,21 1-15,-22-1 0,22 0 0,0-21 16,0 1-16,0-1 0,0 0 16,0-42 15,0 0-31,0-1 0,0-20 16,0 21-16,0-21 0,0-22 15,0 22-15,22 21 0,-1-22 16,0 22-16,0-21 0,0 21 0,0-1 15,22 1-15,-1 0 0,0 21 16,-20 0-16,20 0 0,0 0 0,1 0 16,-1 21-16,-21 0 0,0-21 15,0 22-15,1 20 0,-22-21 16,0 0-16,0 0 0,-22 22 16,1-22-16,0 0 0,0 21 0,-21-20 15,20-1-15,-20-21 0,0 21 16,21 0-16,-1-21 0,-20 0 0,21 21 15,0-21-15,0 0 16,21-21 0,0 0-16,21 21 15,0-21-15,0 0 0,21-1 0,-20 1 16</inkml:trace>
  <inkml:trace contextRef="#ctx0" brushRef="#br0" timeOffset="7212.68">1778 2942 0,'-21'21'31,"0"1"-31,-1-1 0,1 0 16,0 0-16,-21 21 0,21-20 0,-1 20 16,1 0-16,21-21 0,0 22 0,0-22 15,0 21-15,0-21 0,0 22 16,21-22-16,1 0 0,-1-21 15,0 21-15,21-21 0,-21 0 16,22 0-16,-22 0 0,21 0 0,1 0 16,-22-21-16,21 0 0,-21 21 15,22-42-15,-22 20 0,0 1 0,0 0 16,21-85 0,-42 64-16,0 21 0,0-22 0,0 1 15,-21 21-15,0-21 0,0 20 0,0 1 16,0 21-16,-1-21 0,1 21 15,0 0-15,0 0 0,0 0 0,0 0 16,-1 21-16,1-21 0,0 21 16,0-21-16,21 22 0,0-1 15,21-21 1,0 0-16,0 0 16,1 0-16,20 0 0</inkml:trace>
  <inkml:trace contextRef="#ctx0" brushRef="#br0" timeOffset="7480.2">2455 2709 0,'0'0'16,"21"-42"-16,-21 21 0,0 0 0,0 0 0,0-1 15,0 1-15,0 42 32,0 1-32,0-1 0,0 21 15,0 0-15,0 1 0,0-1 16,0 0-16,0 1 0,0-1 0,0 0 15,0 22-15,0-22 0,0 1 16,0-1-16,0 0 0,0 1 0,-21-22 16,21 21-16,0-21 0,0 0 15,0 1-15,0-1 0,0 0 0,21-21 16,1 0 0,-1-21-16,0 0 15,0-1-15,-21 1 0</inkml:trace>
  <inkml:trace contextRef="#ctx0" brushRef="#br0" timeOffset="7936.32">2815 2688 0,'0'0'0,"0"-42"15,0-43 1,0 64-16,0 42 16,0 0-1,0 1-15,0 20 0,0 0 0,0 1 16,0-1-16,0 0 0,0 1 0,0 20 15,0-42-15,0 22 0,0-1 16,0 0-16,0 1 0,0-1 0,0-21 16,0 21-16,0-20 15,0-1-15,0 0 0,0 0 0,-21-21 16,21 21-16,-21-21 16,21-21-1,0 0-15,0 0 16,0-22-16,0 22 0,0 0 0,21-21 15,0 21-15,0-1 0,-21-20 16,21 21-16,1 0 0,-1 0 0,21-1 16,-21 1-16,0 21 0,1 0 15,-1 0-15,0 0 0,0 0 0,0 0 16,0 21-16,-21 1 0,22 20 16,-1-21-16,-21 0 15,0 0-15,0 22 0,0-22 0,0 21 16,0-21-16,0 22 0,0-22 0,0 0 15,-21 0-15,21 0 0,-22 1 16,1-1-16,0-21 16,0 0-1,21-21-15</inkml:trace>
  <inkml:trace contextRef="#ctx0" brushRef="#br0" timeOffset="8160.91">2371 2985 0,'-22'-22'0,"44"44"0,-44-65 16,1 43-16,21-21 15,21 21 1,1 0-16,-1 0 0,0 0 0,21 0 16,1 0-16,-22 0 0,21 0 15,0 0-15,1 0 0,-22 0 0,21 0 16,-21 0-16,1 0 0,-1 0 0,0 0 15</inkml:trace>
  <inkml:trace contextRef="#ctx0" brushRef="#br0" timeOffset="9090.92">4318 3344 0,'0'0'0,"-21"0"16,21-21 15,21 0-31,-21 0 0,21-21 16,21 20-16,-20 1 0,-1-21 16,21 21-16,-21-22 0,22 1 0,-1 0 15,-21-1-15,21 1 0,-20 0 0,-1-1 16,-21 1-16,0 0 15,0-1-15,0 1 0,-21 0 0,-1 21 16,1-1-16,0 22 0,0 0 0,0 0 16,0 0-16,-1 22 0,1-1 15,0 21-15,21 0 0,0 1 0,0-1 16,0 22-16,21-22 0,0 0 0,1 1 16,-1-1-16,21 0 0,0 1 15,-20-22-15,20 21 0,0 0 0,-21-20 16,22 20-16,-22-21 0,0 21 0,0-20 15,0-1-15,-21 0 16,-21-21 0,-21 0-16,21 0 0,0 0 15,-22-21-15,22 0 16,-21 21-16,-1-22 0,22 1 0,-21 0 16,21 0-16,0 21 0,-1 0 0,1-21 15,0 21-15,21 21 16,0 0-16,0 0 15,0 0-15,21 1 0,0-1 16,1-21-16,-1 21 0,0 0 16,21-21-16,-21 0 0,22 0 15,-22 0-15,21 0 0,1 0 0,-1 0 0,0 0 16,1-21-16,-1 21 0,21-21 16,-20 0-16,-22-22 0,21 22 15,1 0-15,-22-21 0,21-1 0,-21 22 16,22-21-16,-22-1 0,0 1 15,0 0-15,0-1 0,0-20 0,1 21 16,-1-1-16,-21 1 0,0-22 0,0 43 16,0-21-16,0 21 0,0 0 15,0-1-15,0 44 16,0 20-16,0-21 0,-21 21 16,21 1-16,-22-1 0,1 22 0,21-22 15,-21 0-15,0 1 0,21 20 0,0-21 16,0 1-16,-21-1 15,21 0-15,0 1 0,0-1 0,0-21 16,0 0-16,0 22 0,0-22 0,21 0 16,0-21-16,0 0 15,0 0 1,-21-21-16,0 0 0,0 0 16,0-1-16,0 1 0</inkml:trace>
  <inkml:trace contextRef="#ctx0" brushRef="#br0" timeOffset="9252.12">5122 3090 0,'0'-21'0,"0"0"16,21 21-16,1-21 15,-1 21-15,0 0 0,21-21 16,-21 21-16,22 0 0,-1-21 0,-21-1 16,22 22-16,-1 0 0,-21-21 0,21 21 15,-20 0-15,-1 0 0,0-21 16,0 21-16,0 0 0,0 0 0,1 0 15</inkml:trace>
  <inkml:trace contextRef="#ctx0" brushRef="#br0" timeOffset="10664.03">5948 3366 0,'21'21'15,"21"-21"1,-21 0-16,1 0 0,-22-21 15,21 21-15,0-22 0,21 1 0,-21 0 16,1 0-16,-1-21 0,-21 20 16,21 1-16,0-21 0,-21 21 0,0-22 15,0 22-15,0-21 0,0 21 0,0 0 16,-21-1-16,0 1 0,-22 0 0,22 21 16,0 0-16,-21 0 0,-1 0 15,22 0-15,-21 21 0,0 0 0,20 1 16,-20-1-16,21 0 0,0 21 15,0-21-15,-1 22 0,1-22 16,21 21-16,0-21 0,0 22 0,0-22 16,0 0-16,0 0 0,43 22 15,-1-22-15,-21-21 0,0 0 16,22 0-16,-1 0 0,-21 0 0,21 0 16,-20-21-16,20-1 0,-21 1 0,0 21 15,22-21-15,-22-21 0,0 21 16,0-1-16,-21 1 0,0-21 0,21 21 15,-21 0-15,0-1 0,0 1 0,0 0 16,0 0-16,0 0 0,-21 21 31,0 21-31,21 0 16,0 21-16,-21-20 0,21-1 16,0 21-16,0-21 0,0 22 0,0-22 15,0 21-15,0-21 0,0 0 0,21 1 16,0-1-16,0 0 0,0 0 15,1-21-15,-1 0 0,0 0 0,0 0 16,21 0-16,1 0 0,-22-21 0,21 0 16,1 0-16,-22-1 0,21 1 15,0-21-15,1 21 0,-22-22 0,21 22 16,1-21-16,-22 0 0,0-1 16,21 1-16,-21 0 0,1-1 0,20 1 15,-21 0-15,-21-22 0,21 22 16,-21-1-16,21-20 0,-21 21 0,0-1 15,0 1-15,0 21 0,0 0 16,0-1-16,-21 22 0,0 0 0,0 0 16,0 22-16,21-1 0,-21 21 15,21 0-15,-22 1 0,22-1 16,-21 22-16,21-22 0,0 21 0,0-20 16,0-1-16,0 22 0,0-22 0,0 0 15,0 1-15,0-1 0,0 0 16,0 1-16,0-22 0,0 0 15,0 21-15,21-21 0,1-21 0,-1 22 16,0-22-16,0 0 0,0 0 16,22 0-16,-22 0 0,0-22 15,0 1-15,0 21 0,22-21 0,-22 0 16,0 0-16,0-22 0,-21 22 0,21 0 16,-21 0-16,21 0 0,-21-22 15,0 22-15,22 21 0,-22-21 0,0 42 31,0 0-15,0 1-16,0-1 16,0 0-16,0 0 0,0 0 15,0 0-15,0 1 0,0-1 0,0 0 16,0 0-16,21-21 0,-21 21 16,21-21-16,0 0 0,0 0 0,0 0 15,1 0-15,-1 0 0,0 0 0,0-21 16,0 0-16,0 21 0,1-21 15,-1 0-15,0-22 0,0 22 0,0 0 16,0-21-16,1 20 0,-1 1 0,0-21 16,0 21-16,0 0 0,0-1 0,1 1 15,-22 0-15,21 0 0,0 21 16,0 0 0,-21 21-1,0 0-15,0 0 16,0 1-16,21-22 0,-21 21 15,21-21 17,-21-21-17,0-1 1,0 1-16,0 0 16,-21 21-1,21-21-15,-21 21 0,0 0 0,0 0 16,0 0-16,-1 21 15,1 0-15,0-21 16,0 43-16,0-22 0,0 0 0,21 0 16,0 0-16,-22 22 0,22-22 0,0 0 15,0 21-15,0-21 0,22 1 16,-22-1-16,42 0 0,-21 0 0,0-21 16,0 21-16,1-21 0,20 0 0,-21 0 15,0 0-15,22 0 0,-22 0 0,0 0 16,0-21-16,0 21 0,0-21 15,-21 0-15,22 21 0,-22-21 0,21-1 16,-21 1-16,21-21 0,-21 21 16,0 0-16,0-1 0</inkml:trace>
  <inkml:trace contextRef="#ctx0" brushRef="#br0" timeOffset="10851.85">8064 2582 0,'-21'0'0,"42"0"0,-63 0 0,21 0 0,21-21 15,-21 21-15,0 0 0,-1 0 16,1 0 47,0 0-63,0 0 15,0 0-15,0 0 0</inkml:trace>
  <inkml:trace contextRef="#ctx0" brushRef="#br0" timeOffset="11034.01">6646 2752 0,'-21'0'16,"42"0"-16,-63 21 0,21-21 0,21 21 16,21-21-1,21 0-15,-21 0 16,22 0-16,-1 0 15,0 0-15,1 0 0,-1 0 0,22 0 16,-22 0-16,21 0 0,-20 0 0,20-21 16</inkml:trace>
  <inkml:trace contextRef="#ctx0" brushRef="#br0" timeOffset="11731.96">9546 2900 0,'0'0'0,"21"-42"16,-21 20-16,0 1 15,0 0-15,0 0 16,0 0-16,0 0 0,-21-1 16,0 22-16,0 0 0,0 0 15,-1 0-15,1 0 0,0 22 16,-21-1-16,21 0 0,-22 0 16,22 0-16,-21 0 0,21 22 0,-1-22 15,1 0-15,21 0 0,0 22 0,0-22 16,0 0-16,0 0 15,0 0-15,21-21 0,1 21 0,-1-21 16,0 0-16,0 22 0,21-22 0,-20 0 16,-1 0-16,0 0 0,0 0 15,0 0-15,0 0 0,-21-22 16,-21 22 0,0 0-16,0 0 0,0 0 15,-22 0-15,22 0 0,0 0 16,0 0-16,0 22 0,0-22 15,-1 21-15,1-21 0,21 21 16,0 0 0,0 0-16,21-21 0,1 0 15,-1 0-15,21 0 0,-21 0 0,0 0 16,1 0-16,20 0 0,-21 21 0,0-21 16,22 22-16,-22-1 0,0 0 15,-21 0-15,0 0 0,21 0 0,-21 22 16,0-22-16,0 21 0,0 1 0,0-22 15,-21 21-15,0 0 0,21 1 16,-21-22-16,-22 106 16,22-106-16,21 21 15,0-20-15,-21-1 0,21 0 16,0 0-16,0 0 16,21-42-1,0 21-15</inkml:trace>
  <inkml:trace contextRef="#ctx0" brushRef="#br0" timeOffset="12874.34">10562 3027 0,'0'0'0,"21"-21"0,-21-22 16,0 22-16,0 0 15,0 42 1,0 0-16,0 1 16,-21-1-16,21 0 0,-21 21 0,21-21 15,-21 22-15,21-22 0,0 21 16,0-21-16,-21 22 0,21-22 0,-22 0 16,22 0-16,-21 0 0,21 1 0,0-1 15,-21-21 1,21-21-1,0-1-15,0 1 16,0 0-16,0 0 0,21 0 0,0 0 16,1-1-16,-1-20 0,0 21 15,0-21-15,0 20 0,0 1 0,1 0 16,-1 0-16,0 0 0,0 21 0,0 0 16,-21-21-16,21 21 15,1 0-15,-22 21 0,0 0 16,0 0-16,0 21 0,0-20 15,0-1-15,0 0 0,0 0 0,0 21 16,0-20-16,0-1 0,0 0 16,21 0-16,0 0 0,0 0 15,0-21-15,0 22 0,1-22 16,-1 0-16,0 0 0,21 0 0,-21-22 16,1 1-16,-1 21 0,0-21 15,21 0-15,-21 0 0,1 0 0,-1-1 16,21 1-16,-21-21 0,-21 21 0,21 0 15,1-1-15,-22 1 0,21 21 0,-21-21 16,-21 42 15,-1 0-31,22 1 0,-21-1 0,21 0 16,-21 0-16,21 21 0,-21-20 16,21-1-16,0 0 0,0 0 15,0 0-15,0 0 0,0 1 16,21-22-16,0 0 0,0 0 15,1 0 1,-1 0-16,-21-22 16,0 1-16,0 0 0,0 0 15,0 0-15,0-22 0,-21 22 16,21 0-16,0 0 0,0 0 16,-22 0-16,22-1 0,0 1 0,0 0 15,0 0-15,0 0 16,22 21-16,-1 0 0,0-21 15,0 21-15,21 0 0,-20-22 16,20 22-16,-21 0 0,0 0 0,22 0 16,-22 0-16,0 22 0,0-1 0,0-21 15,-21 21-15,0 0 0,21 0 16,-21 22-16,0-22 0,0 0 0,0 21 16,0-21-16,0 1 0,0-1 0,0 0 15,0 0-15,0 0 0,0 0 0,-21 1 16,21-1-16,0 0 15,-21-21-15,0 0 0,0 0 16,0 0 0,21-21-1,0 0-15,0-1 16,0 1-16,0 0 0,21-21 0,0 21 16,0-22-16,0 22 0,0-21 0,1 21 15,20-1-15,-21-20 0,21 21 0,-20 0 16,20 0-16,-21 21 0,0 0 15,0 0-15,1 0 0,-1 0 0,0 0 16,-21 42-16,0-21 0,0 0 0,0 0 16,0 22-16,0-22 0,0 21 15,0 1-15,0-22 0,0 21 0,0-21 16,0 0-16,0 1 0,0-1 0,-21 0 16,21 0-16,-21-21 0,21 21 15,-22-21-15,1 0 0,0 0 16,0 0-16,0 0 0</inkml:trace>
  <inkml:trace contextRef="#ctx0" brushRef="#br0" timeOffset="13904.61">2963 5313 0,'-21'0'0,"42"0"0,-63 0 16,21 0-16,21-21 31,0 0-31,0-1 0,21 1 15,0-21-15,-21 21 0,21-22 16,22 22-16,-22-21 0,0-22 0,0 22 16,21-21-16,-20 20 0,-1-20 15,0 20-15,0 1 0,-21 0 0,0-1 16,0 1-16,-21 21 0,-21 0 16,20 21-16,1 0 15,-21 21-15,21-21 0,0 42 0,-22-21 16,43 22-16,0-1 0,0 0 15,0 1-15,0-1 0,0 22 0,0-22 16,43 0-16,-22 1 0,0-1 16,21-21-16,-21 21 0,22-20 0,-22 20 15,0-21-15,0 0 0,0 0 0,-21 1 16,0-1-16,0 0 16,-21-21-16,0 0 0,0 21 0,-21-21 15,20 0-15,-20 0 0,21 0 16,0 0-16,-22-21 0,22 21 15,0-21-15,0 0 0,0-1 0,0 1 16,21 0-16,0 0 0,-22 21 16,22-21-16,0 42 31,0 0-31,22 0 0,-1 0 16,-21 1-16,21-22 0,0 21 0,0 0 15,-21 0-15,21-21 0,22 0 16,-22 21-16,0-21 0,0 0 0,22 0 15,-1 0-15,0-21 0,-21 0 16,22 21-16,-1-21 0,0 0 0,22-1 16,-22-20-16,1 21 0,-1-21 15,0-1-15,1 1 0,-1 0 16,-21-1-16,21 1 0,-20-22 0,-1 22 16,-21 0-16,0-1 0,0 1 15,0 0-15,0 21 0,0-22 0,0 22 16,-21 21-16,-1 0 0,1 0 15,0 21-15,21 0 0,0 22 16,-21-22-16,0 21 0,21 22 0,0-22 16,-21 0-16,21 22 0,0-22 15,0 22-15,0-22 0,0 0 0,0 1 16,0-22-16,0 21 0,21-21 16,0 1-16,0-1 0,0 0 15,0 0-15,1-21 0,-1 0 16,0 0-16,0 0 0,0 0 15,-21-21-15,0 0 16,0 0-16,-21-1 0</inkml:trace>
  <inkml:trace contextRef="#ctx0" brushRef="#br0" timeOffset="14060.32">3450 5017 0,'0'0'0,"0"-22"15,21 1 1,0 21-16,1-21 15,20 21-15,-21-21 0,21 21 0,1-21 16,20 0-16,-20 21 0,-1-22 0,0 22 16,1-21-16,62 0 15,-62 21-15,-22 0 0</inkml:trace>
  <inkml:trace contextRef="#ctx0" brushRef="#br0" timeOffset="15496.24">4339 5249 0,'0'22'0,"0"-44"0,0 65 0,21-22 16,0-21-16,1 0 15,-1 0-15,0 0 16,0 0-16,0 0 0,0-21 16,1 21-16,-22-21 0,21-1 15,0 1-15,-21 0 0,0 0 0,0 0 16,0-22-16,0 22 0,0-21 0,0 0 15,-21 20-15,0-20 0,-1 0 16,1 21-16,-21-1 0,21 1 0,-22 21 16,22 0-16,-21 0 0,21 0 15,-22 21-15,22 22 0,0-22 0,-21 21 16,21 1-16,21-1 0,-22-21 16,1 21-16,21 1 0,0-1 15,0-21-15,0 22 0,0-22 0,0 0 16,0 0-16,21 0 0,1-21 0,-1 0 15,0 21-15,21-21 0,-21 0 16,22 0-16,-22 0 0,21-21 0,1 0 16,-22 0-16,21 0 0,-21 0 0,22-1 15,-22 1-15,0-21 0,0 21 16,0-22-16,0 1 0,1 0 0,-22-1 16,0-41-16,0 63 0,0-22 15,0 22-15,0 0 0,0 0 16,-22 21-1,1 0-15,21 21 0,-21 0 0,0 21 16,21 1-16,0-1 0,-21 0 16,21 1-16,-21-1 0,21 0 0,0-20 15,0 20-15,0 0 0,0-21 16,0 1-16,21 20 0,0-42 0,0 21 16,0 0-16,0-21 0,22 0 0,-22 0 15,21 0-15,1 0 0,-1-21 16,0 21-16,1-21 0,-1 0 0,0 0 15,1-22-15,-22 22 0,21-21 0,0-1 16,22-41-16,-43 20 16,21 1-16,-20 20 0,-1-20 15,0-1-15,0 1 0,0 21 0,-21-22 16,0 22-16,0-22 0,0 43 16,0-21-16,0 21 0,0-1 0,0 1 15,-21 21-15,0 21 16,0 1-16,21 20 0,-21 0 15,-1 1-15,1-1 0,21 0 0,-21 22 16,21-22-16,-21 22 0,21-1 16,-21 1-16,21-1 0,0-21 0,0 22 15,0-22-15,0 1 0,0-1 0,0 0 16,21-21-16,0 22 0,0-22 16,0-21-16,1 21 0,-1-21 15,0 0-15,21 0 0,-21 0 0,22 0 16,-22 0-16,21-21 0,-21 0 0,22 0 15,-22-1-15,21 1 0,-21 0 16,1 0-16,-1-21 0,0-1 0,0 22 16,-21-21-16,0-1 0,0 22 0,0 0 15,0-21-15,0 21 16,0 42 0,0 0-16,0 0 0,-21 0 0,21 22 15,0-22-15,-21 21 16,21-21-16,0 22 0,0-22 0,0 0 15,0 21-15,21-21 0,0-21 0,-21 22 16,21-1-16,0 0 0,1-21 16,20 0-16,-21 0 0,0 0 0,0 0 15,22 0-15,-22 0 0,42-21 16,-41 0-16,-1-1 0,0 1 16,0 0-16,0 0 0,22 0 0,-22-22 15,0 22-15,0-21 0,0 21 0,0-22 16,1 22-16,-1 0 0,0-21 15,0 21-15,21-1 0,-20 1 16,-1 21-16,0 0 0,-21 21 31,0 1-31,0-1 16,0 0-16,0 0 16,21-21 15,-21-21-31,21 0 15,-21 0-15,0-1 0,0 1 16,0 0 0,-21 0-1,0 21-15,0 0 0,0 21 16,-1-21-16,1 21 16,21 0-16,-21 22 0,0-22 0,0 0 15,0 21-15,21 1 0,0-22 0,-22 21 16,22-21-16,0 22 0,0-22 15,0 0-15,0 0 0,0 0 0,0 1 16,0-1-16,22-21 0,-1 21 0,0-21 16,0 0-16,0 0 0,0 0 15,1 0-15,-1 0 0,0 0 0,0 0 16,0 0-16,0-21 0,1 0 0,-1 21 16,-21-22-16,0 1 0,21 0 15,-21 0-15,0 0 0,0 0 16,0-22-16,0 22 0,0-21 0</inkml:trace>
  <inkml:trace contextRef="#ctx0" brushRef="#br0" timeOffset="15752.32">6329 4339 0,'0'0'16,"-21"0"-16,-1 0 0,-20 21 0,21 1 0,0-22 15,0 21-15,21 0 0,0 0 16,21-21 15,0 0-15,0 0-16,-21-21 15,-21 21 1,21-21-16,-21 21 16,0 0-1,-1 0-15,22 21 16,-21 0-16,0-21 15</inkml:trace>
  <inkml:trace contextRef="#ctx0" brushRef="#br0" timeOffset="15964.42">5016 4784 0,'-21'0'16,"0"0"-16,21 21 15,21-21 1,0 0-16,22 0 0,-22 0 0,0-21 16,21 21-16,1 0 0,-1-21 15,-21-1-15,22 22 0,-1 0 0,0 0 16,-21-21-16,22 21 0,-22 0 0,-21-21 16</inkml:trace>
  <inkml:trace contextRef="#ctx0" brushRef="#br0" timeOffset="20999.95">16552 804 0,'0'0'0,"21"0"15,-21-42-15,22 21 16,-1 21-16,0-21 16,0 0-1,0 21 1,-21 21 15,0 0-31,0 0 16,0 0-16,0 0 0,0 1 15,0-1-15,0 0 0,0 21 0,0-21 16,0 22-16,21-22 0,-21 21 0,22-21 16,-22 22-16,0-22 15,21 21-15,-21-21 0,21 22 0,-21-22 16,21 0-16,-21 21 0,0-20 16,0 20-16,21-21 0,-21 0 0,21 22 15,-21-22-15,0 0 0,0 21 0,22-21 16,-22 22-16,21-22 0,-21 21 15,0-21-15,0 22 0,0-1 0,0-21 16,21 0-16,-21 22 0,0-22 0,21 21 16,-21-21-16,0 1 0,0 20 15,0-21-15,0 0 0,21 0 0,-21 22 16,0-22-16,21 0 0,-21 0 0,0 0 16,0 22-16,0-22 0,0 0 15,0 21-15,0-20 0,22-1 16,-22 21-16,0 0 0,0-20 0,0 20 15,0 0-15,0-21 0,0 22 0,0-1 16,0 0-16,0 1 0,0-1 16,0-21-16,0 22 0,0-1 0,0 0 15,0-21-15,0 22 0,0-1 0,0 0 16,0 1-16,0-1 0,0-21 16,0 43-16,21-22 0,-21 0 0,21 1 15,-21-1-15,0 0 0,21 1 16,-21-1-16,0 0 0,0 1 15,21-1-15,-21 0 0,21 1 0,-21-1 16,0 0-16,0 1 0,22-1 0,-1 22 16,-21-22-16,21 0 0,-21 22 0,0-22 15,0 0-15,0 22 0,21-22 16,-21 1-16,0 20 0,0-21 0,0 1 16,0-1-16,0 22 0,0-22 0,0 0 15,-21 22-15,0-22 0,21 22 16,0-22-16,0 21 0,-21 1 0,21-22 15,-22 1-15,22 20 0,-21 128 16,21-149 0,0 0-16,0 22 0,0-22 0,0 0 15,-21 1-15,21 20 0,0-20 16,0-1-16,0 0 0,0 22 0,-21-22 16,21 0-16,0 1 0,0-1 0,0 0 15,0 1-15,0-1 0,0 0 16,0 1-16,0 20 0,0-20 0,0-1 15,0 21-15,0-20 0,0-1 0,0 22 16,21-22-16,-21 0 0,0 1 0,21-1 16,-21 0-16,0 1 0,0-1 0,0 0 15,21 1-15,-21 20 16,0-21-16,22 1 0,-22-1 0,0 0 0,0 22 16,0-22-16,0 1 0,0-1 15,0 0-15,0 22 0,0-22 0,0 0 16,0 1-16,0-1 0,0 0 15,0 1-15,0 20 0,0-20 0,0-1 16,0 21-16,0-20 0,0 20 0,0-20 16,0-1-16,0 21 0,0-20 0,0-1 15,0 22-15,0-22 0,0 0 0,0 1 16,0-1-16,0 21 0,0-20 16,0-1-16,0 22 0,0-22 0,0 0 15,0 22-15,0-22 0,0 0 0,0 22 16,-22-22-16,22 1 0,-21-1 15,21 21-15,-21-20 0,21-1 0,-21 0 16,21 1-16,0 20 0,0-20 16,-21-1-16,21 21 0,0-20 0,-21-1 15,21 0-15,0 1 0,0-1 0,0 22 16,0-22-16,0 0 0,0 1 0,0-1 16,-22 0-16,22 1 0,0-1 15,0 21-15,-21-20 0,21-1 0,0 22 16,0-22-16,0 21 0,0-20 0,0 20 15,0-20-15,0-1 0,0 21 0,0-20 16,0-1-16,0 22 0,0-22 0,0 21 16,0-20-16,0 20 15,0-20-15,0 20 0,21 1 0,-21-22 16,0 21-16,0-20 0,22-1 0,-22 22 16,0-22-16,0 0 0,0 22 0,0-1 15,0-20-15,0 20 0,0-21 16,21 22-16,-21-1 0,0 1 0,0-22 15,0 22-15,0-22 0,0 22 0,0-22 16,0 21-16,0-20 0,0 20 0,0-20 16,0 20-16,0-21 0,0 22 15,0-1-15,0-20 0,0 20 0,0-20 16,0 20-16,0-21 0,0 22 16,0-22-16,0 1 0,0 20 0,0-21 15,0 1-15,-21 20 0,21-20 16,0 20-16,0-21 0,0 22 0,0-22 15,0 1-15,0 20 0,0-21 0,0 1 16,0 20-16,0-20 0,0-1 16,0 0-16,0 1 0,0 20 0,0-21 15,0 1-15,0-1 0,0 0 0,0 22 16,0-22-16,21 1 0,-21-1 0,0 0 16,21 1-16,-21-1 0,0 0 15,0 1-15,0-1 0,0 0 0,21 1 16,-21-1-16,0-21 0,0 21 15,21 1-15,-21-1 0,0 0 16,0-20-16,0 20 0,0 0 0,0 1 16,0-22-16,0 21 0,0 0 0,0-20 15,0 20-15,0-21 0,0 21 0,0 1 16,0-22-16,0 21 0,0-21 16,0 22-16,0-1 0,0-21 0,0 22 15,0-1-15,0 0 0,0 1 0,0-22 16,-21 21-16,21 0 0,0 1 15,0-1-15,-21 0 0,21 1 0,0-1 16,0 0-16,0 1 0,0-1 16,0 0-16,0 1 0,0-1 0,0 0 15,0-20-15,0 20 0,0 0 16,0 1-16,0-1 0,0 0 0,0 1 16,0-1-16,21-21 0,-21 21 0,21 1 15,-21-1-15,0-21 0,0 22 16,21-22-16,-21 21 0,22-21 0,-22 0 15,0 22-15,0-22 0,0 0 0,0 0 16,0 22-16,0-22 0,21 0 16,-21 0-16,0 0 0,0 22 0,0-22 15,0 0-15,0 0 0,0 21 0,0-20 16,0-1-16,0 0 0,21 21 16,-21-21-16,0 1 0,0-1 15,21 21-15,-21-21 0,0 0 0,0 1 16,0-1-16,0 0 0,21 0 15,-21 0-15,0 0 0,0 1 0,21-22 16,-21 21-16,0 0 0,0 0 16,0 0-1,0-42 17,0 0-17,0 0-15,0 0 0,0-1 0,0-20 16,0 21-16,0-21 0,0-1 15</inkml:trace>
  <inkml:trace contextRef="#ctx0" brushRef="#br0" timeOffset="25828.03">17822 1482 0,'-21'-21'62</inkml:trace>
  <inkml:trace contextRef="#ctx0" brushRef="#br0" timeOffset="27324.05">17801 1482 0,'0'-21'15,"0"-1"1,0 1 15,0 0-31,0 0 16,0 0-16,0 0 0,0-1 15,0 1 1,0 42 31,0 1-47,0-1 0,0 0 15,0 21-15,0-21 0,0 22 16,0-22-16,0 21 0,0 1 0,0-1 16,-21 0-16,21 1 0,0-1 0,0-21 15,-21 21-15,21 1 0,0-22 16,0 0-16,0 0 0,0 0 0,0 1 16,0-1-16,21-21 31,-21-21-31,21-1 0,0 1 15,-21 0-15,21 0 0,1-21 16,-22 20-16,21 1 0,-21 0 16,21-21-16,-21 21 0,0-1 15,21 1-15,-21 0 0,21 0 0,-21 0 16,21 0-16,1 21 16,-22 21-1,21 0-15,-21 0 16,0 0-16,0 22 0,0-22 0,21 21 15,-21-21-15,0 0 0,21 22 0,-21-22 16,0 0-16,0 0 0,21 0 16,0 1-16,1-1 0,-1-21 0,0 21 15,0-21-15,0 0 16,22 0-16,-22 0 0,0 0 16,0-21-16,0 21 0,22-21 0,-22-1 15,0 1-15,0 0 0,0-21 0,0 21 16,1-22-16,-1 1 0,0 21 15,0-22-15,0 1 0,0 0 0,-21-1 16,22 1-16,-22 0 0,21 21 0,-21-1 16,0-20-16,0 21 0,21 0 15,-21 42 1,-21 0 0,0 0-16,21 22 0,-22-22 15,1 21-15,0 0 0,21 1 0,0-1 16,-21-21-16,21 22 0,0-1 0,0 0 15,0-21-15,0 22 16,0-22-16,0 0 0,21 0 0,0 0 16,0-21-16,1 22 0,-1-22 0,0 0 15,0 0-15,21 0 0,-20 0 16,20 0-16,-21 0 0,21-22 0,-20 22 16,-1-21-16,21 0 0,-21 0 0,0 0 15,1 0-15,-1-1 0,0-20 16,0 21-16,0-21 0,0 20 0,-21-20 15,0 0-15,0 21 0,0-1 0,0 1 16,0 0-16,0 0 0,-21 21 16,0 0-16,0 0 15,0 0-15,0 21 0,21 0 0,-22 0 16,1 1-16,0-1 0,21 21 16,0-21-16,0 22 0,0-22 0,0 21 15,0-21-15,0 22 0,0-22 0,21 0 16,0 0-16,1 0 0,-1 0 15,0 1-15,0-22 0,0 21 0,0-21 16,1 0-16,-1 0 0,21 0 0,-21 0 16,0 0-16,22 0 0,-22 0 15,0 0-15,21-21 0,-20-1 0,-1 22 16,21-21-16,-21-21 0</inkml:trace>
  <inkml:trace contextRef="#ctx0" brushRef="#br0" timeOffset="28596.23">20870 1312 0,'0'-21'16,"0"42"-16,0-63 0,-21 21 0,0 0 0,0 21 15,0-21-15,-1-1 16,1 22-16,0 0 0,0 0 16,0 0-16,0 22 0,-22-1 0,22 0 15,0 0-15,-21 0 0,20 22 16,1-1-16,0-21 0,0 21 0,0 1 16,0-1-16,-1 0 0,22 1 0,0-1 15,0 0-15,0-20 0,0 20 16,0 0-16,22-21 0,-1 22 0,0-22 15,21 0-15,1 0 0,-22 0 0,21 1 16,0-22-16,22 0 0,-22 21 16,1-21-16,-1 0 0,21 0 15,-20 0-15,-1 0 0,0-21 0,1-1 16,-1 1-16,0 0 0,1 0 16,-22 0-16,21 0 0,-21-1 0,1 1 15,20-21-15,-21 21 0,-21-22 0,21 22 16,-21-21-16,21 21 0,-21-22 15,0 22-15,0 0 0,0 0 0,0 0 16,-21 0-16,0 21 0,0 0 0,0 0 16,-22 0-16,22 0 0,-21 0 15,21 21-15,-22 0 0,22 0 0,-21 0 16,21 0-16,0 22 0,-1-22 16,1 21-16,0 1 0,21-22 15,-21 0-15,21 21 0,0-21 0,0 1 16,0-1-16,0 0 0,21-21 0,0 21 15,0-21-15,1 0 0,-1 0 16,21 0-16,-21 0 0,0 0 0,1 0 16,-1-21-16,21 21 0,-21-21 0,0 0 15,1-1-15,-22 1 0,21 0 16,0 0-16,0-21 0,-21 20 0,21 1 16,-21 0-16,0-21 0,0 21 0,0-1 15,-21 22 16,21 22-31,0-1 16,-21 0-16,21 0 0,0 0 16,0 0-16,0 1 0,0-1 0,0 21 15,0-21-15,0 0 0,21 1 0,0-22 16,0 21-16,1 0 0,20-21 16,-21 0-16,21 0 0,1 0 0,-22 0 15,21 0-15,1 0 0,-22 0 0,21 0 16,-21-21-16,0 0 0,22-1 0,-22 1 15,0 0-15,0 0 0,0 0 16,1 0-16,-1-22 0,-21 22 0,0-21 16,21 21-16,-21-1 0,0 1 15,0 0-15,0 42 32,-21 0-32,21 1 15,-21 20-15,21-21 0,0 0 16,0 0-16,-22 22 0,22-22 0,0 0 15,0 0-15,-21 0 0,21 1 0,0-1 16,0 0-16,0 0 0,0 0 16,0 0-16,0-42 62,0 0-62,0 0 0,0 0 0,0 0 16,0-1-16,0 1 0,0-21 15,0 21-15,21-22 0,1 22 0,-1-21 16,-21 0-16,21 20 0,0-20 0,0 21 16,0 0-16,1 0 0,-1-1 15,0 22-15,0 0 0,0 0 0,0 0 16,1 0-16,-1 0 0,0 22 0,-21-1 16,21 0-16,-21 21 0,21-21 15,-21 22-15,0-22 0,0 21 0,0 1 16,0-22-16,0 21 0,0-21 15,0 22-15,0-22 0,0 0 16,0 0-16,0 0 0,0 0 16,0 1-1,-21-22 1,0-22 0,0 22-16,0-21 15</inkml:trace>
  <inkml:trace contextRef="#ctx0" brushRef="#br0" timeOffset="30988.48">18351 2688 0,'22'-21'16,"-44"42"-16,44-63 0,-22 21 0,0 0 16,21-1-16,-21 1 0,0 0 0,0 0 15,0 0-15,0 0 16,0-1-16,-21 22 0,-1 0 15,1 0-15,0 22 0,0-1 16,0 0-16,0 21 0,-22 22 16,22-22-16,0 22 0,0-22 0,-22 21 15,22-20-15,0 20 0,0-20 16,21-1-16,0 21 0,-21-20 16,21-1-16,0-21 0,0 22 0,0-1 15,21-21-15,0 0 0,0 0 0,22 1 16,-22-22-16,42 0 0,-20 0 15,20 0-15,1 0 0,-1-22 0,1 1 16,-1 0-16,22 0 0,-22 0 0,1 0 16,-1-22-16,-20 1 0,20 21 15,-21-22-15,1 1 0,-22 0 0,0-1 16,0-20-16,-21 21 0,0-1 16,0-20-16,-21 20 0,0-20 0,-21 21 15,20-1-15,-20 1 0,0 21 16,-1-22-16,-20 43 0,21-21 0,-1 21 15,-20 0-15,20 21 0,-20 1 16,21 20-16,-22 0 0,22 1 0,-1 20 16,22-21-16,-21 22 0,21-22 15,21 22-15,0-22 0,0 0 0,0 1 16,0-1-16,42-21 0,-21 22 0,22-22 16,-1 0-16,0 0 0,1 0 15,20-21-15,-21 0 0,22 0 0,-1 0 16,-20 0-16,20-21 0,-20 21 0,20-21 15,-21 0-15,22 0 0,-22-1 16,1 1-16,-1 0 0,0 0 16,1 0-16,-22 0 0,0-1 0,0 22 15,0 0-15,0-21 0,-21 42 16,0 1 0,0-1-16,0 0 0,0 21 15,0-21-15,0 1 0,0 20 16,0-21-16,0 0 0,0 0 0,0 22 15,0-22-15,0 0 0,0 0 16,22-21-16,-22 21 16,21-21-16,0 0 0,0 0 0,0 0 15,0 0-15,22-21 0,-22 21 0,0-21 16,21 0-16,-20 0 16,-1 0-16,0-1 0,0 1 0,0-21 15,0 21-15,1 0 0,-1-22 0,21 1 16,-42 0-16,0 20 0,21 1 15,-21 0-15,21 0 16,-21 42 0,0 0-16,0 22 15,0-22-15,0 0 16,0 0-16,0 21 0,0-20 0,0-1 16,0 21-16,0-21 0,0 0 0,43 43 31,-43-43-31,21-21 0,0 0 0,-21 21 0,21-21 15,0 0-15,1 0 0,-1 0 16,21 0-16,-21-21 0,0 0 16,22 21-16,-22-21 0,0 0 0,21-1 15,-20 1-15,-1-21 0,0 21 16,-21 0-16,0-1 0,21-20 0,-21 21 0,0 0 16,0 0-16,0-1 0,0 1 15,0 0-15,-21 0 16,0 21-16,0 0 0,-1 21 15,22 0-15,-21 0 0,0 1 16,0-1-16,21 0 0,0 21 0,-21-21 16,21 1-16,0 20 0,0-21 15,0 21-15,0-20 0,0-1 16,0 21-16,0-21 0,21 0 0,0 1 16,0-22-16,0 21 0,1-21 0,20 0 15,-21 0-15,21 0 0,1 0 0,-1 0 16,0 0-16,1 0 0,-1 0 15,0-21-15,1-1 0,-1 1 0,0 0 16,1 0-16,-22 0 0,21-22 0,-21 22 16,-21 0-16,22-21 0,-22 21 15,0-1-15,0 1 0,0 0 0,0 0 16,-22 21 0,1 0-16,0 0 0,0 0 15,0 0-15,21 21 16,0 0-16,0 0 15,21 1-15,0-1 0,-21 0 16,21-21-16,0 21 0,-21 0 16,0 0-16,22 1 0,-22-1 0,0 0 15,21 0-15,-21 0 0,0 0 16,0 1-16,21-22 16,-21 21-16,21-21 15,0 0-15,0 0 16,1 0-16,-1 0 0,0 0 0,21 0 15,-21 0-15,1-21 0,20 21 16,-21-22-16,21 1 0,-20 21 0,-1-21 16,0 0-16,0 0 0,0-22 0,-21 22 15,0 0-15,0-21 0,0 21 0,0-1 16,0 1-16,0 0 0,0 0 16,0 0-16,-21 21 0,0 0 15,0 0-15,0 0 0,-1 0 0,1 0 16,0 0-16,21 21 0,-21 0 15,21 0-15,0 0 0,0 1 16,0-1-16,0 0 16,21 0-16,0 0 0,-21 0 0,21 1 15,1-1-15,-1 0 0,0 0 16,-21 0-16,21-21 0,0 21 0,0-21 16,1 0-16,-1 0 0,0 0 15,0 0-15,0 0 0,0 0 0,1 0 16,-1 0-16,0-21 0,21 0 15,-21 0-15,1 0 0,-1 0 0,0-1 16,0 1-16,0 0 0,0 0 16,1 0-16,-22 0 0,21-1 15,-21 1-15,0 42 32,0 1-17,0-1-15,0 0 16,0 0-16,0 0 0,0 0 15,0 1-15,0-1 0,0 0 16,0 0-16,21-21 16,0 0-1,0 0-15,0 0 16,-21-21-16,0 0 16,0 0-1,0-1-15,0 1 0,0 0 16</inkml:trace>
  <inkml:trace contextRef="#ctx0" brushRef="#br0" timeOffset="31171.68">21865 2815 0,'0'-21'0,"0"42"0,0-63 15,-21 42-15,21-21 0,-21 21 16,42 21 31,0 0-47</inkml:trace>
  <inkml:trace contextRef="#ctx0" brushRef="#br0" timeOffset="31995.66">22712 3048 0,'0'-21'0,"-21"-21"16,-1 20-16,1 22 0,0-21 16,0 0-16,0 0 0,-22 0 0,22 21 15,-21-21-15,21 21 0,-22 0 16,22 0-16,-21 0 0,21 0 0,-43 21 15,43 0-15,-21 0 0,21 0 16,-1 0-16,1 1 0,0 20 16,0-21-16,21 0 0,0 0 0,0 1 15,0-1-15,0 0 0,0 0 0,21 0 16,0 0-16,0 1 0,1-1 16,-1-21-16,21 0 0,0 0 0,-20 0 15,20 0-15,0 0 0,-21 0 0,22 0 16,-1-21-16,-21-1 0,22 1 15,-22 0-15,0 0 0,0 0 16,21 0-16,-20-1 0,-22-20 0,21 21 16,0-21-16,0-1 0,0 1 0,0 0 15,-21-1-15,22-20 0,-1-1 16,0 22-16,0-22 0,-21 22 0,0-21 16,21 20-16,-21 1 0,0 21 0,0 0 15,0-1-15,0 44 16,-21-1-1,0 21-15,0 0 0,21 22 0,-21-22 16,21 22-16,-22-1 0,22-20 16,0 20-16,0-21 0,0 22 15,0-22-15,0 1 0,22-1 0,-1 0 16,0-21-16,-21 22 0,21-22 16,0 21-16,0-21 0,1 1 0,-1-1 15,0-21-15,21 0 0,-21 21 0,1-21 16,20 0-16,-21 0 0,21 0 15,-20-21-15,20 0 0,-21 21 0,21-22 16,-20 1-16,-1 0 0,21 0 0,-21 0 16,22-22-16,-22 22 0,0 0 15,0 0-15,0-21 0,-21 20 16,0 1-16,-21 21 16,0 0-16,0 21 15,-22-21-15,22 22 0,0-1 16,0 0-16,0 21 0,0-21 0,21 1 15,-22-1-15,22 21 0,0-21 0,0 0 16,0 1-16,22-1 0,-1 0 16,21-21-16,-21 21 0,0-21 0,22 0 15,-22 0-15,21 0 0,-21 0 0,1 0 16,20 0-16,-21 0 0,0 0 16,0 0-16,1-21 0,-1 21 0,0-21 15,-21 0-15,0-1 0,0 1 0,0 0 16,-42 0-16</inkml:trace>
  <inkml:trace contextRef="#ctx0" brushRef="#br0" timeOffset="33047.87">18775 4890 0,'-21'0'32,"-1"0"-32,22-22 15,0 1-15,0 0 16,22 0-16,-1 0 0,0-22 15,21 22-15,-21 0 0,22-21 16,-22 21-16,21-22 0,1 1 0,-1 0 16,0-1-16,1 1 0,-1 0 0,0-1 15,-21 1-15,1 0 0,-1-1 16,-21 1-16,0 21 0,0 0 0,0-1 16,-21 22-16,-1 0 0,-20 0 0,21 0 15,0 22-15,-22-1 0,22 21 16,0-21-16,0 22 0,0-1 15,21 0-15,0 1 0,0-1 0,0 0 16,21 1-16,0-1 0,0 0 0,22-21 16,-22 22-16,0-22 0,21 0 15,-21 21-15,1-20 0,-22-1 0,0 0 16,0 0-16,-43-21 16,22 0-16,-21 0 15,21 0-15,-22 0 0,22 0 16,-21-21-16,21 0 0,-22 0 0,22-1 15,0 1-15,0 0 0,21 0 16,-21 0-16,21 42 47,0 0-47,21 0 0,0 0 0,-21 1 16,21-1-16,0 0 0,0 0 15,1 0-15,-1 0 0,0 1 0,21-1 16,1-21-16,-22 21 0,21-21 0,0 0 15,1 0-15,20 0 0,-20 0 0,-1 0 16,21-21-16,-20 0 0,-1-1 16,0 1-16,1 0 0,-1 0 0,0 0 15,-20 0-15,-1-22 0,0 1 16,0 21-16,0-22 0,0 1 16,1 0-16,-1-1 0,0 1 0,-21-21 15,0 20-15,21 1 0,-21-22 0,0 22 16,21 21-16,-21-21 0,0 20 0,0 1 15,-21 42 1,0 22-16,21-1 0,0 0 16,-21 1-16,0-1 0,21 0 0,-22 22 15,22-22-15,0 1 0,0-1 16,0 0-16,0 1 0,0-1 0,0 0 16,0-21-16,0 22 0,22-22 0,-1 0 15,0 21-15,0-42 0,-21 22 0,21-1 16,0-21-16,1 0 15,-1 0-15,0 0 0,0 0 16,-21-21 0,0-1-16,0 1 0,0 0 0,0 0 15</inkml:trace>
  <inkml:trace contextRef="#ctx0" brushRef="#br0" timeOffset="33212.07">19791 4593 0,'-21'0'16,"42"0"-1,0 0-15,0 0 16,21 0 0,-20 0-16,-1 0 0,0 0 0,21 0 0,-21-21 15,22 21-15,-22 0 0,21 0 16,1 0-16,-22-21 0,21 21 0,-21 0 16,0 0-16</inkml:trace>
  <inkml:trace contextRef="#ctx0" brushRef="#br0" timeOffset="34684.21">20743 4911 0,'21'0'16,"-42"0"-16,64 0 0,-22 0 0,0 0 0,0 0 16,0 0-16,0 0 15,-21-21-15,0-1 0,22 1 16,-22 0-16,0 0 0,0 0 0,0 0 15,0-22-15,0 22 0,0 0 0,0-21 16,0 20-16,-22 1 0,1-21 16,0 21-16,0 0 0,0-1 0,0 22 15,-22 0-15,22 0 0,-21 0 0,21 0 16,-22 0-16,1 22 0,21-1 0,-22 0 16,22 0-16,0 21 0,0-20 15,0-1-15,21 21 0,-21 0 0,21-20 16,0 20-16,0-21 0,0 21 15,21-20-15,0-1 0,0 0 0,0 0 16,22 0-16,-22-21 0,21 0 16,-21 0-16,22 0 0,-1 0 0,-21 0 15,21-21-15,-20 21 0,20-21 0,-21 0 16,0 0-16,0-1 0,1 1 16,-1 0-16,0 0 0,0-21 0,-21 20 15,0-20-15,0 21 0,21-21 0,-21 20 16,0 1-16,0-21 0,0 21 0,0 0 15,0-1-15,0 44 32,0-1-32,-21 0 15,21 0-15,0 0 0,0 22 0,0-22 16,0 0-16,0 0 0,0 21 16,0-20-16,0 20 0,0-21 0,0 0 15,21 0-15,0 1 0,-21-1 0,22 0 16,-1-21-16,0 0 0,0 0 0,0 0 15,22 0-15,-22 0 0,0 0 16,0 0-16,0-21 0,22 21 0,-22-21 16,0-1-16,0-20 0,0 21 15,0-21-15,1 20 0,-1-20 0,0 0 0,0-1 16,0 1-16,0 0 16,22-22-16,-22 22 0,0-22 0,0 1 15,22-1-15,-22 1 0,0 21 0,-21-1 16,0 1-16,0 0 0,0 20 15,0 1-15,-21 21 16,0 21-16,-1 1 0,1 20 0,-21 0 16,21 1-16,0-1 0,21 21 15,-22-20-15,22 20 0,-21-20 0,21-1 16,0 21-16,0-20 0,0-1 0,0 0 16,21-20-16,-21 20 0,22 0 15,-1-21-15,0 22 0,0-22 0,-21 0 16,42 21-16,-20-42 0,-1 0 15,0 0-15,0 0 0,21 0 16,-20 0-16,-1 0 0,0 0 16,0-21-16,21 0 0,-20 0 0,-1 0 15,0 0-15,0-1 0,0 1 0,0 0 16,-21 0-16,0 0 0,22-22 0,-22 22 16,21 0-16,-21 0 0,-21 42 31,21 0-31,-22 0 15,22 1-15,0-1 0,0 0 0,0 0 16,0 0-16,0 22 0,0-22 16,0 0-16,0 0 0,0 0 15,0 0-15,22 1 0,-1-22 16,0 0-16,0 0 0,0 0 16,0 0-16,22 0 0,-22 0 0,0 0 15,21-22-15,-20 22 0,-1-21 0,21 0 16,-21 0-16,22 0 0,-22 0 0,21-1 15,-21 1-15,22 0 0,-22-21 16,21 21-16,-21-1 0,0 1 0,1-21 16,-1 21-16,0 21 0,0-21 0,-21-1 15,21 22-15,-21 22 32,0-1-32,0 0 15,0 0 1,0-42 31,0 0-32,0 0-15,0-1 16,0 1-16,-21 21 31,0 0-31,0 21 16,0 1-16,-1-1 0,1 0 15,-21 0-15,21 0 0,21 0 0,-21 1 16,-1 20-16,22-21 0,0 0 0,0 0 16,0 22-16,0-22 0,0 0 15,22 0-15,-1 0 0,0 1 0,0-22 16,0 21-16,0-21 0,1 0 0,-1 0 16,21 0-16,-21 0 0,0 0 0,22 0 15,-22 0-15,0 0 0,0-21 16,22 21-16,-22-22 0,0 1 15,0 21-15,-21-21 0,21 0 0,0 0 0,-21 0 16,22-1-16,-22-20 0,0 21 0,0 0 16,0 0-16,0-22 15,0 22-15,0-21 0,0 21 0</inkml:trace>
  <inkml:trace contextRef="#ctx0" brushRef="#br0" timeOffset="35006.51">22712 3874 0,'0'0'0,"-21"0"0,-1 0 0,1 0 16,-21 0-16,21 21 0,0 0 16,-1 0-16,22 0 15,0 0-15,0 1 0,22-22 16,-1 21-16,0-21 0,0 0 15,0 0-15,0 0 0,1 0 0,-1 0 16,0 0-16,0-21 0,-21-1 16,0 1-1,0 0-15,0 0 0,0 0 16,-21 21-16,0 0 16,0 0-16,-1 0 15,1 0-15,0 0 0,0 21 16,0 0-16,0 0 15,-22-21-15</inkml:trace>
  <inkml:trace contextRef="#ctx0" brushRef="#br0" timeOffset="35724.28">21357 4318 0,'0'0'0,"-21"0"15,42 0 17,0 0-17,0 0-15,1 0 0,-1 0 0,0 0 16,21 0-16,-21 0 0,22 0 0,-22 0 16,21 0-16,-21 0 0,22-21 15,-22 21-15,0 0 0,0 0 0,0 0 16,1 0-16,-1 0 0,0 0 15,-42 0 64,0 0-79,21 21 15,-22-21-15</inkml:trace>
  <inkml:trace contextRef="#ctx0" brushRef="#br0" timeOffset="38708.15">17632 4382 0,'0'-22'15,"0"44"17,0-1-32,0 0 15,0 0-15,0 0 0,0 22 0,0-22 16,0 0-16,0 0 0,0 21 0,0-20 15,-21-1-15,21 21 0,-22-21 16,1 0-16,21 1 0,0 20 0,0-21 16,-21 0-16,0 0 0,21 1 15,0-44 17,0 1-17,0 0-15,0 0 0,0 0 16,0 0-16,21-1 0,0 1 0,-21 0 15,21-21-15,1 21 0,-22-22 16,21 22-16,0 0 0,0 0 0,-21 0 16,21-1-16,0 1 0,1 21 15,-1 0 1,-21 21-16,0 1 0,0-1 16,0 0-16,21 0 0,-21 0 0,0 0 15,0 22-15,0-22 0,0 0 16,0 0-16,21 0 0,-21 1 0,0 20 15,0-21-15,0 0 0,0 0 16,0 1-16,0-44 47,0 1-31,0 0-16</inkml:trace>
  <inkml:trace contextRef="#ctx0" brushRef="#br0" timeOffset="39383.85">18055 4572 0,'0'-21'0,"0"42"32,0 0-32,-21 0 15,0 1-15,0-1 16,21 0-16,0 0 15,0 0-15,-22-21 0,22 21 0,22-21 47,-1 0-31,-21-21-16,21 21 0,-21-21 0,0 0 16,0 0-16,0 0 15,0-1-15,0 1 0,0 0 16,0 0-16,0 0 15,21 21 1,-21-21-16,21-1 0,0 22 16,1 0-16,-1 0 0,0 0 15,0 0-15,0 22 16,-21-1-16,21 0 0,-21 0 16,0 0-16,0 0 0,0 1 0,0-1 15,0 0-15,0 0 0,0 0 0,0 0 16,0 1-16,0-1 15,0 0-15,0-42 63,0 0-63,0-1 0,0 1 16,0 0-16,22 0 0,-1 0 0,-21 0 15,21-1-15,-21 1 0,21 0 16,0 0-16,-21 0 0,21 0 0,1-1 15,-1 22-15,0 0 16,-21 22 0,21-1-16,-21 0 15,21 0-15,-21 0 0,0 0 0,0 1 16,0-1-16,0 0 0,0 0 0,0 0 16,0 0-16,0 1 0,-21-1 15,21 0-15,-21 0 0,21 0 0,-21-21 16,21 21-16,-21-21 15</inkml:trace>
  <inkml:trace contextRef="#ctx0" brushRef="#br0" timeOffset="44255.83">762 7366 0,'-21'0'15,"42"0"-15,-63 0 0,20 0 0,1 0 16,0-21-16,0 21 0,0 0 0,0 0 15,-1 0-15,1-21 0,0 21 16,0 0-16,0 0 0,0 0 16,-1 0-16,1 0 0,0 0 15,0 0 1,21 21 15,21 0-31,0-21 16,22 0-16,-22 21 0,21-21 15,22 0-15,-22 0 0,21 0 0,1 0 16,-1 0-16,22 0 0,-21 0 16,41 0-16,-20 0 0,0-21 0,21 21 15,-22-21-15,1 21 0,0-21 16,-22 0-16,1 21 0,-1-22 0,-21 1 16,1 21-16,-1-21 0,-21 21 15,0 0-15,-21-21 0,0 0 16,0 0-1,-21 21-15,0-22 0,-21 22 0,21 0 16,-22 0-16,1 0 0,0-21 16,20 21-16,-20 0 0,21 0 0,-21 0 15,20 0-15,1 0 16,21-21-16,21 21 31,1 0-31,-1-21 0,0 21 0,0 0 16,21 0-16,-20 0 0,-1 0 15,0 21-15,0 0 0,-21 0 0,0 1 16,0 20-16,0-21 0,0 21 16,0 1-16,0-22 0,-42 21 15,21 1-15,-1-1 0,-20 0 0,21-21 16,-21 22-16,-1-22 0,22 21 16,0-21-16,-21 1 0,20-1 0,1 0 15,21 0-15,21-42 31</inkml:trace>
  <inkml:trace contextRef="#ctx0" brushRef="#br0" timeOffset="45264.49">3111 6837 0,'0'0'0,"0"-21"0,0 0 16,0 42 15,0 0-16,0 0-15,0 21 0,0 1 0,0-1 16,0 0-16,0 1 0,0 20 16,0-20-16,0 20 0,0-21 15,0 22-15,-21-22 0,21 1 0,0-1 16,0 0-16,-21 1 0,21-1 16,0-21-16,-21 0 0,21 0 0,0 1 15,0-1-15,0 0 16,-21-21-1,21-21-15,-21 0 16,21-1-16,0 1 0,0-21 16,0 21-16,0-22 0,0 1 0,0 0 15,0-1-15,0 1 0,0-21 0,0-1 16,0 22-16,0-1 0,21-20 16,-21 21-16,21-1 0,0 1 15,-21 0-15,21-1 0,-21 22 0,21 0 16,-21 0-16,0 0 0,22 21 15,-1 0-15,0 0 0,-21 21 0,21 21 16,0-21-16,0 22 0,1-1 16,-1 0-16,-21 22 0,21-22 0,-21 0 15,21 22-15,-21-22 0,21 1 16,-21-1-16,0 0 0,0 1 0,21-22 16,-21 0-16,22 0 0,-22 0 0,0 0 15,21-21 1,0 0-16,0 0 15,0-21-15,-21 0 0,21 0 16,1 0-16,-1 0 0,-21-22 16,21 1-16,0 0 0,0-1 0,0 1 15,1-22-15,-22 22 0,21 0 0,0-1 16,0 1-16,0 0 0,-21 21 16,21-22-16,-21 22 0,0 0 0,0 42 31,0 0-31,22 0 15,-22 22-15,0-1 0,0 0 0,0 22 16,0-22-16,0 22 16,0-22-16,0 22 0,0-22 0,0 0 15,0 1-15,0-1 0,0-21 16,0 21-16,0-20 0,0-1 0,0 0 16,0 0-16,0 0 0,21-21 31,0 0-16,0-21-15,-21 0 0,21 0 0</inkml:trace>
  <inkml:trace contextRef="#ctx0" brushRef="#br0" timeOffset="45624.82">4022 7451 0,'21'0'31,"0"0"-31,0 0 15,0-21-15,0-1 16,1 1-16,-1 0 0,0 21 0,0-21 16,0 0-16,0 0 0,1-22 0,-1 22 15,-21 0-15,0 0 0,0 0 16,0-1-16,0 1 0,0 0 0,0 0 16,-21 21-16,-1 0 15,-20 0-15,21 21 0,0 0 16,0 22-16,-1-22 0,1 21 15,0-21-15,0 22 0,0-1 0,21 0 16,0-21-16,-21 22 0,21-1 16,0-21-16,0 0 0,0 1 0,0-1 15,21 0-15,0 0 0,0-21 0,0 0 16,-21 21-16,21-21 0,1 0 16,-1 0-16,0 0 0,21 0 0,-21-21 15,1 0-15,20 21 0,0-21 0,-21-22 16,22 22-16,-22 0 0</inkml:trace>
  <inkml:trace contextRef="#ctx0" brushRef="#br0" timeOffset="45892.97">4868 6752 0,'0'-21'0,"0"42"0,0-63 0,0 0 16,0 20-16,-21 22 15,0 0-15,21 22 0,-21-1 16,0 0-16,-1 21 0,1 1 0,21-1 15,0 0-15,-21 1 0,0 20 16,21-21-16,0 22 0,0-1 0,-21 1 16,21-22-16,-21 22 0,21-22 0,-22 0 15,1 1-15,21-1 0,0-21 16,0 22-16,0-22 0,0 0 16,0 0-16,21-21 15,1-21 1,-1 0-16,0 0 0,0-1 15,0-20-15,0 21 0,22-21 0,-22-1 16</inkml:trace>
  <inkml:trace contextRef="#ctx0" brushRef="#br0" timeOffset="46360.1">5059 6858 0,'0'0'0,"21"-106"16,-21 64-16,0 21 0,0 0 0,0 42 46,0 0-46,0 0 0,-21 21 0,21 1 16,-21-1-16,21 0 0,-22 22 0,22-22 16,0 22-16,0-22 0,-21 22 15,21-22-15,-21 21 0,21-20 0,0-1 16,0 0-16,-21-20 0,21 20 0,-21-21 16,21 0-16,0 0 0,0 1 15,0-1-15,0-42 31,0-1-31,21 1 16,-21 0-16,21 0 0,-21 0 16,21 0-16,0-22 0,-21 22 0,22-21 15,-1 21-15,0-22 0,0 22 16,-21 0-16,21 0 0,0 0 0,1-1 16,-1 22-16,0 0 0,0 22 15,-21-1-15,0 0 16,21 0-16,-21 0 0,0 22 0,0-22 15,0 21-15,0-21 0,0 0 0,0 22 16,0-22-16,-21 0 0,21 0 16,0 0-16,0 1 0,0-1 15,21-21 17,0 0-17,1-21-15,-1 21 0,0-22 0,0 1 16</inkml:trace>
  <inkml:trace contextRef="#ctx0" brushRef="#br0" timeOffset="46732.41">5736 7197 0,'21'0'0,"-42"0"0,42-21 16,-42 21 0,0 0-16,0 0 0,0 0 15,-1 21-15,1 0 0,0 0 16,0 0-16,21 0 0,-21 22 15,0-22-15,21 0 0,-22 21 0,22-20 16,0-1-16,0 0 0,0 21 0,0-21 16,22 1-16,-1-1 15,0-21-15,0 0 0,0 0 0,0 0 16,1 0-16,20 0 0,-21 0 0,21-21 16,-20-1-16,-1 22 0,0-21 15,21 0-15,-21 0 0,1 0 0,-22-22 16,21 22-16,-21 0 0,0-21 0,21 21 15,-21-22-15,0 22 0,0 0 16,0 0-16,0 0 0,-21-1 0,0 1 16,-1 21-16,1 0 0,0 0 15,0 0-15,0 0 0,0 0 16,21 21-16,-22-21 16,22 22-16,0-1 0,0 0 15,0 0-15,22-21 0,-1 21 0</inkml:trace>
  <inkml:trace contextRef="#ctx0" brushRef="#br0" timeOffset="47308.53">6498 7176 0,'0'-22'0,"0"44"0,0-65 15,0 22-15,-21 21 16,0 0-16,0 0 15,-1 0-15,1 0 0,0 0 0,0 21 16,0 0-16,0 1 0,-1-1 0,22 21 16,-21-21-16,0 22 0,0-22 15,21 21-15,0-21 0,0 22 0,0-22 16,0 0-16,0 21 0,0-21 0,0 1 16,0-1-1,21-21-15,0 0 0,0 0 0,1 0 16,20 0-16,-21 0 0,0 0 15,0-21-15,22-1 0,-22 1 0,0 0 16,0 0-16,0 0 0,22-22 16,-22 1-16,0 0 0,0-1 0,0 1 15,1 0-15,-1-22 0,0 22 0,0-22 16,0 22-16,0-21 0,1-1 16,-22 1-16,21 20 0,-21-20 0,21 20 15,-21-20-15,0 42 0,0-22 0,0 22 16,0 0-16,-21 42 15,0 0-15,-1 22 16,1-1-16,0 0 0,0 1 16,21 20-16,-21-20 0,0 20 15,21-21-15,-22 22 0,22-22 0,0 22 16,0-22-16,0 22 0,0-22 0,0 21 16,0-20-16,0-1 0,22-21 15,-1 22-15,0-22 0,-21 0 0,21 0 16,0 0-16,0-21 0,1 0 0,-1 0 15,0 0-15,0 0 0,0 0 16,0 0-16,1 0 0,-1-21 16,0 0-16,0 0 0,0-22 15</inkml:trace>
  <inkml:trace contextRef="#ctx0" brushRef="#br0" timeOffset="47552.29">4508 6922 0,'22'0'16,"-1"0"-16,0 0 15,21 0-15,1 0 0,-22 0 0,21 0 16,22 0-16,-22 0 0,0 0 16,1 0-16,-1-22 0,0 22 0,1-21 15,-1 21-15</inkml:trace>
  <inkml:trace contextRef="#ctx0" brushRef="#br0" timeOffset="52629.34">8848 6477 0,'0'0'0,"0"-63"15,0 41-15,0 1 0,0 0 16,-22 21-16,22-21 0,-21 21 15,0 0-15,0 0 0,0 0 16,0 0-16,-1 21 0,-20-21 16,21 42-16,0-20 0,-22-1 0,22 21 15,-21 0-15,21 1 0,0 20 16,-1-20-16,1 20 0,0-21 0,0 1 16,0 20-16,0-20 0,-1 20 0,22 1 15,0-22-15,0 0 0,0 22 16,0-22-16,0 0 0,0 1 0,0-22 15,22 21-15,-1-21 0,21 1 0,-21-22 16,0 21-16,22-21 0,-1 0 16,0 0-16,1 0 0,20 0 15,-20-21-15,20-1 0,-21 1 0,22 0 16,-22 0-16,22-21 0,-22 20 0,0-20 16,1 0-16,-1-1 0,0 22 15,-20-21-15,-1 0 0,-21-22 0,0 22 16,0-1-16,0 1 0,0-21 0,0 20 15,-21-20-15,-1 20 0,1-20 0,0 21 16,-21-1-16,-1 1 0,1 0 16,0-1-16,-1 22 0,-20 0 15,21 21-15,-22 0 0,1 0 0,-1 0 16,1 21-16,20 0 0,-20 22 0,20-1 16,1 21-16,0 1 0,21-22 15,-1 22-15,1-1 0,0 1 0,21-1 16,0 1-16,0-22 0,0 0 15,0 1-15,21-1 0,0 0 0,1 1 16,-1-22-16,21 0 0,0 0 0,1 0 16,-1-21-16,0 0 0,22 0 0,-22 0 15,22 0-15,-22-21 0,22 21 16,147-106 0,-168 85-16,-1 0 0,0-21 0,1 21 15,-1-1-15,-21 1 0,0 0 16,0 0-16,1 21 0,-1 0 15,-21 21 1,0 0 0,0 0-16,0 1 0,0 20 0,0-21 15,0 0-15,0 22 0,0-22 16,-21 0-16,21 21 0,0-21 0,0 1 16,0-1-16,0 0 0,0 0 0,0 0 15,0 0-15,21-21 0,-21 22 16,21-22-16,0 0 15,0 0-15,0-22 0,1 1 0,-1 0 16,0 0-16,21 0 0,-21 0 16,1-1-16,-1 1 0,0-21 0,21 21 15,-21-22-15,1 22 0,-1-21 16,-21 21-16,21 0 0,0-1 0,-21 1 16,21 0-16,-21 0 15,0 42 16,-21 0-31,0 0 0,21 1 0,-21-1 16,21 0-16,0 0 0,-21 0 0,21 22 16,-22-22-16,22 0 0,0 21 0,0-21 15,0 1-15,0 20 0,0-21 16,0 0-16,0 0 0,22 1 16,-1-1-16,0-21 15,21 0-15,-21 0 0,1 0 0,20 0 16,-21-21-16,21-1 0,-20 1 15,20 0-15,-21 0 0,21 0 0,-20-22 16,-1 22-16,0 0 0,21-21 16,-42-1-16,21 22 0,1-21 0,-22 21 0,21-22 15,-21 22-15,0 0 0,0 0 16,0 0-16,-21 21 16,-1 21-1,1-21-15,21 21 0,-21 0 0,0 0 16,0 22-16,0-22 15,-1 21-15,22-21 0,0 22 0,-21-22 16,21 0-16,0 21 0,0-20 0,0-1 16,0 0-16,0 0 0,21 0 0,1 0 15,-1-21-15,0 0 16,0 0-16,21 0 0,-20 0 0,20 0 16,-21-21-16,0 0 0,22 21 0,-22-21 15,21 0-15,-21 0 0,22-1 16,-22-20-16,21 21 0,0 0 0,-20-22 15,-1 22-15,0-21 0,0 21 0,0 0 16,-21-1-16,0 1 0,0 0 0,0 0 16,-21 21-1,0 0-15,0 0 0,0 0 16,-1 21-16,1 0 16,21 0-16,0 1 0,0-1 15,0 0-15,0 21 0,0-21 0,0 1 16,0-1-16,0 0 0,0 21 0,0-21 15,21 1-15,1-1 0,-22 0 16,21 0-16,-21 0 0,21 0 0,0 1 16,0-22-16,0 21 0,1-21 0,20 0 15,-21 0-15,0 21 0,22-21 0,-1 0 16,0 0-16,-21 0 0,22-21 16,-1 21-16,-21-21 0,22 21 0,-1-22 15,-21 1-15,21 0 0,-20-21 16,20 21-16,-21-22 0,0 1 15,22 0-15,-22-1 0,0 1 0,0-22 0,0 22 16,0-21-16,1 20 0,-1-20 0,0-1 16,-21 22-16,0 0 15,0-22-15,0 22 0,0-1 0,0 22 0,0 0 16,0-21-16,0 21 0,-21 21 16,0 0-1,-1 21-15,1 0 0,21 0 0,-21 21 16,0-20-16,21 20 0,-21 21 15,0-20-15,21-1 0,-22 0 0,22 1 16,-21 20-16,0-20 0,21-1 16,0 0-16,0 1 0,0-1 0,0 0 15,0 1-15,0-1 0,0 0 0,0-21 16,21 22-16,0-22 0,1 0 0,-1 0 16,0 0-16,0-21 0,0 0 0,0 0 15,1 0-15,-1 0 0,21 0 16,-21 0-16,0 0 0,22-21 0,-22 0 15,0 21-15,0-21 0,0 0 0,1 0 16,-1-22-16,0 22 0,0 0 16,0 0-16,-21 0 0,0-1 0,0 1 15,0 42 17,0 1-32,-21-1 15,21 0-15,0 0 0,-21 0 0,21 0 16,0 1-16,0-1 0,0 0 0,0 0 15,0 0-15,21 0 0,0 1 16,0-1-16,1-21 16,-1 0-16,21 0 0,-21 0 0,0 0 0,1 0 15,20 0-15,-21 0 0,21 0 0,-20-21 16,20-1-16,-21 22 0,0-21 16,22 0-16,-22 0 0,0-21 15,-21 20-15,0 1 0,0-21 16,0 21-16,0-22 0,0 22 0,0-21 15,0 21-15,0-22 0,-21 22 0,0 0 16,-1 21-16,1-21 0,0 21 0,0 0 16,0 0-16,-22 0 0,22 0 15,-21 21-15,0 0 0,20 0 0,-20 1 16,0-1-16,21 0 0,-1 0 16,1 21-16,0 22 0,21-43 15,0 0-15,0 22 0,0-22 0,21 0 16,0 0-16,1 0 0,-1 0 15,21 1-15,-21-22 0,22 21 0,-22-21 16,21 0-16,-21 0 0,22 0 0,-1 0 16,-21 0-16,21 0 0,1 0 0,-1-21 15,-21 21-15,22-22 0,-1 1 16,0 0-16,1 21 0,-1-21 0,0 0 16,-21 0-16,22-1 0,-1-41 15,-21 42-15,0-22 0,-21 22 16,0 0-16,0 0 0,0 0 0,0 0 15,-21 21-15,0 0 16,0-22-16,0 22 0,0 0 0,-1 0 16,1 0-16,0 0 0,0 22 15,0-22-15,0 21 0,-1 0 0,1 0 16,0 21-16,21-20 0,0-1 16,0 0-16,0 0 0,0 0 0,0 0 15,0 1-15,0-1 0,21-21 16,0 0-1,1 0-15,-1 0 0,0 0 16,0 0-16,0 0 0,-21-21 16,0-1-16,21 1 0,1 0 0,-22 0 15,21 0-15,-21 0 0,0-1 16,0 1-16,21 0 16,0 0-16,-21 0 0,0 0 15,0 42 32,0 0-31,0 0-1,0 0 17,0 0-32,0 1 15,0-1 16,21-21-31,-21-21 47,0-1-15,0 1-32,0 0 46,21 21 220,-21-21-250,22 21 15,-22 21 0,0 0-31,0 0 16,0 1-16,0-1 15,0 0-15,0 0 0,0 0 0,0 0 16,0 1-16,0-1 0,0 0 16,0 0-16,0 0 15,21-21-15,0 0 0,0 21 16,0-21-16,22 0 0,-22 0 0,21 0 16,-21 0-16,22 0 0,-1-21 0,0 21 15,-21-21-15,22 21 0,-1-21 16,0 21-16,1-21 0,-1 0 0,0 21 15,1-22-15,-1 1 0,-21 0 16,0 0-16,1 21 0,-1-21 0,-21 0 0,0-1 16,0 1-16,0 0 15,-21 0-15,-1 21 0,1 0 16,0 0-16,0 0 0,-21 0 0,20 0 16,-20 0-16,21 0 0,-21 21 0,20-21 15,1 21-15,-21 0 0,21 1 0,0-1 16,-1 0-16,1 0 0,0 0 15,21 0-15,0 1 0,0-1 0,0 0 16,0 0-16,0 0 0,21 0 16,0-21-16,1 0 0,-1 22 0,0-22 15,0 0-15,0 0 0,0 0 0,22 0 16,-22 0-16,0-22 0,0 22 16,0-21-16,1 0 0,-1 0 15,0 0-15,-21 0 0,21-1 0,0-20 16,0 0-16,-21 21 0,22-22 0,-1 1 15,-21-22-15,21 22 0,-21 0 0,0-22 16,21 22-16,-21-22 0,21 1 16,-21-1-16,0 22 0,0-21 0,0 20 15,0 1-15,0 0 0,0-1 0,0 22 16,0 0-16,0 0 0,0 0 16,-21 21-1,0 21-15,0 0 0,21 21 16,-21 1-16,-1-1 0,22 0 15,-21 1-15,21 20 0,0-21 0,-21 22 16,0-1-16,21-20 0,0 20 16,-21-20-16,21-1 0,0 21 0,0-20 15,0-1-15,0 0 0,0 1 0,0-1 16,0-21-16,21 22 0,0-22 0,0 0 16,0-21-16,-21 21 0,22-21 15,-1 0-15,0 0 0,0 0 0,0 0 16,0 0-16,1 0 0,-1-21 15,21 21-15,-21-21 0,0 0 0,1-1 0,-22 1 16,21 0-16,0 0 0,0-21 16,-21 20-16,21 1 0,-21 0 15,0 0-15,-21 42 32,21 0-17,-21 0-15,21 1 0,0-1 0,0 0 16,0 0-16,0 0 0,0 0 0,0 1 15,0-1-15,0 0 0,21 0 0,0-21 16,-21 21-16,21-21 0,1 0 16,-1 0-16,21 21 15,0-21-15,-20 0 0,-1 0 0,0 0 0,0-21 16,0 21-16,0-21 0,1 0 0,-1 0 16,0 0-16,0-1 0,-21 1 15,21 0-15,-21 0 0,21 0 16,-21-22-16,0 22 0,0 0 15,0 0-15,0 42 32,0 0-32,-21 0 0,0 1 15,21-1-15,0 0 16,-21 0-16,0 0 0,21 0 16,0 1-16,-21-22 31,42-22 0,-21 1-15,21 0-16,0 0 0,0 0 15,0 0-15,43-22 0,-43 22 16,0 0-16,22 21 0,-22 0 0,0 0 16,21 0-16,-21 0 0,1 0 15,-1 0-15,-21 21 0,0 0 0,0 0 16,0 1-16,0-1 0,0 0 15,0 0-15,0 0 0,0 0 0,0 1 16,0-1-16,21-21 0,-21 21 16,21 0-16,0-21 0,0 21 15,1-21-15,20 0 0,0 21 0,1-21 16,-1 0-16,0 0 0,1 0 16,20 0-16,-21 0 0,22 0 0,-22 0 15,1 0-15,-1 0 0,-21-21 0,0 0 16,0 0-16,22-43 0,-22 43 15,0-63-15,-21 20 16,0 43-16,0 0 0,0 0 0,0-1 16,-21 1-16,0 21 0,0 0 15,-22 0-15,22 0 0,-21 0 16,21 0-16,-22 21 0,22 1 0,0-22 16,0 21-16,0 0 0,-1 0 0,22 0 15,0 0-15,0 1 16,22-22-16,-1 0 0,0 0 15,0 0-15,0 0 0,0 0 0,1 0 16,-1 0-16,0 0 0,21 0 16,1 0-16,-22 0 0,0 0 15,0 0-15,0 21 16,-21 0-16,0 0 0,0 0 16,0 0-16,0 22 0,0-1 15,0-21-15,-21 22 0,21-1 0,0 21 16,0-20-16,-21-1 0,21 0 0,-21 22 15,0-22-15,21 22 0,-22-22 0,1 64 16,0-64-16,0 22 0,21-22 16,-21 0-16,0 1 0,-1-1 15,22 0-15,-21 22 0,21-43 0,-21 0 16,21 0-16,-21-21 16,21-21-1,0 0 1,0-21-16,-21 21 0,21-1 15</inkml:trace>
  <inkml:trace contextRef="#ctx0" brushRef="#br0" timeOffset="52835.77">14668 6604 0,'-21'-21'0,"42"42"0,-63-63 0,0 21 0,21-1 16,-1 22-16,1-21 0,0 21 16,0 0 31,0 0-47</inkml:trace>
  <inkml:trace contextRef="#ctx0" brushRef="#br0" timeOffset="53840.4">741 8573 0,'21'-22'47,"0"22"-31,-21-21-16,21 0 0,0 21 0,1-21 15,-1 0-15,0 0 0,0-1 16,0 1-16,0 0 0,1 0 15,-1 0-15,0 0 0,-21-1 16,0 1-16,0 0 0,-21 0 16,0 21-16,-1 0 0,-20 0 15,21 0-15,-21 0 0,-1 0 0,22 0 16,-21 21-16,-1 0 0,22 0 16,-21 1-16,21 20 0,0-21 0,-1 0 15,1 0-15,21 22 0,0-22 16,0 0-16,0 0 0,0 0 15,21 1-15,1-1 0,-1-21 0,0 21 16,0-21-16,0 0 0,22 0 16,-22 0-16,0 21 0,0-21 15,0 0-15,0 0 0,-21 21 16,-21 0 0,0 1-16,0-1 0,0 0 15,-22 0-15,22 0 0,0 0 16,0 22-16,0-22 0,0 0 0,21 21 15,0-20-15,0-1 0,0 21 16,0-21-16,0 0 0,21 1 16,0-22-16,0 0 0,0 0 15,22 0-15,-22 0 0,21 0 0,-21 0 16,0 0-16,22 0 0,-22-22 16,0 1-16,0 0 0</inkml:trace>
  <inkml:trace contextRef="#ctx0" brushRef="#br0" timeOffset="54070.47">1079 8636 0,'0'-21'16,"0"42"-16,22-21 31,-1 21-15,0 0-16,0 1 0,0-1 0,0 0 15,-21 0-15,22 21 0,-1-20 16,0-1-16,0 0 0,-21 0 15,0 0-15,21 0 0,-21 1 16,21-22-16,-21 21 0,0 0 16,22-21-1,-1-21-15,-21 0 16,21-1-16</inkml:trace>
  <inkml:trace contextRef="#ctx0" brushRef="#br0" timeOffset="54256.63">1439 8657 0,'0'-21'15,"0"42"-15,-21-42 0,0 21 0,0 0 0,0 0 16,-1 0-16,1 0 16,0 21-16,-21 0 0,21 1 0,-1-1 15,1 0-15,0 0 0,0 0 16,0 0-16,0 1 0,-1-1 0,22 0 16,0 0-16,-21-21 0,21 21 15,21-21 1,22 0-16,-22 0 0,0 0 15,0-21-15</inkml:trace>
  <inkml:trace contextRef="#ctx0" brushRef="#br0" timeOffset="54532.1">1926 8636 0,'0'-21'0,"0"42"0,0-63 16,-21 42 15,0 0-31,0 21 0,-1 0 0,1 0 16,0 0-16,0 1 15,0 20-15,0-21 0,21 0 0,-22 0 16,22 22-16,0-22 0,-21 0 16,21 0-16,0 0 0,0 1 0,21-1 15,1 0-15,-1-21 16,0 0-16,0 0 0,0 0 15,0 0-15,1 0 0,20 0 16,-21 0-16,0 0 0,0-21 0,1 0 16</inkml:trace>
  <inkml:trace contextRef="#ctx0" brushRef="#br0" timeOffset="55712.77">2222 8678 0,'-21'-21'0,"42"42"0,-63-63 15,21 21-15,21 0 16,-21 21-16,21-21 0,-21 21 16,-1 0-1,22-22-15,-21 22 0,0 0 16,0 0-16,0 0 15,0 0-15,-1 0 0,1 0 16,0 0-16,0 0 0,0 0 16,0 0-16,-1 0 15,1 22-15,0-1 0,21 0 16,-21 0-16,0 0 16,21 0-16,-21 22 0,21-22 0,-22 21 15,22-21-15,0 1 0,0 20 16,0-21-16,0 0 0,0 0 0,0 1 15,0-1-15,22-21 0,-1 21 16,0-21-16,0 0 0,0 0 16,0 0-16,1 0 0,-1 0 15,21 0-15,-21 0 0,0-21 0,1 0 16,-1-1-16,21-20 0,-21 21 0,0 0 16,1-22-16,-1 22 0,0-21 15,-21 21-15,21-22 0,-21 22 16,21 0-16,-21 0 0,0 0 15,0 42 1,0 0 0,0 0-16,0 0 0,0 1 0,0-1 15,0 0-15,0 21 0,0-21 0,0 1 16,0-1-16,0 0 0,0 0 16,0 0-16,0 0 0,21-21 15,1 0-15,-1 0 0,0 0 16,21 0-16,-21 0 0,1 0 0,20-21 15,-21 21-15,21-21 0,-20 0 16,-1 0-16,21 0 0,-21-1 16,-21 1-16,21 0 0,-21 0 15,22 0-15,-22 42 47,0 0-47,0 0 0,0 0 0,-22 1 16,22-1-16,0 0 0,0 0 0,-21 0 15,21 0-15,0 1 0,0-1 16,0 0-16,0-42 47,0 0-47,0-1 16,0 1-16,21-21 0,1 21 15,-22 0-15,21-22 0,0 22 0,0-21 16,0 21-16,0-1 0,22 1 0,-22 0 15,0 21-15,0 0 0,0 0 16,1 0-16,-1 0 0,-21 21 16,0 0-16,21 1 0,-21-1 15,21 0-15,-21 0 0,0 0 0,21 0 16,-21 1-16,0-1 0,0 0 0,0 0 16,0 0-16,0-42 62,0 0-62,0 0 0,0 0 0,21-1 16,1 1-16,-22 0 0,21 0 15,0-21-15,0 20 0,-21 1 0,21 21 16,0-21-16,1 21 0,-1 0 0,0 0 16,0 0-16,0 21 15,0 0-15,1 1 0,-22-1 16,0 21-16,0-21 0,21 0 0,-21 1 15,21 20-15,-21-21 0,0 0 16,21 0-16,-21 1 0,0-1 16,0 0-16,21-21 0,-21 21 0,0 0 15,21-21-15,1 0 16,-1 0-16,0 0 0,0 0 16,0 0-16,0-21 0</inkml:trace>
  <inkml:trace contextRef="#ctx0" brushRef="#br0" timeOffset="55996.24">3704 8742 0,'0'-21'0,"0"42"0,0-63 0,0 20 16,-21 22-1,21 22 1,0-1-16,0 0 16,-21 21-16,21-21 0,0 22 0,-21-1 15,21 0-15,0 22 0,-22-22 0,1 22 16,0-22-16,21 22 0,-21-22 15,0 21-15,21 1 0,-21-1 0,-1 1 16,22-1-16,0 1 0,0-1 0,-21 1 16,21-1-16,0-20 0,-21-1 0,21 0 15,0-20-15,0 20 0,0-21 16,0 0-16,0-42 16,0 0-16,0 0 15,0-22-15,0 22 0,21-21 16,0 0-16,-21-22 0</inkml:trace>
  <inkml:trace contextRef="#ctx0" brushRef="#br0" timeOffset="56248.04">3619 8911 0,'0'0'0,"22"-42"0,-22 0 16,21-1-16,0 1 0,0 21 16,0 0-16,0-1 0,1 1 0,-1 0 15,0 21-15,0 0 0,0 0 0,0 21 16,1 0-16,-1 1 0,-21 20 15,0-21-15,0 21 16,0-20-16,0 20 0,0 0 0,-21-21 16,-1 22-16,1-22 0,0 0 0,-21 0 15,21 0-15,-1 1 0,1-1 16,0 0-16,0-21 0,0 0 0,0 21 16,21-42-1,0 0-15,0 0 16,21-1-16,0 1 0,21-21 0</inkml:trace>
  <inkml:trace contextRef="#ctx0" brushRef="#br0" timeOffset="56470.62">4127 8297 0,'0'-21'0,"0"42"0,22-42 0,-22 42 31,0 1-31,0 20 16,0-21-16,0 21 0,0 1 0,0-1 15,0 0-15,-22 1 0,22-1 16,-21 0-16,21 1 0,0-1 0,0-21 16,0 22-16,0-22 0,0 21 0,0-21 15,0 0-15,0 1 0,0-1 16,21-21-16,1 0 16,-1 0-16,0-21 0</inkml:trace>
  <inkml:trace contextRef="#ctx0" brushRef="#br0" timeOffset="56744.12">4276 8784 0,'0'0'16,"0"-21"-16,0 0 15,21 21 1,0 0-16,0-21 0,0 21 0,0-21 16,1-1-16,20 22 0,-21-21 0,21 21 15,-20-21-15,-1 0 0,0 0 16,-21 0-16,-21 21 15,0 0 1,-22 0-16,22 21 16,-21 0-16,-1 21 0,22-21 0,-21 22 15,21-1-15,-22-21 0,43 22 0,-21-1 16,21-21-16,0 21 0,0-20 16,0-1-16,21 0 0,1 0 0,20-21 15,-21 0-15,21 0 0,1 0 0,-1 0 16,0 0-16,1-21 0</inkml:trace>
  <inkml:trace contextRef="#ctx0" brushRef="#br0" timeOffset="58204.38">6689 8234 0,'-22'-21'16,"44"42"-16,-65-85 0,22 43 0,-21-21 0,-1 21 15,1 0-15,0 21 0,-1-22 16,-20 22-16,21 0 0,-1 0 0,1 22 15,0-22-15,20 42 0,-20-21 0,21 21 16,0 1-16,0-1 16,-1 22-16,22-1 0,0 1 0,0-1 15,0 1-15,0-1 0,0 1 0,0-1 16,0 1-16,0-1 0,0-21 16,0 1-16,22-1 0,-1-21 0,0 22 15,0-22-15,0-21 0,0 21 0,22-21 16,-22 0-16,21 0 0,1 0 15,-1-21-15,0 21 0,1-21 0,-1-1 16,0 1-16,1-21 0,-22 21 0,21 0 16,-21-1-16,0-20 0,1 21 0,-22 0 15,0-22-15,0 22 0,0 0 16,-22 21 0,1 0-16,0 21 0,21 0 15,-21 1-15,21 20 0,-21-21 16,21 21-16,-21-20 0,21 20 0,0-21 15,0 0-15,0 0 0,0 1 0,0-1 16,21 0-16,0 0 0,0-21 16,0 0-16,22 0 0,-22 0 0,0 0 15,21 0-15,-21-21 0,22 0 0,-1 21 16,0-21-16,-20-1 0,20 1 16,-21 0-16,21-21 0,-20 21 0,-22-1 15,0 1-15,0-21 0,0 21 16,0 0-16,-22-1 0,1 1 0,0 0 15,-21 0-15,21 21 0,-22 0 16,1 0-16,0 0 0,20 21 0,-20 0 16,21 0-16,0 1 0,0-1 0,-1 0 15,22 21-15,0-21 0,0 1 16,0-1-16,0 0 0,0 0 0,22 0 16,-1-21-16,0 0 0,21 0 0,-21 0 15,22 0-15,-1 0 0,0 0 16,1-21-16,-22 0 0,21 0 0,1 0 15,-1-1-15,0 1 0,-21 0 0,22 0 16,-22 0-16,21 0 0,-21-1 16,1 1-16,-1 0 0,0 21 15,-21 21 1,0 0 0,0 1-16,0 20 0,0-21 15,0 21-15,0-20 0,0-1 0,0 21 16,0-21-16,0 0 0,0 1 0,0-1 15,0 0-15,0 0 0,0-42 47,0 0-47,0 0 0,0-1 16,0 1-16,21 0 16,0 0-16,0-21 0,-21 20 0,22-20 15,-1 21-15,-21-21 0,21 20 0,0 1 16,0 0-16,-21 0 0,21 21 0,1 0 15,-1 21 1,0 0-16,-21 0 0,0 1 0,0 20 16,0-21-16,21 0 0,-21 22 0,0-22 15,21 0-15,-21 0 0,0 0 16,0 0-16,21 1 0,-21-1 0,22-21 16,-22 21-16,21-21 0,0 0 15,0 0-15,0-21 16,0 21-16,1-21 0,-22-1 15,21 1-15,0 0 0,0 0 16,0 0-16,0 0 0,1-1 0,-1-20 16,21 0-16,-21-1 0,0 22 15,1 0-15,-1 21 16,0 0-16,-21 21 16,0 0-16,0 1 0,0-1 0,0 0 15,0 21-15,0 1 0,0-22 16,0 21-16,0-21 0,0 22 0,0-1 15,0-21-15,0 0 0,0 22 0,0-22 16,21 0-16,0 0 0,0-21 0,1 21 16,-1-21-16,0 0 15,0 0-15,0 0 0,0 0 16,1-21-16,20 0 0,-21 21 0,0-21 16</inkml:trace>
  <inkml:trace contextRef="#ctx0" brushRef="#br0" timeOffset="58472.89">8615 8848 0,'0'-21'0,"21"-43"16,-21 85 0,-21-21-1,21 43-15,-21-22 0,21 21 0,-22 0 16,1 1-16,21-1 0,-21 0 16,0 22-16,0-22 0,21 22 0,-21-22 15,21 22-15,-22-1 0,1 1 0,21 20 16,0-20-16,-21-1 0,21 22 15,-21-22-15,21 1 0,-21-1 0,21-20 16,0 20-16,0-20 0,0-1 0,0 0 16,0-21-16,0 1 0,0-1 0,0 0 15,21-42 1,0 0-16,-21-1 0,21-20 16,0 21-16,-21-21 0,0-1 0,0-20 15</inkml:trace>
  <inkml:trace contextRef="#ctx0" brushRef="#br0" timeOffset="58735.89">8509 8996 0,'0'-42'0,"0"84"0,0-127 15,0 43-15,0 21 0,0 0 0,0-1 16,21 22-16,0 0 0,0 0 16,1 0-16,-1 0 0,0 0 15,0 22-15,21-1 0,-20 0 0,-1 0 16,0 0-16,-21 22 0,0-22 0,0 21 15,0-21-15,0 22 0,0-22 0,-21 0 16,0 21-16,-1-21 16,1 1-16,-21-1 0,21 0 0,0 0 15,-22-21-15,22 21 0,0-21 0,42-21 32,0 0-17,0 0-15,22 0 0,-22-1 16</inkml:trace>
  <inkml:trace contextRef="#ctx0" brushRef="#br0" timeOffset="59386.19">9250 8361 0,'0'-21'0,"0"42"0,0-63 16,0 20-16,0 1 0,0 0 0,-21 21 31,-1 21-31,22 0 0,-21 1 0,0 20 16,0 0-16,0 1 0,21-1 15,-21 0-15,-1 1 0,22-1 0,0 0 16,-21 22-16,0-22 0,21 0 0,0 1 16,0-1-16,0 0 0,0 1 0,0-22 15,0 21-15,0-21 0,0 1 16,21-1-16,0-21 0,1 0 0,20 0 16,-21 0-16,0 0 0,22 0 0,-22 0 15,21-21-15,-21 21 0,0-22 0,22 1 16,-22 0-16,0 0 15,0 0-15,0 0 0,1-1 0,-1 1 16,-21 0-16,0 0 0,0 0 16,0 42 15,0 0-31,-21 0 16,21 0-16,0 1 0,0-1 0,0 0 15,0 0-15,0 0 0,0 0 0,21 1 16,0-1-16,0-21 15,0 0-15,0 0 0,22 0 0,-22 0 16,21 0-16,-21 0 0,22 0 16,-22 0-16,21-21 0,1-1 0,-1 1 15,-21 21-15,0-21 0,22 0 0,-22-21 16,0 20-16,0 1 0,-21-21 16,0 21-16,0 0 0,0-22 0,0 22 15,0 0-15,-21 21 16,0 0-16,0 21 0,-1 0 0,1 0 15,0 1-15,0-1 0,21 0 16,0 0-16,-21 21 0,21-20 0,0-1 16,0 0-16,0 0 0,0 0 0,0 0 15,21 1-15,0-1 0,0-21 16,0 0-16,1 0 0,-1 0 16,0 0-16,0 0 0,0 0 15,0 0-15,1-21 0,-1-1 16,0 22-16,-21-21 0,0 0 0,0 0 15,0 0-15,0 0 0</inkml:trace>
  <inkml:trace contextRef="#ctx0" brushRef="#br0" timeOffset="59560.39">9758 8551 0,'-21'0'15,"42"0"-15,-85 0 0,22 0 0,21 0 16,-22 0-16,22 0 0,0 0 0,0 0 15,42 0 17,0 0-32,0 0 15,22 0-15,-1-21 0,-21 21 0</inkml:trace>
  <inkml:trace contextRef="#ctx0" brushRef="#br0" timeOffset="60944.32">10774 8932 0,'0'-21'16,"0"0"-16,21 21 0,-21-21 15,21 0-15,-21 0 0,0-22 0,21 22 16,0 0-16,1-21 0,-22-1 0,21 1 15,-21 21-15,21-43 0,0 22 0,-21 0 16,0-22-16,0 1 0,0 20 16,0-20-16,0-1 0,0 22 0,0-22 15,0 22-15,0 21 0,0 0 0,-21 0 16,21-1-16,-21 22 0,0 0 0,-1 0 16,1 43-1,21-22-15,-21 21 0,0 1 0,21-1 16,-21 21-16,0 1 0,21-22 0,-22 22 15,1-1-15,21 1 0,0-22 0,0 22 16,-21-22-16,21 21 0,0-20 16,0 20-16,0-20 0,0-1 0,0-21 15,21 21-15,0-20 0,1-1 0,-1 0 16,0 0-16,21-21 0,-21 0 0,22 0 16,-1 0-16,-21 0 0,22 0 15,-1-21-15,0 0 0,-21 0 0,22-1 16,-22 1-16,21 0 0,-21-21 15,1 21-15,-1-22 0,-21 22 0,21-21 16,-21 21-16,0-1 0,21 1 0,-21 0 16,-21 42 15,0 0-31,21 1 0,0-1 0,0 0 16,0 21-16,0-21 0,0 1 0,0 20 15,0-21-15,0 0 0,0 0 0,21 1 16,0-1-16,0-21 15,0 0-15,1 0 0,-1 0 0,0 0 16,0 0-16,21 0 0,-20 0 0,-1-21 16,21 21-16,-21-22 0,0 1 15,1 0-15,-1 0 0,-21 0 0,0 0 16,21-1-16,-21 1 0,0 0 16,0 0-16,0 0 0,-21 21 31,21 21-31,0 0 0,-21 0 15,21 0-15,-22 1 0,22 20 0,-21-21 16,21 0-16,0 0 0,0 1 16,0-1-16,0 0 0,0-42 47,21 0-32,1-1-15,-1 1 0,-21 0 16,21 0-16,0 0 0,-21 0 15,21-1-15,0 1 0,-21 0 0,0 0 16,22 0-16,-1 21 0,-21-21 16,0 42-1,0 0-15,0 0 0,0 0 16,0 0-16,0 1 0,0 20 16,0-21-16,0 0 0,0 0 0,0 1 15,0-1-15,0 0 0,21-21 16,-21 21-16,21-21 15,0 0-15,0 0 16,1 0-16,-1-21 0,0 21 0,-21-21 16,21 0-16,0-1 0,0 1 15,1 0-15,-22-21 0,0 21 16,21-1-16,0 1 0,-21 0 0,0 0 16,21 0-16,0 21 0,-21-21 15,0 42 1,0 0-16,0 0 15,0 0-15,0 0 0,0 1 0,-21-1 16,21 0-16,0 0 0,0 0 16,0 0-16,0 1 0,0-1 0,0 0 15,21-21-15,0 21 0,1-21 0,20 0 16,-21 0-16,0 0 0,22 0 16,-22 0-16,21 0 0,-21 0 0,0 0 15,22 0-15,-22-21 0,0 21 0,0-21 16,-21 0-16,21-1 0,-21 1 0,22 0 15,-22-21-15,0 21 0,0-1 0,0-20 16,0 21-16,0 0 0,0 0 0,0-1 16,-22 22-16,1 0 15,0 0-15,21 22 16,-21-1-16,21 0 0,0 0 16,-21 0-16,21 0 0,0 22 0,0-22 15,0 0-15,0 0 0,21 0 16,-21 1-16,21-22 0,0 21 15,0-21-15,1 0 0,-1 0 16,0 0-16,0 0 16,0 0-16,0-21 0,-21-1 0,0 1 15,22 0-15,-22 0 0,0 0 0,0 0 16,0-1-16</inkml:trace>
  <inkml:trace contextRef="#ctx0" brushRef="#br0" timeOffset="61124.48">12277 8297 0,'0'0'0,"-22"0"0,1 0 15,0 0-15,0 0 0,0 0 32,21-21-17,-21 21-15,-1-21 16,1 21-16</inkml:trace>
  <inkml:trace contextRef="#ctx0" brushRef="#br0" timeOffset="61304.65">10837 8424 0,'0'0'0,"-21"22"0,-21-22 15,21 0-15,-1 0 0,65 0 31,-22 0-31,21 0 0,1 0 0,-1-22 16,21 22-16,-20 0 0,20 0 16,1-21-16,-1 21 0,1 0 0,-22 0 15,22 0-15</inkml:trace>
  <inkml:trace contextRef="#ctx0" brushRef="#br0" timeOffset="61812.67">12933 8700 0,'0'-22'0,"0"44"0,0-65 15,0 22-15,0 42 32,0 0-32,-21 1 0,21 20 15,-22 0-15,22 1 0,-21 20 0,21 64 16,0-63-16,-21-1 0,0 1 16,0 20-16,0-20 0,-1 20 0,1 1 15,0-21-15,0 20 0,0-20 0,0 20 16,-1-20-16,1-1 0,0 1 15,21-22-15,0 1 0,-21-1 0,21 0 16,0 1-16,0-22 0,0 0 0,0 0 16,0-42-1,0 0 1</inkml:trace>
  <inkml:trace contextRef="#ctx0" brushRef="#br0" timeOffset="62108.62">12869 8827 0,'0'0'0,"0"-43"0,21 1 15,-21 0-15,22 20 0,-1 1 0,0 0 0,0 0 16,0 21-16,0-21 0,22 21 0,-1 0 16,0 0-16,1 0 0,-1 0 0,0 0 15,1 21-15,-22-21 0,0 21 16,-21 0-16,0 0 0,0 22 0,0-22 15,-21 21-15,0-21 0,-22 22 16,1-22-16,0 21 0,-1-21 0,-20 22 16,21-22-16,-1 0 0,1 0 0,21-21 15,-22 21-15,22-21 0,21 22 16,21-22 0,1 0-16,-1-22 15,0 22-15,0-21 0,21 0 0</inkml:trace>
  <inkml:trace contextRef="#ctx0" brushRef="#br0" timeOffset="62480.18">13610 8615 0,'0'0'0,"21"0"0,-21-21 16,0 0-16,-21 21 16,0 0-16,0 0 0,0 0 15,-22 21-15,22-21 0,0 21 16,0 0-16,0 21 0,-1-20 0,1 20 15,21-21-15,0 21 0,-21-20 0,21 20 16,0-21-16,0 21 0,0-20 0,21-1 16,0 0-16,-21 0 0,43-21 0,-22 21 15,0-21-15,21 0 0,-20 0 16,-1 0-16,21 0 0,0-21 16,-20 21-16,20-21 0,-21 0 0,0 0 15,22-1-15,-22 1 0,-21-21 0,0 21 16,0-22-16,0 1 0,0-21 15,0 20-15,0 22 0,-21-21 16,-1 21-16,1-22 0,0 22 0,-21 0 16,21 21-16,-1-21 0,1 21 0,0 0 15,0 0-15,0 0 0,0 0 0,-1 0 16,1 0-16,21 21 16,21-21-1</inkml:trace>
  <inkml:trace contextRef="#ctx0" brushRef="#br0" timeOffset="63271.88">14266 7895 0,'0'0'0,"0"-21"0,0 0 0,0 0 16,0 0-16,0-1 0,0 44 15,-21-1 1,0 21-16,0 0 0,21 1 15,-21 20-15,-1 1 0,1-1 0,21 1 16,-21-1-16,0 1 0,21-1 16,-21 1-16,0-22 0,21 22 0,-22-1 15,22-21-15,0 22 0,0-22 0,0 1 16,0-1-16,0 0 0,0-21 0,0 1 16,0 20-16,22-21 0,-1 0 15,0-21-15,0 0 0,0 0 16,22 0-16,-22 0 0,0-21 0,21 0 15,-21 0-15,1 21 0,20-21 0,-21-22 16,0 22-16,0 0 0,-21-21 0,22 20 16,-22 1-16,21-21 0,-21 21 0,0 0 15,0-1-15,0 1 0,0 42 32,-21-21-32,21 22 15,-22-1-15,22 0 0,0 0 0,0 0 16,0 22-16,0-22 0,0 0 15,0 0-15,0 0 0,22 0 16,-1-21-16,0 0 16,21 0-16,-21 0 0,1 0 0,-1 0 15,0 0-15,0-21 0,0 21 0,0-21 16,22 0-16,-43 0 0,21 0 0,0 21 16,0-22-16,0 1 0,-21 0 0,0 0 15,22 0-15,-22 0 0,21-1 0,-21 44 47,0-1-47,-21 0 0,21 0 0,-22 21 16,22 1-16,-21 20 0,21-20 0,-21-1 15,21 21-15,-21 1 0,21-22 0,0 22 16,0-1-16,0-20 0,-21 20 0,21 1 16,0 20-16,0-20 0,-21-1 15,21 1-15,0-1 0,0 1 0,-22-1 16,1 1-16,0-1 0,21 1 0,-21-22 15,0 22-15,0-22 0,-22 21 16,22-20-16,0-1 0,0-21 0,-22 0 16,22 1-16,-21-1 0,21-21 0,-22 0 15,1 0-15,21 0 0,-21 0 0,20-21 16,-20-1-16,21 1 0,-21-21 0,20 21 16,-20-22-16,21 1 0,0 0 0,0-1 15,21 1-15,0 0 0,0-22 0,0 22 16,21-22-16,0 22 0,0-21 15,21-1-15,1 1 0,-1-1 0,0 1 16,1-1-16</inkml:trace>
  <inkml:trace contextRef="#ctx0" brushRef="#br0" timeOffset="63918.79">14944 8615 0,'0'0'0,"0"-21"0,-22 21 31,1 0-31,21 21 0,0 0 16,0 0-16,-21 0 0,21 1 0,0 20 15,0-21-15,0 21 0,0-20 0,0-1 16,0 0-16,-21 0 0,21 0 0,0 0 16,0 1-16,0-1 0,0 0 15,0-42 16,0 0-31,0-1 0,0 1 16,0-21-16,0 21 0,0 0 16,0-1-16,21 1 0,0-21 0,-21 21 15,21 0-15,-21-1 0,22 22 16,-1-21-16,0 0 0,0 21 16,0-21-16,0 21 0,1 0 15,-1 0-15,-21 21 0,21 0 16,-21 0-16,0 1 0,0-1 0,0 0 15,0 21-15,0-21 0,0 1 16,0 20-16,-21-21 0,21 0 16,-21 0-16,21 1 0,-22-22 0,22 21 15,0 0 1,0-42 0,0 0-1,0-1-15,22 1 0,-22 0 16,21 0-16,0-21 0,0 20 0,0 1 15,0-21-15,1 21 0,-1 0 0,21-22 16,-21 43 0,0 0-16,-21 21 15,0 1-15,0-1 0,0 0 16,0 0-16,0 21 0,0-20 0,0-1 16,0 0-16,-21 21 0,21-21 15,0 1-15,-21-1 0,21 0 0,0 0 16,0 0-1,21-21 1,0-21 0,1 21-16,-22-21 0</inkml:trace>
  <inkml:trace contextRef="#ctx0" brushRef="#br0" timeOffset="64735.76">15621 8657 0,'0'0'0,"0"-63"16,-21 63-1,0 0-15,-1 21 16,1-21-16,0 21 0,21 0 0,-21 0 16,0 1-16,21-1 0,0 0 0,0 0 15,0 0-15,0 0 0,0 1 16,0-1-16,0 0 0,0 0 0,0 0 16,21-21-16,0 0 0,-21 21 15,21-21-15,0 0 0,1 0 0,-1 0 16,0 0-16,0-21 0,0 0 15,0 21-15,-21-21 0,0 0 16,22-22-16,-22 22 0,0 0 16,0-21-16,0 21 0,0-22 0,0 22 15,0 0-15,0 0 0,-22 0 0,1-1 16,0 1-16,0 21 0,0 0 0,0 0 16,-1 0-16,1 0 0,0 21 0,0 1 15,0-22-15,21 21 0,0 0 16,0 0-16,0 21 0,0-20 0,0-1 15,0 0-15,21 0 0,0 0 0,0 0 16,0-21-16,1 22 0,-1-22 0,0 0 16,0 0-16,21 0 0,-20 0 0,-1 0 15,0 0-15,0-22 0,0 22 16,0-21-16,1 0 0,-1 0 0,0 0 16,0 21-16,-21-21 0,0-1 15,21 1-15,-21 0 0,0 0 0,21 0 16,-21 42-1,-21-21 1,21 21-16,-21 0 0,21 0 16,0 1-16,0-1 0,0 0 0,0 0 15,0 0-15,0 0 0,0 1 16,0-1-16,21-21 16,0 0-16,1 0 0,-1 0 0,0 0 15,0 0-15,0 0 16,0 0-16,1 0 0,-1-21 0,-21-1 15,21 1-15,0 21 0,0-21 0,-21 0 16,0 0-16,0 0 0,21-1 0,-21 1 16,0 42 15,-21 1-31,0 20 0,0-21 16,21 21-16,-21 1 0,0-1 0,-1 0 15,1 22-15,0-22 0,-21 22 0,21-1 16,-1-20-16,1 20 0,0 1 0,-21-1 15,21 1-15,21-1 0,-22 1 16,22-22-16,-21 21 0,21-20 0,0-1 0,0 0 16,0-20-16,0 20 15,0-21-15,0 0 0,0 0 16,0-42 0,0 0-16,0 0 15,0 0-15,0-22 0,21 22 0,-21-21 16</inkml:trace>
  <inkml:trace contextRef="#ctx0" brushRef="#br0" timeOffset="64996.27">16065 8954 0,'0'0'0,"22"-64"0,-22 22 0,0 21 0,0-22 16,21 1-16,0 21 16,0 0-16,0-1 0,-21 1 0,21 0 15,1 0-15,-1 21 0,0 0 0,0 0 16,0 0-16,0 0 0,-21 21 0,0 0 15,0 0-15,0 1 0,0-1 0,0 21 16,0-21-16,-21 22 0,0-22 16,0 21-16,-21-21 0,20 0 0,-20 1 15,0-1-15,21 0 0,-22 0 0,22-21 16,-21 0-16,21 21 0,-1-21 16,22-21-1,22 0-15,-1 0 16,0 0-16</inkml:trace>
  <inkml:trace contextRef="#ctx0" brushRef="#br0" timeOffset="65704.13">16510 8234 0,'0'-21'0,"0"42"0,0-63 16,0 20-16,-21 22 15,0 22 1,21-1-16,0 0 0,-22 21 0,1-21 15,0 22-15,21-1 0,-21 0 0,21 1 16,0-1-16,0-21 0,0 22 0,0-1 16,0 0-16,0-21 0,0 22 15,0-22-15,0 0 0,0 0 16,0 0-16,0 1 0,21-22 31,0-22-15,-21 1-16,21 0 0,-21 0 0,22 21 15,-22-21-15,21 0 0,-21-1 16,21 22-16,0 0 16,-21 22 15,0-1-31,0 0 16,0 0-16,0 0 0,0 0 15,0 1-15,21-22 16,0 21-16,1-21 15,-1 0-15,0 0 0,0 0 16,0 0-16,0 0 0,-21-21 16,22 21-16,-22-22 0,21 1 0,0 0 15,-21 0-15,0 0 0,21 0 16,-21-1-16,21 22 0,-21-21 0,0 42 31,0 1-15,0-1-16,0 0 0,0 0 15,0 0-15,0 0 16,21-21 15,1 0-31,-1 0 0,0 0 16,0 0-16,0 0 0,0 0 16,1-21-16,-1 21 15,0 0 1,-21 21-1,0 1 1,-21-22 31,0 0-31</inkml:trace>
  <inkml:trace contextRef="#ctx0" brushRef="#br0" timeOffset="65852.85">16743 8594 0,'0'0'16,"0"-21"-16,-21 21 0,21-22 16,-22 22-16,22-21 47,0 0-32</inkml:trace>
  <inkml:trace contextRef="#ctx0" brushRef="#br0" timeOffset="66687.78">17738 6350 0,'0'-21'0,"0"42"0,0-63 0,0 21 15,0-1-15,0 1 0,0 42 32,0 1-32,-22-1 0,22 0 15,-21 21-15,21 1 0,-21-1 0,21 21 16,0-20-16,0 20 0,0-20 0,-21-1 16,21 0-16,0 1 0,-21-1 15,21 0-15,0 1 0,0-22 0,0 21 16,-21-21-16,21 0 0,0 1 0,0-1 15,0-42 17,0-1-32,0 1 15,0 0-15,21 0 0,-21 0 0,0-22 16</inkml:trace>
  <inkml:trace contextRef="#ctx0" brushRef="#br0" timeOffset="67151.95">17632 6477 0,'0'-42'0,"0"84"0,21-127 0,-21 64 0,0 0 15,0 0-15,21 0 0,-21 0 0,21 21 16,0 0-16,1 0 16,-1 21-16,0 21 15,-21-21-15,21 22 0,0-1 0,0 0 16,-21 1-16,22-1 0,-1 0 16,-21 1-16,0-1 0,0 0 0,0-21 15,0 22-15,0-22 0,0 21 16,0-21-16,0 1 0,0-1 0,0 0 15,21-21 1,0 0 0,-21-21-16,0 0 0,21-1 0,0-20 15,-21 21-15,22-21 0,-1 20 16,0-20-16,21 0 0,-21-22 0,1 22 16,20-22-16,0 22 0,-21-21 15,22 20-15,-1 1 0,-21 21 0,0-22 16,1 22-16,-1 0 0,0 21 15,-21 21 1,0 0-16,0 22 0,0-1 0,0 0 16,-21 1-16,21-1 0,-21 22 0,21-22 15,0 21-15,0 1 0,0-22 16,0 1-16,0-1 0,0 0 0,0 1 16,0-1-16,0 0 0,0-21 0,0 22 15,0-22-15,0 0 0,0 0 0,21-21 31,0-21-15,0 21-16,0-21 0</inkml:trace>
  <inkml:trace contextRef="#ctx0" brushRef="#br0" timeOffset="67520.77">18584 6879 0,'21'0'46,"1"0"-30,-1 0-16,0 0 0,0 0 0,0-21 16,22 21-16,-22-21 0,0 21 0,21-21 15,-21 21-15,1-21 0,-1-1 16,0 22-16,-21-21 0,0 0 16,0 0-16,0 0 0,0 0 15,0-1-15,-21 22 0,0 0 0,-1 0 16,1 0-16,-21 0 0,21 0 15,0 22-15,-22 20 0,22-21 16,0 0-16,0 22 0,-22-22 0,43 21 0,-21-21 16,21 22-16,0-22 0,0 21 0,0-21 15,0 0-15,0 1 0,21-1 16,1 0-16,-1 0 0,0-21 0,0 0 16,0 0-16,22 0 0,-22 0 0,21 0 15,-21 0-15,22 0 0,-22 0 0,21-21 16,0 0-16,1 0 0,-22-1 15,21 1-15,1 0 0,-1 0 16,-21-21-16</inkml:trace>
  <inkml:trace contextRef="#ctx0" brushRef="#br0" timeOffset="67776.28">19537 6287 0,'0'0'16,"0"-106"-16,0 63 15,0 22-15,-21 0 0,-1 21 16,1 0-16,0 21 0,0 0 15,21 22-15,-21-1 0,0 0 16,-1 1-16,22 20 0,-21 1 0,0-1 16,0 1-16,21-1 0,-21-20 15,0 20-15,21-21 0,0 22 0,-22-22 16,22 1-16,0-22 0,-21 21 0,21-21 16,0 0-16,0 1 0,0-1 15,0 0-15,21-21 16,1 0-16,-1-21 15,0 21-15,0-21 0,0-22 0,0 22 16,1 0-16,20-21 0</inkml:trace>
  <inkml:trace contextRef="#ctx0" brushRef="#br0" timeOffset="68496.3">19791 6181 0,'0'0'15,"0"-21"-15,0-1 16,0 44-16,0-1 15,-21 0-15,-1 21 0,22 1 0,-21-1 16,21 21-16,-21-20 0,0 20 16,21 1-16,-21-22 0,0 22 0,21-22 15,0 0-15,-22 1 0,1-1 0,0 0 16,21-21-16,0 1 0,0 20 0,-21-42 16,21 21-16,0 0 0,21-21 46,0-21-46,0 0 0,1 0 16,-1 0-16,0-1 0,0 22 16,0-21-16,-21 0 0,21 21 0,1 0 15,-1 0 1,-21 21 0,0 0-16,0 1 0,0-1 15,21 0-15,0 0 0,-21 0 16,0 0-16,21-21 15,0 0-15,1 0 0,-1 0 16,0 0-16,0 0 0,0 0 16,0 0-16,1 0 0,-1 0 0,21 0 15,-21-21-15,0 0 0,1 21 0,20-21 16,-42 0-16,21 21 0,0-21 16,0-1-16,-21 1 0,0 42 46,-21-21-46,0 22 0,0-1 0,21 0 16,0 0-16,0 0 0,0 0 16,-21 1-16,21-1 0,0 0 15,21 0-15,0-21 16,0 0-16,0 0 16,1 0-16,-1 0 0,0 0 0,21-21 15,-21 21-15,1-21 0,-1 0 0,0 21 16,0-22-16,0 1 0,-21 0 15,0 0-15,0 0 0,0 0 0,0-1 16,0 1-16,0 0 0,0 0 0,0 0 16,-21 0-16,0 21 0,0-22 0,0 22 15,-1 0-15,1 0 0,0 0 16,0 0-16,0 0 0,0 0 0,-1 22 16,22-1-16,0 0 15,0 0-15,0 0 16,22-21-16</inkml:trace>
  <inkml:trace contextRef="#ctx0" brushRef="#br0" timeOffset="69049.78">20955 6752 0,'0'0'0,"0"-21"0,0 0 16,-21 0-16,0 21 15,-1 0-15,1 0 0,0 0 0,-21 21 16,21 0-16,-1 0 0,1 0 16,0 1-16,0-1 0,0 21 15,21-21-15,-21 0 0,21 22 16,-22-22-16,22 21 0,0-21 0,0 1 16,0-1-16,0 0 0,0 0 0,22 0 15,-1 0-15,0-21 0,0 0 16,0 0-16,22 0 0,-22 0 15,0 0-15,0-21 0,0 0 0,22 21 16,-22-21-16,0 0 0,0-22 0,0 22 16,0 0-16,1-21 0,-1-1 15,-21 1-15,21 0 0,0-1 0,0-20 0,0-1 16,-21 1-16,22 21 16,-1-22-16,-21 1 0,0-1 0,0 22 15,0-1-15,0 1 0,0 21 0,0 0 16,0 0-16,0-1 0,-21 44 15,-1-1-15,1 0 16,0 21-16,0 1 0,0-1 0,0 21 16,-1 1-16,1-1 0,21 1 0,0-1 15,-21 1-15,21-1 0,0-20 0,0 20 16,0-20-16,0-1 0,0 0 16,21-21-16,-21 22 0,0-22 0,21 0 15,1 0-15,-22 0 0,21-21 0,0 0 16,0 0-16,0 0 15,0 0-15,1-21 0,-22 0 16,21 0-16,0 0 16,-21 0-16,0-22 0,0 22 15</inkml:trace>
  <inkml:trace contextRef="#ctx0" brushRef="#br0" timeOffset="69256.89">19050 6604 0,'0'0'0,"-42"0"0,20 21 0,-20-21 15,63 0 1,0 0-16,22 0 0,-1 0 16,0 0-16,22 0 0,-1 0 0,1-21 15,-1 21-15,1 0 0,-1 0 0,-20 0 16,-1-21-16,0 21 0,1-21 0,-22 21 15,-21-21-15</inkml:trace>
  <inkml:trace contextRef="#ctx0" brushRef="#br0" timeOffset="72234.21">22183 6456 0,'0'-21'15,"0"42"-15,0-85 0,0 22 0,0 0 16,0-1-16,0 1 0,0 0 0,0-1 15,0 1-15,0 21 0,0-21 16,-22 20-16,22 1 0,-21 0 0,0 0 0,0 21 16,0 0-16,-22 0 0,22 0 15,0 21-15,-21 0 0,21 22 16,-22-1-16,22 0 0,-21 22 0,21-1 16,-1 1-16,-20 20 0,21-20 0,0 21 15,0-1-15,-1-20 0,1-1 16,0 22-16,21-43 0,0 22 0,0 42 15,0-64-15,21 0 0,0 1 16,22-22-16,-1 0 0,0 0 0,1-21 16,-1 0-16,0 0 0,22 0 15,-22 0-15,22 0 0,-22-21 0,22 0 16,20 0-16,-20-1 0,-1 1 16,1-21-16,-22 21 0,22-22 0,-22 1 15,0 0-15,-21-1 0,1-20 16,-1 21-16,-21-22 0,0 1 0,0-1 15,0 1-15,0-1 0,-21 1 0,-1-1 16,-20 22-16,21-22 0,-21 22 16,-22 0-16,22 20 0,-1 1 0,-20 0 15,21 21-15,-1 0 0,-20 0 0,20 0 16,1 21-16,-21 0 0,20 22 16,1-1-16,0 22 0,-1-1 0,22 1 15,0-1-15,0 1 0,21-1 16,0 1-16,0-1 0,0-21 0,0 1 15,0 20-15,21-42 0,0 22 16,21-22-16,-20 21 0,20-21 0,0-21 16,1 22-16,-1-22 0,0 0 0,1 0 15,-1 0-15,0 0 0,22-22 16,-22 22-16,0-21 0,1 0 0,-1 0 16,0 0-16,1 0 0,-1-1 0,0 1 15,-20 0-15,41-42 0,-63 41 16,21 1-16,0 21 0,-21-21 15,22 21-15,-22 21 16,0 0 0,0 1-16,0-1 0,0 0 15,0 0-15,0 0 0,0 0 16,0 1-16,0-1 0,0 0 16,0 0-16,21-21 15,0 0-15,0 0 16,0 0-16,0 0 0,1 0 15,-1-21-15,0 21 0,0-21 0,21 0 16,-20 21-16,-1-22 0,0 1 0,0 0 16,0 0-16,-21 0 0,21 0 15,1-1-15,-22 1 0,0 0 16,0 42 15,0 0-15,0 1-16,0-1 0,-22 0 0,22 0 15,-21 0-15,21 0 0,-21 1 0,21-1 16,0 0-16,0 0 0,0 0 0,0 0 16,0 1-16,0-1 15,21-21 1,0 0-16,1 0 0,-1 0 0,0 0 16,0 0-16,21 0 0,-20 0 0,20-21 15,-21 21-15,0-22 0,22 1 16,-22 0-16,0 0 0,21 0 15,-42 0-15,21-1 0,-21 1 0,22 0 16,-22 0-16,0 0 0,0 0 0,0-1 16,0 1-16,-22 21 15,1 0-15,0 0 16,0 0-16,21 21 0,-21 1 0,0-1 16,21 0-16,-22 0 0,22 0 15,0 0-15,0 1 0,0-1 16,0 0-16,0 0 0,0 0 15,22 0-15,-1-21 0,0 0 16,21 0-16,-21 0 16,1 0-16,20 0 0,0 0 15,1 0-15,-1 0 0,127-63 16,-126 63-16,-22-21 16,21 0-16,-21-1 0,0 1 0,-21 0 15,0 0-15,0 0 0,0 0 16,0-1-16,0 1 0,-21 21 15,0 0-15,0 0 16,0 0-16,21 21 16,0 1-16,0-1 0,0 0 15,0 0-15,0 0 16,0 0-16,21 1 0,0-1 0,-21 0 0,21 0 16,-21 0-16,21 0 15,-21 1-15,0-1 16,22-21-1,-1 0 1,0 0-16,0 0 16,0 0-16,0 0 0,1 0 15,-1 0-15,0-21 0,0 21 0,0-22 16,0 1-16,1 21 0,-1-21 0,0 0 16,-21 0-16,21 0 0,0-1 0,-21 1 15,0 0-15,0 0 0,0 0 16,0 0-16,0-1 0,-21 22 31,0 0-31,21 22 0,0-1 16,-21 0-16,21 0 15,0 0-15,0 0 0,0 1 0,0-1 16,0 0-16,0 0 0,0 0 16,21 0-16,0-21 15,0 0-15,0 0 16,1 0-16,-1 0 0,0 0 0,0 0 15,0 0-15,0 0 0,22-21 0,-22 21 16,0-21-16,0 21 0,0-21 16,1 21-16,-1-21 0,0 0 15,0 21-15,0-22 16,-21 44 15,0-1-31,0 0 16,0 0-16,0 0 0,0 0 15,21 1 1,1-22-16,-1 0 0,0 0 0,0 0 16,0 0-16,22 0 0,-22 0 15,21 0-15,-21 0 0,0 0 16,1-22-16,-1 22 0,0-21 0,0 0 16,-21 0-16,21 0 0,-21 0 15,0-1-15,0 1 0,0 0 16,0 0-16,0 0 0,0 0 15,0-1-15,-21 22 0,0 0 16,0 0-16,0 0 0,-1 0 0,1 22 16,0-1-16,0 0 0,0 0 15,0 0-15,-1 0 0,1 1 16,21-1-16,-21-21 0,21 21 0,0 0 0,0 0 16,0 0-16,21 1 0,0-22 15,1 0-15,-1 0 16,0 0-16,0 0 0,0 0 15,0 0-15,1 0 0,-1 0 0,0-22 16,0 22-16,-21-21 0,0 0 0,21 21 16,0-21-16,-21 0 0,22-22 15,-22 22-15,0-21 0,21 21 0,-21-22 16,21-20-16,0 21 0,-21-22 0,0 22 16,21-22-16,0 1 0,-21 20 0,0-20 15,0 21-15,0-1 0,0 22 16,0-21-16,0 21 0,-21 42 31,0 21-31,0-21 16,21 22-16,-21-1 0,21 0 0,0 22 15,-21-22-15,21 22 0,-22-22 0,22 21 16,0-20-16,0-1 0,0 0 16,0 1-16,0-22 0,0 21 0,0-21 15,0 1-15,0-1 0,22 0 0,-22 0 16,21 0-16,0-21 15,0 0 1,0 0-16,-21-21 0,21 21 16,-21-21-16,22 0 0,-1 0 15,0 21 1,-21-22-16,21 22 31,-21 22-31,0-1 16,0 0-16,0 0 15,0 0-15,21-21 16,-21 21-16,21-21 16,1 0-16,-1 0 0,0 0 15,0 0-15,0 0 0,0 0 16,1 0-16,-1 0 0,0-21 16,0 21-16,0-21 0,-21 0 15,21 21-15,-21-21 0,22 0 0,-44-22 63,1 43-63,0 0 15,0 21-15,0 1 16,0-1-16,21 0 16,0 0-16,-22 0 0,22 0 15,-21 1-15,21-1 16,0 0-16,0 0 0,-21 0 0,0 22 15,21-22-15,-21 21 0,21-21 16,-21 22-16,21-22 0,-22 0 0,1 21 16,21-21-16,0 1 0,-21 20 0,21-21 15,0 0-15,-21 0 0,21 1 0,0-1 16,0 0-16,-21 0 0,21 0 16</inkml:trace>
  <inkml:trace contextRef="#ctx0" brushRef="#br0" timeOffset="72445.32">24469 6498 0,'-22'0'0,"44"0"0,-65 0 16,22-21-16,0 21 0,0 0 31,0 0-15</inkml:trace>
  <inkml:trace contextRef="#ctx0" brushRef="#br0" timeOffset="72627.98">23749 6329 0,'-42'0'15,"20"0"-15,22-21 0,-21 21 16,0 0-16,0 0 0,0 0 0,0 0 15</inkml:trace>
  <inkml:trace contextRef="#ctx0" brushRef="#br0" timeOffset="73424.55">18097 8319 0,'22'0'16,"-22"-22"-16,0 1 15,21 21-15,-21-21 0,21 0 0,0 21 16,0-21-16,-21 0 0,21-1 0,1 1 16,-1 0-16,0 0 0,0 21 15,-21-21-15,0 0 0,0-22 16,-21 43-16,-21 0 0,-1 0 15,1 0-15,-22 0 0,22 0 16,-21 21-16,-1 1 0,22-1 0,-22 0 16,22 0-16,0 0 0,-1 0 15,22 1-15,0-1 0,0 21 0,21-21 16,0 0-16,0 1 16,0-1-16,21 0 0,0-21 0,21 0 15,-20 21-15,-1-21 0,21 0 0,0 0 16,-20 0-16,20 0 0,-21 0 0,0 0 15,0 0-15,-42 0 16,0 21-16,0-21 16,0 21-16,-22 1 0,1-1 0,0 0 15,21 0-15,-22 21 0,1-20 16,21-1-16,0 21 0,-1-21 0,22 0 16,0 22-16,0-22 0,0 21 15,0-21-15,0 1 0,0-1 0,22 0 16,-1 0-16,0-21 0,0 21 0,21-21 15,-20 0-15,-1 0 0,21 0 0,-21 0 16,0 0-16,22 0 0,-22-21 16,0 21-16,0-21 0,0 0 0,1 0 15</inkml:trace>
  <inkml:trace contextRef="#ctx0" brushRef="#br0" timeOffset="73633.55">18055 8551 0,'0'0'0,"21"0"31,0 0-31,1 22 16,-22-1-16,21 0 0,0 0 0,0 0 16,0 0-16,-21 1 0,21-1 0,1 0 15,-22 0-15,0 0 0,21-21 16,-21 21-16,21-21 0,0 22 16,0-22-1,-21-22 1,0 1-16,0 0 15</inkml:trace>
  <inkml:trace contextRef="#ctx0" brushRef="#br0" timeOffset="73784.77">18330 8636 0,'0'-21'15,"-42"21"-15,84 21 0,-105-42 16,42 21-16,-1 0 0,1 21 16,0 0-16,0-21 0,0 21 0,0 1 15,-1-1-15,1 0 0,21 0 0,-21 0 16,21 0-16,0 1 0,0-1 15,0 0-15,21-21 16,0 0 0</inkml:trace>
  <inkml:trace contextRef="#ctx0" brushRef="#br0" timeOffset="75000.39">18902 8573 0,'-43'-22'16,"22"22"-1,0 0-15,0 0 0,0 0 0,-22 22 16,22-1-16,0-21 0,0 21 0,0 0 16,0 0-16,-1 22 0,1-22 15,21 0-15,-21 0 0,21 0 16,0 0-16,0 1 0,0-1 15,21-21-15,0 0 0,1 0 16,-1 0-16,0 0 0,0 0 0,0 0 16,0-21-16,1-1 0,-1 22 15,21-21-15,-42 0 0,21 0 0,0 0 16,1 0-16,-1-1 0,-21 1 0,0 0 16,0 0-16,0 0 0,0 0 15,0 42 16,0 0-31,0 0 0,0 0 16,0 0-16,0 1 0,0 20 16,0-21-16,0 0 0,0 0 0,0 1 15,0-1-15,0 0 0,21-21 16,0 0 0,0 0-16,0 0 0,1-21 15,-1 0-15,0-1 0,0 1 0,0 0 16,0 0-16,1 21 0,-1-21 15,0 0-15,-21-1 0,0 1 0,0 0 16,21 21-16,-21-21 0,0 42 31,0 0-31,0 0 16,0 1-16,-21-22 16,21 21-16,0 0 0,0 0 0,-21 0 15,21 0-15,0 1 0,-21-22 16,42 0 15,0-22-31,-21 1 0,21 0 16,0 21-16,-21-21 0,21 0 0,-21 0 15,22-1-15,-1 22 16,-21-21-16,0 42 31,0 1-31,0-1 16,0 0-16,0 0 15,0 0-15,21-21 16,-21 21-16,21-21 0,0 0 31,0 0-31,1 0 0,-1 0 16,0 0-16,0-21 0,0 21 0,0-21 16,1 0-16,-1 21 0,0-21 0,0 21 15,-21-21-15,0-1 16,21 22-16,-21 22 47,0-1-47,0 0 15,0 0-15,0 0 0,0 0 16,0 1-16,0-1 0,21-21 16,1 21-16,-1-21 0,0 0 15,0 0-15,0 0 0,-21-21 16,21 21-16,1-21 0,-1-1 15,0 1-15,0 0 0,0 0 16,-21 0-16,0 0 0,21-1 0,1 1 16,-22 0-16,0 0 0,21 0 0,-21 42 47,0 0-47,0 21 0,0-20 15,-21 20-15,21 0 0,-22 1 0,22-1 16,0 0-16,0 1 0,-21 20 0,21-21 15,0 22-15,-21-1 0,21-20 0,0 20 16,-21-20-16,21 20 0,0 1 16,-21-1-16,0-21 0,21 22 0,-22-22 15,22 1-15,0-1 0,-21 0 0,21-21 16,-21 1-16,21-1 0,0-42 16,0-1-1,0 1-15,0 0 0,0-21 0,0-1 16,0 1-16,21 0 15</inkml:trace>
  <inkml:trace contextRef="#ctx0" brushRef="#br0" timeOffset="75243.95">19875 8890 0,'0'0'0,"22"-42"0,-22-1 0,21 22 16,-21 0-16,0 0 0,21 0 0,0 0 16,0-1-16,0 22 15,1 0-15,-1 0 0,0 0 16,-21 22-16,21-1 0,-21 0 0,0 0 15,0 0-15,0 22 0,0-22 0,-21 0 16,0 0-16,0 21 0,-1-20 16,1-1-16,0 0 0,0 0 15,-21 0-15,20-21 0,22 21 0,-21-21 16,0 0-16,42-21 31,0 0-31,-21 0 0,22-21 16,-1 20-16,21 1 0</inkml:trace>
  <inkml:trace contextRef="#ctx0" brushRef="#br0" timeOffset="75636.73">20299 8297 0,'21'-42'15,"-127"254"-15,191-382 0,-43 65 0,-42 62 0,0 22 0,21-21 16,-21 21-16,0-1 0,21 22 0,-21 22 16,0-1-1,0 0-15,-21 0 0,21 21 0,-21 1 16,0-1-16,21 0 0,0 22 15,-21-22-15,21 1 0,-21-1 0,21 0 16,0 1-16,0-22 0,0 21 0,0-21 16,0 22-16,0-22 0,0 0 0,21 0 15,0-21-15,0 0 0,0 0 16,22 0-16,-22 0 0,0 0 0,21 0 16,-21 0-16,1-21 0,20 0 0,-21 21 15,0-21-15,0-1 0,1 1 0,-1 0 16,-21 0-16,0 0 15,0 0-15,0-1 0,0 1 16,-21 21 0,-1 0-16,1 21 0,21 1 0,-21-22 15,0 42-15,21-21 0,0 0 16,0 0-16,0 1 0,0-1 0,0 0 16,0 0-16,0 0 0,0 0 0,21 1 15,0-22-15,0 0 0,1 0 16,20 0-16,-21 0 0,0 0 0,22 0 15,-1-22-15</inkml:trace>
  <inkml:trace contextRef="#ctx0" brushRef="#br0" timeOffset="75904.75">21802 7916 0,'0'0'0,"0"-21"0,21-42 15,-21 84 1,0 0-16,0 21 16,0 1-16,0 20 0,0-20 0,0 20 15,0 1-15,0-1 0,0 1 16,0-1-16,0 1 0,0-1 0,0-21 16,0 22-16,0-22 0,0 1 15,0-1-15,-21 0 0,21 1 0,0-22 16,-22 0-16,22 0 0,0 0 0,-21-21 15,0 0 1,21-21-16</inkml:trace>
  <inkml:trace contextRef="#ctx0" brushRef="#br0" timeOffset="77053.11">21653 8255 0,'0'-63'0,"0"126"0,0-190 0,0 85 0,22-1 16,-1 1-16,0 0 0,0-1 15,0 22-15,0-21 0,22 21 0,-22 0 16,0-1-16,21 22 0,-20 0 0,20 0 16,-21 0-16,21 0 0,-20 0 0,-1 22 15,0-1-15,0 0 0,-21 21 16,0 1-16,0-1 0,0 0 0,0 1 16,0-1-16,-21 0 0,-21 1 0,20-1 15,-20 0-15,0 1 0,-1-22 16,1 0-16,0 0 0,-1 0 0,-20 0 15,21 1-15,20-22 0,-20 0 0,21 0 16,0 0-16,0 0 0,21 21 47,0 0-31,21-21-16,-21 21 0,0 0 0,21 22 15,0-22-15,0 0 0,-21 0 0,21 0 16,-21 22-16,22-22 0,-1 0 15,0 0-15,0-21 0,-21 21 0,21 0 16,0-21-16,1 0 0,-1 0 0,21 0 16,-21 0-16,0 0 0,1 0 0,-1 0 15,21 0-15,-21-21 0,0 0 16,1 0-16,-1 21 0,0-21 16,0 0-16,0-1 0,0-20 0,-21 21 15,0 0-15,22 0 0,-22-1 0,21 1 16,-21 0-16,0 42 47,0 0-47,0 1 0,-21-1 15,21 0-15,0 0 0,0 0 0,0 0 16,0 1-16,0-1 0,0 0 16,0 0-16,21-21 15,-21 21-15,21-21 0,0 0 0,0 0 16,0 0-16,1 0 0,-1 0 15,0-21-15,21 21 0,-21-21 16,-21 0-16,22 0 0,-1 21 0,0-22 16,-21 1-16,0 0 0,0 0 0,21 0 15,-42 21 17,0 21-17,21 0-15,0 0 0,0 0 0,0 1 16,0-1-16,0 0 0,0 0 15,0 0-15,21-21 32,0 0-32,0 0 0,0 0 0,1 0 15,20 0-15,-21-21 0,0 0 0,0 21 16,1-21-16,-1 0 0,0 21 0,0-22 16,0 1-16,0 0 0,-21 0 15,0 0-15,0 0 0,0 42 31,-21 0-15,0 0-16,0 0 16,21 0-16,-21 1 0,21-1 0,0 0 15,-21 0-15,-1 0 0,22 0 16,0 1 0,0-44 15,0 1-31,22 21 0,-22-21 0,21 0 15,0 21-15,0-21 0,0 0 0,0-1 16,1 1-16,-1 0 0,0 0 0,0 0 16,0 0-16,0-1 15,1 1-15,-1 0 0,0 21 0,21 0 16,-21 21 0,-21 0-16,0 1 0,0-1 15,0 0-15,0 0 0,0 0 16,0 0-16,0 22 0,0-22 15,0 0-15,0 0 0,0 0 16,0 1-16</inkml:trace>
  <inkml:trace contextRef="#ctx0" brushRef="#br0" timeOffset="78191.95">23262 8763 0,'0'0'16,"-21"-42"0,21 21-16,0-1 0,0 1 15,0 0-15,0-21 0,21 21 16,0-1-16,0 1 0,1-21 0,-22 0 16,21-1-16,0 1 0,0 0 0,0-22 15,-21 22-15,21-22 0,-21 1 16,22-1-16,-22 1 0,21-1 0,-21 1 15,0 20-15,0-20 0,0 21 0,0-1 16,0 22-16,0 0 0,-21 0 0,-1 21 16,1 0-16,0 0 15,0 21-15,0 0 0,0 21 0,-1 1 16,1-1-16,0 22 0,0-1 16,21-21-16,0 43 0,-21-21 15,21-1-15,0 1 0,-21-1 0,21-21 16,0 22-16,0-22 0,0 22 0,0-22 15,0 0-15,0-20 0,21 20 0,0-21 16,-21 0-16,21 0 0,0 1 16,0-1-16,1-21 0,-1 0 0,0 0 15,0 0-15,0 0 0,0 0 0,22 0 16,-22-21-16,0 21 0,0-22 0,0 1 16,1 21-16,-1-21 0,0 0 15,-21 0-15,21 0 0,0-1 0,0 1 16,-21 42 15,0 1-15,-21-1-16,0 0 0,21 0 15,0 0-15,-21 0 0,21 1 0,0-1 16,0 0-16,0 0 16,21-21-1,0 0-15,0 0 0,1 0 16,-1 0-16,-21-21 0,21 0 0,0 21 15,-21-21-15,21-1 0,0 22 16,-21-21-16,0 0 0,22 21 0,-1-21 0,-21 0 16,21 0-1,-21 42 17,0 0-32,0 0 15,-21 0-15,21 0 16,0 1-16,21-22 31,0 0-15,0 0-16,0-22 15,1 22-15,-1-21 0,-21 0 16,21 0-16,0 21 16,0-21-16,0 21 0,-21-21 15,22 21-15,-1 0 31,-21 21-31,0 0 16,0 0-16,0 0 16,21-21-1,-21 21-15,21-21 16,0 0-16,0 0 16,1 0-16,-1 0 0,0 0 15,0-21-15,0 21 0,-21-21 0,21 21 16,-21-21-16,22 0 0,-22 0 15,0-1-15,21 22 0,-21-21 0,0 0 16,0 0-16,0 0 16,-21 21-1,21 21-15,-22 0 16,22 0-16,0 0 16,0 1-16,0-1 15,0 0-15,0 0 0,22 0 16,-1-21-1,0 0 1,0 0-16,0 0 16,0-21-1,-21 0-15,0 0 16,0 0-16</inkml:trace>
  <inkml:trace contextRef="#ctx0" brushRef="#br0" timeOffset="78368.14">24215 8128 0,'-22'0'0,"44"0"0,-44-21 0,1 21 15,0-21-15,0 21 63,0 0-63</inkml:trace>
  <inkml:trace contextRef="#ctx0" brushRef="#br0" timeOffset="78544.33">23177 8276 0,'-21'0'0,"42"0"0,-63 0 0,42 21 0,21-21 31,0 0-31,1 0 15,20 0-15,0 0 0,1 0 0,-1 0 16,21 0-16,1 0 0,21 0 0,-22 0 16,22 22-16,-22-22 0</inkml:trace>
  <inkml:trace contextRef="#ctx0" brushRef="#br0" timeOffset="78883.7">24892 8403 0,'0'0'0,"-21"-21"16,0 21-16,-1 21 0,22 0 16,0 1-16,0-1 0,-21 21 0,21 0 15,0 1-15,-21-1 0,21 22 16,0-22-16,-21 21 0,21 1 0,0-1 15,-21 1-15,0-1 0,-1 1 0,1-1 16,0 1-16,0-22 0,0 22 0,0-1 16,-1-20-16,1 20 0,0-21 15,21 1-15,-21-1 0,0 0 0,21 1 16,-21-22-16,21 0 0,0 0 16,0 0-16,0 1 0,-22-22 15,22-22 1,0 1-16,0 0 0,0 0 0,0 0 15,0-22-15,0 1 0</inkml:trace>
  <inkml:trace contextRef="#ctx0" brushRef="#br0" timeOffset="79139.72">24532 8784 0,'0'-63'16,"0"126"-16,21-169 0,0 43 0,1-1 0,-1 22 15,21 0-15,-21 21 0,0-22 0,1 22 16,20 21-16,-21 0 15,0 0-15,0 0 0,-21 21 16,22 0-16,-22 1 0,0-1 0,0 21 16,0-21-16,-22 22 0,1-1 0,0-21 15,0 0-15,-21 22 0,20-22 16,1 0-16,0 0 0,0 0 0,0-21 16,0 21-16,42-21 46,0 0-46,21 0 0,-21-21 0</inkml:trace>
  <inkml:trace contextRef="#ctx0" brushRef="#br0" timeOffset="79472.12">25082 8594 0,'0'-21'0,"0"42"0,0-64 15,-21 43 16,0 22-15,0-1-16,21 0 0,0 0 16,-21-21-16,21 21 0,0 0 0,0 1 15,0-1-15,21 0 16,0-21-16,0 0 16,0 0-16,1 0 0,-1 0 15,0 0-15,0 0 0,0-21 0,-21 0 16,21 21-16,1-22 0,-22 1 0,21 0 15,-21 0-15,0 0 0,0-22 16,0 22-16,0 0 0,0 0 0,-21 0 16,-1 0-16,1-1 0,21 1 0,-21 0 15,0 21-15,0 0 0,0-21 16,-1 21-16,22-21 0,0 0 16</inkml:trace>
  <inkml:trace contextRef="#ctx0" brushRef="#br0" timeOffset="80224.17">25506 7874 0,'0'-21'0,"0"42"0,0-63 0,0 21 16,0 42 15,-21 0-31,21 0 0,0 21 0,-22 1 15,22-1-15,-21 0 0,0 1 16,21 20-16,0-20 0,-21 20 0,21-21 16,-21 22-16,0-22 0,21 22 15,0-22-15,0 0 0,-22 1 0,22-22 16,0 21-16,0 1 0,0-22 0,0 0 16,0 0-16,0 0 0,22-21 31,-1 0-31,0 0 0,0 0 15,0-21-15,-21 0 0,21 0 0,1 21 16,-1-21-16,-21-1 0,21 22 16,-21 22 31,0-1-47,0 0 15,21-21 1,-21 21-16,21-21 15,0 0-15,1 0 16,-1 0-16,0 0 0,-21-21 0,21 0 16,0 21-16,-21-21 0,0-1 15,21 22-15,-21-21 0,0 42 47,-21 1-47,21 20 0,-21-21 16,0 21-16,21-20 15,-21 20-15,0 0 0,-1 1 0,1 20 16,21-21-16,-21 1 0,0 20 0,21-20 16,0 20-16,-21-21 0,21 22 0,-21-1 15,21 1-15,-22-1 0,22-20 0,0 20 16,0 1-16,0-1 0,-21-20 16,0-1-16,0 0 0,21 1 0,-21-1 15,0-21-15,-1 21 0,22-20 16,-21-1-16,0-21 0,0 0 15,0 0-15,0-21 0,-1-1 16,1 1-16,0 0 16,0 0-16,21 0 0,0 0 15,0-1-15,0 1 0,0 0 0,0 0 16,0-21-16,21 20 0,0-20 0,0 21 16,1-21-16,20-1 0,-21-20 0,21 20 15,1 1-15</inkml:trace>
  <inkml:trace contextRef="#ctx0" brushRef="#br0" timeOffset="81009.23">25993 8784 0,'0'0'0,"0"-42"0,0 21 0,0 0 15,0-1-15,0 1 0,0 0 16,0 0 0,0 42-1,0 0 1,0 0-16,-22 1 0,22-1 15,-21 21-15,0-21 0,21 0 0,0 22 16,0-22-16,-21 0 0,21 0 0,0 0 16,0 1-16,-21-22 0,21 21 15,21-21 1,0-21 0,-21-1-16,21 22 0,0-21 0,-21 0 15,22 0-15,-1 0 0,-21 0 16,21-1-16,0 22 0,-21-21 15,0 0-15,21 21 0,-21 21 32,0 0-17,0 1-15,0-1 0,0 0 16,0 0-16,0 0 0,21-21 16,1 0-1,-1 0-15,0 0 0,0 0 16,0 0-16,0 0 15,1-21-15,-1 0 16,0 0-16,-21 0 16,21-1-16,0 1 0,0 0 15,1 21 1,-22 21 0,0 0-16,0 1 15,0-1-15,0 0 0,0 0 16,0 0-16,0 0 0,0 1 15,0-1 1,21-21-16,0 0 16,0 0-16,0 0 0,0 0 0,22 0 15,-22 0-15,0-21 0,0 21 0,0-22 16,1 1-16,-1 0 16,0 0-16,0 21 15,-21-21-15,0 42 31,0 0-31,0 0 16,0 0 0,0 1-1,21-22 1,0 0-16,1 0 0,-1 0 16,0 0-16,0 0 0,0 0 15,0 0-15,1 0 0,-1 0 16,0-22-16,-21 1 0,21 21 15</inkml:trace>
  <inkml:trace contextRef="#ctx0" brushRef="#br0" timeOffset="84617.68">1270 11917 0,'0'0'0,"-21"0"0,-22 0 0,22 0 0,0 0 16,-21 0-16,-1 0 0,22 0 0,-21 0 16,0 0-16,-1 0 0,1 0 15,21 0-15,-22 0 0,22 0 16,0 0-16,0 0 0,0 0 0,42 0 31,0 0-15,21 0-16,1 21 0,-1-21 15,0 21-15,22-21 0,-22 0 0,22 0 16,20 0-16,-20 0 0,21 0 16,-22 0-16,22 0 0,-1 0 0,1 0 15,-21-21-15,20 0 0,1 0 16,-22 21-16,22-21 0,-21-1 0,-22 22 16,0-21-16,1 21 0,-22-21 15,0 21-15,-42-21 16,0 21-16,-1 0 15,-20 0-15,0 0 0,-1 0 16,1 0-16,0 0 0,-1 0 0,1 0 16,21 0-16,-21 0 0,20 0 0,1 0 15,0 0-15,21-21 0,21 21 32,22 0-17,-22 0-15,0 0 0,21 0 0,1 0 16,-22 21-16,21-21 0,-21 21 15,0 0-15,1 0 0,-1 1 16,-21-1-16,0 21 0,0-21 0,-21 22 16,-1-22-16,1 21 0,0 0 15,0-20-15,-21 20 0,20-21 0,1 21 16,-21-20-16,21-1 0,0 0 0,-1 0 16,22 0-1,0-42 1</inkml:trace>
  <inkml:trace contextRef="#ctx0" brushRef="#br0" timeOffset="88377.15">4022 11345 0,'0'-21'0,"0"42"0,0-84 0,21 42 15,-21-22-15,21 1 0,0 21 16,0-21-16,-21-1 0,21 22 0,-21-21 16,22 21-16,-22-22 0,0 22 15,0 0-15,0 0 0,-22 21 16,1 0-16,0 0 0,0 0 16,-21 0-16,20 42 0,1-21 15,-21 22-15,21-1 0,0 21 0,-1 22 16,1-21-16,0 20 0,0 1 15,0-22-15,21 22 0,-21 0 16,21-22-16,0 1 0,0-1 0,0 1 16,0-1-16,0 1 0,0-22 0,21 0 15,0-20-15,0 20 0,21-21 16,-20 0-16,20-21 0,-21 0 0,21 0 16,1 0-16,-1-21 0,0 0 0,22 0 15,-22 0-15,22-22 0,-1 1 16,1 0-16,-1-1 0,-20-20 0,20 20 15,1-20-15,-22-1 0,0 1 0,1-1 16,-22-20-16,0 20 16,-21-20-16,0 20 0,0 1 0,0-22 15,-21 43-15,-22-22 0,1 22 0,0-22 16,-22 43-16,1-21 0,-1 21 16,1-1-16,-1 22 0,1 0 0,20 22 15,-20-1-15,-1 0 0,22 21 16,0 22-16,-1-1 0,1 1 0,0 20 15,21 1-15,-1-21 0,22 20 0,0 1 16,0-22-16,0 1 0,0-22 16,22 22-16,-1-22 0,0 0 0,0 1 15,21-1-15,-20-21 0,20 0 16,-21 1-16,21-22 0,22 0 16,-22 0-16,22 0 0,-22-22 0,22 1 15,-1 0-15,-21 0 0,22 0 0,-22-22 16,22 22-16,-22-21 0,0 21 15,1-22-15,-22 22 0,21 0 0,-21-21 16,1 21-16,-1 21 0,0-22 0,0 44 31,-21-1-31,0 0 16,0 0-16,0 21 0,0-20 0,0 20 16,0-21-16,21 21 0,-21-20 15,0-1-15,21 21 0,-21-21 0,22 0 16,-22 1-16,21-22 15,0 0-15,0 0 0,0 0 16,0 0-16,1-22 0,-1 22 0,0-21 16,0-21-16,0 21 0,0 0 0,1-1 15,-1-20-15,0 21 0,0-21 16,0 20-16,-21-20 0,0 21 0,0 0 16,0-22-16,0 22 0,0 0 0,0 0 15,-21 42 16,21 0-31,0 22 16,-21-22-16,21 0 0,0 0 16,0 21-16,0-20 0,0 20 15,0-21-15,0 21 0,0-20 0,0-1 16,0 21-16,21-21 0,0 0 0,0-21 16,1 22-16,-1-1 0,0-21 15,0 0-15,0 0 0,22 0 0,-22 0 16,21-21-16,-21-1 0,22 1 0,-1 0 15,-21 0-15,21 0 0,-20 0 16,20-1-16,-21-20 0,0 21 0,0-21 16,-21 20-16,0-20 0,0 21 0,0-21 15,0 20-15,0 1 0,0 0 16,0 0-16,0 0 0,-21 21 16,0 0-1,0 21-15,21 0 0,-21 21 16,0-20-16,-1-1 0,22 21 15,-21-21-15,21 22 0,0-22 0,0 0 16,0 21-16,0-21 0,0 22 0,0-22 16,21 0-16,1 0 0,20 0 15,-21 1-15,0-22 0,0 21 0,1-21 16,20 0-16,-21 0 0,21 0 0,-20 0 16,20 0-16,-21-21 0,0-1 15,22 1-15,-22 0 0,21 0 16,-21 0-16,22 0 0,-22-1 0,0-20 15,21 21-15,-21-21 0,-21 20 0,22 1 16,-1-21-16,-21 21 0,0 0 16,0-22-16,0 22 0,0 0 15,-21 21-15,-1 0 0,1 0 16,0 21-16,21 0 16,-21 0-16,21 1 0,0-1 0,0 0 15,0 0-15,0 0 0,21 0 0,0 1 16,0-22-16,1 21 0,-1 0 15,0 0-15,0 0 0,0 0 16,0 1-16,1-1 0,-22 21 16,0-21-16,0 0 0,0 1 0,21-1 15,0-21 1,0 0-16,0 0 16,0 0-16,22-21 0,-22 21 0,21-22 15,-21 1-15,22-21 0,-1 21 0,0 0 16,1-22-16,-22 22 0,21-21 15,1-1-15,-22 1 0,21 0 0,-21-1 16,0-20-16,1 21 0,-1-22 16,0 1-16,-21-1 0,21 1 0,-21 20 0,0 1 15,0 0-15,0-1 0,0 1 16,0 21-16,-21 0 0,0-1 16,0 1-16,-1 21 0,1 0 15,0 0-15,0 21 0,0 1 16,0-1-16,-1 0 0,-20 85 15,21-64-15,0 22 0,0-1 0,-1 1 16,1-1-16,21 1 0,0-1 16,0-21-16,0 22 0,0-22 0,0 1 15,0-1-15,0 0 0,0 1 16,0-22-16,21 21 0,1-21 0,-1 0 0,0 1 16,0-1-16,21 0 0,-20 0 15,20-21-15,0 0 0,1 0 0,-22 0 16,21 0-16,0 0 0,1-21 15,20 0-15,-20 0 0,-22-1 16,21 1-16,-21 0 0,0-21 16,1 21-16,-22-1 0,0 1 0,21 0 15,-21 0-15,0 0 0,0 0 0,0-1 16,0 1-16,-21 21 31,-1 0-31,1 21 0,0 1 16,21-1-16,-21 0 0,21 0 15,-21 0-15,21 0 0,0 1 0,0-1 16,0 0-16,0 0 16,0 0-16,21 0 0,0-21 0,-21 22 15,21-1-15,0-21 0,1 0 0,-1 0 16,21 0-16,-21 0 0,0 0 0,43 0 16,-43 0-16,0 0 15,0-21-15,22-1 0,-22 22 0,0-21 16,0 0-16,0 0 0,1 0 15,-22 0-15,0-1 0,0-20 0,0 21 0,0 0 16,0-22-16,0 22 0,0 0 16,0-21-16,-22 21 0,1-1 15,-21 22-15,21-21 0,0 21 0,-22 0 16,22 0-16,-21 21 0,-1 1 16,22-1-16,-21 0 0,21 0 15,-22 0-15,22 0 0,0 1 0,0-1 16,21 21-16,0-21 0,0 0 15,0 1-15,0-1 0,0 0 0,21 0 0,0 0 16,0 0-16,1 1 0,20-1 16,-21-21-16,0 0 0,22 21 0,-1-21 15,-21 0-15,21 0 0,22 0 0,-22 0 16,1-21-16,20 0 0,-21 21 0,1-22 16,-1 1-16,22 21 0,-43-21 15,21 0-15,0 0 0,-20-22 16,-1 22-16,0 0 0,0 0 0,0-21 15,-21 20-15,0-20 0,0 21 0,0 0 16,0 0-16,0-1 0,0 1 16,-21 21-16,0 0 0,0 0 0,0 0 15,-1 0-15,1 0 0,0 0 0,0 0 16,-21 21-16,20 1 0,1-1 0,0 0 16,0 0-16,0 0 0,21 22 15,0-22-15,-21 0 0,21 0 0,0 0 16,0 0-16,0 1 0,0-1 0,21 0 15,0 0-15,0-21 16,0 0-16,0 0 0,1 0 0,-1 0 16,0 0-16,0 0 15,0 0-15,0 0 0,1-21 0,-1 0 16,-21 0-16,21-1 0,0 1 16,-21 0-16,0 0 0,0 0 15,21 0-15,0-1 0,-21 44 47,0-1-31,0 0-16,0 0 0,0 0 15,0 0-15,0 1 0,0-1 0,0 0 16,0 0-16,0 0 16,22 0-16,20-21 0,-21 22 0,21-22 15,1 0-15,20 21 0,-20-21 16,20 0-16,1 0 0,-22 0 0,21 0 15,1 0-15,-1 0 0,-20-21 0,-1 21 16,0-22-16,1 1 0,-22 21 0,0-21 16,0 0-16,0 0 0,-21 0 15,22-1-15,-22 1 0,0-21 0,0 21 16,0-22-16,0 22 0,0 0 0,0-21 16,-22 21-16,1-1 0,0 22 0,21-21 15,-21 0-15,0 21 0,0 0 16,-1 0-16,1 0 0,-21 21 15,21 0-15,-22-21 0,22 22 0,-21 20 16,21-21-16,-22 0 0,22 0 0,0 22 16,-21-22-16,42 21 0,-21-21 0,21 1 15,0-1-15,0 0 0,0 0 16,0 0-16,21 0 0,0 1 0,0-22 16,0 0-16,22 0 0,-22 0 0,0 0 15,21 0-15,-21 0 0,22 0 0,-22-22 16,0 1-16,21 0 0,-20 0 15,-1 0-15,42-43 0,-42 22 16,22-43-16,63-190 31,-85 212-31,0-1 0,0 1 0,0-1 16,-21 22-16,0-22 0,0 22 16,0 21-16,0 0 0,0-1 0,0 1 15,-21 21-15,0 0 0,0 21 16,0 1-16,-1-1 0,1 21 15,0 22-15,0-22 0,0 21 16,0 1-16,-1-1 0,22-20 0,0 20 0,0 1 16,0-22-16,0 0 0,0 1 0,0-1 15,0 0-15,22-20 0,-1 20 16,-21-21-16,21 0 0,0 0 16,0 1-16,-21-1 0,21-21 0,1 0 15,-1 0-15,0 0 0,0 0 0,0 0 16,0 0-16,1-21 0,-1 21 15</inkml:trace>
  <inkml:trace contextRef="#ctx0" brushRef="#br0" timeOffset="97738.66">10541 11917 0,'0'0'0,"0"-21"0,-21 21 15,21-21 1,0-1-1,-21 22 17,-1 0-32,1 0 15,0 22-15,21-1 16,-21 21-16,21-21 0,0 0 16,-21 22-16,21-22 0,0 21 0,0-21 15,0 22-15,0-22 0,0 21 0,21-21 16,0 22-16,-21-22 15,21 0-15,0 0 0,1 0 16,-1 1-16,0-22 0,0 0 0,0 0 16,0 0-16,1 0 0,20 0 0,-21 0 15,0-22-15,-21 1 0,21 0 16,1 0-16,-1-21 0,-21 20 0,0-20 16,21 0-16,-21-1 0,21-20 0,0 21 15,-21-22-15,21 22 0,1-22 16,-1 1-16,0-1 0,0 1 0,0-1 15,22 1-15,-22-1 0,0 1 0,21 20 16,-21 1-16,1 0 0,-1-1 16,0 22-16,0 0 0,0 21 15,0 0-15,-21 21 16,0 0-16,0 1 0,0-1 0,0 0 16,0 21-16,0-21 0,0 1 15,0-1-15,0 0 0,0 0 0,0 0 16,0 0-16,22-21 0,-22 22 15,21-22 1,-21-22-16,0 1 16,0 0-16,0 0 15,0 0-15,0-22 0,0 22 0,0 0 16,0 0-16,0-21 16,0 20-16,0 1 0,0 0 0,-21-21 15,-1 42-15,22-21 0,-21-1 0,0 22 16,0 0-16,0 0 15,0 22-15,-1-1 0,1 0 0,0 21 16,0 1-16,-21-1 0,20 21 16,1-20-16,-21 20 0,21 1 0,-22-1 0,22 1 15,0-1-15,0 1 0,-21-1 16,42 1-16,0 20 0,0-41 0,0 20 16,0 1-16,0-22 0,0 0 0,21 1 15,0-1-15,0 0 0,21-20 16,-20-1-16,20 0 0,0-21 15,1 0-15,-22 0 0,21 0 0,0 0 16,1 0-16,-22-21 0,21 0 0,1-1 16,-1 1-16,-21 0 0,21-21 0,-20-1 15,20 1-15,-21 0 0,0 21 16,0-22-16,1 1 0,-22 0 16,21-1-16,-21 22 0,0-21 0,0 21 0,0-1 15,-21 44 16,21-1-31,-22 0 0,1 21 0,21-21 16,-21 22-16,21-22 0,0 21 16,0 1-16,0-22 0,0 21 0,0-21 15,0 22-15,0-22 0,0 0 16,0 0-16,0 0 0,21-21 0,0 21 16,1-21-16,-1 0 0,0 0 0,21 0 15,-21 0-15,1-21 0,20 21 0,0-21 16,1 0-16,-22 0 0,21 0 15,0-22-15,-20 22 0,-1-21 0,0-1 16,0 22-16,-21-21 0,0 0 0,0-1 16,0 1-16,0 0 0,-21 20 15,0-20-15,0 21 0,-22 0 0,22 0 0,-21-1 16,-1 22-16,1 0 16,21 0-16,-21 0 0,-1 22 0,1-1 15,21 0-15,-22 0 0,22 21 0,0-20 16,0 20-16,0-21 0,21 21 0,0 1 15,0-22-15,0 21 0,0-21 16,42 1-16,-21-1 0,0-21 16,22 21-16,-1-21 0,64 0 0,-64 0 15,22 0-15,-1 0 0,1-21 0,-1 0 16,1 21-16,-1-22 0,-20 1 16,-1-21-16,0 21 0,1 0 0,-1-1 15,-21-20-15,0 21 0,0 0 16,1 0-16,-22-1 0,0 1 0,0 0 15,0 0-15,0 42 32,0 0-32,0 0 0,0 22 15,0-22-15,0 21 0,0-21 0,0 22 16,-22-22-16,22 21 0,0-21 0,-21 22 16,21-22-16,0 0 15,-21 0-15,21 0 0,0 1 0,0-1 16,0-42 15,0-1-31,0 1 16,0-21-16,0 21 0,21 0 15,0-22-15,1 1 0,-22 0 0,21 20 16,0-20-16,-21 0 0,21-1 0,0 22 16,0 0-16,1-21 0,-22 21 15,21 21-15,0-22 0,0 22 0,0 0 16,0 0-16,1 22 0,-1-1 15,0 0-15,0 21 0,0-21 16,-21 22-16,21-1 0,-21-21 0,0 22 16,0-1-16,0 0 0,0-21 0,0 22 15,0-22-15,0 21 0,0-21 16,0 1-16,0-1 16,22 0-16,-1-21 0,0 0 0,0 0 15,0 0-15,0 0 0,1 0 0,20-21 16,0 0-16,-21-1 0,22 1 0,-1 0 15,0-21-15,1 21 0,-1-22 16,0 1-16,1 0 0,-1-1 0,0 1 16,-20 0-16,-1 20 0,0-20 15,0 0-15,0 21 0,-21-22 0,0 22 16,-21 21-16,0 0 16,-21 0-16,20 21 0,1 0 15,0 1-15,0-1 0,0 0 16,21 0-16,0 21 0,0-20 0,0-1 15,0 0-15,0 21 0,21-21 0,0 1 16,0-1-16,-21 0 0,21 21 0,1-21 16,-22 1-16,21-1 0,-21 0 15,0 0-15,0 0 16,-21-21 0,-1 0-1,1 0-15,0-21 0,0 21 16,21-21-16,-21 0 0,0 0 0,-1 21 15,22-22-15,-21 22 0,0 0 16,21 22 0,0-1-1,0 0-15,0 0 0,0 0 16,0 0-16,21-21 0,0 22 16,1-1-16,-1-21 0,21 0 0,-21 0 15,0 0-15,22 0 0,20 0 16,-20 0-16,-22 0 0,21 0 0,0 0 15,1-21-15,-22-1 0,21 1 16,-21 21-16,22-21 0,-22-21 0,0 21 16,0-22-16,0 22 0,1-21 15,-1-22-15,0 22 0,-21 0 0,21-22 16,0 1-16,0-1 0,1 1 0,-22-1 0,21 1 16,-21-1-16,21 1 15,-21-1-15,0 1 0,0 20 0,0 1 16,0 21-16,0-22 0,0 22 0,0 0 15,-21 21-15,0 0 16,-1 0-16,22 21 0,-21 0 16,0 22-16,21-1 0,0 0 0,-21 1 15,21 20-15,-21 1 0,21-22 16,0 22-16,0-22 0,0 21 0,0 1 0,0-22 16,0 22-16,0-22 0,0 22 0,0-22 15,0 0-15,21 22 0,-21-22 16,0 0-16,0-20 0,21 20 15,-21 0-15,21-21 0,-21 1 0,0-1 16,21 0-16,1-21 0,-1 21 0,0-21 16,0 0-16,0 0 0,0 0 15,22 0-15,-22 0 0,0-21 16,21 0-16,-20 0 0,20-1 0,-21 1 16,0-21-16,0 21 0,1-22 0,-22 1 15,0 21-15,21-21 0,-21-1 0,0 22 16,0 0-16,0 0 0,-21 21 15,-1 0-15,1 0 16,0 0-16,0 0 0,-21 21 16,20 0-16,1 0 0,0 0 0,21 1 15,0-1-15,0 0 0,0 0 16,0 0-16,0 0 0,0 1 0,0-1 16,0 0-16,21 0 0,0 0 15,1 0-15,-1-21 0,0 22 0,0-22 16,0 21-16,0 0 15,1-21-15,-1 0 16,0 0-16,0 0 16,0 0-16,0 0 0,1 0 15,-1-21-15,0 0 0,0 21 16,-21-22-16,21 1 0,0 0 0,-21 0 16,22 0-16,-22 0 0,21-22 15,-21 22-15,0-21 0,0 21 16,0-22-16,0 22 0,0 0 0,0 0 15,0 42 17,0 0-32,-21 0 0,21 0 15,-22 1-15,22-1 0,0 0 16,0 0-16,0 0 0,0 0 0,0 1 16,0-1-16,0 0 0,0 0 15,22-21-15,-1 21 0,0-21 16,0 0-16,0 0 15,0 0-15,1 0 16,-1 0-16,0-21 0,0 0 16,-21 0-16,21 0 0,0-1 0,-21 1 15,22 0-15,-22 0 0,0-21 0,21 20 16,-21 1-16,0 0 0,0 0 0,21 21 16,-21 21 15,0 0-31,0 0 0,-21 1 15,21-1-15,0 0 0,0 0 0,0 0 16,0 0-16,0 1 0,0-1 0,0 0 16,0 0-16,21-21 15,-21 21-15,21-21 16,0 0-16,0 0 16,1 0-16,-1 0 0,0-21 15,0 21-15,0-21 0,0 0 16</inkml:trace>
  <inkml:trace contextRef="#ctx0" brushRef="#br0" timeOffset="98849.59">15473 11832 0,'0'0'0,"0"-21"0,-21 21 16,-1 0-16,1 0 0,0 0 15,0 0-15,0 0 0,0 0 16,-1 21-16,1-21 0,0 21 0,0 1 15,0-1-15,0 0 0,-1 0 0,22 0 16,0 0-16,-21 1 0,21-1 16,0 0-16,0 0 0,0 0 0,0 0 15,0 1-15,21-1 0,1 0 16,-1-21-16,-21 21 0,21-21 0,0 21 16,0-21-16,0 0 0,1 0 0,20 0 15,-21 0-15,0 0 0,0 0 16,1-21-16,-1 0 0,0 21 15,0-21-15,0 0 0,22-1 0,-22-20 16,0 21-16,0-21 0,0-1 0,0 1 16,1 0-16,-1-1 0,21-20 0,-21 20 15,0-20-15,1-1 0,-22 22 16,21-21-16,-21-1 0,21 22 0,-21-1 16,0 1-16,0 0 0,0-1 0,0 22 15,0 0-15,-21 21 0,0 0 16,-1 21-16,1 0 0,0 1 15,0-1-15,21 21 0,-21 0 16,0 1-16,21-1 0,-22 0 0,22 22 16,0-22-16,0 43 15,0-43-15,0 1 0,0 20 0,0-21 16,0 1-16,0-1 0,0-21 16,0 22-16,0-1 0,0-21 0,0 0 15,0 0-15,0 1 0,22-1 0,-1 0 16,0-21-16,0 0 0,0 0 15,0 0-15,1 0 0,-1 0 0,0 0 16,-21-21-16,42 0 0,-21 21 0,1-22 16,-1 1-16,0-21 0,0 21 0,0 0 15,0-1-15,-21 1 16,0 0-16,22 0 0,-22 0 16,0 42-1,0 0-15,-22-21 16,22 21-16,-21 0 0,21 1 0,0-1 15,-21 0-15,21 0 0,0 0 0,0 0 16,0 1-16,0-1 0,0 0 16,0 0-16,21-21 0,0 0 15,1 21-15,-1-21 0,0 0 0,0 0 16,0 0-16,0 0 0,1 0 0,-1 0 16,0-21-16,0 0 0,0 21 0,0-21 15,1 0-15,-22-1 0,0 1 16,21 0-16,-21-21 0,0 21 15,0-1-15,0-20 0,0 21 0,0 0 16,-21 0-16,-1-1 0,1 1 0,0 21 16,0 0-16,0 0 0,0 0 0,-1 0 15,1 21-15,-21 1 0,21-22 0,0 21 16,-1 0-16,1 0 0,0 0 0,0 0 16,21 1-16,0-1 0,0 0 15,0 0-15,21 0 16,0-21-16,0 0 0,1 0 0,-1 0 15,21 0-15,-21 0 0,0 0 16,1 0-16,20 0 0,-21 0 0,0-21 0,22 21 16,-22-21-16,0 0 0,0 21 15,0-21-15,0-1 0,1 22 16,-22-21-16,0 42 31,0 1-31,0-1 0,0 0 16,0 0-16,0 0 0,0 0 0,0 1 15,0-1-15,0 0 16,0 0-16,21-21 16,0 0-16,0 0 15,0 0-15,0 0 0,1-21 16,-1 21-16,0-21 16,-21 0-16,21-1 0,-21 1 0,21 0 15,-21 0-15</inkml:trace>
  <inkml:trace contextRef="#ctx0" brushRef="#br0" timeOffset="99100.66">15833 11578 0,'0'0'0,"21"0"16,0 0-1,0 0-15,0-21 0,22 21 0,-1 0 16,0 0-16,-21-21 0,22 21 0,-1 0 16,0 0-16,1 0 0,-1-21 15,-21 21-15,22 0 0,-22 0 0,-21-21 16,0-1 0,-21 22-16,-1-21 0,1 21 15,-21 0-15</inkml:trace>
  <inkml:trace contextRef="#ctx0" brushRef="#br0" timeOffset="99376.15">13737 11451 0,'-21'0'0,"42"0"0,-63 0 16,21 0-16,42 0 15,0 0-15,21 0 16,1 0-16,-1 0 0,21 0 0,1 0 16,21 0-16,-1 0 0,-20 0 0,20 0 15,1 0-15,-21 0 0,-1 0 0,1 0 16,-22 0-16,0 0 16,-21 0-16,1 0 0,-1 0 0</inkml:trace>
  <inkml:trace contextRef="#ctx0" brushRef="#br0" timeOffset="111047.92">19854 11557 0,'0'-21'16,"0"0"0,-21 0 15,0 21-31,0-22 31,0 22 0,21-21-31,0 0 32,-22 0-1,44 42 16,-1 0-32,0-21-15,0 21 0,0 1 0,0-1 16,1 0-16,20 0 0,-21 0 16,21 0-16,1 22 0,-1-22 15,0 21-15,22 1 0,-22-22 0,22 21 16,-22 0-16,22 1 0,-1 20 0,1-20 15,-22-1-15,21 0 0,-20 22 0,20-22 16,-20 0-16,-1 1 0,0-1 16,1 0-16,-1 1 0,0-1 0,1 0 15,-1-20-15,21 20 0,-20 0 0,-1 1 16,0-22-16,1 21 0,-1-21 0,-21 0 16,22 1-16,-1-1 0,-21-21 15,0 21-15,0-21 0,1 0 16,-1 0-16,0 0 0,-21-21 31,0 0-31,-21-1 0,0 1 16,-1 0-16,1 0 0,0-21 0,0 20 15</inkml:trace>
  <inkml:trace contextRef="#ctx0" brushRef="#br0" timeOffset="111564.46">21188 11578 0,'0'0'0,"21"-63"16,-21 42-16,0-1 0,0 1 0,21 0 15,-21 0-15,0 0 16,0 0 0,0-1-16,-21 22 15,0 0 1,0 0-16,-1 22 0,1-22 0,0 21 16,-21 21-16,-22-21 15,1 22-15,-1-1 0,1 0 0,-43 22 16,21-22-16,1 22 0,-22-1 0,21 1 15,-21-1-15,22 22 0,-22-22 0,21 1 16,0-1-16,1-20 0,-1 20 0,0-21 16,22 22-16,-1-22 0,1 1 15,-1-22-15,22 21 0,-21-21 0,41 22 16,-20-22-16,0 0 0,21 0 0,-1 0 16,1 0-16,0 1 0,0-22 15,21 21-15,-21-21 16,0 0-1,21-21 1,0-1 0,0 1-16,0 0 15,0 0-15,21 21 0,0-21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2E494-C0AC-41EC-AE7A-D850D6F5F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EBF75-8B9D-4C83-96FE-AFB740939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B10BC-A20A-41C4-89B3-DBDD0195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F288-4F59-4020-A874-9AC30F6BF438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EE2E1-476F-4D81-A217-F7590FEA5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B57AC-511D-4304-A3CC-4757A33D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0181-F54A-48F5-9FC0-E2396E4D4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90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EE5F6-1F3D-4CB7-9253-39E8933C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ECF5E-C264-4D7D-B359-3A0AC9FFE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DB409-97E8-4CA3-A32F-5E41DE131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F288-4F59-4020-A874-9AC30F6BF438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2A3A1-0E23-42C8-9961-81D35B31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8A30A-0DA3-422A-8A5F-7CC53D4B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0181-F54A-48F5-9FC0-E2396E4D4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02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5B6BFC-F6D6-40C5-A8EE-895818B85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6EBA0-4B50-48CF-9511-D46B7F511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7D86D-74B9-4B01-AC51-C72EB49E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F288-4F59-4020-A874-9AC30F6BF438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37D22-7676-4004-80EB-1E665F691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9A0D7-AE2C-4034-AAE9-C2D64D1E2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0181-F54A-48F5-9FC0-E2396E4D4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61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1DC4-C497-4EC5-9D0B-9F7D345F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65A6D-D47A-46C6-843A-9A4BCDF8F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1ACB9-BD3B-4EA2-A2B1-3519B95A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F288-4F59-4020-A874-9AC30F6BF438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B4F25-4FF8-4836-9D6B-BFED642A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99E47-4BED-4618-8662-C2079850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0181-F54A-48F5-9FC0-E2396E4D4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84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AA15-553C-4A94-A17A-EECB2F66F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43F9C-F887-454B-9BC7-2D1614B0F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1C869-4338-4776-843A-7C588BFDB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F288-4F59-4020-A874-9AC30F6BF438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1EC7F-AABB-4929-8C4B-562446751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F2CE9-5317-4D8B-BCA5-713CE477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0181-F54A-48F5-9FC0-E2396E4D4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9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D5BB-5B3B-4304-9152-9F4531BB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BEFCD-F427-47CE-A3CD-B691A0815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0C3D3-DAB9-43D8-B4BD-FCEDF9282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BB898-654F-4223-A98D-70995CC2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F288-4F59-4020-A874-9AC30F6BF438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65971-691E-43AE-9414-D8DE301D4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ED406-B9CF-4DB2-8E51-7E40B7FB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0181-F54A-48F5-9FC0-E2396E4D4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21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892F-1862-4470-B705-4B232D78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E7095-C565-41D1-B907-4EEE40E04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9212A-8F22-4861-B0FE-CF8C894EA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9804B-0C8F-4394-B2ED-EE81A3781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15C08-9E40-4328-B2E2-54DD4FD0E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7B19D-0D38-43B2-B31C-D3206807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F288-4F59-4020-A874-9AC30F6BF438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C49BB7-3542-4F40-9DAB-1C9092DAF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923FB2-8BFB-4C0D-B5BC-AD941CE5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0181-F54A-48F5-9FC0-E2396E4D4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23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E502-4FEC-436C-91E9-9B0C688D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FADF7-03A2-4245-8D0C-B4F88D8A7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F288-4F59-4020-A874-9AC30F6BF438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5227BC-E5C3-42F9-B1F4-F64A7D4E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43681-1377-4144-A118-D9742878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0181-F54A-48F5-9FC0-E2396E4D4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33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8C5B5-0905-4E37-9C4C-2621AD135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F288-4F59-4020-A874-9AC30F6BF438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FDCDFE-4C4C-44C4-A5C0-FE0EF687C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B7FEE-7ACA-400B-AC08-60AB9179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0181-F54A-48F5-9FC0-E2396E4D4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94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B52F1-E81D-445D-A8C0-AF9E1309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AD71-8DEF-4BAB-905A-3E8D5D860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07FE3-3486-4547-82DC-850A6581C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98105-44DC-4D03-9F9E-F8B796AD7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F288-4F59-4020-A874-9AC30F6BF438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8B02E-EFED-4201-AE7C-E751A89E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12557-B38C-4EBE-91EE-40B38454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0181-F54A-48F5-9FC0-E2396E4D4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98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48BE-AD9E-4C29-81B1-11CABC53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D09D6-BBE2-45B1-A384-3D64B7CED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6F5B5-2AEB-461D-B422-14B551CFF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19F7F-1E35-4379-ACF9-56D52A3E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F288-4F59-4020-A874-9AC30F6BF438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2E98B-1FE3-4052-A304-9F6C48F5D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C2924-D774-4F7E-8709-003230D6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0181-F54A-48F5-9FC0-E2396E4D4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03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A81F5-AD11-4CD4-9077-EC7E2DD57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CF2A0-B375-47A0-9125-93DBDD32B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2F4E7-5A9B-4073-8262-0E335641C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DF288-4F59-4020-A874-9AC30F6BF438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146AF-464D-40B2-8E8C-8F38A6DBF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DCFFA-453A-4DEE-94BC-0B956386C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E0181-F54A-48F5-9FC0-E2396E4D4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90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F9E8-2C5E-41B6-B641-035319BFC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5D4C8-62ED-4C0B-8886-D280DE2026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8F0916-965E-487C-B96F-486D465D882A}"/>
                  </a:ext>
                </a:extLst>
              </p14:cNvPr>
              <p14:cNvContentPartPr/>
              <p14:nvPr/>
            </p14:nvContentPartPr>
            <p14:xfrm>
              <a:off x="137160" y="182880"/>
              <a:ext cx="7323120" cy="5928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8F0916-965E-487C-B96F-486D465D88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173520"/>
                <a:ext cx="7341840" cy="594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893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F9E8-2C5E-41B6-B641-035319BFC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5D4C8-62ED-4C0B-8886-D280DE2026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5B019B-915B-407E-B81D-C28F1CAE9FBA}"/>
                  </a:ext>
                </a:extLst>
              </p14:cNvPr>
              <p14:cNvContentPartPr/>
              <p14:nvPr/>
            </p14:nvContentPartPr>
            <p14:xfrm>
              <a:off x="1790640" y="289440"/>
              <a:ext cx="7391880" cy="5464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5B019B-915B-407E-B81D-C28F1CAE9F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1280" y="280080"/>
                <a:ext cx="7410600" cy="548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501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F9E8-2C5E-41B6-B641-035319BFC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5D4C8-62ED-4C0B-8886-D280DE2026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F1F6D2-1116-4D02-A225-8CDA772F5579}"/>
                  </a:ext>
                </a:extLst>
              </p14:cNvPr>
              <p14:cNvContentPartPr/>
              <p14:nvPr/>
            </p14:nvContentPartPr>
            <p14:xfrm>
              <a:off x="205560" y="198000"/>
              <a:ext cx="8839800" cy="5723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F1F6D2-1116-4D02-A225-8CDA772F55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188640"/>
                <a:ext cx="8858520" cy="574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761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F9E8-2C5E-41B6-B641-035319BFC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5D4C8-62ED-4C0B-8886-D280DE2026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74AE80-74C1-4300-807F-7439DAE9BCBA}"/>
                  </a:ext>
                </a:extLst>
              </p14:cNvPr>
              <p14:cNvContentPartPr/>
              <p14:nvPr/>
            </p14:nvContentPartPr>
            <p14:xfrm>
              <a:off x="617040" y="457200"/>
              <a:ext cx="6424200" cy="2233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74AE80-74C1-4300-807F-7439DAE9BC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680" y="447840"/>
                <a:ext cx="6442920" cy="225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030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F9E8-2C5E-41B6-B641-035319BFC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5D4C8-62ED-4C0B-8886-D280DE2026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F1D519-D607-4184-A0DD-4240124F273E}"/>
                  </a:ext>
                </a:extLst>
              </p14:cNvPr>
              <p14:cNvContentPartPr/>
              <p14:nvPr/>
            </p14:nvContentPartPr>
            <p14:xfrm>
              <a:off x="342720" y="327600"/>
              <a:ext cx="8573040" cy="308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F1D519-D607-4184-A0DD-4240124F27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318240"/>
                <a:ext cx="8591760" cy="310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1902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F9E8-2C5E-41B6-B641-035319BFC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5D4C8-62ED-4C0B-8886-D280DE2026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52D455-753B-4618-A2EB-B0F32862BEA3}"/>
                  </a:ext>
                </a:extLst>
              </p14:cNvPr>
              <p14:cNvContentPartPr/>
              <p14:nvPr/>
            </p14:nvContentPartPr>
            <p14:xfrm>
              <a:off x="769680" y="822960"/>
              <a:ext cx="9182520" cy="561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52D455-753B-4618-A2EB-B0F32862BE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320" y="813600"/>
                <a:ext cx="9201240" cy="563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2505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F9E8-2C5E-41B6-B641-035319BFC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5D4C8-62ED-4C0B-8886-D280DE2026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BC0608-8650-4B8B-BAA9-A6026FC3C942}"/>
                  </a:ext>
                </a:extLst>
              </p14:cNvPr>
              <p14:cNvContentPartPr/>
              <p14:nvPr/>
            </p14:nvContentPartPr>
            <p14:xfrm>
              <a:off x="708480" y="403920"/>
              <a:ext cx="10066680" cy="336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BC0608-8650-4B8B-BAA9-A6026FC3C9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120" y="394560"/>
                <a:ext cx="10085400" cy="337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654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F9E8-2C5E-41B6-B641-035319BFC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5D4C8-62ED-4C0B-8886-D280DE2026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70538D-E692-4257-B320-DAC2286B2A22}"/>
                  </a:ext>
                </a:extLst>
              </p14:cNvPr>
              <p14:cNvContentPartPr/>
              <p14:nvPr/>
            </p14:nvContentPartPr>
            <p14:xfrm>
              <a:off x="0" y="190440"/>
              <a:ext cx="12009600" cy="618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70538D-E692-4257-B320-DAC2286B2A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81080"/>
                <a:ext cx="12028320" cy="619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4602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F9E8-2C5E-41B6-B641-035319BFC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5D4C8-62ED-4C0B-8886-D280DE2026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14DDD5-EBB9-4949-94CC-361E6E442125}"/>
                  </a:ext>
                </a:extLst>
              </p14:cNvPr>
              <p14:cNvContentPartPr/>
              <p14:nvPr/>
            </p14:nvContentPartPr>
            <p14:xfrm>
              <a:off x="137160" y="236160"/>
              <a:ext cx="9563400" cy="626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14DDD5-EBB9-4949-94CC-361E6E4421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226800"/>
                <a:ext cx="9582120" cy="628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837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2020-11-10T03:05:33Z</dcterms:created>
  <dcterms:modified xsi:type="dcterms:W3CDTF">2020-11-10T03:59:52Z</dcterms:modified>
</cp:coreProperties>
</file>