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"/>
          <p:cNvSpPr txBox="1"/>
          <p:nvPr/>
        </p:nvSpPr>
        <p:spPr>
          <a:xfrm>
            <a:off x="1143000" y="2286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lgerian" pitchFamily="82" charset="0"/>
              </a:rPr>
              <a:t>POLYMORPHISM</a:t>
            </a:r>
            <a:endParaRPr lang="en-IN" sz="3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/>
        </p:nvSpPr>
        <p:spPr>
          <a:xfrm>
            <a:off x="3352800" y="152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Example 1</a:t>
            </a:r>
            <a:endParaRPr lang="en-IN" sz="2000" b="1" dirty="0"/>
          </a:p>
        </p:txBody>
      </p:sp>
      <p:sp>
        <p:nvSpPr>
          <p:cNvPr id="1048596" name="Rectangle 3"/>
          <p:cNvSpPr/>
          <p:nvPr/>
        </p:nvSpPr>
        <p:spPr>
          <a:xfrm>
            <a:off x="304800" y="12954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Method</a:t>
            </a:r>
            <a:endParaRPr lang="en-IN" dirty="0"/>
          </a:p>
        </p:txBody>
      </p:sp>
      <p:sp>
        <p:nvSpPr>
          <p:cNvPr id="1048597" name="Rectangle 4"/>
          <p:cNvSpPr/>
          <p:nvPr/>
        </p:nvSpPr>
        <p:spPr>
          <a:xfrm>
            <a:off x="381000" y="4114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 veg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Order()</a:t>
            </a:r>
            <a:endParaRPr lang="en-IN" dirty="0"/>
          </a:p>
        </p:txBody>
      </p:sp>
      <p:sp>
        <p:nvSpPr>
          <p:cNvPr id="1048598" name="Rectangle 5"/>
          <p:cNvSpPr/>
          <p:nvPr/>
        </p:nvSpPr>
        <p:spPr>
          <a:xfrm>
            <a:off x="3505200" y="1295400"/>
            <a:ext cx="2209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Swiggy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Order()</a:t>
            </a:r>
            <a:endParaRPr lang="en-IN" dirty="0"/>
          </a:p>
        </p:txBody>
      </p:sp>
      <p:sp>
        <p:nvSpPr>
          <p:cNvPr id="1048599" name="Rectangle 6"/>
          <p:cNvSpPr/>
          <p:nvPr/>
        </p:nvSpPr>
        <p:spPr>
          <a:xfrm>
            <a:off x="3505200" y="4114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Veg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Order()</a:t>
            </a:r>
            <a:endParaRPr lang="en-IN" dirty="0"/>
          </a:p>
        </p:txBody>
      </p:sp>
      <p:sp>
        <p:nvSpPr>
          <p:cNvPr id="1048600" name="Rectangle 7"/>
          <p:cNvSpPr/>
          <p:nvPr/>
        </p:nvSpPr>
        <p:spPr>
          <a:xfrm>
            <a:off x="6629400" y="12954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Stimulator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Swiggy_sim()</a:t>
            </a:r>
            <a:endParaRPr lang="en-IN" dirty="0"/>
          </a:p>
        </p:txBody>
      </p:sp>
      <p:sp>
        <p:nvSpPr>
          <p:cNvPr id="1048601" name="Rectangle 8"/>
          <p:cNvSpPr/>
          <p:nvPr/>
        </p:nvSpPr>
        <p:spPr>
          <a:xfrm>
            <a:off x="6629400" y="41148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Chinese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Order()</a:t>
            </a:r>
            <a:endParaRPr lang="en-IN" dirty="0"/>
          </a:p>
        </p:txBody>
      </p:sp>
      <p:cxnSp>
        <p:nvCxnSpPr>
          <p:cNvPr id="3145728" name="Straight Connector 12"/>
          <p:cNvCxnSpPr>
            <a:cxnSpLocks/>
            <a:stCxn id="1048596" idx="3"/>
            <a:endCxn id="1048598" idx="1"/>
          </p:cNvCxnSpPr>
          <p:nvPr/>
        </p:nvCxnSpPr>
        <p:spPr>
          <a:xfrm>
            <a:off x="2590800" y="1866900"/>
            <a:ext cx="914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6"/>
          <p:cNvCxnSpPr>
            <a:cxnSpLocks/>
            <a:stCxn id="1048598" idx="3"/>
            <a:endCxn id="1048600" idx="1"/>
          </p:cNvCxnSpPr>
          <p:nvPr/>
        </p:nvCxnSpPr>
        <p:spPr>
          <a:xfrm>
            <a:off x="5715000" y="1866900"/>
            <a:ext cx="914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18"/>
          <p:cNvCxnSpPr>
            <a:cxnSpLocks/>
            <a:stCxn id="1048597" idx="0"/>
          </p:cNvCxnSpPr>
          <p:nvPr/>
        </p:nvCxnSpPr>
        <p:spPr>
          <a:xfrm rot="5400000" flipH="1" flipV="1">
            <a:off x="2057400" y="1981200"/>
            <a:ext cx="16764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20"/>
          <p:cNvCxnSpPr>
            <a:cxnSpLocks/>
            <a:stCxn id="1048599" idx="0"/>
            <a:endCxn id="1048598" idx="2"/>
          </p:cNvCxnSpPr>
          <p:nvPr/>
        </p:nvCxnSpPr>
        <p:spPr>
          <a:xfrm rot="16200000" flipV="1">
            <a:off x="3810000" y="3238500"/>
            <a:ext cx="1676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Arrow Connector 24"/>
          <p:cNvCxnSpPr>
            <a:cxnSpLocks/>
            <a:stCxn id="1048601" idx="0"/>
          </p:cNvCxnSpPr>
          <p:nvPr/>
        </p:nvCxnSpPr>
        <p:spPr>
          <a:xfrm rot="16200000" flipV="1">
            <a:off x="5638800" y="1981200"/>
            <a:ext cx="16764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TextBox 27"/>
          <p:cNvSpPr txBox="1"/>
          <p:nvPr/>
        </p:nvSpPr>
        <p:spPr>
          <a:xfrm>
            <a:off x="6858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Extends</a:t>
            </a:r>
            <a:endParaRPr lang="en-IN" dirty="0"/>
          </a:p>
        </p:txBody>
      </p:sp>
      <p:cxnSp>
        <p:nvCxnSpPr>
          <p:cNvPr id="3145733" name="Straight Arrow Connector 29"/>
          <p:cNvCxnSpPr>
            <a:cxnSpLocks/>
          </p:cNvCxnSpPr>
          <p:nvPr/>
        </p:nvCxnSpPr>
        <p:spPr>
          <a:xfrm rot="10800000">
            <a:off x="1981200" y="3352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31"/>
          <p:cNvCxnSpPr>
            <a:cxnSpLocks/>
          </p:cNvCxnSpPr>
          <p:nvPr/>
        </p:nvCxnSpPr>
        <p:spPr>
          <a:xfrm flipV="1">
            <a:off x="2362200" y="2438400"/>
            <a:ext cx="4343400" cy="1676400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37"/>
          <p:cNvCxnSpPr>
            <a:cxnSpLocks/>
          </p:cNvCxnSpPr>
          <p:nvPr/>
        </p:nvCxnSpPr>
        <p:spPr>
          <a:xfrm rot="5400000" flipH="1" flipV="1">
            <a:off x="5143500" y="2476500"/>
            <a:ext cx="1676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39"/>
          <p:cNvCxnSpPr>
            <a:cxnSpLocks/>
          </p:cNvCxnSpPr>
          <p:nvPr/>
        </p:nvCxnSpPr>
        <p:spPr>
          <a:xfrm rot="16200000" flipV="1">
            <a:off x="6705600" y="2514600"/>
            <a:ext cx="16764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TextBox 40"/>
          <p:cNvSpPr txBox="1"/>
          <p:nvPr/>
        </p:nvSpPr>
        <p:spPr>
          <a:xfrm>
            <a:off x="7772400" y="30480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Upcasting</a:t>
            </a:r>
            <a:endParaRPr lang="en-IN" dirty="0"/>
          </a:p>
        </p:txBody>
      </p:sp>
      <p:cxnSp>
        <p:nvCxnSpPr>
          <p:cNvPr id="3145737" name="Straight Arrow Connector 44"/>
          <p:cNvCxnSpPr>
            <a:cxnSpLocks/>
          </p:cNvCxnSpPr>
          <p:nvPr/>
        </p:nvCxnSpPr>
        <p:spPr>
          <a:xfrm>
            <a:off x="74676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4" name="Oval 45"/>
          <p:cNvSpPr/>
          <p:nvPr/>
        </p:nvSpPr>
        <p:spPr>
          <a:xfrm>
            <a:off x="5257800" y="1371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05" name="Oval 46"/>
          <p:cNvSpPr/>
          <p:nvPr/>
        </p:nvSpPr>
        <p:spPr>
          <a:xfrm>
            <a:off x="8305800" y="1371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06" name="Oval 47"/>
          <p:cNvSpPr/>
          <p:nvPr/>
        </p:nvSpPr>
        <p:spPr>
          <a:xfrm>
            <a:off x="2286000" y="4191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07" name="Oval 48"/>
          <p:cNvSpPr/>
          <p:nvPr/>
        </p:nvSpPr>
        <p:spPr>
          <a:xfrm>
            <a:off x="5334000" y="4267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08" name="Oval 49"/>
          <p:cNvSpPr/>
          <p:nvPr/>
        </p:nvSpPr>
        <p:spPr>
          <a:xfrm>
            <a:off x="8382000" y="4267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"/>
          <p:cNvSpPr/>
          <p:nvPr/>
        </p:nvSpPr>
        <p:spPr>
          <a:xfrm>
            <a:off x="381000" y="15240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Method</a:t>
            </a:r>
            <a:endParaRPr lang="en-IN" dirty="0"/>
          </a:p>
        </p:txBody>
      </p:sp>
      <p:sp>
        <p:nvSpPr>
          <p:cNvPr id="1048610" name="Rectangle 2"/>
          <p:cNvSpPr/>
          <p:nvPr/>
        </p:nvSpPr>
        <p:spPr>
          <a:xfrm>
            <a:off x="3505200" y="15240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National flag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Color()</a:t>
            </a:r>
            <a:endParaRPr lang="en-IN" dirty="0"/>
          </a:p>
        </p:txBody>
      </p:sp>
      <p:sp>
        <p:nvSpPr>
          <p:cNvPr id="1048611" name="Rectangle 3"/>
          <p:cNvSpPr/>
          <p:nvPr/>
        </p:nvSpPr>
        <p:spPr>
          <a:xfrm>
            <a:off x="6629400" y="15240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Stimulator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Fsim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48612" name="Rectangle 4"/>
          <p:cNvSpPr/>
          <p:nvPr/>
        </p:nvSpPr>
        <p:spPr>
          <a:xfrm>
            <a:off x="381000" y="44196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India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Color()</a:t>
            </a:r>
            <a:endParaRPr lang="en-IN" dirty="0"/>
          </a:p>
        </p:txBody>
      </p:sp>
      <p:sp>
        <p:nvSpPr>
          <p:cNvPr id="1048613" name="Rectangle 5"/>
          <p:cNvSpPr/>
          <p:nvPr/>
        </p:nvSpPr>
        <p:spPr>
          <a:xfrm>
            <a:off x="3505200" y="4419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pakisthan</a:t>
            </a:r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Color()</a:t>
            </a:r>
            <a:endParaRPr lang="en-IN" dirty="0"/>
          </a:p>
        </p:txBody>
      </p:sp>
      <p:sp>
        <p:nvSpPr>
          <p:cNvPr id="1048614" name="Rectangle 6"/>
          <p:cNvSpPr/>
          <p:nvPr/>
        </p:nvSpPr>
        <p:spPr>
          <a:xfrm>
            <a:off x="6553200" y="44196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Australia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Color()</a:t>
            </a:r>
            <a:endParaRPr lang="en-IN" dirty="0"/>
          </a:p>
        </p:txBody>
      </p:sp>
      <p:sp>
        <p:nvSpPr>
          <p:cNvPr id="1048615" name="TextBox 7"/>
          <p:cNvSpPr txBox="1"/>
          <p:nvPr/>
        </p:nvSpPr>
        <p:spPr>
          <a:xfrm>
            <a:off x="3581400" y="3810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 smtClean="0"/>
              <a:t>Example</a:t>
            </a:r>
            <a:r>
              <a:rPr lang="en-IN" dirty="0" smtClean="0"/>
              <a:t> </a:t>
            </a:r>
            <a:r>
              <a:rPr lang="en-IN" b="1" dirty="0" smtClean="0"/>
              <a:t>2</a:t>
            </a:r>
            <a:endParaRPr lang="en-IN" b="1" dirty="0"/>
          </a:p>
        </p:txBody>
      </p:sp>
      <p:cxnSp>
        <p:nvCxnSpPr>
          <p:cNvPr id="3145738" name="Straight Connector 9"/>
          <p:cNvCxnSpPr>
            <a:cxnSpLocks/>
            <a:stCxn id="1048609" idx="3"/>
            <a:endCxn id="1048610" idx="1"/>
          </p:cNvCxnSpPr>
          <p:nvPr/>
        </p:nvCxnSpPr>
        <p:spPr>
          <a:xfrm>
            <a:off x="2590800" y="2133600"/>
            <a:ext cx="914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11"/>
          <p:cNvCxnSpPr>
            <a:cxnSpLocks/>
            <a:stCxn id="1048610" idx="3"/>
            <a:endCxn id="1048611" idx="1"/>
          </p:cNvCxnSpPr>
          <p:nvPr/>
        </p:nvCxnSpPr>
        <p:spPr>
          <a:xfrm>
            <a:off x="5791200" y="2133600"/>
            <a:ext cx="838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Arrow Connector 13"/>
          <p:cNvCxnSpPr>
            <a:cxnSpLocks/>
            <a:stCxn id="1048612" idx="0"/>
          </p:cNvCxnSpPr>
          <p:nvPr/>
        </p:nvCxnSpPr>
        <p:spPr>
          <a:xfrm rot="5400000" flipH="1" flipV="1">
            <a:off x="1885950" y="2419350"/>
            <a:ext cx="1676400" cy="2324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Arrow Connector 15"/>
          <p:cNvCxnSpPr>
            <a:cxnSpLocks/>
            <a:stCxn id="1048613" idx="0"/>
          </p:cNvCxnSpPr>
          <p:nvPr/>
        </p:nvCxnSpPr>
        <p:spPr>
          <a:xfrm rot="5400000" flipH="1" flipV="1">
            <a:off x="3886994" y="3581400"/>
            <a:ext cx="1675606" cy="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Straight Arrow Connector 17"/>
          <p:cNvCxnSpPr>
            <a:cxnSpLocks/>
            <a:stCxn id="1048614" idx="0"/>
          </p:cNvCxnSpPr>
          <p:nvPr/>
        </p:nvCxnSpPr>
        <p:spPr>
          <a:xfrm rot="16200000" flipV="1">
            <a:off x="5810250" y="2495550"/>
            <a:ext cx="1676400" cy="21717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Connector 19"/>
          <p:cNvCxnSpPr>
            <a:cxnSpLocks/>
          </p:cNvCxnSpPr>
          <p:nvPr/>
        </p:nvCxnSpPr>
        <p:spPr>
          <a:xfrm flipV="1">
            <a:off x="2057400" y="2743200"/>
            <a:ext cx="4953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25"/>
          <p:cNvCxnSpPr>
            <a:cxnSpLocks/>
          </p:cNvCxnSpPr>
          <p:nvPr/>
        </p:nvCxnSpPr>
        <p:spPr>
          <a:xfrm flipV="1">
            <a:off x="5029200" y="2743200"/>
            <a:ext cx="2057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29"/>
          <p:cNvCxnSpPr>
            <a:cxnSpLocks/>
          </p:cNvCxnSpPr>
          <p:nvPr/>
        </p:nvCxnSpPr>
        <p:spPr>
          <a:xfrm rot="16200000" flipV="1">
            <a:off x="6858000" y="2971800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TextBox 30"/>
          <p:cNvSpPr txBox="1"/>
          <p:nvPr/>
        </p:nvSpPr>
        <p:spPr>
          <a:xfrm>
            <a:off x="685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Extends</a:t>
            </a:r>
            <a:endParaRPr lang="en-IN" dirty="0"/>
          </a:p>
        </p:txBody>
      </p:sp>
      <p:sp>
        <p:nvSpPr>
          <p:cNvPr id="1048617" name="TextBox 33"/>
          <p:cNvSpPr txBox="1"/>
          <p:nvPr/>
        </p:nvSpPr>
        <p:spPr>
          <a:xfrm>
            <a:off x="8035683" y="32766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Upcasting</a:t>
            </a:r>
            <a:endParaRPr lang="en-IN" dirty="0"/>
          </a:p>
        </p:txBody>
      </p:sp>
      <p:cxnSp>
        <p:nvCxnSpPr>
          <p:cNvPr id="3145746" name="Straight Arrow Connector 37"/>
          <p:cNvCxnSpPr>
            <a:cxnSpLocks/>
          </p:cNvCxnSpPr>
          <p:nvPr/>
        </p:nvCxnSpPr>
        <p:spPr>
          <a:xfrm>
            <a:off x="76200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Arrow Connector 39"/>
          <p:cNvCxnSpPr>
            <a:cxnSpLocks/>
          </p:cNvCxnSpPr>
          <p:nvPr/>
        </p:nvCxnSpPr>
        <p:spPr>
          <a:xfrm rot="10800000">
            <a:off x="19050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Oval 40"/>
          <p:cNvSpPr/>
          <p:nvPr/>
        </p:nvSpPr>
        <p:spPr>
          <a:xfrm>
            <a:off x="5257800" y="16002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19" name="Oval 42"/>
          <p:cNvSpPr/>
          <p:nvPr/>
        </p:nvSpPr>
        <p:spPr>
          <a:xfrm>
            <a:off x="8458200" y="16002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20" name="Oval 43"/>
          <p:cNvSpPr/>
          <p:nvPr/>
        </p:nvSpPr>
        <p:spPr>
          <a:xfrm>
            <a:off x="2209800" y="4495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21" name="Oval 44"/>
          <p:cNvSpPr/>
          <p:nvPr/>
        </p:nvSpPr>
        <p:spPr>
          <a:xfrm>
            <a:off x="5486400" y="4495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22" name="Oval 45"/>
          <p:cNvSpPr/>
          <p:nvPr/>
        </p:nvSpPr>
        <p:spPr>
          <a:xfrm>
            <a:off x="8458200" y="4495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1"/>
          <p:cNvSpPr txBox="1"/>
          <p:nvPr/>
        </p:nvSpPr>
        <p:spPr>
          <a:xfrm>
            <a:off x="3743316" y="228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 smtClean="0"/>
              <a:t>Example</a:t>
            </a:r>
            <a:r>
              <a:rPr lang="en-IN" dirty="0" smtClean="0"/>
              <a:t> </a:t>
            </a:r>
            <a:r>
              <a:rPr lang="en-IN" b="1" dirty="0" smtClean="0"/>
              <a:t>3</a:t>
            </a:r>
            <a:endParaRPr lang="en-IN" b="1" dirty="0"/>
          </a:p>
        </p:txBody>
      </p:sp>
      <p:sp>
        <p:nvSpPr>
          <p:cNvPr id="1048624" name="Rectangle 2"/>
          <p:cNvSpPr/>
          <p:nvPr/>
        </p:nvSpPr>
        <p:spPr>
          <a:xfrm>
            <a:off x="381000" y="1447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Method</a:t>
            </a:r>
            <a:endParaRPr lang="en-IN" dirty="0"/>
          </a:p>
        </p:txBody>
      </p:sp>
      <p:sp>
        <p:nvSpPr>
          <p:cNvPr id="1048625" name="Rectangle 3"/>
          <p:cNvSpPr/>
          <p:nvPr/>
        </p:nvSpPr>
        <p:spPr>
          <a:xfrm>
            <a:off x="3429000" y="1447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Ecommerce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Shopping()</a:t>
            </a:r>
          </a:p>
        </p:txBody>
      </p:sp>
      <p:sp>
        <p:nvSpPr>
          <p:cNvPr id="1048626" name="Rectangle 4"/>
          <p:cNvSpPr/>
          <p:nvPr/>
        </p:nvSpPr>
        <p:spPr>
          <a:xfrm>
            <a:off x="6400800" y="14478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Stimulator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Esim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48627" name="Rectangle 5"/>
          <p:cNvSpPr/>
          <p:nvPr/>
        </p:nvSpPr>
        <p:spPr>
          <a:xfrm>
            <a:off x="457200" y="4114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Amazon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Shopping()</a:t>
            </a:r>
            <a:endParaRPr lang="en-IN" dirty="0"/>
          </a:p>
        </p:txBody>
      </p:sp>
      <p:sp>
        <p:nvSpPr>
          <p:cNvPr id="1048628" name="Rectangle 6"/>
          <p:cNvSpPr/>
          <p:nvPr/>
        </p:nvSpPr>
        <p:spPr>
          <a:xfrm>
            <a:off x="3505200" y="4114800"/>
            <a:ext cx="2438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Flipkart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Shopping()</a:t>
            </a:r>
            <a:endParaRPr lang="en-IN" dirty="0"/>
          </a:p>
        </p:txBody>
      </p:sp>
      <p:sp>
        <p:nvSpPr>
          <p:cNvPr id="1048629" name="Rectangle 7"/>
          <p:cNvSpPr/>
          <p:nvPr/>
        </p:nvSpPr>
        <p:spPr>
          <a:xfrm>
            <a:off x="6629400" y="41148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Mynthra</a:t>
            </a:r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Shopping()</a:t>
            </a:r>
            <a:endParaRPr lang="en-IN" dirty="0"/>
          </a:p>
        </p:txBody>
      </p:sp>
      <p:cxnSp>
        <p:nvCxnSpPr>
          <p:cNvPr id="3145748" name="Straight Connector 9"/>
          <p:cNvCxnSpPr>
            <a:cxnSpLocks/>
            <a:stCxn id="1048624" idx="3"/>
            <a:endCxn id="1048625" idx="1"/>
          </p:cNvCxnSpPr>
          <p:nvPr/>
        </p:nvCxnSpPr>
        <p:spPr>
          <a:xfrm>
            <a:off x="2667000" y="2057400"/>
            <a:ext cx="762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Straight Connector 12"/>
          <p:cNvCxnSpPr>
            <a:cxnSpLocks/>
            <a:stCxn id="1048625" idx="3"/>
            <a:endCxn id="1048626" idx="1"/>
          </p:cNvCxnSpPr>
          <p:nvPr/>
        </p:nvCxnSpPr>
        <p:spPr>
          <a:xfrm>
            <a:off x="5715000" y="2057400"/>
            <a:ext cx="685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Arrow Connector 16"/>
          <p:cNvCxnSpPr>
            <a:cxnSpLocks/>
            <a:stCxn id="1048627" idx="0"/>
          </p:cNvCxnSpPr>
          <p:nvPr/>
        </p:nvCxnSpPr>
        <p:spPr>
          <a:xfrm rot="5400000" flipH="1" flipV="1">
            <a:off x="2076450" y="2228850"/>
            <a:ext cx="1447800" cy="2324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Straight Arrow Connector 18"/>
          <p:cNvCxnSpPr>
            <a:cxnSpLocks/>
            <a:stCxn id="1048628" idx="0"/>
          </p:cNvCxnSpPr>
          <p:nvPr/>
        </p:nvCxnSpPr>
        <p:spPr>
          <a:xfrm rot="5400000" flipH="1" flipV="1">
            <a:off x="4000500" y="3390900"/>
            <a:ext cx="1447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Straight Arrow Connector 20"/>
          <p:cNvCxnSpPr>
            <a:cxnSpLocks/>
            <a:stCxn id="1048629" idx="0"/>
          </p:cNvCxnSpPr>
          <p:nvPr/>
        </p:nvCxnSpPr>
        <p:spPr>
          <a:xfrm rot="16200000" flipV="1">
            <a:off x="5810250" y="2190750"/>
            <a:ext cx="1447800" cy="24003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Connector 24"/>
          <p:cNvCxnSpPr>
            <a:cxnSpLocks/>
          </p:cNvCxnSpPr>
          <p:nvPr/>
        </p:nvCxnSpPr>
        <p:spPr>
          <a:xfrm flipV="1">
            <a:off x="2286000" y="2667000"/>
            <a:ext cx="4267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26"/>
          <p:cNvCxnSpPr>
            <a:cxnSpLocks/>
          </p:cNvCxnSpPr>
          <p:nvPr/>
        </p:nvCxnSpPr>
        <p:spPr>
          <a:xfrm rot="5400000" flipH="1" flipV="1">
            <a:off x="5372100" y="2705100"/>
            <a:ext cx="1447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Connector 28"/>
          <p:cNvCxnSpPr>
            <a:cxnSpLocks/>
          </p:cNvCxnSpPr>
          <p:nvPr/>
        </p:nvCxnSpPr>
        <p:spPr>
          <a:xfrm rot="16200000" flipV="1">
            <a:off x="6819900" y="2705100"/>
            <a:ext cx="1447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TextBox 29"/>
          <p:cNvSpPr txBox="1"/>
          <p:nvPr/>
        </p:nvSpPr>
        <p:spPr>
          <a:xfrm>
            <a:off x="914400" y="3200400"/>
            <a:ext cx="990600" cy="62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Extends</a:t>
            </a:r>
            <a:endParaRPr lang="en-IN" dirty="0"/>
          </a:p>
        </p:txBody>
      </p:sp>
      <p:cxnSp>
        <p:nvCxnSpPr>
          <p:cNvPr id="3145756" name="Straight Arrow Connector 31"/>
          <p:cNvCxnSpPr>
            <a:cxnSpLocks/>
          </p:cNvCxnSpPr>
          <p:nvPr/>
        </p:nvCxnSpPr>
        <p:spPr>
          <a:xfrm rot="10800000">
            <a:off x="1905000" y="3429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TextBox 32"/>
          <p:cNvSpPr txBox="1"/>
          <p:nvPr/>
        </p:nvSpPr>
        <p:spPr>
          <a:xfrm>
            <a:off x="8035683" y="32004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/>
              <a:t>Upcasting</a:t>
            </a:r>
            <a:endParaRPr lang="en-IN" dirty="0"/>
          </a:p>
        </p:txBody>
      </p:sp>
      <p:cxnSp>
        <p:nvCxnSpPr>
          <p:cNvPr id="3145757" name="Straight Arrow Connector 36"/>
          <p:cNvCxnSpPr>
            <a:cxnSpLocks/>
          </p:cNvCxnSpPr>
          <p:nvPr/>
        </p:nvCxnSpPr>
        <p:spPr>
          <a:xfrm>
            <a:off x="7467600" y="3352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2" name="Oval 37"/>
          <p:cNvSpPr/>
          <p:nvPr/>
        </p:nvSpPr>
        <p:spPr>
          <a:xfrm>
            <a:off x="5105400" y="1524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33" name="Oval 38"/>
          <p:cNvSpPr/>
          <p:nvPr/>
        </p:nvSpPr>
        <p:spPr>
          <a:xfrm>
            <a:off x="8077200" y="1524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34" name="Oval 39"/>
          <p:cNvSpPr/>
          <p:nvPr/>
        </p:nvSpPr>
        <p:spPr>
          <a:xfrm>
            <a:off x="2133600" y="4191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35" name="Oval 40"/>
          <p:cNvSpPr/>
          <p:nvPr/>
        </p:nvSpPr>
        <p:spPr>
          <a:xfrm>
            <a:off x="5334000" y="4191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36" name="Oval 41"/>
          <p:cNvSpPr/>
          <p:nvPr/>
        </p:nvSpPr>
        <p:spPr>
          <a:xfrm>
            <a:off x="8305800" y="4191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"/>
          <p:cNvSpPr txBox="1"/>
          <p:nvPr/>
        </p:nvSpPr>
        <p:spPr>
          <a:xfrm>
            <a:off x="4056708" y="152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 smtClean="0"/>
              <a:t>Example</a:t>
            </a:r>
            <a:r>
              <a:rPr lang="en-IN" dirty="0" smtClean="0"/>
              <a:t> </a:t>
            </a:r>
            <a:r>
              <a:rPr lang="en-IN" b="1" dirty="0" smtClean="0"/>
              <a:t>4</a:t>
            </a:r>
            <a:endParaRPr lang="en-IN" b="1" dirty="0"/>
          </a:p>
        </p:txBody>
      </p:sp>
      <p:sp>
        <p:nvSpPr>
          <p:cNvPr id="1048638" name="Rectangle 2"/>
          <p:cNvSpPr/>
          <p:nvPr/>
        </p:nvSpPr>
        <p:spPr>
          <a:xfrm>
            <a:off x="304800" y="13716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Method</a:t>
            </a:r>
            <a:endParaRPr lang="en-IN" dirty="0"/>
          </a:p>
        </p:txBody>
      </p:sp>
      <p:sp>
        <p:nvSpPr>
          <p:cNvPr id="1048639" name="Rectangle 3"/>
          <p:cNvSpPr/>
          <p:nvPr/>
        </p:nvSpPr>
        <p:spPr>
          <a:xfrm>
            <a:off x="3200400" y="13716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Medical shop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Tablets()</a:t>
            </a:r>
          </a:p>
        </p:txBody>
      </p:sp>
      <p:sp>
        <p:nvSpPr>
          <p:cNvPr id="1048640" name="Rectangle 4"/>
          <p:cNvSpPr/>
          <p:nvPr/>
        </p:nvSpPr>
        <p:spPr>
          <a:xfrm>
            <a:off x="6248400" y="13716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Stimulator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Medical_sim()</a:t>
            </a:r>
            <a:endParaRPr lang="en-IN" dirty="0"/>
          </a:p>
        </p:txBody>
      </p:sp>
      <p:sp>
        <p:nvSpPr>
          <p:cNvPr id="1048641" name="Rectangle 5"/>
          <p:cNvSpPr/>
          <p:nvPr/>
        </p:nvSpPr>
        <p:spPr>
          <a:xfrm>
            <a:off x="381000" y="4267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 ache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Tablets()</a:t>
            </a:r>
          </a:p>
        </p:txBody>
      </p:sp>
      <p:sp>
        <p:nvSpPr>
          <p:cNvPr id="1048642" name="Rectangle 6"/>
          <p:cNvSpPr/>
          <p:nvPr/>
        </p:nvSpPr>
        <p:spPr>
          <a:xfrm>
            <a:off x="3276600" y="4267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Cold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Tablets()</a:t>
            </a:r>
          </a:p>
        </p:txBody>
      </p:sp>
      <p:sp>
        <p:nvSpPr>
          <p:cNvPr id="1048643" name="Rectangle 7"/>
          <p:cNvSpPr/>
          <p:nvPr/>
        </p:nvSpPr>
        <p:spPr>
          <a:xfrm>
            <a:off x="6248400" y="4267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Fever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Tablets()</a:t>
            </a:r>
            <a:endParaRPr lang="en-IN" dirty="0"/>
          </a:p>
        </p:txBody>
      </p:sp>
      <p:cxnSp>
        <p:nvCxnSpPr>
          <p:cNvPr id="3145758" name="Straight Connector 9"/>
          <p:cNvCxnSpPr>
            <a:cxnSpLocks/>
            <a:stCxn id="1048638" idx="3"/>
            <a:endCxn id="1048639" idx="1"/>
          </p:cNvCxnSpPr>
          <p:nvPr/>
        </p:nvCxnSpPr>
        <p:spPr>
          <a:xfrm>
            <a:off x="2590800" y="2019300"/>
            <a:ext cx="609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11"/>
          <p:cNvCxnSpPr>
            <a:cxnSpLocks/>
            <a:stCxn id="1048639" idx="3"/>
            <a:endCxn id="1048640" idx="1"/>
          </p:cNvCxnSpPr>
          <p:nvPr/>
        </p:nvCxnSpPr>
        <p:spPr>
          <a:xfrm>
            <a:off x="5562600" y="2019300"/>
            <a:ext cx="685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0" name="Straight Arrow Connector 13"/>
          <p:cNvCxnSpPr>
            <a:cxnSpLocks/>
            <a:stCxn id="1048641" idx="0"/>
          </p:cNvCxnSpPr>
          <p:nvPr/>
        </p:nvCxnSpPr>
        <p:spPr>
          <a:xfrm>
            <a:off x="1524000" y="4267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1" name="Straight Arrow Connector 15"/>
          <p:cNvCxnSpPr>
            <a:cxnSpLocks/>
            <a:stCxn id="1048641" idx="0"/>
          </p:cNvCxnSpPr>
          <p:nvPr/>
        </p:nvCxnSpPr>
        <p:spPr>
          <a:xfrm rot="5400000" flipH="1" flipV="1">
            <a:off x="1790700" y="2400300"/>
            <a:ext cx="1600200" cy="2133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2" name="Straight Arrow Connector 17"/>
          <p:cNvCxnSpPr>
            <a:cxnSpLocks/>
            <a:stCxn id="1048642" idx="0"/>
            <a:endCxn id="1048639" idx="2"/>
          </p:cNvCxnSpPr>
          <p:nvPr/>
        </p:nvCxnSpPr>
        <p:spPr>
          <a:xfrm rot="16200000" flipV="1">
            <a:off x="3600450" y="3448050"/>
            <a:ext cx="16002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3" name="Straight Arrow Connector 19"/>
          <p:cNvCxnSpPr>
            <a:cxnSpLocks/>
            <a:stCxn id="1048643" idx="0"/>
          </p:cNvCxnSpPr>
          <p:nvPr/>
        </p:nvCxnSpPr>
        <p:spPr>
          <a:xfrm rot="16200000" flipV="1">
            <a:off x="5486400" y="2362200"/>
            <a:ext cx="1600200" cy="2209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Straight Connector 21"/>
          <p:cNvCxnSpPr>
            <a:cxnSpLocks/>
          </p:cNvCxnSpPr>
          <p:nvPr/>
        </p:nvCxnSpPr>
        <p:spPr>
          <a:xfrm flipV="1">
            <a:off x="1828800" y="2667000"/>
            <a:ext cx="46482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Straight Connector 23"/>
          <p:cNvCxnSpPr>
            <a:cxnSpLocks/>
          </p:cNvCxnSpPr>
          <p:nvPr/>
        </p:nvCxnSpPr>
        <p:spPr>
          <a:xfrm flipV="1">
            <a:off x="4800600" y="2667000"/>
            <a:ext cx="1676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6" name="Straight Connector 25"/>
          <p:cNvCxnSpPr>
            <a:cxnSpLocks/>
          </p:cNvCxnSpPr>
          <p:nvPr/>
        </p:nvCxnSpPr>
        <p:spPr>
          <a:xfrm rot="16200000" flipV="1">
            <a:off x="6362700" y="2781300"/>
            <a:ext cx="1600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TextBox 26"/>
          <p:cNvSpPr txBox="1"/>
          <p:nvPr/>
        </p:nvSpPr>
        <p:spPr>
          <a:xfrm>
            <a:off x="762000" y="3276600"/>
            <a:ext cx="9956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/>
              <a:t>Extends</a:t>
            </a:r>
            <a:endParaRPr lang="en-IN" dirty="0"/>
          </a:p>
        </p:txBody>
      </p:sp>
      <p:cxnSp>
        <p:nvCxnSpPr>
          <p:cNvPr id="3145767" name="Straight Arrow Connector 28"/>
          <p:cNvCxnSpPr>
            <a:cxnSpLocks/>
          </p:cNvCxnSpPr>
          <p:nvPr/>
        </p:nvCxnSpPr>
        <p:spPr>
          <a:xfrm rot="10800000">
            <a:off x="1752600" y="3505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TextBox 29"/>
          <p:cNvSpPr txBox="1"/>
          <p:nvPr/>
        </p:nvSpPr>
        <p:spPr>
          <a:xfrm>
            <a:off x="7848600" y="32766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/>
              <a:t>Upcasting</a:t>
            </a:r>
            <a:endParaRPr lang="en-IN" dirty="0"/>
          </a:p>
        </p:txBody>
      </p:sp>
      <p:cxnSp>
        <p:nvCxnSpPr>
          <p:cNvPr id="3145768" name="Straight Arrow Connector 33"/>
          <p:cNvCxnSpPr>
            <a:cxnSpLocks/>
          </p:cNvCxnSpPr>
          <p:nvPr/>
        </p:nvCxnSpPr>
        <p:spPr>
          <a:xfrm>
            <a:off x="7162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6" name="Oval 34"/>
          <p:cNvSpPr/>
          <p:nvPr/>
        </p:nvSpPr>
        <p:spPr>
          <a:xfrm>
            <a:off x="5029200" y="14478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47" name="Oval 35"/>
          <p:cNvSpPr/>
          <p:nvPr/>
        </p:nvSpPr>
        <p:spPr>
          <a:xfrm>
            <a:off x="8077200" y="1447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48" name="Oval 36"/>
          <p:cNvSpPr/>
          <p:nvPr/>
        </p:nvSpPr>
        <p:spPr>
          <a:xfrm>
            <a:off x="2209800" y="43434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49" name="Oval 37"/>
          <p:cNvSpPr/>
          <p:nvPr/>
        </p:nvSpPr>
        <p:spPr>
          <a:xfrm>
            <a:off x="5029200" y="43434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50" name="Oval 38"/>
          <p:cNvSpPr/>
          <p:nvPr/>
        </p:nvSpPr>
        <p:spPr>
          <a:xfrm>
            <a:off x="8077200" y="43434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extBox 1"/>
          <p:cNvSpPr txBox="1"/>
          <p:nvPr/>
        </p:nvSpPr>
        <p:spPr>
          <a:xfrm>
            <a:off x="4191000" y="228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Example</a:t>
            </a:r>
            <a:r>
              <a:rPr lang="en-IN" dirty="0" smtClean="0"/>
              <a:t> </a:t>
            </a:r>
            <a:r>
              <a:rPr lang="en-IN" b="1" dirty="0" smtClean="0"/>
              <a:t>5</a:t>
            </a:r>
            <a:endParaRPr lang="en-IN" b="1" dirty="0"/>
          </a:p>
        </p:txBody>
      </p:sp>
      <p:sp>
        <p:nvSpPr>
          <p:cNvPr id="1048652" name="Rectangle 2"/>
          <p:cNvSpPr/>
          <p:nvPr/>
        </p:nvSpPr>
        <p:spPr>
          <a:xfrm>
            <a:off x="381000" y="16764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Method</a:t>
            </a:r>
            <a:endParaRPr lang="en-IN" dirty="0"/>
          </a:p>
        </p:txBody>
      </p:sp>
      <p:sp>
        <p:nvSpPr>
          <p:cNvPr id="1048653" name="Rectangle 3"/>
          <p:cNvSpPr/>
          <p:nvPr/>
        </p:nvSpPr>
        <p:spPr>
          <a:xfrm>
            <a:off x="3352800" y="16764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Film 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Language()</a:t>
            </a:r>
            <a:endParaRPr lang="en-IN" dirty="0"/>
          </a:p>
        </p:txBody>
      </p:sp>
      <p:sp>
        <p:nvSpPr>
          <p:cNvPr id="1048654" name="Rectangle 4"/>
          <p:cNvSpPr/>
          <p:nvPr/>
        </p:nvSpPr>
        <p:spPr>
          <a:xfrm>
            <a:off x="6400800" y="16764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Stimulator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Fsim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48655" name="Rectangle 5"/>
          <p:cNvSpPr/>
          <p:nvPr/>
        </p:nvSpPr>
        <p:spPr>
          <a:xfrm>
            <a:off x="381000" y="4267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Kannada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Language()</a:t>
            </a:r>
            <a:endParaRPr lang="en-IN" dirty="0"/>
          </a:p>
        </p:txBody>
      </p:sp>
      <p:sp>
        <p:nvSpPr>
          <p:cNvPr id="1048656" name="Rectangle 6"/>
          <p:cNvSpPr/>
          <p:nvPr/>
        </p:nvSpPr>
        <p:spPr>
          <a:xfrm>
            <a:off x="3429000" y="42672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English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Language()</a:t>
            </a:r>
            <a:endParaRPr lang="en-IN" dirty="0"/>
          </a:p>
        </p:txBody>
      </p:sp>
      <p:sp>
        <p:nvSpPr>
          <p:cNvPr id="1048657" name="Rectangle 7"/>
          <p:cNvSpPr/>
          <p:nvPr/>
        </p:nvSpPr>
        <p:spPr>
          <a:xfrm>
            <a:off x="6553200" y="42672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Telugu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Language()</a:t>
            </a:r>
            <a:endParaRPr lang="en-IN" dirty="0"/>
          </a:p>
        </p:txBody>
      </p:sp>
      <p:cxnSp>
        <p:nvCxnSpPr>
          <p:cNvPr id="3145769" name="Straight Connector 9"/>
          <p:cNvCxnSpPr>
            <a:cxnSpLocks/>
            <a:stCxn id="1048652" idx="3"/>
          </p:cNvCxnSpPr>
          <p:nvPr/>
        </p:nvCxnSpPr>
        <p:spPr>
          <a:xfrm>
            <a:off x="2667000" y="2286000"/>
            <a:ext cx="838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0" name="Straight Connector 11"/>
          <p:cNvCxnSpPr>
            <a:cxnSpLocks/>
            <a:stCxn id="1048653" idx="3"/>
            <a:endCxn id="1048654" idx="1"/>
          </p:cNvCxnSpPr>
          <p:nvPr/>
        </p:nvCxnSpPr>
        <p:spPr>
          <a:xfrm>
            <a:off x="5715000" y="2286000"/>
            <a:ext cx="685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1" name="Straight Arrow Connector 15"/>
          <p:cNvCxnSpPr>
            <a:cxnSpLocks/>
            <a:stCxn id="1048655" idx="0"/>
          </p:cNvCxnSpPr>
          <p:nvPr/>
        </p:nvCxnSpPr>
        <p:spPr>
          <a:xfrm rot="5400000" flipH="1" flipV="1">
            <a:off x="2000250" y="2381250"/>
            <a:ext cx="1371600" cy="24003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2" name="Straight Arrow Connector 17"/>
          <p:cNvCxnSpPr>
            <a:cxnSpLocks/>
            <a:stCxn id="1048656" idx="0"/>
          </p:cNvCxnSpPr>
          <p:nvPr/>
        </p:nvCxnSpPr>
        <p:spPr>
          <a:xfrm rot="5400000" flipH="1" flipV="1">
            <a:off x="3943350" y="3562350"/>
            <a:ext cx="13716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3" name="Straight Arrow Connector 19"/>
          <p:cNvCxnSpPr>
            <a:cxnSpLocks/>
            <a:stCxn id="1048657" idx="0"/>
          </p:cNvCxnSpPr>
          <p:nvPr/>
        </p:nvCxnSpPr>
        <p:spPr>
          <a:xfrm rot="16200000" flipV="1">
            <a:off x="5829300" y="2400300"/>
            <a:ext cx="1371600" cy="2362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4" name="Straight Connector 21"/>
          <p:cNvCxnSpPr>
            <a:cxnSpLocks/>
          </p:cNvCxnSpPr>
          <p:nvPr/>
        </p:nvCxnSpPr>
        <p:spPr>
          <a:xfrm flipV="1">
            <a:off x="2133600" y="2895600"/>
            <a:ext cx="426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5" name="Straight Connector 23"/>
          <p:cNvCxnSpPr>
            <a:cxnSpLocks/>
          </p:cNvCxnSpPr>
          <p:nvPr/>
        </p:nvCxnSpPr>
        <p:spPr>
          <a:xfrm flipV="1">
            <a:off x="5029200" y="2895600"/>
            <a:ext cx="15240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6" name="Straight Connector 29"/>
          <p:cNvCxnSpPr>
            <a:cxnSpLocks/>
          </p:cNvCxnSpPr>
          <p:nvPr/>
        </p:nvCxnSpPr>
        <p:spPr>
          <a:xfrm rot="10800000">
            <a:off x="6629400" y="2895600"/>
            <a:ext cx="1600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Oval 30"/>
          <p:cNvSpPr/>
          <p:nvPr/>
        </p:nvSpPr>
        <p:spPr>
          <a:xfrm>
            <a:off x="5181600" y="17526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59" name="Oval 31"/>
          <p:cNvSpPr/>
          <p:nvPr/>
        </p:nvSpPr>
        <p:spPr>
          <a:xfrm>
            <a:off x="8229600" y="17526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60" name="Oval 32"/>
          <p:cNvSpPr/>
          <p:nvPr/>
        </p:nvSpPr>
        <p:spPr>
          <a:xfrm>
            <a:off x="2057400" y="4343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61" name="Oval 33"/>
          <p:cNvSpPr/>
          <p:nvPr/>
        </p:nvSpPr>
        <p:spPr>
          <a:xfrm>
            <a:off x="5257800" y="43434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62" name="Oval 34"/>
          <p:cNvSpPr/>
          <p:nvPr/>
        </p:nvSpPr>
        <p:spPr>
          <a:xfrm>
            <a:off x="8305800" y="4343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48663" name="TextBox 35"/>
          <p:cNvSpPr txBox="1"/>
          <p:nvPr/>
        </p:nvSpPr>
        <p:spPr>
          <a:xfrm>
            <a:off x="838200" y="3429000"/>
            <a:ext cx="9956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/>
              <a:t>Extends</a:t>
            </a:r>
            <a:endParaRPr lang="en-IN" dirty="0"/>
          </a:p>
        </p:txBody>
      </p:sp>
      <p:cxnSp>
        <p:nvCxnSpPr>
          <p:cNvPr id="3145777" name="Straight Arrow Connector 37"/>
          <p:cNvCxnSpPr>
            <a:cxnSpLocks/>
          </p:cNvCxnSpPr>
          <p:nvPr/>
        </p:nvCxnSpPr>
        <p:spPr>
          <a:xfrm rot="10800000">
            <a:off x="1905000" y="3657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4" name="TextBox 38"/>
          <p:cNvSpPr txBox="1"/>
          <p:nvPr/>
        </p:nvSpPr>
        <p:spPr>
          <a:xfrm>
            <a:off x="7924800" y="33528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/>
              <a:t>Upcasting</a:t>
            </a:r>
            <a:endParaRPr lang="en-IN" dirty="0"/>
          </a:p>
        </p:txBody>
      </p:sp>
      <p:cxnSp>
        <p:nvCxnSpPr>
          <p:cNvPr id="3145778" name="Straight Arrow Connector 40"/>
          <p:cNvCxnSpPr>
            <a:cxnSpLocks/>
          </p:cNvCxnSpPr>
          <p:nvPr/>
        </p:nvCxnSpPr>
        <p:spPr>
          <a:xfrm>
            <a:off x="7315200" y="3505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135</Words>
  <Application>Microsoft Office PowerPoint</Application>
  <PresentationFormat>On-screen Show (4:3)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</dc:creator>
  <cp:lastModifiedBy>Chandrashekar</cp:lastModifiedBy>
  <cp:revision>3</cp:revision>
  <dcterms:created xsi:type="dcterms:W3CDTF">2006-08-15T13:00:00Z</dcterms:created>
  <dcterms:modified xsi:type="dcterms:W3CDTF">2019-10-08T18:10:19Z</dcterms:modified>
</cp:coreProperties>
</file>